
<file path=[Content_Types].xml><?xml version="1.0" encoding="utf-8"?>
<Types xmlns="http://schemas.openxmlformats.org/package/2006/content-types">
  <Default Extension="fntdata" ContentType="application/x-fontdata"/>
  <Default Extension="gif" ContentType="image/gif"/>
  <Default Extension="mp4" ContentType="video/mp4"/>
  <Default Extension="png" ContentType="image/png"/>
  <Default Extension="rels" ContentType="application/vnd.openxmlformats-package.relationships+xml"/>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slides/slide12.xml" ContentType="application/vnd.openxmlformats-officedocument.presentationml.slide+xml"/>
  <Override PartName="/ppt/slides/slide13.xml" ContentType="application/vnd.openxmlformats-officedocument.presentationml.slide+xml"/>
  <Override PartName="/ppt/slides/slide14.xml" ContentType="application/vnd.openxmlformats-officedocument.presentationml.slide+xml"/>
  <Override PartName="/ppt/slides/slide15.xml" ContentType="application/vnd.openxmlformats-officedocument.presentationml.slide+xml"/>
  <Override PartName="/ppt/slides/slide16.xml" ContentType="application/vnd.openxmlformats-officedocument.presentationml.slide+xml"/>
  <Override PartName="/ppt/slides/slide17.xml" ContentType="application/vnd.openxmlformats-officedocument.presentationml.slide+xml"/>
  <Override PartName="/ppt/slides/slide18.xml" ContentType="application/vnd.openxmlformats-officedocument.presentationml.slide+xml"/>
  <Override PartName="/ppt/slides/slide19.xml" ContentType="application/vnd.openxmlformats-officedocument.presentationml.slide+xml"/>
  <Override PartName="/ppt/slides/slide20.xml" ContentType="application/vnd.openxmlformats-officedocument.presentationml.slide+xml"/>
  <Override PartName="/ppt/slides/slide21.xml" ContentType="application/vnd.openxmlformats-officedocument.presentationml.slide+xml"/>
  <Override PartName="/ppt/slides/slide22.xml" ContentType="application/vnd.openxmlformats-officedocument.presentationml.slide+xml"/>
  <Override PartName="/ppt/slides/slide23.xml" ContentType="application/vnd.openxmlformats-officedocument.presentationml.slide+xml"/>
  <Override PartName="/ppt/slides/slide24.xml" ContentType="application/vnd.openxmlformats-officedocument.presentationml.slide+xml"/>
  <Override PartName="/ppt/slides/slide25.xml" ContentType="application/vnd.openxmlformats-officedocument.presentationml.slide+xml"/>
  <Override PartName="/ppt/slides/slide26.xml" ContentType="application/vnd.openxmlformats-officedocument.presentationml.slide+xml"/>
  <Override PartName="/ppt/notesMasters/notesMaster1.xml" ContentType="application/vnd.openxmlformats-officedocument.presentationml.notesMaster+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slideLayouts/slideLayout13.xml" ContentType="application/vnd.openxmlformats-officedocument.presentationml.slideLayout+xml"/>
  <Override PartName="/ppt/slideLayouts/slideLayout14.xml" ContentType="application/vnd.openxmlformats-officedocument.presentationml.slideLayout+xml"/>
  <Override PartName="/ppt/slideLayouts/slideLayout15.xml" ContentType="application/vnd.openxmlformats-officedocument.presentationml.slideLayout+xml"/>
  <Override PartName="/ppt/slideLayouts/slideLayout16.xml" ContentType="application/vnd.openxmlformats-officedocument.presentationml.slideLayout+xml"/>
  <Override PartName="/ppt/slideLayouts/slideLayout17.xml" ContentType="application/vnd.openxmlformats-officedocument.presentationml.slideLayout+xml"/>
  <Override PartName="/ppt/slideLayouts/slideLayout18.xml" ContentType="application/vnd.openxmlformats-officedocument.presentationml.slideLayout+xml"/>
  <Override PartName="/ppt/slideLayouts/slideLayout19.xml" ContentType="application/vnd.openxmlformats-officedocument.presentationml.slideLayout+xml"/>
  <Override PartName="/ppt/slideLayouts/slideLayout20.xml" ContentType="application/vnd.openxmlformats-officedocument.presentationml.slideLayout+xml"/>
  <Override PartName="/ppt/slideLayouts/slideLayout21.xml" ContentType="application/vnd.openxmlformats-officedocument.presentationml.slideLayout+xml"/>
  <Override PartName="/ppt/slideLayouts/slideLayout22.xml" ContentType="application/vnd.openxmlformats-officedocument.presentationml.slideLayout+xml"/>
  <Override PartName="/ppt/slideLayouts/slideLayout23.xml" ContentType="application/vnd.openxmlformats-officedocument.presentationml.slideLayout+xml"/>
  <Override PartName="/ppt/theme/theme2.xml" ContentType="application/vnd.openxmlformats-officedocument.theme+xml"/>
  <Override PartName="/ppt/notesSlides/notesSlide1.xml" ContentType="application/vnd.openxmlformats-officedocument.presentationml.notesSlide+xml"/>
  <Override PartName="/ppt/notesSlides/notesSlide2.xml" ContentType="application/vnd.openxmlformats-officedocument.presentationml.notesSlide+xml"/>
  <Override PartName="/ppt/notesSlides/notesSlide3.xml" ContentType="application/vnd.openxmlformats-officedocument.presentationml.notesSlide+xml"/>
  <Override PartName="/ppt/notesSlides/notesSlide4.xml" ContentType="application/vnd.openxmlformats-officedocument.presentationml.notesSlide+xml"/>
  <Override PartName="/ppt/notesSlides/notesSlide5.xml" ContentType="application/vnd.openxmlformats-officedocument.presentationml.notesSlide+xml"/>
  <Override PartName="/ppt/notesSlides/notesSlide6.xml" ContentType="application/vnd.openxmlformats-officedocument.presentationml.notesSlide+xml"/>
  <Override PartName="/ppt/notesSlides/notesSlide7.xml" ContentType="application/vnd.openxmlformats-officedocument.presentationml.notesSlide+xml"/>
  <Override PartName="/ppt/notesSlides/notesSlide8.xml" ContentType="application/vnd.openxmlformats-officedocument.presentationml.notesSlide+xml"/>
  <Override PartName="/ppt/notesSlides/notesSlide9.xml" ContentType="application/vnd.openxmlformats-officedocument.presentationml.notesSlide+xml"/>
  <Override PartName="/ppt/notesSlides/notesSlide10.xml" ContentType="application/vnd.openxmlformats-officedocument.presentationml.notesSlide+xml"/>
  <Override PartName="/ppt/notesSlides/notesSlide11.xml" ContentType="application/vnd.openxmlformats-officedocument.presentationml.notesSlide+xml"/>
  <Override PartName="/ppt/notesSlides/notesSlide12.xml" ContentType="application/vnd.openxmlformats-officedocument.presentationml.notesSlide+xml"/>
  <Override PartName="/ppt/notesSlides/notesSlide13.xml" ContentType="application/vnd.openxmlformats-officedocument.presentationml.notesSlide+xml"/>
  <Override PartName="/ppt/notesSlides/notesSlide14.xml" ContentType="application/vnd.openxmlformats-officedocument.presentationml.notesSlide+xml"/>
  <Override PartName="/ppt/notesSlides/notesSlide15.xml" ContentType="application/vnd.openxmlformats-officedocument.presentationml.notesSlide+xml"/>
  <Override PartName="/ppt/notesSlides/notesSlide16.xml" ContentType="application/vnd.openxmlformats-officedocument.presentationml.notesSlide+xml"/>
  <Override PartName="/ppt/notesSlides/notesSlide17.xml" ContentType="application/vnd.openxmlformats-officedocument.presentationml.notesSlide+xml"/>
  <Override PartName="/ppt/notesSlides/notesSlide18.xml" ContentType="application/vnd.openxmlformats-officedocument.presentationml.notesSlide+xml"/>
  <Override PartName="/ppt/notesSlides/notesSlide19.xml" ContentType="application/vnd.openxmlformats-officedocument.presentationml.notesSlide+xml"/>
  <Override PartName="/ppt/notesSlides/notesSlide20.xml" ContentType="application/vnd.openxmlformats-officedocument.presentationml.notesSlide+xml"/>
  <Override PartName="/ppt/notesSlides/notesSlide21.xml" ContentType="application/vnd.openxmlformats-officedocument.presentationml.notesSlide+xml"/>
  <Override PartName="/ppt/notesSlides/notesSlide22.xml" ContentType="application/vnd.openxmlformats-officedocument.presentationml.notesSlide+xml"/>
  <Override PartName="/ppt/notesSlides/notesSlide23.xml" ContentType="application/vnd.openxmlformats-officedocument.presentationml.notesSlide+xml"/>
  <Override PartName="/ppt/notesSlides/notesSlide24.xml" ContentType="application/vnd.openxmlformats-officedocument.presentationml.notesSlide+xml"/>
  <Override PartName="/ppt/notesSlides/notesSlide25.xml" ContentType="application/vnd.openxmlformats-officedocument.presentationml.notesSlide+xml"/>
  <Override PartName="/ppt/notesSlides/notesSlide26.xml" ContentType="application/vnd.openxmlformats-officedocument.presentationml.notesSlide+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trictFirstAndLastChars="0" embedTrueTypeFonts="1" saveSubsetFonts="1" autoCompressPictures="0">
  <p:sldMasterIdLst>
    <p:sldMasterId id="2147483692" r:id="rId1"/>
  </p:sldMasterIdLst>
  <p:notesMasterIdLst>
    <p:notesMasterId r:id="rId28"/>
  </p:notesMasterIdLst>
  <p:sldIdLst>
    <p:sldId id="256" r:id="rId2"/>
    <p:sldId id="258" r:id="rId3"/>
    <p:sldId id="259" r:id="rId4"/>
    <p:sldId id="260" r:id="rId5"/>
    <p:sldId id="261" r:id="rId6"/>
    <p:sldId id="262" r:id="rId7"/>
    <p:sldId id="263" r:id="rId8"/>
    <p:sldId id="315" r:id="rId9"/>
    <p:sldId id="316" r:id="rId10"/>
    <p:sldId id="317" r:id="rId11"/>
    <p:sldId id="318" r:id="rId12"/>
    <p:sldId id="266" r:id="rId13"/>
    <p:sldId id="267" r:id="rId14"/>
    <p:sldId id="268" r:id="rId15"/>
    <p:sldId id="269" r:id="rId16"/>
    <p:sldId id="319" r:id="rId17"/>
    <p:sldId id="270" r:id="rId18"/>
    <p:sldId id="271" r:id="rId19"/>
    <p:sldId id="272" r:id="rId20"/>
    <p:sldId id="273" r:id="rId21"/>
    <p:sldId id="276" r:id="rId22"/>
    <p:sldId id="277" r:id="rId23"/>
    <p:sldId id="320" r:id="rId24"/>
    <p:sldId id="321" r:id="rId25"/>
    <p:sldId id="282" r:id="rId26"/>
    <p:sldId id="294" r:id="rId27"/>
  </p:sldIdLst>
  <p:sldSz cx="9144000" cy="5143500" type="screen16x9"/>
  <p:notesSz cx="6858000" cy="9144000"/>
  <p:embeddedFontLst>
    <p:embeddedFont>
      <p:font typeface="Abhaya Libre" panose="02010600030101010101" charset="0"/>
      <p:regular r:id="rId29"/>
      <p:bold r:id="rId30"/>
    </p:embeddedFont>
    <p:embeddedFont>
      <p:font typeface="Bellota" panose="02010600030101010101" charset="0"/>
      <p:regular r:id="rId31"/>
      <p:bold r:id="rId32"/>
      <p:italic r:id="rId33"/>
      <p:boldItalic r:id="rId34"/>
    </p:embeddedFont>
    <p:embeddedFont>
      <p:font typeface="Catamaran" panose="02010600030101010101" charset="0"/>
      <p:regular r:id="rId35"/>
      <p:bold r:id="rId36"/>
    </p:embeddedFont>
    <p:embeddedFont>
      <p:font typeface="Fredoka One" panose="02000000000000000000" pitchFamily="2" charset="0"/>
      <p:regular r:id="rId37"/>
    </p:embeddedFont>
    <p:embeddedFont>
      <p:font typeface="Montserrat" panose="00000500000000000000" pitchFamily="2" charset="0"/>
      <p:regular r:id="rId38"/>
      <p:bold r:id="rId39"/>
      <p:italic r:id="rId40"/>
      <p:boldItalic r:id="rId41"/>
    </p:embeddedFont>
    <p:embeddedFont>
      <p:font typeface="Palanquin Dark" panose="02010600030101010101" charset="0"/>
      <p:regular r:id="rId42"/>
      <p:bold r:id="rId43"/>
    </p:embeddedFont>
    <p:embeddedFont>
      <p:font typeface="Poppins" panose="00000500000000000000" pitchFamily="2" charset="0"/>
      <p:regular r:id="rId44"/>
      <p:bold r:id="rId45"/>
      <p:italic r:id="rId46"/>
      <p:boldItalic r:id="rId47"/>
    </p:embeddedFont>
    <p:embeddedFont>
      <p:font typeface="Roboto Condensed Light" panose="02000000000000000000" pitchFamily="2" charset="0"/>
      <p:regular r:id="rId48"/>
      <p:italic r:id="rId49"/>
    </p:embeddedFont>
  </p:embeddedFontLst>
  <p:defaultTex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defaultTextStyle>
  <p:extLst>
    <p:ext uri="{EFAFB233-063F-42B5-8137-9DF3F51BA10A}">
      <p15:sldGuideLst xmlns:p15="http://schemas.microsoft.com/office/powerpoint/2012/main"/>
    </p:ext>
  </p:extLst>
</p:presentation>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0"/>
    </p:ext>
  </p:extLst>
</p:presentationPr>
</file>

<file path=ppt/tableStyles.xml><?xml version="1.0" encoding="utf-8"?>
<a:tblStyleLst xmlns:a="http://schemas.openxmlformats.org/drawingml/2006/main" def="{F146A5FF-1639-453C-98A3-C06ADFE6A951}">
  <a:tblStyle styleId="{F146A5FF-1639-453C-98A3-C06ADFE6A951}" styleName="Table_0">
    <a:wholeTbl>
      <a:tcTxStyle>
        <a:font>
          <a:latin typeface="Arial"/>
          <a:ea typeface="Arial"/>
          <a:cs typeface="Arial"/>
        </a:font>
        <a:srgbClr val="000000"/>
      </a:tcTxStyle>
      <a:tcStyle>
        <a:tcBdr>
          <a:left>
            <a:ln w="9525" cap="flat" cmpd="sng">
              <a:solidFill>
                <a:srgbClr val="9E9E9E"/>
              </a:solidFill>
              <a:prstDash val="solid"/>
              <a:round/>
              <a:headEnd type="none" w="sm" len="sm"/>
              <a:tailEnd type="none" w="sm" len="sm"/>
            </a:ln>
          </a:left>
          <a:right>
            <a:ln w="9525" cap="flat" cmpd="sng">
              <a:solidFill>
                <a:srgbClr val="9E9E9E"/>
              </a:solidFill>
              <a:prstDash val="solid"/>
              <a:round/>
              <a:headEnd type="none" w="sm" len="sm"/>
              <a:tailEnd type="none" w="sm" len="sm"/>
            </a:ln>
          </a:right>
          <a:top>
            <a:ln w="9525" cap="flat" cmpd="sng">
              <a:solidFill>
                <a:srgbClr val="9E9E9E"/>
              </a:solidFill>
              <a:prstDash val="solid"/>
              <a:round/>
              <a:headEnd type="none" w="sm" len="sm"/>
              <a:tailEnd type="none" w="sm" len="sm"/>
            </a:ln>
          </a:top>
          <a:bottom>
            <a:ln w="9525" cap="flat" cmpd="sng">
              <a:solidFill>
                <a:srgbClr val="9E9E9E"/>
              </a:solidFill>
              <a:prstDash val="solid"/>
              <a:round/>
              <a:headEnd type="none" w="sm" len="sm"/>
              <a:tailEnd type="none" w="sm" len="sm"/>
            </a:ln>
          </a:bottom>
          <a:insideH>
            <a:ln w="9525" cap="flat" cmpd="sng">
              <a:solidFill>
                <a:srgbClr val="9E9E9E"/>
              </a:solidFill>
              <a:prstDash val="solid"/>
              <a:round/>
              <a:headEnd type="none" w="sm" len="sm"/>
              <a:tailEnd type="none" w="sm" len="sm"/>
            </a:ln>
          </a:insideH>
          <a:insideV>
            <a:ln w="9525" cap="flat" cmpd="sng">
              <a:solidFill>
                <a:srgbClr val="9E9E9E"/>
              </a:solidFill>
              <a:prstDash val="solid"/>
              <a:round/>
              <a:headEnd type="none" w="sm" len="sm"/>
              <a:tailEnd type="none" w="sm" len="sm"/>
            </a:ln>
          </a:insideV>
        </a:tcBdr>
      </a:tcStyle>
    </a:wholeTbl>
    <a:band1H>
      <a:tcTxStyle/>
      <a:tcStyle>
        <a:tcBdr/>
      </a:tcStyle>
    </a:band1H>
    <a:band2H>
      <a:tcTxStyle/>
      <a:tcStyle>
        <a:tcBdr/>
      </a:tcStyle>
    </a:band2H>
    <a:band1V>
      <a:tcTxStyle/>
      <a:tcStyle>
        <a:tcBdr/>
      </a:tcStyle>
    </a:band1V>
    <a:band2V>
      <a:tcTxStyle/>
      <a:tcStyle>
        <a:tcBdr/>
      </a:tcStyle>
    </a:band2V>
    <a:lastCol>
      <a:tcTxStyle/>
      <a:tcStyle>
        <a:tcBdr/>
      </a:tcStyle>
    </a:lastCol>
    <a:firstCol>
      <a:tcTxStyle/>
      <a:tcStyle>
        <a:tcBdr/>
      </a:tcStyle>
    </a:firstCol>
    <a:lastRow>
      <a:tcTxStyle/>
      <a:tcStyle>
        <a:tcBdr/>
      </a:tcStyle>
    </a:lastRow>
    <a:seCell>
      <a:tcTxStyle/>
      <a:tcStyle>
        <a:tcBdr/>
      </a:tcStyle>
    </a:seCell>
    <a:swCell>
      <a:tcTxStyle/>
      <a:tcStyle>
        <a:tcBdr/>
      </a:tcStyle>
    </a:swCell>
    <a:firstRow>
      <a:tcTxStyle/>
      <a:tcStyle>
        <a:tcBdr/>
      </a:tcStyle>
    </a:firstRow>
    <a:neCell>
      <a:tcTxStyle/>
      <a:tcStyle>
        <a:tcBdr/>
      </a:tcStyle>
    </a:neCell>
    <a:nwCell>
      <a:tcTxStyle/>
      <a:tcStyle>
        <a:tcBdr/>
      </a:tcStyle>
    </a:nwCell>
  </a:tblStyle>
</a:tblStyleLst>
</file>

<file path=ppt/viewProps.xml><?xml version="1.0" encoding="utf-8"?>
<p:viewPr xmlns:a="http://schemas.openxmlformats.org/drawingml/2006/main" xmlns:r="http://schemas.openxmlformats.org/officeDocument/2006/relationships" xmlns:p="http://schemas.openxmlformats.org/presentationml/2006/main">
  <p:normalViewPr>
    <p:restoredLeft sz="15620"/>
    <p:restoredTop sz="94660"/>
  </p:normalViewPr>
  <p:slideViewPr>
    <p:cSldViewPr snapToGrid="0">
      <p:cViewPr varScale="1">
        <p:scale>
          <a:sx n="103" d="100"/>
          <a:sy n="103" d="100"/>
        </p:scale>
        <p:origin x="682" y="86"/>
      </p:cViewPr>
      <p:guideLst/>
    </p:cSldViewPr>
  </p:slideViewPr>
  <p:notesTextViewPr>
    <p:cViewPr>
      <p:scale>
        <a:sx n="1" d="1"/>
        <a:sy n="1" d="1"/>
      </p:scale>
      <p:origin x="0" y="0"/>
    </p:cViewPr>
  </p:notesTextViewPr>
  <p:gridSpacing cx="72008" cy="72008"/>
</p:viewPr>
</file>

<file path=ppt/_rels/presentation.xml.rels><?xml version="1.0" encoding="UTF-8" standalone="yes"?>
<Relationships xmlns="http://schemas.openxmlformats.org/package/2006/relationships"><Relationship Id="rId13" Type="http://schemas.openxmlformats.org/officeDocument/2006/relationships/slide" Target="slides/slide12.xml"/><Relationship Id="rId18" Type="http://schemas.openxmlformats.org/officeDocument/2006/relationships/slide" Target="slides/slide17.xml"/><Relationship Id="rId26" Type="http://schemas.openxmlformats.org/officeDocument/2006/relationships/slide" Target="slides/slide25.xml"/><Relationship Id="rId39" Type="http://schemas.openxmlformats.org/officeDocument/2006/relationships/font" Target="fonts/font11.fntdata"/><Relationship Id="rId21" Type="http://schemas.openxmlformats.org/officeDocument/2006/relationships/slide" Target="slides/slide20.xml"/><Relationship Id="rId34" Type="http://schemas.openxmlformats.org/officeDocument/2006/relationships/font" Target="fonts/font6.fntdata"/><Relationship Id="rId42" Type="http://schemas.openxmlformats.org/officeDocument/2006/relationships/font" Target="fonts/font14.fntdata"/><Relationship Id="rId47" Type="http://schemas.openxmlformats.org/officeDocument/2006/relationships/font" Target="fonts/font19.fntdata"/><Relationship Id="rId50" Type="http://schemas.openxmlformats.org/officeDocument/2006/relationships/presProps" Target="presProps.xml"/><Relationship Id="rId7" Type="http://schemas.openxmlformats.org/officeDocument/2006/relationships/slide" Target="slides/slide6.xml"/><Relationship Id="rId2" Type="http://schemas.openxmlformats.org/officeDocument/2006/relationships/slide" Target="slides/slide1.xml"/><Relationship Id="rId16" Type="http://schemas.openxmlformats.org/officeDocument/2006/relationships/slide" Target="slides/slide15.xml"/><Relationship Id="rId29" Type="http://schemas.openxmlformats.org/officeDocument/2006/relationships/font" Target="fonts/font1.fntdata"/><Relationship Id="rId11" Type="http://schemas.openxmlformats.org/officeDocument/2006/relationships/slide" Target="slides/slide10.xml"/><Relationship Id="rId24" Type="http://schemas.openxmlformats.org/officeDocument/2006/relationships/slide" Target="slides/slide23.xml"/><Relationship Id="rId32" Type="http://schemas.openxmlformats.org/officeDocument/2006/relationships/font" Target="fonts/font4.fntdata"/><Relationship Id="rId37" Type="http://schemas.openxmlformats.org/officeDocument/2006/relationships/font" Target="fonts/font9.fntdata"/><Relationship Id="rId40" Type="http://schemas.openxmlformats.org/officeDocument/2006/relationships/font" Target="fonts/font12.fntdata"/><Relationship Id="rId45" Type="http://schemas.openxmlformats.org/officeDocument/2006/relationships/font" Target="fonts/font17.fntdata"/><Relationship Id="rId53" Type="http://schemas.openxmlformats.org/officeDocument/2006/relationships/tableStyles" Target="tableStyles.xml"/><Relationship Id="rId5" Type="http://schemas.openxmlformats.org/officeDocument/2006/relationships/slide" Target="slides/slide4.xml"/><Relationship Id="rId10" Type="http://schemas.openxmlformats.org/officeDocument/2006/relationships/slide" Target="slides/slide9.xml"/><Relationship Id="rId19" Type="http://schemas.openxmlformats.org/officeDocument/2006/relationships/slide" Target="slides/slide18.xml"/><Relationship Id="rId31" Type="http://schemas.openxmlformats.org/officeDocument/2006/relationships/font" Target="fonts/font3.fntdata"/><Relationship Id="rId44" Type="http://schemas.openxmlformats.org/officeDocument/2006/relationships/font" Target="fonts/font16.fntdata"/><Relationship Id="rId52" Type="http://schemas.openxmlformats.org/officeDocument/2006/relationships/theme" Target="theme/theme1.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slide" Target="slides/slide13.xml"/><Relationship Id="rId22" Type="http://schemas.openxmlformats.org/officeDocument/2006/relationships/slide" Target="slides/slide21.xml"/><Relationship Id="rId27" Type="http://schemas.openxmlformats.org/officeDocument/2006/relationships/slide" Target="slides/slide26.xml"/><Relationship Id="rId30" Type="http://schemas.openxmlformats.org/officeDocument/2006/relationships/font" Target="fonts/font2.fntdata"/><Relationship Id="rId35" Type="http://schemas.openxmlformats.org/officeDocument/2006/relationships/font" Target="fonts/font7.fntdata"/><Relationship Id="rId43" Type="http://schemas.openxmlformats.org/officeDocument/2006/relationships/font" Target="fonts/font15.fntdata"/><Relationship Id="rId48" Type="http://schemas.openxmlformats.org/officeDocument/2006/relationships/font" Target="fonts/font20.fntdata"/><Relationship Id="rId8" Type="http://schemas.openxmlformats.org/officeDocument/2006/relationships/slide" Target="slides/slide7.xml"/><Relationship Id="rId51" Type="http://schemas.openxmlformats.org/officeDocument/2006/relationships/viewProps" Target="viewProps.xml"/><Relationship Id="rId3" Type="http://schemas.openxmlformats.org/officeDocument/2006/relationships/slide" Target="slides/slide2.xml"/><Relationship Id="rId12" Type="http://schemas.openxmlformats.org/officeDocument/2006/relationships/slide" Target="slides/slide11.xml"/><Relationship Id="rId17" Type="http://schemas.openxmlformats.org/officeDocument/2006/relationships/slide" Target="slides/slide16.xml"/><Relationship Id="rId25" Type="http://schemas.openxmlformats.org/officeDocument/2006/relationships/slide" Target="slides/slide24.xml"/><Relationship Id="rId33" Type="http://schemas.openxmlformats.org/officeDocument/2006/relationships/font" Target="fonts/font5.fntdata"/><Relationship Id="rId38" Type="http://schemas.openxmlformats.org/officeDocument/2006/relationships/font" Target="fonts/font10.fntdata"/><Relationship Id="rId46" Type="http://schemas.openxmlformats.org/officeDocument/2006/relationships/font" Target="fonts/font18.fntdata"/><Relationship Id="rId20" Type="http://schemas.openxmlformats.org/officeDocument/2006/relationships/slide" Target="slides/slide19.xml"/><Relationship Id="rId41" Type="http://schemas.openxmlformats.org/officeDocument/2006/relationships/font" Target="fonts/font13.fntdata"/><Relationship Id="rId1" Type="http://schemas.openxmlformats.org/officeDocument/2006/relationships/slideMaster" Target="slideMasters/slideMaster1.xml"/><Relationship Id="rId6" Type="http://schemas.openxmlformats.org/officeDocument/2006/relationships/slide" Target="slides/slide5.xml"/><Relationship Id="rId15" Type="http://schemas.openxmlformats.org/officeDocument/2006/relationships/slide" Target="slides/slide14.xml"/><Relationship Id="rId23" Type="http://schemas.openxmlformats.org/officeDocument/2006/relationships/slide" Target="slides/slide22.xml"/><Relationship Id="rId28" Type="http://schemas.openxmlformats.org/officeDocument/2006/relationships/notesMaster" Target="notesMasters/notesMaster1.xml"/><Relationship Id="rId36" Type="http://schemas.openxmlformats.org/officeDocument/2006/relationships/font" Target="fonts/font8.fntdata"/><Relationship Id="rId49" Type="http://schemas.openxmlformats.org/officeDocument/2006/relationships/font" Target="fonts/font21.fntdata"/></Relationships>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Shape 2"/>
        <p:cNvGrpSpPr/>
        <p:nvPr/>
      </p:nvGrpSpPr>
      <p:grpSpPr>
        <a:xfrm>
          <a:off x="0" y="0"/>
          <a:ext cx="0" cy="0"/>
          <a:chOff x="0" y="0"/>
          <a:chExt cx="0" cy="0"/>
        </a:xfrm>
      </p:grpSpPr>
      <p:sp>
        <p:nvSpPr>
          <p:cNvPr id="3" name="Google Shape;3;n"/>
          <p:cNvSpPr>
            <a:spLocks noGrp="1" noRot="1" noChangeAspect="1"/>
          </p:cNvSpPr>
          <p:nvPr>
            <p:ph type="sldImg" idx="2"/>
          </p:nvPr>
        </p:nvSpPr>
        <p:spPr>
          <a:xfrm>
            <a:off x="381300" y="685800"/>
            <a:ext cx="6096075" cy="3429000"/>
          </a:xfrm>
          <a:custGeom>
            <a:avLst/>
            <a:gdLst/>
            <a:ahLst/>
            <a:cxnLst/>
            <a:rect l="l" t="t" r="r" b="b"/>
            <a:pathLst>
              <a:path w="120000" h="120000" extrusionOk="0">
                <a:moveTo>
                  <a:pt x="0" y="0"/>
                </a:moveTo>
                <a:lnTo>
                  <a:pt x="120000" y="0"/>
                </a:lnTo>
                <a:lnTo>
                  <a:pt x="120000" y="120000"/>
                </a:lnTo>
                <a:lnTo>
                  <a:pt x="0" y="120000"/>
                </a:lnTo>
                <a:close/>
              </a:path>
            </a:pathLst>
          </a:custGeom>
          <a:noFill/>
          <a:ln w="9525" cap="flat" cmpd="sng">
            <a:solidFill>
              <a:srgbClr val="000000"/>
            </a:solidFill>
            <a:prstDash val="solid"/>
            <a:round/>
            <a:headEnd type="none" w="sm" len="sm"/>
            <a:tailEnd type="none" w="sm" len="sm"/>
          </a:ln>
        </p:spPr>
      </p:sp>
      <p:sp>
        <p:nvSpPr>
          <p:cNvPr id="4" name="Google Shape;4;n"/>
          <p:cNvSpPr txBox="1">
            <a:spLocks noGrp="1"/>
          </p:cNvSpPr>
          <p:nvPr>
            <p:ph type="body" idx="1"/>
          </p:nvPr>
        </p:nvSpPr>
        <p:spPr>
          <a:xfrm>
            <a:off x="685800" y="4343400"/>
            <a:ext cx="5486400" cy="4114800"/>
          </a:xfrm>
          <a:prstGeom prst="rect">
            <a:avLst/>
          </a:prstGeom>
          <a:noFill/>
          <a:ln>
            <a:noFill/>
          </a:ln>
        </p:spPr>
        <p:txBody>
          <a:bodyPr spcFirstLastPara="1" wrap="square" lIns="91425" tIns="91425" rIns="91425" bIns="91425" anchor="t" anchorCtr="0">
            <a:noAutofit/>
          </a:bodyPr>
          <a:lstStyle>
            <a:lvl1pPr marL="457200" lvl="0" indent="-298450">
              <a:spcBef>
                <a:spcPts val="0"/>
              </a:spcBef>
              <a:spcAft>
                <a:spcPts val="0"/>
              </a:spcAft>
              <a:buSzPts val="1100"/>
              <a:buChar char="●"/>
              <a:defRPr sz="1100"/>
            </a:lvl1pPr>
            <a:lvl2pPr marL="914400" lvl="1" indent="-298450">
              <a:spcBef>
                <a:spcPts val="0"/>
              </a:spcBef>
              <a:spcAft>
                <a:spcPts val="0"/>
              </a:spcAft>
              <a:buSzPts val="1100"/>
              <a:buChar char="○"/>
              <a:defRPr sz="1100"/>
            </a:lvl2pPr>
            <a:lvl3pPr marL="1371600" lvl="2" indent="-298450">
              <a:spcBef>
                <a:spcPts val="0"/>
              </a:spcBef>
              <a:spcAft>
                <a:spcPts val="0"/>
              </a:spcAft>
              <a:buSzPts val="1100"/>
              <a:buChar char="■"/>
              <a:defRPr sz="1100"/>
            </a:lvl3pPr>
            <a:lvl4pPr marL="1828800" lvl="3" indent="-298450">
              <a:spcBef>
                <a:spcPts val="0"/>
              </a:spcBef>
              <a:spcAft>
                <a:spcPts val="0"/>
              </a:spcAft>
              <a:buSzPts val="1100"/>
              <a:buChar char="●"/>
              <a:defRPr sz="1100"/>
            </a:lvl4pPr>
            <a:lvl5pPr marL="2286000" lvl="4" indent="-298450">
              <a:spcBef>
                <a:spcPts val="0"/>
              </a:spcBef>
              <a:spcAft>
                <a:spcPts val="0"/>
              </a:spcAft>
              <a:buSzPts val="1100"/>
              <a:buChar char="○"/>
              <a:defRPr sz="1100"/>
            </a:lvl5pPr>
            <a:lvl6pPr marL="2743200" lvl="5" indent="-298450">
              <a:spcBef>
                <a:spcPts val="0"/>
              </a:spcBef>
              <a:spcAft>
                <a:spcPts val="0"/>
              </a:spcAft>
              <a:buSzPts val="1100"/>
              <a:buChar char="■"/>
              <a:defRPr sz="1100"/>
            </a:lvl6pPr>
            <a:lvl7pPr marL="3200400" lvl="6" indent="-298450">
              <a:spcBef>
                <a:spcPts val="0"/>
              </a:spcBef>
              <a:spcAft>
                <a:spcPts val="0"/>
              </a:spcAft>
              <a:buSzPts val="1100"/>
              <a:buChar char="●"/>
              <a:defRPr sz="1100"/>
            </a:lvl7pPr>
            <a:lvl8pPr marL="3657600" lvl="7" indent="-298450">
              <a:spcBef>
                <a:spcPts val="0"/>
              </a:spcBef>
              <a:spcAft>
                <a:spcPts val="0"/>
              </a:spcAft>
              <a:buSzPts val="1100"/>
              <a:buChar char="○"/>
              <a:defRPr sz="1100"/>
            </a:lvl8pPr>
            <a:lvl9pPr marL="4114800" lvl="8" indent="-298450">
              <a:spcBef>
                <a:spcPts val="0"/>
              </a:spcBef>
              <a:spcAft>
                <a:spcPts val="0"/>
              </a:spcAft>
              <a:buSzPts val="1100"/>
              <a:buChar char="■"/>
              <a:defRPr sz="1100"/>
            </a:lvl9pPr>
          </a:lstStyle>
          <a:p>
            <a:endParaRPr/>
          </a:p>
        </p:txBody>
      </p:sp>
    </p:spTree>
  </p:cSld>
  <p:clrMap bg1="lt1" tx1="dk1" bg2="dk2" tx2="lt2" accent1="accent1" accent2="accent2" accent3="accent3" accent4="accent4" accent5="accent5" accent6="accent6" hlink="hlink" folHlink="folHlink"/>
  <p:notes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1.xml"/><Relationship Id="rId1" Type="http://schemas.openxmlformats.org/officeDocument/2006/relationships/notesMaster" Target="../notesMasters/notesMaster1.xml"/></Relationships>
</file>

<file path=ppt/notesSlides/_rels/notesSlide10.xml.rels><?xml version="1.0" encoding="UTF-8" standalone="yes"?>
<Relationships xmlns="http://schemas.openxmlformats.org/package/2006/relationships"><Relationship Id="rId2" Type="http://schemas.openxmlformats.org/officeDocument/2006/relationships/slide" Target="../slides/slide10.xml"/><Relationship Id="rId1" Type="http://schemas.openxmlformats.org/officeDocument/2006/relationships/notesMaster" Target="../notesMasters/notesMaster1.xml"/></Relationships>
</file>

<file path=ppt/notesSlides/_rels/notesSlide11.xml.rels><?xml version="1.0" encoding="UTF-8" standalone="yes"?>
<Relationships xmlns="http://schemas.openxmlformats.org/package/2006/relationships"><Relationship Id="rId2" Type="http://schemas.openxmlformats.org/officeDocument/2006/relationships/slide" Target="../slides/slide11.xml"/><Relationship Id="rId1" Type="http://schemas.openxmlformats.org/officeDocument/2006/relationships/notesMaster" Target="../notesMasters/notesMaster1.xml"/></Relationships>
</file>

<file path=ppt/notesSlides/_rels/notesSlide12.xml.rels><?xml version="1.0" encoding="UTF-8" standalone="yes"?>
<Relationships xmlns="http://schemas.openxmlformats.org/package/2006/relationships"><Relationship Id="rId2" Type="http://schemas.openxmlformats.org/officeDocument/2006/relationships/slide" Target="../slides/slide12.xml"/><Relationship Id="rId1" Type="http://schemas.openxmlformats.org/officeDocument/2006/relationships/notesMaster" Target="../notesMasters/notesMaster1.xml"/></Relationships>
</file>

<file path=ppt/notesSlides/_rels/notesSlide13.xml.rels><?xml version="1.0" encoding="UTF-8" standalone="yes"?>
<Relationships xmlns="http://schemas.openxmlformats.org/package/2006/relationships"><Relationship Id="rId2" Type="http://schemas.openxmlformats.org/officeDocument/2006/relationships/slide" Target="../slides/slide13.xml"/><Relationship Id="rId1" Type="http://schemas.openxmlformats.org/officeDocument/2006/relationships/notesMaster" Target="../notesMasters/notesMaster1.xml"/></Relationships>
</file>

<file path=ppt/notesSlides/_rels/notesSlide14.xml.rels><?xml version="1.0" encoding="UTF-8" standalone="yes"?>
<Relationships xmlns="http://schemas.openxmlformats.org/package/2006/relationships"><Relationship Id="rId2" Type="http://schemas.openxmlformats.org/officeDocument/2006/relationships/slide" Target="../slides/slide14.xml"/><Relationship Id="rId1" Type="http://schemas.openxmlformats.org/officeDocument/2006/relationships/notesMaster" Target="../notesMasters/notesMaster1.xml"/></Relationships>
</file>

<file path=ppt/notesSlides/_rels/notesSlide15.xml.rels><?xml version="1.0" encoding="UTF-8" standalone="yes"?>
<Relationships xmlns="http://schemas.openxmlformats.org/package/2006/relationships"><Relationship Id="rId2" Type="http://schemas.openxmlformats.org/officeDocument/2006/relationships/slide" Target="../slides/slide15.xml"/><Relationship Id="rId1" Type="http://schemas.openxmlformats.org/officeDocument/2006/relationships/notesMaster" Target="../notesMasters/notesMaster1.xml"/></Relationships>
</file>

<file path=ppt/notesSlides/_rels/notesSlide16.xml.rels><?xml version="1.0" encoding="UTF-8" standalone="yes"?>
<Relationships xmlns="http://schemas.openxmlformats.org/package/2006/relationships"><Relationship Id="rId2" Type="http://schemas.openxmlformats.org/officeDocument/2006/relationships/slide" Target="../slides/slide16.xml"/><Relationship Id="rId1" Type="http://schemas.openxmlformats.org/officeDocument/2006/relationships/notesMaster" Target="../notesMasters/notesMaster1.xml"/></Relationships>
</file>

<file path=ppt/notesSlides/_rels/notesSlide17.xml.rels><?xml version="1.0" encoding="UTF-8" standalone="yes"?>
<Relationships xmlns="http://schemas.openxmlformats.org/package/2006/relationships"><Relationship Id="rId2" Type="http://schemas.openxmlformats.org/officeDocument/2006/relationships/slide" Target="../slides/slide17.xml"/><Relationship Id="rId1" Type="http://schemas.openxmlformats.org/officeDocument/2006/relationships/notesMaster" Target="../notesMasters/notesMaster1.xml"/></Relationships>
</file>

<file path=ppt/notesSlides/_rels/notesSlide18.xml.rels><?xml version="1.0" encoding="UTF-8" standalone="yes"?>
<Relationships xmlns="http://schemas.openxmlformats.org/package/2006/relationships"><Relationship Id="rId2" Type="http://schemas.openxmlformats.org/officeDocument/2006/relationships/slide" Target="../slides/slide18.xml"/><Relationship Id="rId1" Type="http://schemas.openxmlformats.org/officeDocument/2006/relationships/notesMaster" Target="../notesMasters/notesMaster1.xml"/></Relationships>
</file>

<file path=ppt/notesSlides/_rels/notesSlide19.xml.rels><?xml version="1.0" encoding="UTF-8" standalone="yes"?>
<Relationships xmlns="http://schemas.openxmlformats.org/package/2006/relationships"><Relationship Id="rId2" Type="http://schemas.openxmlformats.org/officeDocument/2006/relationships/slide" Target="../slides/slide19.xml"/><Relationship Id="rId1" Type="http://schemas.openxmlformats.org/officeDocument/2006/relationships/notesMaster" Target="../notesMasters/notesMaster1.xml"/></Relationships>
</file>

<file path=ppt/notesSlides/_rels/notesSlide2.xml.rels><?xml version="1.0" encoding="UTF-8" standalone="yes"?>
<Relationships xmlns="http://schemas.openxmlformats.org/package/2006/relationships"><Relationship Id="rId2" Type="http://schemas.openxmlformats.org/officeDocument/2006/relationships/slide" Target="../slides/slide2.xml"/><Relationship Id="rId1" Type="http://schemas.openxmlformats.org/officeDocument/2006/relationships/notesMaster" Target="../notesMasters/notesMaster1.xml"/></Relationships>
</file>

<file path=ppt/notesSlides/_rels/notesSlide20.xml.rels><?xml version="1.0" encoding="UTF-8" standalone="yes"?>
<Relationships xmlns="http://schemas.openxmlformats.org/package/2006/relationships"><Relationship Id="rId2" Type="http://schemas.openxmlformats.org/officeDocument/2006/relationships/slide" Target="../slides/slide20.xml"/><Relationship Id="rId1" Type="http://schemas.openxmlformats.org/officeDocument/2006/relationships/notesMaster" Target="../notesMasters/notesMaster1.xml"/></Relationships>
</file>

<file path=ppt/notesSlides/_rels/notesSlide21.xml.rels><?xml version="1.0" encoding="UTF-8" standalone="yes"?>
<Relationships xmlns="http://schemas.openxmlformats.org/package/2006/relationships"><Relationship Id="rId2" Type="http://schemas.openxmlformats.org/officeDocument/2006/relationships/slide" Target="../slides/slide21.xml"/><Relationship Id="rId1" Type="http://schemas.openxmlformats.org/officeDocument/2006/relationships/notesMaster" Target="../notesMasters/notesMaster1.xml"/></Relationships>
</file>

<file path=ppt/notesSlides/_rels/notesSlide22.xml.rels><?xml version="1.0" encoding="UTF-8" standalone="yes"?>
<Relationships xmlns="http://schemas.openxmlformats.org/package/2006/relationships"><Relationship Id="rId2" Type="http://schemas.openxmlformats.org/officeDocument/2006/relationships/slide" Target="../slides/slide22.xml"/><Relationship Id="rId1" Type="http://schemas.openxmlformats.org/officeDocument/2006/relationships/notesMaster" Target="../notesMasters/notesMaster1.xml"/></Relationships>
</file>

<file path=ppt/notesSlides/_rels/notesSlide23.xml.rels><?xml version="1.0" encoding="UTF-8" standalone="yes"?>
<Relationships xmlns="http://schemas.openxmlformats.org/package/2006/relationships"><Relationship Id="rId2" Type="http://schemas.openxmlformats.org/officeDocument/2006/relationships/slide" Target="../slides/slide23.xml"/><Relationship Id="rId1" Type="http://schemas.openxmlformats.org/officeDocument/2006/relationships/notesMaster" Target="../notesMasters/notesMaster1.xml"/></Relationships>
</file>

<file path=ppt/notesSlides/_rels/notesSlide24.xml.rels><?xml version="1.0" encoding="UTF-8" standalone="yes"?>
<Relationships xmlns="http://schemas.openxmlformats.org/package/2006/relationships"><Relationship Id="rId2" Type="http://schemas.openxmlformats.org/officeDocument/2006/relationships/slide" Target="../slides/slide24.xml"/><Relationship Id="rId1" Type="http://schemas.openxmlformats.org/officeDocument/2006/relationships/notesMaster" Target="../notesMasters/notesMaster1.xml"/></Relationships>
</file>

<file path=ppt/notesSlides/_rels/notesSlide25.xml.rels><?xml version="1.0" encoding="UTF-8" standalone="yes"?>
<Relationships xmlns="http://schemas.openxmlformats.org/package/2006/relationships"><Relationship Id="rId2" Type="http://schemas.openxmlformats.org/officeDocument/2006/relationships/slide" Target="../slides/slide25.xml"/><Relationship Id="rId1" Type="http://schemas.openxmlformats.org/officeDocument/2006/relationships/notesMaster" Target="../notesMasters/notesMaster1.xml"/></Relationships>
</file>

<file path=ppt/notesSlides/_rels/notesSlide26.xml.rels><?xml version="1.0" encoding="UTF-8" standalone="yes"?>
<Relationships xmlns="http://schemas.openxmlformats.org/package/2006/relationships"><Relationship Id="rId2" Type="http://schemas.openxmlformats.org/officeDocument/2006/relationships/slide" Target="../slides/slide26.xml"/><Relationship Id="rId1" Type="http://schemas.openxmlformats.org/officeDocument/2006/relationships/notesMaster" Target="../notesMasters/notesMaster1.xml"/></Relationships>
</file>

<file path=ppt/notesSlides/_rels/notesSlide3.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_rels/notesSlide4.xml.rels><?xml version="1.0" encoding="UTF-8" standalone="yes"?>
<Relationships xmlns="http://schemas.openxmlformats.org/package/2006/relationships"><Relationship Id="rId2" Type="http://schemas.openxmlformats.org/officeDocument/2006/relationships/slide" Target="../slides/slide4.xml"/><Relationship Id="rId1" Type="http://schemas.openxmlformats.org/officeDocument/2006/relationships/notesMaster" Target="../notesMasters/notesMaster1.xml"/></Relationships>
</file>

<file path=ppt/notesSlides/_rels/notesSlide5.xml.rels><?xml version="1.0" encoding="UTF-8" standalone="yes"?>
<Relationships xmlns="http://schemas.openxmlformats.org/package/2006/relationships"><Relationship Id="rId2" Type="http://schemas.openxmlformats.org/officeDocument/2006/relationships/slide" Target="../slides/slide5.xml"/><Relationship Id="rId1" Type="http://schemas.openxmlformats.org/officeDocument/2006/relationships/notesMaster" Target="../notesMasters/notesMaster1.xml"/></Relationships>
</file>

<file path=ppt/notesSlides/_rels/notesSlide6.xml.rels><?xml version="1.0" encoding="UTF-8" standalone="yes"?>
<Relationships xmlns="http://schemas.openxmlformats.org/package/2006/relationships"><Relationship Id="rId2" Type="http://schemas.openxmlformats.org/officeDocument/2006/relationships/slide" Target="../slides/slide6.xml"/><Relationship Id="rId1" Type="http://schemas.openxmlformats.org/officeDocument/2006/relationships/notesMaster" Target="../notesMasters/notesMaster1.xml"/></Relationships>
</file>

<file path=ppt/notesSlides/_rels/notesSlide7.xml.rels><?xml version="1.0" encoding="UTF-8" standalone="yes"?>
<Relationships xmlns="http://schemas.openxmlformats.org/package/2006/relationships"><Relationship Id="rId2" Type="http://schemas.openxmlformats.org/officeDocument/2006/relationships/slide" Target="../slides/slide7.xml"/><Relationship Id="rId1" Type="http://schemas.openxmlformats.org/officeDocument/2006/relationships/notesMaster" Target="../notesMasters/notesMaster1.xml"/></Relationships>
</file>

<file path=ppt/notesSlides/_rels/notesSlide8.xml.rels><?xml version="1.0" encoding="UTF-8" standalone="yes"?>
<Relationships xmlns="http://schemas.openxmlformats.org/package/2006/relationships"><Relationship Id="rId2" Type="http://schemas.openxmlformats.org/officeDocument/2006/relationships/slide" Target="../slides/slide8.xml"/><Relationship Id="rId1" Type="http://schemas.openxmlformats.org/officeDocument/2006/relationships/notesMaster" Target="../notesMasters/notesMaster1.xml"/></Relationships>
</file>

<file path=ppt/notesSlides/_rels/notesSlide9.xml.rels><?xml version="1.0" encoding="UTF-8" standalone="yes"?>
<Relationships xmlns="http://schemas.openxmlformats.org/package/2006/relationships"><Relationship Id="rId2" Type="http://schemas.openxmlformats.org/officeDocument/2006/relationships/slide" Target="../slides/slide9.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246"/>
        <p:cNvGrpSpPr/>
        <p:nvPr/>
      </p:nvGrpSpPr>
      <p:grpSpPr>
        <a:xfrm>
          <a:off x="0" y="0"/>
          <a:ext cx="0" cy="0"/>
          <a:chOff x="0" y="0"/>
          <a:chExt cx="0" cy="0"/>
        </a:xfrm>
      </p:grpSpPr>
      <p:sp>
        <p:nvSpPr>
          <p:cNvPr id="5247" name="Google Shape;5247;g2582fa11c66_0_31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248" name="Google Shape;5248;g2582fa11c66_0_31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7">
          <a:extLst>
            <a:ext uri="{FF2B5EF4-FFF2-40B4-BE49-F238E27FC236}">
              <a16:creationId xmlns:a16="http://schemas.microsoft.com/office/drawing/2014/main" id="{CFA7C18E-1432-27EF-CF7B-A5A2DDA35542}"/>
            </a:ext>
          </a:extLst>
        </p:cNvPr>
        <p:cNvGrpSpPr/>
        <p:nvPr/>
      </p:nvGrpSpPr>
      <p:grpSpPr>
        <a:xfrm>
          <a:off x="0" y="0"/>
          <a:ext cx="0" cy="0"/>
          <a:chOff x="0" y="0"/>
          <a:chExt cx="0" cy="0"/>
        </a:xfrm>
      </p:grpSpPr>
      <p:sp>
        <p:nvSpPr>
          <p:cNvPr id="5758" name="Google Shape;5758;g152a7caf94b_1_2730:notes">
            <a:extLst>
              <a:ext uri="{FF2B5EF4-FFF2-40B4-BE49-F238E27FC236}">
                <a16:creationId xmlns:a16="http://schemas.microsoft.com/office/drawing/2014/main" id="{9826486F-42A9-F399-1036-344A986BC9B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9" name="Google Shape;5759;g152a7caf94b_1_2730:notes">
            <a:extLst>
              <a:ext uri="{FF2B5EF4-FFF2-40B4-BE49-F238E27FC236}">
                <a16:creationId xmlns:a16="http://schemas.microsoft.com/office/drawing/2014/main" id="{230EE5E2-7F74-819D-0650-D0D7C6B3E813}"/>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708067571"/>
      </p:ext>
    </p:extLst>
  </p:cSld>
  <p:clrMapOvr>
    <a:masterClrMapping/>
  </p:clrMapOvr>
</p:notes>
</file>

<file path=ppt/notesSlides/notesSlide1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7">
          <a:extLst>
            <a:ext uri="{FF2B5EF4-FFF2-40B4-BE49-F238E27FC236}">
              <a16:creationId xmlns:a16="http://schemas.microsoft.com/office/drawing/2014/main" id="{ACDBC30B-F863-8BC1-26B8-4F703E38A2B0}"/>
            </a:ext>
          </a:extLst>
        </p:cNvPr>
        <p:cNvGrpSpPr/>
        <p:nvPr/>
      </p:nvGrpSpPr>
      <p:grpSpPr>
        <a:xfrm>
          <a:off x="0" y="0"/>
          <a:ext cx="0" cy="0"/>
          <a:chOff x="0" y="0"/>
          <a:chExt cx="0" cy="0"/>
        </a:xfrm>
      </p:grpSpPr>
      <p:sp>
        <p:nvSpPr>
          <p:cNvPr id="5758" name="Google Shape;5758;g152a7caf94b_1_2730:notes">
            <a:extLst>
              <a:ext uri="{FF2B5EF4-FFF2-40B4-BE49-F238E27FC236}">
                <a16:creationId xmlns:a16="http://schemas.microsoft.com/office/drawing/2014/main" id="{960A634E-E2F9-FC16-0005-616565369ABA}"/>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9" name="Google Shape;5759;g152a7caf94b_1_2730:notes">
            <a:extLst>
              <a:ext uri="{FF2B5EF4-FFF2-40B4-BE49-F238E27FC236}">
                <a16:creationId xmlns:a16="http://schemas.microsoft.com/office/drawing/2014/main" id="{0A42D8F6-2AE8-2F5E-C44E-A8FEFB56362C}"/>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76477792"/>
      </p:ext>
    </p:extLst>
  </p:cSld>
  <p:clrMapOvr>
    <a:masterClrMapping/>
  </p:clrMapOvr>
</p:notes>
</file>

<file path=ppt/notesSlides/notesSlide1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20"/>
        <p:cNvGrpSpPr/>
        <p:nvPr/>
      </p:nvGrpSpPr>
      <p:grpSpPr>
        <a:xfrm>
          <a:off x="0" y="0"/>
          <a:ext cx="0" cy="0"/>
          <a:chOff x="0" y="0"/>
          <a:chExt cx="0" cy="0"/>
        </a:xfrm>
      </p:grpSpPr>
      <p:sp>
        <p:nvSpPr>
          <p:cNvPr id="5921" name="Google Shape;5921;g157d03485c9_2_96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22" name="Google Shape;5922;g157d03485c9_2_96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991"/>
        <p:cNvGrpSpPr/>
        <p:nvPr/>
      </p:nvGrpSpPr>
      <p:grpSpPr>
        <a:xfrm>
          <a:off x="0" y="0"/>
          <a:ext cx="0" cy="0"/>
          <a:chOff x="0" y="0"/>
          <a:chExt cx="0" cy="0"/>
        </a:xfrm>
      </p:grpSpPr>
      <p:sp>
        <p:nvSpPr>
          <p:cNvPr id="5992" name="Google Shape;5992;g152a7caf94b_1_160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993" name="Google Shape;5993;g152a7caf94b_1_160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135"/>
        <p:cNvGrpSpPr/>
        <p:nvPr/>
      </p:nvGrpSpPr>
      <p:grpSpPr>
        <a:xfrm>
          <a:off x="0" y="0"/>
          <a:ext cx="0" cy="0"/>
          <a:chOff x="0" y="0"/>
          <a:chExt cx="0" cy="0"/>
        </a:xfrm>
      </p:grpSpPr>
      <p:sp>
        <p:nvSpPr>
          <p:cNvPr id="6136" name="Google Shape;6136;g152a7caf94b_1_90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137" name="Google Shape;6137;g152a7caf94b_1_90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17"/>
        <p:cNvGrpSpPr/>
        <p:nvPr/>
      </p:nvGrpSpPr>
      <p:grpSpPr>
        <a:xfrm>
          <a:off x="0" y="0"/>
          <a:ext cx="0" cy="0"/>
          <a:chOff x="0" y="0"/>
          <a:chExt cx="0" cy="0"/>
        </a:xfrm>
      </p:grpSpPr>
      <p:sp>
        <p:nvSpPr>
          <p:cNvPr id="6218" name="Google Shape;6218;g152a7caf94b_1_19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19" name="Google Shape;6219;g152a7caf94b_1_19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17">
          <a:extLst>
            <a:ext uri="{FF2B5EF4-FFF2-40B4-BE49-F238E27FC236}">
              <a16:creationId xmlns:a16="http://schemas.microsoft.com/office/drawing/2014/main" id="{ED664E39-97CB-FB76-4C44-2C2A81FEE603}"/>
            </a:ext>
          </a:extLst>
        </p:cNvPr>
        <p:cNvGrpSpPr/>
        <p:nvPr/>
      </p:nvGrpSpPr>
      <p:grpSpPr>
        <a:xfrm>
          <a:off x="0" y="0"/>
          <a:ext cx="0" cy="0"/>
          <a:chOff x="0" y="0"/>
          <a:chExt cx="0" cy="0"/>
        </a:xfrm>
      </p:grpSpPr>
      <p:sp>
        <p:nvSpPr>
          <p:cNvPr id="6218" name="Google Shape;6218;g152a7caf94b_1_1972:notes">
            <a:extLst>
              <a:ext uri="{FF2B5EF4-FFF2-40B4-BE49-F238E27FC236}">
                <a16:creationId xmlns:a16="http://schemas.microsoft.com/office/drawing/2014/main" id="{8B3FFD14-0E10-3769-69EB-5986EC0EFE90}"/>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19" name="Google Shape;6219;g152a7caf94b_1_1972:notes">
            <a:extLst>
              <a:ext uri="{FF2B5EF4-FFF2-40B4-BE49-F238E27FC236}">
                <a16:creationId xmlns:a16="http://schemas.microsoft.com/office/drawing/2014/main" id="{C8F3F981-5B2F-2D6C-B962-62FE7798F74D}"/>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534318785"/>
      </p:ext>
    </p:extLst>
  </p:cSld>
  <p:clrMapOvr>
    <a:masterClrMapping/>
  </p:clrMapOvr>
</p:notes>
</file>

<file path=ppt/notesSlides/notesSlide1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57"/>
        <p:cNvGrpSpPr/>
        <p:nvPr/>
      </p:nvGrpSpPr>
      <p:grpSpPr>
        <a:xfrm>
          <a:off x="0" y="0"/>
          <a:ext cx="0" cy="0"/>
          <a:chOff x="0" y="0"/>
          <a:chExt cx="0" cy="0"/>
        </a:xfrm>
      </p:grpSpPr>
      <p:sp>
        <p:nvSpPr>
          <p:cNvPr id="6258" name="Google Shape;6258;g152a7caf94b_1_18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59" name="Google Shape;6259;g152a7caf94b_1_18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83"/>
        <p:cNvGrpSpPr/>
        <p:nvPr/>
      </p:nvGrpSpPr>
      <p:grpSpPr>
        <a:xfrm>
          <a:off x="0" y="0"/>
          <a:ext cx="0" cy="0"/>
          <a:chOff x="0" y="0"/>
          <a:chExt cx="0" cy="0"/>
        </a:xfrm>
      </p:grpSpPr>
      <p:sp>
        <p:nvSpPr>
          <p:cNvPr id="6284" name="Google Shape;6284;g157d03485c9_2_98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85" name="Google Shape;6285;g157d03485c9_2_98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1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290"/>
        <p:cNvGrpSpPr/>
        <p:nvPr/>
      </p:nvGrpSpPr>
      <p:grpSpPr>
        <a:xfrm>
          <a:off x="0" y="0"/>
          <a:ext cx="0" cy="0"/>
          <a:chOff x="0" y="0"/>
          <a:chExt cx="0" cy="0"/>
        </a:xfrm>
      </p:grpSpPr>
      <p:sp>
        <p:nvSpPr>
          <p:cNvPr id="6291" name="Google Shape;6291;g152a7caf94b_1_225: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292" name="Google Shape;6292;g152a7caf94b_1_225: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387"/>
        <p:cNvGrpSpPr/>
        <p:nvPr/>
      </p:nvGrpSpPr>
      <p:grpSpPr>
        <a:xfrm>
          <a:off x="0" y="0"/>
          <a:ext cx="0" cy="0"/>
          <a:chOff x="0" y="0"/>
          <a:chExt cx="0" cy="0"/>
        </a:xfrm>
      </p:grpSpPr>
      <p:sp>
        <p:nvSpPr>
          <p:cNvPr id="5388" name="Google Shape;5388;g25e0f666cd7_0_15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389" name="Google Shape;5389;g25e0f666cd7_0_15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0.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385"/>
        <p:cNvGrpSpPr/>
        <p:nvPr/>
      </p:nvGrpSpPr>
      <p:grpSpPr>
        <a:xfrm>
          <a:off x="0" y="0"/>
          <a:ext cx="0" cy="0"/>
          <a:chOff x="0" y="0"/>
          <a:chExt cx="0" cy="0"/>
        </a:xfrm>
      </p:grpSpPr>
      <p:sp>
        <p:nvSpPr>
          <p:cNvPr id="6386" name="Google Shape;6386;g152a7caf94b_1_1728: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387" name="Google Shape;6387;g152a7caf94b_1_1728: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1.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496"/>
        <p:cNvGrpSpPr/>
        <p:nvPr/>
      </p:nvGrpSpPr>
      <p:grpSpPr>
        <a:xfrm>
          <a:off x="0" y="0"/>
          <a:ext cx="0" cy="0"/>
          <a:chOff x="0" y="0"/>
          <a:chExt cx="0" cy="0"/>
        </a:xfrm>
      </p:grpSpPr>
      <p:sp>
        <p:nvSpPr>
          <p:cNvPr id="6497" name="Google Shape;6497;g157d03485c9_2_1046: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498" name="Google Shape;6498;g157d03485c9_2_1046: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2.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6503"/>
        <p:cNvGrpSpPr/>
        <p:nvPr/>
      </p:nvGrpSpPr>
      <p:grpSpPr>
        <a:xfrm>
          <a:off x="0" y="0"/>
          <a:ext cx="0" cy="0"/>
          <a:chOff x="0" y="0"/>
          <a:chExt cx="0" cy="0"/>
        </a:xfrm>
      </p:grpSpPr>
      <p:sp>
        <p:nvSpPr>
          <p:cNvPr id="6504" name="Google Shape;6504;g157d03485c9_2_9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6505" name="Google Shape;6505;g157d03485c9_2_9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7">
          <a:extLst>
            <a:ext uri="{FF2B5EF4-FFF2-40B4-BE49-F238E27FC236}">
              <a16:creationId xmlns:a16="http://schemas.microsoft.com/office/drawing/2014/main" id="{EC43340D-7D9C-5EFF-30F8-C2DAE119BDEA}"/>
            </a:ext>
          </a:extLst>
        </p:cNvPr>
        <p:cNvGrpSpPr/>
        <p:nvPr/>
      </p:nvGrpSpPr>
      <p:grpSpPr>
        <a:xfrm>
          <a:off x="0" y="0"/>
          <a:ext cx="0" cy="0"/>
          <a:chOff x="0" y="0"/>
          <a:chExt cx="0" cy="0"/>
        </a:xfrm>
      </p:grpSpPr>
      <p:sp>
        <p:nvSpPr>
          <p:cNvPr id="7788" name="Google Shape;7788;g1e4d14769ef_0_27447:notes">
            <a:extLst>
              <a:ext uri="{FF2B5EF4-FFF2-40B4-BE49-F238E27FC236}">
                <a16:creationId xmlns:a16="http://schemas.microsoft.com/office/drawing/2014/main" id="{A9B9AEE7-98A0-7316-60B5-466DE92AC539}"/>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9" name="Google Shape;7789;g1e4d14769ef_0_27447:notes">
            <a:extLst>
              <a:ext uri="{FF2B5EF4-FFF2-40B4-BE49-F238E27FC236}">
                <a16:creationId xmlns:a16="http://schemas.microsoft.com/office/drawing/2014/main" id="{7097EE5E-0BBE-8504-7A8D-B0CD08DC7DA2}"/>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326926254"/>
      </p:ext>
    </p:extLst>
  </p:cSld>
  <p:clrMapOvr>
    <a:masterClrMapping/>
  </p:clrMapOvr>
</p:notes>
</file>

<file path=ppt/notesSlides/notesSlide2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787">
          <a:extLst>
            <a:ext uri="{FF2B5EF4-FFF2-40B4-BE49-F238E27FC236}">
              <a16:creationId xmlns:a16="http://schemas.microsoft.com/office/drawing/2014/main" id="{1270E8F3-519D-A78C-3ECD-FF590DEEE27D}"/>
            </a:ext>
          </a:extLst>
        </p:cNvPr>
        <p:cNvGrpSpPr/>
        <p:nvPr/>
      </p:nvGrpSpPr>
      <p:grpSpPr>
        <a:xfrm>
          <a:off x="0" y="0"/>
          <a:ext cx="0" cy="0"/>
          <a:chOff x="0" y="0"/>
          <a:chExt cx="0" cy="0"/>
        </a:xfrm>
      </p:grpSpPr>
      <p:sp>
        <p:nvSpPr>
          <p:cNvPr id="7788" name="Google Shape;7788;g1e4d14769ef_0_27447:notes">
            <a:extLst>
              <a:ext uri="{FF2B5EF4-FFF2-40B4-BE49-F238E27FC236}">
                <a16:creationId xmlns:a16="http://schemas.microsoft.com/office/drawing/2014/main" id="{F7FD2D6F-17A5-6600-92F0-1C3B03FEFAB6}"/>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789" name="Google Shape;7789;g1e4d14769ef_0_27447:notes">
            <a:extLst>
              <a:ext uri="{FF2B5EF4-FFF2-40B4-BE49-F238E27FC236}">
                <a16:creationId xmlns:a16="http://schemas.microsoft.com/office/drawing/2014/main" id="{0D35BE05-2EDC-FB59-6ADB-D72028D65284}"/>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dirty="0"/>
          </a:p>
        </p:txBody>
      </p:sp>
    </p:spTree>
    <p:extLst>
      <p:ext uri="{BB962C8B-B14F-4D97-AF65-F5344CB8AC3E}">
        <p14:creationId xmlns:p14="http://schemas.microsoft.com/office/powerpoint/2010/main" val="2580727134"/>
      </p:ext>
    </p:extLst>
  </p:cSld>
  <p:clrMapOvr>
    <a:masterClrMapping/>
  </p:clrMapOvr>
</p:notes>
</file>

<file path=ppt/notesSlides/notesSlide2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7056"/>
        <p:cNvGrpSpPr/>
        <p:nvPr/>
      </p:nvGrpSpPr>
      <p:grpSpPr>
        <a:xfrm>
          <a:off x="0" y="0"/>
          <a:ext cx="0" cy="0"/>
          <a:chOff x="0" y="0"/>
          <a:chExt cx="0" cy="0"/>
        </a:xfrm>
      </p:grpSpPr>
      <p:sp>
        <p:nvSpPr>
          <p:cNvPr id="7057" name="Google Shape;7057;g152a7caf94b_1_22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7058" name="Google Shape;7058;g152a7caf94b_1_22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2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8034"/>
        <p:cNvGrpSpPr/>
        <p:nvPr/>
      </p:nvGrpSpPr>
      <p:grpSpPr>
        <a:xfrm>
          <a:off x="0" y="0"/>
          <a:ext cx="0" cy="0"/>
          <a:chOff x="0" y="0"/>
          <a:chExt cx="0" cy="0"/>
        </a:xfrm>
      </p:grpSpPr>
      <p:sp>
        <p:nvSpPr>
          <p:cNvPr id="8035" name="Google Shape;8035;g152a7caf94b_1_2772: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8036" name="Google Shape;8036;g152a7caf94b_1_2772: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3.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66"/>
        <p:cNvGrpSpPr/>
        <p:nvPr/>
      </p:nvGrpSpPr>
      <p:grpSpPr>
        <a:xfrm>
          <a:off x="0" y="0"/>
          <a:ext cx="0" cy="0"/>
          <a:chOff x="0" y="0"/>
          <a:chExt cx="0" cy="0"/>
        </a:xfrm>
      </p:grpSpPr>
      <p:sp>
        <p:nvSpPr>
          <p:cNvPr id="5567" name="Google Shape;5567;g258719f2195_0_17: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68" name="Google Shape;5568;g258719f2195_0_17: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4.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2"/>
        <p:cNvGrpSpPr/>
        <p:nvPr/>
      </p:nvGrpSpPr>
      <p:grpSpPr>
        <a:xfrm>
          <a:off x="0" y="0"/>
          <a:ext cx="0" cy="0"/>
          <a:chOff x="0" y="0"/>
          <a:chExt cx="0" cy="0"/>
        </a:xfrm>
      </p:grpSpPr>
      <p:sp>
        <p:nvSpPr>
          <p:cNvPr id="5573" name="Google Shape;5573;g258719f2195_0_0: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74" name="Google Shape;5574;g258719f2195_0_0: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5.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79"/>
        <p:cNvGrpSpPr/>
        <p:nvPr/>
      </p:nvGrpSpPr>
      <p:grpSpPr>
        <a:xfrm>
          <a:off x="0" y="0"/>
          <a:ext cx="0" cy="0"/>
          <a:chOff x="0" y="0"/>
          <a:chExt cx="0" cy="0"/>
        </a:xfrm>
      </p:grpSpPr>
      <p:sp>
        <p:nvSpPr>
          <p:cNvPr id="5580" name="Google Shape;5580;g152a7caf94b_1_41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81" name="Google Shape;5581;g152a7caf94b_1_41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6.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585"/>
        <p:cNvGrpSpPr/>
        <p:nvPr/>
      </p:nvGrpSpPr>
      <p:grpSpPr>
        <a:xfrm>
          <a:off x="0" y="0"/>
          <a:ext cx="0" cy="0"/>
          <a:chOff x="0" y="0"/>
          <a:chExt cx="0" cy="0"/>
        </a:xfrm>
      </p:grpSpPr>
      <p:sp>
        <p:nvSpPr>
          <p:cNvPr id="5586" name="Google Shape;5586;g152a7caf94b_1_469: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587" name="Google Shape;5587;g152a7caf94b_1_469: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7.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631"/>
        <p:cNvGrpSpPr/>
        <p:nvPr/>
      </p:nvGrpSpPr>
      <p:grpSpPr>
        <a:xfrm>
          <a:off x="0" y="0"/>
          <a:ext cx="0" cy="0"/>
          <a:chOff x="0" y="0"/>
          <a:chExt cx="0" cy="0"/>
        </a:xfrm>
      </p:grpSpPr>
      <p:sp>
        <p:nvSpPr>
          <p:cNvPr id="5632" name="Google Shape;5632;g152a7caf94b_1_93:notes"/>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633" name="Google Shape;5633;g152a7caf94b_1_93:notes"/>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cSld>
  <p:clrMapOvr>
    <a:masterClrMapping/>
  </p:clrMapOvr>
</p:notes>
</file>

<file path=ppt/notesSlides/notesSlide8.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7">
          <a:extLst>
            <a:ext uri="{FF2B5EF4-FFF2-40B4-BE49-F238E27FC236}">
              <a16:creationId xmlns:a16="http://schemas.microsoft.com/office/drawing/2014/main" id="{0FAC278A-8FC0-EB2E-3DE5-5772DA87A260}"/>
            </a:ext>
          </a:extLst>
        </p:cNvPr>
        <p:cNvGrpSpPr/>
        <p:nvPr/>
      </p:nvGrpSpPr>
      <p:grpSpPr>
        <a:xfrm>
          <a:off x="0" y="0"/>
          <a:ext cx="0" cy="0"/>
          <a:chOff x="0" y="0"/>
          <a:chExt cx="0" cy="0"/>
        </a:xfrm>
      </p:grpSpPr>
      <p:sp>
        <p:nvSpPr>
          <p:cNvPr id="5758" name="Google Shape;5758;g152a7caf94b_1_2730:notes">
            <a:extLst>
              <a:ext uri="{FF2B5EF4-FFF2-40B4-BE49-F238E27FC236}">
                <a16:creationId xmlns:a16="http://schemas.microsoft.com/office/drawing/2014/main" id="{C172FAC7-2ED2-8422-891F-4FB351DF754B}"/>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9" name="Google Shape;5759;g152a7caf94b_1_2730:notes">
            <a:extLst>
              <a:ext uri="{FF2B5EF4-FFF2-40B4-BE49-F238E27FC236}">
                <a16:creationId xmlns:a16="http://schemas.microsoft.com/office/drawing/2014/main" id="{E76AB5B1-BDA7-9560-6FA7-98E95D3F6A5F}"/>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203943518"/>
      </p:ext>
    </p:extLst>
  </p:cSld>
  <p:clrMapOvr>
    <a:masterClrMapping/>
  </p:clrMapOvr>
</p:notes>
</file>

<file path=ppt/notesSlides/notesSlide9.xml><?xml version="1.0" encoding="utf-8"?>
<p:notes xmlns:a="http://schemas.openxmlformats.org/drawingml/2006/main" xmlns:r="http://schemas.openxmlformats.org/officeDocument/2006/relationships" xmlns:p="http://schemas.openxmlformats.org/presentationml/2006/main" showMasterSp="0" showMasterPhAnim="0">
  <p:cSld>
    <p:spTree>
      <p:nvGrpSpPr>
        <p:cNvPr id="1" name="Shape 5757">
          <a:extLst>
            <a:ext uri="{FF2B5EF4-FFF2-40B4-BE49-F238E27FC236}">
              <a16:creationId xmlns:a16="http://schemas.microsoft.com/office/drawing/2014/main" id="{7AC6AD12-4870-D517-F661-62412D648650}"/>
            </a:ext>
          </a:extLst>
        </p:cNvPr>
        <p:cNvGrpSpPr/>
        <p:nvPr/>
      </p:nvGrpSpPr>
      <p:grpSpPr>
        <a:xfrm>
          <a:off x="0" y="0"/>
          <a:ext cx="0" cy="0"/>
          <a:chOff x="0" y="0"/>
          <a:chExt cx="0" cy="0"/>
        </a:xfrm>
      </p:grpSpPr>
      <p:sp>
        <p:nvSpPr>
          <p:cNvPr id="5758" name="Google Shape;5758;g152a7caf94b_1_2730:notes">
            <a:extLst>
              <a:ext uri="{FF2B5EF4-FFF2-40B4-BE49-F238E27FC236}">
                <a16:creationId xmlns:a16="http://schemas.microsoft.com/office/drawing/2014/main" id="{728D6A97-BF3A-3737-425A-9B4C56264FB4}"/>
              </a:ext>
            </a:extLst>
          </p:cNvPr>
          <p:cNvSpPr>
            <a:spLocks noGrp="1" noRot="1" noChangeAspect="1"/>
          </p:cNvSpPr>
          <p:nvPr>
            <p:ph type="sldImg" idx="2"/>
          </p:nvPr>
        </p:nvSpPr>
        <p:spPr>
          <a:xfrm>
            <a:off x="381000" y="685800"/>
            <a:ext cx="6096000" cy="3429000"/>
          </a:xfrm>
          <a:custGeom>
            <a:avLst/>
            <a:gdLst/>
            <a:ahLst/>
            <a:cxnLst/>
            <a:rect l="l" t="t" r="r" b="b"/>
            <a:pathLst>
              <a:path w="120000" h="120000" extrusionOk="0">
                <a:moveTo>
                  <a:pt x="0" y="0"/>
                </a:moveTo>
                <a:lnTo>
                  <a:pt x="120000" y="0"/>
                </a:lnTo>
                <a:lnTo>
                  <a:pt x="120000" y="120000"/>
                </a:lnTo>
                <a:lnTo>
                  <a:pt x="0" y="120000"/>
                </a:lnTo>
                <a:close/>
              </a:path>
            </a:pathLst>
          </a:custGeom>
        </p:spPr>
      </p:sp>
      <p:sp>
        <p:nvSpPr>
          <p:cNvPr id="5759" name="Google Shape;5759;g152a7caf94b_1_2730:notes">
            <a:extLst>
              <a:ext uri="{FF2B5EF4-FFF2-40B4-BE49-F238E27FC236}">
                <a16:creationId xmlns:a16="http://schemas.microsoft.com/office/drawing/2014/main" id="{46A72699-684D-0790-D6EA-D792739FCF2A}"/>
              </a:ext>
            </a:extLst>
          </p:cNvPr>
          <p:cNvSpPr txBox="1">
            <a:spLocks noGrp="1"/>
          </p:cNvSpPr>
          <p:nvPr>
            <p:ph type="body" idx="1"/>
          </p:nvPr>
        </p:nvSpPr>
        <p:spPr>
          <a:xfrm>
            <a:off x="685800" y="4343400"/>
            <a:ext cx="5486400" cy="41148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a:p>
        </p:txBody>
      </p:sp>
    </p:spTree>
    <p:extLst>
      <p:ext uri="{BB962C8B-B14F-4D97-AF65-F5344CB8AC3E}">
        <p14:creationId xmlns:p14="http://schemas.microsoft.com/office/powerpoint/2010/main" val="100894662"/>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1.xml.rels><?xml version="1.0" encoding="UTF-8" standalone="yes"?>
<Relationships xmlns="http://schemas.openxmlformats.org/package/2006/relationships"><Relationship Id="rId3" Type="http://schemas.openxmlformats.org/officeDocument/2006/relationships/hyperlink" Target="http://bit.ly/2TyoMsr" TargetMode="External"/><Relationship Id="rId2" Type="http://schemas.openxmlformats.org/officeDocument/2006/relationships/hyperlink" Target="http://bit.ly/2Tynxth" TargetMode="External"/><Relationship Id="rId1" Type="http://schemas.openxmlformats.org/officeDocument/2006/relationships/slideMaster" Target="../slideMasters/slideMaster1.xml"/><Relationship Id="rId4" Type="http://schemas.openxmlformats.org/officeDocument/2006/relationships/hyperlink" Target="http://bit.ly/2TtBDfr" TargetMode="External"/></Relationships>
</file>

<file path=ppt/slideLayouts/_rels/slideLayout2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matchingName="Title slide" type="title">
  <p:cSld name="TITLE">
    <p:spTree>
      <p:nvGrpSpPr>
        <p:cNvPr id="1" name="Shape 8"/>
        <p:cNvGrpSpPr/>
        <p:nvPr/>
      </p:nvGrpSpPr>
      <p:grpSpPr>
        <a:xfrm>
          <a:off x="0" y="0"/>
          <a:ext cx="0" cy="0"/>
          <a:chOff x="0" y="0"/>
          <a:chExt cx="0" cy="0"/>
        </a:xfrm>
      </p:grpSpPr>
      <p:sp>
        <p:nvSpPr>
          <p:cNvPr id="9" name="Google Shape;9;p2"/>
          <p:cNvSpPr txBox="1">
            <a:spLocks noGrp="1"/>
          </p:cNvSpPr>
          <p:nvPr>
            <p:ph type="ctrTitle"/>
          </p:nvPr>
        </p:nvSpPr>
        <p:spPr>
          <a:xfrm rot="-157">
            <a:off x="713225" y="1105801"/>
            <a:ext cx="6571200" cy="2047500"/>
          </a:xfrm>
          <a:prstGeom prst="rect">
            <a:avLst/>
          </a:prstGeom>
          <a:noFill/>
        </p:spPr>
        <p:txBody>
          <a:bodyPr spcFirstLastPara="1" wrap="square" lIns="91425" tIns="91425" rIns="91425" bIns="91425" anchor="ctr" anchorCtr="0">
            <a:noAutofit/>
          </a:bodyPr>
          <a:lstStyle>
            <a:lvl1pPr lvl="0">
              <a:spcBef>
                <a:spcPts val="0"/>
              </a:spcBef>
              <a:spcAft>
                <a:spcPts val="0"/>
              </a:spcAft>
              <a:buSzPts val="5000"/>
              <a:buNone/>
              <a:defRPr sz="3800"/>
            </a:lvl1pPr>
            <a:lvl2pPr lvl="1" algn="ctr">
              <a:spcBef>
                <a:spcPts val="0"/>
              </a:spcBef>
              <a:spcAft>
                <a:spcPts val="0"/>
              </a:spcAft>
              <a:buSzPts val="5200"/>
              <a:buNone/>
              <a:defRPr sz="5200"/>
            </a:lvl2pPr>
            <a:lvl3pPr lvl="2" algn="ctr">
              <a:spcBef>
                <a:spcPts val="0"/>
              </a:spcBef>
              <a:spcAft>
                <a:spcPts val="0"/>
              </a:spcAft>
              <a:buSzPts val="5200"/>
              <a:buNone/>
              <a:defRPr sz="5200"/>
            </a:lvl3pPr>
            <a:lvl4pPr lvl="3" algn="ctr">
              <a:spcBef>
                <a:spcPts val="0"/>
              </a:spcBef>
              <a:spcAft>
                <a:spcPts val="0"/>
              </a:spcAft>
              <a:buSzPts val="5200"/>
              <a:buNone/>
              <a:defRPr sz="5200"/>
            </a:lvl4pPr>
            <a:lvl5pPr lvl="4" algn="ctr">
              <a:spcBef>
                <a:spcPts val="0"/>
              </a:spcBef>
              <a:spcAft>
                <a:spcPts val="0"/>
              </a:spcAft>
              <a:buSzPts val="5200"/>
              <a:buNone/>
              <a:defRPr sz="5200"/>
            </a:lvl5pPr>
            <a:lvl6pPr lvl="5" algn="ctr">
              <a:spcBef>
                <a:spcPts val="0"/>
              </a:spcBef>
              <a:spcAft>
                <a:spcPts val="0"/>
              </a:spcAft>
              <a:buSzPts val="5200"/>
              <a:buNone/>
              <a:defRPr sz="5200"/>
            </a:lvl6pPr>
            <a:lvl7pPr lvl="6" algn="ctr">
              <a:spcBef>
                <a:spcPts val="0"/>
              </a:spcBef>
              <a:spcAft>
                <a:spcPts val="0"/>
              </a:spcAft>
              <a:buSzPts val="5200"/>
              <a:buNone/>
              <a:defRPr sz="5200"/>
            </a:lvl7pPr>
            <a:lvl8pPr lvl="7" algn="ctr">
              <a:spcBef>
                <a:spcPts val="0"/>
              </a:spcBef>
              <a:spcAft>
                <a:spcPts val="0"/>
              </a:spcAft>
              <a:buSzPts val="5200"/>
              <a:buNone/>
              <a:defRPr sz="5200"/>
            </a:lvl8pPr>
            <a:lvl9pPr lvl="8" algn="ctr">
              <a:spcBef>
                <a:spcPts val="0"/>
              </a:spcBef>
              <a:spcAft>
                <a:spcPts val="0"/>
              </a:spcAft>
              <a:buSzPts val="5200"/>
              <a:buNone/>
              <a:defRPr sz="5200"/>
            </a:lvl9pPr>
          </a:lstStyle>
          <a:p>
            <a:endParaRPr/>
          </a:p>
        </p:txBody>
      </p:sp>
      <p:sp>
        <p:nvSpPr>
          <p:cNvPr id="10" name="Google Shape;10;p2"/>
          <p:cNvSpPr txBox="1">
            <a:spLocks noGrp="1"/>
          </p:cNvSpPr>
          <p:nvPr>
            <p:ph type="subTitle" idx="1"/>
          </p:nvPr>
        </p:nvSpPr>
        <p:spPr>
          <a:xfrm>
            <a:off x="713225" y="3314000"/>
            <a:ext cx="3150900" cy="376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lvl="0">
              <a:lnSpc>
                <a:spcPct val="100000"/>
              </a:lnSpc>
              <a:spcBef>
                <a:spcPts val="0"/>
              </a:spcBef>
              <a:spcAft>
                <a:spcPts val="0"/>
              </a:spcAft>
              <a:buSzPts val="2800"/>
              <a:buNone/>
              <a:defRPr sz="1400"/>
            </a:lvl1pPr>
            <a:lvl2pPr lvl="1" algn="ctr">
              <a:lnSpc>
                <a:spcPct val="100000"/>
              </a:lnSpc>
              <a:spcBef>
                <a:spcPts val="0"/>
              </a:spcBef>
              <a:spcAft>
                <a:spcPts val="0"/>
              </a:spcAft>
              <a:buSzPts val="2800"/>
              <a:buNone/>
              <a:defRPr sz="2800"/>
            </a:lvl2pPr>
            <a:lvl3pPr lvl="2" algn="ctr">
              <a:lnSpc>
                <a:spcPct val="100000"/>
              </a:lnSpc>
              <a:spcBef>
                <a:spcPts val="0"/>
              </a:spcBef>
              <a:spcAft>
                <a:spcPts val="0"/>
              </a:spcAft>
              <a:buSzPts val="2800"/>
              <a:buNone/>
              <a:defRPr sz="2800"/>
            </a:lvl3pPr>
            <a:lvl4pPr lvl="3" algn="ctr">
              <a:lnSpc>
                <a:spcPct val="100000"/>
              </a:lnSpc>
              <a:spcBef>
                <a:spcPts val="0"/>
              </a:spcBef>
              <a:spcAft>
                <a:spcPts val="0"/>
              </a:spcAft>
              <a:buSzPts val="2800"/>
              <a:buNone/>
              <a:defRPr sz="2800"/>
            </a:lvl4pPr>
            <a:lvl5pPr lvl="4" algn="ctr">
              <a:lnSpc>
                <a:spcPct val="100000"/>
              </a:lnSpc>
              <a:spcBef>
                <a:spcPts val="0"/>
              </a:spcBef>
              <a:spcAft>
                <a:spcPts val="0"/>
              </a:spcAft>
              <a:buSzPts val="2800"/>
              <a:buNone/>
              <a:defRPr sz="2800"/>
            </a:lvl5pPr>
            <a:lvl6pPr lvl="5" algn="ctr">
              <a:lnSpc>
                <a:spcPct val="100000"/>
              </a:lnSpc>
              <a:spcBef>
                <a:spcPts val="0"/>
              </a:spcBef>
              <a:spcAft>
                <a:spcPts val="0"/>
              </a:spcAft>
              <a:buSzPts val="2800"/>
              <a:buNone/>
              <a:defRPr sz="2800"/>
            </a:lvl6pPr>
            <a:lvl7pPr lvl="6" algn="ctr">
              <a:lnSpc>
                <a:spcPct val="100000"/>
              </a:lnSpc>
              <a:spcBef>
                <a:spcPts val="0"/>
              </a:spcBef>
              <a:spcAft>
                <a:spcPts val="0"/>
              </a:spcAft>
              <a:buSzPts val="2800"/>
              <a:buNone/>
              <a:defRPr sz="2800"/>
            </a:lvl7pPr>
            <a:lvl8pPr lvl="7" algn="ctr">
              <a:lnSpc>
                <a:spcPct val="100000"/>
              </a:lnSpc>
              <a:spcBef>
                <a:spcPts val="0"/>
              </a:spcBef>
              <a:spcAft>
                <a:spcPts val="0"/>
              </a:spcAft>
              <a:buSzPts val="2800"/>
              <a:buNone/>
              <a:defRPr sz="2800"/>
            </a:lvl8pPr>
            <a:lvl9pPr lvl="8" algn="ctr">
              <a:lnSpc>
                <a:spcPct val="100000"/>
              </a:lnSpc>
              <a:spcBef>
                <a:spcPts val="0"/>
              </a:spcBef>
              <a:spcAft>
                <a:spcPts val="0"/>
              </a:spcAft>
              <a:buSzPts val="2800"/>
              <a:buNone/>
              <a:defRPr sz="2800"/>
            </a:lvl9pPr>
          </a:lstStyle>
          <a:p>
            <a:endParaRPr/>
          </a:p>
        </p:txBody>
      </p:sp>
      <p:grpSp>
        <p:nvGrpSpPr>
          <p:cNvPr id="11" name="Google Shape;11;p2"/>
          <p:cNvGrpSpPr/>
          <p:nvPr/>
        </p:nvGrpSpPr>
        <p:grpSpPr>
          <a:xfrm>
            <a:off x="250313" y="163222"/>
            <a:ext cx="8643377" cy="4878328"/>
            <a:chOff x="250313" y="163222"/>
            <a:chExt cx="8643377" cy="4878328"/>
          </a:xfrm>
        </p:grpSpPr>
        <p:sp>
          <p:nvSpPr>
            <p:cNvPr id="12" name="Google Shape;12;p2"/>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13;p2"/>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4" name="Google Shape;14;p2"/>
          <p:cNvGrpSpPr/>
          <p:nvPr/>
        </p:nvGrpSpPr>
        <p:grpSpPr>
          <a:xfrm>
            <a:off x="635436" y="113301"/>
            <a:ext cx="683903" cy="674311"/>
            <a:chOff x="1942525" y="2262100"/>
            <a:chExt cx="486625" cy="479800"/>
          </a:xfrm>
        </p:grpSpPr>
        <p:sp>
          <p:nvSpPr>
            <p:cNvPr id="15" name="Google Shape;15;p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16;p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17;p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18;p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19;p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20;p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21;p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22;p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23;p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24;p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25;p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26;p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27;p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28;p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29;p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30;p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31;p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32;p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33;p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 name="Google Shape;34;p2"/>
          <p:cNvGrpSpPr/>
          <p:nvPr/>
        </p:nvGrpSpPr>
        <p:grpSpPr>
          <a:xfrm>
            <a:off x="7812297" y="-12"/>
            <a:ext cx="1081397" cy="1105658"/>
            <a:chOff x="3454500" y="2611550"/>
            <a:chExt cx="814550" cy="832825"/>
          </a:xfrm>
        </p:grpSpPr>
        <p:sp>
          <p:nvSpPr>
            <p:cNvPr id="35" name="Google Shape;35;p2"/>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36;p2"/>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37;p2"/>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38;p2"/>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39;p2"/>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40;p2"/>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41;p2"/>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 name="Google Shape;42;p2"/>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 name="Google Shape;43;p2"/>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 name="Google Shape;44;p2"/>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45;p2"/>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 name="Google Shape;46;p2"/>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 name="Google Shape;47;p2"/>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 name="Google Shape;48;p2"/>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 name="Google Shape;49;p2"/>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 name="Google Shape;50;p2"/>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 name="Google Shape;51;p2"/>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 name="Google Shape;52;p2"/>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 name="Google Shape;53;p2"/>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 name="Google Shape;54;p2"/>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 name="Google Shape;55;p2"/>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 name="Google Shape;56;p2"/>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 name="Google Shape;57;p2"/>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 name="Google Shape;58;p2"/>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 name="Google Shape;59;p2"/>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 name="Google Shape;60;p2"/>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 name="Google Shape;61;p2"/>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 name="Google Shape;62;p2"/>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 name="Google Shape;63;p2"/>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 name="Google Shape;64;p2"/>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 name="Google Shape;65;p2"/>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 name="Google Shape;66;p2"/>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 name="Google Shape;67;p2"/>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 name="Google Shape;68;p2"/>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 name="Google Shape;69;p2"/>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 name="Google Shape;70;p2"/>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 name="Google Shape;71;p2"/>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 name="Google Shape;72;p2"/>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3" name="Google Shape;73;p2"/>
          <p:cNvGrpSpPr/>
          <p:nvPr/>
        </p:nvGrpSpPr>
        <p:grpSpPr>
          <a:xfrm>
            <a:off x="31899" y="4048198"/>
            <a:ext cx="1073497" cy="1067125"/>
            <a:chOff x="3500675" y="3599750"/>
            <a:chExt cx="808600" cy="803800"/>
          </a:xfrm>
        </p:grpSpPr>
        <p:sp>
          <p:nvSpPr>
            <p:cNvPr id="74" name="Google Shape;74;p2"/>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 name="Google Shape;75;p2"/>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 name="Google Shape;76;p2"/>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 name="Google Shape;77;p2"/>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 name="Google Shape;78;p2"/>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 name="Google Shape;79;p2"/>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 name="Google Shape;80;p2"/>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 name="Google Shape;81;p2"/>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 name="Google Shape;82;p2"/>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 name="Google Shape;83;p2"/>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 name="Google Shape;84;p2"/>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 name="Google Shape;85;p2"/>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 name="Google Shape;86;p2"/>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 name="Google Shape;87;p2"/>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 name="Google Shape;88;p2"/>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 name="Google Shape;89;p2"/>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 name="Google Shape;90;p2"/>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 name="Google Shape;91;p2"/>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 name="Google Shape;92;p2"/>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 name="Google Shape;93;p2"/>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 name="Google Shape;94;p2"/>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 name="Google Shape;95;p2"/>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 name="Google Shape;96;p2"/>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 name="Google Shape;97;p2"/>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 name="Google Shape;98;p2"/>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 name="Google Shape;99;p2"/>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 name="Google Shape;100;p2"/>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 name="Google Shape;101;p2"/>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 name="Google Shape;102;p2"/>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 name="Google Shape;103;p2"/>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 name="Google Shape;104;p2"/>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 name="Google Shape;105;p2"/>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 name="Google Shape;106;p2"/>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 name="Google Shape;107;p2"/>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 name="Google Shape;108;p2"/>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 name="Google Shape;109;p2"/>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 name="Google Shape;110;p2"/>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 name="Google Shape;111;p2"/>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 name="Google Shape;112;p2"/>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 name="Google Shape;113;p2"/>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 name="Google Shape;114;p2"/>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 name="Google Shape;115;p2"/>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 name="Google Shape;116;p2"/>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 name="Google Shape;117;p2"/>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 name="Google Shape;118;p2"/>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 name="Google Shape;119;p2"/>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 name="Google Shape;120;p2"/>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 name="Google Shape;121;p2"/>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 name="Google Shape;122;p2"/>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 name="Google Shape;123;p2"/>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 name="Google Shape;124;p2"/>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 name="Google Shape;125;p2"/>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 name="Google Shape;126;p2"/>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 name="Google Shape;127;p2"/>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 name="Google Shape;128;p2"/>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9" name="Google Shape;129;p2"/>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0" name="Google Shape;130;p2"/>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1" name="Google Shape;131;p2"/>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2" name="Google Shape;132;p2"/>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3" name="Google Shape;133;p2"/>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4" name="Google Shape;134;p2"/>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35" name="Google Shape;135;p2"/>
          <p:cNvGrpSpPr/>
          <p:nvPr/>
        </p:nvGrpSpPr>
        <p:grpSpPr>
          <a:xfrm>
            <a:off x="250318" y="391476"/>
            <a:ext cx="503316" cy="496209"/>
            <a:chOff x="1942525" y="2262100"/>
            <a:chExt cx="486625" cy="479800"/>
          </a:xfrm>
        </p:grpSpPr>
        <p:sp>
          <p:nvSpPr>
            <p:cNvPr id="136" name="Google Shape;136;p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7" name="Google Shape;137;p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8" name="Google Shape;138;p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9" name="Google Shape;139;p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0" name="Google Shape;140;p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1" name="Google Shape;141;p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2" name="Google Shape;142;p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3" name="Google Shape;143;p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4" name="Google Shape;144;p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5" name="Google Shape;145;p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6" name="Google Shape;146;p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7" name="Google Shape;147;p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8" name="Google Shape;148;p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9" name="Google Shape;149;p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0" name="Google Shape;150;p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1" name="Google Shape;151;p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2" name="Google Shape;152;p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3" name="Google Shape;153;p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4" name="Google Shape;154;p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5" name="Google Shape;155;p2"/>
          <p:cNvGrpSpPr/>
          <p:nvPr/>
        </p:nvGrpSpPr>
        <p:grpSpPr>
          <a:xfrm>
            <a:off x="6885412" y="2766909"/>
            <a:ext cx="1740964" cy="2047685"/>
            <a:chOff x="2403525" y="2133075"/>
            <a:chExt cx="1083700" cy="1274625"/>
          </a:xfrm>
        </p:grpSpPr>
        <p:sp>
          <p:nvSpPr>
            <p:cNvPr id="156" name="Google Shape;156;p2"/>
            <p:cNvSpPr/>
            <p:nvPr/>
          </p:nvSpPr>
          <p:spPr>
            <a:xfrm>
              <a:off x="3409675" y="2566300"/>
              <a:ext cx="74075" cy="143500"/>
            </a:xfrm>
            <a:custGeom>
              <a:avLst/>
              <a:gdLst/>
              <a:ahLst/>
              <a:cxnLst/>
              <a:rect l="l" t="t" r="r" b="b"/>
              <a:pathLst>
                <a:path w="2963" h="5740" extrusionOk="0">
                  <a:moveTo>
                    <a:pt x="2264" y="1"/>
                  </a:moveTo>
                  <a:cubicBezTo>
                    <a:pt x="2125" y="776"/>
                    <a:pt x="1675" y="1381"/>
                    <a:pt x="1225" y="1986"/>
                  </a:cubicBezTo>
                  <a:cubicBezTo>
                    <a:pt x="993" y="2281"/>
                    <a:pt x="791" y="2622"/>
                    <a:pt x="605" y="2948"/>
                  </a:cubicBezTo>
                  <a:cubicBezTo>
                    <a:pt x="140" y="3801"/>
                    <a:pt x="357" y="4793"/>
                    <a:pt x="0" y="5739"/>
                  </a:cubicBezTo>
                  <a:cubicBezTo>
                    <a:pt x="450" y="5475"/>
                    <a:pt x="838" y="5289"/>
                    <a:pt x="1179" y="5026"/>
                  </a:cubicBezTo>
                  <a:cubicBezTo>
                    <a:pt x="1411" y="4840"/>
                    <a:pt x="1644" y="4591"/>
                    <a:pt x="1768" y="4328"/>
                  </a:cubicBezTo>
                  <a:cubicBezTo>
                    <a:pt x="2078" y="3692"/>
                    <a:pt x="2326" y="3025"/>
                    <a:pt x="2606" y="2374"/>
                  </a:cubicBezTo>
                  <a:cubicBezTo>
                    <a:pt x="2962" y="1521"/>
                    <a:pt x="2683" y="761"/>
                    <a:pt x="229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 name="Google Shape;157;p2"/>
            <p:cNvSpPr/>
            <p:nvPr/>
          </p:nvSpPr>
          <p:spPr>
            <a:xfrm>
              <a:off x="3417800" y="2519775"/>
              <a:ext cx="45400" cy="113625"/>
            </a:xfrm>
            <a:custGeom>
              <a:avLst/>
              <a:gdLst/>
              <a:ahLst/>
              <a:cxnLst/>
              <a:rect l="l" t="t" r="r" b="b"/>
              <a:pathLst>
                <a:path w="1816" h="4545" extrusionOk="0">
                  <a:moveTo>
                    <a:pt x="1304" y="1"/>
                  </a:moveTo>
                  <a:cubicBezTo>
                    <a:pt x="1024" y="249"/>
                    <a:pt x="900" y="482"/>
                    <a:pt x="962" y="792"/>
                  </a:cubicBezTo>
                  <a:cubicBezTo>
                    <a:pt x="1086" y="1598"/>
                    <a:pt x="838" y="2250"/>
                    <a:pt x="218" y="2777"/>
                  </a:cubicBezTo>
                  <a:cubicBezTo>
                    <a:pt x="109" y="2854"/>
                    <a:pt x="1" y="3010"/>
                    <a:pt x="1" y="3118"/>
                  </a:cubicBezTo>
                  <a:cubicBezTo>
                    <a:pt x="1" y="3614"/>
                    <a:pt x="32" y="4095"/>
                    <a:pt x="63" y="4545"/>
                  </a:cubicBezTo>
                  <a:cubicBezTo>
                    <a:pt x="404" y="4126"/>
                    <a:pt x="745" y="3692"/>
                    <a:pt x="1086" y="3242"/>
                  </a:cubicBezTo>
                  <a:cubicBezTo>
                    <a:pt x="1474" y="2746"/>
                    <a:pt x="1815" y="2203"/>
                    <a:pt x="1722" y="1552"/>
                  </a:cubicBezTo>
                  <a:cubicBezTo>
                    <a:pt x="1645" y="1040"/>
                    <a:pt x="1459" y="559"/>
                    <a:pt x="1304"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 name="Google Shape;158;p2"/>
            <p:cNvSpPr/>
            <p:nvPr/>
          </p:nvSpPr>
          <p:spPr>
            <a:xfrm>
              <a:off x="3402675" y="2669450"/>
              <a:ext cx="61675" cy="76775"/>
            </a:xfrm>
            <a:custGeom>
              <a:avLst/>
              <a:gdLst/>
              <a:ahLst/>
              <a:cxnLst/>
              <a:rect l="l" t="t" r="r" b="b"/>
              <a:pathLst>
                <a:path w="2467" h="3071" extrusionOk="0">
                  <a:moveTo>
                    <a:pt x="2374" y="0"/>
                  </a:moveTo>
                  <a:cubicBezTo>
                    <a:pt x="2126" y="605"/>
                    <a:pt x="1691" y="1008"/>
                    <a:pt x="1133" y="1303"/>
                  </a:cubicBezTo>
                  <a:cubicBezTo>
                    <a:pt x="994" y="1381"/>
                    <a:pt x="823" y="1474"/>
                    <a:pt x="699" y="1598"/>
                  </a:cubicBezTo>
                  <a:cubicBezTo>
                    <a:pt x="513" y="1784"/>
                    <a:pt x="311" y="1970"/>
                    <a:pt x="203" y="2202"/>
                  </a:cubicBezTo>
                  <a:cubicBezTo>
                    <a:pt x="94" y="2435"/>
                    <a:pt x="79" y="2714"/>
                    <a:pt x="1" y="3071"/>
                  </a:cubicBezTo>
                  <a:cubicBezTo>
                    <a:pt x="621" y="2559"/>
                    <a:pt x="1226" y="2109"/>
                    <a:pt x="1769" y="1613"/>
                  </a:cubicBezTo>
                  <a:cubicBezTo>
                    <a:pt x="2002" y="1396"/>
                    <a:pt x="2172" y="1086"/>
                    <a:pt x="2312" y="776"/>
                  </a:cubicBezTo>
                  <a:cubicBezTo>
                    <a:pt x="2420" y="559"/>
                    <a:pt x="2420" y="279"/>
                    <a:pt x="2467" y="31"/>
                  </a:cubicBezTo>
                  <a:cubicBezTo>
                    <a:pt x="2436" y="31"/>
                    <a:pt x="2405" y="16"/>
                    <a:pt x="237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159" name="Google Shape;159;p2"/>
            <p:cNvGrpSpPr/>
            <p:nvPr/>
          </p:nvGrpSpPr>
          <p:grpSpPr>
            <a:xfrm>
              <a:off x="2403525" y="2133075"/>
              <a:ext cx="1083700" cy="1274625"/>
              <a:chOff x="2403525" y="2133075"/>
              <a:chExt cx="1083700" cy="1274625"/>
            </a:xfrm>
          </p:grpSpPr>
          <p:sp>
            <p:nvSpPr>
              <p:cNvPr id="160" name="Google Shape;160;p2"/>
              <p:cNvSpPr/>
              <p:nvPr/>
            </p:nvSpPr>
            <p:spPr>
              <a:xfrm>
                <a:off x="2583825" y="2449700"/>
                <a:ext cx="834775" cy="705575"/>
              </a:xfrm>
              <a:custGeom>
                <a:avLst/>
                <a:gdLst/>
                <a:ahLst/>
                <a:cxnLst/>
                <a:rect l="l" t="t" r="r" b="b"/>
                <a:pathLst>
                  <a:path w="33391" h="28223" extrusionOk="0">
                    <a:moveTo>
                      <a:pt x="31554" y="3728"/>
                    </a:moveTo>
                    <a:cubicBezTo>
                      <a:pt x="31615" y="3728"/>
                      <a:pt x="31680" y="3740"/>
                      <a:pt x="31747" y="3765"/>
                    </a:cubicBezTo>
                    <a:cubicBezTo>
                      <a:pt x="32073" y="3889"/>
                      <a:pt x="32212" y="4122"/>
                      <a:pt x="32135" y="4448"/>
                    </a:cubicBezTo>
                    <a:cubicBezTo>
                      <a:pt x="32042" y="4324"/>
                      <a:pt x="31980" y="4200"/>
                      <a:pt x="31886" y="4107"/>
                    </a:cubicBezTo>
                    <a:cubicBezTo>
                      <a:pt x="31783" y="4021"/>
                      <a:pt x="31691" y="3979"/>
                      <a:pt x="31612" y="3979"/>
                    </a:cubicBezTo>
                    <a:cubicBezTo>
                      <a:pt x="31491" y="3979"/>
                      <a:pt x="31400" y="4080"/>
                      <a:pt x="31344" y="4277"/>
                    </a:cubicBezTo>
                    <a:cubicBezTo>
                      <a:pt x="31297" y="4479"/>
                      <a:pt x="31266" y="4665"/>
                      <a:pt x="31220" y="4913"/>
                    </a:cubicBezTo>
                    <a:cubicBezTo>
                      <a:pt x="30940" y="4696"/>
                      <a:pt x="30940" y="4386"/>
                      <a:pt x="31142" y="4014"/>
                    </a:cubicBezTo>
                    <a:cubicBezTo>
                      <a:pt x="31244" y="3821"/>
                      <a:pt x="31387" y="3728"/>
                      <a:pt x="31554" y="3728"/>
                    </a:cubicBezTo>
                    <a:close/>
                    <a:moveTo>
                      <a:pt x="31207" y="10161"/>
                    </a:moveTo>
                    <a:cubicBezTo>
                      <a:pt x="31275" y="10161"/>
                      <a:pt x="31346" y="10174"/>
                      <a:pt x="31421" y="10202"/>
                    </a:cubicBezTo>
                    <a:cubicBezTo>
                      <a:pt x="31731" y="10310"/>
                      <a:pt x="32026" y="10713"/>
                      <a:pt x="32011" y="11039"/>
                    </a:cubicBezTo>
                    <a:cubicBezTo>
                      <a:pt x="32011" y="11117"/>
                      <a:pt x="31918" y="11194"/>
                      <a:pt x="31871" y="11272"/>
                    </a:cubicBezTo>
                    <a:cubicBezTo>
                      <a:pt x="31824" y="11210"/>
                      <a:pt x="31762" y="11132"/>
                      <a:pt x="31731" y="11055"/>
                    </a:cubicBezTo>
                    <a:cubicBezTo>
                      <a:pt x="31700" y="10961"/>
                      <a:pt x="31700" y="10837"/>
                      <a:pt x="31638" y="10775"/>
                    </a:cubicBezTo>
                    <a:cubicBezTo>
                      <a:pt x="31514" y="10636"/>
                      <a:pt x="31344" y="10450"/>
                      <a:pt x="31204" y="10450"/>
                    </a:cubicBezTo>
                    <a:cubicBezTo>
                      <a:pt x="31049" y="10450"/>
                      <a:pt x="30878" y="10636"/>
                      <a:pt x="30739" y="10760"/>
                    </a:cubicBezTo>
                    <a:cubicBezTo>
                      <a:pt x="30677" y="10822"/>
                      <a:pt x="30646" y="10930"/>
                      <a:pt x="30568" y="11086"/>
                    </a:cubicBezTo>
                    <a:cubicBezTo>
                      <a:pt x="30413" y="10744"/>
                      <a:pt x="30553" y="10574"/>
                      <a:pt x="30692" y="10419"/>
                    </a:cubicBezTo>
                    <a:cubicBezTo>
                      <a:pt x="30843" y="10268"/>
                      <a:pt x="31010" y="10161"/>
                      <a:pt x="31207" y="10161"/>
                    </a:cubicBezTo>
                    <a:close/>
                    <a:moveTo>
                      <a:pt x="29114" y="11933"/>
                    </a:moveTo>
                    <a:cubicBezTo>
                      <a:pt x="29148" y="11933"/>
                      <a:pt x="29183" y="11935"/>
                      <a:pt x="29219" y="11939"/>
                    </a:cubicBezTo>
                    <a:cubicBezTo>
                      <a:pt x="29653" y="12001"/>
                      <a:pt x="29824" y="12311"/>
                      <a:pt x="29917" y="12683"/>
                    </a:cubicBezTo>
                    <a:cubicBezTo>
                      <a:pt x="29963" y="12823"/>
                      <a:pt x="29979" y="12962"/>
                      <a:pt x="30010" y="13086"/>
                    </a:cubicBezTo>
                    <a:cubicBezTo>
                      <a:pt x="29994" y="13179"/>
                      <a:pt x="29994" y="13257"/>
                      <a:pt x="29979" y="13319"/>
                    </a:cubicBezTo>
                    <a:cubicBezTo>
                      <a:pt x="29948" y="13381"/>
                      <a:pt x="29886" y="13443"/>
                      <a:pt x="29855" y="13443"/>
                    </a:cubicBezTo>
                    <a:cubicBezTo>
                      <a:pt x="29808" y="13427"/>
                      <a:pt x="29731" y="13365"/>
                      <a:pt x="29715" y="13319"/>
                    </a:cubicBezTo>
                    <a:cubicBezTo>
                      <a:pt x="29684" y="13148"/>
                      <a:pt x="29684" y="12978"/>
                      <a:pt x="29638" y="12823"/>
                    </a:cubicBezTo>
                    <a:cubicBezTo>
                      <a:pt x="29576" y="12574"/>
                      <a:pt x="29498" y="12311"/>
                      <a:pt x="29188" y="12249"/>
                    </a:cubicBezTo>
                    <a:cubicBezTo>
                      <a:pt x="29151" y="12241"/>
                      <a:pt x="29116" y="12238"/>
                      <a:pt x="29083" y="12238"/>
                    </a:cubicBezTo>
                    <a:cubicBezTo>
                      <a:pt x="28837" y="12238"/>
                      <a:pt x="28685" y="12428"/>
                      <a:pt x="28521" y="12605"/>
                    </a:cubicBezTo>
                    <a:cubicBezTo>
                      <a:pt x="28444" y="12683"/>
                      <a:pt x="28335" y="12745"/>
                      <a:pt x="28242" y="12823"/>
                    </a:cubicBezTo>
                    <a:cubicBezTo>
                      <a:pt x="28273" y="12683"/>
                      <a:pt x="28257" y="12528"/>
                      <a:pt x="28319" y="12435"/>
                    </a:cubicBezTo>
                    <a:cubicBezTo>
                      <a:pt x="28518" y="12151"/>
                      <a:pt x="28755" y="11933"/>
                      <a:pt x="29114" y="11933"/>
                    </a:cubicBezTo>
                    <a:close/>
                    <a:moveTo>
                      <a:pt x="15331" y="13014"/>
                    </a:moveTo>
                    <a:cubicBezTo>
                      <a:pt x="15433" y="13014"/>
                      <a:pt x="15535" y="13028"/>
                      <a:pt x="15633" y="13055"/>
                    </a:cubicBezTo>
                    <a:cubicBezTo>
                      <a:pt x="16130" y="13195"/>
                      <a:pt x="16362" y="13520"/>
                      <a:pt x="16347" y="13970"/>
                    </a:cubicBezTo>
                    <a:cubicBezTo>
                      <a:pt x="16316" y="14327"/>
                      <a:pt x="16099" y="14622"/>
                      <a:pt x="15788" y="14668"/>
                    </a:cubicBezTo>
                    <a:cubicBezTo>
                      <a:pt x="15819" y="14544"/>
                      <a:pt x="15850" y="14435"/>
                      <a:pt x="15897" y="14358"/>
                    </a:cubicBezTo>
                    <a:cubicBezTo>
                      <a:pt x="16052" y="14094"/>
                      <a:pt x="16145" y="13831"/>
                      <a:pt x="15959" y="13582"/>
                    </a:cubicBezTo>
                    <a:cubicBezTo>
                      <a:pt x="15788" y="13350"/>
                      <a:pt x="15559" y="13272"/>
                      <a:pt x="15303" y="13272"/>
                    </a:cubicBezTo>
                    <a:cubicBezTo>
                      <a:pt x="15234" y="13272"/>
                      <a:pt x="15163" y="13278"/>
                      <a:pt x="15090" y="13288"/>
                    </a:cubicBezTo>
                    <a:cubicBezTo>
                      <a:pt x="14951" y="13303"/>
                      <a:pt x="14827" y="13334"/>
                      <a:pt x="14625" y="13365"/>
                    </a:cubicBezTo>
                    <a:cubicBezTo>
                      <a:pt x="14741" y="13133"/>
                      <a:pt x="15031" y="13014"/>
                      <a:pt x="15331" y="13014"/>
                    </a:cubicBezTo>
                    <a:close/>
                    <a:moveTo>
                      <a:pt x="28983" y="15066"/>
                    </a:moveTo>
                    <a:cubicBezTo>
                      <a:pt x="29595" y="15066"/>
                      <a:pt x="30059" y="15595"/>
                      <a:pt x="29948" y="16250"/>
                    </a:cubicBezTo>
                    <a:cubicBezTo>
                      <a:pt x="29932" y="16312"/>
                      <a:pt x="29855" y="16374"/>
                      <a:pt x="29808" y="16436"/>
                    </a:cubicBezTo>
                    <a:cubicBezTo>
                      <a:pt x="29762" y="16374"/>
                      <a:pt x="29700" y="16312"/>
                      <a:pt x="29669" y="16250"/>
                    </a:cubicBezTo>
                    <a:cubicBezTo>
                      <a:pt x="29638" y="16203"/>
                      <a:pt x="29638" y="16141"/>
                      <a:pt x="29638" y="16095"/>
                    </a:cubicBezTo>
                    <a:cubicBezTo>
                      <a:pt x="29559" y="15611"/>
                      <a:pt x="29278" y="15341"/>
                      <a:pt x="28921" y="15341"/>
                    </a:cubicBezTo>
                    <a:cubicBezTo>
                      <a:pt x="28717" y="15341"/>
                      <a:pt x="28488" y="15428"/>
                      <a:pt x="28257" y="15614"/>
                    </a:cubicBezTo>
                    <a:cubicBezTo>
                      <a:pt x="28583" y="15924"/>
                      <a:pt x="28676" y="16312"/>
                      <a:pt x="28568" y="16746"/>
                    </a:cubicBezTo>
                    <a:cubicBezTo>
                      <a:pt x="28537" y="16839"/>
                      <a:pt x="28444" y="16932"/>
                      <a:pt x="28366" y="17025"/>
                    </a:cubicBezTo>
                    <a:cubicBezTo>
                      <a:pt x="28335" y="16917"/>
                      <a:pt x="28242" y="16808"/>
                      <a:pt x="28257" y="16715"/>
                    </a:cubicBezTo>
                    <a:cubicBezTo>
                      <a:pt x="28319" y="16296"/>
                      <a:pt x="28211" y="15955"/>
                      <a:pt x="27854" y="15676"/>
                    </a:cubicBezTo>
                    <a:cubicBezTo>
                      <a:pt x="27668" y="15533"/>
                      <a:pt x="27476" y="15459"/>
                      <a:pt x="27287" y="15459"/>
                    </a:cubicBezTo>
                    <a:cubicBezTo>
                      <a:pt x="27067" y="15459"/>
                      <a:pt x="26852" y="15560"/>
                      <a:pt x="26660" y="15769"/>
                    </a:cubicBezTo>
                    <a:cubicBezTo>
                      <a:pt x="26613" y="15816"/>
                      <a:pt x="26551" y="15878"/>
                      <a:pt x="26427" y="15986"/>
                    </a:cubicBezTo>
                    <a:cubicBezTo>
                      <a:pt x="26381" y="15614"/>
                      <a:pt x="26567" y="15459"/>
                      <a:pt x="26753" y="15335"/>
                    </a:cubicBezTo>
                    <a:cubicBezTo>
                      <a:pt x="26934" y="15220"/>
                      <a:pt x="27124" y="15166"/>
                      <a:pt x="27315" y="15166"/>
                    </a:cubicBezTo>
                    <a:cubicBezTo>
                      <a:pt x="27485" y="15166"/>
                      <a:pt x="27656" y="15208"/>
                      <a:pt x="27823" y="15288"/>
                    </a:cubicBezTo>
                    <a:cubicBezTo>
                      <a:pt x="27905" y="15325"/>
                      <a:pt x="27968" y="15345"/>
                      <a:pt x="28030" y="15345"/>
                    </a:cubicBezTo>
                    <a:cubicBezTo>
                      <a:pt x="28097" y="15345"/>
                      <a:pt x="28161" y="15322"/>
                      <a:pt x="28242" y="15273"/>
                    </a:cubicBezTo>
                    <a:cubicBezTo>
                      <a:pt x="28397" y="15180"/>
                      <a:pt x="28583" y="15133"/>
                      <a:pt x="28769" y="15087"/>
                    </a:cubicBezTo>
                    <a:cubicBezTo>
                      <a:pt x="28842" y="15073"/>
                      <a:pt x="28913" y="15066"/>
                      <a:pt x="28983" y="15066"/>
                    </a:cubicBezTo>
                    <a:close/>
                    <a:moveTo>
                      <a:pt x="9852" y="15884"/>
                    </a:moveTo>
                    <a:cubicBezTo>
                      <a:pt x="9902" y="15884"/>
                      <a:pt x="9953" y="15887"/>
                      <a:pt x="10004" y="15893"/>
                    </a:cubicBezTo>
                    <a:cubicBezTo>
                      <a:pt x="10562" y="15986"/>
                      <a:pt x="11058" y="16514"/>
                      <a:pt x="11120" y="17072"/>
                    </a:cubicBezTo>
                    <a:cubicBezTo>
                      <a:pt x="11167" y="17475"/>
                      <a:pt x="10996" y="17847"/>
                      <a:pt x="10670" y="17956"/>
                    </a:cubicBezTo>
                    <a:cubicBezTo>
                      <a:pt x="10701" y="17816"/>
                      <a:pt x="10717" y="17677"/>
                      <a:pt x="10763" y="17568"/>
                    </a:cubicBezTo>
                    <a:cubicBezTo>
                      <a:pt x="10919" y="17165"/>
                      <a:pt x="10826" y="16824"/>
                      <a:pt x="10546" y="16514"/>
                    </a:cubicBezTo>
                    <a:cubicBezTo>
                      <a:pt x="10344" y="16275"/>
                      <a:pt x="10104" y="16156"/>
                      <a:pt x="9821" y="16156"/>
                    </a:cubicBezTo>
                    <a:cubicBezTo>
                      <a:pt x="9736" y="16156"/>
                      <a:pt x="9647" y="16166"/>
                      <a:pt x="9554" y="16188"/>
                    </a:cubicBezTo>
                    <a:cubicBezTo>
                      <a:pt x="9430" y="16219"/>
                      <a:pt x="9306" y="16234"/>
                      <a:pt x="9151" y="16265"/>
                    </a:cubicBezTo>
                    <a:cubicBezTo>
                      <a:pt x="9244" y="16011"/>
                      <a:pt x="9535" y="15884"/>
                      <a:pt x="9852" y="15884"/>
                    </a:cubicBezTo>
                    <a:close/>
                    <a:moveTo>
                      <a:pt x="11684" y="15807"/>
                    </a:moveTo>
                    <a:cubicBezTo>
                      <a:pt x="11782" y="15807"/>
                      <a:pt x="11881" y="15829"/>
                      <a:pt x="11973" y="15878"/>
                    </a:cubicBezTo>
                    <a:cubicBezTo>
                      <a:pt x="12795" y="16281"/>
                      <a:pt x="12842" y="17351"/>
                      <a:pt x="12237" y="17956"/>
                    </a:cubicBezTo>
                    <a:cubicBezTo>
                      <a:pt x="12190" y="18002"/>
                      <a:pt x="12066" y="17987"/>
                      <a:pt x="11989" y="18002"/>
                    </a:cubicBezTo>
                    <a:cubicBezTo>
                      <a:pt x="12004" y="17925"/>
                      <a:pt x="12004" y="17816"/>
                      <a:pt x="12051" y="17739"/>
                    </a:cubicBezTo>
                    <a:cubicBezTo>
                      <a:pt x="12283" y="17398"/>
                      <a:pt x="12469" y="17056"/>
                      <a:pt x="12299" y="16622"/>
                    </a:cubicBezTo>
                    <a:cubicBezTo>
                      <a:pt x="12163" y="16277"/>
                      <a:pt x="11949" y="16108"/>
                      <a:pt x="11641" y="16108"/>
                    </a:cubicBezTo>
                    <a:cubicBezTo>
                      <a:pt x="11561" y="16108"/>
                      <a:pt x="11476" y="16119"/>
                      <a:pt x="11384" y="16141"/>
                    </a:cubicBezTo>
                    <a:cubicBezTo>
                      <a:pt x="11337" y="16141"/>
                      <a:pt x="11291" y="16157"/>
                      <a:pt x="11229" y="16157"/>
                    </a:cubicBezTo>
                    <a:cubicBezTo>
                      <a:pt x="11213" y="16157"/>
                      <a:pt x="11182" y="16126"/>
                      <a:pt x="11136" y="16110"/>
                    </a:cubicBezTo>
                    <a:cubicBezTo>
                      <a:pt x="11253" y="15918"/>
                      <a:pt x="11466" y="15807"/>
                      <a:pt x="11684" y="15807"/>
                    </a:cubicBezTo>
                    <a:close/>
                    <a:moveTo>
                      <a:pt x="23517" y="17798"/>
                    </a:moveTo>
                    <a:cubicBezTo>
                      <a:pt x="23761" y="17798"/>
                      <a:pt x="23996" y="17884"/>
                      <a:pt x="24225" y="18018"/>
                    </a:cubicBezTo>
                    <a:cubicBezTo>
                      <a:pt x="24551" y="18220"/>
                      <a:pt x="24659" y="18545"/>
                      <a:pt x="24566" y="18902"/>
                    </a:cubicBezTo>
                    <a:cubicBezTo>
                      <a:pt x="24520" y="19150"/>
                      <a:pt x="24380" y="19367"/>
                      <a:pt x="24272" y="19584"/>
                    </a:cubicBezTo>
                    <a:cubicBezTo>
                      <a:pt x="24225" y="19646"/>
                      <a:pt x="24117" y="19662"/>
                      <a:pt x="24039" y="19693"/>
                    </a:cubicBezTo>
                    <a:cubicBezTo>
                      <a:pt x="24039" y="19615"/>
                      <a:pt x="24008" y="19522"/>
                      <a:pt x="24039" y="19445"/>
                    </a:cubicBezTo>
                    <a:cubicBezTo>
                      <a:pt x="24086" y="19321"/>
                      <a:pt x="24163" y="19197"/>
                      <a:pt x="24225" y="19057"/>
                    </a:cubicBezTo>
                    <a:cubicBezTo>
                      <a:pt x="24458" y="18576"/>
                      <a:pt x="24303" y="18220"/>
                      <a:pt x="23791" y="18111"/>
                    </a:cubicBezTo>
                    <a:cubicBezTo>
                      <a:pt x="23543" y="18049"/>
                      <a:pt x="23279" y="18049"/>
                      <a:pt x="23000" y="18018"/>
                    </a:cubicBezTo>
                    <a:cubicBezTo>
                      <a:pt x="23031" y="17971"/>
                      <a:pt x="23031" y="17925"/>
                      <a:pt x="23046" y="17909"/>
                    </a:cubicBezTo>
                    <a:cubicBezTo>
                      <a:pt x="23208" y="17832"/>
                      <a:pt x="23364" y="17798"/>
                      <a:pt x="23517" y="17798"/>
                    </a:cubicBezTo>
                    <a:close/>
                    <a:moveTo>
                      <a:pt x="4423" y="19161"/>
                    </a:moveTo>
                    <a:cubicBezTo>
                      <a:pt x="4457" y="19161"/>
                      <a:pt x="4492" y="19163"/>
                      <a:pt x="4529" y="19166"/>
                    </a:cubicBezTo>
                    <a:cubicBezTo>
                      <a:pt x="5134" y="19212"/>
                      <a:pt x="5553" y="19522"/>
                      <a:pt x="5692" y="20065"/>
                    </a:cubicBezTo>
                    <a:cubicBezTo>
                      <a:pt x="5785" y="20391"/>
                      <a:pt x="5677" y="20763"/>
                      <a:pt x="5382" y="20965"/>
                    </a:cubicBezTo>
                    <a:cubicBezTo>
                      <a:pt x="5556" y="19910"/>
                      <a:pt x="5253" y="19445"/>
                      <a:pt x="4572" y="19445"/>
                    </a:cubicBezTo>
                    <a:cubicBezTo>
                      <a:pt x="4341" y="19445"/>
                      <a:pt x="4067" y="19498"/>
                      <a:pt x="3753" y="19600"/>
                    </a:cubicBezTo>
                    <a:cubicBezTo>
                      <a:pt x="3893" y="19292"/>
                      <a:pt x="4109" y="19161"/>
                      <a:pt x="4423" y="19161"/>
                    </a:cubicBezTo>
                    <a:close/>
                    <a:moveTo>
                      <a:pt x="6486" y="19473"/>
                    </a:moveTo>
                    <a:cubicBezTo>
                      <a:pt x="6551" y="19473"/>
                      <a:pt x="6617" y="19480"/>
                      <a:pt x="6685" y="19491"/>
                    </a:cubicBezTo>
                    <a:cubicBezTo>
                      <a:pt x="7088" y="19538"/>
                      <a:pt x="7398" y="19910"/>
                      <a:pt x="7491" y="20468"/>
                    </a:cubicBezTo>
                    <a:cubicBezTo>
                      <a:pt x="7553" y="20825"/>
                      <a:pt x="7429" y="21166"/>
                      <a:pt x="7134" y="21321"/>
                    </a:cubicBezTo>
                    <a:cubicBezTo>
                      <a:pt x="7165" y="21151"/>
                      <a:pt x="7181" y="21042"/>
                      <a:pt x="7196" y="20918"/>
                    </a:cubicBezTo>
                    <a:cubicBezTo>
                      <a:pt x="7196" y="20717"/>
                      <a:pt x="7227" y="20499"/>
                      <a:pt x="7196" y="20313"/>
                    </a:cubicBezTo>
                    <a:cubicBezTo>
                      <a:pt x="7103" y="19913"/>
                      <a:pt x="6849" y="19708"/>
                      <a:pt x="6483" y="19708"/>
                    </a:cubicBezTo>
                    <a:cubicBezTo>
                      <a:pt x="6424" y="19708"/>
                      <a:pt x="6362" y="19713"/>
                      <a:pt x="6297" y="19724"/>
                    </a:cubicBezTo>
                    <a:cubicBezTo>
                      <a:pt x="6220" y="19735"/>
                      <a:pt x="6143" y="19746"/>
                      <a:pt x="6067" y="19746"/>
                    </a:cubicBezTo>
                    <a:cubicBezTo>
                      <a:pt x="6035" y="19746"/>
                      <a:pt x="6003" y="19744"/>
                      <a:pt x="5971" y="19739"/>
                    </a:cubicBezTo>
                    <a:cubicBezTo>
                      <a:pt x="6101" y="19540"/>
                      <a:pt x="6284" y="19473"/>
                      <a:pt x="6486" y="19473"/>
                    </a:cubicBezTo>
                    <a:close/>
                    <a:moveTo>
                      <a:pt x="18469" y="21321"/>
                    </a:moveTo>
                    <a:cubicBezTo>
                      <a:pt x="18546" y="21321"/>
                      <a:pt x="18625" y="21333"/>
                      <a:pt x="18704" y="21352"/>
                    </a:cubicBezTo>
                    <a:cubicBezTo>
                      <a:pt x="19123" y="21445"/>
                      <a:pt x="19433" y="21942"/>
                      <a:pt x="19448" y="22485"/>
                    </a:cubicBezTo>
                    <a:cubicBezTo>
                      <a:pt x="19448" y="22934"/>
                      <a:pt x="19262" y="23260"/>
                      <a:pt x="18906" y="23369"/>
                    </a:cubicBezTo>
                    <a:cubicBezTo>
                      <a:pt x="18952" y="23198"/>
                      <a:pt x="18983" y="23074"/>
                      <a:pt x="19045" y="22965"/>
                    </a:cubicBezTo>
                    <a:cubicBezTo>
                      <a:pt x="19185" y="22655"/>
                      <a:pt x="19185" y="22360"/>
                      <a:pt x="19061" y="22066"/>
                    </a:cubicBezTo>
                    <a:cubicBezTo>
                      <a:pt x="18929" y="21737"/>
                      <a:pt x="18730" y="21586"/>
                      <a:pt x="18417" y="21586"/>
                    </a:cubicBezTo>
                    <a:cubicBezTo>
                      <a:pt x="18361" y="21586"/>
                      <a:pt x="18302" y="21591"/>
                      <a:pt x="18239" y="21601"/>
                    </a:cubicBezTo>
                    <a:lnTo>
                      <a:pt x="18084" y="21601"/>
                    </a:lnTo>
                    <a:cubicBezTo>
                      <a:pt x="18068" y="21601"/>
                      <a:pt x="18068" y="21569"/>
                      <a:pt x="18022" y="21523"/>
                    </a:cubicBezTo>
                    <a:cubicBezTo>
                      <a:pt x="18148" y="21375"/>
                      <a:pt x="18304" y="21321"/>
                      <a:pt x="18469" y="21321"/>
                    </a:cubicBezTo>
                    <a:close/>
                    <a:moveTo>
                      <a:pt x="14109" y="21017"/>
                    </a:moveTo>
                    <a:cubicBezTo>
                      <a:pt x="14415" y="21017"/>
                      <a:pt x="14723" y="21133"/>
                      <a:pt x="14935" y="21368"/>
                    </a:cubicBezTo>
                    <a:cubicBezTo>
                      <a:pt x="15416" y="21895"/>
                      <a:pt x="15463" y="22826"/>
                      <a:pt x="15028" y="23415"/>
                    </a:cubicBezTo>
                    <a:cubicBezTo>
                      <a:pt x="14966" y="23493"/>
                      <a:pt x="14904" y="23570"/>
                      <a:pt x="14811" y="23617"/>
                    </a:cubicBezTo>
                    <a:cubicBezTo>
                      <a:pt x="14765" y="23645"/>
                      <a:pt x="14707" y="23650"/>
                      <a:pt x="14648" y="23650"/>
                    </a:cubicBezTo>
                    <a:cubicBezTo>
                      <a:pt x="14609" y="23650"/>
                      <a:pt x="14569" y="23648"/>
                      <a:pt x="14532" y="23648"/>
                    </a:cubicBezTo>
                    <a:cubicBezTo>
                      <a:pt x="14563" y="23570"/>
                      <a:pt x="14579" y="23462"/>
                      <a:pt x="14641" y="23400"/>
                    </a:cubicBezTo>
                    <a:cubicBezTo>
                      <a:pt x="15044" y="22965"/>
                      <a:pt x="15152" y="22345"/>
                      <a:pt x="14889" y="21802"/>
                    </a:cubicBezTo>
                    <a:cubicBezTo>
                      <a:pt x="14714" y="21453"/>
                      <a:pt x="14415" y="21267"/>
                      <a:pt x="14099" y="21267"/>
                    </a:cubicBezTo>
                    <a:cubicBezTo>
                      <a:pt x="13882" y="21267"/>
                      <a:pt x="13658" y="21355"/>
                      <a:pt x="13462" y="21538"/>
                    </a:cubicBezTo>
                    <a:cubicBezTo>
                      <a:pt x="13384" y="21601"/>
                      <a:pt x="13369" y="21725"/>
                      <a:pt x="13322" y="21818"/>
                    </a:cubicBezTo>
                    <a:lnTo>
                      <a:pt x="13136" y="21678"/>
                    </a:lnTo>
                    <a:cubicBezTo>
                      <a:pt x="13183" y="21585"/>
                      <a:pt x="13198" y="21476"/>
                      <a:pt x="13260" y="21399"/>
                    </a:cubicBezTo>
                    <a:cubicBezTo>
                      <a:pt x="13467" y="21145"/>
                      <a:pt x="13787" y="21017"/>
                      <a:pt x="14109" y="21017"/>
                    </a:cubicBezTo>
                    <a:close/>
                    <a:moveTo>
                      <a:pt x="16663" y="22185"/>
                    </a:moveTo>
                    <a:cubicBezTo>
                      <a:pt x="17289" y="22185"/>
                      <a:pt x="17967" y="22790"/>
                      <a:pt x="18022" y="23431"/>
                    </a:cubicBezTo>
                    <a:cubicBezTo>
                      <a:pt x="17898" y="23710"/>
                      <a:pt x="17773" y="23989"/>
                      <a:pt x="17618" y="24268"/>
                    </a:cubicBezTo>
                    <a:cubicBezTo>
                      <a:pt x="17603" y="24330"/>
                      <a:pt x="17463" y="24330"/>
                      <a:pt x="17386" y="24361"/>
                    </a:cubicBezTo>
                    <a:cubicBezTo>
                      <a:pt x="17386" y="24284"/>
                      <a:pt x="17386" y="24190"/>
                      <a:pt x="17401" y="24113"/>
                    </a:cubicBezTo>
                    <a:cubicBezTo>
                      <a:pt x="17401" y="24082"/>
                      <a:pt x="17432" y="24066"/>
                      <a:pt x="17448" y="24035"/>
                    </a:cubicBezTo>
                    <a:cubicBezTo>
                      <a:pt x="17867" y="23291"/>
                      <a:pt x="17649" y="22748"/>
                      <a:pt x="16827" y="22500"/>
                    </a:cubicBezTo>
                    <a:cubicBezTo>
                      <a:pt x="16755" y="22474"/>
                      <a:pt x="16687" y="22463"/>
                      <a:pt x="16623" y="22463"/>
                    </a:cubicBezTo>
                    <a:cubicBezTo>
                      <a:pt x="16454" y="22463"/>
                      <a:pt x="16311" y="22543"/>
                      <a:pt x="16176" y="22655"/>
                    </a:cubicBezTo>
                    <a:cubicBezTo>
                      <a:pt x="16114" y="22702"/>
                      <a:pt x="16036" y="22702"/>
                      <a:pt x="15959" y="22717"/>
                    </a:cubicBezTo>
                    <a:cubicBezTo>
                      <a:pt x="15974" y="22640"/>
                      <a:pt x="15959" y="22531"/>
                      <a:pt x="16005" y="22485"/>
                    </a:cubicBezTo>
                    <a:cubicBezTo>
                      <a:pt x="16130" y="22376"/>
                      <a:pt x="16254" y="22267"/>
                      <a:pt x="16409" y="22221"/>
                    </a:cubicBezTo>
                    <a:cubicBezTo>
                      <a:pt x="16491" y="22196"/>
                      <a:pt x="16577" y="22185"/>
                      <a:pt x="16663" y="22185"/>
                    </a:cubicBezTo>
                    <a:close/>
                    <a:moveTo>
                      <a:pt x="29470" y="0"/>
                    </a:moveTo>
                    <a:cubicBezTo>
                      <a:pt x="29172" y="0"/>
                      <a:pt x="28919" y="185"/>
                      <a:pt x="28676" y="338"/>
                    </a:cubicBezTo>
                    <a:cubicBezTo>
                      <a:pt x="28350" y="555"/>
                      <a:pt x="28350" y="617"/>
                      <a:pt x="28552" y="927"/>
                    </a:cubicBezTo>
                    <a:cubicBezTo>
                      <a:pt x="28645" y="1067"/>
                      <a:pt x="28738" y="1206"/>
                      <a:pt x="28862" y="1330"/>
                    </a:cubicBezTo>
                    <a:cubicBezTo>
                      <a:pt x="29839" y="2385"/>
                      <a:pt x="30212" y="3688"/>
                      <a:pt x="30196" y="5084"/>
                    </a:cubicBezTo>
                    <a:cubicBezTo>
                      <a:pt x="30181" y="7100"/>
                      <a:pt x="29653" y="9007"/>
                      <a:pt x="28537" y="10682"/>
                    </a:cubicBezTo>
                    <a:cubicBezTo>
                      <a:pt x="26862" y="13195"/>
                      <a:pt x="24613" y="14994"/>
                      <a:pt x="21728" y="15909"/>
                    </a:cubicBezTo>
                    <a:cubicBezTo>
                      <a:pt x="20301" y="16359"/>
                      <a:pt x="18952" y="16901"/>
                      <a:pt x="17711" y="17754"/>
                    </a:cubicBezTo>
                    <a:cubicBezTo>
                      <a:pt x="17510" y="17894"/>
                      <a:pt x="17262" y="18002"/>
                      <a:pt x="17014" y="18049"/>
                    </a:cubicBezTo>
                    <a:cubicBezTo>
                      <a:pt x="16953" y="18062"/>
                      <a:pt x="16899" y="18069"/>
                      <a:pt x="16849" y="18069"/>
                    </a:cubicBezTo>
                    <a:cubicBezTo>
                      <a:pt x="16605" y="18069"/>
                      <a:pt x="16494" y="17911"/>
                      <a:pt x="16533" y="17615"/>
                    </a:cubicBezTo>
                    <a:cubicBezTo>
                      <a:pt x="16595" y="16963"/>
                      <a:pt x="16672" y="16296"/>
                      <a:pt x="16827" y="15661"/>
                    </a:cubicBezTo>
                    <a:cubicBezTo>
                      <a:pt x="17138" y="14497"/>
                      <a:pt x="17494" y="13334"/>
                      <a:pt x="17836" y="12187"/>
                    </a:cubicBezTo>
                    <a:cubicBezTo>
                      <a:pt x="17867" y="12078"/>
                      <a:pt x="17882" y="11970"/>
                      <a:pt x="17929" y="11814"/>
                    </a:cubicBezTo>
                    <a:lnTo>
                      <a:pt x="17929" y="11814"/>
                    </a:lnTo>
                    <a:cubicBezTo>
                      <a:pt x="16781" y="11985"/>
                      <a:pt x="15680" y="12109"/>
                      <a:pt x="14594" y="12311"/>
                    </a:cubicBezTo>
                    <a:cubicBezTo>
                      <a:pt x="10438" y="13086"/>
                      <a:pt x="6669" y="14730"/>
                      <a:pt x="3335" y="17320"/>
                    </a:cubicBezTo>
                    <a:cubicBezTo>
                      <a:pt x="2187" y="18204"/>
                      <a:pt x="1133" y="19197"/>
                      <a:pt x="217" y="20329"/>
                    </a:cubicBezTo>
                    <a:cubicBezTo>
                      <a:pt x="140" y="20406"/>
                      <a:pt x="93" y="20499"/>
                      <a:pt x="0" y="20623"/>
                    </a:cubicBezTo>
                    <a:cubicBezTo>
                      <a:pt x="357" y="20546"/>
                      <a:pt x="652" y="20468"/>
                      <a:pt x="946" y="20437"/>
                    </a:cubicBezTo>
                    <a:cubicBezTo>
                      <a:pt x="1144" y="20415"/>
                      <a:pt x="1338" y="20403"/>
                      <a:pt x="1527" y="20403"/>
                    </a:cubicBezTo>
                    <a:cubicBezTo>
                      <a:pt x="2645" y="20403"/>
                      <a:pt x="3607" y="20812"/>
                      <a:pt x="4296" y="21833"/>
                    </a:cubicBezTo>
                    <a:cubicBezTo>
                      <a:pt x="4436" y="22050"/>
                      <a:pt x="4591" y="22236"/>
                      <a:pt x="4715" y="22453"/>
                    </a:cubicBezTo>
                    <a:cubicBezTo>
                      <a:pt x="4994" y="22857"/>
                      <a:pt x="5335" y="23120"/>
                      <a:pt x="5847" y="23198"/>
                    </a:cubicBezTo>
                    <a:cubicBezTo>
                      <a:pt x="6623" y="23306"/>
                      <a:pt x="7383" y="23462"/>
                      <a:pt x="8174" y="23570"/>
                    </a:cubicBezTo>
                    <a:cubicBezTo>
                      <a:pt x="9213" y="23710"/>
                      <a:pt x="10221" y="23927"/>
                      <a:pt x="11089" y="24563"/>
                    </a:cubicBezTo>
                    <a:cubicBezTo>
                      <a:pt x="12175" y="25354"/>
                      <a:pt x="12857" y="26362"/>
                      <a:pt x="12780" y="27758"/>
                    </a:cubicBezTo>
                    <a:cubicBezTo>
                      <a:pt x="12780" y="27913"/>
                      <a:pt x="12764" y="28052"/>
                      <a:pt x="12749" y="28207"/>
                    </a:cubicBezTo>
                    <a:cubicBezTo>
                      <a:pt x="12780" y="28207"/>
                      <a:pt x="12795" y="28223"/>
                      <a:pt x="12811" y="28223"/>
                    </a:cubicBezTo>
                    <a:cubicBezTo>
                      <a:pt x="13152" y="27773"/>
                      <a:pt x="13509" y="27323"/>
                      <a:pt x="13819" y="26842"/>
                    </a:cubicBezTo>
                    <a:cubicBezTo>
                      <a:pt x="14455" y="25858"/>
                      <a:pt x="15674" y="25301"/>
                      <a:pt x="16857" y="25301"/>
                    </a:cubicBezTo>
                    <a:cubicBezTo>
                      <a:pt x="17463" y="25301"/>
                      <a:pt x="18060" y="25447"/>
                      <a:pt x="18564" y="25757"/>
                    </a:cubicBezTo>
                    <a:cubicBezTo>
                      <a:pt x="18673" y="25819"/>
                      <a:pt x="18782" y="25881"/>
                      <a:pt x="18906" y="25912"/>
                    </a:cubicBezTo>
                    <a:cubicBezTo>
                      <a:pt x="19004" y="25932"/>
                      <a:pt x="19108" y="25951"/>
                      <a:pt x="19207" y="25951"/>
                    </a:cubicBezTo>
                    <a:cubicBezTo>
                      <a:pt x="19264" y="25951"/>
                      <a:pt x="19320" y="25945"/>
                      <a:pt x="19371" y="25927"/>
                    </a:cubicBezTo>
                    <a:cubicBezTo>
                      <a:pt x="19960" y="25726"/>
                      <a:pt x="20550" y="25493"/>
                      <a:pt x="21139" y="25261"/>
                    </a:cubicBezTo>
                    <a:cubicBezTo>
                      <a:pt x="22752" y="24594"/>
                      <a:pt x="24148" y="23632"/>
                      <a:pt x="25388" y="22422"/>
                    </a:cubicBezTo>
                    <a:cubicBezTo>
                      <a:pt x="25590" y="22236"/>
                      <a:pt x="25652" y="22050"/>
                      <a:pt x="25574" y="21787"/>
                    </a:cubicBezTo>
                    <a:cubicBezTo>
                      <a:pt x="25512" y="21569"/>
                      <a:pt x="25481" y="21352"/>
                      <a:pt x="25450" y="21120"/>
                    </a:cubicBezTo>
                    <a:cubicBezTo>
                      <a:pt x="25426" y="20736"/>
                      <a:pt x="25559" y="20540"/>
                      <a:pt x="25851" y="20540"/>
                    </a:cubicBezTo>
                    <a:cubicBezTo>
                      <a:pt x="25925" y="20540"/>
                      <a:pt x="26008" y="20552"/>
                      <a:pt x="26102" y="20577"/>
                    </a:cubicBezTo>
                    <a:cubicBezTo>
                      <a:pt x="26319" y="20639"/>
                      <a:pt x="26505" y="20779"/>
                      <a:pt x="26691" y="20903"/>
                    </a:cubicBezTo>
                    <a:cubicBezTo>
                      <a:pt x="26784" y="20980"/>
                      <a:pt x="26862" y="21073"/>
                      <a:pt x="26970" y="21151"/>
                    </a:cubicBezTo>
                    <a:cubicBezTo>
                      <a:pt x="27497" y="20561"/>
                      <a:pt x="28056" y="20019"/>
                      <a:pt x="28552" y="19414"/>
                    </a:cubicBezTo>
                    <a:cubicBezTo>
                      <a:pt x="29576" y="18189"/>
                      <a:pt x="30382" y="16824"/>
                      <a:pt x="31080" y="15381"/>
                    </a:cubicBezTo>
                    <a:cubicBezTo>
                      <a:pt x="32631" y="12233"/>
                      <a:pt x="33391" y="8930"/>
                      <a:pt x="32972" y="5425"/>
                    </a:cubicBezTo>
                    <a:cubicBezTo>
                      <a:pt x="32724" y="3331"/>
                      <a:pt x="31762" y="1594"/>
                      <a:pt x="30165" y="229"/>
                    </a:cubicBezTo>
                    <a:cubicBezTo>
                      <a:pt x="30041" y="121"/>
                      <a:pt x="29839" y="59"/>
                      <a:pt x="29669" y="28"/>
                    </a:cubicBezTo>
                    <a:cubicBezTo>
                      <a:pt x="29600" y="9"/>
                      <a:pt x="29534" y="0"/>
                      <a:pt x="294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 name="Google Shape;161;p2"/>
              <p:cNvSpPr/>
              <p:nvPr/>
            </p:nvSpPr>
            <p:spPr>
              <a:xfrm>
                <a:off x="2470600" y="2979775"/>
                <a:ext cx="408700" cy="421150"/>
              </a:xfrm>
              <a:custGeom>
                <a:avLst/>
                <a:gdLst/>
                <a:ahLst/>
                <a:cxnLst/>
                <a:rect l="l" t="t" r="r" b="b"/>
                <a:pathLst>
                  <a:path w="16348" h="16846" extrusionOk="0">
                    <a:moveTo>
                      <a:pt x="3366" y="1157"/>
                    </a:moveTo>
                    <a:lnTo>
                      <a:pt x="3366" y="1157"/>
                    </a:lnTo>
                    <a:cubicBezTo>
                      <a:pt x="3041" y="1530"/>
                      <a:pt x="2715" y="1855"/>
                      <a:pt x="2451" y="2212"/>
                    </a:cubicBezTo>
                    <a:cubicBezTo>
                      <a:pt x="2203" y="2569"/>
                      <a:pt x="2017" y="2972"/>
                      <a:pt x="1784" y="3344"/>
                    </a:cubicBezTo>
                    <a:cubicBezTo>
                      <a:pt x="1660" y="2801"/>
                      <a:pt x="2792" y="1250"/>
                      <a:pt x="3366" y="1157"/>
                    </a:cubicBezTo>
                    <a:close/>
                    <a:moveTo>
                      <a:pt x="1583" y="3887"/>
                    </a:moveTo>
                    <a:cubicBezTo>
                      <a:pt x="1040" y="5143"/>
                      <a:pt x="1241" y="6492"/>
                      <a:pt x="1148" y="7795"/>
                    </a:cubicBezTo>
                    <a:cubicBezTo>
                      <a:pt x="807" y="6958"/>
                      <a:pt x="931" y="4321"/>
                      <a:pt x="1583" y="3887"/>
                    </a:cubicBezTo>
                    <a:close/>
                    <a:moveTo>
                      <a:pt x="14036" y="4569"/>
                    </a:moveTo>
                    <a:cubicBezTo>
                      <a:pt x="14145" y="4678"/>
                      <a:pt x="14269" y="4771"/>
                      <a:pt x="14362" y="4895"/>
                    </a:cubicBezTo>
                    <a:cubicBezTo>
                      <a:pt x="14703" y="5360"/>
                      <a:pt x="15060" y="5810"/>
                      <a:pt x="15370" y="6291"/>
                    </a:cubicBezTo>
                    <a:cubicBezTo>
                      <a:pt x="15835" y="7020"/>
                      <a:pt x="15882" y="7795"/>
                      <a:pt x="15649" y="8617"/>
                    </a:cubicBezTo>
                    <a:cubicBezTo>
                      <a:pt x="15634" y="8664"/>
                      <a:pt x="15587" y="8695"/>
                      <a:pt x="15479" y="8741"/>
                    </a:cubicBezTo>
                    <a:cubicBezTo>
                      <a:pt x="15479" y="8633"/>
                      <a:pt x="15463" y="8509"/>
                      <a:pt x="15479" y="8416"/>
                    </a:cubicBezTo>
                    <a:cubicBezTo>
                      <a:pt x="15618" y="7563"/>
                      <a:pt x="15494" y="6787"/>
                      <a:pt x="14920" y="6089"/>
                    </a:cubicBezTo>
                    <a:cubicBezTo>
                      <a:pt x="14564" y="5639"/>
                      <a:pt x="14269" y="5143"/>
                      <a:pt x="13959" y="4662"/>
                    </a:cubicBezTo>
                    <a:cubicBezTo>
                      <a:pt x="13974" y="4631"/>
                      <a:pt x="14005" y="4600"/>
                      <a:pt x="14036" y="4569"/>
                    </a:cubicBezTo>
                    <a:close/>
                    <a:moveTo>
                      <a:pt x="14502" y="6244"/>
                    </a:moveTo>
                    <a:cubicBezTo>
                      <a:pt x="14781" y="6430"/>
                      <a:pt x="15060" y="6663"/>
                      <a:pt x="15137" y="7035"/>
                    </a:cubicBezTo>
                    <a:cubicBezTo>
                      <a:pt x="15199" y="7376"/>
                      <a:pt x="15199" y="7764"/>
                      <a:pt x="15153" y="8121"/>
                    </a:cubicBezTo>
                    <a:cubicBezTo>
                      <a:pt x="15091" y="8540"/>
                      <a:pt x="14967" y="8958"/>
                      <a:pt x="14843" y="9362"/>
                    </a:cubicBezTo>
                    <a:cubicBezTo>
                      <a:pt x="14765" y="9594"/>
                      <a:pt x="14626" y="9811"/>
                      <a:pt x="14486" y="10028"/>
                    </a:cubicBezTo>
                    <a:cubicBezTo>
                      <a:pt x="14439" y="10106"/>
                      <a:pt x="14315" y="10153"/>
                      <a:pt x="14222" y="10215"/>
                    </a:cubicBezTo>
                    <a:cubicBezTo>
                      <a:pt x="14207" y="10184"/>
                      <a:pt x="14176" y="10168"/>
                      <a:pt x="14160" y="10153"/>
                    </a:cubicBezTo>
                    <a:cubicBezTo>
                      <a:pt x="14191" y="10060"/>
                      <a:pt x="14222" y="9966"/>
                      <a:pt x="14269" y="9873"/>
                    </a:cubicBezTo>
                    <a:cubicBezTo>
                      <a:pt x="14393" y="9594"/>
                      <a:pt x="14548" y="9331"/>
                      <a:pt x="14657" y="9036"/>
                    </a:cubicBezTo>
                    <a:cubicBezTo>
                      <a:pt x="14781" y="8679"/>
                      <a:pt x="14874" y="8307"/>
                      <a:pt x="14951" y="7935"/>
                    </a:cubicBezTo>
                    <a:cubicBezTo>
                      <a:pt x="15044" y="7439"/>
                      <a:pt x="14998" y="6958"/>
                      <a:pt x="14626" y="6570"/>
                    </a:cubicBezTo>
                    <a:cubicBezTo>
                      <a:pt x="14548" y="6492"/>
                      <a:pt x="14486" y="6399"/>
                      <a:pt x="14408" y="6322"/>
                    </a:cubicBezTo>
                    <a:cubicBezTo>
                      <a:pt x="14439" y="6291"/>
                      <a:pt x="14471" y="6260"/>
                      <a:pt x="14502" y="6244"/>
                    </a:cubicBezTo>
                    <a:close/>
                    <a:moveTo>
                      <a:pt x="15370" y="9424"/>
                    </a:moveTo>
                    <a:cubicBezTo>
                      <a:pt x="15494" y="9920"/>
                      <a:pt x="14796" y="11238"/>
                      <a:pt x="14393" y="11269"/>
                    </a:cubicBezTo>
                    <a:cubicBezTo>
                      <a:pt x="14719" y="10649"/>
                      <a:pt x="15044" y="10044"/>
                      <a:pt x="15370" y="9424"/>
                    </a:cubicBezTo>
                    <a:close/>
                    <a:moveTo>
                      <a:pt x="11819" y="9517"/>
                    </a:moveTo>
                    <a:cubicBezTo>
                      <a:pt x="12578" y="9532"/>
                      <a:pt x="13323" y="10385"/>
                      <a:pt x="13323" y="11285"/>
                    </a:cubicBezTo>
                    <a:cubicBezTo>
                      <a:pt x="13323" y="12184"/>
                      <a:pt x="12547" y="12898"/>
                      <a:pt x="11570" y="12898"/>
                    </a:cubicBezTo>
                    <a:cubicBezTo>
                      <a:pt x="11561" y="12898"/>
                      <a:pt x="11552" y="12898"/>
                      <a:pt x="11543" y="12898"/>
                    </a:cubicBezTo>
                    <a:cubicBezTo>
                      <a:pt x="10671" y="12898"/>
                      <a:pt x="9957" y="12175"/>
                      <a:pt x="9957" y="11331"/>
                    </a:cubicBezTo>
                    <a:cubicBezTo>
                      <a:pt x="9957" y="10370"/>
                      <a:pt x="10826" y="9517"/>
                      <a:pt x="11819" y="9517"/>
                    </a:cubicBezTo>
                    <a:close/>
                    <a:moveTo>
                      <a:pt x="5285" y="0"/>
                    </a:moveTo>
                    <a:cubicBezTo>
                      <a:pt x="4769" y="0"/>
                      <a:pt x="4261" y="140"/>
                      <a:pt x="3800" y="398"/>
                    </a:cubicBezTo>
                    <a:cubicBezTo>
                      <a:pt x="2219" y="1266"/>
                      <a:pt x="1210" y="2677"/>
                      <a:pt x="761" y="4445"/>
                    </a:cubicBezTo>
                    <a:cubicBezTo>
                      <a:pt x="497" y="5515"/>
                      <a:pt x="482" y="6617"/>
                      <a:pt x="528" y="7718"/>
                    </a:cubicBezTo>
                    <a:cubicBezTo>
                      <a:pt x="590" y="8958"/>
                      <a:pt x="528" y="10168"/>
                      <a:pt x="187" y="11362"/>
                    </a:cubicBezTo>
                    <a:cubicBezTo>
                      <a:pt x="1" y="11967"/>
                      <a:pt x="156" y="12494"/>
                      <a:pt x="482" y="13006"/>
                    </a:cubicBezTo>
                    <a:cubicBezTo>
                      <a:pt x="776" y="13456"/>
                      <a:pt x="1133" y="13813"/>
                      <a:pt x="1598" y="14061"/>
                    </a:cubicBezTo>
                    <a:cubicBezTo>
                      <a:pt x="2281" y="14402"/>
                      <a:pt x="2963" y="14728"/>
                      <a:pt x="3630" y="15069"/>
                    </a:cubicBezTo>
                    <a:cubicBezTo>
                      <a:pt x="3883" y="15210"/>
                      <a:pt x="4142" y="15277"/>
                      <a:pt x="4410" y="15277"/>
                    </a:cubicBezTo>
                    <a:cubicBezTo>
                      <a:pt x="4585" y="15277"/>
                      <a:pt x="4764" y="15248"/>
                      <a:pt x="4948" y="15193"/>
                    </a:cubicBezTo>
                    <a:cubicBezTo>
                      <a:pt x="5103" y="15131"/>
                      <a:pt x="5258" y="15084"/>
                      <a:pt x="5413" y="15038"/>
                    </a:cubicBezTo>
                    <a:cubicBezTo>
                      <a:pt x="5529" y="15006"/>
                      <a:pt x="5634" y="14989"/>
                      <a:pt x="5729" y="14989"/>
                    </a:cubicBezTo>
                    <a:cubicBezTo>
                      <a:pt x="6004" y="14989"/>
                      <a:pt x="6202" y="15126"/>
                      <a:pt x="6375" y="15426"/>
                    </a:cubicBezTo>
                    <a:cubicBezTo>
                      <a:pt x="6483" y="15612"/>
                      <a:pt x="6592" y="15813"/>
                      <a:pt x="6732" y="15968"/>
                    </a:cubicBezTo>
                    <a:cubicBezTo>
                      <a:pt x="7198" y="16532"/>
                      <a:pt x="7906" y="16846"/>
                      <a:pt x="8651" y="16846"/>
                    </a:cubicBezTo>
                    <a:cubicBezTo>
                      <a:pt x="8972" y="16846"/>
                      <a:pt x="9299" y="16788"/>
                      <a:pt x="9616" y="16666"/>
                    </a:cubicBezTo>
                    <a:cubicBezTo>
                      <a:pt x="10177" y="16453"/>
                      <a:pt x="10737" y="16297"/>
                      <a:pt x="11317" y="16297"/>
                    </a:cubicBezTo>
                    <a:cubicBezTo>
                      <a:pt x="11411" y="16297"/>
                      <a:pt x="11506" y="16301"/>
                      <a:pt x="11601" y="16310"/>
                    </a:cubicBezTo>
                    <a:cubicBezTo>
                      <a:pt x="11620" y="16314"/>
                      <a:pt x="11638" y="16316"/>
                      <a:pt x="11656" y="16316"/>
                    </a:cubicBezTo>
                    <a:cubicBezTo>
                      <a:pt x="11698" y="16316"/>
                      <a:pt x="11739" y="16305"/>
                      <a:pt x="11772" y="16294"/>
                    </a:cubicBezTo>
                    <a:cubicBezTo>
                      <a:pt x="11787" y="16263"/>
                      <a:pt x="11787" y="16232"/>
                      <a:pt x="11803" y="16201"/>
                    </a:cubicBezTo>
                    <a:cubicBezTo>
                      <a:pt x="11663" y="16154"/>
                      <a:pt x="11524" y="16077"/>
                      <a:pt x="11400" y="16077"/>
                    </a:cubicBezTo>
                    <a:cubicBezTo>
                      <a:pt x="10966" y="16092"/>
                      <a:pt x="10516" y="16092"/>
                      <a:pt x="10082" y="16185"/>
                    </a:cubicBezTo>
                    <a:cubicBezTo>
                      <a:pt x="9849" y="16237"/>
                      <a:pt x="9626" y="16263"/>
                      <a:pt x="9412" y="16263"/>
                    </a:cubicBezTo>
                    <a:cubicBezTo>
                      <a:pt x="8668" y="16263"/>
                      <a:pt x="8030" y="15954"/>
                      <a:pt x="7476" y="15364"/>
                    </a:cubicBezTo>
                    <a:cubicBezTo>
                      <a:pt x="7367" y="15255"/>
                      <a:pt x="7274" y="15162"/>
                      <a:pt x="7197" y="15038"/>
                    </a:cubicBezTo>
                    <a:cubicBezTo>
                      <a:pt x="7135" y="14960"/>
                      <a:pt x="7073" y="14852"/>
                      <a:pt x="7088" y="14774"/>
                    </a:cubicBezTo>
                    <a:cubicBezTo>
                      <a:pt x="7104" y="14712"/>
                      <a:pt x="7228" y="14650"/>
                      <a:pt x="7321" y="14635"/>
                    </a:cubicBezTo>
                    <a:cubicBezTo>
                      <a:pt x="8112" y="14526"/>
                      <a:pt x="8918" y="14480"/>
                      <a:pt x="9709" y="14324"/>
                    </a:cubicBezTo>
                    <a:cubicBezTo>
                      <a:pt x="12284" y="13844"/>
                      <a:pt x="14439" y="12696"/>
                      <a:pt x="15634" y="10230"/>
                    </a:cubicBezTo>
                    <a:cubicBezTo>
                      <a:pt x="16099" y="9269"/>
                      <a:pt x="16347" y="8245"/>
                      <a:pt x="16145" y="7190"/>
                    </a:cubicBezTo>
                    <a:cubicBezTo>
                      <a:pt x="16006" y="6384"/>
                      <a:pt x="15541" y="5702"/>
                      <a:pt x="15075" y="5050"/>
                    </a:cubicBezTo>
                    <a:cubicBezTo>
                      <a:pt x="14672" y="4492"/>
                      <a:pt x="14145" y="4104"/>
                      <a:pt x="13509" y="3871"/>
                    </a:cubicBezTo>
                    <a:cubicBezTo>
                      <a:pt x="12470" y="3515"/>
                      <a:pt x="11446" y="3174"/>
                      <a:pt x="10392" y="2863"/>
                    </a:cubicBezTo>
                    <a:cubicBezTo>
                      <a:pt x="9539" y="2615"/>
                      <a:pt x="8810" y="2197"/>
                      <a:pt x="8189" y="1561"/>
                    </a:cubicBezTo>
                    <a:cubicBezTo>
                      <a:pt x="7771" y="1142"/>
                      <a:pt x="7290" y="739"/>
                      <a:pt x="6794" y="429"/>
                    </a:cubicBezTo>
                    <a:cubicBezTo>
                      <a:pt x="6309" y="136"/>
                      <a:pt x="5793" y="0"/>
                      <a:pt x="52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 name="Google Shape;162;p2"/>
              <p:cNvSpPr/>
              <p:nvPr/>
            </p:nvSpPr>
            <p:spPr>
              <a:xfrm>
                <a:off x="2874225" y="3019550"/>
                <a:ext cx="430400" cy="262500"/>
              </a:xfrm>
              <a:custGeom>
                <a:avLst/>
                <a:gdLst/>
                <a:ahLst/>
                <a:cxnLst/>
                <a:rect l="l" t="t" r="r" b="b"/>
                <a:pathLst>
                  <a:path w="17216" h="10500" extrusionOk="0">
                    <a:moveTo>
                      <a:pt x="14842" y="5351"/>
                    </a:moveTo>
                    <a:cubicBezTo>
                      <a:pt x="14858" y="5382"/>
                      <a:pt x="14889" y="5398"/>
                      <a:pt x="14904" y="5429"/>
                    </a:cubicBezTo>
                    <a:cubicBezTo>
                      <a:pt x="14842" y="5506"/>
                      <a:pt x="14811" y="5615"/>
                      <a:pt x="14734" y="5677"/>
                    </a:cubicBezTo>
                    <a:cubicBezTo>
                      <a:pt x="13958" y="6235"/>
                      <a:pt x="13167" y="6732"/>
                      <a:pt x="12237" y="6949"/>
                    </a:cubicBezTo>
                    <a:cubicBezTo>
                      <a:pt x="12206" y="6959"/>
                      <a:pt x="12173" y="6962"/>
                      <a:pt x="12139" y="6962"/>
                    </a:cubicBezTo>
                    <a:cubicBezTo>
                      <a:pt x="12071" y="6962"/>
                      <a:pt x="11999" y="6949"/>
                      <a:pt x="11927" y="6949"/>
                    </a:cubicBezTo>
                    <a:cubicBezTo>
                      <a:pt x="11911" y="6918"/>
                      <a:pt x="11911" y="6871"/>
                      <a:pt x="11896" y="6825"/>
                    </a:cubicBezTo>
                    <a:cubicBezTo>
                      <a:pt x="13012" y="6592"/>
                      <a:pt x="13912" y="5956"/>
                      <a:pt x="14842" y="5351"/>
                    </a:cubicBezTo>
                    <a:close/>
                    <a:moveTo>
                      <a:pt x="3886" y="5793"/>
                    </a:moveTo>
                    <a:cubicBezTo>
                      <a:pt x="4432" y="5793"/>
                      <a:pt x="4950" y="6003"/>
                      <a:pt x="5460" y="6220"/>
                    </a:cubicBezTo>
                    <a:cubicBezTo>
                      <a:pt x="6049" y="6468"/>
                      <a:pt x="6607" y="6763"/>
                      <a:pt x="7181" y="6995"/>
                    </a:cubicBezTo>
                    <a:cubicBezTo>
                      <a:pt x="7854" y="7266"/>
                      <a:pt x="8531" y="7369"/>
                      <a:pt x="9213" y="7369"/>
                    </a:cubicBezTo>
                    <a:cubicBezTo>
                      <a:pt x="9743" y="7369"/>
                      <a:pt x="10275" y="7307"/>
                      <a:pt x="10810" y="7212"/>
                    </a:cubicBezTo>
                    <a:cubicBezTo>
                      <a:pt x="10934" y="7181"/>
                      <a:pt x="11058" y="7181"/>
                      <a:pt x="11167" y="7166"/>
                    </a:cubicBezTo>
                    <a:cubicBezTo>
                      <a:pt x="11182" y="7197"/>
                      <a:pt x="11198" y="7228"/>
                      <a:pt x="11213" y="7259"/>
                    </a:cubicBezTo>
                    <a:cubicBezTo>
                      <a:pt x="11089" y="7321"/>
                      <a:pt x="10981" y="7383"/>
                      <a:pt x="10857" y="7414"/>
                    </a:cubicBezTo>
                    <a:cubicBezTo>
                      <a:pt x="10324" y="7530"/>
                      <a:pt x="9798" y="7589"/>
                      <a:pt x="9279" y="7589"/>
                    </a:cubicBezTo>
                    <a:cubicBezTo>
                      <a:pt x="8272" y="7589"/>
                      <a:pt x="7290" y="7368"/>
                      <a:pt x="6328" y="6918"/>
                    </a:cubicBezTo>
                    <a:cubicBezTo>
                      <a:pt x="5723" y="6638"/>
                      <a:pt x="5118" y="6375"/>
                      <a:pt x="4514" y="6127"/>
                    </a:cubicBezTo>
                    <a:cubicBezTo>
                      <a:pt x="4289" y="6026"/>
                      <a:pt x="4060" y="5979"/>
                      <a:pt x="3831" y="5979"/>
                    </a:cubicBezTo>
                    <a:cubicBezTo>
                      <a:pt x="3602" y="5979"/>
                      <a:pt x="3374" y="6026"/>
                      <a:pt x="3149" y="6111"/>
                    </a:cubicBezTo>
                    <a:cubicBezTo>
                      <a:pt x="3071" y="6142"/>
                      <a:pt x="2978" y="6158"/>
                      <a:pt x="2901" y="6173"/>
                    </a:cubicBezTo>
                    <a:cubicBezTo>
                      <a:pt x="2885" y="6142"/>
                      <a:pt x="2885" y="6111"/>
                      <a:pt x="2870" y="6096"/>
                    </a:cubicBezTo>
                    <a:cubicBezTo>
                      <a:pt x="2963" y="6034"/>
                      <a:pt x="3056" y="5972"/>
                      <a:pt x="3164" y="5925"/>
                    </a:cubicBezTo>
                    <a:cubicBezTo>
                      <a:pt x="3411" y="5832"/>
                      <a:pt x="3651" y="5793"/>
                      <a:pt x="3886" y="5793"/>
                    </a:cubicBezTo>
                    <a:close/>
                    <a:moveTo>
                      <a:pt x="15959" y="1"/>
                    </a:moveTo>
                    <a:cubicBezTo>
                      <a:pt x="15913" y="187"/>
                      <a:pt x="15819" y="388"/>
                      <a:pt x="15819" y="590"/>
                    </a:cubicBezTo>
                    <a:cubicBezTo>
                      <a:pt x="15835" y="1086"/>
                      <a:pt x="15897" y="1598"/>
                      <a:pt x="15913" y="2094"/>
                    </a:cubicBezTo>
                    <a:cubicBezTo>
                      <a:pt x="15928" y="3164"/>
                      <a:pt x="15618" y="4111"/>
                      <a:pt x="14811" y="4870"/>
                    </a:cubicBezTo>
                    <a:cubicBezTo>
                      <a:pt x="14284" y="5351"/>
                      <a:pt x="13695" y="5708"/>
                      <a:pt x="13028" y="5941"/>
                    </a:cubicBezTo>
                    <a:cubicBezTo>
                      <a:pt x="12006" y="6288"/>
                      <a:pt x="10976" y="6591"/>
                      <a:pt x="9923" y="6591"/>
                    </a:cubicBezTo>
                    <a:cubicBezTo>
                      <a:pt x="9474" y="6591"/>
                      <a:pt x="9020" y="6536"/>
                      <a:pt x="8561" y="6406"/>
                    </a:cubicBezTo>
                    <a:cubicBezTo>
                      <a:pt x="7708" y="6158"/>
                      <a:pt x="6886" y="5816"/>
                      <a:pt x="6049" y="5522"/>
                    </a:cubicBezTo>
                    <a:cubicBezTo>
                      <a:pt x="5456" y="5323"/>
                      <a:pt x="4883" y="5221"/>
                      <a:pt x="4329" y="5221"/>
                    </a:cubicBezTo>
                    <a:cubicBezTo>
                      <a:pt x="3246" y="5221"/>
                      <a:pt x="2237" y="5610"/>
                      <a:pt x="1303" y="6421"/>
                    </a:cubicBezTo>
                    <a:cubicBezTo>
                      <a:pt x="1102" y="6592"/>
                      <a:pt x="900" y="6763"/>
                      <a:pt x="698" y="6949"/>
                    </a:cubicBezTo>
                    <a:cubicBezTo>
                      <a:pt x="326" y="7305"/>
                      <a:pt x="16" y="7709"/>
                      <a:pt x="0" y="8313"/>
                    </a:cubicBezTo>
                    <a:cubicBezTo>
                      <a:pt x="171" y="8205"/>
                      <a:pt x="311" y="8096"/>
                      <a:pt x="481" y="8034"/>
                    </a:cubicBezTo>
                    <a:cubicBezTo>
                      <a:pt x="927" y="7847"/>
                      <a:pt x="1377" y="7762"/>
                      <a:pt x="1830" y="7762"/>
                    </a:cubicBezTo>
                    <a:cubicBezTo>
                      <a:pt x="2165" y="7762"/>
                      <a:pt x="2502" y="7809"/>
                      <a:pt x="2839" y="7895"/>
                    </a:cubicBezTo>
                    <a:cubicBezTo>
                      <a:pt x="3847" y="8143"/>
                      <a:pt x="4731" y="8624"/>
                      <a:pt x="5615" y="9120"/>
                    </a:cubicBezTo>
                    <a:cubicBezTo>
                      <a:pt x="6654" y="9694"/>
                      <a:pt x="7739" y="10112"/>
                      <a:pt x="8903" y="10376"/>
                    </a:cubicBezTo>
                    <a:cubicBezTo>
                      <a:pt x="9279" y="10459"/>
                      <a:pt x="9643" y="10499"/>
                      <a:pt x="9996" y="10499"/>
                    </a:cubicBezTo>
                    <a:cubicBezTo>
                      <a:pt x="11037" y="10499"/>
                      <a:pt x="11981" y="10145"/>
                      <a:pt x="12873" y="9461"/>
                    </a:cubicBezTo>
                    <a:cubicBezTo>
                      <a:pt x="13540" y="8965"/>
                      <a:pt x="14207" y="8453"/>
                      <a:pt x="14873" y="7972"/>
                    </a:cubicBezTo>
                    <a:cubicBezTo>
                      <a:pt x="16424" y="6840"/>
                      <a:pt x="17215" y="5320"/>
                      <a:pt x="17184" y="3413"/>
                    </a:cubicBezTo>
                    <a:cubicBezTo>
                      <a:pt x="17184" y="2963"/>
                      <a:pt x="17153" y="2498"/>
                      <a:pt x="16797" y="2172"/>
                    </a:cubicBezTo>
                    <a:cubicBezTo>
                      <a:pt x="16486" y="1908"/>
                      <a:pt x="16409" y="1598"/>
                      <a:pt x="16378" y="1210"/>
                    </a:cubicBezTo>
                    <a:cubicBezTo>
                      <a:pt x="16331" y="807"/>
                      <a:pt x="16223" y="404"/>
                      <a:pt x="1613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 name="Google Shape;163;p2"/>
              <p:cNvSpPr/>
              <p:nvPr/>
            </p:nvSpPr>
            <p:spPr>
              <a:xfrm>
                <a:off x="3025425" y="2140050"/>
                <a:ext cx="247800" cy="325100"/>
              </a:xfrm>
              <a:custGeom>
                <a:avLst/>
                <a:gdLst/>
                <a:ahLst/>
                <a:cxnLst/>
                <a:rect l="l" t="t" r="r" b="b"/>
                <a:pathLst>
                  <a:path w="9912" h="13004" extrusionOk="0">
                    <a:moveTo>
                      <a:pt x="1707" y="1852"/>
                    </a:moveTo>
                    <a:lnTo>
                      <a:pt x="1707" y="1852"/>
                    </a:lnTo>
                    <a:cubicBezTo>
                      <a:pt x="1676" y="2442"/>
                      <a:pt x="1319" y="2938"/>
                      <a:pt x="1195" y="3512"/>
                    </a:cubicBezTo>
                    <a:cubicBezTo>
                      <a:pt x="1133" y="3481"/>
                      <a:pt x="1087" y="3465"/>
                      <a:pt x="1024" y="3450"/>
                    </a:cubicBezTo>
                    <a:cubicBezTo>
                      <a:pt x="1118" y="2860"/>
                      <a:pt x="1412" y="2349"/>
                      <a:pt x="1707" y="1852"/>
                    </a:cubicBezTo>
                    <a:close/>
                    <a:moveTo>
                      <a:pt x="2901" y="8924"/>
                    </a:moveTo>
                    <a:cubicBezTo>
                      <a:pt x="3568" y="9172"/>
                      <a:pt x="4219" y="9421"/>
                      <a:pt x="4840" y="9669"/>
                    </a:cubicBezTo>
                    <a:cubicBezTo>
                      <a:pt x="4778" y="9715"/>
                      <a:pt x="4681" y="9739"/>
                      <a:pt x="4558" y="9739"/>
                    </a:cubicBezTo>
                    <a:cubicBezTo>
                      <a:pt x="4312" y="9739"/>
                      <a:pt x="3961" y="9643"/>
                      <a:pt x="3568" y="9436"/>
                    </a:cubicBezTo>
                    <a:cubicBezTo>
                      <a:pt x="3320" y="9312"/>
                      <a:pt x="3010" y="9250"/>
                      <a:pt x="2901" y="8924"/>
                    </a:cubicBezTo>
                    <a:close/>
                    <a:moveTo>
                      <a:pt x="885" y="4287"/>
                    </a:moveTo>
                    <a:lnTo>
                      <a:pt x="978" y="4318"/>
                    </a:lnTo>
                    <a:cubicBezTo>
                      <a:pt x="962" y="4411"/>
                      <a:pt x="962" y="4520"/>
                      <a:pt x="947" y="4613"/>
                    </a:cubicBezTo>
                    <a:cubicBezTo>
                      <a:pt x="714" y="5822"/>
                      <a:pt x="745" y="7017"/>
                      <a:pt x="1335" y="8118"/>
                    </a:cubicBezTo>
                    <a:cubicBezTo>
                      <a:pt x="1924" y="9234"/>
                      <a:pt x="2932" y="9808"/>
                      <a:pt x="4173" y="9963"/>
                    </a:cubicBezTo>
                    <a:cubicBezTo>
                      <a:pt x="4436" y="9994"/>
                      <a:pt x="4700" y="10010"/>
                      <a:pt x="4964" y="10041"/>
                    </a:cubicBezTo>
                    <a:cubicBezTo>
                      <a:pt x="4964" y="10072"/>
                      <a:pt x="4964" y="10118"/>
                      <a:pt x="4979" y="10149"/>
                    </a:cubicBezTo>
                    <a:cubicBezTo>
                      <a:pt x="4840" y="10165"/>
                      <a:pt x="4716" y="10196"/>
                      <a:pt x="4592" y="10211"/>
                    </a:cubicBezTo>
                    <a:cubicBezTo>
                      <a:pt x="4513" y="10218"/>
                      <a:pt x="4433" y="10220"/>
                      <a:pt x="4353" y="10220"/>
                    </a:cubicBezTo>
                    <a:cubicBezTo>
                      <a:pt x="2779" y="10220"/>
                      <a:pt x="1010" y="9071"/>
                      <a:pt x="730" y="7079"/>
                    </a:cubicBezTo>
                    <a:cubicBezTo>
                      <a:pt x="606" y="6257"/>
                      <a:pt x="513" y="5450"/>
                      <a:pt x="730" y="4628"/>
                    </a:cubicBezTo>
                    <a:cubicBezTo>
                      <a:pt x="761" y="4504"/>
                      <a:pt x="823" y="4396"/>
                      <a:pt x="885" y="4287"/>
                    </a:cubicBezTo>
                    <a:close/>
                    <a:moveTo>
                      <a:pt x="3947" y="0"/>
                    </a:moveTo>
                    <a:cubicBezTo>
                      <a:pt x="3915" y="0"/>
                      <a:pt x="3877" y="7"/>
                      <a:pt x="3832" y="22"/>
                    </a:cubicBezTo>
                    <a:cubicBezTo>
                      <a:pt x="2668" y="441"/>
                      <a:pt x="1614" y="1030"/>
                      <a:pt x="1040" y="2162"/>
                    </a:cubicBezTo>
                    <a:cubicBezTo>
                      <a:pt x="699" y="2860"/>
                      <a:pt x="435" y="3605"/>
                      <a:pt x="234" y="4349"/>
                    </a:cubicBezTo>
                    <a:cubicBezTo>
                      <a:pt x="1" y="5218"/>
                      <a:pt x="32" y="6117"/>
                      <a:pt x="172" y="7001"/>
                    </a:cubicBezTo>
                    <a:cubicBezTo>
                      <a:pt x="389" y="8335"/>
                      <a:pt x="962" y="9467"/>
                      <a:pt x="2219" y="10118"/>
                    </a:cubicBezTo>
                    <a:cubicBezTo>
                      <a:pt x="2786" y="10416"/>
                      <a:pt x="3392" y="10636"/>
                      <a:pt x="4049" y="10636"/>
                    </a:cubicBezTo>
                    <a:cubicBezTo>
                      <a:pt x="4110" y="10636"/>
                      <a:pt x="4172" y="10634"/>
                      <a:pt x="4235" y="10630"/>
                    </a:cubicBezTo>
                    <a:cubicBezTo>
                      <a:pt x="4747" y="10584"/>
                      <a:pt x="5258" y="10522"/>
                      <a:pt x="5770" y="10522"/>
                    </a:cubicBezTo>
                    <a:cubicBezTo>
                      <a:pt x="5793" y="10521"/>
                      <a:pt x="5815" y="10521"/>
                      <a:pt x="5838" y="10521"/>
                    </a:cubicBezTo>
                    <a:cubicBezTo>
                      <a:pt x="7124" y="10521"/>
                      <a:pt x="8153" y="10962"/>
                      <a:pt x="8717" y="12212"/>
                    </a:cubicBezTo>
                    <a:cubicBezTo>
                      <a:pt x="8825" y="12491"/>
                      <a:pt x="8996" y="12739"/>
                      <a:pt x="9151" y="13003"/>
                    </a:cubicBezTo>
                    <a:cubicBezTo>
                      <a:pt x="9415" y="12770"/>
                      <a:pt x="9663" y="12569"/>
                      <a:pt x="9911" y="12352"/>
                    </a:cubicBezTo>
                    <a:cubicBezTo>
                      <a:pt x="9554" y="11871"/>
                      <a:pt x="9570" y="11313"/>
                      <a:pt x="9477" y="10770"/>
                    </a:cubicBezTo>
                    <a:cubicBezTo>
                      <a:pt x="9260" y="9498"/>
                      <a:pt x="8655" y="8521"/>
                      <a:pt x="7430" y="7978"/>
                    </a:cubicBezTo>
                    <a:cubicBezTo>
                      <a:pt x="7150" y="7854"/>
                      <a:pt x="6871" y="7715"/>
                      <a:pt x="6577" y="7606"/>
                    </a:cubicBezTo>
                    <a:cubicBezTo>
                      <a:pt x="5553" y="7249"/>
                      <a:pt x="4871" y="6489"/>
                      <a:pt x="4281" y="5621"/>
                    </a:cubicBezTo>
                    <a:cubicBezTo>
                      <a:pt x="4049" y="5264"/>
                      <a:pt x="3925" y="4876"/>
                      <a:pt x="3956" y="4442"/>
                    </a:cubicBezTo>
                    <a:cubicBezTo>
                      <a:pt x="3971" y="4101"/>
                      <a:pt x="3971" y="3760"/>
                      <a:pt x="4049" y="3434"/>
                    </a:cubicBezTo>
                    <a:cubicBezTo>
                      <a:pt x="4297" y="2380"/>
                      <a:pt x="4281" y="1325"/>
                      <a:pt x="4142" y="270"/>
                    </a:cubicBezTo>
                    <a:cubicBezTo>
                      <a:pt x="4117" y="120"/>
                      <a:pt x="4082" y="0"/>
                      <a:pt x="394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 name="Google Shape;164;p2"/>
              <p:cNvSpPr/>
              <p:nvPr/>
            </p:nvSpPr>
            <p:spPr>
              <a:xfrm>
                <a:off x="3130125" y="2168200"/>
                <a:ext cx="236925" cy="288400"/>
              </a:xfrm>
              <a:custGeom>
                <a:avLst/>
                <a:gdLst/>
                <a:ahLst/>
                <a:cxnLst/>
                <a:rect l="l" t="t" r="r" b="b"/>
                <a:pathLst>
                  <a:path w="9477" h="11536" extrusionOk="0">
                    <a:moveTo>
                      <a:pt x="7801" y="1005"/>
                    </a:moveTo>
                    <a:cubicBezTo>
                      <a:pt x="8189" y="1145"/>
                      <a:pt x="8468" y="1703"/>
                      <a:pt x="8360" y="2169"/>
                    </a:cubicBezTo>
                    <a:cubicBezTo>
                      <a:pt x="8158" y="1750"/>
                      <a:pt x="8003" y="1393"/>
                      <a:pt x="7801" y="1005"/>
                    </a:cubicBezTo>
                    <a:close/>
                    <a:moveTo>
                      <a:pt x="8406" y="2913"/>
                    </a:moveTo>
                    <a:cubicBezTo>
                      <a:pt x="8577" y="3115"/>
                      <a:pt x="8530" y="3363"/>
                      <a:pt x="8453" y="3595"/>
                    </a:cubicBezTo>
                    <a:cubicBezTo>
                      <a:pt x="8220" y="4309"/>
                      <a:pt x="7801" y="4914"/>
                      <a:pt x="7320" y="5487"/>
                    </a:cubicBezTo>
                    <a:cubicBezTo>
                      <a:pt x="7088" y="5767"/>
                      <a:pt x="6871" y="6077"/>
                      <a:pt x="6654" y="6371"/>
                    </a:cubicBezTo>
                    <a:cubicBezTo>
                      <a:pt x="6607" y="6433"/>
                      <a:pt x="6545" y="6496"/>
                      <a:pt x="6483" y="6558"/>
                    </a:cubicBezTo>
                    <a:cubicBezTo>
                      <a:pt x="6467" y="6542"/>
                      <a:pt x="6436" y="6527"/>
                      <a:pt x="6405" y="6527"/>
                    </a:cubicBezTo>
                    <a:cubicBezTo>
                      <a:pt x="6421" y="6418"/>
                      <a:pt x="6421" y="6294"/>
                      <a:pt x="6467" y="6216"/>
                    </a:cubicBezTo>
                    <a:cubicBezTo>
                      <a:pt x="6638" y="5984"/>
                      <a:pt x="6793" y="5705"/>
                      <a:pt x="7010" y="5518"/>
                    </a:cubicBezTo>
                    <a:cubicBezTo>
                      <a:pt x="7584" y="5007"/>
                      <a:pt x="7956" y="4355"/>
                      <a:pt x="8220" y="3642"/>
                    </a:cubicBezTo>
                    <a:cubicBezTo>
                      <a:pt x="8282" y="3502"/>
                      <a:pt x="8266" y="3347"/>
                      <a:pt x="8282" y="3192"/>
                    </a:cubicBezTo>
                    <a:cubicBezTo>
                      <a:pt x="8298" y="3099"/>
                      <a:pt x="8298" y="3006"/>
                      <a:pt x="8313" y="2913"/>
                    </a:cubicBezTo>
                    <a:close/>
                    <a:moveTo>
                      <a:pt x="7647" y="1"/>
                    </a:moveTo>
                    <a:cubicBezTo>
                      <a:pt x="7560" y="1"/>
                      <a:pt x="7471" y="40"/>
                      <a:pt x="7382" y="121"/>
                    </a:cubicBezTo>
                    <a:cubicBezTo>
                      <a:pt x="6855" y="633"/>
                      <a:pt x="6297" y="1129"/>
                      <a:pt x="5770" y="1672"/>
                    </a:cubicBezTo>
                    <a:cubicBezTo>
                      <a:pt x="5196" y="2262"/>
                      <a:pt x="4591" y="2804"/>
                      <a:pt x="3800" y="3068"/>
                    </a:cubicBezTo>
                    <a:cubicBezTo>
                      <a:pt x="3429" y="3189"/>
                      <a:pt x="3079" y="3249"/>
                      <a:pt x="2750" y="3249"/>
                    </a:cubicBezTo>
                    <a:cubicBezTo>
                      <a:pt x="1812" y="3249"/>
                      <a:pt x="1052" y="2761"/>
                      <a:pt x="512" y="1796"/>
                    </a:cubicBezTo>
                    <a:cubicBezTo>
                      <a:pt x="435" y="1657"/>
                      <a:pt x="373" y="1533"/>
                      <a:pt x="295" y="1393"/>
                    </a:cubicBezTo>
                    <a:lnTo>
                      <a:pt x="202" y="1393"/>
                    </a:lnTo>
                    <a:cubicBezTo>
                      <a:pt x="124" y="2076"/>
                      <a:pt x="31" y="2758"/>
                      <a:pt x="16" y="3440"/>
                    </a:cubicBezTo>
                    <a:cubicBezTo>
                      <a:pt x="0" y="3735"/>
                      <a:pt x="109" y="4061"/>
                      <a:pt x="264" y="4309"/>
                    </a:cubicBezTo>
                    <a:cubicBezTo>
                      <a:pt x="791" y="5193"/>
                      <a:pt x="1474" y="5875"/>
                      <a:pt x="2466" y="6216"/>
                    </a:cubicBezTo>
                    <a:cubicBezTo>
                      <a:pt x="2823" y="6340"/>
                      <a:pt x="3180" y="6511"/>
                      <a:pt x="3521" y="6666"/>
                    </a:cubicBezTo>
                    <a:cubicBezTo>
                      <a:pt x="4296" y="7038"/>
                      <a:pt x="4839" y="7612"/>
                      <a:pt x="5211" y="8372"/>
                    </a:cubicBezTo>
                    <a:cubicBezTo>
                      <a:pt x="5537" y="9039"/>
                      <a:pt x="5568" y="9768"/>
                      <a:pt x="5723" y="10481"/>
                    </a:cubicBezTo>
                    <a:cubicBezTo>
                      <a:pt x="5754" y="10667"/>
                      <a:pt x="5832" y="10853"/>
                      <a:pt x="5956" y="10993"/>
                    </a:cubicBezTo>
                    <a:cubicBezTo>
                      <a:pt x="6126" y="11195"/>
                      <a:pt x="6343" y="11350"/>
                      <a:pt x="6576" y="11536"/>
                    </a:cubicBezTo>
                    <a:cubicBezTo>
                      <a:pt x="6669" y="11458"/>
                      <a:pt x="6793" y="11381"/>
                      <a:pt x="6933" y="11272"/>
                    </a:cubicBezTo>
                    <a:cubicBezTo>
                      <a:pt x="6778" y="11071"/>
                      <a:pt x="6654" y="10900"/>
                      <a:pt x="6514" y="10729"/>
                    </a:cubicBezTo>
                    <a:cubicBezTo>
                      <a:pt x="6188" y="10264"/>
                      <a:pt x="5987" y="9768"/>
                      <a:pt x="6095" y="9194"/>
                    </a:cubicBezTo>
                    <a:cubicBezTo>
                      <a:pt x="6157" y="8822"/>
                      <a:pt x="6250" y="8465"/>
                      <a:pt x="6374" y="8108"/>
                    </a:cubicBezTo>
                    <a:cubicBezTo>
                      <a:pt x="6638" y="7380"/>
                      <a:pt x="7057" y="6744"/>
                      <a:pt x="7569" y="6139"/>
                    </a:cubicBezTo>
                    <a:cubicBezTo>
                      <a:pt x="8018" y="5612"/>
                      <a:pt x="8499" y="5069"/>
                      <a:pt x="8778" y="4464"/>
                    </a:cubicBezTo>
                    <a:cubicBezTo>
                      <a:pt x="9476" y="2960"/>
                      <a:pt x="9150" y="1362"/>
                      <a:pt x="7925" y="137"/>
                    </a:cubicBezTo>
                    <a:cubicBezTo>
                      <a:pt x="7836" y="48"/>
                      <a:pt x="7743" y="1"/>
                      <a:pt x="764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 name="Google Shape;165;p2"/>
              <p:cNvSpPr/>
              <p:nvPr/>
            </p:nvSpPr>
            <p:spPr>
              <a:xfrm>
                <a:off x="2894000" y="2970400"/>
                <a:ext cx="377275" cy="212400"/>
              </a:xfrm>
              <a:custGeom>
                <a:avLst/>
                <a:gdLst/>
                <a:ahLst/>
                <a:cxnLst/>
                <a:rect l="l" t="t" r="r" b="b"/>
                <a:pathLst>
                  <a:path w="15091" h="8496" extrusionOk="0">
                    <a:moveTo>
                      <a:pt x="13741" y="617"/>
                    </a:moveTo>
                    <a:cubicBezTo>
                      <a:pt x="13803" y="726"/>
                      <a:pt x="13881" y="835"/>
                      <a:pt x="13896" y="959"/>
                    </a:cubicBezTo>
                    <a:cubicBezTo>
                      <a:pt x="14269" y="2680"/>
                      <a:pt x="13881" y="4417"/>
                      <a:pt x="12268" y="5596"/>
                    </a:cubicBezTo>
                    <a:cubicBezTo>
                      <a:pt x="12075" y="5729"/>
                      <a:pt x="11872" y="5843"/>
                      <a:pt x="11594" y="5843"/>
                    </a:cubicBezTo>
                    <a:cubicBezTo>
                      <a:pt x="11515" y="5843"/>
                      <a:pt x="11430" y="5833"/>
                      <a:pt x="11337" y="5813"/>
                    </a:cubicBezTo>
                    <a:cubicBezTo>
                      <a:pt x="13648" y="4727"/>
                      <a:pt x="14113" y="2882"/>
                      <a:pt x="13664" y="633"/>
                    </a:cubicBezTo>
                    <a:cubicBezTo>
                      <a:pt x="13695" y="617"/>
                      <a:pt x="13726" y="617"/>
                      <a:pt x="13741" y="617"/>
                    </a:cubicBezTo>
                    <a:close/>
                    <a:moveTo>
                      <a:pt x="14175" y="3595"/>
                    </a:moveTo>
                    <a:cubicBezTo>
                      <a:pt x="14331" y="4169"/>
                      <a:pt x="13710" y="5224"/>
                      <a:pt x="13043" y="5735"/>
                    </a:cubicBezTo>
                    <a:cubicBezTo>
                      <a:pt x="12541" y="6129"/>
                      <a:pt x="12015" y="6487"/>
                      <a:pt x="11372" y="6487"/>
                    </a:cubicBezTo>
                    <a:cubicBezTo>
                      <a:pt x="11280" y="6487"/>
                      <a:pt x="11186" y="6480"/>
                      <a:pt x="11089" y="6464"/>
                    </a:cubicBezTo>
                    <a:cubicBezTo>
                      <a:pt x="11074" y="6433"/>
                      <a:pt x="11058" y="6387"/>
                      <a:pt x="11043" y="6356"/>
                    </a:cubicBezTo>
                    <a:cubicBezTo>
                      <a:pt x="11151" y="6325"/>
                      <a:pt x="11244" y="6263"/>
                      <a:pt x="11353" y="6247"/>
                    </a:cubicBezTo>
                    <a:cubicBezTo>
                      <a:pt x="12283" y="6123"/>
                      <a:pt x="13028" y="5673"/>
                      <a:pt x="13571" y="4913"/>
                    </a:cubicBezTo>
                    <a:cubicBezTo>
                      <a:pt x="13772" y="4634"/>
                      <a:pt x="13881" y="4293"/>
                      <a:pt x="14020" y="3983"/>
                    </a:cubicBezTo>
                    <a:cubicBezTo>
                      <a:pt x="14067" y="3874"/>
                      <a:pt x="14098" y="3766"/>
                      <a:pt x="14175" y="3595"/>
                    </a:cubicBezTo>
                    <a:close/>
                    <a:moveTo>
                      <a:pt x="13568" y="0"/>
                    </a:moveTo>
                    <a:cubicBezTo>
                      <a:pt x="13475" y="0"/>
                      <a:pt x="13371" y="29"/>
                      <a:pt x="13291" y="75"/>
                    </a:cubicBezTo>
                    <a:cubicBezTo>
                      <a:pt x="13260" y="90"/>
                      <a:pt x="13276" y="276"/>
                      <a:pt x="13307" y="369"/>
                    </a:cubicBezTo>
                    <a:cubicBezTo>
                      <a:pt x="13834" y="1781"/>
                      <a:pt x="13462" y="4215"/>
                      <a:pt x="11710" y="5286"/>
                    </a:cubicBezTo>
                    <a:cubicBezTo>
                      <a:pt x="10815" y="5830"/>
                      <a:pt x="9909" y="6166"/>
                      <a:pt x="8973" y="6166"/>
                    </a:cubicBezTo>
                    <a:cubicBezTo>
                      <a:pt x="8335" y="6166"/>
                      <a:pt x="7683" y="6010"/>
                      <a:pt x="7010" y="5658"/>
                    </a:cubicBezTo>
                    <a:cubicBezTo>
                      <a:pt x="6607" y="5456"/>
                      <a:pt x="6173" y="5301"/>
                      <a:pt x="5785" y="5053"/>
                    </a:cubicBezTo>
                    <a:cubicBezTo>
                      <a:pt x="5458" y="4855"/>
                      <a:pt x="5001" y="4757"/>
                      <a:pt x="4507" y="4757"/>
                    </a:cubicBezTo>
                    <a:cubicBezTo>
                      <a:pt x="3528" y="4757"/>
                      <a:pt x="2403" y="5143"/>
                      <a:pt x="1846" y="5906"/>
                    </a:cubicBezTo>
                    <a:cubicBezTo>
                      <a:pt x="1381" y="6542"/>
                      <a:pt x="884" y="7162"/>
                      <a:pt x="419" y="7782"/>
                    </a:cubicBezTo>
                    <a:cubicBezTo>
                      <a:pt x="264" y="8000"/>
                      <a:pt x="140" y="8232"/>
                      <a:pt x="0" y="8496"/>
                    </a:cubicBezTo>
                    <a:cubicBezTo>
                      <a:pt x="39" y="8488"/>
                      <a:pt x="62" y="8488"/>
                      <a:pt x="78" y="8488"/>
                    </a:cubicBezTo>
                    <a:cubicBezTo>
                      <a:pt x="93" y="8488"/>
                      <a:pt x="101" y="8488"/>
                      <a:pt x="109" y="8480"/>
                    </a:cubicBezTo>
                    <a:cubicBezTo>
                      <a:pt x="264" y="8356"/>
                      <a:pt x="419" y="8232"/>
                      <a:pt x="559" y="8108"/>
                    </a:cubicBezTo>
                    <a:cubicBezTo>
                      <a:pt x="1477" y="7336"/>
                      <a:pt x="2480" y="6971"/>
                      <a:pt x="3549" y="6971"/>
                    </a:cubicBezTo>
                    <a:cubicBezTo>
                      <a:pt x="4067" y="6971"/>
                      <a:pt x="4602" y="7057"/>
                      <a:pt x="5149" y="7224"/>
                    </a:cubicBezTo>
                    <a:cubicBezTo>
                      <a:pt x="5801" y="7426"/>
                      <a:pt x="6421" y="7674"/>
                      <a:pt x="7041" y="7907"/>
                    </a:cubicBezTo>
                    <a:cubicBezTo>
                      <a:pt x="7667" y="8138"/>
                      <a:pt x="8316" y="8321"/>
                      <a:pt x="8978" y="8321"/>
                    </a:cubicBezTo>
                    <a:cubicBezTo>
                      <a:pt x="9072" y="8321"/>
                      <a:pt x="9165" y="8317"/>
                      <a:pt x="9259" y="8310"/>
                    </a:cubicBezTo>
                    <a:cubicBezTo>
                      <a:pt x="10531" y="8217"/>
                      <a:pt x="11756" y="7953"/>
                      <a:pt x="12888" y="7348"/>
                    </a:cubicBezTo>
                    <a:cubicBezTo>
                      <a:pt x="14238" y="6619"/>
                      <a:pt x="14951" y="5503"/>
                      <a:pt x="14858" y="3936"/>
                    </a:cubicBezTo>
                    <a:cubicBezTo>
                      <a:pt x="14827" y="3502"/>
                      <a:pt x="14796" y="3052"/>
                      <a:pt x="14780" y="2618"/>
                    </a:cubicBezTo>
                    <a:cubicBezTo>
                      <a:pt x="14749" y="2308"/>
                      <a:pt x="14811" y="2044"/>
                      <a:pt x="15028" y="1812"/>
                    </a:cubicBezTo>
                    <a:cubicBezTo>
                      <a:pt x="15075" y="1765"/>
                      <a:pt x="15090" y="1610"/>
                      <a:pt x="15044" y="1548"/>
                    </a:cubicBezTo>
                    <a:cubicBezTo>
                      <a:pt x="14749" y="1129"/>
                      <a:pt x="14455" y="710"/>
                      <a:pt x="14113" y="323"/>
                    </a:cubicBezTo>
                    <a:cubicBezTo>
                      <a:pt x="14005" y="183"/>
                      <a:pt x="13834" y="75"/>
                      <a:pt x="13664" y="13"/>
                    </a:cubicBezTo>
                    <a:cubicBezTo>
                      <a:pt x="13635" y="4"/>
                      <a:pt x="13602" y="0"/>
                      <a:pt x="1356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 name="Google Shape;166;p2"/>
              <p:cNvSpPr/>
              <p:nvPr/>
            </p:nvSpPr>
            <p:spPr>
              <a:xfrm>
                <a:off x="2994425" y="2233650"/>
                <a:ext cx="254750" cy="253975"/>
              </a:xfrm>
              <a:custGeom>
                <a:avLst/>
                <a:gdLst/>
                <a:ahLst/>
                <a:cxnLst/>
                <a:rect l="l" t="t" r="r" b="b"/>
                <a:pathLst>
                  <a:path w="10190" h="10159" extrusionOk="0">
                    <a:moveTo>
                      <a:pt x="2745" y="7584"/>
                    </a:moveTo>
                    <a:cubicBezTo>
                      <a:pt x="3480" y="7999"/>
                      <a:pt x="4258" y="8056"/>
                      <a:pt x="5046" y="8056"/>
                    </a:cubicBezTo>
                    <a:cubicBezTo>
                      <a:pt x="5344" y="8056"/>
                      <a:pt x="5644" y="8048"/>
                      <a:pt x="5943" y="8048"/>
                    </a:cubicBezTo>
                    <a:cubicBezTo>
                      <a:pt x="6004" y="8048"/>
                      <a:pt x="6065" y="8049"/>
                      <a:pt x="6126" y="8049"/>
                    </a:cubicBezTo>
                    <a:cubicBezTo>
                      <a:pt x="6840" y="8065"/>
                      <a:pt x="7506" y="8189"/>
                      <a:pt x="8158" y="8406"/>
                    </a:cubicBezTo>
                    <a:cubicBezTo>
                      <a:pt x="8390" y="8468"/>
                      <a:pt x="8608" y="8561"/>
                      <a:pt x="8608" y="8887"/>
                    </a:cubicBezTo>
                    <a:cubicBezTo>
                      <a:pt x="8344" y="8778"/>
                      <a:pt x="8096" y="8670"/>
                      <a:pt x="7848" y="8577"/>
                    </a:cubicBezTo>
                    <a:cubicBezTo>
                      <a:pt x="6933" y="8220"/>
                      <a:pt x="5987" y="8344"/>
                      <a:pt x="5056" y="8267"/>
                    </a:cubicBezTo>
                    <a:cubicBezTo>
                      <a:pt x="4513" y="8220"/>
                      <a:pt x="3986" y="8173"/>
                      <a:pt x="3459" y="8065"/>
                    </a:cubicBezTo>
                    <a:cubicBezTo>
                      <a:pt x="3180" y="8018"/>
                      <a:pt x="2931" y="7832"/>
                      <a:pt x="2683" y="7724"/>
                    </a:cubicBezTo>
                    <a:cubicBezTo>
                      <a:pt x="2699" y="7677"/>
                      <a:pt x="2714" y="7631"/>
                      <a:pt x="2745" y="7584"/>
                    </a:cubicBezTo>
                    <a:close/>
                    <a:moveTo>
                      <a:pt x="1349" y="0"/>
                    </a:moveTo>
                    <a:cubicBezTo>
                      <a:pt x="1117" y="155"/>
                      <a:pt x="915" y="264"/>
                      <a:pt x="745" y="404"/>
                    </a:cubicBezTo>
                    <a:cubicBezTo>
                      <a:pt x="233" y="822"/>
                      <a:pt x="109" y="1412"/>
                      <a:pt x="62" y="2032"/>
                    </a:cubicBezTo>
                    <a:cubicBezTo>
                      <a:pt x="0" y="2745"/>
                      <a:pt x="31" y="3428"/>
                      <a:pt x="357" y="4064"/>
                    </a:cubicBezTo>
                    <a:cubicBezTo>
                      <a:pt x="528" y="4389"/>
                      <a:pt x="543" y="4668"/>
                      <a:pt x="372" y="4994"/>
                    </a:cubicBezTo>
                    <a:cubicBezTo>
                      <a:pt x="62" y="5568"/>
                      <a:pt x="124" y="6157"/>
                      <a:pt x="419" y="6747"/>
                    </a:cubicBezTo>
                    <a:cubicBezTo>
                      <a:pt x="900" y="7646"/>
                      <a:pt x="1691" y="8127"/>
                      <a:pt x="2637" y="8375"/>
                    </a:cubicBezTo>
                    <a:cubicBezTo>
                      <a:pt x="3877" y="8716"/>
                      <a:pt x="5149" y="8763"/>
                      <a:pt x="6421" y="8809"/>
                    </a:cubicBezTo>
                    <a:cubicBezTo>
                      <a:pt x="7708" y="8856"/>
                      <a:pt x="8809" y="9352"/>
                      <a:pt x="9817" y="10159"/>
                    </a:cubicBezTo>
                    <a:cubicBezTo>
                      <a:pt x="9926" y="9988"/>
                      <a:pt x="10050" y="9786"/>
                      <a:pt x="10158" y="9585"/>
                    </a:cubicBezTo>
                    <a:cubicBezTo>
                      <a:pt x="10189" y="9538"/>
                      <a:pt x="10174" y="9461"/>
                      <a:pt x="10158" y="9414"/>
                    </a:cubicBezTo>
                    <a:cubicBezTo>
                      <a:pt x="9895" y="8964"/>
                      <a:pt x="9631" y="8530"/>
                      <a:pt x="9383" y="8080"/>
                    </a:cubicBezTo>
                    <a:cubicBezTo>
                      <a:pt x="9088" y="7600"/>
                      <a:pt x="8639" y="7351"/>
                      <a:pt x="8111" y="7212"/>
                    </a:cubicBezTo>
                    <a:cubicBezTo>
                      <a:pt x="7696" y="7092"/>
                      <a:pt x="7275" y="7043"/>
                      <a:pt x="6851" y="7043"/>
                    </a:cubicBezTo>
                    <a:cubicBezTo>
                      <a:pt x="6564" y="7043"/>
                      <a:pt x="6275" y="7066"/>
                      <a:pt x="5987" y="7103"/>
                    </a:cubicBezTo>
                    <a:cubicBezTo>
                      <a:pt x="5788" y="7134"/>
                      <a:pt x="5592" y="7148"/>
                      <a:pt x="5398" y="7148"/>
                    </a:cubicBezTo>
                    <a:cubicBezTo>
                      <a:pt x="4895" y="7148"/>
                      <a:pt x="4405" y="7050"/>
                      <a:pt x="3924" y="6871"/>
                    </a:cubicBezTo>
                    <a:cubicBezTo>
                      <a:pt x="2745" y="6452"/>
                      <a:pt x="1908" y="5661"/>
                      <a:pt x="1489" y="4498"/>
                    </a:cubicBezTo>
                    <a:cubicBezTo>
                      <a:pt x="1132" y="3521"/>
                      <a:pt x="1024" y="2497"/>
                      <a:pt x="1132" y="1474"/>
                    </a:cubicBezTo>
                    <a:cubicBezTo>
                      <a:pt x="1179" y="1008"/>
                      <a:pt x="1272" y="543"/>
                      <a:pt x="134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 name="Google Shape;167;p2"/>
              <p:cNvSpPr/>
              <p:nvPr/>
            </p:nvSpPr>
            <p:spPr>
              <a:xfrm>
                <a:off x="3287150" y="2157200"/>
                <a:ext cx="138050" cy="270325"/>
              </a:xfrm>
              <a:custGeom>
                <a:avLst/>
                <a:gdLst/>
                <a:ahLst/>
                <a:cxnLst/>
                <a:rect l="l" t="t" r="r" b="b"/>
                <a:pathLst>
                  <a:path w="5522" h="10813" extrusionOk="0">
                    <a:moveTo>
                      <a:pt x="2726" y="1"/>
                    </a:moveTo>
                    <a:cubicBezTo>
                      <a:pt x="2329" y="1"/>
                      <a:pt x="1951" y="81"/>
                      <a:pt x="1582" y="282"/>
                    </a:cubicBezTo>
                    <a:cubicBezTo>
                      <a:pt x="1799" y="546"/>
                      <a:pt x="2001" y="779"/>
                      <a:pt x="2203" y="1011"/>
                    </a:cubicBezTo>
                    <a:cubicBezTo>
                      <a:pt x="3304" y="2252"/>
                      <a:pt x="3350" y="4113"/>
                      <a:pt x="2497" y="5462"/>
                    </a:cubicBezTo>
                    <a:cubicBezTo>
                      <a:pt x="2156" y="6005"/>
                      <a:pt x="1706" y="6486"/>
                      <a:pt x="1303" y="6998"/>
                    </a:cubicBezTo>
                    <a:cubicBezTo>
                      <a:pt x="652" y="7757"/>
                      <a:pt x="249" y="8641"/>
                      <a:pt x="78" y="9634"/>
                    </a:cubicBezTo>
                    <a:cubicBezTo>
                      <a:pt x="0" y="10037"/>
                      <a:pt x="93" y="10409"/>
                      <a:pt x="357" y="10813"/>
                    </a:cubicBezTo>
                    <a:cubicBezTo>
                      <a:pt x="357" y="9696"/>
                      <a:pt x="853" y="8921"/>
                      <a:pt x="1675" y="8347"/>
                    </a:cubicBezTo>
                    <a:cubicBezTo>
                      <a:pt x="2094" y="8068"/>
                      <a:pt x="2482" y="7757"/>
                      <a:pt x="2901" y="7494"/>
                    </a:cubicBezTo>
                    <a:cubicBezTo>
                      <a:pt x="4079" y="6718"/>
                      <a:pt x="4575" y="5586"/>
                      <a:pt x="4575" y="4221"/>
                    </a:cubicBezTo>
                    <a:cubicBezTo>
                      <a:pt x="4560" y="3555"/>
                      <a:pt x="4777" y="2996"/>
                      <a:pt x="5134" y="2453"/>
                    </a:cubicBezTo>
                    <a:cubicBezTo>
                      <a:pt x="5289" y="2205"/>
                      <a:pt x="5397" y="1926"/>
                      <a:pt x="5475" y="1647"/>
                    </a:cubicBezTo>
                    <a:cubicBezTo>
                      <a:pt x="5522" y="1507"/>
                      <a:pt x="5475" y="1275"/>
                      <a:pt x="5382" y="1197"/>
                    </a:cubicBezTo>
                    <a:cubicBezTo>
                      <a:pt x="4746" y="623"/>
                      <a:pt x="4064" y="143"/>
                      <a:pt x="3195" y="34"/>
                    </a:cubicBezTo>
                    <a:cubicBezTo>
                      <a:pt x="3035" y="12"/>
                      <a:pt x="2879" y="1"/>
                      <a:pt x="27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 name="Google Shape;168;p2"/>
              <p:cNvSpPr/>
              <p:nvPr/>
            </p:nvSpPr>
            <p:spPr>
              <a:xfrm>
                <a:off x="2906800" y="3161850"/>
                <a:ext cx="395100" cy="150875"/>
              </a:xfrm>
              <a:custGeom>
                <a:avLst/>
                <a:gdLst/>
                <a:ahLst/>
                <a:cxnLst/>
                <a:rect l="l" t="t" r="r" b="b"/>
                <a:pathLst>
                  <a:path w="15804" h="6035" extrusionOk="0">
                    <a:moveTo>
                      <a:pt x="15757" y="0"/>
                    </a:moveTo>
                    <a:cubicBezTo>
                      <a:pt x="15711" y="109"/>
                      <a:pt x="15649" y="218"/>
                      <a:pt x="15602" y="326"/>
                    </a:cubicBezTo>
                    <a:cubicBezTo>
                      <a:pt x="15214" y="1164"/>
                      <a:pt x="14641" y="1846"/>
                      <a:pt x="13912" y="2389"/>
                    </a:cubicBezTo>
                    <a:cubicBezTo>
                      <a:pt x="13105" y="2978"/>
                      <a:pt x="12330" y="3583"/>
                      <a:pt x="11539" y="4172"/>
                    </a:cubicBezTo>
                    <a:cubicBezTo>
                      <a:pt x="10717" y="4778"/>
                      <a:pt x="9790" y="5127"/>
                      <a:pt x="8809" y="5127"/>
                    </a:cubicBezTo>
                    <a:cubicBezTo>
                      <a:pt x="8660" y="5127"/>
                      <a:pt x="8510" y="5119"/>
                      <a:pt x="8359" y="5103"/>
                    </a:cubicBezTo>
                    <a:cubicBezTo>
                      <a:pt x="7088" y="4963"/>
                      <a:pt x="5863" y="4622"/>
                      <a:pt x="4730" y="3986"/>
                    </a:cubicBezTo>
                    <a:cubicBezTo>
                      <a:pt x="4327" y="3754"/>
                      <a:pt x="3924" y="3536"/>
                      <a:pt x="3505" y="3319"/>
                    </a:cubicBezTo>
                    <a:cubicBezTo>
                      <a:pt x="2761" y="2947"/>
                      <a:pt x="2001" y="2559"/>
                      <a:pt x="1163" y="2435"/>
                    </a:cubicBezTo>
                    <a:cubicBezTo>
                      <a:pt x="791" y="2373"/>
                      <a:pt x="403" y="2389"/>
                      <a:pt x="0" y="2358"/>
                    </a:cubicBezTo>
                    <a:lnTo>
                      <a:pt x="0" y="2358"/>
                    </a:lnTo>
                    <a:cubicBezTo>
                      <a:pt x="900" y="2994"/>
                      <a:pt x="1784" y="3536"/>
                      <a:pt x="2590" y="4188"/>
                    </a:cubicBezTo>
                    <a:cubicBezTo>
                      <a:pt x="4110" y="5429"/>
                      <a:pt x="5816" y="6002"/>
                      <a:pt x="7770" y="6033"/>
                    </a:cubicBezTo>
                    <a:cubicBezTo>
                      <a:pt x="7824" y="6034"/>
                      <a:pt x="7877" y="6035"/>
                      <a:pt x="7930" y="6035"/>
                    </a:cubicBezTo>
                    <a:cubicBezTo>
                      <a:pt x="9586" y="6035"/>
                      <a:pt x="11054" y="5566"/>
                      <a:pt x="12376" y="4545"/>
                    </a:cubicBezTo>
                    <a:cubicBezTo>
                      <a:pt x="12888" y="4157"/>
                      <a:pt x="13400" y="3769"/>
                      <a:pt x="13974" y="3490"/>
                    </a:cubicBezTo>
                    <a:cubicBezTo>
                      <a:pt x="15214" y="2885"/>
                      <a:pt x="15804" y="1412"/>
                      <a:pt x="1575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 name="Google Shape;169;p2"/>
              <p:cNvSpPr/>
              <p:nvPr/>
            </p:nvSpPr>
            <p:spPr>
              <a:xfrm>
                <a:off x="3002375" y="2684150"/>
                <a:ext cx="109550" cy="209425"/>
              </a:xfrm>
              <a:custGeom>
                <a:avLst/>
                <a:gdLst/>
                <a:ahLst/>
                <a:cxnLst/>
                <a:rect l="l" t="t" r="r" b="b"/>
                <a:pathLst>
                  <a:path w="4382" h="8377" extrusionOk="0">
                    <a:moveTo>
                      <a:pt x="2055" y="4142"/>
                    </a:moveTo>
                    <a:cubicBezTo>
                      <a:pt x="2086" y="4158"/>
                      <a:pt x="2117" y="4173"/>
                      <a:pt x="2164" y="4173"/>
                    </a:cubicBezTo>
                    <a:cubicBezTo>
                      <a:pt x="2086" y="4530"/>
                      <a:pt x="2009" y="4887"/>
                      <a:pt x="1915" y="5228"/>
                    </a:cubicBezTo>
                    <a:cubicBezTo>
                      <a:pt x="1822" y="5616"/>
                      <a:pt x="1683" y="5988"/>
                      <a:pt x="1590" y="6360"/>
                    </a:cubicBezTo>
                    <a:cubicBezTo>
                      <a:pt x="1497" y="6732"/>
                      <a:pt x="1435" y="7105"/>
                      <a:pt x="1373" y="7477"/>
                    </a:cubicBezTo>
                    <a:cubicBezTo>
                      <a:pt x="1326" y="7477"/>
                      <a:pt x="1280" y="7492"/>
                      <a:pt x="1233" y="7492"/>
                    </a:cubicBezTo>
                    <a:cubicBezTo>
                      <a:pt x="1218" y="7353"/>
                      <a:pt x="1156" y="7198"/>
                      <a:pt x="1187" y="7074"/>
                    </a:cubicBezTo>
                    <a:cubicBezTo>
                      <a:pt x="1280" y="6577"/>
                      <a:pt x="1404" y="6081"/>
                      <a:pt x="1559" y="5600"/>
                    </a:cubicBezTo>
                    <a:cubicBezTo>
                      <a:pt x="1698" y="5104"/>
                      <a:pt x="1884" y="4639"/>
                      <a:pt x="2055" y="4142"/>
                    </a:cubicBezTo>
                    <a:close/>
                    <a:moveTo>
                      <a:pt x="3114" y="0"/>
                    </a:moveTo>
                    <a:cubicBezTo>
                      <a:pt x="3107" y="0"/>
                      <a:pt x="3101" y="1"/>
                      <a:pt x="3094" y="2"/>
                    </a:cubicBezTo>
                    <a:cubicBezTo>
                      <a:pt x="2489" y="48"/>
                      <a:pt x="1946" y="591"/>
                      <a:pt x="1838" y="1196"/>
                    </a:cubicBezTo>
                    <a:cubicBezTo>
                      <a:pt x="1760" y="1599"/>
                      <a:pt x="1683" y="1987"/>
                      <a:pt x="1559" y="2374"/>
                    </a:cubicBezTo>
                    <a:cubicBezTo>
                      <a:pt x="1140" y="3739"/>
                      <a:pt x="675" y="5104"/>
                      <a:pt x="287" y="6484"/>
                    </a:cubicBezTo>
                    <a:cubicBezTo>
                      <a:pt x="132" y="6996"/>
                      <a:pt x="85" y="7554"/>
                      <a:pt x="23" y="8097"/>
                    </a:cubicBezTo>
                    <a:cubicBezTo>
                      <a:pt x="1" y="8292"/>
                      <a:pt x="54" y="8376"/>
                      <a:pt x="183" y="8376"/>
                    </a:cubicBezTo>
                    <a:cubicBezTo>
                      <a:pt x="228" y="8376"/>
                      <a:pt x="284" y="8366"/>
                      <a:pt x="349" y="8345"/>
                    </a:cubicBezTo>
                    <a:cubicBezTo>
                      <a:pt x="442" y="8330"/>
                      <a:pt x="520" y="8268"/>
                      <a:pt x="535" y="8252"/>
                    </a:cubicBezTo>
                    <a:cubicBezTo>
                      <a:pt x="504" y="8082"/>
                      <a:pt x="458" y="7942"/>
                      <a:pt x="458" y="7802"/>
                    </a:cubicBezTo>
                    <a:cubicBezTo>
                      <a:pt x="473" y="7074"/>
                      <a:pt x="628" y="6376"/>
                      <a:pt x="892" y="5693"/>
                    </a:cubicBezTo>
                    <a:cubicBezTo>
                      <a:pt x="1404" y="4375"/>
                      <a:pt x="1978" y="3072"/>
                      <a:pt x="1993" y="1630"/>
                    </a:cubicBezTo>
                    <a:cubicBezTo>
                      <a:pt x="1993" y="1568"/>
                      <a:pt x="2040" y="1506"/>
                      <a:pt x="2071" y="1444"/>
                    </a:cubicBezTo>
                    <a:lnTo>
                      <a:pt x="2071" y="1444"/>
                    </a:lnTo>
                    <a:cubicBezTo>
                      <a:pt x="2148" y="2188"/>
                      <a:pt x="2071" y="2917"/>
                      <a:pt x="1853" y="3631"/>
                    </a:cubicBezTo>
                    <a:cubicBezTo>
                      <a:pt x="1559" y="4546"/>
                      <a:pt x="1202" y="5461"/>
                      <a:pt x="938" y="6391"/>
                    </a:cubicBezTo>
                    <a:cubicBezTo>
                      <a:pt x="783" y="6934"/>
                      <a:pt x="752" y="7523"/>
                      <a:pt x="659" y="8097"/>
                    </a:cubicBezTo>
                    <a:cubicBezTo>
                      <a:pt x="690" y="8113"/>
                      <a:pt x="737" y="8128"/>
                      <a:pt x="768" y="8144"/>
                    </a:cubicBezTo>
                    <a:cubicBezTo>
                      <a:pt x="861" y="8082"/>
                      <a:pt x="954" y="8020"/>
                      <a:pt x="1047" y="7973"/>
                    </a:cubicBezTo>
                    <a:cubicBezTo>
                      <a:pt x="1729" y="7601"/>
                      <a:pt x="2396" y="7198"/>
                      <a:pt x="3094" y="6872"/>
                    </a:cubicBezTo>
                    <a:cubicBezTo>
                      <a:pt x="3404" y="6717"/>
                      <a:pt x="3621" y="6515"/>
                      <a:pt x="3637" y="6190"/>
                    </a:cubicBezTo>
                    <a:cubicBezTo>
                      <a:pt x="3652" y="5678"/>
                      <a:pt x="3652" y="5150"/>
                      <a:pt x="3590" y="4623"/>
                    </a:cubicBezTo>
                    <a:cubicBezTo>
                      <a:pt x="3451" y="3289"/>
                      <a:pt x="3327" y="1971"/>
                      <a:pt x="4381" y="886"/>
                    </a:cubicBezTo>
                    <a:cubicBezTo>
                      <a:pt x="3839" y="761"/>
                      <a:pt x="3792" y="715"/>
                      <a:pt x="3482" y="250"/>
                    </a:cubicBezTo>
                    <a:cubicBezTo>
                      <a:pt x="3408" y="132"/>
                      <a:pt x="3237" y="0"/>
                      <a:pt x="311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 name="Google Shape;170;p2"/>
              <p:cNvSpPr/>
              <p:nvPr/>
            </p:nvSpPr>
            <p:spPr>
              <a:xfrm>
                <a:off x="2485350" y="2778550"/>
                <a:ext cx="150450" cy="158825"/>
              </a:xfrm>
              <a:custGeom>
                <a:avLst/>
                <a:gdLst/>
                <a:ahLst/>
                <a:cxnLst/>
                <a:rect l="l" t="t" r="r" b="b"/>
                <a:pathLst>
                  <a:path w="6018" h="6353" extrusionOk="0">
                    <a:moveTo>
                      <a:pt x="2178" y="709"/>
                    </a:moveTo>
                    <a:cubicBezTo>
                      <a:pt x="2199" y="709"/>
                      <a:pt x="2218" y="713"/>
                      <a:pt x="2233" y="723"/>
                    </a:cubicBezTo>
                    <a:cubicBezTo>
                      <a:pt x="2823" y="925"/>
                      <a:pt x="3412" y="1111"/>
                      <a:pt x="3877" y="1545"/>
                    </a:cubicBezTo>
                    <a:cubicBezTo>
                      <a:pt x="3939" y="1623"/>
                      <a:pt x="3955" y="1731"/>
                      <a:pt x="4001" y="1824"/>
                    </a:cubicBezTo>
                    <a:cubicBezTo>
                      <a:pt x="3908" y="1793"/>
                      <a:pt x="3800" y="1793"/>
                      <a:pt x="3707" y="1747"/>
                    </a:cubicBezTo>
                    <a:cubicBezTo>
                      <a:pt x="3210" y="1483"/>
                      <a:pt x="2730" y="1204"/>
                      <a:pt x="2233" y="925"/>
                    </a:cubicBezTo>
                    <a:cubicBezTo>
                      <a:pt x="2171" y="878"/>
                      <a:pt x="2109" y="847"/>
                      <a:pt x="2032" y="816"/>
                    </a:cubicBezTo>
                    <a:lnTo>
                      <a:pt x="2047" y="723"/>
                    </a:lnTo>
                    <a:cubicBezTo>
                      <a:pt x="2089" y="723"/>
                      <a:pt x="2137" y="709"/>
                      <a:pt x="2178" y="709"/>
                    </a:cubicBezTo>
                    <a:close/>
                    <a:moveTo>
                      <a:pt x="1934" y="0"/>
                    </a:moveTo>
                    <a:cubicBezTo>
                      <a:pt x="1369" y="0"/>
                      <a:pt x="848" y="254"/>
                      <a:pt x="403" y="677"/>
                    </a:cubicBezTo>
                    <a:cubicBezTo>
                      <a:pt x="78" y="971"/>
                      <a:pt x="0" y="1374"/>
                      <a:pt x="0" y="1809"/>
                    </a:cubicBezTo>
                    <a:cubicBezTo>
                      <a:pt x="78" y="1824"/>
                      <a:pt x="140" y="1840"/>
                      <a:pt x="202" y="1855"/>
                    </a:cubicBezTo>
                    <a:cubicBezTo>
                      <a:pt x="1411" y="2181"/>
                      <a:pt x="2404" y="2832"/>
                      <a:pt x="3257" y="3732"/>
                    </a:cubicBezTo>
                    <a:cubicBezTo>
                      <a:pt x="3939" y="4461"/>
                      <a:pt x="4451" y="5298"/>
                      <a:pt x="4482" y="6353"/>
                    </a:cubicBezTo>
                    <a:cubicBezTo>
                      <a:pt x="4761" y="6089"/>
                      <a:pt x="5025" y="5857"/>
                      <a:pt x="5273" y="5608"/>
                    </a:cubicBezTo>
                    <a:cubicBezTo>
                      <a:pt x="5320" y="5562"/>
                      <a:pt x="5335" y="5469"/>
                      <a:pt x="5335" y="5391"/>
                    </a:cubicBezTo>
                    <a:cubicBezTo>
                      <a:pt x="5304" y="4399"/>
                      <a:pt x="5025" y="3468"/>
                      <a:pt x="4451" y="2646"/>
                    </a:cubicBezTo>
                    <a:cubicBezTo>
                      <a:pt x="4420" y="2600"/>
                      <a:pt x="4405" y="2522"/>
                      <a:pt x="4374" y="2383"/>
                    </a:cubicBezTo>
                    <a:lnTo>
                      <a:pt x="4374" y="2383"/>
                    </a:lnTo>
                    <a:cubicBezTo>
                      <a:pt x="4916" y="2739"/>
                      <a:pt x="5056" y="3251"/>
                      <a:pt x="5227" y="3732"/>
                    </a:cubicBezTo>
                    <a:cubicBezTo>
                      <a:pt x="5397" y="4213"/>
                      <a:pt x="5506" y="4724"/>
                      <a:pt x="5645" y="5236"/>
                    </a:cubicBezTo>
                    <a:cubicBezTo>
                      <a:pt x="5847" y="5112"/>
                      <a:pt x="6002" y="4957"/>
                      <a:pt x="6018" y="4678"/>
                    </a:cubicBezTo>
                    <a:cubicBezTo>
                      <a:pt x="6018" y="3344"/>
                      <a:pt x="5676" y="2181"/>
                      <a:pt x="4575" y="1343"/>
                    </a:cubicBezTo>
                    <a:cubicBezTo>
                      <a:pt x="4374" y="1188"/>
                      <a:pt x="4203" y="1002"/>
                      <a:pt x="3986" y="878"/>
                    </a:cubicBezTo>
                    <a:cubicBezTo>
                      <a:pt x="3521" y="599"/>
                      <a:pt x="3071" y="273"/>
                      <a:pt x="2559" y="103"/>
                    </a:cubicBezTo>
                    <a:cubicBezTo>
                      <a:pt x="2346" y="33"/>
                      <a:pt x="2137" y="0"/>
                      <a:pt x="193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 name="Google Shape;171;p2"/>
              <p:cNvSpPr/>
              <p:nvPr/>
            </p:nvSpPr>
            <p:spPr>
              <a:xfrm>
                <a:off x="3096400" y="2689750"/>
                <a:ext cx="81050" cy="160400"/>
              </a:xfrm>
              <a:custGeom>
                <a:avLst/>
                <a:gdLst/>
                <a:ahLst/>
                <a:cxnLst/>
                <a:rect l="l" t="t" r="r" b="b"/>
                <a:pathLst>
                  <a:path w="3242" h="6416" extrusionOk="0">
                    <a:moveTo>
                      <a:pt x="3227" y="0"/>
                    </a:moveTo>
                    <a:lnTo>
                      <a:pt x="3227" y="0"/>
                    </a:lnTo>
                    <a:cubicBezTo>
                      <a:pt x="3227" y="0"/>
                      <a:pt x="3227" y="2"/>
                      <a:pt x="3230" y="8"/>
                    </a:cubicBezTo>
                    <a:lnTo>
                      <a:pt x="3230" y="8"/>
                    </a:lnTo>
                    <a:cubicBezTo>
                      <a:pt x="3231" y="5"/>
                      <a:pt x="3228" y="0"/>
                      <a:pt x="3227" y="0"/>
                    </a:cubicBezTo>
                    <a:close/>
                    <a:moveTo>
                      <a:pt x="3230" y="8"/>
                    </a:moveTo>
                    <a:cubicBezTo>
                      <a:pt x="3230" y="9"/>
                      <a:pt x="3229" y="10"/>
                      <a:pt x="3226" y="10"/>
                    </a:cubicBezTo>
                    <a:cubicBezTo>
                      <a:pt x="3222" y="18"/>
                      <a:pt x="3218" y="25"/>
                      <a:pt x="3214" y="33"/>
                    </a:cubicBezTo>
                    <a:lnTo>
                      <a:pt x="3214" y="33"/>
                    </a:lnTo>
                    <a:cubicBezTo>
                      <a:pt x="3223" y="31"/>
                      <a:pt x="3232" y="28"/>
                      <a:pt x="3241" y="26"/>
                    </a:cubicBezTo>
                    <a:cubicBezTo>
                      <a:pt x="3236" y="18"/>
                      <a:pt x="3233" y="12"/>
                      <a:pt x="3230" y="8"/>
                    </a:cubicBezTo>
                    <a:close/>
                    <a:moveTo>
                      <a:pt x="3214" y="33"/>
                    </a:moveTo>
                    <a:lnTo>
                      <a:pt x="3214" y="33"/>
                    </a:lnTo>
                    <a:cubicBezTo>
                      <a:pt x="2479" y="232"/>
                      <a:pt x="1744" y="431"/>
                      <a:pt x="1024" y="631"/>
                    </a:cubicBezTo>
                    <a:cubicBezTo>
                      <a:pt x="977" y="646"/>
                      <a:pt x="931" y="677"/>
                      <a:pt x="900" y="708"/>
                    </a:cubicBezTo>
                    <a:cubicBezTo>
                      <a:pt x="481" y="1018"/>
                      <a:pt x="155" y="1421"/>
                      <a:pt x="109" y="1949"/>
                    </a:cubicBezTo>
                    <a:cubicBezTo>
                      <a:pt x="47" y="2569"/>
                      <a:pt x="0" y="3190"/>
                      <a:pt x="47" y="3794"/>
                    </a:cubicBezTo>
                    <a:cubicBezTo>
                      <a:pt x="93" y="4632"/>
                      <a:pt x="310" y="5469"/>
                      <a:pt x="62" y="6415"/>
                    </a:cubicBezTo>
                    <a:cubicBezTo>
                      <a:pt x="900" y="6105"/>
                      <a:pt x="1659" y="5810"/>
                      <a:pt x="2419" y="5547"/>
                    </a:cubicBezTo>
                    <a:cubicBezTo>
                      <a:pt x="2792" y="5423"/>
                      <a:pt x="2962" y="5159"/>
                      <a:pt x="2962" y="4802"/>
                    </a:cubicBezTo>
                    <a:cubicBezTo>
                      <a:pt x="2978" y="4042"/>
                      <a:pt x="2993" y="3283"/>
                      <a:pt x="2947" y="2523"/>
                    </a:cubicBezTo>
                    <a:cubicBezTo>
                      <a:pt x="2885" y="1678"/>
                      <a:pt x="2809" y="833"/>
                      <a:pt x="3214" y="33"/>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 name="Google Shape;172;p2"/>
              <p:cNvSpPr/>
              <p:nvPr/>
            </p:nvSpPr>
            <p:spPr>
              <a:xfrm>
                <a:off x="2569875" y="2724775"/>
                <a:ext cx="102375" cy="170350"/>
              </a:xfrm>
              <a:custGeom>
                <a:avLst/>
                <a:gdLst/>
                <a:ahLst/>
                <a:cxnLst/>
                <a:rect l="l" t="t" r="r" b="b"/>
                <a:pathLst>
                  <a:path w="4095" h="6814" extrusionOk="0">
                    <a:moveTo>
                      <a:pt x="2181" y="0"/>
                    </a:moveTo>
                    <a:cubicBezTo>
                      <a:pt x="2003" y="0"/>
                      <a:pt x="1810" y="53"/>
                      <a:pt x="1597" y="176"/>
                    </a:cubicBezTo>
                    <a:cubicBezTo>
                      <a:pt x="1396" y="300"/>
                      <a:pt x="1179" y="408"/>
                      <a:pt x="977" y="548"/>
                    </a:cubicBezTo>
                    <a:cubicBezTo>
                      <a:pt x="434" y="904"/>
                      <a:pt x="0" y="1354"/>
                      <a:pt x="62" y="2099"/>
                    </a:cubicBezTo>
                    <a:cubicBezTo>
                      <a:pt x="62" y="2285"/>
                      <a:pt x="93" y="2378"/>
                      <a:pt x="264" y="2486"/>
                    </a:cubicBezTo>
                    <a:cubicBezTo>
                      <a:pt x="1675" y="3339"/>
                      <a:pt x="2699" y="4487"/>
                      <a:pt x="2854" y="6224"/>
                    </a:cubicBezTo>
                    <a:cubicBezTo>
                      <a:pt x="2869" y="6395"/>
                      <a:pt x="2885" y="6581"/>
                      <a:pt x="2900" y="6813"/>
                    </a:cubicBezTo>
                    <a:cubicBezTo>
                      <a:pt x="3024" y="6720"/>
                      <a:pt x="3102" y="6643"/>
                      <a:pt x="3133" y="6627"/>
                    </a:cubicBezTo>
                    <a:cubicBezTo>
                      <a:pt x="3133" y="6426"/>
                      <a:pt x="3117" y="6271"/>
                      <a:pt x="3133" y="6131"/>
                    </a:cubicBezTo>
                    <a:cubicBezTo>
                      <a:pt x="3133" y="5945"/>
                      <a:pt x="3164" y="5759"/>
                      <a:pt x="3164" y="5573"/>
                    </a:cubicBezTo>
                    <a:cubicBezTo>
                      <a:pt x="3117" y="4580"/>
                      <a:pt x="2714" y="3743"/>
                      <a:pt x="2032" y="3045"/>
                    </a:cubicBezTo>
                    <a:cubicBezTo>
                      <a:pt x="1939" y="2952"/>
                      <a:pt x="1892" y="2843"/>
                      <a:pt x="1830" y="2750"/>
                    </a:cubicBezTo>
                    <a:lnTo>
                      <a:pt x="1939" y="2704"/>
                    </a:lnTo>
                    <a:cubicBezTo>
                      <a:pt x="3009" y="3665"/>
                      <a:pt x="3583" y="4859"/>
                      <a:pt x="3350" y="6395"/>
                    </a:cubicBezTo>
                    <a:cubicBezTo>
                      <a:pt x="4063" y="5914"/>
                      <a:pt x="4094" y="5914"/>
                      <a:pt x="4048" y="5138"/>
                    </a:cubicBezTo>
                    <a:cubicBezTo>
                      <a:pt x="3986" y="4146"/>
                      <a:pt x="3893" y="3153"/>
                      <a:pt x="3784" y="2161"/>
                    </a:cubicBezTo>
                    <a:cubicBezTo>
                      <a:pt x="3707" y="1540"/>
                      <a:pt x="3552" y="936"/>
                      <a:pt x="3086" y="470"/>
                    </a:cubicBezTo>
                    <a:cubicBezTo>
                      <a:pt x="2811" y="195"/>
                      <a:pt x="2523" y="0"/>
                      <a:pt x="2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 name="Google Shape;173;p2"/>
              <p:cNvSpPr/>
              <p:nvPr/>
            </p:nvSpPr>
            <p:spPr>
              <a:xfrm>
                <a:off x="3234025" y="2481000"/>
                <a:ext cx="100050" cy="217550"/>
              </a:xfrm>
              <a:custGeom>
                <a:avLst/>
                <a:gdLst/>
                <a:ahLst/>
                <a:cxnLst/>
                <a:rect l="l" t="t" r="r" b="b"/>
                <a:pathLst>
                  <a:path w="4002" h="8702" extrusionOk="0">
                    <a:moveTo>
                      <a:pt x="668" y="1"/>
                    </a:moveTo>
                    <a:cubicBezTo>
                      <a:pt x="559" y="296"/>
                      <a:pt x="404" y="590"/>
                      <a:pt x="311" y="900"/>
                    </a:cubicBezTo>
                    <a:cubicBezTo>
                      <a:pt x="1" y="1815"/>
                      <a:pt x="16" y="2653"/>
                      <a:pt x="699" y="3428"/>
                    </a:cubicBezTo>
                    <a:cubicBezTo>
                      <a:pt x="1055" y="3832"/>
                      <a:pt x="1396" y="4281"/>
                      <a:pt x="1660" y="4747"/>
                    </a:cubicBezTo>
                    <a:cubicBezTo>
                      <a:pt x="2110" y="5553"/>
                      <a:pt x="2203" y="6468"/>
                      <a:pt x="2311" y="7383"/>
                    </a:cubicBezTo>
                    <a:cubicBezTo>
                      <a:pt x="2358" y="7817"/>
                      <a:pt x="2420" y="8267"/>
                      <a:pt x="2482" y="8701"/>
                    </a:cubicBezTo>
                    <a:lnTo>
                      <a:pt x="2622" y="8701"/>
                    </a:lnTo>
                    <a:cubicBezTo>
                      <a:pt x="2699" y="8546"/>
                      <a:pt x="2823" y="8376"/>
                      <a:pt x="2823" y="8221"/>
                    </a:cubicBezTo>
                    <a:cubicBezTo>
                      <a:pt x="2823" y="7864"/>
                      <a:pt x="2761" y="7523"/>
                      <a:pt x="2715" y="7182"/>
                    </a:cubicBezTo>
                    <a:cubicBezTo>
                      <a:pt x="2544" y="6003"/>
                      <a:pt x="2187" y="4886"/>
                      <a:pt x="1676" y="3816"/>
                    </a:cubicBezTo>
                    <a:cubicBezTo>
                      <a:pt x="1645" y="3739"/>
                      <a:pt x="1614" y="3630"/>
                      <a:pt x="1598" y="3537"/>
                    </a:cubicBezTo>
                    <a:cubicBezTo>
                      <a:pt x="1629" y="3537"/>
                      <a:pt x="1660" y="3521"/>
                      <a:pt x="1691" y="3506"/>
                    </a:cubicBezTo>
                    <a:cubicBezTo>
                      <a:pt x="2436" y="4840"/>
                      <a:pt x="2854" y="6267"/>
                      <a:pt x="3025" y="7771"/>
                    </a:cubicBezTo>
                    <a:cubicBezTo>
                      <a:pt x="3149" y="7538"/>
                      <a:pt x="3304" y="7306"/>
                      <a:pt x="3289" y="7088"/>
                    </a:cubicBezTo>
                    <a:cubicBezTo>
                      <a:pt x="3242" y="6670"/>
                      <a:pt x="3102" y="6267"/>
                      <a:pt x="3009" y="5863"/>
                    </a:cubicBezTo>
                    <a:cubicBezTo>
                      <a:pt x="2947" y="5553"/>
                      <a:pt x="2885" y="5243"/>
                      <a:pt x="2808" y="4917"/>
                    </a:cubicBezTo>
                    <a:cubicBezTo>
                      <a:pt x="2839" y="4917"/>
                      <a:pt x="2870" y="4917"/>
                      <a:pt x="2885" y="4902"/>
                    </a:cubicBezTo>
                    <a:cubicBezTo>
                      <a:pt x="3226" y="5460"/>
                      <a:pt x="3226" y="6111"/>
                      <a:pt x="3382" y="6732"/>
                    </a:cubicBezTo>
                    <a:cubicBezTo>
                      <a:pt x="3413" y="6685"/>
                      <a:pt x="3444" y="6654"/>
                      <a:pt x="3459" y="6623"/>
                    </a:cubicBezTo>
                    <a:cubicBezTo>
                      <a:pt x="3614" y="5801"/>
                      <a:pt x="3754" y="4979"/>
                      <a:pt x="3909" y="4157"/>
                    </a:cubicBezTo>
                    <a:cubicBezTo>
                      <a:pt x="4002" y="3692"/>
                      <a:pt x="3785" y="3428"/>
                      <a:pt x="3413" y="3165"/>
                    </a:cubicBezTo>
                    <a:cubicBezTo>
                      <a:pt x="2808" y="2762"/>
                      <a:pt x="2125" y="2420"/>
                      <a:pt x="1707" y="1800"/>
                    </a:cubicBezTo>
                    <a:cubicBezTo>
                      <a:pt x="1350" y="1226"/>
                      <a:pt x="1040" y="621"/>
                      <a:pt x="668"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 name="Google Shape;174;p2"/>
              <p:cNvSpPr/>
              <p:nvPr/>
            </p:nvSpPr>
            <p:spPr>
              <a:xfrm>
                <a:off x="3174700" y="2632225"/>
                <a:ext cx="76800" cy="184975"/>
              </a:xfrm>
              <a:custGeom>
                <a:avLst/>
                <a:gdLst/>
                <a:ahLst/>
                <a:cxnLst/>
                <a:rect l="l" t="t" r="r" b="b"/>
                <a:pathLst>
                  <a:path w="3072" h="7399" extrusionOk="0">
                    <a:moveTo>
                      <a:pt x="2808" y="0"/>
                    </a:moveTo>
                    <a:cubicBezTo>
                      <a:pt x="2715" y="31"/>
                      <a:pt x="2684" y="78"/>
                      <a:pt x="2653" y="124"/>
                    </a:cubicBezTo>
                    <a:cubicBezTo>
                      <a:pt x="2203" y="853"/>
                      <a:pt x="1598" y="1412"/>
                      <a:pt x="854" y="1815"/>
                    </a:cubicBezTo>
                    <a:cubicBezTo>
                      <a:pt x="404" y="2063"/>
                      <a:pt x="187" y="2435"/>
                      <a:pt x="94" y="2916"/>
                    </a:cubicBezTo>
                    <a:cubicBezTo>
                      <a:pt x="32" y="3226"/>
                      <a:pt x="1" y="3567"/>
                      <a:pt x="1" y="3893"/>
                    </a:cubicBezTo>
                    <a:cubicBezTo>
                      <a:pt x="32" y="4653"/>
                      <a:pt x="109" y="5413"/>
                      <a:pt x="140" y="6173"/>
                    </a:cubicBezTo>
                    <a:cubicBezTo>
                      <a:pt x="171" y="6576"/>
                      <a:pt x="156" y="6995"/>
                      <a:pt x="156" y="7398"/>
                    </a:cubicBezTo>
                    <a:cubicBezTo>
                      <a:pt x="451" y="7321"/>
                      <a:pt x="575" y="7103"/>
                      <a:pt x="575" y="6793"/>
                    </a:cubicBezTo>
                    <a:cubicBezTo>
                      <a:pt x="575" y="6499"/>
                      <a:pt x="575" y="6219"/>
                      <a:pt x="559" y="5925"/>
                    </a:cubicBezTo>
                    <a:cubicBezTo>
                      <a:pt x="513" y="5149"/>
                      <a:pt x="451" y="4358"/>
                      <a:pt x="404" y="3583"/>
                    </a:cubicBezTo>
                    <a:cubicBezTo>
                      <a:pt x="404" y="3366"/>
                      <a:pt x="451" y="3133"/>
                      <a:pt x="482" y="2838"/>
                    </a:cubicBezTo>
                    <a:cubicBezTo>
                      <a:pt x="590" y="4265"/>
                      <a:pt x="683" y="5615"/>
                      <a:pt x="776" y="7010"/>
                    </a:cubicBezTo>
                    <a:cubicBezTo>
                      <a:pt x="978" y="6886"/>
                      <a:pt x="1117" y="6778"/>
                      <a:pt x="1273" y="6685"/>
                    </a:cubicBezTo>
                    <a:cubicBezTo>
                      <a:pt x="1071" y="6343"/>
                      <a:pt x="947" y="4234"/>
                      <a:pt x="1102" y="4079"/>
                    </a:cubicBezTo>
                    <a:lnTo>
                      <a:pt x="1102" y="4079"/>
                    </a:lnTo>
                    <a:cubicBezTo>
                      <a:pt x="1164" y="4482"/>
                      <a:pt x="1226" y="4886"/>
                      <a:pt x="1273" y="5289"/>
                    </a:cubicBezTo>
                    <a:cubicBezTo>
                      <a:pt x="1335" y="5708"/>
                      <a:pt x="1381" y="6111"/>
                      <a:pt x="1443" y="6607"/>
                    </a:cubicBezTo>
                    <a:cubicBezTo>
                      <a:pt x="1970" y="6142"/>
                      <a:pt x="2482" y="5708"/>
                      <a:pt x="2963" y="5242"/>
                    </a:cubicBezTo>
                    <a:cubicBezTo>
                      <a:pt x="3041" y="5165"/>
                      <a:pt x="3072" y="4963"/>
                      <a:pt x="3041" y="4839"/>
                    </a:cubicBezTo>
                    <a:cubicBezTo>
                      <a:pt x="2901" y="4296"/>
                      <a:pt x="2792" y="3738"/>
                      <a:pt x="2591" y="3211"/>
                    </a:cubicBezTo>
                    <a:cubicBezTo>
                      <a:pt x="2343" y="2559"/>
                      <a:pt x="2312" y="1923"/>
                      <a:pt x="2482" y="1272"/>
                    </a:cubicBezTo>
                    <a:cubicBezTo>
                      <a:pt x="2606" y="853"/>
                      <a:pt x="2699" y="419"/>
                      <a:pt x="280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 name="Google Shape;175;p2"/>
              <p:cNvSpPr/>
              <p:nvPr/>
            </p:nvSpPr>
            <p:spPr>
              <a:xfrm>
                <a:off x="2426025" y="2828150"/>
                <a:ext cx="166350" cy="136750"/>
              </a:xfrm>
              <a:custGeom>
                <a:avLst/>
                <a:gdLst/>
                <a:ahLst/>
                <a:cxnLst/>
                <a:rect l="l" t="t" r="r" b="b"/>
                <a:pathLst>
                  <a:path w="6654" h="5470" extrusionOk="0">
                    <a:moveTo>
                      <a:pt x="1990" y="841"/>
                    </a:moveTo>
                    <a:cubicBezTo>
                      <a:pt x="2394" y="841"/>
                      <a:pt x="2791" y="945"/>
                      <a:pt x="3164" y="1143"/>
                    </a:cubicBezTo>
                    <a:cubicBezTo>
                      <a:pt x="3226" y="1174"/>
                      <a:pt x="3288" y="1205"/>
                      <a:pt x="3350" y="1221"/>
                    </a:cubicBezTo>
                    <a:cubicBezTo>
                      <a:pt x="3319" y="1283"/>
                      <a:pt x="3288" y="1329"/>
                      <a:pt x="3257" y="1376"/>
                    </a:cubicBezTo>
                    <a:cubicBezTo>
                      <a:pt x="3133" y="1329"/>
                      <a:pt x="2993" y="1298"/>
                      <a:pt x="2869" y="1252"/>
                    </a:cubicBezTo>
                    <a:cubicBezTo>
                      <a:pt x="2569" y="1144"/>
                      <a:pt x="2254" y="1044"/>
                      <a:pt x="1939" y="1044"/>
                    </a:cubicBezTo>
                    <a:cubicBezTo>
                      <a:pt x="1799" y="1044"/>
                      <a:pt x="1659" y="1064"/>
                      <a:pt x="1520" y="1112"/>
                    </a:cubicBezTo>
                    <a:cubicBezTo>
                      <a:pt x="1210" y="1205"/>
                      <a:pt x="931" y="1422"/>
                      <a:pt x="590" y="1608"/>
                    </a:cubicBezTo>
                    <a:cubicBezTo>
                      <a:pt x="621" y="1515"/>
                      <a:pt x="636" y="1376"/>
                      <a:pt x="714" y="1329"/>
                    </a:cubicBezTo>
                    <a:cubicBezTo>
                      <a:pt x="962" y="1158"/>
                      <a:pt x="1210" y="957"/>
                      <a:pt x="1489" y="895"/>
                    </a:cubicBezTo>
                    <a:cubicBezTo>
                      <a:pt x="1657" y="859"/>
                      <a:pt x="1824" y="841"/>
                      <a:pt x="1990" y="841"/>
                    </a:cubicBezTo>
                    <a:close/>
                    <a:moveTo>
                      <a:pt x="2125" y="1"/>
                    </a:moveTo>
                    <a:cubicBezTo>
                      <a:pt x="2008" y="1"/>
                      <a:pt x="1892" y="17"/>
                      <a:pt x="1784" y="42"/>
                    </a:cubicBezTo>
                    <a:cubicBezTo>
                      <a:pt x="977" y="181"/>
                      <a:pt x="481" y="693"/>
                      <a:pt x="233" y="1438"/>
                    </a:cubicBezTo>
                    <a:cubicBezTo>
                      <a:pt x="0" y="2136"/>
                      <a:pt x="0" y="2864"/>
                      <a:pt x="124" y="3578"/>
                    </a:cubicBezTo>
                    <a:cubicBezTo>
                      <a:pt x="155" y="3717"/>
                      <a:pt x="233" y="3842"/>
                      <a:pt x="279" y="3966"/>
                    </a:cubicBezTo>
                    <a:lnTo>
                      <a:pt x="388" y="3966"/>
                    </a:lnTo>
                    <a:cubicBezTo>
                      <a:pt x="481" y="3842"/>
                      <a:pt x="574" y="3702"/>
                      <a:pt x="667" y="3578"/>
                    </a:cubicBezTo>
                    <a:cubicBezTo>
                      <a:pt x="993" y="3051"/>
                      <a:pt x="1427" y="2616"/>
                      <a:pt x="1954" y="2306"/>
                    </a:cubicBezTo>
                    <a:cubicBezTo>
                      <a:pt x="2416" y="2024"/>
                      <a:pt x="2916" y="1885"/>
                      <a:pt x="3390" y="1885"/>
                    </a:cubicBezTo>
                    <a:cubicBezTo>
                      <a:pt x="4063" y="1885"/>
                      <a:pt x="4687" y="2164"/>
                      <a:pt x="5087" y="2709"/>
                    </a:cubicBezTo>
                    <a:cubicBezTo>
                      <a:pt x="5692" y="3516"/>
                      <a:pt x="6235" y="4369"/>
                      <a:pt x="6049" y="5470"/>
                    </a:cubicBezTo>
                    <a:cubicBezTo>
                      <a:pt x="6266" y="5222"/>
                      <a:pt x="6452" y="4974"/>
                      <a:pt x="6638" y="4726"/>
                    </a:cubicBezTo>
                    <a:cubicBezTo>
                      <a:pt x="6654" y="4710"/>
                      <a:pt x="6654" y="4679"/>
                      <a:pt x="6654" y="4663"/>
                    </a:cubicBezTo>
                    <a:cubicBezTo>
                      <a:pt x="6529" y="4136"/>
                      <a:pt x="6514" y="3578"/>
                      <a:pt x="6281" y="3113"/>
                    </a:cubicBezTo>
                    <a:cubicBezTo>
                      <a:pt x="5459" y="1515"/>
                      <a:pt x="4126" y="538"/>
                      <a:pt x="2420" y="42"/>
                    </a:cubicBezTo>
                    <a:cubicBezTo>
                      <a:pt x="2326" y="13"/>
                      <a:pt x="2226" y="1"/>
                      <a:pt x="21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 name="Google Shape;176;p2"/>
              <p:cNvSpPr/>
              <p:nvPr/>
            </p:nvSpPr>
            <p:spPr>
              <a:xfrm>
                <a:off x="3300325" y="2194100"/>
                <a:ext cx="138450" cy="250675"/>
              </a:xfrm>
              <a:custGeom>
                <a:avLst/>
                <a:gdLst/>
                <a:ahLst/>
                <a:cxnLst/>
                <a:rect l="l" t="t" r="r" b="b"/>
                <a:pathLst>
                  <a:path w="5538" h="10027" extrusionOk="0">
                    <a:moveTo>
                      <a:pt x="5181" y="0"/>
                    </a:moveTo>
                    <a:cubicBezTo>
                      <a:pt x="5041" y="326"/>
                      <a:pt x="4963" y="652"/>
                      <a:pt x="4777" y="946"/>
                    </a:cubicBezTo>
                    <a:cubicBezTo>
                      <a:pt x="4421" y="1536"/>
                      <a:pt x="4235" y="2141"/>
                      <a:pt x="4235" y="2839"/>
                    </a:cubicBezTo>
                    <a:cubicBezTo>
                      <a:pt x="4235" y="4203"/>
                      <a:pt x="3754" y="5351"/>
                      <a:pt x="2606" y="6142"/>
                    </a:cubicBezTo>
                    <a:cubicBezTo>
                      <a:pt x="2125" y="6483"/>
                      <a:pt x="1645" y="6793"/>
                      <a:pt x="1210" y="7181"/>
                    </a:cubicBezTo>
                    <a:cubicBezTo>
                      <a:pt x="869" y="7476"/>
                      <a:pt x="559" y="7832"/>
                      <a:pt x="342" y="8220"/>
                    </a:cubicBezTo>
                    <a:cubicBezTo>
                      <a:pt x="47" y="8763"/>
                      <a:pt x="1" y="9368"/>
                      <a:pt x="435" y="9911"/>
                    </a:cubicBezTo>
                    <a:cubicBezTo>
                      <a:pt x="489" y="9988"/>
                      <a:pt x="574" y="10027"/>
                      <a:pt x="652" y="10027"/>
                    </a:cubicBezTo>
                    <a:cubicBezTo>
                      <a:pt x="730" y="10027"/>
                      <a:pt x="799" y="9988"/>
                      <a:pt x="823" y="9911"/>
                    </a:cubicBezTo>
                    <a:cubicBezTo>
                      <a:pt x="978" y="9259"/>
                      <a:pt x="1521" y="8965"/>
                      <a:pt x="2017" y="8639"/>
                    </a:cubicBezTo>
                    <a:cubicBezTo>
                      <a:pt x="2280" y="8484"/>
                      <a:pt x="2529" y="8329"/>
                      <a:pt x="2777" y="8143"/>
                    </a:cubicBezTo>
                    <a:cubicBezTo>
                      <a:pt x="3723" y="7398"/>
                      <a:pt x="4405" y="6483"/>
                      <a:pt x="4452" y="5211"/>
                    </a:cubicBezTo>
                    <a:cubicBezTo>
                      <a:pt x="4483" y="4607"/>
                      <a:pt x="4529" y="4002"/>
                      <a:pt x="4576" y="3381"/>
                    </a:cubicBezTo>
                    <a:cubicBezTo>
                      <a:pt x="4669" y="2482"/>
                      <a:pt x="4963" y="1644"/>
                      <a:pt x="5336" y="822"/>
                    </a:cubicBezTo>
                    <a:cubicBezTo>
                      <a:pt x="5537" y="404"/>
                      <a:pt x="5491" y="264"/>
                      <a:pt x="5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 name="Google Shape;177;p2"/>
              <p:cNvSpPr/>
              <p:nvPr/>
            </p:nvSpPr>
            <p:spPr>
              <a:xfrm>
                <a:off x="2573350" y="2966050"/>
                <a:ext cx="324950" cy="219850"/>
              </a:xfrm>
              <a:custGeom>
                <a:avLst/>
                <a:gdLst/>
                <a:ahLst/>
                <a:cxnLst/>
                <a:rect l="l" t="t" r="r" b="b"/>
                <a:pathLst>
                  <a:path w="12998" h="8794" extrusionOk="0">
                    <a:moveTo>
                      <a:pt x="1788" y="0"/>
                    </a:moveTo>
                    <a:cubicBezTo>
                      <a:pt x="1636" y="0"/>
                      <a:pt x="1484" y="6"/>
                      <a:pt x="1334" y="16"/>
                    </a:cubicBezTo>
                    <a:cubicBezTo>
                      <a:pt x="869" y="63"/>
                      <a:pt x="388" y="140"/>
                      <a:pt x="1" y="481"/>
                    </a:cubicBezTo>
                    <a:cubicBezTo>
                      <a:pt x="39" y="488"/>
                      <a:pt x="75" y="491"/>
                      <a:pt x="109" y="491"/>
                    </a:cubicBezTo>
                    <a:cubicBezTo>
                      <a:pt x="158" y="491"/>
                      <a:pt x="203" y="484"/>
                      <a:pt x="249" y="466"/>
                    </a:cubicBezTo>
                    <a:cubicBezTo>
                      <a:pt x="604" y="365"/>
                      <a:pt x="954" y="310"/>
                      <a:pt x="1297" y="310"/>
                    </a:cubicBezTo>
                    <a:cubicBezTo>
                      <a:pt x="1854" y="310"/>
                      <a:pt x="2392" y="456"/>
                      <a:pt x="2901" y="791"/>
                    </a:cubicBezTo>
                    <a:cubicBezTo>
                      <a:pt x="3413" y="1117"/>
                      <a:pt x="3878" y="1536"/>
                      <a:pt x="4312" y="1970"/>
                    </a:cubicBezTo>
                    <a:cubicBezTo>
                      <a:pt x="4824" y="2451"/>
                      <a:pt x="5351" y="2854"/>
                      <a:pt x="6018" y="3056"/>
                    </a:cubicBezTo>
                    <a:cubicBezTo>
                      <a:pt x="6778" y="3288"/>
                      <a:pt x="7538" y="3474"/>
                      <a:pt x="8282" y="3738"/>
                    </a:cubicBezTo>
                    <a:cubicBezTo>
                      <a:pt x="8934" y="3971"/>
                      <a:pt x="9570" y="4250"/>
                      <a:pt x="10190" y="4529"/>
                    </a:cubicBezTo>
                    <a:cubicBezTo>
                      <a:pt x="10407" y="4622"/>
                      <a:pt x="10609" y="4777"/>
                      <a:pt x="10748" y="4963"/>
                    </a:cubicBezTo>
                    <a:cubicBezTo>
                      <a:pt x="11679" y="6064"/>
                      <a:pt x="12516" y="7228"/>
                      <a:pt x="12392" y="8794"/>
                    </a:cubicBezTo>
                    <a:cubicBezTo>
                      <a:pt x="12656" y="8453"/>
                      <a:pt x="12842" y="8065"/>
                      <a:pt x="12888" y="7631"/>
                    </a:cubicBezTo>
                    <a:cubicBezTo>
                      <a:pt x="12997" y="6793"/>
                      <a:pt x="12982" y="5971"/>
                      <a:pt x="12485" y="5273"/>
                    </a:cubicBezTo>
                    <a:cubicBezTo>
                      <a:pt x="11772" y="4250"/>
                      <a:pt x="10795" y="3583"/>
                      <a:pt x="9585" y="3350"/>
                    </a:cubicBezTo>
                    <a:cubicBezTo>
                      <a:pt x="8391" y="3118"/>
                      <a:pt x="7197" y="2947"/>
                      <a:pt x="6018" y="2715"/>
                    </a:cubicBezTo>
                    <a:cubicBezTo>
                      <a:pt x="5739" y="2668"/>
                      <a:pt x="5444" y="2482"/>
                      <a:pt x="5227" y="2280"/>
                    </a:cubicBezTo>
                    <a:cubicBezTo>
                      <a:pt x="4932" y="1986"/>
                      <a:pt x="4715" y="1613"/>
                      <a:pt x="4467" y="1257"/>
                    </a:cubicBezTo>
                    <a:cubicBezTo>
                      <a:pt x="4033" y="636"/>
                      <a:pt x="3459" y="187"/>
                      <a:pt x="2699" y="63"/>
                    </a:cubicBezTo>
                    <a:cubicBezTo>
                      <a:pt x="2399" y="21"/>
                      <a:pt x="2093" y="0"/>
                      <a:pt x="17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 name="Google Shape;178;p2"/>
              <p:cNvSpPr/>
              <p:nvPr/>
            </p:nvSpPr>
            <p:spPr>
              <a:xfrm>
                <a:off x="3071575" y="3012200"/>
                <a:ext cx="157825" cy="105400"/>
              </a:xfrm>
              <a:custGeom>
                <a:avLst/>
                <a:gdLst/>
                <a:ahLst/>
                <a:cxnLst/>
                <a:rect l="l" t="t" r="r" b="b"/>
                <a:pathLst>
                  <a:path w="6313" h="4216" extrusionOk="0">
                    <a:moveTo>
                      <a:pt x="6080" y="0"/>
                    </a:moveTo>
                    <a:cubicBezTo>
                      <a:pt x="4374" y="1768"/>
                      <a:pt x="2311" y="2885"/>
                      <a:pt x="0" y="3660"/>
                    </a:cubicBezTo>
                    <a:cubicBezTo>
                      <a:pt x="541" y="4035"/>
                      <a:pt x="1170" y="4216"/>
                      <a:pt x="1835" y="4216"/>
                    </a:cubicBezTo>
                    <a:cubicBezTo>
                      <a:pt x="2600" y="4216"/>
                      <a:pt x="3415" y="3977"/>
                      <a:pt x="4203" y="3521"/>
                    </a:cubicBezTo>
                    <a:cubicBezTo>
                      <a:pt x="5475" y="2807"/>
                      <a:pt x="6313" y="1210"/>
                      <a:pt x="60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 name="Google Shape;179;p2"/>
              <p:cNvSpPr/>
              <p:nvPr/>
            </p:nvSpPr>
            <p:spPr>
              <a:xfrm>
                <a:off x="3239450" y="2572125"/>
                <a:ext cx="54700" cy="180700"/>
              </a:xfrm>
              <a:custGeom>
                <a:avLst/>
                <a:gdLst/>
                <a:ahLst/>
                <a:cxnLst/>
                <a:rect l="l" t="t" r="r" b="b"/>
                <a:pathLst>
                  <a:path w="2188" h="7228" extrusionOk="0">
                    <a:moveTo>
                      <a:pt x="420" y="1"/>
                    </a:moveTo>
                    <a:lnTo>
                      <a:pt x="420" y="1"/>
                    </a:lnTo>
                    <a:cubicBezTo>
                      <a:pt x="466" y="357"/>
                      <a:pt x="606" y="714"/>
                      <a:pt x="559" y="1071"/>
                    </a:cubicBezTo>
                    <a:cubicBezTo>
                      <a:pt x="482" y="1877"/>
                      <a:pt x="311" y="2653"/>
                      <a:pt x="202" y="3459"/>
                    </a:cubicBezTo>
                    <a:cubicBezTo>
                      <a:pt x="125" y="3955"/>
                      <a:pt x="1" y="4498"/>
                      <a:pt x="94" y="4979"/>
                    </a:cubicBezTo>
                    <a:cubicBezTo>
                      <a:pt x="233" y="5739"/>
                      <a:pt x="544" y="6468"/>
                      <a:pt x="792" y="7228"/>
                    </a:cubicBezTo>
                    <a:cubicBezTo>
                      <a:pt x="838" y="7197"/>
                      <a:pt x="916" y="7135"/>
                      <a:pt x="978" y="7057"/>
                    </a:cubicBezTo>
                    <a:cubicBezTo>
                      <a:pt x="1350" y="6576"/>
                      <a:pt x="1707" y="6095"/>
                      <a:pt x="2063" y="5630"/>
                    </a:cubicBezTo>
                    <a:cubicBezTo>
                      <a:pt x="2188" y="5475"/>
                      <a:pt x="2188" y="5336"/>
                      <a:pt x="2079" y="5165"/>
                    </a:cubicBezTo>
                    <a:cubicBezTo>
                      <a:pt x="1986" y="4994"/>
                      <a:pt x="1939" y="4793"/>
                      <a:pt x="1908" y="4607"/>
                    </a:cubicBezTo>
                    <a:cubicBezTo>
                      <a:pt x="1815" y="3940"/>
                      <a:pt x="1753" y="3257"/>
                      <a:pt x="1645" y="2575"/>
                    </a:cubicBezTo>
                    <a:cubicBezTo>
                      <a:pt x="1505" y="1582"/>
                      <a:pt x="1102" y="714"/>
                      <a:pt x="42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 name="Google Shape;180;p2"/>
              <p:cNvSpPr/>
              <p:nvPr/>
            </p:nvSpPr>
            <p:spPr>
              <a:xfrm>
                <a:off x="2437275" y="3296375"/>
                <a:ext cx="136100" cy="94275"/>
              </a:xfrm>
              <a:custGeom>
                <a:avLst/>
                <a:gdLst/>
                <a:ahLst/>
                <a:cxnLst/>
                <a:rect l="l" t="t" r="r" b="b"/>
                <a:pathLst>
                  <a:path w="5444" h="3771" extrusionOk="0">
                    <a:moveTo>
                      <a:pt x="1225" y="1"/>
                    </a:moveTo>
                    <a:cubicBezTo>
                      <a:pt x="993" y="156"/>
                      <a:pt x="775" y="327"/>
                      <a:pt x="543" y="451"/>
                    </a:cubicBezTo>
                    <a:cubicBezTo>
                      <a:pt x="93" y="714"/>
                      <a:pt x="0" y="1226"/>
                      <a:pt x="388" y="1583"/>
                    </a:cubicBezTo>
                    <a:cubicBezTo>
                      <a:pt x="713" y="1909"/>
                      <a:pt x="1070" y="2203"/>
                      <a:pt x="1427" y="2513"/>
                    </a:cubicBezTo>
                    <a:cubicBezTo>
                      <a:pt x="2419" y="3428"/>
                      <a:pt x="3722" y="3475"/>
                      <a:pt x="4932" y="3770"/>
                    </a:cubicBezTo>
                    <a:cubicBezTo>
                      <a:pt x="4936" y="3771"/>
                      <a:pt x="4941" y="3771"/>
                      <a:pt x="4946" y="3771"/>
                    </a:cubicBezTo>
                    <a:cubicBezTo>
                      <a:pt x="5029" y="3771"/>
                      <a:pt x="5183" y="3656"/>
                      <a:pt x="5227" y="3568"/>
                    </a:cubicBezTo>
                    <a:cubicBezTo>
                      <a:pt x="5335" y="3382"/>
                      <a:pt x="5382" y="3149"/>
                      <a:pt x="5444" y="2979"/>
                    </a:cubicBezTo>
                    <a:cubicBezTo>
                      <a:pt x="4637" y="2606"/>
                      <a:pt x="3862" y="2250"/>
                      <a:pt x="3102" y="1862"/>
                    </a:cubicBezTo>
                    <a:cubicBezTo>
                      <a:pt x="2450" y="1552"/>
                      <a:pt x="1877" y="1133"/>
                      <a:pt x="1504" y="482"/>
                    </a:cubicBezTo>
                    <a:cubicBezTo>
                      <a:pt x="1411" y="311"/>
                      <a:pt x="1303" y="156"/>
                      <a:pt x="12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 name="Google Shape;181;p2"/>
              <p:cNvSpPr/>
              <p:nvPr/>
            </p:nvSpPr>
            <p:spPr>
              <a:xfrm>
                <a:off x="3258075" y="2453100"/>
                <a:ext cx="72525" cy="107025"/>
              </a:xfrm>
              <a:custGeom>
                <a:avLst/>
                <a:gdLst/>
                <a:ahLst/>
                <a:cxnLst/>
                <a:rect l="l" t="t" r="r" b="b"/>
                <a:pathLst>
                  <a:path w="2901" h="4281" extrusionOk="0">
                    <a:moveTo>
                      <a:pt x="838" y="0"/>
                    </a:moveTo>
                    <a:cubicBezTo>
                      <a:pt x="621" y="171"/>
                      <a:pt x="450" y="295"/>
                      <a:pt x="295" y="435"/>
                    </a:cubicBezTo>
                    <a:cubicBezTo>
                      <a:pt x="47" y="652"/>
                      <a:pt x="0" y="900"/>
                      <a:pt x="93" y="1210"/>
                    </a:cubicBezTo>
                    <a:cubicBezTo>
                      <a:pt x="527" y="2683"/>
                      <a:pt x="1582" y="3583"/>
                      <a:pt x="2885" y="4281"/>
                    </a:cubicBezTo>
                    <a:cubicBezTo>
                      <a:pt x="2885" y="4234"/>
                      <a:pt x="2900" y="4203"/>
                      <a:pt x="2885" y="4157"/>
                    </a:cubicBezTo>
                    <a:cubicBezTo>
                      <a:pt x="2730" y="3211"/>
                      <a:pt x="2466" y="2296"/>
                      <a:pt x="1846" y="1520"/>
                    </a:cubicBezTo>
                    <a:cubicBezTo>
                      <a:pt x="1536" y="1148"/>
                      <a:pt x="1318" y="714"/>
                      <a:pt x="1055" y="310"/>
                    </a:cubicBezTo>
                    <a:cubicBezTo>
                      <a:pt x="993" y="217"/>
                      <a:pt x="931" y="140"/>
                      <a:pt x="83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 name="Google Shape;182;p2"/>
              <p:cNvSpPr/>
              <p:nvPr/>
            </p:nvSpPr>
            <p:spPr>
              <a:xfrm>
                <a:off x="2411675" y="3189775"/>
                <a:ext cx="61675" cy="63200"/>
              </a:xfrm>
              <a:custGeom>
                <a:avLst/>
                <a:gdLst/>
                <a:ahLst/>
                <a:cxnLst/>
                <a:rect l="l" t="t" r="r" b="b"/>
                <a:pathLst>
                  <a:path w="2467" h="2528" extrusionOk="0">
                    <a:moveTo>
                      <a:pt x="264" y="0"/>
                    </a:moveTo>
                    <a:lnTo>
                      <a:pt x="264" y="0"/>
                    </a:lnTo>
                    <a:cubicBezTo>
                      <a:pt x="0" y="698"/>
                      <a:pt x="249" y="1520"/>
                      <a:pt x="838" y="1830"/>
                    </a:cubicBezTo>
                    <a:cubicBezTo>
                      <a:pt x="1303" y="2063"/>
                      <a:pt x="1784" y="2295"/>
                      <a:pt x="2265" y="2528"/>
                    </a:cubicBezTo>
                    <a:cubicBezTo>
                      <a:pt x="2466" y="2109"/>
                      <a:pt x="2451" y="2063"/>
                      <a:pt x="2017" y="1908"/>
                    </a:cubicBezTo>
                    <a:cubicBezTo>
                      <a:pt x="1862" y="1846"/>
                      <a:pt x="1706" y="1799"/>
                      <a:pt x="1551" y="1753"/>
                    </a:cubicBezTo>
                    <a:cubicBezTo>
                      <a:pt x="1164" y="1644"/>
                      <a:pt x="853" y="1411"/>
                      <a:pt x="683" y="1039"/>
                    </a:cubicBezTo>
                    <a:cubicBezTo>
                      <a:pt x="528" y="698"/>
                      <a:pt x="404" y="341"/>
                      <a:pt x="264"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 name="Google Shape;183;p2"/>
              <p:cNvSpPr/>
              <p:nvPr/>
            </p:nvSpPr>
            <p:spPr>
              <a:xfrm>
                <a:off x="2465175" y="3142850"/>
                <a:ext cx="10100" cy="44625"/>
              </a:xfrm>
              <a:custGeom>
                <a:avLst/>
                <a:gdLst/>
                <a:ahLst/>
                <a:cxnLst/>
                <a:rect l="l" t="t" r="r" b="b"/>
                <a:pathLst>
                  <a:path w="404" h="1785" extrusionOk="0">
                    <a:moveTo>
                      <a:pt x="404" y="0"/>
                    </a:moveTo>
                    <a:cubicBezTo>
                      <a:pt x="1" y="528"/>
                      <a:pt x="16" y="1334"/>
                      <a:pt x="404" y="1784"/>
                    </a:cubicBezTo>
                    <a:lnTo>
                      <a:pt x="404"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 name="Google Shape;184;p2"/>
              <p:cNvSpPr/>
              <p:nvPr/>
            </p:nvSpPr>
            <p:spPr>
              <a:xfrm>
                <a:off x="2726900" y="3225025"/>
                <a:ext cx="69800" cy="69825"/>
              </a:xfrm>
              <a:custGeom>
                <a:avLst/>
                <a:gdLst/>
                <a:ahLst/>
                <a:cxnLst/>
                <a:rect l="l" t="t" r="r" b="b"/>
                <a:pathLst>
                  <a:path w="2792" h="2793" extrusionOk="0">
                    <a:moveTo>
                      <a:pt x="1396" y="637"/>
                    </a:moveTo>
                    <a:cubicBezTo>
                      <a:pt x="1799" y="637"/>
                      <a:pt x="2125" y="963"/>
                      <a:pt x="2125" y="1351"/>
                    </a:cubicBezTo>
                    <a:cubicBezTo>
                      <a:pt x="2125" y="1761"/>
                      <a:pt x="1783" y="2111"/>
                      <a:pt x="1376" y="2111"/>
                    </a:cubicBezTo>
                    <a:cubicBezTo>
                      <a:pt x="1367" y="2111"/>
                      <a:pt x="1358" y="2111"/>
                      <a:pt x="1349" y="2111"/>
                    </a:cubicBezTo>
                    <a:cubicBezTo>
                      <a:pt x="1024" y="2111"/>
                      <a:pt x="698" y="1754"/>
                      <a:pt x="698" y="1397"/>
                    </a:cubicBezTo>
                    <a:cubicBezTo>
                      <a:pt x="698" y="994"/>
                      <a:pt x="1024" y="637"/>
                      <a:pt x="1396" y="637"/>
                    </a:cubicBezTo>
                    <a:close/>
                    <a:moveTo>
                      <a:pt x="1572" y="0"/>
                    </a:moveTo>
                    <a:cubicBezTo>
                      <a:pt x="1560" y="0"/>
                      <a:pt x="1548" y="1"/>
                      <a:pt x="1535" y="1"/>
                    </a:cubicBezTo>
                    <a:cubicBezTo>
                      <a:pt x="714" y="32"/>
                      <a:pt x="0" y="544"/>
                      <a:pt x="0" y="1490"/>
                    </a:cubicBezTo>
                    <a:cubicBezTo>
                      <a:pt x="0" y="2204"/>
                      <a:pt x="589" y="2777"/>
                      <a:pt x="1303" y="2793"/>
                    </a:cubicBezTo>
                    <a:cubicBezTo>
                      <a:pt x="2109" y="2793"/>
                      <a:pt x="2776" y="2204"/>
                      <a:pt x="2792" y="1475"/>
                    </a:cubicBezTo>
                    <a:cubicBezTo>
                      <a:pt x="2792" y="760"/>
                      <a:pt x="2180" y="0"/>
                      <a:pt x="157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 name="Google Shape;185;p2"/>
              <p:cNvSpPr/>
              <p:nvPr/>
            </p:nvSpPr>
            <p:spPr>
              <a:xfrm>
                <a:off x="2403525" y="2133075"/>
                <a:ext cx="1083700" cy="1274625"/>
              </a:xfrm>
              <a:custGeom>
                <a:avLst/>
                <a:gdLst/>
                <a:ahLst/>
                <a:cxnLst/>
                <a:rect l="l" t="t" r="r" b="b"/>
                <a:pathLst>
                  <a:path w="43348" h="50985" extrusionOk="0">
                    <a:moveTo>
                      <a:pt x="38071" y="966"/>
                    </a:moveTo>
                    <a:cubicBezTo>
                      <a:pt x="38224" y="966"/>
                      <a:pt x="38380" y="977"/>
                      <a:pt x="38540" y="999"/>
                    </a:cubicBezTo>
                    <a:cubicBezTo>
                      <a:pt x="39409" y="1108"/>
                      <a:pt x="40091" y="1588"/>
                      <a:pt x="40727" y="2162"/>
                    </a:cubicBezTo>
                    <a:cubicBezTo>
                      <a:pt x="40820" y="2240"/>
                      <a:pt x="40867" y="2472"/>
                      <a:pt x="40820" y="2612"/>
                    </a:cubicBezTo>
                    <a:cubicBezTo>
                      <a:pt x="40742" y="2891"/>
                      <a:pt x="40634" y="3170"/>
                      <a:pt x="40479" y="3418"/>
                    </a:cubicBezTo>
                    <a:cubicBezTo>
                      <a:pt x="40122" y="3961"/>
                      <a:pt x="39905" y="4520"/>
                      <a:pt x="39920" y="5186"/>
                    </a:cubicBezTo>
                    <a:cubicBezTo>
                      <a:pt x="39920" y="6551"/>
                      <a:pt x="39424" y="7683"/>
                      <a:pt x="38246" y="8459"/>
                    </a:cubicBezTo>
                    <a:cubicBezTo>
                      <a:pt x="37827" y="8722"/>
                      <a:pt x="37439" y="9033"/>
                      <a:pt x="37020" y="9312"/>
                    </a:cubicBezTo>
                    <a:cubicBezTo>
                      <a:pt x="36198" y="9886"/>
                      <a:pt x="35702" y="10661"/>
                      <a:pt x="35702" y="11778"/>
                    </a:cubicBezTo>
                    <a:cubicBezTo>
                      <a:pt x="35438" y="11374"/>
                      <a:pt x="35345" y="11002"/>
                      <a:pt x="35407" y="10599"/>
                    </a:cubicBezTo>
                    <a:cubicBezTo>
                      <a:pt x="35594" y="9606"/>
                      <a:pt x="35997" y="8722"/>
                      <a:pt x="36648" y="7963"/>
                    </a:cubicBezTo>
                    <a:cubicBezTo>
                      <a:pt x="37051" y="7451"/>
                      <a:pt x="37501" y="6970"/>
                      <a:pt x="37842" y="6427"/>
                    </a:cubicBezTo>
                    <a:cubicBezTo>
                      <a:pt x="38695" y="5078"/>
                      <a:pt x="38649" y="3217"/>
                      <a:pt x="37548" y="1976"/>
                    </a:cubicBezTo>
                    <a:cubicBezTo>
                      <a:pt x="37346" y="1744"/>
                      <a:pt x="37144" y="1511"/>
                      <a:pt x="36927" y="1247"/>
                    </a:cubicBezTo>
                    <a:cubicBezTo>
                      <a:pt x="37296" y="1046"/>
                      <a:pt x="37674" y="966"/>
                      <a:pt x="38071" y="966"/>
                    </a:cubicBezTo>
                    <a:close/>
                    <a:moveTo>
                      <a:pt x="41053" y="2441"/>
                    </a:moveTo>
                    <a:cubicBezTo>
                      <a:pt x="41363" y="2705"/>
                      <a:pt x="41409" y="2845"/>
                      <a:pt x="41208" y="3263"/>
                    </a:cubicBezTo>
                    <a:cubicBezTo>
                      <a:pt x="40835" y="4085"/>
                      <a:pt x="40541" y="4923"/>
                      <a:pt x="40448" y="5822"/>
                    </a:cubicBezTo>
                    <a:cubicBezTo>
                      <a:pt x="40401" y="6443"/>
                      <a:pt x="40355" y="7048"/>
                      <a:pt x="40324" y="7652"/>
                    </a:cubicBezTo>
                    <a:cubicBezTo>
                      <a:pt x="40277" y="8924"/>
                      <a:pt x="39595" y="9839"/>
                      <a:pt x="38649" y="10584"/>
                    </a:cubicBezTo>
                    <a:cubicBezTo>
                      <a:pt x="38401" y="10770"/>
                      <a:pt x="38152" y="10925"/>
                      <a:pt x="37889" y="11080"/>
                    </a:cubicBezTo>
                    <a:cubicBezTo>
                      <a:pt x="37393" y="11406"/>
                      <a:pt x="36850" y="11700"/>
                      <a:pt x="36695" y="12352"/>
                    </a:cubicBezTo>
                    <a:cubicBezTo>
                      <a:pt x="36671" y="12429"/>
                      <a:pt x="36602" y="12468"/>
                      <a:pt x="36524" y="12468"/>
                    </a:cubicBezTo>
                    <a:cubicBezTo>
                      <a:pt x="36446" y="12468"/>
                      <a:pt x="36361" y="12429"/>
                      <a:pt x="36307" y="12352"/>
                    </a:cubicBezTo>
                    <a:cubicBezTo>
                      <a:pt x="35873" y="11809"/>
                      <a:pt x="35919" y="11204"/>
                      <a:pt x="36214" y="10661"/>
                    </a:cubicBezTo>
                    <a:cubicBezTo>
                      <a:pt x="36431" y="10273"/>
                      <a:pt x="36741" y="9917"/>
                      <a:pt x="37082" y="9622"/>
                    </a:cubicBezTo>
                    <a:cubicBezTo>
                      <a:pt x="37517" y="9234"/>
                      <a:pt x="37997" y="8924"/>
                      <a:pt x="38478" y="8583"/>
                    </a:cubicBezTo>
                    <a:cubicBezTo>
                      <a:pt x="39626" y="7792"/>
                      <a:pt x="40107" y="6644"/>
                      <a:pt x="40107" y="5280"/>
                    </a:cubicBezTo>
                    <a:cubicBezTo>
                      <a:pt x="40107" y="4582"/>
                      <a:pt x="40293" y="3977"/>
                      <a:pt x="40649" y="3387"/>
                    </a:cubicBezTo>
                    <a:cubicBezTo>
                      <a:pt x="40835" y="3093"/>
                      <a:pt x="40913" y="2767"/>
                      <a:pt x="41053" y="2441"/>
                    </a:cubicBezTo>
                    <a:close/>
                    <a:moveTo>
                      <a:pt x="36711" y="1406"/>
                    </a:moveTo>
                    <a:cubicBezTo>
                      <a:pt x="36807" y="1406"/>
                      <a:pt x="36900" y="1453"/>
                      <a:pt x="36989" y="1542"/>
                    </a:cubicBezTo>
                    <a:cubicBezTo>
                      <a:pt x="38214" y="2767"/>
                      <a:pt x="38540" y="4365"/>
                      <a:pt x="37842" y="5869"/>
                    </a:cubicBezTo>
                    <a:cubicBezTo>
                      <a:pt x="37563" y="6474"/>
                      <a:pt x="37082" y="7017"/>
                      <a:pt x="36633" y="7544"/>
                    </a:cubicBezTo>
                    <a:cubicBezTo>
                      <a:pt x="36121" y="8149"/>
                      <a:pt x="35702" y="8785"/>
                      <a:pt x="35438" y="9513"/>
                    </a:cubicBezTo>
                    <a:cubicBezTo>
                      <a:pt x="35314" y="9870"/>
                      <a:pt x="35221" y="10227"/>
                      <a:pt x="35159" y="10599"/>
                    </a:cubicBezTo>
                    <a:cubicBezTo>
                      <a:pt x="35051" y="11173"/>
                      <a:pt x="35252" y="11669"/>
                      <a:pt x="35578" y="12134"/>
                    </a:cubicBezTo>
                    <a:cubicBezTo>
                      <a:pt x="35718" y="12305"/>
                      <a:pt x="35842" y="12476"/>
                      <a:pt x="35997" y="12677"/>
                    </a:cubicBezTo>
                    <a:cubicBezTo>
                      <a:pt x="35857" y="12786"/>
                      <a:pt x="35733" y="12863"/>
                      <a:pt x="35640" y="12941"/>
                    </a:cubicBezTo>
                    <a:cubicBezTo>
                      <a:pt x="35407" y="12755"/>
                      <a:pt x="35190" y="12600"/>
                      <a:pt x="35020" y="12398"/>
                    </a:cubicBezTo>
                    <a:cubicBezTo>
                      <a:pt x="34896" y="12258"/>
                      <a:pt x="34818" y="12072"/>
                      <a:pt x="34787" y="11886"/>
                    </a:cubicBezTo>
                    <a:cubicBezTo>
                      <a:pt x="34632" y="11173"/>
                      <a:pt x="34601" y="10444"/>
                      <a:pt x="34275" y="9777"/>
                    </a:cubicBezTo>
                    <a:cubicBezTo>
                      <a:pt x="33903" y="9017"/>
                      <a:pt x="33360" y="8443"/>
                      <a:pt x="32585" y="8071"/>
                    </a:cubicBezTo>
                    <a:cubicBezTo>
                      <a:pt x="32244" y="7916"/>
                      <a:pt x="31887" y="7745"/>
                      <a:pt x="31530" y="7621"/>
                    </a:cubicBezTo>
                    <a:cubicBezTo>
                      <a:pt x="30538" y="7280"/>
                      <a:pt x="29855" y="6598"/>
                      <a:pt x="29328" y="5714"/>
                    </a:cubicBezTo>
                    <a:cubicBezTo>
                      <a:pt x="29173" y="5466"/>
                      <a:pt x="29064" y="5140"/>
                      <a:pt x="29080" y="4845"/>
                    </a:cubicBezTo>
                    <a:cubicBezTo>
                      <a:pt x="29095" y="4163"/>
                      <a:pt x="29188" y="3481"/>
                      <a:pt x="29266" y="2798"/>
                    </a:cubicBezTo>
                    <a:lnTo>
                      <a:pt x="29359" y="2798"/>
                    </a:lnTo>
                    <a:cubicBezTo>
                      <a:pt x="29437" y="2938"/>
                      <a:pt x="29499" y="3062"/>
                      <a:pt x="29576" y="3201"/>
                    </a:cubicBezTo>
                    <a:cubicBezTo>
                      <a:pt x="30116" y="4166"/>
                      <a:pt x="30876" y="4654"/>
                      <a:pt x="31814" y="4654"/>
                    </a:cubicBezTo>
                    <a:cubicBezTo>
                      <a:pt x="32143" y="4654"/>
                      <a:pt x="32493" y="4594"/>
                      <a:pt x="32864" y="4473"/>
                    </a:cubicBezTo>
                    <a:cubicBezTo>
                      <a:pt x="33655" y="4209"/>
                      <a:pt x="34260" y="3667"/>
                      <a:pt x="34834" y="3077"/>
                    </a:cubicBezTo>
                    <a:cubicBezTo>
                      <a:pt x="35361" y="2534"/>
                      <a:pt x="35919" y="2038"/>
                      <a:pt x="36446" y="1526"/>
                    </a:cubicBezTo>
                    <a:cubicBezTo>
                      <a:pt x="36535" y="1445"/>
                      <a:pt x="36624" y="1406"/>
                      <a:pt x="36711" y="1406"/>
                    </a:cubicBezTo>
                    <a:close/>
                    <a:moveTo>
                      <a:pt x="28823" y="279"/>
                    </a:moveTo>
                    <a:cubicBezTo>
                      <a:pt x="28958" y="279"/>
                      <a:pt x="28993" y="399"/>
                      <a:pt x="29018" y="549"/>
                    </a:cubicBezTo>
                    <a:cubicBezTo>
                      <a:pt x="29157" y="1604"/>
                      <a:pt x="29173" y="2659"/>
                      <a:pt x="28925" y="3713"/>
                    </a:cubicBezTo>
                    <a:cubicBezTo>
                      <a:pt x="28847" y="4039"/>
                      <a:pt x="28847" y="4380"/>
                      <a:pt x="28832" y="4721"/>
                    </a:cubicBezTo>
                    <a:cubicBezTo>
                      <a:pt x="28801" y="5155"/>
                      <a:pt x="28925" y="5543"/>
                      <a:pt x="29157" y="5900"/>
                    </a:cubicBezTo>
                    <a:cubicBezTo>
                      <a:pt x="29747" y="6768"/>
                      <a:pt x="30429" y="7528"/>
                      <a:pt x="31453" y="7885"/>
                    </a:cubicBezTo>
                    <a:cubicBezTo>
                      <a:pt x="31747" y="7994"/>
                      <a:pt x="32026" y="8133"/>
                      <a:pt x="32306" y="8257"/>
                    </a:cubicBezTo>
                    <a:cubicBezTo>
                      <a:pt x="33531" y="8800"/>
                      <a:pt x="34136" y="9777"/>
                      <a:pt x="34353" y="11049"/>
                    </a:cubicBezTo>
                    <a:cubicBezTo>
                      <a:pt x="34446" y="11592"/>
                      <a:pt x="34430" y="12150"/>
                      <a:pt x="34787" y="12631"/>
                    </a:cubicBezTo>
                    <a:cubicBezTo>
                      <a:pt x="34539" y="12848"/>
                      <a:pt x="34291" y="13049"/>
                      <a:pt x="34027" y="13282"/>
                    </a:cubicBezTo>
                    <a:cubicBezTo>
                      <a:pt x="33872" y="13018"/>
                      <a:pt x="33701" y="12770"/>
                      <a:pt x="33593" y="12491"/>
                    </a:cubicBezTo>
                    <a:cubicBezTo>
                      <a:pt x="33029" y="11241"/>
                      <a:pt x="32000" y="10800"/>
                      <a:pt x="30714" y="10800"/>
                    </a:cubicBezTo>
                    <a:cubicBezTo>
                      <a:pt x="30691" y="10800"/>
                      <a:pt x="30669" y="10800"/>
                      <a:pt x="30646" y="10801"/>
                    </a:cubicBezTo>
                    <a:cubicBezTo>
                      <a:pt x="30134" y="10801"/>
                      <a:pt x="29623" y="10863"/>
                      <a:pt x="29111" y="10909"/>
                    </a:cubicBezTo>
                    <a:cubicBezTo>
                      <a:pt x="29048" y="10913"/>
                      <a:pt x="28986" y="10915"/>
                      <a:pt x="28925" y="10915"/>
                    </a:cubicBezTo>
                    <a:cubicBezTo>
                      <a:pt x="28268" y="10915"/>
                      <a:pt x="27662" y="10695"/>
                      <a:pt x="27095" y="10397"/>
                    </a:cubicBezTo>
                    <a:cubicBezTo>
                      <a:pt x="25838" y="9746"/>
                      <a:pt x="25265" y="8614"/>
                      <a:pt x="25048" y="7280"/>
                    </a:cubicBezTo>
                    <a:cubicBezTo>
                      <a:pt x="24908" y="6396"/>
                      <a:pt x="24877" y="5497"/>
                      <a:pt x="25110" y="4628"/>
                    </a:cubicBezTo>
                    <a:cubicBezTo>
                      <a:pt x="25311" y="3884"/>
                      <a:pt x="25575" y="3139"/>
                      <a:pt x="25916" y="2441"/>
                    </a:cubicBezTo>
                    <a:cubicBezTo>
                      <a:pt x="26490" y="1309"/>
                      <a:pt x="27544" y="720"/>
                      <a:pt x="28708" y="301"/>
                    </a:cubicBezTo>
                    <a:cubicBezTo>
                      <a:pt x="28753" y="286"/>
                      <a:pt x="28791" y="279"/>
                      <a:pt x="28823" y="279"/>
                    </a:cubicBezTo>
                    <a:close/>
                    <a:moveTo>
                      <a:pt x="24985" y="4023"/>
                    </a:moveTo>
                    <a:cubicBezTo>
                      <a:pt x="24908" y="4566"/>
                      <a:pt x="24815" y="5031"/>
                      <a:pt x="24768" y="5497"/>
                    </a:cubicBezTo>
                    <a:cubicBezTo>
                      <a:pt x="24660" y="6520"/>
                      <a:pt x="24768" y="7544"/>
                      <a:pt x="25125" y="8521"/>
                    </a:cubicBezTo>
                    <a:cubicBezTo>
                      <a:pt x="25544" y="9684"/>
                      <a:pt x="26381" y="10475"/>
                      <a:pt x="27560" y="10894"/>
                    </a:cubicBezTo>
                    <a:cubicBezTo>
                      <a:pt x="28041" y="11073"/>
                      <a:pt x="28531" y="11171"/>
                      <a:pt x="29034" y="11171"/>
                    </a:cubicBezTo>
                    <a:cubicBezTo>
                      <a:pt x="29228" y="11171"/>
                      <a:pt x="29424" y="11157"/>
                      <a:pt x="29623" y="11126"/>
                    </a:cubicBezTo>
                    <a:cubicBezTo>
                      <a:pt x="29911" y="11089"/>
                      <a:pt x="30200" y="11066"/>
                      <a:pt x="30487" y="11066"/>
                    </a:cubicBezTo>
                    <a:cubicBezTo>
                      <a:pt x="30911" y="11066"/>
                      <a:pt x="31332" y="11115"/>
                      <a:pt x="31747" y="11235"/>
                    </a:cubicBezTo>
                    <a:cubicBezTo>
                      <a:pt x="32275" y="11374"/>
                      <a:pt x="32724" y="11623"/>
                      <a:pt x="33019" y="12103"/>
                    </a:cubicBezTo>
                    <a:cubicBezTo>
                      <a:pt x="33267" y="12553"/>
                      <a:pt x="33531" y="12987"/>
                      <a:pt x="33794" y="13437"/>
                    </a:cubicBezTo>
                    <a:cubicBezTo>
                      <a:pt x="33810" y="13484"/>
                      <a:pt x="33825" y="13561"/>
                      <a:pt x="33794" y="13608"/>
                    </a:cubicBezTo>
                    <a:cubicBezTo>
                      <a:pt x="33686" y="13809"/>
                      <a:pt x="33562" y="14011"/>
                      <a:pt x="33453" y="14182"/>
                    </a:cubicBezTo>
                    <a:cubicBezTo>
                      <a:pt x="32445" y="13375"/>
                      <a:pt x="31344" y="12879"/>
                      <a:pt x="30057" y="12832"/>
                    </a:cubicBezTo>
                    <a:cubicBezTo>
                      <a:pt x="28785" y="12786"/>
                      <a:pt x="27513" y="12739"/>
                      <a:pt x="26273" y="12398"/>
                    </a:cubicBezTo>
                    <a:cubicBezTo>
                      <a:pt x="25327" y="12150"/>
                      <a:pt x="24536" y="11669"/>
                      <a:pt x="24055" y="10770"/>
                    </a:cubicBezTo>
                    <a:cubicBezTo>
                      <a:pt x="23760" y="10180"/>
                      <a:pt x="23698" y="9591"/>
                      <a:pt x="24008" y="9017"/>
                    </a:cubicBezTo>
                    <a:cubicBezTo>
                      <a:pt x="24179" y="8691"/>
                      <a:pt x="24164" y="8412"/>
                      <a:pt x="23993" y="8087"/>
                    </a:cubicBezTo>
                    <a:cubicBezTo>
                      <a:pt x="23667" y="7451"/>
                      <a:pt x="23636" y="6768"/>
                      <a:pt x="23698" y="6055"/>
                    </a:cubicBezTo>
                    <a:cubicBezTo>
                      <a:pt x="23745" y="5435"/>
                      <a:pt x="23869" y="4845"/>
                      <a:pt x="24381" y="4427"/>
                    </a:cubicBezTo>
                    <a:cubicBezTo>
                      <a:pt x="24551" y="4287"/>
                      <a:pt x="24753" y="4178"/>
                      <a:pt x="24985" y="4023"/>
                    </a:cubicBezTo>
                    <a:close/>
                    <a:moveTo>
                      <a:pt x="35020" y="12801"/>
                    </a:moveTo>
                    <a:cubicBezTo>
                      <a:pt x="35113" y="12941"/>
                      <a:pt x="35175" y="13018"/>
                      <a:pt x="35237" y="13111"/>
                    </a:cubicBezTo>
                    <a:cubicBezTo>
                      <a:pt x="35500" y="13515"/>
                      <a:pt x="35718" y="13949"/>
                      <a:pt x="36028" y="14321"/>
                    </a:cubicBezTo>
                    <a:cubicBezTo>
                      <a:pt x="36648" y="15097"/>
                      <a:pt x="36912" y="16012"/>
                      <a:pt x="37067" y="16958"/>
                    </a:cubicBezTo>
                    <a:cubicBezTo>
                      <a:pt x="37082" y="17004"/>
                      <a:pt x="37067" y="17035"/>
                      <a:pt x="37067" y="17082"/>
                    </a:cubicBezTo>
                    <a:cubicBezTo>
                      <a:pt x="35764" y="16384"/>
                      <a:pt x="34709" y="15484"/>
                      <a:pt x="34275" y="14011"/>
                    </a:cubicBezTo>
                    <a:cubicBezTo>
                      <a:pt x="34182" y="13701"/>
                      <a:pt x="34229" y="13453"/>
                      <a:pt x="34477" y="13236"/>
                    </a:cubicBezTo>
                    <a:cubicBezTo>
                      <a:pt x="34632" y="13096"/>
                      <a:pt x="34803" y="12972"/>
                      <a:pt x="35020" y="12801"/>
                    </a:cubicBezTo>
                    <a:close/>
                    <a:moveTo>
                      <a:pt x="41875" y="15469"/>
                    </a:moveTo>
                    <a:cubicBezTo>
                      <a:pt x="42030" y="16027"/>
                      <a:pt x="42216" y="16508"/>
                      <a:pt x="42293" y="17020"/>
                    </a:cubicBezTo>
                    <a:cubicBezTo>
                      <a:pt x="42386" y="17671"/>
                      <a:pt x="42045" y="18214"/>
                      <a:pt x="41657" y="18710"/>
                    </a:cubicBezTo>
                    <a:cubicBezTo>
                      <a:pt x="41316" y="19160"/>
                      <a:pt x="40975" y="19594"/>
                      <a:pt x="40634" y="20013"/>
                    </a:cubicBezTo>
                    <a:cubicBezTo>
                      <a:pt x="40603" y="19563"/>
                      <a:pt x="40572" y="19082"/>
                      <a:pt x="40572" y="18586"/>
                    </a:cubicBezTo>
                    <a:cubicBezTo>
                      <a:pt x="40572" y="18478"/>
                      <a:pt x="40680" y="18322"/>
                      <a:pt x="40789" y="18245"/>
                    </a:cubicBezTo>
                    <a:cubicBezTo>
                      <a:pt x="41409" y="17718"/>
                      <a:pt x="41657" y="17066"/>
                      <a:pt x="41533" y="16260"/>
                    </a:cubicBezTo>
                    <a:cubicBezTo>
                      <a:pt x="41471" y="15950"/>
                      <a:pt x="41595" y="15717"/>
                      <a:pt x="41875" y="15469"/>
                    </a:cubicBezTo>
                    <a:close/>
                    <a:moveTo>
                      <a:pt x="30942" y="22267"/>
                    </a:moveTo>
                    <a:cubicBezTo>
                      <a:pt x="30943" y="22267"/>
                      <a:pt x="30946" y="22272"/>
                      <a:pt x="30945" y="22275"/>
                    </a:cubicBezTo>
                    <a:lnTo>
                      <a:pt x="30945" y="22275"/>
                    </a:lnTo>
                    <a:cubicBezTo>
                      <a:pt x="30942" y="22269"/>
                      <a:pt x="30942" y="22267"/>
                      <a:pt x="30942" y="22267"/>
                    </a:cubicBezTo>
                    <a:close/>
                    <a:moveTo>
                      <a:pt x="33888" y="13918"/>
                    </a:moveTo>
                    <a:cubicBezTo>
                      <a:pt x="34260" y="14538"/>
                      <a:pt x="34570" y="15143"/>
                      <a:pt x="34927" y="15717"/>
                    </a:cubicBezTo>
                    <a:cubicBezTo>
                      <a:pt x="35345" y="16337"/>
                      <a:pt x="36028" y="16679"/>
                      <a:pt x="36633" y="17082"/>
                    </a:cubicBezTo>
                    <a:cubicBezTo>
                      <a:pt x="37005" y="17345"/>
                      <a:pt x="37222" y="17609"/>
                      <a:pt x="37129" y="18074"/>
                    </a:cubicBezTo>
                    <a:cubicBezTo>
                      <a:pt x="36974" y="18896"/>
                      <a:pt x="36834" y="19718"/>
                      <a:pt x="36679" y="20540"/>
                    </a:cubicBezTo>
                    <a:cubicBezTo>
                      <a:pt x="36664" y="20571"/>
                      <a:pt x="36633" y="20602"/>
                      <a:pt x="36602" y="20649"/>
                    </a:cubicBezTo>
                    <a:cubicBezTo>
                      <a:pt x="36446" y="20028"/>
                      <a:pt x="36446" y="19377"/>
                      <a:pt x="36105" y="18819"/>
                    </a:cubicBezTo>
                    <a:cubicBezTo>
                      <a:pt x="36090" y="18834"/>
                      <a:pt x="36059" y="18834"/>
                      <a:pt x="36028" y="18834"/>
                    </a:cubicBezTo>
                    <a:cubicBezTo>
                      <a:pt x="36105" y="19160"/>
                      <a:pt x="36167" y="19470"/>
                      <a:pt x="36229" y="19780"/>
                    </a:cubicBezTo>
                    <a:cubicBezTo>
                      <a:pt x="36322" y="20184"/>
                      <a:pt x="36462" y="20587"/>
                      <a:pt x="36509" y="21005"/>
                    </a:cubicBezTo>
                    <a:cubicBezTo>
                      <a:pt x="36524" y="21223"/>
                      <a:pt x="36369" y="21455"/>
                      <a:pt x="36245" y="21688"/>
                    </a:cubicBezTo>
                    <a:cubicBezTo>
                      <a:pt x="36074" y="20184"/>
                      <a:pt x="35656" y="18757"/>
                      <a:pt x="34911" y="17423"/>
                    </a:cubicBezTo>
                    <a:cubicBezTo>
                      <a:pt x="34880" y="17438"/>
                      <a:pt x="34849" y="17454"/>
                      <a:pt x="34818" y="17454"/>
                    </a:cubicBezTo>
                    <a:cubicBezTo>
                      <a:pt x="34834" y="17547"/>
                      <a:pt x="34865" y="17656"/>
                      <a:pt x="34896" y="17733"/>
                    </a:cubicBezTo>
                    <a:cubicBezTo>
                      <a:pt x="35423" y="18803"/>
                      <a:pt x="35764" y="19920"/>
                      <a:pt x="35935" y="21099"/>
                    </a:cubicBezTo>
                    <a:cubicBezTo>
                      <a:pt x="35981" y="21440"/>
                      <a:pt x="36043" y="21781"/>
                      <a:pt x="36043" y="22122"/>
                    </a:cubicBezTo>
                    <a:cubicBezTo>
                      <a:pt x="36043" y="22293"/>
                      <a:pt x="35919" y="22463"/>
                      <a:pt x="35842" y="22618"/>
                    </a:cubicBezTo>
                    <a:lnTo>
                      <a:pt x="35702" y="22618"/>
                    </a:lnTo>
                    <a:cubicBezTo>
                      <a:pt x="35640" y="22184"/>
                      <a:pt x="35578" y="21734"/>
                      <a:pt x="35531" y="21300"/>
                    </a:cubicBezTo>
                    <a:cubicBezTo>
                      <a:pt x="35423" y="20385"/>
                      <a:pt x="35330" y="19470"/>
                      <a:pt x="34880" y="18664"/>
                    </a:cubicBezTo>
                    <a:cubicBezTo>
                      <a:pt x="34616" y="18198"/>
                      <a:pt x="34275" y="17749"/>
                      <a:pt x="33919" y="17345"/>
                    </a:cubicBezTo>
                    <a:cubicBezTo>
                      <a:pt x="33236" y="16570"/>
                      <a:pt x="33221" y="15732"/>
                      <a:pt x="33531" y="14817"/>
                    </a:cubicBezTo>
                    <a:cubicBezTo>
                      <a:pt x="33624" y="14507"/>
                      <a:pt x="33779" y="14213"/>
                      <a:pt x="33888" y="13918"/>
                    </a:cubicBezTo>
                    <a:close/>
                    <a:moveTo>
                      <a:pt x="42541" y="17330"/>
                    </a:moveTo>
                    <a:cubicBezTo>
                      <a:pt x="42929" y="18090"/>
                      <a:pt x="43208" y="18850"/>
                      <a:pt x="42852" y="19703"/>
                    </a:cubicBezTo>
                    <a:cubicBezTo>
                      <a:pt x="42572" y="20354"/>
                      <a:pt x="42324" y="21021"/>
                      <a:pt x="42014" y="21657"/>
                    </a:cubicBezTo>
                    <a:cubicBezTo>
                      <a:pt x="41890" y="21920"/>
                      <a:pt x="41657" y="22169"/>
                      <a:pt x="41425" y="22355"/>
                    </a:cubicBezTo>
                    <a:cubicBezTo>
                      <a:pt x="41084" y="22618"/>
                      <a:pt x="40696" y="22804"/>
                      <a:pt x="40246" y="23068"/>
                    </a:cubicBezTo>
                    <a:cubicBezTo>
                      <a:pt x="40603" y="22122"/>
                      <a:pt x="40386" y="21130"/>
                      <a:pt x="40851" y="20277"/>
                    </a:cubicBezTo>
                    <a:cubicBezTo>
                      <a:pt x="41037" y="19951"/>
                      <a:pt x="41239" y="19610"/>
                      <a:pt x="41471" y="19315"/>
                    </a:cubicBezTo>
                    <a:cubicBezTo>
                      <a:pt x="41921" y="18710"/>
                      <a:pt x="42371" y="18105"/>
                      <a:pt x="42510" y="17330"/>
                    </a:cubicBezTo>
                    <a:close/>
                    <a:moveTo>
                      <a:pt x="42340" y="21455"/>
                    </a:moveTo>
                    <a:cubicBezTo>
                      <a:pt x="42371" y="21471"/>
                      <a:pt x="42402" y="21486"/>
                      <a:pt x="42433" y="21486"/>
                    </a:cubicBezTo>
                    <a:cubicBezTo>
                      <a:pt x="42386" y="21734"/>
                      <a:pt x="42386" y="22014"/>
                      <a:pt x="42278" y="22231"/>
                    </a:cubicBezTo>
                    <a:cubicBezTo>
                      <a:pt x="42138" y="22541"/>
                      <a:pt x="41968" y="22851"/>
                      <a:pt x="41735" y="23068"/>
                    </a:cubicBezTo>
                    <a:cubicBezTo>
                      <a:pt x="41192" y="23564"/>
                      <a:pt x="40587" y="24014"/>
                      <a:pt x="39967" y="24526"/>
                    </a:cubicBezTo>
                    <a:cubicBezTo>
                      <a:pt x="40045" y="24169"/>
                      <a:pt x="40060" y="23890"/>
                      <a:pt x="40169" y="23657"/>
                    </a:cubicBezTo>
                    <a:cubicBezTo>
                      <a:pt x="40277" y="23425"/>
                      <a:pt x="40479" y="23239"/>
                      <a:pt x="40665" y="23053"/>
                    </a:cubicBezTo>
                    <a:cubicBezTo>
                      <a:pt x="40789" y="22929"/>
                      <a:pt x="40960" y="22836"/>
                      <a:pt x="41099" y="22758"/>
                    </a:cubicBezTo>
                    <a:cubicBezTo>
                      <a:pt x="41657" y="22463"/>
                      <a:pt x="42092" y="22060"/>
                      <a:pt x="42340" y="21455"/>
                    </a:cubicBezTo>
                    <a:close/>
                    <a:moveTo>
                      <a:pt x="33857" y="17563"/>
                    </a:moveTo>
                    <a:lnTo>
                      <a:pt x="33857" y="17563"/>
                    </a:lnTo>
                    <a:cubicBezTo>
                      <a:pt x="34539" y="18276"/>
                      <a:pt x="34942" y="19144"/>
                      <a:pt x="35082" y="20137"/>
                    </a:cubicBezTo>
                    <a:cubicBezTo>
                      <a:pt x="35190" y="20819"/>
                      <a:pt x="35252" y="21502"/>
                      <a:pt x="35345" y="22169"/>
                    </a:cubicBezTo>
                    <a:cubicBezTo>
                      <a:pt x="35376" y="22355"/>
                      <a:pt x="35423" y="22556"/>
                      <a:pt x="35516" y="22727"/>
                    </a:cubicBezTo>
                    <a:cubicBezTo>
                      <a:pt x="35625" y="22898"/>
                      <a:pt x="35625" y="23037"/>
                      <a:pt x="35500" y="23192"/>
                    </a:cubicBezTo>
                    <a:cubicBezTo>
                      <a:pt x="35144" y="23657"/>
                      <a:pt x="34787" y="24138"/>
                      <a:pt x="34415" y="24619"/>
                    </a:cubicBezTo>
                    <a:cubicBezTo>
                      <a:pt x="34353" y="24697"/>
                      <a:pt x="34275" y="24759"/>
                      <a:pt x="34229" y="24790"/>
                    </a:cubicBezTo>
                    <a:cubicBezTo>
                      <a:pt x="33981" y="24030"/>
                      <a:pt x="33670" y="23301"/>
                      <a:pt x="33531" y="22541"/>
                    </a:cubicBezTo>
                    <a:cubicBezTo>
                      <a:pt x="33438" y="22060"/>
                      <a:pt x="33562" y="21517"/>
                      <a:pt x="33639" y="21021"/>
                    </a:cubicBezTo>
                    <a:cubicBezTo>
                      <a:pt x="33748" y="20215"/>
                      <a:pt x="33919" y="19439"/>
                      <a:pt x="33996" y="18633"/>
                    </a:cubicBezTo>
                    <a:cubicBezTo>
                      <a:pt x="34043" y="18276"/>
                      <a:pt x="33903" y="17919"/>
                      <a:pt x="33857" y="17563"/>
                    </a:cubicBezTo>
                    <a:close/>
                    <a:moveTo>
                      <a:pt x="33655" y="19966"/>
                    </a:moveTo>
                    <a:lnTo>
                      <a:pt x="33655" y="19966"/>
                    </a:lnTo>
                    <a:cubicBezTo>
                      <a:pt x="33546" y="20385"/>
                      <a:pt x="33453" y="20819"/>
                      <a:pt x="33329" y="21238"/>
                    </a:cubicBezTo>
                    <a:cubicBezTo>
                      <a:pt x="33159" y="21889"/>
                      <a:pt x="33190" y="22525"/>
                      <a:pt x="33438" y="23177"/>
                    </a:cubicBezTo>
                    <a:cubicBezTo>
                      <a:pt x="33639" y="23704"/>
                      <a:pt x="33748" y="24262"/>
                      <a:pt x="33888" y="24805"/>
                    </a:cubicBezTo>
                    <a:cubicBezTo>
                      <a:pt x="33919" y="24929"/>
                      <a:pt x="33888" y="25131"/>
                      <a:pt x="33810" y="25208"/>
                    </a:cubicBezTo>
                    <a:cubicBezTo>
                      <a:pt x="33329" y="25674"/>
                      <a:pt x="32817" y="26108"/>
                      <a:pt x="32290" y="26573"/>
                    </a:cubicBezTo>
                    <a:cubicBezTo>
                      <a:pt x="32228" y="26077"/>
                      <a:pt x="32182" y="25674"/>
                      <a:pt x="32120" y="25255"/>
                    </a:cubicBezTo>
                    <a:cubicBezTo>
                      <a:pt x="32073" y="24852"/>
                      <a:pt x="32011" y="24448"/>
                      <a:pt x="31949" y="24045"/>
                    </a:cubicBezTo>
                    <a:lnTo>
                      <a:pt x="31949" y="24045"/>
                    </a:lnTo>
                    <a:cubicBezTo>
                      <a:pt x="31794" y="24200"/>
                      <a:pt x="31918" y="26309"/>
                      <a:pt x="32120" y="26651"/>
                    </a:cubicBezTo>
                    <a:cubicBezTo>
                      <a:pt x="31964" y="26744"/>
                      <a:pt x="31825" y="26852"/>
                      <a:pt x="31623" y="26976"/>
                    </a:cubicBezTo>
                    <a:cubicBezTo>
                      <a:pt x="31530" y="25581"/>
                      <a:pt x="31437" y="24231"/>
                      <a:pt x="31329" y="22804"/>
                    </a:cubicBezTo>
                    <a:cubicBezTo>
                      <a:pt x="31298" y="23099"/>
                      <a:pt x="31251" y="23332"/>
                      <a:pt x="31251" y="23549"/>
                    </a:cubicBezTo>
                    <a:cubicBezTo>
                      <a:pt x="31298" y="24324"/>
                      <a:pt x="31360" y="25115"/>
                      <a:pt x="31406" y="25891"/>
                    </a:cubicBezTo>
                    <a:cubicBezTo>
                      <a:pt x="31422" y="26185"/>
                      <a:pt x="31422" y="26465"/>
                      <a:pt x="31422" y="26759"/>
                    </a:cubicBezTo>
                    <a:cubicBezTo>
                      <a:pt x="31422" y="27069"/>
                      <a:pt x="31298" y="27287"/>
                      <a:pt x="31003" y="27364"/>
                    </a:cubicBezTo>
                    <a:cubicBezTo>
                      <a:pt x="31003" y="26961"/>
                      <a:pt x="31018" y="26542"/>
                      <a:pt x="30987" y="26139"/>
                    </a:cubicBezTo>
                    <a:cubicBezTo>
                      <a:pt x="30956" y="25379"/>
                      <a:pt x="30879" y="24619"/>
                      <a:pt x="30848" y="23859"/>
                    </a:cubicBezTo>
                    <a:cubicBezTo>
                      <a:pt x="30848" y="23533"/>
                      <a:pt x="30879" y="23192"/>
                      <a:pt x="30941" y="22882"/>
                    </a:cubicBezTo>
                    <a:cubicBezTo>
                      <a:pt x="31034" y="22401"/>
                      <a:pt x="31251" y="22029"/>
                      <a:pt x="31701" y="21781"/>
                    </a:cubicBezTo>
                    <a:cubicBezTo>
                      <a:pt x="32445" y="21378"/>
                      <a:pt x="33050" y="20819"/>
                      <a:pt x="33500" y="20090"/>
                    </a:cubicBezTo>
                    <a:cubicBezTo>
                      <a:pt x="33531" y="20044"/>
                      <a:pt x="33562" y="19997"/>
                      <a:pt x="33655" y="19966"/>
                    </a:cubicBezTo>
                    <a:close/>
                    <a:moveTo>
                      <a:pt x="30929" y="22300"/>
                    </a:moveTo>
                    <a:lnTo>
                      <a:pt x="30929" y="22300"/>
                    </a:lnTo>
                    <a:cubicBezTo>
                      <a:pt x="30524" y="23100"/>
                      <a:pt x="30600" y="23945"/>
                      <a:pt x="30662" y="24790"/>
                    </a:cubicBezTo>
                    <a:cubicBezTo>
                      <a:pt x="30708" y="25550"/>
                      <a:pt x="30693" y="26309"/>
                      <a:pt x="30677" y="27069"/>
                    </a:cubicBezTo>
                    <a:cubicBezTo>
                      <a:pt x="30677" y="27426"/>
                      <a:pt x="30507" y="27690"/>
                      <a:pt x="30134" y="27814"/>
                    </a:cubicBezTo>
                    <a:cubicBezTo>
                      <a:pt x="29374" y="28077"/>
                      <a:pt x="28615" y="28372"/>
                      <a:pt x="27777" y="28682"/>
                    </a:cubicBezTo>
                    <a:cubicBezTo>
                      <a:pt x="28025" y="27736"/>
                      <a:pt x="27808" y="26899"/>
                      <a:pt x="27762" y="26061"/>
                    </a:cubicBezTo>
                    <a:cubicBezTo>
                      <a:pt x="27715" y="25457"/>
                      <a:pt x="27762" y="24836"/>
                      <a:pt x="27824" y="24216"/>
                    </a:cubicBezTo>
                    <a:cubicBezTo>
                      <a:pt x="27870" y="23688"/>
                      <a:pt x="28196" y="23285"/>
                      <a:pt x="28615" y="22975"/>
                    </a:cubicBezTo>
                    <a:cubicBezTo>
                      <a:pt x="28646" y="22944"/>
                      <a:pt x="28692" y="22913"/>
                      <a:pt x="28739" y="22898"/>
                    </a:cubicBezTo>
                    <a:cubicBezTo>
                      <a:pt x="29459" y="22698"/>
                      <a:pt x="30194" y="22499"/>
                      <a:pt x="30929" y="22300"/>
                    </a:cubicBezTo>
                    <a:close/>
                    <a:moveTo>
                      <a:pt x="27068" y="22043"/>
                    </a:moveTo>
                    <a:cubicBezTo>
                      <a:pt x="27191" y="22043"/>
                      <a:pt x="27362" y="22175"/>
                      <a:pt x="27436" y="22293"/>
                    </a:cubicBezTo>
                    <a:cubicBezTo>
                      <a:pt x="27746" y="22758"/>
                      <a:pt x="27793" y="22804"/>
                      <a:pt x="28335" y="22929"/>
                    </a:cubicBezTo>
                    <a:cubicBezTo>
                      <a:pt x="27281" y="24014"/>
                      <a:pt x="27405" y="25332"/>
                      <a:pt x="27544" y="26666"/>
                    </a:cubicBezTo>
                    <a:cubicBezTo>
                      <a:pt x="27606" y="27193"/>
                      <a:pt x="27606" y="27721"/>
                      <a:pt x="27591" y="28233"/>
                    </a:cubicBezTo>
                    <a:cubicBezTo>
                      <a:pt x="27575" y="28558"/>
                      <a:pt x="27358" y="28760"/>
                      <a:pt x="27048" y="28915"/>
                    </a:cubicBezTo>
                    <a:cubicBezTo>
                      <a:pt x="26350" y="29241"/>
                      <a:pt x="25683" y="29644"/>
                      <a:pt x="25001" y="30016"/>
                    </a:cubicBezTo>
                    <a:cubicBezTo>
                      <a:pt x="24908" y="30063"/>
                      <a:pt x="24815" y="30125"/>
                      <a:pt x="24722" y="30187"/>
                    </a:cubicBezTo>
                    <a:cubicBezTo>
                      <a:pt x="24691" y="30171"/>
                      <a:pt x="24644" y="30156"/>
                      <a:pt x="24613" y="30140"/>
                    </a:cubicBezTo>
                    <a:cubicBezTo>
                      <a:pt x="24706" y="29566"/>
                      <a:pt x="24737" y="28977"/>
                      <a:pt x="24892" y="28434"/>
                    </a:cubicBezTo>
                    <a:cubicBezTo>
                      <a:pt x="25156" y="27504"/>
                      <a:pt x="25513" y="26589"/>
                      <a:pt x="25807" y="25674"/>
                    </a:cubicBezTo>
                    <a:cubicBezTo>
                      <a:pt x="26025" y="24960"/>
                      <a:pt x="26102" y="24231"/>
                      <a:pt x="26025" y="23487"/>
                    </a:cubicBezTo>
                    <a:lnTo>
                      <a:pt x="26025" y="23487"/>
                    </a:lnTo>
                    <a:cubicBezTo>
                      <a:pt x="25994" y="23549"/>
                      <a:pt x="25947" y="23611"/>
                      <a:pt x="25947" y="23673"/>
                    </a:cubicBezTo>
                    <a:cubicBezTo>
                      <a:pt x="25932" y="25115"/>
                      <a:pt x="25358" y="26418"/>
                      <a:pt x="24846" y="27736"/>
                    </a:cubicBezTo>
                    <a:cubicBezTo>
                      <a:pt x="24582" y="28419"/>
                      <a:pt x="24427" y="29117"/>
                      <a:pt x="24412" y="29845"/>
                    </a:cubicBezTo>
                    <a:cubicBezTo>
                      <a:pt x="24412" y="29985"/>
                      <a:pt x="24458" y="30125"/>
                      <a:pt x="24489" y="30295"/>
                    </a:cubicBezTo>
                    <a:cubicBezTo>
                      <a:pt x="24474" y="30311"/>
                      <a:pt x="24396" y="30373"/>
                      <a:pt x="24303" y="30388"/>
                    </a:cubicBezTo>
                    <a:cubicBezTo>
                      <a:pt x="24238" y="30409"/>
                      <a:pt x="24182" y="30419"/>
                      <a:pt x="24137" y="30419"/>
                    </a:cubicBezTo>
                    <a:cubicBezTo>
                      <a:pt x="24008" y="30419"/>
                      <a:pt x="23955" y="30335"/>
                      <a:pt x="23977" y="30140"/>
                    </a:cubicBezTo>
                    <a:cubicBezTo>
                      <a:pt x="24039" y="29597"/>
                      <a:pt x="24086" y="29039"/>
                      <a:pt x="24241" y="28527"/>
                    </a:cubicBezTo>
                    <a:cubicBezTo>
                      <a:pt x="24629" y="27147"/>
                      <a:pt x="25094" y="25782"/>
                      <a:pt x="25513" y="24417"/>
                    </a:cubicBezTo>
                    <a:cubicBezTo>
                      <a:pt x="25637" y="24030"/>
                      <a:pt x="25714" y="23642"/>
                      <a:pt x="25792" y="23239"/>
                    </a:cubicBezTo>
                    <a:cubicBezTo>
                      <a:pt x="25900" y="22634"/>
                      <a:pt x="26443" y="22091"/>
                      <a:pt x="27048" y="22045"/>
                    </a:cubicBezTo>
                    <a:cubicBezTo>
                      <a:pt x="27055" y="22044"/>
                      <a:pt x="27061" y="22043"/>
                      <a:pt x="27068" y="22043"/>
                    </a:cubicBezTo>
                    <a:close/>
                    <a:moveTo>
                      <a:pt x="8835" y="23668"/>
                    </a:moveTo>
                    <a:cubicBezTo>
                      <a:pt x="9177" y="23668"/>
                      <a:pt x="9465" y="23863"/>
                      <a:pt x="9740" y="24138"/>
                    </a:cubicBezTo>
                    <a:cubicBezTo>
                      <a:pt x="10206" y="24604"/>
                      <a:pt x="10361" y="25208"/>
                      <a:pt x="10438" y="25829"/>
                    </a:cubicBezTo>
                    <a:cubicBezTo>
                      <a:pt x="10547" y="26821"/>
                      <a:pt x="10640" y="27814"/>
                      <a:pt x="10702" y="28806"/>
                    </a:cubicBezTo>
                    <a:cubicBezTo>
                      <a:pt x="10748" y="29582"/>
                      <a:pt x="10717" y="29582"/>
                      <a:pt x="10004" y="30063"/>
                    </a:cubicBezTo>
                    <a:cubicBezTo>
                      <a:pt x="10237" y="28527"/>
                      <a:pt x="9663" y="27333"/>
                      <a:pt x="8593" y="26372"/>
                    </a:cubicBezTo>
                    <a:cubicBezTo>
                      <a:pt x="8546" y="26387"/>
                      <a:pt x="8515" y="26403"/>
                      <a:pt x="8484" y="26418"/>
                    </a:cubicBezTo>
                    <a:cubicBezTo>
                      <a:pt x="8546" y="26511"/>
                      <a:pt x="8593" y="26620"/>
                      <a:pt x="8686" y="26713"/>
                    </a:cubicBezTo>
                    <a:cubicBezTo>
                      <a:pt x="9368" y="27411"/>
                      <a:pt x="9771" y="28248"/>
                      <a:pt x="9818" y="29241"/>
                    </a:cubicBezTo>
                    <a:cubicBezTo>
                      <a:pt x="9818" y="29427"/>
                      <a:pt x="9787" y="29613"/>
                      <a:pt x="9787" y="29799"/>
                    </a:cubicBezTo>
                    <a:cubicBezTo>
                      <a:pt x="9771" y="29939"/>
                      <a:pt x="9787" y="30094"/>
                      <a:pt x="9787" y="30295"/>
                    </a:cubicBezTo>
                    <a:cubicBezTo>
                      <a:pt x="9756" y="30326"/>
                      <a:pt x="9678" y="30388"/>
                      <a:pt x="9554" y="30481"/>
                    </a:cubicBezTo>
                    <a:cubicBezTo>
                      <a:pt x="9539" y="30249"/>
                      <a:pt x="9523" y="30063"/>
                      <a:pt x="9508" y="29892"/>
                    </a:cubicBezTo>
                    <a:cubicBezTo>
                      <a:pt x="9353" y="28155"/>
                      <a:pt x="8329" y="27007"/>
                      <a:pt x="6918" y="26154"/>
                    </a:cubicBezTo>
                    <a:cubicBezTo>
                      <a:pt x="6747" y="26046"/>
                      <a:pt x="6716" y="25953"/>
                      <a:pt x="6716" y="25767"/>
                    </a:cubicBezTo>
                    <a:cubicBezTo>
                      <a:pt x="6654" y="25022"/>
                      <a:pt x="7088" y="24572"/>
                      <a:pt x="7631" y="24216"/>
                    </a:cubicBezTo>
                    <a:cubicBezTo>
                      <a:pt x="7833" y="24076"/>
                      <a:pt x="8050" y="23968"/>
                      <a:pt x="8251" y="23844"/>
                    </a:cubicBezTo>
                    <a:cubicBezTo>
                      <a:pt x="8464" y="23721"/>
                      <a:pt x="8657" y="23668"/>
                      <a:pt x="8835" y="23668"/>
                    </a:cubicBezTo>
                    <a:close/>
                    <a:moveTo>
                      <a:pt x="5207" y="25819"/>
                    </a:moveTo>
                    <a:cubicBezTo>
                      <a:pt x="5410" y="25819"/>
                      <a:pt x="5619" y="25852"/>
                      <a:pt x="5832" y="25922"/>
                    </a:cubicBezTo>
                    <a:cubicBezTo>
                      <a:pt x="6344" y="26092"/>
                      <a:pt x="6794" y="26418"/>
                      <a:pt x="7259" y="26697"/>
                    </a:cubicBezTo>
                    <a:cubicBezTo>
                      <a:pt x="7476" y="26821"/>
                      <a:pt x="7647" y="27007"/>
                      <a:pt x="7848" y="27162"/>
                    </a:cubicBezTo>
                    <a:cubicBezTo>
                      <a:pt x="8949" y="28000"/>
                      <a:pt x="9291" y="29163"/>
                      <a:pt x="9291" y="30497"/>
                    </a:cubicBezTo>
                    <a:cubicBezTo>
                      <a:pt x="9275" y="30776"/>
                      <a:pt x="9120" y="30931"/>
                      <a:pt x="8918" y="31055"/>
                    </a:cubicBezTo>
                    <a:cubicBezTo>
                      <a:pt x="8779" y="30543"/>
                      <a:pt x="8670" y="30032"/>
                      <a:pt x="8500" y="29551"/>
                    </a:cubicBezTo>
                    <a:cubicBezTo>
                      <a:pt x="8329" y="29070"/>
                      <a:pt x="8189" y="28558"/>
                      <a:pt x="7647" y="28202"/>
                    </a:cubicBezTo>
                    <a:lnTo>
                      <a:pt x="7647" y="28202"/>
                    </a:lnTo>
                    <a:cubicBezTo>
                      <a:pt x="7678" y="28341"/>
                      <a:pt x="7693" y="28419"/>
                      <a:pt x="7724" y="28465"/>
                    </a:cubicBezTo>
                    <a:cubicBezTo>
                      <a:pt x="8298" y="29287"/>
                      <a:pt x="8577" y="30218"/>
                      <a:pt x="8608" y="31210"/>
                    </a:cubicBezTo>
                    <a:cubicBezTo>
                      <a:pt x="8608" y="31288"/>
                      <a:pt x="8593" y="31381"/>
                      <a:pt x="8546" y="31427"/>
                    </a:cubicBezTo>
                    <a:cubicBezTo>
                      <a:pt x="8298" y="31676"/>
                      <a:pt x="8034" y="31908"/>
                      <a:pt x="7755" y="32172"/>
                    </a:cubicBezTo>
                    <a:cubicBezTo>
                      <a:pt x="7724" y="31117"/>
                      <a:pt x="7212" y="30280"/>
                      <a:pt x="6514" y="29551"/>
                    </a:cubicBezTo>
                    <a:cubicBezTo>
                      <a:pt x="5677" y="28651"/>
                      <a:pt x="4684" y="28000"/>
                      <a:pt x="3475" y="27674"/>
                    </a:cubicBezTo>
                    <a:cubicBezTo>
                      <a:pt x="3413" y="27659"/>
                      <a:pt x="3351" y="27643"/>
                      <a:pt x="3273" y="27628"/>
                    </a:cubicBezTo>
                    <a:cubicBezTo>
                      <a:pt x="3273" y="27193"/>
                      <a:pt x="3351" y="26790"/>
                      <a:pt x="3676" y="26496"/>
                    </a:cubicBezTo>
                    <a:cubicBezTo>
                      <a:pt x="4121" y="26073"/>
                      <a:pt x="4642" y="25819"/>
                      <a:pt x="5207" y="25819"/>
                    </a:cubicBezTo>
                    <a:close/>
                    <a:moveTo>
                      <a:pt x="3025" y="27804"/>
                    </a:moveTo>
                    <a:cubicBezTo>
                      <a:pt x="3126" y="27804"/>
                      <a:pt x="3226" y="27816"/>
                      <a:pt x="3320" y="27845"/>
                    </a:cubicBezTo>
                    <a:cubicBezTo>
                      <a:pt x="5026" y="28341"/>
                      <a:pt x="6359" y="29318"/>
                      <a:pt x="7181" y="30916"/>
                    </a:cubicBezTo>
                    <a:cubicBezTo>
                      <a:pt x="7414" y="31381"/>
                      <a:pt x="7429" y="31939"/>
                      <a:pt x="7554" y="32466"/>
                    </a:cubicBezTo>
                    <a:cubicBezTo>
                      <a:pt x="7554" y="32482"/>
                      <a:pt x="7554" y="32513"/>
                      <a:pt x="7538" y="32529"/>
                    </a:cubicBezTo>
                    <a:cubicBezTo>
                      <a:pt x="7352" y="32777"/>
                      <a:pt x="7166" y="33025"/>
                      <a:pt x="6949" y="33273"/>
                    </a:cubicBezTo>
                    <a:cubicBezTo>
                      <a:pt x="7135" y="32172"/>
                      <a:pt x="6592" y="31319"/>
                      <a:pt x="5987" y="30512"/>
                    </a:cubicBezTo>
                    <a:cubicBezTo>
                      <a:pt x="5587" y="29967"/>
                      <a:pt x="4963" y="29688"/>
                      <a:pt x="4290" y="29688"/>
                    </a:cubicBezTo>
                    <a:cubicBezTo>
                      <a:pt x="3816" y="29688"/>
                      <a:pt x="3316" y="29827"/>
                      <a:pt x="2854" y="30109"/>
                    </a:cubicBezTo>
                    <a:cubicBezTo>
                      <a:pt x="2327" y="30419"/>
                      <a:pt x="1893" y="30854"/>
                      <a:pt x="1567" y="31381"/>
                    </a:cubicBezTo>
                    <a:cubicBezTo>
                      <a:pt x="1474" y="31505"/>
                      <a:pt x="1381" y="31645"/>
                      <a:pt x="1288" y="31769"/>
                    </a:cubicBezTo>
                    <a:lnTo>
                      <a:pt x="1179" y="31769"/>
                    </a:lnTo>
                    <a:cubicBezTo>
                      <a:pt x="1133" y="31645"/>
                      <a:pt x="1055" y="31520"/>
                      <a:pt x="1024" y="31381"/>
                    </a:cubicBezTo>
                    <a:cubicBezTo>
                      <a:pt x="900" y="30667"/>
                      <a:pt x="900" y="29939"/>
                      <a:pt x="1133" y="29241"/>
                    </a:cubicBezTo>
                    <a:cubicBezTo>
                      <a:pt x="1381" y="28496"/>
                      <a:pt x="1877" y="27984"/>
                      <a:pt x="2684" y="27845"/>
                    </a:cubicBezTo>
                    <a:cubicBezTo>
                      <a:pt x="2792" y="27820"/>
                      <a:pt x="2908" y="27804"/>
                      <a:pt x="3025" y="27804"/>
                    </a:cubicBezTo>
                    <a:close/>
                    <a:moveTo>
                      <a:pt x="32802" y="35165"/>
                    </a:moveTo>
                    <a:lnTo>
                      <a:pt x="32802" y="35165"/>
                    </a:lnTo>
                    <a:cubicBezTo>
                      <a:pt x="33035" y="36375"/>
                      <a:pt x="32197" y="37972"/>
                      <a:pt x="30925" y="38686"/>
                    </a:cubicBezTo>
                    <a:cubicBezTo>
                      <a:pt x="30137" y="39142"/>
                      <a:pt x="29322" y="39381"/>
                      <a:pt x="28557" y="39381"/>
                    </a:cubicBezTo>
                    <a:cubicBezTo>
                      <a:pt x="27892" y="39381"/>
                      <a:pt x="27263" y="39200"/>
                      <a:pt x="26722" y="38825"/>
                    </a:cubicBezTo>
                    <a:cubicBezTo>
                      <a:pt x="29033" y="38050"/>
                      <a:pt x="31096" y="36933"/>
                      <a:pt x="32802" y="35165"/>
                    </a:cubicBezTo>
                    <a:close/>
                    <a:moveTo>
                      <a:pt x="36682" y="12665"/>
                    </a:moveTo>
                    <a:cubicBezTo>
                      <a:pt x="36746" y="12665"/>
                      <a:pt x="36812" y="12674"/>
                      <a:pt x="36881" y="12693"/>
                    </a:cubicBezTo>
                    <a:cubicBezTo>
                      <a:pt x="37051" y="12724"/>
                      <a:pt x="37253" y="12786"/>
                      <a:pt x="37377" y="12894"/>
                    </a:cubicBezTo>
                    <a:cubicBezTo>
                      <a:pt x="38974" y="14259"/>
                      <a:pt x="39936" y="15996"/>
                      <a:pt x="40184" y="18090"/>
                    </a:cubicBezTo>
                    <a:cubicBezTo>
                      <a:pt x="40603" y="21595"/>
                      <a:pt x="39843" y="24898"/>
                      <a:pt x="38292" y="28046"/>
                    </a:cubicBezTo>
                    <a:cubicBezTo>
                      <a:pt x="37594" y="29489"/>
                      <a:pt x="36788" y="30854"/>
                      <a:pt x="35764" y="32079"/>
                    </a:cubicBezTo>
                    <a:cubicBezTo>
                      <a:pt x="35268" y="32684"/>
                      <a:pt x="34709" y="33226"/>
                      <a:pt x="34182" y="33816"/>
                    </a:cubicBezTo>
                    <a:cubicBezTo>
                      <a:pt x="34074" y="33738"/>
                      <a:pt x="33996" y="33645"/>
                      <a:pt x="33903" y="33568"/>
                    </a:cubicBezTo>
                    <a:cubicBezTo>
                      <a:pt x="33717" y="33444"/>
                      <a:pt x="33531" y="33304"/>
                      <a:pt x="33314" y="33242"/>
                    </a:cubicBezTo>
                    <a:cubicBezTo>
                      <a:pt x="33220" y="33217"/>
                      <a:pt x="33137" y="33205"/>
                      <a:pt x="33063" y="33205"/>
                    </a:cubicBezTo>
                    <a:cubicBezTo>
                      <a:pt x="32771" y="33205"/>
                      <a:pt x="32638" y="33401"/>
                      <a:pt x="32662" y="33785"/>
                    </a:cubicBezTo>
                    <a:cubicBezTo>
                      <a:pt x="32693" y="34017"/>
                      <a:pt x="32724" y="34234"/>
                      <a:pt x="32786" y="34452"/>
                    </a:cubicBezTo>
                    <a:cubicBezTo>
                      <a:pt x="32864" y="34715"/>
                      <a:pt x="32802" y="34901"/>
                      <a:pt x="32600" y="35087"/>
                    </a:cubicBezTo>
                    <a:cubicBezTo>
                      <a:pt x="31360" y="36297"/>
                      <a:pt x="29964" y="37259"/>
                      <a:pt x="28351" y="37926"/>
                    </a:cubicBezTo>
                    <a:cubicBezTo>
                      <a:pt x="27762" y="38158"/>
                      <a:pt x="27172" y="38391"/>
                      <a:pt x="26583" y="38592"/>
                    </a:cubicBezTo>
                    <a:cubicBezTo>
                      <a:pt x="26532" y="38610"/>
                      <a:pt x="26476" y="38616"/>
                      <a:pt x="26419" y="38616"/>
                    </a:cubicBezTo>
                    <a:cubicBezTo>
                      <a:pt x="26320" y="38616"/>
                      <a:pt x="26216" y="38597"/>
                      <a:pt x="26118" y="38577"/>
                    </a:cubicBezTo>
                    <a:cubicBezTo>
                      <a:pt x="25994" y="38546"/>
                      <a:pt x="25885" y="38484"/>
                      <a:pt x="25776" y="38422"/>
                    </a:cubicBezTo>
                    <a:cubicBezTo>
                      <a:pt x="25272" y="38112"/>
                      <a:pt x="24675" y="37966"/>
                      <a:pt x="24069" y="37966"/>
                    </a:cubicBezTo>
                    <a:cubicBezTo>
                      <a:pt x="22886" y="37966"/>
                      <a:pt x="21667" y="38523"/>
                      <a:pt x="21031" y="39507"/>
                    </a:cubicBezTo>
                    <a:cubicBezTo>
                      <a:pt x="20721" y="39988"/>
                      <a:pt x="20364" y="40438"/>
                      <a:pt x="20023" y="40888"/>
                    </a:cubicBezTo>
                    <a:cubicBezTo>
                      <a:pt x="20007" y="40888"/>
                      <a:pt x="19976" y="40872"/>
                      <a:pt x="19961" y="40872"/>
                    </a:cubicBezTo>
                    <a:cubicBezTo>
                      <a:pt x="19976" y="40717"/>
                      <a:pt x="19992" y="40578"/>
                      <a:pt x="19992" y="40423"/>
                    </a:cubicBezTo>
                    <a:cubicBezTo>
                      <a:pt x="20069" y="39027"/>
                      <a:pt x="19387" y="38019"/>
                      <a:pt x="18301" y="37228"/>
                    </a:cubicBezTo>
                    <a:cubicBezTo>
                      <a:pt x="17433" y="36592"/>
                      <a:pt x="16425" y="36375"/>
                      <a:pt x="15386" y="36235"/>
                    </a:cubicBezTo>
                    <a:cubicBezTo>
                      <a:pt x="14595" y="36127"/>
                      <a:pt x="13835" y="35971"/>
                      <a:pt x="13059" y="35863"/>
                    </a:cubicBezTo>
                    <a:cubicBezTo>
                      <a:pt x="12547" y="35785"/>
                      <a:pt x="12206" y="35522"/>
                      <a:pt x="11927" y="35118"/>
                    </a:cubicBezTo>
                    <a:cubicBezTo>
                      <a:pt x="11803" y="34901"/>
                      <a:pt x="11648" y="34715"/>
                      <a:pt x="11508" y="34498"/>
                    </a:cubicBezTo>
                    <a:cubicBezTo>
                      <a:pt x="10819" y="33477"/>
                      <a:pt x="9857" y="33068"/>
                      <a:pt x="8739" y="33068"/>
                    </a:cubicBezTo>
                    <a:cubicBezTo>
                      <a:pt x="8550" y="33068"/>
                      <a:pt x="8356" y="33080"/>
                      <a:pt x="8158" y="33102"/>
                    </a:cubicBezTo>
                    <a:cubicBezTo>
                      <a:pt x="7864" y="33133"/>
                      <a:pt x="7569" y="33211"/>
                      <a:pt x="7212" y="33288"/>
                    </a:cubicBezTo>
                    <a:cubicBezTo>
                      <a:pt x="7305" y="33164"/>
                      <a:pt x="7352" y="33071"/>
                      <a:pt x="7429" y="32994"/>
                    </a:cubicBezTo>
                    <a:cubicBezTo>
                      <a:pt x="8345" y="31862"/>
                      <a:pt x="9399" y="30869"/>
                      <a:pt x="10547" y="29985"/>
                    </a:cubicBezTo>
                    <a:cubicBezTo>
                      <a:pt x="13881" y="27395"/>
                      <a:pt x="17650" y="25751"/>
                      <a:pt x="21806" y="24976"/>
                    </a:cubicBezTo>
                    <a:cubicBezTo>
                      <a:pt x="22892" y="24774"/>
                      <a:pt x="23993" y="24650"/>
                      <a:pt x="25141" y="24479"/>
                    </a:cubicBezTo>
                    <a:lnTo>
                      <a:pt x="25141" y="24479"/>
                    </a:lnTo>
                    <a:cubicBezTo>
                      <a:pt x="25094" y="24635"/>
                      <a:pt x="25079" y="24743"/>
                      <a:pt x="25048" y="24852"/>
                    </a:cubicBezTo>
                    <a:cubicBezTo>
                      <a:pt x="24706" y="25999"/>
                      <a:pt x="24350" y="27162"/>
                      <a:pt x="24039" y="28326"/>
                    </a:cubicBezTo>
                    <a:cubicBezTo>
                      <a:pt x="23884" y="28961"/>
                      <a:pt x="23807" y="29628"/>
                      <a:pt x="23745" y="30280"/>
                    </a:cubicBezTo>
                    <a:cubicBezTo>
                      <a:pt x="23706" y="30576"/>
                      <a:pt x="23817" y="30734"/>
                      <a:pt x="24061" y="30734"/>
                    </a:cubicBezTo>
                    <a:cubicBezTo>
                      <a:pt x="24111" y="30734"/>
                      <a:pt x="24165" y="30727"/>
                      <a:pt x="24226" y="30714"/>
                    </a:cubicBezTo>
                    <a:cubicBezTo>
                      <a:pt x="24474" y="30667"/>
                      <a:pt x="24722" y="30559"/>
                      <a:pt x="24923" y="30419"/>
                    </a:cubicBezTo>
                    <a:cubicBezTo>
                      <a:pt x="26164" y="29566"/>
                      <a:pt x="27513" y="29024"/>
                      <a:pt x="28940" y="28574"/>
                    </a:cubicBezTo>
                    <a:cubicBezTo>
                      <a:pt x="31825" y="27659"/>
                      <a:pt x="34074" y="25860"/>
                      <a:pt x="35749" y="23347"/>
                    </a:cubicBezTo>
                    <a:cubicBezTo>
                      <a:pt x="36865" y="21672"/>
                      <a:pt x="37393" y="19765"/>
                      <a:pt x="37408" y="17749"/>
                    </a:cubicBezTo>
                    <a:cubicBezTo>
                      <a:pt x="37424" y="16353"/>
                      <a:pt x="37051" y="15050"/>
                      <a:pt x="36074" y="13995"/>
                    </a:cubicBezTo>
                    <a:cubicBezTo>
                      <a:pt x="35950" y="13871"/>
                      <a:pt x="35857" y="13732"/>
                      <a:pt x="35764" y="13592"/>
                    </a:cubicBezTo>
                    <a:cubicBezTo>
                      <a:pt x="35562" y="13282"/>
                      <a:pt x="35562" y="13220"/>
                      <a:pt x="35888" y="13003"/>
                    </a:cubicBezTo>
                    <a:cubicBezTo>
                      <a:pt x="36131" y="12850"/>
                      <a:pt x="36384" y="12665"/>
                      <a:pt x="36682" y="12665"/>
                    </a:cubicBezTo>
                    <a:close/>
                    <a:moveTo>
                      <a:pt x="33187" y="33493"/>
                    </a:moveTo>
                    <a:cubicBezTo>
                      <a:pt x="33221" y="33493"/>
                      <a:pt x="33254" y="33497"/>
                      <a:pt x="33283" y="33506"/>
                    </a:cubicBezTo>
                    <a:cubicBezTo>
                      <a:pt x="33453" y="33568"/>
                      <a:pt x="33624" y="33676"/>
                      <a:pt x="33732" y="33816"/>
                    </a:cubicBezTo>
                    <a:cubicBezTo>
                      <a:pt x="34074" y="34203"/>
                      <a:pt x="34368" y="34622"/>
                      <a:pt x="34663" y="35041"/>
                    </a:cubicBezTo>
                    <a:cubicBezTo>
                      <a:pt x="34709" y="35103"/>
                      <a:pt x="34694" y="35258"/>
                      <a:pt x="34647" y="35305"/>
                    </a:cubicBezTo>
                    <a:cubicBezTo>
                      <a:pt x="34430" y="35537"/>
                      <a:pt x="34368" y="35801"/>
                      <a:pt x="34399" y="36111"/>
                    </a:cubicBezTo>
                    <a:cubicBezTo>
                      <a:pt x="34415" y="36545"/>
                      <a:pt x="34446" y="36995"/>
                      <a:pt x="34477" y="37429"/>
                    </a:cubicBezTo>
                    <a:cubicBezTo>
                      <a:pt x="34570" y="38996"/>
                      <a:pt x="33857" y="40112"/>
                      <a:pt x="32507" y="40841"/>
                    </a:cubicBezTo>
                    <a:cubicBezTo>
                      <a:pt x="31375" y="41446"/>
                      <a:pt x="30150" y="41710"/>
                      <a:pt x="28878" y="41803"/>
                    </a:cubicBezTo>
                    <a:cubicBezTo>
                      <a:pt x="28784" y="41810"/>
                      <a:pt x="28691" y="41814"/>
                      <a:pt x="28597" y="41814"/>
                    </a:cubicBezTo>
                    <a:cubicBezTo>
                      <a:pt x="27935" y="41814"/>
                      <a:pt x="27286" y="41631"/>
                      <a:pt x="26660" y="41400"/>
                    </a:cubicBezTo>
                    <a:cubicBezTo>
                      <a:pt x="26040" y="41167"/>
                      <a:pt x="25420" y="40919"/>
                      <a:pt x="24768" y="40717"/>
                    </a:cubicBezTo>
                    <a:cubicBezTo>
                      <a:pt x="24221" y="40550"/>
                      <a:pt x="23686" y="40464"/>
                      <a:pt x="23168" y="40464"/>
                    </a:cubicBezTo>
                    <a:cubicBezTo>
                      <a:pt x="22099" y="40464"/>
                      <a:pt x="21096" y="40829"/>
                      <a:pt x="20178" y="41601"/>
                    </a:cubicBezTo>
                    <a:cubicBezTo>
                      <a:pt x="20038" y="41725"/>
                      <a:pt x="19883" y="41849"/>
                      <a:pt x="19728" y="41973"/>
                    </a:cubicBezTo>
                    <a:cubicBezTo>
                      <a:pt x="19720" y="41981"/>
                      <a:pt x="19712" y="41981"/>
                      <a:pt x="19697" y="41981"/>
                    </a:cubicBezTo>
                    <a:cubicBezTo>
                      <a:pt x="19681" y="41981"/>
                      <a:pt x="19658" y="41981"/>
                      <a:pt x="19619" y="41989"/>
                    </a:cubicBezTo>
                    <a:cubicBezTo>
                      <a:pt x="19759" y="41725"/>
                      <a:pt x="19883" y="41493"/>
                      <a:pt x="20038" y="41275"/>
                    </a:cubicBezTo>
                    <a:cubicBezTo>
                      <a:pt x="20503" y="40655"/>
                      <a:pt x="21000" y="40035"/>
                      <a:pt x="21465" y="39399"/>
                    </a:cubicBezTo>
                    <a:cubicBezTo>
                      <a:pt x="22022" y="38636"/>
                      <a:pt x="23147" y="38250"/>
                      <a:pt x="24126" y="38250"/>
                    </a:cubicBezTo>
                    <a:cubicBezTo>
                      <a:pt x="24620" y="38250"/>
                      <a:pt x="25077" y="38348"/>
                      <a:pt x="25404" y="38546"/>
                    </a:cubicBezTo>
                    <a:cubicBezTo>
                      <a:pt x="25792" y="38794"/>
                      <a:pt x="26226" y="38949"/>
                      <a:pt x="26629" y="39151"/>
                    </a:cubicBezTo>
                    <a:cubicBezTo>
                      <a:pt x="27302" y="39503"/>
                      <a:pt x="27954" y="39659"/>
                      <a:pt x="28592" y="39659"/>
                    </a:cubicBezTo>
                    <a:cubicBezTo>
                      <a:pt x="29528" y="39659"/>
                      <a:pt x="30434" y="39323"/>
                      <a:pt x="31329" y="38779"/>
                    </a:cubicBezTo>
                    <a:cubicBezTo>
                      <a:pt x="33081" y="37708"/>
                      <a:pt x="33453" y="35274"/>
                      <a:pt x="32926" y="33862"/>
                    </a:cubicBezTo>
                    <a:cubicBezTo>
                      <a:pt x="32895" y="33769"/>
                      <a:pt x="32879" y="33583"/>
                      <a:pt x="32910" y="33568"/>
                    </a:cubicBezTo>
                    <a:cubicBezTo>
                      <a:pt x="32990" y="33522"/>
                      <a:pt x="33094" y="33493"/>
                      <a:pt x="33187" y="33493"/>
                    </a:cubicBezTo>
                    <a:close/>
                    <a:moveTo>
                      <a:pt x="8581" y="33319"/>
                    </a:moveTo>
                    <a:cubicBezTo>
                      <a:pt x="8886" y="33319"/>
                      <a:pt x="9192" y="33340"/>
                      <a:pt x="9492" y="33382"/>
                    </a:cubicBezTo>
                    <a:cubicBezTo>
                      <a:pt x="10252" y="33506"/>
                      <a:pt x="10826" y="33955"/>
                      <a:pt x="11260" y="34576"/>
                    </a:cubicBezTo>
                    <a:cubicBezTo>
                      <a:pt x="11508" y="34932"/>
                      <a:pt x="11725" y="35305"/>
                      <a:pt x="12020" y="35599"/>
                    </a:cubicBezTo>
                    <a:cubicBezTo>
                      <a:pt x="12237" y="35801"/>
                      <a:pt x="12532" y="35987"/>
                      <a:pt x="12811" y="36034"/>
                    </a:cubicBezTo>
                    <a:cubicBezTo>
                      <a:pt x="13990" y="36266"/>
                      <a:pt x="15184" y="36437"/>
                      <a:pt x="16378" y="36669"/>
                    </a:cubicBezTo>
                    <a:cubicBezTo>
                      <a:pt x="17588" y="36902"/>
                      <a:pt x="18565" y="37569"/>
                      <a:pt x="19278" y="38592"/>
                    </a:cubicBezTo>
                    <a:cubicBezTo>
                      <a:pt x="19759" y="39290"/>
                      <a:pt x="19790" y="40112"/>
                      <a:pt x="19681" y="40950"/>
                    </a:cubicBezTo>
                    <a:cubicBezTo>
                      <a:pt x="19635" y="41384"/>
                      <a:pt x="19449" y="41772"/>
                      <a:pt x="19185" y="42113"/>
                    </a:cubicBezTo>
                    <a:cubicBezTo>
                      <a:pt x="19309" y="40547"/>
                      <a:pt x="18472" y="39383"/>
                      <a:pt x="17541" y="38282"/>
                    </a:cubicBezTo>
                    <a:cubicBezTo>
                      <a:pt x="17402" y="38096"/>
                      <a:pt x="17200" y="37941"/>
                      <a:pt x="16983" y="37848"/>
                    </a:cubicBezTo>
                    <a:cubicBezTo>
                      <a:pt x="16363" y="37569"/>
                      <a:pt x="15727" y="37290"/>
                      <a:pt x="15075" y="37057"/>
                    </a:cubicBezTo>
                    <a:cubicBezTo>
                      <a:pt x="14331" y="36793"/>
                      <a:pt x="13571" y="36607"/>
                      <a:pt x="12811" y="36375"/>
                    </a:cubicBezTo>
                    <a:cubicBezTo>
                      <a:pt x="12144" y="36173"/>
                      <a:pt x="11617" y="35770"/>
                      <a:pt x="11105" y="35289"/>
                    </a:cubicBezTo>
                    <a:cubicBezTo>
                      <a:pt x="10671" y="34855"/>
                      <a:pt x="10206" y="34436"/>
                      <a:pt x="9694" y="34110"/>
                    </a:cubicBezTo>
                    <a:cubicBezTo>
                      <a:pt x="9185" y="33775"/>
                      <a:pt x="8647" y="33629"/>
                      <a:pt x="8090" y="33629"/>
                    </a:cubicBezTo>
                    <a:cubicBezTo>
                      <a:pt x="7747" y="33629"/>
                      <a:pt x="7397" y="33684"/>
                      <a:pt x="7042" y="33785"/>
                    </a:cubicBezTo>
                    <a:cubicBezTo>
                      <a:pt x="6996" y="33803"/>
                      <a:pt x="6951" y="33810"/>
                      <a:pt x="6902" y="33810"/>
                    </a:cubicBezTo>
                    <a:cubicBezTo>
                      <a:pt x="6868" y="33810"/>
                      <a:pt x="6832" y="33807"/>
                      <a:pt x="6794" y="33800"/>
                    </a:cubicBezTo>
                    <a:cubicBezTo>
                      <a:pt x="7181" y="33459"/>
                      <a:pt x="7662" y="33382"/>
                      <a:pt x="8127" y="33335"/>
                    </a:cubicBezTo>
                    <a:cubicBezTo>
                      <a:pt x="8277" y="33325"/>
                      <a:pt x="8429" y="33319"/>
                      <a:pt x="8581" y="33319"/>
                    </a:cubicBezTo>
                    <a:close/>
                    <a:moveTo>
                      <a:pt x="2870" y="40391"/>
                    </a:moveTo>
                    <a:lnTo>
                      <a:pt x="2870" y="42175"/>
                    </a:lnTo>
                    <a:cubicBezTo>
                      <a:pt x="2482" y="41725"/>
                      <a:pt x="2467" y="40919"/>
                      <a:pt x="2870" y="40391"/>
                    </a:cubicBezTo>
                    <a:close/>
                    <a:moveTo>
                      <a:pt x="590" y="42268"/>
                    </a:moveTo>
                    <a:lnTo>
                      <a:pt x="590" y="42268"/>
                    </a:lnTo>
                    <a:cubicBezTo>
                      <a:pt x="730" y="42609"/>
                      <a:pt x="854" y="42966"/>
                      <a:pt x="1009" y="43307"/>
                    </a:cubicBezTo>
                    <a:cubicBezTo>
                      <a:pt x="1179" y="43679"/>
                      <a:pt x="1490" y="43912"/>
                      <a:pt x="1877" y="44021"/>
                    </a:cubicBezTo>
                    <a:cubicBezTo>
                      <a:pt x="2032" y="44067"/>
                      <a:pt x="2188" y="44114"/>
                      <a:pt x="2343" y="44176"/>
                    </a:cubicBezTo>
                    <a:cubicBezTo>
                      <a:pt x="2777" y="44331"/>
                      <a:pt x="2792" y="44377"/>
                      <a:pt x="2591" y="44796"/>
                    </a:cubicBezTo>
                    <a:cubicBezTo>
                      <a:pt x="2110" y="44563"/>
                      <a:pt x="1629" y="44331"/>
                      <a:pt x="1164" y="44098"/>
                    </a:cubicBezTo>
                    <a:cubicBezTo>
                      <a:pt x="575" y="43788"/>
                      <a:pt x="326" y="42966"/>
                      <a:pt x="590" y="42268"/>
                    </a:cubicBezTo>
                    <a:close/>
                    <a:moveTo>
                      <a:pt x="34958" y="35460"/>
                    </a:moveTo>
                    <a:cubicBezTo>
                      <a:pt x="35051" y="35863"/>
                      <a:pt x="35159" y="36266"/>
                      <a:pt x="35206" y="36669"/>
                    </a:cubicBezTo>
                    <a:cubicBezTo>
                      <a:pt x="35237" y="37057"/>
                      <a:pt x="35314" y="37367"/>
                      <a:pt x="35609" y="37631"/>
                    </a:cubicBezTo>
                    <a:cubicBezTo>
                      <a:pt x="35981" y="37957"/>
                      <a:pt x="36012" y="38422"/>
                      <a:pt x="36012" y="38872"/>
                    </a:cubicBezTo>
                    <a:cubicBezTo>
                      <a:pt x="36043" y="40779"/>
                      <a:pt x="35252" y="42299"/>
                      <a:pt x="33701" y="43431"/>
                    </a:cubicBezTo>
                    <a:cubicBezTo>
                      <a:pt x="33035" y="43912"/>
                      <a:pt x="32352" y="44424"/>
                      <a:pt x="31701" y="44920"/>
                    </a:cubicBezTo>
                    <a:cubicBezTo>
                      <a:pt x="30809" y="45604"/>
                      <a:pt x="29865" y="45958"/>
                      <a:pt x="28824" y="45958"/>
                    </a:cubicBezTo>
                    <a:cubicBezTo>
                      <a:pt x="28471" y="45958"/>
                      <a:pt x="28107" y="45918"/>
                      <a:pt x="27731" y="45835"/>
                    </a:cubicBezTo>
                    <a:cubicBezTo>
                      <a:pt x="26567" y="45571"/>
                      <a:pt x="25482" y="45153"/>
                      <a:pt x="24443" y="44579"/>
                    </a:cubicBezTo>
                    <a:cubicBezTo>
                      <a:pt x="23559" y="44083"/>
                      <a:pt x="22675" y="43602"/>
                      <a:pt x="21667" y="43354"/>
                    </a:cubicBezTo>
                    <a:cubicBezTo>
                      <a:pt x="21330" y="43268"/>
                      <a:pt x="20993" y="43221"/>
                      <a:pt x="20658" y="43221"/>
                    </a:cubicBezTo>
                    <a:cubicBezTo>
                      <a:pt x="20205" y="43221"/>
                      <a:pt x="19755" y="43306"/>
                      <a:pt x="19309" y="43493"/>
                    </a:cubicBezTo>
                    <a:cubicBezTo>
                      <a:pt x="19139" y="43555"/>
                      <a:pt x="18999" y="43664"/>
                      <a:pt x="18828" y="43772"/>
                    </a:cubicBezTo>
                    <a:cubicBezTo>
                      <a:pt x="18844" y="43168"/>
                      <a:pt x="19154" y="42764"/>
                      <a:pt x="19526" y="42408"/>
                    </a:cubicBezTo>
                    <a:cubicBezTo>
                      <a:pt x="19728" y="42222"/>
                      <a:pt x="19930" y="42051"/>
                      <a:pt x="20131" y="41880"/>
                    </a:cubicBezTo>
                    <a:cubicBezTo>
                      <a:pt x="21065" y="41069"/>
                      <a:pt x="22074" y="40680"/>
                      <a:pt x="23157" y="40680"/>
                    </a:cubicBezTo>
                    <a:cubicBezTo>
                      <a:pt x="23711" y="40680"/>
                      <a:pt x="24284" y="40782"/>
                      <a:pt x="24877" y="40981"/>
                    </a:cubicBezTo>
                    <a:cubicBezTo>
                      <a:pt x="25714" y="41275"/>
                      <a:pt x="26536" y="41617"/>
                      <a:pt x="27389" y="41865"/>
                    </a:cubicBezTo>
                    <a:cubicBezTo>
                      <a:pt x="27848" y="41995"/>
                      <a:pt x="28302" y="42050"/>
                      <a:pt x="28751" y="42050"/>
                    </a:cubicBezTo>
                    <a:cubicBezTo>
                      <a:pt x="29804" y="42050"/>
                      <a:pt x="30834" y="41747"/>
                      <a:pt x="31856" y="41400"/>
                    </a:cubicBezTo>
                    <a:cubicBezTo>
                      <a:pt x="32523" y="41167"/>
                      <a:pt x="33112" y="40810"/>
                      <a:pt x="33639" y="40329"/>
                    </a:cubicBezTo>
                    <a:cubicBezTo>
                      <a:pt x="34446" y="39570"/>
                      <a:pt x="34756" y="38623"/>
                      <a:pt x="34741" y="37553"/>
                    </a:cubicBezTo>
                    <a:cubicBezTo>
                      <a:pt x="34725" y="37057"/>
                      <a:pt x="34663" y="36545"/>
                      <a:pt x="34647" y="36049"/>
                    </a:cubicBezTo>
                    <a:cubicBezTo>
                      <a:pt x="34647" y="35847"/>
                      <a:pt x="34741" y="35646"/>
                      <a:pt x="34787" y="35460"/>
                    </a:cubicBezTo>
                    <a:close/>
                    <a:moveTo>
                      <a:pt x="35888" y="41151"/>
                    </a:moveTo>
                    <a:cubicBezTo>
                      <a:pt x="35935" y="42563"/>
                      <a:pt x="35345" y="44036"/>
                      <a:pt x="34105" y="44641"/>
                    </a:cubicBezTo>
                    <a:cubicBezTo>
                      <a:pt x="33531" y="44920"/>
                      <a:pt x="33019" y="45308"/>
                      <a:pt x="32507" y="45696"/>
                    </a:cubicBezTo>
                    <a:cubicBezTo>
                      <a:pt x="31185" y="46717"/>
                      <a:pt x="29717" y="47186"/>
                      <a:pt x="28061" y="47186"/>
                    </a:cubicBezTo>
                    <a:cubicBezTo>
                      <a:pt x="28008" y="47186"/>
                      <a:pt x="27955" y="47185"/>
                      <a:pt x="27901" y="47184"/>
                    </a:cubicBezTo>
                    <a:cubicBezTo>
                      <a:pt x="25947" y="47153"/>
                      <a:pt x="24241" y="46580"/>
                      <a:pt x="22721" y="45339"/>
                    </a:cubicBezTo>
                    <a:cubicBezTo>
                      <a:pt x="21915" y="44687"/>
                      <a:pt x="21031" y="44145"/>
                      <a:pt x="20131" y="43509"/>
                    </a:cubicBezTo>
                    <a:lnTo>
                      <a:pt x="20131" y="43509"/>
                    </a:lnTo>
                    <a:cubicBezTo>
                      <a:pt x="20534" y="43540"/>
                      <a:pt x="20922" y="43524"/>
                      <a:pt x="21294" y="43586"/>
                    </a:cubicBezTo>
                    <a:cubicBezTo>
                      <a:pt x="22132" y="43710"/>
                      <a:pt x="22892" y="44098"/>
                      <a:pt x="23636" y="44470"/>
                    </a:cubicBezTo>
                    <a:cubicBezTo>
                      <a:pt x="24055" y="44687"/>
                      <a:pt x="24458" y="44905"/>
                      <a:pt x="24861" y="45137"/>
                    </a:cubicBezTo>
                    <a:cubicBezTo>
                      <a:pt x="25994" y="45773"/>
                      <a:pt x="27219" y="46114"/>
                      <a:pt x="28490" y="46254"/>
                    </a:cubicBezTo>
                    <a:cubicBezTo>
                      <a:pt x="28641" y="46270"/>
                      <a:pt x="28791" y="46278"/>
                      <a:pt x="28940" y="46278"/>
                    </a:cubicBezTo>
                    <a:cubicBezTo>
                      <a:pt x="29921" y="46278"/>
                      <a:pt x="30848" y="45929"/>
                      <a:pt x="31670" y="45323"/>
                    </a:cubicBezTo>
                    <a:cubicBezTo>
                      <a:pt x="32461" y="44734"/>
                      <a:pt x="33236" y="44129"/>
                      <a:pt x="34043" y="43540"/>
                    </a:cubicBezTo>
                    <a:cubicBezTo>
                      <a:pt x="34772" y="42997"/>
                      <a:pt x="35345" y="42315"/>
                      <a:pt x="35733" y="41477"/>
                    </a:cubicBezTo>
                    <a:cubicBezTo>
                      <a:pt x="35780" y="41369"/>
                      <a:pt x="35842" y="41260"/>
                      <a:pt x="35888" y="41151"/>
                    </a:cubicBezTo>
                    <a:close/>
                    <a:moveTo>
                      <a:pt x="2575" y="46533"/>
                    </a:moveTo>
                    <a:cubicBezTo>
                      <a:pt x="2653" y="46688"/>
                      <a:pt x="2761" y="46843"/>
                      <a:pt x="2854" y="47014"/>
                    </a:cubicBezTo>
                    <a:cubicBezTo>
                      <a:pt x="3227" y="47665"/>
                      <a:pt x="3800" y="48084"/>
                      <a:pt x="4452" y="48394"/>
                    </a:cubicBezTo>
                    <a:cubicBezTo>
                      <a:pt x="5212" y="48782"/>
                      <a:pt x="5987" y="49138"/>
                      <a:pt x="6794" y="49511"/>
                    </a:cubicBezTo>
                    <a:cubicBezTo>
                      <a:pt x="6732" y="49681"/>
                      <a:pt x="6685" y="49914"/>
                      <a:pt x="6577" y="50100"/>
                    </a:cubicBezTo>
                    <a:cubicBezTo>
                      <a:pt x="6533" y="50188"/>
                      <a:pt x="6379" y="50303"/>
                      <a:pt x="6296" y="50303"/>
                    </a:cubicBezTo>
                    <a:cubicBezTo>
                      <a:pt x="6291" y="50303"/>
                      <a:pt x="6286" y="50303"/>
                      <a:pt x="6282" y="50302"/>
                    </a:cubicBezTo>
                    <a:cubicBezTo>
                      <a:pt x="5072" y="50007"/>
                      <a:pt x="3769" y="49960"/>
                      <a:pt x="2777" y="49045"/>
                    </a:cubicBezTo>
                    <a:cubicBezTo>
                      <a:pt x="2420" y="48735"/>
                      <a:pt x="2063" y="48441"/>
                      <a:pt x="1738" y="48115"/>
                    </a:cubicBezTo>
                    <a:cubicBezTo>
                      <a:pt x="1350" y="47758"/>
                      <a:pt x="1443" y="47246"/>
                      <a:pt x="1893" y="46983"/>
                    </a:cubicBezTo>
                    <a:cubicBezTo>
                      <a:pt x="2125" y="46859"/>
                      <a:pt x="2343" y="46688"/>
                      <a:pt x="2575" y="46533"/>
                    </a:cubicBezTo>
                    <a:close/>
                    <a:moveTo>
                      <a:pt x="7968" y="33868"/>
                    </a:moveTo>
                    <a:cubicBezTo>
                      <a:pt x="8476" y="33868"/>
                      <a:pt x="8992" y="34004"/>
                      <a:pt x="9477" y="34297"/>
                    </a:cubicBezTo>
                    <a:cubicBezTo>
                      <a:pt x="9973" y="34607"/>
                      <a:pt x="10454" y="35010"/>
                      <a:pt x="10872" y="35429"/>
                    </a:cubicBezTo>
                    <a:cubicBezTo>
                      <a:pt x="11493" y="36065"/>
                      <a:pt x="12222" y="36483"/>
                      <a:pt x="13075" y="36731"/>
                    </a:cubicBezTo>
                    <a:cubicBezTo>
                      <a:pt x="14129" y="37042"/>
                      <a:pt x="15153" y="37383"/>
                      <a:pt x="16192" y="37739"/>
                    </a:cubicBezTo>
                    <a:cubicBezTo>
                      <a:pt x="16828" y="37972"/>
                      <a:pt x="17355" y="38360"/>
                      <a:pt x="17758" y="38918"/>
                    </a:cubicBezTo>
                    <a:cubicBezTo>
                      <a:pt x="18224" y="39570"/>
                      <a:pt x="18689" y="40252"/>
                      <a:pt x="18828" y="41058"/>
                    </a:cubicBezTo>
                    <a:cubicBezTo>
                      <a:pt x="19030" y="42113"/>
                      <a:pt x="18782" y="43137"/>
                      <a:pt x="18317" y="44098"/>
                    </a:cubicBezTo>
                    <a:cubicBezTo>
                      <a:pt x="17122" y="46564"/>
                      <a:pt x="14967" y="47712"/>
                      <a:pt x="12392" y="48192"/>
                    </a:cubicBezTo>
                    <a:cubicBezTo>
                      <a:pt x="11601" y="48348"/>
                      <a:pt x="10795" y="48394"/>
                      <a:pt x="10004" y="48503"/>
                    </a:cubicBezTo>
                    <a:cubicBezTo>
                      <a:pt x="9911" y="48518"/>
                      <a:pt x="9787" y="48580"/>
                      <a:pt x="9771" y="48642"/>
                    </a:cubicBezTo>
                    <a:cubicBezTo>
                      <a:pt x="9756" y="48720"/>
                      <a:pt x="9818" y="48828"/>
                      <a:pt x="9880" y="48906"/>
                    </a:cubicBezTo>
                    <a:cubicBezTo>
                      <a:pt x="9957" y="49030"/>
                      <a:pt x="10050" y="49123"/>
                      <a:pt x="10159" y="49232"/>
                    </a:cubicBezTo>
                    <a:cubicBezTo>
                      <a:pt x="10713" y="49822"/>
                      <a:pt x="11351" y="50131"/>
                      <a:pt x="12095" y="50131"/>
                    </a:cubicBezTo>
                    <a:cubicBezTo>
                      <a:pt x="12309" y="50131"/>
                      <a:pt x="12532" y="50105"/>
                      <a:pt x="12765" y="50053"/>
                    </a:cubicBezTo>
                    <a:cubicBezTo>
                      <a:pt x="13199" y="49960"/>
                      <a:pt x="13649" y="49960"/>
                      <a:pt x="14083" y="49945"/>
                    </a:cubicBezTo>
                    <a:cubicBezTo>
                      <a:pt x="14207" y="49945"/>
                      <a:pt x="14346" y="50022"/>
                      <a:pt x="14486" y="50069"/>
                    </a:cubicBezTo>
                    <a:cubicBezTo>
                      <a:pt x="14470" y="50100"/>
                      <a:pt x="14470" y="50131"/>
                      <a:pt x="14455" y="50162"/>
                    </a:cubicBezTo>
                    <a:cubicBezTo>
                      <a:pt x="14422" y="50173"/>
                      <a:pt x="14381" y="50184"/>
                      <a:pt x="14339" y="50184"/>
                    </a:cubicBezTo>
                    <a:cubicBezTo>
                      <a:pt x="14321" y="50184"/>
                      <a:pt x="14303" y="50182"/>
                      <a:pt x="14284" y="50178"/>
                    </a:cubicBezTo>
                    <a:cubicBezTo>
                      <a:pt x="14189" y="50169"/>
                      <a:pt x="14094" y="50165"/>
                      <a:pt x="14000" y="50165"/>
                    </a:cubicBezTo>
                    <a:cubicBezTo>
                      <a:pt x="13420" y="50165"/>
                      <a:pt x="12860" y="50321"/>
                      <a:pt x="12299" y="50534"/>
                    </a:cubicBezTo>
                    <a:cubicBezTo>
                      <a:pt x="11982" y="50656"/>
                      <a:pt x="11655" y="50714"/>
                      <a:pt x="11334" y="50714"/>
                    </a:cubicBezTo>
                    <a:cubicBezTo>
                      <a:pt x="10589" y="50714"/>
                      <a:pt x="9881" y="50400"/>
                      <a:pt x="9415" y="49836"/>
                    </a:cubicBezTo>
                    <a:cubicBezTo>
                      <a:pt x="9275" y="49681"/>
                      <a:pt x="9166" y="49480"/>
                      <a:pt x="9058" y="49294"/>
                    </a:cubicBezTo>
                    <a:cubicBezTo>
                      <a:pt x="8885" y="48994"/>
                      <a:pt x="8687" y="48857"/>
                      <a:pt x="8412" y="48857"/>
                    </a:cubicBezTo>
                    <a:cubicBezTo>
                      <a:pt x="8317" y="48857"/>
                      <a:pt x="8212" y="48874"/>
                      <a:pt x="8096" y="48906"/>
                    </a:cubicBezTo>
                    <a:cubicBezTo>
                      <a:pt x="7941" y="48952"/>
                      <a:pt x="7786" y="48999"/>
                      <a:pt x="7631" y="49061"/>
                    </a:cubicBezTo>
                    <a:cubicBezTo>
                      <a:pt x="7447" y="49116"/>
                      <a:pt x="7268" y="49145"/>
                      <a:pt x="7093" y="49145"/>
                    </a:cubicBezTo>
                    <a:cubicBezTo>
                      <a:pt x="6825" y="49145"/>
                      <a:pt x="6566" y="49078"/>
                      <a:pt x="6313" y="48937"/>
                    </a:cubicBezTo>
                    <a:cubicBezTo>
                      <a:pt x="5646" y="48596"/>
                      <a:pt x="4964" y="48270"/>
                      <a:pt x="4297" y="47929"/>
                    </a:cubicBezTo>
                    <a:cubicBezTo>
                      <a:pt x="3816" y="47681"/>
                      <a:pt x="3459" y="47324"/>
                      <a:pt x="3165" y="46874"/>
                    </a:cubicBezTo>
                    <a:cubicBezTo>
                      <a:pt x="2839" y="46362"/>
                      <a:pt x="2684" y="45835"/>
                      <a:pt x="2870" y="45230"/>
                    </a:cubicBezTo>
                    <a:cubicBezTo>
                      <a:pt x="3211" y="44036"/>
                      <a:pt x="3273" y="42826"/>
                      <a:pt x="3211" y="41586"/>
                    </a:cubicBezTo>
                    <a:cubicBezTo>
                      <a:pt x="3165" y="40485"/>
                      <a:pt x="3180" y="39383"/>
                      <a:pt x="3444" y="38313"/>
                    </a:cubicBezTo>
                    <a:cubicBezTo>
                      <a:pt x="3893" y="36545"/>
                      <a:pt x="4902" y="35134"/>
                      <a:pt x="6483" y="34266"/>
                    </a:cubicBezTo>
                    <a:cubicBezTo>
                      <a:pt x="6944" y="34008"/>
                      <a:pt x="7452" y="33868"/>
                      <a:pt x="7968" y="33868"/>
                    </a:cubicBezTo>
                    <a:close/>
                    <a:moveTo>
                      <a:pt x="28910" y="0"/>
                    </a:moveTo>
                    <a:cubicBezTo>
                      <a:pt x="28834" y="0"/>
                      <a:pt x="28746" y="23"/>
                      <a:pt x="28646" y="69"/>
                    </a:cubicBezTo>
                    <a:cubicBezTo>
                      <a:pt x="28072" y="317"/>
                      <a:pt x="27498" y="549"/>
                      <a:pt x="26986" y="891"/>
                    </a:cubicBezTo>
                    <a:cubicBezTo>
                      <a:pt x="26149" y="1464"/>
                      <a:pt x="25528" y="2209"/>
                      <a:pt x="25358" y="3248"/>
                    </a:cubicBezTo>
                    <a:cubicBezTo>
                      <a:pt x="25311" y="3558"/>
                      <a:pt x="25156" y="3744"/>
                      <a:pt x="24877" y="3837"/>
                    </a:cubicBezTo>
                    <a:cubicBezTo>
                      <a:pt x="24412" y="3977"/>
                      <a:pt x="24086" y="4302"/>
                      <a:pt x="23807" y="4690"/>
                    </a:cubicBezTo>
                    <a:cubicBezTo>
                      <a:pt x="23528" y="5078"/>
                      <a:pt x="23497" y="5512"/>
                      <a:pt x="23466" y="5962"/>
                    </a:cubicBezTo>
                    <a:cubicBezTo>
                      <a:pt x="23373" y="6784"/>
                      <a:pt x="23419" y="7590"/>
                      <a:pt x="23807" y="8350"/>
                    </a:cubicBezTo>
                    <a:cubicBezTo>
                      <a:pt x="23869" y="8474"/>
                      <a:pt x="23838" y="8660"/>
                      <a:pt x="23807" y="8816"/>
                    </a:cubicBezTo>
                    <a:cubicBezTo>
                      <a:pt x="23729" y="9079"/>
                      <a:pt x="23590" y="9327"/>
                      <a:pt x="23559" y="9606"/>
                    </a:cubicBezTo>
                    <a:cubicBezTo>
                      <a:pt x="23435" y="10537"/>
                      <a:pt x="23900" y="11235"/>
                      <a:pt x="24536" y="11840"/>
                    </a:cubicBezTo>
                    <a:cubicBezTo>
                      <a:pt x="25110" y="12383"/>
                      <a:pt x="25838" y="12662"/>
                      <a:pt x="26598" y="12770"/>
                    </a:cubicBezTo>
                    <a:cubicBezTo>
                      <a:pt x="27870" y="12941"/>
                      <a:pt x="29173" y="13034"/>
                      <a:pt x="30445" y="13142"/>
                    </a:cubicBezTo>
                    <a:cubicBezTo>
                      <a:pt x="31360" y="13220"/>
                      <a:pt x="32166" y="13608"/>
                      <a:pt x="32910" y="14089"/>
                    </a:cubicBezTo>
                    <a:cubicBezTo>
                      <a:pt x="33128" y="14244"/>
                      <a:pt x="33360" y="14445"/>
                      <a:pt x="33236" y="14786"/>
                    </a:cubicBezTo>
                    <a:cubicBezTo>
                      <a:pt x="32879" y="15732"/>
                      <a:pt x="33019" y="16647"/>
                      <a:pt x="33453" y="17516"/>
                    </a:cubicBezTo>
                    <a:cubicBezTo>
                      <a:pt x="33888" y="18384"/>
                      <a:pt x="33763" y="19191"/>
                      <a:pt x="33236" y="19951"/>
                    </a:cubicBezTo>
                    <a:cubicBezTo>
                      <a:pt x="32135" y="21533"/>
                      <a:pt x="30538" y="22262"/>
                      <a:pt x="28708" y="22587"/>
                    </a:cubicBezTo>
                    <a:cubicBezTo>
                      <a:pt x="28612" y="22607"/>
                      <a:pt x="28520" y="22618"/>
                      <a:pt x="28431" y="22618"/>
                    </a:cubicBezTo>
                    <a:cubicBezTo>
                      <a:pt x="28102" y="22618"/>
                      <a:pt x="27827" y="22470"/>
                      <a:pt x="27668" y="22091"/>
                    </a:cubicBezTo>
                    <a:cubicBezTo>
                      <a:pt x="27565" y="21869"/>
                      <a:pt x="27377" y="21718"/>
                      <a:pt x="27117" y="21718"/>
                    </a:cubicBezTo>
                    <a:cubicBezTo>
                      <a:pt x="27105" y="21718"/>
                      <a:pt x="27092" y="21718"/>
                      <a:pt x="27079" y="21719"/>
                    </a:cubicBezTo>
                    <a:cubicBezTo>
                      <a:pt x="26397" y="21765"/>
                      <a:pt x="25683" y="22386"/>
                      <a:pt x="25528" y="23053"/>
                    </a:cubicBezTo>
                    <a:cubicBezTo>
                      <a:pt x="25451" y="23378"/>
                      <a:pt x="25389" y="23720"/>
                      <a:pt x="25296" y="24045"/>
                    </a:cubicBezTo>
                    <a:cubicBezTo>
                      <a:pt x="25265" y="24138"/>
                      <a:pt x="25156" y="24247"/>
                      <a:pt x="25063" y="24262"/>
                    </a:cubicBezTo>
                    <a:cubicBezTo>
                      <a:pt x="24257" y="24371"/>
                      <a:pt x="23466" y="24448"/>
                      <a:pt x="22659" y="24557"/>
                    </a:cubicBezTo>
                    <a:cubicBezTo>
                      <a:pt x="18472" y="25177"/>
                      <a:pt x="14672" y="26759"/>
                      <a:pt x="11198" y="29148"/>
                    </a:cubicBezTo>
                    <a:cubicBezTo>
                      <a:pt x="11136" y="29179"/>
                      <a:pt x="11074" y="29210"/>
                      <a:pt x="10997" y="29256"/>
                    </a:cubicBezTo>
                    <a:cubicBezTo>
                      <a:pt x="10981" y="29132"/>
                      <a:pt x="10981" y="29055"/>
                      <a:pt x="10981" y="28977"/>
                    </a:cubicBezTo>
                    <a:cubicBezTo>
                      <a:pt x="10888" y="27922"/>
                      <a:pt x="10810" y="26883"/>
                      <a:pt x="10702" y="25829"/>
                    </a:cubicBezTo>
                    <a:cubicBezTo>
                      <a:pt x="10624" y="25162"/>
                      <a:pt x="10438" y="24510"/>
                      <a:pt x="9957" y="23999"/>
                    </a:cubicBezTo>
                    <a:cubicBezTo>
                      <a:pt x="9669" y="23679"/>
                      <a:pt x="9297" y="23428"/>
                      <a:pt x="8862" y="23428"/>
                    </a:cubicBezTo>
                    <a:cubicBezTo>
                      <a:pt x="8643" y="23428"/>
                      <a:pt x="8408" y="23491"/>
                      <a:pt x="8158" y="23642"/>
                    </a:cubicBezTo>
                    <a:cubicBezTo>
                      <a:pt x="7755" y="23875"/>
                      <a:pt x="7352" y="24138"/>
                      <a:pt x="6980" y="24433"/>
                    </a:cubicBezTo>
                    <a:cubicBezTo>
                      <a:pt x="6654" y="24712"/>
                      <a:pt x="6468" y="25069"/>
                      <a:pt x="6483" y="25519"/>
                    </a:cubicBezTo>
                    <a:cubicBezTo>
                      <a:pt x="6499" y="25627"/>
                      <a:pt x="6468" y="25720"/>
                      <a:pt x="6452" y="25844"/>
                    </a:cubicBezTo>
                    <a:cubicBezTo>
                      <a:pt x="6375" y="25829"/>
                      <a:pt x="6359" y="25829"/>
                      <a:pt x="6328" y="25829"/>
                    </a:cubicBezTo>
                    <a:cubicBezTo>
                      <a:pt x="6251" y="25798"/>
                      <a:pt x="6173" y="25767"/>
                      <a:pt x="6096" y="25736"/>
                    </a:cubicBezTo>
                    <a:cubicBezTo>
                      <a:pt x="5822" y="25628"/>
                      <a:pt x="5554" y="25580"/>
                      <a:pt x="5292" y="25580"/>
                    </a:cubicBezTo>
                    <a:cubicBezTo>
                      <a:pt x="4797" y="25580"/>
                      <a:pt x="4324" y="25751"/>
                      <a:pt x="3878" y="26015"/>
                    </a:cubicBezTo>
                    <a:cubicBezTo>
                      <a:pt x="3428" y="26263"/>
                      <a:pt x="3134" y="26666"/>
                      <a:pt x="3072" y="27193"/>
                    </a:cubicBezTo>
                    <a:cubicBezTo>
                      <a:pt x="3040" y="27426"/>
                      <a:pt x="2963" y="27535"/>
                      <a:pt x="2715" y="27566"/>
                    </a:cubicBezTo>
                    <a:cubicBezTo>
                      <a:pt x="1660" y="27767"/>
                      <a:pt x="1024" y="28434"/>
                      <a:pt x="823" y="29458"/>
                    </a:cubicBezTo>
                    <a:cubicBezTo>
                      <a:pt x="714" y="30016"/>
                      <a:pt x="745" y="30605"/>
                      <a:pt x="745" y="31179"/>
                    </a:cubicBezTo>
                    <a:cubicBezTo>
                      <a:pt x="745" y="31396"/>
                      <a:pt x="838" y="31629"/>
                      <a:pt x="947" y="31831"/>
                    </a:cubicBezTo>
                    <a:cubicBezTo>
                      <a:pt x="1017" y="31962"/>
                      <a:pt x="1121" y="32024"/>
                      <a:pt x="1232" y="32024"/>
                    </a:cubicBezTo>
                    <a:cubicBezTo>
                      <a:pt x="1342" y="32024"/>
                      <a:pt x="1459" y="31962"/>
                      <a:pt x="1552" y="31846"/>
                    </a:cubicBezTo>
                    <a:cubicBezTo>
                      <a:pt x="1614" y="31769"/>
                      <a:pt x="1676" y="31676"/>
                      <a:pt x="1722" y="31582"/>
                    </a:cubicBezTo>
                    <a:cubicBezTo>
                      <a:pt x="2063" y="31040"/>
                      <a:pt x="2482" y="30590"/>
                      <a:pt x="3040" y="30264"/>
                    </a:cubicBezTo>
                    <a:cubicBezTo>
                      <a:pt x="3449" y="30035"/>
                      <a:pt x="3894" y="29915"/>
                      <a:pt x="4314" y="29915"/>
                    </a:cubicBezTo>
                    <a:cubicBezTo>
                      <a:pt x="4803" y="29915"/>
                      <a:pt x="5259" y="30077"/>
                      <a:pt x="5584" y="30419"/>
                    </a:cubicBezTo>
                    <a:cubicBezTo>
                      <a:pt x="6158" y="31009"/>
                      <a:pt x="6608" y="31722"/>
                      <a:pt x="6716" y="32575"/>
                    </a:cubicBezTo>
                    <a:cubicBezTo>
                      <a:pt x="6778" y="32994"/>
                      <a:pt x="6778" y="33428"/>
                      <a:pt x="6452" y="33769"/>
                    </a:cubicBezTo>
                    <a:cubicBezTo>
                      <a:pt x="6111" y="34110"/>
                      <a:pt x="5739" y="34421"/>
                      <a:pt x="5367" y="34746"/>
                    </a:cubicBezTo>
                    <a:cubicBezTo>
                      <a:pt x="3862" y="36065"/>
                      <a:pt x="3009" y="37693"/>
                      <a:pt x="2947" y="39709"/>
                    </a:cubicBezTo>
                    <a:cubicBezTo>
                      <a:pt x="2947" y="39802"/>
                      <a:pt x="2916" y="39926"/>
                      <a:pt x="2854" y="39988"/>
                    </a:cubicBezTo>
                    <a:cubicBezTo>
                      <a:pt x="2110" y="40826"/>
                      <a:pt x="2079" y="41772"/>
                      <a:pt x="2792" y="42594"/>
                    </a:cubicBezTo>
                    <a:cubicBezTo>
                      <a:pt x="2839" y="42640"/>
                      <a:pt x="2885" y="42702"/>
                      <a:pt x="2885" y="42749"/>
                    </a:cubicBezTo>
                    <a:cubicBezTo>
                      <a:pt x="2870" y="43168"/>
                      <a:pt x="2839" y="43586"/>
                      <a:pt x="2808" y="44036"/>
                    </a:cubicBezTo>
                    <a:cubicBezTo>
                      <a:pt x="2560" y="43959"/>
                      <a:pt x="2389" y="43881"/>
                      <a:pt x="2219" y="43850"/>
                    </a:cubicBezTo>
                    <a:cubicBezTo>
                      <a:pt x="1536" y="43741"/>
                      <a:pt x="1164" y="43292"/>
                      <a:pt x="993" y="42671"/>
                    </a:cubicBezTo>
                    <a:cubicBezTo>
                      <a:pt x="900" y="42377"/>
                      <a:pt x="916" y="42051"/>
                      <a:pt x="885" y="41741"/>
                    </a:cubicBezTo>
                    <a:cubicBezTo>
                      <a:pt x="869" y="41663"/>
                      <a:pt x="823" y="41601"/>
                      <a:pt x="807" y="41524"/>
                    </a:cubicBezTo>
                    <a:cubicBezTo>
                      <a:pt x="730" y="41555"/>
                      <a:pt x="637" y="41570"/>
                      <a:pt x="606" y="41632"/>
                    </a:cubicBezTo>
                    <a:cubicBezTo>
                      <a:pt x="1" y="42547"/>
                      <a:pt x="140" y="44021"/>
                      <a:pt x="1304" y="44470"/>
                    </a:cubicBezTo>
                    <a:cubicBezTo>
                      <a:pt x="1598" y="44594"/>
                      <a:pt x="1893" y="44734"/>
                      <a:pt x="2172" y="44889"/>
                    </a:cubicBezTo>
                    <a:cubicBezTo>
                      <a:pt x="2405" y="45013"/>
                      <a:pt x="2575" y="45199"/>
                      <a:pt x="2467" y="45525"/>
                    </a:cubicBezTo>
                    <a:cubicBezTo>
                      <a:pt x="2436" y="45649"/>
                      <a:pt x="2420" y="45789"/>
                      <a:pt x="2451" y="45913"/>
                    </a:cubicBezTo>
                    <a:cubicBezTo>
                      <a:pt x="2529" y="46207"/>
                      <a:pt x="2374" y="46362"/>
                      <a:pt x="2172" y="46502"/>
                    </a:cubicBezTo>
                    <a:cubicBezTo>
                      <a:pt x="2048" y="46580"/>
                      <a:pt x="1908" y="46642"/>
                      <a:pt x="1784" y="46704"/>
                    </a:cubicBezTo>
                    <a:cubicBezTo>
                      <a:pt x="1117" y="47014"/>
                      <a:pt x="962" y="47805"/>
                      <a:pt x="1505" y="48317"/>
                    </a:cubicBezTo>
                    <a:cubicBezTo>
                      <a:pt x="1846" y="48642"/>
                      <a:pt x="2203" y="48952"/>
                      <a:pt x="2560" y="49263"/>
                    </a:cubicBezTo>
                    <a:cubicBezTo>
                      <a:pt x="3211" y="49805"/>
                      <a:pt x="3940" y="50162"/>
                      <a:pt x="4777" y="50302"/>
                    </a:cubicBezTo>
                    <a:cubicBezTo>
                      <a:pt x="5072" y="50348"/>
                      <a:pt x="5367" y="50410"/>
                      <a:pt x="5661" y="50488"/>
                    </a:cubicBezTo>
                    <a:cubicBezTo>
                      <a:pt x="5928" y="50549"/>
                      <a:pt x="6147" y="50604"/>
                      <a:pt x="6328" y="50604"/>
                    </a:cubicBezTo>
                    <a:cubicBezTo>
                      <a:pt x="6653" y="50604"/>
                      <a:pt x="6856" y="50427"/>
                      <a:pt x="6995" y="49790"/>
                    </a:cubicBezTo>
                    <a:cubicBezTo>
                      <a:pt x="7026" y="49666"/>
                      <a:pt x="7166" y="49511"/>
                      <a:pt x="7305" y="49464"/>
                    </a:cubicBezTo>
                    <a:cubicBezTo>
                      <a:pt x="7585" y="49356"/>
                      <a:pt x="7895" y="49309"/>
                      <a:pt x="8189" y="49201"/>
                    </a:cubicBezTo>
                    <a:cubicBezTo>
                      <a:pt x="8274" y="49171"/>
                      <a:pt x="8349" y="49156"/>
                      <a:pt x="8416" y="49156"/>
                    </a:cubicBezTo>
                    <a:cubicBezTo>
                      <a:pt x="8596" y="49156"/>
                      <a:pt x="8719" y="49261"/>
                      <a:pt x="8810" y="49464"/>
                    </a:cubicBezTo>
                    <a:cubicBezTo>
                      <a:pt x="9323" y="50501"/>
                      <a:pt x="10236" y="50985"/>
                      <a:pt x="11228" y="50985"/>
                    </a:cubicBezTo>
                    <a:cubicBezTo>
                      <a:pt x="11616" y="50985"/>
                      <a:pt x="12015" y="50911"/>
                      <a:pt x="12408" y="50767"/>
                    </a:cubicBezTo>
                    <a:cubicBezTo>
                      <a:pt x="13024" y="50543"/>
                      <a:pt x="13639" y="50357"/>
                      <a:pt x="14301" y="50357"/>
                    </a:cubicBezTo>
                    <a:cubicBezTo>
                      <a:pt x="14372" y="50357"/>
                      <a:pt x="14444" y="50359"/>
                      <a:pt x="14517" y="50364"/>
                    </a:cubicBezTo>
                    <a:cubicBezTo>
                      <a:pt x="14524" y="50365"/>
                      <a:pt x="14531" y="50365"/>
                      <a:pt x="14538" y="50365"/>
                    </a:cubicBezTo>
                    <a:cubicBezTo>
                      <a:pt x="14626" y="50365"/>
                      <a:pt x="14727" y="50283"/>
                      <a:pt x="14827" y="50240"/>
                    </a:cubicBezTo>
                    <a:cubicBezTo>
                      <a:pt x="14765" y="50131"/>
                      <a:pt x="14719" y="49991"/>
                      <a:pt x="14626" y="49929"/>
                    </a:cubicBezTo>
                    <a:cubicBezTo>
                      <a:pt x="14368" y="49742"/>
                      <a:pt x="14080" y="49680"/>
                      <a:pt x="13784" y="49680"/>
                    </a:cubicBezTo>
                    <a:cubicBezTo>
                      <a:pt x="13616" y="49680"/>
                      <a:pt x="13445" y="49700"/>
                      <a:pt x="13276" y="49728"/>
                    </a:cubicBezTo>
                    <a:cubicBezTo>
                      <a:pt x="12904" y="49774"/>
                      <a:pt x="12532" y="49867"/>
                      <a:pt x="12144" y="49914"/>
                    </a:cubicBezTo>
                    <a:cubicBezTo>
                      <a:pt x="12093" y="49920"/>
                      <a:pt x="12040" y="49924"/>
                      <a:pt x="11987" y="49924"/>
                    </a:cubicBezTo>
                    <a:cubicBezTo>
                      <a:pt x="11284" y="49924"/>
                      <a:pt x="10441" y="49372"/>
                      <a:pt x="10268" y="48766"/>
                    </a:cubicBezTo>
                    <a:cubicBezTo>
                      <a:pt x="10640" y="48720"/>
                      <a:pt x="10997" y="48658"/>
                      <a:pt x="11369" y="48642"/>
                    </a:cubicBezTo>
                    <a:cubicBezTo>
                      <a:pt x="12858" y="48565"/>
                      <a:pt x="14238" y="48161"/>
                      <a:pt x="15541" y="47448"/>
                    </a:cubicBezTo>
                    <a:cubicBezTo>
                      <a:pt x="16704" y="46797"/>
                      <a:pt x="17696" y="45959"/>
                      <a:pt x="18301" y="44734"/>
                    </a:cubicBezTo>
                    <a:cubicBezTo>
                      <a:pt x="18472" y="44408"/>
                      <a:pt x="18658" y="44160"/>
                      <a:pt x="19030" y="43974"/>
                    </a:cubicBezTo>
                    <a:cubicBezTo>
                      <a:pt x="19284" y="43836"/>
                      <a:pt x="19518" y="43770"/>
                      <a:pt x="19742" y="43770"/>
                    </a:cubicBezTo>
                    <a:cubicBezTo>
                      <a:pt x="19997" y="43770"/>
                      <a:pt x="20240" y="43856"/>
                      <a:pt x="20488" y="44021"/>
                    </a:cubicBezTo>
                    <a:cubicBezTo>
                      <a:pt x="20627" y="44114"/>
                      <a:pt x="20767" y="44176"/>
                      <a:pt x="20891" y="44269"/>
                    </a:cubicBezTo>
                    <a:cubicBezTo>
                      <a:pt x="21465" y="44703"/>
                      <a:pt x="22085" y="45091"/>
                      <a:pt x="22628" y="45571"/>
                    </a:cubicBezTo>
                    <a:cubicBezTo>
                      <a:pt x="24261" y="46960"/>
                      <a:pt x="26164" y="47433"/>
                      <a:pt x="28249" y="47433"/>
                    </a:cubicBezTo>
                    <a:cubicBezTo>
                      <a:pt x="28283" y="47433"/>
                      <a:pt x="28317" y="47433"/>
                      <a:pt x="28351" y="47433"/>
                    </a:cubicBezTo>
                    <a:cubicBezTo>
                      <a:pt x="29995" y="47417"/>
                      <a:pt x="31406" y="46874"/>
                      <a:pt x="32678" y="45897"/>
                    </a:cubicBezTo>
                    <a:cubicBezTo>
                      <a:pt x="33236" y="45478"/>
                      <a:pt x="33857" y="45137"/>
                      <a:pt x="34430" y="44718"/>
                    </a:cubicBezTo>
                    <a:cubicBezTo>
                      <a:pt x="34756" y="44486"/>
                      <a:pt x="35082" y="44207"/>
                      <a:pt x="35330" y="43896"/>
                    </a:cubicBezTo>
                    <a:cubicBezTo>
                      <a:pt x="36043" y="43012"/>
                      <a:pt x="36167" y="41942"/>
                      <a:pt x="36229" y="40857"/>
                    </a:cubicBezTo>
                    <a:cubicBezTo>
                      <a:pt x="36245" y="40376"/>
                      <a:pt x="36276" y="39895"/>
                      <a:pt x="36291" y="39414"/>
                    </a:cubicBezTo>
                    <a:cubicBezTo>
                      <a:pt x="36307" y="38623"/>
                      <a:pt x="36322" y="37833"/>
                      <a:pt x="35640" y="37243"/>
                    </a:cubicBezTo>
                    <a:cubicBezTo>
                      <a:pt x="35562" y="37181"/>
                      <a:pt x="35531" y="37026"/>
                      <a:pt x="35516" y="36902"/>
                    </a:cubicBezTo>
                    <a:cubicBezTo>
                      <a:pt x="35469" y="36049"/>
                      <a:pt x="35237" y="35258"/>
                      <a:pt x="34709" y="34576"/>
                    </a:cubicBezTo>
                    <a:cubicBezTo>
                      <a:pt x="34585" y="34405"/>
                      <a:pt x="34477" y="34234"/>
                      <a:pt x="34368" y="34064"/>
                    </a:cubicBezTo>
                    <a:cubicBezTo>
                      <a:pt x="34927" y="33459"/>
                      <a:pt x="35500" y="32885"/>
                      <a:pt x="35997" y="32265"/>
                    </a:cubicBezTo>
                    <a:cubicBezTo>
                      <a:pt x="37486" y="30435"/>
                      <a:pt x="38602" y="28388"/>
                      <a:pt x="39424" y="26185"/>
                    </a:cubicBezTo>
                    <a:cubicBezTo>
                      <a:pt x="39750" y="25317"/>
                      <a:pt x="40246" y="24604"/>
                      <a:pt x="41006" y="24076"/>
                    </a:cubicBezTo>
                    <a:cubicBezTo>
                      <a:pt x="41316" y="23859"/>
                      <a:pt x="41595" y="23611"/>
                      <a:pt x="41875" y="23363"/>
                    </a:cubicBezTo>
                    <a:cubicBezTo>
                      <a:pt x="42464" y="22867"/>
                      <a:pt x="42743" y="22231"/>
                      <a:pt x="42712" y="21486"/>
                    </a:cubicBezTo>
                    <a:cubicBezTo>
                      <a:pt x="42697" y="21005"/>
                      <a:pt x="42774" y="20571"/>
                      <a:pt x="42976" y="20152"/>
                    </a:cubicBezTo>
                    <a:cubicBezTo>
                      <a:pt x="43332" y="19439"/>
                      <a:pt x="43348" y="18710"/>
                      <a:pt x="43084" y="17966"/>
                    </a:cubicBezTo>
                    <a:cubicBezTo>
                      <a:pt x="42759" y="17097"/>
                      <a:pt x="42247" y="16322"/>
                      <a:pt x="42076" y="15407"/>
                    </a:cubicBezTo>
                    <a:cubicBezTo>
                      <a:pt x="42057" y="15283"/>
                      <a:pt x="41980" y="15218"/>
                      <a:pt x="41887" y="15218"/>
                    </a:cubicBezTo>
                    <a:cubicBezTo>
                      <a:pt x="41829" y="15218"/>
                      <a:pt x="41764" y="15244"/>
                      <a:pt x="41704" y="15298"/>
                    </a:cubicBezTo>
                    <a:cubicBezTo>
                      <a:pt x="41440" y="15531"/>
                      <a:pt x="41254" y="15779"/>
                      <a:pt x="41285" y="16151"/>
                    </a:cubicBezTo>
                    <a:cubicBezTo>
                      <a:pt x="41301" y="16353"/>
                      <a:pt x="41316" y="16570"/>
                      <a:pt x="41316" y="16772"/>
                    </a:cubicBezTo>
                    <a:cubicBezTo>
                      <a:pt x="41316" y="17361"/>
                      <a:pt x="40991" y="17764"/>
                      <a:pt x="40556" y="18121"/>
                    </a:cubicBezTo>
                    <a:cubicBezTo>
                      <a:pt x="40107" y="15732"/>
                      <a:pt x="39130" y="13701"/>
                      <a:pt x="37005" y="12321"/>
                    </a:cubicBezTo>
                    <a:cubicBezTo>
                      <a:pt x="37098" y="11948"/>
                      <a:pt x="37424" y="11731"/>
                      <a:pt x="37734" y="11514"/>
                    </a:cubicBezTo>
                    <a:cubicBezTo>
                      <a:pt x="38059" y="11281"/>
                      <a:pt x="38432" y="11095"/>
                      <a:pt x="38757" y="10847"/>
                    </a:cubicBezTo>
                    <a:cubicBezTo>
                      <a:pt x="39905" y="9994"/>
                      <a:pt x="40618" y="8893"/>
                      <a:pt x="40634" y="7404"/>
                    </a:cubicBezTo>
                    <a:cubicBezTo>
                      <a:pt x="40634" y="6815"/>
                      <a:pt x="40696" y="6210"/>
                      <a:pt x="40758" y="5621"/>
                    </a:cubicBezTo>
                    <a:cubicBezTo>
                      <a:pt x="40851" y="4814"/>
                      <a:pt x="41161" y="4070"/>
                      <a:pt x="41487" y="3325"/>
                    </a:cubicBezTo>
                    <a:cubicBezTo>
                      <a:pt x="41704" y="2829"/>
                      <a:pt x="41642" y="2581"/>
                      <a:pt x="41239" y="2224"/>
                    </a:cubicBezTo>
                    <a:cubicBezTo>
                      <a:pt x="40867" y="1899"/>
                      <a:pt x="40494" y="1573"/>
                      <a:pt x="40091" y="1294"/>
                    </a:cubicBezTo>
                    <a:cubicBezTo>
                      <a:pt x="39508" y="916"/>
                      <a:pt x="38805" y="665"/>
                      <a:pt x="38085" y="665"/>
                    </a:cubicBezTo>
                    <a:cubicBezTo>
                      <a:pt x="37389" y="665"/>
                      <a:pt x="36677" y="900"/>
                      <a:pt x="36043" y="1480"/>
                    </a:cubicBezTo>
                    <a:cubicBezTo>
                      <a:pt x="35438" y="2038"/>
                      <a:pt x="34880" y="2628"/>
                      <a:pt x="34306" y="3201"/>
                    </a:cubicBezTo>
                    <a:cubicBezTo>
                      <a:pt x="33810" y="3682"/>
                      <a:pt x="33252" y="4070"/>
                      <a:pt x="32569" y="4256"/>
                    </a:cubicBezTo>
                    <a:cubicBezTo>
                      <a:pt x="32306" y="4323"/>
                      <a:pt x="32047" y="4364"/>
                      <a:pt x="31794" y="4364"/>
                    </a:cubicBezTo>
                    <a:cubicBezTo>
                      <a:pt x="31346" y="4364"/>
                      <a:pt x="30918" y="4236"/>
                      <a:pt x="30522" y="3899"/>
                    </a:cubicBezTo>
                    <a:cubicBezTo>
                      <a:pt x="29902" y="3356"/>
                      <a:pt x="29545" y="2674"/>
                      <a:pt x="29437" y="1868"/>
                    </a:cubicBezTo>
                    <a:cubicBezTo>
                      <a:pt x="29374" y="1371"/>
                      <a:pt x="29343" y="875"/>
                      <a:pt x="29250" y="394"/>
                    </a:cubicBezTo>
                    <a:cubicBezTo>
                      <a:pt x="29207" y="132"/>
                      <a:pt x="29093" y="0"/>
                      <a:pt x="28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 name="Google Shape;186;p2"/>
              <p:cNvSpPr/>
              <p:nvPr/>
            </p:nvSpPr>
            <p:spPr>
              <a:xfrm>
                <a:off x="3243325" y="2826325"/>
                <a:ext cx="92000" cy="49025"/>
              </a:xfrm>
              <a:custGeom>
                <a:avLst/>
                <a:gdLst/>
                <a:ahLst/>
                <a:cxnLst/>
                <a:rect l="l" t="t" r="r" b="b"/>
                <a:pathLst>
                  <a:path w="3680" h="1961" extrusionOk="0">
                    <a:moveTo>
                      <a:pt x="2603" y="1"/>
                    </a:moveTo>
                    <a:cubicBezTo>
                      <a:pt x="2533" y="1"/>
                      <a:pt x="2462" y="8"/>
                      <a:pt x="2389" y="22"/>
                    </a:cubicBezTo>
                    <a:cubicBezTo>
                      <a:pt x="2203" y="68"/>
                      <a:pt x="2017" y="115"/>
                      <a:pt x="1862" y="208"/>
                    </a:cubicBezTo>
                    <a:cubicBezTo>
                      <a:pt x="1781" y="257"/>
                      <a:pt x="1717" y="280"/>
                      <a:pt x="1650" y="280"/>
                    </a:cubicBezTo>
                    <a:cubicBezTo>
                      <a:pt x="1588" y="280"/>
                      <a:pt x="1525" y="260"/>
                      <a:pt x="1443" y="223"/>
                    </a:cubicBezTo>
                    <a:cubicBezTo>
                      <a:pt x="1276" y="143"/>
                      <a:pt x="1105" y="101"/>
                      <a:pt x="935" y="101"/>
                    </a:cubicBezTo>
                    <a:cubicBezTo>
                      <a:pt x="744" y="101"/>
                      <a:pt x="554" y="155"/>
                      <a:pt x="373" y="270"/>
                    </a:cubicBezTo>
                    <a:cubicBezTo>
                      <a:pt x="187" y="394"/>
                      <a:pt x="1" y="549"/>
                      <a:pt x="47" y="921"/>
                    </a:cubicBezTo>
                    <a:cubicBezTo>
                      <a:pt x="171" y="813"/>
                      <a:pt x="233" y="751"/>
                      <a:pt x="280" y="704"/>
                    </a:cubicBezTo>
                    <a:cubicBezTo>
                      <a:pt x="472" y="495"/>
                      <a:pt x="687" y="394"/>
                      <a:pt x="907" y="394"/>
                    </a:cubicBezTo>
                    <a:cubicBezTo>
                      <a:pt x="1096" y="394"/>
                      <a:pt x="1288" y="468"/>
                      <a:pt x="1474" y="611"/>
                    </a:cubicBezTo>
                    <a:cubicBezTo>
                      <a:pt x="1831" y="890"/>
                      <a:pt x="1939" y="1231"/>
                      <a:pt x="1877" y="1650"/>
                    </a:cubicBezTo>
                    <a:cubicBezTo>
                      <a:pt x="1862" y="1743"/>
                      <a:pt x="1955" y="1852"/>
                      <a:pt x="1986" y="1960"/>
                    </a:cubicBezTo>
                    <a:cubicBezTo>
                      <a:pt x="2064" y="1867"/>
                      <a:pt x="2157" y="1774"/>
                      <a:pt x="2188" y="1681"/>
                    </a:cubicBezTo>
                    <a:cubicBezTo>
                      <a:pt x="2296" y="1247"/>
                      <a:pt x="2203" y="859"/>
                      <a:pt x="1877" y="549"/>
                    </a:cubicBezTo>
                    <a:cubicBezTo>
                      <a:pt x="2108" y="363"/>
                      <a:pt x="2337" y="276"/>
                      <a:pt x="2541" y="276"/>
                    </a:cubicBezTo>
                    <a:cubicBezTo>
                      <a:pt x="2898" y="276"/>
                      <a:pt x="3179" y="546"/>
                      <a:pt x="3258" y="1030"/>
                    </a:cubicBezTo>
                    <a:cubicBezTo>
                      <a:pt x="3258" y="1076"/>
                      <a:pt x="3258" y="1138"/>
                      <a:pt x="3289" y="1185"/>
                    </a:cubicBezTo>
                    <a:cubicBezTo>
                      <a:pt x="3320" y="1247"/>
                      <a:pt x="3382" y="1309"/>
                      <a:pt x="3428" y="1371"/>
                    </a:cubicBezTo>
                    <a:cubicBezTo>
                      <a:pt x="3475" y="1309"/>
                      <a:pt x="3552" y="1247"/>
                      <a:pt x="3568" y="1185"/>
                    </a:cubicBezTo>
                    <a:cubicBezTo>
                      <a:pt x="3679" y="530"/>
                      <a:pt x="3215" y="1"/>
                      <a:pt x="260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 name="Google Shape;187;p2"/>
              <p:cNvSpPr/>
              <p:nvPr/>
            </p:nvSpPr>
            <p:spPr>
              <a:xfrm>
                <a:off x="2912225" y="2975100"/>
                <a:ext cx="58175" cy="65875"/>
              </a:xfrm>
              <a:custGeom>
                <a:avLst/>
                <a:gdLst/>
                <a:ahLst/>
                <a:cxnLst/>
                <a:rect l="l" t="t" r="r" b="b"/>
                <a:pathLst>
                  <a:path w="2327" h="2635" extrusionOk="0">
                    <a:moveTo>
                      <a:pt x="973" y="1"/>
                    </a:moveTo>
                    <a:cubicBezTo>
                      <a:pt x="651" y="1"/>
                      <a:pt x="331" y="129"/>
                      <a:pt x="124" y="383"/>
                    </a:cubicBezTo>
                    <a:cubicBezTo>
                      <a:pt x="62" y="460"/>
                      <a:pt x="47" y="569"/>
                      <a:pt x="0" y="662"/>
                    </a:cubicBezTo>
                    <a:lnTo>
                      <a:pt x="186" y="802"/>
                    </a:lnTo>
                    <a:cubicBezTo>
                      <a:pt x="233" y="709"/>
                      <a:pt x="248" y="585"/>
                      <a:pt x="326" y="522"/>
                    </a:cubicBezTo>
                    <a:cubicBezTo>
                      <a:pt x="522" y="339"/>
                      <a:pt x="746" y="251"/>
                      <a:pt x="963" y="251"/>
                    </a:cubicBezTo>
                    <a:cubicBezTo>
                      <a:pt x="1279" y="251"/>
                      <a:pt x="1578" y="437"/>
                      <a:pt x="1753" y="786"/>
                    </a:cubicBezTo>
                    <a:cubicBezTo>
                      <a:pt x="2016" y="1329"/>
                      <a:pt x="1908" y="1949"/>
                      <a:pt x="1505" y="2384"/>
                    </a:cubicBezTo>
                    <a:cubicBezTo>
                      <a:pt x="1443" y="2446"/>
                      <a:pt x="1427" y="2554"/>
                      <a:pt x="1396" y="2632"/>
                    </a:cubicBezTo>
                    <a:cubicBezTo>
                      <a:pt x="1433" y="2632"/>
                      <a:pt x="1473" y="2634"/>
                      <a:pt x="1512" y="2634"/>
                    </a:cubicBezTo>
                    <a:cubicBezTo>
                      <a:pt x="1571" y="2634"/>
                      <a:pt x="1629" y="2629"/>
                      <a:pt x="1675" y="2601"/>
                    </a:cubicBezTo>
                    <a:cubicBezTo>
                      <a:pt x="1768" y="2554"/>
                      <a:pt x="1830" y="2477"/>
                      <a:pt x="1892" y="2399"/>
                    </a:cubicBezTo>
                    <a:cubicBezTo>
                      <a:pt x="2327" y="1810"/>
                      <a:pt x="2280" y="879"/>
                      <a:pt x="1799" y="352"/>
                    </a:cubicBezTo>
                    <a:cubicBezTo>
                      <a:pt x="1587" y="117"/>
                      <a:pt x="1279" y="1"/>
                      <a:pt x="9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 name="Google Shape;188;p2"/>
              <p:cNvSpPr/>
              <p:nvPr/>
            </p:nvSpPr>
            <p:spPr>
              <a:xfrm>
                <a:off x="2982775" y="3004325"/>
                <a:ext cx="51600" cy="54425"/>
              </a:xfrm>
              <a:custGeom>
                <a:avLst/>
                <a:gdLst/>
                <a:ahLst/>
                <a:cxnLst/>
                <a:rect l="l" t="t" r="r" b="b"/>
                <a:pathLst>
                  <a:path w="2064" h="2177" extrusionOk="0">
                    <a:moveTo>
                      <a:pt x="705" y="0"/>
                    </a:moveTo>
                    <a:cubicBezTo>
                      <a:pt x="619" y="0"/>
                      <a:pt x="533" y="11"/>
                      <a:pt x="451" y="36"/>
                    </a:cubicBezTo>
                    <a:cubicBezTo>
                      <a:pt x="296" y="82"/>
                      <a:pt x="172" y="191"/>
                      <a:pt x="47" y="300"/>
                    </a:cubicBezTo>
                    <a:cubicBezTo>
                      <a:pt x="1" y="346"/>
                      <a:pt x="16" y="455"/>
                      <a:pt x="1" y="532"/>
                    </a:cubicBezTo>
                    <a:cubicBezTo>
                      <a:pt x="78" y="517"/>
                      <a:pt x="156" y="517"/>
                      <a:pt x="218" y="470"/>
                    </a:cubicBezTo>
                    <a:cubicBezTo>
                      <a:pt x="353" y="358"/>
                      <a:pt x="496" y="278"/>
                      <a:pt x="665" y="278"/>
                    </a:cubicBezTo>
                    <a:cubicBezTo>
                      <a:pt x="729" y="278"/>
                      <a:pt x="797" y="289"/>
                      <a:pt x="869" y="315"/>
                    </a:cubicBezTo>
                    <a:cubicBezTo>
                      <a:pt x="1691" y="563"/>
                      <a:pt x="1909" y="1106"/>
                      <a:pt x="1490" y="1850"/>
                    </a:cubicBezTo>
                    <a:cubicBezTo>
                      <a:pt x="1474" y="1881"/>
                      <a:pt x="1443" y="1897"/>
                      <a:pt x="1443" y="1928"/>
                    </a:cubicBezTo>
                    <a:cubicBezTo>
                      <a:pt x="1428" y="2005"/>
                      <a:pt x="1428" y="2099"/>
                      <a:pt x="1428" y="2176"/>
                    </a:cubicBezTo>
                    <a:cubicBezTo>
                      <a:pt x="1505" y="2145"/>
                      <a:pt x="1645" y="2145"/>
                      <a:pt x="1660" y="2083"/>
                    </a:cubicBezTo>
                    <a:cubicBezTo>
                      <a:pt x="1815" y="1804"/>
                      <a:pt x="1940" y="1525"/>
                      <a:pt x="2064" y="1246"/>
                    </a:cubicBezTo>
                    <a:cubicBezTo>
                      <a:pt x="2009" y="605"/>
                      <a:pt x="1331" y="0"/>
                      <a:pt x="70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 name="Google Shape;189;p2"/>
              <p:cNvSpPr/>
              <p:nvPr/>
            </p:nvSpPr>
            <p:spPr>
              <a:xfrm>
                <a:off x="2812575" y="2846775"/>
                <a:ext cx="50425" cy="51825"/>
              </a:xfrm>
              <a:custGeom>
                <a:avLst/>
                <a:gdLst/>
                <a:ahLst/>
                <a:cxnLst/>
                <a:rect l="l" t="t" r="r" b="b"/>
                <a:pathLst>
                  <a:path w="2017" h="2073" extrusionOk="0">
                    <a:moveTo>
                      <a:pt x="702" y="1"/>
                    </a:moveTo>
                    <a:cubicBezTo>
                      <a:pt x="385" y="1"/>
                      <a:pt x="94" y="128"/>
                      <a:pt x="1" y="382"/>
                    </a:cubicBezTo>
                    <a:cubicBezTo>
                      <a:pt x="156" y="351"/>
                      <a:pt x="280" y="336"/>
                      <a:pt x="404" y="305"/>
                    </a:cubicBezTo>
                    <a:cubicBezTo>
                      <a:pt x="497" y="283"/>
                      <a:pt x="586" y="273"/>
                      <a:pt x="671" y="273"/>
                    </a:cubicBezTo>
                    <a:cubicBezTo>
                      <a:pt x="954" y="273"/>
                      <a:pt x="1194" y="392"/>
                      <a:pt x="1396" y="631"/>
                    </a:cubicBezTo>
                    <a:cubicBezTo>
                      <a:pt x="1676" y="941"/>
                      <a:pt x="1769" y="1282"/>
                      <a:pt x="1613" y="1685"/>
                    </a:cubicBezTo>
                    <a:cubicBezTo>
                      <a:pt x="1567" y="1794"/>
                      <a:pt x="1551" y="1933"/>
                      <a:pt x="1520" y="2073"/>
                    </a:cubicBezTo>
                    <a:cubicBezTo>
                      <a:pt x="1846" y="1964"/>
                      <a:pt x="2017" y="1592"/>
                      <a:pt x="1970" y="1189"/>
                    </a:cubicBezTo>
                    <a:cubicBezTo>
                      <a:pt x="1908" y="631"/>
                      <a:pt x="1412" y="103"/>
                      <a:pt x="854" y="10"/>
                    </a:cubicBezTo>
                    <a:cubicBezTo>
                      <a:pt x="803" y="4"/>
                      <a:pt x="752" y="1"/>
                      <a:pt x="70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 name="Google Shape;190;p2"/>
              <p:cNvSpPr/>
              <p:nvPr/>
            </p:nvSpPr>
            <p:spPr>
              <a:xfrm>
                <a:off x="2862200" y="2844850"/>
                <a:ext cx="42675" cy="54925"/>
              </a:xfrm>
              <a:custGeom>
                <a:avLst/>
                <a:gdLst/>
                <a:ahLst/>
                <a:cxnLst/>
                <a:rect l="l" t="t" r="r" b="b"/>
                <a:pathLst>
                  <a:path w="1707" h="2197" extrusionOk="0">
                    <a:moveTo>
                      <a:pt x="549" y="1"/>
                    </a:moveTo>
                    <a:cubicBezTo>
                      <a:pt x="331" y="1"/>
                      <a:pt x="118" y="112"/>
                      <a:pt x="1" y="304"/>
                    </a:cubicBezTo>
                    <a:cubicBezTo>
                      <a:pt x="47" y="320"/>
                      <a:pt x="78" y="351"/>
                      <a:pt x="94" y="351"/>
                    </a:cubicBezTo>
                    <a:cubicBezTo>
                      <a:pt x="156" y="351"/>
                      <a:pt x="202" y="335"/>
                      <a:pt x="249" y="335"/>
                    </a:cubicBezTo>
                    <a:cubicBezTo>
                      <a:pt x="341" y="313"/>
                      <a:pt x="426" y="302"/>
                      <a:pt x="506" y="302"/>
                    </a:cubicBezTo>
                    <a:cubicBezTo>
                      <a:pt x="814" y="302"/>
                      <a:pt x="1028" y="471"/>
                      <a:pt x="1164" y="816"/>
                    </a:cubicBezTo>
                    <a:cubicBezTo>
                      <a:pt x="1334" y="1250"/>
                      <a:pt x="1148" y="1592"/>
                      <a:pt x="916" y="1933"/>
                    </a:cubicBezTo>
                    <a:cubicBezTo>
                      <a:pt x="869" y="2010"/>
                      <a:pt x="869" y="2119"/>
                      <a:pt x="854" y="2196"/>
                    </a:cubicBezTo>
                    <a:cubicBezTo>
                      <a:pt x="931" y="2181"/>
                      <a:pt x="1055" y="2196"/>
                      <a:pt x="1102" y="2150"/>
                    </a:cubicBezTo>
                    <a:cubicBezTo>
                      <a:pt x="1707" y="1545"/>
                      <a:pt x="1660" y="475"/>
                      <a:pt x="838" y="72"/>
                    </a:cubicBezTo>
                    <a:cubicBezTo>
                      <a:pt x="746" y="23"/>
                      <a:pt x="647" y="1"/>
                      <a:pt x="54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 name="Google Shape;191;p2"/>
              <p:cNvSpPr/>
              <p:nvPr/>
            </p:nvSpPr>
            <p:spPr>
              <a:xfrm>
                <a:off x="3289850" y="2748000"/>
                <a:ext cx="44225" cy="37775"/>
              </a:xfrm>
              <a:custGeom>
                <a:avLst/>
                <a:gdLst/>
                <a:ahLst/>
                <a:cxnLst/>
                <a:rect l="l" t="t" r="r" b="b"/>
                <a:pathLst>
                  <a:path w="1769" h="1511" extrusionOk="0">
                    <a:moveTo>
                      <a:pt x="873" y="1"/>
                    </a:moveTo>
                    <a:cubicBezTo>
                      <a:pt x="514" y="1"/>
                      <a:pt x="277" y="219"/>
                      <a:pt x="78" y="503"/>
                    </a:cubicBezTo>
                    <a:cubicBezTo>
                      <a:pt x="16" y="596"/>
                      <a:pt x="32" y="751"/>
                      <a:pt x="1" y="891"/>
                    </a:cubicBezTo>
                    <a:cubicBezTo>
                      <a:pt x="94" y="813"/>
                      <a:pt x="203" y="751"/>
                      <a:pt x="280" y="673"/>
                    </a:cubicBezTo>
                    <a:cubicBezTo>
                      <a:pt x="444" y="496"/>
                      <a:pt x="596" y="306"/>
                      <a:pt x="842" y="306"/>
                    </a:cubicBezTo>
                    <a:cubicBezTo>
                      <a:pt x="875" y="306"/>
                      <a:pt x="910" y="309"/>
                      <a:pt x="947" y="317"/>
                    </a:cubicBezTo>
                    <a:cubicBezTo>
                      <a:pt x="1257" y="379"/>
                      <a:pt x="1335" y="642"/>
                      <a:pt x="1397" y="891"/>
                    </a:cubicBezTo>
                    <a:cubicBezTo>
                      <a:pt x="1443" y="1046"/>
                      <a:pt x="1443" y="1216"/>
                      <a:pt x="1474" y="1387"/>
                    </a:cubicBezTo>
                    <a:cubicBezTo>
                      <a:pt x="1490" y="1433"/>
                      <a:pt x="1567" y="1495"/>
                      <a:pt x="1614" y="1511"/>
                    </a:cubicBezTo>
                    <a:cubicBezTo>
                      <a:pt x="1645" y="1511"/>
                      <a:pt x="1707" y="1449"/>
                      <a:pt x="1738" y="1387"/>
                    </a:cubicBezTo>
                    <a:cubicBezTo>
                      <a:pt x="1753" y="1325"/>
                      <a:pt x="1753" y="1247"/>
                      <a:pt x="1769" y="1154"/>
                    </a:cubicBezTo>
                    <a:cubicBezTo>
                      <a:pt x="1738" y="1030"/>
                      <a:pt x="1722" y="891"/>
                      <a:pt x="1676" y="751"/>
                    </a:cubicBezTo>
                    <a:cubicBezTo>
                      <a:pt x="1583" y="379"/>
                      <a:pt x="1412" y="69"/>
                      <a:pt x="978" y="7"/>
                    </a:cubicBezTo>
                    <a:cubicBezTo>
                      <a:pt x="942" y="3"/>
                      <a:pt x="907" y="1"/>
                      <a:pt x="8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 name="Google Shape;192;p2"/>
              <p:cNvSpPr/>
              <p:nvPr/>
            </p:nvSpPr>
            <p:spPr>
              <a:xfrm>
                <a:off x="3034350" y="2982700"/>
                <a:ext cx="35700" cy="51225"/>
              </a:xfrm>
              <a:custGeom>
                <a:avLst/>
                <a:gdLst/>
                <a:ahLst/>
                <a:cxnLst/>
                <a:rect l="l" t="t" r="r" b="b"/>
                <a:pathLst>
                  <a:path w="1428" h="2049" extrusionOk="0">
                    <a:moveTo>
                      <a:pt x="448" y="1"/>
                    </a:moveTo>
                    <a:cubicBezTo>
                      <a:pt x="283" y="1"/>
                      <a:pt x="127" y="55"/>
                      <a:pt x="1" y="203"/>
                    </a:cubicBezTo>
                    <a:cubicBezTo>
                      <a:pt x="47" y="249"/>
                      <a:pt x="47" y="281"/>
                      <a:pt x="63" y="281"/>
                    </a:cubicBezTo>
                    <a:lnTo>
                      <a:pt x="218" y="281"/>
                    </a:lnTo>
                    <a:cubicBezTo>
                      <a:pt x="281" y="271"/>
                      <a:pt x="340" y="266"/>
                      <a:pt x="396" y="266"/>
                    </a:cubicBezTo>
                    <a:cubicBezTo>
                      <a:pt x="709" y="266"/>
                      <a:pt x="908" y="417"/>
                      <a:pt x="1040" y="746"/>
                    </a:cubicBezTo>
                    <a:cubicBezTo>
                      <a:pt x="1164" y="1040"/>
                      <a:pt x="1164" y="1335"/>
                      <a:pt x="1024" y="1645"/>
                    </a:cubicBezTo>
                    <a:cubicBezTo>
                      <a:pt x="962" y="1754"/>
                      <a:pt x="931" y="1878"/>
                      <a:pt x="885" y="2049"/>
                    </a:cubicBezTo>
                    <a:cubicBezTo>
                      <a:pt x="1241" y="1940"/>
                      <a:pt x="1427" y="1614"/>
                      <a:pt x="1427" y="1165"/>
                    </a:cubicBezTo>
                    <a:cubicBezTo>
                      <a:pt x="1412" y="622"/>
                      <a:pt x="1102" y="125"/>
                      <a:pt x="683" y="32"/>
                    </a:cubicBezTo>
                    <a:cubicBezTo>
                      <a:pt x="604" y="13"/>
                      <a:pt x="525" y="1"/>
                      <a:pt x="44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 name="Google Shape;193;p2"/>
              <p:cNvSpPr/>
              <p:nvPr/>
            </p:nvSpPr>
            <p:spPr>
              <a:xfrm>
                <a:off x="2677650" y="2928725"/>
                <a:ext cx="50825" cy="45100"/>
              </a:xfrm>
              <a:custGeom>
                <a:avLst/>
                <a:gdLst/>
                <a:ahLst/>
                <a:cxnLst/>
                <a:rect l="l" t="t" r="r" b="b"/>
                <a:pathLst>
                  <a:path w="2033" h="1804" extrusionOk="0">
                    <a:moveTo>
                      <a:pt x="670" y="0"/>
                    </a:moveTo>
                    <a:cubicBezTo>
                      <a:pt x="356" y="0"/>
                      <a:pt x="140" y="131"/>
                      <a:pt x="0" y="439"/>
                    </a:cubicBezTo>
                    <a:cubicBezTo>
                      <a:pt x="314" y="337"/>
                      <a:pt x="588" y="284"/>
                      <a:pt x="819" y="284"/>
                    </a:cubicBezTo>
                    <a:cubicBezTo>
                      <a:pt x="1500" y="284"/>
                      <a:pt x="1803" y="749"/>
                      <a:pt x="1629" y="1804"/>
                    </a:cubicBezTo>
                    <a:cubicBezTo>
                      <a:pt x="1924" y="1602"/>
                      <a:pt x="2032" y="1230"/>
                      <a:pt x="1939" y="904"/>
                    </a:cubicBezTo>
                    <a:cubicBezTo>
                      <a:pt x="1800" y="361"/>
                      <a:pt x="1381" y="51"/>
                      <a:pt x="776" y="5"/>
                    </a:cubicBezTo>
                    <a:cubicBezTo>
                      <a:pt x="739" y="2"/>
                      <a:pt x="704" y="0"/>
                      <a:pt x="6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 name="Google Shape;194;p2"/>
              <p:cNvSpPr/>
              <p:nvPr/>
            </p:nvSpPr>
            <p:spPr>
              <a:xfrm>
                <a:off x="2949450" y="2775050"/>
                <a:ext cx="43450" cy="41375"/>
              </a:xfrm>
              <a:custGeom>
                <a:avLst/>
                <a:gdLst/>
                <a:ahLst/>
                <a:cxnLst/>
                <a:rect l="l" t="t" r="r" b="b"/>
                <a:pathLst>
                  <a:path w="1738" h="1655" extrusionOk="0">
                    <a:moveTo>
                      <a:pt x="706" y="0"/>
                    </a:moveTo>
                    <a:cubicBezTo>
                      <a:pt x="406" y="0"/>
                      <a:pt x="116" y="119"/>
                      <a:pt x="0" y="351"/>
                    </a:cubicBezTo>
                    <a:cubicBezTo>
                      <a:pt x="202" y="320"/>
                      <a:pt x="326" y="289"/>
                      <a:pt x="465" y="274"/>
                    </a:cubicBezTo>
                    <a:cubicBezTo>
                      <a:pt x="538" y="264"/>
                      <a:pt x="609" y="258"/>
                      <a:pt x="678" y="258"/>
                    </a:cubicBezTo>
                    <a:cubicBezTo>
                      <a:pt x="934" y="258"/>
                      <a:pt x="1163" y="336"/>
                      <a:pt x="1334" y="568"/>
                    </a:cubicBezTo>
                    <a:cubicBezTo>
                      <a:pt x="1520" y="817"/>
                      <a:pt x="1427" y="1080"/>
                      <a:pt x="1272" y="1344"/>
                    </a:cubicBezTo>
                    <a:cubicBezTo>
                      <a:pt x="1225" y="1421"/>
                      <a:pt x="1210" y="1530"/>
                      <a:pt x="1163" y="1654"/>
                    </a:cubicBezTo>
                    <a:cubicBezTo>
                      <a:pt x="1474" y="1608"/>
                      <a:pt x="1691" y="1313"/>
                      <a:pt x="1722" y="956"/>
                    </a:cubicBezTo>
                    <a:cubicBezTo>
                      <a:pt x="1737" y="506"/>
                      <a:pt x="1505" y="181"/>
                      <a:pt x="1008" y="41"/>
                    </a:cubicBezTo>
                    <a:cubicBezTo>
                      <a:pt x="910" y="14"/>
                      <a:pt x="808" y="0"/>
                      <a:pt x="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 name="Google Shape;195;p2"/>
              <p:cNvSpPr/>
              <p:nvPr/>
            </p:nvSpPr>
            <p:spPr>
              <a:xfrm>
                <a:off x="3158800" y="2894625"/>
                <a:ext cx="41525" cy="47400"/>
              </a:xfrm>
              <a:custGeom>
                <a:avLst/>
                <a:gdLst/>
                <a:ahLst/>
                <a:cxnLst/>
                <a:rect l="l" t="t" r="r" b="b"/>
                <a:pathLst>
                  <a:path w="1661" h="1896" extrusionOk="0">
                    <a:moveTo>
                      <a:pt x="518" y="1"/>
                    </a:moveTo>
                    <a:cubicBezTo>
                      <a:pt x="365" y="1"/>
                      <a:pt x="209" y="35"/>
                      <a:pt x="47" y="112"/>
                    </a:cubicBezTo>
                    <a:cubicBezTo>
                      <a:pt x="32" y="128"/>
                      <a:pt x="32" y="174"/>
                      <a:pt x="1" y="221"/>
                    </a:cubicBezTo>
                    <a:cubicBezTo>
                      <a:pt x="280" y="252"/>
                      <a:pt x="544" y="252"/>
                      <a:pt x="792" y="314"/>
                    </a:cubicBezTo>
                    <a:cubicBezTo>
                      <a:pt x="1304" y="423"/>
                      <a:pt x="1459" y="779"/>
                      <a:pt x="1226" y="1260"/>
                    </a:cubicBezTo>
                    <a:cubicBezTo>
                      <a:pt x="1164" y="1400"/>
                      <a:pt x="1087" y="1524"/>
                      <a:pt x="1040" y="1648"/>
                    </a:cubicBezTo>
                    <a:cubicBezTo>
                      <a:pt x="1009" y="1725"/>
                      <a:pt x="1040" y="1818"/>
                      <a:pt x="1040" y="1896"/>
                    </a:cubicBezTo>
                    <a:cubicBezTo>
                      <a:pt x="1118" y="1865"/>
                      <a:pt x="1226" y="1849"/>
                      <a:pt x="1273" y="1787"/>
                    </a:cubicBezTo>
                    <a:cubicBezTo>
                      <a:pt x="1381" y="1570"/>
                      <a:pt x="1521" y="1353"/>
                      <a:pt x="1567" y="1105"/>
                    </a:cubicBezTo>
                    <a:cubicBezTo>
                      <a:pt x="1660" y="748"/>
                      <a:pt x="1552" y="423"/>
                      <a:pt x="1226" y="221"/>
                    </a:cubicBezTo>
                    <a:cubicBezTo>
                      <a:pt x="997" y="87"/>
                      <a:pt x="762" y="1"/>
                      <a:pt x="51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 name="Google Shape;196;p2"/>
              <p:cNvSpPr/>
              <p:nvPr/>
            </p:nvSpPr>
            <p:spPr>
              <a:xfrm>
                <a:off x="2733100" y="2936525"/>
                <a:ext cx="39575" cy="46225"/>
              </a:xfrm>
              <a:custGeom>
                <a:avLst/>
                <a:gdLst/>
                <a:ahLst/>
                <a:cxnLst/>
                <a:rect l="l" t="t" r="r" b="b"/>
                <a:pathLst>
                  <a:path w="1583" h="1849" extrusionOk="0">
                    <a:moveTo>
                      <a:pt x="515" y="0"/>
                    </a:moveTo>
                    <a:cubicBezTo>
                      <a:pt x="313" y="0"/>
                      <a:pt x="130" y="67"/>
                      <a:pt x="0" y="266"/>
                    </a:cubicBezTo>
                    <a:cubicBezTo>
                      <a:pt x="32" y="271"/>
                      <a:pt x="64" y="273"/>
                      <a:pt x="96" y="273"/>
                    </a:cubicBezTo>
                    <a:cubicBezTo>
                      <a:pt x="172" y="273"/>
                      <a:pt x="249" y="262"/>
                      <a:pt x="326" y="251"/>
                    </a:cubicBezTo>
                    <a:cubicBezTo>
                      <a:pt x="391" y="240"/>
                      <a:pt x="453" y="235"/>
                      <a:pt x="512" y="235"/>
                    </a:cubicBezTo>
                    <a:cubicBezTo>
                      <a:pt x="878" y="235"/>
                      <a:pt x="1132" y="440"/>
                      <a:pt x="1225" y="840"/>
                    </a:cubicBezTo>
                    <a:cubicBezTo>
                      <a:pt x="1256" y="1026"/>
                      <a:pt x="1225" y="1244"/>
                      <a:pt x="1225" y="1445"/>
                    </a:cubicBezTo>
                    <a:cubicBezTo>
                      <a:pt x="1210" y="1569"/>
                      <a:pt x="1194" y="1678"/>
                      <a:pt x="1163" y="1848"/>
                    </a:cubicBezTo>
                    <a:cubicBezTo>
                      <a:pt x="1458" y="1693"/>
                      <a:pt x="1582" y="1352"/>
                      <a:pt x="1520" y="995"/>
                    </a:cubicBezTo>
                    <a:cubicBezTo>
                      <a:pt x="1427" y="437"/>
                      <a:pt x="1117" y="65"/>
                      <a:pt x="714" y="18"/>
                    </a:cubicBezTo>
                    <a:cubicBezTo>
                      <a:pt x="646" y="7"/>
                      <a:pt x="580" y="0"/>
                      <a:pt x="5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 name="Google Shape;197;p2"/>
              <p:cNvSpPr/>
              <p:nvPr/>
            </p:nvSpPr>
            <p:spPr>
              <a:xfrm>
                <a:off x="3344150" y="2703725"/>
                <a:ext cx="40350" cy="27775"/>
              </a:xfrm>
              <a:custGeom>
                <a:avLst/>
                <a:gdLst/>
                <a:ahLst/>
                <a:cxnLst/>
                <a:rect l="l" t="t" r="r" b="b"/>
                <a:pathLst>
                  <a:path w="1614" h="1111" extrusionOk="0">
                    <a:moveTo>
                      <a:pt x="794" y="0"/>
                    </a:moveTo>
                    <a:cubicBezTo>
                      <a:pt x="597" y="0"/>
                      <a:pt x="430" y="107"/>
                      <a:pt x="279" y="258"/>
                    </a:cubicBezTo>
                    <a:cubicBezTo>
                      <a:pt x="140" y="413"/>
                      <a:pt x="0" y="583"/>
                      <a:pt x="155" y="925"/>
                    </a:cubicBezTo>
                    <a:cubicBezTo>
                      <a:pt x="233" y="769"/>
                      <a:pt x="264" y="661"/>
                      <a:pt x="326" y="599"/>
                    </a:cubicBezTo>
                    <a:cubicBezTo>
                      <a:pt x="465" y="475"/>
                      <a:pt x="636" y="289"/>
                      <a:pt x="791" y="289"/>
                    </a:cubicBezTo>
                    <a:cubicBezTo>
                      <a:pt x="931" y="289"/>
                      <a:pt x="1101" y="475"/>
                      <a:pt x="1225" y="614"/>
                    </a:cubicBezTo>
                    <a:cubicBezTo>
                      <a:pt x="1287" y="676"/>
                      <a:pt x="1287" y="800"/>
                      <a:pt x="1318" y="894"/>
                    </a:cubicBezTo>
                    <a:cubicBezTo>
                      <a:pt x="1349" y="971"/>
                      <a:pt x="1411" y="1049"/>
                      <a:pt x="1458" y="1111"/>
                    </a:cubicBezTo>
                    <a:cubicBezTo>
                      <a:pt x="1505" y="1033"/>
                      <a:pt x="1598" y="956"/>
                      <a:pt x="1598" y="878"/>
                    </a:cubicBezTo>
                    <a:cubicBezTo>
                      <a:pt x="1613" y="552"/>
                      <a:pt x="1318" y="149"/>
                      <a:pt x="1008" y="41"/>
                    </a:cubicBezTo>
                    <a:cubicBezTo>
                      <a:pt x="933" y="13"/>
                      <a:pt x="862" y="0"/>
                      <a:pt x="7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 name="Google Shape;198;p2"/>
              <p:cNvSpPr/>
              <p:nvPr/>
            </p:nvSpPr>
            <p:spPr>
              <a:xfrm>
                <a:off x="3357325" y="2542875"/>
                <a:ext cx="31825" cy="29675"/>
              </a:xfrm>
              <a:custGeom>
                <a:avLst/>
                <a:gdLst/>
                <a:ahLst/>
                <a:cxnLst/>
                <a:rect l="l" t="t" r="r" b="b"/>
                <a:pathLst>
                  <a:path w="1273" h="1187" extrusionOk="0">
                    <a:moveTo>
                      <a:pt x="614" y="1"/>
                    </a:moveTo>
                    <a:cubicBezTo>
                      <a:pt x="447" y="1"/>
                      <a:pt x="304" y="94"/>
                      <a:pt x="202" y="287"/>
                    </a:cubicBezTo>
                    <a:cubicBezTo>
                      <a:pt x="0" y="659"/>
                      <a:pt x="0" y="969"/>
                      <a:pt x="280" y="1186"/>
                    </a:cubicBezTo>
                    <a:cubicBezTo>
                      <a:pt x="326" y="938"/>
                      <a:pt x="357" y="752"/>
                      <a:pt x="404" y="550"/>
                    </a:cubicBezTo>
                    <a:cubicBezTo>
                      <a:pt x="460" y="353"/>
                      <a:pt x="551" y="252"/>
                      <a:pt x="672" y="252"/>
                    </a:cubicBezTo>
                    <a:cubicBezTo>
                      <a:pt x="751" y="252"/>
                      <a:pt x="843" y="294"/>
                      <a:pt x="946" y="380"/>
                    </a:cubicBezTo>
                    <a:cubicBezTo>
                      <a:pt x="1040" y="473"/>
                      <a:pt x="1102" y="597"/>
                      <a:pt x="1195" y="721"/>
                    </a:cubicBezTo>
                    <a:cubicBezTo>
                      <a:pt x="1272" y="395"/>
                      <a:pt x="1133" y="162"/>
                      <a:pt x="807" y="38"/>
                    </a:cubicBezTo>
                    <a:cubicBezTo>
                      <a:pt x="740" y="13"/>
                      <a:pt x="675" y="1"/>
                      <a:pt x="6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 name="Google Shape;199;p2"/>
              <p:cNvSpPr/>
              <p:nvPr/>
            </p:nvSpPr>
            <p:spPr>
              <a:xfrm>
                <a:off x="2719525" y="3217675"/>
                <a:ext cx="84150" cy="84550"/>
              </a:xfrm>
              <a:custGeom>
                <a:avLst/>
                <a:gdLst/>
                <a:ahLst/>
                <a:cxnLst/>
                <a:rect l="l" t="t" r="r" b="b"/>
                <a:pathLst>
                  <a:path w="3366" h="3382" extrusionOk="0">
                    <a:moveTo>
                      <a:pt x="1867" y="294"/>
                    </a:moveTo>
                    <a:cubicBezTo>
                      <a:pt x="2475" y="294"/>
                      <a:pt x="3087" y="1054"/>
                      <a:pt x="3087" y="1769"/>
                    </a:cubicBezTo>
                    <a:cubicBezTo>
                      <a:pt x="3071" y="2498"/>
                      <a:pt x="2404" y="3087"/>
                      <a:pt x="1598" y="3087"/>
                    </a:cubicBezTo>
                    <a:cubicBezTo>
                      <a:pt x="884" y="3071"/>
                      <a:pt x="295" y="2498"/>
                      <a:pt x="295" y="1784"/>
                    </a:cubicBezTo>
                    <a:cubicBezTo>
                      <a:pt x="295" y="838"/>
                      <a:pt x="1009" y="326"/>
                      <a:pt x="1830" y="295"/>
                    </a:cubicBezTo>
                    <a:cubicBezTo>
                      <a:pt x="1843" y="295"/>
                      <a:pt x="1855" y="294"/>
                      <a:pt x="1867" y="294"/>
                    </a:cubicBezTo>
                    <a:close/>
                    <a:moveTo>
                      <a:pt x="1862" y="1"/>
                    </a:moveTo>
                    <a:cubicBezTo>
                      <a:pt x="869" y="1"/>
                      <a:pt x="0" y="854"/>
                      <a:pt x="0" y="1815"/>
                    </a:cubicBezTo>
                    <a:cubicBezTo>
                      <a:pt x="0" y="2659"/>
                      <a:pt x="714" y="3382"/>
                      <a:pt x="1586" y="3382"/>
                    </a:cubicBezTo>
                    <a:cubicBezTo>
                      <a:pt x="1595" y="3382"/>
                      <a:pt x="1604" y="3382"/>
                      <a:pt x="1613" y="3382"/>
                    </a:cubicBezTo>
                    <a:cubicBezTo>
                      <a:pt x="2590" y="3382"/>
                      <a:pt x="3366" y="2668"/>
                      <a:pt x="3366" y="1769"/>
                    </a:cubicBezTo>
                    <a:cubicBezTo>
                      <a:pt x="3366" y="869"/>
                      <a:pt x="2621" y="16"/>
                      <a:pt x="18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 name="Google Shape;200;p2"/>
              <p:cNvSpPr/>
              <p:nvPr/>
            </p:nvSpPr>
            <p:spPr>
              <a:xfrm>
                <a:off x="2819550" y="3094000"/>
                <a:ext cx="48100" cy="104325"/>
              </a:xfrm>
              <a:custGeom>
                <a:avLst/>
                <a:gdLst/>
                <a:ahLst/>
                <a:cxnLst/>
                <a:rect l="l" t="t" r="r" b="b"/>
                <a:pathLst>
                  <a:path w="1924" h="4173" extrusionOk="0">
                    <a:moveTo>
                      <a:pt x="78" y="0"/>
                    </a:moveTo>
                    <a:cubicBezTo>
                      <a:pt x="47" y="31"/>
                      <a:pt x="16" y="62"/>
                      <a:pt x="1" y="93"/>
                    </a:cubicBezTo>
                    <a:cubicBezTo>
                      <a:pt x="311" y="574"/>
                      <a:pt x="606" y="1070"/>
                      <a:pt x="962" y="1520"/>
                    </a:cubicBezTo>
                    <a:cubicBezTo>
                      <a:pt x="1536" y="2218"/>
                      <a:pt x="1660" y="2994"/>
                      <a:pt x="1521" y="3847"/>
                    </a:cubicBezTo>
                    <a:cubicBezTo>
                      <a:pt x="1505" y="3940"/>
                      <a:pt x="1521" y="4064"/>
                      <a:pt x="1521" y="4172"/>
                    </a:cubicBezTo>
                    <a:cubicBezTo>
                      <a:pt x="1629" y="4126"/>
                      <a:pt x="1691" y="4095"/>
                      <a:pt x="1691" y="4048"/>
                    </a:cubicBezTo>
                    <a:cubicBezTo>
                      <a:pt x="1924" y="3226"/>
                      <a:pt x="1877" y="2451"/>
                      <a:pt x="1412" y="1722"/>
                    </a:cubicBezTo>
                    <a:cubicBezTo>
                      <a:pt x="1102" y="1241"/>
                      <a:pt x="745" y="791"/>
                      <a:pt x="404" y="326"/>
                    </a:cubicBezTo>
                    <a:cubicBezTo>
                      <a:pt x="311" y="202"/>
                      <a:pt x="187" y="109"/>
                      <a:pt x="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 name="Google Shape;201;p2"/>
              <p:cNvSpPr/>
              <p:nvPr/>
            </p:nvSpPr>
            <p:spPr>
              <a:xfrm>
                <a:off x="2824600" y="3135875"/>
                <a:ext cx="26000" cy="99275"/>
              </a:xfrm>
              <a:custGeom>
                <a:avLst/>
                <a:gdLst/>
                <a:ahLst/>
                <a:cxnLst/>
                <a:rect l="l" t="t" r="r" b="b"/>
                <a:pathLst>
                  <a:path w="1040" h="3971" extrusionOk="0">
                    <a:moveTo>
                      <a:pt x="342" y="0"/>
                    </a:moveTo>
                    <a:lnTo>
                      <a:pt x="248" y="78"/>
                    </a:lnTo>
                    <a:cubicBezTo>
                      <a:pt x="326" y="155"/>
                      <a:pt x="388" y="248"/>
                      <a:pt x="466" y="326"/>
                    </a:cubicBezTo>
                    <a:cubicBezTo>
                      <a:pt x="838" y="714"/>
                      <a:pt x="884" y="1195"/>
                      <a:pt x="791" y="1691"/>
                    </a:cubicBezTo>
                    <a:cubicBezTo>
                      <a:pt x="714" y="2063"/>
                      <a:pt x="621" y="2435"/>
                      <a:pt x="497" y="2792"/>
                    </a:cubicBezTo>
                    <a:cubicBezTo>
                      <a:pt x="388" y="3087"/>
                      <a:pt x="233" y="3350"/>
                      <a:pt x="109" y="3629"/>
                    </a:cubicBezTo>
                    <a:cubicBezTo>
                      <a:pt x="62" y="3722"/>
                      <a:pt x="31" y="3816"/>
                      <a:pt x="0" y="3909"/>
                    </a:cubicBezTo>
                    <a:cubicBezTo>
                      <a:pt x="16" y="3924"/>
                      <a:pt x="47" y="3940"/>
                      <a:pt x="62" y="3971"/>
                    </a:cubicBezTo>
                    <a:cubicBezTo>
                      <a:pt x="155" y="3909"/>
                      <a:pt x="279" y="3862"/>
                      <a:pt x="326" y="3784"/>
                    </a:cubicBezTo>
                    <a:cubicBezTo>
                      <a:pt x="466" y="3567"/>
                      <a:pt x="605" y="3350"/>
                      <a:pt x="683" y="3118"/>
                    </a:cubicBezTo>
                    <a:cubicBezTo>
                      <a:pt x="807" y="2714"/>
                      <a:pt x="931" y="2296"/>
                      <a:pt x="993" y="1877"/>
                    </a:cubicBezTo>
                    <a:cubicBezTo>
                      <a:pt x="1039" y="1520"/>
                      <a:pt x="1039" y="1148"/>
                      <a:pt x="977" y="791"/>
                    </a:cubicBezTo>
                    <a:cubicBezTo>
                      <a:pt x="915" y="419"/>
                      <a:pt x="621" y="186"/>
                      <a:pt x="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 name="Google Shape;202;p2"/>
              <p:cNvSpPr/>
              <p:nvPr/>
            </p:nvSpPr>
            <p:spPr>
              <a:xfrm>
                <a:off x="2490775" y="3076925"/>
                <a:ext cx="19400" cy="97750"/>
              </a:xfrm>
              <a:custGeom>
                <a:avLst/>
                <a:gdLst/>
                <a:ahLst/>
                <a:cxnLst/>
                <a:rect l="l" t="t" r="r" b="b"/>
                <a:pathLst>
                  <a:path w="776" h="3910" extrusionOk="0">
                    <a:moveTo>
                      <a:pt x="776" y="1"/>
                    </a:moveTo>
                    <a:lnTo>
                      <a:pt x="776" y="1"/>
                    </a:lnTo>
                    <a:cubicBezTo>
                      <a:pt x="124" y="435"/>
                      <a:pt x="0" y="3072"/>
                      <a:pt x="341" y="3909"/>
                    </a:cubicBezTo>
                    <a:cubicBezTo>
                      <a:pt x="434" y="2606"/>
                      <a:pt x="233" y="1257"/>
                      <a:pt x="77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 name="Google Shape;203;p2"/>
              <p:cNvSpPr/>
              <p:nvPr/>
            </p:nvSpPr>
            <p:spPr>
              <a:xfrm>
                <a:off x="2512100" y="3008700"/>
                <a:ext cx="42675" cy="54700"/>
              </a:xfrm>
              <a:custGeom>
                <a:avLst/>
                <a:gdLst/>
                <a:ahLst/>
                <a:cxnLst/>
                <a:rect l="l" t="t" r="r" b="b"/>
                <a:pathLst>
                  <a:path w="1707" h="2188" extrusionOk="0">
                    <a:moveTo>
                      <a:pt x="1706" y="0"/>
                    </a:moveTo>
                    <a:lnTo>
                      <a:pt x="1706" y="0"/>
                    </a:lnTo>
                    <a:cubicBezTo>
                      <a:pt x="1132" y="93"/>
                      <a:pt x="0" y="1644"/>
                      <a:pt x="124" y="2187"/>
                    </a:cubicBezTo>
                    <a:cubicBezTo>
                      <a:pt x="357" y="1815"/>
                      <a:pt x="543" y="1412"/>
                      <a:pt x="791" y="1055"/>
                    </a:cubicBezTo>
                    <a:cubicBezTo>
                      <a:pt x="1055" y="698"/>
                      <a:pt x="1381" y="373"/>
                      <a:pt x="1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 name="Google Shape;204;p2"/>
              <p:cNvSpPr/>
              <p:nvPr/>
            </p:nvSpPr>
            <p:spPr>
              <a:xfrm>
                <a:off x="2830400" y="3215350"/>
                <a:ext cx="27575" cy="46175"/>
              </a:xfrm>
              <a:custGeom>
                <a:avLst/>
                <a:gdLst/>
                <a:ahLst/>
                <a:cxnLst/>
                <a:rect l="l" t="t" r="r" b="b"/>
                <a:pathLst>
                  <a:path w="1103" h="1847" extrusionOk="0">
                    <a:moveTo>
                      <a:pt x="978" y="1"/>
                    </a:moveTo>
                    <a:lnTo>
                      <a:pt x="978" y="1"/>
                    </a:lnTo>
                    <a:cubicBezTo>
                      <a:pt x="652" y="621"/>
                      <a:pt x="327" y="1226"/>
                      <a:pt x="1" y="1846"/>
                    </a:cubicBezTo>
                    <a:cubicBezTo>
                      <a:pt x="404" y="1815"/>
                      <a:pt x="1102" y="497"/>
                      <a:pt x="9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 name="Google Shape;205;p2"/>
              <p:cNvSpPr/>
              <p:nvPr/>
            </p:nvSpPr>
            <p:spPr>
              <a:xfrm>
                <a:off x="2945950" y="3164375"/>
                <a:ext cx="208625" cy="44900"/>
              </a:xfrm>
              <a:custGeom>
                <a:avLst/>
                <a:gdLst/>
                <a:ahLst/>
                <a:cxnLst/>
                <a:rect l="l" t="t" r="r" b="b"/>
                <a:pathLst>
                  <a:path w="8345" h="1796" extrusionOk="0">
                    <a:moveTo>
                      <a:pt x="1017" y="0"/>
                    </a:moveTo>
                    <a:cubicBezTo>
                      <a:pt x="782" y="0"/>
                      <a:pt x="542" y="39"/>
                      <a:pt x="295" y="132"/>
                    </a:cubicBezTo>
                    <a:cubicBezTo>
                      <a:pt x="187" y="179"/>
                      <a:pt x="94" y="241"/>
                      <a:pt x="1" y="303"/>
                    </a:cubicBezTo>
                    <a:cubicBezTo>
                      <a:pt x="16" y="334"/>
                      <a:pt x="16" y="349"/>
                      <a:pt x="32" y="380"/>
                    </a:cubicBezTo>
                    <a:cubicBezTo>
                      <a:pt x="109" y="365"/>
                      <a:pt x="202" y="349"/>
                      <a:pt x="280" y="318"/>
                    </a:cubicBezTo>
                    <a:cubicBezTo>
                      <a:pt x="505" y="233"/>
                      <a:pt x="733" y="186"/>
                      <a:pt x="962" y="186"/>
                    </a:cubicBezTo>
                    <a:cubicBezTo>
                      <a:pt x="1191" y="186"/>
                      <a:pt x="1420" y="233"/>
                      <a:pt x="1645" y="334"/>
                    </a:cubicBezTo>
                    <a:cubicBezTo>
                      <a:pt x="2249" y="582"/>
                      <a:pt x="2854" y="845"/>
                      <a:pt x="3459" y="1125"/>
                    </a:cubicBezTo>
                    <a:cubicBezTo>
                      <a:pt x="4421" y="1575"/>
                      <a:pt x="5403" y="1796"/>
                      <a:pt x="6410" y="1796"/>
                    </a:cubicBezTo>
                    <a:cubicBezTo>
                      <a:pt x="6929" y="1796"/>
                      <a:pt x="7455" y="1737"/>
                      <a:pt x="7988" y="1621"/>
                    </a:cubicBezTo>
                    <a:cubicBezTo>
                      <a:pt x="8112" y="1590"/>
                      <a:pt x="8220" y="1528"/>
                      <a:pt x="8344" y="1466"/>
                    </a:cubicBezTo>
                    <a:cubicBezTo>
                      <a:pt x="8329" y="1435"/>
                      <a:pt x="8313" y="1404"/>
                      <a:pt x="8298" y="1373"/>
                    </a:cubicBezTo>
                    <a:cubicBezTo>
                      <a:pt x="8189" y="1388"/>
                      <a:pt x="8065" y="1388"/>
                      <a:pt x="7941" y="1419"/>
                    </a:cubicBezTo>
                    <a:cubicBezTo>
                      <a:pt x="7406" y="1514"/>
                      <a:pt x="6874" y="1576"/>
                      <a:pt x="6344" y="1576"/>
                    </a:cubicBezTo>
                    <a:cubicBezTo>
                      <a:pt x="5662" y="1576"/>
                      <a:pt x="4985" y="1473"/>
                      <a:pt x="4312" y="1202"/>
                    </a:cubicBezTo>
                    <a:cubicBezTo>
                      <a:pt x="3738" y="970"/>
                      <a:pt x="3180" y="675"/>
                      <a:pt x="2591" y="427"/>
                    </a:cubicBezTo>
                    <a:cubicBezTo>
                      <a:pt x="2081" y="210"/>
                      <a:pt x="1563" y="0"/>
                      <a:pt x="101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 name="Google Shape;206;p2"/>
              <p:cNvSpPr/>
              <p:nvPr/>
            </p:nvSpPr>
            <p:spPr>
              <a:xfrm>
                <a:off x="3171600" y="3153325"/>
                <a:ext cx="75250" cy="40300"/>
              </a:xfrm>
              <a:custGeom>
                <a:avLst/>
                <a:gdLst/>
                <a:ahLst/>
                <a:cxnLst/>
                <a:rect l="l" t="t" r="r" b="b"/>
                <a:pathLst>
                  <a:path w="3010" h="1612" extrusionOk="0">
                    <a:moveTo>
                      <a:pt x="2947" y="0"/>
                    </a:moveTo>
                    <a:cubicBezTo>
                      <a:pt x="2017" y="605"/>
                      <a:pt x="1117" y="1241"/>
                      <a:pt x="1" y="1474"/>
                    </a:cubicBezTo>
                    <a:cubicBezTo>
                      <a:pt x="16" y="1520"/>
                      <a:pt x="16" y="1567"/>
                      <a:pt x="32" y="1598"/>
                    </a:cubicBezTo>
                    <a:cubicBezTo>
                      <a:pt x="104" y="1598"/>
                      <a:pt x="176" y="1611"/>
                      <a:pt x="244" y="1611"/>
                    </a:cubicBezTo>
                    <a:cubicBezTo>
                      <a:pt x="278" y="1611"/>
                      <a:pt x="311" y="1608"/>
                      <a:pt x="342" y="1598"/>
                    </a:cubicBezTo>
                    <a:cubicBezTo>
                      <a:pt x="1272" y="1381"/>
                      <a:pt x="2063" y="884"/>
                      <a:pt x="2839" y="326"/>
                    </a:cubicBezTo>
                    <a:cubicBezTo>
                      <a:pt x="2916" y="264"/>
                      <a:pt x="2947" y="155"/>
                      <a:pt x="3009" y="78"/>
                    </a:cubicBezTo>
                    <a:cubicBezTo>
                      <a:pt x="2994" y="47"/>
                      <a:pt x="2963" y="31"/>
                      <a:pt x="29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 name="Google Shape;207;p2"/>
              <p:cNvSpPr/>
              <p:nvPr/>
            </p:nvSpPr>
            <p:spPr>
              <a:xfrm>
                <a:off x="3038225" y="2247225"/>
                <a:ext cx="111700" cy="148350"/>
              </a:xfrm>
              <a:custGeom>
                <a:avLst/>
                <a:gdLst/>
                <a:ahLst/>
                <a:cxnLst/>
                <a:rect l="l" t="t" r="r" b="b"/>
                <a:pathLst>
                  <a:path w="4468" h="5934" extrusionOk="0">
                    <a:moveTo>
                      <a:pt x="373" y="0"/>
                    </a:moveTo>
                    <a:cubicBezTo>
                      <a:pt x="311" y="109"/>
                      <a:pt x="249" y="217"/>
                      <a:pt x="218" y="341"/>
                    </a:cubicBezTo>
                    <a:cubicBezTo>
                      <a:pt x="1" y="1163"/>
                      <a:pt x="94" y="1970"/>
                      <a:pt x="218" y="2792"/>
                    </a:cubicBezTo>
                    <a:cubicBezTo>
                      <a:pt x="498" y="4784"/>
                      <a:pt x="2267" y="5933"/>
                      <a:pt x="3841" y="5933"/>
                    </a:cubicBezTo>
                    <a:cubicBezTo>
                      <a:pt x="3921" y="5933"/>
                      <a:pt x="4001" y="5931"/>
                      <a:pt x="4080" y="5924"/>
                    </a:cubicBezTo>
                    <a:cubicBezTo>
                      <a:pt x="4204" y="5909"/>
                      <a:pt x="4328" y="5878"/>
                      <a:pt x="4467" y="5862"/>
                    </a:cubicBezTo>
                    <a:cubicBezTo>
                      <a:pt x="4452" y="5831"/>
                      <a:pt x="4452" y="5785"/>
                      <a:pt x="4452" y="5754"/>
                    </a:cubicBezTo>
                    <a:cubicBezTo>
                      <a:pt x="4188" y="5723"/>
                      <a:pt x="3924" y="5707"/>
                      <a:pt x="3661" y="5676"/>
                    </a:cubicBezTo>
                    <a:cubicBezTo>
                      <a:pt x="2420" y="5521"/>
                      <a:pt x="1412" y="4947"/>
                      <a:pt x="823" y="3831"/>
                    </a:cubicBezTo>
                    <a:cubicBezTo>
                      <a:pt x="233" y="2730"/>
                      <a:pt x="202" y="1535"/>
                      <a:pt x="435" y="326"/>
                    </a:cubicBezTo>
                    <a:cubicBezTo>
                      <a:pt x="450" y="233"/>
                      <a:pt x="450" y="124"/>
                      <a:pt x="466" y="31"/>
                    </a:cubicBezTo>
                    <a:lnTo>
                      <a:pt x="373"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 name="Google Shape;208;p2"/>
              <p:cNvSpPr/>
              <p:nvPr/>
            </p:nvSpPr>
            <p:spPr>
              <a:xfrm>
                <a:off x="3097950" y="2363150"/>
                <a:ext cx="48475" cy="20400"/>
              </a:xfrm>
              <a:custGeom>
                <a:avLst/>
                <a:gdLst/>
                <a:ahLst/>
                <a:cxnLst/>
                <a:rect l="l" t="t" r="r" b="b"/>
                <a:pathLst>
                  <a:path w="1939" h="816" extrusionOk="0">
                    <a:moveTo>
                      <a:pt x="0" y="0"/>
                    </a:moveTo>
                    <a:lnTo>
                      <a:pt x="0" y="0"/>
                    </a:lnTo>
                    <a:cubicBezTo>
                      <a:pt x="109" y="326"/>
                      <a:pt x="419" y="388"/>
                      <a:pt x="667" y="512"/>
                    </a:cubicBezTo>
                    <a:cubicBezTo>
                      <a:pt x="1060" y="719"/>
                      <a:pt x="1411" y="815"/>
                      <a:pt x="1657" y="815"/>
                    </a:cubicBezTo>
                    <a:cubicBezTo>
                      <a:pt x="1780" y="815"/>
                      <a:pt x="1877" y="791"/>
                      <a:pt x="1939" y="745"/>
                    </a:cubicBezTo>
                    <a:cubicBezTo>
                      <a:pt x="1318" y="497"/>
                      <a:pt x="667" y="248"/>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 name="Google Shape;209;p2"/>
              <p:cNvSpPr/>
              <p:nvPr/>
            </p:nvSpPr>
            <p:spPr>
              <a:xfrm>
                <a:off x="3051025" y="2186350"/>
                <a:ext cx="17075" cy="41500"/>
              </a:xfrm>
              <a:custGeom>
                <a:avLst/>
                <a:gdLst/>
                <a:ahLst/>
                <a:cxnLst/>
                <a:rect l="l" t="t" r="r" b="b"/>
                <a:pathLst>
                  <a:path w="683" h="1660" extrusionOk="0">
                    <a:moveTo>
                      <a:pt x="683" y="0"/>
                    </a:moveTo>
                    <a:cubicBezTo>
                      <a:pt x="388" y="497"/>
                      <a:pt x="94" y="1008"/>
                      <a:pt x="0" y="1598"/>
                    </a:cubicBezTo>
                    <a:cubicBezTo>
                      <a:pt x="63" y="1613"/>
                      <a:pt x="109" y="1629"/>
                      <a:pt x="171" y="1660"/>
                    </a:cubicBezTo>
                    <a:cubicBezTo>
                      <a:pt x="295" y="1086"/>
                      <a:pt x="652" y="590"/>
                      <a:pt x="6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 name="Google Shape;210;p2"/>
              <p:cNvSpPr/>
              <p:nvPr/>
            </p:nvSpPr>
            <p:spPr>
              <a:xfrm>
                <a:off x="3290250" y="2241000"/>
                <a:ext cx="54300" cy="91150"/>
              </a:xfrm>
              <a:custGeom>
                <a:avLst/>
                <a:gdLst/>
                <a:ahLst/>
                <a:cxnLst/>
                <a:rect l="l" t="t" r="r" b="b"/>
                <a:pathLst>
                  <a:path w="2172" h="3646" extrusionOk="0">
                    <a:moveTo>
                      <a:pt x="1908" y="1"/>
                    </a:moveTo>
                    <a:cubicBezTo>
                      <a:pt x="1893" y="94"/>
                      <a:pt x="1893" y="187"/>
                      <a:pt x="1877" y="280"/>
                    </a:cubicBezTo>
                    <a:cubicBezTo>
                      <a:pt x="1861" y="435"/>
                      <a:pt x="1877" y="590"/>
                      <a:pt x="1815" y="730"/>
                    </a:cubicBezTo>
                    <a:cubicBezTo>
                      <a:pt x="1551" y="1443"/>
                      <a:pt x="1179" y="2095"/>
                      <a:pt x="605" y="2606"/>
                    </a:cubicBezTo>
                    <a:cubicBezTo>
                      <a:pt x="388" y="2793"/>
                      <a:pt x="233" y="3072"/>
                      <a:pt x="62" y="3304"/>
                    </a:cubicBezTo>
                    <a:cubicBezTo>
                      <a:pt x="16" y="3382"/>
                      <a:pt x="16" y="3506"/>
                      <a:pt x="0" y="3615"/>
                    </a:cubicBezTo>
                    <a:cubicBezTo>
                      <a:pt x="31" y="3615"/>
                      <a:pt x="62" y="3630"/>
                      <a:pt x="78" y="3646"/>
                    </a:cubicBezTo>
                    <a:cubicBezTo>
                      <a:pt x="140" y="3584"/>
                      <a:pt x="202" y="3521"/>
                      <a:pt x="249" y="3459"/>
                    </a:cubicBezTo>
                    <a:cubicBezTo>
                      <a:pt x="466" y="3165"/>
                      <a:pt x="683" y="2855"/>
                      <a:pt x="915" y="2575"/>
                    </a:cubicBezTo>
                    <a:cubicBezTo>
                      <a:pt x="1396" y="2002"/>
                      <a:pt x="1815" y="1397"/>
                      <a:pt x="2048" y="683"/>
                    </a:cubicBezTo>
                    <a:cubicBezTo>
                      <a:pt x="2125" y="451"/>
                      <a:pt x="2172" y="203"/>
                      <a:pt x="20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 name="Google Shape;211;p2"/>
              <p:cNvSpPr/>
              <p:nvPr/>
            </p:nvSpPr>
            <p:spPr>
              <a:xfrm>
                <a:off x="3325150" y="2193325"/>
                <a:ext cx="16700" cy="29100"/>
              </a:xfrm>
              <a:custGeom>
                <a:avLst/>
                <a:gdLst/>
                <a:ahLst/>
                <a:cxnLst/>
                <a:rect l="l" t="t" r="r" b="b"/>
                <a:pathLst>
                  <a:path w="668" h="1164" extrusionOk="0">
                    <a:moveTo>
                      <a:pt x="0" y="0"/>
                    </a:moveTo>
                    <a:cubicBezTo>
                      <a:pt x="202" y="388"/>
                      <a:pt x="357" y="745"/>
                      <a:pt x="559" y="1164"/>
                    </a:cubicBezTo>
                    <a:cubicBezTo>
                      <a:pt x="667" y="698"/>
                      <a:pt x="388" y="14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 name="Google Shape;212;p2"/>
              <p:cNvSpPr/>
              <p:nvPr/>
            </p:nvSpPr>
            <p:spPr>
              <a:xfrm>
                <a:off x="3177425" y="2985825"/>
                <a:ext cx="73300" cy="130650"/>
              </a:xfrm>
              <a:custGeom>
                <a:avLst/>
                <a:gdLst/>
                <a:ahLst/>
                <a:cxnLst/>
                <a:rect l="l" t="t" r="r" b="b"/>
                <a:pathLst>
                  <a:path w="2932" h="5226" extrusionOk="0">
                    <a:moveTo>
                      <a:pt x="2404" y="0"/>
                    </a:moveTo>
                    <a:cubicBezTo>
                      <a:pt x="2389" y="0"/>
                      <a:pt x="2358" y="0"/>
                      <a:pt x="2327" y="16"/>
                    </a:cubicBezTo>
                    <a:cubicBezTo>
                      <a:pt x="2776" y="2265"/>
                      <a:pt x="2311" y="4110"/>
                      <a:pt x="0" y="5196"/>
                    </a:cubicBezTo>
                    <a:cubicBezTo>
                      <a:pt x="93" y="5216"/>
                      <a:pt x="178" y="5226"/>
                      <a:pt x="257" y="5226"/>
                    </a:cubicBezTo>
                    <a:cubicBezTo>
                      <a:pt x="535" y="5226"/>
                      <a:pt x="738" y="5112"/>
                      <a:pt x="931" y="4979"/>
                    </a:cubicBezTo>
                    <a:cubicBezTo>
                      <a:pt x="2544" y="3800"/>
                      <a:pt x="2932" y="2063"/>
                      <a:pt x="2559" y="342"/>
                    </a:cubicBezTo>
                    <a:cubicBezTo>
                      <a:pt x="2544" y="218"/>
                      <a:pt x="2466" y="109"/>
                      <a:pt x="240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 name="Google Shape;213;p2"/>
              <p:cNvSpPr/>
              <p:nvPr/>
            </p:nvSpPr>
            <p:spPr>
              <a:xfrm>
                <a:off x="3170050" y="3060275"/>
                <a:ext cx="82225" cy="72300"/>
              </a:xfrm>
              <a:custGeom>
                <a:avLst/>
                <a:gdLst/>
                <a:ahLst/>
                <a:cxnLst/>
                <a:rect l="l" t="t" r="r" b="b"/>
                <a:pathLst>
                  <a:path w="3289" h="2892" extrusionOk="0">
                    <a:moveTo>
                      <a:pt x="3133" y="0"/>
                    </a:moveTo>
                    <a:lnTo>
                      <a:pt x="3133" y="0"/>
                    </a:lnTo>
                    <a:cubicBezTo>
                      <a:pt x="3056" y="171"/>
                      <a:pt x="3025" y="279"/>
                      <a:pt x="2978" y="388"/>
                    </a:cubicBezTo>
                    <a:cubicBezTo>
                      <a:pt x="2839" y="698"/>
                      <a:pt x="2730" y="1039"/>
                      <a:pt x="2529" y="1318"/>
                    </a:cubicBezTo>
                    <a:cubicBezTo>
                      <a:pt x="1986" y="2078"/>
                      <a:pt x="1241" y="2528"/>
                      <a:pt x="311" y="2652"/>
                    </a:cubicBezTo>
                    <a:cubicBezTo>
                      <a:pt x="202" y="2668"/>
                      <a:pt x="109" y="2730"/>
                      <a:pt x="1" y="2761"/>
                    </a:cubicBezTo>
                    <a:cubicBezTo>
                      <a:pt x="16" y="2792"/>
                      <a:pt x="32" y="2838"/>
                      <a:pt x="47" y="2869"/>
                    </a:cubicBezTo>
                    <a:cubicBezTo>
                      <a:pt x="144" y="2885"/>
                      <a:pt x="238" y="2892"/>
                      <a:pt x="330" y="2892"/>
                    </a:cubicBezTo>
                    <a:cubicBezTo>
                      <a:pt x="973" y="2892"/>
                      <a:pt x="1499" y="2534"/>
                      <a:pt x="2001" y="2140"/>
                    </a:cubicBezTo>
                    <a:cubicBezTo>
                      <a:pt x="2668" y="1629"/>
                      <a:pt x="3289" y="574"/>
                      <a:pt x="313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 name="Google Shape;214;p2"/>
              <p:cNvSpPr/>
              <p:nvPr/>
            </p:nvSpPr>
            <p:spPr>
              <a:xfrm>
                <a:off x="3061500" y="2423250"/>
                <a:ext cx="148125" cy="32575"/>
              </a:xfrm>
              <a:custGeom>
                <a:avLst/>
                <a:gdLst/>
                <a:ahLst/>
                <a:cxnLst/>
                <a:rect l="l" t="t" r="r" b="b"/>
                <a:pathLst>
                  <a:path w="5925" h="1303" extrusionOk="0">
                    <a:moveTo>
                      <a:pt x="62" y="0"/>
                    </a:moveTo>
                    <a:cubicBezTo>
                      <a:pt x="31" y="47"/>
                      <a:pt x="16" y="93"/>
                      <a:pt x="0" y="140"/>
                    </a:cubicBezTo>
                    <a:cubicBezTo>
                      <a:pt x="248" y="248"/>
                      <a:pt x="497" y="434"/>
                      <a:pt x="776" y="481"/>
                    </a:cubicBezTo>
                    <a:cubicBezTo>
                      <a:pt x="1303" y="589"/>
                      <a:pt x="1830" y="636"/>
                      <a:pt x="2373" y="683"/>
                    </a:cubicBezTo>
                    <a:cubicBezTo>
                      <a:pt x="3304" y="760"/>
                      <a:pt x="4250" y="636"/>
                      <a:pt x="5165" y="993"/>
                    </a:cubicBezTo>
                    <a:cubicBezTo>
                      <a:pt x="5413" y="1086"/>
                      <a:pt x="5661" y="1194"/>
                      <a:pt x="5925" y="1303"/>
                    </a:cubicBezTo>
                    <a:cubicBezTo>
                      <a:pt x="5925" y="977"/>
                      <a:pt x="5707" y="884"/>
                      <a:pt x="5475" y="822"/>
                    </a:cubicBezTo>
                    <a:cubicBezTo>
                      <a:pt x="4823" y="605"/>
                      <a:pt x="4157" y="481"/>
                      <a:pt x="3443" y="465"/>
                    </a:cubicBezTo>
                    <a:cubicBezTo>
                      <a:pt x="3382" y="465"/>
                      <a:pt x="3321" y="464"/>
                      <a:pt x="3260" y="464"/>
                    </a:cubicBezTo>
                    <a:cubicBezTo>
                      <a:pt x="2961" y="464"/>
                      <a:pt x="2661" y="472"/>
                      <a:pt x="2363" y="472"/>
                    </a:cubicBezTo>
                    <a:cubicBezTo>
                      <a:pt x="1575" y="472"/>
                      <a:pt x="797" y="415"/>
                      <a:pt x="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 name="Google Shape;215;p2"/>
              <p:cNvSpPr/>
              <p:nvPr/>
            </p:nvSpPr>
            <p:spPr>
              <a:xfrm>
                <a:off x="3031250" y="2787700"/>
                <a:ext cx="25225" cy="83775"/>
              </a:xfrm>
              <a:custGeom>
                <a:avLst/>
                <a:gdLst/>
                <a:ahLst/>
                <a:cxnLst/>
                <a:rect l="l" t="t" r="r" b="b"/>
                <a:pathLst>
                  <a:path w="1009" h="3351" extrusionOk="0">
                    <a:moveTo>
                      <a:pt x="900" y="0"/>
                    </a:moveTo>
                    <a:cubicBezTo>
                      <a:pt x="729" y="497"/>
                      <a:pt x="543" y="962"/>
                      <a:pt x="404" y="1458"/>
                    </a:cubicBezTo>
                    <a:cubicBezTo>
                      <a:pt x="249" y="1939"/>
                      <a:pt x="125" y="2435"/>
                      <a:pt x="32" y="2932"/>
                    </a:cubicBezTo>
                    <a:cubicBezTo>
                      <a:pt x="1" y="3056"/>
                      <a:pt x="63" y="3211"/>
                      <a:pt x="78" y="3350"/>
                    </a:cubicBezTo>
                    <a:cubicBezTo>
                      <a:pt x="125" y="3350"/>
                      <a:pt x="171" y="3335"/>
                      <a:pt x="218" y="3335"/>
                    </a:cubicBezTo>
                    <a:cubicBezTo>
                      <a:pt x="280" y="2963"/>
                      <a:pt x="342" y="2590"/>
                      <a:pt x="435" y="2218"/>
                    </a:cubicBezTo>
                    <a:cubicBezTo>
                      <a:pt x="528" y="1846"/>
                      <a:pt x="667" y="1474"/>
                      <a:pt x="760" y="1086"/>
                    </a:cubicBezTo>
                    <a:cubicBezTo>
                      <a:pt x="854" y="745"/>
                      <a:pt x="931" y="388"/>
                      <a:pt x="1009" y="31"/>
                    </a:cubicBezTo>
                    <a:cubicBezTo>
                      <a:pt x="962" y="31"/>
                      <a:pt x="931" y="16"/>
                      <a:pt x="9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 name="Google Shape;216;p2"/>
              <p:cNvSpPr/>
              <p:nvPr/>
            </p:nvSpPr>
            <p:spPr>
              <a:xfrm>
                <a:off x="2536125" y="2796275"/>
                <a:ext cx="49275" cy="27900"/>
              </a:xfrm>
              <a:custGeom>
                <a:avLst/>
                <a:gdLst/>
                <a:ahLst/>
                <a:cxnLst/>
                <a:rect l="l" t="t" r="r" b="b"/>
                <a:pathLst>
                  <a:path w="1971" h="1116" extrusionOk="0">
                    <a:moveTo>
                      <a:pt x="147" y="0"/>
                    </a:moveTo>
                    <a:cubicBezTo>
                      <a:pt x="106" y="0"/>
                      <a:pt x="58" y="14"/>
                      <a:pt x="16" y="14"/>
                    </a:cubicBezTo>
                    <a:lnTo>
                      <a:pt x="1" y="107"/>
                    </a:lnTo>
                    <a:cubicBezTo>
                      <a:pt x="78" y="138"/>
                      <a:pt x="140" y="169"/>
                      <a:pt x="202" y="216"/>
                    </a:cubicBezTo>
                    <a:cubicBezTo>
                      <a:pt x="699" y="495"/>
                      <a:pt x="1179" y="774"/>
                      <a:pt x="1676" y="1038"/>
                    </a:cubicBezTo>
                    <a:cubicBezTo>
                      <a:pt x="1769" y="1084"/>
                      <a:pt x="1877" y="1084"/>
                      <a:pt x="1970" y="1115"/>
                    </a:cubicBezTo>
                    <a:cubicBezTo>
                      <a:pt x="1924" y="1022"/>
                      <a:pt x="1908" y="914"/>
                      <a:pt x="1846" y="836"/>
                    </a:cubicBezTo>
                    <a:cubicBezTo>
                      <a:pt x="1381" y="402"/>
                      <a:pt x="792" y="216"/>
                      <a:pt x="202" y="14"/>
                    </a:cubicBezTo>
                    <a:cubicBezTo>
                      <a:pt x="187" y="4"/>
                      <a:pt x="168" y="0"/>
                      <a:pt x="1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 name="Google Shape;217;p2"/>
              <p:cNvSpPr/>
              <p:nvPr/>
            </p:nvSpPr>
            <p:spPr>
              <a:xfrm>
                <a:off x="2440750" y="2849150"/>
                <a:ext cx="69050" cy="19225"/>
              </a:xfrm>
              <a:custGeom>
                <a:avLst/>
                <a:gdLst/>
                <a:ahLst/>
                <a:cxnLst/>
                <a:rect l="l" t="t" r="r" b="b"/>
                <a:pathLst>
                  <a:path w="2762" h="769" extrusionOk="0">
                    <a:moveTo>
                      <a:pt x="1401" y="1"/>
                    </a:moveTo>
                    <a:cubicBezTo>
                      <a:pt x="1235" y="1"/>
                      <a:pt x="1068" y="19"/>
                      <a:pt x="900" y="55"/>
                    </a:cubicBezTo>
                    <a:cubicBezTo>
                      <a:pt x="621" y="117"/>
                      <a:pt x="373" y="318"/>
                      <a:pt x="125" y="489"/>
                    </a:cubicBezTo>
                    <a:cubicBezTo>
                      <a:pt x="47" y="536"/>
                      <a:pt x="32" y="675"/>
                      <a:pt x="1" y="768"/>
                    </a:cubicBezTo>
                    <a:cubicBezTo>
                      <a:pt x="342" y="582"/>
                      <a:pt x="621" y="365"/>
                      <a:pt x="931" y="272"/>
                    </a:cubicBezTo>
                    <a:cubicBezTo>
                      <a:pt x="1070" y="224"/>
                      <a:pt x="1210" y="204"/>
                      <a:pt x="1350" y="204"/>
                    </a:cubicBezTo>
                    <a:cubicBezTo>
                      <a:pt x="1665" y="204"/>
                      <a:pt x="1980" y="304"/>
                      <a:pt x="2280" y="412"/>
                    </a:cubicBezTo>
                    <a:cubicBezTo>
                      <a:pt x="2404" y="458"/>
                      <a:pt x="2544" y="489"/>
                      <a:pt x="2668" y="536"/>
                    </a:cubicBezTo>
                    <a:cubicBezTo>
                      <a:pt x="2699" y="489"/>
                      <a:pt x="2730" y="443"/>
                      <a:pt x="2761" y="381"/>
                    </a:cubicBezTo>
                    <a:cubicBezTo>
                      <a:pt x="2699" y="365"/>
                      <a:pt x="2637" y="334"/>
                      <a:pt x="2575" y="303"/>
                    </a:cubicBezTo>
                    <a:cubicBezTo>
                      <a:pt x="2202" y="105"/>
                      <a:pt x="1805" y="1"/>
                      <a:pt x="14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 name="Google Shape;218;p2"/>
              <p:cNvSpPr/>
              <p:nvPr/>
            </p:nvSpPr>
            <p:spPr>
              <a:xfrm>
                <a:off x="2744350" y="3240950"/>
                <a:ext cx="35675" cy="36875"/>
              </a:xfrm>
              <a:custGeom>
                <a:avLst/>
                <a:gdLst/>
                <a:ahLst/>
                <a:cxnLst/>
                <a:rect l="l" t="t" r="r" b="b"/>
                <a:pathLst>
                  <a:path w="1427" h="1475" extrusionOk="0">
                    <a:moveTo>
                      <a:pt x="698" y="0"/>
                    </a:moveTo>
                    <a:cubicBezTo>
                      <a:pt x="326" y="0"/>
                      <a:pt x="0" y="357"/>
                      <a:pt x="0" y="760"/>
                    </a:cubicBezTo>
                    <a:cubicBezTo>
                      <a:pt x="0" y="1117"/>
                      <a:pt x="326" y="1474"/>
                      <a:pt x="651" y="1474"/>
                    </a:cubicBezTo>
                    <a:cubicBezTo>
                      <a:pt x="660" y="1474"/>
                      <a:pt x="669" y="1474"/>
                      <a:pt x="678" y="1474"/>
                    </a:cubicBezTo>
                    <a:cubicBezTo>
                      <a:pt x="1085" y="1474"/>
                      <a:pt x="1427" y="1124"/>
                      <a:pt x="1427" y="714"/>
                    </a:cubicBezTo>
                    <a:cubicBezTo>
                      <a:pt x="1427" y="326"/>
                      <a:pt x="1101" y="0"/>
                      <a:pt x="6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matchingName="Section header 1">
  <p:cSld name="SECTION_HEADER_1">
    <p:spTree>
      <p:nvGrpSpPr>
        <p:cNvPr id="1" name="Shape 1605"/>
        <p:cNvGrpSpPr/>
        <p:nvPr/>
      </p:nvGrpSpPr>
      <p:grpSpPr>
        <a:xfrm>
          <a:off x="0" y="0"/>
          <a:ext cx="0" cy="0"/>
          <a:chOff x="0" y="0"/>
          <a:chExt cx="0" cy="0"/>
        </a:xfrm>
      </p:grpSpPr>
      <p:sp>
        <p:nvSpPr>
          <p:cNvPr id="1606" name="Google Shape;1606;p14"/>
          <p:cNvSpPr txBox="1">
            <a:spLocks noGrp="1"/>
          </p:cNvSpPr>
          <p:nvPr>
            <p:ph type="title"/>
          </p:nvPr>
        </p:nvSpPr>
        <p:spPr>
          <a:xfrm>
            <a:off x="1441325" y="2082950"/>
            <a:ext cx="3275400" cy="13944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4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1607" name="Google Shape;1607;p14"/>
          <p:cNvSpPr txBox="1">
            <a:spLocks noGrp="1"/>
          </p:cNvSpPr>
          <p:nvPr>
            <p:ph type="title" idx="2" hasCustomPrompt="1"/>
          </p:nvPr>
        </p:nvSpPr>
        <p:spPr>
          <a:xfrm>
            <a:off x="2416025" y="815350"/>
            <a:ext cx="1326000" cy="1091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6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1608" name="Google Shape;1608;p14"/>
          <p:cNvSpPr txBox="1">
            <a:spLocks noGrp="1"/>
          </p:cNvSpPr>
          <p:nvPr>
            <p:ph type="subTitle" idx="1"/>
          </p:nvPr>
        </p:nvSpPr>
        <p:spPr>
          <a:xfrm>
            <a:off x="1107575" y="3635125"/>
            <a:ext cx="3942900" cy="384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lvl="0" algn="ctr" rtl="0">
              <a:lnSpc>
                <a:spcPct val="100000"/>
              </a:lnSpc>
              <a:spcBef>
                <a:spcPts val="0"/>
              </a:spcBef>
              <a:spcAft>
                <a:spcPts val="0"/>
              </a:spcAft>
              <a:buNone/>
              <a:defRPr sz="1600"/>
            </a:lvl1pPr>
            <a:lvl2pPr lvl="1" algn="ctr" rtl="0">
              <a:lnSpc>
                <a:spcPct val="100000"/>
              </a:lnSpc>
              <a:spcBef>
                <a:spcPts val="0"/>
              </a:spcBef>
              <a:spcAft>
                <a:spcPts val="0"/>
              </a:spcAft>
              <a:buNone/>
              <a:defRPr sz="1600"/>
            </a:lvl2pPr>
            <a:lvl3pPr lvl="2" algn="ctr" rtl="0">
              <a:lnSpc>
                <a:spcPct val="100000"/>
              </a:lnSpc>
              <a:spcBef>
                <a:spcPts val="0"/>
              </a:spcBef>
              <a:spcAft>
                <a:spcPts val="0"/>
              </a:spcAft>
              <a:buNone/>
              <a:defRPr sz="1600"/>
            </a:lvl3pPr>
            <a:lvl4pPr lvl="3" algn="ctr" rtl="0">
              <a:lnSpc>
                <a:spcPct val="100000"/>
              </a:lnSpc>
              <a:spcBef>
                <a:spcPts val="0"/>
              </a:spcBef>
              <a:spcAft>
                <a:spcPts val="0"/>
              </a:spcAft>
              <a:buNone/>
              <a:defRPr sz="1600"/>
            </a:lvl4pPr>
            <a:lvl5pPr lvl="4" algn="ctr" rtl="0">
              <a:lnSpc>
                <a:spcPct val="100000"/>
              </a:lnSpc>
              <a:spcBef>
                <a:spcPts val="0"/>
              </a:spcBef>
              <a:spcAft>
                <a:spcPts val="0"/>
              </a:spcAft>
              <a:buNone/>
              <a:defRPr sz="1600"/>
            </a:lvl5pPr>
            <a:lvl6pPr lvl="5" algn="ctr" rtl="0">
              <a:lnSpc>
                <a:spcPct val="100000"/>
              </a:lnSpc>
              <a:spcBef>
                <a:spcPts val="0"/>
              </a:spcBef>
              <a:spcAft>
                <a:spcPts val="0"/>
              </a:spcAft>
              <a:buNone/>
              <a:defRPr sz="1600"/>
            </a:lvl6pPr>
            <a:lvl7pPr lvl="6" algn="ctr" rtl="0">
              <a:lnSpc>
                <a:spcPct val="100000"/>
              </a:lnSpc>
              <a:spcBef>
                <a:spcPts val="0"/>
              </a:spcBef>
              <a:spcAft>
                <a:spcPts val="0"/>
              </a:spcAft>
              <a:buNone/>
              <a:defRPr sz="1600"/>
            </a:lvl7pPr>
            <a:lvl8pPr lvl="7" algn="ctr" rtl="0">
              <a:lnSpc>
                <a:spcPct val="100000"/>
              </a:lnSpc>
              <a:spcBef>
                <a:spcPts val="0"/>
              </a:spcBef>
              <a:spcAft>
                <a:spcPts val="0"/>
              </a:spcAft>
              <a:buNone/>
              <a:defRPr sz="1600"/>
            </a:lvl8pPr>
            <a:lvl9pPr lvl="8" algn="ctr" rtl="0">
              <a:lnSpc>
                <a:spcPct val="100000"/>
              </a:lnSpc>
              <a:spcBef>
                <a:spcPts val="0"/>
              </a:spcBef>
              <a:spcAft>
                <a:spcPts val="0"/>
              </a:spcAft>
              <a:buNone/>
              <a:defRPr sz="1600"/>
            </a:lvl9pPr>
          </a:lstStyle>
          <a:p>
            <a:endParaRPr/>
          </a:p>
        </p:txBody>
      </p:sp>
      <p:grpSp>
        <p:nvGrpSpPr>
          <p:cNvPr id="1609" name="Google Shape;1609;p14"/>
          <p:cNvGrpSpPr/>
          <p:nvPr/>
        </p:nvGrpSpPr>
        <p:grpSpPr>
          <a:xfrm>
            <a:off x="250313" y="163222"/>
            <a:ext cx="8643377" cy="4878328"/>
            <a:chOff x="250313" y="163222"/>
            <a:chExt cx="8643377" cy="4878328"/>
          </a:xfrm>
        </p:grpSpPr>
        <p:sp>
          <p:nvSpPr>
            <p:cNvPr id="1610" name="Google Shape;1610;p14"/>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1" name="Google Shape;1611;p14"/>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12" name="Google Shape;1612;p14"/>
          <p:cNvGrpSpPr/>
          <p:nvPr/>
        </p:nvGrpSpPr>
        <p:grpSpPr>
          <a:xfrm flipH="1">
            <a:off x="6005075" y="4448000"/>
            <a:ext cx="1670875" cy="728850"/>
            <a:chOff x="5385725" y="1777425"/>
            <a:chExt cx="1670875" cy="728850"/>
          </a:xfrm>
        </p:grpSpPr>
        <p:sp>
          <p:nvSpPr>
            <p:cNvPr id="1613" name="Google Shape;1613;p14"/>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4" name="Google Shape;1614;p14"/>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5" name="Google Shape;1615;p14"/>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6" name="Google Shape;1616;p14"/>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7" name="Google Shape;1617;p14"/>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8" name="Google Shape;1618;p14"/>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19" name="Google Shape;1619;p14"/>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0" name="Google Shape;1620;p14"/>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1" name="Google Shape;1621;p14"/>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2" name="Google Shape;1622;p14"/>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23" name="Google Shape;1623;p14"/>
          <p:cNvGrpSpPr/>
          <p:nvPr/>
        </p:nvGrpSpPr>
        <p:grpSpPr>
          <a:xfrm>
            <a:off x="7247350" y="4448000"/>
            <a:ext cx="1670875" cy="728850"/>
            <a:chOff x="5385725" y="1777425"/>
            <a:chExt cx="1670875" cy="728850"/>
          </a:xfrm>
        </p:grpSpPr>
        <p:sp>
          <p:nvSpPr>
            <p:cNvPr id="1624" name="Google Shape;1624;p14"/>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5" name="Google Shape;1625;p14"/>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6" name="Google Shape;1626;p14"/>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7" name="Google Shape;1627;p14"/>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8" name="Google Shape;1628;p14"/>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29" name="Google Shape;1629;p14"/>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0" name="Google Shape;1630;p14"/>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1" name="Google Shape;1631;p14"/>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2" name="Google Shape;1632;p14"/>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3" name="Google Shape;1633;p14"/>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34" name="Google Shape;1634;p14"/>
          <p:cNvGrpSpPr/>
          <p:nvPr/>
        </p:nvGrpSpPr>
        <p:grpSpPr>
          <a:xfrm>
            <a:off x="6758144" y="3801346"/>
            <a:ext cx="1425766" cy="1781276"/>
            <a:chOff x="3399650" y="1315475"/>
            <a:chExt cx="1529300" cy="1910625"/>
          </a:xfrm>
        </p:grpSpPr>
        <p:sp>
          <p:nvSpPr>
            <p:cNvPr id="1635" name="Google Shape;1635;p14"/>
            <p:cNvSpPr/>
            <p:nvPr/>
          </p:nvSpPr>
          <p:spPr>
            <a:xfrm>
              <a:off x="3971325" y="1450200"/>
              <a:ext cx="390375" cy="877650"/>
            </a:xfrm>
            <a:custGeom>
              <a:avLst/>
              <a:gdLst/>
              <a:ahLst/>
              <a:cxnLst/>
              <a:rect l="l" t="t" r="r" b="b"/>
              <a:pathLst>
                <a:path w="15615" h="35106" extrusionOk="0">
                  <a:moveTo>
                    <a:pt x="14373" y="22979"/>
                  </a:moveTo>
                  <a:cubicBezTo>
                    <a:pt x="14218" y="23999"/>
                    <a:pt x="14195" y="25019"/>
                    <a:pt x="13929" y="25995"/>
                  </a:cubicBezTo>
                  <a:cubicBezTo>
                    <a:pt x="13286" y="28324"/>
                    <a:pt x="12377" y="30520"/>
                    <a:pt x="10425" y="32183"/>
                  </a:cubicBezTo>
                  <a:cubicBezTo>
                    <a:pt x="9674" y="32835"/>
                    <a:pt x="8720" y="33162"/>
                    <a:pt x="7767" y="33162"/>
                  </a:cubicBezTo>
                  <a:cubicBezTo>
                    <a:pt x="6807" y="33162"/>
                    <a:pt x="5848" y="32829"/>
                    <a:pt x="5102" y="32161"/>
                  </a:cubicBezTo>
                  <a:cubicBezTo>
                    <a:pt x="2751" y="30032"/>
                    <a:pt x="1110" y="26128"/>
                    <a:pt x="1354" y="23001"/>
                  </a:cubicBezTo>
                  <a:lnTo>
                    <a:pt x="1354" y="23001"/>
                  </a:lnTo>
                  <a:cubicBezTo>
                    <a:pt x="1442" y="25330"/>
                    <a:pt x="2285" y="27437"/>
                    <a:pt x="3438" y="29433"/>
                  </a:cubicBezTo>
                  <a:cubicBezTo>
                    <a:pt x="4037" y="30475"/>
                    <a:pt x="4858" y="31362"/>
                    <a:pt x="5834" y="32050"/>
                  </a:cubicBezTo>
                  <a:cubicBezTo>
                    <a:pt x="6530" y="32514"/>
                    <a:pt x="7151" y="32748"/>
                    <a:pt x="7771" y="32748"/>
                  </a:cubicBezTo>
                  <a:cubicBezTo>
                    <a:pt x="8454" y="32748"/>
                    <a:pt x="9136" y="32464"/>
                    <a:pt x="9915" y="31895"/>
                  </a:cubicBezTo>
                  <a:cubicBezTo>
                    <a:pt x="11489" y="30719"/>
                    <a:pt x="12443" y="29056"/>
                    <a:pt x="13197" y="27281"/>
                  </a:cubicBezTo>
                  <a:cubicBezTo>
                    <a:pt x="13752" y="25906"/>
                    <a:pt x="14173" y="24487"/>
                    <a:pt x="14173" y="22979"/>
                  </a:cubicBezTo>
                  <a:close/>
                  <a:moveTo>
                    <a:pt x="7763" y="1"/>
                  </a:moveTo>
                  <a:cubicBezTo>
                    <a:pt x="7586" y="356"/>
                    <a:pt x="7431" y="600"/>
                    <a:pt x="7320" y="844"/>
                  </a:cubicBezTo>
                  <a:cubicBezTo>
                    <a:pt x="6277" y="3217"/>
                    <a:pt x="5191" y="5568"/>
                    <a:pt x="4170" y="7963"/>
                  </a:cubicBezTo>
                  <a:cubicBezTo>
                    <a:pt x="2263" y="12510"/>
                    <a:pt x="555" y="17101"/>
                    <a:pt x="200" y="22114"/>
                  </a:cubicBezTo>
                  <a:cubicBezTo>
                    <a:pt x="1" y="24953"/>
                    <a:pt x="511" y="27548"/>
                    <a:pt x="1819" y="30010"/>
                  </a:cubicBezTo>
                  <a:cubicBezTo>
                    <a:pt x="2640" y="31562"/>
                    <a:pt x="3638" y="33048"/>
                    <a:pt x="5146" y="34024"/>
                  </a:cubicBezTo>
                  <a:cubicBezTo>
                    <a:pt x="6255" y="34745"/>
                    <a:pt x="7015" y="35105"/>
                    <a:pt x="7774" y="35105"/>
                  </a:cubicBezTo>
                  <a:cubicBezTo>
                    <a:pt x="8534" y="35105"/>
                    <a:pt x="9294" y="34745"/>
                    <a:pt x="10403" y="34024"/>
                  </a:cubicBezTo>
                  <a:cubicBezTo>
                    <a:pt x="11889" y="33070"/>
                    <a:pt x="12865" y="31606"/>
                    <a:pt x="13685" y="30098"/>
                  </a:cubicBezTo>
                  <a:cubicBezTo>
                    <a:pt x="15016" y="27570"/>
                    <a:pt x="15615" y="24908"/>
                    <a:pt x="15349" y="22003"/>
                  </a:cubicBezTo>
                  <a:cubicBezTo>
                    <a:pt x="15083" y="19230"/>
                    <a:pt x="14639" y="16525"/>
                    <a:pt x="13663" y="13952"/>
                  </a:cubicBezTo>
                  <a:cubicBezTo>
                    <a:pt x="11977" y="9649"/>
                    <a:pt x="10137" y="5413"/>
                    <a:pt x="8362" y="1154"/>
                  </a:cubicBezTo>
                  <a:cubicBezTo>
                    <a:pt x="8207" y="777"/>
                    <a:pt x="8007" y="445"/>
                    <a:pt x="7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6" name="Google Shape;1636;p14"/>
            <p:cNvSpPr/>
            <p:nvPr/>
          </p:nvSpPr>
          <p:spPr>
            <a:xfrm>
              <a:off x="4339500" y="1485200"/>
              <a:ext cx="389825" cy="700275"/>
            </a:xfrm>
            <a:custGeom>
              <a:avLst/>
              <a:gdLst/>
              <a:ahLst/>
              <a:cxnLst/>
              <a:rect l="l" t="t" r="r" b="b"/>
              <a:pathLst>
                <a:path w="15593" h="28011" extrusionOk="0">
                  <a:moveTo>
                    <a:pt x="14240" y="1484"/>
                  </a:moveTo>
                  <a:lnTo>
                    <a:pt x="14240" y="1484"/>
                  </a:lnTo>
                  <a:cubicBezTo>
                    <a:pt x="14639" y="2039"/>
                    <a:pt x="14484" y="5011"/>
                    <a:pt x="13929" y="5610"/>
                  </a:cubicBezTo>
                  <a:cubicBezTo>
                    <a:pt x="14018" y="4257"/>
                    <a:pt x="14129" y="2904"/>
                    <a:pt x="14240" y="1484"/>
                  </a:cubicBezTo>
                  <a:close/>
                  <a:moveTo>
                    <a:pt x="14690" y="1"/>
                  </a:moveTo>
                  <a:cubicBezTo>
                    <a:pt x="14495" y="1"/>
                    <a:pt x="14246" y="105"/>
                    <a:pt x="13929" y="309"/>
                  </a:cubicBezTo>
                  <a:cubicBezTo>
                    <a:pt x="12621" y="1129"/>
                    <a:pt x="11290" y="1972"/>
                    <a:pt x="10114" y="2992"/>
                  </a:cubicBezTo>
                  <a:cubicBezTo>
                    <a:pt x="6056" y="6452"/>
                    <a:pt x="3638" y="10999"/>
                    <a:pt x="1952" y="15967"/>
                  </a:cubicBezTo>
                  <a:cubicBezTo>
                    <a:pt x="1398" y="17609"/>
                    <a:pt x="1065" y="19272"/>
                    <a:pt x="1243" y="21046"/>
                  </a:cubicBezTo>
                  <a:cubicBezTo>
                    <a:pt x="1442" y="23242"/>
                    <a:pt x="1087" y="25349"/>
                    <a:pt x="222" y="27390"/>
                  </a:cubicBezTo>
                  <a:cubicBezTo>
                    <a:pt x="156" y="27545"/>
                    <a:pt x="89" y="27722"/>
                    <a:pt x="1" y="28011"/>
                  </a:cubicBezTo>
                  <a:cubicBezTo>
                    <a:pt x="1221" y="26902"/>
                    <a:pt x="2485" y="25970"/>
                    <a:pt x="3483" y="24839"/>
                  </a:cubicBezTo>
                  <a:cubicBezTo>
                    <a:pt x="6166" y="21867"/>
                    <a:pt x="8296" y="18540"/>
                    <a:pt x="9338" y="14614"/>
                  </a:cubicBezTo>
                  <a:cubicBezTo>
                    <a:pt x="9382" y="14481"/>
                    <a:pt x="9471" y="14348"/>
                    <a:pt x="9516" y="14215"/>
                  </a:cubicBezTo>
                  <a:cubicBezTo>
                    <a:pt x="9582" y="14237"/>
                    <a:pt x="9626" y="14282"/>
                    <a:pt x="9693" y="14304"/>
                  </a:cubicBezTo>
                  <a:cubicBezTo>
                    <a:pt x="8917" y="17808"/>
                    <a:pt x="7231" y="20869"/>
                    <a:pt x="5124" y="23752"/>
                  </a:cubicBezTo>
                  <a:cubicBezTo>
                    <a:pt x="5834" y="23375"/>
                    <a:pt x="6499" y="22932"/>
                    <a:pt x="7209" y="22599"/>
                  </a:cubicBezTo>
                  <a:cubicBezTo>
                    <a:pt x="7919" y="22244"/>
                    <a:pt x="8407" y="21712"/>
                    <a:pt x="8806" y="21046"/>
                  </a:cubicBezTo>
                  <a:cubicBezTo>
                    <a:pt x="10425" y="18363"/>
                    <a:pt x="11379" y="15435"/>
                    <a:pt x="12288" y="12485"/>
                  </a:cubicBezTo>
                  <a:cubicBezTo>
                    <a:pt x="12754" y="11021"/>
                    <a:pt x="13064" y="9535"/>
                    <a:pt x="13441" y="8049"/>
                  </a:cubicBezTo>
                  <a:lnTo>
                    <a:pt x="13441" y="8049"/>
                  </a:lnTo>
                  <a:cubicBezTo>
                    <a:pt x="12687" y="12530"/>
                    <a:pt x="11600" y="16921"/>
                    <a:pt x="9449" y="20980"/>
                  </a:cubicBezTo>
                  <a:cubicBezTo>
                    <a:pt x="9493" y="21002"/>
                    <a:pt x="9538" y="21046"/>
                    <a:pt x="9560" y="21069"/>
                  </a:cubicBezTo>
                  <a:cubicBezTo>
                    <a:pt x="9826" y="20736"/>
                    <a:pt x="10137" y="20448"/>
                    <a:pt x="10358" y="20093"/>
                  </a:cubicBezTo>
                  <a:cubicBezTo>
                    <a:pt x="11157" y="18673"/>
                    <a:pt x="12066" y="17276"/>
                    <a:pt x="12709" y="15768"/>
                  </a:cubicBezTo>
                  <a:cubicBezTo>
                    <a:pt x="13996" y="12796"/>
                    <a:pt x="14794" y="9668"/>
                    <a:pt x="15238" y="6475"/>
                  </a:cubicBezTo>
                  <a:cubicBezTo>
                    <a:pt x="15482" y="4634"/>
                    <a:pt x="15593" y="2793"/>
                    <a:pt x="15304" y="974"/>
                  </a:cubicBezTo>
                  <a:cubicBezTo>
                    <a:pt x="15206" y="314"/>
                    <a:pt x="15028" y="1"/>
                    <a:pt x="14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7" name="Google Shape;1637;p14"/>
            <p:cNvSpPr/>
            <p:nvPr/>
          </p:nvSpPr>
          <p:spPr>
            <a:xfrm>
              <a:off x="3603700" y="1485650"/>
              <a:ext cx="387050" cy="696500"/>
            </a:xfrm>
            <a:custGeom>
              <a:avLst/>
              <a:gdLst/>
              <a:ahLst/>
              <a:cxnLst/>
              <a:rect l="l" t="t" r="r" b="b"/>
              <a:pathLst>
                <a:path w="15482" h="27860" extrusionOk="0">
                  <a:moveTo>
                    <a:pt x="1265" y="1533"/>
                  </a:moveTo>
                  <a:cubicBezTo>
                    <a:pt x="1376" y="2886"/>
                    <a:pt x="1487" y="4239"/>
                    <a:pt x="1620" y="5592"/>
                  </a:cubicBezTo>
                  <a:cubicBezTo>
                    <a:pt x="1531" y="5592"/>
                    <a:pt x="1442" y="5614"/>
                    <a:pt x="1354" y="5614"/>
                  </a:cubicBezTo>
                  <a:cubicBezTo>
                    <a:pt x="1088" y="4261"/>
                    <a:pt x="910" y="2908"/>
                    <a:pt x="1088" y="1555"/>
                  </a:cubicBezTo>
                  <a:cubicBezTo>
                    <a:pt x="1154" y="1555"/>
                    <a:pt x="1221" y="1533"/>
                    <a:pt x="1265" y="1533"/>
                  </a:cubicBezTo>
                  <a:close/>
                  <a:moveTo>
                    <a:pt x="844" y="1"/>
                  </a:moveTo>
                  <a:cubicBezTo>
                    <a:pt x="567" y="1"/>
                    <a:pt x="375" y="198"/>
                    <a:pt x="311" y="535"/>
                  </a:cubicBezTo>
                  <a:cubicBezTo>
                    <a:pt x="200" y="1200"/>
                    <a:pt x="90" y="1843"/>
                    <a:pt x="90" y="2509"/>
                  </a:cubicBezTo>
                  <a:cubicBezTo>
                    <a:pt x="1" y="6989"/>
                    <a:pt x="1088" y="11247"/>
                    <a:pt x="2640" y="15417"/>
                  </a:cubicBezTo>
                  <a:cubicBezTo>
                    <a:pt x="3306" y="17169"/>
                    <a:pt x="4237" y="18788"/>
                    <a:pt x="5324" y="20296"/>
                  </a:cubicBezTo>
                  <a:cubicBezTo>
                    <a:pt x="5523" y="20563"/>
                    <a:pt x="5767" y="20784"/>
                    <a:pt x="5967" y="21028"/>
                  </a:cubicBezTo>
                  <a:cubicBezTo>
                    <a:pt x="3927" y="16925"/>
                    <a:pt x="2840" y="12556"/>
                    <a:pt x="1975" y="8031"/>
                  </a:cubicBezTo>
                  <a:lnTo>
                    <a:pt x="1975" y="8031"/>
                  </a:lnTo>
                  <a:cubicBezTo>
                    <a:pt x="2130" y="8076"/>
                    <a:pt x="2174" y="8076"/>
                    <a:pt x="2174" y="8098"/>
                  </a:cubicBezTo>
                  <a:cubicBezTo>
                    <a:pt x="2197" y="8187"/>
                    <a:pt x="2219" y="8275"/>
                    <a:pt x="2241" y="8364"/>
                  </a:cubicBezTo>
                  <a:cubicBezTo>
                    <a:pt x="3062" y="12556"/>
                    <a:pt x="4459" y="16570"/>
                    <a:pt x="6344" y="20430"/>
                  </a:cubicBezTo>
                  <a:cubicBezTo>
                    <a:pt x="7209" y="22226"/>
                    <a:pt x="8895" y="22758"/>
                    <a:pt x="10292" y="23734"/>
                  </a:cubicBezTo>
                  <a:cubicBezTo>
                    <a:pt x="9405" y="22226"/>
                    <a:pt x="8473" y="20740"/>
                    <a:pt x="7653" y="19210"/>
                  </a:cubicBezTo>
                  <a:cubicBezTo>
                    <a:pt x="6810" y="17657"/>
                    <a:pt x="6144" y="16016"/>
                    <a:pt x="5967" y="14219"/>
                  </a:cubicBezTo>
                  <a:lnTo>
                    <a:pt x="5967" y="14219"/>
                  </a:lnTo>
                  <a:cubicBezTo>
                    <a:pt x="6743" y="16970"/>
                    <a:pt x="8052" y="19431"/>
                    <a:pt x="9604" y="21805"/>
                  </a:cubicBezTo>
                  <a:cubicBezTo>
                    <a:pt x="11179" y="24200"/>
                    <a:pt x="13308" y="26019"/>
                    <a:pt x="15482" y="27860"/>
                  </a:cubicBezTo>
                  <a:cubicBezTo>
                    <a:pt x="14417" y="25486"/>
                    <a:pt x="14085" y="23002"/>
                    <a:pt x="14306" y="20407"/>
                  </a:cubicBezTo>
                  <a:cubicBezTo>
                    <a:pt x="14351" y="19831"/>
                    <a:pt x="14306" y="19232"/>
                    <a:pt x="14218" y="18677"/>
                  </a:cubicBezTo>
                  <a:cubicBezTo>
                    <a:pt x="13774" y="15861"/>
                    <a:pt x="12687" y="13288"/>
                    <a:pt x="11401" y="10782"/>
                  </a:cubicBezTo>
                  <a:cubicBezTo>
                    <a:pt x="9294" y="6701"/>
                    <a:pt x="6455" y="3241"/>
                    <a:pt x="2507" y="801"/>
                  </a:cubicBezTo>
                  <a:cubicBezTo>
                    <a:pt x="2086" y="535"/>
                    <a:pt x="1642" y="313"/>
                    <a:pt x="1199" y="91"/>
                  </a:cubicBezTo>
                  <a:cubicBezTo>
                    <a:pt x="1069" y="30"/>
                    <a:pt x="950" y="1"/>
                    <a:pt x="8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8" name="Google Shape;1638;p14"/>
            <p:cNvSpPr/>
            <p:nvPr/>
          </p:nvSpPr>
          <p:spPr>
            <a:xfrm>
              <a:off x="3435700" y="1953125"/>
              <a:ext cx="612725" cy="327175"/>
            </a:xfrm>
            <a:custGeom>
              <a:avLst/>
              <a:gdLst/>
              <a:ahLst/>
              <a:cxnLst/>
              <a:rect l="l" t="t" r="r" b="b"/>
              <a:pathLst>
                <a:path w="24509" h="13087" extrusionOk="0">
                  <a:moveTo>
                    <a:pt x="134" y="1"/>
                  </a:moveTo>
                  <a:cubicBezTo>
                    <a:pt x="89" y="67"/>
                    <a:pt x="45" y="134"/>
                    <a:pt x="1" y="200"/>
                  </a:cubicBezTo>
                  <a:cubicBezTo>
                    <a:pt x="134" y="533"/>
                    <a:pt x="222" y="888"/>
                    <a:pt x="400" y="1176"/>
                  </a:cubicBezTo>
                  <a:cubicBezTo>
                    <a:pt x="1220" y="2529"/>
                    <a:pt x="2174" y="3771"/>
                    <a:pt x="3438" y="4769"/>
                  </a:cubicBezTo>
                  <a:cubicBezTo>
                    <a:pt x="8118" y="8429"/>
                    <a:pt x="13197" y="11312"/>
                    <a:pt x="19141" y="12332"/>
                  </a:cubicBezTo>
                  <a:cubicBezTo>
                    <a:pt x="20916" y="12643"/>
                    <a:pt x="22712" y="12842"/>
                    <a:pt x="24509" y="13086"/>
                  </a:cubicBezTo>
                  <a:cubicBezTo>
                    <a:pt x="21625" y="8761"/>
                    <a:pt x="17788" y="5678"/>
                    <a:pt x="13219" y="3483"/>
                  </a:cubicBezTo>
                  <a:cubicBezTo>
                    <a:pt x="9072" y="1509"/>
                    <a:pt x="4658" y="51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39" name="Google Shape;1639;p14"/>
            <p:cNvSpPr/>
            <p:nvPr/>
          </p:nvSpPr>
          <p:spPr>
            <a:xfrm>
              <a:off x="4281275" y="1953125"/>
              <a:ext cx="615500" cy="324650"/>
            </a:xfrm>
            <a:custGeom>
              <a:avLst/>
              <a:gdLst/>
              <a:ahLst/>
              <a:cxnLst/>
              <a:rect l="l" t="t" r="r" b="b"/>
              <a:pathLst>
                <a:path w="24620" h="12986" extrusionOk="0">
                  <a:moveTo>
                    <a:pt x="24420" y="1"/>
                  </a:moveTo>
                  <a:cubicBezTo>
                    <a:pt x="19119" y="622"/>
                    <a:pt x="13974" y="1864"/>
                    <a:pt x="9272" y="4592"/>
                  </a:cubicBezTo>
                  <a:cubicBezTo>
                    <a:pt x="5612" y="6699"/>
                    <a:pt x="2485" y="9405"/>
                    <a:pt x="1" y="12975"/>
                  </a:cubicBezTo>
                  <a:cubicBezTo>
                    <a:pt x="149" y="12975"/>
                    <a:pt x="257" y="12985"/>
                    <a:pt x="352" y="12985"/>
                  </a:cubicBezTo>
                  <a:cubicBezTo>
                    <a:pt x="400" y="12985"/>
                    <a:pt x="444" y="12983"/>
                    <a:pt x="489" y="12975"/>
                  </a:cubicBezTo>
                  <a:cubicBezTo>
                    <a:pt x="3195" y="12798"/>
                    <a:pt x="5878" y="12399"/>
                    <a:pt x="8495" y="11623"/>
                  </a:cubicBezTo>
                  <a:cubicBezTo>
                    <a:pt x="12576" y="10425"/>
                    <a:pt x="16258" y="8362"/>
                    <a:pt x="19718" y="5878"/>
                  </a:cubicBezTo>
                  <a:cubicBezTo>
                    <a:pt x="21426" y="4636"/>
                    <a:pt x="22890" y="3239"/>
                    <a:pt x="24021" y="1442"/>
                  </a:cubicBezTo>
                  <a:cubicBezTo>
                    <a:pt x="24265" y="1065"/>
                    <a:pt x="24420" y="622"/>
                    <a:pt x="24620" y="200"/>
                  </a:cubicBezTo>
                  <a:cubicBezTo>
                    <a:pt x="24553" y="134"/>
                    <a:pt x="24487" y="67"/>
                    <a:pt x="244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0" name="Google Shape;1640;p14"/>
            <p:cNvSpPr/>
            <p:nvPr/>
          </p:nvSpPr>
          <p:spPr>
            <a:xfrm>
              <a:off x="4274075" y="1442475"/>
              <a:ext cx="244000" cy="488500"/>
            </a:xfrm>
            <a:custGeom>
              <a:avLst/>
              <a:gdLst/>
              <a:ahLst/>
              <a:cxnLst/>
              <a:rect l="l" t="t" r="r" b="b"/>
              <a:pathLst>
                <a:path w="9760" h="19540" extrusionOk="0">
                  <a:moveTo>
                    <a:pt x="6765" y="1175"/>
                  </a:moveTo>
                  <a:cubicBezTo>
                    <a:pt x="6832" y="1241"/>
                    <a:pt x="6898" y="1286"/>
                    <a:pt x="6965" y="1330"/>
                  </a:cubicBezTo>
                  <a:cubicBezTo>
                    <a:pt x="6189" y="2284"/>
                    <a:pt x="5434" y="3215"/>
                    <a:pt x="4680" y="4147"/>
                  </a:cubicBezTo>
                  <a:cubicBezTo>
                    <a:pt x="4614" y="4080"/>
                    <a:pt x="4547" y="4014"/>
                    <a:pt x="4481" y="3947"/>
                  </a:cubicBezTo>
                  <a:cubicBezTo>
                    <a:pt x="5235" y="3038"/>
                    <a:pt x="5989" y="2106"/>
                    <a:pt x="6765" y="1175"/>
                  </a:cubicBezTo>
                  <a:close/>
                  <a:moveTo>
                    <a:pt x="7468" y="0"/>
                  </a:moveTo>
                  <a:cubicBezTo>
                    <a:pt x="7136" y="0"/>
                    <a:pt x="6735" y="213"/>
                    <a:pt x="6233" y="620"/>
                  </a:cubicBezTo>
                  <a:cubicBezTo>
                    <a:pt x="4791" y="1752"/>
                    <a:pt x="3438" y="2994"/>
                    <a:pt x="2551" y="4657"/>
                  </a:cubicBezTo>
                  <a:cubicBezTo>
                    <a:pt x="1864" y="5877"/>
                    <a:pt x="1109" y="7075"/>
                    <a:pt x="422" y="8294"/>
                  </a:cubicBezTo>
                  <a:cubicBezTo>
                    <a:pt x="1" y="9026"/>
                    <a:pt x="311" y="9670"/>
                    <a:pt x="732" y="10313"/>
                  </a:cubicBezTo>
                  <a:cubicBezTo>
                    <a:pt x="2640" y="6498"/>
                    <a:pt x="3106" y="5744"/>
                    <a:pt x="3838" y="5589"/>
                  </a:cubicBezTo>
                  <a:lnTo>
                    <a:pt x="3838" y="5589"/>
                  </a:lnTo>
                  <a:cubicBezTo>
                    <a:pt x="3682" y="5810"/>
                    <a:pt x="3571" y="5966"/>
                    <a:pt x="3483" y="6143"/>
                  </a:cubicBezTo>
                  <a:cubicBezTo>
                    <a:pt x="2729" y="7540"/>
                    <a:pt x="1974" y="8938"/>
                    <a:pt x="1243" y="10335"/>
                  </a:cubicBezTo>
                  <a:cubicBezTo>
                    <a:pt x="976" y="10867"/>
                    <a:pt x="954" y="11422"/>
                    <a:pt x="1398" y="11976"/>
                  </a:cubicBezTo>
                  <a:cubicBezTo>
                    <a:pt x="2063" y="10424"/>
                    <a:pt x="2684" y="8938"/>
                    <a:pt x="3926" y="7807"/>
                  </a:cubicBezTo>
                  <a:lnTo>
                    <a:pt x="3926" y="7807"/>
                  </a:lnTo>
                  <a:cubicBezTo>
                    <a:pt x="3926" y="8028"/>
                    <a:pt x="3815" y="8184"/>
                    <a:pt x="3749" y="8361"/>
                  </a:cubicBezTo>
                  <a:cubicBezTo>
                    <a:pt x="3128" y="9559"/>
                    <a:pt x="2462" y="10734"/>
                    <a:pt x="1930" y="11954"/>
                  </a:cubicBezTo>
                  <a:cubicBezTo>
                    <a:pt x="1753" y="12353"/>
                    <a:pt x="1753" y="12930"/>
                    <a:pt x="1864" y="13374"/>
                  </a:cubicBezTo>
                  <a:cubicBezTo>
                    <a:pt x="2329" y="15348"/>
                    <a:pt x="2884" y="17299"/>
                    <a:pt x="3416" y="19251"/>
                  </a:cubicBezTo>
                  <a:cubicBezTo>
                    <a:pt x="3460" y="19340"/>
                    <a:pt x="3505" y="19406"/>
                    <a:pt x="3594" y="19539"/>
                  </a:cubicBezTo>
                  <a:cubicBezTo>
                    <a:pt x="3727" y="19029"/>
                    <a:pt x="3815" y="18586"/>
                    <a:pt x="3948" y="18142"/>
                  </a:cubicBezTo>
                  <a:cubicBezTo>
                    <a:pt x="5124" y="14216"/>
                    <a:pt x="6987" y="10646"/>
                    <a:pt x="9471" y="7385"/>
                  </a:cubicBezTo>
                  <a:cubicBezTo>
                    <a:pt x="9604" y="7230"/>
                    <a:pt x="9759" y="7008"/>
                    <a:pt x="9737" y="6831"/>
                  </a:cubicBezTo>
                  <a:cubicBezTo>
                    <a:pt x="9737" y="6409"/>
                    <a:pt x="9648" y="6010"/>
                    <a:pt x="9560" y="5589"/>
                  </a:cubicBezTo>
                  <a:cubicBezTo>
                    <a:pt x="9227" y="4125"/>
                    <a:pt x="9005" y="2617"/>
                    <a:pt x="8517" y="1197"/>
                  </a:cubicBezTo>
                  <a:cubicBezTo>
                    <a:pt x="8238" y="384"/>
                    <a:pt x="7914" y="0"/>
                    <a:pt x="7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1" name="Google Shape;1641;p14"/>
            <p:cNvSpPr/>
            <p:nvPr/>
          </p:nvSpPr>
          <p:spPr>
            <a:xfrm>
              <a:off x="3810525" y="1441875"/>
              <a:ext cx="244550" cy="489100"/>
            </a:xfrm>
            <a:custGeom>
              <a:avLst/>
              <a:gdLst/>
              <a:ahLst/>
              <a:cxnLst/>
              <a:rect l="l" t="t" r="r" b="b"/>
              <a:pathLst>
                <a:path w="9782" h="19564" extrusionOk="0">
                  <a:moveTo>
                    <a:pt x="3106" y="1221"/>
                  </a:moveTo>
                  <a:cubicBezTo>
                    <a:pt x="3882" y="2130"/>
                    <a:pt x="4636" y="3062"/>
                    <a:pt x="5412" y="3994"/>
                  </a:cubicBezTo>
                  <a:cubicBezTo>
                    <a:pt x="5346" y="4038"/>
                    <a:pt x="5257" y="4104"/>
                    <a:pt x="5191" y="4171"/>
                  </a:cubicBezTo>
                  <a:cubicBezTo>
                    <a:pt x="4437" y="3239"/>
                    <a:pt x="3682" y="2308"/>
                    <a:pt x="2906" y="1376"/>
                  </a:cubicBezTo>
                  <a:cubicBezTo>
                    <a:pt x="2973" y="1332"/>
                    <a:pt x="3039" y="1265"/>
                    <a:pt x="3106" y="1221"/>
                  </a:cubicBezTo>
                  <a:close/>
                  <a:moveTo>
                    <a:pt x="2453" y="0"/>
                  </a:moveTo>
                  <a:cubicBezTo>
                    <a:pt x="2163" y="0"/>
                    <a:pt x="1925" y="183"/>
                    <a:pt x="1708" y="578"/>
                  </a:cubicBezTo>
                  <a:cubicBezTo>
                    <a:pt x="1309" y="1288"/>
                    <a:pt x="999" y="2064"/>
                    <a:pt x="821" y="2840"/>
                  </a:cubicBezTo>
                  <a:cubicBezTo>
                    <a:pt x="533" y="4016"/>
                    <a:pt x="400" y="5213"/>
                    <a:pt x="222" y="6411"/>
                  </a:cubicBezTo>
                  <a:cubicBezTo>
                    <a:pt x="178" y="6722"/>
                    <a:pt x="1" y="6988"/>
                    <a:pt x="311" y="7343"/>
                  </a:cubicBezTo>
                  <a:cubicBezTo>
                    <a:pt x="2352" y="9893"/>
                    <a:pt x="3904" y="12732"/>
                    <a:pt x="5102" y="15771"/>
                  </a:cubicBezTo>
                  <a:cubicBezTo>
                    <a:pt x="5590" y="17013"/>
                    <a:pt x="5945" y="18299"/>
                    <a:pt x="6344" y="19563"/>
                  </a:cubicBezTo>
                  <a:cubicBezTo>
                    <a:pt x="6366" y="19497"/>
                    <a:pt x="6410" y="19408"/>
                    <a:pt x="6433" y="19319"/>
                  </a:cubicBezTo>
                  <a:cubicBezTo>
                    <a:pt x="6987" y="17301"/>
                    <a:pt x="7542" y="15261"/>
                    <a:pt x="8074" y="13242"/>
                  </a:cubicBezTo>
                  <a:cubicBezTo>
                    <a:pt x="8140" y="13021"/>
                    <a:pt x="8140" y="12777"/>
                    <a:pt x="8096" y="12577"/>
                  </a:cubicBezTo>
                  <a:cubicBezTo>
                    <a:pt x="7763" y="11024"/>
                    <a:pt x="6987" y="9671"/>
                    <a:pt x="6122" y="8385"/>
                  </a:cubicBezTo>
                  <a:cubicBezTo>
                    <a:pt x="6033" y="8230"/>
                    <a:pt x="5945" y="8052"/>
                    <a:pt x="5834" y="7897"/>
                  </a:cubicBezTo>
                  <a:cubicBezTo>
                    <a:pt x="5923" y="7853"/>
                    <a:pt x="5989" y="7808"/>
                    <a:pt x="6078" y="7764"/>
                  </a:cubicBezTo>
                  <a:cubicBezTo>
                    <a:pt x="7165" y="9006"/>
                    <a:pt x="7852" y="10470"/>
                    <a:pt x="8473" y="12022"/>
                  </a:cubicBezTo>
                  <a:cubicBezTo>
                    <a:pt x="8828" y="11534"/>
                    <a:pt x="8895" y="11047"/>
                    <a:pt x="8673" y="10470"/>
                  </a:cubicBezTo>
                  <a:cubicBezTo>
                    <a:pt x="8118" y="8917"/>
                    <a:pt x="7320" y="7476"/>
                    <a:pt x="6366" y="6123"/>
                  </a:cubicBezTo>
                  <a:cubicBezTo>
                    <a:pt x="6255" y="5967"/>
                    <a:pt x="6189" y="5790"/>
                    <a:pt x="6122" y="5635"/>
                  </a:cubicBezTo>
                  <a:cubicBezTo>
                    <a:pt x="6189" y="5590"/>
                    <a:pt x="6233" y="5568"/>
                    <a:pt x="6300" y="5524"/>
                  </a:cubicBezTo>
                  <a:cubicBezTo>
                    <a:pt x="7519" y="6943"/>
                    <a:pt x="8429" y="8562"/>
                    <a:pt x="9116" y="10359"/>
                  </a:cubicBezTo>
                  <a:cubicBezTo>
                    <a:pt x="9715" y="9561"/>
                    <a:pt x="9782" y="8806"/>
                    <a:pt x="9338" y="8008"/>
                  </a:cubicBezTo>
                  <a:cubicBezTo>
                    <a:pt x="8584" y="6722"/>
                    <a:pt x="7919" y="5391"/>
                    <a:pt x="7076" y="4171"/>
                  </a:cubicBezTo>
                  <a:cubicBezTo>
                    <a:pt x="6033" y="2641"/>
                    <a:pt x="4725" y="1354"/>
                    <a:pt x="3194" y="290"/>
                  </a:cubicBezTo>
                  <a:cubicBezTo>
                    <a:pt x="2911" y="101"/>
                    <a:pt x="2668" y="0"/>
                    <a:pt x="2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2" name="Google Shape;1642;p14"/>
            <p:cNvSpPr/>
            <p:nvPr/>
          </p:nvSpPr>
          <p:spPr>
            <a:xfrm>
              <a:off x="4004050" y="1330225"/>
              <a:ext cx="323275" cy="318525"/>
            </a:xfrm>
            <a:custGeom>
              <a:avLst/>
              <a:gdLst/>
              <a:ahLst/>
              <a:cxnLst/>
              <a:rect l="l" t="t" r="r" b="b"/>
              <a:pathLst>
                <a:path w="12931" h="12741" extrusionOk="0">
                  <a:moveTo>
                    <a:pt x="6466" y="1"/>
                  </a:moveTo>
                  <a:cubicBezTo>
                    <a:pt x="6292" y="1"/>
                    <a:pt x="6118" y="68"/>
                    <a:pt x="5922" y="209"/>
                  </a:cubicBezTo>
                  <a:cubicBezTo>
                    <a:pt x="3039" y="2205"/>
                    <a:pt x="1331" y="5044"/>
                    <a:pt x="67" y="8216"/>
                  </a:cubicBezTo>
                  <a:cubicBezTo>
                    <a:pt x="0" y="8393"/>
                    <a:pt x="0" y="8659"/>
                    <a:pt x="89" y="8814"/>
                  </a:cubicBezTo>
                  <a:cubicBezTo>
                    <a:pt x="821" y="10101"/>
                    <a:pt x="1575" y="11387"/>
                    <a:pt x="2329" y="12718"/>
                  </a:cubicBezTo>
                  <a:cubicBezTo>
                    <a:pt x="2418" y="12563"/>
                    <a:pt x="2506" y="12385"/>
                    <a:pt x="2595" y="12186"/>
                  </a:cubicBezTo>
                  <a:cubicBezTo>
                    <a:pt x="3682" y="9812"/>
                    <a:pt x="4791" y="7417"/>
                    <a:pt x="5922" y="5022"/>
                  </a:cubicBezTo>
                  <a:cubicBezTo>
                    <a:pt x="6011" y="4800"/>
                    <a:pt x="6277" y="4556"/>
                    <a:pt x="6499" y="4512"/>
                  </a:cubicBezTo>
                  <a:cubicBezTo>
                    <a:pt x="6503" y="4511"/>
                    <a:pt x="6508" y="4510"/>
                    <a:pt x="6513" y="4510"/>
                  </a:cubicBezTo>
                  <a:cubicBezTo>
                    <a:pt x="6650" y="4510"/>
                    <a:pt x="6902" y="4808"/>
                    <a:pt x="7009" y="5022"/>
                  </a:cubicBezTo>
                  <a:cubicBezTo>
                    <a:pt x="8140" y="7417"/>
                    <a:pt x="9249" y="9812"/>
                    <a:pt x="10358" y="12230"/>
                  </a:cubicBezTo>
                  <a:cubicBezTo>
                    <a:pt x="10447" y="12407"/>
                    <a:pt x="10535" y="12585"/>
                    <a:pt x="10602" y="12740"/>
                  </a:cubicBezTo>
                  <a:cubicBezTo>
                    <a:pt x="11312" y="11476"/>
                    <a:pt x="12044" y="10256"/>
                    <a:pt x="12709" y="8992"/>
                  </a:cubicBezTo>
                  <a:cubicBezTo>
                    <a:pt x="12864" y="8748"/>
                    <a:pt x="12931" y="8326"/>
                    <a:pt x="12820" y="8060"/>
                  </a:cubicBezTo>
                  <a:cubicBezTo>
                    <a:pt x="12443" y="7173"/>
                    <a:pt x="12044" y="6308"/>
                    <a:pt x="11578" y="5465"/>
                  </a:cubicBezTo>
                  <a:cubicBezTo>
                    <a:pt x="10424" y="3403"/>
                    <a:pt x="9005" y="1562"/>
                    <a:pt x="7031" y="209"/>
                  </a:cubicBezTo>
                  <a:cubicBezTo>
                    <a:pt x="6827" y="73"/>
                    <a:pt x="6647" y="1"/>
                    <a:pt x="6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3" name="Google Shape;1643;p14"/>
            <p:cNvSpPr/>
            <p:nvPr/>
          </p:nvSpPr>
          <p:spPr>
            <a:xfrm>
              <a:off x="3658600" y="2318250"/>
              <a:ext cx="314425" cy="400825"/>
            </a:xfrm>
            <a:custGeom>
              <a:avLst/>
              <a:gdLst/>
              <a:ahLst/>
              <a:cxnLst/>
              <a:rect l="l" t="t" r="r" b="b"/>
              <a:pathLst>
                <a:path w="12577" h="16033" extrusionOk="0">
                  <a:moveTo>
                    <a:pt x="10891" y="0"/>
                  </a:moveTo>
                  <a:cubicBezTo>
                    <a:pt x="10313" y="0"/>
                    <a:pt x="9756" y="86"/>
                    <a:pt x="9205" y="189"/>
                  </a:cubicBezTo>
                  <a:cubicBezTo>
                    <a:pt x="6987" y="566"/>
                    <a:pt x="4924" y="1276"/>
                    <a:pt x="3350" y="2962"/>
                  </a:cubicBezTo>
                  <a:cubicBezTo>
                    <a:pt x="1775" y="4669"/>
                    <a:pt x="710" y="6643"/>
                    <a:pt x="289" y="8950"/>
                  </a:cubicBezTo>
                  <a:cubicBezTo>
                    <a:pt x="1" y="10569"/>
                    <a:pt x="156" y="12122"/>
                    <a:pt x="932" y="13585"/>
                  </a:cubicBezTo>
                  <a:cubicBezTo>
                    <a:pt x="1719" y="15039"/>
                    <a:pt x="3370" y="16033"/>
                    <a:pt x="4914" y="16033"/>
                  </a:cubicBezTo>
                  <a:cubicBezTo>
                    <a:pt x="5067" y="16033"/>
                    <a:pt x="5218" y="16023"/>
                    <a:pt x="5368" y="16003"/>
                  </a:cubicBezTo>
                  <a:cubicBezTo>
                    <a:pt x="6100" y="15914"/>
                    <a:pt x="6765" y="15626"/>
                    <a:pt x="7342" y="15027"/>
                  </a:cubicBezTo>
                  <a:cubicBezTo>
                    <a:pt x="4459" y="14761"/>
                    <a:pt x="2729" y="13430"/>
                    <a:pt x="2130" y="11146"/>
                  </a:cubicBezTo>
                  <a:cubicBezTo>
                    <a:pt x="1642" y="9283"/>
                    <a:pt x="1886" y="7353"/>
                    <a:pt x="2751" y="6754"/>
                  </a:cubicBezTo>
                  <a:lnTo>
                    <a:pt x="2751" y="6754"/>
                  </a:lnTo>
                  <a:cubicBezTo>
                    <a:pt x="1464" y="9349"/>
                    <a:pt x="2174" y="11523"/>
                    <a:pt x="4037" y="13475"/>
                  </a:cubicBezTo>
                  <a:cubicBezTo>
                    <a:pt x="4783" y="14236"/>
                    <a:pt x="5641" y="14543"/>
                    <a:pt x="6573" y="14543"/>
                  </a:cubicBezTo>
                  <a:cubicBezTo>
                    <a:pt x="6944" y="14543"/>
                    <a:pt x="7327" y="14495"/>
                    <a:pt x="7719" y="14406"/>
                  </a:cubicBezTo>
                  <a:cubicBezTo>
                    <a:pt x="7719" y="14340"/>
                    <a:pt x="7741" y="14295"/>
                    <a:pt x="7741" y="14229"/>
                  </a:cubicBezTo>
                  <a:cubicBezTo>
                    <a:pt x="7564" y="14206"/>
                    <a:pt x="7386" y="14162"/>
                    <a:pt x="7209" y="14140"/>
                  </a:cubicBezTo>
                  <a:cubicBezTo>
                    <a:pt x="5080" y="13741"/>
                    <a:pt x="3815" y="12476"/>
                    <a:pt x="3438" y="10347"/>
                  </a:cubicBezTo>
                  <a:cubicBezTo>
                    <a:pt x="3150" y="8684"/>
                    <a:pt x="3616" y="7153"/>
                    <a:pt x="4370" y="5690"/>
                  </a:cubicBezTo>
                  <a:cubicBezTo>
                    <a:pt x="5656" y="3294"/>
                    <a:pt x="7630" y="1742"/>
                    <a:pt x="10270" y="1032"/>
                  </a:cubicBezTo>
                  <a:cubicBezTo>
                    <a:pt x="11001" y="832"/>
                    <a:pt x="11733" y="566"/>
                    <a:pt x="12576" y="278"/>
                  </a:cubicBezTo>
                  <a:cubicBezTo>
                    <a:pt x="11988" y="75"/>
                    <a:pt x="11430" y="0"/>
                    <a:pt x="10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4" name="Google Shape;1644;p14"/>
            <p:cNvSpPr/>
            <p:nvPr/>
          </p:nvSpPr>
          <p:spPr>
            <a:xfrm>
              <a:off x="4357800" y="2318475"/>
              <a:ext cx="318850" cy="400600"/>
            </a:xfrm>
            <a:custGeom>
              <a:avLst/>
              <a:gdLst/>
              <a:ahLst/>
              <a:cxnLst/>
              <a:rect l="l" t="t" r="r" b="b"/>
              <a:pathLst>
                <a:path w="12754" h="16024" extrusionOk="0">
                  <a:moveTo>
                    <a:pt x="1698" y="0"/>
                  </a:moveTo>
                  <a:cubicBezTo>
                    <a:pt x="1149" y="0"/>
                    <a:pt x="588" y="70"/>
                    <a:pt x="1" y="269"/>
                  </a:cubicBezTo>
                  <a:cubicBezTo>
                    <a:pt x="932" y="579"/>
                    <a:pt x="1753" y="846"/>
                    <a:pt x="2551" y="1090"/>
                  </a:cubicBezTo>
                  <a:cubicBezTo>
                    <a:pt x="6100" y="2198"/>
                    <a:pt x="8251" y="4572"/>
                    <a:pt x="9094" y="8143"/>
                  </a:cubicBezTo>
                  <a:cubicBezTo>
                    <a:pt x="9715" y="10715"/>
                    <a:pt x="8495" y="13776"/>
                    <a:pt x="5146" y="14175"/>
                  </a:cubicBezTo>
                  <a:cubicBezTo>
                    <a:pt x="5035" y="14175"/>
                    <a:pt x="4947" y="14264"/>
                    <a:pt x="4769" y="14331"/>
                  </a:cubicBezTo>
                  <a:cubicBezTo>
                    <a:pt x="5221" y="14460"/>
                    <a:pt x="5649" y="14524"/>
                    <a:pt x="6056" y="14524"/>
                  </a:cubicBezTo>
                  <a:cubicBezTo>
                    <a:pt x="7468" y="14524"/>
                    <a:pt x="8623" y="13746"/>
                    <a:pt x="9604" y="12179"/>
                  </a:cubicBezTo>
                  <a:cubicBezTo>
                    <a:pt x="10669" y="10449"/>
                    <a:pt x="10846" y="8630"/>
                    <a:pt x="9893" y="6767"/>
                  </a:cubicBezTo>
                  <a:lnTo>
                    <a:pt x="9893" y="6767"/>
                  </a:lnTo>
                  <a:cubicBezTo>
                    <a:pt x="11068" y="8165"/>
                    <a:pt x="10935" y="10161"/>
                    <a:pt x="10247" y="11691"/>
                  </a:cubicBezTo>
                  <a:cubicBezTo>
                    <a:pt x="9409" y="13572"/>
                    <a:pt x="8137" y="14982"/>
                    <a:pt x="5945" y="14982"/>
                  </a:cubicBezTo>
                  <a:cubicBezTo>
                    <a:pt x="5759" y="14982"/>
                    <a:pt x="5567" y="14972"/>
                    <a:pt x="5368" y="14952"/>
                  </a:cubicBezTo>
                  <a:cubicBezTo>
                    <a:pt x="5346" y="15040"/>
                    <a:pt x="5324" y="15107"/>
                    <a:pt x="5301" y="15173"/>
                  </a:cubicBezTo>
                  <a:cubicBezTo>
                    <a:pt x="5767" y="15417"/>
                    <a:pt x="6189" y="15706"/>
                    <a:pt x="6677" y="15861"/>
                  </a:cubicBezTo>
                  <a:cubicBezTo>
                    <a:pt x="7008" y="15971"/>
                    <a:pt x="7356" y="16024"/>
                    <a:pt x="7711" y="16024"/>
                  </a:cubicBezTo>
                  <a:cubicBezTo>
                    <a:pt x="9278" y="16024"/>
                    <a:pt x="10956" y="14999"/>
                    <a:pt x="11733" y="13443"/>
                  </a:cubicBezTo>
                  <a:cubicBezTo>
                    <a:pt x="12754" y="11381"/>
                    <a:pt x="12598" y="9251"/>
                    <a:pt x="11844" y="7189"/>
                  </a:cubicBezTo>
                  <a:cubicBezTo>
                    <a:pt x="10425" y="3374"/>
                    <a:pt x="7830" y="868"/>
                    <a:pt x="3682" y="202"/>
                  </a:cubicBezTo>
                  <a:cubicBezTo>
                    <a:pt x="3023" y="105"/>
                    <a:pt x="2370" y="0"/>
                    <a:pt x="16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5" name="Google Shape;1645;p14"/>
            <p:cNvSpPr/>
            <p:nvPr/>
          </p:nvSpPr>
          <p:spPr>
            <a:xfrm>
              <a:off x="4146000" y="2436625"/>
              <a:ext cx="39950" cy="780200"/>
            </a:xfrm>
            <a:custGeom>
              <a:avLst/>
              <a:gdLst/>
              <a:ahLst/>
              <a:cxnLst/>
              <a:rect l="l" t="t" r="r" b="b"/>
              <a:pathLst>
                <a:path w="1598" h="31208" extrusionOk="0">
                  <a:moveTo>
                    <a:pt x="0" y="1"/>
                  </a:moveTo>
                  <a:cubicBezTo>
                    <a:pt x="0" y="755"/>
                    <a:pt x="0" y="1487"/>
                    <a:pt x="0" y="2219"/>
                  </a:cubicBezTo>
                  <a:cubicBezTo>
                    <a:pt x="0" y="11556"/>
                    <a:pt x="0" y="20872"/>
                    <a:pt x="0" y="30209"/>
                  </a:cubicBezTo>
                  <a:cubicBezTo>
                    <a:pt x="0" y="30719"/>
                    <a:pt x="422" y="31207"/>
                    <a:pt x="799" y="31207"/>
                  </a:cubicBezTo>
                  <a:cubicBezTo>
                    <a:pt x="1176" y="31185"/>
                    <a:pt x="1553" y="30719"/>
                    <a:pt x="1553" y="30276"/>
                  </a:cubicBezTo>
                  <a:cubicBezTo>
                    <a:pt x="1575" y="20339"/>
                    <a:pt x="1597" y="10403"/>
                    <a:pt x="1597" y="467"/>
                  </a:cubicBezTo>
                  <a:cubicBezTo>
                    <a:pt x="1597" y="311"/>
                    <a:pt x="1575" y="134"/>
                    <a:pt x="1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6" name="Google Shape;1646;p14"/>
            <p:cNvSpPr/>
            <p:nvPr/>
          </p:nvSpPr>
          <p:spPr>
            <a:xfrm>
              <a:off x="3482275" y="1748975"/>
              <a:ext cx="245100" cy="257400"/>
            </a:xfrm>
            <a:custGeom>
              <a:avLst/>
              <a:gdLst/>
              <a:ahLst/>
              <a:cxnLst/>
              <a:rect l="l" t="t" r="r" b="b"/>
              <a:pathLst>
                <a:path w="9804" h="10296" extrusionOk="0">
                  <a:moveTo>
                    <a:pt x="873" y="1"/>
                  </a:moveTo>
                  <a:cubicBezTo>
                    <a:pt x="431" y="1"/>
                    <a:pt x="93" y="303"/>
                    <a:pt x="45" y="847"/>
                  </a:cubicBezTo>
                  <a:cubicBezTo>
                    <a:pt x="1" y="1424"/>
                    <a:pt x="45" y="2067"/>
                    <a:pt x="245" y="2622"/>
                  </a:cubicBezTo>
                  <a:cubicBezTo>
                    <a:pt x="888" y="4596"/>
                    <a:pt x="1997" y="6326"/>
                    <a:pt x="3416" y="7834"/>
                  </a:cubicBezTo>
                  <a:cubicBezTo>
                    <a:pt x="3749" y="8189"/>
                    <a:pt x="4170" y="8566"/>
                    <a:pt x="4636" y="8721"/>
                  </a:cubicBezTo>
                  <a:cubicBezTo>
                    <a:pt x="6344" y="9298"/>
                    <a:pt x="8074" y="9786"/>
                    <a:pt x="9804" y="10296"/>
                  </a:cubicBezTo>
                  <a:cubicBezTo>
                    <a:pt x="9804" y="10296"/>
                    <a:pt x="9804" y="10251"/>
                    <a:pt x="9804" y="10229"/>
                  </a:cubicBezTo>
                  <a:cubicBezTo>
                    <a:pt x="8340" y="8255"/>
                    <a:pt x="7253" y="6104"/>
                    <a:pt x="6499" y="3775"/>
                  </a:cubicBezTo>
                  <a:cubicBezTo>
                    <a:pt x="6433" y="3620"/>
                    <a:pt x="6322" y="3465"/>
                    <a:pt x="6211" y="3354"/>
                  </a:cubicBezTo>
                  <a:cubicBezTo>
                    <a:pt x="4813" y="2001"/>
                    <a:pt x="3172" y="958"/>
                    <a:pt x="1420" y="138"/>
                  </a:cubicBezTo>
                  <a:cubicBezTo>
                    <a:pt x="1229" y="45"/>
                    <a:pt x="1044" y="1"/>
                    <a:pt x="8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7" name="Google Shape;1647;p14"/>
            <p:cNvSpPr/>
            <p:nvPr/>
          </p:nvSpPr>
          <p:spPr>
            <a:xfrm>
              <a:off x="4602875" y="1748375"/>
              <a:ext cx="246775" cy="258550"/>
            </a:xfrm>
            <a:custGeom>
              <a:avLst/>
              <a:gdLst/>
              <a:ahLst/>
              <a:cxnLst/>
              <a:rect l="l" t="t" r="r" b="b"/>
              <a:pathLst>
                <a:path w="9871" h="10342" extrusionOk="0">
                  <a:moveTo>
                    <a:pt x="8984" y="1"/>
                  </a:moveTo>
                  <a:cubicBezTo>
                    <a:pt x="8814" y="1"/>
                    <a:pt x="8632" y="52"/>
                    <a:pt x="8451" y="162"/>
                  </a:cubicBezTo>
                  <a:cubicBezTo>
                    <a:pt x="7098" y="960"/>
                    <a:pt x="5767" y="1803"/>
                    <a:pt x="4459" y="2668"/>
                  </a:cubicBezTo>
                  <a:cubicBezTo>
                    <a:pt x="3771" y="3134"/>
                    <a:pt x="3306" y="3777"/>
                    <a:pt x="3039" y="4620"/>
                  </a:cubicBezTo>
                  <a:cubicBezTo>
                    <a:pt x="2374" y="6705"/>
                    <a:pt x="1287" y="8545"/>
                    <a:pt x="1" y="10342"/>
                  </a:cubicBezTo>
                  <a:cubicBezTo>
                    <a:pt x="1797" y="9787"/>
                    <a:pt x="3572" y="9277"/>
                    <a:pt x="5324" y="8745"/>
                  </a:cubicBezTo>
                  <a:cubicBezTo>
                    <a:pt x="5435" y="8701"/>
                    <a:pt x="5546" y="8612"/>
                    <a:pt x="5656" y="8523"/>
                  </a:cubicBezTo>
                  <a:cubicBezTo>
                    <a:pt x="7653" y="6882"/>
                    <a:pt x="8895" y="4753"/>
                    <a:pt x="9715" y="2335"/>
                  </a:cubicBezTo>
                  <a:cubicBezTo>
                    <a:pt x="9871" y="1869"/>
                    <a:pt x="9871" y="1315"/>
                    <a:pt x="9804" y="827"/>
                  </a:cubicBezTo>
                  <a:cubicBezTo>
                    <a:pt x="9741" y="308"/>
                    <a:pt x="9399" y="1"/>
                    <a:pt x="89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8" name="Google Shape;1648;p14"/>
            <p:cNvSpPr/>
            <p:nvPr/>
          </p:nvSpPr>
          <p:spPr>
            <a:xfrm>
              <a:off x="3840475" y="2329625"/>
              <a:ext cx="182450" cy="286600"/>
            </a:xfrm>
            <a:custGeom>
              <a:avLst/>
              <a:gdLst/>
              <a:ahLst/>
              <a:cxnLst/>
              <a:rect l="l" t="t" r="r" b="b"/>
              <a:pathLst>
                <a:path w="7298" h="11464" extrusionOk="0">
                  <a:moveTo>
                    <a:pt x="3061" y="1930"/>
                  </a:moveTo>
                  <a:lnTo>
                    <a:pt x="3061" y="1930"/>
                  </a:lnTo>
                  <a:cubicBezTo>
                    <a:pt x="2773" y="2617"/>
                    <a:pt x="2462" y="3216"/>
                    <a:pt x="2285" y="3837"/>
                  </a:cubicBezTo>
                  <a:cubicBezTo>
                    <a:pt x="2107" y="4436"/>
                    <a:pt x="2041" y="5057"/>
                    <a:pt x="1930" y="5723"/>
                  </a:cubicBezTo>
                  <a:cubicBezTo>
                    <a:pt x="1420" y="5035"/>
                    <a:pt x="2085" y="2773"/>
                    <a:pt x="3061" y="1930"/>
                  </a:cubicBezTo>
                  <a:close/>
                  <a:moveTo>
                    <a:pt x="1886" y="6698"/>
                  </a:moveTo>
                  <a:lnTo>
                    <a:pt x="1886" y="6698"/>
                  </a:lnTo>
                  <a:cubicBezTo>
                    <a:pt x="2174" y="8340"/>
                    <a:pt x="2351" y="10003"/>
                    <a:pt x="4525" y="10469"/>
                  </a:cubicBezTo>
                  <a:cubicBezTo>
                    <a:pt x="4383" y="10517"/>
                    <a:pt x="4240" y="10540"/>
                    <a:pt x="4099" y="10540"/>
                  </a:cubicBezTo>
                  <a:cubicBezTo>
                    <a:pt x="2742" y="10540"/>
                    <a:pt x="1504" y="8446"/>
                    <a:pt x="1886" y="6698"/>
                  </a:cubicBezTo>
                  <a:close/>
                  <a:moveTo>
                    <a:pt x="6499" y="0"/>
                  </a:moveTo>
                  <a:cubicBezTo>
                    <a:pt x="6277" y="45"/>
                    <a:pt x="6033" y="89"/>
                    <a:pt x="5811" y="178"/>
                  </a:cubicBezTo>
                  <a:cubicBezTo>
                    <a:pt x="5035" y="400"/>
                    <a:pt x="4303" y="666"/>
                    <a:pt x="3527" y="910"/>
                  </a:cubicBezTo>
                  <a:cubicBezTo>
                    <a:pt x="2307" y="1265"/>
                    <a:pt x="1442" y="2085"/>
                    <a:pt x="821" y="3150"/>
                  </a:cubicBezTo>
                  <a:cubicBezTo>
                    <a:pt x="45" y="4525"/>
                    <a:pt x="0" y="6011"/>
                    <a:pt x="111" y="7563"/>
                  </a:cubicBezTo>
                  <a:cubicBezTo>
                    <a:pt x="279" y="9928"/>
                    <a:pt x="2368" y="11464"/>
                    <a:pt x="4530" y="11464"/>
                  </a:cubicBezTo>
                  <a:cubicBezTo>
                    <a:pt x="4944" y="11464"/>
                    <a:pt x="5361" y="11407"/>
                    <a:pt x="5767" y="11290"/>
                  </a:cubicBezTo>
                  <a:cubicBezTo>
                    <a:pt x="6344" y="11134"/>
                    <a:pt x="6898" y="10846"/>
                    <a:pt x="7297" y="10269"/>
                  </a:cubicBezTo>
                  <a:lnTo>
                    <a:pt x="7297" y="10269"/>
                  </a:lnTo>
                  <a:cubicBezTo>
                    <a:pt x="7081" y="10288"/>
                    <a:pt x="6884" y="10297"/>
                    <a:pt x="6701" y="10297"/>
                  </a:cubicBezTo>
                  <a:cubicBezTo>
                    <a:pt x="5778" y="10297"/>
                    <a:pt x="5250" y="10045"/>
                    <a:pt x="4769" y="9360"/>
                  </a:cubicBezTo>
                  <a:cubicBezTo>
                    <a:pt x="4370" y="8850"/>
                    <a:pt x="4037" y="8251"/>
                    <a:pt x="3815" y="7630"/>
                  </a:cubicBezTo>
                  <a:cubicBezTo>
                    <a:pt x="3305" y="6255"/>
                    <a:pt x="3660" y="4902"/>
                    <a:pt x="4081" y="3571"/>
                  </a:cubicBezTo>
                  <a:cubicBezTo>
                    <a:pt x="4525" y="2152"/>
                    <a:pt x="5456" y="1065"/>
                    <a:pt x="6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49" name="Google Shape;1649;p14"/>
            <p:cNvSpPr/>
            <p:nvPr/>
          </p:nvSpPr>
          <p:spPr>
            <a:xfrm>
              <a:off x="4309000" y="2329075"/>
              <a:ext cx="185225" cy="287500"/>
            </a:xfrm>
            <a:custGeom>
              <a:avLst/>
              <a:gdLst/>
              <a:ahLst/>
              <a:cxnLst/>
              <a:rect l="l" t="t" r="r" b="b"/>
              <a:pathLst>
                <a:path w="7409" h="11500" extrusionOk="0">
                  <a:moveTo>
                    <a:pt x="4414" y="2107"/>
                  </a:moveTo>
                  <a:lnTo>
                    <a:pt x="4414" y="2107"/>
                  </a:lnTo>
                  <a:cubicBezTo>
                    <a:pt x="5146" y="2706"/>
                    <a:pt x="5812" y="4946"/>
                    <a:pt x="5435" y="5656"/>
                  </a:cubicBezTo>
                  <a:cubicBezTo>
                    <a:pt x="5080" y="4480"/>
                    <a:pt x="4725" y="3260"/>
                    <a:pt x="4414" y="2107"/>
                  </a:cubicBezTo>
                  <a:close/>
                  <a:moveTo>
                    <a:pt x="5368" y="6698"/>
                  </a:moveTo>
                  <a:lnTo>
                    <a:pt x="5368" y="6698"/>
                  </a:lnTo>
                  <a:cubicBezTo>
                    <a:pt x="5780" y="8652"/>
                    <a:pt x="4532" y="10549"/>
                    <a:pt x="3198" y="10549"/>
                  </a:cubicBezTo>
                  <a:cubicBezTo>
                    <a:pt x="3094" y="10549"/>
                    <a:pt x="2989" y="10537"/>
                    <a:pt x="2884" y="10513"/>
                  </a:cubicBezTo>
                  <a:cubicBezTo>
                    <a:pt x="4947" y="10025"/>
                    <a:pt x="5080" y="8317"/>
                    <a:pt x="5368" y="6698"/>
                  </a:cubicBezTo>
                  <a:close/>
                  <a:moveTo>
                    <a:pt x="644" y="0"/>
                  </a:moveTo>
                  <a:lnTo>
                    <a:pt x="644" y="0"/>
                  </a:lnTo>
                  <a:cubicBezTo>
                    <a:pt x="755" y="155"/>
                    <a:pt x="777" y="200"/>
                    <a:pt x="799" y="222"/>
                  </a:cubicBezTo>
                  <a:cubicBezTo>
                    <a:pt x="2596" y="1708"/>
                    <a:pt x="3483" y="3615"/>
                    <a:pt x="3683" y="5900"/>
                  </a:cubicBezTo>
                  <a:cubicBezTo>
                    <a:pt x="3793" y="7253"/>
                    <a:pt x="3328" y="8428"/>
                    <a:pt x="2463" y="9471"/>
                  </a:cubicBezTo>
                  <a:cubicBezTo>
                    <a:pt x="1934" y="10108"/>
                    <a:pt x="1286" y="10372"/>
                    <a:pt x="518" y="10372"/>
                  </a:cubicBezTo>
                  <a:cubicBezTo>
                    <a:pt x="352" y="10372"/>
                    <a:pt x="179" y="10359"/>
                    <a:pt x="1" y="10336"/>
                  </a:cubicBezTo>
                  <a:lnTo>
                    <a:pt x="1" y="10336"/>
                  </a:lnTo>
                  <a:cubicBezTo>
                    <a:pt x="200" y="10580"/>
                    <a:pt x="422" y="10779"/>
                    <a:pt x="666" y="10935"/>
                  </a:cubicBezTo>
                  <a:cubicBezTo>
                    <a:pt x="1261" y="11315"/>
                    <a:pt x="1984" y="11499"/>
                    <a:pt x="2730" y="11499"/>
                  </a:cubicBezTo>
                  <a:cubicBezTo>
                    <a:pt x="4765" y="11499"/>
                    <a:pt x="6964" y="10124"/>
                    <a:pt x="7143" y="7608"/>
                  </a:cubicBezTo>
                  <a:cubicBezTo>
                    <a:pt x="7165" y="7364"/>
                    <a:pt x="7187" y="7120"/>
                    <a:pt x="7209" y="6876"/>
                  </a:cubicBezTo>
                  <a:cubicBezTo>
                    <a:pt x="7409" y="5390"/>
                    <a:pt x="7032" y="3992"/>
                    <a:pt x="6211" y="2773"/>
                  </a:cubicBezTo>
                  <a:cubicBezTo>
                    <a:pt x="5523" y="1752"/>
                    <a:pt x="4548" y="1043"/>
                    <a:pt x="3283" y="776"/>
                  </a:cubicBezTo>
                  <a:cubicBezTo>
                    <a:pt x="2662" y="643"/>
                    <a:pt x="2063" y="377"/>
                    <a:pt x="1442" y="178"/>
                  </a:cubicBezTo>
                  <a:cubicBezTo>
                    <a:pt x="1221" y="111"/>
                    <a:pt x="977" y="67"/>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0" name="Google Shape;1650;p14"/>
            <p:cNvSpPr/>
            <p:nvPr/>
          </p:nvSpPr>
          <p:spPr>
            <a:xfrm>
              <a:off x="4236375" y="1957000"/>
              <a:ext cx="675375" cy="361700"/>
            </a:xfrm>
            <a:custGeom>
              <a:avLst/>
              <a:gdLst/>
              <a:ahLst/>
              <a:cxnLst/>
              <a:rect l="l" t="t" r="r" b="b"/>
              <a:pathLst>
                <a:path w="27015" h="14468" extrusionOk="0">
                  <a:moveTo>
                    <a:pt x="26859" y="1"/>
                  </a:moveTo>
                  <a:cubicBezTo>
                    <a:pt x="26571" y="422"/>
                    <a:pt x="26482" y="844"/>
                    <a:pt x="26261" y="1176"/>
                  </a:cubicBezTo>
                  <a:cubicBezTo>
                    <a:pt x="25351" y="2551"/>
                    <a:pt x="24353" y="3904"/>
                    <a:pt x="23022" y="4902"/>
                  </a:cubicBezTo>
                  <a:cubicBezTo>
                    <a:pt x="20782" y="6544"/>
                    <a:pt x="18498" y="8141"/>
                    <a:pt x="16014" y="9449"/>
                  </a:cubicBezTo>
                  <a:cubicBezTo>
                    <a:pt x="12088" y="11556"/>
                    <a:pt x="7896" y="12798"/>
                    <a:pt x="3460" y="13175"/>
                  </a:cubicBezTo>
                  <a:cubicBezTo>
                    <a:pt x="2240" y="13264"/>
                    <a:pt x="976" y="13353"/>
                    <a:pt x="0" y="14440"/>
                  </a:cubicBezTo>
                  <a:cubicBezTo>
                    <a:pt x="125" y="14440"/>
                    <a:pt x="220" y="14468"/>
                    <a:pt x="288" y="14468"/>
                  </a:cubicBezTo>
                  <a:cubicBezTo>
                    <a:pt x="305" y="14468"/>
                    <a:pt x="320" y="14466"/>
                    <a:pt x="333" y="14462"/>
                  </a:cubicBezTo>
                  <a:cubicBezTo>
                    <a:pt x="2285" y="14284"/>
                    <a:pt x="4259" y="14240"/>
                    <a:pt x="6166" y="13863"/>
                  </a:cubicBezTo>
                  <a:cubicBezTo>
                    <a:pt x="10779" y="12931"/>
                    <a:pt x="15082" y="11135"/>
                    <a:pt x="19074" y="8651"/>
                  </a:cubicBezTo>
                  <a:cubicBezTo>
                    <a:pt x="21780" y="6987"/>
                    <a:pt x="24065" y="4836"/>
                    <a:pt x="26039" y="2330"/>
                  </a:cubicBezTo>
                  <a:cubicBezTo>
                    <a:pt x="26416" y="1864"/>
                    <a:pt x="26682" y="1287"/>
                    <a:pt x="26948" y="711"/>
                  </a:cubicBezTo>
                  <a:cubicBezTo>
                    <a:pt x="27015" y="533"/>
                    <a:pt x="26882" y="245"/>
                    <a:pt x="26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1" name="Google Shape;1651;p14"/>
            <p:cNvSpPr/>
            <p:nvPr/>
          </p:nvSpPr>
          <p:spPr>
            <a:xfrm>
              <a:off x="3419625" y="1956450"/>
              <a:ext cx="674275" cy="361125"/>
            </a:xfrm>
            <a:custGeom>
              <a:avLst/>
              <a:gdLst/>
              <a:ahLst/>
              <a:cxnLst/>
              <a:rect l="l" t="t" r="r" b="b"/>
              <a:pathLst>
                <a:path w="26971" h="14445" extrusionOk="0">
                  <a:moveTo>
                    <a:pt x="133" y="1"/>
                  </a:moveTo>
                  <a:cubicBezTo>
                    <a:pt x="111" y="311"/>
                    <a:pt x="0" y="599"/>
                    <a:pt x="89" y="799"/>
                  </a:cubicBezTo>
                  <a:cubicBezTo>
                    <a:pt x="266" y="1265"/>
                    <a:pt x="510" y="1753"/>
                    <a:pt x="799" y="2152"/>
                  </a:cubicBezTo>
                  <a:cubicBezTo>
                    <a:pt x="2551" y="4414"/>
                    <a:pt x="4569" y="6433"/>
                    <a:pt x="6965" y="8007"/>
                  </a:cubicBezTo>
                  <a:cubicBezTo>
                    <a:pt x="12509" y="11689"/>
                    <a:pt x="18542" y="13996"/>
                    <a:pt x="25240" y="14417"/>
                  </a:cubicBezTo>
                  <a:cubicBezTo>
                    <a:pt x="25518" y="14439"/>
                    <a:pt x="25800" y="14445"/>
                    <a:pt x="26083" y="14445"/>
                  </a:cubicBezTo>
                  <a:cubicBezTo>
                    <a:pt x="26366" y="14445"/>
                    <a:pt x="26649" y="14439"/>
                    <a:pt x="26926" y="14439"/>
                  </a:cubicBezTo>
                  <a:cubicBezTo>
                    <a:pt x="26948" y="14395"/>
                    <a:pt x="26948" y="14351"/>
                    <a:pt x="26970" y="14306"/>
                  </a:cubicBezTo>
                  <a:cubicBezTo>
                    <a:pt x="26571" y="14062"/>
                    <a:pt x="26172" y="13752"/>
                    <a:pt x="25728" y="13619"/>
                  </a:cubicBezTo>
                  <a:cubicBezTo>
                    <a:pt x="24952" y="13397"/>
                    <a:pt x="24154" y="13264"/>
                    <a:pt x="23333" y="13175"/>
                  </a:cubicBezTo>
                  <a:cubicBezTo>
                    <a:pt x="19851" y="12820"/>
                    <a:pt x="16457" y="12044"/>
                    <a:pt x="13264" y="10580"/>
                  </a:cubicBezTo>
                  <a:cubicBezTo>
                    <a:pt x="10469" y="9294"/>
                    <a:pt x="7852" y="7697"/>
                    <a:pt x="5346" y="5923"/>
                  </a:cubicBezTo>
                  <a:cubicBezTo>
                    <a:pt x="3771" y="4814"/>
                    <a:pt x="2418" y="3549"/>
                    <a:pt x="1309" y="2019"/>
                  </a:cubicBezTo>
                  <a:cubicBezTo>
                    <a:pt x="888" y="1420"/>
                    <a:pt x="577" y="777"/>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2" name="Google Shape;1652;p14"/>
            <p:cNvSpPr/>
            <p:nvPr/>
          </p:nvSpPr>
          <p:spPr>
            <a:xfrm>
              <a:off x="3540500" y="2410025"/>
              <a:ext cx="127550" cy="127325"/>
            </a:xfrm>
            <a:custGeom>
              <a:avLst/>
              <a:gdLst/>
              <a:ahLst/>
              <a:cxnLst/>
              <a:rect l="l" t="t" r="r" b="b"/>
              <a:pathLst>
                <a:path w="5102" h="5093" extrusionOk="0">
                  <a:moveTo>
                    <a:pt x="1176" y="0"/>
                  </a:moveTo>
                  <a:cubicBezTo>
                    <a:pt x="932" y="244"/>
                    <a:pt x="754" y="377"/>
                    <a:pt x="644" y="555"/>
                  </a:cubicBezTo>
                  <a:cubicBezTo>
                    <a:pt x="0" y="1642"/>
                    <a:pt x="23" y="3172"/>
                    <a:pt x="710" y="3993"/>
                  </a:cubicBezTo>
                  <a:cubicBezTo>
                    <a:pt x="1274" y="4697"/>
                    <a:pt x="2169" y="5092"/>
                    <a:pt x="3083" y="5092"/>
                  </a:cubicBezTo>
                  <a:cubicBezTo>
                    <a:pt x="3464" y="5092"/>
                    <a:pt x="3849" y="5023"/>
                    <a:pt x="4214" y="4880"/>
                  </a:cubicBezTo>
                  <a:cubicBezTo>
                    <a:pt x="4414" y="4813"/>
                    <a:pt x="4614" y="4636"/>
                    <a:pt x="4680" y="4458"/>
                  </a:cubicBezTo>
                  <a:cubicBezTo>
                    <a:pt x="4858" y="4015"/>
                    <a:pt x="4969" y="3549"/>
                    <a:pt x="5102" y="3061"/>
                  </a:cubicBezTo>
                  <a:lnTo>
                    <a:pt x="5102" y="3061"/>
                  </a:lnTo>
                  <a:cubicBezTo>
                    <a:pt x="4857" y="3073"/>
                    <a:pt x="4635" y="3079"/>
                    <a:pt x="4430" y="3079"/>
                  </a:cubicBezTo>
                  <a:cubicBezTo>
                    <a:pt x="3480" y="3079"/>
                    <a:pt x="2905" y="2946"/>
                    <a:pt x="2285" y="2617"/>
                  </a:cubicBezTo>
                  <a:cubicBezTo>
                    <a:pt x="1287" y="2107"/>
                    <a:pt x="976" y="1442"/>
                    <a:pt x="1176" y="333"/>
                  </a:cubicBezTo>
                  <a:cubicBezTo>
                    <a:pt x="1176" y="266"/>
                    <a:pt x="1176" y="200"/>
                    <a:pt x="1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3" name="Google Shape;1653;p14"/>
            <p:cNvSpPr/>
            <p:nvPr/>
          </p:nvSpPr>
          <p:spPr>
            <a:xfrm>
              <a:off x="4663875" y="2411125"/>
              <a:ext cx="133650" cy="125800"/>
            </a:xfrm>
            <a:custGeom>
              <a:avLst/>
              <a:gdLst/>
              <a:ahLst/>
              <a:cxnLst/>
              <a:rect l="l" t="t" r="r" b="b"/>
              <a:pathLst>
                <a:path w="5346" h="5032" extrusionOk="0">
                  <a:moveTo>
                    <a:pt x="3904" y="1"/>
                  </a:moveTo>
                  <a:lnTo>
                    <a:pt x="3904" y="1"/>
                  </a:lnTo>
                  <a:cubicBezTo>
                    <a:pt x="4059" y="1731"/>
                    <a:pt x="3549" y="2507"/>
                    <a:pt x="1974" y="2884"/>
                  </a:cubicBezTo>
                  <a:cubicBezTo>
                    <a:pt x="1331" y="3039"/>
                    <a:pt x="666" y="3017"/>
                    <a:pt x="1" y="3084"/>
                  </a:cubicBezTo>
                  <a:cubicBezTo>
                    <a:pt x="111" y="3527"/>
                    <a:pt x="244" y="4015"/>
                    <a:pt x="422" y="4481"/>
                  </a:cubicBezTo>
                  <a:cubicBezTo>
                    <a:pt x="444" y="4614"/>
                    <a:pt x="599" y="4725"/>
                    <a:pt x="732" y="4791"/>
                  </a:cubicBezTo>
                  <a:cubicBezTo>
                    <a:pt x="1054" y="4956"/>
                    <a:pt x="1461" y="5032"/>
                    <a:pt x="1887" y="5032"/>
                  </a:cubicBezTo>
                  <a:cubicBezTo>
                    <a:pt x="2665" y="5032"/>
                    <a:pt x="3505" y="4778"/>
                    <a:pt x="3993" y="4348"/>
                  </a:cubicBezTo>
                  <a:cubicBezTo>
                    <a:pt x="5346" y="3172"/>
                    <a:pt x="4946" y="1376"/>
                    <a:pt x="4370" y="400"/>
                  </a:cubicBezTo>
                  <a:cubicBezTo>
                    <a:pt x="4281" y="267"/>
                    <a:pt x="4104" y="178"/>
                    <a:pt x="3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4" name="Google Shape;1654;p14"/>
            <p:cNvSpPr/>
            <p:nvPr/>
          </p:nvSpPr>
          <p:spPr>
            <a:xfrm>
              <a:off x="4100525" y="2328500"/>
              <a:ext cx="129775" cy="100975"/>
            </a:xfrm>
            <a:custGeom>
              <a:avLst/>
              <a:gdLst/>
              <a:ahLst/>
              <a:cxnLst/>
              <a:rect l="l" t="t" r="r" b="b"/>
              <a:pathLst>
                <a:path w="5191" h="4039" extrusionOk="0">
                  <a:moveTo>
                    <a:pt x="45" y="23"/>
                  </a:moveTo>
                  <a:cubicBezTo>
                    <a:pt x="23" y="67"/>
                    <a:pt x="0" y="112"/>
                    <a:pt x="0" y="156"/>
                  </a:cubicBezTo>
                  <a:cubicBezTo>
                    <a:pt x="799" y="955"/>
                    <a:pt x="1265" y="1886"/>
                    <a:pt x="1353" y="3017"/>
                  </a:cubicBezTo>
                  <a:cubicBezTo>
                    <a:pt x="1398" y="3483"/>
                    <a:pt x="2130" y="4038"/>
                    <a:pt x="2595" y="4038"/>
                  </a:cubicBezTo>
                  <a:cubicBezTo>
                    <a:pt x="2603" y="4038"/>
                    <a:pt x="2612" y="4038"/>
                    <a:pt x="2620" y="4038"/>
                  </a:cubicBezTo>
                  <a:cubicBezTo>
                    <a:pt x="3028" y="4038"/>
                    <a:pt x="3816" y="3519"/>
                    <a:pt x="3837" y="3106"/>
                  </a:cubicBezTo>
                  <a:cubicBezTo>
                    <a:pt x="3948" y="1953"/>
                    <a:pt x="4392" y="977"/>
                    <a:pt x="5190" y="90"/>
                  </a:cubicBezTo>
                  <a:cubicBezTo>
                    <a:pt x="5036" y="69"/>
                    <a:pt x="4882" y="53"/>
                    <a:pt x="4735" y="53"/>
                  </a:cubicBezTo>
                  <a:cubicBezTo>
                    <a:pt x="4564" y="53"/>
                    <a:pt x="4402" y="75"/>
                    <a:pt x="4259" y="134"/>
                  </a:cubicBezTo>
                  <a:cubicBezTo>
                    <a:pt x="3699" y="397"/>
                    <a:pt x="3151" y="525"/>
                    <a:pt x="2605" y="525"/>
                  </a:cubicBezTo>
                  <a:cubicBezTo>
                    <a:pt x="2047" y="525"/>
                    <a:pt x="1492" y="392"/>
                    <a:pt x="932" y="134"/>
                  </a:cubicBezTo>
                  <a:cubicBezTo>
                    <a:pt x="666" y="1"/>
                    <a:pt x="333" y="45"/>
                    <a:pt x="45" y="2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5" name="Google Shape;1655;p14"/>
            <p:cNvSpPr/>
            <p:nvPr/>
          </p:nvSpPr>
          <p:spPr>
            <a:xfrm>
              <a:off x="4769775" y="1734575"/>
              <a:ext cx="107600" cy="224675"/>
            </a:xfrm>
            <a:custGeom>
              <a:avLst/>
              <a:gdLst/>
              <a:ahLst/>
              <a:cxnLst/>
              <a:rect l="l" t="t" r="r" b="b"/>
              <a:pathLst>
                <a:path w="4304" h="8987" extrusionOk="0">
                  <a:moveTo>
                    <a:pt x="3647" y="1"/>
                  </a:moveTo>
                  <a:cubicBezTo>
                    <a:pt x="3622" y="1"/>
                    <a:pt x="3597" y="2"/>
                    <a:pt x="3572" y="4"/>
                  </a:cubicBezTo>
                  <a:cubicBezTo>
                    <a:pt x="3195" y="48"/>
                    <a:pt x="2840" y="226"/>
                    <a:pt x="2485" y="359"/>
                  </a:cubicBezTo>
                  <a:cubicBezTo>
                    <a:pt x="3283" y="603"/>
                    <a:pt x="3461" y="1202"/>
                    <a:pt x="3505" y="1845"/>
                  </a:cubicBezTo>
                  <a:cubicBezTo>
                    <a:pt x="3527" y="2133"/>
                    <a:pt x="3483" y="2421"/>
                    <a:pt x="3439" y="2688"/>
                  </a:cubicBezTo>
                  <a:cubicBezTo>
                    <a:pt x="3150" y="4174"/>
                    <a:pt x="2418" y="5460"/>
                    <a:pt x="1642" y="6702"/>
                  </a:cubicBezTo>
                  <a:cubicBezTo>
                    <a:pt x="1154" y="7478"/>
                    <a:pt x="577" y="8188"/>
                    <a:pt x="1" y="8987"/>
                  </a:cubicBezTo>
                  <a:cubicBezTo>
                    <a:pt x="400" y="8898"/>
                    <a:pt x="733" y="8787"/>
                    <a:pt x="1065" y="8787"/>
                  </a:cubicBezTo>
                  <a:cubicBezTo>
                    <a:pt x="1620" y="8743"/>
                    <a:pt x="1930" y="8454"/>
                    <a:pt x="2196" y="7988"/>
                  </a:cubicBezTo>
                  <a:cubicBezTo>
                    <a:pt x="3084" y="6436"/>
                    <a:pt x="3705" y="4772"/>
                    <a:pt x="4082" y="3020"/>
                  </a:cubicBezTo>
                  <a:cubicBezTo>
                    <a:pt x="4237" y="2311"/>
                    <a:pt x="4281" y="1556"/>
                    <a:pt x="4304" y="825"/>
                  </a:cubicBezTo>
                  <a:cubicBezTo>
                    <a:pt x="4304" y="423"/>
                    <a:pt x="4142" y="1"/>
                    <a:pt x="3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6" name="Google Shape;1656;p14"/>
            <p:cNvSpPr/>
            <p:nvPr/>
          </p:nvSpPr>
          <p:spPr>
            <a:xfrm>
              <a:off x="3451225" y="1735825"/>
              <a:ext cx="109250" cy="222325"/>
            </a:xfrm>
            <a:custGeom>
              <a:avLst/>
              <a:gdLst/>
              <a:ahLst/>
              <a:cxnLst/>
              <a:rect l="l" t="t" r="r" b="b"/>
              <a:pathLst>
                <a:path w="4370" h="8893" extrusionOk="0">
                  <a:moveTo>
                    <a:pt x="793" y="1"/>
                  </a:moveTo>
                  <a:cubicBezTo>
                    <a:pt x="695" y="1"/>
                    <a:pt x="600" y="13"/>
                    <a:pt x="511" y="43"/>
                  </a:cubicBezTo>
                  <a:cubicBezTo>
                    <a:pt x="1" y="220"/>
                    <a:pt x="134" y="841"/>
                    <a:pt x="111" y="1307"/>
                  </a:cubicBezTo>
                  <a:cubicBezTo>
                    <a:pt x="111" y="1351"/>
                    <a:pt x="111" y="1418"/>
                    <a:pt x="111" y="1462"/>
                  </a:cubicBezTo>
                  <a:cubicBezTo>
                    <a:pt x="267" y="3636"/>
                    <a:pt x="1087" y="5565"/>
                    <a:pt x="1952" y="7517"/>
                  </a:cubicBezTo>
                  <a:cubicBezTo>
                    <a:pt x="2462" y="8648"/>
                    <a:pt x="3350" y="8803"/>
                    <a:pt x="4370" y="8892"/>
                  </a:cubicBezTo>
                  <a:cubicBezTo>
                    <a:pt x="4370" y="8826"/>
                    <a:pt x="4370" y="8803"/>
                    <a:pt x="4370" y="8803"/>
                  </a:cubicBezTo>
                  <a:cubicBezTo>
                    <a:pt x="4215" y="8626"/>
                    <a:pt x="4082" y="8449"/>
                    <a:pt x="3926" y="8271"/>
                  </a:cubicBezTo>
                  <a:cubicBezTo>
                    <a:pt x="2618" y="6608"/>
                    <a:pt x="1509" y="4833"/>
                    <a:pt x="1021" y="2749"/>
                  </a:cubicBezTo>
                  <a:cubicBezTo>
                    <a:pt x="910" y="2283"/>
                    <a:pt x="866" y="1773"/>
                    <a:pt x="999" y="1351"/>
                  </a:cubicBezTo>
                  <a:cubicBezTo>
                    <a:pt x="1132" y="952"/>
                    <a:pt x="1509" y="619"/>
                    <a:pt x="1841" y="198"/>
                  </a:cubicBezTo>
                  <a:cubicBezTo>
                    <a:pt x="1514" y="146"/>
                    <a:pt x="1133" y="1"/>
                    <a:pt x="7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7" name="Google Shape;1657;p14"/>
            <p:cNvSpPr/>
            <p:nvPr/>
          </p:nvSpPr>
          <p:spPr>
            <a:xfrm>
              <a:off x="3399650" y="1315475"/>
              <a:ext cx="1529300" cy="1910625"/>
            </a:xfrm>
            <a:custGeom>
              <a:avLst/>
              <a:gdLst/>
              <a:ahLst/>
              <a:cxnLst/>
              <a:rect l="l" t="t" r="r" b="b"/>
              <a:pathLst>
                <a:path w="61172" h="76425" extrusionOk="0">
                  <a:moveTo>
                    <a:pt x="30642" y="591"/>
                  </a:moveTo>
                  <a:cubicBezTo>
                    <a:pt x="30823" y="591"/>
                    <a:pt x="31003" y="663"/>
                    <a:pt x="31207" y="799"/>
                  </a:cubicBezTo>
                  <a:cubicBezTo>
                    <a:pt x="33181" y="2152"/>
                    <a:pt x="34600" y="3993"/>
                    <a:pt x="35754" y="6055"/>
                  </a:cubicBezTo>
                  <a:cubicBezTo>
                    <a:pt x="36220" y="6898"/>
                    <a:pt x="36619" y="7763"/>
                    <a:pt x="36996" y="8650"/>
                  </a:cubicBezTo>
                  <a:cubicBezTo>
                    <a:pt x="37107" y="8916"/>
                    <a:pt x="37040" y="9338"/>
                    <a:pt x="36885" y="9604"/>
                  </a:cubicBezTo>
                  <a:cubicBezTo>
                    <a:pt x="36220" y="10846"/>
                    <a:pt x="35488" y="12066"/>
                    <a:pt x="34778" y="13330"/>
                  </a:cubicBezTo>
                  <a:cubicBezTo>
                    <a:pt x="34711" y="13175"/>
                    <a:pt x="34623" y="12997"/>
                    <a:pt x="34534" y="12820"/>
                  </a:cubicBezTo>
                  <a:cubicBezTo>
                    <a:pt x="33425" y="10402"/>
                    <a:pt x="32316" y="8007"/>
                    <a:pt x="31185" y="5612"/>
                  </a:cubicBezTo>
                  <a:cubicBezTo>
                    <a:pt x="31078" y="5398"/>
                    <a:pt x="30826" y="5100"/>
                    <a:pt x="30689" y="5100"/>
                  </a:cubicBezTo>
                  <a:cubicBezTo>
                    <a:pt x="30684" y="5100"/>
                    <a:pt x="30679" y="5101"/>
                    <a:pt x="30675" y="5102"/>
                  </a:cubicBezTo>
                  <a:cubicBezTo>
                    <a:pt x="30453" y="5146"/>
                    <a:pt x="30187" y="5390"/>
                    <a:pt x="30098" y="5612"/>
                  </a:cubicBezTo>
                  <a:cubicBezTo>
                    <a:pt x="28967" y="8007"/>
                    <a:pt x="27858" y="10402"/>
                    <a:pt x="26771" y="12776"/>
                  </a:cubicBezTo>
                  <a:cubicBezTo>
                    <a:pt x="26682" y="12975"/>
                    <a:pt x="26594" y="13153"/>
                    <a:pt x="26505" y="13308"/>
                  </a:cubicBezTo>
                  <a:cubicBezTo>
                    <a:pt x="25751" y="11977"/>
                    <a:pt x="24997" y="10691"/>
                    <a:pt x="24265" y="9404"/>
                  </a:cubicBezTo>
                  <a:cubicBezTo>
                    <a:pt x="24176" y="9249"/>
                    <a:pt x="24176" y="8983"/>
                    <a:pt x="24243" y="8806"/>
                  </a:cubicBezTo>
                  <a:cubicBezTo>
                    <a:pt x="25507" y="5634"/>
                    <a:pt x="27215" y="2795"/>
                    <a:pt x="30098" y="799"/>
                  </a:cubicBezTo>
                  <a:cubicBezTo>
                    <a:pt x="30294" y="658"/>
                    <a:pt x="30468" y="591"/>
                    <a:pt x="30642" y="591"/>
                  </a:cubicBezTo>
                  <a:close/>
                  <a:moveTo>
                    <a:pt x="18888" y="5056"/>
                  </a:moveTo>
                  <a:cubicBezTo>
                    <a:pt x="19103" y="5056"/>
                    <a:pt x="19346" y="5157"/>
                    <a:pt x="19629" y="5346"/>
                  </a:cubicBezTo>
                  <a:cubicBezTo>
                    <a:pt x="21160" y="6410"/>
                    <a:pt x="22468" y="7697"/>
                    <a:pt x="23511" y="9227"/>
                  </a:cubicBezTo>
                  <a:cubicBezTo>
                    <a:pt x="24354" y="10447"/>
                    <a:pt x="25019" y="11778"/>
                    <a:pt x="25773" y="13064"/>
                  </a:cubicBezTo>
                  <a:cubicBezTo>
                    <a:pt x="26217" y="13862"/>
                    <a:pt x="26150" y="14617"/>
                    <a:pt x="25551" y="15415"/>
                  </a:cubicBezTo>
                  <a:cubicBezTo>
                    <a:pt x="24864" y="13618"/>
                    <a:pt x="23954" y="11999"/>
                    <a:pt x="22735" y="10580"/>
                  </a:cubicBezTo>
                  <a:cubicBezTo>
                    <a:pt x="22668" y="10624"/>
                    <a:pt x="22624" y="10646"/>
                    <a:pt x="22557" y="10691"/>
                  </a:cubicBezTo>
                  <a:cubicBezTo>
                    <a:pt x="22624" y="10846"/>
                    <a:pt x="22690" y="11023"/>
                    <a:pt x="22801" y="11179"/>
                  </a:cubicBezTo>
                  <a:cubicBezTo>
                    <a:pt x="23755" y="12532"/>
                    <a:pt x="24553" y="13973"/>
                    <a:pt x="25108" y="15526"/>
                  </a:cubicBezTo>
                  <a:cubicBezTo>
                    <a:pt x="25330" y="16103"/>
                    <a:pt x="25263" y="16590"/>
                    <a:pt x="24908" y="17078"/>
                  </a:cubicBezTo>
                  <a:cubicBezTo>
                    <a:pt x="24287" y="15526"/>
                    <a:pt x="23600" y="14062"/>
                    <a:pt x="22513" y="12820"/>
                  </a:cubicBezTo>
                  <a:cubicBezTo>
                    <a:pt x="22424" y="12864"/>
                    <a:pt x="22358" y="12909"/>
                    <a:pt x="22269" y="12953"/>
                  </a:cubicBezTo>
                  <a:cubicBezTo>
                    <a:pt x="22380" y="13108"/>
                    <a:pt x="22468" y="13286"/>
                    <a:pt x="22557" y="13441"/>
                  </a:cubicBezTo>
                  <a:cubicBezTo>
                    <a:pt x="23422" y="14727"/>
                    <a:pt x="24198" y="16080"/>
                    <a:pt x="24531" y="17633"/>
                  </a:cubicBezTo>
                  <a:cubicBezTo>
                    <a:pt x="24575" y="17833"/>
                    <a:pt x="24575" y="18077"/>
                    <a:pt x="24509" y="18298"/>
                  </a:cubicBezTo>
                  <a:cubicBezTo>
                    <a:pt x="23977" y="20317"/>
                    <a:pt x="23422" y="22357"/>
                    <a:pt x="22868" y="24375"/>
                  </a:cubicBezTo>
                  <a:cubicBezTo>
                    <a:pt x="22845" y="24464"/>
                    <a:pt x="22801" y="24553"/>
                    <a:pt x="22779" y="24619"/>
                  </a:cubicBezTo>
                  <a:cubicBezTo>
                    <a:pt x="22380" y="23355"/>
                    <a:pt x="22025" y="22069"/>
                    <a:pt x="21537" y="20827"/>
                  </a:cubicBezTo>
                  <a:cubicBezTo>
                    <a:pt x="20339" y="17788"/>
                    <a:pt x="18787" y="14949"/>
                    <a:pt x="16746" y="12399"/>
                  </a:cubicBezTo>
                  <a:cubicBezTo>
                    <a:pt x="16436" y="12044"/>
                    <a:pt x="16613" y="11778"/>
                    <a:pt x="16657" y="11467"/>
                  </a:cubicBezTo>
                  <a:cubicBezTo>
                    <a:pt x="16835" y="10269"/>
                    <a:pt x="16968" y="9072"/>
                    <a:pt x="17256" y="7896"/>
                  </a:cubicBezTo>
                  <a:cubicBezTo>
                    <a:pt x="17434" y="7120"/>
                    <a:pt x="17744" y="6344"/>
                    <a:pt x="18143" y="5634"/>
                  </a:cubicBezTo>
                  <a:cubicBezTo>
                    <a:pt x="18360" y="5239"/>
                    <a:pt x="18598" y="5056"/>
                    <a:pt x="18888" y="5056"/>
                  </a:cubicBezTo>
                  <a:close/>
                  <a:moveTo>
                    <a:pt x="42445" y="5080"/>
                  </a:moveTo>
                  <a:cubicBezTo>
                    <a:pt x="42891" y="5080"/>
                    <a:pt x="43215" y="5464"/>
                    <a:pt x="43494" y="6277"/>
                  </a:cubicBezTo>
                  <a:cubicBezTo>
                    <a:pt x="43982" y="7697"/>
                    <a:pt x="44204" y="9205"/>
                    <a:pt x="44537" y="10669"/>
                  </a:cubicBezTo>
                  <a:cubicBezTo>
                    <a:pt x="44625" y="11090"/>
                    <a:pt x="44714" y="11489"/>
                    <a:pt x="44714" y="11911"/>
                  </a:cubicBezTo>
                  <a:cubicBezTo>
                    <a:pt x="44736" y="12088"/>
                    <a:pt x="44581" y="12310"/>
                    <a:pt x="44448" y="12465"/>
                  </a:cubicBezTo>
                  <a:cubicBezTo>
                    <a:pt x="41964" y="15726"/>
                    <a:pt x="40101" y="19296"/>
                    <a:pt x="38925" y="23222"/>
                  </a:cubicBezTo>
                  <a:cubicBezTo>
                    <a:pt x="38792" y="23666"/>
                    <a:pt x="38704" y="24109"/>
                    <a:pt x="38571" y="24619"/>
                  </a:cubicBezTo>
                  <a:cubicBezTo>
                    <a:pt x="38482" y="24486"/>
                    <a:pt x="38437" y="24420"/>
                    <a:pt x="38393" y="24331"/>
                  </a:cubicBezTo>
                  <a:cubicBezTo>
                    <a:pt x="37861" y="22379"/>
                    <a:pt x="37306" y="20428"/>
                    <a:pt x="36841" y="18454"/>
                  </a:cubicBezTo>
                  <a:cubicBezTo>
                    <a:pt x="36730" y="18010"/>
                    <a:pt x="36730" y="17433"/>
                    <a:pt x="36907" y="17034"/>
                  </a:cubicBezTo>
                  <a:cubicBezTo>
                    <a:pt x="37439" y="15814"/>
                    <a:pt x="38105" y="14639"/>
                    <a:pt x="38726" y="13441"/>
                  </a:cubicBezTo>
                  <a:cubicBezTo>
                    <a:pt x="38792" y="13264"/>
                    <a:pt x="38903" y="13108"/>
                    <a:pt x="38903" y="12887"/>
                  </a:cubicBezTo>
                  <a:lnTo>
                    <a:pt x="38903" y="12887"/>
                  </a:lnTo>
                  <a:cubicBezTo>
                    <a:pt x="37661" y="14018"/>
                    <a:pt x="37040" y="15504"/>
                    <a:pt x="36375" y="17056"/>
                  </a:cubicBezTo>
                  <a:cubicBezTo>
                    <a:pt x="35931" y="16502"/>
                    <a:pt x="35931" y="15947"/>
                    <a:pt x="36220" y="15415"/>
                  </a:cubicBezTo>
                  <a:cubicBezTo>
                    <a:pt x="36951" y="14018"/>
                    <a:pt x="37706" y="12620"/>
                    <a:pt x="38460" y="11223"/>
                  </a:cubicBezTo>
                  <a:cubicBezTo>
                    <a:pt x="38548" y="11046"/>
                    <a:pt x="38659" y="10890"/>
                    <a:pt x="38815" y="10669"/>
                  </a:cubicBezTo>
                  <a:lnTo>
                    <a:pt x="38815" y="10669"/>
                  </a:lnTo>
                  <a:cubicBezTo>
                    <a:pt x="38083" y="10824"/>
                    <a:pt x="37617" y="11578"/>
                    <a:pt x="35709" y="15393"/>
                  </a:cubicBezTo>
                  <a:cubicBezTo>
                    <a:pt x="35288" y="14750"/>
                    <a:pt x="34978" y="14106"/>
                    <a:pt x="35399" y="13397"/>
                  </a:cubicBezTo>
                  <a:cubicBezTo>
                    <a:pt x="36086" y="12155"/>
                    <a:pt x="36841" y="10957"/>
                    <a:pt x="37528" y="9737"/>
                  </a:cubicBezTo>
                  <a:cubicBezTo>
                    <a:pt x="38415" y="8074"/>
                    <a:pt x="39768" y="6832"/>
                    <a:pt x="41210" y="5700"/>
                  </a:cubicBezTo>
                  <a:cubicBezTo>
                    <a:pt x="41712" y="5293"/>
                    <a:pt x="42113" y="5080"/>
                    <a:pt x="42445" y="5080"/>
                  </a:cubicBezTo>
                  <a:close/>
                  <a:moveTo>
                    <a:pt x="2856" y="16815"/>
                  </a:moveTo>
                  <a:cubicBezTo>
                    <a:pt x="3196" y="16815"/>
                    <a:pt x="3577" y="16960"/>
                    <a:pt x="3904" y="17012"/>
                  </a:cubicBezTo>
                  <a:cubicBezTo>
                    <a:pt x="3572" y="17433"/>
                    <a:pt x="3195" y="17766"/>
                    <a:pt x="3062" y="18165"/>
                  </a:cubicBezTo>
                  <a:cubicBezTo>
                    <a:pt x="2929" y="18587"/>
                    <a:pt x="2973" y="19097"/>
                    <a:pt x="3084" y="19563"/>
                  </a:cubicBezTo>
                  <a:cubicBezTo>
                    <a:pt x="3572" y="21647"/>
                    <a:pt x="4681" y="23422"/>
                    <a:pt x="5989" y="25085"/>
                  </a:cubicBezTo>
                  <a:cubicBezTo>
                    <a:pt x="6145" y="25263"/>
                    <a:pt x="6278" y="25440"/>
                    <a:pt x="6433" y="25617"/>
                  </a:cubicBezTo>
                  <a:cubicBezTo>
                    <a:pt x="6433" y="25617"/>
                    <a:pt x="6433" y="25640"/>
                    <a:pt x="6433" y="25706"/>
                  </a:cubicBezTo>
                  <a:cubicBezTo>
                    <a:pt x="5413" y="25617"/>
                    <a:pt x="4525" y="25462"/>
                    <a:pt x="4015" y="24331"/>
                  </a:cubicBezTo>
                  <a:cubicBezTo>
                    <a:pt x="3150" y="22379"/>
                    <a:pt x="2330" y="20450"/>
                    <a:pt x="2174" y="18276"/>
                  </a:cubicBezTo>
                  <a:cubicBezTo>
                    <a:pt x="2174" y="18232"/>
                    <a:pt x="2174" y="18165"/>
                    <a:pt x="2174" y="18121"/>
                  </a:cubicBezTo>
                  <a:cubicBezTo>
                    <a:pt x="2197" y="17655"/>
                    <a:pt x="2064" y="17034"/>
                    <a:pt x="2574" y="16857"/>
                  </a:cubicBezTo>
                  <a:cubicBezTo>
                    <a:pt x="2663" y="16827"/>
                    <a:pt x="2758" y="16815"/>
                    <a:pt x="2856" y="16815"/>
                  </a:cubicBezTo>
                  <a:close/>
                  <a:moveTo>
                    <a:pt x="58452" y="16765"/>
                  </a:moveTo>
                  <a:cubicBezTo>
                    <a:pt x="58947" y="16765"/>
                    <a:pt x="59109" y="17187"/>
                    <a:pt x="59109" y="17589"/>
                  </a:cubicBezTo>
                  <a:cubicBezTo>
                    <a:pt x="59086" y="18320"/>
                    <a:pt x="59042" y="19075"/>
                    <a:pt x="58887" y="19784"/>
                  </a:cubicBezTo>
                  <a:cubicBezTo>
                    <a:pt x="58510" y="21536"/>
                    <a:pt x="57889" y="23200"/>
                    <a:pt x="57001" y="24752"/>
                  </a:cubicBezTo>
                  <a:cubicBezTo>
                    <a:pt x="56735" y="25218"/>
                    <a:pt x="56425" y="25507"/>
                    <a:pt x="55870" y="25551"/>
                  </a:cubicBezTo>
                  <a:cubicBezTo>
                    <a:pt x="55538" y="25551"/>
                    <a:pt x="55205" y="25662"/>
                    <a:pt x="54806" y="25751"/>
                  </a:cubicBezTo>
                  <a:cubicBezTo>
                    <a:pt x="55382" y="24952"/>
                    <a:pt x="55959" y="24242"/>
                    <a:pt x="56447" y="23466"/>
                  </a:cubicBezTo>
                  <a:cubicBezTo>
                    <a:pt x="57223" y="22224"/>
                    <a:pt x="57955" y="20938"/>
                    <a:pt x="58244" y="19452"/>
                  </a:cubicBezTo>
                  <a:cubicBezTo>
                    <a:pt x="58288" y="19185"/>
                    <a:pt x="58332" y="18897"/>
                    <a:pt x="58310" y="18609"/>
                  </a:cubicBezTo>
                  <a:cubicBezTo>
                    <a:pt x="58266" y="17966"/>
                    <a:pt x="58088" y="17367"/>
                    <a:pt x="57290" y="17123"/>
                  </a:cubicBezTo>
                  <a:cubicBezTo>
                    <a:pt x="57645" y="16990"/>
                    <a:pt x="58000" y="16812"/>
                    <a:pt x="58377" y="16768"/>
                  </a:cubicBezTo>
                  <a:cubicBezTo>
                    <a:pt x="58402" y="16766"/>
                    <a:pt x="58427" y="16765"/>
                    <a:pt x="58452" y="16765"/>
                  </a:cubicBezTo>
                  <a:close/>
                  <a:moveTo>
                    <a:pt x="4178" y="17341"/>
                  </a:moveTo>
                  <a:cubicBezTo>
                    <a:pt x="4349" y="17341"/>
                    <a:pt x="4534" y="17385"/>
                    <a:pt x="4725" y="17478"/>
                  </a:cubicBezTo>
                  <a:cubicBezTo>
                    <a:pt x="6477" y="18298"/>
                    <a:pt x="8118" y="19341"/>
                    <a:pt x="9516" y="20694"/>
                  </a:cubicBezTo>
                  <a:cubicBezTo>
                    <a:pt x="9627" y="20805"/>
                    <a:pt x="9738" y="20960"/>
                    <a:pt x="9804" y="21115"/>
                  </a:cubicBezTo>
                  <a:cubicBezTo>
                    <a:pt x="10558" y="23444"/>
                    <a:pt x="11645" y="25595"/>
                    <a:pt x="13109" y="27569"/>
                  </a:cubicBezTo>
                  <a:cubicBezTo>
                    <a:pt x="13109" y="27591"/>
                    <a:pt x="13109" y="27636"/>
                    <a:pt x="13109" y="27636"/>
                  </a:cubicBezTo>
                  <a:cubicBezTo>
                    <a:pt x="11379" y="27126"/>
                    <a:pt x="9649" y="26638"/>
                    <a:pt x="7941" y="26061"/>
                  </a:cubicBezTo>
                  <a:cubicBezTo>
                    <a:pt x="7475" y="25906"/>
                    <a:pt x="7054" y="25529"/>
                    <a:pt x="6721" y="25174"/>
                  </a:cubicBezTo>
                  <a:cubicBezTo>
                    <a:pt x="5302" y="23666"/>
                    <a:pt x="4193" y="21936"/>
                    <a:pt x="3550" y="19962"/>
                  </a:cubicBezTo>
                  <a:cubicBezTo>
                    <a:pt x="3350" y="19407"/>
                    <a:pt x="3306" y="18764"/>
                    <a:pt x="3350" y="18187"/>
                  </a:cubicBezTo>
                  <a:cubicBezTo>
                    <a:pt x="3398" y="17643"/>
                    <a:pt x="3736" y="17341"/>
                    <a:pt x="4178" y="17341"/>
                  </a:cubicBezTo>
                  <a:close/>
                  <a:moveTo>
                    <a:pt x="57113" y="17317"/>
                  </a:moveTo>
                  <a:cubicBezTo>
                    <a:pt x="57528" y="17317"/>
                    <a:pt x="57870" y="17624"/>
                    <a:pt x="57933" y="18143"/>
                  </a:cubicBezTo>
                  <a:cubicBezTo>
                    <a:pt x="58000" y="18631"/>
                    <a:pt x="58000" y="19185"/>
                    <a:pt x="57844" y="19651"/>
                  </a:cubicBezTo>
                  <a:cubicBezTo>
                    <a:pt x="57024" y="22069"/>
                    <a:pt x="55782" y="24198"/>
                    <a:pt x="53785" y="25839"/>
                  </a:cubicBezTo>
                  <a:cubicBezTo>
                    <a:pt x="53675" y="25928"/>
                    <a:pt x="53564" y="26017"/>
                    <a:pt x="53453" y="26061"/>
                  </a:cubicBezTo>
                  <a:cubicBezTo>
                    <a:pt x="51701" y="26593"/>
                    <a:pt x="49926" y="27103"/>
                    <a:pt x="48130" y="27658"/>
                  </a:cubicBezTo>
                  <a:cubicBezTo>
                    <a:pt x="49416" y="25861"/>
                    <a:pt x="50503" y="24021"/>
                    <a:pt x="51168" y="21936"/>
                  </a:cubicBezTo>
                  <a:cubicBezTo>
                    <a:pt x="51435" y="21093"/>
                    <a:pt x="51900" y="20450"/>
                    <a:pt x="52588" y="19984"/>
                  </a:cubicBezTo>
                  <a:cubicBezTo>
                    <a:pt x="53896" y="19119"/>
                    <a:pt x="55227" y="18276"/>
                    <a:pt x="56580" y="17478"/>
                  </a:cubicBezTo>
                  <a:cubicBezTo>
                    <a:pt x="56761" y="17368"/>
                    <a:pt x="56943" y="17317"/>
                    <a:pt x="57113" y="17317"/>
                  </a:cubicBezTo>
                  <a:close/>
                  <a:moveTo>
                    <a:pt x="9006" y="6808"/>
                  </a:moveTo>
                  <a:cubicBezTo>
                    <a:pt x="9112" y="6808"/>
                    <a:pt x="9231" y="6837"/>
                    <a:pt x="9361" y="6898"/>
                  </a:cubicBezTo>
                  <a:cubicBezTo>
                    <a:pt x="9804" y="7120"/>
                    <a:pt x="10248" y="7342"/>
                    <a:pt x="10669" y="7608"/>
                  </a:cubicBezTo>
                  <a:cubicBezTo>
                    <a:pt x="14617" y="10048"/>
                    <a:pt x="17456" y="13508"/>
                    <a:pt x="19563" y="17589"/>
                  </a:cubicBezTo>
                  <a:cubicBezTo>
                    <a:pt x="20849" y="20095"/>
                    <a:pt x="21936" y="22668"/>
                    <a:pt x="22380" y="25484"/>
                  </a:cubicBezTo>
                  <a:cubicBezTo>
                    <a:pt x="22468" y="26039"/>
                    <a:pt x="22513" y="26638"/>
                    <a:pt x="22468" y="27214"/>
                  </a:cubicBezTo>
                  <a:cubicBezTo>
                    <a:pt x="22247" y="29809"/>
                    <a:pt x="22579" y="32293"/>
                    <a:pt x="23644" y="34667"/>
                  </a:cubicBezTo>
                  <a:cubicBezTo>
                    <a:pt x="21470" y="32826"/>
                    <a:pt x="19341" y="31007"/>
                    <a:pt x="17766" y="28612"/>
                  </a:cubicBezTo>
                  <a:cubicBezTo>
                    <a:pt x="16214" y="26238"/>
                    <a:pt x="14905" y="23777"/>
                    <a:pt x="14129" y="21026"/>
                  </a:cubicBezTo>
                  <a:lnTo>
                    <a:pt x="14129" y="21026"/>
                  </a:lnTo>
                  <a:cubicBezTo>
                    <a:pt x="14306" y="22823"/>
                    <a:pt x="14972" y="24464"/>
                    <a:pt x="15815" y="26017"/>
                  </a:cubicBezTo>
                  <a:cubicBezTo>
                    <a:pt x="16635" y="27547"/>
                    <a:pt x="17567" y="29033"/>
                    <a:pt x="18454" y="30541"/>
                  </a:cubicBezTo>
                  <a:cubicBezTo>
                    <a:pt x="17057" y="29565"/>
                    <a:pt x="15371" y="29033"/>
                    <a:pt x="14506" y="27237"/>
                  </a:cubicBezTo>
                  <a:cubicBezTo>
                    <a:pt x="12621" y="23377"/>
                    <a:pt x="11224" y="19363"/>
                    <a:pt x="10403" y="15171"/>
                  </a:cubicBezTo>
                  <a:cubicBezTo>
                    <a:pt x="10381" y="15082"/>
                    <a:pt x="10359" y="14994"/>
                    <a:pt x="10336" y="14905"/>
                  </a:cubicBezTo>
                  <a:cubicBezTo>
                    <a:pt x="10336" y="14883"/>
                    <a:pt x="10292" y="14883"/>
                    <a:pt x="10137" y="14838"/>
                  </a:cubicBezTo>
                  <a:lnTo>
                    <a:pt x="10137" y="14838"/>
                  </a:lnTo>
                  <a:cubicBezTo>
                    <a:pt x="11002" y="19363"/>
                    <a:pt x="12089" y="23732"/>
                    <a:pt x="14129" y="27835"/>
                  </a:cubicBezTo>
                  <a:cubicBezTo>
                    <a:pt x="13929" y="27591"/>
                    <a:pt x="13685" y="27370"/>
                    <a:pt x="13486" y="27103"/>
                  </a:cubicBezTo>
                  <a:cubicBezTo>
                    <a:pt x="12399" y="25595"/>
                    <a:pt x="11468" y="23976"/>
                    <a:pt x="10802" y="22224"/>
                  </a:cubicBezTo>
                  <a:cubicBezTo>
                    <a:pt x="9250" y="18054"/>
                    <a:pt x="8163" y="13796"/>
                    <a:pt x="8252" y="9316"/>
                  </a:cubicBezTo>
                  <a:cubicBezTo>
                    <a:pt x="8252" y="8650"/>
                    <a:pt x="8362" y="8007"/>
                    <a:pt x="8473" y="7342"/>
                  </a:cubicBezTo>
                  <a:cubicBezTo>
                    <a:pt x="8537" y="7005"/>
                    <a:pt x="8729" y="6808"/>
                    <a:pt x="9006" y="6808"/>
                  </a:cubicBezTo>
                  <a:close/>
                  <a:moveTo>
                    <a:pt x="52284" y="6790"/>
                  </a:moveTo>
                  <a:cubicBezTo>
                    <a:pt x="52622" y="6790"/>
                    <a:pt x="52800" y="7103"/>
                    <a:pt x="52898" y="7763"/>
                  </a:cubicBezTo>
                  <a:cubicBezTo>
                    <a:pt x="53187" y="9582"/>
                    <a:pt x="53076" y="11423"/>
                    <a:pt x="52832" y="13264"/>
                  </a:cubicBezTo>
                  <a:cubicBezTo>
                    <a:pt x="52388" y="16457"/>
                    <a:pt x="51590" y="19585"/>
                    <a:pt x="50303" y="22557"/>
                  </a:cubicBezTo>
                  <a:cubicBezTo>
                    <a:pt x="49660" y="24065"/>
                    <a:pt x="48751" y="25462"/>
                    <a:pt x="47952" y="26882"/>
                  </a:cubicBezTo>
                  <a:cubicBezTo>
                    <a:pt x="47731" y="27237"/>
                    <a:pt x="47420" y="27525"/>
                    <a:pt x="47154" y="27858"/>
                  </a:cubicBezTo>
                  <a:cubicBezTo>
                    <a:pt x="47132" y="27835"/>
                    <a:pt x="47087" y="27791"/>
                    <a:pt x="47043" y="27769"/>
                  </a:cubicBezTo>
                  <a:cubicBezTo>
                    <a:pt x="49194" y="23710"/>
                    <a:pt x="50281" y="19319"/>
                    <a:pt x="51035" y="14838"/>
                  </a:cubicBezTo>
                  <a:lnTo>
                    <a:pt x="51035" y="14838"/>
                  </a:lnTo>
                  <a:cubicBezTo>
                    <a:pt x="50658" y="16324"/>
                    <a:pt x="50348" y="17810"/>
                    <a:pt x="49882" y="19274"/>
                  </a:cubicBezTo>
                  <a:cubicBezTo>
                    <a:pt x="48973" y="22224"/>
                    <a:pt x="48019" y="25152"/>
                    <a:pt x="46400" y="27835"/>
                  </a:cubicBezTo>
                  <a:cubicBezTo>
                    <a:pt x="46001" y="28501"/>
                    <a:pt x="45513" y="29033"/>
                    <a:pt x="44803" y="29388"/>
                  </a:cubicBezTo>
                  <a:cubicBezTo>
                    <a:pt x="44093" y="29721"/>
                    <a:pt x="43428" y="30164"/>
                    <a:pt x="42718" y="30541"/>
                  </a:cubicBezTo>
                  <a:cubicBezTo>
                    <a:pt x="44825" y="27658"/>
                    <a:pt x="46511" y="24597"/>
                    <a:pt x="47287" y="21093"/>
                  </a:cubicBezTo>
                  <a:cubicBezTo>
                    <a:pt x="47220" y="21071"/>
                    <a:pt x="47176" y="21026"/>
                    <a:pt x="47110" y="21004"/>
                  </a:cubicBezTo>
                  <a:cubicBezTo>
                    <a:pt x="47043" y="21137"/>
                    <a:pt x="46976" y="21270"/>
                    <a:pt x="46932" y="21403"/>
                  </a:cubicBezTo>
                  <a:cubicBezTo>
                    <a:pt x="45890" y="25329"/>
                    <a:pt x="43760" y="28656"/>
                    <a:pt x="41077" y="31628"/>
                  </a:cubicBezTo>
                  <a:cubicBezTo>
                    <a:pt x="40079" y="32759"/>
                    <a:pt x="38815" y="33691"/>
                    <a:pt x="37595" y="34800"/>
                  </a:cubicBezTo>
                  <a:cubicBezTo>
                    <a:pt x="37683" y="34511"/>
                    <a:pt x="37750" y="34334"/>
                    <a:pt x="37816" y="34179"/>
                  </a:cubicBezTo>
                  <a:cubicBezTo>
                    <a:pt x="38681" y="32138"/>
                    <a:pt x="39036" y="30031"/>
                    <a:pt x="38837" y="27835"/>
                  </a:cubicBezTo>
                  <a:cubicBezTo>
                    <a:pt x="38659" y="26061"/>
                    <a:pt x="38992" y="24398"/>
                    <a:pt x="39546" y="22756"/>
                  </a:cubicBezTo>
                  <a:cubicBezTo>
                    <a:pt x="41232" y="17788"/>
                    <a:pt x="43650" y="13241"/>
                    <a:pt x="47708" y="9781"/>
                  </a:cubicBezTo>
                  <a:cubicBezTo>
                    <a:pt x="48884" y="8761"/>
                    <a:pt x="50215" y="7918"/>
                    <a:pt x="51523" y="7098"/>
                  </a:cubicBezTo>
                  <a:cubicBezTo>
                    <a:pt x="51840" y="6894"/>
                    <a:pt x="52089" y="6790"/>
                    <a:pt x="52284" y="6790"/>
                  </a:cubicBezTo>
                  <a:close/>
                  <a:moveTo>
                    <a:pt x="59685" y="25507"/>
                  </a:moveTo>
                  <a:cubicBezTo>
                    <a:pt x="59752" y="25573"/>
                    <a:pt x="59818" y="25640"/>
                    <a:pt x="59885" y="25706"/>
                  </a:cubicBezTo>
                  <a:cubicBezTo>
                    <a:pt x="59685" y="26128"/>
                    <a:pt x="59530" y="26571"/>
                    <a:pt x="59286" y="26948"/>
                  </a:cubicBezTo>
                  <a:cubicBezTo>
                    <a:pt x="58155" y="28745"/>
                    <a:pt x="56691" y="30142"/>
                    <a:pt x="54983" y="31384"/>
                  </a:cubicBezTo>
                  <a:cubicBezTo>
                    <a:pt x="51523" y="33868"/>
                    <a:pt x="47841" y="35931"/>
                    <a:pt x="43760" y="37129"/>
                  </a:cubicBezTo>
                  <a:cubicBezTo>
                    <a:pt x="41143" y="37905"/>
                    <a:pt x="38460" y="38304"/>
                    <a:pt x="35754" y="38481"/>
                  </a:cubicBezTo>
                  <a:cubicBezTo>
                    <a:pt x="35709" y="38489"/>
                    <a:pt x="35665" y="38491"/>
                    <a:pt x="35617" y="38491"/>
                  </a:cubicBezTo>
                  <a:cubicBezTo>
                    <a:pt x="35522" y="38491"/>
                    <a:pt x="35414" y="38481"/>
                    <a:pt x="35266" y="38481"/>
                  </a:cubicBezTo>
                  <a:cubicBezTo>
                    <a:pt x="37728" y="34911"/>
                    <a:pt x="40877" y="32205"/>
                    <a:pt x="44537" y="30098"/>
                  </a:cubicBezTo>
                  <a:cubicBezTo>
                    <a:pt x="49239" y="27370"/>
                    <a:pt x="54384" y="26128"/>
                    <a:pt x="59685" y="25507"/>
                  </a:cubicBezTo>
                  <a:close/>
                  <a:moveTo>
                    <a:pt x="1576" y="25507"/>
                  </a:moveTo>
                  <a:cubicBezTo>
                    <a:pt x="6100" y="26017"/>
                    <a:pt x="10514" y="27015"/>
                    <a:pt x="14661" y="28989"/>
                  </a:cubicBezTo>
                  <a:cubicBezTo>
                    <a:pt x="19230" y="31184"/>
                    <a:pt x="23067" y="34267"/>
                    <a:pt x="25951" y="38592"/>
                  </a:cubicBezTo>
                  <a:cubicBezTo>
                    <a:pt x="24154" y="38348"/>
                    <a:pt x="22358" y="38149"/>
                    <a:pt x="20583" y="37838"/>
                  </a:cubicBezTo>
                  <a:cubicBezTo>
                    <a:pt x="14639" y="36818"/>
                    <a:pt x="9560" y="33935"/>
                    <a:pt x="4880" y="30275"/>
                  </a:cubicBezTo>
                  <a:cubicBezTo>
                    <a:pt x="3616" y="29277"/>
                    <a:pt x="2662" y="28035"/>
                    <a:pt x="1842" y="26682"/>
                  </a:cubicBezTo>
                  <a:cubicBezTo>
                    <a:pt x="1664" y="26394"/>
                    <a:pt x="1576" y="26039"/>
                    <a:pt x="1443" y="25706"/>
                  </a:cubicBezTo>
                  <a:cubicBezTo>
                    <a:pt x="1487" y="25640"/>
                    <a:pt x="1531" y="25573"/>
                    <a:pt x="1576" y="25507"/>
                  </a:cubicBezTo>
                  <a:close/>
                  <a:moveTo>
                    <a:pt x="932" y="25640"/>
                  </a:moveTo>
                  <a:cubicBezTo>
                    <a:pt x="1376" y="26416"/>
                    <a:pt x="1687" y="27059"/>
                    <a:pt x="2108" y="27658"/>
                  </a:cubicBezTo>
                  <a:cubicBezTo>
                    <a:pt x="3217" y="29188"/>
                    <a:pt x="4570" y="30453"/>
                    <a:pt x="6145" y="31562"/>
                  </a:cubicBezTo>
                  <a:cubicBezTo>
                    <a:pt x="8651" y="33336"/>
                    <a:pt x="11268" y="34933"/>
                    <a:pt x="14063" y="36219"/>
                  </a:cubicBezTo>
                  <a:cubicBezTo>
                    <a:pt x="17256" y="37683"/>
                    <a:pt x="20650" y="38459"/>
                    <a:pt x="24132" y="38814"/>
                  </a:cubicBezTo>
                  <a:cubicBezTo>
                    <a:pt x="24953" y="38903"/>
                    <a:pt x="25751" y="39036"/>
                    <a:pt x="26527" y="39258"/>
                  </a:cubicBezTo>
                  <a:cubicBezTo>
                    <a:pt x="26971" y="39391"/>
                    <a:pt x="27370" y="39701"/>
                    <a:pt x="27769" y="39945"/>
                  </a:cubicBezTo>
                  <a:cubicBezTo>
                    <a:pt x="27747" y="39990"/>
                    <a:pt x="27747" y="40034"/>
                    <a:pt x="27725" y="40078"/>
                  </a:cubicBezTo>
                  <a:cubicBezTo>
                    <a:pt x="27448" y="40078"/>
                    <a:pt x="27165" y="40084"/>
                    <a:pt x="26882" y="40084"/>
                  </a:cubicBezTo>
                  <a:cubicBezTo>
                    <a:pt x="26599" y="40084"/>
                    <a:pt x="26317" y="40078"/>
                    <a:pt x="26039" y="40056"/>
                  </a:cubicBezTo>
                  <a:cubicBezTo>
                    <a:pt x="19341" y="39635"/>
                    <a:pt x="13308" y="37328"/>
                    <a:pt x="7764" y="33646"/>
                  </a:cubicBezTo>
                  <a:cubicBezTo>
                    <a:pt x="5368" y="32072"/>
                    <a:pt x="3350" y="30053"/>
                    <a:pt x="1598" y="27791"/>
                  </a:cubicBezTo>
                  <a:cubicBezTo>
                    <a:pt x="1309" y="27392"/>
                    <a:pt x="1065" y="26904"/>
                    <a:pt x="888" y="26438"/>
                  </a:cubicBezTo>
                  <a:cubicBezTo>
                    <a:pt x="799" y="26238"/>
                    <a:pt x="910" y="25950"/>
                    <a:pt x="932" y="25640"/>
                  </a:cubicBezTo>
                  <a:close/>
                  <a:moveTo>
                    <a:pt x="60328" y="25662"/>
                  </a:moveTo>
                  <a:cubicBezTo>
                    <a:pt x="60351" y="25906"/>
                    <a:pt x="60484" y="26194"/>
                    <a:pt x="60417" y="26372"/>
                  </a:cubicBezTo>
                  <a:cubicBezTo>
                    <a:pt x="60151" y="26948"/>
                    <a:pt x="59885" y="27525"/>
                    <a:pt x="59508" y="27991"/>
                  </a:cubicBezTo>
                  <a:cubicBezTo>
                    <a:pt x="57534" y="30497"/>
                    <a:pt x="55249" y="32648"/>
                    <a:pt x="52543" y="34312"/>
                  </a:cubicBezTo>
                  <a:cubicBezTo>
                    <a:pt x="48551" y="36796"/>
                    <a:pt x="44248" y="38592"/>
                    <a:pt x="39635" y="39524"/>
                  </a:cubicBezTo>
                  <a:cubicBezTo>
                    <a:pt x="37728" y="39901"/>
                    <a:pt x="35754" y="39945"/>
                    <a:pt x="33802" y="40123"/>
                  </a:cubicBezTo>
                  <a:cubicBezTo>
                    <a:pt x="33789" y="40127"/>
                    <a:pt x="33774" y="40129"/>
                    <a:pt x="33757" y="40129"/>
                  </a:cubicBezTo>
                  <a:cubicBezTo>
                    <a:pt x="33689" y="40129"/>
                    <a:pt x="33594" y="40101"/>
                    <a:pt x="33469" y="40101"/>
                  </a:cubicBezTo>
                  <a:cubicBezTo>
                    <a:pt x="34445" y="39014"/>
                    <a:pt x="35709" y="38925"/>
                    <a:pt x="36929" y="38836"/>
                  </a:cubicBezTo>
                  <a:cubicBezTo>
                    <a:pt x="41365" y="38459"/>
                    <a:pt x="45557" y="37217"/>
                    <a:pt x="49483" y="35110"/>
                  </a:cubicBezTo>
                  <a:cubicBezTo>
                    <a:pt x="51967" y="33802"/>
                    <a:pt x="54251" y="32205"/>
                    <a:pt x="56491" y="30563"/>
                  </a:cubicBezTo>
                  <a:cubicBezTo>
                    <a:pt x="57822" y="29565"/>
                    <a:pt x="58820" y="28212"/>
                    <a:pt x="59730" y="26837"/>
                  </a:cubicBezTo>
                  <a:cubicBezTo>
                    <a:pt x="59951" y="26505"/>
                    <a:pt x="60040" y="26083"/>
                    <a:pt x="60328" y="25662"/>
                  </a:cubicBezTo>
                  <a:close/>
                  <a:moveTo>
                    <a:pt x="30630" y="5390"/>
                  </a:moveTo>
                  <a:cubicBezTo>
                    <a:pt x="30874" y="5834"/>
                    <a:pt x="31074" y="6166"/>
                    <a:pt x="31229" y="6543"/>
                  </a:cubicBezTo>
                  <a:cubicBezTo>
                    <a:pt x="33004" y="10802"/>
                    <a:pt x="34844" y="15038"/>
                    <a:pt x="36530" y="19341"/>
                  </a:cubicBezTo>
                  <a:cubicBezTo>
                    <a:pt x="37506" y="21914"/>
                    <a:pt x="37950" y="24619"/>
                    <a:pt x="38216" y="27392"/>
                  </a:cubicBezTo>
                  <a:cubicBezTo>
                    <a:pt x="38482" y="30297"/>
                    <a:pt x="37883" y="32959"/>
                    <a:pt x="36552" y="35487"/>
                  </a:cubicBezTo>
                  <a:cubicBezTo>
                    <a:pt x="35732" y="36995"/>
                    <a:pt x="34756" y="38459"/>
                    <a:pt x="33270" y="39413"/>
                  </a:cubicBezTo>
                  <a:cubicBezTo>
                    <a:pt x="32161" y="40134"/>
                    <a:pt x="31401" y="40494"/>
                    <a:pt x="30641" y="40494"/>
                  </a:cubicBezTo>
                  <a:cubicBezTo>
                    <a:pt x="29882" y="40494"/>
                    <a:pt x="29122" y="40134"/>
                    <a:pt x="28013" y="39413"/>
                  </a:cubicBezTo>
                  <a:cubicBezTo>
                    <a:pt x="26505" y="38437"/>
                    <a:pt x="25507" y="36951"/>
                    <a:pt x="24686" y="35399"/>
                  </a:cubicBezTo>
                  <a:cubicBezTo>
                    <a:pt x="23378" y="32937"/>
                    <a:pt x="22868" y="30342"/>
                    <a:pt x="23067" y="27503"/>
                  </a:cubicBezTo>
                  <a:cubicBezTo>
                    <a:pt x="23422" y="22490"/>
                    <a:pt x="25130" y="17899"/>
                    <a:pt x="27060" y="13352"/>
                  </a:cubicBezTo>
                  <a:cubicBezTo>
                    <a:pt x="28058" y="10957"/>
                    <a:pt x="29144" y="8606"/>
                    <a:pt x="30187" y="6233"/>
                  </a:cubicBezTo>
                  <a:cubicBezTo>
                    <a:pt x="30298" y="5989"/>
                    <a:pt x="30453" y="5745"/>
                    <a:pt x="30630" y="5390"/>
                  </a:cubicBezTo>
                  <a:close/>
                  <a:moveTo>
                    <a:pt x="28080" y="40544"/>
                  </a:moveTo>
                  <a:cubicBezTo>
                    <a:pt x="28368" y="40566"/>
                    <a:pt x="28701" y="40522"/>
                    <a:pt x="28967" y="40655"/>
                  </a:cubicBezTo>
                  <a:cubicBezTo>
                    <a:pt x="29527" y="40913"/>
                    <a:pt x="30082" y="41046"/>
                    <a:pt x="30640" y="41046"/>
                  </a:cubicBezTo>
                  <a:cubicBezTo>
                    <a:pt x="31186" y="41046"/>
                    <a:pt x="31734" y="40918"/>
                    <a:pt x="32294" y="40655"/>
                  </a:cubicBezTo>
                  <a:cubicBezTo>
                    <a:pt x="32437" y="40596"/>
                    <a:pt x="32599" y="40574"/>
                    <a:pt x="32770" y="40574"/>
                  </a:cubicBezTo>
                  <a:cubicBezTo>
                    <a:pt x="32917" y="40574"/>
                    <a:pt x="33071" y="40590"/>
                    <a:pt x="33225" y="40611"/>
                  </a:cubicBezTo>
                  <a:cubicBezTo>
                    <a:pt x="32427" y="41498"/>
                    <a:pt x="31983" y="42474"/>
                    <a:pt x="31872" y="43627"/>
                  </a:cubicBezTo>
                  <a:cubicBezTo>
                    <a:pt x="31851" y="44040"/>
                    <a:pt x="31063" y="44559"/>
                    <a:pt x="30655" y="44559"/>
                  </a:cubicBezTo>
                  <a:cubicBezTo>
                    <a:pt x="30647" y="44559"/>
                    <a:pt x="30638" y="44559"/>
                    <a:pt x="30630" y="44559"/>
                  </a:cubicBezTo>
                  <a:cubicBezTo>
                    <a:pt x="30165" y="44559"/>
                    <a:pt x="29433" y="44004"/>
                    <a:pt x="29388" y="43538"/>
                  </a:cubicBezTo>
                  <a:cubicBezTo>
                    <a:pt x="29300" y="42407"/>
                    <a:pt x="28834" y="41476"/>
                    <a:pt x="28035" y="40677"/>
                  </a:cubicBezTo>
                  <a:cubicBezTo>
                    <a:pt x="28035" y="40633"/>
                    <a:pt x="28058" y="40588"/>
                    <a:pt x="28080" y="40544"/>
                  </a:cubicBezTo>
                  <a:close/>
                  <a:moveTo>
                    <a:pt x="54473" y="43827"/>
                  </a:moveTo>
                  <a:cubicBezTo>
                    <a:pt x="54673" y="44004"/>
                    <a:pt x="54850" y="44093"/>
                    <a:pt x="54939" y="44226"/>
                  </a:cubicBezTo>
                  <a:cubicBezTo>
                    <a:pt x="55515" y="45202"/>
                    <a:pt x="55915" y="46998"/>
                    <a:pt x="54562" y="48174"/>
                  </a:cubicBezTo>
                  <a:cubicBezTo>
                    <a:pt x="54074" y="48604"/>
                    <a:pt x="53234" y="48858"/>
                    <a:pt x="52456" y="48858"/>
                  </a:cubicBezTo>
                  <a:cubicBezTo>
                    <a:pt x="52030" y="48858"/>
                    <a:pt x="51623" y="48782"/>
                    <a:pt x="51301" y="48617"/>
                  </a:cubicBezTo>
                  <a:cubicBezTo>
                    <a:pt x="51168" y="48551"/>
                    <a:pt x="51013" y="48440"/>
                    <a:pt x="50991" y="48307"/>
                  </a:cubicBezTo>
                  <a:cubicBezTo>
                    <a:pt x="50813" y="47841"/>
                    <a:pt x="50680" y="47353"/>
                    <a:pt x="50570" y="46910"/>
                  </a:cubicBezTo>
                  <a:cubicBezTo>
                    <a:pt x="51235" y="46843"/>
                    <a:pt x="51900" y="46865"/>
                    <a:pt x="52543" y="46710"/>
                  </a:cubicBezTo>
                  <a:cubicBezTo>
                    <a:pt x="54118" y="46333"/>
                    <a:pt x="54628" y="45557"/>
                    <a:pt x="54473" y="43827"/>
                  </a:cubicBezTo>
                  <a:close/>
                  <a:moveTo>
                    <a:pt x="6810" y="43782"/>
                  </a:moveTo>
                  <a:cubicBezTo>
                    <a:pt x="6810" y="43982"/>
                    <a:pt x="6810" y="44048"/>
                    <a:pt x="6810" y="44115"/>
                  </a:cubicBezTo>
                  <a:cubicBezTo>
                    <a:pt x="6610" y="45224"/>
                    <a:pt x="6921" y="45889"/>
                    <a:pt x="7919" y="46399"/>
                  </a:cubicBezTo>
                  <a:cubicBezTo>
                    <a:pt x="8539" y="46728"/>
                    <a:pt x="9114" y="46861"/>
                    <a:pt x="10064" y="46861"/>
                  </a:cubicBezTo>
                  <a:cubicBezTo>
                    <a:pt x="10269" y="46861"/>
                    <a:pt x="10491" y="46855"/>
                    <a:pt x="10736" y="46843"/>
                  </a:cubicBezTo>
                  <a:lnTo>
                    <a:pt x="10736" y="46843"/>
                  </a:lnTo>
                  <a:cubicBezTo>
                    <a:pt x="10603" y="47331"/>
                    <a:pt x="10492" y="47797"/>
                    <a:pt x="10314" y="48240"/>
                  </a:cubicBezTo>
                  <a:cubicBezTo>
                    <a:pt x="10248" y="48418"/>
                    <a:pt x="10048" y="48595"/>
                    <a:pt x="9848" y="48662"/>
                  </a:cubicBezTo>
                  <a:cubicBezTo>
                    <a:pt x="9483" y="48805"/>
                    <a:pt x="9098" y="48874"/>
                    <a:pt x="8717" y="48874"/>
                  </a:cubicBezTo>
                  <a:cubicBezTo>
                    <a:pt x="7803" y="48874"/>
                    <a:pt x="6908" y="48479"/>
                    <a:pt x="6344" y="47775"/>
                  </a:cubicBezTo>
                  <a:cubicBezTo>
                    <a:pt x="5657" y="46954"/>
                    <a:pt x="5634" y="45424"/>
                    <a:pt x="6278" y="44337"/>
                  </a:cubicBezTo>
                  <a:cubicBezTo>
                    <a:pt x="6388" y="44159"/>
                    <a:pt x="6566" y="44026"/>
                    <a:pt x="6810" y="43782"/>
                  </a:cubicBezTo>
                  <a:close/>
                  <a:moveTo>
                    <a:pt x="24132" y="40566"/>
                  </a:moveTo>
                  <a:lnTo>
                    <a:pt x="24132" y="40566"/>
                  </a:lnTo>
                  <a:cubicBezTo>
                    <a:pt x="23089" y="41631"/>
                    <a:pt x="22158" y="42718"/>
                    <a:pt x="21714" y="44137"/>
                  </a:cubicBezTo>
                  <a:cubicBezTo>
                    <a:pt x="21293" y="45468"/>
                    <a:pt x="20938" y="46821"/>
                    <a:pt x="21448" y="48196"/>
                  </a:cubicBezTo>
                  <a:cubicBezTo>
                    <a:pt x="21670" y="48817"/>
                    <a:pt x="22003" y="49416"/>
                    <a:pt x="22402" y="49926"/>
                  </a:cubicBezTo>
                  <a:cubicBezTo>
                    <a:pt x="22883" y="50611"/>
                    <a:pt x="23411" y="50863"/>
                    <a:pt x="24334" y="50863"/>
                  </a:cubicBezTo>
                  <a:cubicBezTo>
                    <a:pt x="24517" y="50863"/>
                    <a:pt x="24714" y="50854"/>
                    <a:pt x="24930" y="50835"/>
                  </a:cubicBezTo>
                  <a:lnTo>
                    <a:pt x="24930" y="50835"/>
                  </a:lnTo>
                  <a:cubicBezTo>
                    <a:pt x="24531" y="51412"/>
                    <a:pt x="23977" y="51700"/>
                    <a:pt x="23400" y="51856"/>
                  </a:cubicBezTo>
                  <a:cubicBezTo>
                    <a:pt x="22994" y="51973"/>
                    <a:pt x="22577" y="52030"/>
                    <a:pt x="22163" y="52030"/>
                  </a:cubicBezTo>
                  <a:cubicBezTo>
                    <a:pt x="20001" y="52030"/>
                    <a:pt x="17912" y="50494"/>
                    <a:pt x="17744" y="48129"/>
                  </a:cubicBezTo>
                  <a:cubicBezTo>
                    <a:pt x="17633" y="46577"/>
                    <a:pt x="17678" y="45113"/>
                    <a:pt x="18454" y="43716"/>
                  </a:cubicBezTo>
                  <a:cubicBezTo>
                    <a:pt x="19075" y="42651"/>
                    <a:pt x="19940" y="41831"/>
                    <a:pt x="21160" y="41476"/>
                  </a:cubicBezTo>
                  <a:cubicBezTo>
                    <a:pt x="21936" y="41232"/>
                    <a:pt x="22668" y="40966"/>
                    <a:pt x="23444" y="40744"/>
                  </a:cubicBezTo>
                  <a:cubicBezTo>
                    <a:pt x="23666" y="40655"/>
                    <a:pt x="23910" y="40611"/>
                    <a:pt x="24132" y="40566"/>
                  </a:cubicBezTo>
                  <a:close/>
                  <a:moveTo>
                    <a:pt x="37040" y="40544"/>
                  </a:moveTo>
                  <a:lnTo>
                    <a:pt x="37040" y="40544"/>
                  </a:lnTo>
                  <a:cubicBezTo>
                    <a:pt x="37351" y="40611"/>
                    <a:pt x="37595" y="40655"/>
                    <a:pt x="37816" y="40722"/>
                  </a:cubicBezTo>
                  <a:cubicBezTo>
                    <a:pt x="38437" y="40921"/>
                    <a:pt x="39036" y="41187"/>
                    <a:pt x="39657" y="41320"/>
                  </a:cubicBezTo>
                  <a:cubicBezTo>
                    <a:pt x="40922" y="41587"/>
                    <a:pt x="41897" y="42296"/>
                    <a:pt x="42585" y="43317"/>
                  </a:cubicBezTo>
                  <a:cubicBezTo>
                    <a:pt x="43406" y="44536"/>
                    <a:pt x="43783" y="45934"/>
                    <a:pt x="43583" y="47420"/>
                  </a:cubicBezTo>
                  <a:cubicBezTo>
                    <a:pt x="43561" y="47664"/>
                    <a:pt x="43539" y="47908"/>
                    <a:pt x="43517" y="48152"/>
                  </a:cubicBezTo>
                  <a:cubicBezTo>
                    <a:pt x="43338" y="50668"/>
                    <a:pt x="41139" y="52043"/>
                    <a:pt x="39104" y="52043"/>
                  </a:cubicBezTo>
                  <a:cubicBezTo>
                    <a:pt x="38358" y="52043"/>
                    <a:pt x="37635" y="51859"/>
                    <a:pt x="37040" y="51479"/>
                  </a:cubicBezTo>
                  <a:cubicBezTo>
                    <a:pt x="36796" y="51323"/>
                    <a:pt x="36574" y="51124"/>
                    <a:pt x="36375" y="50880"/>
                  </a:cubicBezTo>
                  <a:lnTo>
                    <a:pt x="36375" y="50880"/>
                  </a:lnTo>
                  <a:cubicBezTo>
                    <a:pt x="36553" y="50903"/>
                    <a:pt x="36726" y="50916"/>
                    <a:pt x="36892" y="50916"/>
                  </a:cubicBezTo>
                  <a:cubicBezTo>
                    <a:pt x="37660" y="50916"/>
                    <a:pt x="38308" y="50652"/>
                    <a:pt x="38837" y="50015"/>
                  </a:cubicBezTo>
                  <a:cubicBezTo>
                    <a:pt x="39702" y="48972"/>
                    <a:pt x="40167" y="47797"/>
                    <a:pt x="40057" y="46444"/>
                  </a:cubicBezTo>
                  <a:cubicBezTo>
                    <a:pt x="39857" y="44159"/>
                    <a:pt x="38970" y="42252"/>
                    <a:pt x="37173" y="40766"/>
                  </a:cubicBezTo>
                  <a:cubicBezTo>
                    <a:pt x="37151" y="40744"/>
                    <a:pt x="37129" y="40699"/>
                    <a:pt x="37040" y="40544"/>
                  </a:cubicBezTo>
                  <a:close/>
                  <a:moveTo>
                    <a:pt x="21249" y="40111"/>
                  </a:moveTo>
                  <a:cubicBezTo>
                    <a:pt x="21788" y="40111"/>
                    <a:pt x="22346" y="40186"/>
                    <a:pt x="22934" y="40389"/>
                  </a:cubicBezTo>
                  <a:cubicBezTo>
                    <a:pt x="22091" y="40677"/>
                    <a:pt x="21359" y="40943"/>
                    <a:pt x="20628" y="41143"/>
                  </a:cubicBezTo>
                  <a:cubicBezTo>
                    <a:pt x="17988" y="41853"/>
                    <a:pt x="16014" y="43405"/>
                    <a:pt x="14728" y="45801"/>
                  </a:cubicBezTo>
                  <a:cubicBezTo>
                    <a:pt x="13974" y="47264"/>
                    <a:pt x="13508" y="48795"/>
                    <a:pt x="13796" y="50458"/>
                  </a:cubicBezTo>
                  <a:cubicBezTo>
                    <a:pt x="14173" y="52587"/>
                    <a:pt x="15438" y="53852"/>
                    <a:pt x="17567" y="54251"/>
                  </a:cubicBezTo>
                  <a:cubicBezTo>
                    <a:pt x="17744" y="54273"/>
                    <a:pt x="17922" y="54317"/>
                    <a:pt x="18099" y="54340"/>
                  </a:cubicBezTo>
                  <a:cubicBezTo>
                    <a:pt x="18099" y="54406"/>
                    <a:pt x="18077" y="54451"/>
                    <a:pt x="18077" y="54517"/>
                  </a:cubicBezTo>
                  <a:cubicBezTo>
                    <a:pt x="17685" y="54606"/>
                    <a:pt x="17300" y="54654"/>
                    <a:pt x="16927" y="54654"/>
                  </a:cubicBezTo>
                  <a:cubicBezTo>
                    <a:pt x="15990" y="54654"/>
                    <a:pt x="15125" y="54347"/>
                    <a:pt x="14395" y="53586"/>
                  </a:cubicBezTo>
                  <a:cubicBezTo>
                    <a:pt x="12532" y="51634"/>
                    <a:pt x="11822" y="49460"/>
                    <a:pt x="13109" y="46865"/>
                  </a:cubicBezTo>
                  <a:lnTo>
                    <a:pt x="13109" y="46865"/>
                  </a:lnTo>
                  <a:cubicBezTo>
                    <a:pt x="12244" y="47464"/>
                    <a:pt x="12000" y="49394"/>
                    <a:pt x="12488" y="51257"/>
                  </a:cubicBezTo>
                  <a:cubicBezTo>
                    <a:pt x="13087" y="53541"/>
                    <a:pt x="14817" y="54872"/>
                    <a:pt x="17700" y="55138"/>
                  </a:cubicBezTo>
                  <a:cubicBezTo>
                    <a:pt x="17123" y="55737"/>
                    <a:pt x="16458" y="56025"/>
                    <a:pt x="15726" y="56114"/>
                  </a:cubicBezTo>
                  <a:cubicBezTo>
                    <a:pt x="15576" y="56134"/>
                    <a:pt x="15425" y="56144"/>
                    <a:pt x="15272" y="56144"/>
                  </a:cubicBezTo>
                  <a:cubicBezTo>
                    <a:pt x="13728" y="56144"/>
                    <a:pt x="12077" y="55150"/>
                    <a:pt x="11290" y="53696"/>
                  </a:cubicBezTo>
                  <a:cubicBezTo>
                    <a:pt x="10514" y="52233"/>
                    <a:pt x="10359" y="50680"/>
                    <a:pt x="10647" y="49061"/>
                  </a:cubicBezTo>
                  <a:cubicBezTo>
                    <a:pt x="11068" y="46754"/>
                    <a:pt x="12133" y="44780"/>
                    <a:pt x="13708" y="43073"/>
                  </a:cubicBezTo>
                  <a:cubicBezTo>
                    <a:pt x="15282" y="41387"/>
                    <a:pt x="17345" y="40677"/>
                    <a:pt x="19563" y="40300"/>
                  </a:cubicBezTo>
                  <a:cubicBezTo>
                    <a:pt x="20114" y="40197"/>
                    <a:pt x="20671" y="40111"/>
                    <a:pt x="21249" y="40111"/>
                  </a:cubicBezTo>
                  <a:close/>
                  <a:moveTo>
                    <a:pt x="40024" y="40120"/>
                  </a:moveTo>
                  <a:cubicBezTo>
                    <a:pt x="40696" y="40120"/>
                    <a:pt x="41349" y="40225"/>
                    <a:pt x="42008" y="40322"/>
                  </a:cubicBezTo>
                  <a:cubicBezTo>
                    <a:pt x="46156" y="40988"/>
                    <a:pt x="48751" y="43494"/>
                    <a:pt x="50170" y="47309"/>
                  </a:cubicBezTo>
                  <a:cubicBezTo>
                    <a:pt x="50924" y="49371"/>
                    <a:pt x="51080" y="51501"/>
                    <a:pt x="50059" y="53563"/>
                  </a:cubicBezTo>
                  <a:cubicBezTo>
                    <a:pt x="49282" y="55119"/>
                    <a:pt x="47604" y="56144"/>
                    <a:pt x="46037" y="56144"/>
                  </a:cubicBezTo>
                  <a:cubicBezTo>
                    <a:pt x="45682" y="56144"/>
                    <a:pt x="45334" y="56091"/>
                    <a:pt x="45003" y="55981"/>
                  </a:cubicBezTo>
                  <a:cubicBezTo>
                    <a:pt x="44515" y="55826"/>
                    <a:pt x="44093" y="55537"/>
                    <a:pt x="43627" y="55293"/>
                  </a:cubicBezTo>
                  <a:cubicBezTo>
                    <a:pt x="43650" y="55227"/>
                    <a:pt x="43672" y="55160"/>
                    <a:pt x="43694" y="55072"/>
                  </a:cubicBezTo>
                  <a:cubicBezTo>
                    <a:pt x="43893" y="55092"/>
                    <a:pt x="44085" y="55102"/>
                    <a:pt x="44271" y="55102"/>
                  </a:cubicBezTo>
                  <a:cubicBezTo>
                    <a:pt x="46463" y="55102"/>
                    <a:pt x="47735" y="53692"/>
                    <a:pt x="48573" y="51811"/>
                  </a:cubicBezTo>
                  <a:cubicBezTo>
                    <a:pt x="49261" y="50281"/>
                    <a:pt x="49394" y="48285"/>
                    <a:pt x="48219" y="46887"/>
                  </a:cubicBezTo>
                  <a:lnTo>
                    <a:pt x="48219" y="46887"/>
                  </a:lnTo>
                  <a:cubicBezTo>
                    <a:pt x="49172" y="48750"/>
                    <a:pt x="48995" y="50569"/>
                    <a:pt x="47930" y="52299"/>
                  </a:cubicBezTo>
                  <a:cubicBezTo>
                    <a:pt x="46949" y="53866"/>
                    <a:pt x="45794" y="54644"/>
                    <a:pt x="44382" y="54644"/>
                  </a:cubicBezTo>
                  <a:cubicBezTo>
                    <a:pt x="43975" y="54644"/>
                    <a:pt x="43547" y="54580"/>
                    <a:pt x="43095" y="54451"/>
                  </a:cubicBezTo>
                  <a:cubicBezTo>
                    <a:pt x="43273" y="54384"/>
                    <a:pt x="43361" y="54295"/>
                    <a:pt x="43472" y="54295"/>
                  </a:cubicBezTo>
                  <a:cubicBezTo>
                    <a:pt x="46821" y="53896"/>
                    <a:pt x="48041" y="50835"/>
                    <a:pt x="47420" y="48263"/>
                  </a:cubicBezTo>
                  <a:cubicBezTo>
                    <a:pt x="46577" y="44692"/>
                    <a:pt x="44426" y="42318"/>
                    <a:pt x="40877" y="41210"/>
                  </a:cubicBezTo>
                  <a:cubicBezTo>
                    <a:pt x="40079" y="40966"/>
                    <a:pt x="39258" y="40699"/>
                    <a:pt x="38327" y="40389"/>
                  </a:cubicBezTo>
                  <a:cubicBezTo>
                    <a:pt x="38914" y="40190"/>
                    <a:pt x="39475" y="40120"/>
                    <a:pt x="40024" y="40120"/>
                  </a:cubicBezTo>
                  <a:close/>
                  <a:moveTo>
                    <a:pt x="31429" y="44847"/>
                  </a:moveTo>
                  <a:cubicBezTo>
                    <a:pt x="31429" y="44980"/>
                    <a:pt x="31451" y="45157"/>
                    <a:pt x="31451" y="45313"/>
                  </a:cubicBezTo>
                  <a:cubicBezTo>
                    <a:pt x="31451" y="55249"/>
                    <a:pt x="31429" y="65185"/>
                    <a:pt x="31407" y="75122"/>
                  </a:cubicBezTo>
                  <a:cubicBezTo>
                    <a:pt x="31407" y="75565"/>
                    <a:pt x="31030" y="76031"/>
                    <a:pt x="30653" y="76053"/>
                  </a:cubicBezTo>
                  <a:cubicBezTo>
                    <a:pt x="30276" y="76053"/>
                    <a:pt x="29854" y="75565"/>
                    <a:pt x="29854" y="75055"/>
                  </a:cubicBezTo>
                  <a:cubicBezTo>
                    <a:pt x="29854" y="65718"/>
                    <a:pt x="29854" y="56402"/>
                    <a:pt x="29854" y="47065"/>
                  </a:cubicBezTo>
                  <a:cubicBezTo>
                    <a:pt x="29854" y="46333"/>
                    <a:pt x="29854" y="45601"/>
                    <a:pt x="29854" y="44847"/>
                  </a:cubicBezTo>
                  <a:close/>
                  <a:moveTo>
                    <a:pt x="30542" y="0"/>
                  </a:moveTo>
                  <a:cubicBezTo>
                    <a:pt x="27104" y="1952"/>
                    <a:pt x="25307" y="5213"/>
                    <a:pt x="23777" y="8717"/>
                  </a:cubicBezTo>
                  <a:cubicBezTo>
                    <a:pt x="23622" y="8539"/>
                    <a:pt x="23511" y="8406"/>
                    <a:pt x="23378" y="8273"/>
                  </a:cubicBezTo>
                  <a:cubicBezTo>
                    <a:pt x="22291" y="7209"/>
                    <a:pt x="21249" y="6122"/>
                    <a:pt x="20095" y="5146"/>
                  </a:cubicBezTo>
                  <a:cubicBezTo>
                    <a:pt x="19641" y="4756"/>
                    <a:pt x="19221" y="4561"/>
                    <a:pt x="18841" y="4561"/>
                  </a:cubicBezTo>
                  <a:cubicBezTo>
                    <a:pt x="18313" y="4561"/>
                    <a:pt x="17862" y="4939"/>
                    <a:pt x="17500" y="5700"/>
                  </a:cubicBezTo>
                  <a:cubicBezTo>
                    <a:pt x="17057" y="6588"/>
                    <a:pt x="16791" y="7564"/>
                    <a:pt x="16569" y="8539"/>
                  </a:cubicBezTo>
                  <a:cubicBezTo>
                    <a:pt x="16325" y="9493"/>
                    <a:pt x="16236" y="10469"/>
                    <a:pt x="16081" y="11445"/>
                  </a:cubicBezTo>
                  <a:cubicBezTo>
                    <a:pt x="16059" y="11434"/>
                    <a:pt x="16036" y="11434"/>
                    <a:pt x="16017" y="11434"/>
                  </a:cubicBezTo>
                  <a:cubicBezTo>
                    <a:pt x="15998" y="11434"/>
                    <a:pt x="15981" y="11434"/>
                    <a:pt x="15970" y="11423"/>
                  </a:cubicBezTo>
                  <a:cubicBezTo>
                    <a:pt x="15837" y="11312"/>
                    <a:pt x="15726" y="11179"/>
                    <a:pt x="15593" y="11068"/>
                  </a:cubicBezTo>
                  <a:cubicBezTo>
                    <a:pt x="13952" y="9316"/>
                    <a:pt x="12066" y="7852"/>
                    <a:pt x="9982" y="6654"/>
                  </a:cubicBezTo>
                  <a:cubicBezTo>
                    <a:pt x="9578" y="6422"/>
                    <a:pt x="9235" y="6307"/>
                    <a:pt x="8948" y="6307"/>
                  </a:cubicBezTo>
                  <a:cubicBezTo>
                    <a:pt x="8383" y="6307"/>
                    <a:pt x="8036" y="6755"/>
                    <a:pt x="7875" y="7652"/>
                  </a:cubicBezTo>
                  <a:cubicBezTo>
                    <a:pt x="7764" y="8362"/>
                    <a:pt x="7719" y="9116"/>
                    <a:pt x="7697" y="9848"/>
                  </a:cubicBezTo>
                  <a:cubicBezTo>
                    <a:pt x="7697" y="12753"/>
                    <a:pt x="8207" y="15570"/>
                    <a:pt x="8983" y="18365"/>
                  </a:cubicBezTo>
                  <a:cubicBezTo>
                    <a:pt x="9094" y="18853"/>
                    <a:pt x="9227" y="19341"/>
                    <a:pt x="9405" y="19962"/>
                  </a:cubicBezTo>
                  <a:cubicBezTo>
                    <a:pt x="9117" y="19740"/>
                    <a:pt x="8961" y="19607"/>
                    <a:pt x="8806" y="19474"/>
                  </a:cubicBezTo>
                  <a:cubicBezTo>
                    <a:pt x="7231" y="18165"/>
                    <a:pt x="5413" y="17256"/>
                    <a:pt x="3550" y="16435"/>
                  </a:cubicBezTo>
                  <a:cubicBezTo>
                    <a:pt x="3275" y="16321"/>
                    <a:pt x="3026" y="16266"/>
                    <a:pt x="2805" y="16266"/>
                  </a:cubicBezTo>
                  <a:cubicBezTo>
                    <a:pt x="2168" y="16266"/>
                    <a:pt x="1763" y="16726"/>
                    <a:pt x="1664" y="17566"/>
                  </a:cubicBezTo>
                  <a:cubicBezTo>
                    <a:pt x="1642" y="17877"/>
                    <a:pt x="1642" y="18210"/>
                    <a:pt x="1687" y="18542"/>
                  </a:cubicBezTo>
                  <a:cubicBezTo>
                    <a:pt x="1953" y="20760"/>
                    <a:pt x="2662" y="22845"/>
                    <a:pt x="3749" y="24819"/>
                  </a:cubicBezTo>
                  <a:cubicBezTo>
                    <a:pt x="3816" y="24930"/>
                    <a:pt x="3882" y="25063"/>
                    <a:pt x="3971" y="25263"/>
                  </a:cubicBezTo>
                  <a:cubicBezTo>
                    <a:pt x="3505" y="25196"/>
                    <a:pt x="3150" y="25130"/>
                    <a:pt x="2773" y="25085"/>
                  </a:cubicBezTo>
                  <a:cubicBezTo>
                    <a:pt x="2374" y="25041"/>
                    <a:pt x="1975" y="25041"/>
                    <a:pt x="1576" y="25041"/>
                  </a:cubicBezTo>
                  <a:cubicBezTo>
                    <a:pt x="467" y="25063"/>
                    <a:pt x="1" y="25684"/>
                    <a:pt x="400" y="26726"/>
                  </a:cubicBezTo>
                  <a:cubicBezTo>
                    <a:pt x="622" y="27303"/>
                    <a:pt x="977" y="27858"/>
                    <a:pt x="1354" y="28346"/>
                  </a:cubicBezTo>
                  <a:cubicBezTo>
                    <a:pt x="2906" y="30342"/>
                    <a:pt x="4703" y="32094"/>
                    <a:pt x="6766" y="33602"/>
                  </a:cubicBezTo>
                  <a:cubicBezTo>
                    <a:pt x="10514" y="36374"/>
                    <a:pt x="14750" y="38149"/>
                    <a:pt x="19186" y="39502"/>
                  </a:cubicBezTo>
                  <a:cubicBezTo>
                    <a:pt x="19430" y="39568"/>
                    <a:pt x="19674" y="39657"/>
                    <a:pt x="20073" y="39768"/>
                  </a:cubicBezTo>
                  <a:cubicBezTo>
                    <a:pt x="19696" y="39857"/>
                    <a:pt x="19474" y="39901"/>
                    <a:pt x="19252" y="39945"/>
                  </a:cubicBezTo>
                  <a:cubicBezTo>
                    <a:pt x="15704" y="40522"/>
                    <a:pt x="12976" y="42341"/>
                    <a:pt x="11379" y="45623"/>
                  </a:cubicBezTo>
                  <a:cubicBezTo>
                    <a:pt x="11057" y="46307"/>
                    <a:pt x="10571" y="46517"/>
                    <a:pt x="9970" y="46517"/>
                  </a:cubicBezTo>
                  <a:cubicBezTo>
                    <a:pt x="9909" y="46517"/>
                    <a:pt x="9846" y="46514"/>
                    <a:pt x="9782" y="46510"/>
                  </a:cubicBezTo>
                  <a:cubicBezTo>
                    <a:pt x="9250" y="46466"/>
                    <a:pt x="8717" y="46333"/>
                    <a:pt x="8252" y="46133"/>
                  </a:cubicBezTo>
                  <a:cubicBezTo>
                    <a:pt x="7209" y="45690"/>
                    <a:pt x="6965" y="45113"/>
                    <a:pt x="7276" y="44004"/>
                  </a:cubicBezTo>
                  <a:cubicBezTo>
                    <a:pt x="7384" y="43679"/>
                    <a:pt x="7272" y="43457"/>
                    <a:pt x="7024" y="43457"/>
                  </a:cubicBezTo>
                  <a:cubicBezTo>
                    <a:pt x="6967" y="43457"/>
                    <a:pt x="6902" y="43469"/>
                    <a:pt x="6832" y="43494"/>
                  </a:cubicBezTo>
                  <a:cubicBezTo>
                    <a:pt x="6499" y="43605"/>
                    <a:pt x="6145" y="43871"/>
                    <a:pt x="5923" y="44159"/>
                  </a:cubicBezTo>
                  <a:cubicBezTo>
                    <a:pt x="5723" y="44448"/>
                    <a:pt x="5612" y="44847"/>
                    <a:pt x="5546" y="45224"/>
                  </a:cubicBezTo>
                  <a:cubicBezTo>
                    <a:pt x="5036" y="47486"/>
                    <a:pt x="6411" y="49238"/>
                    <a:pt x="8739" y="49283"/>
                  </a:cubicBezTo>
                  <a:cubicBezTo>
                    <a:pt x="9183" y="49283"/>
                    <a:pt x="9649" y="49216"/>
                    <a:pt x="10070" y="49172"/>
                  </a:cubicBezTo>
                  <a:lnTo>
                    <a:pt x="10070" y="49172"/>
                  </a:lnTo>
                  <a:cubicBezTo>
                    <a:pt x="10070" y="49815"/>
                    <a:pt x="10048" y="50414"/>
                    <a:pt x="10070" y="51013"/>
                  </a:cubicBezTo>
                  <a:cubicBezTo>
                    <a:pt x="10181" y="53741"/>
                    <a:pt x="11667" y="55715"/>
                    <a:pt x="14173" y="56469"/>
                  </a:cubicBezTo>
                  <a:cubicBezTo>
                    <a:pt x="14511" y="56572"/>
                    <a:pt x="14864" y="56620"/>
                    <a:pt x="15217" y="56620"/>
                  </a:cubicBezTo>
                  <a:cubicBezTo>
                    <a:pt x="16465" y="56620"/>
                    <a:pt x="17716" y="56012"/>
                    <a:pt x="18321" y="55027"/>
                  </a:cubicBezTo>
                  <a:cubicBezTo>
                    <a:pt x="18787" y="54273"/>
                    <a:pt x="18631" y="53985"/>
                    <a:pt x="17766" y="53852"/>
                  </a:cubicBezTo>
                  <a:cubicBezTo>
                    <a:pt x="15526" y="53497"/>
                    <a:pt x="14107" y="51900"/>
                    <a:pt x="14151" y="49660"/>
                  </a:cubicBezTo>
                  <a:cubicBezTo>
                    <a:pt x="14196" y="47087"/>
                    <a:pt x="15371" y="45047"/>
                    <a:pt x="17256" y="43383"/>
                  </a:cubicBezTo>
                  <a:cubicBezTo>
                    <a:pt x="17700" y="42984"/>
                    <a:pt x="18232" y="42673"/>
                    <a:pt x="18742" y="42318"/>
                  </a:cubicBezTo>
                  <a:lnTo>
                    <a:pt x="18742" y="42318"/>
                  </a:lnTo>
                  <a:cubicBezTo>
                    <a:pt x="18587" y="42740"/>
                    <a:pt x="18343" y="43050"/>
                    <a:pt x="18166" y="43405"/>
                  </a:cubicBezTo>
                  <a:cubicBezTo>
                    <a:pt x="17367" y="44803"/>
                    <a:pt x="17168" y="46289"/>
                    <a:pt x="17323" y="47908"/>
                  </a:cubicBezTo>
                  <a:cubicBezTo>
                    <a:pt x="17545" y="50214"/>
                    <a:pt x="18765" y="51722"/>
                    <a:pt x="21027" y="52166"/>
                  </a:cubicBezTo>
                  <a:cubicBezTo>
                    <a:pt x="21412" y="52242"/>
                    <a:pt x="21791" y="52282"/>
                    <a:pt x="22161" y="52282"/>
                  </a:cubicBezTo>
                  <a:cubicBezTo>
                    <a:pt x="23199" y="52282"/>
                    <a:pt x="24169" y="51964"/>
                    <a:pt x="25019" y="51212"/>
                  </a:cubicBezTo>
                  <a:cubicBezTo>
                    <a:pt x="25174" y="51079"/>
                    <a:pt x="25196" y="50858"/>
                    <a:pt x="25285" y="50680"/>
                  </a:cubicBezTo>
                  <a:cubicBezTo>
                    <a:pt x="25117" y="50624"/>
                    <a:pt x="24950" y="50537"/>
                    <a:pt x="24808" y="50537"/>
                  </a:cubicBezTo>
                  <a:cubicBezTo>
                    <a:pt x="24781" y="50537"/>
                    <a:pt x="24755" y="50540"/>
                    <a:pt x="24731" y="50547"/>
                  </a:cubicBezTo>
                  <a:cubicBezTo>
                    <a:pt x="24589" y="50574"/>
                    <a:pt x="24452" y="50587"/>
                    <a:pt x="24320" y="50587"/>
                  </a:cubicBezTo>
                  <a:cubicBezTo>
                    <a:pt x="23686" y="50587"/>
                    <a:pt x="23161" y="50289"/>
                    <a:pt x="22757" y="49793"/>
                  </a:cubicBezTo>
                  <a:cubicBezTo>
                    <a:pt x="22025" y="48906"/>
                    <a:pt x="21581" y="47885"/>
                    <a:pt x="21648" y="46710"/>
                  </a:cubicBezTo>
                  <a:cubicBezTo>
                    <a:pt x="21759" y="44536"/>
                    <a:pt x="22602" y="42718"/>
                    <a:pt x="24243" y="41254"/>
                  </a:cubicBezTo>
                  <a:cubicBezTo>
                    <a:pt x="24741" y="40808"/>
                    <a:pt x="25440" y="40572"/>
                    <a:pt x="26126" y="40572"/>
                  </a:cubicBezTo>
                  <a:cubicBezTo>
                    <a:pt x="26600" y="40572"/>
                    <a:pt x="27069" y="40685"/>
                    <a:pt x="27459" y="40921"/>
                  </a:cubicBezTo>
                  <a:cubicBezTo>
                    <a:pt x="28302" y="41453"/>
                    <a:pt x="28701" y="42274"/>
                    <a:pt x="28834" y="43250"/>
                  </a:cubicBezTo>
                  <a:cubicBezTo>
                    <a:pt x="28878" y="43472"/>
                    <a:pt x="28900" y="43782"/>
                    <a:pt x="29033" y="43938"/>
                  </a:cubicBezTo>
                  <a:cubicBezTo>
                    <a:pt x="29477" y="44337"/>
                    <a:pt x="29499" y="44803"/>
                    <a:pt x="29477" y="45335"/>
                  </a:cubicBezTo>
                  <a:cubicBezTo>
                    <a:pt x="29433" y="45801"/>
                    <a:pt x="29433" y="46289"/>
                    <a:pt x="29433" y="46754"/>
                  </a:cubicBezTo>
                  <a:cubicBezTo>
                    <a:pt x="29411" y="56136"/>
                    <a:pt x="29411" y="65496"/>
                    <a:pt x="29411" y="74878"/>
                  </a:cubicBezTo>
                  <a:cubicBezTo>
                    <a:pt x="29411" y="75033"/>
                    <a:pt x="29388" y="75210"/>
                    <a:pt x="29411" y="75388"/>
                  </a:cubicBezTo>
                  <a:cubicBezTo>
                    <a:pt x="29489" y="76018"/>
                    <a:pt x="30038" y="76424"/>
                    <a:pt x="30611" y="76424"/>
                  </a:cubicBezTo>
                  <a:cubicBezTo>
                    <a:pt x="30845" y="76424"/>
                    <a:pt x="31084" y="76356"/>
                    <a:pt x="31296" y="76208"/>
                  </a:cubicBezTo>
                  <a:cubicBezTo>
                    <a:pt x="31806" y="75876"/>
                    <a:pt x="31895" y="75410"/>
                    <a:pt x="31895" y="74833"/>
                  </a:cubicBezTo>
                  <a:cubicBezTo>
                    <a:pt x="31850" y="64941"/>
                    <a:pt x="31828" y="55027"/>
                    <a:pt x="31806" y="45135"/>
                  </a:cubicBezTo>
                  <a:cubicBezTo>
                    <a:pt x="31806" y="44847"/>
                    <a:pt x="31806" y="44514"/>
                    <a:pt x="31961" y="44337"/>
                  </a:cubicBezTo>
                  <a:cubicBezTo>
                    <a:pt x="32316" y="43938"/>
                    <a:pt x="32383" y="43472"/>
                    <a:pt x="32493" y="42984"/>
                  </a:cubicBezTo>
                  <a:cubicBezTo>
                    <a:pt x="32693" y="41964"/>
                    <a:pt x="33181" y="41032"/>
                    <a:pt x="34268" y="40744"/>
                  </a:cubicBezTo>
                  <a:cubicBezTo>
                    <a:pt x="34625" y="40645"/>
                    <a:pt x="34978" y="40585"/>
                    <a:pt x="35322" y="40585"/>
                  </a:cubicBezTo>
                  <a:cubicBezTo>
                    <a:pt x="35982" y="40585"/>
                    <a:pt x="36613" y="40804"/>
                    <a:pt x="37195" y="41387"/>
                  </a:cubicBezTo>
                  <a:cubicBezTo>
                    <a:pt x="38504" y="42651"/>
                    <a:pt x="39280" y="44159"/>
                    <a:pt x="39569" y="45934"/>
                  </a:cubicBezTo>
                  <a:cubicBezTo>
                    <a:pt x="39813" y="47287"/>
                    <a:pt x="39458" y="48484"/>
                    <a:pt x="38681" y="49593"/>
                  </a:cubicBezTo>
                  <a:cubicBezTo>
                    <a:pt x="38231" y="50193"/>
                    <a:pt x="37686" y="50587"/>
                    <a:pt x="36952" y="50587"/>
                  </a:cubicBezTo>
                  <a:cubicBezTo>
                    <a:pt x="36818" y="50587"/>
                    <a:pt x="36677" y="50574"/>
                    <a:pt x="36530" y="50547"/>
                  </a:cubicBezTo>
                  <a:cubicBezTo>
                    <a:pt x="36505" y="50540"/>
                    <a:pt x="36479" y="50537"/>
                    <a:pt x="36452" y="50537"/>
                  </a:cubicBezTo>
                  <a:cubicBezTo>
                    <a:pt x="36317" y="50537"/>
                    <a:pt x="36168" y="50617"/>
                    <a:pt x="36020" y="50636"/>
                  </a:cubicBezTo>
                  <a:cubicBezTo>
                    <a:pt x="36086" y="50835"/>
                    <a:pt x="36109" y="51101"/>
                    <a:pt x="36242" y="51190"/>
                  </a:cubicBezTo>
                  <a:cubicBezTo>
                    <a:pt x="36752" y="51501"/>
                    <a:pt x="37284" y="51878"/>
                    <a:pt x="37861" y="52055"/>
                  </a:cubicBezTo>
                  <a:cubicBezTo>
                    <a:pt x="38340" y="52205"/>
                    <a:pt x="38826" y="52275"/>
                    <a:pt x="39304" y="52275"/>
                  </a:cubicBezTo>
                  <a:cubicBezTo>
                    <a:pt x="41593" y="52275"/>
                    <a:pt x="43696" y="50655"/>
                    <a:pt x="43916" y="48307"/>
                  </a:cubicBezTo>
                  <a:cubicBezTo>
                    <a:pt x="44138" y="46133"/>
                    <a:pt x="43871" y="44159"/>
                    <a:pt x="42385" y="42318"/>
                  </a:cubicBezTo>
                  <a:lnTo>
                    <a:pt x="42385" y="42318"/>
                  </a:lnTo>
                  <a:cubicBezTo>
                    <a:pt x="42674" y="42452"/>
                    <a:pt x="42829" y="42496"/>
                    <a:pt x="42962" y="42585"/>
                  </a:cubicBezTo>
                  <a:cubicBezTo>
                    <a:pt x="45158" y="44026"/>
                    <a:pt x="46577" y="46000"/>
                    <a:pt x="47065" y="48617"/>
                  </a:cubicBezTo>
                  <a:cubicBezTo>
                    <a:pt x="47287" y="49771"/>
                    <a:pt x="47110" y="50880"/>
                    <a:pt x="46533" y="51900"/>
                  </a:cubicBezTo>
                  <a:cubicBezTo>
                    <a:pt x="45868" y="53098"/>
                    <a:pt x="44803" y="53652"/>
                    <a:pt x="43494" y="53852"/>
                  </a:cubicBezTo>
                  <a:cubicBezTo>
                    <a:pt x="42674" y="53985"/>
                    <a:pt x="42496" y="54295"/>
                    <a:pt x="42940" y="55005"/>
                  </a:cubicBezTo>
                  <a:cubicBezTo>
                    <a:pt x="43660" y="56134"/>
                    <a:pt x="44721" y="56631"/>
                    <a:pt x="45945" y="56631"/>
                  </a:cubicBezTo>
                  <a:cubicBezTo>
                    <a:pt x="46116" y="56631"/>
                    <a:pt x="46290" y="56621"/>
                    <a:pt x="46466" y="56602"/>
                  </a:cubicBezTo>
                  <a:cubicBezTo>
                    <a:pt x="48950" y="56314"/>
                    <a:pt x="50880" y="54273"/>
                    <a:pt x="51124" y="51722"/>
                  </a:cubicBezTo>
                  <a:cubicBezTo>
                    <a:pt x="51213" y="50880"/>
                    <a:pt x="51146" y="50015"/>
                    <a:pt x="51146" y="49128"/>
                  </a:cubicBezTo>
                  <a:lnTo>
                    <a:pt x="51146" y="49128"/>
                  </a:lnTo>
                  <a:cubicBezTo>
                    <a:pt x="51390" y="49172"/>
                    <a:pt x="51568" y="49216"/>
                    <a:pt x="51745" y="49238"/>
                  </a:cubicBezTo>
                  <a:cubicBezTo>
                    <a:pt x="51987" y="49273"/>
                    <a:pt x="52224" y="49290"/>
                    <a:pt x="52452" y="49290"/>
                  </a:cubicBezTo>
                  <a:cubicBezTo>
                    <a:pt x="54572" y="49290"/>
                    <a:pt x="56064" y="47843"/>
                    <a:pt x="55804" y="45601"/>
                  </a:cubicBezTo>
                  <a:cubicBezTo>
                    <a:pt x="55715" y="44891"/>
                    <a:pt x="55582" y="44159"/>
                    <a:pt x="54961" y="43694"/>
                  </a:cubicBezTo>
                  <a:cubicBezTo>
                    <a:pt x="54761" y="43516"/>
                    <a:pt x="54407" y="43561"/>
                    <a:pt x="54118" y="43516"/>
                  </a:cubicBezTo>
                  <a:cubicBezTo>
                    <a:pt x="54118" y="43738"/>
                    <a:pt x="54052" y="44004"/>
                    <a:pt x="54118" y="44226"/>
                  </a:cubicBezTo>
                  <a:cubicBezTo>
                    <a:pt x="54273" y="44847"/>
                    <a:pt x="54140" y="45401"/>
                    <a:pt x="53608" y="45801"/>
                  </a:cubicBezTo>
                  <a:cubicBezTo>
                    <a:pt x="52943" y="46311"/>
                    <a:pt x="52166" y="46510"/>
                    <a:pt x="51324" y="46510"/>
                  </a:cubicBezTo>
                  <a:cubicBezTo>
                    <a:pt x="50680" y="46510"/>
                    <a:pt x="50215" y="46266"/>
                    <a:pt x="49882" y="45623"/>
                  </a:cubicBezTo>
                  <a:cubicBezTo>
                    <a:pt x="48462" y="42673"/>
                    <a:pt x="46111" y="40855"/>
                    <a:pt x="42918" y="40123"/>
                  </a:cubicBezTo>
                  <a:cubicBezTo>
                    <a:pt x="42408" y="40012"/>
                    <a:pt x="41897" y="39901"/>
                    <a:pt x="41365" y="39790"/>
                  </a:cubicBezTo>
                  <a:cubicBezTo>
                    <a:pt x="41432" y="39746"/>
                    <a:pt x="41454" y="39701"/>
                    <a:pt x="41476" y="39679"/>
                  </a:cubicBezTo>
                  <a:cubicBezTo>
                    <a:pt x="41631" y="39635"/>
                    <a:pt x="41764" y="39590"/>
                    <a:pt x="41920" y="39546"/>
                  </a:cubicBezTo>
                  <a:cubicBezTo>
                    <a:pt x="45224" y="38592"/>
                    <a:pt x="48396" y="37306"/>
                    <a:pt x="51412" y="35620"/>
                  </a:cubicBezTo>
                  <a:cubicBezTo>
                    <a:pt x="54761" y="33757"/>
                    <a:pt x="57600" y="31318"/>
                    <a:pt x="59951" y="28301"/>
                  </a:cubicBezTo>
                  <a:cubicBezTo>
                    <a:pt x="60395" y="27747"/>
                    <a:pt x="60728" y="27037"/>
                    <a:pt x="60949" y="26349"/>
                  </a:cubicBezTo>
                  <a:cubicBezTo>
                    <a:pt x="61171" y="25662"/>
                    <a:pt x="60794" y="25174"/>
                    <a:pt x="60062" y="25085"/>
                  </a:cubicBezTo>
                  <a:cubicBezTo>
                    <a:pt x="59886" y="25064"/>
                    <a:pt x="59711" y="25056"/>
                    <a:pt x="59536" y="25056"/>
                  </a:cubicBezTo>
                  <a:cubicBezTo>
                    <a:pt x="59158" y="25056"/>
                    <a:pt x="58785" y="25092"/>
                    <a:pt x="58421" y="25107"/>
                  </a:cubicBezTo>
                  <a:cubicBezTo>
                    <a:pt x="58066" y="25130"/>
                    <a:pt x="57711" y="25196"/>
                    <a:pt x="57312" y="25263"/>
                  </a:cubicBezTo>
                  <a:cubicBezTo>
                    <a:pt x="57379" y="25085"/>
                    <a:pt x="57423" y="24996"/>
                    <a:pt x="57467" y="24930"/>
                  </a:cubicBezTo>
                  <a:cubicBezTo>
                    <a:pt x="58377" y="23355"/>
                    <a:pt x="58998" y="21670"/>
                    <a:pt x="59375" y="19895"/>
                  </a:cubicBezTo>
                  <a:cubicBezTo>
                    <a:pt x="59530" y="19141"/>
                    <a:pt x="59619" y="18365"/>
                    <a:pt x="59574" y="17589"/>
                  </a:cubicBezTo>
                  <a:cubicBezTo>
                    <a:pt x="59542" y="16730"/>
                    <a:pt x="59143" y="16262"/>
                    <a:pt x="58507" y="16262"/>
                  </a:cubicBezTo>
                  <a:cubicBezTo>
                    <a:pt x="58272" y="16262"/>
                    <a:pt x="58004" y="16326"/>
                    <a:pt x="57711" y="16457"/>
                  </a:cubicBezTo>
                  <a:cubicBezTo>
                    <a:pt x="55826" y="17278"/>
                    <a:pt x="53985" y="18187"/>
                    <a:pt x="52410" y="19540"/>
                  </a:cubicBezTo>
                  <a:cubicBezTo>
                    <a:pt x="52277" y="19651"/>
                    <a:pt x="52144" y="19740"/>
                    <a:pt x="51967" y="19873"/>
                  </a:cubicBezTo>
                  <a:cubicBezTo>
                    <a:pt x="52366" y="18077"/>
                    <a:pt x="52787" y="16391"/>
                    <a:pt x="53142" y="14683"/>
                  </a:cubicBezTo>
                  <a:cubicBezTo>
                    <a:pt x="53586" y="12465"/>
                    <a:pt x="53719" y="10203"/>
                    <a:pt x="53453" y="7963"/>
                  </a:cubicBezTo>
                  <a:cubicBezTo>
                    <a:pt x="53312" y="6840"/>
                    <a:pt x="52977" y="6312"/>
                    <a:pt x="52361" y="6312"/>
                  </a:cubicBezTo>
                  <a:cubicBezTo>
                    <a:pt x="52004" y="6312"/>
                    <a:pt x="51553" y="6490"/>
                    <a:pt x="50991" y="6832"/>
                  </a:cubicBezTo>
                  <a:cubicBezTo>
                    <a:pt x="48995" y="8051"/>
                    <a:pt x="47176" y="9449"/>
                    <a:pt x="45579" y="11157"/>
                  </a:cubicBezTo>
                  <a:cubicBezTo>
                    <a:pt x="45468" y="11290"/>
                    <a:pt x="45335" y="11401"/>
                    <a:pt x="45180" y="11534"/>
                  </a:cubicBezTo>
                  <a:cubicBezTo>
                    <a:pt x="45069" y="10713"/>
                    <a:pt x="45047" y="9959"/>
                    <a:pt x="44869" y="9249"/>
                  </a:cubicBezTo>
                  <a:cubicBezTo>
                    <a:pt x="44559" y="8029"/>
                    <a:pt x="44271" y="6787"/>
                    <a:pt x="43738" y="5634"/>
                  </a:cubicBezTo>
                  <a:cubicBezTo>
                    <a:pt x="43402" y="4909"/>
                    <a:pt x="42960" y="4547"/>
                    <a:pt x="42443" y="4547"/>
                  </a:cubicBezTo>
                  <a:cubicBezTo>
                    <a:pt x="42074" y="4547"/>
                    <a:pt x="41666" y="4732"/>
                    <a:pt x="41232" y="5102"/>
                  </a:cubicBezTo>
                  <a:cubicBezTo>
                    <a:pt x="40079" y="6078"/>
                    <a:pt x="39014" y="7186"/>
                    <a:pt x="37927" y="8229"/>
                  </a:cubicBezTo>
                  <a:cubicBezTo>
                    <a:pt x="37794" y="8362"/>
                    <a:pt x="37661" y="8517"/>
                    <a:pt x="37550" y="8650"/>
                  </a:cubicBezTo>
                  <a:cubicBezTo>
                    <a:pt x="37462" y="8606"/>
                    <a:pt x="37439" y="8606"/>
                    <a:pt x="37439" y="8606"/>
                  </a:cubicBezTo>
                  <a:cubicBezTo>
                    <a:pt x="37395" y="8539"/>
                    <a:pt x="37373" y="8451"/>
                    <a:pt x="37351" y="8384"/>
                  </a:cubicBezTo>
                  <a:cubicBezTo>
                    <a:pt x="35887" y="5013"/>
                    <a:pt x="34046" y="1930"/>
                    <a:pt x="3076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8" name="Google Shape;1658;p14"/>
            <p:cNvSpPr/>
            <p:nvPr/>
          </p:nvSpPr>
          <p:spPr>
            <a:xfrm>
              <a:off x="3999050" y="2024650"/>
              <a:ext cx="331600" cy="254600"/>
            </a:xfrm>
            <a:custGeom>
              <a:avLst/>
              <a:gdLst/>
              <a:ahLst/>
              <a:cxnLst/>
              <a:rect l="l" t="t" r="r" b="b"/>
              <a:pathLst>
                <a:path w="13264" h="10184" extrusionOk="0">
                  <a:moveTo>
                    <a:pt x="13064" y="1"/>
                  </a:moveTo>
                  <a:cubicBezTo>
                    <a:pt x="13064" y="1509"/>
                    <a:pt x="12643" y="2928"/>
                    <a:pt x="12088" y="4303"/>
                  </a:cubicBezTo>
                  <a:cubicBezTo>
                    <a:pt x="11334" y="6078"/>
                    <a:pt x="10380" y="7741"/>
                    <a:pt x="8806" y="8917"/>
                  </a:cubicBezTo>
                  <a:cubicBezTo>
                    <a:pt x="8027" y="9486"/>
                    <a:pt x="7345" y="9770"/>
                    <a:pt x="6662" y="9770"/>
                  </a:cubicBezTo>
                  <a:cubicBezTo>
                    <a:pt x="6042" y="9770"/>
                    <a:pt x="5421" y="9536"/>
                    <a:pt x="4725" y="9072"/>
                  </a:cubicBezTo>
                  <a:cubicBezTo>
                    <a:pt x="3749" y="8384"/>
                    <a:pt x="2928" y="7497"/>
                    <a:pt x="2329" y="6455"/>
                  </a:cubicBezTo>
                  <a:cubicBezTo>
                    <a:pt x="1176" y="4459"/>
                    <a:pt x="333" y="2352"/>
                    <a:pt x="245" y="23"/>
                  </a:cubicBezTo>
                  <a:lnTo>
                    <a:pt x="245" y="23"/>
                  </a:lnTo>
                  <a:cubicBezTo>
                    <a:pt x="1" y="3150"/>
                    <a:pt x="1642" y="7054"/>
                    <a:pt x="3993" y="9183"/>
                  </a:cubicBezTo>
                  <a:cubicBezTo>
                    <a:pt x="4739" y="9851"/>
                    <a:pt x="5698" y="10184"/>
                    <a:pt x="6658" y="10184"/>
                  </a:cubicBezTo>
                  <a:cubicBezTo>
                    <a:pt x="7611" y="10184"/>
                    <a:pt x="8565" y="9857"/>
                    <a:pt x="9316" y="9205"/>
                  </a:cubicBezTo>
                  <a:cubicBezTo>
                    <a:pt x="11268" y="7542"/>
                    <a:pt x="12177" y="5346"/>
                    <a:pt x="12820" y="3017"/>
                  </a:cubicBezTo>
                  <a:cubicBezTo>
                    <a:pt x="13086" y="2041"/>
                    <a:pt x="13109" y="1021"/>
                    <a:pt x="1326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59" name="Google Shape;1659;p14"/>
            <p:cNvSpPr/>
            <p:nvPr/>
          </p:nvSpPr>
          <p:spPr>
            <a:xfrm>
              <a:off x="4687725" y="1522300"/>
              <a:ext cx="17750" cy="103150"/>
            </a:xfrm>
            <a:custGeom>
              <a:avLst/>
              <a:gdLst/>
              <a:ahLst/>
              <a:cxnLst/>
              <a:rect l="l" t="t" r="r" b="b"/>
              <a:pathLst>
                <a:path w="710" h="4126" extrusionOk="0">
                  <a:moveTo>
                    <a:pt x="311" y="0"/>
                  </a:moveTo>
                  <a:lnTo>
                    <a:pt x="311" y="0"/>
                  </a:lnTo>
                  <a:cubicBezTo>
                    <a:pt x="200" y="1420"/>
                    <a:pt x="89" y="2773"/>
                    <a:pt x="0" y="4126"/>
                  </a:cubicBezTo>
                  <a:cubicBezTo>
                    <a:pt x="555" y="3527"/>
                    <a:pt x="710" y="555"/>
                    <a:pt x="31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0" name="Google Shape;1660;p14"/>
            <p:cNvSpPr/>
            <p:nvPr/>
          </p:nvSpPr>
          <p:spPr>
            <a:xfrm>
              <a:off x="3626450" y="1523950"/>
              <a:ext cx="17750" cy="102050"/>
            </a:xfrm>
            <a:custGeom>
              <a:avLst/>
              <a:gdLst/>
              <a:ahLst/>
              <a:cxnLst/>
              <a:rect l="l" t="t" r="r" b="b"/>
              <a:pathLst>
                <a:path w="710" h="4082" extrusionOk="0">
                  <a:moveTo>
                    <a:pt x="355" y="1"/>
                  </a:moveTo>
                  <a:cubicBezTo>
                    <a:pt x="311" y="1"/>
                    <a:pt x="244" y="23"/>
                    <a:pt x="178" y="23"/>
                  </a:cubicBezTo>
                  <a:cubicBezTo>
                    <a:pt x="0" y="1376"/>
                    <a:pt x="178" y="2729"/>
                    <a:pt x="444" y="4082"/>
                  </a:cubicBezTo>
                  <a:cubicBezTo>
                    <a:pt x="532" y="4082"/>
                    <a:pt x="621" y="4060"/>
                    <a:pt x="710" y="4060"/>
                  </a:cubicBezTo>
                  <a:cubicBezTo>
                    <a:pt x="577" y="2707"/>
                    <a:pt x="466" y="1354"/>
                    <a:pt x="35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1" name="Google Shape;1661;p14"/>
            <p:cNvSpPr/>
            <p:nvPr/>
          </p:nvSpPr>
          <p:spPr>
            <a:xfrm>
              <a:off x="4386075" y="1471825"/>
              <a:ext cx="62125" cy="74325"/>
            </a:xfrm>
            <a:custGeom>
              <a:avLst/>
              <a:gdLst/>
              <a:ahLst/>
              <a:cxnLst/>
              <a:rect l="l" t="t" r="r" b="b"/>
              <a:pathLst>
                <a:path w="2485" h="2973" extrusionOk="0">
                  <a:moveTo>
                    <a:pt x="2285" y="1"/>
                  </a:moveTo>
                  <a:cubicBezTo>
                    <a:pt x="1509" y="932"/>
                    <a:pt x="755" y="1864"/>
                    <a:pt x="1" y="2773"/>
                  </a:cubicBezTo>
                  <a:cubicBezTo>
                    <a:pt x="67" y="2840"/>
                    <a:pt x="134" y="2906"/>
                    <a:pt x="200" y="2973"/>
                  </a:cubicBezTo>
                  <a:cubicBezTo>
                    <a:pt x="954" y="2041"/>
                    <a:pt x="1709" y="1110"/>
                    <a:pt x="2485" y="156"/>
                  </a:cubicBezTo>
                  <a:cubicBezTo>
                    <a:pt x="2418" y="112"/>
                    <a:pt x="2352" y="67"/>
                    <a:pt x="228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2" name="Google Shape;1662;p14"/>
            <p:cNvSpPr/>
            <p:nvPr/>
          </p:nvSpPr>
          <p:spPr>
            <a:xfrm>
              <a:off x="3883175" y="1472400"/>
              <a:ext cx="62675" cy="73750"/>
            </a:xfrm>
            <a:custGeom>
              <a:avLst/>
              <a:gdLst/>
              <a:ahLst/>
              <a:cxnLst/>
              <a:rect l="l" t="t" r="r" b="b"/>
              <a:pathLst>
                <a:path w="2507" h="2950" extrusionOk="0">
                  <a:moveTo>
                    <a:pt x="200" y="0"/>
                  </a:moveTo>
                  <a:cubicBezTo>
                    <a:pt x="133" y="44"/>
                    <a:pt x="67" y="111"/>
                    <a:pt x="0" y="155"/>
                  </a:cubicBezTo>
                  <a:cubicBezTo>
                    <a:pt x="776" y="1087"/>
                    <a:pt x="1531" y="2018"/>
                    <a:pt x="2285" y="2950"/>
                  </a:cubicBezTo>
                  <a:cubicBezTo>
                    <a:pt x="2351" y="2883"/>
                    <a:pt x="2440" y="2817"/>
                    <a:pt x="2506" y="2773"/>
                  </a:cubicBezTo>
                  <a:cubicBezTo>
                    <a:pt x="1730" y="1841"/>
                    <a:pt x="976" y="909"/>
                    <a:pt x="20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3" name="Google Shape;1663;p14"/>
            <p:cNvSpPr/>
            <p:nvPr/>
          </p:nvSpPr>
          <p:spPr>
            <a:xfrm>
              <a:off x="3878050" y="2497075"/>
              <a:ext cx="75550" cy="96050"/>
            </a:xfrm>
            <a:custGeom>
              <a:avLst/>
              <a:gdLst/>
              <a:ahLst/>
              <a:cxnLst/>
              <a:rect l="l" t="t" r="r" b="b"/>
              <a:pathLst>
                <a:path w="3022" h="3842" extrusionOk="0">
                  <a:moveTo>
                    <a:pt x="383" y="0"/>
                  </a:moveTo>
                  <a:lnTo>
                    <a:pt x="383" y="0"/>
                  </a:lnTo>
                  <a:cubicBezTo>
                    <a:pt x="1" y="1748"/>
                    <a:pt x="1239" y="3842"/>
                    <a:pt x="2596" y="3842"/>
                  </a:cubicBezTo>
                  <a:cubicBezTo>
                    <a:pt x="2737" y="3842"/>
                    <a:pt x="2880" y="3819"/>
                    <a:pt x="3022" y="3771"/>
                  </a:cubicBezTo>
                  <a:cubicBezTo>
                    <a:pt x="848" y="3305"/>
                    <a:pt x="671" y="1642"/>
                    <a:pt x="38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4" name="Google Shape;1664;p14"/>
            <p:cNvSpPr/>
            <p:nvPr/>
          </p:nvSpPr>
          <p:spPr>
            <a:xfrm>
              <a:off x="3875950" y="2377850"/>
              <a:ext cx="41075" cy="94850"/>
            </a:xfrm>
            <a:custGeom>
              <a:avLst/>
              <a:gdLst/>
              <a:ahLst/>
              <a:cxnLst/>
              <a:rect l="l" t="t" r="r" b="b"/>
              <a:pathLst>
                <a:path w="1643" h="3794" extrusionOk="0">
                  <a:moveTo>
                    <a:pt x="1642" y="1"/>
                  </a:moveTo>
                  <a:lnTo>
                    <a:pt x="1642" y="1"/>
                  </a:lnTo>
                  <a:cubicBezTo>
                    <a:pt x="666" y="844"/>
                    <a:pt x="1" y="3106"/>
                    <a:pt x="511" y="3794"/>
                  </a:cubicBezTo>
                  <a:cubicBezTo>
                    <a:pt x="622" y="3128"/>
                    <a:pt x="688" y="2507"/>
                    <a:pt x="866" y="1908"/>
                  </a:cubicBezTo>
                  <a:cubicBezTo>
                    <a:pt x="1043" y="1287"/>
                    <a:pt x="1354" y="688"/>
                    <a:pt x="1642"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5" name="Google Shape;1665;p14"/>
            <p:cNvSpPr/>
            <p:nvPr/>
          </p:nvSpPr>
          <p:spPr>
            <a:xfrm>
              <a:off x="4381100" y="2496525"/>
              <a:ext cx="72400" cy="96275"/>
            </a:xfrm>
            <a:custGeom>
              <a:avLst/>
              <a:gdLst/>
              <a:ahLst/>
              <a:cxnLst/>
              <a:rect l="l" t="t" r="r" b="b"/>
              <a:pathLst>
                <a:path w="2896" h="3851" extrusionOk="0">
                  <a:moveTo>
                    <a:pt x="2484" y="0"/>
                  </a:moveTo>
                  <a:cubicBezTo>
                    <a:pt x="2196" y="1619"/>
                    <a:pt x="2063" y="3327"/>
                    <a:pt x="0" y="3815"/>
                  </a:cubicBezTo>
                  <a:cubicBezTo>
                    <a:pt x="105" y="3839"/>
                    <a:pt x="210" y="3851"/>
                    <a:pt x="314" y="3851"/>
                  </a:cubicBezTo>
                  <a:cubicBezTo>
                    <a:pt x="1648" y="3851"/>
                    <a:pt x="2896" y="1954"/>
                    <a:pt x="2484"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6" name="Google Shape;1666;p14"/>
            <p:cNvSpPr/>
            <p:nvPr/>
          </p:nvSpPr>
          <p:spPr>
            <a:xfrm>
              <a:off x="4419350" y="2381750"/>
              <a:ext cx="34950" cy="88725"/>
            </a:xfrm>
            <a:custGeom>
              <a:avLst/>
              <a:gdLst/>
              <a:ahLst/>
              <a:cxnLst/>
              <a:rect l="l" t="t" r="r" b="b"/>
              <a:pathLst>
                <a:path w="1398" h="3549" extrusionOk="0">
                  <a:moveTo>
                    <a:pt x="0" y="0"/>
                  </a:moveTo>
                  <a:lnTo>
                    <a:pt x="0" y="0"/>
                  </a:lnTo>
                  <a:cubicBezTo>
                    <a:pt x="311" y="1153"/>
                    <a:pt x="666" y="2373"/>
                    <a:pt x="1021" y="3549"/>
                  </a:cubicBezTo>
                  <a:cubicBezTo>
                    <a:pt x="1398" y="2839"/>
                    <a:pt x="732" y="599"/>
                    <a:pt x="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667" name="Google Shape;1667;p14"/>
          <p:cNvGrpSpPr/>
          <p:nvPr/>
        </p:nvGrpSpPr>
        <p:grpSpPr>
          <a:xfrm rot="10800000" flipH="1">
            <a:off x="34074" y="66823"/>
            <a:ext cx="1073497" cy="1067125"/>
            <a:chOff x="3500675" y="3599750"/>
            <a:chExt cx="808600" cy="803800"/>
          </a:xfrm>
        </p:grpSpPr>
        <p:sp>
          <p:nvSpPr>
            <p:cNvPr id="1668" name="Google Shape;1668;p14"/>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69" name="Google Shape;1669;p14"/>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0" name="Google Shape;1670;p14"/>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1" name="Google Shape;1671;p14"/>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2" name="Google Shape;1672;p14"/>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3" name="Google Shape;1673;p14"/>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4" name="Google Shape;1674;p14"/>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5" name="Google Shape;1675;p14"/>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6" name="Google Shape;1676;p14"/>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7" name="Google Shape;1677;p14"/>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8" name="Google Shape;1678;p14"/>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79" name="Google Shape;1679;p14"/>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0" name="Google Shape;1680;p14"/>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1" name="Google Shape;1681;p14"/>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2" name="Google Shape;1682;p14"/>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3" name="Google Shape;1683;p14"/>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4" name="Google Shape;1684;p14"/>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5" name="Google Shape;1685;p14"/>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6" name="Google Shape;1686;p14"/>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7" name="Google Shape;1687;p14"/>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8" name="Google Shape;1688;p14"/>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89" name="Google Shape;1689;p14"/>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0" name="Google Shape;1690;p14"/>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1" name="Google Shape;1691;p14"/>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2" name="Google Shape;1692;p14"/>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3" name="Google Shape;1693;p14"/>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4" name="Google Shape;1694;p14"/>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5" name="Google Shape;1695;p14"/>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6" name="Google Shape;1696;p14"/>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7" name="Google Shape;1697;p14"/>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8" name="Google Shape;1698;p14"/>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99" name="Google Shape;1699;p14"/>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0" name="Google Shape;1700;p14"/>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1" name="Google Shape;1701;p14"/>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2" name="Google Shape;1702;p14"/>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3" name="Google Shape;1703;p14"/>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4" name="Google Shape;1704;p14"/>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5" name="Google Shape;1705;p14"/>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6" name="Google Shape;1706;p14"/>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7" name="Google Shape;1707;p14"/>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8" name="Google Shape;1708;p14"/>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09" name="Google Shape;1709;p14"/>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0" name="Google Shape;1710;p14"/>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1" name="Google Shape;1711;p14"/>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2" name="Google Shape;1712;p14"/>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3" name="Google Shape;1713;p14"/>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4" name="Google Shape;1714;p14"/>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5" name="Google Shape;1715;p14"/>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6" name="Google Shape;1716;p14"/>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7" name="Google Shape;1717;p14"/>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8" name="Google Shape;1718;p14"/>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19" name="Google Shape;1719;p14"/>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0" name="Google Shape;1720;p14"/>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1" name="Google Shape;1721;p14"/>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2" name="Google Shape;1722;p14"/>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3" name="Google Shape;1723;p14"/>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4" name="Google Shape;1724;p14"/>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5" name="Google Shape;1725;p14"/>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6" name="Google Shape;1726;p14"/>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7" name="Google Shape;1727;p14"/>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28" name="Google Shape;1728;p14"/>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29" name="Google Shape;1729;p14"/>
          <p:cNvGrpSpPr/>
          <p:nvPr/>
        </p:nvGrpSpPr>
        <p:grpSpPr>
          <a:xfrm>
            <a:off x="34074" y="4158423"/>
            <a:ext cx="1073497" cy="1067125"/>
            <a:chOff x="3500675" y="3599750"/>
            <a:chExt cx="808600" cy="803800"/>
          </a:xfrm>
        </p:grpSpPr>
        <p:sp>
          <p:nvSpPr>
            <p:cNvPr id="1730" name="Google Shape;1730;p14"/>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1" name="Google Shape;1731;p14"/>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2" name="Google Shape;1732;p14"/>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3" name="Google Shape;1733;p14"/>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4" name="Google Shape;1734;p14"/>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5" name="Google Shape;1735;p14"/>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6" name="Google Shape;1736;p14"/>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7" name="Google Shape;1737;p14"/>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8" name="Google Shape;1738;p14"/>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39" name="Google Shape;1739;p14"/>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0" name="Google Shape;1740;p14"/>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1" name="Google Shape;1741;p14"/>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2" name="Google Shape;1742;p14"/>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3" name="Google Shape;1743;p14"/>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4" name="Google Shape;1744;p14"/>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5" name="Google Shape;1745;p14"/>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6" name="Google Shape;1746;p14"/>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7" name="Google Shape;1747;p14"/>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8" name="Google Shape;1748;p14"/>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49" name="Google Shape;1749;p14"/>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0" name="Google Shape;1750;p14"/>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1" name="Google Shape;1751;p14"/>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2" name="Google Shape;1752;p14"/>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3" name="Google Shape;1753;p14"/>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4" name="Google Shape;1754;p14"/>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5" name="Google Shape;1755;p14"/>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6" name="Google Shape;1756;p14"/>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7" name="Google Shape;1757;p14"/>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8" name="Google Shape;1758;p14"/>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59" name="Google Shape;1759;p14"/>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0" name="Google Shape;1760;p14"/>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1" name="Google Shape;1761;p14"/>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2" name="Google Shape;1762;p14"/>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3" name="Google Shape;1763;p14"/>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4" name="Google Shape;1764;p14"/>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5" name="Google Shape;1765;p14"/>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6" name="Google Shape;1766;p14"/>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7" name="Google Shape;1767;p14"/>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8" name="Google Shape;1768;p14"/>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69" name="Google Shape;1769;p14"/>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0" name="Google Shape;1770;p14"/>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1" name="Google Shape;1771;p14"/>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2" name="Google Shape;1772;p14"/>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3" name="Google Shape;1773;p14"/>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4" name="Google Shape;1774;p14"/>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5" name="Google Shape;1775;p14"/>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6" name="Google Shape;1776;p14"/>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7" name="Google Shape;1777;p14"/>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8" name="Google Shape;1778;p14"/>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79" name="Google Shape;1779;p14"/>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0" name="Google Shape;1780;p14"/>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1" name="Google Shape;1781;p14"/>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2" name="Google Shape;1782;p14"/>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3" name="Google Shape;1783;p14"/>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4" name="Google Shape;1784;p14"/>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5" name="Google Shape;1785;p14"/>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6" name="Google Shape;1786;p14"/>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7" name="Google Shape;1787;p14"/>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8" name="Google Shape;1788;p14"/>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89" name="Google Shape;1789;p14"/>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0" name="Google Shape;1790;p14"/>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791" name="Google Shape;1791;p14"/>
          <p:cNvGrpSpPr/>
          <p:nvPr/>
        </p:nvGrpSpPr>
        <p:grpSpPr>
          <a:xfrm>
            <a:off x="5982825" y="-1"/>
            <a:ext cx="871683" cy="1802342"/>
            <a:chOff x="3728750" y="1750575"/>
            <a:chExt cx="597125" cy="1234650"/>
          </a:xfrm>
        </p:grpSpPr>
        <p:sp>
          <p:nvSpPr>
            <p:cNvPr id="1792" name="Google Shape;1792;p14"/>
            <p:cNvSpPr/>
            <p:nvPr/>
          </p:nvSpPr>
          <p:spPr>
            <a:xfrm>
              <a:off x="3735750" y="2146800"/>
              <a:ext cx="582375" cy="581600"/>
            </a:xfrm>
            <a:custGeom>
              <a:avLst/>
              <a:gdLst/>
              <a:ahLst/>
              <a:cxnLst/>
              <a:rect l="l" t="t" r="r" b="b"/>
              <a:pathLst>
                <a:path w="23295" h="23264" extrusionOk="0">
                  <a:moveTo>
                    <a:pt x="11647" y="869"/>
                  </a:moveTo>
                  <a:cubicBezTo>
                    <a:pt x="17649" y="869"/>
                    <a:pt x="22488" y="5692"/>
                    <a:pt x="22488" y="11663"/>
                  </a:cubicBezTo>
                  <a:cubicBezTo>
                    <a:pt x="22472" y="17618"/>
                    <a:pt x="17649" y="22457"/>
                    <a:pt x="11694" y="22457"/>
                  </a:cubicBezTo>
                  <a:cubicBezTo>
                    <a:pt x="5707" y="22457"/>
                    <a:pt x="884" y="17603"/>
                    <a:pt x="900" y="11601"/>
                  </a:cubicBezTo>
                  <a:cubicBezTo>
                    <a:pt x="900" y="5708"/>
                    <a:pt x="5754" y="869"/>
                    <a:pt x="11647" y="869"/>
                  </a:cubicBezTo>
                  <a:close/>
                  <a:moveTo>
                    <a:pt x="11650" y="0"/>
                  </a:moveTo>
                  <a:cubicBezTo>
                    <a:pt x="5258" y="0"/>
                    <a:pt x="47" y="5190"/>
                    <a:pt x="31" y="11585"/>
                  </a:cubicBezTo>
                  <a:cubicBezTo>
                    <a:pt x="0" y="18006"/>
                    <a:pt x="5211" y="23248"/>
                    <a:pt x="11616" y="23264"/>
                  </a:cubicBezTo>
                  <a:cubicBezTo>
                    <a:pt x="11626" y="23264"/>
                    <a:pt x="11635" y="23264"/>
                    <a:pt x="11645" y="23264"/>
                  </a:cubicBezTo>
                  <a:cubicBezTo>
                    <a:pt x="18052" y="23264"/>
                    <a:pt x="23279" y="18059"/>
                    <a:pt x="23294" y="11663"/>
                  </a:cubicBezTo>
                  <a:cubicBezTo>
                    <a:pt x="23294" y="5242"/>
                    <a:pt x="18099" y="0"/>
                    <a:pt x="11678" y="0"/>
                  </a:cubicBezTo>
                  <a:cubicBezTo>
                    <a:pt x="11669" y="0"/>
                    <a:pt x="11659" y="0"/>
                    <a:pt x="11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3" name="Google Shape;1793;p14"/>
            <p:cNvSpPr/>
            <p:nvPr/>
          </p:nvSpPr>
          <p:spPr>
            <a:xfrm>
              <a:off x="3900525" y="1830425"/>
              <a:ext cx="256300" cy="255900"/>
            </a:xfrm>
            <a:custGeom>
              <a:avLst/>
              <a:gdLst/>
              <a:ahLst/>
              <a:cxnLst/>
              <a:rect l="l" t="t" r="r" b="b"/>
              <a:pathLst>
                <a:path w="10252" h="10236" extrusionOk="0">
                  <a:moveTo>
                    <a:pt x="4043" y="554"/>
                  </a:moveTo>
                  <a:cubicBezTo>
                    <a:pt x="4320" y="554"/>
                    <a:pt x="4268" y="882"/>
                    <a:pt x="4312" y="1086"/>
                  </a:cubicBezTo>
                  <a:cubicBezTo>
                    <a:pt x="4343" y="1272"/>
                    <a:pt x="4312" y="1442"/>
                    <a:pt x="4079" y="1489"/>
                  </a:cubicBezTo>
                  <a:cubicBezTo>
                    <a:pt x="2435" y="1846"/>
                    <a:pt x="1598" y="2962"/>
                    <a:pt x="1226" y="4529"/>
                  </a:cubicBezTo>
                  <a:cubicBezTo>
                    <a:pt x="1173" y="4750"/>
                    <a:pt x="1034" y="4778"/>
                    <a:pt x="887" y="4778"/>
                  </a:cubicBezTo>
                  <a:cubicBezTo>
                    <a:pt x="838" y="4778"/>
                    <a:pt x="788" y="4775"/>
                    <a:pt x="740" y="4775"/>
                  </a:cubicBezTo>
                  <a:cubicBezTo>
                    <a:pt x="720" y="4775"/>
                    <a:pt x="701" y="4775"/>
                    <a:pt x="683" y="4777"/>
                  </a:cubicBezTo>
                  <a:cubicBezTo>
                    <a:pt x="466" y="4777"/>
                    <a:pt x="419" y="4637"/>
                    <a:pt x="419" y="4467"/>
                  </a:cubicBezTo>
                  <a:cubicBezTo>
                    <a:pt x="435" y="3877"/>
                    <a:pt x="667" y="3366"/>
                    <a:pt x="1024" y="2900"/>
                  </a:cubicBezTo>
                  <a:cubicBezTo>
                    <a:pt x="1055" y="2854"/>
                    <a:pt x="1132" y="2823"/>
                    <a:pt x="1241" y="2823"/>
                  </a:cubicBezTo>
                  <a:cubicBezTo>
                    <a:pt x="1024" y="3366"/>
                    <a:pt x="652" y="3846"/>
                    <a:pt x="667" y="4498"/>
                  </a:cubicBezTo>
                  <a:cubicBezTo>
                    <a:pt x="736" y="4509"/>
                    <a:pt x="796" y="4523"/>
                    <a:pt x="848" y="4523"/>
                  </a:cubicBezTo>
                  <a:cubicBezTo>
                    <a:pt x="937" y="4523"/>
                    <a:pt x="1000" y="4483"/>
                    <a:pt x="1039" y="4327"/>
                  </a:cubicBezTo>
                  <a:cubicBezTo>
                    <a:pt x="1427" y="2761"/>
                    <a:pt x="2311" y="1644"/>
                    <a:pt x="3955" y="1241"/>
                  </a:cubicBezTo>
                  <a:cubicBezTo>
                    <a:pt x="3971" y="1241"/>
                    <a:pt x="4002" y="1225"/>
                    <a:pt x="4033" y="1210"/>
                  </a:cubicBezTo>
                  <a:cubicBezTo>
                    <a:pt x="4043" y="909"/>
                    <a:pt x="4019" y="788"/>
                    <a:pt x="3885" y="788"/>
                  </a:cubicBezTo>
                  <a:cubicBezTo>
                    <a:pt x="3819" y="788"/>
                    <a:pt x="3726" y="817"/>
                    <a:pt x="3598" y="869"/>
                  </a:cubicBezTo>
                  <a:cubicBezTo>
                    <a:pt x="3366" y="962"/>
                    <a:pt x="3133" y="1055"/>
                    <a:pt x="2854" y="1163"/>
                  </a:cubicBezTo>
                  <a:cubicBezTo>
                    <a:pt x="2869" y="1055"/>
                    <a:pt x="2869" y="993"/>
                    <a:pt x="2885" y="977"/>
                  </a:cubicBezTo>
                  <a:cubicBezTo>
                    <a:pt x="3242" y="838"/>
                    <a:pt x="3614" y="620"/>
                    <a:pt x="3986" y="558"/>
                  </a:cubicBezTo>
                  <a:cubicBezTo>
                    <a:pt x="4007" y="556"/>
                    <a:pt x="4026" y="554"/>
                    <a:pt x="4043" y="554"/>
                  </a:cubicBezTo>
                  <a:close/>
                  <a:moveTo>
                    <a:pt x="6274" y="540"/>
                  </a:moveTo>
                  <a:cubicBezTo>
                    <a:pt x="6291" y="540"/>
                    <a:pt x="6309" y="541"/>
                    <a:pt x="6328" y="543"/>
                  </a:cubicBezTo>
                  <a:cubicBezTo>
                    <a:pt x="6747" y="605"/>
                    <a:pt x="7103" y="760"/>
                    <a:pt x="7414" y="1008"/>
                  </a:cubicBezTo>
                  <a:cubicBezTo>
                    <a:pt x="7398" y="1055"/>
                    <a:pt x="7383" y="1101"/>
                    <a:pt x="7351" y="1148"/>
                  </a:cubicBezTo>
                  <a:cubicBezTo>
                    <a:pt x="7119" y="1055"/>
                    <a:pt x="6886" y="962"/>
                    <a:pt x="6654" y="869"/>
                  </a:cubicBezTo>
                  <a:cubicBezTo>
                    <a:pt x="6524" y="817"/>
                    <a:pt x="6431" y="788"/>
                    <a:pt x="6366" y="788"/>
                  </a:cubicBezTo>
                  <a:cubicBezTo>
                    <a:pt x="6235" y="788"/>
                    <a:pt x="6214" y="905"/>
                    <a:pt x="6235" y="1194"/>
                  </a:cubicBezTo>
                  <a:cubicBezTo>
                    <a:pt x="6592" y="1334"/>
                    <a:pt x="6979" y="1442"/>
                    <a:pt x="7320" y="1629"/>
                  </a:cubicBezTo>
                  <a:cubicBezTo>
                    <a:pt x="8329" y="2218"/>
                    <a:pt x="8933" y="3117"/>
                    <a:pt x="9197" y="4250"/>
                  </a:cubicBezTo>
                  <a:cubicBezTo>
                    <a:pt x="9244" y="4401"/>
                    <a:pt x="9282" y="4527"/>
                    <a:pt x="9416" y="4527"/>
                  </a:cubicBezTo>
                  <a:cubicBezTo>
                    <a:pt x="9461" y="4527"/>
                    <a:pt x="9516" y="4513"/>
                    <a:pt x="9585" y="4482"/>
                  </a:cubicBezTo>
                  <a:cubicBezTo>
                    <a:pt x="9616" y="3862"/>
                    <a:pt x="9228" y="3366"/>
                    <a:pt x="8964" y="2838"/>
                  </a:cubicBezTo>
                  <a:cubicBezTo>
                    <a:pt x="8995" y="2823"/>
                    <a:pt x="9042" y="2807"/>
                    <a:pt x="9073" y="2792"/>
                  </a:cubicBezTo>
                  <a:cubicBezTo>
                    <a:pt x="9135" y="2823"/>
                    <a:pt x="9213" y="2869"/>
                    <a:pt x="9244" y="2916"/>
                  </a:cubicBezTo>
                  <a:cubicBezTo>
                    <a:pt x="9585" y="3366"/>
                    <a:pt x="9802" y="3846"/>
                    <a:pt x="9833" y="4405"/>
                  </a:cubicBezTo>
                  <a:cubicBezTo>
                    <a:pt x="9833" y="4591"/>
                    <a:pt x="9833" y="4761"/>
                    <a:pt x="9585" y="4777"/>
                  </a:cubicBezTo>
                  <a:cubicBezTo>
                    <a:pt x="9532" y="4781"/>
                    <a:pt x="9484" y="4783"/>
                    <a:pt x="9440" y="4783"/>
                  </a:cubicBezTo>
                  <a:cubicBezTo>
                    <a:pt x="9164" y="4783"/>
                    <a:pt x="9065" y="4694"/>
                    <a:pt x="9011" y="4467"/>
                  </a:cubicBezTo>
                  <a:cubicBezTo>
                    <a:pt x="8732" y="3210"/>
                    <a:pt x="8065" y="2249"/>
                    <a:pt x="6886" y="1691"/>
                  </a:cubicBezTo>
                  <a:cubicBezTo>
                    <a:pt x="6685" y="1598"/>
                    <a:pt x="6436" y="1551"/>
                    <a:pt x="6204" y="1504"/>
                  </a:cubicBezTo>
                  <a:cubicBezTo>
                    <a:pt x="5878" y="1427"/>
                    <a:pt x="5940" y="1194"/>
                    <a:pt x="5956" y="962"/>
                  </a:cubicBezTo>
                  <a:cubicBezTo>
                    <a:pt x="5985" y="758"/>
                    <a:pt x="6014" y="540"/>
                    <a:pt x="6274" y="540"/>
                  </a:cubicBezTo>
                  <a:close/>
                  <a:moveTo>
                    <a:pt x="5275" y="1821"/>
                  </a:moveTo>
                  <a:cubicBezTo>
                    <a:pt x="5512" y="1821"/>
                    <a:pt x="5749" y="1827"/>
                    <a:pt x="5987" y="1846"/>
                  </a:cubicBezTo>
                  <a:cubicBezTo>
                    <a:pt x="6840" y="1892"/>
                    <a:pt x="7507" y="2357"/>
                    <a:pt x="8018" y="3009"/>
                  </a:cubicBezTo>
                  <a:cubicBezTo>
                    <a:pt x="9352" y="4761"/>
                    <a:pt x="8732" y="7367"/>
                    <a:pt x="6793" y="8220"/>
                  </a:cubicBezTo>
                  <a:cubicBezTo>
                    <a:pt x="6452" y="8359"/>
                    <a:pt x="6080" y="8406"/>
                    <a:pt x="5723" y="8499"/>
                  </a:cubicBezTo>
                  <a:cubicBezTo>
                    <a:pt x="5723" y="8483"/>
                    <a:pt x="5723" y="8452"/>
                    <a:pt x="5708" y="8437"/>
                  </a:cubicBezTo>
                  <a:cubicBezTo>
                    <a:pt x="5501" y="8437"/>
                    <a:pt x="5287" y="8423"/>
                    <a:pt x="5076" y="8423"/>
                  </a:cubicBezTo>
                  <a:cubicBezTo>
                    <a:pt x="4970" y="8423"/>
                    <a:pt x="4865" y="8427"/>
                    <a:pt x="4762" y="8437"/>
                  </a:cubicBezTo>
                  <a:cubicBezTo>
                    <a:pt x="4684" y="8444"/>
                    <a:pt x="4607" y="8447"/>
                    <a:pt x="4531" y="8447"/>
                  </a:cubicBezTo>
                  <a:cubicBezTo>
                    <a:pt x="3194" y="8447"/>
                    <a:pt x="2117" y="7440"/>
                    <a:pt x="1706" y="6266"/>
                  </a:cubicBezTo>
                  <a:cubicBezTo>
                    <a:pt x="1132" y="4591"/>
                    <a:pt x="1923" y="2699"/>
                    <a:pt x="3521" y="2016"/>
                  </a:cubicBezTo>
                  <a:cubicBezTo>
                    <a:pt x="3722" y="1939"/>
                    <a:pt x="3955" y="1861"/>
                    <a:pt x="4172" y="1846"/>
                  </a:cubicBezTo>
                  <a:cubicBezTo>
                    <a:pt x="4540" y="1836"/>
                    <a:pt x="4907" y="1821"/>
                    <a:pt x="5275" y="1821"/>
                  </a:cubicBezTo>
                  <a:close/>
                  <a:moveTo>
                    <a:pt x="9428" y="5470"/>
                  </a:moveTo>
                  <a:cubicBezTo>
                    <a:pt x="9500" y="5470"/>
                    <a:pt x="9578" y="5487"/>
                    <a:pt x="9662" y="5521"/>
                  </a:cubicBezTo>
                  <a:cubicBezTo>
                    <a:pt x="9740" y="5552"/>
                    <a:pt x="9817" y="5645"/>
                    <a:pt x="9817" y="5707"/>
                  </a:cubicBezTo>
                  <a:cubicBezTo>
                    <a:pt x="9848" y="6359"/>
                    <a:pt x="9600" y="6917"/>
                    <a:pt x="9182" y="7413"/>
                  </a:cubicBezTo>
                  <a:cubicBezTo>
                    <a:pt x="9172" y="7432"/>
                    <a:pt x="9142" y="7439"/>
                    <a:pt x="9100" y="7439"/>
                  </a:cubicBezTo>
                  <a:cubicBezTo>
                    <a:pt x="9070" y="7439"/>
                    <a:pt x="9034" y="7435"/>
                    <a:pt x="8995" y="7429"/>
                  </a:cubicBezTo>
                  <a:cubicBezTo>
                    <a:pt x="9244" y="6902"/>
                    <a:pt x="9600" y="6421"/>
                    <a:pt x="9585" y="5800"/>
                  </a:cubicBezTo>
                  <a:cubicBezTo>
                    <a:pt x="9515" y="5768"/>
                    <a:pt x="9459" y="5752"/>
                    <a:pt x="9414" y="5752"/>
                  </a:cubicBezTo>
                  <a:cubicBezTo>
                    <a:pt x="9307" y="5752"/>
                    <a:pt x="9256" y="5839"/>
                    <a:pt x="9213" y="6002"/>
                  </a:cubicBezTo>
                  <a:cubicBezTo>
                    <a:pt x="8809" y="7491"/>
                    <a:pt x="7972" y="8592"/>
                    <a:pt x="6405" y="8980"/>
                  </a:cubicBezTo>
                  <a:cubicBezTo>
                    <a:pt x="6157" y="9042"/>
                    <a:pt x="6204" y="9197"/>
                    <a:pt x="6235" y="9352"/>
                  </a:cubicBezTo>
                  <a:cubicBezTo>
                    <a:pt x="6259" y="9464"/>
                    <a:pt x="6312" y="9497"/>
                    <a:pt x="6374" y="9497"/>
                  </a:cubicBezTo>
                  <a:cubicBezTo>
                    <a:pt x="6433" y="9497"/>
                    <a:pt x="6500" y="9468"/>
                    <a:pt x="6561" y="9445"/>
                  </a:cubicBezTo>
                  <a:cubicBezTo>
                    <a:pt x="6747" y="9367"/>
                    <a:pt x="6917" y="9290"/>
                    <a:pt x="7103" y="9212"/>
                  </a:cubicBezTo>
                  <a:cubicBezTo>
                    <a:pt x="7181" y="9181"/>
                    <a:pt x="7274" y="9150"/>
                    <a:pt x="7414" y="9119"/>
                  </a:cubicBezTo>
                  <a:lnTo>
                    <a:pt x="7414" y="9119"/>
                  </a:lnTo>
                  <a:cubicBezTo>
                    <a:pt x="7383" y="9212"/>
                    <a:pt x="7398" y="9274"/>
                    <a:pt x="7367" y="9290"/>
                  </a:cubicBezTo>
                  <a:cubicBezTo>
                    <a:pt x="7010" y="9445"/>
                    <a:pt x="6654" y="9647"/>
                    <a:pt x="6266" y="9709"/>
                  </a:cubicBezTo>
                  <a:cubicBezTo>
                    <a:pt x="6241" y="9713"/>
                    <a:pt x="6219" y="9716"/>
                    <a:pt x="6198" y="9716"/>
                  </a:cubicBezTo>
                  <a:cubicBezTo>
                    <a:pt x="5947" y="9716"/>
                    <a:pt x="5983" y="9382"/>
                    <a:pt x="5940" y="9181"/>
                  </a:cubicBezTo>
                  <a:cubicBezTo>
                    <a:pt x="5909" y="8980"/>
                    <a:pt x="5971" y="8809"/>
                    <a:pt x="6204" y="8763"/>
                  </a:cubicBezTo>
                  <a:cubicBezTo>
                    <a:pt x="7708" y="8483"/>
                    <a:pt x="8484" y="7444"/>
                    <a:pt x="8949" y="6111"/>
                  </a:cubicBezTo>
                  <a:cubicBezTo>
                    <a:pt x="8980" y="6033"/>
                    <a:pt x="8995" y="5971"/>
                    <a:pt x="9011" y="5893"/>
                  </a:cubicBezTo>
                  <a:cubicBezTo>
                    <a:pt x="9058" y="5625"/>
                    <a:pt x="9210" y="5470"/>
                    <a:pt x="9428" y="5470"/>
                  </a:cubicBezTo>
                  <a:close/>
                  <a:moveTo>
                    <a:pt x="798" y="5488"/>
                  </a:moveTo>
                  <a:cubicBezTo>
                    <a:pt x="1103" y="5488"/>
                    <a:pt x="1185" y="5564"/>
                    <a:pt x="1241" y="5831"/>
                  </a:cubicBezTo>
                  <a:cubicBezTo>
                    <a:pt x="1489" y="6933"/>
                    <a:pt x="2063" y="7817"/>
                    <a:pt x="3025" y="8390"/>
                  </a:cubicBezTo>
                  <a:cubicBezTo>
                    <a:pt x="3319" y="8561"/>
                    <a:pt x="3660" y="8654"/>
                    <a:pt x="3986" y="8747"/>
                  </a:cubicBezTo>
                  <a:cubicBezTo>
                    <a:pt x="4312" y="8840"/>
                    <a:pt x="4374" y="8949"/>
                    <a:pt x="4281" y="9414"/>
                  </a:cubicBezTo>
                  <a:cubicBezTo>
                    <a:pt x="4233" y="9628"/>
                    <a:pt x="4140" y="9741"/>
                    <a:pt x="3968" y="9741"/>
                  </a:cubicBezTo>
                  <a:cubicBezTo>
                    <a:pt x="3914" y="9741"/>
                    <a:pt x="3854" y="9731"/>
                    <a:pt x="3784" y="9709"/>
                  </a:cubicBezTo>
                  <a:cubicBezTo>
                    <a:pt x="3521" y="9631"/>
                    <a:pt x="3257" y="9507"/>
                    <a:pt x="3009" y="9383"/>
                  </a:cubicBezTo>
                  <a:cubicBezTo>
                    <a:pt x="2947" y="9352"/>
                    <a:pt x="2900" y="9274"/>
                    <a:pt x="2838" y="9212"/>
                  </a:cubicBezTo>
                  <a:cubicBezTo>
                    <a:pt x="2854" y="9181"/>
                    <a:pt x="2885" y="9150"/>
                    <a:pt x="2916" y="9119"/>
                  </a:cubicBezTo>
                  <a:cubicBezTo>
                    <a:pt x="3164" y="9228"/>
                    <a:pt x="3428" y="9336"/>
                    <a:pt x="3691" y="9445"/>
                  </a:cubicBezTo>
                  <a:cubicBezTo>
                    <a:pt x="3757" y="9467"/>
                    <a:pt x="3826" y="9496"/>
                    <a:pt x="3886" y="9496"/>
                  </a:cubicBezTo>
                  <a:cubicBezTo>
                    <a:pt x="3953" y="9496"/>
                    <a:pt x="4008" y="9459"/>
                    <a:pt x="4033" y="9336"/>
                  </a:cubicBezTo>
                  <a:cubicBezTo>
                    <a:pt x="4064" y="9150"/>
                    <a:pt x="4048" y="9042"/>
                    <a:pt x="3831" y="8980"/>
                  </a:cubicBezTo>
                  <a:cubicBezTo>
                    <a:pt x="2296" y="8577"/>
                    <a:pt x="1474" y="7506"/>
                    <a:pt x="1055" y="6049"/>
                  </a:cubicBezTo>
                  <a:cubicBezTo>
                    <a:pt x="1019" y="5894"/>
                    <a:pt x="984" y="5758"/>
                    <a:pt x="844" y="5758"/>
                  </a:cubicBezTo>
                  <a:cubicBezTo>
                    <a:pt x="801" y="5758"/>
                    <a:pt x="748" y="5771"/>
                    <a:pt x="683" y="5800"/>
                  </a:cubicBezTo>
                  <a:cubicBezTo>
                    <a:pt x="636" y="6405"/>
                    <a:pt x="1024" y="6886"/>
                    <a:pt x="1288" y="7413"/>
                  </a:cubicBezTo>
                  <a:cubicBezTo>
                    <a:pt x="1257" y="7429"/>
                    <a:pt x="1226" y="7460"/>
                    <a:pt x="1194" y="7475"/>
                  </a:cubicBezTo>
                  <a:cubicBezTo>
                    <a:pt x="1117" y="7429"/>
                    <a:pt x="1039" y="7398"/>
                    <a:pt x="993" y="7336"/>
                  </a:cubicBezTo>
                  <a:cubicBezTo>
                    <a:pt x="683" y="6902"/>
                    <a:pt x="466" y="6436"/>
                    <a:pt x="435" y="5909"/>
                  </a:cubicBezTo>
                  <a:cubicBezTo>
                    <a:pt x="419" y="5707"/>
                    <a:pt x="404" y="5506"/>
                    <a:pt x="698" y="5490"/>
                  </a:cubicBezTo>
                  <a:cubicBezTo>
                    <a:pt x="734" y="5489"/>
                    <a:pt x="767" y="5488"/>
                    <a:pt x="798" y="5488"/>
                  </a:cubicBezTo>
                  <a:close/>
                  <a:moveTo>
                    <a:pt x="5131" y="0"/>
                  </a:moveTo>
                  <a:cubicBezTo>
                    <a:pt x="5122" y="0"/>
                    <a:pt x="5112" y="0"/>
                    <a:pt x="5103" y="0"/>
                  </a:cubicBezTo>
                  <a:cubicBezTo>
                    <a:pt x="2311" y="0"/>
                    <a:pt x="16" y="2295"/>
                    <a:pt x="16" y="5103"/>
                  </a:cubicBezTo>
                  <a:cubicBezTo>
                    <a:pt x="0" y="7925"/>
                    <a:pt x="2296" y="10236"/>
                    <a:pt x="5134" y="10236"/>
                  </a:cubicBezTo>
                  <a:cubicBezTo>
                    <a:pt x="7941" y="10236"/>
                    <a:pt x="10236" y="7941"/>
                    <a:pt x="10252" y="5134"/>
                  </a:cubicBezTo>
                  <a:cubicBezTo>
                    <a:pt x="10252" y="2305"/>
                    <a:pt x="7972" y="0"/>
                    <a:pt x="5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4" name="Google Shape;1794;p14"/>
            <p:cNvSpPr/>
            <p:nvPr/>
          </p:nvSpPr>
          <p:spPr>
            <a:xfrm>
              <a:off x="4013350" y="2856700"/>
              <a:ext cx="27100" cy="122525"/>
            </a:xfrm>
            <a:custGeom>
              <a:avLst/>
              <a:gdLst/>
              <a:ahLst/>
              <a:cxnLst/>
              <a:rect l="l" t="t" r="r" b="b"/>
              <a:pathLst>
                <a:path w="1084" h="4901" extrusionOk="0">
                  <a:moveTo>
                    <a:pt x="528" y="1"/>
                  </a:moveTo>
                  <a:cubicBezTo>
                    <a:pt x="512" y="79"/>
                    <a:pt x="466" y="156"/>
                    <a:pt x="466" y="234"/>
                  </a:cubicBezTo>
                  <a:cubicBezTo>
                    <a:pt x="388" y="761"/>
                    <a:pt x="295" y="1288"/>
                    <a:pt x="233" y="1816"/>
                  </a:cubicBezTo>
                  <a:cubicBezTo>
                    <a:pt x="155" y="2684"/>
                    <a:pt x="93" y="3553"/>
                    <a:pt x="31" y="4405"/>
                  </a:cubicBezTo>
                  <a:cubicBezTo>
                    <a:pt x="0" y="4685"/>
                    <a:pt x="93" y="4855"/>
                    <a:pt x="404" y="4886"/>
                  </a:cubicBezTo>
                  <a:cubicBezTo>
                    <a:pt x="487" y="4896"/>
                    <a:pt x="560" y="4901"/>
                    <a:pt x="625" y="4901"/>
                  </a:cubicBezTo>
                  <a:cubicBezTo>
                    <a:pt x="986" y="4901"/>
                    <a:pt x="1084" y="4744"/>
                    <a:pt x="1070" y="4297"/>
                  </a:cubicBezTo>
                  <a:cubicBezTo>
                    <a:pt x="1070" y="4235"/>
                    <a:pt x="1070" y="4173"/>
                    <a:pt x="1070" y="4111"/>
                  </a:cubicBezTo>
                  <a:cubicBezTo>
                    <a:pt x="993" y="3180"/>
                    <a:pt x="915" y="2250"/>
                    <a:pt x="822" y="1335"/>
                  </a:cubicBezTo>
                  <a:cubicBezTo>
                    <a:pt x="776" y="885"/>
                    <a:pt x="683" y="451"/>
                    <a:pt x="6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5" name="Google Shape;1795;p14"/>
            <p:cNvSpPr/>
            <p:nvPr/>
          </p:nvSpPr>
          <p:spPr>
            <a:xfrm>
              <a:off x="4041275" y="2836950"/>
              <a:ext cx="48475" cy="41100"/>
            </a:xfrm>
            <a:custGeom>
              <a:avLst/>
              <a:gdLst/>
              <a:ahLst/>
              <a:cxnLst/>
              <a:rect l="l" t="t" r="r" b="b"/>
              <a:pathLst>
                <a:path w="1939" h="1644" extrusionOk="0">
                  <a:moveTo>
                    <a:pt x="1473" y="0"/>
                  </a:moveTo>
                  <a:cubicBezTo>
                    <a:pt x="202" y="310"/>
                    <a:pt x="202" y="310"/>
                    <a:pt x="0" y="589"/>
                  </a:cubicBezTo>
                  <a:cubicBezTo>
                    <a:pt x="93" y="853"/>
                    <a:pt x="233" y="1101"/>
                    <a:pt x="295" y="1365"/>
                  </a:cubicBezTo>
                  <a:cubicBezTo>
                    <a:pt x="341" y="1582"/>
                    <a:pt x="465" y="1644"/>
                    <a:pt x="651" y="1644"/>
                  </a:cubicBezTo>
                  <a:cubicBezTo>
                    <a:pt x="1241" y="1644"/>
                    <a:pt x="1846" y="1148"/>
                    <a:pt x="1939" y="651"/>
                  </a:cubicBezTo>
                  <a:cubicBezTo>
                    <a:pt x="1768" y="419"/>
                    <a:pt x="1628" y="217"/>
                    <a:pt x="14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6" name="Google Shape;1796;p14"/>
            <p:cNvSpPr/>
            <p:nvPr/>
          </p:nvSpPr>
          <p:spPr>
            <a:xfrm>
              <a:off x="4039700" y="2799400"/>
              <a:ext cx="51225" cy="39500"/>
            </a:xfrm>
            <a:custGeom>
              <a:avLst/>
              <a:gdLst/>
              <a:ahLst/>
              <a:cxnLst/>
              <a:rect l="l" t="t" r="r" b="b"/>
              <a:pathLst>
                <a:path w="2049" h="1580" extrusionOk="0">
                  <a:moveTo>
                    <a:pt x="770" y="1"/>
                  </a:moveTo>
                  <a:cubicBezTo>
                    <a:pt x="596" y="1"/>
                    <a:pt x="421" y="44"/>
                    <a:pt x="249" y="137"/>
                  </a:cubicBezTo>
                  <a:cubicBezTo>
                    <a:pt x="141" y="199"/>
                    <a:pt x="1" y="292"/>
                    <a:pt x="156" y="416"/>
                  </a:cubicBezTo>
                  <a:cubicBezTo>
                    <a:pt x="497" y="711"/>
                    <a:pt x="559" y="1068"/>
                    <a:pt x="451" y="1580"/>
                  </a:cubicBezTo>
                  <a:cubicBezTo>
                    <a:pt x="1025" y="1393"/>
                    <a:pt x="1521" y="1223"/>
                    <a:pt x="2048" y="1037"/>
                  </a:cubicBezTo>
                  <a:cubicBezTo>
                    <a:pt x="1893" y="634"/>
                    <a:pt x="1691" y="354"/>
                    <a:pt x="1366" y="168"/>
                  </a:cubicBezTo>
                  <a:cubicBezTo>
                    <a:pt x="1174" y="60"/>
                    <a:pt x="973" y="1"/>
                    <a:pt x="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7" name="Google Shape;1797;p14"/>
            <p:cNvSpPr/>
            <p:nvPr/>
          </p:nvSpPr>
          <p:spPr>
            <a:xfrm>
              <a:off x="4009075" y="2811350"/>
              <a:ext cx="36475" cy="37250"/>
            </a:xfrm>
            <a:custGeom>
              <a:avLst/>
              <a:gdLst/>
              <a:ahLst/>
              <a:cxnLst/>
              <a:rect l="l" t="t" r="r" b="b"/>
              <a:pathLst>
                <a:path w="1459" h="1490" extrusionOk="0">
                  <a:moveTo>
                    <a:pt x="776" y="0"/>
                  </a:moveTo>
                  <a:cubicBezTo>
                    <a:pt x="280" y="16"/>
                    <a:pt x="1" y="249"/>
                    <a:pt x="1" y="667"/>
                  </a:cubicBezTo>
                  <a:cubicBezTo>
                    <a:pt x="1" y="1086"/>
                    <a:pt x="342" y="1489"/>
                    <a:pt x="730" y="1489"/>
                  </a:cubicBezTo>
                  <a:cubicBezTo>
                    <a:pt x="1102" y="1489"/>
                    <a:pt x="1443" y="1117"/>
                    <a:pt x="1443" y="698"/>
                  </a:cubicBezTo>
                  <a:cubicBezTo>
                    <a:pt x="1459" y="295"/>
                    <a:pt x="1164" y="0"/>
                    <a:pt x="7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8" name="Google Shape;1798;p14"/>
            <p:cNvSpPr/>
            <p:nvPr/>
          </p:nvSpPr>
          <p:spPr>
            <a:xfrm>
              <a:off x="4007525" y="1757525"/>
              <a:ext cx="39575" cy="37475"/>
            </a:xfrm>
            <a:custGeom>
              <a:avLst/>
              <a:gdLst/>
              <a:ahLst/>
              <a:cxnLst/>
              <a:rect l="l" t="t" r="r" b="b"/>
              <a:pathLst>
                <a:path w="1583" h="1499" extrusionOk="0">
                  <a:moveTo>
                    <a:pt x="699" y="0"/>
                  </a:moveTo>
                  <a:cubicBezTo>
                    <a:pt x="202" y="0"/>
                    <a:pt x="1" y="233"/>
                    <a:pt x="140" y="698"/>
                  </a:cubicBezTo>
                  <a:cubicBezTo>
                    <a:pt x="187" y="869"/>
                    <a:pt x="264" y="1040"/>
                    <a:pt x="326" y="1210"/>
                  </a:cubicBezTo>
                  <a:cubicBezTo>
                    <a:pt x="396" y="1420"/>
                    <a:pt x="536" y="1498"/>
                    <a:pt x="699" y="1498"/>
                  </a:cubicBezTo>
                  <a:cubicBezTo>
                    <a:pt x="754" y="1498"/>
                    <a:pt x="811" y="1489"/>
                    <a:pt x="869" y="1474"/>
                  </a:cubicBezTo>
                  <a:cubicBezTo>
                    <a:pt x="1009" y="1443"/>
                    <a:pt x="1148" y="1334"/>
                    <a:pt x="1226" y="1210"/>
                  </a:cubicBezTo>
                  <a:cubicBezTo>
                    <a:pt x="1319" y="1102"/>
                    <a:pt x="1366" y="931"/>
                    <a:pt x="1412" y="791"/>
                  </a:cubicBezTo>
                  <a:cubicBezTo>
                    <a:pt x="1583" y="233"/>
                    <a:pt x="1412"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99" name="Google Shape;1799;p14"/>
            <p:cNvSpPr/>
            <p:nvPr/>
          </p:nvSpPr>
          <p:spPr>
            <a:xfrm>
              <a:off x="3969525" y="2810175"/>
              <a:ext cx="39975" cy="39475"/>
            </a:xfrm>
            <a:custGeom>
              <a:avLst/>
              <a:gdLst/>
              <a:ahLst/>
              <a:cxnLst/>
              <a:rect l="l" t="t" r="r" b="b"/>
              <a:pathLst>
                <a:path w="1599" h="1579" extrusionOk="0">
                  <a:moveTo>
                    <a:pt x="792" y="1"/>
                  </a:moveTo>
                  <a:cubicBezTo>
                    <a:pt x="513" y="218"/>
                    <a:pt x="265" y="420"/>
                    <a:pt x="1" y="637"/>
                  </a:cubicBezTo>
                  <a:cubicBezTo>
                    <a:pt x="99" y="1166"/>
                    <a:pt x="638" y="1578"/>
                    <a:pt x="1181" y="1578"/>
                  </a:cubicBezTo>
                  <a:cubicBezTo>
                    <a:pt x="1322" y="1578"/>
                    <a:pt x="1464" y="1551"/>
                    <a:pt x="1598" y="1490"/>
                  </a:cubicBezTo>
                  <a:cubicBezTo>
                    <a:pt x="1366" y="1164"/>
                    <a:pt x="1226" y="807"/>
                    <a:pt x="1350" y="389"/>
                  </a:cubicBezTo>
                  <a:cubicBezTo>
                    <a:pt x="1350" y="358"/>
                    <a:pt x="1304" y="280"/>
                    <a:pt x="1257" y="265"/>
                  </a:cubicBezTo>
                  <a:cubicBezTo>
                    <a:pt x="1087" y="156"/>
                    <a:pt x="916" y="63"/>
                    <a:pt x="7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0" name="Google Shape;1800;p14"/>
            <p:cNvSpPr/>
            <p:nvPr/>
          </p:nvSpPr>
          <p:spPr>
            <a:xfrm>
              <a:off x="3974575" y="2778875"/>
              <a:ext cx="41500" cy="33075"/>
            </a:xfrm>
            <a:custGeom>
              <a:avLst/>
              <a:gdLst/>
              <a:ahLst/>
              <a:cxnLst/>
              <a:rect l="l" t="t" r="r" b="b"/>
              <a:pathLst>
                <a:path w="1660" h="1323" extrusionOk="0">
                  <a:moveTo>
                    <a:pt x="1001" y="1"/>
                  </a:moveTo>
                  <a:cubicBezTo>
                    <a:pt x="629" y="1"/>
                    <a:pt x="272" y="225"/>
                    <a:pt x="1" y="664"/>
                  </a:cubicBezTo>
                  <a:cubicBezTo>
                    <a:pt x="404" y="881"/>
                    <a:pt x="791" y="1098"/>
                    <a:pt x="1179" y="1299"/>
                  </a:cubicBezTo>
                  <a:cubicBezTo>
                    <a:pt x="1202" y="1315"/>
                    <a:pt x="1241" y="1323"/>
                    <a:pt x="1278" y="1323"/>
                  </a:cubicBezTo>
                  <a:cubicBezTo>
                    <a:pt x="1315" y="1323"/>
                    <a:pt x="1350" y="1315"/>
                    <a:pt x="1365" y="1299"/>
                  </a:cubicBezTo>
                  <a:cubicBezTo>
                    <a:pt x="1660" y="1067"/>
                    <a:pt x="1489" y="741"/>
                    <a:pt x="1505" y="462"/>
                  </a:cubicBezTo>
                  <a:cubicBezTo>
                    <a:pt x="1520" y="338"/>
                    <a:pt x="1427" y="198"/>
                    <a:pt x="1381" y="74"/>
                  </a:cubicBezTo>
                  <a:cubicBezTo>
                    <a:pt x="1365" y="43"/>
                    <a:pt x="1288" y="28"/>
                    <a:pt x="1226" y="28"/>
                  </a:cubicBezTo>
                  <a:cubicBezTo>
                    <a:pt x="1150" y="10"/>
                    <a:pt x="1075" y="1"/>
                    <a:pt x="10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1" name="Google Shape;1801;p14"/>
            <p:cNvSpPr/>
            <p:nvPr/>
          </p:nvSpPr>
          <p:spPr>
            <a:xfrm>
              <a:off x="4001325" y="2855150"/>
              <a:ext cx="19025" cy="119850"/>
            </a:xfrm>
            <a:custGeom>
              <a:avLst/>
              <a:gdLst/>
              <a:ahLst/>
              <a:cxnLst/>
              <a:rect l="l" t="t" r="r" b="b"/>
              <a:pathLst>
                <a:path w="761" h="4794" extrusionOk="0">
                  <a:moveTo>
                    <a:pt x="761" y="1"/>
                  </a:moveTo>
                  <a:cubicBezTo>
                    <a:pt x="621" y="218"/>
                    <a:pt x="466" y="466"/>
                    <a:pt x="435" y="714"/>
                  </a:cubicBezTo>
                  <a:cubicBezTo>
                    <a:pt x="280" y="1940"/>
                    <a:pt x="140" y="3180"/>
                    <a:pt x="1" y="4405"/>
                  </a:cubicBezTo>
                  <a:cubicBezTo>
                    <a:pt x="1" y="4530"/>
                    <a:pt x="78" y="4669"/>
                    <a:pt x="125" y="4793"/>
                  </a:cubicBezTo>
                  <a:cubicBezTo>
                    <a:pt x="140" y="4793"/>
                    <a:pt x="156" y="4778"/>
                    <a:pt x="171" y="4762"/>
                  </a:cubicBezTo>
                  <a:cubicBezTo>
                    <a:pt x="373" y="3165"/>
                    <a:pt x="559" y="1583"/>
                    <a:pt x="761"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2" name="Google Shape;1802;p14"/>
            <p:cNvSpPr/>
            <p:nvPr/>
          </p:nvSpPr>
          <p:spPr>
            <a:xfrm>
              <a:off x="4034275" y="2855550"/>
              <a:ext cx="22125" cy="119825"/>
            </a:xfrm>
            <a:custGeom>
              <a:avLst/>
              <a:gdLst/>
              <a:ahLst/>
              <a:cxnLst/>
              <a:rect l="l" t="t" r="r" b="b"/>
              <a:pathLst>
                <a:path w="885" h="4793" extrusionOk="0">
                  <a:moveTo>
                    <a:pt x="1" y="0"/>
                  </a:moveTo>
                  <a:lnTo>
                    <a:pt x="1" y="0"/>
                  </a:lnTo>
                  <a:cubicBezTo>
                    <a:pt x="187" y="1582"/>
                    <a:pt x="389" y="3164"/>
                    <a:pt x="590" y="4793"/>
                  </a:cubicBezTo>
                  <a:cubicBezTo>
                    <a:pt x="637" y="4684"/>
                    <a:pt x="730" y="4607"/>
                    <a:pt x="745" y="4498"/>
                  </a:cubicBezTo>
                  <a:cubicBezTo>
                    <a:pt x="885" y="3599"/>
                    <a:pt x="327" y="342"/>
                    <a:pt x="1"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3" name="Google Shape;1803;p14"/>
            <p:cNvSpPr/>
            <p:nvPr/>
          </p:nvSpPr>
          <p:spPr>
            <a:xfrm>
              <a:off x="4012575" y="1801725"/>
              <a:ext cx="29100" cy="20950"/>
            </a:xfrm>
            <a:custGeom>
              <a:avLst/>
              <a:gdLst/>
              <a:ahLst/>
              <a:cxnLst/>
              <a:rect l="l" t="t" r="r" b="b"/>
              <a:pathLst>
                <a:path w="1164" h="838" extrusionOk="0">
                  <a:moveTo>
                    <a:pt x="590" y="0"/>
                  </a:moveTo>
                  <a:cubicBezTo>
                    <a:pt x="280" y="0"/>
                    <a:pt x="16" y="171"/>
                    <a:pt x="16" y="388"/>
                  </a:cubicBezTo>
                  <a:cubicBezTo>
                    <a:pt x="0" y="683"/>
                    <a:pt x="202" y="838"/>
                    <a:pt x="574" y="838"/>
                  </a:cubicBezTo>
                  <a:cubicBezTo>
                    <a:pt x="977" y="838"/>
                    <a:pt x="1148" y="698"/>
                    <a:pt x="1164" y="404"/>
                  </a:cubicBezTo>
                  <a:cubicBezTo>
                    <a:pt x="1164" y="187"/>
                    <a:pt x="900" y="0"/>
                    <a:pt x="590"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4" name="Google Shape;1804;p14"/>
            <p:cNvSpPr/>
            <p:nvPr/>
          </p:nvSpPr>
          <p:spPr>
            <a:xfrm>
              <a:off x="4012950" y="2776450"/>
              <a:ext cx="22125" cy="29100"/>
            </a:xfrm>
            <a:custGeom>
              <a:avLst/>
              <a:gdLst/>
              <a:ahLst/>
              <a:cxnLst/>
              <a:rect l="l" t="t" r="r" b="b"/>
              <a:pathLst>
                <a:path w="885" h="1164" extrusionOk="0">
                  <a:moveTo>
                    <a:pt x="885" y="1"/>
                  </a:moveTo>
                  <a:cubicBezTo>
                    <a:pt x="544" y="357"/>
                    <a:pt x="1" y="543"/>
                    <a:pt x="296" y="1164"/>
                  </a:cubicBezTo>
                  <a:lnTo>
                    <a:pt x="885" y="1164"/>
                  </a:lnTo>
                  <a:lnTo>
                    <a:pt x="885" y="1"/>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5" name="Google Shape;1805;p14"/>
            <p:cNvSpPr/>
            <p:nvPr/>
          </p:nvSpPr>
          <p:spPr>
            <a:xfrm>
              <a:off x="4015275" y="2748550"/>
              <a:ext cx="22525" cy="31800"/>
            </a:xfrm>
            <a:custGeom>
              <a:avLst/>
              <a:gdLst/>
              <a:ahLst/>
              <a:cxnLst/>
              <a:rect l="l" t="t" r="r" b="b"/>
              <a:pathLst>
                <a:path w="901" h="1272" extrusionOk="0">
                  <a:moveTo>
                    <a:pt x="761" y="0"/>
                  </a:moveTo>
                  <a:cubicBezTo>
                    <a:pt x="187" y="233"/>
                    <a:pt x="1" y="667"/>
                    <a:pt x="187" y="1272"/>
                  </a:cubicBezTo>
                  <a:cubicBezTo>
                    <a:pt x="807" y="993"/>
                    <a:pt x="900" y="589"/>
                    <a:pt x="76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6" name="Google Shape;1806;p14"/>
            <p:cNvSpPr/>
            <p:nvPr/>
          </p:nvSpPr>
          <p:spPr>
            <a:xfrm>
              <a:off x="4016050" y="2103750"/>
              <a:ext cx="21350" cy="19425"/>
            </a:xfrm>
            <a:custGeom>
              <a:avLst/>
              <a:gdLst/>
              <a:ahLst/>
              <a:cxnLst/>
              <a:rect l="l" t="t" r="r" b="b"/>
              <a:pathLst>
                <a:path w="854" h="777" extrusionOk="0">
                  <a:moveTo>
                    <a:pt x="668" y="1"/>
                  </a:moveTo>
                  <a:cubicBezTo>
                    <a:pt x="420" y="218"/>
                    <a:pt x="1" y="296"/>
                    <a:pt x="203" y="776"/>
                  </a:cubicBezTo>
                  <a:cubicBezTo>
                    <a:pt x="683" y="606"/>
                    <a:pt x="854" y="404"/>
                    <a:pt x="66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7" name="Google Shape;1807;p14"/>
            <p:cNvSpPr/>
            <p:nvPr/>
          </p:nvSpPr>
          <p:spPr>
            <a:xfrm>
              <a:off x="4018000" y="2124300"/>
              <a:ext cx="15925" cy="14375"/>
            </a:xfrm>
            <a:custGeom>
              <a:avLst/>
              <a:gdLst/>
              <a:ahLst/>
              <a:cxnLst/>
              <a:rect l="l" t="t" r="r" b="b"/>
              <a:pathLst>
                <a:path w="637" h="575" extrusionOk="0">
                  <a:moveTo>
                    <a:pt x="636" y="1"/>
                  </a:moveTo>
                  <a:cubicBezTo>
                    <a:pt x="419" y="171"/>
                    <a:pt x="0" y="140"/>
                    <a:pt x="109" y="575"/>
                  </a:cubicBezTo>
                  <a:lnTo>
                    <a:pt x="636" y="575"/>
                  </a:lnTo>
                  <a:lnTo>
                    <a:pt x="636" y="1"/>
                  </a:ln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8" name="Google Shape;1808;p14"/>
            <p:cNvSpPr/>
            <p:nvPr/>
          </p:nvSpPr>
          <p:spPr>
            <a:xfrm>
              <a:off x="4019550" y="2736525"/>
              <a:ext cx="15150" cy="15525"/>
            </a:xfrm>
            <a:custGeom>
              <a:avLst/>
              <a:gdLst/>
              <a:ahLst/>
              <a:cxnLst/>
              <a:rect l="l" t="t" r="r" b="b"/>
              <a:pathLst>
                <a:path w="606" h="621" extrusionOk="0">
                  <a:moveTo>
                    <a:pt x="1" y="0"/>
                  </a:moveTo>
                  <a:lnTo>
                    <a:pt x="1" y="621"/>
                  </a:lnTo>
                  <a:cubicBezTo>
                    <a:pt x="249" y="403"/>
                    <a:pt x="435" y="248"/>
                    <a:pt x="605" y="78"/>
                  </a:cubicBezTo>
                  <a:cubicBezTo>
                    <a:pt x="590" y="62"/>
                    <a:pt x="574" y="31"/>
                    <a:pt x="559"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09" name="Google Shape;1809;p14"/>
            <p:cNvSpPr/>
            <p:nvPr/>
          </p:nvSpPr>
          <p:spPr>
            <a:xfrm>
              <a:off x="4020325" y="2094450"/>
              <a:ext cx="13200" cy="11275"/>
            </a:xfrm>
            <a:custGeom>
              <a:avLst/>
              <a:gdLst/>
              <a:ahLst/>
              <a:cxnLst/>
              <a:rect l="l" t="t" r="r" b="b"/>
              <a:pathLst>
                <a:path w="528" h="451" extrusionOk="0">
                  <a:moveTo>
                    <a:pt x="1" y="1"/>
                  </a:moveTo>
                  <a:lnTo>
                    <a:pt x="1" y="450"/>
                  </a:lnTo>
                  <a:cubicBezTo>
                    <a:pt x="202" y="295"/>
                    <a:pt x="357" y="171"/>
                    <a:pt x="528" y="63"/>
                  </a:cubicBezTo>
                  <a:cubicBezTo>
                    <a:pt x="512" y="47"/>
                    <a:pt x="497" y="16"/>
                    <a:pt x="481"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0" name="Google Shape;1810;p14"/>
            <p:cNvSpPr/>
            <p:nvPr/>
          </p:nvSpPr>
          <p:spPr>
            <a:xfrm>
              <a:off x="3765600" y="2176250"/>
              <a:ext cx="525000" cy="524225"/>
            </a:xfrm>
            <a:custGeom>
              <a:avLst/>
              <a:gdLst/>
              <a:ahLst/>
              <a:cxnLst/>
              <a:rect l="l" t="t" r="r" b="b"/>
              <a:pathLst>
                <a:path w="21000" h="20969" extrusionOk="0">
                  <a:moveTo>
                    <a:pt x="13932" y="1207"/>
                  </a:moveTo>
                  <a:cubicBezTo>
                    <a:pt x="14668" y="1207"/>
                    <a:pt x="16844" y="2519"/>
                    <a:pt x="16858" y="3056"/>
                  </a:cubicBezTo>
                  <a:cubicBezTo>
                    <a:pt x="16362" y="2700"/>
                    <a:pt x="15897" y="2327"/>
                    <a:pt x="15401" y="2033"/>
                  </a:cubicBezTo>
                  <a:cubicBezTo>
                    <a:pt x="14904" y="1722"/>
                    <a:pt x="14346" y="1490"/>
                    <a:pt x="13803" y="1226"/>
                  </a:cubicBezTo>
                  <a:cubicBezTo>
                    <a:pt x="13839" y="1213"/>
                    <a:pt x="13882" y="1207"/>
                    <a:pt x="13932" y="1207"/>
                  </a:cubicBezTo>
                  <a:close/>
                  <a:moveTo>
                    <a:pt x="10670" y="574"/>
                  </a:moveTo>
                  <a:cubicBezTo>
                    <a:pt x="11366" y="574"/>
                    <a:pt x="12068" y="675"/>
                    <a:pt x="12780" y="916"/>
                  </a:cubicBezTo>
                  <a:cubicBezTo>
                    <a:pt x="12170" y="830"/>
                    <a:pt x="11574" y="787"/>
                    <a:pt x="10992" y="787"/>
                  </a:cubicBezTo>
                  <a:cubicBezTo>
                    <a:pt x="8021" y="787"/>
                    <a:pt x="5405" y="1899"/>
                    <a:pt x="3071" y="3987"/>
                  </a:cubicBezTo>
                  <a:cubicBezTo>
                    <a:pt x="3288" y="3227"/>
                    <a:pt x="5413" y="1831"/>
                    <a:pt x="7289" y="1211"/>
                  </a:cubicBezTo>
                  <a:cubicBezTo>
                    <a:pt x="8407" y="845"/>
                    <a:pt x="9530" y="574"/>
                    <a:pt x="10670" y="574"/>
                  </a:cubicBezTo>
                  <a:close/>
                  <a:moveTo>
                    <a:pt x="13214" y="7895"/>
                  </a:moveTo>
                  <a:lnTo>
                    <a:pt x="13214" y="13385"/>
                  </a:lnTo>
                  <a:lnTo>
                    <a:pt x="7724" y="13385"/>
                  </a:lnTo>
                  <a:lnTo>
                    <a:pt x="7724" y="7895"/>
                  </a:lnTo>
                  <a:close/>
                  <a:moveTo>
                    <a:pt x="19867" y="13788"/>
                  </a:moveTo>
                  <a:cubicBezTo>
                    <a:pt x="20007" y="14471"/>
                    <a:pt x="18518" y="16828"/>
                    <a:pt x="17866" y="16968"/>
                  </a:cubicBezTo>
                  <a:cubicBezTo>
                    <a:pt x="18642" y="16006"/>
                    <a:pt x="19402" y="15045"/>
                    <a:pt x="19867" y="13788"/>
                  </a:cubicBezTo>
                  <a:close/>
                  <a:moveTo>
                    <a:pt x="14470" y="18984"/>
                  </a:moveTo>
                  <a:lnTo>
                    <a:pt x="14470" y="18984"/>
                  </a:lnTo>
                  <a:cubicBezTo>
                    <a:pt x="14304" y="19290"/>
                    <a:pt x="13255" y="19660"/>
                    <a:pt x="12734" y="19660"/>
                  </a:cubicBezTo>
                  <a:cubicBezTo>
                    <a:pt x="12622" y="19660"/>
                    <a:pt x="12534" y="19643"/>
                    <a:pt x="12485" y="19604"/>
                  </a:cubicBezTo>
                  <a:cubicBezTo>
                    <a:pt x="13167" y="19387"/>
                    <a:pt x="13819" y="19185"/>
                    <a:pt x="14470" y="18984"/>
                  </a:cubicBezTo>
                  <a:close/>
                  <a:moveTo>
                    <a:pt x="17246" y="17681"/>
                  </a:moveTo>
                  <a:lnTo>
                    <a:pt x="17246" y="17681"/>
                  </a:lnTo>
                  <a:cubicBezTo>
                    <a:pt x="17065" y="18460"/>
                    <a:pt x="13789" y="20188"/>
                    <a:pt x="12568" y="20188"/>
                  </a:cubicBezTo>
                  <a:cubicBezTo>
                    <a:pt x="12428" y="20188"/>
                    <a:pt x="12315" y="20165"/>
                    <a:pt x="12237" y="20116"/>
                  </a:cubicBezTo>
                  <a:cubicBezTo>
                    <a:pt x="13183" y="19945"/>
                    <a:pt x="14129" y="19806"/>
                    <a:pt x="14935" y="19247"/>
                  </a:cubicBezTo>
                  <a:cubicBezTo>
                    <a:pt x="15711" y="18720"/>
                    <a:pt x="16486" y="18193"/>
                    <a:pt x="17246" y="17681"/>
                  </a:cubicBezTo>
                  <a:close/>
                  <a:moveTo>
                    <a:pt x="10466" y="1"/>
                  </a:moveTo>
                  <a:cubicBezTo>
                    <a:pt x="10457" y="1"/>
                    <a:pt x="10447" y="1"/>
                    <a:pt x="10438" y="1"/>
                  </a:cubicBezTo>
                  <a:cubicBezTo>
                    <a:pt x="4715" y="17"/>
                    <a:pt x="0" y="4747"/>
                    <a:pt x="16" y="10469"/>
                  </a:cubicBezTo>
                  <a:cubicBezTo>
                    <a:pt x="16" y="16260"/>
                    <a:pt x="4715" y="20969"/>
                    <a:pt x="10456" y="20969"/>
                  </a:cubicBezTo>
                  <a:cubicBezTo>
                    <a:pt x="10465" y="20969"/>
                    <a:pt x="10475" y="20969"/>
                    <a:pt x="10484" y="20969"/>
                  </a:cubicBezTo>
                  <a:cubicBezTo>
                    <a:pt x="16331" y="20953"/>
                    <a:pt x="20999" y="16239"/>
                    <a:pt x="20984" y="10407"/>
                  </a:cubicBezTo>
                  <a:cubicBezTo>
                    <a:pt x="20953" y="4663"/>
                    <a:pt x="16238" y="1"/>
                    <a:pt x="10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1" name="Google Shape;1811;p14"/>
            <p:cNvSpPr/>
            <p:nvPr/>
          </p:nvSpPr>
          <p:spPr>
            <a:xfrm>
              <a:off x="3940075" y="1881725"/>
              <a:ext cx="86100" cy="154400"/>
            </a:xfrm>
            <a:custGeom>
              <a:avLst/>
              <a:gdLst/>
              <a:ahLst/>
              <a:cxnLst/>
              <a:rect l="l" t="t" r="r" b="b"/>
              <a:pathLst>
                <a:path w="3444" h="6176" extrusionOk="0">
                  <a:moveTo>
                    <a:pt x="2991" y="0"/>
                  </a:moveTo>
                  <a:cubicBezTo>
                    <a:pt x="2065" y="0"/>
                    <a:pt x="1190" y="521"/>
                    <a:pt x="683" y="1376"/>
                  </a:cubicBezTo>
                  <a:cubicBezTo>
                    <a:pt x="0" y="2539"/>
                    <a:pt x="93" y="4074"/>
                    <a:pt x="915" y="5113"/>
                  </a:cubicBezTo>
                  <a:cubicBezTo>
                    <a:pt x="1430" y="5766"/>
                    <a:pt x="2240" y="6175"/>
                    <a:pt x="2942" y="6175"/>
                  </a:cubicBezTo>
                  <a:cubicBezTo>
                    <a:pt x="3106" y="6175"/>
                    <a:pt x="3265" y="6153"/>
                    <a:pt x="3412" y="6106"/>
                  </a:cubicBezTo>
                  <a:lnTo>
                    <a:pt x="3412" y="3237"/>
                  </a:lnTo>
                  <a:lnTo>
                    <a:pt x="1241" y="3237"/>
                  </a:lnTo>
                  <a:cubicBezTo>
                    <a:pt x="1272" y="3997"/>
                    <a:pt x="1923" y="4896"/>
                    <a:pt x="2497" y="4974"/>
                  </a:cubicBezTo>
                  <a:lnTo>
                    <a:pt x="2497" y="4276"/>
                  </a:lnTo>
                  <a:cubicBezTo>
                    <a:pt x="2296" y="4245"/>
                    <a:pt x="2109" y="4198"/>
                    <a:pt x="1908" y="4167"/>
                  </a:cubicBezTo>
                  <a:cubicBezTo>
                    <a:pt x="1908" y="4121"/>
                    <a:pt x="1923" y="4074"/>
                    <a:pt x="1923" y="4028"/>
                  </a:cubicBezTo>
                  <a:cubicBezTo>
                    <a:pt x="2171" y="4028"/>
                    <a:pt x="2435" y="4012"/>
                    <a:pt x="2683" y="4012"/>
                  </a:cubicBezTo>
                  <a:cubicBezTo>
                    <a:pt x="2714" y="4028"/>
                    <a:pt x="2776" y="4152"/>
                    <a:pt x="2776" y="4214"/>
                  </a:cubicBezTo>
                  <a:cubicBezTo>
                    <a:pt x="2776" y="4508"/>
                    <a:pt x="2761" y="4819"/>
                    <a:pt x="2776" y="5113"/>
                  </a:cubicBezTo>
                  <a:cubicBezTo>
                    <a:pt x="2776" y="5275"/>
                    <a:pt x="2716" y="5360"/>
                    <a:pt x="2608" y="5360"/>
                  </a:cubicBezTo>
                  <a:cubicBezTo>
                    <a:pt x="2571" y="5360"/>
                    <a:pt x="2529" y="5350"/>
                    <a:pt x="2482" y="5330"/>
                  </a:cubicBezTo>
                  <a:cubicBezTo>
                    <a:pt x="2280" y="5237"/>
                    <a:pt x="2063" y="5160"/>
                    <a:pt x="1892" y="5020"/>
                  </a:cubicBezTo>
                  <a:cubicBezTo>
                    <a:pt x="760" y="4028"/>
                    <a:pt x="543" y="2601"/>
                    <a:pt x="1629" y="1407"/>
                  </a:cubicBezTo>
                  <a:cubicBezTo>
                    <a:pt x="1846" y="1174"/>
                    <a:pt x="2171" y="1019"/>
                    <a:pt x="2451" y="848"/>
                  </a:cubicBezTo>
                  <a:cubicBezTo>
                    <a:pt x="2509" y="814"/>
                    <a:pt x="2563" y="797"/>
                    <a:pt x="2609" y="797"/>
                  </a:cubicBezTo>
                  <a:cubicBezTo>
                    <a:pt x="2711" y="797"/>
                    <a:pt x="2776" y="880"/>
                    <a:pt x="2776" y="1050"/>
                  </a:cubicBezTo>
                  <a:cubicBezTo>
                    <a:pt x="2776" y="1345"/>
                    <a:pt x="2776" y="1639"/>
                    <a:pt x="2776" y="1949"/>
                  </a:cubicBezTo>
                  <a:cubicBezTo>
                    <a:pt x="2776" y="2011"/>
                    <a:pt x="2761" y="2089"/>
                    <a:pt x="2714" y="2136"/>
                  </a:cubicBezTo>
                  <a:cubicBezTo>
                    <a:pt x="2684" y="2161"/>
                    <a:pt x="2619" y="2173"/>
                    <a:pt x="2537" y="2173"/>
                  </a:cubicBezTo>
                  <a:cubicBezTo>
                    <a:pt x="2322" y="2173"/>
                    <a:pt x="1989" y="2093"/>
                    <a:pt x="1877" y="1980"/>
                  </a:cubicBezTo>
                  <a:cubicBezTo>
                    <a:pt x="2109" y="1949"/>
                    <a:pt x="2296" y="1918"/>
                    <a:pt x="2497" y="1887"/>
                  </a:cubicBezTo>
                  <a:lnTo>
                    <a:pt x="2497" y="1189"/>
                  </a:lnTo>
                  <a:cubicBezTo>
                    <a:pt x="1877" y="1329"/>
                    <a:pt x="1303" y="2136"/>
                    <a:pt x="1241" y="2957"/>
                  </a:cubicBezTo>
                  <a:cubicBezTo>
                    <a:pt x="1923" y="2957"/>
                    <a:pt x="2621" y="2957"/>
                    <a:pt x="3304" y="2942"/>
                  </a:cubicBezTo>
                  <a:cubicBezTo>
                    <a:pt x="3350" y="2942"/>
                    <a:pt x="3412" y="2802"/>
                    <a:pt x="3428" y="2709"/>
                  </a:cubicBezTo>
                  <a:cubicBezTo>
                    <a:pt x="3443" y="2213"/>
                    <a:pt x="3443" y="1701"/>
                    <a:pt x="3443" y="1189"/>
                  </a:cubicBezTo>
                  <a:cubicBezTo>
                    <a:pt x="3443" y="802"/>
                    <a:pt x="3443" y="414"/>
                    <a:pt x="3443" y="42"/>
                  </a:cubicBezTo>
                  <a:cubicBezTo>
                    <a:pt x="3292" y="14"/>
                    <a:pt x="3141" y="0"/>
                    <a:pt x="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2" name="Google Shape;1812;p14"/>
            <p:cNvSpPr/>
            <p:nvPr/>
          </p:nvSpPr>
          <p:spPr>
            <a:xfrm>
              <a:off x="4031950" y="1881450"/>
              <a:ext cx="84950" cy="154450"/>
            </a:xfrm>
            <a:custGeom>
              <a:avLst/>
              <a:gdLst/>
              <a:ahLst/>
              <a:cxnLst/>
              <a:rect l="l" t="t" r="r" b="b"/>
              <a:pathLst>
                <a:path w="3398" h="6178" extrusionOk="0">
                  <a:moveTo>
                    <a:pt x="446" y="1"/>
                  </a:moveTo>
                  <a:cubicBezTo>
                    <a:pt x="299" y="1"/>
                    <a:pt x="154" y="18"/>
                    <a:pt x="16" y="53"/>
                  </a:cubicBezTo>
                  <a:lnTo>
                    <a:pt x="16" y="2937"/>
                  </a:lnTo>
                  <a:lnTo>
                    <a:pt x="2188" y="2937"/>
                  </a:lnTo>
                  <a:cubicBezTo>
                    <a:pt x="2063" y="2069"/>
                    <a:pt x="1490" y="1294"/>
                    <a:pt x="916" y="1200"/>
                  </a:cubicBezTo>
                  <a:cubicBezTo>
                    <a:pt x="916" y="1433"/>
                    <a:pt x="916" y="1666"/>
                    <a:pt x="916" y="1898"/>
                  </a:cubicBezTo>
                  <a:cubicBezTo>
                    <a:pt x="1133" y="1929"/>
                    <a:pt x="1319" y="1960"/>
                    <a:pt x="1505" y="1991"/>
                  </a:cubicBezTo>
                  <a:cubicBezTo>
                    <a:pt x="1505" y="2022"/>
                    <a:pt x="1505" y="2069"/>
                    <a:pt x="1490" y="2100"/>
                  </a:cubicBezTo>
                  <a:cubicBezTo>
                    <a:pt x="1373" y="2162"/>
                    <a:pt x="1245" y="2181"/>
                    <a:pt x="1114" y="2181"/>
                  </a:cubicBezTo>
                  <a:cubicBezTo>
                    <a:pt x="982" y="2181"/>
                    <a:pt x="846" y="2162"/>
                    <a:pt x="714" y="2147"/>
                  </a:cubicBezTo>
                  <a:cubicBezTo>
                    <a:pt x="683" y="2147"/>
                    <a:pt x="652" y="2007"/>
                    <a:pt x="652" y="1929"/>
                  </a:cubicBezTo>
                  <a:cubicBezTo>
                    <a:pt x="637" y="1681"/>
                    <a:pt x="637" y="1418"/>
                    <a:pt x="637" y="1169"/>
                  </a:cubicBezTo>
                  <a:cubicBezTo>
                    <a:pt x="647" y="921"/>
                    <a:pt x="678" y="818"/>
                    <a:pt x="803" y="818"/>
                  </a:cubicBezTo>
                  <a:cubicBezTo>
                    <a:pt x="866" y="818"/>
                    <a:pt x="952" y="844"/>
                    <a:pt x="1071" y="890"/>
                  </a:cubicBezTo>
                  <a:cubicBezTo>
                    <a:pt x="2281" y="1387"/>
                    <a:pt x="2839" y="2984"/>
                    <a:pt x="2203" y="4209"/>
                  </a:cubicBezTo>
                  <a:cubicBezTo>
                    <a:pt x="1924" y="4721"/>
                    <a:pt x="1536" y="5140"/>
                    <a:pt x="978" y="5326"/>
                  </a:cubicBezTo>
                  <a:cubicBezTo>
                    <a:pt x="912" y="5349"/>
                    <a:pt x="854" y="5363"/>
                    <a:pt x="806" y="5363"/>
                  </a:cubicBezTo>
                  <a:cubicBezTo>
                    <a:pt x="697" y="5363"/>
                    <a:pt x="637" y="5292"/>
                    <a:pt x="637" y="5109"/>
                  </a:cubicBezTo>
                  <a:cubicBezTo>
                    <a:pt x="652" y="4814"/>
                    <a:pt x="637" y="4504"/>
                    <a:pt x="637" y="4209"/>
                  </a:cubicBezTo>
                  <a:cubicBezTo>
                    <a:pt x="652" y="4147"/>
                    <a:pt x="683" y="4039"/>
                    <a:pt x="730" y="4039"/>
                  </a:cubicBezTo>
                  <a:cubicBezTo>
                    <a:pt x="854" y="4024"/>
                    <a:pt x="978" y="4009"/>
                    <a:pt x="1101" y="4009"/>
                  </a:cubicBezTo>
                  <a:cubicBezTo>
                    <a:pt x="1238" y="4009"/>
                    <a:pt x="1374" y="4028"/>
                    <a:pt x="1505" y="4085"/>
                  </a:cubicBezTo>
                  <a:lnTo>
                    <a:pt x="1505" y="4194"/>
                  </a:lnTo>
                  <a:cubicBezTo>
                    <a:pt x="1304" y="4225"/>
                    <a:pt x="1117" y="4256"/>
                    <a:pt x="916" y="4287"/>
                  </a:cubicBezTo>
                  <a:lnTo>
                    <a:pt x="916" y="5000"/>
                  </a:lnTo>
                  <a:cubicBezTo>
                    <a:pt x="1552" y="4845"/>
                    <a:pt x="2203" y="3899"/>
                    <a:pt x="2157" y="3248"/>
                  </a:cubicBezTo>
                  <a:lnTo>
                    <a:pt x="1" y="3248"/>
                  </a:lnTo>
                  <a:lnTo>
                    <a:pt x="1" y="6132"/>
                  </a:lnTo>
                  <a:cubicBezTo>
                    <a:pt x="145" y="6163"/>
                    <a:pt x="291" y="6178"/>
                    <a:pt x="439" y="6178"/>
                  </a:cubicBezTo>
                  <a:cubicBezTo>
                    <a:pt x="1266" y="6178"/>
                    <a:pt x="2124" y="5714"/>
                    <a:pt x="2637" y="4938"/>
                  </a:cubicBezTo>
                  <a:cubicBezTo>
                    <a:pt x="3397" y="3806"/>
                    <a:pt x="3366" y="2271"/>
                    <a:pt x="2591" y="1169"/>
                  </a:cubicBezTo>
                  <a:cubicBezTo>
                    <a:pt x="2071" y="454"/>
                    <a:pt x="1213" y="1"/>
                    <a:pt x="4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3" name="Google Shape;1813;p14"/>
            <p:cNvSpPr/>
            <p:nvPr/>
          </p:nvSpPr>
          <p:spPr>
            <a:xfrm>
              <a:off x="3728750" y="1750575"/>
              <a:ext cx="597125" cy="1234650"/>
            </a:xfrm>
            <a:custGeom>
              <a:avLst/>
              <a:gdLst/>
              <a:ahLst/>
              <a:cxnLst/>
              <a:rect l="l" t="t" r="r" b="b"/>
              <a:pathLst>
                <a:path w="23885" h="49386" extrusionOk="0">
                  <a:moveTo>
                    <a:pt x="11974" y="278"/>
                  </a:moveTo>
                  <a:cubicBezTo>
                    <a:pt x="12563" y="278"/>
                    <a:pt x="12734" y="511"/>
                    <a:pt x="12563" y="1069"/>
                  </a:cubicBezTo>
                  <a:cubicBezTo>
                    <a:pt x="12517" y="1209"/>
                    <a:pt x="12470" y="1380"/>
                    <a:pt x="12377" y="1488"/>
                  </a:cubicBezTo>
                  <a:cubicBezTo>
                    <a:pt x="12299" y="1612"/>
                    <a:pt x="12160" y="1721"/>
                    <a:pt x="12020" y="1752"/>
                  </a:cubicBezTo>
                  <a:cubicBezTo>
                    <a:pt x="11962" y="1767"/>
                    <a:pt x="11905" y="1776"/>
                    <a:pt x="11850" y="1776"/>
                  </a:cubicBezTo>
                  <a:cubicBezTo>
                    <a:pt x="11687" y="1776"/>
                    <a:pt x="11547" y="1698"/>
                    <a:pt x="11477" y="1488"/>
                  </a:cubicBezTo>
                  <a:cubicBezTo>
                    <a:pt x="11415" y="1318"/>
                    <a:pt x="11338" y="1147"/>
                    <a:pt x="11291" y="976"/>
                  </a:cubicBezTo>
                  <a:cubicBezTo>
                    <a:pt x="11152" y="511"/>
                    <a:pt x="11353" y="278"/>
                    <a:pt x="11850" y="278"/>
                  </a:cubicBezTo>
                  <a:close/>
                  <a:moveTo>
                    <a:pt x="11943" y="2046"/>
                  </a:moveTo>
                  <a:cubicBezTo>
                    <a:pt x="12253" y="2046"/>
                    <a:pt x="12517" y="2233"/>
                    <a:pt x="12517" y="2450"/>
                  </a:cubicBezTo>
                  <a:cubicBezTo>
                    <a:pt x="12501" y="2744"/>
                    <a:pt x="12330" y="2884"/>
                    <a:pt x="11927" y="2884"/>
                  </a:cubicBezTo>
                  <a:cubicBezTo>
                    <a:pt x="11555" y="2884"/>
                    <a:pt x="11353" y="2729"/>
                    <a:pt x="11369" y="2434"/>
                  </a:cubicBezTo>
                  <a:cubicBezTo>
                    <a:pt x="11369" y="2217"/>
                    <a:pt x="11633" y="2046"/>
                    <a:pt x="11943" y="2046"/>
                  </a:cubicBezTo>
                  <a:close/>
                  <a:moveTo>
                    <a:pt x="12002" y="3194"/>
                  </a:moveTo>
                  <a:cubicBezTo>
                    <a:pt x="14843" y="3194"/>
                    <a:pt x="17123" y="5499"/>
                    <a:pt x="17123" y="8328"/>
                  </a:cubicBezTo>
                  <a:cubicBezTo>
                    <a:pt x="17107" y="11135"/>
                    <a:pt x="14812" y="13430"/>
                    <a:pt x="12005" y="13430"/>
                  </a:cubicBezTo>
                  <a:cubicBezTo>
                    <a:pt x="9167" y="13430"/>
                    <a:pt x="6871" y="11119"/>
                    <a:pt x="6887" y="8297"/>
                  </a:cubicBezTo>
                  <a:cubicBezTo>
                    <a:pt x="6887" y="5489"/>
                    <a:pt x="9182" y="3194"/>
                    <a:pt x="11974" y="3194"/>
                  </a:cubicBezTo>
                  <a:cubicBezTo>
                    <a:pt x="11983" y="3194"/>
                    <a:pt x="11993" y="3194"/>
                    <a:pt x="12002" y="3194"/>
                  </a:cubicBezTo>
                  <a:close/>
                  <a:moveTo>
                    <a:pt x="12144" y="13756"/>
                  </a:moveTo>
                  <a:cubicBezTo>
                    <a:pt x="12160" y="13771"/>
                    <a:pt x="12175" y="13802"/>
                    <a:pt x="12191" y="13818"/>
                  </a:cubicBezTo>
                  <a:cubicBezTo>
                    <a:pt x="12020" y="13926"/>
                    <a:pt x="11865" y="14050"/>
                    <a:pt x="11664" y="14205"/>
                  </a:cubicBezTo>
                  <a:lnTo>
                    <a:pt x="11664" y="13756"/>
                  </a:lnTo>
                  <a:close/>
                  <a:moveTo>
                    <a:pt x="12160" y="14128"/>
                  </a:moveTo>
                  <a:lnTo>
                    <a:pt x="12160" y="14128"/>
                  </a:lnTo>
                  <a:cubicBezTo>
                    <a:pt x="12346" y="14531"/>
                    <a:pt x="12175" y="14733"/>
                    <a:pt x="11695" y="14903"/>
                  </a:cubicBezTo>
                  <a:cubicBezTo>
                    <a:pt x="11493" y="14423"/>
                    <a:pt x="11912" y="14345"/>
                    <a:pt x="12160" y="14128"/>
                  </a:cubicBezTo>
                  <a:close/>
                  <a:moveTo>
                    <a:pt x="12206" y="14950"/>
                  </a:moveTo>
                  <a:lnTo>
                    <a:pt x="12206" y="15524"/>
                  </a:lnTo>
                  <a:lnTo>
                    <a:pt x="11679" y="15524"/>
                  </a:lnTo>
                  <a:cubicBezTo>
                    <a:pt x="11570" y="15089"/>
                    <a:pt x="11989" y="15120"/>
                    <a:pt x="12206" y="14950"/>
                  </a:cubicBezTo>
                  <a:close/>
                  <a:moveTo>
                    <a:pt x="11930" y="15849"/>
                  </a:moveTo>
                  <a:cubicBezTo>
                    <a:pt x="11939" y="15849"/>
                    <a:pt x="11949" y="15849"/>
                    <a:pt x="11958" y="15849"/>
                  </a:cubicBezTo>
                  <a:cubicBezTo>
                    <a:pt x="18379" y="15865"/>
                    <a:pt x="23574" y="21091"/>
                    <a:pt x="23574" y="27512"/>
                  </a:cubicBezTo>
                  <a:cubicBezTo>
                    <a:pt x="23559" y="33908"/>
                    <a:pt x="18332" y="39113"/>
                    <a:pt x="11925" y="39113"/>
                  </a:cubicBezTo>
                  <a:cubicBezTo>
                    <a:pt x="11915" y="39113"/>
                    <a:pt x="11906" y="39113"/>
                    <a:pt x="11896" y="39113"/>
                  </a:cubicBezTo>
                  <a:cubicBezTo>
                    <a:pt x="5491" y="39097"/>
                    <a:pt x="280" y="33855"/>
                    <a:pt x="311" y="27434"/>
                  </a:cubicBezTo>
                  <a:cubicBezTo>
                    <a:pt x="327" y="21054"/>
                    <a:pt x="5538" y="15849"/>
                    <a:pt x="11930" y="15849"/>
                  </a:cubicBezTo>
                  <a:close/>
                  <a:moveTo>
                    <a:pt x="12191" y="39438"/>
                  </a:moveTo>
                  <a:cubicBezTo>
                    <a:pt x="12206" y="39469"/>
                    <a:pt x="12222" y="39500"/>
                    <a:pt x="12237" y="39516"/>
                  </a:cubicBezTo>
                  <a:cubicBezTo>
                    <a:pt x="12067" y="39686"/>
                    <a:pt x="11881" y="39841"/>
                    <a:pt x="11633" y="40059"/>
                  </a:cubicBezTo>
                  <a:lnTo>
                    <a:pt x="11633" y="39438"/>
                  </a:lnTo>
                  <a:close/>
                  <a:moveTo>
                    <a:pt x="12222" y="39919"/>
                  </a:moveTo>
                  <a:lnTo>
                    <a:pt x="12222" y="39919"/>
                  </a:lnTo>
                  <a:cubicBezTo>
                    <a:pt x="12361" y="40508"/>
                    <a:pt x="12268" y="40912"/>
                    <a:pt x="11648" y="41191"/>
                  </a:cubicBezTo>
                  <a:cubicBezTo>
                    <a:pt x="11462" y="40586"/>
                    <a:pt x="11648" y="40152"/>
                    <a:pt x="12222" y="39919"/>
                  </a:cubicBezTo>
                  <a:close/>
                  <a:moveTo>
                    <a:pt x="12253" y="41036"/>
                  </a:moveTo>
                  <a:lnTo>
                    <a:pt x="12253" y="42199"/>
                  </a:lnTo>
                  <a:lnTo>
                    <a:pt x="11664" y="42199"/>
                  </a:lnTo>
                  <a:cubicBezTo>
                    <a:pt x="11369" y="41578"/>
                    <a:pt x="11912" y="41392"/>
                    <a:pt x="12253" y="41036"/>
                  </a:cubicBezTo>
                  <a:close/>
                  <a:moveTo>
                    <a:pt x="10834" y="41133"/>
                  </a:moveTo>
                  <a:cubicBezTo>
                    <a:pt x="10908" y="41133"/>
                    <a:pt x="10983" y="41142"/>
                    <a:pt x="11059" y="41160"/>
                  </a:cubicBezTo>
                  <a:cubicBezTo>
                    <a:pt x="11121" y="41160"/>
                    <a:pt x="11198" y="41175"/>
                    <a:pt x="11214" y="41206"/>
                  </a:cubicBezTo>
                  <a:cubicBezTo>
                    <a:pt x="11260" y="41330"/>
                    <a:pt x="11353" y="41470"/>
                    <a:pt x="11338" y="41594"/>
                  </a:cubicBezTo>
                  <a:cubicBezTo>
                    <a:pt x="11322" y="41873"/>
                    <a:pt x="11493" y="42199"/>
                    <a:pt x="11198" y="42431"/>
                  </a:cubicBezTo>
                  <a:cubicBezTo>
                    <a:pt x="11183" y="42447"/>
                    <a:pt x="11148" y="42455"/>
                    <a:pt x="11111" y="42455"/>
                  </a:cubicBezTo>
                  <a:cubicBezTo>
                    <a:pt x="11074" y="42455"/>
                    <a:pt x="11035" y="42447"/>
                    <a:pt x="11012" y="42431"/>
                  </a:cubicBezTo>
                  <a:cubicBezTo>
                    <a:pt x="10624" y="42230"/>
                    <a:pt x="10237" y="42013"/>
                    <a:pt x="9834" y="41796"/>
                  </a:cubicBezTo>
                  <a:cubicBezTo>
                    <a:pt x="10105" y="41357"/>
                    <a:pt x="10462" y="41133"/>
                    <a:pt x="10834" y="41133"/>
                  </a:cubicBezTo>
                  <a:close/>
                  <a:moveTo>
                    <a:pt x="13208" y="41954"/>
                  </a:moveTo>
                  <a:cubicBezTo>
                    <a:pt x="13411" y="41954"/>
                    <a:pt x="13612" y="42013"/>
                    <a:pt x="13804" y="42121"/>
                  </a:cubicBezTo>
                  <a:cubicBezTo>
                    <a:pt x="14129" y="42307"/>
                    <a:pt x="14331" y="42587"/>
                    <a:pt x="14486" y="42990"/>
                  </a:cubicBezTo>
                  <a:cubicBezTo>
                    <a:pt x="13959" y="43176"/>
                    <a:pt x="13463" y="43346"/>
                    <a:pt x="12889" y="43533"/>
                  </a:cubicBezTo>
                  <a:cubicBezTo>
                    <a:pt x="12997" y="43021"/>
                    <a:pt x="12935" y="42664"/>
                    <a:pt x="12594" y="42369"/>
                  </a:cubicBezTo>
                  <a:cubicBezTo>
                    <a:pt x="12439" y="42245"/>
                    <a:pt x="12579" y="42152"/>
                    <a:pt x="12687" y="42090"/>
                  </a:cubicBezTo>
                  <a:cubicBezTo>
                    <a:pt x="12859" y="41997"/>
                    <a:pt x="13034" y="41954"/>
                    <a:pt x="13208" y="41954"/>
                  </a:cubicBezTo>
                  <a:close/>
                  <a:moveTo>
                    <a:pt x="11989" y="42431"/>
                  </a:moveTo>
                  <a:cubicBezTo>
                    <a:pt x="12377" y="42431"/>
                    <a:pt x="12672" y="42726"/>
                    <a:pt x="12656" y="43129"/>
                  </a:cubicBezTo>
                  <a:cubicBezTo>
                    <a:pt x="12656" y="43548"/>
                    <a:pt x="12315" y="43920"/>
                    <a:pt x="11943" y="43920"/>
                  </a:cubicBezTo>
                  <a:cubicBezTo>
                    <a:pt x="11555" y="43920"/>
                    <a:pt x="11214" y="43517"/>
                    <a:pt x="11214" y="43098"/>
                  </a:cubicBezTo>
                  <a:cubicBezTo>
                    <a:pt x="11214" y="42680"/>
                    <a:pt x="11493" y="42447"/>
                    <a:pt x="11989" y="42431"/>
                  </a:cubicBezTo>
                  <a:close/>
                  <a:moveTo>
                    <a:pt x="10423" y="42385"/>
                  </a:moveTo>
                  <a:cubicBezTo>
                    <a:pt x="10547" y="42447"/>
                    <a:pt x="10718" y="42540"/>
                    <a:pt x="10888" y="42649"/>
                  </a:cubicBezTo>
                  <a:cubicBezTo>
                    <a:pt x="10935" y="42664"/>
                    <a:pt x="10981" y="42742"/>
                    <a:pt x="10981" y="42773"/>
                  </a:cubicBezTo>
                  <a:cubicBezTo>
                    <a:pt x="10857" y="43191"/>
                    <a:pt x="10997" y="43548"/>
                    <a:pt x="11229" y="43874"/>
                  </a:cubicBezTo>
                  <a:cubicBezTo>
                    <a:pt x="11095" y="43935"/>
                    <a:pt x="10953" y="43962"/>
                    <a:pt x="10812" y="43962"/>
                  </a:cubicBezTo>
                  <a:cubicBezTo>
                    <a:pt x="10269" y="43962"/>
                    <a:pt x="9730" y="43550"/>
                    <a:pt x="9632" y="43021"/>
                  </a:cubicBezTo>
                  <a:cubicBezTo>
                    <a:pt x="9896" y="42804"/>
                    <a:pt x="10144" y="42602"/>
                    <a:pt x="10423" y="42385"/>
                  </a:cubicBezTo>
                  <a:close/>
                  <a:moveTo>
                    <a:pt x="13974" y="43455"/>
                  </a:moveTo>
                  <a:cubicBezTo>
                    <a:pt x="14129" y="43672"/>
                    <a:pt x="14269" y="43874"/>
                    <a:pt x="14440" y="44106"/>
                  </a:cubicBezTo>
                  <a:cubicBezTo>
                    <a:pt x="14347" y="44603"/>
                    <a:pt x="13742" y="45099"/>
                    <a:pt x="13152" y="45099"/>
                  </a:cubicBezTo>
                  <a:cubicBezTo>
                    <a:pt x="12966" y="45099"/>
                    <a:pt x="12842" y="45037"/>
                    <a:pt x="12796" y="44820"/>
                  </a:cubicBezTo>
                  <a:cubicBezTo>
                    <a:pt x="12734" y="44556"/>
                    <a:pt x="12594" y="44308"/>
                    <a:pt x="12501" y="44044"/>
                  </a:cubicBezTo>
                  <a:cubicBezTo>
                    <a:pt x="12703" y="43765"/>
                    <a:pt x="12703" y="43765"/>
                    <a:pt x="13974" y="43455"/>
                  </a:cubicBezTo>
                  <a:close/>
                  <a:moveTo>
                    <a:pt x="11664" y="44184"/>
                  </a:moveTo>
                  <a:lnTo>
                    <a:pt x="11664" y="44184"/>
                  </a:lnTo>
                  <a:cubicBezTo>
                    <a:pt x="11462" y="45766"/>
                    <a:pt x="11276" y="47348"/>
                    <a:pt x="11074" y="48945"/>
                  </a:cubicBezTo>
                  <a:cubicBezTo>
                    <a:pt x="11059" y="48961"/>
                    <a:pt x="11043" y="48976"/>
                    <a:pt x="11028" y="48976"/>
                  </a:cubicBezTo>
                  <a:cubicBezTo>
                    <a:pt x="10981" y="48852"/>
                    <a:pt x="10904" y="48713"/>
                    <a:pt x="10904" y="48588"/>
                  </a:cubicBezTo>
                  <a:cubicBezTo>
                    <a:pt x="11043" y="47363"/>
                    <a:pt x="11183" y="46123"/>
                    <a:pt x="11338" y="44897"/>
                  </a:cubicBezTo>
                  <a:cubicBezTo>
                    <a:pt x="11369" y="44649"/>
                    <a:pt x="11524" y="44401"/>
                    <a:pt x="11664" y="44184"/>
                  </a:cubicBezTo>
                  <a:close/>
                  <a:moveTo>
                    <a:pt x="12222" y="44199"/>
                  </a:moveTo>
                  <a:lnTo>
                    <a:pt x="12222" y="44199"/>
                  </a:lnTo>
                  <a:cubicBezTo>
                    <a:pt x="12548" y="44541"/>
                    <a:pt x="13106" y="47798"/>
                    <a:pt x="12966" y="48697"/>
                  </a:cubicBezTo>
                  <a:cubicBezTo>
                    <a:pt x="12951" y="48806"/>
                    <a:pt x="12858" y="48883"/>
                    <a:pt x="12811" y="48992"/>
                  </a:cubicBezTo>
                  <a:cubicBezTo>
                    <a:pt x="12610" y="47363"/>
                    <a:pt x="12408" y="45781"/>
                    <a:pt x="12222" y="44199"/>
                  </a:cubicBezTo>
                  <a:close/>
                  <a:moveTo>
                    <a:pt x="12005" y="44246"/>
                  </a:moveTo>
                  <a:cubicBezTo>
                    <a:pt x="12067" y="44696"/>
                    <a:pt x="12160" y="45130"/>
                    <a:pt x="12206" y="45580"/>
                  </a:cubicBezTo>
                  <a:cubicBezTo>
                    <a:pt x="12299" y="46495"/>
                    <a:pt x="12377" y="47425"/>
                    <a:pt x="12454" y="48356"/>
                  </a:cubicBezTo>
                  <a:cubicBezTo>
                    <a:pt x="12454" y="48418"/>
                    <a:pt x="12454" y="48480"/>
                    <a:pt x="12454" y="48542"/>
                  </a:cubicBezTo>
                  <a:cubicBezTo>
                    <a:pt x="12468" y="48989"/>
                    <a:pt x="12370" y="49146"/>
                    <a:pt x="12009" y="49146"/>
                  </a:cubicBezTo>
                  <a:cubicBezTo>
                    <a:pt x="11944" y="49146"/>
                    <a:pt x="11871" y="49141"/>
                    <a:pt x="11788" y="49131"/>
                  </a:cubicBezTo>
                  <a:cubicBezTo>
                    <a:pt x="11477" y="49100"/>
                    <a:pt x="11384" y="48930"/>
                    <a:pt x="11415" y="48650"/>
                  </a:cubicBezTo>
                  <a:cubicBezTo>
                    <a:pt x="11477" y="47798"/>
                    <a:pt x="11539" y="46929"/>
                    <a:pt x="11617" y="46061"/>
                  </a:cubicBezTo>
                  <a:cubicBezTo>
                    <a:pt x="11679" y="45533"/>
                    <a:pt x="11772" y="45006"/>
                    <a:pt x="11850" y="44479"/>
                  </a:cubicBezTo>
                  <a:cubicBezTo>
                    <a:pt x="11850" y="44401"/>
                    <a:pt x="11896" y="44324"/>
                    <a:pt x="11912" y="44246"/>
                  </a:cubicBezTo>
                  <a:close/>
                  <a:moveTo>
                    <a:pt x="11962" y="0"/>
                  </a:moveTo>
                  <a:cubicBezTo>
                    <a:pt x="11427" y="0"/>
                    <a:pt x="11022" y="222"/>
                    <a:pt x="10981" y="573"/>
                  </a:cubicBezTo>
                  <a:cubicBezTo>
                    <a:pt x="10966" y="697"/>
                    <a:pt x="10966" y="837"/>
                    <a:pt x="11012" y="945"/>
                  </a:cubicBezTo>
                  <a:cubicBezTo>
                    <a:pt x="11121" y="1271"/>
                    <a:pt x="11260" y="1597"/>
                    <a:pt x="11400" y="1953"/>
                  </a:cubicBezTo>
                  <a:cubicBezTo>
                    <a:pt x="11028" y="2186"/>
                    <a:pt x="11090" y="2543"/>
                    <a:pt x="11276" y="2915"/>
                  </a:cubicBezTo>
                  <a:cubicBezTo>
                    <a:pt x="11136" y="2946"/>
                    <a:pt x="11012" y="2977"/>
                    <a:pt x="10904" y="2993"/>
                  </a:cubicBezTo>
                  <a:cubicBezTo>
                    <a:pt x="7399" y="3706"/>
                    <a:pt x="5522" y="7599"/>
                    <a:pt x="7181" y="10793"/>
                  </a:cubicBezTo>
                  <a:cubicBezTo>
                    <a:pt x="8019" y="12391"/>
                    <a:pt x="9353" y="13337"/>
                    <a:pt x="11136" y="13678"/>
                  </a:cubicBezTo>
                  <a:cubicBezTo>
                    <a:pt x="11229" y="13694"/>
                    <a:pt x="11384" y="13787"/>
                    <a:pt x="11400" y="13849"/>
                  </a:cubicBezTo>
                  <a:cubicBezTo>
                    <a:pt x="11415" y="14392"/>
                    <a:pt x="11400" y="14950"/>
                    <a:pt x="11400" y="15524"/>
                  </a:cubicBezTo>
                  <a:cubicBezTo>
                    <a:pt x="10888" y="15586"/>
                    <a:pt x="10392" y="15632"/>
                    <a:pt x="9911" y="15710"/>
                  </a:cubicBezTo>
                  <a:cubicBezTo>
                    <a:pt x="5212" y="16485"/>
                    <a:pt x="1335" y="20145"/>
                    <a:pt x="311" y="24782"/>
                  </a:cubicBezTo>
                  <a:cubicBezTo>
                    <a:pt x="172" y="25403"/>
                    <a:pt x="94" y="26023"/>
                    <a:pt x="1" y="26643"/>
                  </a:cubicBezTo>
                  <a:lnTo>
                    <a:pt x="1" y="28318"/>
                  </a:lnTo>
                  <a:cubicBezTo>
                    <a:pt x="63" y="28722"/>
                    <a:pt x="109" y="29125"/>
                    <a:pt x="172" y="29528"/>
                  </a:cubicBezTo>
                  <a:cubicBezTo>
                    <a:pt x="962" y="34413"/>
                    <a:pt x="5010" y="38461"/>
                    <a:pt x="9880" y="39237"/>
                  </a:cubicBezTo>
                  <a:cubicBezTo>
                    <a:pt x="10361" y="39314"/>
                    <a:pt x="10842" y="39376"/>
                    <a:pt x="11338" y="39438"/>
                  </a:cubicBezTo>
                  <a:lnTo>
                    <a:pt x="11338" y="40958"/>
                  </a:lnTo>
                  <a:cubicBezTo>
                    <a:pt x="11213" y="40939"/>
                    <a:pt x="11093" y="40930"/>
                    <a:pt x="10976" y="40930"/>
                  </a:cubicBezTo>
                  <a:cubicBezTo>
                    <a:pt x="10033" y="40930"/>
                    <a:pt x="9370" y="41532"/>
                    <a:pt x="9260" y="42540"/>
                  </a:cubicBezTo>
                  <a:cubicBezTo>
                    <a:pt x="9213" y="42943"/>
                    <a:pt x="9337" y="43315"/>
                    <a:pt x="9601" y="43626"/>
                  </a:cubicBezTo>
                  <a:cubicBezTo>
                    <a:pt x="9940" y="44050"/>
                    <a:pt x="10355" y="44266"/>
                    <a:pt x="10817" y="44266"/>
                  </a:cubicBezTo>
                  <a:cubicBezTo>
                    <a:pt x="10946" y="44266"/>
                    <a:pt x="11078" y="44249"/>
                    <a:pt x="11214" y="44215"/>
                  </a:cubicBezTo>
                  <a:lnTo>
                    <a:pt x="11214" y="44215"/>
                  </a:lnTo>
                  <a:cubicBezTo>
                    <a:pt x="11105" y="44804"/>
                    <a:pt x="10966" y="45394"/>
                    <a:pt x="10888" y="45983"/>
                  </a:cubicBezTo>
                  <a:cubicBezTo>
                    <a:pt x="10764" y="46851"/>
                    <a:pt x="10686" y="47720"/>
                    <a:pt x="10609" y="48588"/>
                  </a:cubicBezTo>
                  <a:cubicBezTo>
                    <a:pt x="10578" y="48945"/>
                    <a:pt x="10764" y="49162"/>
                    <a:pt x="11090" y="49271"/>
                  </a:cubicBezTo>
                  <a:cubicBezTo>
                    <a:pt x="11370" y="49347"/>
                    <a:pt x="11650" y="49385"/>
                    <a:pt x="11928" y="49385"/>
                  </a:cubicBezTo>
                  <a:cubicBezTo>
                    <a:pt x="12220" y="49385"/>
                    <a:pt x="12510" y="49343"/>
                    <a:pt x="12796" y="49255"/>
                  </a:cubicBezTo>
                  <a:cubicBezTo>
                    <a:pt x="13106" y="49162"/>
                    <a:pt x="13292" y="48945"/>
                    <a:pt x="13261" y="48604"/>
                  </a:cubicBezTo>
                  <a:cubicBezTo>
                    <a:pt x="13245" y="48185"/>
                    <a:pt x="13214" y="47751"/>
                    <a:pt x="13168" y="47317"/>
                  </a:cubicBezTo>
                  <a:cubicBezTo>
                    <a:pt x="13090" y="46665"/>
                    <a:pt x="12997" y="46014"/>
                    <a:pt x="12920" y="45363"/>
                  </a:cubicBezTo>
                  <a:lnTo>
                    <a:pt x="12920" y="45363"/>
                  </a:lnTo>
                  <a:cubicBezTo>
                    <a:pt x="12981" y="45368"/>
                    <a:pt x="13041" y="45370"/>
                    <a:pt x="13100" y="45370"/>
                  </a:cubicBezTo>
                  <a:cubicBezTo>
                    <a:pt x="13739" y="45370"/>
                    <a:pt x="14220" y="45066"/>
                    <a:pt x="14533" y="44541"/>
                  </a:cubicBezTo>
                  <a:cubicBezTo>
                    <a:pt x="14936" y="43889"/>
                    <a:pt x="14967" y="43176"/>
                    <a:pt x="14548" y="42525"/>
                  </a:cubicBezTo>
                  <a:cubicBezTo>
                    <a:pt x="14212" y="41993"/>
                    <a:pt x="13776" y="41727"/>
                    <a:pt x="13253" y="41727"/>
                  </a:cubicBezTo>
                  <a:cubicBezTo>
                    <a:pt x="13028" y="41727"/>
                    <a:pt x="12788" y="41775"/>
                    <a:pt x="12532" y="41873"/>
                  </a:cubicBezTo>
                  <a:lnTo>
                    <a:pt x="12532" y="39438"/>
                  </a:lnTo>
                  <a:cubicBezTo>
                    <a:pt x="13028" y="39376"/>
                    <a:pt x="13509" y="39314"/>
                    <a:pt x="13974" y="39237"/>
                  </a:cubicBezTo>
                  <a:cubicBezTo>
                    <a:pt x="18658" y="38461"/>
                    <a:pt x="22535" y="34801"/>
                    <a:pt x="23574" y="30164"/>
                  </a:cubicBezTo>
                  <a:cubicBezTo>
                    <a:pt x="23698" y="29559"/>
                    <a:pt x="23776" y="28939"/>
                    <a:pt x="23884" y="28318"/>
                  </a:cubicBezTo>
                  <a:lnTo>
                    <a:pt x="23884" y="26643"/>
                  </a:lnTo>
                  <a:cubicBezTo>
                    <a:pt x="23838" y="26302"/>
                    <a:pt x="23791" y="25977"/>
                    <a:pt x="23745" y="25635"/>
                  </a:cubicBezTo>
                  <a:cubicBezTo>
                    <a:pt x="22938" y="20673"/>
                    <a:pt x="19216" y="16780"/>
                    <a:pt x="14269" y="15772"/>
                  </a:cubicBezTo>
                  <a:cubicBezTo>
                    <a:pt x="13695" y="15648"/>
                    <a:pt x="13090" y="15601"/>
                    <a:pt x="12486" y="15508"/>
                  </a:cubicBezTo>
                  <a:lnTo>
                    <a:pt x="12486" y="13725"/>
                  </a:lnTo>
                  <a:cubicBezTo>
                    <a:pt x="13897" y="13570"/>
                    <a:pt x="15107" y="12980"/>
                    <a:pt x="16053" y="11926"/>
                  </a:cubicBezTo>
                  <a:cubicBezTo>
                    <a:pt x="16999" y="10840"/>
                    <a:pt x="17464" y="9584"/>
                    <a:pt x="17417" y="8141"/>
                  </a:cubicBezTo>
                  <a:cubicBezTo>
                    <a:pt x="17386" y="6994"/>
                    <a:pt x="17030" y="5955"/>
                    <a:pt x="16332" y="5040"/>
                  </a:cubicBezTo>
                  <a:cubicBezTo>
                    <a:pt x="15401" y="3830"/>
                    <a:pt x="14160" y="3132"/>
                    <a:pt x="12610" y="2899"/>
                  </a:cubicBezTo>
                  <a:cubicBezTo>
                    <a:pt x="12827" y="2512"/>
                    <a:pt x="12811" y="2171"/>
                    <a:pt x="12486" y="1953"/>
                  </a:cubicBezTo>
                  <a:cubicBezTo>
                    <a:pt x="12641" y="1550"/>
                    <a:pt x="12796" y="1194"/>
                    <a:pt x="12889" y="821"/>
                  </a:cubicBezTo>
                  <a:cubicBezTo>
                    <a:pt x="12982" y="403"/>
                    <a:pt x="12687" y="77"/>
                    <a:pt x="12206" y="15"/>
                  </a:cubicBezTo>
                  <a:cubicBezTo>
                    <a:pt x="12123" y="5"/>
                    <a:pt x="12041" y="0"/>
                    <a:pt x="11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4" name="Google Shape;1814;p14"/>
            <p:cNvSpPr/>
            <p:nvPr/>
          </p:nvSpPr>
          <p:spPr>
            <a:xfrm>
              <a:off x="3757850" y="2168500"/>
              <a:ext cx="540100" cy="539750"/>
            </a:xfrm>
            <a:custGeom>
              <a:avLst/>
              <a:gdLst/>
              <a:ahLst/>
              <a:cxnLst/>
              <a:rect l="l" t="t" r="r" b="b"/>
              <a:pathLst>
                <a:path w="21604" h="21590" extrusionOk="0">
                  <a:moveTo>
                    <a:pt x="10776" y="311"/>
                  </a:moveTo>
                  <a:cubicBezTo>
                    <a:pt x="16548" y="311"/>
                    <a:pt x="21263" y="4973"/>
                    <a:pt x="21294" y="10717"/>
                  </a:cubicBezTo>
                  <a:cubicBezTo>
                    <a:pt x="21309" y="16549"/>
                    <a:pt x="16641" y="21263"/>
                    <a:pt x="10794" y="21279"/>
                  </a:cubicBezTo>
                  <a:cubicBezTo>
                    <a:pt x="10785" y="21279"/>
                    <a:pt x="10775" y="21279"/>
                    <a:pt x="10766" y="21279"/>
                  </a:cubicBezTo>
                  <a:cubicBezTo>
                    <a:pt x="5025" y="21279"/>
                    <a:pt x="326" y="16570"/>
                    <a:pt x="326" y="10779"/>
                  </a:cubicBezTo>
                  <a:cubicBezTo>
                    <a:pt x="310" y="5057"/>
                    <a:pt x="5025" y="327"/>
                    <a:pt x="10748" y="311"/>
                  </a:cubicBezTo>
                  <a:cubicBezTo>
                    <a:pt x="10757" y="311"/>
                    <a:pt x="10767" y="311"/>
                    <a:pt x="10776" y="311"/>
                  </a:cubicBezTo>
                  <a:close/>
                  <a:moveTo>
                    <a:pt x="10763" y="1"/>
                  </a:moveTo>
                  <a:cubicBezTo>
                    <a:pt x="4870" y="1"/>
                    <a:pt x="16" y="4840"/>
                    <a:pt x="16" y="10733"/>
                  </a:cubicBezTo>
                  <a:cubicBezTo>
                    <a:pt x="0" y="16735"/>
                    <a:pt x="4823" y="21589"/>
                    <a:pt x="10810" y="21589"/>
                  </a:cubicBezTo>
                  <a:cubicBezTo>
                    <a:pt x="16765" y="21589"/>
                    <a:pt x="21588" y="16750"/>
                    <a:pt x="21604" y="10795"/>
                  </a:cubicBezTo>
                  <a:cubicBezTo>
                    <a:pt x="21604" y="4824"/>
                    <a:pt x="16765" y="1"/>
                    <a:pt x="10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5" name="Google Shape;1815;p14"/>
            <p:cNvSpPr/>
            <p:nvPr/>
          </p:nvSpPr>
          <p:spPr>
            <a:xfrm>
              <a:off x="3928825" y="1875950"/>
              <a:ext cx="205525" cy="166950"/>
            </a:xfrm>
            <a:custGeom>
              <a:avLst/>
              <a:gdLst/>
              <a:ahLst/>
              <a:cxnLst/>
              <a:rect l="l" t="t" r="r" b="b"/>
              <a:pathLst>
                <a:path w="8221" h="6678" extrusionOk="0">
                  <a:moveTo>
                    <a:pt x="4571" y="221"/>
                  </a:moveTo>
                  <a:cubicBezTo>
                    <a:pt x="5338" y="221"/>
                    <a:pt x="6196" y="674"/>
                    <a:pt x="6716" y="1389"/>
                  </a:cubicBezTo>
                  <a:cubicBezTo>
                    <a:pt x="7491" y="2491"/>
                    <a:pt x="7522" y="4026"/>
                    <a:pt x="6762" y="5158"/>
                  </a:cubicBezTo>
                  <a:cubicBezTo>
                    <a:pt x="6249" y="5934"/>
                    <a:pt x="5391" y="6398"/>
                    <a:pt x="4564" y="6398"/>
                  </a:cubicBezTo>
                  <a:cubicBezTo>
                    <a:pt x="4416" y="6398"/>
                    <a:pt x="4270" y="6383"/>
                    <a:pt x="4126" y="6352"/>
                  </a:cubicBezTo>
                  <a:lnTo>
                    <a:pt x="4126" y="3468"/>
                  </a:lnTo>
                  <a:lnTo>
                    <a:pt x="6282" y="3468"/>
                  </a:lnTo>
                  <a:cubicBezTo>
                    <a:pt x="6328" y="4119"/>
                    <a:pt x="5677" y="5065"/>
                    <a:pt x="5041" y="5220"/>
                  </a:cubicBezTo>
                  <a:lnTo>
                    <a:pt x="5041" y="4507"/>
                  </a:lnTo>
                  <a:cubicBezTo>
                    <a:pt x="5242" y="4476"/>
                    <a:pt x="5429" y="4445"/>
                    <a:pt x="5630" y="4414"/>
                  </a:cubicBezTo>
                  <a:lnTo>
                    <a:pt x="5630" y="4305"/>
                  </a:lnTo>
                  <a:cubicBezTo>
                    <a:pt x="5499" y="4248"/>
                    <a:pt x="5363" y="4229"/>
                    <a:pt x="5226" y="4229"/>
                  </a:cubicBezTo>
                  <a:cubicBezTo>
                    <a:pt x="5103" y="4229"/>
                    <a:pt x="4979" y="4244"/>
                    <a:pt x="4855" y="4259"/>
                  </a:cubicBezTo>
                  <a:cubicBezTo>
                    <a:pt x="4808" y="4259"/>
                    <a:pt x="4777" y="4367"/>
                    <a:pt x="4762" y="4429"/>
                  </a:cubicBezTo>
                  <a:cubicBezTo>
                    <a:pt x="4762" y="4724"/>
                    <a:pt x="4777" y="5034"/>
                    <a:pt x="4762" y="5329"/>
                  </a:cubicBezTo>
                  <a:cubicBezTo>
                    <a:pt x="4762" y="5512"/>
                    <a:pt x="4822" y="5583"/>
                    <a:pt x="4931" y="5583"/>
                  </a:cubicBezTo>
                  <a:cubicBezTo>
                    <a:pt x="4979" y="5583"/>
                    <a:pt x="5037" y="5569"/>
                    <a:pt x="5103" y="5546"/>
                  </a:cubicBezTo>
                  <a:cubicBezTo>
                    <a:pt x="5661" y="5360"/>
                    <a:pt x="6049" y="4941"/>
                    <a:pt x="6328" y="4429"/>
                  </a:cubicBezTo>
                  <a:cubicBezTo>
                    <a:pt x="6964" y="3204"/>
                    <a:pt x="6406" y="1607"/>
                    <a:pt x="5196" y="1110"/>
                  </a:cubicBezTo>
                  <a:cubicBezTo>
                    <a:pt x="5077" y="1064"/>
                    <a:pt x="4991" y="1038"/>
                    <a:pt x="4928" y="1038"/>
                  </a:cubicBezTo>
                  <a:cubicBezTo>
                    <a:pt x="4803" y="1038"/>
                    <a:pt x="4772" y="1141"/>
                    <a:pt x="4762" y="1389"/>
                  </a:cubicBezTo>
                  <a:cubicBezTo>
                    <a:pt x="4762" y="1638"/>
                    <a:pt x="4762" y="1901"/>
                    <a:pt x="4777" y="2149"/>
                  </a:cubicBezTo>
                  <a:cubicBezTo>
                    <a:pt x="4777" y="2227"/>
                    <a:pt x="4808" y="2367"/>
                    <a:pt x="4839" y="2367"/>
                  </a:cubicBezTo>
                  <a:cubicBezTo>
                    <a:pt x="4971" y="2382"/>
                    <a:pt x="5107" y="2401"/>
                    <a:pt x="5239" y="2401"/>
                  </a:cubicBezTo>
                  <a:cubicBezTo>
                    <a:pt x="5370" y="2401"/>
                    <a:pt x="5498" y="2382"/>
                    <a:pt x="5615" y="2320"/>
                  </a:cubicBezTo>
                  <a:cubicBezTo>
                    <a:pt x="5630" y="2289"/>
                    <a:pt x="5630" y="2242"/>
                    <a:pt x="5630" y="2211"/>
                  </a:cubicBezTo>
                  <a:cubicBezTo>
                    <a:pt x="5444" y="2180"/>
                    <a:pt x="5258" y="2149"/>
                    <a:pt x="5041" y="2118"/>
                  </a:cubicBezTo>
                  <a:lnTo>
                    <a:pt x="5041" y="1420"/>
                  </a:lnTo>
                  <a:cubicBezTo>
                    <a:pt x="5615" y="1514"/>
                    <a:pt x="6188" y="2289"/>
                    <a:pt x="6313" y="3157"/>
                  </a:cubicBezTo>
                  <a:lnTo>
                    <a:pt x="4141" y="3157"/>
                  </a:lnTo>
                  <a:lnTo>
                    <a:pt x="4141" y="273"/>
                  </a:lnTo>
                  <a:cubicBezTo>
                    <a:pt x="4279" y="238"/>
                    <a:pt x="4424" y="221"/>
                    <a:pt x="4571" y="221"/>
                  </a:cubicBezTo>
                  <a:close/>
                  <a:moveTo>
                    <a:pt x="3441" y="231"/>
                  </a:moveTo>
                  <a:cubicBezTo>
                    <a:pt x="3591" y="231"/>
                    <a:pt x="3742" y="245"/>
                    <a:pt x="3893" y="273"/>
                  </a:cubicBezTo>
                  <a:cubicBezTo>
                    <a:pt x="3893" y="645"/>
                    <a:pt x="3893" y="1033"/>
                    <a:pt x="3893" y="1420"/>
                  </a:cubicBezTo>
                  <a:cubicBezTo>
                    <a:pt x="3893" y="1932"/>
                    <a:pt x="3893" y="2444"/>
                    <a:pt x="3878" y="2940"/>
                  </a:cubicBezTo>
                  <a:cubicBezTo>
                    <a:pt x="3862" y="3033"/>
                    <a:pt x="3800" y="3173"/>
                    <a:pt x="3754" y="3173"/>
                  </a:cubicBezTo>
                  <a:cubicBezTo>
                    <a:pt x="3071" y="3188"/>
                    <a:pt x="2373" y="3188"/>
                    <a:pt x="1691" y="3188"/>
                  </a:cubicBezTo>
                  <a:cubicBezTo>
                    <a:pt x="1753" y="2367"/>
                    <a:pt x="2327" y="1560"/>
                    <a:pt x="2947" y="1420"/>
                  </a:cubicBezTo>
                  <a:lnTo>
                    <a:pt x="2947" y="2118"/>
                  </a:lnTo>
                  <a:cubicBezTo>
                    <a:pt x="2746" y="2149"/>
                    <a:pt x="2559" y="2180"/>
                    <a:pt x="2327" y="2211"/>
                  </a:cubicBezTo>
                  <a:cubicBezTo>
                    <a:pt x="2439" y="2324"/>
                    <a:pt x="2772" y="2404"/>
                    <a:pt x="2987" y="2404"/>
                  </a:cubicBezTo>
                  <a:cubicBezTo>
                    <a:pt x="3069" y="2404"/>
                    <a:pt x="3134" y="2392"/>
                    <a:pt x="3164" y="2367"/>
                  </a:cubicBezTo>
                  <a:cubicBezTo>
                    <a:pt x="3211" y="2320"/>
                    <a:pt x="3226" y="2242"/>
                    <a:pt x="3226" y="2180"/>
                  </a:cubicBezTo>
                  <a:cubicBezTo>
                    <a:pt x="3226" y="1870"/>
                    <a:pt x="3226" y="1576"/>
                    <a:pt x="3226" y="1281"/>
                  </a:cubicBezTo>
                  <a:cubicBezTo>
                    <a:pt x="3226" y="1111"/>
                    <a:pt x="3161" y="1028"/>
                    <a:pt x="3059" y="1028"/>
                  </a:cubicBezTo>
                  <a:cubicBezTo>
                    <a:pt x="3013" y="1028"/>
                    <a:pt x="2959" y="1045"/>
                    <a:pt x="2901" y="1079"/>
                  </a:cubicBezTo>
                  <a:cubicBezTo>
                    <a:pt x="2621" y="1250"/>
                    <a:pt x="2296" y="1405"/>
                    <a:pt x="2079" y="1638"/>
                  </a:cubicBezTo>
                  <a:cubicBezTo>
                    <a:pt x="993" y="2832"/>
                    <a:pt x="1210" y="4259"/>
                    <a:pt x="2342" y="5251"/>
                  </a:cubicBezTo>
                  <a:cubicBezTo>
                    <a:pt x="2513" y="5391"/>
                    <a:pt x="2730" y="5468"/>
                    <a:pt x="2932" y="5561"/>
                  </a:cubicBezTo>
                  <a:cubicBezTo>
                    <a:pt x="2979" y="5581"/>
                    <a:pt x="3021" y="5591"/>
                    <a:pt x="3058" y="5591"/>
                  </a:cubicBezTo>
                  <a:cubicBezTo>
                    <a:pt x="3166" y="5591"/>
                    <a:pt x="3226" y="5506"/>
                    <a:pt x="3226" y="5344"/>
                  </a:cubicBezTo>
                  <a:cubicBezTo>
                    <a:pt x="3211" y="5050"/>
                    <a:pt x="3226" y="4739"/>
                    <a:pt x="3226" y="4445"/>
                  </a:cubicBezTo>
                  <a:cubicBezTo>
                    <a:pt x="3226" y="4383"/>
                    <a:pt x="3164" y="4259"/>
                    <a:pt x="3133" y="4243"/>
                  </a:cubicBezTo>
                  <a:cubicBezTo>
                    <a:pt x="2885" y="4243"/>
                    <a:pt x="2621" y="4259"/>
                    <a:pt x="2373" y="4259"/>
                  </a:cubicBezTo>
                  <a:cubicBezTo>
                    <a:pt x="2373" y="4305"/>
                    <a:pt x="2358" y="4352"/>
                    <a:pt x="2358" y="4398"/>
                  </a:cubicBezTo>
                  <a:cubicBezTo>
                    <a:pt x="2559" y="4429"/>
                    <a:pt x="2746" y="4476"/>
                    <a:pt x="2947" y="4507"/>
                  </a:cubicBezTo>
                  <a:lnTo>
                    <a:pt x="2947" y="5205"/>
                  </a:lnTo>
                  <a:cubicBezTo>
                    <a:pt x="2373" y="5127"/>
                    <a:pt x="1722" y="4228"/>
                    <a:pt x="1691" y="3468"/>
                  </a:cubicBezTo>
                  <a:lnTo>
                    <a:pt x="3862" y="3468"/>
                  </a:lnTo>
                  <a:lnTo>
                    <a:pt x="3862" y="6337"/>
                  </a:lnTo>
                  <a:cubicBezTo>
                    <a:pt x="3715" y="6384"/>
                    <a:pt x="3556" y="6406"/>
                    <a:pt x="3392" y="6406"/>
                  </a:cubicBezTo>
                  <a:cubicBezTo>
                    <a:pt x="2690" y="6406"/>
                    <a:pt x="1880" y="5997"/>
                    <a:pt x="1365" y="5344"/>
                  </a:cubicBezTo>
                  <a:cubicBezTo>
                    <a:pt x="543" y="4305"/>
                    <a:pt x="450" y="2770"/>
                    <a:pt x="1133" y="1607"/>
                  </a:cubicBezTo>
                  <a:cubicBezTo>
                    <a:pt x="1640" y="752"/>
                    <a:pt x="2515" y="231"/>
                    <a:pt x="3441" y="231"/>
                  </a:cubicBezTo>
                  <a:close/>
                  <a:moveTo>
                    <a:pt x="4143" y="0"/>
                  </a:moveTo>
                  <a:cubicBezTo>
                    <a:pt x="3775" y="0"/>
                    <a:pt x="3408" y="15"/>
                    <a:pt x="3040" y="25"/>
                  </a:cubicBezTo>
                  <a:cubicBezTo>
                    <a:pt x="2823" y="40"/>
                    <a:pt x="2590" y="118"/>
                    <a:pt x="2389" y="195"/>
                  </a:cubicBezTo>
                  <a:cubicBezTo>
                    <a:pt x="791" y="878"/>
                    <a:pt x="0" y="2770"/>
                    <a:pt x="574" y="4445"/>
                  </a:cubicBezTo>
                  <a:cubicBezTo>
                    <a:pt x="985" y="5619"/>
                    <a:pt x="2062" y="6626"/>
                    <a:pt x="3399" y="6626"/>
                  </a:cubicBezTo>
                  <a:cubicBezTo>
                    <a:pt x="3475" y="6626"/>
                    <a:pt x="3552" y="6623"/>
                    <a:pt x="3630" y="6616"/>
                  </a:cubicBezTo>
                  <a:cubicBezTo>
                    <a:pt x="3733" y="6606"/>
                    <a:pt x="3838" y="6602"/>
                    <a:pt x="3944" y="6602"/>
                  </a:cubicBezTo>
                  <a:cubicBezTo>
                    <a:pt x="4155" y="6602"/>
                    <a:pt x="4369" y="6616"/>
                    <a:pt x="4576" y="6616"/>
                  </a:cubicBezTo>
                  <a:cubicBezTo>
                    <a:pt x="4591" y="6631"/>
                    <a:pt x="4591" y="6662"/>
                    <a:pt x="4591" y="6678"/>
                  </a:cubicBezTo>
                  <a:cubicBezTo>
                    <a:pt x="4948" y="6585"/>
                    <a:pt x="5320" y="6538"/>
                    <a:pt x="5661" y="6399"/>
                  </a:cubicBezTo>
                  <a:cubicBezTo>
                    <a:pt x="7600" y="5546"/>
                    <a:pt x="8220" y="2940"/>
                    <a:pt x="6886" y="1188"/>
                  </a:cubicBezTo>
                  <a:cubicBezTo>
                    <a:pt x="6375" y="536"/>
                    <a:pt x="5708" y="71"/>
                    <a:pt x="4855" y="25"/>
                  </a:cubicBezTo>
                  <a:cubicBezTo>
                    <a:pt x="4617" y="6"/>
                    <a:pt x="4380" y="0"/>
                    <a:pt x="4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6" name="Google Shape;1816;p14"/>
            <p:cNvSpPr/>
            <p:nvPr/>
          </p:nvSpPr>
          <p:spPr>
            <a:xfrm>
              <a:off x="3911000" y="1844275"/>
              <a:ext cx="98100" cy="105625"/>
            </a:xfrm>
            <a:custGeom>
              <a:avLst/>
              <a:gdLst/>
              <a:ahLst/>
              <a:cxnLst/>
              <a:rect l="l" t="t" r="r" b="b"/>
              <a:pathLst>
                <a:path w="3924" h="4225" extrusionOk="0">
                  <a:moveTo>
                    <a:pt x="3624" y="0"/>
                  </a:moveTo>
                  <a:cubicBezTo>
                    <a:pt x="3607" y="0"/>
                    <a:pt x="3588" y="2"/>
                    <a:pt x="3567" y="4"/>
                  </a:cubicBezTo>
                  <a:cubicBezTo>
                    <a:pt x="3195" y="66"/>
                    <a:pt x="2823" y="284"/>
                    <a:pt x="2466" y="423"/>
                  </a:cubicBezTo>
                  <a:cubicBezTo>
                    <a:pt x="2450" y="439"/>
                    <a:pt x="2450" y="501"/>
                    <a:pt x="2435" y="609"/>
                  </a:cubicBezTo>
                  <a:cubicBezTo>
                    <a:pt x="2714" y="501"/>
                    <a:pt x="2947" y="408"/>
                    <a:pt x="3179" y="315"/>
                  </a:cubicBezTo>
                  <a:cubicBezTo>
                    <a:pt x="3307" y="263"/>
                    <a:pt x="3400" y="234"/>
                    <a:pt x="3466" y="234"/>
                  </a:cubicBezTo>
                  <a:cubicBezTo>
                    <a:pt x="3600" y="234"/>
                    <a:pt x="3624" y="355"/>
                    <a:pt x="3614" y="656"/>
                  </a:cubicBezTo>
                  <a:cubicBezTo>
                    <a:pt x="3583" y="671"/>
                    <a:pt x="3552" y="687"/>
                    <a:pt x="3536" y="687"/>
                  </a:cubicBezTo>
                  <a:cubicBezTo>
                    <a:pt x="1892" y="1090"/>
                    <a:pt x="1008" y="2207"/>
                    <a:pt x="620" y="3773"/>
                  </a:cubicBezTo>
                  <a:cubicBezTo>
                    <a:pt x="581" y="3929"/>
                    <a:pt x="518" y="3969"/>
                    <a:pt x="429" y="3969"/>
                  </a:cubicBezTo>
                  <a:cubicBezTo>
                    <a:pt x="377" y="3969"/>
                    <a:pt x="317" y="3955"/>
                    <a:pt x="248" y="3944"/>
                  </a:cubicBezTo>
                  <a:cubicBezTo>
                    <a:pt x="233" y="3292"/>
                    <a:pt x="605" y="2812"/>
                    <a:pt x="822" y="2269"/>
                  </a:cubicBezTo>
                  <a:cubicBezTo>
                    <a:pt x="713" y="2269"/>
                    <a:pt x="636" y="2300"/>
                    <a:pt x="605" y="2346"/>
                  </a:cubicBezTo>
                  <a:cubicBezTo>
                    <a:pt x="248" y="2812"/>
                    <a:pt x="16" y="3323"/>
                    <a:pt x="0" y="3913"/>
                  </a:cubicBezTo>
                  <a:cubicBezTo>
                    <a:pt x="0" y="4083"/>
                    <a:pt x="47" y="4223"/>
                    <a:pt x="264" y="4223"/>
                  </a:cubicBezTo>
                  <a:cubicBezTo>
                    <a:pt x="282" y="4221"/>
                    <a:pt x="301" y="4221"/>
                    <a:pt x="321" y="4221"/>
                  </a:cubicBezTo>
                  <a:cubicBezTo>
                    <a:pt x="369" y="4221"/>
                    <a:pt x="419" y="4224"/>
                    <a:pt x="468" y="4224"/>
                  </a:cubicBezTo>
                  <a:cubicBezTo>
                    <a:pt x="615" y="4224"/>
                    <a:pt x="754" y="4196"/>
                    <a:pt x="807" y="3975"/>
                  </a:cubicBezTo>
                  <a:cubicBezTo>
                    <a:pt x="1179" y="2408"/>
                    <a:pt x="2016" y="1292"/>
                    <a:pt x="3660" y="935"/>
                  </a:cubicBezTo>
                  <a:cubicBezTo>
                    <a:pt x="3893" y="888"/>
                    <a:pt x="3924" y="718"/>
                    <a:pt x="3893" y="532"/>
                  </a:cubicBezTo>
                  <a:cubicBezTo>
                    <a:pt x="3849" y="328"/>
                    <a:pt x="3901" y="0"/>
                    <a:pt x="362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7" name="Google Shape;1817;p14"/>
            <p:cNvSpPr/>
            <p:nvPr/>
          </p:nvSpPr>
          <p:spPr>
            <a:xfrm>
              <a:off x="4047475" y="1843925"/>
              <a:ext cx="98875" cy="106100"/>
            </a:xfrm>
            <a:custGeom>
              <a:avLst/>
              <a:gdLst/>
              <a:ahLst/>
              <a:cxnLst/>
              <a:rect l="l" t="t" r="r" b="b"/>
              <a:pathLst>
                <a:path w="3955" h="4244" extrusionOk="0">
                  <a:moveTo>
                    <a:pt x="396" y="0"/>
                  </a:moveTo>
                  <a:cubicBezTo>
                    <a:pt x="136" y="0"/>
                    <a:pt x="107" y="218"/>
                    <a:pt x="78" y="422"/>
                  </a:cubicBezTo>
                  <a:cubicBezTo>
                    <a:pt x="62" y="654"/>
                    <a:pt x="0" y="887"/>
                    <a:pt x="326" y="964"/>
                  </a:cubicBezTo>
                  <a:cubicBezTo>
                    <a:pt x="558" y="1011"/>
                    <a:pt x="807" y="1058"/>
                    <a:pt x="1008" y="1151"/>
                  </a:cubicBezTo>
                  <a:cubicBezTo>
                    <a:pt x="2187" y="1709"/>
                    <a:pt x="2854" y="2670"/>
                    <a:pt x="3133" y="3927"/>
                  </a:cubicBezTo>
                  <a:cubicBezTo>
                    <a:pt x="3187" y="4154"/>
                    <a:pt x="3286" y="4243"/>
                    <a:pt x="3562" y="4243"/>
                  </a:cubicBezTo>
                  <a:cubicBezTo>
                    <a:pt x="3606" y="4243"/>
                    <a:pt x="3654" y="4241"/>
                    <a:pt x="3707" y="4237"/>
                  </a:cubicBezTo>
                  <a:cubicBezTo>
                    <a:pt x="3955" y="4221"/>
                    <a:pt x="3955" y="4051"/>
                    <a:pt x="3955" y="3865"/>
                  </a:cubicBezTo>
                  <a:cubicBezTo>
                    <a:pt x="3924" y="3306"/>
                    <a:pt x="3707" y="2826"/>
                    <a:pt x="3381" y="2376"/>
                  </a:cubicBezTo>
                  <a:cubicBezTo>
                    <a:pt x="3335" y="2329"/>
                    <a:pt x="3257" y="2283"/>
                    <a:pt x="3195" y="2252"/>
                  </a:cubicBezTo>
                  <a:cubicBezTo>
                    <a:pt x="3164" y="2267"/>
                    <a:pt x="3117" y="2283"/>
                    <a:pt x="3086" y="2298"/>
                  </a:cubicBezTo>
                  <a:cubicBezTo>
                    <a:pt x="3350" y="2826"/>
                    <a:pt x="3738" y="3322"/>
                    <a:pt x="3707" y="3942"/>
                  </a:cubicBezTo>
                  <a:cubicBezTo>
                    <a:pt x="3638" y="3973"/>
                    <a:pt x="3583" y="3987"/>
                    <a:pt x="3538" y="3987"/>
                  </a:cubicBezTo>
                  <a:cubicBezTo>
                    <a:pt x="3404" y="3987"/>
                    <a:pt x="3366" y="3861"/>
                    <a:pt x="3319" y="3710"/>
                  </a:cubicBezTo>
                  <a:cubicBezTo>
                    <a:pt x="3055" y="2577"/>
                    <a:pt x="2451" y="1678"/>
                    <a:pt x="1442" y="1089"/>
                  </a:cubicBezTo>
                  <a:cubicBezTo>
                    <a:pt x="1101" y="902"/>
                    <a:pt x="714" y="794"/>
                    <a:pt x="357" y="654"/>
                  </a:cubicBezTo>
                  <a:cubicBezTo>
                    <a:pt x="336" y="365"/>
                    <a:pt x="357" y="248"/>
                    <a:pt x="488" y="248"/>
                  </a:cubicBezTo>
                  <a:cubicBezTo>
                    <a:pt x="553" y="248"/>
                    <a:pt x="646" y="277"/>
                    <a:pt x="776" y="329"/>
                  </a:cubicBezTo>
                  <a:cubicBezTo>
                    <a:pt x="1008" y="422"/>
                    <a:pt x="1241" y="515"/>
                    <a:pt x="1473" y="608"/>
                  </a:cubicBezTo>
                  <a:cubicBezTo>
                    <a:pt x="1505" y="561"/>
                    <a:pt x="1520" y="515"/>
                    <a:pt x="1536" y="468"/>
                  </a:cubicBezTo>
                  <a:cubicBezTo>
                    <a:pt x="1225" y="220"/>
                    <a:pt x="869" y="65"/>
                    <a:pt x="450" y="3"/>
                  </a:cubicBezTo>
                  <a:cubicBezTo>
                    <a:pt x="431" y="1"/>
                    <a:pt x="413" y="0"/>
                    <a:pt x="39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8" name="Google Shape;1818;p14"/>
            <p:cNvSpPr/>
            <p:nvPr/>
          </p:nvSpPr>
          <p:spPr>
            <a:xfrm>
              <a:off x="4048250" y="1967175"/>
              <a:ext cx="98500" cy="106150"/>
            </a:xfrm>
            <a:custGeom>
              <a:avLst/>
              <a:gdLst/>
              <a:ahLst/>
              <a:cxnLst/>
              <a:rect l="l" t="t" r="r" b="b"/>
              <a:pathLst>
                <a:path w="3940" h="4246" extrusionOk="0">
                  <a:moveTo>
                    <a:pt x="3519" y="0"/>
                  </a:moveTo>
                  <a:cubicBezTo>
                    <a:pt x="3301" y="0"/>
                    <a:pt x="3149" y="155"/>
                    <a:pt x="3102" y="423"/>
                  </a:cubicBezTo>
                  <a:cubicBezTo>
                    <a:pt x="3086" y="501"/>
                    <a:pt x="3071" y="563"/>
                    <a:pt x="3040" y="641"/>
                  </a:cubicBezTo>
                  <a:cubicBezTo>
                    <a:pt x="2575" y="1974"/>
                    <a:pt x="1799" y="3013"/>
                    <a:pt x="295" y="3293"/>
                  </a:cubicBezTo>
                  <a:cubicBezTo>
                    <a:pt x="62" y="3339"/>
                    <a:pt x="0" y="3510"/>
                    <a:pt x="31" y="3711"/>
                  </a:cubicBezTo>
                  <a:cubicBezTo>
                    <a:pt x="74" y="3912"/>
                    <a:pt x="38" y="4246"/>
                    <a:pt x="289" y="4246"/>
                  </a:cubicBezTo>
                  <a:cubicBezTo>
                    <a:pt x="310" y="4246"/>
                    <a:pt x="332" y="4243"/>
                    <a:pt x="357" y="4239"/>
                  </a:cubicBezTo>
                  <a:cubicBezTo>
                    <a:pt x="745" y="4177"/>
                    <a:pt x="1101" y="3975"/>
                    <a:pt x="1458" y="3820"/>
                  </a:cubicBezTo>
                  <a:cubicBezTo>
                    <a:pt x="1489" y="3804"/>
                    <a:pt x="1474" y="3742"/>
                    <a:pt x="1505" y="3649"/>
                  </a:cubicBezTo>
                  <a:lnTo>
                    <a:pt x="1505" y="3649"/>
                  </a:lnTo>
                  <a:cubicBezTo>
                    <a:pt x="1365" y="3680"/>
                    <a:pt x="1272" y="3711"/>
                    <a:pt x="1194" y="3742"/>
                  </a:cubicBezTo>
                  <a:cubicBezTo>
                    <a:pt x="1008" y="3820"/>
                    <a:pt x="838" y="3897"/>
                    <a:pt x="652" y="3975"/>
                  </a:cubicBezTo>
                  <a:cubicBezTo>
                    <a:pt x="591" y="3998"/>
                    <a:pt x="524" y="4027"/>
                    <a:pt x="465" y="4027"/>
                  </a:cubicBezTo>
                  <a:cubicBezTo>
                    <a:pt x="403" y="4027"/>
                    <a:pt x="350" y="3994"/>
                    <a:pt x="326" y="3882"/>
                  </a:cubicBezTo>
                  <a:cubicBezTo>
                    <a:pt x="295" y="3727"/>
                    <a:pt x="248" y="3572"/>
                    <a:pt x="496" y="3510"/>
                  </a:cubicBezTo>
                  <a:cubicBezTo>
                    <a:pt x="2063" y="3122"/>
                    <a:pt x="2900" y="2021"/>
                    <a:pt x="3304" y="532"/>
                  </a:cubicBezTo>
                  <a:cubicBezTo>
                    <a:pt x="3347" y="369"/>
                    <a:pt x="3398" y="282"/>
                    <a:pt x="3505" y="282"/>
                  </a:cubicBezTo>
                  <a:cubicBezTo>
                    <a:pt x="3550" y="282"/>
                    <a:pt x="3606" y="298"/>
                    <a:pt x="3676" y="330"/>
                  </a:cubicBezTo>
                  <a:cubicBezTo>
                    <a:pt x="3691" y="951"/>
                    <a:pt x="3335" y="1432"/>
                    <a:pt x="3086" y="1959"/>
                  </a:cubicBezTo>
                  <a:cubicBezTo>
                    <a:pt x="3125" y="1965"/>
                    <a:pt x="3161" y="1969"/>
                    <a:pt x="3191" y="1969"/>
                  </a:cubicBezTo>
                  <a:cubicBezTo>
                    <a:pt x="3233" y="1969"/>
                    <a:pt x="3263" y="1962"/>
                    <a:pt x="3273" y="1943"/>
                  </a:cubicBezTo>
                  <a:cubicBezTo>
                    <a:pt x="3691" y="1447"/>
                    <a:pt x="3939" y="889"/>
                    <a:pt x="3908" y="237"/>
                  </a:cubicBezTo>
                  <a:cubicBezTo>
                    <a:pt x="3908" y="175"/>
                    <a:pt x="3831" y="82"/>
                    <a:pt x="3753" y="51"/>
                  </a:cubicBezTo>
                  <a:cubicBezTo>
                    <a:pt x="3669" y="17"/>
                    <a:pt x="3591" y="0"/>
                    <a:pt x="351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19" name="Google Shape;1819;p14"/>
            <p:cNvSpPr/>
            <p:nvPr/>
          </p:nvSpPr>
          <p:spPr>
            <a:xfrm>
              <a:off x="3910600" y="1967625"/>
              <a:ext cx="99275" cy="106350"/>
            </a:xfrm>
            <a:custGeom>
              <a:avLst/>
              <a:gdLst/>
              <a:ahLst/>
              <a:cxnLst/>
              <a:rect l="l" t="t" r="r" b="b"/>
              <a:pathLst>
                <a:path w="3971" h="4254" extrusionOk="0">
                  <a:moveTo>
                    <a:pt x="395" y="0"/>
                  </a:moveTo>
                  <a:cubicBezTo>
                    <a:pt x="364" y="0"/>
                    <a:pt x="331" y="1"/>
                    <a:pt x="295" y="2"/>
                  </a:cubicBezTo>
                  <a:cubicBezTo>
                    <a:pt x="1" y="18"/>
                    <a:pt x="16" y="219"/>
                    <a:pt x="32" y="421"/>
                  </a:cubicBezTo>
                  <a:cubicBezTo>
                    <a:pt x="63" y="948"/>
                    <a:pt x="280" y="1414"/>
                    <a:pt x="590" y="1848"/>
                  </a:cubicBezTo>
                  <a:cubicBezTo>
                    <a:pt x="636" y="1910"/>
                    <a:pt x="714" y="1941"/>
                    <a:pt x="791" y="1987"/>
                  </a:cubicBezTo>
                  <a:cubicBezTo>
                    <a:pt x="823" y="1972"/>
                    <a:pt x="854" y="1941"/>
                    <a:pt x="885" y="1925"/>
                  </a:cubicBezTo>
                  <a:cubicBezTo>
                    <a:pt x="621" y="1398"/>
                    <a:pt x="233" y="917"/>
                    <a:pt x="280" y="312"/>
                  </a:cubicBezTo>
                  <a:cubicBezTo>
                    <a:pt x="345" y="283"/>
                    <a:pt x="398" y="270"/>
                    <a:pt x="441" y="270"/>
                  </a:cubicBezTo>
                  <a:cubicBezTo>
                    <a:pt x="581" y="270"/>
                    <a:pt x="616" y="406"/>
                    <a:pt x="652" y="561"/>
                  </a:cubicBezTo>
                  <a:cubicBezTo>
                    <a:pt x="1071" y="2018"/>
                    <a:pt x="1893" y="3089"/>
                    <a:pt x="3428" y="3492"/>
                  </a:cubicBezTo>
                  <a:cubicBezTo>
                    <a:pt x="3645" y="3554"/>
                    <a:pt x="3661" y="3662"/>
                    <a:pt x="3630" y="3848"/>
                  </a:cubicBezTo>
                  <a:cubicBezTo>
                    <a:pt x="3605" y="3971"/>
                    <a:pt x="3550" y="4008"/>
                    <a:pt x="3483" y="4008"/>
                  </a:cubicBezTo>
                  <a:cubicBezTo>
                    <a:pt x="3423" y="4008"/>
                    <a:pt x="3354" y="3979"/>
                    <a:pt x="3288" y="3957"/>
                  </a:cubicBezTo>
                  <a:cubicBezTo>
                    <a:pt x="3025" y="3848"/>
                    <a:pt x="2761" y="3740"/>
                    <a:pt x="2513" y="3631"/>
                  </a:cubicBezTo>
                  <a:cubicBezTo>
                    <a:pt x="2482" y="3662"/>
                    <a:pt x="2451" y="3693"/>
                    <a:pt x="2435" y="3724"/>
                  </a:cubicBezTo>
                  <a:cubicBezTo>
                    <a:pt x="2497" y="3786"/>
                    <a:pt x="2544" y="3864"/>
                    <a:pt x="2606" y="3895"/>
                  </a:cubicBezTo>
                  <a:cubicBezTo>
                    <a:pt x="2854" y="4019"/>
                    <a:pt x="3118" y="4143"/>
                    <a:pt x="3381" y="4221"/>
                  </a:cubicBezTo>
                  <a:cubicBezTo>
                    <a:pt x="3451" y="4243"/>
                    <a:pt x="3511" y="4253"/>
                    <a:pt x="3565" y="4253"/>
                  </a:cubicBezTo>
                  <a:cubicBezTo>
                    <a:pt x="3737" y="4253"/>
                    <a:pt x="3830" y="4140"/>
                    <a:pt x="3878" y="3926"/>
                  </a:cubicBezTo>
                  <a:cubicBezTo>
                    <a:pt x="3971" y="3461"/>
                    <a:pt x="3909" y="3352"/>
                    <a:pt x="3583" y="3259"/>
                  </a:cubicBezTo>
                  <a:cubicBezTo>
                    <a:pt x="3257" y="3166"/>
                    <a:pt x="2916" y="3073"/>
                    <a:pt x="2622" y="2902"/>
                  </a:cubicBezTo>
                  <a:cubicBezTo>
                    <a:pt x="1660" y="2329"/>
                    <a:pt x="1086" y="1445"/>
                    <a:pt x="838" y="343"/>
                  </a:cubicBezTo>
                  <a:cubicBezTo>
                    <a:pt x="782" y="76"/>
                    <a:pt x="700" y="0"/>
                    <a:pt x="3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0" name="Google Shape;1820;p14"/>
            <p:cNvSpPr/>
            <p:nvPr/>
          </p:nvSpPr>
          <p:spPr>
            <a:xfrm>
              <a:off x="3958675" y="2373600"/>
              <a:ext cx="137275" cy="137300"/>
            </a:xfrm>
            <a:custGeom>
              <a:avLst/>
              <a:gdLst/>
              <a:ahLst/>
              <a:cxnLst/>
              <a:rect l="l" t="t" r="r" b="b"/>
              <a:pathLst>
                <a:path w="5491" h="5492" extrusionOk="0">
                  <a:moveTo>
                    <a:pt x="5165" y="311"/>
                  </a:moveTo>
                  <a:lnTo>
                    <a:pt x="5165" y="5181"/>
                  </a:lnTo>
                  <a:lnTo>
                    <a:pt x="311" y="5181"/>
                  </a:lnTo>
                  <a:lnTo>
                    <a:pt x="311" y="311"/>
                  </a:lnTo>
                  <a:close/>
                  <a:moveTo>
                    <a:pt x="1" y="1"/>
                  </a:moveTo>
                  <a:lnTo>
                    <a:pt x="1" y="5491"/>
                  </a:lnTo>
                  <a:lnTo>
                    <a:pt x="5491" y="5491"/>
                  </a:lnTo>
                  <a:lnTo>
                    <a:pt x="54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1" name="Google Shape;1821;p14"/>
            <p:cNvSpPr/>
            <p:nvPr/>
          </p:nvSpPr>
          <p:spPr>
            <a:xfrm>
              <a:off x="3842350" y="2190600"/>
              <a:ext cx="242750" cy="85325"/>
            </a:xfrm>
            <a:custGeom>
              <a:avLst/>
              <a:gdLst/>
              <a:ahLst/>
              <a:cxnLst/>
              <a:rect l="l" t="t" r="r" b="b"/>
              <a:pathLst>
                <a:path w="9710" h="3413" extrusionOk="0">
                  <a:moveTo>
                    <a:pt x="7600" y="0"/>
                  </a:moveTo>
                  <a:cubicBezTo>
                    <a:pt x="6460" y="0"/>
                    <a:pt x="5337" y="271"/>
                    <a:pt x="4219" y="637"/>
                  </a:cubicBezTo>
                  <a:cubicBezTo>
                    <a:pt x="2343" y="1257"/>
                    <a:pt x="218" y="2653"/>
                    <a:pt x="1" y="3413"/>
                  </a:cubicBezTo>
                  <a:cubicBezTo>
                    <a:pt x="2335" y="1325"/>
                    <a:pt x="4951" y="213"/>
                    <a:pt x="7922" y="213"/>
                  </a:cubicBezTo>
                  <a:cubicBezTo>
                    <a:pt x="8504" y="213"/>
                    <a:pt x="9100" y="256"/>
                    <a:pt x="9710" y="342"/>
                  </a:cubicBezTo>
                  <a:cubicBezTo>
                    <a:pt x="8998" y="101"/>
                    <a:pt x="8296" y="0"/>
                    <a:pt x="7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2" name="Google Shape;1822;p14"/>
            <p:cNvSpPr/>
            <p:nvPr/>
          </p:nvSpPr>
          <p:spPr>
            <a:xfrm>
              <a:off x="4071500" y="2618275"/>
              <a:ext cx="125275" cy="62700"/>
            </a:xfrm>
            <a:custGeom>
              <a:avLst/>
              <a:gdLst/>
              <a:ahLst/>
              <a:cxnLst/>
              <a:rect l="l" t="t" r="r" b="b"/>
              <a:pathLst>
                <a:path w="5011" h="2508" extrusionOk="0">
                  <a:moveTo>
                    <a:pt x="5010" y="0"/>
                  </a:moveTo>
                  <a:cubicBezTo>
                    <a:pt x="4250" y="512"/>
                    <a:pt x="3475" y="1039"/>
                    <a:pt x="2699" y="1566"/>
                  </a:cubicBezTo>
                  <a:cubicBezTo>
                    <a:pt x="1893" y="2125"/>
                    <a:pt x="947" y="2264"/>
                    <a:pt x="1" y="2435"/>
                  </a:cubicBezTo>
                  <a:cubicBezTo>
                    <a:pt x="79" y="2484"/>
                    <a:pt x="192" y="2507"/>
                    <a:pt x="332" y="2507"/>
                  </a:cubicBezTo>
                  <a:cubicBezTo>
                    <a:pt x="1553" y="2507"/>
                    <a:pt x="4829" y="779"/>
                    <a:pt x="50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3" name="Google Shape;1823;p14"/>
            <p:cNvSpPr/>
            <p:nvPr/>
          </p:nvSpPr>
          <p:spPr>
            <a:xfrm>
              <a:off x="4212250" y="2520950"/>
              <a:ext cx="53525" cy="79500"/>
            </a:xfrm>
            <a:custGeom>
              <a:avLst/>
              <a:gdLst/>
              <a:ahLst/>
              <a:cxnLst/>
              <a:rect l="l" t="t" r="r" b="b"/>
              <a:pathLst>
                <a:path w="2141" h="3180" extrusionOk="0">
                  <a:moveTo>
                    <a:pt x="2001" y="0"/>
                  </a:moveTo>
                  <a:lnTo>
                    <a:pt x="2001" y="0"/>
                  </a:lnTo>
                  <a:cubicBezTo>
                    <a:pt x="1536" y="1257"/>
                    <a:pt x="776" y="2218"/>
                    <a:pt x="0" y="3180"/>
                  </a:cubicBezTo>
                  <a:cubicBezTo>
                    <a:pt x="652" y="3040"/>
                    <a:pt x="2141" y="683"/>
                    <a:pt x="200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4" name="Google Shape;1824;p14"/>
            <p:cNvSpPr/>
            <p:nvPr/>
          </p:nvSpPr>
          <p:spPr>
            <a:xfrm>
              <a:off x="4110675" y="2206425"/>
              <a:ext cx="76400" cy="46250"/>
            </a:xfrm>
            <a:custGeom>
              <a:avLst/>
              <a:gdLst/>
              <a:ahLst/>
              <a:cxnLst/>
              <a:rect l="l" t="t" r="r" b="b"/>
              <a:pathLst>
                <a:path w="3056" h="1850" extrusionOk="0">
                  <a:moveTo>
                    <a:pt x="129" y="0"/>
                  </a:moveTo>
                  <a:cubicBezTo>
                    <a:pt x="79" y="0"/>
                    <a:pt x="36" y="6"/>
                    <a:pt x="0" y="19"/>
                  </a:cubicBezTo>
                  <a:cubicBezTo>
                    <a:pt x="543" y="283"/>
                    <a:pt x="1101" y="515"/>
                    <a:pt x="1598" y="826"/>
                  </a:cubicBezTo>
                  <a:cubicBezTo>
                    <a:pt x="2094" y="1120"/>
                    <a:pt x="2559" y="1493"/>
                    <a:pt x="3055" y="1849"/>
                  </a:cubicBezTo>
                  <a:cubicBezTo>
                    <a:pt x="3041" y="1312"/>
                    <a:pt x="865" y="0"/>
                    <a:pt x="1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25" name="Google Shape;1825;p14"/>
            <p:cNvSpPr/>
            <p:nvPr/>
          </p:nvSpPr>
          <p:spPr>
            <a:xfrm>
              <a:off x="4077700" y="2650825"/>
              <a:ext cx="49650" cy="16925"/>
            </a:xfrm>
            <a:custGeom>
              <a:avLst/>
              <a:gdLst/>
              <a:ahLst/>
              <a:cxnLst/>
              <a:rect l="l" t="t" r="r" b="b"/>
              <a:pathLst>
                <a:path w="1986" h="677" extrusionOk="0">
                  <a:moveTo>
                    <a:pt x="1986" y="1"/>
                  </a:moveTo>
                  <a:lnTo>
                    <a:pt x="1986" y="1"/>
                  </a:lnTo>
                  <a:cubicBezTo>
                    <a:pt x="1335" y="202"/>
                    <a:pt x="683" y="404"/>
                    <a:pt x="1" y="621"/>
                  </a:cubicBezTo>
                  <a:cubicBezTo>
                    <a:pt x="50" y="660"/>
                    <a:pt x="138" y="677"/>
                    <a:pt x="250" y="677"/>
                  </a:cubicBezTo>
                  <a:cubicBezTo>
                    <a:pt x="771" y="677"/>
                    <a:pt x="1820" y="307"/>
                    <a:pt x="198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matchingName="Section header 2">
  <p:cSld name="SECTION_HEADER_2">
    <p:spTree>
      <p:nvGrpSpPr>
        <p:cNvPr id="1" name="Shape 1826"/>
        <p:cNvGrpSpPr/>
        <p:nvPr/>
      </p:nvGrpSpPr>
      <p:grpSpPr>
        <a:xfrm>
          <a:off x="0" y="0"/>
          <a:ext cx="0" cy="0"/>
          <a:chOff x="0" y="0"/>
          <a:chExt cx="0" cy="0"/>
        </a:xfrm>
      </p:grpSpPr>
      <p:sp>
        <p:nvSpPr>
          <p:cNvPr id="1827" name="Google Shape;1827;p15"/>
          <p:cNvSpPr txBox="1">
            <a:spLocks noGrp="1"/>
          </p:cNvSpPr>
          <p:nvPr>
            <p:ph type="title"/>
          </p:nvPr>
        </p:nvSpPr>
        <p:spPr>
          <a:xfrm>
            <a:off x="1746450" y="2321950"/>
            <a:ext cx="5651100" cy="1060200"/>
          </a:xfrm>
          <a:prstGeom prst="rect">
            <a:avLst/>
          </a:prstGeom>
        </p:spPr>
        <p:txBody>
          <a:bodyPr spcFirstLastPara="1" wrap="square" lIns="91425" tIns="91425" rIns="91425" bIns="91425" anchor="ctr" anchorCtr="0">
            <a:noAutofit/>
          </a:bodyPr>
          <a:lstStyle>
            <a:lvl1pPr lvl="0" algn="ctr" rtl="0">
              <a:spcBef>
                <a:spcPts val="0"/>
              </a:spcBef>
              <a:spcAft>
                <a:spcPts val="0"/>
              </a:spcAft>
              <a:buSzPts val="7000"/>
              <a:buNone/>
              <a:defRPr sz="4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1828" name="Google Shape;1828;p15"/>
          <p:cNvSpPr txBox="1">
            <a:spLocks noGrp="1"/>
          </p:cNvSpPr>
          <p:nvPr>
            <p:ph type="title" idx="2" hasCustomPrompt="1"/>
          </p:nvPr>
        </p:nvSpPr>
        <p:spPr>
          <a:xfrm>
            <a:off x="3954300" y="1043950"/>
            <a:ext cx="1235400" cy="1091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6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1829" name="Google Shape;1829;p15"/>
          <p:cNvSpPr txBox="1">
            <a:spLocks noGrp="1"/>
          </p:cNvSpPr>
          <p:nvPr>
            <p:ph type="subTitle" idx="1"/>
          </p:nvPr>
        </p:nvSpPr>
        <p:spPr>
          <a:xfrm>
            <a:off x="2708400" y="3462775"/>
            <a:ext cx="3727200" cy="384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lvl="0" algn="r" rtl="0">
              <a:lnSpc>
                <a:spcPct val="100000"/>
              </a:lnSpc>
              <a:spcBef>
                <a:spcPts val="0"/>
              </a:spcBef>
              <a:spcAft>
                <a:spcPts val="0"/>
              </a:spcAft>
              <a:buNone/>
              <a:defRPr sz="1600"/>
            </a:lvl1pPr>
            <a:lvl2pPr lvl="1" algn="r" rtl="0">
              <a:lnSpc>
                <a:spcPct val="100000"/>
              </a:lnSpc>
              <a:spcBef>
                <a:spcPts val="0"/>
              </a:spcBef>
              <a:spcAft>
                <a:spcPts val="0"/>
              </a:spcAft>
              <a:buNone/>
              <a:defRPr sz="1600"/>
            </a:lvl2pPr>
            <a:lvl3pPr lvl="2" algn="r" rtl="0">
              <a:lnSpc>
                <a:spcPct val="100000"/>
              </a:lnSpc>
              <a:spcBef>
                <a:spcPts val="0"/>
              </a:spcBef>
              <a:spcAft>
                <a:spcPts val="0"/>
              </a:spcAft>
              <a:buNone/>
              <a:defRPr sz="1600"/>
            </a:lvl3pPr>
            <a:lvl4pPr lvl="3" algn="r" rtl="0">
              <a:lnSpc>
                <a:spcPct val="100000"/>
              </a:lnSpc>
              <a:spcBef>
                <a:spcPts val="0"/>
              </a:spcBef>
              <a:spcAft>
                <a:spcPts val="0"/>
              </a:spcAft>
              <a:buNone/>
              <a:defRPr sz="1600"/>
            </a:lvl4pPr>
            <a:lvl5pPr lvl="4" algn="r" rtl="0">
              <a:lnSpc>
                <a:spcPct val="100000"/>
              </a:lnSpc>
              <a:spcBef>
                <a:spcPts val="0"/>
              </a:spcBef>
              <a:spcAft>
                <a:spcPts val="0"/>
              </a:spcAft>
              <a:buNone/>
              <a:defRPr sz="1600"/>
            </a:lvl5pPr>
            <a:lvl6pPr lvl="5" algn="r" rtl="0">
              <a:lnSpc>
                <a:spcPct val="100000"/>
              </a:lnSpc>
              <a:spcBef>
                <a:spcPts val="0"/>
              </a:spcBef>
              <a:spcAft>
                <a:spcPts val="0"/>
              </a:spcAft>
              <a:buNone/>
              <a:defRPr sz="1600"/>
            </a:lvl6pPr>
            <a:lvl7pPr lvl="6" algn="r" rtl="0">
              <a:lnSpc>
                <a:spcPct val="100000"/>
              </a:lnSpc>
              <a:spcBef>
                <a:spcPts val="0"/>
              </a:spcBef>
              <a:spcAft>
                <a:spcPts val="0"/>
              </a:spcAft>
              <a:buNone/>
              <a:defRPr sz="1600"/>
            </a:lvl7pPr>
            <a:lvl8pPr lvl="7" algn="r" rtl="0">
              <a:lnSpc>
                <a:spcPct val="100000"/>
              </a:lnSpc>
              <a:spcBef>
                <a:spcPts val="0"/>
              </a:spcBef>
              <a:spcAft>
                <a:spcPts val="0"/>
              </a:spcAft>
              <a:buNone/>
              <a:defRPr sz="1600"/>
            </a:lvl8pPr>
            <a:lvl9pPr lvl="8" algn="r" rtl="0">
              <a:lnSpc>
                <a:spcPct val="100000"/>
              </a:lnSpc>
              <a:spcBef>
                <a:spcPts val="0"/>
              </a:spcBef>
              <a:spcAft>
                <a:spcPts val="0"/>
              </a:spcAft>
              <a:buNone/>
              <a:defRPr sz="1600"/>
            </a:lvl9pPr>
          </a:lstStyle>
          <a:p>
            <a:endParaRPr/>
          </a:p>
        </p:txBody>
      </p:sp>
      <p:grpSp>
        <p:nvGrpSpPr>
          <p:cNvPr id="1830" name="Google Shape;1830;p15"/>
          <p:cNvGrpSpPr/>
          <p:nvPr/>
        </p:nvGrpSpPr>
        <p:grpSpPr>
          <a:xfrm>
            <a:off x="250313" y="163222"/>
            <a:ext cx="8643377" cy="4878328"/>
            <a:chOff x="250313" y="163222"/>
            <a:chExt cx="8643377" cy="4878328"/>
          </a:xfrm>
        </p:grpSpPr>
        <p:sp>
          <p:nvSpPr>
            <p:cNvPr id="1831" name="Google Shape;1831;p15"/>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2" name="Google Shape;1832;p15"/>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33" name="Google Shape;1833;p15"/>
          <p:cNvGrpSpPr/>
          <p:nvPr/>
        </p:nvGrpSpPr>
        <p:grpSpPr>
          <a:xfrm>
            <a:off x="-161400" y="132300"/>
            <a:ext cx="2506350" cy="1127775"/>
            <a:chOff x="2816450" y="698875"/>
            <a:chExt cx="2506350" cy="1127775"/>
          </a:xfrm>
        </p:grpSpPr>
        <p:sp>
          <p:nvSpPr>
            <p:cNvPr id="1834" name="Google Shape;1834;p15"/>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5" name="Google Shape;1835;p15"/>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6" name="Google Shape;1836;p15"/>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7" name="Google Shape;1837;p15"/>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8" name="Google Shape;1838;p15"/>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39" name="Google Shape;1839;p15"/>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0" name="Google Shape;1840;p15"/>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1" name="Google Shape;1841;p15"/>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2" name="Google Shape;1842;p15"/>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3" name="Google Shape;1843;p15"/>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4" name="Google Shape;1844;p15"/>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5" name="Google Shape;1845;p15"/>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6" name="Google Shape;1846;p15"/>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7" name="Google Shape;1847;p15"/>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8" name="Google Shape;1848;p15"/>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49" name="Google Shape;1849;p15"/>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0" name="Google Shape;1850;p15"/>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1" name="Google Shape;1851;p15"/>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2" name="Google Shape;1852;p15"/>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3" name="Google Shape;1853;p15"/>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4" name="Google Shape;1854;p15"/>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5" name="Google Shape;1855;p15"/>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56" name="Google Shape;1856;p15"/>
          <p:cNvGrpSpPr/>
          <p:nvPr/>
        </p:nvGrpSpPr>
        <p:grpSpPr>
          <a:xfrm flipH="1">
            <a:off x="7280573" y="4221900"/>
            <a:ext cx="1670875" cy="728850"/>
            <a:chOff x="5385725" y="1777425"/>
            <a:chExt cx="1670875" cy="728850"/>
          </a:xfrm>
        </p:grpSpPr>
        <p:sp>
          <p:nvSpPr>
            <p:cNvPr id="1857" name="Google Shape;1857;p15"/>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8" name="Google Shape;1858;p15"/>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59" name="Google Shape;1859;p15"/>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0" name="Google Shape;1860;p15"/>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1" name="Google Shape;1861;p15"/>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2" name="Google Shape;1862;p15"/>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3" name="Google Shape;1863;p15"/>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4" name="Google Shape;1864;p15"/>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5" name="Google Shape;1865;p15"/>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6" name="Google Shape;1866;p15"/>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867" name="Google Shape;1867;p15"/>
          <p:cNvGrpSpPr/>
          <p:nvPr/>
        </p:nvGrpSpPr>
        <p:grpSpPr>
          <a:xfrm flipH="1">
            <a:off x="8047159" y="3621552"/>
            <a:ext cx="945190" cy="1521943"/>
            <a:chOff x="1725125" y="1378400"/>
            <a:chExt cx="1233125" cy="1985575"/>
          </a:xfrm>
        </p:grpSpPr>
        <p:sp>
          <p:nvSpPr>
            <p:cNvPr id="1868" name="Google Shape;1868;p15"/>
            <p:cNvSpPr/>
            <p:nvPr/>
          </p:nvSpPr>
          <p:spPr>
            <a:xfrm>
              <a:off x="2456500" y="2058475"/>
              <a:ext cx="159700" cy="852275"/>
            </a:xfrm>
            <a:custGeom>
              <a:avLst/>
              <a:gdLst/>
              <a:ahLst/>
              <a:cxnLst/>
              <a:rect l="l" t="t" r="r" b="b"/>
              <a:pathLst>
                <a:path w="6388" h="34091" extrusionOk="0">
                  <a:moveTo>
                    <a:pt x="377" y="1"/>
                  </a:moveTo>
                  <a:cubicBezTo>
                    <a:pt x="288" y="1"/>
                    <a:pt x="200" y="1"/>
                    <a:pt x="44" y="23"/>
                  </a:cubicBezTo>
                  <a:cubicBezTo>
                    <a:pt x="22" y="378"/>
                    <a:pt x="0" y="710"/>
                    <a:pt x="0" y="1021"/>
                  </a:cubicBezTo>
                  <a:cubicBezTo>
                    <a:pt x="0" y="5279"/>
                    <a:pt x="421" y="9471"/>
                    <a:pt x="1131" y="13663"/>
                  </a:cubicBezTo>
                  <a:cubicBezTo>
                    <a:pt x="1841" y="17899"/>
                    <a:pt x="2728" y="22091"/>
                    <a:pt x="3793" y="26239"/>
                  </a:cubicBezTo>
                  <a:cubicBezTo>
                    <a:pt x="4325" y="28301"/>
                    <a:pt x="4857" y="30386"/>
                    <a:pt x="5412" y="32449"/>
                  </a:cubicBezTo>
                  <a:cubicBezTo>
                    <a:pt x="5523" y="32915"/>
                    <a:pt x="5656" y="33358"/>
                    <a:pt x="5833" y="33802"/>
                  </a:cubicBezTo>
                  <a:cubicBezTo>
                    <a:pt x="5878" y="33935"/>
                    <a:pt x="6099" y="34001"/>
                    <a:pt x="6255" y="34090"/>
                  </a:cubicBezTo>
                  <a:cubicBezTo>
                    <a:pt x="6299" y="33935"/>
                    <a:pt x="6388" y="33758"/>
                    <a:pt x="6365" y="33602"/>
                  </a:cubicBezTo>
                  <a:cubicBezTo>
                    <a:pt x="6299" y="33159"/>
                    <a:pt x="6188" y="32715"/>
                    <a:pt x="6077" y="32272"/>
                  </a:cubicBezTo>
                  <a:cubicBezTo>
                    <a:pt x="5567" y="29987"/>
                    <a:pt x="4990" y="27725"/>
                    <a:pt x="4525" y="25440"/>
                  </a:cubicBezTo>
                  <a:cubicBezTo>
                    <a:pt x="3904" y="22402"/>
                    <a:pt x="3305" y="19341"/>
                    <a:pt x="2772" y="16258"/>
                  </a:cubicBezTo>
                  <a:cubicBezTo>
                    <a:pt x="1863" y="11179"/>
                    <a:pt x="1220" y="6056"/>
                    <a:pt x="1242" y="866"/>
                  </a:cubicBezTo>
                  <a:cubicBezTo>
                    <a:pt x="1242" y="89"/>
                    <a:pt x="1153" y="1"/>
                    <a:pt x="37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69" name="Google Shape;1869;p15"/>
            <p:cNvSpPr/>
            <p:nvPr/>
          </p:nvSpPr>
          <p:spPr>
            <a:xfrm>
              <a:off x="2449275" y="2051175"/>
              <a:ext cx="177475" cy="868375"/>
            </a:xfrm>
            <a:custGeom>
              <a:avLst/>
              <a:gdLst/>
              <a:ahLst/>
              <a:cxnLst/>
              <a:rect l="l" t="t" r="r" b="b"/>
              <a:pathLst>
                <a:path w="7099" h="34735" extrusionOk="0">
                  <a:moveTo>
                    <a:pt x="666" y="293"/>
                  </a:moveTo>
                  <a:cubicBezTo>
                    <a:pt x="1442" y="293"/>
                    <a:pt x="1531" y="381"/>
                    <a:pt x="1531" y="1158"/>
                  </a:cubicBezTo>
                  <a:cubicBezTo>
                    <a:pt x="1509" y="6348"/>
                    <a:pt x="2152" y="11471"/>
                    <a:pt x="3061" y="16550"/>
                  </a:cubicBezTo>
                  <a:cubicBezTo>
                    <a:pt x="3594" y="19633"/>
                    <a:pt x="4193" y="22694"/>
                    <a:pt x="4814" y="25732"/>
                  </a:cubicBezTo>
                  <a:cubicBezTo>
                    <a:pt x="5279" y="28017"/>
                    <a:pt x="5856" y="30279"/>
                    <a:pt x="6366" y="32564"/>
                  </a:cubicBezTo>
                  <a:cubicBezTo>
                    <a:pt x="6477" y="33007"/>
                    <a:pt x="6588" y="33451"/>
                    <a:pt x="6654" y="33894"/>
                  </a:cubicBezTo>
                  <a:cubicBezTo>
                    <a:pt x="6677" y="34050"/>
                    <a:pt x="6588" y="34227"/>
                    <a:pt x="6544" y="34382"/>
                  </a:cubicBezTo>
                  <a:cubicBezTo>
                    <a:pt x="6388" y="34293"/>
                    <a:pt x="6167" y="34227"/>
                    <a:pt x="6122" y="34094"/>
                  </a:cubicBezTo>
                  <a:cubicBezTo>
                    <a:pt x="5945" y="33650"/>
                    <a:pt x="5812" y="33207"/>
                    <a:pt x="5701" y="32741"/>
                  </a:cubicBezTo>
                  <a:cubicBezTo>
                    <a:pt x="5146" y="30678"/>
                    <a:pt x="4614" y="28593"/>
                    <a:pt x="4082" y="26531"/>
                  </a:cubicBezTo>
                  <a:cubicBezTo>
                    <a:pt x="3017" y="22383"/>
                    <a:pt x="2130" y="18191"/>
                    <a:pt x="1420" y="13955"/>
                  </a:cubicBezTo>
                  <a:cubicBezTo>
                    <a:pt x="710" y="9763"/>
                    <a:pt x="289" y="5571"/>
                    <a:pt x="289" y="1313"/>
                  </a:cubicBezTo>
                  <a:cubicBezTo>
                    <a:pt x="289" y="1002"/>
                    <a:pt x="311" y="670"/>
                    <a:pt x="333" y="315"/>
                  </a:cubicBezTo>
                  <a:cubicBezTo>
                    <a:pt x="489" y="293"/>
                    <a:pt x="577" y="293"/>
                    <a:pt x="666" y="293"/>
                  </a:cubicBezTo>
                  <a:close/>
                  <a:moveTo>
                    <a:pt x="798" y="1"/>
                  </a:moveTo>
                  <a:cubicBezTo>
                    <a:pt x="220" y="1"/>
                    <a:pt x="107" y="117"/>
                    <a:pt x="67" y="758"/>
                  </a:cubicBezTo>
                  <a:cubicBezTo>
                    <a:pt x="1" y="1557"/>
                    <a:pt x="1" y="2355"/>
                    <a:pt x="1" y="3154"/>
                  </a:cubicBezTo>
                  <a:cubicBezTo>
                    <a:pt x="67" y="9852"/>
                    <a:pt x="1354" y="16373"/>
                    <a:pt x="2795" y="22893"/>
                  </a:cubicBezTo>
                  <a:cubicBezTo>
                    <a:pt x="3261" y="25000"/>
                    <a:pt x="3816" y="27107"/>
                    <a:pt x="4348" y="29214"/>
                  </a:cubicBezTo>
                  <a:cubicBezTo>
                    <a:pt x="4725" y="30656"/>
                    <a:pt x="5124" y="32098"/>
                    <a:pt x="5501" y="33539"/>
                  </a:cubicBezTo>
                  <a:cubicBezTo>
                    <a:pt x="5501" y="33539"/>
                    <a:pt x="5479" y="33539"/>
                    <a:pt x="5457" y="33562"/>
                  </a:cubicBezTo>
                  <a:cubicBezTo>
                    <a:pt x="5634" y="33872"/>
                    <a:pt x="5767" y="34227"/>
                    <a:pt x="5989" y="34515"/>
                  </a:cubicBezTo>
                  <a:cubicBezTo>
                    <a:pt x="6095" y="34639"/>
                    <a:pt x="6314" y="34735"/>
                    <a:pt x="6488" y="34735"/>
                  </a:cubicBezTo>
                  <a:cubicBezTo>
                    <a:pt x="6533" y="34735"/>
                    <a:pt x="6574" y="34728"/>
                    <a:pt x="6610" y="34715"/>
                  </a:cubicBezTo>
                  <a:cubicBezTo>
                    <a:pt x="6788" y="34648"/>
                    <a:pt x="6943" y="34382"/>
                    <a:pt x="7054" y="34183"/>
                  </a:cubicBezTo>
                  <a:cubicBezTo>
                    <a:pt x="7098" y="34094"/>
                    <a:pt x="7054" y="33916"/>
                    <a:pt x="7032" y="33806"/>
                  </a:cubicBezTo>
                  <a:cubicBezTo>
                    <a:pt x="6810" y="32830"/>
                    <a:pt x="6566" y="31854"/>
                    <a:pt x="6366" y="30856"/>
                  </a:cubicBezTo>
                  <a:cubicBezTo>
                    <a:pt x="5701" y="27751"/>
                    <a:pt x="5013" y="24646"/>
                    <a:pt x="4370" y="21540"/>
                  </a:cubicBezTo>
                  <a:cubicBezTo>
                    <a:pt x="3549" y="17504"/>
                    <a:pt x="2795" y="13423"/>
                    <a:pt x="2374" y="9320"/>
                  </a:cubicBezTo>
                  <a:cubicBezTo>
                    <a:pt x="2086" y="6503"/>
                    <a:pt x="1797" y="3708"/>
                    <a:pt x="1842" y="869"/>
                  </a:cubicBezTo>
                  <a:cubicBezTo>
                    <a:pt x="1864" y="270"/>
                    <a:pt x="1575" y="26"/>
                    <a:pt x="999" y="4"/>
                  </a:cubicBezTo>
                  <a:cubicBezTo>
                    <a:pt x="926" y="2"/>
                    <a:pt x="860" y="1"/>
                    <a:pt x="798"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0" name="Google Shape;1870;p15"/>
            <p:cNvSpPr/>
            <p:nvPr/>
          </p:nvSpPr>
          <p:spPr>
            <a:xfrm>
              <a:off x="2701025" y="2185450"/>
              <a:ext cx="247875" cy="1096800"/>
            </a:xfrm>
            <a:custGeom>
              <a:avLst/>
              <a:gdLst/>
              <a:ahLst/>
              <a:cxnLst/>
              <a:rect l="l" t="t" r="r" b="b"/>
              <a:pathLst>
                <a:path w="9915" h="43872" extrusionOk="0">
                  <a:moveTo>
                    <a:pt x="7097" y="18010"/>
                  </a:moveTo>
                  <a:cubicBezTo>
                    <a:pt x="7142" y="18010"/>
                    <a:pt x="7186" y="18032"/>
                    <a:pt x="7208" y="18055"/>
                  </a:cubicBezTo>
                  <a:cubicBezTo>
                    <a:pt x="6920" y="21492"/>
                    <a:pt x="5412" y="24531"/>
                    <a:pt x="4170" y="27658"/>
                  </a:cubicBezTo>
                  <a:cubicBezTo>
                    <a:pt x="4103" y="27636"/>
                    <a:pt x="4037" y="27636"/>
                    <a:pt x="3970" y="27614"/>
                  </a:cubicBezTo>
                  <a:cubicBezTo>
                    <a:pt x="4037" y="27392"/>
                    <a:pt x="4081" y="27148"/>
                    <a:pt x="4170" y="26949"/>
                  </a:cubicBezTo>
                  <a:cubicBezTo>
                    <a:pt x="4636" y="25729"/>
                    <a:pt x="5190" y="24531"/>
                    <a:pt x="5611" y="23311"/>
                  </a:cubicBezTo>
                  <a:cubicBezTo>
                    <a:pt x="6099" y="21803"/>
                    <a:pt x="6476" y="20250"/>
                    <a:pt x="6898" y="18698"/>
                  </a:cubicBezTo>
                  <a:cubicBezTo>
                    <a:pt x="6964" y="18476"/>
                    <a:pt x="7031" y="18232"/>
                    <a:pt x="7097" y="18010"/>
                  </a:cubicBezTo>
                  <a:close/>
                  <a:moveTo>
                    <a:pt x="9914" y="1"/>
                  </a:moveTo>
                  <a:lnTo>
                    <a:pt x="9914" y="1"/>
                  </a:lnTo>
                  <a:cubicBezTo>
                    <a:pt x="9559" y="289"/>
                    <a:pt x="9315" y="511"/>
                    <a:pt x="9071" y="710"/>
                  </a:cubicBezTo>
                  <a:cubicBezTo>
                    <a:pt x="8273" y="1331"/>
                    <a:pt x="7474" y="1975"/>
                    <a:pt x="6654" y="2573"/>
                  </a:cubicBezTo>
                  <a:cubicBezTo>
                    <a:pt x="4081" y="4437"/>
                    <a:pt x="2639" y="7009"/>
                    <a:pt x="1863" y="9981"/>
                  </a:cubicBezTo>
                  <a:cubicBezTo>
                    <a:pt x="1353" y="11933"/>
                    <a:pt x="998" y="13907"/>
                    <a:pt x="577" y="15881"/>
                  </a:cubicBezTo>
                  <a:cubicBezTo>
                    <a:pt x="89" y="18055"/>
                    <a:pt x="0" y="20250"/>
                    <a:pt x="155" y="22446"/>
                  </a:cubicBezTo>
                  <a:cubicBezTo>
                    <a:pt x="333" y="24753"/>
                    <a:pt x="577" y="27037"/>
                    <a:pt x="799" y="29322"/>
                  </a:cubicBezTo>
                  <a:cubicBezTo>
                    <a:pt x="1065" y="32116"/>
                    <a:pt x="954" y="34889"/>
                    <a:pt x="776" y="37661"/>
                  </a:cubicBezTo>
                  <a:cubicBezTo>
                    <a:pt x="688" y="39058"/>
                    <a:pt x="1375" y="40234"/>
                    <a:pt x="1819" y="41498"/>
                  </a:cubicBezTo>
                  <a:cubicBezTo>
                    <a:pt x="1331" y="37927"/>
                    <a:pt x="2196" y="34534"/>
                    <a:pt x="3105" y="31140"/>
                  </a:cubicBezTo>
                  <a:lnTo>
                    <a:pt x="3105" y="31140"/>
                  </a:lnTo>
                  <a:cubicBezTo>
                    <a:pt x="2994" y="32005"/>
                    <a:pt x="2861" y="32848"/>
                    <a:pt x="2684" y="33691"/>
                  </a:cubicBezTo>
                  <a:cubicBezTo>
                    <a:pt x="2351" y="35399"/>
                    <a:pt x="1952" y="37084"/>
                    <a:pt x="2041" y="38837"/>
                  </a:cubicBezTo>
                  <a:cubicBezTo>
                    <a:pt x="2085" y="39946"/>
                    <a:pt x="2129" y="41077"/>
                    <a:pt x="2151" y="42186"/>
                  </a:cubicBezTo>
                  <a:cubicBezTo>
                    <a:pt x="2151" y="42807"/>
                    <a:pt x="2373" y="43339"/>
                    <a:pt x="2662" y="43871"/>
                  </a:cubicBezTo>
                  <a:cubicBezTo>
                    <a:pt x="2750" y="43006"/>
                    <a:pt x="2795" y="42141"/>
                    <a:pt x="2772" y="41254"/>
                  </a:cubicBezTo>
                  <a:cubicBezTo>
                    <a:pt x="2750" y="39280"/>
                    <a:pt x="2706" y="37306"/>
                    <a:pt x="3061" y="35332"/>
                  </a:cubicBezTo>
                  <a:cubicBezTo>
                    <a:pt x="3637" y="32072"/>
                    <a:pt x="4636" y="28922"/>
                    <a:pt x="5789" y="25795"/>
                  </a:cubicBezTo>
                  <a:cubicBezTo>
                    <a:pt x="6720" y="23267"/>
                    <a:pt x="7652" y="20716"/>
                    <a:pt x="8206" y="18055"/>
                  </a:cubicBezTo>
                  <a:cubicBezTo>
                    <a:pt x="8783" y="15149"/>
                    <a:pt x="8827" y="12177"/>
                    <a:pt x="8761" y="9227"/>
                  </a:cubicBezTo>
                  <a:cubicBezTo>
                    <a:pt x="8672" y="6233"/>
                    <a:pt x="8894" y="3283"/>
                    <a:pt x="9825" y="422"/>
                  </a:cubicBezTo>
                  <a:cubicBezTo>
                    <a:pt x="9870" y="333"/>
                    <a:pt x="9870" y="222"/>
                    <a:pt x="99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1" name="Google Shape;1871;p15"/>
            <p:cNvSpPr/>
            <p:nvPr/>
          </p:nvSpPr>
          <p:spPr>
            <a:xfrm>
              <a:off x="2264650" y="2268850"/>
              <a:ext cx="501275" cy="1084825"/>
            </a:xfrm>
            <a:custGeom>
              <a:avLst/>
              <a:gdLst/>
              <a:ahLst/>
              <a:cxnLst/>
              <a:rect l="l" t="t" r="r" b="b"/>
              <a:pathLst>
                <a:path w="20051" h="43393" extrusionOk="0">
                  <a:moveTo>
                    <a:pt x="758" y="1"/>
                  </a:moveTo>
                  <a:cubicBezTo>
                    <a:pt x="403" y="1"/>
                    <a:pt x="219" y="372"/>
                    <a:pt x="44" y="1234"/>
                  </a:cubicBezTo>
                  <a:cubicBezTo>
                    <a:pt x="0" y="1455"/>
                    <a:pt x="111" y="1544"/>
                    <a:pt x="288" y="1677"/>
                  </a:cubicBezTo>
                  <a:cubicBezTo>
                    <a:pt x="909" y="2054"/>
                    <a:pt x="1575" y="2387"/>
                    <a:pt x="2063" y="2897"/>
                  </a:cubicBezTo>
                  <a:cubicBezTo>
                    <a:pt x="2750" y="3585"/>
                    <a:pt x="3349" y="4383"/>
                    <a:pt x="3859" y="5182"/>
                  </a:cubicBezTo>
                  <a:cubicBezTo>
                    <a:pt x="5345" y="7466"/>
                    <a:pt x="6321" y="9972"/>
                    <a:pt x="7275" y="12501"/>
                  </a:cubicBezTo>
                  <a:cubicBezTo>
                    <a:pt x="8960" y="17003"/>
                    <a:pt x="10646" y="21528"/>
                    <a:pt x="12332" y="26030"/>
                  </a:cubicBezTo>
                  <a:lnTo>
                    <a:pt x="12354" y="26030"/>
                  </a:lnTo>
                  <a:cubicBezTo>
                    <a:pt x="13374" y="28802"/>
                    <a:pt x="14372" y="31597"/>
                    <a:pt x="15370" y="34370"/>
                  </a:cubicBezTo>
                  <a:cubicBezTo>
                    <a:pt x="16390" y="37164"/>
                    <a:pt x="17411" y="39959"/>
                    <a:pt x="18453" y="42731"/>
                  </a:cubicBezTo>
                  <a:cubicBezTo>
                    <a:pt x="18542" y="42953"/>
                    <a:pt x="18697" y="43130"/>
                    <a:pt x="18852" y="43308"/>
                  </a:cubicBezTo>
                  <a:cubicBezTo>
                    <a:pt x="18884" y="43356"/>
                    <a:pt x="18985" y="43392"/>
                    <a:pt x="19064" y="43392"/>
                  </a:cubicBezTo>
                  <a:cubicBezTo>
                    <a:pt x="19095" y="43392"/>
                    <a:pt x="19122" y="43387"/>
                    <a:pt x="19141" y="43374"/>
                  </a:cubicBezTo>
                  <a:cubicBezTo>
                    <a:pt x="19429" y="43241"/>
                    <a:pt x="20050" y="41644"/>
                    <a:pt x="19939" y="41356"/>
                  </a:cubicBezTo>
                  <a:cubicBezTo>
                    <a:pt x="19939" y="41334"/>
                    <a:pt x="19917" y="41312"/>
                    <a:pt x="19895" y="41289"/>
                  </a:cubicBezTo>
                  <a:cubicBezTo>
                    <a:pt x="19762" y="40979"/>
                    <a:pt x="19606" y="40668"/>
                    <a:pt x="19496" y="40358"/>
                  </a:cubicBezTo>
                  <a:cubicBezTo>
                    <a:pt x="18520" y="37519"/>
                    <a:pt x="17566" y="34680"/>
                    <a:pt x="16612" y="31819"/>
                  </a:cubicBezTo>
                  <a:cubicBezTo>
                    <a:pt x="16235" y="30666"/>
                    <a:pt x="15836" y="29534"/>
                    <a:pt x="15481" y="28359"/>
                  </a:cubicBezTo>
                  <a:cubicBezTo>
                    <a:pt x="14062" y="23812"/>
                    <a:pt x="12664" y="19243"/>
                    <a:pt x="10868" y="14807"/>
                  </a:cubicBezTo>
                  <a:cubicBezTo>
                    <a:pt x="9404" y="11214"/>
                    <a:pt x="7652" y="7777"/>
                    <a:pt x="5523" y="4538"/>
                  </a:cubicBezTo>
                  <a:cubicBezTo>
                    <a:pt x="4480" y="2941"/>
                    <a:pt x="3283" y="1500"/>
                    <a:pt x="1708" y="435"/>
                  </a:cubicBezTo>
                  <a:cubicBezTo>
                    <a:pt x="1289" y="156"/>
                    <a:pt x="988" y="1"/>
                    <a:pt x="7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2" name="Google Shape;1872;p15"/>
            <p:cNvSpPr/>
            <p:nvPr/>
          </p:nvSpPr>
          <p:spPr>
            <a:xfrm>
              <a:off x="2636150" y="2197100"/>
              <a:ext cx="288350" cy="921025"/>
            </a:xfrm>
            <a:custGeom>
              <a:avLst/>
              <a:gdLst/>
              <a:ahLst/>
              <a:cxnLst/>
              <a:rect l="l" t="t" r="r" b="b"/>
              <a:pathLst>
                <a:path w="11534" h="36841" extrusionOk="0">
                  <a:moveTo>
                    <a:pt x="11533" y="0"/>
                  </a:moveTo>
                  <a:lnTo>
                    <a:pt x="11533" y="0"/>
                  </a:lnTo>
                  <a:cubicBezTo>
                    <a:pt x="9604" y="888"/>
                    <a:pt x="7763" y="1886"/>
                    <a:pt x="6166" y="3305"/>
                  </a:cubicBezTo>
                  <a:cubicBezTo>
                    <a:pt x="4125" y="5080"/>
                    <a:pt x="2817" y="7253"/>
                    <a:pt x="2329" y="9915"/>
                  </a:cubicBezTo>
                  <a:cubicBezTo>
                    <a:pt x="2085" y="11179"/>
                    <a:pt x="1664" y="12399"/>
                    <a:pt x="1309" y="13641"/>
                  </a:cubicBezTo>
                  <a:cubicBezTo>
                    <a:pt x="1087" y="14439"/>
                    <a:pt x="799" y="15238"/>
                    <a:pt x="643" y="16080"/>
                  </a:cubicBezTo>
                  <a:cubicBezTo>
                    <a:pt x="0" y="19518"/>
                    <a:pt x="89" y="22956"/>
                    <a:pt x="577" y="26394"/>
                  </a:cubicBezTo>
                  <a:cubicBezTo>
                    <a:pt x="932" y="28856"/>
                    <a:pt x="1464" y="31273"/>
                    <a:pt x="1974" y="33713"/>
                  </a:cubicBezTo>
                  <a:cubicBezTo>
                    <a:pt x="2196" y="34778"/>
                    <a:pt x="2551" y="35798"/>
                    <a:pt x="2839" y="36840"/>
                  </a:cubicBezTo>
                  <a:cubicBezTo>
                    <a:pt x="2883" y="36840"/>
                    <a:pt x="2928" y="36840"/>
                    <a:pt x="2972" y="36818"/>
                  </a:cubicBezTo>
                  <a:cubicBezTo>
                    <a:pt x="2994" y="36707"/>
                    <a:pt x="3016" y="36596"/>
                    <a:pt x="3016" y="36485"/>
                  </a:cubicBezTo>
                  <a:cubicBezTo>
                    <a:pt x="3061" y="34711"/>
                    <a:pt x="3194" y="32937"/>
                    <a:pt x="3105" y="31185"/>
                  </a:cubicBezTo>
                  <a:cubicBezTo>
                    <a:pt x="2972" y="28412"/>
                    <a:pt x="2706" y="25662"/>
                    <a:pt x="2506" y="22912"/>
                  </a:cubicBezTo>
                  <a:cubicBezTo>
                    <a:pt x="2351" y="20782"/>
                    <a:pt x="2307" y="18631"/>
                    <a:pt x="2684" y="16502"/>
                  </a:cubicBezTo>
                  <a:cubicBezTo>
                    <a:pt x="3127" y="14217"/>
                    <a:pt x="3571" y="11933"/>
                    <a:pt x="4148" y="9693"/>
                  </a:cubicBezTo>
                  <a:cubicBezTo>
                    <a:pt x="4946" y="6676"/>
                    <a:pt x="6299" y="3948"/>
                    <a:pt x="8916" y="2019"/>
                  </a:cubicBezTo>
                  <a:cubicBezTo>
                    <a:pt x="9604" y="1531"/>
                    <a:pt x="10247" y="1021"/>
                    <a:pt x="10890" y="511"/>
                  </a:cubicBezTo>
                  <a:cubicBezTo>
                    <a:pt x="11112" y="333"/>
                    <a:pt x="11334" y="178"/>
                    <a:pt x="11533"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3" name="Google Shape;1873;p15"/>
            <p:cNvSpPr/>
            <p:nvPr/>
          </p:nvSpPr>
          <p:spPr>
            <a:xfrm>
              <a:off x="2031750" y="2670050"/>
              <a:ext cx="631025" cy="514050"/>
            </a:xfrm>
            <a:custGeom>
              <a:avLst/>
              <a:gdLst/>
              <a:ahLst/>
              <a:cxnLst/>
              <a:rect l="l" t="t" r="r" b="b"/>
              <a:pathLst>
                <a:path w="25241" h="20562" extrusionOk="0">
                  <a:moveTo>
                    <a:pt x="4525" y="1"/>
                  </a:moveTo>
                  <a:cubicBezTo>
                    <a:pt x="2865" y="1"/>
                    <a:pt x="1148" y="693"/>
                    <a:pt x="1" y="1998"/>
                  </a:cubicBezTo>
                  <a:cubicBezTo>
                    <a:pt x="444" y="1820"/>
                    <a:pt x="777" y="1709"/>
                    <a:pt x="1110" y="1576"/>
                  </a:cubicBezTo>
                  <a:cubicBezTo>
                    <a:pt x="1629" y="1393"/>
                    <a:pt x="2139" y="1294"/>
                    <a:pt x="2644" y="1294"/>
                  </a:cubicBezTo>
                  <a:cubicBezTo>
                    <a:pt x="3239" y="1294"/>
                    <a:pt x="3826" y="1431"/>
                    <a:pt x="4414" y="1731"/>
                  </a:cubicBezTo>
                  <a:cubicBezTo>
                    <a:pt x="6544" y="2840"/>
                    <a:pt x="8296" y="4349"/>
                    <a:pt x="9604" y="6367"/>
                  </a:cubicBezTo>
                  <a:cubicBezTo>
                    <a:pt x="10469" y="7720"/>
                    <a:pt x="11490" y="8940"/>
                    <a:pt x="12798" y="9893"/>
                  </a:cubicBezTo>
                  <a:cubicBezTo>
                    <a:pt x="15282" y="11712"/>
                    <a:pt x="17788" y="13486"/>
                    <a:pt x="20273" y="15327"/>
                  </a:cubicBezTo>
                  <a:cubicBezTo>
                    <a:pt x="21825" y="16458"/>
                    <a:pt x="23200" y="17789"/>
                    <a:pt x="24287" y="19408"/>
                  </a:cubicBezTo>
                  <a:cubicBezTo>
                    <a:pt x="24531" y="19808"/>
                    <a:pt x="24841" y="20185"/>
                    <a:pt x="25130" y="20562"/>
                  </a:cubicBezTo>
                  <a:lnTo>
                    <a:pt x="25241" y="20495"/>
                  </a:lnTo>
                  <a:cubicBezTo>
                    <a:pt x="24886" y="19896"/>
                    <a:pt x="24642" y="19209"/>
                    <a:pt x="24176" y="18721"/>
                  </a:cubicBezTo>
                  <a:cubicBezTo>
                    <a:pt x="22801" y="17279"/>
                    <a:pt x="21404" y="15860"/>
                    <a:pt x="19895" y="14551"/>
                  </a:cubicBezTo>
                  <a:cubicBezTo>
                    <a:pt x="18476" y="13309"/>
                    <a:pt x="16946" y="12200"/>
                    <a:pt x="15460" y="11025"/>
                  </a:cubicBezTo>
                  <a:cubicBezTo>
                    <a:pt x="15194" y="10803"/>
                    <a:pt x="14950" y="10537"/>
                    <a:pt x="14683" y="10315"/>
                  </a:cubicBezTo>
                  <a:cubicBezTo>
                    <a:pt x="14728" y="10270"/>
                    <a:pt x="14750" y="10248"/>
                    <a:pt x="14794" y="10204"/>
                  </a:cubicBezTo>
                  <a:cubicBezTo>
                    <a:pt x="14883" y="10270"/>
                    <a:pt x="14972" y="10359"/>
                    <a:pt x="15083" y="10426"/>
                  </a:cubicBezTo>
                  <a:cubicBezTo>
                    <a:pt x="16058" y="11224"/>
                    <a:pt x="17012" y="12089"/>
                    <a:pt x="18077" y="12799"/>
                  </a:cubicBezTo>
                  <a:cubicBezTo>
                    <a:pt x="19829" y="13952"/>
                    <a:pt x="21426" y="15305"/>
                    <a:pt x="22868" y="16835"/>
                  </a:cubicBezTo>
                  <a:cubicBezTo>
                    <a:pt x="23311" y="17279"/>
                    <a:pt x="23777" y="17700"/>
                    <a:pt x="24220" y="18144"/>
                  </a:cubicBezTo>
                  <a:cubicBezTo>
                    <a:pt x="24243" y="18033"/>
                    <a:pt x="24220" y="17944"/>
                    <a:pt x="24176" y="17878"/>
                  </a:cubicBezTo>
                  <a:cubicBezTo>
                    <a:pt x="23267" y="16680"/>
                    <a:pt x="22402" y="15438"/>
                    <a:pt x="21470" y="14285"/>
                  </a:cubicBezTo>
                  <a:cubicBezTo>
                    <a:pt x="19452" y="11801"/>
                    <a:pt x="16946" y="9871"/>
                    <a:pt x="14595" y="7742"/>
                  </a:cubicBezTo>
                  <a:cubicBezTo>
                    <a:pt x="13353" y="6611"/>
                    <a:pt x="12177" y="5413"/>
                    <a:pt x="11113" y="4105"/>
                  </a:cubicBezTo>
                  <a:cubicBezTo>
                    <a:pt x="9870" y="2508"/>
                    <a:pt x="8473" y="1088"/>
                    <a:pt x="6499" y="356"/>
                  </a:cubicBezTo>
                  <a:cubicBezTo>
                    <a:pt x="5879" y="117"/>
                    <a:pt x="5207" y="1"/>
                    <a:pt x="4525"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4" name="Google Shape;1874;p15"/>
            <p:cNvSpPr/>
            <p:nvPr/>
          </p:nvSpPr>
          <p:spPr>
            <a:xfrm>
              <a:off x="2057825" y="2626175"/>
              <a:ext cx="562825" cy="449800"/>
            </a:xfrm>
            <a:custGeom>
              <a:avLst/>
              <a:gdLst/>
              <a:ahLst/>
              <a:cxnLst/>
              <a:rect l="l" t="t" r="r" b="b"/>
              <a:pathLst>
                <a:path w="22513" h="17992" extrusionOk="0">
                  <a:moveTo>
                    <a:pt x="4358" y="1"/>
                  </a:moveTo>
                  <a:cubicBezTo>
                    <a:pt x="3582" y="1"/>
                    <a:pt x="2843" y="178"/>
                    <a:pt x="2129" y="603"/>
                  </a:cubicBezTo>
                  <a:cubicBezTo>
                    <a:pt x="1353" y="1091"/>
                    <a:pt x="666" y="1668"/>
                    <a:pt x="0" y="2355"/>
                  </a:cubicBezTo>
                  <a:cubicBezTo>
                    <a:pt x="59" y="2355"/>
                    <a:pt x="99" y="2365"/>
                    <a:pt x="118" y="2365"/>
                  </a:cubicBezTo>
                  <a:cubicBezTo>
                    <a:pt x="128" y="2365"/>
                    <a:pt x="133" y="2363"/>
                    <a:pt x="133" y="2355"/>
                  </a:cubicBezTo>
                  <a:cubicBezTo>
                    <a:pt x="244" y="2311"/>
                    <a:pt x="355" y="2244"/>
                    <a:pt x="466" y="2200"/>
                  </a:cubicBezTo>
                  <a:cubicBezTo>
                    <a:pt x="1226" y="1831"/>
                    <a:pt x="1986" y="1334"/>
                    <a:pt x="2891" y="1334"/>
                  </a:cubicBezTo>
                  <a:cubicBezTo>
                    <a:pt x="2911" y="1334"/>
                    <a:pt x="2930" y="1335"/>
                    <a:pt x="2950" y="1335"/>
                  </a:cubicBezTo>
                  <a:cubicBezTo>
                    <a:pt x="4902" y="1402"/>
                    <a:pt x="6698" y="2023"/>
                    <a:pt x="8162" y="3353"/>
                  </a:cubicBezTo>
                  <a:cubicBezTo>
                    <a:pt x="8872" y="3997"/>
                    <a:pt x="9582" y="4684"/>
                    <a:pt x="10158" y="5438"/>
                  </a:cubicBezTo>
                  <a:cubicBezTo>
                    <a:pt x="11755" y="7590"/>
                    <a:pt x="13840" y="9209"/>
                    <a:pt x="15792" y="11005"/>
                  </a:cubicBezTo>
                  <a:cubicBezTo>
                    <a:pt x="17278" y="12380"/>
                    <a:pt x="18786" y="13778"/>
                    <a:pt x="20205" y="15219"/>
                  </a:cubicBezTo>
                  <a:cubicBezTo>
                    <a:pt x="21026" y="16040"/>
                    <a:pt x="21714" y="17016"/>
                    <a:pt x="22512" y="17992"/>
                  </a:cubicBezTo>
                  <a:cubicBezTo>
                    <a:pt x="22468" y="17792"/>
                    <a:pt x="22446" y="17703"/>
                    <a:pt x="22401" y="17615"/>
                  </a:cubicBezTo>
                  <a:cubicBezTo>
                    <a:pt x="21935" y="16528"/>
                    <a:pt x="21558" y="15397"/>
                    <a:pt x="20982" y="14376"/>
                  </a:cubicBezTo>
                  <a:cubicBezTo>
                    <a:pt x="19895" y="12402"/>
                    <a:pt x="18609" y="10606"/>
                    <a:pt x="16745" y="9253"/>
                  </a:cubicBezTo>
                  <a:cubicBezTo>
                    <a:pt x="16213" y="8876"/>
                    <a:pt x="15770" y="8299"/>
                    <a:pt x="15415" y="7745"/>
                  </a:cubicBezTo>
                  <a:cubicBezTo>
                    <a:pt x="14705" y="6614"/>
                    <a:pt x="14040" y="5460"/>
                    <a:pt x="13419" y="4307"/>
                  </a:cubicBezTo>
                  <a:cubicBezTo>
                    <a:pt x="12199" y="2089"/>
                    <a:pt x="10158" y="1091"/>
                    <a:pt x="7874" y="492"/>
                  </a:cubicBezTo>
                  <a:cubicBezTo>
                    <a:pt x="6964" y="248"/>
                    <a:pt x="6011" y="182"/>
                    <a:pt x="5079" y="49"/>
                  </a:cubicBezTo>
                  <a:cubicBezTo>
                    <a:pt x="4835" y="17"/>
                    <a:pt x="4595" y="1"/>
                    <a:pt x="435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5" name="Google Shape;1875;p15"/>
            <p:cNvSpPr/>
            <p:nvPr/>
          </p:nvSpPr>
          <p:spPr>
            <a:xfrm>
              <a:off x="2015125" y="2178450"/>
              <a:ext cx="943125" cy="1185525"/>
            </a:xfrm>
            <a:custGeom>
              <a:avLst/>
              <a:gdLst/>
              <a:ahLst/>
              <a:cxnLst/>
              <a:rect l="l" t="t" r="r" b="b"/>
              <a:pathLst>
                <a:path w="37725" h="47421" extrusionOk="0">
                  <a:moveTo>
                    <a:pt x="6066" y="17910"/>
                  </a:moveTo>
                  <a:cubicBezTo>
                    <a:pt x="6303" y="17910"/>
                    <a:pt x="6543" y="17926"/>
                    <a:pt x="6787" y="17958"/>
                  </a:cubicBezTo>
                  <a:cubicBezTo>
                    <a:pt x="7719" y="18091"/>
                    <a:pt x="8672" y="18157"/>
                    <a:pt x="9582" y="18401"/>
                  </a:cubicBezTo>
                  <a:cubicBezTo>
                    <a:pt x="11866" y="19000"/>
                    <a:pt x="13907" y="19998"/>
                    <a:pt x="15127" y="22216"/>
                  </a:cubicBezTo>
                  <a:cubicBezTo>
                    <a:pt x="15748" y="23369"/>
                    <a:pt x="16413" y="24523"/>
                    <a:pt x="17123" y="25654"/>
                  </a:cubicBezTo>
                  <a:cubicBezTo>
                    <a:pt x="17478" y="26208"/>
                    <a:pt x="17921" y="26785"/>
                    <a:pt x="18453" y="27162"/>
                  </a:cubicBezTo>
                  <a:cubicBezTo>
                    <a:pt x="20317" y="28515"/>
                    <a:pt x="21603" y="30311"/>
                    <a:pt x="22690" y="32285"/>
                  </a:cubicBezTo>
                  <a:cubicBezTo>
                    <a:pt x="23266" y="33306"/>
                    <a:pt x="23643" y="34437"/>
                    <a:pt x="24109" y="35524"/>
                  </a:cubicBezTo>
                  <a:cubicBezTo>
                    <a:pt x="24154" y="35612"/>
                    <a:pt x="24176" y="35701"/>
                    <a:pt x="24220" y="35901"/>
                  </a:cubicBezTo>
                  <a:cubicBezTo>
                    <a:pt x="23422" y="34925"/>
                    <a:pt x="22734" y="33949"/>
                    <a:pt x="21913" y="33128"/>
                  </a:cubicBezTo>
                  <a:cubicBezTo>
                    <a:pt x="20494" y="31687"/>
                    <a:pt x="18986" y="30289"/>
                    <a:pt x="17500" y="28914"/>
                  </a:cubicBezTo>
                  <a:cubicBezTo>
                    <a:pt x="15548" y="27118"/>
                    <a:pt x="13463" y="25499"/>
                    <a:pt x="11866" y="23347"/>
                  </a:cubicBezTo>
                  <a:cubicBezTo>
                    <a:pt x="11290" y="22593"/>
                    <a:pt x="10580" y="21906"/>
                    <a:pt x="9870" y="21262"/>
                  </a:cubicBezTo>
                  <a:cubicBezTo>
                    <a:pt x="8406" y="19932"/>
                    <a:pt x="6610" y="19311"/>
                    <a:pt x="4658" y="19244"/>
                  </a:cubicBezTo>
                  <a:cubicBezTo>
                    <a:pt x="4638" y="19244"/>
                    <a:pt x="4619" y="19243"/>
                    <a:pt x="4599" y="19243"/>
                  </a:cubicBezTo>
                  <a:cubicBezTo>
                    <a:pt x="3694" y="19243"/>
                    <a:pt x="2934" y="19740"/>
                    <a:pt x="2174" y="20109"/>
                  </a:cubicBezTo>
                  <a:cubicBezTo>
                    <a:pt x="2063" y="20153"/>
                    <a:pt x="1952" y="20220"/>
                    <a:pt x="1841" y="20264"/>
                  </a:cubicBezTo>
                  <a:cubicBezTo>
                    <a:pt x="1841" y="20272"/>
                    <a:pt x="1836" y="20274"/>
                    <a:pt x="1826" y="20274"/>
                  </a:cubicBezTo>
                  <a:cubicBezTo>
                    <a:pt x="1807" y="20274"/>
                    <a:pt x="1767" y="20264"/>
                    <a:pt x="1708" y="20264"/>
                  </a:cubicBezTo>
                  <a:cubicBezTo>
                    <a:pt x="2374" y="19577"/>
                    <a:pt x="3061" y="19000"/>
                    <a:pt x="3837" y="18512"/>
                  </a:cubicBezTo>
                  <a:cubicBezTo>
                    <a:pt x="4551" y="18087"/>
                    <a:pt x="5290" y="17910"/>
                    <a:pt x="6066" y="17910"/>
                  </a:cubicBezTo>
                  <a:close/>
                  <a:moveTo>
                    <a:pt x="36374" y="746"/>
                  </a:moveTo>
                  <a:lnTo>
                    <a:pt x="36374" y="746"/>
                  </a:lnTo>
                  <a:cubicBezTo>
                    <a:pt x="36175" y="924"/>
                    <a:pt x="35953" y="1079"/>
                    <a:pt x="35731" y="1257"/>
                  </a:cubicBezTo>
                  <a:cubicBezTo>
                    <a:pt x="35088" y="1767"/>
                    <a:pt x="34445" y="2277"/>
                    <a:pt x="33757" y="2765"/>
                  </a:cubicBezTo>
                  <a:cubicBezTo>
                    <a:pt x="31140" y="4694"/>
                    <a:pt x="29787" y="7422"/>
                    <a:pt x="28989" y="10439"/>
                  </a:cubicBezTo>
                  <a:cubicBezTo>
                    <a:pt x="28412" y="12679"/>
                    <a:pt x="27968" y="14963"/>
                    <a:pt x="27525" y="17248"/>
                  </a:cubicBezTo>
                  <a:cubicBezTo>
                    <a:pt x="27148" y="19377"/>
                    <a:pt x="27192" y="21528"/>
                    <a:pt x="27347" y="23658"/>
                  </a:cubicBezTo>
                  <a:cubicBezTo>
                    <a:pt x="27547" y="26408"/>
                    <a:pt x="27813" y="29158"/>
                    <a:pt x="27946" y="31931"/>
                  </a:cubicBezTo>
                  <a:cubicBezTo>
                    <a:pt x="28035" y="33683"/>
                    <a:pt x="27902" y="35479"/>
                    <a:pt x="27857" y="37231"/>
                  </a:cubicBezTo>
                  <a:cubicBezTo>
                    <a:pt x="27857" y="37342"/>
                    <a:pt x="27835" y="37453"/>
                    <a:pt x="27813" y="37564"/>
                  </a:cubicBezTo>
                  <a:cubicBezTo>
                    <a:pt x="27769" y="37586"/>
                    <a:pt x="27724" y="37586"/>
                    <a:pt x="27680" y="37586"/>
                  </a:cubicBezTo>
                  <a:cubicBezTo>
                    <a:pt x="27392" y="36544"/>
                    <a:pt x="27037" y="35524"/>
                    <a:pt x="26815" y="34459"/>
                  </a:cubicBezTo>
                  <a:cubicBezTo>
                    <a:pt x="26305" y="32019"/>
                    <a:pt x="25773" y="29602"/>
                    <a:pt x="25418" y="27140"/>
                  </a:cubicBezTo>
                  <a:cubicBezTo>
                    <a:pt x="24930" y="23702"/>
                    <a:pt x="24841" y="20264"/>
                    <a:pt x="25484" y="16826"/>
                  </a:cubicBezTo>
                  <a:cubicBezTo>
                    <a:pt x="25640" y="15984"/>
                    <a:pt x="25928" y="15185"/>
                    <a:pt x="26150" y="14387"/>
                  </a:cubicBezTo>
                  <a:cubicBezTo>
                    <a:pt x="26505" y="13145"/>
                    <a:pt x="26926" y="11925"/>
                    <a:pt x="27170" y="10661"/>
                  </a:cubicBezTo>
                  <a:cubicBezTo>
                    <a:pt x="27658" y="7999"/>
                    <a:pt x="28966" y="5826"/>
                    <a:pt x="31007" y="4051"/>
                  </a:cubicBezTo>
                  <a:cubicBezTo>
                    <a:pt x="32604" y="2632"/>
                    <a:pt x="34445" y="1634"/>
                    <a:pt x="36374" y="746"/>
                  </a:cubicBezTo>
                  <a:close/>
                  <a:moveTo>
                    <a:pt x="5190" y="19665"/>
                  </a:moveTo>
                  <a:cubicBezTo>
                    <a:pt x="5872" y="19665"/>
                    <a:pt x="6544" y="19781"/>
                    <a:pt x="7164" y="20020"/>
                  </a:cubicBezTo>
                  <a:cubicBezTo>
                    <a:pt x="9138" y="20752"/>
                    <a:pt x="10535" y="22172"/>
                    <a:pt x="11778" y="23769"/>
                  </a:cubicBezTo>
                  <a:cubicBezTo>
                    <a:pt x="12842" y="25077"/>
                    <a:pt x="14018" y="26275"/>
                    <a:pt x="15260" y="27406"/>
                  </a:cubicBezTo>
                  <a:cubicBezTo>
                    <a:pt x="17611" y="29535"/>
                    <a:pt x="20117" y="31465"/>
                    <a:pt x="22135" y="33949"/>
                  </a:cubicBezTo>
                  <a:cubicBezTo>
                    <a:pt x="23067" y="35102"/>
                    <a:pt x="23932" y="36344"/>
                    <a:pt x="24841" y="37542"/>
                  </a:cubicBezTo>
                  <a:cubicBezTo>
                    <a:pt x="24885" y="37608"/>
                    <a:pt x="24908" y="37697"/>
                    <a:pt x="24885" y="37808"/>
                  </a:cubicBezTo>
                  <a:cubicBezTo>
                    <a:pt x="24442" y="37364"/>
                    <a:pt x="23976" y="36943"/>
                    <a:pt x="23533" y="36499"/>
                  </a:cubicBezTo>
                  <a:cubicBezTo>
                    <a:pt x="22091" y="34969"/>
                    <a:pt x="20494" y="33616"/>
                    <a:pt x="18742" y="32463"/>
                  </a:cubicBezTo>
                  <a:cubicBezTo>
                    <a:pt x="17677" y="31753"/>
                    <a:pt x="16723" y="30888"/>
                    <a:pt x="15748" y="30090"/>
                  </a:cubicBezTo>
                  <a:cubicBezTo>
                    <a:pt x="15637" y="30023"/>
                    <a:pt x="15548" y="29934"/>
                    <a:pt x="15459" y="29868"/>
                  </a:cubicBezTo>
                  <a:cubicBezTo>
                    <a:pt x="15415" y="29912"/>
                    <a:pt x="15393" y="29934"/>
                    <a:pt x="15348" y="29979"/>
                  </a:cubicBezTo>
                  <a:cubicBezTo>
                    <a:pt x="15615" y="30201"/>
                    <a:pt x="15859" y="30467"/>
                    <a:pt x="16125" y="30689"/>
                  </a:cubicBezTo>
                  <a:cubicBezTo>
                    <a:pt x="17611" y="31864"/>
                    <a:pt x="19141" y="32973"/>
                    <a:pt x="20560" y="34215"/>
                  </a:cubicBezTo>
                  <a:cubicBezTo>
                    <a:pt x="22069" y="35524"/>
                    <a:pt x="23466" y="36943"/>
                    <a:pt x="24841" y="38385"/>
                  </a:cubicBezTo>
                  <a:cubicBezTo>
                    <a:pt x="25307" y="38873"/>
                    <a:pt x="25551" y="39560"/>
                    <a:pt x="25906" y="40159"/>
                  </a:cubicBezTo>
                  <a:lnTo>
                    <a:pt x="25795" y="40226"/>
                  </a:lnTo>
                  <a:cubicBezTo>
                    <a:pt x="25506" y="39849"/>
                    <a:pt x="25196" y="39472"/>
                    <a:pt x="24952" y="39072"/>
                  </a:cubicBezTo>
                  <a:cubicBezTo>
                    <a:pt x="23865" y="37453"/>
                    <a:pt x="22490" y="36122"/>
                    <a:pt x="20938" y="34991"/>
                  </a:cubicBezTo>
                  <a:cubicBezTo>
                    <a:pt x="18453" y="33150"/>
                    <a:pt x="15947" y="31376"/>
                    <a:pt x="13463" y="29557"/>
                  </a:cubicBezTo>
                  <a:cubicBezTo>
                    <a:pt x="12155" y="28604"/>
                    <a:pt x="11134" y="27384"/>
                    <a:pt x="10269" y="26031"/>
                  </a:cubicBezTo>
                  <a:cubicBezTo>
                    <a:pt x="8961" y="24013"/>
                    <a:pt x="7209" y="22504"/>
                    <a:pt x="5079" y="21395"/>
                  </a:cubicBezTo>
                  <a:cubicBezTo>
                    <a:pt x="4491" y="21095"/>
                    <a:pt x="3904" y="20958"/>
                    <a:pt x="3309" y="20958"/>
                  </a:cubicBezTo>
                  <a:cubicBezTo>
                    <a:pt x="2804" y="20958"/>
                    <a:pt x="2294" y="21057"/>
                    <a:pt x="1775" y="21240"/>
                  </a:cubicBezTo>
                  <a:cubicBezTo>
                    <a:pt x="1442" y="21373"/>
                    <a:pt x="1109" y="21484"/>
                    <a:pt x="666" y="21662"/>
                  </a:cubicBezTo>
                  <a:cubicBezTo>
                    <a:pt x="1813" y="20357"/>
                    <a:pt x="3530" y="19665"/>
                    <a:pt x="5190" y="19665"/>
                  </a:cubicBezTo>
                  <a:close/>
                  <a:moveTo>
                    <a:pt x="37350" y="281"/>
                  </a:moveTo>
                  <a:lnTo>
                    <a:pt x="37350" y="281"/>
                  </a:lnTo>
                  <a:cubicBezTo>
                    <a:pt x="37306" y="502"/>
                    <a:pt x="37306" y="613"/>
                    <a:pt x="37261" y="702"/>
                  </a:cubicBezTo>
                  <a:cubicBezTo>
                    <a:pt x="36330" y="3563"/>
                    <a:pt x="36108" y="6513"/>
                    <a:pt x="36197" y="9507"/>
                  </a:cubicBezTo>
                  <a:cubicBezTo>
                    <a:pt x="36263" y="12457"/>
                    <a:pt x="36219" y="15429"/>
                    <a:pt x="35642" y="18335"/>
                  </a:cubicBezTo>
                  <a:cubicBezTo>
                    <a:pt x="35088" y="20996"/>
                    <a:pt x="34156" y="23547"/>
                    <a:pt x="33225" y="26075"/>
                  </a:cubicBezTo>
                  <a:cubicBezTo>
                    <a:pt x="32072" y="29202"/>
                    <a:pt x="31073" y="32352"/>
                    <a:pt x="30497" y="35612"/>
                  </a:cubicBezTo>
                  <a:cubicBezTo>
                    <a:pt x="30142" y="37586"/>
                    <a:pt x="30186" y="39560"/>
                    <a:pt x="30208" y="41534"/>
                  </a:cubicBezTo>
                  <a:cubicBezTo>
                    <a:pt x="30231" y="42421"/>
                    <a:pt x="30186" y="43286"/>
                    <a:pt x="30098" y="44151"/>
                  </a:cubicBezTo>
                  <a:cubicBezTo>
                    <a:pt x="29809" y="43619"/>
                    <a:pt x="29587" y="43087"/>
                    <a:pt x="29587" y="42466"/>
                  </a:cubicBezTo>
                  <a:cubicBezTo>
                    <a:pt x="29565" y="41357"/>
                    <a:pt x="29521" y="40226"/>
                    <a:pt x="29477" y="39117"/>
                  </a:cubicBezTo>
                  <a:cubicBezTo>
                    <a:pt x="29388" y="37364"/>
                    <a:pt x="29787" y="35679"/>
                    <a:pt x="30120" y="33971"/>
                  </a:cubicBezTo>
                  <a:cubicBezTo>
                    <a:pt x="30297" y="33128"/>
                    <a:pt x="30430" y="32285"/>
                    <a:pt x="30541" y="31420"/>
                  </a:cubicBezTo>
                  <a:lnTo>
                    <a:pt x="30541" y="31420"/>
                  </a:lnTo>
                  <a:cubicBezTo>
                    <a:pt x="29632" y="34814"/>
                    <a:pt x="28767" y="38207"/>
                    <a:pt x="29255" y="41778"/>
                  </a:cubicBezTo>
                  <a:cubicBezTo>
                    <a:pt x="28811" y="40514"/>
                    <a:pt x="28124" y="39338"/>
                    <a:pt x="28212" y="37941"/>
                  </a:cubicBezTo>
                  <a:cubicBezTo>
                    <a:pt x="28390" y="35169"/>
                    <a:pt x="28501" y="32396"/>
                    <a:pt x="28235" y="29602"/>
                  </a:cubicBezTo>
                  <a:cubicBezTo>
                    <a:pt x="28013" y="27317"/>
                    <a:pt x="27769" y="25033"/>
                    <a:pt x="27591" y="22726"/>
                  </a:cubicBezTo>
                  <a:cubicBezTo>
                    <a:pt x="27436" y="20530"/>
                    <a:pt x="27525" y="18335"/>
                    <a:pt x="28013" y="16161"/>
                  </a:cubicBezTo>
                  <a:cubicBezTo>
                    <a:pt x="28434" y="14187"/>
                    <a:pt x="28789" y="12213"/>
                    <a:pt x="29299" y="10261"/>
                  </a:cubicBezTo>
                  <a:cubicBezTo>
                    <a:pt x="30075" y="7289"/>
                    <a:pt x="31517" y="4717"/>
                    <a:pt x="34090" y="2853"/>
                  </a:cubicBezTo>
                  <a:cubicBezTo>
                    <a:pt x="34910" y="2255"/>
                    <a:pt x="35709" y="1611"/>
                    <a:pt x="36507" y="990"/>
                  </a:cubicBezTo>
                  <a:cubicBezTo>
                    <a:pt x="36751" y="791"/>
                    <a:pt x="36995" y="569"/>
                    <a:pt x="37350" y="281"/>
                  </a:cubicBezTo>
                  <a:close/>
                  <a:moveTo>
                    <a:pt x="10739" y="3617"/>
                  </a:moveTo>
                  <a:cubicBezTo>
                    <a:pt x="10969" y="3617"/>
                    <a:pt x="11270" y="3772"/>
                    <a:pt x="11689" y="4051"/>
                  </a:cubicBezTo>
                  <a:cubicBezTo>
                    <a:pt x="13264" y="5116"/>
                    <a:pt x="14461" y="6557"/>
                    <a:pt x="15504" y="8154"/>
                  </a:cubicBezTo>
                  <a:cubicBezTo>
                    <a:pt x="17633" y="11393"/>
                    <a:pt x="19385" y="14830"/>
                    <a:pt x="20849" y="18423"/>
                  </a:cubicBezTo>
                  <a:cubicBezTo>
                    <a:pt x="22645" y="22859"/>
                    <a:pt x="24043" y="27428"/>
                    <a:pt x="25462" y="31975"/>
                  </a:cubicBezTo>
                  <a:cubicBezTo>
                    <a:pt x="25817" y="33150"/>
                    <a:pt x="26216" y="34282"/>
                    <a:pt x="26593" y="35435"/>
                  </a:cubicBezTo>
                  <a:cubicBezTo>
                    <a:pt x="27547" y="38296"/>
                    <a:pt x="28501" y="41135"/>
                    <a:pt x="29477" y="43974"/>
                  </a:cubicBezTo>
                  <a:cubicBezTo>
                    <a:pt x="29587" y="44284"/>
                    <a:pt x="29743" y="44595"/>
                    <a:pt x="29876" y="44905"/>
                  </a:cubicBezTo>
                  <a:cubicBezTo>
                    <a:pt x="29898" y="44928"/>
                    <a:pt x="29920" y="44950"/>
                    <a:pt x="29920" y="44972"/>
                  </a:cubicBezTo>
                  <a:cubicBezTo>
                    <a:pt x="30031" y="45260"/>
                    <a:pt x="29410" y="46857"/>
                    <a:pt x="29122" y="46990"/>
                  </a:cubicBezTo>
                  <a:cubicBezTo>
                    <a:pt x="29103" y="47003"/>
                    <a:pt x="29076" y="47008"/>
                    <a:pt x="29045" y="47008"/>
                  </a:cubicBezTo>
                  <a:cubicBezTo>
                    <a:pt x="28966" y="47008"/>
                    <a:pt x="28865" y="46972"/>
                    <a:pt x="28833" y="46924"/>
                  </a:cubicBezTo>
                  <a:cubicBezTo>
                    <a:pt x="28678" y="46746"/>
                    <a:pt x="28523" y="46569"/>
                    <a:pt x="28434" y="46347"/>
                  </a:cubicBezTo>
                  <a:cubicBezTo>
                    <a:pt x="27392" y="43575"/>
                    <a:pt x="26371" y="40780"/>
                    <a:pt x="25351" y="37986"/>
                  </a:cubicBezTo>
                  <a:cubicBezTo>
                    <a:pt x="24353" y="35213"/>
                    <a:pt x="23355" y="32418"/>
                    <a:pt x="22335" y="29646"/>
                  </a:cubicBezTo>
                  <a:lnTo>
                    <a:pt x="22313" y="29646"/>
                  </a:lnTo>
                  <a:cubicBezTo>
                    <a:pt x="20627" y="25144"/>
                    <a:pt x="18941" y="20619"/>
                    <a:pt x="17256" y="16117"/>
                  </a:cubicBezTo>
                  <a:cubicBezTo>
                    <a:pt x="16302" y="13588"/>
                    <a:pt x="15326" y="11082"/>
                    <a:pt x="13840" y="8798"/>
                  </a:cubicBezTo>
                  <a:cubicBezTo>
                    <a:pt x="13330" y="7999"/>
                    <a:pt x="12731" y="7201"/>
                    <a:pt x="12044" y="6513"/>
                  </a:cubicBezTo>
                  <a:cubicBezTo>
                    <a:pt x="11556" y="6003"/>
                    <a:pt x="10890" y="5670"/>
                    <a:pt x="10269" y="5293"/>
                  </a:cubicBezTo>
                  <a:cubicBezTo>
                    <a:pt x="10092" y="5160"/>
                    <a:pt x="9981" y="5071"/>
                    <a:pt x="10025" y="4850"/>
                  </a:cubicBezTo>
                  <a:cubicBezTo>
                    <a:pt x="10200" y="3988"/>
                    <a:pt x="10384" y="3617"/>
                    <a:pt x="10739" y="3617"/>
                  </a:cubicBezTo>
                  <a:close/>
                  <a:moveTo>
                    <a:pt x="37369" y="1"/>
                  </a:moveTo>
                  <a:cubicBezTo>
                    <a:pt x="37329" y="1"/>
                    <a:pt x="37286" y="5"/>
                    <a:pt x="37239" y="15"/>
                  </a:cubicBezTo>
                  <a:cubicBezTo>
                    <a:pt x="36973" y="59"/>
                    <a:pt x="36707" y="125"/>
                    <a:pt x="36485" y="259"/>
                  </a:cubicBezTo>
                  <a:cubicBezTo>
                    <a:pt x="34999" y="1101"/>
                    <a:pt x="33447" y="1855"/>
                    <a:pt x="32049" y="2831"/>
                  </a:cubicBezTo>
                  <a:cubicBezTo>
                    <a:pt x="29188" y="4783"/>
                    <a:pt x="27303" y="7422"/>
                    <a:pt x="26771" y="10927"/>
                  </a:cubicBezTo>
                  <a:cubicBezTo>
                    <a:pt x="26638" y="11814"/>
                    <a:pt x="26416" y="12701"/>
                    <a:pt x="26083" y="13522"/>
                  </a:cubicBezTo>
                  <a:cubicBezTo>
                    <a:pt x="25041" y="16272"/>
                    <a:pt x="24686" y="19133"/>
                    <a:pt x="24686" y="22061"/>
                  </a:cubicBezTo>
                  <a:cubicBezTo>
                    <a:pt x="24686" y="24900"/>
                    <a:pt x="24952" y="27716"/>
                    <a:pt x="25506" y="30511"/>
                  </a:cubicBezTo>
                  <a:cubicBezTo>
                    <a:pt x="25396" y="30289"/>
                    <a:pt x="25307" y="30045"/>
                    <a:pt x="25240" y="29824"/>
                  </a:cubicBezTo>
                  <a:cubicBezTo>
                    <a:pt x="23776" y="25188"/>
                    <a:pt x="22268" y="20597"/>
                    <a:pt x="20294" y="16139"/>
                  </a:cubicBezTo>
                  <a:cubicBezTo>
                    <a:pt x="18964" y="13167"/>
                    <a:pt x="17411" y="10284"/>
                    <a:pt x="15570" y="7578"/>
                  </a:cubicBezTo>
                  <a:cubicBezTo>
                    <a:pt x="14528" y="6047"/>
                    <a:pt x="13330" y="4672"/>
                    <a:pt x="11778" y="3652"/>
                  </a:cubicBezTo>
                  <a:cubicBezTo>
                    <a:pt x="11359" y="3381"/>
                    <a:pt x="11019" y="3244"/>
                    <a:pt x="10741" y="3244"/>
                  </a:cubicBezTo>
                  <a:cubicBezTo>
                    <a:pt x="10269" y="3244"/>
                    <a:pt x="9977" y="3640"/>
                    <a:pt x="9781" y="4450"/>
                  </a:cubicBezTo>
                  <a:cubicBezTo>
                    <a:pt x="9626" y="5094"/>
                    <a:pt x="9781" y="5360"/>
                    <a:pt x="10336" y="5715"/>
                  </a:cubicBezTo>
                  <a:cubicBezTo>
                    <a:pt x="10868" y="6047"/>
                    <a:pt x="11378" y="6402"/>
                    <a:pt x="11800" y="6846"/>
                  </a:cubicBezTo>
                  <a:cubicBezTo>
                    <a:pt x="13108" y="8199"/>
                    <a:pt x="14084" y="9773"/>
                    <a:pt x="14816" y="11481"/>
                  </a:cubicBezTo>
                  <a:cubicBezTo>
                    <a:pt x="15992" y="14231"/>
                    <a:pt x="17101" y="17026"/>
                    <a:pt x="18210" y="19821"/>
                  </a:cubicBezTo>
                  <a:cubicBezTo>
                    <a:pt x="19407" y="22859"/>
                    <a:pt x="20538" y="25920"/>
                    <a:pt x="21692" y="28981"/>
                  </a:cubicBezTo>
                  <a:cubicBezTo>
                    <a:pt x="21958" y="29690"/>
                    <a:pt x="22224" y="30422"/>
                    <a:pt x="22512" y="31199"/>
                  </a:cubicBezTo>
                  <a:cubicBezTo>
                    <a:pt x="22424" y="31132"/>
                    <a:pt x="22379" y="31110"/>
                    <a:pt x="22357" y="31066"/>
                  </a:cubicBezTo>
                  <a:cubicBezTo>
                    <a:pt x="22290" y="30977"/>
                    <a:pt x="22224" y="30888"/>
                    <a:pt x="22157" y="30777"/>
                  </a:cubicBezTo>
                  <a:cubicBezTo>
                    <a:pt x="21204" y="29225"/>
                    <a:pt x="20028" y="27894"/>
                    <a:pt x="18542" y="26807"/>
                  </a:cubicBezTo>
                  <a:cubicBezTo>
                    <a:pt x="18121" y="26497"/>
                    <a:pt x="17744" y="26031"/>
                    <a:pt x="17478" y="25587"/>
                  </a:cubicBezTo>
                  <a:cubicBezTo>
                    <a:pt x="16768" y="24456"/>
                    <a:pt x="16125" y="23281"/>
                    <a:pt x="15459" y="22149"/>
                  </a:cubicBezTo>
                  <a:cubicBezTo>
                    <a:pt x="14639" y="20708"/>
                    <a:pt x="13485" y="19665"/>
                    <a:pt x="11977" y="18933"/>
                  </a:cubicBezTo>
                  <a:cubicBezTo>
                    <a:pt x="10092" y="18024"/>
                    <a:pt x="8118" y="17736"/>
                    <a:pt x="6077" y="17625"/>
                  </a:cubicBezTo>
                  <a:cubicBezTo>
                    <a:pt x="6007" y="17620"/>
                    <a:pt x="5935" y="17617"/>
                    <a:pt x="5864" y="17617"/>
                  </a:cubicBezTo>
                  <a:cubicBezTo>
                    <a:pt x="5306" y="17617"/>
                    <a:pt x="4725" y="17766"/>
                    <a:pt x="4214" y="18002"/>
                  </a:cubicBezTo>
                  <a:cubicBezTo>
                    <a:pt x="2462" y="18778"/>
                    <a:pt x="1242" y="20153"/>
                    <a:pt x="89" y="21617"/>
                  </a:cubicBezTo>
                  <a:cubicBezTo>
                    <a:pt x="0" y="21728"/>
                    <a:pt x="23" y="21906"/>
                    <a:pt x="0" y="22061"/>
                  </a:cubicBezTo>
                  <a:cubicBezTo>
                    <a:pt x="92" y="22076"/>
                    <a:pt x="205" y="22102"/>
                    <a:pt x="310" y="22102"/>
                  </a:cubicBezTo>
                  <a:cubicBezTo>
                    <a:pt x="357" y="22102"/>
                    <a:pt x="403" y="22097"/>
                    <a:pt x="444" y="22083"/>
                  </a:cubicBezTo>
                  <a:cubicBezTo>
                    <a:pt x="976" y="21928"/>
                    <a:pt x="1509" y="21706"/>
                    <a:pt x="2019" y="21528"/>
                  </a:cubicBezTo>
                  <a:cubicBezTo>
                    <a:pt x="2411" y="21388"/>
                    <a:pt x="2800" y="21319"/>
                    <a:pt x="3185" y="21319"/>
                  </a:cubicBezTo>
                  <a:cubicBezTo>
                    <a:pt x="3713" y="21319"/>
                    <a:pt x="4234" y="21449"/>
                    <a:pt x="4747" y="21706"/>
                  </a:cubicBezTo>
                  <a:cubicBezTo>
                    <a:pt x="6854" y="22748"/>
                    <a:pt x="8584" y="24279"/>
                    <a:pt x="9892" y="26253"/>
                  </a:cubicBezTo>
                  <a:cubicBezTo>
                    <a:pt x="10735" y="27561"/>
                    <a:pt x="11689" y="28781"/>
                    <a:pt x="12975" y="29713"/>
                  </a:cubicBezTo>
                  <a:cubicBezTo>
                    <a:pt x="15548" y="31554"/>
                    <a:pt x="18076" y="33439"/>
                    <a:pt x="20671" y="35257"/>
                  </a:cubicBezTo>
                  <a:cubicBezTo>
                    <a:pt x="23222" y="37054"/>
                    <a:pt x="24930" y="39560"/>
                    <a:pt x="26505" y="42155"/>
                  </a:cubicBezTo>
                  <a:cubicBezTo>
                    <a:pt x="27236" y="43353"/>
                    <a:pt x="27480" y="44839"/>
                    <a:pt x="27991" y="46192"/>
                  </a:cubicBezTo>
                  <a:cubicBezTo>
                    <a:pt x="28101" y="46502"/>
                    <a:pt x="28257" y="46835"/>
                    <a:pt x="28478" y="47101"/>
                  </a:cubicBezTo>
                  <a:cubicBezTo>
                    <a:pt x="28661" y="47314"/>
                    <a:pt x="28848" y="47420"/>
                    <a:pt x="29026" y="47420"/>
                  </a:cubicBezTo>
                  <a:cubicBezTo>
                    <a:pt x="29239" y="47420"/>
                    <a:pt x="29441" y="47269"/>
                    <a:pt x="29610" y="46968"/>
                  </a:cubicBezTo>
                  <a:cubicBezTo>
                    <a:pt x="29876" y="46458"/>
                    <a:pt x="30142" y="45904"/>
                    <a:pt x="30319" y="45349"/>
                  </a:cubicBezTo>
                  <a:cubicBezTo>
                    <a:pt x="30719" y="44151"/>
                    <a:pt x="30719" y="42887"/>
                    <a:pt x="30696" y="41623"/>
                  </a:cubicBezTo>
                  <a:cubicBezTo>
                    <a:pt x="30674" y="39649"/>
                    <a:pt x="30630" y="37697"/>
                    <a:pt x="30963" y="35745"/>
                  </a:cubicBezTo>
                  <a:cubicBezTo>
                    <a:pt x="31539" y="32529"/>
                    <a:pt x="32515" y="29446"/>
                    <a:pt x="33624" y="26408"/>
                  </a:cubicBezTo>
                  <a:cubicBezTo>
                    <a:pt x="34533" y="23924"/>
                    <a:pt x="35465" y="21440"/>
                    <a:pt x="36019" y="18845"/>
                  </a:cubicBezTo>
                  <a:cubicBezTo>
                    <a:pt x="36707" y="15740"/>
                    <a:pt x="36774" y="12568"/>
                    <a:pt x="36685" y="9396"/>
                  </a:cubicBezTo>
                  <a:cubicBezTo>
                    <a:pt x="36596" y="6469"/>
                    <a:pt x="36796" y="3585"/>
                    <a:pt x="37661" y="769"/>
                  </a:cubicBezTo>
                  <a:cubicBezTo>
                    <a:pt x="37683" y="658"/>
                    <a:pt x="37705" y="569"/>
                    <a:pt x="37705" y="458"/>
                  </a:cubicBezTo>
                  <a:cubicBezTo>
                    <a:pt x="37724" y="172"/>
                    <a:pt x="37612" y="1"/>
                    <a:pt x="37369"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6" name="Google Shape;1876;p15"/>
            <p:cNvSpPr/>
            <p:nvPr/>
          </p:nvSpPr>
          <p:spPr>
            <a:xfrm>
              <a:off x="2800275" y="2635700"/>
              <a:ext cx="80975" cy="241225"/>
            </a:xfrm>
            <a:custGeom>
              <a:avLst/>
              <a:gdLst/>
              <a:ahLst/>
              <a:cxnLst/>
              <a:rect l="l" t="t" r="r" b="b"/>
              <a:pathLst>
                <a:path w="3239" h="9649" extrusionOk="0">
                  <a:moveTo>
                    <a:pt x="3127" y="0"/>
                  </a:moveTo>
                  <a:cubicBezTo>
                    <a:pt x="3061" y="222"/>
                    <a:pt x="2994" y="466"/>
                    <a:pt x="2928" y="688"/>
                  </a:cubicBezTo>
                  <a:cubicBezTo>
                    <a:pt x="2506" y="2240"/>
                    <a:pt x="2129" y="3793"/>
                    <a:pt x="1641" y="5301"/>
                  </a:cubicBezTo>
                  <a:cubicBezTo>
                    <a:pt x="1220" y="6521"/>
                    <a:pt x="666" y="7719"/>
                    <a:pt x="200" y="8939"/>
                  </a:cubicBezTo>
                  <a:cubicBezTo>
                    <a:pt x="111" y="9138"/>
                    <a:pt x="67" y="9382"/>
                    <a:pt x="0" y="9604"/>
                  </a:cubicBezTo>
                  <a:cubicBezTo>
                    <a:pt x="67" y="9626"/>
                    <a:pt x="133" y="9626"/>
                    <a:pt x="200" y="9648"/>
                  </a:cubicBezTo>
                  <a:cubicBezTo>
                    <a:pt x="1442" y="6521"/>
                    <a:pt x="2950" y="3482"/>
                    <a:pt x="3238" y="45"/>
                  </a:cubicBezTo>
                  <a:cubicBezTo>
                    <a:pt x="3216" y="22"/>
                    <a:pt x="3172" y="0"/>
                    <a:pt x="312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7" name="Google Shape;1877;p15"/>
            <p:cNvSpPr/>
            <p:nvPr/>
          </p:nvSpPr>
          <p:spPr>
            <a:xfrm>
              <a:off x="2100500" y="2263050"/>
              <a:ext cx="262300" cy="329250"/>
            </a:xfrm>
            <a:custGeom>
              <a:avLst/>
              <a:gdLst/>
              <a:ahLst/>
              <a:cxnLst/>
              <a:rect l="l" t="t" r="r" b="b"/>
              <a:pathLst>
                <a:path w="10492" h="13170" extrusionOk="0">
                  <a:moveTo>
                    <a:pt x="9383" y="10249"/>
                  </a:moveTo>
                  <a:cubicBezTo>
                    <a:pt x="9871" y="10537"/>
                    <a:pt x="10004" y="11247"/>
                    <a:pt x="9649" y="11712"/>
                  </a:cubicBezTo>
                  <a:cubicBezTo>
                    <a:pt x="9560" y="11180"/>
                    <a:pt x="9471" y="10737"/>
                    <a:pt x="9383" y="10249"/>
                  </a:cubicBezTo>
                  <a:close/>
                  <a:moveTo>
                    <a:pt x="4606" y="0"/>
                  </a:moveTo>
                  <a:cubicBezTo>
                    <a:pt x="4466" y="0"/>
                    <a:pt x="4321" y="15"/>
                    <a:pt x="4171" y="46"/>
                  </a:cubicBezTo>
                  <a:cubicBezTo>
                    <a:pt x="3572" y="179"/>
                    <a:pt x="2973" y="357"/>
                    <a:pt x="2352" y="512"/>
                  </a:cubicBezTo>
                  <a:cubicBezTo>
                    <a:pt x="2396" y="667"/>
                    <a:pt x="2463" y="800"/>
                    <a:pt x="2507" y="956"/>
                  </a:cubicBezTo>
                  <a:cubicBezTo>
                    <a:pt x="2618" y="911"/>
                    <a:pt x="2729" y="889"/>
                    <a:pt x="2818" y="867"/>
                  </a:cubicBezTo>
                  <a:cubicBezTo>
                    <a:pt x="3168" y="784"/>
                    <a:pt x="3507" y="736"/>
                    <a:pt x="3834" y="736"/>
                  </a:cubicBezTo>
                  <a:cubicBezTo>
                    <a:pt x="4565" y="736"/>
                    <a:pt x="5237" y="977"/>
                    <a:pt x="5834" y="1621"/>
                  </a:cubicBezTo>
                  <a:cubicBezTo>
                    <a:pt x="6987" y="2885"/>
                    <a:pt x="7742" y="4349"/>
                    <a:pt x="8074" y="6012"/>
                  </a:cubicBezTo>
                  <a:cubicBezTo>
                    <a:pt x="8296" y="7010"/>
                    <a:pt x="8429" y="8031"/>
                    <a:pt x="8984" y="8918"/>
                  </a:cubicBezTo>
                  <a:cubicBezTo>
                    <a:pt x="9072" y="9095"/>
                    <a:pt x="9094" y="9295"/>
                    <a:pt x="9139" y="9495"/>
                  </a:cubicBezTo>
                  <a:cubicBezTo>
                    <a:pt x="9094" y="9517"/>
                    <a:pt x="9050" y="9539"/>
                    <a:pt x="9028" y="9561"/>
                  </a:cubicBezTo>
                  <a:cubicBezTo>
                    <a:pt x="8984" y="9539"/>
                    <a:pt x="8961" y="9517"/>
                    <a:pt x="8917" y="9472"/>
                  </a:cubicBezTo>
                  <a:cubicBezTo>
                    <a:pt x="8850" y="9384"/>
                    <a:pt x="8784" y="9295"/>
                    <a:pt x="8717" y="9184"/>
                  </a:cubicBezTo>
                  <a:cubicBezTo>
                    <a:pt x="8096" y="8319"/>
                    <a:pt x="7985" y="7299"/>
                    <a:pt x="7808" y="6301"/>
                  </a:cubicBezTo>
                  <a:cubicBezTo>
                    <a:pt x="7542" y="4793"/>
                    <a:pt x="7032" y="3373"/>
                    <a:pt x="6012" y="2175"/>
                  </a:cubicBezTo>
                  <a:cubicBezTo>
                    <a:pt x="5343" y="1379"/>
                    <a:pt x="4754" y="1063"/>
                    <a:pt x="3950" y="1063"/>
                  </a:cubicBezTo>
                  <a:cubicBezTo>
                    <a:pt x="3634" y="1063"/>
                    <a:pt x="3285" y="1112"/>
                    <a:pt x="2884" y="1199"/>
                  </a:cubicBezTo>
                  <a:cubicBezTo>
                    <a:pt x="2618" y="1244"/>
                    <a:pt x="2529" y="1377"/>
                    <a:pt x="2574" y="1665"/>
                  </a:cubicBezTo>
                  <a:cubicBezTo>
                    <a:pt x="2640" y="2486"/>
                    <a:pt x="2485" y="3284"/>
                    <a:pt x="2108" y="4061"/>
                  </a:cubicBezTo>
                  <a:cubicBezTo>
                    <a:pt x="1931" y="4438"/>
                    <a:pt x="1820" y="4859"/>
                    <a:pt x="1753" y="5280"/>
                  </a:cubicBezTo>
                  <a:cubicBezTo>
                    <a:pt x="1620" y="6057"/>
                    <a:pt x="1265" y="6611"/>
                    <a:pt x="467" y="6789"/>
                  </a:cubicBezTo>
                  <a:cubicBezTo>
                    <a:pt x="90" y="6877"/>
                    <a:pt x="1" y="7099"/>
                    <a:pt x="112" y="7432"/>
                  </a:cubicBezTo>
                  <a:cubicBezTo>
                    <a:pt x="156" y="7565"/>
                    <a:pt x="201" y="7720"/>
                    <a:pt x="267" y="7853"/>
                  </a:cubicBezTo>
                  <a:cubicBezTo>
                    <a:pt x="799" y="8940"/>
                    <a:pt x="1620" y="9783"/>
                    <a:pt x="2596" y="10493"/>
                  </a:cubicBezTo>
                  <a:cubicBezTo>
                    <a:pt x="3439" y="11091"/>
                    <a:pt x="4370" y="11602"/>
                    <a:pt x="5191" y="12223"/>
                  </a:cubicBezTo>
                  <a:cubicBezTo>
                    <a:pt x="6100" y="12908"/>
                    <a:pt x="7062" y="13170"/>
                    <a:pt x="8060" y="13170"/>
                  </a:cubicBezTo>
                  <a:cubicBezTo>
                    <a:pt x="8645" y="13170"/>
                    <a:pt x="9242" y="13080"/>
                    <a:pt x="9849" y="12932"/>
                  </a:cubicBezTo>
                  <a:cubicBezTo>
                    <a:pt x="10181" y="12844"/>
                    <a:pt x="10336" y="12644"/>
                    <a:pt x="10381" y="12311"/>
                  </a:cubicBezTo>
                  <a:cubicBezTo>
                    <a:pt x="10492" y="11624"/>
                    <a:pt x="10403" y="10936"/>
                    <a:pt x="10181" y="10271"/>
                  </a:cubicBezTo>
                  <a:cubicBezTo>
                    <a:pt x="9605" y="8563"/>
                    <a:pt x="9050" y="6855"/>
                    <a:pt x="8540" y="5125"/>
                  </a:cubicBezTo>
                  <a:cubicBezTo>
                    <a:pt x="8052" y="3462"/>
                    <a:pt x="7475" y="1887"/>
                    <a:pt x="6122" y="667"/>
                  </a:cubicBezTo>
                  <a:cubicBezTo>
                    <a:pt x="5643" y="241"/>
                    <a:pt x="5164" y="0"/>
                    <a:pt x="460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8" name="Google Shape;1878;p15"/>
            <p:cNvSpPr/>
            <p:nvPr/>
          </p:nvSpPr>
          <p:spPr>
            <a:xfrm>
              <a:off x="2137650" y="2061900"/>
              <a:ext cx="275050" cy="265375"/>
            </a:xfrm>
            <a:custGeom>
              <a:avLst/>
              <a:gdLst/>
              <a:ahLst/>
              <a:cxnLst/>
              <a:rect l="l" t="t" r="r" b="b"/>
              <a:pathLst>
                <a:path w="11002" h="10615" extrusionOk="0">
                  <a:moveTo>
                    <a:pt x="7564" y="1394"/>
                  </a:moveTo>
                  <a:cubicBezTo>
                    <a:pt x="9117" y="1727"/>
                    <a:pt x="10270" y="2525"/>
                    <a:pt x="10115" y="4499"/>
                  </a:cubicBezTo>
                  <a:cubicBezTo>
                    <a:pt x="10004" y="5830"/>
                    <a:pt x="9738" y="7050"/>
                    <a:pt x="8917" y="8137"/>
                  </a:cubicBezTo>
                  <a:cubicBezTo>
                    <a:pt x="8806" y="8270"/>
                    <a:pt x="8673" y="8380"/>
                    <a:pt x="8540" y="8514"/>
                  </a:cubicBezTo>
                  <a:cubicBezTo>
                    <a:pt x="8496" y="8491"/>
                    <a:pt x="8473" y="8469"/>
                    <a:pt x="8429" y="8447"/>
                  </a:cubicBezTo>
                  <a:cubicBezTo>
                    <a:pt x="8496" y="8314"/>
                    <a:pt x="8518" y="8181"/>
                    <a:pt x="8584" y="8070"/>
                  </a:cubicBezTo>
                  <a:cubicBezTo>
                    <a:pt x="9338" y="6983"/>
                    <a:pt x="9649" y="5786"/>
                    <a:pt x="9760" y="4499"/>
                  </a:cubicBezTo>
                  <a:cubicBezTo>
                    <a:pt x="9893" y="3124"/>
                    <a:pt x="9338" y="2192"/>
                    <a:pt x="8008" y="1749"/>
                  </a:cubicBezTo>
                  <a:cubicBezTo>
                    <a:pt x="7808" y="1682"/>
                    <a:pt x="7608" y="1616"/>
                    <a:pt x="7320" y="1505"/>
                  </a:cubicBezTo>
                  <a:cubicBezTo>
                    <a:pt x="7453" y="1438"/>
                    <a:pt x="7520" y="1394"/>
                    <a:pt x="7564" y="1394"/>
                  </a:cubicBezTo>
                  <a:close/>
                  <a:moveTo>
                    <a:pt x="8740" y="4122"/>
                  </a:moveTo>
                  <a:cubicBezTo>
                    <a:pt x="9383" y="5054"/>
                    <a:pt x="8119" y="8380"/>
                    <a:pt x="7010" y="8536"/>
                  </a:cubicBezTo>
                  <a:cubicBezTo>
                    <a:pt x="7143" y="8314"/>
                    <a:pt x="7209" y="8137"/>
                    <a:pt x="7320" y="7981"/>
                  </a:cubicBezTo>
                  <a:cubicBezTo>
                    <a:pt x="8008" y="7138"/>
                    <a:pt x="8518" y="6207"/>
                    <a:pt x="8673" y="5098"/>
                  </a:cubicBezTo>
                  <a:cubicBezTo>
                    <a:pt x="8717" y="4787"/>
                    <a:pt x="8717" y="4477"/>
                    <a:pt x="8740" y="4122"/>
                  </a:cubicBezTo>
                  <a:close/>
                  <a:moveTo>
                    <a:pt x="5480" y="0"/>
                  </a:moveTo>
                  <a:cubicBezTo>
                    <a:pt x="4479" y="0"/>
                    <a:pt x="3541" y="390"/>
                    <a:pt x="2707" y="1128"/>
                  </a:cubicBezTo>
                  <a:cubicBezTo>
                    <a:pt x="2330" y="1461"/>
                    <a:pt x="2108" y="1882"/>
                    <a:pt x="2308" y="2481"/>
                  </a:cubicBezTo>
                  <a:cubicBezTo>
                    <a:pt x="3277" y="1699"/>
                    <a:pt x="4284" y="1073"/>
                    <a:pt x="5461" y="1073"/>
                  </a:cubicBezTo>
                  <a:cubicBezTo>
                    <a:pt x="5820" y="1073"/>
                    <a:pt x="6194" y="1131"/>
                    <a:pt x="6588" y="1261"/>
                  </a:cubicBezTo>
                  <a:cubicBezTo>
                    <a:pt x="6517" y="1261"/>
                    <a:pt x="6446" y="1289"/>
                    <a:pt x="6387" y="1289"/>
                  </a:cubicBezTo>
                  <a:cubicBezTo>
                    <a:pt x="6372" y="1289"/>
                    <a:pt x="6358" y="1288"/>
                    <a:pt x="6344" y="1283"/>
                  </a:cubicBezTo>
                  <a:cubicBezTo>
                    <a:pt x="6127" y="1247"/>
                    <a:pt x="5917" y="1230"/>
                    <a:pt x="5711" y="1230"/>
                  </a:cubicBezTo>
                  <a:cubicBezTo>
                    <a:pt x="4656" y="1230"/>
                    <a:pt x="3746" y="1687"/>
                    <a:pt x="2929" y="2392"/>
                  </a:cubicBezTo>
                  <a:cubicBezTo>
                    <a:pt x="2529" y="2725"/>
                    <a:pt x="2352" y="3080"/>
                    <a:pt x="2285" y="3590"/>
                  </a:cubicBezTo>
                  <a:cubicBezTo>
                    <a:pt x="2152" y="4832"/>
                    <a:pt x="1620" y="5852"/>
                    <a:pt x="511" y="6517"/>
                  </a:cubicBezTo>
                  <a:cubicBezTo>
                    <a:pt x="356" y="6606"/>
                    <a:pt x="178" y="6673"/>
                    <a:pt x="1" y="6761"/>
                  </a:cubicBezTo>
                  <a:cubicBezTo>
                    <a:pt x="201" y="7138"/>
                    <a:pt x="400" y="7493"/>
                    <a:pt x="533" y="7848"/>
                  </a:cubicBezTo>
                  <a:cubicBezTo>
                    <a:pt x="618" y="8070"/>
                    <a:pt x="756" y="8160"/>
                    <a:pt x="926" y="8160"/>
                  </a:cubicBezTo>
                  <a:cubicBezTo>
                    <a:pt x="977" y="8160"/>
                    <a:pt x="1031" y="8152"/>
                    <a:pt x="1088" y="8137"/>
                  </a:cubicBezTo>
                  <a:cubicBezTo>
                    <a:pt x="1465" y="8048"/>
                    <a:pt x="1842" y="7915"/>
                    <a:pt x="2219" y="7826"/>
                  </a:cubicBezTo>
                  <a:cubicBezTo>
                    <a:pt x="2574" y="7747"/>
                    <a:pt x="2937" y="7673"/>
                    <a:pt x="3288" y="7673"/>
                  </a:cubicBezTo>
                  <a:cubicBezTo>
                    <a:pt x="3727" y="7673"/>
                    <a:pt x="4146" y="7789"/>
                    <a:pt x="4503" y="8159"/>
                  </a:cubicBezTo>
                  <a:cubicBezTo>
                    <a:pt x="5147" y="8802"/>
                    <a:pt x="5768" y="9489"/>
                    <a:pt x="6278" y="10244"/>
                  </a:cubicBezTo>
                  <a:cubicBezTo>
                    <a:pt x="6467" y="10506"/>
                    <a:pt x="6647" y="10615"/>
                    <a:pt x="6855" y="10615"/>
                  </a:cubicBezTo>
                  <a:cubicBezTo>
                    <a:pt x="6964" y="10615"/>
                    <a:pt x="7080" y="10585"/>
                    <a:pt x="7209" y="10532"/>
                  </a:cubicBezTo>
                  <a:cubicBezTo>
                    <a:pt x="7320" y="10510"/>
                    <a:pt x="7409" y="10465"/>
                    <a:pt x="7498" y="10421"/>
                  </a:cubicBezTo>
                  <a:cubicBezTo>
                    <a:pt x="8584" y="9866"/>
                    <a:pt x="9228" y="8913"/>
                    <a:pt x="9804" y="7915"/>
                  </a:cubicBezTo>
                  <a:cubicBezTo>
                    <a:pt x="10758" y="6273"/>
                    <a:pt x="10758" y="4433"/>
                    <a:pt x="10958" y="2636"/>
                  </a:cubicBezTo>
                  <a:cubicBezTo>
                    <a:pt x="11002" y="2215"/>
                    <a:pt x="10758" y="1838"/>
                    <a:pt x="10359" y="1660"/>
                  </a:cubicBezTo>
                  <a:cubicBezTo>
                    <a:pt x="9139" y="1150"/>
                    <a:pt x="7941" y="551"/>
                    <a:pt x="6655" y="174"/>
                  </a:cubicBezTo>
                  <a:cubicBezTo>
                    <a:pt x="6256" y="57"/>
                    <a:pt x="5863" y="0"/>
                    <a:pt x="54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79" name="Google Shape;1879;p15"/>
            <p:cNvSpPr/>
            <p:nvPr/>
          </p:nvSpPr>
          <p:spPr>
            <a:xfrm>
              <a:off x="1746750" y="2206600"/>
              <a:ext cx="293350" cy="288450"/>
            </a:xfrm>
            <a:custGeom>
              <a:avLst/>
              <a:gdLst/>
              <a:ahLst/>
              <a:cxnLst/>
              <a:rect l="l" t="t" r="r" b="b"/>
              <a:pathLst>
                <a:path w="11734" h="11538" extrusionOk="0">
                  <a:moveTo>
                    <a:pt x="8651" y="9801"/>
                  </a:moveTo>
                  <a:cubicBezTo>
                    <a:pt x="8673" y="9867"/>
                    <a:pt x="8717" y="9934"/>
                    <a:pt x="8739" y="10000"/>
                  </a:cubicBezTo>
                  <a:cubicBezTo>
                    <a:pt x="8584" y="10089"/>
                    <a:pt x="8451" y="10222"/>
                    <a:pt x="8296" y="10289"/>
                  </a:cubicBezTo>
                  <a:cubicBezTo>
                    <a:pt x="7365" y="10632"/>
                    <a:pt x="6434" y="10828"/>
                    <a:pt x="5485" y="10828"/>
                  </a:cubicBezTo>
                  <a:cubicBezTo>
                    <a:pt x="4964" y="10828"/>
                    <a:pt x="4438" y="10769"/>
                    <a:pt x="3904" y="10644"/>
                  </a:cubicBezTo>
                  <a:cubicBezTo>
                    <a:pt x="3527" y="10555"/>
                    <a:pt x="3172" y="10488"/>
                    <a:pt x="2795" y="10422"/>
                  </a:cubicBezTo>
                  <a:cubicBezTo>
                    <a:pt x="2795" y="10355"/>
                    <a:pt x="2795" y="10289"/>
                    <a:pt x="2795" y="10222"/>
                  </a:cubicBezTo>
                  <a:cubicBezTo>
                    <a:pt x="3586" y="10389"/>
                    <a:pt x="4370" y="10479"/>
                    <a:pt x="5147" y="10479"/>
                  </a:cubicBezTo>
                  <a:cubicBezTo>
                    <a:pt x="6331" y="10479"/>
                    <a:pt x="7499" y="10270"/>
                    <a:pt x="8651" y="9801"/>
                  </a:cubicBezTo>
                  <a:close/>
                  <a:moveTo>
                    <a:pt x="7270" y="0"/>
                  </a:moveTo>
                  <a:cubicBezTo>
                    <a:pt x="6618" y="0"/>
                    <a:pt x="5962" y="139"/>
                    <a:pt x="5301" y="375"/>
                  </a:cubicBezTo>
                  <a:cubicBezTo>
                    <a:pt x="4525" y="663"/>
                    <a:pt x="3882" y="1084"/>
                    <a:pt x="3438" y="1794"/>
                  </a:cubicBezTo>
                  <a:cubicBezTo>
                    <a:pt x="3172" y="2260"/>
                    <a:pt x="2928" y="2726"/>
                    <a:pt x="2706" y="3214"/>
                  </a:cubicBezTo>
                  <a:cubicBezTo>
                    <a:pt x="2108" y="4367"/>
                    <a:pt x="1509" y="5520"/>
                    <a:pt x="977" y="6718"/>
                  </a:cubicBezTo>
                  <a:cubicBezTo>
                    <a:pt x="666" y="7383"/>
                    <a:pt x="400" y="8115"/>
                    <a:pt x="245" y="8825"/>
                  </a:cubicBezTo>
                  <a:cubicBezTo>
                    <a:pt x="1" y="10067"/>
                    <a:pt x="333" y="10577"/>
                    <a:pt x="1487" y="11087"/>
                  </a:cubicBezTo>
                  <a:cubicBezTo>
                    <a:pt x="1664" y="11176"/>
                    <a:pt x="1841" y="11265"/>
                    <a:pt x="2041" y="11265"/>
                  </a:cubicBezTo>
                  <a:cubicBezTo>
                    <a:pt x="3102" y="11365"/>
                    <a:pt x="4163" y="11537"/>
                    <a:pt x="5208" y="11537"/>
                  </a:cubicBezTo>
                  <a:cubicBezTo>
                    <a:pt x="5321" y="11537"/>
                    <a:pt x="5433" y="11535"/>
                    <a:pt x="5545" y="11531"/>
                  </a:cubicBezTo>
                  <a:cubicBezTo>
                    <a:pt x="7408" y="11464"/>
                    <a:pt x="9205" y="11065"/>
                    <a:pt x="10979" y="10510"/>
                  </a:cubicBezTo>
                  <a:cubicBezTo>
                    <a:pt x="11245" y="10422"/>
                    <a:pt x="11489" y="10222"/>
                    <a:pt x="11733" y="10067"/>
                  </a:cubicBezTo>
                  <a:cubicBezTo>
                    <a:pt x="11334" y="9490"/>
                    <a:pt x="10824" y="9357"/>
                    <a:pt x="10292" y="9313"/>
                  </a:cubicBezTo>
                  <a:cubicBezTo>
                    <a:pt x="9826" y="9268"/>
                    <a:pt x="9493" y="9069"/>
                    <a:pt x="9183" y="8736"/>
                  </a:cubicBezTo>
                  <a:cubicBezTo>
                    <a:pt x="8917" y="8403"/>
                    <a:pt x="8606" y="8071"/>
                    <a:pt x="8251" y="7827"/>
                  </a:cubicBezTo>
                  <a:cubicBezTo>
                    <a:pt x="7586" y="7317"/>
                    <a:pt x="7320" y="6718"/>
                    <a:pt x="7453" y="5897"/>
                  </a:cubicBezTo>
                  <a:cubicBezTo>
                    <a:pt x="7497" y="5653"/>
                    <a:pt x="7408" y="5343"/>
                    <a:pt x="7275" y="5143"/>
                  </a:cubicBezTo>
                  <a:cubicBezTo>
                    <a:pt x="6987" y="4700"/>
                    <a:pt x="6832" y="4300"/>
                    <a:pt x="7098" y="3812"/>
                  </a:cubicBezTo>
                  <a:cubicBezTo>
                    <a:pt x="7142" y="3768"/>
                    <a:pt x="7165" y="3679"/>
                    <a:pt x="7142" y="3613"/>
                  </a:cubicBezTo>
                  <a:cubicBezTo>
                    <a:pt x="7098" y="3236"/>
                    <a:pt x="7009" y="2881"/>
                    <a:pt x="6943" y="2482"/>
                  </a:cubicBezTo>
                  <a:cubicBezTo>
                    <a:pt x="5279" y="2836"/>
                    <a:pt x="4592" y="4411"/>
                    <a:pt x="3505" y="5498"/>
                  </a:cubicBezTo>
                  <a:cubicBezTo>
                    <a:pt x="4015" y="4677"/>
                    <a:pt x="4525" y="3835"/>
                    <a:pt x="5191" y="3147"/>
                  </a:cubicBezTo>
                  <a:cubicBezTo>
                    <a:pt x="5656" y="2681"/>
                    <a:pt x="6300" y="2282"/>
                    <a:pt x="6921" y="2171"/>
                  </a:cubicBezTo>
                  <a:cubicBezTo>
                    <a:pt x="7630" y="2038"/>
                    <a:pt x="8096" y="1528"/>
                    <a:pt x="8717" y="1328"/>
                  </a:cubicBezTo>
                  <a:cubicBezTo>
                    <a:pt x="8338" y="1235"/>
                    <a:pt x="7969" y="1188"/>
                    <a:pt x="7612" y="1188"/>
                  </a:cubicBezTo>
                  <a:cubicBezTo>
                    <a:pt x="6614" y="1188"/>
                    <a:pt x="5709" y="1558"/>
                    <a:pt x="4924" y="2326"/>
                  </a:cubicBezTo>
                  <a:cubicBezTo>
                    <a:pt x="4370" y="2903"/>
                    <a:pt x="3882" y="3546"/>
                    <a:pt x="3438" y="4234"/>
                  </a:cubicBezTo>
                  <a:cubicBezTo>
                    <a:pt x="2884" y="5099"/>
                    <a:pt x="2440" y="6008"/>
                    <a:pt x="1908" y="6895"/>
                  </a:cubicBezTo>
                  <a:cubicBezTo>
                    <a:pt x="1642" y="7339"/>
                    <a:pt x="1287" y="7760"/>
                    <a:pt x="977" y="8182"/>
                  </a:cubicBezTo>
                  <a:cubicBezTo>
                    <a:pt x="910" y="8137"/>
                    <a:pt x="843" y="8093"/>
                    <a:pt x="777" y="8049"/>
                  </a:cubicBezTo>
                  <a:cubicBezTo>
                    <a:pt x="821" y="8004"/>
                    <a:pt x="910" y="7982"/>
                    <a:pt x="932" y="7916"/>
                  </a:cubicBezTo>
                  <a:cubicBezTo>
                    <a:pt x="1420" y="7161"/>
                    <a:pt x="1886" y="6430"/>
                    <a:pt x="2329" y="5653"/>
                  </a:cubicBezTo>
                  <a:cubicBezTo>
                    <a:pt x="2928" y="4655"/>
                    <a:pt x="3483" y="3591"/>
                    <a:pt x="4126" y="2615"/>
                  </a:cubicBezTo>
                  <a:cubicBezTo>
                    <a:pt x="4547" y="1949"/>
                    <a:pt x="5168" y="1439"/>
                    <a:pt x="5922" y="1151"/>
                  </a:cubicBezTo>
                  <a:cubicBezTo>
                    <a:pt x="6527" y="903"/>
                    <a:pt x="7141" y="801"/>
                    <a:pt x="7763" y="801"/>
                  </a:cubicBezTo>
                  <a:cubicBezTo>
                    <a:pt x="8144" y="801"/>
                    <a:pt x="8529" y="839"/>
                    <a:pt x="8917" y="907"/>
                  </a:cubicBezTo>
                  <a:cubicBezTo>
                    <a:pt x="8992" y="921"/>
                    <a:pt x="9068" y="926"/>
                    <a:pt x="9143" y="926"/>
                  </a:cubicBezTo>
                  <a:cubicBezTo>
                    <a:pt x="9310" y="926"/>
                    <a:pt x="9473" y="900"/>
                    <a:pt x="9626" y="885"/>
                  </a:cubicBezTo>
                  <a:cubicBezTo>
                    <a:pt x="9649" y="840"/>
                    <a:pt x="9649" y="774"/>
                    <a:pt x="9649" y="707"/>
                  </a:cubicBezTo>
                  <a:cubicBezTo>
                    <a:pt x="9493" y="619"/>
                    <a:pt x="9338" y="530"/>
                    <a:pt x="9183" y="441"/>
                  </a:cubicBezTo>
                  <a:cubicBezTo>
                    <a:pt x="8546" y="134"/>
                    <a:pt x="7910" y="0"/>
                    <a:pt x="72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0" name="Google Shape;1880;p15"/>
            <p:cNvSpPr/>
            <p:nvPr/>
          </p:nvSpPr>
          <p:spPr>
            <a:xfrm>
              <a:off x="1925850" y="1962825"/>
              <a:ext cx="227350" cy="249275"/>
            </a:xfrm>
            <a:custGeom>
              <a:avLst/>
              <a:gdLst/>
              <a:ahLst/>
              <a:cxnLst/>
              <a:rect l="l" t="t" r="r" b="b"/>
              <a:pathLst>
                <a:path w="9094" h="9971" extrusionOk="0">
                  <a:moveTo>
                    <a:pt x="4896" y="1"/>
                  </a:moveTo>
                  <a:cubicBezTo>
                    <a:pt x="4696" y="1"/>
                    <a:pt x="4486" y="63"/>
                    <a:pt x="4259" y="189"/>
                  </a:cubicBezTo>
                  <a:cubicBezTo>
                    <a:pt x="3660" y="522"/>
                    <a:pt x="3017" y="899"/>
                    <a:pt x="2573" y="1387"/>
                  </a:cubicBezTo>
                  <a:cubicBezTo>
                    <a:pt x="1864" y="2163"/>
                    <a:pt x="1220" y="3006"/>
                    <a:pt x="710" y="3893"/>
                  </a:cubicBezTo>
                  <a:cubicBezTo>
                    <a:pt x="89" y="4936"/>
                    <a:pt x="1" y="6067"/>
                    <a:pt x="666" y="7131"/>
                  </a:cubicBezTo>
                  <a:cubicBezTo>
                    <a:pt x="1176" y="7930"/>
                    <a:pt x="1841" y="8551"/>
                    <a:pt x="2662" y="9017"/>
                  </a:cubicBezTo>
                  <a:cubicBezTo>
                    <a:pt x="2906" y="9150"/>
                    <a:pt x="3216" y="9261"/>
                    <a:pt x="3416" y="9460"/>
                  </a:cubicBezTo>
                  <a:cubicBezTo>
                    <a:pt x="3569" y="9624"/>
                    <a:pt x="3709" y="9677"/>
                    <a:pt x="3856" y="9677"/>
                  </a:cubicBezTo>
                  <a:cubicBezTo>
                    <a:pt x="3987" y="9677"/>
                    <a:pt x="4124" y="9635"/>
                    <a:pt x="4281" y="9593"/>
                  </a:cubicBezTo>
                  <a:cubicBezTo>
                    <a:pt x="4920" y="9437"/>
                    <a:pt x="5560" y="9117"/>
                    <a:pt x="6205" y="9117"/>
                  </a:cubicBezTo>
                  <a:cubicBezTo>
                    <a:pt x="6567" y="9117"/>
                    <a:pt x="6931" y="9218"/>
                    <a:pt x="7297" y="9505"/>
                  </a:cubicBezTo>
                  <a:cubicBezTo>
                    <a:pt x="8140" y="8440"/>
                    <a:pt x="8096" y="8085"/>
                    <a:pt x="7985" y="7264"/>
                  </a:cubicBezTo>
                  <a:cubicBezTo>
                    <a:pt x="7874" y="6555"/>
                    <a:pt x="7630" y="5867"/>
                    <a:pt x="7453" y="5157"/>
                  </a:cubicBezTo>
                  <a:cubicBezTo>
                    <a:pt x="7408" y="5002"/>
                    <a:pt x="7342" y="4869"/>
                    <a:pt x="7275" y="4714"/>
                  </a:cubicBezTo>
                  <a:cubicBezTo>
                    <a:pt x="7231" y="4559"/>
                    <a:pt x="7187" y="4403"/>
                    <a:pt x="7142" y="4248"/>
                  </a:cubicBezTo>
                  <a:lnTo>
                    <a:pt x="7142" y="4248"/>
                  </a:lnTo>
                  <a:cubicBezTo>
                    <a:pt x="7586" y="5246"/>
                    <a:pt x="8007" y="6266"/>
                    <a:pt x="8318" y="7309"/>
                  </a:cubicBezTo>
                  <a:cubicBezTo>
                    <a:pt x="8606" y="8218"/>
                    <a:pt x="8318" y="9039"/>
                    <a:pt x="7541" y="9726"/>
                  </a:cubicBezTo>
                  <a:cubicBezTo>
                    <a:pt x="7675" y="9837"/>
                    <a:pt x="7763" y="9904"/>
                    <a:pt x="7830" y="9970"/>
                  </a:cubicBezTo>
                  <a:cubicBezTo>
                    <a:pt x="8473" y="9505"/>
                    <a:pt x="8739" y="8861"/>
                    <a:pt x="8872" y="8152"/>
                  </a:cubicBezTo>
                  <a:cubicBezTo>
                    <a:pt x="9094" y="7020"/>
                    <a:pt x="8917" y="5978"/>
                    <a:pt x="8384" y="4980"/>
                  </a:cubicBezTo>
                  <a:cubicBezTo>
                    <a:pt x="7785" y="3849"/>
                    <a:pt x="7187" y="2740"/>
                    <a:pt x="6566" y="1631"/>
                  </a:cubicBezTo>
                  <a:cubicBezTo>
                    <a:pt x="6344" y="1232"/>
                    <a:pt x="6100" y="832"/>
                    <a:pt x="5811" y="500"/>
                  </a:cubicBezTo>
                  <a:cubicBezTo>
                    <a:pt x="5522" y="169"/>
                    <a:pt x="5224" y="1"/>
                    <a:pt x="48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1" name="Google Shape;1881;p15"/>
            <p:cNvSpPr/>
            <p:nvPr/>
          </p:nvSpPr>
          <p:spPr>
            <a:xfrm>
              <a:off x="1732325" y="2025200"/>
              <a:ext cx="278375" cy="202350"/>
            </a:xfrm>
            <a:custGeom>
              <a:avLst/>
              <a:gdLst/>
              <a:ahLst/>
              <a:cxnLst/>
              <a:rect l="l" t="t" r="r" b="b"/>
              <a:pathLst>
                <a:path w="11135" h="8094" extrusionOk="0">
                  <a:moveTo>
                    <a:pt x="3306" y="688"/>
                  </a:moveTo>
                  <a:cubicBezTo>
                    <a:pt x="4237" y="688"/>
                    <a:pt x="5191" y="755"/>
                    <a:pt x="6122" y="799"/>
                  </a:cubicBezTo>
                  <a:cubicBezTo>
                    <a:pt x="6278" y="799"/>
                    <a:pt x="6433" y="888"/>
                    <a:pt x="6588" y="955"/>
                  </a:cubicBezTo>
                  <a:cubicBezTo>
                    <a:pt x="6566" y="999"/>
                    <a:pt x="6566" y="1065"/>
                    <a:pt x="6544" y="1110"/>
                  </a:cubicBezTo>
                  <a:cubicBezTo>
                    <a:pt x="6204" y="1110"/>
                    <a:pt x="5854" y="1120"/>
                    <a:pt x="5507" y="1120"/>
                  </a:cubicBezTo>
                  <a:cubicBezTo>
                    <a:pt x="5334" y="1120"/>
                    <a:pt x="5161" y="1117"/>
                    <a:pt x="4991" y="1110"/>
                  </a:cubicBezTo>
                  <a:cubicBezTo>
                    <a:pt x="4503" y="1088"/>
                    <a:pt x="4038" y="999"/>
                    <a:pt x="3572" y="955"/>
                  </a:cubicBezTo>
                  <a:cubicBezTo>
                    <a:pt x="3470" y="944"/>
                    <a:pt x="3370" y="939"/>
                    <a:pt x="3272" y="939"/>
                  </a:cubicBezTo>
                  <a:cubicBezTo>
                    <a:pt x="2524" y="939"/>
                    <a:pt x="1921" y="1246"/>
                    <a:pt x="1509" y="1953"/>
                  </a:cubicBezTo>
                  <a:cubicBezTo>
                    <a:pt x="1465" y="1953"/>
                    <a:pt x="1420" y="1930"/>
                    <a:pt x="1398" y="1908"/>
                  </a:cubicBezTo>
                  <a:cubicBezTo>
                    <a:pt x="1465" y="1753"/>
                    <a:pt x="1487" y="1531"/>
                    <a:pt x="1598" y="1420"/>
                  </a:cubicBezTo>
                  <a:cubicBezTo>
                    <a:pt x="2064" y="955"/>
                    <a:pt x="2640" y="688"/>
                    <a:pt x="3306" y="688"/>
                  </a:cubicBezTo>
                  <a:close/>
                  <a:moveTo>
                    <a:pt x="4150" y="1"/>
                  </a:moveTo>
                  <a:cubicBezTo>
                    <a:pt x="3153" y="1"/>
                    <a:pt x="2148" y="212"/>
                    <a:pt x="1132" y="711"/>
                  </a:cubicBezTo>
                  <a:cubicBezTo>
                    <a:pt x="156" y="1176"/>
                    <a:pt x="1" y="1553"/>
                    <a:pt x="356" y="2529"/>
                  </a:cubicBezTo>
                  <a:cubicBezTo>
                    <a:pt x="1066" y="4525"/>
                    <a:pt x="2086" y="6344"/>
                    <a:pt x="3727" y="7764"/>
                  </a:cubicBezTo>
                  <a:cubicBezTo>
                    <a:pt x="3984" y="7978"/>
                    <a:pt x="4117" y="8094"/>
                    <a:pt x="4246" y="8094"/>
                  </a:cubicBezTo>
                  <a:cubicBezTo>
                    <a:pt x="4384" y="8094"/>
                    <a:pt x="4517" y="7961"/>
                    <a:pt x="4792" y="7675"/>
                  </a:cubicBezTo>
                  <a:cubicBezTo>
                    <a:pt x="3461" y="6477"/>
                    <a:pt x="2618" y="4925"/>
                    <a:pt x="1731" y="3394"/>
                  </a:cubicBezTo>
                  <a:cubicBezTo>
                    <a:pt x="1775" y="3372"/>
                    <a:pt x="1820" y="3328"/>
                    <a:pt x="1864" y="3306"/>
                  </a:cubicBezTo>
                  <a:cubicBezTo>
                    <a:pt x="2041" y="3594"/>
                    <a:pt x="2219" y="3904"/>
                    <a:pt x="2441" y="4193"/>
                  </a:cubicBezTo>
                  <a:cubicBezTo>
                    <a:pt x="3217" y="5191"/>
                    <a:pt x="3993" y="6189"/>
                    <a:pt x="4769" y="7187"/>
                  </a:cubicBezTo>
                  <a:cubicBezTo>
                    <a:pt x="4917" y="7375"/>
                    <a:pt x="5064" y="7449"/>
                    <a:pt x="5236" y="7449"/>
                  </a:cubicBezTo>
                  <a:cubicBezTo>
                    <a:pt x="5349" y="7449"/>
                    <a:pt x="5472" y="7417"/>
                    <a:pt x="5612" y="7364"/>
                  </a:cubicBezTo>
                  <a:cubicBezTo>
                    <a:pt x="6336" y="7075"/>
                    <a:pt x="7065" y="6916"/>
                    <a:pt x="7785" y="6916"/>
                  </a:cubicBezTo>
                  <a:cubicBezTo>
                    <a:pt x="8609" y="6916"/>
                    <a:pt x="9422" y="7124"/>
                    <a:pt x="10203" y="7586"/>
                  </a:cubicBezTo>
                  <a:cubicBezTo>
                    <a:pt x="10354" y="7673"/>
                    <a:pt x="10476" y="7712"/>
                    <a:pt x="10585" y="7712"/>
                  </a:cubicBezTo>
                  <a:cubicBezTo>
                    <a:pt x="10782" y="7712"/>
                    <a:pt x="10935" y="7586"/>
                    <a:pt x="11135" y="7387"/>
                  </a:cubicBezTo>
                  <a:cubicBezTo>
                    <a:pt x="10891" y="7254"/>
                    <a:pt x="10714" y="7165"/>
                    <a:pt x="10514" y="7032"/>
                  </a:cubicBezTo>
                  <a:cubicBezTo>
                    <a:pt x="10115" y="6788"/>
                    <a:pt x="9671" y="6544"/>
                    <a:pt x="9294" y="6233"/>
                  </a:cubicBezTo>
                  <a:cubicBezTo>
                    <a:pt x="8074" y="5191"/>
                    <a:pt x="7298" y="3949"/>
                    <a:pt x="7742" y="2241"/>
                  </a:cubicBezTo>
                  <a:cubicBezTo>
                    <a:pt x="7852" y="1820"/>
                    <a:pt x="8008" y="1443"/>
                    <a:pt x="8185" y="977"/>
                  </a:cubicBezTo>
                  <a:cubicBezTo>
                    <a:pt x="6844" y="389"/>
                    <a:pt x="5504" y="1"/>
                    <a:pt x="41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2" name="Google Shape;1882;p15"/>
            <p:cNvSpPr/>
            <p:nvPr/>
          </p:nvSpPr>
          <p:spPr>
            <a:xfrm>
              <a:off x="1925300" y="2267450"/>
              <a:ext cx="224025" cy="180575"/>
            </a:xfrm>
            <a:custGeom>
              <a:avLst/>
              <a:gdLst/>
              <a:ahLst/>
              <a:cxnLst/>
              <a:rect l="l" t="t" r="r" b="b"/>
              <a:pathLst>
                <a:path w="8961" h="7223" extrusionOk="0">
                  <a:moveTo>
                    <a:pt x="4425" y="0"/>
                  </a:moveTo>
                  <a:cubicBezTo>
                    <a:pt x="4223" y="0"/>
                    <a:pt x="4038" y="117"/>
                    <a:pt x="3860" y="269"/>
                  </a:cubicBezTo>
                  <a:cubicBezTo>
                    <a:pt x="3531" y="538"/>
                    <a:pt x="3182" y="697"/>
                    <a:pt x="2806" y="697"/>
                  </a:cubicBezTo>
                  <a:cubicBezTo>
                    <a:pt x="2624" y="697"/>
                    <a:pt x="2436" y="659"/>
                    <a:pt x="2240" y="580"/>
                  </a:cubicBezTo>
                  <a:cubicBezTo>
                    <a:pt x="2156" y="550"/>
                    <a:pt x="2076" y="536"/>
                    <a:pt x="2000" y="536"/>
                  </a:cubicBezTo>
                  <a:cubicBezTo>
                    <a:pt x="1797" y="536"/>
                    <a:pt x="1620" y="634"/>
                    <a:pt x="1442" y="780"/>
                  </a:cubicBezTo>
                  <a:cubicBezTo>
                    <a:pt x="1220" y="957"/>
                    <a:pt x="998" y="1179"/>
                    <a:pt x="732" y="1312"/>
                  </a:cubicBezTo>
                  <a:cubicBezTo>
                    <a:pt x="133" y="1578"/>
                    <a:pt x="0" y="1933"/>
                    <a:pt x="444" y="2443"/>
                  </a:cubicBezTo>
                  <a:cubicBezTo>
                    <a:pt x="710" y="2753"/>
                    <a:pt x="821" y="3064"/>
                    <a:pt x="710" y="3463"/>
                  </a:cubicBezTo>
                  <a:cubicBezTo>
                    <a:pt x="510" y="4195"/>
                    <a:pt x="821" y="4705"/>
                    <a:pt x="1420" y="5104"/>
                  </a:cubicBezTo>
                  <a:cubicBezTo>
                    <a:pt x="1708" y="5304"/>
                    <a:pt x="1996" y="5526"/>
                    <a:pt x="2196" y="5814"/>
                  </a:cubicBezTo>
                  <a:cubicBezTo>
                    <a:pt x="2484" y="6213"/>
                    <a:pt x="2817" y="6435"/>
                    <a:pt x="3305" y="6502"/>
                  </a:cubicBezTo>
                  <a:cubicBezTo>
                    <a:pt x="3704" y="6568"/>
                    <a:pt x="4126" y="6657"/>
                    <a:pt x="4436" y="6879"/>
                  </a:cubicBezTo>
                  <a:cubicBezTo>
                    <a:pt x="4754" y="7106"/>
                    <a:pt x="5026" y="7223"/>
                    <a:pt x="5302" y="7223"/>
                  </a:cubicBezTo>
                  <a:cubicBezTo>
                    <a:pt x="5564" y="7223"/>
                    <a:pt x="5830" y="7117"/>
                    <a:pt x="6144" y="6901"/>
                  </a:cubicBezTo>
                  <a:cubicBezTo>
                    <a:pt x="6499" y="6657"/>
                    <a:pt x="6898" y="6435"/>
                    <a:pt x="7319" y="6302"/>
                  </a:cubicBezTo>
                  <a:cubicBezTo>
                    <a:pt x="8007" y="6103"/>
                    <a:pt x="8318" y="5659"/>
                    <a:pt x="8406" y="4971"/>
                  </a:cubicBezTo>
                  <a:cubicBezTo>
                    <a:pt x="8451" y="4617"/>
                    <a:pt x="8539" y="4239"/>
                    <a:pt x="8672" y="3907"/>
                  </a:cubicBezTo>
                  <a:cubicBezTo>
                    <a:pt x="8961" y="3241"/>
                    <a:pt x="8894" y="2975"/>
                    <a:pt x="8362" y="2487"/>
                  </a:cubicBezTo>
                  <a:cubicBezTo>
                    <a:pt x="8096" y="2243"/>
                    <a:pt x="7852" y="1933"/>
                    <a:pt x="7697" y="1622"/>
                  </a:cubicBezTo>
                  <a:cubicBezTo>
                    <a:pt x="7419" y="1089"/>
                    <a:pt x="7019" y="823"/>
                    <a:pt x="6673" y="823"/>
                  </a:cubicBezTo>
                  <a:cubicBezTo>
                    <a:pt x="6659" y="823"/>
                    <a:pt x="6646" y="823"/>
                    <a:pt x="6632" y="824"/>
                  </a:cubicBezTo>
                  <a:cubicBezTo>
                    <a:pt x="6233" y="1511"/>
                    <a:pt x="5922" y="2066"/>
                    <a:pt x="5589" y="2598"/>
                  </a:cubicBezTo>
                  <a:cubicBezTo>
                    <a:pt x="5436" y="2850"/>
                    <a:pt x="5167" y="2987"/>
                    <a:pt x="4906" y="2987"/>
                  </a:cubicBezTo>
                  <a:cubicBezTo>
                    <a:pt x="4753" y="2987"/>
                    <a:pt x="4603" y="2940"/>
                    <a:pt x="4481" y="2842"/>
                  </a:cubicBezTo>
                  <a:cubicBezTo>
                    <a:pt x="4170" y="2620"/>
                    <a:pt x="4170" y="2199"/>
                    <a:pt x="4481" y="1800"/>
                  </a:cubicBezTo>
                  <a:cubicBezTo>
                    <a:pt x="4547" y="1711"/>
                    <a:pt x="4614" y="1644"/>
                    <a:pt x="4702" y="1534"/>
                  </a:cubicBezTo>
                  <a:cubicBezTo>
                    <a:pt x="4347" y="1046"/>
                    <a:pt x="4414" y="602"/>
                    <a:pt x="4902" y="225"/>
                  </a:cubicBezTo>
                  <a:cubicBezTo>
                    <a:pt x="4732" y="64"/>
                    <a:pt x="4574" y="0"/>
                    <a:pt x="44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3" name="Google Shape;1883;p15"/>
            <p:cNvSpPr/>
            <p:nvPr/>
          </p:nvSpPr>
          <p:spPr>
            <a:xfrm>
              <a:off x="1982400" y="2441625"/>
              <a:ext cx="221275" cy="185750"/>
            </a:xfrm>
            <a:custGeom>
              <a:avLst/>
              <a:gdLst/>
              <a:ahLst/>
              <a:cxnLst/>
              <a:rect l="l" t="t" r="r" b="b"/>
              <a:pathLst>
                <a:path w="8851" h="7430" extrusionOk="0">
                  <a:moveTo>
                    <a:pt x="4392" y="1"/>
                  </a:moveTo>
                  <a:cubicBezTo>
                    <a:pt x="3940" y="433"/>
                    <a:pt x="3449" y="693"/>
                    <a:pt x="2867" y="693"/>
                  </a:cubicBezTo>
                  <a:cubicBezTo>
                    <a:pt x="2821" y="693"/>
                    <a:pt x="2775" y="691"/>
                    <a:pt x="2729" y="688"/>
                  </a:cubicBezTo>
                  <a:cubicBezTo>
                    <a:pt x="2723" y="686"/>
                    <a:pt x="2717" y="685"/>
                    <a:pt x="2711" y="685"/>
                  </a:cubicBezTo>
                  <a:cubicBezTo>
                    <a:pt x="2650" y="685"/>
                    <a:pt x="2590" y="781"/>
                    <a:pt x="2529" y="821"/>
                  </a:cubicBezTo>
                  <a:cubicBezTo>
                    <a:pt x="2241" y="1043"/>
                    <a:pt x="1953" y="1331"/>
                    <a:pt x="1620" y="1464"/>
                  </a:cubicBezTo>
                  <a:cubicBezTo>
                    <a:pt x="1065" y="1731"/>
                    <a:pt x="954" y="1797"/>
                    <a:pt x="1043" y="2418"/>
                  </a:cubicBezTo>
                  <a:cubicBezTo>
                    <a:pt x="1065" y="2684"/>
                    <a:pt x="1154" y="2973"/>
                    <a:pt x="1287" y="3194"/>
                  </a:cubicBezTo>
                  <a:cubicBezTo>
                    <a:pt x="1553" y="3682"/>
                    <a:pt x="1886" y="4126"/>
                    <a:pt x="2197" y="4569"/>
                  </a:cubicBezTo>
                  <a:cubicBezTo>
                    <a:pt x="2463" y="4902"/>
                    <a:pt x="2729" y="5235"/>
                    <a:pt x="2995" y="5590"/>
                  </a:cubicBezTo>
                  <a:cubicBezTo>
                    <a:pt x="2951" y="5612"/>
                    <a:pt x="2906" y="5656"/>
                    <a:pt x="2884" y="5701"/>
                  </a:cubicBezTo>
                  <a:cubicBezTo>
                    <a:pt x="2684" y="5523"/>
                    <a:pt x="2463" y="5390"/>
                    <a:pt x="2307" y="5168"/>
                  </a:cubicBezTo>
                  <a:cubicBezTo>
                    <a:pt x="2019" y="4791"/>
                    <a:pt x="1842" y="4325"/>
                    <a:pt x="1531" y="3948"/>
                  </a:cubicBezTo>
                  <a:cubicBezTo>
                    <a:pt x="999" y="3305"/>
                    <a:pt x="577" y="2662"/>
                    <a:pt x="821" y="1775"/>
                  </a:cubicBezTo>
                  <a:lnTo>
                    <a:pt x="821" y="1775"/>
                  </a:lnTo>
                  <a:cubicBezTo>
                    <a:pt x="67" y="1819"/>
                    <a:pt x="1" y="1886"/>
                    <a:pt x="112" y="2573"/>
                  </a:cubicBezTo>
                  <a:cubicBezTo>
                    <a:pt x="156" y="2839"/>
                    <a:pt x="223" y="3128"/>
                    <a:pt x="356" y="3372"/>
                  </a:cubicBezTo>
                  <a:cubicBezTo>
                    <a:pt x="932" y="4503"/>
                    <a:pt x="1664" y="5568"/>
                    <a:pt x="2596" y="6433"/>
                  </a:cubicBezTo>
                  <a:cubicBezTo>
                    <a:pt x="3272" y="7038"/>
                    <a:pt x="4011" y="7429"/>
                    <a:pt x="4812" y="7429"/>
                  </a:cubicBezTo>
                  <a:cubicBezTo>
                    <a:pt x="5273" y="7429"/>
                    <a:pt x="5754" y="7300"/>
                    <a:pt x="6255" y="7009"/>
                  </a:cubicBezTo>
                  <a:cubicBezTo>
                    <a:pt x="6677" y="6765"/>
                    <a:pt x="7120" y="6566"/>
                    <a:pt x="7542" y="6322"/>
                  </a:cubicBezTo>
                  <a:cubicBezTo>
                    <a:pt x="8141" y="5967"/>
                    <a:pt x="8629" y="5523"/>
                    <a:pt x="8850" y="4791"/>
                  </a:cubicBezTo>
                  <a:cubicBezTo>
                    <a:pt x="8606" y="4636"/>
                    <a:pt x="8362" y="4481"/>
                    <a:pt x="8118" y="4348"/>
                  </a:cubicBezTo>
                  <a:cubicBezTo>
                    <a:pt x="7508" y="5494"/>
                    <a:pt x="6050" y="6363"/>
                    <a:pt x="4990" y="6363"/>
                  </a:cubicBezTo>
                  <a:cubicBezTo>
                    <a:pt x="4779" y="6363"/>
                    <a:pt x="4584" y="6329"/>
                    <a:pt x="4414" y="6255"/>
                  </a:cubicBezTo>
                  <a:cubicBezTo>
                    <a:pt x="5013" y="6078"/>
                    <a:pt x="5723" y="5967"/>
                    <a:pt x="6300" y="5634"/>
                  </a:cubicBezTo>
                  <a:cubicBezTo>
                    <a:pt x="6899" y="5301"/>
                    <a:pt x="7386" y="4747"/>
                    <a:pt x="7985" y="4259"/>
                  </a:cubicBezTo>
                  <a:cubicBezTo>
                    <a:pt x="6344" y="3106"/>
                    <a:pt x="5013" y="1886"/>
                    <a:pt x="43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4" name="Google Shape;1884;p15"/>
            <p:cNvSpPr/>
            <p:nvPr/>
          </p:nvSpPr>
          <p:spPr>
            <a:xfrm>
              <a:off x="1926400" y="2197375"/>
              <a:ext cx="236250" cy="136700"/>
            </a:xfrm>
            <a:custGeom>
              <a:avLst/>
              <a:gdLst/>
              <a:ahLst/>
              <a:cxnLst/>
              <a:rect l="l" t="t" r="r" b="b"/>
              <a:pathLst>
                <a:path w="9450" h="5468" extrusionOk="0">
                  <a:moveTo>
                    <a:pt x="6089" y="0"/>
                  </a:moveTo>
                  <a:cubicBezTo>
                    <a:pt x="6032" y="0"/>
                    <a:pt x="5976" y="4"/>
                    <a:pt x="5923" y="12"/>
                  </a:cubicBezTo>
                  <a:cubicBezTo>
                    <a:pt x="5279" y="123"/>
                    <a:pt x="4592" y="256"/>
                    <a:pt x="4015" y="566"/>
                  </a:cubicBezTo>
                  <a:cubicBezTo>
                    <a:pt x="2906" y="1165"/>
                    <a:pt x="1864" y="1875"/>
                    <a:pt x="777" y="2540"/>
                  </a:cubicBezTo>
                  <a:cubicBezTo>
                    <a:pt x="644" y="2629"/>
                    <a:pt x="533" y="2762"/>
                    <a:pt x="444" y="2873"/>
                  </a:cubicBezTo>
                  <a:cubicBezTo>
                    <a:pt x="222" y="3117"/>
                    <a:pt x="1" y="3427"/>
                    <a:pt x="289" y="3693"/>
                  </a:cubicBezTo>
                  <a:cubicBezTo>
                    <a:pt x="370" y="3775"/>
                    <a:pt x="444" y="3807"/>
                    <a:pt x="514" y="3807"/>
                  </a:cubicBezTo>
                  <a:cubicBezTo>
                    <a:pt x="690" y="3807"/>
                    <a:pt x="833" y="3599"/>
                    <a:pt x="977" y="3472"/>
                  </a:cubicBezTo>
                  <a:cubicBezTo>
                    <a:pt x="1043" y="3405"/>
                    <a:pt x="1110" y="3339"/>
                    <a:pt x="1176" y="3294"/>
                  </a:cubicBezTo>
                  <a:cubicBezTo>
                    <a:pt x="1407" y="3097"/>
                    <a:pt x="1649" y="2948"/>
                    <a:pt x="1932" y="2948"/>
                  </a:cubicBezTo>
                  <a:cubicBezTo>
                    <a:pt x="2030" y="2948"/>
                    <a:pt x="2132" y="2966"/>
                    <a:pt x="2241" y="3006"/>
                  </a:cubicBezTo>
                  <a:cubicBezTo>
                    <a:pt x="2411" y="3072"/>
                    <a:pt x="2573" y="3104"/>
                    <a:pt x="2731" y="3104"/>
                  </a:cubicBezTo>
                  <a:cubicBezTo>
                    <a:pt x="3047" y="3104"/>
                    <a:pt x="3342" y="2976"/>
                    <a:pt x="3638" y="2740"/>
                  </a:cubicBezTo>
                  <a:cubicBezTo>
                    <a:pt x="3895" y="2532"/>
                    <a:pt x="4139" y="2430"/>
                    <a:pt x="4374" y="2430"/>
                  </a:cubicBezTo>
                  <a:cubicBezTo>
                    <a:pt x="4665" y="2430"/>
                    <a:pt x="4942" y="2588"/>
                    <a:pt x="5213" y="2895"/>
                  </a:cubicBezTo>
                  <a:cubicBezTo>
                    <a:pt x="5480" y="3181"/>
                    <a:pt x="5748" y="3303"/>
                    <a:pt x="6100" y="3303"/>
                  </a:cubicBezTo>
                  <a:cubicBezTo>
                    <a:pt x="6157" y="3303"/>
                    <a:pt x="6216" y="3300"/>
                    <a:pt x="6277" y="3294"/>
                  </a:cubicBezTo>
                  <a:cubicBezTo>
                    <a:pt x="6356" y="3286"/>
                    <a:pt x="6434" y="3282"/>
                    <a:pt x="6510" y="3282"/>
                  </a:cubicBezTo>
                  <a:cubicBezTo>
                    <a:pt x="7054" y="3282"/>
                    <a:pt x="7521" y="3495"/>
                    <a:pt x="7852" y="3982"/>
                  </a:cubicBezTo>
                  <a:cubicBezTo>
                    <a:pt x="8207" y="4492"/>
                    <a:pt x="8562" y="4980"/>
                    <a:pt x="8917" y="5468"/>
                  </a:cubicBezTo>
                  <a:cubicBezTo>
                    <a:pt x="8961" y="5446"/>
                    <a:pt x="9028" y="5423"/>
                    <a:pt x="9072" y="5423"/>
                  </a:cubicBezTo>
                  <a:cubicBezTo>
                    <a:pt x="9094" y="5335"/>
                    <a:pt x="9116" y="5268"/>
                    <a:pt x="9139" y="5202"/>
                  </a:cubicBezTo>
                  <a:cubicBezTo>
                    <a:pt x="9449" y="3605"/>
                    <a:pt x="8340" y="1054"/>
                    <a:pt x="6921" y="233"/>
                  </a:cubicBezTo>
                  <a:cubicBezTo>
                    <a:pt x="6682" y="86"/>
                    <a:pt x="6367" y="0"/>
                    <a:pt x="60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5" name="Google Shape;1885;p15"/>
            <p:cNvSpPr/>
            <p:nvPr/>
          </p:nvSpPr>
          <p:spPr>
            <a:xfrm>
              <a:off x="2099400" y="2010550"/>
              <a:ext cx="89850" cy="211675"/>
            </a:xfrm>
            <a:custGeom>
              <a:avLst/>
              <a:gdLst/>
              <a:ahLst/>
              <a:cxnLst/>
              <a:rect l="l" t="t" r="r" b="b"/>
              <a:pathLst>
                <a:path w="3594" h="8467" extrusionOk="0">
                  <a:moveTo>
                    <a:pt x="109" y="0"/>
                  </a:moveTo>
                  <a:cubicBezTo>
                    <a:pt x="89" y="0"/>
                    <a:pt x="60" y="10"/>
                    <a:pt x="1" y="10"/>
                  </a:cubicBezTo>
                  <a:cubicBezTo>
                    <a:pt x="89" y="232"/>
                    <a:pt x="178" y="432"/>
                    <a:pt x="267" y="609"/>
                  </a:cubicBezTo>
                  <a:cubicBezTo>
                    <a:pt x="843" y="1607"/>
                    <a:pt x="1464" y="2583"/>
                    <a:pt x="1975" y="3603"/>
                  </a:cubicBezTo>
                  <a:cubicBezTo>
                    <a:pt x="2795" y="5245"/>
                    <a:pt x="2462" y="7063"/>
                    <a:pt x="1198" y="8305"/>
                  </a:cubicBezTo>
                  <a:cubicBezTo>
                    <a:pt x="1176" y="8327"/>
                    <a:pt x="1176" y="8350"/>
                    <a:pt x="1176" y="8416"/>
                  </a:cubicBezTo>
                  <a:cubicBezTo>
                    <a:pt x="1230" y="8434"/>
                    <a:pt x="1298" y="8467"/>
                    <a:pt x="1334" y="8467"/>
                  </a:cubicBezTo>
                  <a:cubicBezTo>
                    <a:pt x="1343" y="8467"/>
                    <a:pt x="1349" y="8465"/>
                    <a:pt x="1354" y="8461"/>
                  </a:cubicBezTo>
                  <a:cubicBezTo>
                    <a:pt x="1753" y="8217"/>
                    <a:pt x="2219" y="8017"/>
                    <a:pt x="2507" y="7684"/>
                  </a:cubicBezTo>
                  <a:cubicBezTo>
                    <a:pt x="3261" y="6864"/>
                    <a:pt x="3594" y="5866"/>
                    <a:pt x="3416" y="4734"/>
                  </a:cubicBezTo>
                  <a:cubicBezTo>
                    <a:pt x="3084" y="2627"/>
                    <a:pt x="1775" y="1208"/>
                    <a:pt x="134" y="10"/>
                  </a:cubicBezTo>
                  <a:cubicBezTo>
                    <a:pt x="126" y="3"/>
                    <a:pt x="119" y="0"/>
                    <a:pt x="109"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6" name="Google Shape;1886;p15"/>
            <p:cNvSpPr/>
            <p:nvPr/>
          </p:nvSpPr>
          <p:spPr>
            <a:xfrm>
              <a:off x="2035625" y="2288025"/>
              <a:ext cx="37750" cy="46175"/>
            </a:xfrm>
            <a:custGeom>
              <a:avLst/>
              <a:gdLst/>
              <a:ahLst/>
              <a:cxnLst/>
              <a:rect l="l" t="t" r="r" b="b"/>
              <a:pathLst>
                <a:path w="1510" h="1847" extrusionOk="0">
                  <a:moveTo>
                    <a:pt x="1376" y="1"/>
                  </a:moveTo>
                  <a:cubicBezTo>
                    <a:pt x="1043" y="378"/>
                    <a:pt x="689" y="755"/>
                    <a:pt x="356" y="1132"/>
                  </a:cubicBezTo>
                  <a:cubicBezTo>
                    <a:pt x="201" y="1309"/>
                    <a:pt x="1" y="1576"/>
                    <a:pt x="312" y="1775"/>
                  </a:cubicBezTo>
                  <a:cubicBezTo>
                    <a:pt x="392" y="1825"/>
                    <a:pt x="467" y="1847"/>
                    <a:pt x="537" y="1847"/>
                  </a:cubicBezTo>
                  <a:cubicBezTo>
                    <a:pt x="717" y="1847"/>
                    <a:pt x="859" y="1701"/>
                    <a:pt x="955" y="1509"/>
                  </a:cubicBezTo>
                  <a:cubicBezTo>
                    <a:pt x="1132" y="1176"/>
                    <a:pt x="1287" y="844"/>
                    <a:pt x="1443" y="511"/>
                  </a:cubicBezTo>
                  <a:cubicBezTo>
                    <a:pt x="1487" y="378"/>
                    <a:pt x="1487" y="200"/>
                    <a:pt x="1509" y="67"/>
                  </a:cubicBezTo>
                  <a:cubicBezTo>
                    <a:pt x="1465" y="45"/>
                    <a:pt x="1420" y="23"/>
                    <a:pt x="1376"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7" name="Google Shape;1887;p15"/>
            <p:cNvSpPr/>
            <p:nvPr/>
          </p:nvSpPr>
          <p:spPr>
            <a:xfrm>
              <a:off x="2042850" y="2281900"/>
              <a:ext cx="18875" cy="18350"/>
            </a:xfrm>
            <a:custGeom>
              <a:avLst/>
              <a:gdLst/>
              <a:ahLst/>
              <a:cxnLst/>
              <a:rect l="l" t="t" r="r" b="b"/>
              <a:pathLst>
                <a:path w="755" h="734" extrusionOk="0">
                  <a:moveTo>
                    <a:pt x="381" y="0"/>
                  </a:moveTo>
                  <a:cubicBezTo>
                    <a:pt x="314" y="0"/>
                    <a:pt x="258" y="11"/>
                    <a:pt x="222" y="46"/>
                  </a:cubicBezTo>
                  <a:cubicBezTo>
                    <a:pt x="0" y="246"/>
                    <a:pt x="89" y="490"/>
                    <a:pt x="311" y="734"/>
                  </a:cubicBezTo>
                  <a:cubicBezTo>
                    <a:pt x="466" y="534"/>
                    <a:pt x="599" y="379"/>
                    <a:pt x="754" y="224"/>
                  </a:cubicBezTo>
                  <a:lnTo>
                    <a:pt x="710" y="24"/>
                  </a:lnTo>
                  <a:cubicBezTo>
                    <a:pt x="604" y="24"/>
                    <a:pt x="481" y="0"/>
                    <a:pt x="381"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8" name="Google Shape;1888;p15"/>
            <p:cNvSpPr/>
            <p:nvPr/>
          </p:nvSpPr>
          <p:spPr>
            <a:xfrm>
              <a:off x="1725125" y="1953725"/>
              <a:ext cx="695900" cy="684100"/>
            </a:xfrm>
            <a:custGeom>
              <a:avLst/>
              <a:gdLst/>
              <a:ahLst/>
              <a:cxnLst/>
              <a:rect l="l" t="t" r="r" b="b"/>
              <a:pathLst>
                <a:path w="27836" h="27364" extrusionOk="0">
                  <a:moveTo>
                    <a:pt x="12925" y="365"/>
                  </a:moveTo>
                  <a:cubicBezTo>
                    <a:pt x="13253" y="365"/>
                    <a:pt x="13551" y="533"/>
                    <a:pt x="13840" y="864"/>
                  </a:cubicBezTo>
                  <a:cubicBezTo>
                    <a:pt x="14129" y="1196"/>
                    <a:pt x="14373" y="1596"/>
                    <a:pt x="14595" y="1995"/>
                  </a:cubicBezTo>
                  <a:cubicBezTo>
                    <a:pt x="15216" y="3104"/>
                    <a:pt x="15814" y="4213"/>
                    <a:pt x="16413" y="5344"/>
                  </a:cubicBezTo>
                  <a:cubicBezTo>
                    <a:pt x="16946" y="6342"/>
                    <a:pt x="17123" y="7384"/>
                    <a:pt x="16901" y="8516"/>
                  </a:cubicBezTo>
                  <a:cubicBezTo>
                    <a:pt x="16768" y="9225"/>
                    <a:pt x="16502" y="9869"/>
                    <a:pt x="15859" y="10334"/>
                  </a:cubicBezTo>
                  <a:cubicBezTo>
                    <a:pt x="15792" y="10268"/>
                    <a:pt x="15704" y="10201"/>
                    <a:pt x="15570" y="10090"/>
                  </a:cubicBezTo>
                  <a:cubicBezTo>
                    <a:pt x="16347" y="9403"/>
                    <a:pt x="16635" y="8582"/>
                    <a:pt x="16347" y="7673"/>
                  </a:cubicBezTo>
                  <a:cubicBezTo>
                    <a:pt x="16036" y="6630"/>
                    <a:pt x="15615" y="5610"/>
                    <a:pt x="15171" y="4612"/>
                  </a:cubicBezTo>
                  <a:lnTo>
                    <a:pt x="15171" y="4612"/>
                  </a:lnTo>
                  <a:cubicBezTo>
                    <a:pt x="15216" y="4767"/>
                    <a:pt x="15260" y="4923"/>
                    <a:pt x="15304" y="5078"/>
                  </a:cubicBezTo>
                  <a:cubicBezTo>
                    <a:pt x="15371" y="5233"/>
                    <a:pt x="15437" y="5366"/>
                    <a:pt x="15482" y="5521"/>
                  </a:cubicBezTo>
                  <a:cubicBezTo>
                    <a:pt x="15659" y="6231"/>
                    <a:pt x="15903" y="6919"/>
                    <a:pt x="16014" y="7628"/>
                  </a:cubicBezTo>
                  <a:cubicBezTo>
                    <a:pt x="16125" y="8449"/>
                    <a:pt x="16169" y="8804"/>
                    <a:pt x="15326" y="9869"/>
                  </a:cubicBezTo>
                  <a:cubicBezTo>
                    <a:pt x="14960" y="9582"/>
                    <a:pt x="14596" y="9481"/>
                    <a:pt x="14234" y="9481"/>
                  </a:cubicBezTo>
                  <a:cubicBezTo>
                    <a:pt x="13589" y="9481"/>
                    <a:pt x="12949" y="9801"/>
                    <a:pt x="12310" y="9957"/>
                  </a:cubicBezTo>
                  <a:cubicBezTo>
                    <a:pt x="12153" y="9999"/>
                    <a:pt x="12016" y="10041"/>
                    <a:pt x="11885" y="10041"/>
                  </a:cubicBezTo>
                  <a:cubicBezTo>
                    <a:pt x="11738" y="10041"/>
                    <a:pt x="11598" y="9988"/>
                    <a:pt x="11445" y="9824"/>
                  </a:cubicBezTo>
                  <a:cubicBezTo>
                    <a:pt x="11245" y="9625"/>
                    <a:pt x="10935" y="9514"/>
                    <a:pt x="10691" y="9381"/>
                  </a:cubicBezTo>
                  <a:cubicBezTo>
                    <a:pt x="9870" y="8915"/>
                    <a:pt x="9205" y="8294"/>
                    <a:pt x="8695" y="7495"/>
                  </a:cubicBezTo>
                  <a:cubicBezTo>
                    <a:pt x="8030" y="6431"/>
                    <a:pt x="8118" y="5300"/>
                    <a:pt x="8739" y="4257"/>
                  </a:cubicBezTo>
                  <a:cubicBezTo>
                    <a:pt x="9249" y="3370"/>
                    <a:pt x="9893" y="2527"/>
                    <a:pt x="10602" y="1751"/>
                  </a:cubicBezTo>
                  <a:cubicBezTo>
                    <a:pt x="11046" y="1263"/>
                    <a:pt x="11689" y="886"/>
                    <a:pt x="12288" y="553"/>
                  </a:cubicBezTo>
                  <a:cubicBezTo>
                    <a:pt x="12515" y="427"/>
                    <a:pt x="12725" y="365"/>
                    <a:pt x="12925" y="365"/>
                  </a:cubicBezTo>
                  <a:close/>
                  <a:moveTo>
                    <a:pt x="15080" y="2273"/>
                  </a:moveTo>
                  <a:cubicBezTo>
                    <a:pt x="15090" y="2273"/>
                    <a:pt x="15097" y="2276"/>
                    <a:pt x="15105" y="2283"/>
                  </a:cubicBezTo>
                  <a:cubicBezTo>
                    <a:pt x="16746" y="3481"/>
                    <a:pt x="18055" y="4900"/>
                    <a:pt x="18387" y="7007"/>
                  </a:cubicBezTo>
                  <a:cubicBezTo>
                    <a:pt x="18565" y="8139"/>
                    <a:pt x="18232" y="9137"/>
                    <a:pt x="17478" y="9957"/>
                  </a:cubicBezTo>
                  <a:cubicBezTo>
                    <a:pt x="17190" y="10290"/>
                    <a:pt x="16724" y="10490"/>
                    <a:pt x="16325" y="10734"/>
                  </a:cubicBezTo>
                  <a:cubicBezTo>
                    <a:pt x="16320" y="10738"/>
                    <a:pt x="16314" y="10740"/>
                    <a:pt x="16305" y="10740"/>
                  </a:cubicBezTo>
                  <a:cubicBezTo>
                    <a:pt x="16269" y="10740"/>
                    <a:pt x="16201" y="10707"/>
                    <a:pt x="16147" y="10689"/>
                  </a:cubicBezTo>
                  <a:cubicBezTo>
                    <a:pt x="16147" y="10623"/>
                    <a:pt x="16147" y="10600"/>
                    <a:pt x="16169" y="10578"/>
                  </a:cubicBezTo>
                  <a:cubicBezTo>
                    <a:pt x="17433" y="9336"/>
                    <a:pt x="17766" y="7518"/>
                    <a:pt x="16946" y="5876"/>
                  </a:cubicBezTo>
                  <a:cubicBezTo>
                    <a:pt x="16435" y="4856"/>
                    <a:pt x="15814" y="3880"/>
                    <a:pt x="15238" y="2882"/>
                  </a:cubicBezTo>
                  <a:cubicBezTo>
                    <a:pt x="15149" y="2705"/>
                    <a:pt x="15060" y="2505"/>
                    <a:pt x="14972" y="2283"/>
                  </a:cubicBezTo>
                  <a:cubicBezTo>
                    <a:pt x="15031" y="2283"/>
                    <a:pt x="15060" y="2273"/>
                    <a:pt x="15080" y="2273"/>
                  </a:cubicBezTo>
                  <a:close/>
                  <a:moveTo>
                    <a:pt x="4438" y="2860"/>
                  </a:moveTo>
                  <a:cubicBezTo>
                    <a:pt x="5792" y="2860"/>
                    <a:pt x="7132" y="3248"/>
                    <a:pt x="8473" y="3836"/>
                  </a:cubicBezTo>
                  <a:cubicBezTo>
                    <a:pt x="8296" y="4302"/>
                    <a:pt x="8140" y="4679"/>
                    <a:pt x="8030" y="5100"/>
                  </a:cubicBezTo>
                  <a:cubicBezTo>
                    <a:pt x="7586" y="6808"/>
                    <a:pt x="8362" y="8050"/>
                    <a:pt x="9582" y="9092"/>
                  </a:cubicBezTo>
                  <a:cubicBezTo>
                    <a:pt x="9959" y="9403"/>
                    <a:pt x="10403" y="9647"/>
                    <a:pt x="10802" y="9891"/>
                  </a:cubicBezTo>
                  <a:cubicBezTo>
                    <a:pt x="11002" y="10024"/>
                    <a:pt x="11179" y="10113"/>
                    <a:pt x="11423" y="10246"/>
                  </a:cubicBezTo>
                  <a:cubicBezTo>
                    <a:pt x="11238" y="10445"/>
                    <a:pt x="11080" y="10571"/>
                    <a:pt x="10879" y="10571"/>
                  </a:cubicBezTo>
                  <a:cubicBezTo>
                    <a:pt x="10767" y="10571"/>
                    <a:pt x="10642" y="10532"/>
                    <a:pt x="10491" y="10445"/>
                  </a:cubicBezTo>
                  <a:cubicBezTo>
                    <a:pt x="9710" y="9983"/>
                    <a:pt x="8897" y="9775"/>
                    <a:pt x="8073" y="9775"/>
                  </a:cubicBezTo>
                  <a:cubicBezTo>
                    <a:pt x="7353" y="9775"/>
                    <a:pt x="6624" y="9934"/>
                    <a:pt x="5900" y="10223"/>
                  </a:cubicBezTo>
                  <a:cubicBezTo>
                    <a:pt x="5760" y="10276"/>
                    <a:pt x="5637" y="10308"/>
                    <a:pt x="5524" y="10308"/>
                  </a:cubicBezTo>
                  <a:cubicBezTo>
                    <a:pt x="5352" y="10308"/>
                    <a:pt x="5205" y="10234"/>
                    <a:pt x="5057" y="10046"/>
                  </a:cubicBezTo>
                  <a:cubicBezTo>
                    <a:pt x="4281" y="9048"/>
                    <a:pt x="3505" y="8050"/>
                    <a:pt x="2729" y="7052"/>
                  </a:cubicBezTo>
                  <a:cubicBezTo>
                    <a:pt x="2507" y="6763"/>
                    <a:pt x="2329" y="6453"/>
                    <a:pt x="2152" y="6165"/>
                  </a:cubicBezTo>
                  <a:cubicBezTo>
                    <a:pt x="2108" y="6187"/>
                    <a:pt x="2063" y="6231"/>
                    <a:pt x="2019" y="6253"/>
                  </a:cubicBezTo>
                  <a:cubicBezTo>
                    <a:pt x="2906" y="7784"/>
                    <a:pt x="3749" y="9336"/>
                    <a:pt x="5080" y="10534"/>
                  </a:cubicBezTo>
                  <a:cubicBezTo>
                    <a:pt x="4805" y="10820"/>
                    <a:pt x="4672" y="10953"/>
                    <a:pt x="4534" y="10953"/>
                  </a:cubicBezTo>
                  <a:cubicBezTo>
                    <a:pt x="4405" y="10953"/>
                    <a:pt x="4272" y="10837"/>
                    <a:pt x="4015" y="10623"/>
                  </a:cubicBezTo>
                  <a:cubicBezTo>
                    <a:pt x="2374" y="9203"/>
                    <a:pt x="1354" y="7384"/>
                    <a:pt x="644" y="5388"/>
                  </a:cubicBezTo>
                  <a:cubicBezTo>
                    <a:pt x="289" y="4412"/>
                    <a:pt x="444" y="4035"/>
                    <a:pt x="1420" y="3570"/>
                  </a:cubicBezTo>
                  <a:cubicBezTo>
                    <a:pt x="2436" y="3071"/>
                    <a:pt x="3441" y="2860"/>
                    <a:pt x="4438" y="2860"/>
                  </a:cubicBezTo>
                  <a:close/>
                  <a:moveTo>
                    <a:pt x="13090" y="13127"/>
                  </a:moveTo>
                  <a:cubicBezTo>
                    <a:pt x="13190" y="13127"/>
                    <a:pt x="13313" y="13151"/>
                    <a:pt x="13419" y="13151"/>
                  </a:cubicBezTo>
                  <a:lnTo>
                    <a:pt x="13463" y="13351"/>
                  </a:lnTo>
                  <a:cubicBezTo>
                    <a:pt x="13308" y="13506"/>
                    <a:pt x="13175" y="13661"/>
                    <a:pt x="13020" y="13861"/>
                  </a:cubicBezTo>
                  <a:cubicBezTo>
                    <a:pt x="12798" y="13617"/>
                    <a:pt x="12709" y="13373"/>
                    <a:pt x="12931" y="13173"/>
                  </a:cubicBezTo>
                  <a:cubicBezTo>
                    <a:pt x="12967" y="13138"/>
                    <a:pt x="13023" y="13127"/>
                    <a:pt x="13090" y="13127"/>
                  </a:cubicBezTo>
                  <a:close/>
                  <a:moveTo>
                    <a:pt x="21981" y="4327"/>
                  </a:moveTo>
                  <a:cubicBezTo>
                    <a:pt x="22364" y="4327"/>
                    <a:pt x="22757" y="4384"/>
                    <a:pt x="23156" y="4501"/>
                  </a:cubicBezTo>
                  <a:cubicBezTo>
                    <a:pt x="24442" y="4878"/>
                    <a:pt x="25640" y="5477"/>
                    <a:pt x="26860" y="5987"/>
                  </a:cubicBezTo>
                  <a:cubicBezTo>
                    <a:pt x="27259" y="6165"/>
                    <a:pt x="27503" y="6542"/>
                    <a:pt x="27459" y="6963"/>
                  </a:cubicBezTo>
                  <a:cubicBezTo>
                    <a:pt x="27259" y="8760"/>
                    <a:pt x="27259" y="10600"/>
                    <a:pt x="26305" y="12242"/>
                  </a:cubicBezTo>
                  <a:cubicBezTo>
                    <a:pt x="25729" y="13240"/>
                    <a:pt x="25085" y="14193"/>
                    <a:pt x="23999" y="14748"/>
                  </a:cubicBezTo>
                  <a:cubicBezTo>
                    <a:pt x="23910" y="14792"/>
                    <a:pt x="23821" y="14837"/>
                    <a:pt x="23710" y="14859"/>
                  </a:cubicBezTo>
                  <a:cubicBezTo>
                    <a:pt x="23581" y="14912"/>
                    <a:pt x="23465" y="14942"/>
                    <a:pt x="23356" y="14942"/>
                  </a:cubicBezTo>
                  <a:cubicBezTo>
                    <a:pt x="23148" y="14942"/>
                    <a:pt x="22968" y="14833"/>
                    <a:pt x="22779" y="14571"/>
                  </a:cubicBezTo>
                  <a:cubicBezTo>
                    <a:pt x="22269" y="13816"/>
                    <a:pt x="21648" y="13129"/>
                    <a:pt x="21004" y="12486"/>
                  </a:cubicBezTo>
                  <a:cubicBezTo>
                    <a:pt x="20647" y="12116"/>
                    <a:pt x="20228" y="12000"/>
                    <a:pt x="19789" y="12000"/>
                  </a:cubicBezTo>
                  <a:cubicBezTo>
                    <a:pt x="19438" y="12000"/>
                    <a:pt x="19075" y="12074"/>
                    <a:pt x="18720" y="12153"/>
                  </a:cubicBezTo>
                  <a:cubicBezTo>
                    <a:pt x="18343" y="12242"/>
                    <a:pt x="17966" y="12375"/>
                    <a:pt x="17589" y="12464"/>
                  </a:cubicBezTo>
                  <a:cubicBezTo>
                    <a:pt x="17532" y="12479"/>
                    <a:pt x="17478" y="12487"/>
                    <a:pt x="17427" y="12487"/>
                  </a:cubicBezTo>
                  <a:cubicBezTo>
                    <a:pt x="17257" y="12487"/>
                    <a:pt x="17119" y="12397"/>
                    <a:pt x="17034" y="12175"/>
                  </a:cubicBezTo>
                  <a:cubicBezTo>
                    <a:pt x="16901" y="11820"/>
                    <a:pt x="16702" y="11465"/>
                    <a:pt x="16502" y="11088"/>
                  </a:cubicBezTo>
                  <a:cubicBezTo>
                    <a:pt x="16679" y="11000"/>
                    <a:pt x="16857" y="10933"/>
                    <a:pt x="17012" y="10844"/>
                  </a:cubicBezTo>
                  <a:cubicBezTo>
                    <a:pt x="18121" y="10179"/>
                    <a:pt x="18653" y="9159"/>
                    <a:pt x="18786" y="7917"/>
                  </a:cubicBezTo>
                  <a:cubicBezTo>
                    <a:pt x="18853" y="7407"/>
                    <a:pt x="19030" y="7052"/>
                    <a:pt x="19430" y="6719"/>
                  </a:cubicBezTo>
                  <a:cubicBezTo>
                    <a:pt x="20247" y="6014"/>
                    <a:pt x="21157" y="5557"/>
                    <a:pt x="22212" y="5557"/>
                  </a:cubicBezTo>
                  <a:cubicBezTo>
                    <a:pt x="22418" y="5557"/>
                    <a:pt x="22628" y="5574"/>
                    <a:pt x="22845" y="5610"/>
                  </a:cubicBezTo>
                  <a:cubicBezTo>
                    <a:pt x="22859" y="5615"/>
                    <a:pt x="22873" y="5616"/>
                    <a:pt x="22888" y="5616"/>
                  </a:cubicBezTo>
                  <a:cubicBezTo>
                    <a:pt x="22947" y="5616"/>
                    <a:pt x="23018" y="5588"/>
                    <a:pt x="23089" y="5588"/>
                  </a:cubicBezTo>
                  <a:cubicBezTo>
                    <a:pt x="22695" y="5458"/>
                    <a:pt x="22321" y="5400"/>
                    <a:pt x="21962" y="5400"/>
                  </a:cubicBezTo>
                  <a:cubicBezTo>
                    <a:pt x="20785" y="5400"/>
                    <a:pt x="19778" y="6026"/>
                    <a:pt x="18809" y="6808"/>
                  </a:cubicBezTo>
                  <a:cubicBezTo>
                    <a:pt x="18609" y="6209"/>
                    <a:pt x="18831" y="5788"/>
                    <a:pt x="19208" y="5455"/>
                  </a:cubicBezTo>
                  <a:cubicBezTo>
                    <a:pt x="20042" y="4717"/>
                    <a:pt x="20980" y="4327"/>
                    <a:pt x="21981" y="4327"/>
                  </a:cubicBezTo>
                  <a:close/>
                  <a:moveTo>
                    <a:pt x="14140" y="9746"/>
                  </a:moveTo>
                  <a:cubicBezTo>
                    <a:pt x="14418" y="9746"/>
                    <a:pt x="14733" y="9832"/>
                    <a:pt x="14972" y="9979"/>
                  </a:cubicBezTo>
                  <a:cubicBezTo>
                    <a:pt x="16391" y="10800"/>
                    <a:pt x="17500" y="13351"/>
                    <a:pt x="17190" y="14948"/>
                  </a:cubicBezTo>
                  <a:cubicBezTo>
                    <a:pt x="17167" y="15014"/>
                    <a:pt x="17145" y="15081"/>
                    <a:pt x="17123" y="15169"/>
                  </a:cubicBezTo>
                  <a:cubicBezTo>
                    <a:pt x="17079" y="15169"/>
                    <a:pt x="17012" y="15192"/>
                    <a:pt x="16968" y="15214"/>
                  </a:cubicBezTo>
                  <a:cubicBezTo>
                    <a:pt x="16613" y="14726"/>
                    <a:pt x="16258" y="14238"/>
                    <a:pt x="15903" y="13728"/>
                  </a:cubicBezTo>
                  <a:cubicBezTo>
                    <a:pt x="15572" y="13241"/>
                    <a:pt x="15105" y="13028"/>
                    <a:pt x="14561" y="13028"/>
                  </a:cubicBezTo>
                  <a:cubicBezTo>
                    <a:pt x="14485" y="13028"/>
                    <a:pt x="14407" y="13032"/>
                    <a:pt x="14328" y="13040"/>
                  </a:cubicBezTo>
                  <a:cubicBezTo>
                    <a:pt x="14267" y="13046"/>
                    <a:pt x="14208" y="13049"/>
                    <a:pt x="14151" y="13049"/>
                  </a:cubicBezTo>
                  <a:cubicBezTo>
                    <a:pt x="13799" y="13049"/>
                    <a:pt x="13531" y="12927"/>
                    <a:pt x="13264" y="12641"/>
                  </a:cubicBezTo>
                  <a:cubicBezTo>
                    <a:pt x="12993" y="12334"/>
                    <a:pt x="12716" y="12176"/>
                    <a:pt x="12425" y="12176"/>
                  </a:cubicBezTo>
                  <a:cubicBezTo>
                    <a:pt x="12190" y="12176"/>
                    <a:pt x="11946" y="12278"/>
                    <a:pt x="11689" y="12486"/>
                  </a:cubicBezTo>
                  <a:cubicBezTo>
                    <a:pt x="11393" y="12722"/>
                    <a:pt x="11098" y="12850"/>
                    <a:pt x="10782" y="12850"/>
                  </a:cubicBezTo>
                  <a:cubicBezTo>
                    <a:pt x="10624" y="12850"/>
                    <a:pt x="10462" y="12818"/>
                    <a:pt x="10292" y="12752"/>
                  </a:cubicBezTo>
                  <a:cubicBezTo>
                    <a:pt x="10183" y="12712"/>
                    <a:pt x="10081" y="12694"/>
                    <a:pt x="9983" y="12694"/>
                  </a:cubicBezTo>
                  <a:cubicBezTo>
                    <a:pt x="9700" y="12694"/>
                    <a:pt x="9458" y="12843"/>
                    <a:pt x="9227" y="13040"/>
                  </a:cubicBezTo>
                  <a:cubicBezTo>
                    <a:pt x="9161" y="13085"/>
                    <a:pt x="9094" y="13151"/>
                    <a:pt x="9028" y="13218"/>
                  </a:cubicBezTo>
                  <a:cubicBezTo>
                    <a:pt x="8884" y="13345"/>
                    <a:pt x="8741" y="13553"/>
                    <a:pt x="8565" y="13553"/>
                  </a:cubicBezTo>
                  <a:cubicBezTo>
                    <a:pt x="8495" y="13553"/>
                    <a:pt x="8421" y="13521"/>
                    <a:pt x="8340" y="13439"/>
                  </a:cubicBezTo>
                  <a:cubicBezTo>
                    <a:pt x="8052" y="13173"/>
                    <a:pt x="8273" y="12863"/>
                    <a:pt x="8495" y="12619"/>
                  </a:cubicBezTo>
                  <a:cubicBezTo>
                    <a:pt x="8584" y="12508"/>
                    <a:pt x="8695" y="12375"/>
                    <a:pt x="8828" y="12286"/>
                  </a:cubicBezTo>
                  <a:cubicBezTo>
                    <a:pt x="9915" y="11621"/>
                    <a:pt x="10957" y="10911"/>
                    <a:pt x="12066" y="10312"/>
                  </a:cubicBezTo>
                  <a:cubicBezTo>
                    <a:pt x="12643" y="10002"/>
                    <a:pt x="13330" y="9869"/>
                    <a:pt x="13974" y="9758"/>
                  </a:cubicBezTo>
                  <a:cubicBezTo>
                    <a:pt x="14027" y="9750"/>
                    <a:pt x="14083" y="9746"/>
                    <a:pt x="14140" y="9746"/>
                  </a:cubicBezTo>
                  <a:close/>
                  <a:moveTo>
                    <a:pt x="13796" y="13373"/>
                  </a:moveTo>
                  <a:cubicBezTo>
                    <a:pt x="13840" y="13395"/>
                    <a:pt x="13885" y="13417"/>
                    <a:pt x="13929" y="13439"/>
                  </a:cubicBezTo>
                  <a:cubicBezTo>
                    <a:pt x="13907" y="13572"/>
                    <a:pt x="13907" y="13750"/>
                    <a:pt x="13863" y="13883"/>
                  </a:cubicBezTo>
                  <a:cubicBezTo>
                    <a:pt x="13707" y="14216"/>
                    <a:pt x="13552" y="14548"/>
                    <a:pt x="13375" y="14881"/>
                  </a:cubicBezTo>
                  <a:cubicBezTo>
                    <a:pt x="13279" y="15073"/>
                    <a:pt x="13137" y="15219"/>
                    <a:pt x="12957" y="15219"/>
                  </a:cubicBezTo>
                  <a:cubicBezTo>
                    <a:pt x="12887" y="15219"/>
                    <a:pt x="12812" y="15197"/>
                    <a:pt x="12732" y="15147"/>
                  </a:cubicBezTo>
                  <a:cubicBezTo>
                    <a:pt x="12421" y="14948"/>
                    <a:pt x="12621" y="14681"/>
                    <a:pt x="12776" y="14504"/>
                  </a:cubicBezTo>
                  <a:cubicBezTo>
                    <a:pt x="13109" y="14127"/>
                    <a:pt x="13463" y="13750"/>
                    <a:pt x="13796" y="13373"/>
                  </a:cubicBezTo>
                  <a:close/>
                  <a:moveTo>
                    <a:pt x="12432" y="12549"/>
                  </a:moveTo>
                  <a:cubicBezTo>
                    <a:pt x="12581" y="12549"/>
                    <a:pt x="12739" y="12613"/>
                    <a:pt x="12909" y="12774"/>
                  </a:cubicBezTo>
                  <a:cubicBezTo>
                    <a:pt x="12421" y="13151"/>
                    <a:pt x="12354" y="13595"/>
                    <a:pt x="12709" y="14083"/>
                  </a:cubicBezTo>
                  <a:cubicBezTo>
                    <a:pt x="12621" y="14193"/>
                    <a:pt x="12554" y="14260"/>
                    <a:pt x="12488" y="14349"/>
                  </a:cubicBezTo>
                  <a:cubicBezTo>
                    <a:pt x="12177" y="14748"/>
                    <a:pt x="12177" y="15169"/>
                    <a:pt x="12488" y="15391"/>
                  </a:cubicBezTo>
                  <a:cubicBezTo>
                    <a:pt x="12610" y="15489"/>
                    <a:pt x="12760" y="15536"/>
                    <a:pt x="12913" y="15536"/>
                  </a:cubicBezTo>
                  <a:cubicBezTo>
                    <a:pt x="13174" y="15536"/>
                    <a:pt x="13443" y="15399"/>
                    <a:pt x="13596" y="15147"/>
                  </a:cubicBezTo>
                  <a:cubicBezTo>
                    <a:pt x="13929" y="14615"/>
                    <a:pt x="14240" y="14060"/>
                    <a:pt x="14639" y="13373"/>
                  </a:cubicBezTo>
                  <a:cubicBezTo>
                    <a:pt x="14653" y="13372"/>
                    <a:pt x="14666" y="13372"/>
                    <a:pt x="14680" y="13372"/>
                  </a:cubicBezTo>
                  <a:cubicBezTo>
                    <a:pt x="15026" y="13372"/>
                    <a:pt x="15426" y="13638"/>
                    <a:pt x="15704" y="14171"/>
                  </a:cubicBezTo>
                  <a:cubicBezTo>
                    <a:pt x="15859" y="14482"/>
                    <a:pt x="16103" y="14792"/>
                    <a:pt x="16369" y="15036"/>
                  </a:cubicBezTo>
                  <a:cubicBezTo>
                    <a:pt x="16901" y="15524"/>
                    <a:pt x="16968" y="15790"/>
                    <a:pt x="16679" y="16456"/>
                  </a:cubicBezTo>
                  <a:cubicBezTo>
                    <a:pt x="16546" y="16788"/>
                    <a:pt x="16458" y="17166"/>
                    <a:pt x="16413" y="17520"/>
                  </a:cubicBezTo>
                  <a:cubicBezTo>
                    <a:pt x="16325" y="18208"/>
                    <a:pt x="16014" y="18652"/>
                    <a:pt x="15326" y="18851"/>
                  </a:cubicBezTo>
                  <a:cubicBezTo>
                    <a:pt x="14905" y="18984"/>
                    <a:pt x="14506" y="19206"/>
                    <a:pt x="14151" y="19450"/>
                  </a:cubicBezTo>
                  <a:cubicBezTo>
                    <a:pt x="13837" y="19666"/>
                    <a:pt x="13577" y="19772"/>
                    <a:pt x="13317" y="19772"/>
                  </a:cubicBezTo>
                  <a:cubicBezTo>
                    <a:pt x="13044" y="19772"/>
                    <a:pt x="12773" y="19655"/>
                    <a:pt x="12443" y="19428"/>
                  </a:cubicBezTo>
                  <a:cubicBezTo>
                    <a:pt x="12133" y="19206"/>
                    <a:pt x="11711" y="19117"/>
                    <a:pt x="11312" y="19051"/>
                  </a:cubicBezTo>
                  <a:cubicBezTo>
                    <a:pt x="10824" y="18984"/>
                    <a:pt x="10491" y="18762"/>
                    <a:pt x="10203" y="18363"/>
                  </a:cubicBezTo>
                  <a:cubicBezTo>
                    <a:pt x="10003" y="18075"/>
                    <a:pt x="9715" y="17853"/>
                    <a:pt x="9427" y="17653"/>
                  </a:cubicBezTo>
                  <a:cubicBezTo>
                    <a:pt x="8828" y="17254"/>
                    <a:pt x="8517" y="16744"/>
                    <a:pt x="8717" y="16012"/>
                  </a:cubicBezTo>
                  <a:cubicBezTo>
                    <a:pt x="8828" y="15613"/>
                    <a:pt x="8717" y="15302"/>
                    <a:pt x="8451" y="14992"/>
                  </a:cubicBezTo>
                  <a:cubicBezTo>
                    <a:pt x="8007" y="14482"/>
                    <a:pt x="8140" y="14127"/>
                    <a:pt x="8739" y="13861"/>
                  </a:cubicBezTo>
                  <a:cubicBezTo>
                    <a:pt x="9005" y="13728"/>
                    <a:pt x="9227" y="13506"/>
                    <a:pt x="9449" y="13329"/>
                  </a:cubicBezTo>
                  <a:cubicBezTo>
                    <a:pt x="9627" y="13183"/>
                    <a:pt x="9804" y="13085"/>
                    <a:pt x="10007" y="13085"/>
                  </a:cubicBezTo>
                  <a:cubicBezTo>
                    <a:pt x="10083" y="13085"/>
                    <a:pt x="10163" y="13099"/>
                    <a:pt x="10247" y="13129"/>
                  </a:cubicBezTo>
                  <a:cubicBezTo>
                    <a:pt x="10443" y="13208"/>
                    <a:pt x="10631" y="13246"/>
                    <a:pt x="10813" y="13246"/>
                  </a:cubicBezTo>
                  <a:cubicBezTo>
                    <a:pt x="11189" y="13246"/>
                    <a:pt x="11538" y="13087"/>
                    <a:pt x="11867" y="12818"/>
                  </a:cubicBezTo>
                  <a:cubicBezTo>
                    <a:pt x="12045" y="12666"/>
                    <a:pt x="12230" y="12549"/>
                    <a:pt x="12432" y="12549"/>
                  </a:cubicBezTo>
                  <a:close/>
                  <a:moveTo>
                    <a:pt x="8135" y="10115"/>
                  </a:moveTo>
                  <a:cubicBezTo>
                    <a:pt x="8775" y="10115"/>
                    <a:pt x="9411" y="10249"/>
                    <a:pt x="10048" y="10556"/>
                  </a:cubicBezTo>
                  <a:cubicBezTo>
                    <a:pt x="10203" y="10645"/>
                    <a:pt x="10358" y="10734"/>
                    <a:pt x="10514" y="10822"/>
                  </a:cubicBezTo>
                  <a:cubicBezTo>
                    <a:pt x="10514" y="10889"/>
                    <a:pt x="10514" y="10955"/>
                    <a:pt x="10491" y="11000"/>
                  </a:cubicBezTo>
                  <a:cubicBezTo>
                    <a:pt x="10335" y="11015"/>
                    <a:pt x="10167" y="11031"/>
                    <a:pt x="9995" y="11031"/>
                  </a:cubicBezTo>
                  <a:cubicBezTo>
                    <a:pt x="9925" y="11031"/>
                    <a:pt x="9853" y="11028"/>
                    <a:pt x="9782" y="11022"/>
                  </a:cubicBezTo>
                  <a:cubicBezTo>
                    <a:pt x="9394" y="10954"/>
                    <a:pt x="9009" y="10916"/>
                    <a:pt x="8628" y="10916"/>
                  </a:cubicBezTo>
                  <a:cubicBezTo>
                    <a:pt x="8006" y="10916"/>
                    <a:pt x="7392" y="11018"/>
                    <a:pt x="6787" y="11266"/>
                  </a:cubicBezTo>
                  <a:cubicBezTo>
                    <a:pt x="6033" y="11554"/>
                    <a:pt x="5412" y="12064"/>
                    <a:pt x="4991" y="12730"/>
                  </a:cubicBezTo>
                  <a:cubicBezTo>
                    <a:pt x="4348" y="13706"/>
                    <a:pt x="3793" y="14770"/>
                    <a:pt x="3194" y="15768"/>
                  </a:cubicBezTo>
                  <a:cubicBezTo>
                    <a:pt x="2751" y="16545"/>
                    <a:pt x="2285" y="17276"/>
                    <a:pt x="1797" y="18031"/>
                  </a:cubicBezTo>
                  <a:cubicBezTo>
                    <a:pt x="1775" y="18097"/>
                    <a:pt x="1686" y="18119"/>
                    <a:pt x="1642" y="18164"/>
                  </a:cubicBezTo>
                  <a:cubicBezTo>
                    <a:pt x="1708" y="18208"/>
                    <a:pt x="1775" y="18252"/>
                    <a:pt x="1842" y="18297"/>
                  </a:cubicBezTo>
                  <a:cubicBezTo>
                    <a:pt x="2152" y="17875"/>
                    <a:pt x="2507" y="17454"/>
                    <a:pt x="2773" y="17010"/>
                  </a:cubicBezTo>
                  <a:cubicBezTo>
                    <a:pt x="3305" y="16123"/>
                    <a:pt x="3749" y="15214"/>
                    <a:pt x="4303" y="14349"/>
                  </a:cubicBezTo>
                  <a:cubicBezTo>
                    <a:pt x="4747" y="13661"/>
                    <a:pt x="5235" y="13018"/>
                    <a:pt x="5789" y="12441"/>
                  </a:cubicBezTo>
                  <a:cubicBezTo>
                    <a:pt x="6574" y="11673"/>
                    <a:pt x="7479" y="11303"/>
                    <a:pt x="8477" y="11303"/>
                  </a:cubicBezTo>
                  <a:cubicBezTo>
                    <a:pt x="8834" y="11303"/>
                    <a:pt x="9203" y="11350"/>
                    <a:pt x="9582" y="11443"/>
                  </a:cubicBezTo>
                  <a:cubicBezTo>
                    <a:pt x="8961" y="11643"/>
                    <a:pt x="8495" y="12153"/>
                    <a:pt x="7786" y="12286"/>
                  </a:cubicBezTo>
                  <a:cubicBezTo>
                    <a:pt x="7165" y="12397"/>
                    <a:pt x="6521" y="12796"/>
                    <a:pt x="6056" y="13262"/>
                  </a:cubicBezTo>
                  <a:cubicBezTo>
                    <a:pt x="5390" y="13950"/>
                    <a:pt x="4880" y="14792"/>
                    <a:pt x="4370" y="15613"/>
                  </a:cubicBezTo>
                  <a:cubicBezTo>
                    <a:pt x="5457" y="14526"/>
                    <a:pt x="6144" y="12951"/>
                    <a:pt x="7808" y="12597"/>
                  </a:cubicBezTo>
                  <a:cubicBezTo>
                    <a:pt x="7874" y="12996"/>
                    <a:pt x="7963" y="13351"/>
                    <a:pt x="8007" y="13728"/>
                  </a:cubicBezTo>
                  <a:cubicBezTo>
                    <a:pt x="8030" y="13794"/>
                    <a:pt x="8007" y="13883"/>
                    <a:pt x="7963" y="13927"/>
                  </a:cubicBezTo>
                  <a:cubicBezTo>
                    <a:pt x="7697" y="14415"/>
                    <a:pt x="7852" y="14815"/>
                    <a:pt x="8140" y="15258"/>
                  </a:cubicBezTo>
                  <a:cubicBezTo>
                    <a:pt x="8273" y="15458"/>
                    <a:pt x="8362" y="15768"/>
                    <a:pt x="8318" y="16012"/>
                  </a:cubicBezTo>
                  <a:cubicBezTo>
                    <a:pt x="8185" y="16833"/>
                    <a:pt x="8451" y="17432"/>
                    <a:pt x="9116" y="17942"/>
                  </a:cubicBezTo>
                  <a:cubicBezTo>
                    <a:pt x="9471" y="18186"/>
                    <a:pt x="9782" y="18518"/>
                    <a:pt x="10048" y="18851"/>
                  </a:cubicBezTo>
                  <a:cubicBezTo>
                    <a:pt x="10358" y="19184"/>
                    <a:pt x="10691" y="19383"/>
                    <a:pt x="11157" y="19428"/>
                  </a:cubicBezTo>
                  <a:cubicBezTo>
                    <a:pt x="11689" y="19472"/>
                    <a:pt x="12221" y="19605"/>
                    <a:pt x="12598" y="20182"/>
                  </a:cubicBezTo>
                  <a:cubicBezTo>
                    <a:pt x="12354" y="20337"/>
                    <a:pt x="12110" y="20537"/>
                    <a:pt x="11844" y="20625"/>
                  </a:cubicBezTo>
                  <a:cubicBezTo>
                    <a:pt x="10070" y="21180"/>
                    <a:pt x="8273" y="21579"/>
                    <a:pt x="6433" y="21646"/>
                  </a:cubicBezTo>
                  <a:cubicBezTo>
                    <a:pt x="6318" y="21650"/>
                    <a:pt x="6204" y="21652"/>
                    <a:pt x="6089" y="21652"/>
                  </a:cubicBezTo>
                  <a:cubicBezTo>
                    <a:pt x="5028" y="21652"/>
                    <a:pt x="3967" y="21480"/>
                    <a:pt x="2906" y="21380"/>
                  </a:cubicBezTo>
                  <a:cubicBezTo>
                    <a:pt x="2706" y="21380"/>
                    <a:pt x="2529" y="21291"/>
                    <a:pt x="2352" y="21202"/>
                  </a:cubicBezTo>
                  <a:cubicBezTo>
                    <a:pt x="1198" y="20692"/>
                    <a:pt x="866" y="20182"/>
                    <a:pt x="1110" y="18940"/>
                  </a:cubicBezTo>
                  <a:cubicBezTo>
                    <a:pt x="1265" y="18230"/>
                    <a:pt x="1531" y="17498"/>
                    <a:pt x="1842" y="16833"/>
                  </a:cubicBezTo>
                  <a:cubicBezTo>
                    <a:pt x="2374" y="15635"/>
                    <a:pt x="2973" y="14482"/>
                    <a:pt x="3571" y="13329"/>
                  </a:cubicBezTo>
                  <a:cubicBezTo>
                    <a:pt x="3793" y="12841"/>
                    <a:pt x="4037" y="12375"/>
                    <a:pt x="4303" y="11909"/>
                  </a:cubicBezTo>
                  <a:cubicBezTo>
                    <a:pt x="4747" y="11199"/>
                    <a:pt x="5390" y="10778"/>
                    <a:pt x="6166" y="10490"/>
                  </a:cubicBezTo>
                  <a:cubicBezTo>
                    <a:pt x="6827" y="10254"/>
                    <a:pt x="7483" y="10115"/>
                    <a:pt x="8135" y="10115"/>
                  </a:cubicBezTo>
                  <a:close/>
                  <a:moveTo>
                    <a:pt x="19621" y="12373"/>
                  </a:moveTo>
                  <a:cubicBezTo>
                    <a:pt x="20179" y="12373"/>
                    <a:pt x="20658" y="12614"/>
                    <a:pt x="21137" y="13040"/>
                  </a:cubicBezTo>
                  <a:cubicBezTo>
                    <a:pt x="22490" y="14260"/>
                    <a:pt x="23067" y="15835"/>
                    <a:pt x="23555" y="17498"/>
                  </a:cubicBezTo>
                  <a:cubicBezTo>
                    <a:pt x="24065" y="19228"/>
                    <a:pt x="24620" y="20936"/>
                    <a:pt x="25196" y="22644"/>
                  </a:cubicBezTo>
                  <a:cubicBezTo>
                    <a:pt x="25418" y="23309"/>
                    <a:pt x="25507" y="23997"/>
                    <a:pt x="25396" y="24684"/>
                  </a:cubicBezTo>
                  <a:cubicBezTo>
                    <a:pt x="25351" y="25017"/>
                    <a:pt x="25196" y="25239"/>
                    <a:pt x="24864" y="25305"/>
                  </a:cubicBezTo>
                  <a:cubicBezTo>
                    <a:pt x="24257" y="25453"/>
                    <a:pt x="23660" y="25543"/>
                    <a:pt x="23075" y="25543"/>
                  </a:cubicBezTo>
                  <a:cubicBezTo>
                    <a:pt x="22077" y="25543"/>
                    <a:pt x="21115" y="25281"/>
                    <a:pt x="20206" y="24596"/>
                  </a:cubicBezTo>
                  <a:cubicBezTo>
                    <a:pt x="19385" y="23975"/>
                    <a:pt x="18454" y="23464"/>
                    <a:pt x="17611" y="22866"/>
                  </a:cubicBezTo>
                  <a:cubicBezTo>
                    <a:pt x="16635" y="22156"/>
                    <a:pt x="15814" y="21313"/>
                    <a:pt x="15282" y="20226"/>
                  </a:cubicBezTo>
                  <a:cubicBezTo>
                    <a:pt x="15216" y="20093"/>
                    <a:pt x="15171" y="19938"/>
                    <a:pt x="15127" y="19805"/>
                  </a:cubicBezTo>
                  <a:cubicBezTo>
                    <a:pt x="15016" y="19472"/>
                    <a:pt x="15105" y="19250"/>
                    <a:pt x="15482" y="19162"/>
                  </a:cubicBezTo>
                  <a:cubicBezTo>
                    <a:pt x="16280" y="18984"/>
                    <a:pt x="16635" y="18430"/>
                    <a:pt x="16768" y="17653"/>
                  </a:cubicBezTo>
                  <a:cubicBezTo>
                    <a:pt x="16835" y="17232"/>
                    <a:pt x="16946" y="16811"/>
                    <a:pt x="17123" y="16434"/>
                  </a:cubicBezTo>
                  <a:cubicBezTo>
                    <a:pt x="17500" y="15657"/>
                    <a:pt x="17677" y="14859"/>
                    <a:pt x="17589" y="14038"/>
                  </a:cubicBezTo>
                  <a:cubicBezTo>
                    <a:pt x="17544" y="13750"/>
                    <a:pt x="17633" y="13617"/>
                    <a:pt x="17899" y="13572"/>
                  </a:cubicBezTo>
                  <a:cubicBezTo>
                    <a:pt x="18300" y="13485"/>
                    <a:pt x="18649" y="13436"/>
                    <a:pt x="18965" y="13436"/>
                  </a:cubicBezTo>
                  <a:cubicBezTo>
                    <a:pt x="19769" y="13436"/>
                    <a:pt x="20358" y="13752"/>
                    <a:pt x="21027" y="14548"/>
                  </a:cubicBezTo>
                  <a:cubicBezTo>
                    <a:pt x="22047" y="15746"/>
                    <a:pt x="22557" y="17166"/>
                    <a:pt x="22823" y="18674"/>
                  </a:cubicBezTo>
                  <a:cubicBezTo>
                    <a:pt x="23000" y="19672"/>
                    <a:pt x="23111" y="20692"/>
                    <a:pt x="23732" y="21557"/>
                  </a:cubicBezTo>
                  <a:cubicBezTo>
                    <a:pt x="23799" y="21668"/>
                    <a:pt x="23865" y="21757"/>
                    <a:pt x="23932" y="21845"/>
                  </a:cubicBezTo>
                  <a:cubicBezTo>
                    <a:pt x="23976" y="21890"/>
                    <a:pt x="23999" y="21912"/>
                    <a:pt x="24043" y="21934"/>
                  </a:cubicBezTo>
                  <a:cubicBezTo>
                    <a:pt x="24065" y="21912"/>
                    <a:pt x="24109" y="21890"/>
                    <a:pt x="24154" y="21868"/>
                  </a:cubicBezTo>
                  <a:cubicBezTo>
                    <a:pt x="24109" y="21668"/>
                    <a:pt x="24087" y="21468"/>
                    <a:pt x="23999" y="21291"/>
                  </a:cubicBezTo>
                  <a:cubicBezTo>
                    <a:pt x="23444" y="20404"/>
                    <a:pt x="23311" y="19383"/>
                    <a:pt x="23089" y="18385"/>
                  </a:cubicBezTo>
                  <a:cubicBezTo>
                    <a:pt x="22757" y="16722"/>
                    <a:pt x="22002" y="15258"/>
                    <a:pt x="20849" y="13994"/>
                  </a:cubicBezTo>
                  <a:cubicBezTo>
                    <a:pt x="20252" y="13350"/>
                    <a:pt x="19580" y="13109"/>
                    <a:pt x="18849" y="13109"/>
                  </a:cubicBezTo>
                  <a:cubicBezTo>
                    <a:pt x="18522" y="13109"/>
                    <a:pt x="18183" y="13157"/>
                    <a:pt x="17833" y="13240"/>
                  </a:cubicBezTo>
                  <a:cubicBezTo>
                    <a:pt x="17744" y="13262"/>
                    <a:pt x="17633" y="13284"/>
                    <a:pt x="17522" y="13329"/>
                  </a:cubicBezTo>
                  <a:cubicBezTo>
                    <a:pt x="17478" y="13173"/>
                    <a:pt x="17411" y="13040"/>
                    <a:pt x="17367" y="12885"/>
                  </a:cubicBezTo>
                  <a:cubicBezTo>
                    <a:pt x="17988" y="12730"/>
                    <a:pt x="18587" y="12552"/>
                    <a:pt x="19186" y="12419"/>
                  </a:cubicBezTo>
                  <a:cubicBezTo>
                    <a:pt x="19336" y="12388"/>
                    <a:pt x="19481" y="12373"/>
                    <a:pt x="19621" y="12373"/>
                  </a:cubicBezTo>
                  <a:close/>
                  <a:moveTo>
                    <a:pt x="14683" y="19517"/>
                  </a:moveTo>
                  <a:cubicBezTo>
                    <a:pt x="15304" y="21402"/>
                    <a:pt x="16635" y="22622"/>
                    <a:pt x="18276" y="23775"/>
                  </a:cubicBezTo>
                  <a:cubicBezTo>
                    <a:pt x="17677" y="24263"/>
                    <a:pt x="17190" y="24817"/>
                    <a:pt x="16591" y="25150"/>
                  </a:cubicBezTo>
                  <a:cubicBezTo>
                    <a:pt x="16014" y="25483"/>
                    <a:pt x="15304" y="25594"/>
                    <a:pt x="14705" y="25771"/>
                  </a:cubicBezTo>
                  <a:cubicBezTo>
                    <a:pt x="14875" y="25845"/>
                    <a:pt x="15070" y="25879"/>
                    <a:pt x="15281" y="25879"/>
                  </a:cubicBezTo>
                  <a:cubicBezTo>
                    <a:pt x="16341" y="25879"/>
                    <a:pt x="17799" y="25010"/>
                    <a:pt x="18409" y="23864"/>
                  </a:cubicBezTo>
                  <a:cubicBezTo>
                    <a:pt x="18653" y="23997"/>
                    <a:pt x="18897" y="24152"/>
                    <a:pt x="19141" y="24307"/>
                  </a:cubicBezTo>
                  <a:cubicBezTo>
                    <a:pt x="18920" y="25039"/>
                    <a:pt x="18432" y="25483"/>
                    <a:pt x="17833" y="25838"/>
                  </a:cubicBezTo>
                  <a:cubicBezTo>
                    <a:pt x="17411" y="26082"/>
                    <a:pt x="16968" y="26281"/>
                    <a:pt x="16546" y="26525"/>
                  </a:cubicBezTo>
                  <a:cubicBezTo>
                    <a:pt x="16045" y="26816"/>
                    <a:pt x="15564" y="26945"/>
                    <a:pt x="15103" y="26945"/>
                  </a:cubicBezTo>
                  <a:cubicBezTo>
                    <a:pt x="14302" y="26945"/>
                    <a:pt x="13563" y="26554"/>
                    <a:pt x="12887" y="25949"/>
                  </a:cubicBezTo>
                  <a:cubicBezTo>
                    <a:pt x="11955" y="25084"/>
                    <a:pt x="11223" y="24019"/>
                    <a:pt x="10647" y="22888"/>
                  </a:cubicBezTo>
                  <a:cubicBezTo>
                    <a:pt x="10514" y="22644"/>
                    <a:pt x="10447" y="22355"/>
                    <a:pt x="10403" y="22089"/>
                  </a:cubicBezTo>
                  <a:cubicBezTo>
                    <a:pt x="10292" y="21402"/>
                    <a:pt x="10358" y="21335"/>
                    <a:pt x="11112" y="21291"/>
                  </a:cubicBezTo>
                  <a:lnTo>
                    <a:pt x="11112" y="21291"/>
                  </a:lnTo>
                  <a:cubicBezTo>
                    <a:pt x="10868" y="22178"/>
                    <a:pt x="11290" y="22821"/>
                    <a:pt x="11822" y="23464"/>
                  </a:cubicBezTo>
                  <a:cubicBezTo>
                    <a:pt x="12133" y="23841"/>
                    <a:pt x="12310" y="24307"/>
                    <a:pt x="12598" y="24706"/>
                  </a:cubicBezTo>
                  <a:cubicBezTo>
                    <a:pt x="12754" y="24906"/>
                    <a:pt x="12975" y="25039"/>
                    <a:pt x="13175" y="25217"/>
                  </a:cubicBezTo>
                  <a:cubicBezTo>
                    <a:pt x="13197" y="25172"/>
                    <a:pt x="13242" y="25128"/>
                    <a:pt x="13286" y="25106"/>
                  </a:cubicBezTo>
                  <a:cubicBezTo>
                    <a:pt x="13020" y="24751"/>
                    <a:pt x="12754" y="24418"/>
                    <a:pt x="12488" y="24085"/>
                  </a:cubicBezTo>
                  <a:cubicBezTo>
                    <a:pt x="12177" y="23642"/>
                    <a:pt x="11844" y="23198"/>
                    <a:pt x="11578" y="22710"/>
                  </a:cubicBezTo>
                  <a:cubicBezTo>
                    <a:pt x="11445" y="22489"/>
                    <a:pt x="11356" y="22200"/>
                    <a:pt x="11334" y="21934"/>
                  </a:cubicBezTo>
                  <a:cubicBezTo>
                    <a:pt x="11245" y="21313"/>
                    <a:pt x="11356" y="21247"/>
                    <a:pt x="11911" y="20980"/>
                  </a:cubicBezTo>
                  <a:cubicBezTo>
                    <a:pt x="12244" y="20847"/>
                    <a:pt x="12532" y="20559"/>
                    <a:pt x="12820" y="20337"/>
                  </a:cubicBezTo>
                  <a:cubicBezTo>
                    <a:pt x="12881" y="20297"/>
                    <a:pt x="12941" y="20201"/>
                    <a:pt x="13002" y="20201"/>
                  </a:cubicBezTo>
                  <a:cubicBezTo>
                    <a:pt x="13008" y="20201"/>
                    <a:pt x="13014" y="20202"/>
                    <a:pt x="13020" y="20204"/>
                  </a:cubicBezTo>
                  <a:cubicBezTo>
                    <a:pt x="13070" y="20208"/>
                    <a:pt x="13119" y="20209"/>
                    <a:pt x="13167" y="20209"/>
                  </a:cubicBezTo>
                  <a:cubicBezTo>
                    <a:pt x="13745" y="20209"/>
                    <a:pt x="14233" y="19967"/>
                    <a:pt x="14683" y="19517"/>
                  </a:cubicBezTo>
                  <a:close/>
                  <a:moveTo>
                    <a:pt x="12978" y="0"/>
                  </a:moveTo>
                  <a:cubicBezTo>
                    <a:pt x="12787" y="0"/>
                    <a:pt x="12586" y="37"/>
                    <a:pt x="12377" y="110"/>
                  </a:cubicBezTo>
                  <a:cubicBezTo>
                    <a:pt x="11534" y="420"/>
                    <a:pt x="10824" y="930"/>
                    <a:pt x="10247" y="1596"/>
                  </a:cubicBezTo>
                  <a:cubicBezTo>
                    <a:pt x="9693" y="2217"/>
                    <a:pt x="9183" y="2882"/>
                    <a:pt x="8628" y="3570"/>
                  </a:cubicBezTo>
                  <a:cubicBezTo>
                    <a:pt x="8473" y="3503"/>
                    <a:pt x="8273" y="3437"/>
                    <a:pt x="8096" y="3348"/>
                  </a:cubicBezTo>
                  <a:cubicBezTo>
                    <a:pt x="6844" y="2743"/>
                    <a:pt x="5514" y="2570"/>
                    <a:pt x="4161" y="2570"/>
                  </a:cubicBezTo>
                  <a:cubicBezTo>
                    <a:pt x="4075" y="2570"/>
                    <a:pt x="3990" y="2570"/>
                    <a:pt x="3904" y="2572"/>
                  </a:cubicBezTo>
                  <a:cubicBezTo>
                    <a:pt x="2884" y="2594"/>
                    <a:pt x="1908" y="2926"/>
                    <a:pt x="999" y="3414"/>
                  </a:cubicBezTo>
                  <a:cubicBezTo>
                    <a:pt x="178" y="3858"/>
                    <a:pt x="1" y="4235"/>
                    <a:pt x="245" y="5144"/>
                  </a:cubicBezTo>
                  <a:cubicBezTo>
                    <a:pt x="733" y="6897"/>
                    <a:pt x="1553" y="8516"/>
                    <a:pt x="2795" y="9891"/>
                  </a:cubicBezTo>
                  <a:cubicBezTo>
                    <a:pt x="3239" y="10401"/>
                    <a:pt x="3749" y="10844"/>
                    <a:pt x="4192" y="11288"/>
                  </a:cubicBezTo>
                  <a:cubicBezTo>
                    <a:pt x="3860" y="11953"/>
                    <a:pt x="3505" y="12574"/>
                    <a:pt x="3172" y="13218"/>
                  </a:cubicBezTo>
                  <a:cubicBezTo>
                    <a:pt x="2596" y="14349"/>
                    <a:pt x="2019" y="15480"/>
                    <a:pt x="1509" y="16633"/>
                  </a:cubicBezTo>
                  <a:cubicBezTo>
                    <a:pt x="1198" y="17321"/>
                    <a:pt x="910" y="18008"/>
                    <a:pt x="755" y="18718"/>
                  </a:cubicBezTo>
                  <a:cubicBezTo>
                    <a:pt x="422" y="20248"/>
                    <a:pt x="888" y="21047"/>
                    <a:pt x="2352" y="21624"/>
                  </a:cubicBezTo>
                  <a:cubicBezTo>
                    <a:pt x="2551" y="21712"/>
                    <a:pt x="2773" y="21757"/>
                    <a:pt x="2995" y="21801"/>
                  </a:cubicBezTo>
                  <a:cubicBezTo>
                    <a:pt x="3870" y="21979"/>
                    <a:pt x="4745" y="22081"/>
                    <a:pt x="5621" y="22081"/>
                  </a:cubicBezTo>
                  <a:cubicBezTo>
                    <a:pt x="6165" y="22081"/>
                    <a:pt x="6709" y="22041"/>
                    <a:pt x="7253" y="21956"/>
                  </a:cubicBezTo>
                  <a:cubicBezTo>
                    <a:pt x="8185" y="21823"/>
                    <a:pt x="9094" y="21690"/>
                    <a:pt x="9937" y="21557"/>
                  </a:cubicBezTo>
                  <a:cubicBezTo>
                    <a:pt x="10114" y="22134"/>
                    <a:pt x="10203" y="22733"/>
                    <a:pt x="10491" y="23198"/>
                  </a:cubicBezTo>
                  <a:cubicBezTo>
                    <a:pt x="11112" y="24219"/>
                    <a:pt x="11756" y="25239"/>
                    <a:pt x="12554" y="26104"/>
                  </a:cubicBezTo>
                  <a:cubicBezTo>
                    <a:pt x="13187" y="26794"/>
                    <a:pt x="14044" y="27364"/>
                    <a:pt x="15070" y="27364"/>
                  </a:cubicBezTo>
                  <a:cubicBezTo>
                    <a:pt x="15626" y="27364"/>
                    <a:pt x="16232" y="27197"/>
                    <a:pt x="16879" y="26791"/>
                  </a:cubicBezTo>
                  <a:cubicBezTo>
                    <a:pt x="16968" y="26747"/>
                    <a:pt x="17034" y="26725"/>
                    <a:pt x="17123" y="26680"/>
                  </a:cubicBezTo>
                  <a:cubicBezTo>
                    <a:pt x="18099" y="26192"/>
                    <a:pt x="19053" y="25660"/>
                    <a:pt x="19452" y="24529"/>
                  </a:cubicBezTo>
                  <a:cubicBezTo>
                    <a:pt x="19607" y="24618"/>
                    <a:pt x="19740" y="24706"/>
                    <a:pt x="19851" y="24795"/>
                  </a:cubicBezTo>
                  <a:cubicBezTo>
                    <a:pt x="20836" y="25607"/>
                    <a:pt x="21907" y="25926"/>
                    <a:pt x="23038" y="25926"/>
                  </a:cubicBezTo>
                  <a:cubicBezTo>
                    <a:pt x="23638" y="25926"/>
                    <a:pt x="24255" y="25836"/>
                    <a:pt x="24886" y="25682"/>
                  </a:cubicBezTo>
                  <a:cubicBezTo>
                    <a:pt x="25418" y="25549"/>
                    <a:pt x="25706" y="25239"/>
                    <a:pt x="25773" y="24684"/>
                  </a:cubicBezTo>
                  <a:cubicBezTo>
                    <a:pt x="25884" y="23864"/>
                    <a:pt x="25706" y="23110"/>
                    <a:pt x="25462" y="22333"/>
                  </a:cubicBezTo>
                  <a:cubicBezTo>
                    <a:pt x="24886" y="20581"/>
                    <a:pt x="24331" y="18807"/>
                    <a:pt x="23755" y="17055"/>
                  </a:cubicBezTo>
                  <a:cubicBezTo>
                    <a:pt x="23577" y="16522"/>
                    <a:pt x="23378" y="15990"/>
                    <a:pt x="23156" y="15391"/>
                  </a:cubicBezTo>
                  <a:cubicBezTo>
                    <a:pt x="23666" y="15214"/>
                    <a:pt x="24109" y="15125"/>
                    <a:pt x="24464" y="14925"/>
                  </a:cubicBezTo>
                  <a:cubicBezTo>
                    <a:pt x="25440" y="14349"/>
                    <a:pt x="26061" y="13439"/>
                    <a:pt x="26616" y="12486"/>
                  </a:cubicBezTo>
                  <a:cubicBezTo>
                    <a:pt x="27592" y="10756"/>
                    <a:pt x="27680" y="8848"/>
                    <a:pt x="27791" y="6941"/>
                  </a:cubicBezTo>
                  <a:cubicBezTo>
                    <a:pt x="27836" y="6386"/>
                    <a:pt x="27525" y="5898"/>
                    <a:pt x="27015" y="5654"/>
                  </a:cubicBezTo>
                  <a:cubicBezTo>
                    <a:pt x="25817" y="5122"/>
                    <a:pt x="24642" y="4568"/>
                    <a:pt x="23400" y="4191"/>
                  </a:cubicBezTo>
                  <a:cubicBezTo>
                    <a:pt x="22961" y="4051"/>
                    <a:pt x="22529" y="3985"/>
                    <a:pt x="22104" y="3985"/>
                  </a:cubicBezTo>
                  <a:cubicBezTo>
                    <a:pt x="21111" y="3985"/>
                    <a:pt x="20160" y="4345"/>
                    <a:pt x="19274" y="4967"/>
                  </a:cubicBezTo>
                  <a:cubicBezTo>
                    <a:pt x="18986" y="5167"/>
                    <a:pt x="18764" y="5477"/>
                    <a:pt x="18498" y="5765"/>
                  </a:cubicBezTo>
                  <a:cubicBezTo>
                    <a:pt x="18165" y="4834"/>
                    <a:pt x="17677" y="4035"/>
                    <a:pt x="16946" y="3437"/>
                  </a:cubicBezTo>
                  <a:cubicBezTo>
                    <a:pt x="15903" y="2549"/>
                    <a:pt x="14883" y="1618"/>
                    <a:pt x="14084" y="509"/>
                  </a:cubicBezTo>
                  <a:cubicBezTo>
                    <a:pt x="14062" y="509"/>
                    <a:pt x="14062" y="487"/>
                    <a:pt x="14040" y="487"/>
                  </a:cubicBezTo>
                  <a:cubicBezTo>
                    <a:pt x="13726" y="158"/>
                    <a:pt x="13372" y="0"/>
                    <a:pt x="12978"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89" name="Google Shape;1889;p15"/>
            <p:cNvSpPr/>
            <p:nvPr/>
          </p:nvSpPr>
          <p:spPr>
            <a:xfrm>
              <a:off x="2335050" y="2519250"/>
              <a:ext cx="15550" cy="36625"/>
            </a:xfrm>
            <a:custGeom>
              <a:avLst/>
              <a:gdLst/>
              <a:ahLst/>
              <a:cxnLst/>
              <a:rect l="l" t="t" r="r" b="b"/>
              <a:pathLst>
                <a:path w="622" h="1465" extrusionOk="0">
                  <a:moveTo>
                    <a:pt x="1" y="1"/>
                  </a:moveTo>
                  <a:lnTo>
                    <a:pt x="1" y="1"/>
                  </a:lnTo>
                  <a:cubicBezTo>
                    <a:pt x="89" y="489"/>
                    <a:pt x="178" y="932"/>
                    <a:pt x="267" y="1464"/>
                  </a:cubicBezTo>
                  <a:cubicBezTo>
                    <a:pt x="622" y="999"/>
                    <a:pt x="489" y="289"/>
                    <a:pt x="1"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0" name="Google Shape;1890;p15"/>
            <p:cNvSpPr/>
            <p:nvPr/>
          </p:nvSpPr>
          <p:spPr>
            <a:xfrm>
              <a:off x="2320650" y="2096750"/>
              <a:ext cx="73750" cy="178000"/>
            </a:xfrm>
            <a:custGeom>
              <a:avLst/>
              <a:gdLst/>
              <a:ahLst/>
              <a:cxnLst/>
              <a:rect l="l" t="t" r="r" b="b"/>
              <a:pathLst>
                <a:path w="2950" h="7120" extrusionOk="0">
                  <a:moveTo>
                    <a:pt x="244" y="0"/>
                  </a:moveTo>
                  <a:cubicBezTo>
                    <a:pt x="200" y="0"/>
                    <a:pt x="133" y="44"/>
                    <a:pt x="0" y="111"/>
                  </a:cubicBezTo>
                  <a:cubicBezTo>
                    <a:pt x="288" y="222"/>
                    <a:pt x="488" y="288"/>
                    <a:pt x="688" y="355"/>
                  </a:cubicBezTo>
                  <a:cubicBezTo>
                    <a:pt x="2018" y="798"/>
                    <a:pt x="2573" y="1730"/>
                    <a:pt x="2440" y="3105"/>
                  </a:cubicBezTo>
                  <a:cubicBezTo>
                    <a:pt x="2329" y="4392"/>
                    <a:pt x="2018" y="5589"/>
                    <a:pt x="1264" y="6676"/>
                  </a:cubicBezTo>
                  <a:cubicBezTo>
                    <a:pt x="1198" y="6787"/>
                    <a:pt x="1176" y="6920"/>
                    <a:pt x="1109" y="7053"/>
                  </a:cubicBezTo>
                  <a:cubicBezTo>
                    <a:pt x="1153" y="7075"/>
                    <a:pt x="1176" y="7097"/>
                    <a:pt x="1220" y="7120"/>
                  </a:cubicBezTo>
                  <a:cubicBezTo>
                    <a:pt x="1353" y="6986"/>
                    <a:pt x="1486" y="6876"/>
                    <a:pt x="1597" y="6743"/>
                  </a:cubicBezTo>
                  <a:cubicBezTo>
                    <a:pt x="2418" y="5656"/>
                    <a:pt x="2684" y="4436"/>
                    <a:pt x="2795" y="3105"/>
                  </a:cubicBezTo>
                  <a:cubicBezTo>
                    <a:pt x="2950" y="1131"/>
                    <a:pt x="1797" y="333"/>
                    <a:pt x="244"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1" name="Google Shape;1891;p15"/>
            <p:cNvSpPr/>
            <p:nvPr/>
          </p:nvSpPr>
          <p:spPr>
            <a:xfrm>
              <a:off x="2312875" y="2164950"/>
              <a:ext cx="59350" cy="110350"/>
            </a:xfrm>
            <a:custGeom>
              <a:avLst/>
              <a:gdLst/>
              <a:ahLst/>
              <a:cxnLst/>
              <a:rect l="l" t="t" r="r" b="b"/>
              <a:pathLst>
                <a:path w="2374" h="4414" extrusionOk="0">
                  <a:moveTo>
                    <a:pt x="1731" y="0"/>
                  </a:moveTo>
                  <a:lnTo>
                    <a:pt x="1731" y="0"/>
                  </a:lnTo>
                  <a:cubicBezTo>
                    <a:pt x="1708" y="355"/>
                    <a:pt x="1708" y="665"/>
                    <a:pt x="1664" y="976"/>
                  </a:cubicBezTo>
                  <a:cubicBezTo>
                    <a:pt x="1509" y="2085"/>
                    <a:pt x="999" y="3016"/>
                    <a:pt x="311" y="3859"/>
                  </a:cubicBezTo>
                  <a:cubicBezTo>
                    <a:pt x="200" y="4015"/>
                    <a:pt x="134" y="4192"/>
                    <a:pt x="1" y="4414"/>
                  </a:cubicBezTo>
                  <a:cubicBezTo>
                    <a:pt x="1110" y="4258"/>
                    <a:pt x="2374" y="932"/>
                    <a:pt x="173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2" name="Google Shape;1892;p15"/>
            <p:cNvSpPr/>
            <p:nvPr/>
          </p:nvSpPr>
          <p:spPr>
            <a:xfrm>
              <a:off x="1816625" y="2451600"/>
              <a:ext cx="148625" cy="25725"/>
            </a:xfrm>
            <a:custGeom>
              <a:avLst/>
              <a:gdLst/>
              <a:ahLst/>
              <a:cxnLst/>
              <a:rect l="l" t="t" r="r" b="b"/>
              <a:pathLst>
                <a:path w="5945" h="1029" extrusionOk="0">
                  <a:moveTo>
                    <a:pt x="5856" y="1"/>
                  </a:moveTo>
                  <a:cubicBezTo>
                    <a:pt x="4704" y="470"/>
                    <a:pt x="3536" y="679"/>
                    <a:pt x="2352" y="679"/>
                  </a:cubicBezTo>
                  <a:cubicBezTo>
                    <a:pt x="1575" y="679"/>
                    <a:pt x="791" y="589"/>
                    <a:pt x="0" y="422"/>
                  </a:cubicBezTo>
                  <a:cubicBezTo>
                    <a:pt x="0" y="489"/>
                    <a:pt x="0" y="555"/>
                    <a:pt x="0" y="622"/>
                  </a:cubicBezTo>
                  <a:cubicBezTo>
                    <a:pt x="377" y="688"/>
                    <a:pt x="732" y="755"/>
                    <a:pt x="1109" y="844"/>
                  </a:cubicBezTo>
                  <a:cubicBezTo>
                    <a:pt x="1643" y="969"/>
                    <a:pt x="2169" y="1028"/>
                    <a:pt x="2690" y="1028"/>
                  </a:cubicBezTo>
                  <a:cubicBezTo>
                    <a:pt x="3639" y="1028"/>
                    <a:pt x="4570" y="832"/>
                    <a:pt x="5501" y="489"/>
                  </a:cubicBezTo>
                  <a:cubicBezTo>
                    <a:pt x="5656" y="422"/>
                    <a:pt x="5789" y="289"/>
                    <a:pt x="5944" y="200"/>
                  </a:cubicBezTo>
                  <a:cubicBezTo>
                    <a:pt x="5922" y="134"/>
                    <a:pt x="5878" y="67"/>
                    <a:pt x="585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3" name="Google Shape;1893;p15"/>
            <p:cNvSpPr/>
            <p:nvPr/>
          </p:nvSpPr>
          <p:spPr>
            <a:xfrm>
              <a:off x="1767275" y="2042400"/>
              <a:ext cx="129775" cy="31625"/>
            </a:xfrm>
            <a:custGeom>
              <a:avLst/>
              <a:gdLst/>
              <a:ahLst/>
              <a:cxnLst/>
              <a:rect l="l" t="t" r="r" b="b"/>
              <a:pathLst>
                <a:path w="5191" h="1265" extrusionOk="0">
                  <a:moveTo>
                    <a:pt x="1908" y="0"/>
                  </a:moveTo>
                  <a:cubicBezTo>
                    <a:pt x="1242" y="0"/>
                    <a:pt x="666" y="267"/>
                    <a:pt x="200" y="732"/>
                  </a:cubicBezTo>
                  <a:cubicBezTo>
                    <a:pt x="89" y="843"/>
                    <a:pt x="67" y="1065"/>
                    <a:pt x="0" y="1220"/>
                  </a:cubicBezTo>
                  <a:cubicBezTo>
                    <a:pt x="22" y="1242"/>
                    <a:pt x="67" y="1265"/>
                    <a:pt x="111" y="1265"/>
                  </a:cubicBezTo>
                  <a:cubicBezTo>
                    <a:pt x="523" y="558"/>
                    <a:pt x="1126" y="251"/>
                    <a:pt x="1874" y="251"/>
                  </a:cubicBezTo>
                  <a:cubicBezTo>
                    <a:pt x="1972" y="251"/>
                    <a:pt x="2072" y="256"/>
                    <a:pt x="2174" y="267"/>
                  </a:cubicBezTo>
                  <a:cubicBezTo>
                    <a:pt x="2640" y="311"/>
                    <a:pt x="3105" y="400"/>
                    <a:pt x="3593" y="422"/>
                  </a:cubicBezTo>
                  <a:cubicBezTo>
                    <a:pt x="3763" y="429"/>
                    <a:pt x="3936" y="432"/>
                    <a:pt x="4109" y="432"/>
                  </a:cubicBezTo>
                  <a:cubicBezTo>
                    <a:pt x="4456" y="432"/>
                    <a:pt x="4806" y="422"/>
                    <a:pt x="5146" y="422"/>
                  </a:cubicBezTo>
                  <a:cubicBezTo>
                    <a:pt x="5168" y="377"/>
                    <a:pt x="5168" y="311"/>
                    <a:pt x="5190" y="267"/>
                  </a:cubicBezTo>
                  <a:cubicBezTo>
                    <a:pt x="5035" y="200"/>
                    <a:pt x="4880" y="111"/>
                    <a:pt x="4724" y="111"/>
                  </a:cubicBezTo>
                  <a:cubicBezTo>
                    <a:pt x="3793" y="67"/>
                    <a:pt x="2839" y="0"/>
                    <a:pt x="1908"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4" name="Google Shape;1894;p15"/>
            <p:cNvSpPr/>
            <p:nvPr/>
          </p:nvSpPr>
          <p:spPr>
            <a:xfrm>
              <a:off x="2197000" y="1424650"/>
              <a:ext cx="347675" cy="383300"/>
            </a:xfrm>
            <a:custGeom>
              <a:avLst/>
              <a:gdLst/>
              <a:ahLst/>
              <a:cxnLst/>
              <a:rect l="l" t="t" r="r" b="b"/>
              <a:pathLst>
                <a:path w="13907" h="15332" extrusionOk="0">
                  <a:moveTo>
                    <a:pt x="4141" y="0"/>
                  </a:moveTo>
                  <a:cubicBezTo>
                    <a:pt x="3564" y="0"/>
                    <a:pt x="2970" y="122"/>
                    <a:pt x="2396" y="224"/>
                  </a:cubicBezTo>
                  <a:cubicBezTo>
                    <a:pt x="1597" y="358"/>
                    <a:pt x="1065" y="846"/>
                    <a:pt x="821" y="1622"/>
                  </a:cubicBezTo>
                  <a:cubicBezTo>
                    <a:pt x="666" y="2088"/>
                    <a:pt x="532" y="2553"/>
                    <a:pt x="422" y="3019"/>
                  </a:cubicBezTo>
                  <a:cubicBezTo>
                    <a:pt x="0" y="4660"/>
                    <a:pt x="244" y="6324"/>
                    <a:pt x="355" y="7965"/>
                  </a:cubicBezTo>
                  <a:cubicBezTo>
                    <a:pt x="422" y="8852"/>
                    <a:pt x="444" y="9762"/>
                    <a:pt x="666" y="10604"/>
                  </a:cubicBezTo>
                  <a:cubicBezTo>
                    <a:pt x="998" y="11802"/>
                    <a:pt x="1597" y="12911"/>
                    <a:pt x="2684" y="13643"/>
                  </a:cubicBezTo>
                  <a:cubicBezTo>
                    <a:pt x="3105" y="13931"/>
                    <a:pt x="3460" y="14264"/>
                    <a:pt x="3882" y="14508"/>
                  </a:cubicBezTo>
                  <a:cubicBezTo>
                    <a:pt x="4259" y="14752"/>
                    <a:pt x="4680" y="14996"/>
                    <a:pt x="5101" y="15062"/>
                  </a:cubicBezTo>
                  <a:cubicBezTo>
                    <a:pt x="6011" y="15218"/>
                    <a:pt x="6920" y="15262"/>
                    <a:pt x="7829" y="15329"/>
                  </a:cubicBezTo>
                  <a:cubicBezTo>
                    <a:pt x="7855" y="15330"/>
                    <a:pt x="7879" y="15331"/>
                    <a:pt x="7902" y="15331"/>
                  </a:cubicBezTo>
                  <a:cubicBezTo>
                    <a:pt x="8161" y="15331"/>
                    <a:pt x="8275" y="15213"/>
                    <a:pt x="8295" y="14907"/>
                  </a:cubicBezTo>
                  <a:cubicBezTo>
                    <a:pt x="8384" y="13843"/>
                    <a:pt x="8584" y="12822"/>
                    <a:pt x="9471" y="12090"/>
                  </a:cubicBezTo>
                  <a:cubicBezTo>
                    <a:pt x="9537" y="12046"/>
                    <a:pt x="9559" y="11846"/>
                    <a:pt x="9515" y="11758"/>
                  </a:cubicBezTo>
                  <a:cubicBezTo>
                    <a:pt x="9249" y="11270"/>
                    <a:pt x="8983" y="10804"/>
                    <a:pt x="8694" y="10338"/>
                  </a:cubicBezTo>
                  <a:cubicBezTo>
                    <a:pt x="7297" y="8054"/>
                    <a:pt x="5855" y="5769"/>
                    <a:pt x="4436" y="3485"/>
                  </a:cubicBezTo>
                  <a:cubicBezTo>
                    <a:pt x="4347" y="3330"/>
                    <a:pt x="4281" y="3152"/>
                    <a:pt x="4192" y="2997"/>
                  </a:cubicBezTo>
                  <a:cubicBezTo>
                    <a:pt x="4236" y="2975"/>
                    <a:pt x="4281" y="2953"/>
                    <a:pt x="4325" y="2930"/>
                  </a:cubicBezTo>
                  <a:cubicBezTo>
                    <a:pt x="6233" y="5836"/>
                    <a:pt x="8140" y="8764"/>
                    <a:pt x="10092" y="11736"/>
                  </a:cubicBezTo>
                  <a:cubicBezTo>
                    <a:pt x="10291" y="11713"/>
                    <a:pt x="10380" y="11580"/>
                    <a:pt x="10247" y="11292"/>
                  </a:cubicBezTo>
                  <a:cubicBezTo>
                    <a:pt x="9848" y="10471"/>
                    <a:pt x="9426" y="9651"/>
                    <a:pt x="9027" y="8852"/>
                  </a:cubicBezTo>
                  <a:cubicBezTo>
                    <a:pt x="8916" y="8630"/>
                    <a:pt x="8783" y="8431"/>
                    <a:pt x="8672" y="8231"/>
                  </a:cubicBezTo>
                  <a:cubicBezTo>
                    <a:pt x="8717" y="8209"/>
                    <a:pt x="8761" y="8165"/>
                    <a:pt x="8805" y="8143"/>
                  </a:cubicBezTo>
                  <a:cubicBezTo>
                    <a:pt x="8850" y="8209"/>
                    <a:pt x="8938" y="8276"/>
                    <a:pt x="8983" y="8364"/>
                  </a:cubicBezTo>
                  <a:cubicBezTo>
                    <a:pt x="9493" y="9318"/>
                    <a:pt x="10003" y="10250"/>
                    <a:pt x="10535" y="11181"/>
                  </a:cubicBezTo>
                  <a:cubicBezTo>
                    <a:pt x="10602" y="11314"/>
                    <a:pt x="10757" y="11447"/>
                    <a:pt x="10868" y="11447"/>
                  </a:cubicBezTo>
                  <a:cubicBezTo>
                    <a:pt x="11028" y="11453"/>
                    <a:pt x="11187" y="11456"/>
                    <a:pt x="11345" y="11456"/>
                  </a:cubicBezTo>
                  <a:cubicBezTo>
                    <a:pt x="11777" y="11456"/>
                    <a:pt x="12204" y="11435"/>
                    <a:pt x="12642" y="11403"/>
                  </a:cubicBezTo>
                  <a:cubicBezTo>
                    <a:pt x="12753" y="11403"/>
                    <a:pt x="12931" y="11292"/>
                    <a:pt x="12931" y="11203"/>
                  </a:cubicBezTo>
                  <a:cubicBezTo>
                    <a:pt x="13197" y="9872"/>
                    <a:pt x="13529" y="8542"/>
                    <a:pt x="13663" y="7189"/>
                  </a:cubicBezTo>
                  <a:cubicBezTo>
                    <a:pt x="13907" y="4793"/>
                    <a:pt x="12798" y="3019"/>
                    <a:pt x="10824" y="1733"/>
                  </a:cubicBezTo>
                  <a:cubicBezTo>
                    <a:pt x="8827" y="424"/>
                    <a:pt x="6610" y="3"/>
                    <a:pt x="4281" y="3"/>
                  </a:cubicBezTo>
                  <a:cubicBezTo>
                    <a:pt x="4234" y="1"/>
                    <a:pt x="4188" y="0"/>
                    <a:pt x="4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5" name="Google Shape;1895;p15"/>
            <p:cNvSpPr/>
            <p:nvPr/>
          </p:nvSpPr>
          <p:spPr>
            <a:xfrm>
              <a:off x="2250225" y="1835625"/>
              <a:ext cx="358775" cy="422675"/>
            </a:xfrm>
            <a:custGeom>
              <a:avLst/>
              <a:gdLst/>
              <a:ahLst/>
              <a:cxnLst/>
              <a:rect l="l" t="t" r="r" b="b"/>
              <a:pathLst>
                <a:path w="14351" h="16907" extrusionOk="0">
                  <a:moveTo>
                    <a:pt x="5903" y="0"/>
                  </a:moveTo>
                  <a:cubicBezTo>
                    <a:pt x="5852" y="0"/>
                    <a:pt x="5793" y="15"/>
                    <a:pt x="5723" y="43"/>
                  </a:cubicBezTo>
                  <a:cubicBezTo>
                    <a:pt x="5323" y="198"/>
                    <a:pt x="4924" y="353"/>
                    <a:pt x="4525" y="509"/>
                  </a:cubicBezTo>
                  <a:cubicBezTo>
                    <a:pt x="1819" y="1551"/>
                    <a:pt x="400" y="3547"/>
                    <a:pt x="178" y="6386"/>
                  </a:cubicBezTo>
                  <a:cubicBezTo>
                    <a:pt x="0" y="8759"/>
                    <a:pt x="488" y="11066"/>
                    <a:pt x="1464" y="13240"/>
                  </a:cubicBezTo>
                  <a:cubicBezTo>
                    <a:pt x="1974" y="14393"/>
                    <a:pt x="2662" y="15458"/>
                    <a:pt x="3571" y="16345"/>
                  </a:cubicBezTo>
                  <a:cubicBezTo>
                    <a:pt x="3873" y="16647"/>
                    <a:pt x="4190" y="16906"/>
                    <a:pt x="4600" y="16906"/>
                  </a:cubicBezTo>
                  <a:cubicBezTo>
                    <a:pt x="4702" y="16906"/>
                    <a:pt x="4809" y="16890"/>
                    <a:pt x="4924" y="16855"/>
                  </a:cubicBezTo>
                  <a:cubicBezTo>
                    <a:pt x="5323" y="16744"/>
                    <a:pt x="5700" y="16611"/>
                    <a:pt x="6033" y="16411"/>
                  </a:cubicBezTo>
                  <a:cubicBezTo>
                    <a:pt x="7342" y="15635"/>
                    <a:pt x="8650" y="14859"/>
                    <a:pt x="9937" y="14038"/>
                  </a:cubicBezTo>
                  <a:cubicBezTo>
                    <a:pt x="10868" y="13461"/>
                    <a:pt x="11866" y="12907"/>
                    <a:pt x="12643" y="12153"/>
                  </a:cubicBezTo>
                  <a:cubicBezTo>
                    <a:pt x="14106" y="10733"/>
                    <a:pt x="14350" y="8937"/>
                    <a:pt x="13973" y="6985"/>
                  </a:cubicBezTo>
                  <a:lnTo>
                    <a:pt x="13973" y="6985"/>
                  </a:lnTo>
                  <a:cubicBezTo>
                    <a:pt x="13949" y="6986"/>
                    <a:pt x="13924" y="6986"/>
                    <a:pt x="13900" y="6986"/>
                  </a:cubicBezTo>
                  <a:cubicBezTo>
                    <a:pt x="13206" y="6986"/>
                    <a:pt x="12696" y="6678"/>
                    <a:pt x="12310" y="6142"/>
                  </a:cubicBezTo>
                  <a:cubicBezTo>
                    <a:pt x="12199" y="6009"/>
                    <a:pt x="11955" y="5876"/>
                    <a:pt x="11778" y="5876"/>
                  </a:cubicBezTo>
                  <a:cubicBezTo>
                    <a:pt x="11701" y="5879"/>
                    <a:pt x="11625" y="5881"/>
                    <a:pt x="11550" y="5881"/>
                  </a:cubicBezTo>
                  <a:cubicBezTo>
                    <a:pt x="11034" y="5881"/>
                    <a:pt x="10551" y="5783"/>
                    <a:pt x="10203" y="5144"/>
                  </a:cubicBezTo>
                  <a:cubicBezTo>
                    <a:pt x="9937" y="5721"/>
                    <a:pt x="9715" y="6142"/>
                    <a:pt x="9515" y="6586"/>
                  </a:cubicBezTo>
                  <a:cubicBezTo>
                    <a:pt x="9072" y="7562"/>
                    <a:pt x="8650" y="8560"/>
                    <a:pt x="8207" y="9536"/>
                  </a:cubicBezTo>
                  <a:cubicBezTo>
                    <a:pt x="8140" y="9713"/>
                    <a:pt x="8007" y="9846"/>
                    <a:pt x="7896" y="10001"/>
                  </a:cubicBezTo>
                  <a:cubicBezTo>
                    <a:pt x="7852" y="9979"/>
                    <a:pt x="7830" y="9979"/>
                    <a:pt x="7807" y="9957"/>
                  </a:cubicBezTo>
                  <a:cubicBezTo>
                    <a:pt x="7807" y="9891"/>
                    <a:pt x="7785" y="9824"/>
                    <a:pt x="7807" y="9780"/>
                  </a:cubicBezTo>
                  <a:cubicBezTo>
                    <a:pt x="8539" y="8183"/>
                    <a:pt x="9271" y="6564"/>
                    <a:pt x="10025" y="4945"/>
                  </a:cubicBezTo>
                  <a:cubicBezTo>
                    <a:pt x="10336" y="4279"/>
                    <a:pt x="9959" y="3569"/>
                    <a:pt x="9293" y="3503"/>
                  </a:cubicBezTo>
                  <a:cubicBezTo>
                    <a:pt x="9116" y="3924"/>
                    <a:pt x="8939" y="4324"/>
                    <a:pt x="8783" y="4723"/>
                  </a:cubicBezTo>
                  <a:cubicBezTo>
                    <a:pt x="8406" y="5765"/>
                    <a:pt x="8051" y="6785"/>
                    <a:pt x="7697" y="7806"/>
                  </a:cubicBezTo>
                  <a:cubicBezTo>
                    <a:pt x="7009" y="9824"/>
                    <a:pt x="6344" y="11842"/>
                    <a:pt x="5678" y="13861"/>
                  </a:cubicBezTo>
                  <a:cubicBezTo>
                    <a:pt x="5634" y="13994"/>
                    <a:pt x="5501" y="14105"/>
                    <a:pt x="5434" y="14215"/>
                  </a:cubicBezTo>
                  <a:cubicBezTo>
                    <a:pt x="5390" y="14193"/>
                    <a:pt x="5323" y="14171"/>
                    <a:pt x="5279" y="14149"/>
                  </a:cubicBezTo>
                  <a:cubicBezTo>
                    <a:pt x="5323" y="13994"/>
                    <a:pt x="5346" y="13816"/>
                    <a:pt x="5412" y="13661"/>
                  </a:cubicBezTo>
                  <a:cubicBezTo>
                    <a:pt x="5922" y="12242"/>
                    <a:pt x="6432" y="10822"/>
                    <a:pt x="6942" y="9403"/>
                  </a:cubicBezTo>
                  <a:cubicBezTo>
                    <a:pt x="7608" y="7584"/>
                    <a:pt x="7785" y="5610"/>
                    <a:pt x="8806" y="3924"/>
                  </a:cubicBezTo>
                  <a:cubicBezTo>
                    <a:pt x="8872" y="3791"/>
                    <a:pt x="8850" y="3592"/>
                    <a:pt x="8894" y="3370"/>
                  </a:cubicBezTo>
                  <a:lnTo>
                    <a:pt x="8894" y="3370"/>
                  </a:lnTo>
                  <a:cubicBezTo>
                    <a:pt x="8562" y="3392"/>
                    <a:pt x="8295" y="3436"/>
                    <a:pt x="8029" y="3459"/>
                  </a:cubicBezTo>
                  <a:cubicBezTo>
                    <a:pt x="7845" y="3487"/>
                    <a:pt x="7680" y="3502"/>
                    <a:pt x="7533" y="3502"/>
                  </a:cubicBezTo>
                  <a:cubicBezTo>
                    <a:pt x="6759" y="3502"/>
                    <a:pt x="6477" y="3093"/>
                    <a:pt x="6477" y="2106"/>
                  </a:cubicBezTo>
                  <a:cubicBezTo>
                    <a:pt x="6477" y="2017"/>
                    <a:pt x="6455" y="1928"/>
                    <a:pt x="6477" y="1839"/>
                  </a:cubicBezTo>
                  <a:cubicBezTo>
                    <a:pt x="6632" y="1263"/>
                    <a:pt x="6388" y="753"/>
                    <a:pt x="6166" y="220"/>
                  </a:cubicBezTo>
                  <a:cubicBezTo>
                    <a:pt x="6090" y="69"/>
                    <a:pt x="6015" y="0"/>
                    <a:pt x="590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6" name="Google Shape;1896;p15"/>
            <p:cNvSpPr/>
            <p:nvPr/>
          </p:nvSpPr>
          <p:spPr>
            <a:xfrm>
              <a:off x="2608425" y="1627425"/>
              <a:ext cx="337700" cy="351050"/>
            </a:xfrm>
            <a:custGeom>
              <a:avLst/>
              <a:gdLst/>
              <a:ahLst/>
              <a:cxnLst/>
              <a:rect l="l" t="t" r="r" b="b"/>
              <a:pathLst>
                <a:path w="13508" h="14042" extrusionOk="0">
                  <a:moveTo>
                    <a:pt x="5447" y="1"/>
                  </a:moveTo>
                  <a:cubicBezTo>
                    <a:pt x="5204" y="1"/>
                    <a:pt x="4956" y="18"/>
                    <a:pt x="4702" y="54"/>
                  </a:cubicBezTo>
                  <a:cubicBezTo>
                    <a:pt x="3615" y="209"/>
                    <a:pt x="2617" y="653"/>
                    <a:pt x="1686" y="1185"/>
                  </a:cubicBezTo>
                  <a:cubicBezTo>
                    <a:pt x="1131" y="1495"/>
                    <a:pt x="621" y="1895"/>
                    <a:pt x="0" y="2316"/>
                  </a:cubicBezTo>
                  <a:cubicBezTo>
                    <a:pt x="1464" y="2915"/>
                    <a:pt x="1885" y="3957"/>
                    <a:pt x="1863" y="5288"/>
                  </a:cubicBezTo>
                  <a:cubicBezTo>
                    <a:pt x="1844" y="6241"/>
                    <a:pt x="2336" y="6784"/>
                    <a:pt x="3175" y="6784"/>
                  </a:cubicBezTo>
                  <a:cubicBezTo>
                    <a:pt x="3293" y="6784"/>
                    <a:pt x="3418" y="6774"/>
                    <a:pt x="3549" y="6752"/>
                  </a:cubicBezTo>
                  <a:cubicBezTo>
                    <a:pt x="4746" y="6552"/>
                    <a:pt x="5944" y="6264"/>
                    <a:pt x="7142" y="6020"/>
                  </a:cubicBezTo>
                  <a:cubicBezTo>
                    <a:pt x="7171" y="6013"/>
                    <a:pt x="7203" y="6010"/>
                    <a:pt x="7236" y="6010"/>
                  </a:cubicBezTo>
                  <a:cubicBezTo>
                    <a:pt x="7302" y="6010"/>
                    <a:pt x="7371" y="6020"/>
                    <a:pt x="7430" y="6020"/>
                  </a:cubicBezTo>
                  <a:cubicBezTo>
                    <a:pt x="7430" y="6064"/>
                    <a:pt x="7452" y="6109"/>
                    <a:pt x="7452" y="6153"/>
                  </a:cubicBezTo>
                  <a:cubicBezTo>
                    <a:pt x="6055" y="6486"/>
                    <a:pt x="4636" y="6796"/>
                    <a:pt x="3238" y="7129"/>
                  </a:cubicBezTo>
                  <a:cubicBezTo>
                    <a:pt x="3346" y="7488"/>
                    <a:pt x="3526" y="7614"/>
                    <a:pt x="3791" y="7614"/>
                  </a:cubicBezTo>
                  <a:cubicBezTo>
                    <a:pt x="3853" y="7614"/>
                    <a:pt x="3920" y="7607"/>
                    <a:pt x="3992" y="7595"/>
                  </a:cubicBezTo>
                  <a:cubicBezTo>
                    <a:pt x="4525" y="7484"/>
                    <a:pt x="5035" y="7373"/>
                    <a:pt x="5567" y="7306"/>
                  </a:cubicBezTo>
                  <a:cubicBezTo>
                    <a:pt x="7364" y="7040"/>
                    <a:pt x="9182" y="6796"/>
                    <a:pt x="11001" y="6530"/>
                  </a:cubicBezTo>
                  <a:cubicBezTo>
                    <a:pt x="11090" y="6530"/>
                    <a:pt x="11201" y="6552"/>
                    <a:pt x="11312" y="6574"/>
                  </a:cubicBezTo>
                  <a:cubicBezTo>
                    <a:pt x="11312" y="6597"/>
                    <a:pt x="11312" y="6641"/>
                    <a:pt x="11312" y="6663"/>
                  </a:cubicBezTo>
                  <a:cubicBezTo>
                    <a:pt x="8739" y="7085"/>
                    <a:pt x="6144" y="7528"/>
                    <a:pt x="3571" y="7950"/>
                  </a:cubicBezTo>
                  <a:cubicBezTo>
                    <a:pt x="3504" y="8238"/>
                    <a:pt x="3482" y="8504"/>
                    <a:pt x="3371" y="8748"/>
                  </a:cubicBezTo>
                  <a:cubicBezTo>
                    <a:pt x="3150" y="9236"/>
                    <a:pt x="3216" y="9702"/>
                    <a:pt x="3283" y="10212"/>
                  </a:cubicBezTo>
                  <a:cubicBezTo>
                    <a:pt x="3349" y="10811"/>
                    <a:pt x="3394" y="11432"/>
                    <a:pt x="3283" y="12008"/>
                  </a:cubicBezTo>
                  <a:cubicBezTo>
                    <a:pt x="3172" y="12607"/>
                    <a:pt x="2839" y="13184"/>
                    <a:pt x="2573" y="13849"/>
                  </a:cubicBezTo>
                  <a:cubicBezTo>
                    <a:pt x="2967" y="13906"/>
                    <a:pt x="3409" y="14041"/>
                    <a:pt x="3845" y="14041"/>
                  </a:cubicBezTo>
                  <a:cubicBezTo>
                    <a:pt x="3924" y="14041"/>
                    <a:pt x="4003" y="14037"/>
                    <a:pt x="4081" y="14027"/>
                  </a:cubicBezTo>
                  <a:cubicBezTo>
                    <a:pt x="5390" y="13871"/>
                    <a:pt x="6720" y="13805"/>
                    <a:pt x="7918" y="13117"/>
                  </a:cubicBezTo>
                  <a:cubicBezTo>
                    <a:pt x="9227" y="12363"/>
                    <a:pt x="10491" y="11631"/>
                    <a:pt x="11378" y="10345"/>
                  </a:cubicBezTo>
                  <a:cubicBezTo>
                    <a:pt x="11644" y="9946"/>
                    <a:pt x="11977" y="9569"/>
                    <a:pt x="12332" y="9236"/>
                  </a:cubicBezTo>
                  <a:cubicBezTo>
                    <a:pt x="13507" y="8149"/>
                    <a:pt x="13419" y="6353"/>
                    <a:pt x="12664" y="5266"/>
                  </a:cubicBezTo>
                  <a:cubicBezTo>
                    <a:pt x="11689" y="3846"/>
                    <a:pt x="10535" y="2560"/>
                    <a:pt x="9205" y="1473"/>
                  </a:cubicBezTo>
                  <a:cubicBezTo>
                    <a:pt x="8107" y="583"/>
                    <a:pt x="6863" y="1"/>
                    <a:pt x="54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7" name="Google Shape;1897;p15"/>
            <p:cNvSpPr/>
            <p:nvPr/>
          </p:nvSpPr>
          <p:spPr>
            <a:xfrm>
              <a:off x="2017900" y="1685400"/>
              <a:ext cx="384275" cy="332625"/>
            </a:xfrm>
            <a:custGeom>
              <a:avLst/>
              <a:gdLst/>
              <a:ahLst/>
              <a:cxnLst/>
              <a:rect l="l" t="t" r="r" b="b"/>
              <a:pathLst>
                <a:path w="15371" h="13305" extrusionOk="0">
                  <a:moveTo>
                    <a:pt x="6920" y="995"/>
                  </a:moveTo>
                  <a:cubicBezTo>
                    <a:pt x="6965" y="1062"/>
                    <a:pt x="6987" y="1128"/>
                    <a:pt x="7009" y="1172"/>
                  </a:cubicBezTo>
                  <a:cubicBezTo>
                    <a:pt x="6898" y="1261"/>
                    <a:pt x="6787" y="1372"/>
                    <a:pt x="6654" y="1416"/>
                  </a:cubicBezTo>
                  <a:cubicBezTo>
                    <a:pt x="5323" y="1993"/>
                    <a:pt x="4458" y="3058"/>
                    <a:pt x="3682" y="4233"/>
                  </a:cubicBezTo>
                  <a:cubicBezTo>
                    <a:pt x="3061" y="5165"/>
                    <a:pt x="2418" y="6074"/>
                    <a:pt x="1775" y="6983"/>
                  </a:cubicBezTo>
                  <a:cubicBezTo>
                    <a:pt x="1730" y="6983"/>
                    <a:pt x="1708" y="6961"/>
                    <a:pt x="1664" y="6961"/>
                  </a:cubicBezTo>
                  <a:cubicBezTo>
                    <a:pt x="1708" y="6806"/>
                    <a:pt x="1730" y="6651"/>
                    <a:pt x="1797" y="6518"/>
                  </a:cubicBezTo>
                  <a:cubicBezTo>
                    <a:pt x="2640" y="5298"/>
                    <a:pt x="3460" y="4078"/>
                    <a:pt x="4303" y="2880"/>
                  </a:cubicBezTo>
                  <a:cubicBezTo>
                    <a:pt x="4813" y="2148"/>
                    <a:pt x="5523" y="1638"/>
                    <a:pt x="6299" y="1239"/>
                  </a:cubicBezTo>
                  <a:cubicBezTo>
                    <a:pt x="6499" y="1128"/>
                    <a:pt x="6721" y="1084"/>
                    <a:pt x="6920" y="995"/>
                  </a:cubicBezTo>
                  <a:close/>
                  <a:moveTo>
                    <a:pt x="2462" y="8403"/>
                  </a:moveTo>
                  <a:lnTo>
                    <a:pt x="2462" y="8403"/>
                  </a:lnTo>
                  <a:cubicBezTo>
                    <a:pt x="3726" y="9911"/>
                    <a:pt x="5368" y="10732"/>
                    <a:pt x="7209" y="11198"/>
                  </a:cubicBezTo>
                  <a:cubicBezTo>
                    <a:pt x="7209" y="11264"/>
                    <a:pt x="7186" y="11331"/>
                    <a:pt x="7164" y="11375"/>
                  </a:cubicBezTo>
                  <a:cubicBezTo>
                    <a:pt x="7046" y="11375"/>
                    <a:pt x="6918" y="11395"/>
                    <a:pt x="6786" y="11395"/>
                  </a:cubicBezTo>
                  <a:cubicBezTo>
                    <a:pt x="6721" y="11395"/>
                    <a:pt x="6654" y="11390"/>
                    <a:pt x="6587" y="11375"/>
                  </a:cubicBezTo>
                  <a:cubicBezTo>
                    <a:pt x="5257" y="11042"/>
                    <a:pt x="4126" y="10288"/>
                    <a:pt x="3083" y="9401"/>
                  </a:cubicBezTo>
                  <a:cubicBezTo>
                    <a:pt x="2861" y="9224"/>
                    <a:pt x="2706" y="8957"/>
                    <a:pt x="2551" y="8713"/>
                  </a:cubicBezTo>
                  <a:cubicBezTo>
                    <a:pt x="2484" y="8625"/>
                    <a:pt x="2484" y="8514"/>
                    <a:pt x="2462" y="8403"/>
                  </a:cubicBezTo>
                  <a:close/>
                  <a:moveTo>
                    <a:pt x="7179" y="0"/>
                  </a:moveTo>
                  <a:cubicBezTo>
                    <a:pt x="7097" y="0"/>
                    <a:pt x="6998" y="25"/>
                    <a:pt x="6876" y="64"/>
                  </a:cubicBezTo>
                  <a:cubicBezTo>
                    <a:pt x="5479" y="463"/>
                    <a:pt x="4480" y="1394"/>
                    <a:pt x="3660" y="2503"/>
                  </a:cubicBezTo>
                  <a:cubicBezTo>
                    <a:pt x="2728" y="3723"/>
                    <a:pt x="1885" y="5009"/>
                    <a:pt x="1021" y="6296"/>
                  </a:cubicBezTo>
                  <a:cubicBezTo>
                    <a:pt x="133" y="7671"/>
                    <a:pt x="0" y="7937"/>
                    <a:pt x="1287" y="9379"/>
                  </a:cubicBezTo>
                  <a:cubicBezTo>
                    <a:pt x="2573" y="10798"/>
                    <a:pt x="4126" y="11841"/>
                    <a:pt x="5900" y="12528"/>
                  </a:cubicBezTo>
                  <a:cubicBezTo>
                    <a:pt x="6898" y="12905"/>
                    <a:pt x="7963" y="13038"/>
                    <a:pt x="9049" y="13305"/>
                  </a:cubicBezTo>
                  <a:cubicBezTo>
                    <a:pt x="9049" y="12972"/>
                    <a:pt x="9049" y="12772"/>
                    <a:pt x="9072" y="12550"/>
                  </a:cubicBezTo>
                  <a:cubicBezTo>
                    <a:pt x="9205" y="10044"/>
                    <a:pt x="10291" y="8070"/>
                    <a:pt x="12465" y="6784"/>
                  </a:cubicBezTo>
                  <a:cubicBezTo>
                    <a:pt x="13241" y="6340"/>
                    <a:pt x="14128" y="6096"/>
                    <a:pt x="14949" y="5719"/>
                  </a:cubicBezTo>
                  <a:cubicBezTo>
                    <a:pt x="15104" y="5653"/>
                    <a:pt x="15237" y="5475"/>
                    <a:pt x="15370" y="5364"/>
                  </a:cubicBezTo>
                  <a:cubicBezTo>
                    <a:pt x="15326" y="5320"/>
                    <a:pt x="15282" y="5253"/>
                    <a:pt x="15260" y="5209"/>
                  </a:cubicBezTo>
                  <a:cubicBezTo>
                    <a:pt x="15082" y="5209"/>
                    <a:pt x="14927" y="5231"/>
                    <a:pt x="14772" y="5231"/>
                  </a:cubicBezTo>
                  <a:cubicBezTo>
                    <a:pt x="14542" y="5240"/>
                    <a:pt x="14313" y="5247"/>
                    <a:pt x="14084" y="5247"/>
                  </a:cubicBezTo>
                  <a:cubicBezTo>
                    <a:pt x="13187" y="5247"/>
                    <a:pt x="12307" y="5150"/>
                    <a:pt x="11511" y="4743"/>
                  </a:cubicBezTo>
                  <a:cubicBezTo>
                    <a:pt x="9648" y="3790"/>
                    <a:pt x="8118" y="2481"/>
                    <a:pt x="7519" y="352"/>
                  </a:cubicBezTo>
                  <a:cubicBezTo>
                    <a:pt x="7432" y="90"/>
                    <a:pt x="7335" y="0"/>
                    <a:pt x="71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8" name="Google Shape;1898;p15"/>
            <p:cNvSpPr/>
            <p:nvPr/>
          </p:nvSpPr>
          <p:spPr>
            <a:xfrm>
              <a:off x="2523025" y="1386650"/>
              <a:ext cx="275600" cy="324750"/>
            </a:xfrm>
            <a:custGeom>
              <a:avLst/>
              <a:gdLst/>
              <a:ahLst/>
              <a:cxnLst/>
              <a:rect l="l" t="t" r="r" b="b"/>
              <a:pathLst>
                <a:path w="11024" h="12990" extrusionOk="0">
                  <a:moveTo>
                    <a:pt x="6557" y="1093"/>
                  </a:moveTo>
                  <a:cubicBezTo>
                    <a:pt x="6985" y="1093"/>
                    <a:pt x="7389" y="1231"/>
                    <a:pt x="7763" y="1501"/>
                  </a:cubicBezTo>
                  <a:cubicBezTo>
                    <a:pt x="7985" y="1634"/>
                    <a:pt x="8185" y="1811"/>
                    <a:pt x="8118" y="2188"/>
                  </a:cubicBezTo>
                  <a:cubicBezTo>
                    <a:pt x="7985" y="2099"/>
                    <a:pt x="7896" y="2055"/>
                    <a:pt x="7830" y="1988"/>
                  </a:cubicBezTo>
                  <a:cubicBezTo>
                    <a:pt x="7442" y="1541"/>
                    <a:pt x="6975" y="1335"/>
                    <a:pt x="6467" y="1335"/>
                  </a:cubicBezTo>
                  <a:cubicBezTo>
                    <a:pt x="6220" y="1335"/>
                    <a:pt x="5962" y="1384"/>
                    <a:pt x="5701" y="1478"/>
                  </a:cubicBezTo>
                  <a:cubicBezTo>
                    <a:pt x="4082" y="2011"/>
                    <a:pt x="2706" y="2964"/>
                    <a:pt x="1509" y="4184"/>
                  </a:cubicBezTo>
                  <a:cubicBezTo>
                    <a:pt x="1420" y="4295"/>
                    <a:pt x="1331" y="4384"/>
                    <a:pt x="1220" y="4473"/>
                  </a:cubicBezTo>
                  <a:lnTo>
                    <a:pt x="1132" y="4406"/>
                  </a:lnTo>
                  <a:cubicBezTo>
                    <a:pt x="1198" y="4317"/>
                    <a:pt x="1265" y="4184"/>
                    <a:pt x="1353" y="4118"/>
                  </a:cubicBezTo>
                  <a:cubicBezTo>
                    <a:pt x="2640" y="2765"/>
                    <a:pt x="4126" y="1744"/>
                    <a:pt x="5922" y="1190"/>
                  </a:cubicBezTo>
                  <a:cubicBezTo>
                    <a:pt x="6139" y="1125"/>
                    <a:pt x="6350" y="1093"/>
                    <a:pt x="6557" y="1093"/>
                  </a:cubicBezTo>
                  <a:close/>
                  <a:moveTo>
                    <a:pt x="8739" y="3319"/>
                  </a:moveTo>
                  <a:cubicBezTo>
                    <a:pt x="9626" y="4118"/>
                    <a:pt x="10270" y="7267"/>
                    <a:pt x="9582" y="7822"/>
                  </a:cubicBezTo>
                  <a:cubicBezTo>
                    <a:pt x="9804" y="6180"/>
                    <a:pt x="9138" y="4783"/>
                    <a:pt x="8739" y="3319"/>
                  </a:cubicBezTo>
                  <a:close/>
                  <a:moveTo>
                    <a:pt x="6927" y="0"/>
                  </a:moveTo>
                  <a:cubicBezTo>
                    <a:pt x="6723" y="0"/>
                    <a:pt x="6506" y="42"/>
                    <a:pt x="6277" y="125"/>
                  </a:cubicBezTo>
                  <a:cubicBezTo>
                    <a:pt x="4503" y="791"/>
                    <a:pt x="2795" y="1611"/>
                    <a:pt x="1376" y="2898"/>
                  </a:cubicBezTo>
                  <a:cubicBezTo>
                    <a:pt x="866" y="3341"/>
                    <a:pt x="488" y="3918"/>
                    <a:pt x="89" y="4450"/>
                  </a:cubicBezTo>
                  <a:cubicBezTo>
                    <a:pt x="1" y="4583"/>
                    <a:pt x="45" y="4850"/>
                    <a:pt x="111" y="5005"/>
                  </a:cubicBezTo>
                  <a:cubicBezTo>
                    <a:pt x="843" y="6225"/>
                    <a:pt x="1176" y="7533"/>
                    <a:pt x="976" y="8953"/>
                  </a:cubicBezTo>
                  <a:cubicBezTo>
                    <a:pt x="866" y="9818"/>
                    <a:pt x="688" y="10705"/>
                    <a:pt x="533" y="11570"/>
                  </a:cubicBezTo>
                  <a:cubicBezTo>
                    <a:pt x="466" y="11991"/>
                    <a:pt x="355" y="12413"/>
                    <a:pt x="244" y="12856"/>
                  </a:cubicBezTo>
                  <a:cubicBezTo>
                    <a:pt x="289" y="12901"/>
                    <a:pt x="333" y="12945"/>
                    <a:pt x="378" y="12989"/>
                  </a:cubicBezTo>
                  <a:cubicBezTo>
                    <a:pt x="777" y="12790"/>
                    <a:pt x="1198" y="12612"/>
                    <a:pt x="1575" y="12368"/>
                  </a:cubicBezTo>
                  <a:cubicBezTo>
                    <a:pt x="1969" y="12093"/>
                    <a:pt x="2346" y="11869"/>
                    <a:pt x="2813" y="11869"/>
                  </a:cubicBezTo>
                  <a:cubicBezTo>
                    <a:pt x="2872" y="11869"/>
                    <a:pt x="2933" y="11873"/>
                    <a:pt x="2995" y="11880"/>
                  </a:cubicBezTo>
                  <a:cubicBezTo>
                    <a:pt x="3083" y="11880"/>
                    <a:pt x="3217" y="11814"/>
                    <a:pt x="3283" y="11747"/>
                  </a:cubicBezTo>
                  <a:cubicBezTo>
                    <a:pt x="4547" y="10594"/>
                    <a:pt x="6011" y="9840"/>
                    <a:pt x="7652" y="9419"/>
                  </a:cubicBezTo>
                  <a:cubicBezTo>
                    <a:pt x="8060" y="9312"/>
                    <a:pt x="8465" y="9259"/>
                    <a:pt x="8875" y="9259"/>
                  </a:cubicBezTo>
                  <a:cubicBezTo>
                    <a:pt x="9489" y="9259"/>
                    <a:pt x="10114" y="9379"/>
                    <a:pt x="10780" y="9618"/>
                  </a:cubicBezTo>
                  <a:cubicBezTo>
                    <a:pt x="10868" y="8908"/>
                    <a:pt x="11024" y="8265"/>
                    <a:pt x="11024" y="7622"/>
                  </a:cubicBezTo>
                  <a:cubicBezTo>
                    <a:pt x="10979" y="4916"/>
                    <a:pt x="9826" y="2632"/>
                    <a:pt x="8118" y="613"/>
                  </a:cubicBezTo>
                  <a:cubicBezTo>
                    <a:pt x="7768" y="202"/>
                    <a:pt x="7376" y="0"/>
                    <a:pt x="692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99" name="Google Shape;1899;p15"/>
            <p:cNvSpPr/>
            <p:nvPr/>
          </p:nvSpPr>
          <p:spPr>
            <a:xfrm>
              <a:off x="2514150" y="1973575"/>
              <a:ext cx="295575" cy="259725"/>
            </a:xfrm>
            <a:custGeom>
              <a:avLst/>
              <a:gdLst/>
              <a:ahLst/>
              <a:cxnLst/>
              <a:rect l="l" t="t" r="r" b="b"/>
              <a:pathLst>
                <a:path w="11823" h="10389" extrusionOk="0">
                  <a:moveTo>
                    <a:pt x="10846" y="2554"/>
                  </a:moveTo>
                  <a:cubicBezTo>
                    <a:pt x="10891" y="2753"/>
                    <a:pt x="10979" y="2975"/>
                    <a:pt x="10979" y="3175"/>
                  </a:cubicBezTo>
                  <a:cubicBezTo>
                    <a:pt x="10957" y="3729"/>
                    <a:pt x="10935" y="4306"/>
                    <a:pt x="10868" y="4860"/>
                  </a:cubicBezTo>
                  <a:cubicBezTo>
                    <a:pt x="10780" y="5725"/>
                    <a:pt x="10625" y="6568"/>
                    <a:pt x="10514" y="7433"/>
                  </a:cubicBezTo>
                  <a:cubicBezTo>
                    <a:pt x="10491" y="7611"/>
                    <a:pt x="10447" y="7766"/>
                    <a:pt x="10425" y="7921"/>
                  </a:cubicBezTo>
                  <a:cubicBezTo>
                    <a:pt x="10137" y="8919"/>
                    <a:pt x="9671" y="9341"/>
                    <a:pt x="8651" y="9429"/>
                  </a:cubicBezTo>
                  <a:cubicBezTo>
                    <a:pt x="8462" y="9452"/>
                    <a:pt x="8262" y="9463"/>
                    <a:pt x="8063" y="9463"/>
                  </a:cubicBezTo>
                  <a:cubicBezTo>
                    <a:pt x="7863" y="9463"/>
                    <a:pt x="7664" y="9452"/>
                    <a:pt x="7475" y="9429"/>
                  </a:cubicBezTo>
                  <a:cubicBezTo>
                    <a:pt x="6233" y="9230"/>
                    <a:pt x="5013" y="9008"/>
                    <a:pt x="3793" y="8786"/>
                  </a:cubicBezTo>
                  <a:cubicBezTo>
                    <a:pt x="3616" y="8742"/>
                    <a:pt x="3461" y="8675"/>
                    <a:pt x="3283" y="8631"/>
                  </a:cubicBezTo>
                  <a:cubicBezTo>
                    <a:pt x="3283" y="8564"/>
                    <a:pt x="3283" y="8520"/>
                    <a:pt x="3305" y="8476"/>
                  </a:cubicBezTo>
                  <a:cubicBezTo>
                    <a:pt x="3416" y="8498"/>
                    <a:pt x="3549" y="8498"/>
                    <a:pt x="3660" y="8520"/>
                  </a:cubicBezTo>
                  <a:cubicBezTo>
                    <a:pt x="4924" y="8720"/>
                    <a:pt x="6166" y="8941"/>
                    <a:pt x="7431" y="9119"/>
                  </a:cubicBezTo>
                  <a:cubicBezTo>
                    <a:pt x="7622" y="9145"/>
                    <a:pt x="7814" y="9154"/>
                    <a:pt x="8005" y="9154"/>
                  </a:cubicBezTo>
                  <a:cubicBezTo>
                    <a:pt x="8302" y="9154"/>
                    <a:pt x="8598" y="9132"/>
                    <a:pt x="8895" y="9119"/>
                  </a:cubicBezTo>
                  <a:cubicBezTo>
                    <a:pt x="9449" y="9097"/>
                    <a:pt x="9804" y="8742"/>
                    <a:pt x="10003" y="8232"/>
                  </a:cubicBezTo>
                  <a:cubicBezTo>
                    <a:pt x="10070" y="8054"/>
                    <a:pt x="10137" y="7877"/>
                    <a:pt x="10159" y="7699"/>
                  </a:cubicBezTo>
                  <a:cubicBezTo>
                    <a:pt x="10336" y="6103"/>
                    <a:pt x="10491" y="4506"/>
                    <a:pt x="10669" y="2909"/>
                  </a:cubicBezTo>
                  <a:cubicBezTo>
                    <a:pt x="10669" y="2798"/>
                    <a:pt x="10691" y="2687"/>
                    <a:pt x="10713" y="2576"/>
                  </a:cubicBezTo>
                  <a:cubicBezTo>
                    <a:pt x="10758" y="2554"/>
                    <a:pt x="10802" y="2554"/>
                    <a:pt x="10846" y="2554"/>
                  </a:cubicBezTo>
                  <a:close/>
                  <a:moveTo>
                    <a:pt x="11006" y="1"/>
                  </a:moveTo>
                  <a:cubicBezTo>
                    <a:pt x="10997" y="1"/>
                    <a:pt x="10988" y="2"/>
                    <a:pt x="10979" y="3"/>
                  </a:cubicBezTo>
                  <a:cubicBezTo>
                    <a:pt x="10247" y="114"/>
                    <a:pt x="9493" y="247"/>
                    <a:pt x="8761" y="425"/>
                  </a:cubicBezTo>
                  <a:cubicBezTo>
                    <a:pt x="8437" y="508"/>
                    <a:pt x="8112" y="544"/>
                    <a:pt x="7788" y="544"/>
                  </a:cubicBezTo>
                  <a:cubicBezTo>
                    <a:pt x="7250" y="544"/>
                    <a:pt x="6715" y="444"/>
                    <a:pt x="6189" y="292"/>
                  </a:cubicBezTo>
                  <a:cubicBezTo>
                    <a:pt x="6144" y="269"/>
                    <a:pt x="6083" y="258"/>
                    <a:pt x="6025" y="258"/>
                  </a:cubicBezTo>
                  <a:cubicBezTo>
                    <a:pt x="5967" y="258"/>
                    <a:pt x="5911" y="269"/>
                    <a:pt x="5878" y="292"/>
                  </a:cubicBezTo>
                  <a:cubicBezTo>
                    <a:pt x="5191" y="713"/>
                    <a:pt x="4503" y="1134"/>
                    <a:pt x="3793" y="1578"/>
                  </a:cubicBezTo>
                  <a:cubicBezTo>
                    <a:pt x="4370" y="4794"/>
                    <a:pt x="3017" y="7101"/>
                    <a:pt x="1" y="8542"/>
                  </a:cubicBezTo>
                  <a:cubicBezTo>
                    <a:pt x="1" y="8587"/>
                    <a:pt x="23" y="8653"/>
                    <a:pt x="45" y="8720"/>
                  </a:cubicBezTo>
                  <a:cubicBezTo>
                    <a:pt x="489" y="8897"/>
                    <a:pt x="932" y="9163"/>
                    <a:pt x="1398" y="9252"/>
                  </a:cubicBezTo>
                  <a:cubicBezTo>
                    <a:pt x="3084" y="9607"/>
                    <a:pt x="4769" y="9917"/>
                    <a:pt x="6455" y="10206"/>
                  </a:cubicBezTo>
                  <a:cubicBezTo>
                    <a:pt x="7165" y="10317"/>
                    <a:pt x="7896" y="10339"/>
                    <a:pt x="8628" y="10383"/>
                  </a:cubicBezTo>
                  <a:cubicBezTo>
                    <a:pt x="8683" y="10387"/>
                    <a:pt x="8737" y="10389"/>
                    <a:pt x="8790" y="10389"/>
                  </a:cubicBezTo>
                  <a:cubicBezTo>
                    <a:pt x="9674" y="10389"/>
                    <a:pt x="10250" y="9872"/>
                    <a:pt x="10669" y="9119"/>
                  </a:cubicBezTo>
                  <a:cubicBezTo>
                    <a:pt x="10802" y="8897"/>
                    <a:pt x="10913" y="8653"/>
                    <a:pt x="11002" y="8387"/>
                  </a:cubicBezTo>
                  <a:cubicBezTo>
                    <a:pt x="11733" y="6169"/>
                    <a:pt x="11822" y="3907"/>
                    <a:pt x="11689" y="1600"/>
                  </a:cubicBezTo>
                  <a:cubicBezTo>
                    <a:pt x="11667" y="1134"/>
                    <a:pt x="11489" y="669"/>
                    <a:pt x="11356" y="225"/>
                  </a:cubicBezTo>
                  <a:cubicBezTo>
                    <a:pt x="11315" y="122"/>
                    <a:pt x="11122" y="1"/>
                    <a:pt x="1100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0" name="Google Shape;1900;p15"/>
            <p:cNvSpPr/>
            <p:nvPr/>
          </p:nvSpPr>
          <p:spPr>
            <a:xfrm>
              <a:off x="2404375" y="1693650"/>
              <a:ext cx="290575" cy="306075"/>
            </a:xfrm>
            <a:custGeom>
              <a:avLst/>
              <a:gdLst/>
              <a:ahLst/>
              <a:cxnLst/>
              <a:rect l="l" t="t" r="r" b="b"/>
              <a:pathLst>
                <a:path w="11623" h="12243" extrusionOk="0">
                  <a:moveTo>
                    <a:pt x="7186" y="1375"/>
                  </a:moveTo>
                  <a:cubicBezTo>
                    <a:pt x="7319" y="1752"/>
                    <a:pt x="6166" y="4058"/>
                    <a:pt x="5612" y="4746"/>
                  </a:cubicBezTo>
                  <a:cubicBezTo>
                    <a:pt x="5722" y="4835"/>
                    <a:pt x="5833" y="4923"/>
                    <a:pt x="5944" y="5012"/>
                  </a:cubicBezTo>
                  <a:cubicBezTo>
                    <a:pt x="6343" y="5367"/>
                    <a:pt x="6477" y="5922"/>
                    <a:pt x="6210" y="6387"/>
                  </a:cubicBezTo>
                  <a:cubicBezTo>
                    <a:pt x="6077" y="6653"/>
                    <a:pt x="5900" y="6920"/>
                    <a:pt x="5678" y="7119"/>
                  </a:cubicBezTo>
                  <a:cubicBezTo>
                    <a:pt x="5555" y="7225"/>
                    <a:pt x="5349" y="7288"/>
                    <a:pt x="5180" y="7288"/>
                  </a:cubicBezTo>
                  <a:cubicBezTo>
                    <a:pt x="5136" y="7288"/>
                    <a:pt x="5094" y="7284"/>
                    <a:pt x="5057" y="7274"/>
                  </a:cubicBezTo>
                  <a:cubicBezTo>
                    <a:pt x="4369" y="7030"/>
                    <a:pt x="3682" y="6942"/>
                    <a:pt x="2972" y="6897"/>
                  </a:cubicBezTo>
                  <a:cubicBezTo>
                    <a:pt x="2817" y="6897"/>
                    <a:pt x="2662" y="6809"/>
                    <a:pt x="2551" y="6720"/>
                  </a:cubicBezTo>
                  <a:cubicBezTo>
                    <a:pt x="2240" y="6454"/>
                    <a:pt x="2107" y="5212"/>
                    <a:pt x="2351" y="4879"/>
                  </a:cubicBezTo>
                  <a:cubicBezTo>
                    <a:pt x="2557" y="4600"/>
                    <a:pt x="2997" y="4437"/>
                    <a:pt x="3426" y="4437"/>
                  </a:cubicBezTo>
                  <a:cubicBezTo>
                    <a:pt x="3643" y="4437"/>
                    <a:pt x="3858" y="4479"/>
                    <a:pt x="4037" y="4569"/>
                  </a:cubicBezTo>
                  <a:cubicBezTo>
                    <a:pt x="4081" y="4591"/>
                    <a:pt x="4148" y="4602"/>
                    <a:pt x="4211" y="4602"/>
                  </a:cubicBezTo>
                  <a:cubicBezTo>
                    <a:pt x="4275" y="4602"/>
                    <a:pt x="4336" y="4591"/>
                    <a:pt x="4369" y="4569"/>
                  </a:cubicBezTo>
                  <a:cubicBezTo>
                    <a:pt x="4537" y="4437"/>
                    <a:pt x="4705" y="4376"/>
                    <a:pt x="4876" y="4376"/>
                  </a:cubicBezTo>
                  <a:cubicBezTo>
                    <a:pt x="5022" y="4376"/>
                    <a:pt x="5170" y="4420"/>
                    <a:pt x="5323" y="4502"/>
                  </a:cubicBezTo>
                  <a:cubicBezTo>
                    <a:pt x="5944" y="3482"/>
                    <a:pt x="6543" y="2462"/>
                    <a:pt x="7186" y="1375"/>
                  </a:cubicBezTo>
                  <a:close/>
                  <a:moveTo>
                    <a:pt x="6632" y="7807"/>
                  </a:moveTo>
                  <a:cubicBezTo>
                    <a:pt x="7186" y="8472"/>
                    <a:pt x="7741" y="9115"/>
                    <a:pt x="8295" y="9781"/>
                  </a:cubicBezTo>
                  <a:cubicBezTo>
                    <a:pt x="8206" y="9847"/>
                    <a:pt x="8140" y="9914"/>
                    <a:pt x="8051" y="9980"/>
                  </a:cubicBezTo>
                  <a:cubicBezTo>
                    <a:pt x="7519" y="9293"/>
                    <a:pt x="6964" y="8627"/>
                    <a:pt x="6432" y="7962"/>
                  </a:cubicBezTo>
                  <a:cubicBezTo>
                    <a:pt x="6499" y="7918"/>
                    <a:pt x="6565" y="7851"/>
                    <a:pt x="6632" y="7807"/>
                  </a:cubicBezTo>
                  <a:close/>
                  <a:moveTo>
                    <a:pt x="5567" y="8006"/>
                  </a:moveTo>
                  <a:lnTo>
                    <a:pt x="5567" y="8006"/>
                  </a:lnTo>
                  <a:cubicBezTo>
                    <a:pt x="6188" y="8162"/>
                    <a:pt x="7852" y="10513"/>
                    <a:pt x="7918" y="11289"/>
                  </a:cubicBezTo>
                  <a:cubicBezTo>
                    <a:pt x="7896" y="11311"/>
                    <a:pt x="7852" y="11333"/>
                    <a:pt x="7807" y="11355"/>
                  </a:cubicBezTo>
                  <a:cubicBezTo>
                    <a:pt x="7075" y="10246"/>
                    <a:pt x="6321" y="9138"/>
                    <a:pt x="5567" y="8006"/>
                  </a:cubicBezTo>
                  <a:close/>
                  <a:moveTo>
                    <a:pt x="7628" y="1"/>
                  </a:moveTo>
                  <a:cubicBezTo>
                    <a:pt x="7132" y="1"/>
                    <a:pt x="6717" y="263"/>
                    <a:pt x="6366" y="665"/>
                  </a:cubicBezTo>
                  <a:cubicBezTo>
                    <a:pt x="6210" y="842"/>
                    <a:pt x="6077" y="1020"/>
                    <a:pt x="5966" y="1197"/>
                  </a:cubicBezTo>
                  <a:cubicBezTo>
                    <a:pt x="5510" y="1831"/>
                    <a:pt x="5278" y="2083"/>
                    <a:pt x="4783" y="2083"/>
                  </a:cubicBezTo>
                  <a:cubicBezTo>
                    <a:pt x="4534" y="2083"/>
                    <a:pt x="4217" y="2019"/>
                    <a:pt x="3771" y="1907"/>
                  </a:cubicBezTo>
                  <a:cubicBezTo>
                    <a:pt x="3557" y="1858"/>
                    <a:pt x="3355" y="1833"/>
                    <a:pt x="3166" y="1833"/>
                  </a:cubicBezTo>
                  <a:cubicBezTo>
                    <a:pt x="2411" y="1833"/>
                    <a:pt x="1859" y="2227"/>
                    <a:pt x="1575" y="3060"/>
                  </a:cubicBezTo>
                  <a:cubicBezTo>
                    <a:pt x="1442" y="3460"/>
                    <a:pt x="1220" y="3770"/>
                    <a:pt x="843" y="3992"/>
                  </a:cubicBezTo>
                  <a:cubicBezTo>
                    <a:pt x="333" y="4302"/>
                    <a:pt x="0" y="4968"/>
                    <a:pt x="289" y="5478"/>
                  </a:cubicBezTo>
                  <a:cubicBezTo>
                    <a:pt x="754" y="6343"/>
                    <a:pt x="843" y="7230"/>
                    <a:pt x="799" y="8162"/>
                  </a:cubicBezTo>
                  <a:cubicBezTo>
                    <a:pt x="799" y="8184"/>
                    <a:pt x="799" y="8228"/>
                    <a:pt x="799" y="8250"/>
                  </a:cubicBezTo>
                  <a:cubicBezTo>
                    <a:pt x="820" y="8564"/>
                    <a:pt x="999" y="8740"/>
                    <a:pt x="1299" y="8740"/>
                  </a:cubicBezTo>
                  <a:cubicBezTo>
                    <a:pt x="1316" y="8740"/>
                    <a:pt x="1335" y="8740"/>
                    <a:pt x="1353" y="8738"/>
                  </a:cubicBezTo>
                  <a:cubicBezTo>
                    <a:pt x="1664" y="8738"/>
                    <a:pt x="1974" y="8694"/>
                    <a:pt x="2285" y="8672"/>
                  </a:cubicBezTo>
                  <a:cubicBezTo>
                    <a:pt x="2430" y="8657"/>
                    <a:pt x="2566" y="8649"/>
                    <a:pt x="2694" y="8649"/>
                  </a:cubicBezTo>
                  <a:cubicBezTo>
                    <a:pt x="3701" y="8649"/>
                    <a:pt x="4195" y="9125"/>
                    <a:pt x="4392" y="10246"/>
                  </a:cubicBezTo>
                  <a:cubicBezTo>
                    <a:pt x="4516" y="10972"/>
                    <a:pt x="4679" y="11136"/>
                    <a:pt x="5353" y="11136"/>
                  </a:cubicBezTo>
                  <a:cubicBezTo>
                    <a:pt x="5400" y="11136"/>
                    <a:pt x="5449" y="11135"/>
                    <a:pt x="5501" y="11134"/>
                  </a:cubicBezTo>
                  <a:cubicBezTo>
                    <a:pt x="5529" y="11132"/>
                    <a:pt x="5557" y="11131"/>
                    <a:pt x="5585" y="11131"/>
                  </a:cubicBezTo>
                  <a:cubicBezTo>
                    <a:pt x="5944" y="11131"/>
                    <a:pt x="6229" y="11265"/>
                    <a:pt x="6477" y="11533"/>
                  </a:cubicBezTo>
                  <a:cubicBezTo>
                    <a:pt x="6910" y="12025"/>
                    <a:pt x="7250" y="12243"/>
                    <a:pt x="7686" y="12243"/>
                  </a:cubicBezTo>
                  <a:cubicBezTo>
                    <a:pt x="7919" y="12243"/>
                    <a:pt x="8179" y="12181"/>
                    <a:pt x="8495" y="12065"/>
                  </a:cubicBezTo>
                  <a:cubicBezTo>
                    <a:pt x="10291" y="11400"/>
                    <a:pt x="11622" y="9603"/>
                    <a:pt x="11068" y="7430"/>
                  </a:cubicBezTo>
                  <a:cubicBezTo>
                    <a:pt x="10979" y="7053"/>
                    <a:pt x="11001" y="6587"/>
                    <a:pt x="11112" y="6210"/>
                  </a:cubicBezTo>
                  <a:cubicBezTo>
                    <a:pt x="11422" y="5212"/>
                    <a:pt x="11334" y="4768"/>
                    <a:pt x="10424" y="4236"/>
                  </a:cubicBezTo>
                  <a:cubicBezTo>
                    <a:pt x="9870" y="3903"/>
                    <a:pt x="9626" y="3437"/>
                    <a:pt x="9648" y="2772"/>
                  </a:cubicBezTo>
                  <a:cubicBezTo>
                    <a:pt x="9648" y="2395"/>
                    <a:pt x="9626" y="2018"/>
                    <a:pt x="9559" y="1641"/>
                  </a:cubicBezTo>
                  <a:cubicBezTo>
                    <a:pt x="9426" y="820"/>
                    <a:pt x="8872" y="355"/>
                    <a:pt x="8140" y="88"/>
                  </a:cubicBezTo>
                  <a:cubicBezTo>
                    <a:pt x="7960" y="28"/>
                    <a:pt x="7790" y="1"/>
                    <a:pt x="76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1" name="Google Shape;1901;p15"/>
            <p:cNvSpPr/>
            <p:nvPr/>
          </p:nvSpPr>
          <p:spPr>
            <a:xfrm>
              <a:off x="2411025" y="1716250"/>
              <a:ext cx="130875" cy="73325"/>
            </a:xfrm>
            <a:custGeom>
              <a:avLst/>
              <a:gdLst/>
              <a:ahLst/>
              <a:cxnLst/>
              <a:rect l="l" t="t" r="r" b="b"/>
              <a:pathLst>
                <a:path w="5235" h="2933" extrusionOk="0">
                  <a:moveTo>
                    <a:pt x="2883" y="1"/>
                  </a:moveTo>
                  <a:cubicBezTo>
                    <a:pt x="2824" y="1"/>
                    <a:pt x="2765" y="2"/>
                    <a:pt x="2706" y="5"/>
                  </a:cubicBezTo>
                  <a:cubicBezTo>
                    <a:pt x="1154" y="72"/>
                    <a:pt x="0" y="1314"/>
                    <a:pt x="45" y="2933"/>
                  </a:cubicBezTo>
                  <a:cubicBezTo>
                    <a:pt x="444" y="2733"/>
                    <a:pt x="777" y="2511"/>
                    <a:pt x="932" y="2068"/>
                  </a:cubicBezTo>
                  <a:cubicBezTo>
                    <a:pt x="1279" y="1042"/>
                    <a:pt x="1899" y="562"/>
                    <a:pt x="2813" y="562"/>
                  </a:cubicBezTo>
                  <a:cubicBezTo>
                    <a:pt x="3065" y="562"/>
                    <a:pt x="3340" y="598"/>
                    <a:pt x="3638" y="670"/>
                  </a:cubicBezTo>
                  <a:cubicBezTo>
                    <a:pt x="3952" y="742"/>
                    <a:pt x="4188" y="786"/>
                    <a:pt x="4377" y="786"/>
                  </a:cubicBezTo>
                  <a:cubicBezTo>
                    <a:pt x="4775" y="786"/>
                    <a:pt x="4964" y="591"/>
                    <a:pt x="5235" y="49"/>
                  </a:cubicBezTo>
                  <a:lnTo>
                    <a:pt x="5235" y="49"/>
                  </a:lnTo>
                  <a:cubicBezTo>
                    <a:pt x="4813" y="72"/>
                    <a:pt x="4392" y="72"/>
                    <a:pt x="3993" y="72"/>
                  </a:cubicBezTo>
                  <a:cubicBezTo>
                    <a:pt x="3611" y="52"/>
                    <a:pt x="3246" y="1"/>
                    <a:pt x="288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2" name="Google Shape;1902;p15"/>
            <p:cNvSpPr/>
            <p:nvPr/>
          </p:nvSpPr>
          <p:spPr>
            <a:xfrm>
              <a:off x="2516375" y="1811375"/>
              <a:ext cx="39950" cy="54725"/>
            </a:xfrm>
            <a:custGeom>
              <a:avLst/>
              <a:gdLst/>
              <a:ahLst/>
              <a:cxnLst/>
              <a:rect l="l" t="t" r="r" b="b"/>
              <a:pathLst>
                <a:path w="1598" h="2189" extrusionOk="0">
                  <a:moveTo>
                    <a:pt x="372" y="0"/>
                  </a:moveTo>
                  <a:cubicBezTo>
                    <a:pt x="302" y="0"/>
                    <a:pt x="230" y="29"/>
                    <a:pt x="156" y="104"/>
                  </a:cubicBezTo>
                  <a:cubicBezTo>
                    <a:pt x="23" y="259"/>
                    <a:pt x="0" y="569"/>
                    <a:pt x="0" y="791"/>
                  </a:cubicBezTo>
                  <a:cubicBezTo>
                    <a:pt x="0" y="1168"/>
                    <a:pt x="67" y="1567"/>
                    <a:pt x="111" y="1989"/>
                  </a:cubicBezTo>
                  <a:cubicBezTo>
                    <a:pt x="384" y="2117"/>
                    <a:pt x="572" y="2189"/>
                    <a:pt x="723" y="2189"/>
                  </a:cubicBezTo>
                  <a:cubicBezTo>
                    <a:pt x="966" y="2189"/>
                    <a:pt x="1116" y="2004"/>
                    <a:pt x="1375" y="1567"/>
                  </a:cubicBezTo>
                  <a:cubicBezTo>
                    <a:pt x="1597" y="1190"/>
                    <a:pt x="1531" y="835"/>
                    <a:pt x="1198" y="547"/>
                  </a:cubicBezTo>
                  <a:cubicBezTo>
                    <a:pt x="1065" y="458"/>
                    <a:pt x="932" y="370"/>
                    <a:pt x="799" y="259"/>
                  </a:cubicBezTo>
                  <a:cubicBezTo>
                    <a:pt x="676" y="151"/>
                    <a:pt x="531" y="0"/>
                    <a:pt x="372"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3" name="Google Shape;1903;p15"/>
            <p:cNvSpPr/>
            <p:nvPr/>
          </p:nvSpPr>
          <p:spPr>
            <a:xfrm>
              <a:off x="2469250" y="1815025"/>
              <a:ext cx="40500" cy="43450"/>
            </a:xfrm>
            <a:custGeom>
              <a:avLst/>
              <a:gdLst/>
              <a:ahLst/>
              <a:cxnLst/>
              <a:rect l="l" t="t" r="r" b="b"/>
              <a:pathLst>
                <a:path w="1620" h="1738" extrusionOk="0">
                  <a:moveTo>
                    <a:pt x="1169" y="0"/>
                  </a:moveTo>
                  <a:cubicBezTo>
                    <a:pt x="1164" y="0"/>
                    <a:pt x="1159" y="1"/>
                    <a:pt x="1153" y="2"/>
                  </a:cubicBezTo>
                  <a:cubicBezTo>
                    <a:pt x="799" y="24"/>
                    <a:pt x="422" y="46"/>
                    <a:pt x="133" y="179"/>
                  </a:cubicBezTo>
                  <a:cubicBezTo>
                    <a:pt x="0" y="246"/>
                    <a:pt x="45" y="645"/>
                    <a:pt x="22" y="889"/>
                  </a:cubicBezTo>
                  <a:cubicBezTo>
                    <a:pt x="22" y="978"/>
                    <a:pt x="45" y="1089"/>
                    <a:pt x="89" y="1177"/>
                  </a:cubicBezTo>
                  <a:cubicBezTo>
                    <a:pt x="178" y="1333"/>
                    <a:pt x="288" y="1599"/>
                    <a:pt x="422" y="1621"/>
                  </a:cubicBezTo>
                  <a:cubicBezTo>
                    <a:pt x="637" y="1634"/>
                    <a:pt x="868" y="1738"/>
                    <a:pt x="1091" y="1738"/>
                  </a:cubicBezTo>
                  <a:cubicBezTo>
                    <a:pt x="1236" y="1738"/>
                    <a:pt x="1377" y="1694"/>
                    <a:pt x="1508" y="1554"/>
                  </a:cubicBezTo>
                  <a:cubicBezTo>
                    <a:pt x="1575" y="1466"/>
                    <a:pt x="1619" y="1333"/>
                    <a:pt x="1597" y="1222"/>
                  </a:cubicBezTo>
                  <a:cubicBezTo>
                    <a:pt x="1553" y="911"/>
                    <a:pt x="1464" y="601"/>
                    <a:pt x="1375" y="202"/>
                  </a:cubicBezTo>
                  <a:cubicBezTo>
                    <a:pt x="1333" y="160"/>
                    <a:pt x="1252" y="0"/>
                    <a:pt x="116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4" name="Google Shape;1904;p15"/>
            <p:cNvSpPr/>
            <p:nvPr/>
          </p:nvSpPr>
          <p:spPr>
            <a:xfrm>
              <a:off x="2010675" y="1378400"/>
              <a:ext cx="943750" cy="888625"/>
            </a:xfrm>
            <a:custGeom>
              <a:avLst/>
              <a:gdLst/>
              <a:ahLst/>
              <a:cxnLst/>
              <a:rect l="l" t="t" r="r" b="b"/>
              <a:pathLst>
                <a:path w="37750" h="35545" extrusionOk="0">
                  <a:moveTo>
                    <a:pt x="27421" y="330"/>
                  </a:moveTo>
                  <a:cubicBezTo>
                    <a:pt x="27870" y="330"/>
                    <a:pt x="28262" y="532"/>
                    <a:pt x="28612" y="943"/>
                  </a:cubicBezTo>
                  <a:cubicBezTo>
                    <a:pt x="30320" y="2962"/>
                    <a:pt x="31473" y="5246"/>
                    <a:pt x="31518" y="7952"/>
                  </a:cubicBezTo>
                  <a:cubicBezTo>
                    <a:pt x="31518" y="8595"/>
                    <a:pt x="31362" y="9238"/>
                    <a:pt x="31274" y="9948"/>
                  </a:cubicBezTo>
                  <a:cubicBezTo>
                    <a:pt x="30608" y="9709"/>
                    <a:pt x="29983" y="9589"/>
                    <a:pt x="29369" y="9589"/>
                  </a:cubicBezTo>
                  <a:cubicBezTo>
                    <a:pt x="28959" y="9589"/>
                    <a:pt x="28554" y="9642"/>
                    <a:pt x="28146" y="9749"/>
                  </a:cubicBezTo>
                  <a:cubicBezTo>
                    <a:pt x="26505" y="10170"/>
                    <a:pt x="25041" y="10924"/>
                    <a:pt x="23777" y="12077"/>
                  </a:cubicBezTo>
                  <a:cubicBezTo>
                    <a:pt x="23711" y="12144"/>
                    <a:pt x="23577" y="12210"/>
                    <a:pt x="23489" y="12210"/>
                  </a:cubicBezTo>
                  <a:cubicBezTo>
                    <a:pt x="23427" y="12203"/>
                    <a:pt x="23366" y="12199"/>
                    <a:pt x="23307" y="12199"/>
                  </a:cubicBezTo>
                  <a:cubicBezTo>
                    <a:pt x="22840" y="12199"/>
                    <a:pt x="22463" y="12423"/>
                    <a:pt x="22069" y="12698"/>
                  </a:cubicBezTo>
                  <a:cubicBezTo>
                    <a:pt x="21692" y="12942"/>
                    <a:pt x="21271" y="13120"/>
                    <a:pt x="20872" y="13319"/>
                  </a:cubicBezTo>
                  <a:cubicBezTo>
                    <a:pt x="20827" y="13275"/>
                    <a:pt x="20783" y="13231"/>
                    <a:pt x="20738" y="13186"/>
                  </a:cubicBezTo>
                  <a:cubicBezTo>
                    <a:pt x="20849" y="12743"/>
                    <a:pt x="20960" y="12321"/>
                    <a:pt x="21027" y="11900"/>
                  </a:cubicBezTo>
                  <a:cubicBezTo>
                    <a:pt x="21182" y="11035"/>
                    <a:pt x="21360" y="10148"/>
                    <a:pt x="21470" y="9283"/>
                  </a:cubicBezTo>
                  <a:cubicBezTo>
                    <a:pt x="21670" y="7863"/>
                    <a:pt x="21337" y="6555"/>
                    <a:pt x="20605" y="5335"/>
                  </a:cubicBezTo>
                  <a:cubicBezTo>
                    <a:pt x="20539" y="5180"/>
                    <a:pt x="20495" y="4913"/>
                    <a:pt x="20583" y="4780"/>
                  </a:cubicBezTo>
                  <a:cubicBezTo>
                    <a:pt x="20982" y="4248"/>
                    <a:pt x="21360" y="3671"/>
                    <a:pt x="21870" y="3228"/>
                  </a:cubicBezTo>
                  <a:cubicBezTo>
                    <a:pt x="23289" y="1941"/>
                    <a:pt x="24997" y="1121"/>
                    <a:pt x="26771" y="455"/>
                  </a:cubicBezTo>
                  <a:cubicBezTo>
                    <a:pt x="27000" y="372"/>
                    <a:pt x="27217" y="330"/>
                    <a:pt x="27421" y="330"/>
                  </a:cubicBezTo>
                  <a:close/>
                  <a:moveTo>
                    <a:pt x="18897" y="13515"/>
                  </a:moveTo>
                  <a:cubicBezTo>
                    <a:pt x="19260" y="13515"/>
                    <a:pt x="19625" y="13566"/>
                    <a:pt x="20007" y="13586"/>
                  </a:cubicBezTo>
                  <a:cubicBezTo>
                    <a:pt x="20406" y="13586"/>
                    <a:pt x="20827" y="13586"/>
                    <a:pt x="21249" y="13563"/>
                  </a:cubicBezTo>
                  <a:lnTo>
                    <a:pt x="21249" y="13563"/>
                  </a:lnTo>
                  <a:cubicBezTo>
                    <a:pt x="20978" y="14105"/>
                    <a:pt x="20789" y="14300"/>
                    <a:pt x="20391" y="14300"/>
                  </a:cubicBezTo>
                  <a:cubicBezTo>
                    <a:pt x="20202" y="14300"/>
                    <a:pt x="19966" y="14256"/>
                    <a:pt x="19652" y="14184"/>
                  </a:cubicBezTo>
                  <a:cubicBezTo>
                    <a:pt x="19354" y="14112"/>
                    <a:pt x="19079" y="14076"/>
                    <a:pt x="18827" y="14076"/>
                  </a:cubicBezTo>
                  <a:cubicBezTo>
                    <a:pt x="17913" y="14076"/>
                    <a:pt x="17293" y="14556"/>
                    <a:pt x="16946" y="15582"/>
                  </a:cubicBezTo>
                  <a:cubicBezTo>
                    <a:pt x="16791" y="16025"/>
                    <a:pt x="16458" y="16247"/>
                    <a:pt x="16059" y="16447"/>
                  </a:cubicBezTo>
                  <a:cubicBezTo>
                    <a:pt x="16014" y="14828"/>
                    <a:pt x="17168" y="13586"/>
                    <a:pt x="18720" y="13519"/>
                  </a:cubicBezTo>
                  <a:cubicBezTo>
                    <a:pt x="18779" y="13516"/>
                    <a:pt x="18838" y="13515"/>
                    <a:pt x="18897" y="13515"/>
                  </a:cubicBezTo>
                  <a:close/>
                  <a:moveTo>
                    <a:pt x="11594" y="1850"/>
                  </a:moveTo>
                  <a:cubicBezTo>
                    <a:pt x="11641" y="1850"/>
                    <a:pt x="11687" y="1851"/>
                    <a:pt x="11734" y="1853"/>
                  </a:cubicBezTo>
                  <a:cubicBezTo>
                    <a:pt x="14063" y="1853"/>
                    <a:pt x="16280" y="2274"/>
                    <a:pt x="18277" y="3583"/>
                  </a:cubicBezTo>
                  <a:cubicBezTo>
                    <a:pt x="20251" y="4869"/>
                    <a:pt x="21360" y="6643"/>
                    <a:pt x="21116" y="9039"/>
                  </a:cubicBezTo>
                  <a:cubicBezTo>
                    <a:pt x="20982" y="10392"/>
                    <a:pt x="20650" y="11722"/>
                    <a:pt x="20384" y="13053"/>
                  </a:cubicBezTo>
                  <a:cubicBezTo>
                    <a:pt x="20384" y="13142"/>
                    <a:pt x="20206" y="13253"/>
                    <a:pt x="20095" y="13253"/>
                  </a:cubicBezTo>
                  <a:cubicBezTo>
                    <a:pt x="19657" y="13285"/>
                    <a:pt x="19230" y="13306"/>
                    <a:pt x="18798" y="13306"/>
                  </a:cubicBezTo>
                  <a:cubicBezTo>
                    <a:pt x="18640" y="13306"/>
                    <a:pt x="18481" y="13303"/>
                    <a:pt x="18321" y="13297"/>
                  </a:cubicBezTo>
                  <a:cubicBezTo>
                    <a:pt x="18210" y="13297"/>
                    <a:pt x="18055" y="13164"/>
                    <a:pt x="17988" y="13031"/>
                  </a:cubicBezTo>
                  <a:cubicBezTo>
                    <a:pt x="17478" y="12100"/>
                    <a:pt x="16946" y="11168"/>
                    <a:pt x="16436" y="10214"/>
                  </a:cubicBezTo>
                  <a:cubicBezTo>
                    <a:pt x="16391" y="10126"/>
                    <a:pt x="16303" y="10059"/>
                    <a:pt x="16258" y="9993"/>
                  </a:cubicBezTo>
                  <a:cubicBezTo>
                    <a:pt x="16214" y="10015"/>
                    <a:pt x="16170" y="10059"/>
                    <a:pt x="16125" y="10081"/>
                  </a:cubicBezTo>
                  <a:cubicBezTo>
                    <a:pt x="16236" y="10281"/>
                    <a:pt x="16369" y="10480"/>
                    <a:pt x="16480" y="10702"/>
                  </a:cubicBezTo>
                  <a:cubicBezTo>
                    <a:pt x="16879" y="11501"/>
                    <a:pt x="17301" y="12321"/>
                    <a:pt x="17700" y="13142"/>
                  </a:cubicBezTo>
                  <a:cubicBezTo>
                    <a:pt x="17833" y="13430"/>
                    <a:pt x="17744" y="13563"/>
                    <a:pt x="17545" y="13586"/>
                  </a:cubicBezTo>
                  <a:cubicBezTo>
                    <a:pt x="15593" y="10614"/>
                    <a:pt x="13686" y="7686"/>
                    <a:pt x="11778" y="4780"/>
                  </a:cubicBezTo>
                  <a:cubicBezTo>
                    <a:pt x="11734" y="4803"/>
                    <a:pt x="11689" y="4825"/>
                    <a:pt x="11645" y="4847"/>
                  </a:cubicBezTo>
                  <a:cubicBezTo>
                    <a:pt x="11734" y="5002"/>
                    <a:pt x="11800" y="5180"/>
                    <a:pt x="11889" y="5335"/>
                  </a:cubicBezTo>
                  <a:cubicBezTo>
                    <a:pt x="13308" y="7619"/>
                    <a:pt x="14750" y="9904"/>
                    <a:pt x="16170" y="12188"/>
                  </a:cubicBezTo>
                  <a:cubicBezTo>
                    <a:pt x="16436" y="12654"/>
                    <a:pt x="16702" y="13120"/>
                    <a:pt x="16968" y="13608"/>
                  </a:cubicBezTo>
                  <a:cubicBezTo>
                    <a:pt x="17012" y="13696"/>
                    <a:pt x="16990" y="13896"/>
                    <a:pt x="16924" y="13940"/>
                  </a:cubicBezTo>
                  <a:cubicBezTo>
                    <a:pt x="16037" y="14672"/>
                    <a:pt x="15837" y="15693"/>
                    <a:pt x="15748" y="16757"/>
                  </a:cubicBezTo>
                  <a:cubicBezTo>
                    <a:pt x="15728" y="17063"/>
                    <a:pt x="15614" y="17181"/>
                    <a:pt x="15355" y="17181"/>
                  </a:cubicBezTo>
                  <a:cubicBezTo>
                    <a:pt x="15332" y="17181"/>
                    <a:pt x="15308" y="17180"/>
                    <a:pt x="15282" y="17179"/>
                  </a:cubicBezTo>
                  <a:cubicBezTo>
                    <a:pt x="14373" y="17112"/>
                    <a:pt x="13464" y="17068"/>
                    <a:pt x="12554" y="16912"/>
                  </a:cubicBezTo>
                  <a:cubicBezTo>
                    <a:pt x="12133" y="16846"/>
                    <a:pt x="11712" y="16602"/>
                    <a:pt x="11335" y="16358"/>
                  </a:cubicBezTo>
                  <a:cubicBezTo>
                    <a:pt x="10913" y="16114"/>
                    <a:pt x="10558" y="15781"/>
                    <a:pt x="10137" y="15493"/>
                  </a:cubicBezTo>
                  <a:cubicBezTo>
                    <a:pt x="9050" y="14761"/>
                    <a:pt x="8451" y="13652"/>
                    <a:pt x="8119" y="12454"/>
                  </a:cubicBezTo>
                  <a:cubicBezTo>
                    <a:pt x="7897" y="11612"/>
                    <a:pt x="7875" y="10702"/>
                    <a:pt x="7808" y="9815"/>
                  </a:cubicBezTo>
                  <a:cubicBezTo>
                    <a:pt x="7697" y="8174"/>
                    <a:pt x="7453" y="6510"/>
                    <a:pt x="7875" y="4869"/>
                  </a:cubicBezTo>
                  <a:cubicBezTo>
                    <a:pt x="7985" y="4403"/>
                    <a:pt x="8119" y="3938"/>
                    <a:pt x="8274" y="3472"/>
                  </a:cubicBezTo>
                  <a:cubicBezTo>
                    <a:pt x="8518" y="2696"/>
                    <a:pt x="9050" y="2208"/>
                    <a:pt x="9849" y="2074"/>
                  </a:cubicBezTo>
                  <a:cubicBezTo>
                    <a:pt x="10423" y="1972"/>
                    <a:pt x="11017" y="1850"/>
                    <a:pt x="11594" y="1850"/>
                  </a:cubicBezTo>
                  <a:close/>
                  <a:moveTo>
                    <a:pt x="29357" y="9962"/>
                  </a:moveTo>
                  <a:cubicBezTo>
                    <a:pt x="30773" y="9962"/>
                    <a:pt x="32017" y="10544"/>
                    <a:pt x="33115" y="11434"/>
                  </a:cubicBezTo>
                  <a:cubicBezTo>
                    <a:pt x="34445" y="12521"/>
                    <a:pt x="35599" y="13807"/>
                    <a:pt x="36574" y="15227"/>
                  </a:cubicBezTo>
                  <a:cubicBezTo>
                    <a:pt x="37329" y="16314"/>
                    <a:pt x="37417" y="18110"/>
                    <a:pt x="36242" y="19197"/>
                  </a:cubicBezTo>
                  <a:cubicBezTo>
                    <a:pt x="35887" y="19530"/>
                    <a:pt x="35554" y="19907"/>
                    <a:pt x="35288" y="20306"/>
                  </a:cubicBezTo>
                  <a:cubicBezTo>
                    <a:pt x="34423" y="21592"/>
                    <a:pt x="33137" y="22324"/>
                    <a:pt x="31828" y="23078"/>
                  </a:cubicBezTo>
                  <a:cubicBezTo>
                    <a:pt x="30630" y="23766"/>
                    <a:pt x="29300" y="23832"/>
                    <a:pt x="27991" y="23988"/>
                  </a:cubicBezTo>
                  <a:cubicBezTo>
                    <a:pt x="27913" y="23998"/>
                    <a:pt x="27834" y="24002"/>
                    <a:pt x="27755" y="24002"/>
                  </a:cubicBezTo>
                  <a:cubicBezTo>
                    <a:pt x="27319" y="24002"/>
                    <a:pt x="26877" y="23867"/>
                    <a:pt x="26483" y="23810"/>
                  </a:cubicBezTo>
                  <a:cubicBezTo>
                    <a:pt x="26749" y="23145"/>
                    <a:pt x="27082" y="22568"/>
                    <a:pt x="27193" y="21969"/>
                  </a:cubicBezTo>
                  <a:cubicBezTo>
                    <a:pt x="27304" y="21393"/>
                    <a:pt x="27259" y="20772"/>
                    <a:pt x="27193" y="20173"/>
                  </a:cubicBezTo>
                  <a:cubicBezTo>
                    <a:pt x="27126" y="19663"/>
                    <a:pt x="27060" y="19197"/>
                    <a:pt x="27281" y="18709"/>
                  </a:cubicBezTo>
                  <a:cubicBezTo>
                    <a:pt x="27392" y="18465"/>
                    <a:pt x="27414" y="18199"/>
                    <a:pt x="27481" y="17911"/>
                  </a:cubicBezTo>
                  <a:cubicBezTo>
                    <a:pt x="30054" y="17489"/>
                    <a:pt x="32649" y="17046"/>
                    <a:pt x="35222" y="16624"/>
                  </a:cubicBezTo>
                  <a:cubicBezTo>
                    <a:pt x="35222" y="16602"/>
                    <a:pt x="35222" y="16558"/>
                    <a:pt x="35222" y="16535"/>
                  </a:cubicBezTo>
                  <a:cubicBezTo>
                    <a:pt x="35111" y="16513"/>
                    <a:pt x="35000" y="16491"/>
                    <a:pt x="34911" y="16491"/>
                  </a:cubicBezTo>
                  <a:cubicBezTo>
                    <a:pt x="33092" y="16757"/>
                    <a:pt x="31274" y="17001"/>
                    <a:pt x="29477" y="17267"/>
                  </a:cubicBezTo>
                  <a:cubicBezTo>
                    <a:pt x="28945" y="17334"/>
                    <a:pt x="28435" y="17445"/>
                    <a:pt x="27902" y="17556"/>
                  </a:cubicBezTo>
                  <a:cubicBezTo>
                    <a:pt x="27830" y="17568"/>
                    <a:pt x="27763" y="17575"/>
                    <a:pt x="27701" y="17575"/>
                  </a:cubicBezTo>
                  <a:cubicBezTo>
                    <a:pt x="27436" y="17575"/>
                    <a:pt x="27256" y="17449"/>
                    <a:pt x="27148" y="17090"/>
                  </a:cubicBezTo>
                  <a:cubicBezTo>
                    <a:pt x="28546" y="16757"/>
                    <a:pt x="29965" y="16447"/>
                    <a:pt x="31362" y="16114"/>
                  </a:cubicBezTo>
                  <a:cubicBezTo>
                    <a:pt x="31362" y="16070"/>
                    <a:pt x="31340" y="16025"/>
                    <a:pt x="31340" y="15981"/>
                  </a:cubicBezTo>
                  <a:cubicBezTo>
                    <a:pt x="31281" y="15981"/>
                    <a:pt x="31212" y="15971"/>
                    <a:pt x="31146" y="15971"/>
                  </a:cubicBezTo>
                  <a:cubicBezTo>
                    <a:pt x="31113" y="15971"/>
                    <a:pt x="31081" y="15974"/>
                    <a:pt x="31052" y="15981"/>
                  </a:cubicBezTo>
                  <a:cubicBezTo>
                    <a:pt x="29854" y="16225"/>
                    <a:pt x="28656" y="16513"/>
                    <a:pt x="27459" y="16713"/>
                  </a:cubicBezTo>
                  <a:cubicBezTo>
                    <a:pt x="27328" y="16735"/>
                    <a:pt x="27203" y="16745"/>
                    <a:pt x="27085" y="16745"/>
                  </a:cubicBezTo>
                  <a:cubicBezTo>
                    <a:pt x="26246" y="16745"/>
                    <a:pt x="25754" y="16202"/>
                    <a:pt x="25773" y="15249"/>
                  </a:cubicBezTo>
                  <a:cubicBezTo>
                    <a:pt x="25795" y="13918"/>
                    <a:pt x="25374" y="12876"/>
                    <a:pt x="23910" y="12277"/>
                  </a:cubicBezTo>
                  <a:cubicBezTo>
                    <a:pt x="24531" y="11856"/>
                    <a:pt x="25041" y="11456"/>
                    <a:pt x="25596" y="11146"/>
                  </a:cubicBezTo>
                  <a:cubicBezTo>
                    <a:pt x="26527" y="10614"/>
                    <a:pt x="27525" y="10170"/>
                    <a:pt x="28612" y="10015"/>
                  </a:cubicBezTo>
                  <a:cubicBezTo>
                    <a:pt x="28866" y="9979"/>
                    <a:pt x="29114" y="9962"/>
                    <a:pt x="29357" y="9962"/>
                  </a:cubicBezTo>
                  <a:close/>
                  <a:moveTo>
                    <a:pt x="23376" y="12611"/>
                  </a:moveTo>
                  <a:cubicBezTo>
                    <a:pt x="23538" y="12611"/>
                    <a:pt x="23708" y="12638"/>
                    <a:pt x="23888" y="12698"/>
                  </a:cubicBezTo>
                  <a:cubicBezTo>
                    <a:pt x="24620" y="12965"/>
                    <a:pt x="25174" y="13430"/>
                    <a:pt x="25307" y="14251"/>
                  </a:cubicBezTo>
                  <a:cubicBezTo>
                    <a:pt x="25374" y="14628"/>
                    <a:pt x="25396" y="15005"/>
                    <a:pt x="25396" y="15382"/>
                  </a:cubicBezTo>
                  <a:cubicBezTo>
                    <a:pt x="25374" y="16047"/>
                    <a:pt x="25618" y="16513"/>
                    <a:pt x="26195" y="16846"/>
                  </a:cubicBezTo>
                  <a:cubicBezTo>
                    <a:pt x="27082" y="17378"/>
                    <a:pt x="27170" y="17822"/>
                    <a:pt x="26860" y="18820"/>
                  </a:cubicBezTo>
                  <a:cubicBezTo>
                    <a:pt x="26749" y="19197"/>
                    <a:pt x="26727" y="19663"/>
                    <a:pt x="26816" y="20040"/>
                  </a:cubicBezTo>
                  <a:cubicBezTo>
                    <a:pt x="27370" y="22213"/>
                    <a:pt x="26039" y="24010"/>
                    <a:pt x="24243" y="24675"/>
                  </a:cubicBezTo>
                  <a:cubicBezTo>
                    <a:pt x="23927" y="24791"/>
                    <a:pt x="23667" y="24853"/>
                    <a:pt x="23434" y="24853"/>
                  </a:cubicBezTo>
                  <a:cubicBezTo>
                    <a:pt x="22998" y="24853"/>
                    <a:pt x="22658" y="24635"/>
                    <a:pt x="22225" y="24143"/>
                  </a:cubicBezTo>
                  <a:cubicBezTo>
                    <a:pt x="21977" y="23875"/>
                    <a:pt x="21692" y="23741"/>
                    <a:pt x="21333" y="23741"/>
                  </a:cubicBezTo>
                  <a:cubicBezTo>
                    <a:pt x="21305" y="23741"/>
                    <a:pt x="21277" y="23742"/>
                    <a:pt x="21249" y="23744"/>
                  </a:cubicBezTo>
                  <a:cubicBezTo>
                    <a:pt x="21197" y="23745"/>
                    <a:pt x="21148" y="23746"/>
                    <a:pt x="21101" y="23746"/>
                  </a:cubicBezTo>
                  <a:cubicBezTo>
                    <a:pt x="20427" y="23746"/>
                    <a:pt x="20264" y="23582"/>
                    <a:pt x="20140" y="22856"/>
                  </a:cubicBezTo>
                  <a:cubicBezTo>
                    <a:pt x="19943" y="21735"/>
                    <a:pt x="19449" y="21259"/>
                    <a:pt x="18442" y="21259"/>
                  </a:cubicBezTo>
                  <a:cubicBezTo>
                    <a:pt x="18314" y="21259"/>
                    <a:pt x="18178" y="21267"/>
                    <a:pt x="18033" y="21282"/>
                  </a:cubicBezTo>
                  <a:cubicBezTo>
                    <a:pt x="17722" y="21304"/>
                    <a:pt x="17412" y="21348"/>
                    <a:pt x="17101" y="21348"/>
                  </a:cubicBezTo>
                  <a:cubicBezTo>
                    <a:pt x="17083" y="21350"/>
                    <a:pt x="17064" y="21350"/>
                    <a:pt x="17047" y="21350"/>
                  </a:cubicBezTo>
                  <a:cubicBezTo>
                    <a:pt x="16747" y="21350"/>
                    <a:pt x="16568" y="21174"/>
                    <a:pt x="16547" y="20860"/>
                  </a:cubicBezTo>
                  <a:cubicBezTo>
                    <a:pt x="16547" y="20838"/>
                    <a:pt x="16547" y="20794"/>
                    <a:pt x="16547" y="20772"/>
                  </a:cubicBezTo>
                  <a:cubicBezTo>
                    <a:pt x="16591" y="19840"/>
                    <a:pt x="16502" y="18953"/>
                    <a:pt x="16037" y="18088"/>
                  </a:cubicBezTo>
                  <a:cubicBezTo>
                    <a:pt x="15748" y="17578"/>
                    <a:pt x="16081" y="16912"/>
                    <a:pt x="16591" y="16602"/>
                  </a:cubicBezTo>
                  <a:cubicBezTo>
                    <a:pt x="16968" y="16380"/>
                    <a:pt x="17190" y="16070"/>
                    <a:pt x="17323" y="15670"/>
                  </a:cubicBezTo>
                  <a:cubicBezTo>
                    <a:pt x="17607" y="14837"/>
                    <a:pt x="18159" y="14443"/>
                    <a:pt x="18914" y="14443"/>
                  </a:cubicBezTo>
                  <a:cubicBezTo>
                    <a:pt x="19103" y="14443"/>
                    <a:pt x="19305" y="14468"/>
                    <a:pt x="19519" y="14517"/>
                  </a:cubicBezTo>
                  <a:cubicBezTo>
                    <a:pt x="19965" y="14629"/>
                    <a:pt x="20282" y="14693"/>
                    <a:pt x="20531" y="14693"/>
                  </a:cubicBezTo>
                  <a:cubicBezTo>
                    <a:pt x="21026" y="14693"/>
                    <a:pt x="21258" y="14441"/>
                    <a:pt x="21714" y="13807"/>
                  </a:cubicBezTo>
                  <a:cubicBezTo>
                    <a:pt x="21825" y="13630"/>
                    <a:pt x="21958" y="13452"/>
                    <a:pt x="22114" y="13275"/>
                  </a:cubicBezTo>
                  <a:cubicBezTo>
                    <a:pt x="22465" y="12873"/>
                    <a:pt x="22880" y="12611"/>
                    <a:pt x="23376" y="12611"/>
                  </a:cubicBezTo>
                  <a:close/>
                  <a:moveTo>
                    <a:pt x="7468" y="12280"/>
                  </a:moveTo>
                  <a:cubicBezTo>
                    <a:pt x="7624" y="12280"/>
                    <a:pt x="7721" y="12370"/>
                    <a:pt x="7808" y="12632"/>
                  </a:cubicBezTo>
                  <a:cubicBezTo>
                    <a:pt x="8407" y="14761"/>
                    <a:pt x="9937" y="16070"/>
                    <a:pt x="11800" y="17023"/>
                  </a:cubicBezTo>
                  <a:cubicBezTo>
                    <a:pt x="12596" y="17430"/>
                    <a:pt x="13476" y="17527"/>
                    <a:pt x="14373" y="17527"/>
                  </a:cubicBezTo>
                  <a:cubicBezTo>
                    <a:pt x="14602" y="17527"/>
                    <a:pt x="14831" y="17520"/>
                    <a:pt x="15061" y="17511"/>
                  </a:cubicBezTo>
                  <a:cubicBezTo>
                    <a:pt x="15216" y="17511"/>
                    <a:pt x="15371" y="17489"/>
                    <a:pt x="15549" y="17489"/>
                  </a:cubicBezTo>
                  <a:cubicBezTo>
                    <a:pt x="15571" y="17533"/>
                    <a:pt x="15615" y="17600"/>
                    <a:pt x="15659" y="17644"/>
                  </a:cubicBezTo>
                  <a:cubicBezTo>
                    <a:pt x="15526" y="17755"/>
                    <a:pt x="15393" y="17933"/>
                    <a:pt x="15238" y="17999"/>
                  </a:cubicBezTo>
                  <a:cubicBezTo>
                    <a:pt x="14417" y="18376"/>
                    <a:pt x="13530" y="18620"/>
                    <a:pt x="12754" y="19064"/>
                  </a:cubicBezTo>
                  <a:cubicBezTo>
                    <a:pt x="10580" y="20350"/>
                    <a:pt x="9494" y="22324"/>
                    <a:pt x="9361" y="24830"/>
                  </a:cubicBezTo>
                  <a:cubicBezTo>
                    <a:pt x="9338" y="25052"/>
                    <a:pt x="9338" y="25252"/>
                    <a:pt x="9338" y="25585"/>
                  </a:cubicBezTo>
                  <a:cubicBezTo>
                    <a:pt x="8252" y="25318"/>
                    <a:pt x="7187" y="25185"/>
                    <a:pt x="6189" y="24808"/>
                  </a:cubicBezTo>
                  <a:cubicBezTo>
                    <a:pt x="4437" y="24121"/>
                    <a:pt x="2862" y="23078"/>
                    <a:pt x="1576" y="21659"/>
                  </a:cubicBezTo>
                  <a:cubicBezTo>
                    <a:pt x="289" y="20217"/>
                    <a:pt x="422" y="19951"/>
                    <a:pt x="1310" y="18576"/>
                  </a:cubicBezTo>
                  <a:cubicBezTo>
                    <a:pt x="2174" y="17289"/>
                    <a:pt x="3017" y="16003"/>
                    <a:pt x="3949" y="14783"/>
                  </a:cubicBezTo>
                  <a:cubicBezTo>
                    <a:pt x="4769" y="13674"/>
                    <a:pt x="5768" y="12721"/>
                    <a:pt x="7165" y="12344"/>
                  </a:cubicBezTo>
                  <a:cubicBezTo>
                    <a:pt x="7287" y="12305"/>
                    <a:pt x="7386" y="12280"/>
                    <a:pt x="7468" y="12280"/>
                  </a:cubicBezTo>
                  <a:close/>
                  <a:moveTo>
                    <a:pt x="31145" y="23808"/>
                  </a:moveTo>
                  <a:cubicBezTo>
                    <a:pt x="31261" y="23808"/>
                    <a:pt x="31454" y="23929"/>
                    <a:pt x="31495" y="24032"/>
                  </a:cubicBezTo>
                  <a:cubicBezTo>
                    <a:pt x="31628" y="24476"/>
                    <a:pt x="31806" y="24941"/>
                    <a:pt x="31828" y="25407"/>
                  </a:cubicBezTo>
                  <a:cubicBezTo>
                    <a:pt x="31961" y="27714"/>
                    <a:pt x="31872" y="29976"/>
                    <a:pt x="31141" y="32194"/>
                  </a:cubicBezTo>
                  <a:cubicBezTo>
                    <a:pt x="31052" y="32460"/>
                    <a:pt x="30941" y="32704"/>
                    <a:pt x="30808" y="32926"/>
                  </a:cubicBezTo>
                  <a:cubicBezTo>
                    <a:pt x="30389" y="33679"/>
                    <a:pt x="29813" y="34196"/>
                    <a:pt x="28929" y="34196"/>
                  </a:cubicBezTo>
                  <a:cubicBezTo>
                    <a:pt x="28876" y="34196"/>
                    <a:pt x="28822" y="34194"/>
                    <a:pt x="28767" y="34190"/>
                  </a:cubicBezTo>
                  <a:cubicBezTo>
                    <a:pt x="28035" y="34146"/>
                    <a:pt x="27304" y="34124"/>
                    <a:pt x="26594" y="34013"/>
                  </a:cubicBezTo>
                  <a:cubicBezTo>
                    <a:pt x="24908" y="33724"/>
                    <a:pt x="23223" y="33414"/>
                    <a:pt x="21537" y="33059"/>
                  </a:cubicBezTo>
                  <a:cubicBezTo>
                    <a:pt x="21071" y="32970"/>
                    <a:pt x="20628" y="32704"/>
                    <a:pt x="20184" y="32527"/>
                  </a:cubicBezTo>
                  <a:cubicBezTo>
                    <a:pt x="20162" y="32460"/>
                    <a:pt x="20140" y="32394"/>
                    <a:pt x="20140" y="32349"/>
                  </a:cubicBezTo>
                  <a:cubicBezTo>
                    <a:pt x="23156" y="30908"/>
                    <a:pt x="24509" y="28601"/>
                    <a:pt x="23932" y="25385"/>
                  </a:cubicBezTo>
                  <a:cubicBezTo>
                    <a:pt x="24642" y="24941"/>
                    <a:pt x="25330" y="24520"/>
                    <a:pt x="26017" y="24099"/>
                  </a:cubicBezTo>
                  <a:cubicBezTo>
                    <a:pt x="26050" y="24076"/>
                    <a:pt x="26106" y="24065"/>
                    <a:pt x="26164" y="24065"/>
                  </a:cubicBezTo>
                  <a:cubicBezTo>
                    <a:pt x="26222" y="24065"/>
                    <a:pt x="26283" y="24076"/>
                    <a:pt x="26328" y="24099"/>
                  </a:cubicBezTo>
                  <a:cubicBezTo>
                    <a:pt x="26854" y="24251"/>
                    <a:pt x="27389" y="24351"/>
                    <a:pt x="27927" y="24351"/>
                  </a:cubicBezTo>
                  <a:cubicBezTo>
                    <a:pt x="28251" y="24351"/>
                    <a:pt x="28576" y="24315"/>
                    <a:pt x="28900" y="24232"/>
                  </a:cubicBezTo>
                  <a:cubicBezTo>
                    <a:pt x="29632" y="24054"/>
                    <a:pt x="30386" y="23921"/>
                    <a:pt x="31118" y="23810"/>
                  </a:cubicBezTo>
                  <a:cubicBezTo>
                    <a:pt x="31127" y="23809"/>
                    <a:pt x="31136" y="23808"/>
                    <a:pt x="31145" y="23808"/>
                  </a:cubicBezTo>
                  <a:close/>
                  <a:moveTo>
                    <a:pt x="15485" y="18289"/>
                  </a:moveTo>
                  <a:cubicBezTo>
                    <a:pt x="15597" y="18289"/>
                    <a:pt x="15672" y="18358"/>
                    <a:pt x="15748" y="18509"/>
                  </a:cubicBezTo>
                  <a:cubicBezTo>
                    <a:pt x="15970" y="19042"/>
                    <a:pt x="16214" y="19552"/>
                    <a:pt x="16059" y="20128"/>
                  </a:cubicBezTo>
                  <a:cubicBezTo>
                    <a:pt x="16037" y="20217"/>
                    <a:pt x="16059" y="20306"/>
                    <a:pt x="16059" y="20395"/>
                  </a:cubicBezTo>
                  <a:cubicBezTo>
                    <a:pt x="16059" y="21382"/>
                    <a:pt x="16341" y="21791"/>
                    <a:pt x="17115" y="21791"/>
                  </a:cubicBezTo>
                  <a:cubicBezTo>
                    <a:pt x="17262" y="21791"/>
                    <a:pt x="17427" y="21776"/>
                    <a:pt x="17611" y="21748"/>
                  </a:cubicBezTo>
                  <a:cubicBezTo>
                    <a:pt x="17877" y="21725"/>
                    <a:pt x="18144" y="21681"/>
                    <a:pt x="18476" y="21659"/>
                  </a:cubicBezTo>
                  <a:lnTo>
                    <a:pt x="18476" y="21659"/>
                  </a:lnTo>
                  <a:cubicBezTo>
                    <a:pt x="18432" y="21881"/>
                    <a:pt x="18454" y="22080"/>
                    <a:pt x="18388" y="22213"/>
                  </a:cubicBezTo>
                  <a:cubicBezTo>
                    <a:pt x="17367" y="23899"/>
                    <a:pt x="17190" y="25873"/>
                    <a:pt x="16524" y="27692"/>
                  </a:cubicBezTo>
                  <a:cubicBezTo>
                    <a:pt x="16014" y="29111"/>
                    <a:pt x="15504" y="30531"/>
                    <a:pt x="14994" y="31928"/>
                  </a:cubicBezTo>
                  <a:cubicBezTo>
                    <a:pt x="14928" y="32105"/>
                    <a:pt x="14905" y="32283"/>
                    <a:pt x="14861" y="32438"/>
                  </a:cubicBezTo>
                  <a:cubicBezTo>
                    <a:pt x="14905" y="32460"/>
                    <a:pt x="14972" y="32482"/>
                    <a:pt x="15016" y="32504"/>
                  </a:cubicBezTo>
                  <a:cubicBezTo>
                    <a:pt x="15083" y="32394"/>
                    <a:pt x="15216" y="32283"/>
                    <a:pt x="15260" y="32150"/>
                  </a:cubicBezTo>
                  <a:cubicBezTo>
                    <a:pt x="15926" y="30131"/>
                    <a:pt x="16591" y="28113"/>
                    <a:pt x="17279" y="26095"/>
                  </a:cubicBezTo>
                  <a:cubicBezTo>
                    <a:pt x="17633" y="25074"/>
                    <a:pt x="17988" y="24054"/>
                    <a:pt x="18365" y="23012"/>
                  </a:cubicBezTo>
                  <a:cubicBezTo>
                    <a:pt x="18521" y="22613"/>
                    <a:pt x="18698" y="22213"/>
                    <a:pt x="18875" y="21792"/>
                  </a:cubicBezTo>
                  <a:cubicBezTo>
                    <a:pt x="19541" y="21858"/>
                    <a:pt x="19918" y="22568"/>
                    <a:pt x="19607" y="23234"/>
                  </a:cubicBezTo>
                  <a:cubicBezTo>
                    <a:pt x="18853" y="24853"/>
                    <a:pt x="18121" y="26472"/>
                    <a:pt x="17389" y="28069"/>
                  </a:cubicBezTo>
                  <a:cubicBezTo>
                    <a:pt x="17367" y="28113"/>
                    <a:pt x="17389" y="28180"/>
                    <a:pt x="17389" y="28246"/>
                  </a:cubicBezTo>
                  <a:cubicBezTo>
                    <a:pt x="17412" y="28246"/>
                    <a:pt x="17434" y="28268"/>
                    <a:pt x="17478" y="28290"/>
                  </a:cubicBezTo>
                  <a:cubicBezTo>
                    <a:pt x="17589" y="28135"/>
                    <a:pt x="17722" y="28002"/>
                    <a:pt x="17789" y="27825"/>
                  </a:cubicBezTo>
                  <a:cubicBezTo>
                    <a:pt x="18232" y="26849"/>
                    <a:pt x="18654" y="25851"/>
                    <a:pt x="19097" y="24875"/>
                  </a:cubicBezTo>
                  <a:cubicBezTo>
                    <a:pt x="19297" y="24431"/>
                    <a:pt x="19519" y="24010"/>
                    <a:pt x="19785" y="23433"/>
                  </a:cubicBezTo>
                  <a:cubicBezTo>
                    <a:pt x="20133" y="24072"/>
                    <a:pt x="20616" y="24170"/>
                    <a:pt x="21132" y="24170"/>
                  </a:cubicBezTo>
                  <a:cubicBezTo>
                    <a:pt x="21207" y="24170"/>
                    <a:pt x="21283" y="24168"/>
                    <a:pt x="21360" y="24165"/>
                  </a:cubicBezTo>
                  <a:cubicBezTo>
                    <a:pt x="21537" y="24165"/>
                    <a:pt x="21781" y="24298"/>
                    <a:pt x="21892" y="24431"/>
                  </a:cubicBezTo>
                  <a:cubicBezTo>
                    <a:pt x="22278" y="24967"/>
                    <a:pt x="22788" y="25275"/>
                    <a:pt x="23482" y="25275"/>
                  </a:cubicBezTo>
                  <a:cubicBezTo>
                    <a:pt x="23506" y="25275"/>
                    <a:pt x="23531" y="25275"/>
                    <a:pt x="23555" y="25274"/>
                  </a:cubicBezTo>
                  <a:lnTo>
                    <a:pt x="23555" y="25274"/>
                  </a:lnTo>
                  <a:cubicBezTo>
                    <a:pt x="23932" y="27226"/>
                    <a:pt x="23688" y="29022"/>
                    <a:pt x="22225" y="30442"/>
                  </a:cubicBezTo>
                  <a:cubicBezTo>
                    <a:pt x="21448" y="31196"/>
                    <a:pt x="20450" y="31750"/>
                    <a:pt x="19519" y="32327"/>
                  </a:cubicBezTo>
                  <a:cubicBezTo>
                    <a:pt x="18232" y="33148"/>
                    <a:pt x="16924" y="33924"/>
                    <a:pt x="15615" y="34700"/>
                  </a:cubicBezTo>
                  <a:cubicBezTo>
                    <a:pt x="15282" y="34900"/>
                    <a:pt x="14905" y="35033"/>
                    <a:pt x="14506" y="35144"/>
                  </a:cubicBezTo>
                  <a:cubicBezTo>
                    <a:pt x="14391" y="35179"/>
                    <a:pt x="14284" y="35195"/>
                    <a:pt x="14182" y="35195"/>
                  </a:cubicBezTo>
                  <a:cubicBezTo>
                    <a:pt x="13772" y="35195"/>
                    <a:pt x="13455" y="34936"/>
                    <a:pt x="13153" y="34634"/>
                  </a:cubicBezTo>
                  <a:cubicBezTo>
                    <a:pt x="12244" y="33747"/>
                    <a:pt x="11556" y="32682"/>
                    <a:pt x="11046" y="31529"/>
                  </a:cubicBezTo>
                  <a:cubicBezTo>
                    <a:pt x="10070" y="29355"/>
                    <a:pt x="9582" y="27048"/>
                    <a:pt x="9760" y="24675"/>
                  </a:cubicBezTo>
                  <a:cubicBezTo>
                    <a:pt x="9982" y="21836"/>
                    <a:pt x="11401" y="19840"/>
                    <a:pt x="14107" y="18798"/>
                  </a:cubicBezTo>
                  <a:cubicBezTo>
                    <a:pt x="14506" y="18642"/>
                    <a:pt x="14905" y="18487"/>
                    <a:pt x="15305" y="18332"/>
                  </a:cubicBezTo>
                  <a:cubicBezTo>
                    <a:pt x="15375" y="18304"/>
                    <a:pt x="15434" y="18289"/>
                    <a:pt x="15485" y="18289"/>
                  </a:cubicBezTo>
                  <a:close/>
                  <a:moveTo>
                    <a:pt x="27565" y="1"/>
                  </a:moveTo>
                  <a:cubicBezTo>
                    <a:pt x="27335" y="1"/>
                    <a:pt x="27095" y="54"/>
                    <a:pt x="26860" y="145"/>
                  </a:cubicBezTo>
                  <a:cubicBezTo>
                    <a:pt x="24243" y="1076"/>
                    <a:pt x="21803" y="2274"/>
                    <a:pt x="20184" y="4714"/>
                  </a:cubicBezTo>
                  <a:cubicBezTo>
                    <a:pt x="19829" y="4381"/>
                    <a:pt x="19496" y="4004"/>
                    <a:pt x="19097" y="3716"/>
                  </a:cubicBezTo>
                  <a:cubicBezTo>
                    <a:pt x="16979" y="2172"/>
                    <a:pt x="14628" y="1500"/>
                    <a:pt x="12138" y="1500"/>
                  </a:cubicBezTo>
                  <a:cubicBezTo>
                    <a:pt x="11552" y="1500"/>
                    <a:pt x="10959" y="1537"/>
                    <a:pt x="10359" y="1609"/>
                  </a:cubicBezTo>
                  <a:cubicBezTo>
                    <a:pt x="9006" y="1786"/>
                    <a:pt x="8096" y="2496"/>
                    <a:pt x="7764" y="3915"/>
                  </a:cubicBezTo>
                  <a:cubicBezTo>
                    <a:pt x="7453" y="5202"/>
                    <a:pt x="7231" y="6488"/>
                    <a:pt x="7342" y="7819"/>
                  </a:cubicBezTo>
                  <a:cubicBezTo>
                    <a:pt x="7453" y="9083"/>
                    <a:pt x="7520" y="10347"/>
                    <a:pt x="7631" y="11634"/>
                  </a:cubicBezTo>
                  <a:cubicBezTo>
                    <a:pt x="7631" y="11833"/>
                    <a:pt x="7653" y="11989"/>
                    <a:pt x="7387" y="12033"/>
                  </a:cubicBezTo>
                  <a:cubicBezTo>
                    <a:pt x="6034" y="12321"/>
                    <a:pt x="4947" y="13053"/>
                    <a:pt x="4148" y="14096"/>
                  </a:cubicBezTo>
                  <a:cubicBezTo>
                    <a:pt x="2951" y="15604"/>
                    <a:pt x="1842" y="17156"/>
                    <a:pt x="755" y="18753"/>
                  </a:cubicBezTo>
                  <a:cubicBezTo>
                    <a:pt x="1" y="19862"/>
                    <a:pt x="67" y="20417"/>
                    <a:pt x="888" y="21481"/>
                  </a:cubicBezTo>
                  <a:cubicBezTo>
                    <a:pt x="977" y="21592"/>
                    <a:pt x="1043" y="21703"/>
                    <a:pt x="1132" y="21792"/>
                  </a:cubicBezTo>
                  <a:cubicBezTo>
                    <a:pt x="3017" y="23721"/>
                    <a:pt x="5169" y="25230"/>
                    <a:pt x="7897" y="25673"/>
                  </a:cubicBezTo>
                  <a:cubicBezTo>
                    <a:pt x="8252" y="25740"/>
                    <a:pt x="8606" y="25829"/>
                    <a:pt x="8984" y="25873"/>
                  </a:cubicBezTo>
                  <a:cubicBezTo>
                    <a:pt x="9272" y="25917"/>
                    <a:pt x="9383" y="26050"/>
                    <a:pt x="9405" y="26339"/>
                  </a:cubicBezTo>
                  <a:cubicBezTo>
                    <a:pt x="9449" y="28268"/>
                    <a:pt x="9982" y="30087"/>
                    <a:pt x="10780" y="31839"/>
                  </a:cubicBezTo>
                  <a:cubicBezTo>
                    <a:pt x="11312" y="33059"/>
                    <a:pt x="12089" y="34079"/>
                    <a:pt x="13042" y="34989"/>
                  </a:cubicBezTo>
                  <a:cubicBezTo>
                    <a:pt x="13392" y="35338"/>
                    <a:pt x="13789" y="35544"/>
                    <a:pt x="14228" y="35544"/>
                  </a:cubicBezTo>
                  <a:cubicBezTo>
                    <a:pt x="14457" y="35544"/>
                    <a:pt x="14698" y="35488"/>
                    <a:pt x="14950" y="35366"/>
                  </a:cubicBezTo>
                  <a:cubicBezTo>
                    <a:pt x="15460" y="35122"/>
                    <a:pt x="15970" y="34878"/>
                    <a:pt x="16480" y="34589"/>
                  </a:cubicBezTo>
                  <a:cubicBezTo>
                    <a:pt x="17500" y="33991"/>
                    <a:pt x="18521" y="33347"/>
                    <a:pt x="19563" y="32748"/>
                  </a:cubicBezTo>
                  <a:cubicBezTo>
                    <a:pt x="19612" y="32712"/>
                    <a:pt x="19694" y="32695"/>
                    <a:pt x="19781" y="32695"/>
                  </a:cubicBezTo>
                  <a:cubicBezTo>
                    <a:pt x="19851" y="32695"/>
                    <a:pt x="19925" y="32706"/>
                    <a:pt x="19984" y="32726"/>
                  </a:cubicBezTo>
                  <a:cubicBezTo>
                    <a:pt x="20472" y="32926"/>
                    <a:pt x="20938" y="33281"/>
                    <a:pt x="21448" y="33392"/>
                  </a:cubicBezTo>
                  <a:cubicBezTo>
                    <a:pt x="23311" y="33791"/>
                    <a:pt x="25152" y="34124"/>
                    <a:pt x="27037" y="34434"/>
                  </a:cubicBezTo>
                  <a:cubicBezTo>
                    <a:pt x="27658" y="34523"/>
                    <a:pt x="28324" y="34523"/>
                    <a:pt x="28967" y="34523"/>
                  </a:cubicBezTo>
                  <a:cubicBezTo>
                    <a:pt x="28990" y="34524"/>
                    <a:pt x="29013" y="34524"/>
                    <a:pt x="29036" y="34524"/>
                  </a:cubicBezTo>
                  <a:cubicBezTo>
                    <a:pt x="29735" y="34524"/>
                    <a:pt x="30290" y="34195"/>
                    <a:pt x="30719" y="33658"/>
                  </a:cubicBezTo>
                  <a:cubicBezTo>
                    <a:pt x="31296" y="32992"/>
                    <a:pt x="31562" y="32194"/>
                    <a:pt x="31762" y="31373"/>
                  </a:cubicBezTo>
                  <a:cubicBezTo>
                    <a:pt x="32205" y="29532"/>
                    <a:pt x="32294" y="27669"/>
                    <a:pt x="32205" y="25806"/>
                  </a:cubicBezTo>
                  <a:cubicBezTo>
                    <a:pt x="32183" y="25163"/>
                    <a:pt x="31939" y="24498"/>
                    <a:pt x="31739" y="23855"/>
                  </a:cubicBezTo>
                  <a:cubicBezTo>
                    <a:pt x="31673" y="23611"/>
                    <a:pt x="31717" y="23522"/>
                    <a:pt x="31917" y="23411"/>
                  </a:cubicBezTo>
                  <a:cubicBezTo>
                    <a:pt x="32449" y="23123"/>
                    <a:pt x="33004" y="22856"/>
                    <a:pt x="33514" y="22524"/>
                  </a:cubicBezTo>
                  <a:cubicBezTo>
                    <a:pt x="35044" y="21504"/>
                    <a:pt x="36109" y="19995"/>
                    <a:pt x="37151" y="18532"/>
                  </a:cubicBezTo>
                  <a:cubicBezTo>
                    <a:pt x="37750" y="17711"/>
                    <a:pt x="37706" y="16602"/>
                    <a:pt x="37218" y="15715"/>
                  </a:cubicBezTo>
                  <a:cubicBezTo>
                    <a:pt x="36064" y="13563"/>
                    <a:pt x="34423" y="11811"/>
                    <a:pt x="32360" y="10480"/>
                  </a:cubicBezTo>
                  <a:cubicBezTo>
                    <a:pt x="32116" y="10303"/>
                    <a:pt x="31828" y="10192"/>
                    <a:pt x="31562" y="10037"/>
                  </a:cubicBezTo>
                  <a:cubicBezTo>
                    <a:pt x="31628" y="9837"/>
                    <a:pt x="31673" y="9638"/>
                    <a:pt x="31717" y="9460"/>
                  </a:cubicBezTo>
                  <a:cubicBezTo>
                    <a:pt x="31762" y="9261"/>
                    <a:pt x="31806" y="9061"/>
                    <a:pt x="31828" y="8839"/>
                  </a:cubicBezTo>
                  <a:cubicBezTo>
                    <a:pt x="32094" y="5490"/>
                    <a:pt x="30697" y="2762"/>
                    <a:pt x="28479" y="389"/>
                  </a:cubicBezTo>
                  <a:cubicBezTo>
                    <a:pt x="28217" y="113"/>
                    <a:pt x="27900" y="1"/>
                    <a:pt x="2756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5" name="Google Shape;1905;p15"/>
            <p:cNvSpPr/>
            <p:nvPr/>
          </p:nvSpPr>
          <p:spPr>
            <a:xfrm>
              <a:off x="2059475" y="1710275"/>
              <a:ext cx="133650" cy="149725"/>
            </a:xfrm>
            <a:custGeom>
              <a:avLst/>
              <a:gdLst/>
              <a:ahLst/>
              <a:cxnLst/>
              <a:rect l="l" t="t" r="r" b="b"/>
              <a:pathLst>
                <a:path w="5346" h="5989" extrusionOk="0">
                  <a:moveTo>
                    <a:pt x="5257" y="0"/>
                  </a:moveTo>
                  <a:cubicBezTo>
                    <a:pt x="5058" y="89"/>
                    <a:pt x="4836" y="133"/>
                    <a:pt x="4636" y="244"/>
                  </a:cubicBezTo>
                  <a:cubicBezTo>
                    <a:pt x="3860" y="643"/>
                    <a:pt x="3150" y="1153"/>
                    <a:pt x="2640" y="1885"/>
                  </a:cubicBezTo>
                  <a:cubicBezTo>
                    <a:pt x="1797" y="3083"/>
                    <a:pt x="977" y="4303"/>
                    <a:pt x="134" y="5523"/>
                  </a:cubicBezTo>
                  <a:cubicBezTo>
                    <a:pt x="67" y="5656"/>
                    <a:pt x="45" y="5811"/>
                    <a:pt x="1" y="5966"/>
                  </a:cubicBezTo>
                  <a:cubicBezTo>
                    <a:pt x="45" y="5966"/>
                    <a:pt x="67" y="5988"/>
                    <a:pt x="112" y="5988"/>
                  </a:cubicBezTo>
                  <a:cubicBezTo>
                    <a:pt x="755" y="5079"/>
                    <a:pt x="1398" y="4170"/>
                    <a:pt x="2019" y="3238"/>
                  </a:cubicBezTo>
                  <a:cubicBezTo>
                    <a:pt x="2795" y="2063"/>
                    <a:pt x="3660" y="998"/>
                    <a:pt x="4991" y="421"/>
                  </a:cubicBezTo>
                  <a:cubicBezTo>
                    <a:pt x="5124" y="377"/>
                    <a:pt x="5235" y="266"/>
                    <a:pt x="5346" y="177"/>
                  </a:cubicBezTo>
                  <a:cubicBezTo>
                    <a:pt x="5324" y="133"/>
                    <a:pt x="5302" y="67"/>
                    <a:pt x="525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6" name="Google Shape;1906;p15"/>
            <p:cNvSpPr/>
            <p:nvPr/>
          </p:nvSpPr>
          <p:spPr>
            <a:xfrm>
              <a:off x="2079450" y="1895450"/>
              <a:ext cx="118675" cy="74825"/>
            </a:xfrm>
            <a:custGeom>
              <a:avLst/>
              <a:gdLst/>
              <a:ahLst/>
              <a:cxnLst/>
              <a:rect l="l" t="t" r="r" b="b"/>
              <a:pathLst>
                <a:path w="4747" h="2993" extrusionOk="0">
                  <a:moveTo>
                    <a:pt x="0" y="1"/>
                  </a:moveTo>
                  <a:cubicBezTo>
                    <a:pt x="22" y="112"/>
                    <a:pt x="22" y="223"/>
                    <a:pt x="89" y="311"/>
                  </a:cubicBezTo>
                  <a:cubicBezTo>
                    <a:pt x="244" y="555"/>
                    <a:pt x="399" y="822"/>
                    <a:pt x="621" y="999"/>
                  </a:cubicBezTo>
                  <a:cubicBezTo>
                    <a:pt x="1664" y="1886"/>
                    <a:pt x="2795" y="2640"/>
                    <a:pt x="4125" y="2973"/>
                  </a:cubicBezTo>
                  <a:cubicBezTo>
                    <a:pt x="4192" y="2988"/>
                    <a:pt x="4259" y="2993"/>
                    <a:pt x="4324" y="2993"/>
                  </a:cubicBezTo>
                  <a:cubicBezTo>
                    <a:pt x="4456" y="2993"/>
                    <a:pt x="4584" y="2973"/>
                    <a:pt x="4702" y="2973"/>
                  </a:cubicBezTo>
                  <a:cubicBezTo>
                    <a:pt x="4724" y="2929"/>
                    <a:pt x="4747" y="2862"/>
                    <a:pt x="4747" y="2796"/>
                  </a:cubicBezTo>
                  <a:cubicBezTo>
                    <a:pt x="2906" y="2330"/>
                    <a:pt x="1264" y="1509"/>
                    <a:pt x="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7" name="Google Shape;1907;p15"/>
            <p:cNvSpPr/>
            <p:nvPr/>
          </p:nvSpPr>
          <p:spPr>
            <a:xfrm>
              <a:off x="2551300" y="1413975"/>
              <a:ext cx="176350" cy="84500"/>
            </a:xfrm>
            <a:custGeom>
              <a:avLst/>
              <a:gdLst/>
              <a:ahLst/>
              <a:cxnLst/>
              <a:rect l="l" t="t" r="r" b="b"/>
              <a:pathLst>
                <a:path w="7054" h="3380" extrusionOk="0">
                  <a:moveTo>
                    <a:pt x="5426" y="0"/>
                  </a:moveTo>
                  <a:cubicBezTo>
                    <a:pt x="5219" y="0"/>
                    <a:pt x="5008" y="32"/>
                    <a:pt x="4791" y="97"/>
                  </a:cubicBezTo>
                  <a:cubicBezTo>
                    <a:pt x="2995" y="651"/>
                    <a:pt x="1509" y="1672"/>
                    <a:pt x="200" y="3025"/>
                  </a:cubicBezTo>
                  <a:cubicBezTo>
                    <a:pt x="134" y="3091"/>
                    <a:pt x="67" y="3224"/>
                    <a:pt x="1" y="3313"/>
                  </a:cubicBezTo>
                  <a:cubicBezTo>
                    <a:pt x="45" y="3335"/>
                    <a:pt x="67" y="3357"/>
                    <a:pt x="89" y="3380"/>
                  </a:cubicBezTo>
                  <a:cubicBezTo>
                    <a:pt x="200" y="3291"/>
                    <a:pt x="289" y="3202"/>
                    <a:pt x="378" y="3091"/>
                  </a:cubicBezTo>
                  <a:cubicBezTo>
                    <a:pt x="1575" y="1871"/>
                    <a:pt x="2951" y="918"/>
                    <a:pt x="4570" y="385"/>
                  </a:cubicBezTo>
                  <a:cubicBezTo>
                    <a:pt x="4831" y="291"/>
                    <a:pt x="5089" y="242"/>
                    <a:pt x="5336" y="242"/>
                  </a:cubicBezTo>
                  <a:cubicBezTo>
                    <a:pt x="5844" y="242"/>
                    <a:pt x="6311" y="448"/>
                    <a:pt x="6699" y="895"/>
                  </a:cubicBezTo>
                  <a:cubicBezTo>
                    <a:pt x="6765" y="962"/>
                    <a:pt x="6854" y="1006"/>
                    <a:pt x="6987" y="1095"/>
                  </a:cubicBezTo>
                  <a:cubicBezTo>
                    <a:pt x="7054" y="718"/>
                    <a:pt x="6854" y="541"/>
                    <a:pt x="6632" y="408"/>
                  </a:cubicBezTo>
                  <a:cubicBezTo>
                    <a:pt x="6258" y="138"/>
                    <a:pt x="5854" y="0"/>
                    <a:pt x="542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8" name="Google Shape;1908;p15"/>
            <p:cNvSpPr/>
            <p:nvPr/>
          </p:nvSpPr>
          <p:spPr>
            <a:xfrm>
              <a:off x="2741500" y="1469625"/>
              <a:ext cx="38275" cy="112575"/>
            </a:xfrm>
            <a:custGeom>
              <a:avLst/>
              <a:gdLst/>
              <a:ahLst/>
              <a:cxnLst/>
              <a:rect l="l" t="t" r="r" b="b"/>
              <a:pathLst>
                <a:path w="1531" h="4503" extrusionOk="0">
                  <a:moveTo>
                    <a:pt x="0" y="0"/>
                  </a:moveTo>
                  <a:lnTo>
                    <a:pt x="0" y="0"/>
                  </a:lnTo>
                  <a:cubicBezTo>
                    <a:pt x="399" y="1464"/>
                    <a:pt x="1065" y="2861"/>
                    <a:pt x="843" y="4503"/>
                  </a:cubicBezTo>
                  <a:cubicBezTo>
                    <a:pt x="1531" y="3948"/>
                    <a:pt x="887" y="799"/>
                    <a:pt x="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09" name="Google Shape;1909;p15"/>
            <p:cNvSpPr/>
            <p:nvPr/>
          </p:nvSpPr>
          <p:spPr>
            <a:xfrm>
              <a:off x="2596225" y="2037400"/>
              <a:ext cx="192425" cy="172750"/>
            </a:xfrm>
            <a:custGeom>
              <a:avLst/>
              <a:gdLst/>
              <a:ahLst/>
              <a:cxnLst/>
              <a:rect l="l" t="t" r="r" b="b"/>
              <a:pathLst>
                <a:path w="7697" h="6910" extrusionOk="0">
                  <a:moveTo>
                    <a:pt x="7563" y="1"/>
                  </a:moveTo>
                  <a:cubicBezTo>
                    <a:pt x="7519" y="1"/>
                    <a:pt x="7475" y="1"/>
                    <a:pt x="7430" y="23"/>
                  </a:cubicBezTo>
                  <a:cubicBezTo>
                    <a:pt x="7408" y="134"/>
                    <a:pt x="7386" y="245"/>
                    <a:pt x="7386" y="356"/>
                  </a:cubicBezTo>
                  <a:cubicBezTo>
                    <a:pt x="7208" y="1953"/>
                    <a:pt x="7053" y="3550"/>
                    <a:pt x="6876" y="5146"/>
                  </a:cubicBezTo>
                  <a:cubicBezTo>
                    <a:pt x="6854" y="5324"/>
                    <a:pt x="6787" y="5501"/>
                    <a:pt x="6720" y="5679"/>
                  </a:cubicBezTo>
                  <a:cubicBezTo>
                    <a:pt x="6521" y="6189"/>
                    <a:pt x="6166" y="6544"/>
                    <a:pt x="5612" y="6566"/>
                  </a:cubicBezTo>
                  <a:cubicBezTo>
                    <a:pt x="5315" y="6579"/>
                    <a:pt x="5019" y="6601"/>
                    <a:pt x="4722" y="6601"/>
                  </a:cubicBezTo>
                  <a:cubicBezTo>
                    <a:pt x="4531" y="6601"/>
                    <a:pt x="4339" y="6592"/>
                    <a:pt x="4148" y="6566"/>
                  </a:cubicBezTo>
                  <a:cubicBezTo>
                    <a:pt x="2883" y="6388"/>
                    <a:pt x="1641" y="6167"/>
                    <a:pt x="377" y="5967"/>
                  </a:cubicBezTo>
                  <a:cubicBezTo>
                    <a:pt x="266" y="5945"/>
                    <a:pt x="133" y="5945"/>
                    <a:pt x="22" y="5923"/>
                  </a:cubicBezTo>
                  <a:cubicBezTo>
                    <a:pt x="0" y="5967"/>
                    <a:pt x="0" y="6011"/>
                    <a:pt x="0" y="6078"/>
                  </a:cubicBezTo>
                  <a:cubicBezTo>
                    <a:pt x="178" y="6122"/>
                    <a:pt x="333" y="6189"/>
                    <a:pt x="510" y="6233"/>
                  </a:cubicBezTo>
                  <a:cubicBezTo>
                    <a:pt x="1730" y="6455"/>
                    <a:pt x="2950" y="6677"/>
                    <a:pt x="4192" y="6876"/>
                  </a:cubicBezTo>
                  <a:cubicBezTo>
                    <a:pt x="4381" y="6899"/>
                    <a:pt x="4580" y="6910"/>
                    <a:pt x="4780" y="6910"/>
                  </a:cubicBezTo>
                  <a:cubicBezTo>
                    <a:pt x="4979" y="6910"/>
                    <a:pt x="5179" y="6899"/>
                    <a:pt x="5368" y="6876"/>
                  </a:cubicBezTo>
                  <a:cubicBezTo>
                    <a:pt x="6388" y="6788"/>
                    <a:pt x="6854" y="6366"/>
                    <a:pt x="7142" y="5368"/>
                  </a:cubicBezTo>
                  <a:cubicBezTo>
                    <a:pt x="7164" y="5213"/>
                    <a:pt x="7208" y="5058"/>
                    <a:pt x="7231" y="4880"/>
                  </a:cubicBezTo>
                  <a:cubicBezTo>
                    <a:pt x="7342" y="4015"/>
                    <a:pt x="7497" y="3172"/>
                    <a:pt x="7585" y="2307"/>
                  </a:cubicBezTo>
                  <a:cubicBezTo>
                    <a:pt x="7652" y="1753"/>
                    <a:pt x="7674" y="1176"/>
                    <a:pt x="7696" y="622"/>
                  </a:cubicBezTo>
                  <a:cubicBezTo>
                    <a:pt x="7696" y="422"/>
                    <a:pt x="7608" y="200"/>
                    <a:pt x="756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0" name="Google Shape;1910;p15"/>
            <p:cNvSpPr/>
            <p:nvPr/>
          </p:nvSpPr>
          <p:spPr>
            <a:xfrm>
              <a:off x="2457050" y="1728000"/>
              <a:ext cx="130325" cy="147875"/>
            </a:xfrm>
            <a:custGeom>
              <a:avLst/>
              <a:gdLst/>
              <a:ahLst/>
              <a:cxnLst/>
              <a:rect l="l" t="t" r="r" b="b"/>
              <a:pathLst>
                <a:path w="5213" h="5915" extrusionOk="0">
                  <a:moveTo>
                    <a:pt x="1657" y="3481"/>
                  </a:moveTo>
                  <a:cubicBezTo>
                    <a:pt x="1740" y="3481"/>
                    <a:pt x="1821" y="3641"/>
                    <a:pt x="1863" y="3683"/>
                  </a:cubicBezTo>
                  <a:cubicBezTo>
                    <a:pt x="1952" y="4082"/>
                    <a:pt x="2041" y="4392"/>
                    <a:pt x="2085" y="4703"/>
                  </a:cubicBezTo>
                  <a:cubicBezTo>
                    <a:pt x="2107" y="4814"/>
                    <a:pt x="2063" y="4947"/>
                    <a:pt x="1996" y="5035"/>
                  </a:cubicBezTo>
                  <a:cubicBezTo>
                    <a:pt x="1865" y="5175"/>
                    <a:pt x="1724" y="5219"/>
                    <a:pt x="1579" y="5219"/>
                  </a:cubicBezTo>
                  <a:cubicBezTo>
                    <a:pt x="1356" y="5219"/>
                    <a:pt x="1125" y="5115"/>
                    <a:pt x="910" y="5102"/>
                  </a:cubicBezTo>
                  <a:cubicBezTo>
                    <a:pt x="776" y="5080"/>
                    <a:pt x="666" y="4814"/>
                    <a:pt x="577" y="4658"/>
                  </a:cubicBezTo>
                  <a:cubicBezTo>
                    <a:pt x="533" y="4570"/>
                    <a:pt x="510" y="4459"/>
                    <a:pt x="510" y="4370"/>
                  </a:cubicBezTo>
                  <a:cubicBezTo>
                    <a:pt x="533" y="4126"/>
                    <a:pt x="488" y="3727"/>
                    <a:pt x="621" y="3660"/>
                  </a:cubicBezTo>
                  <a:cubicBezTo>
                    <a:pt x="910" y="3527"/>
                    <a:pt x="1287" y="3505"/>
                    <a:pt x="1641" y="3483"/>
                  </a:cubicBezTo>
                  <a:cubicBezTo>
                    <a:pt x="1647" y="3482"/>
                    <a:pt x="1652" y="3481"/>
                    <a:pt x="1657" y="3481"/>
                  </a:cubicBezTo>
                  <a:close/>
                  <a:moveTo>
                    <a:pt x="2737" y="3339"/>
                  </a:moveTo>
                  <a:cubicBezTo>
                    <a:pt x="2899" y="3339"/>
                    <a:pt x="3046" y="3500"/>
                    <a:pt x="3172" y="3594"/>
                  </a:cubicBezTo>
                  <a:cubicBezTo>
                    <a:pt x="3305" y="3705"/>
                    <a:pt x="3438" y="3793"/>
                    <a:pt x="3571" y="3882"/>
                  </a:cubicBezTo>
                  <a:cubicBezTo>
                    <a:pt x="3904" y="4170"/>
                    <a:pt x="3970" y="4525"/>
                    <a:pt x="3748" y="4902"/>
                  </a:cubicBezTo>
                  <a:cubicBezTo>
                    <a:pt x="3489" y="5339"/>
                    <a:pt x="3339" y="5524"/>
                    <a:pt x="3096" y="5524"/>
                  </a:cubicBezTo>
                  <a:cubicBezTo>
                    <a:pt x="2945" y="5524"/>
                    <a:pt x="2757" y="5452"/>
                    <a:pt x="2484" y="5324"/>
                  </a:cubicBezTo>
                  <a:cubicBezTo>
                    <a:pt x="2440" y="4902"/>
                    <a:pt x="2373" y="4525"/>
                    <a:pt x="2373" y="4126"/>
                  </a:cubicBezTo>
                  <a:cubicBezTo>
                    <a:pt x="2373" y="3904"/>
                    <a:pt x="2396" y="3594"/>
                    <a:pt x="2529" y="3439"/>
                  </a:cubicBezTo>
                  <a:cubicBezTo>
                    <a:pt x="2600" y="3367"/>
                    <a:pt x="2670" y="3339"/>
                    <a:pt x="2737" y="3339"/>
                  </a:cubicBezTo>
                  <a:close/>
                  <a:moveTo>
                    <a:pt x="5079" y="1"/>
                  </a:moveTo>
                  <a:lnTo>
                    <a:pt x="5079" y="1"/>
                  </a:lnTo>
                  <a:cubicBezTo>
                    <a:pt x="4436" y="1088"/>
                    <a:pt x="3837" y="2108"/>
                    <a:pt x="3216" y="3128"/>
                  </a:cubicBezTo>
                  <a:cubicBezTo>
                    <a:pt x="3063" y="3046"/>
                    <a:pt x="2915" y="3002"/>
                    <a:pt x="2769" y="3002"/>
                  </a:cubicBezTo>
                  <a:cubicBezTo>
                    <a:pt x="2598" y="3002"/>
                    <a:pt x="2430" y="3063"/>
                    <a:pt x="2262" y="3195"/>
                  </a:cubicBezTo>
                  <a:cubicBezTo>
                    <a:pt x="2229" y="3217"/>
                    <a:pt x="2168" y="3228"/>
                    <a:pt x="2104" y="3228"/>
                  </a:cubicBezTo>
                  <a:cubicBezTo>
                    <a:pt x="2041" y="3228"/>
                    <a:pt x="1974" y="3217"/>
                    <a:pt x="1930" y="3195"/>
                  </a:cubicBezTo>
                  <a:cubicBezTo>
                    <a:pt x="1751" y="3105"/>
                    <a:pt x="1536" y="3063"/>
                    <a:pt x="1319" y="3063"/>
                  </a:cubicBezTo>
                  <a:cubicBezTo>
                    <a:pt x="890" y="3063"/>
                    <a:pt x="450" y="3226"/>
                    <a:pt x="244" y="3505"/>
                  </a:cubicBezTo>
                  <a:cubicBezTo>
                    <a:pt x="0" y="3838"/>
                    <a:pt x="133" y="5080"/>
                    <a:pt x="444" y="5346"/>
                  </a:cubicBezTo>
                  <a:cubicBezTo>
                    <a:pt x="555" y="5435"/>
                    <a:pt x="710" y="5523"/>
                    <a:pt x="865" y="5523"/>
                  </a:cubicBezTo>
                  <a:cubicBezTo>
                    <a:pt x="1575" y="5568"/>
                    <a:pt x="2262" y="5656"/>
                    <a:pt x="2950" y="5900"/>
                  </a:cubicBezTo>
                  <a:cubicBezTo>
                    <a:pt x="2987" y="5910"/>
                    <a:pt x="3029" y="5914"/>
                    <a:pt x="3073" y="5914"/>
                  </a:cubicBezTo>
                  <a:cubicBezTo>
                    <a:pt x="3242" y="5914"/>
                    <a:pt x="3448" y="5851"/>
                    <a:pt x="3571" y="5745"/>
                  </a:cubicBezTo>
                  <a:cubicBezTo>
                    <a:pt x="3793" y="5546"/>
                    <a:pt x="3970" y="5279"/>
                    <a:pt x="4103" y="5013"/>
                  </a:cubicBezTo>
                  <a:cubicBezTo>
                    <a:pt x="4370" y="4548"/>
                    <a:pt x="4236" y="3993"/>
                    <a:pt x="3837" y="3638"/>
                  </a:cubicBezTo>
                  <a:cubicBezTo>
                    <a:pt x="3726" y="3549"/>
                    <a:pt x="3615" y="3461"/>
                    <a:pt x="3505" y="3372"/>
                  </a:cubicBezTo>
                  <a:cubicBezTo>
                    <a:pt x="4059" y="2684"/>
                    <a:pt x="5212" y="378"/>
                    <a:pt x="5079"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1" name="Google Shape;1911;p15"/>
            <p:cNvSpPr/>
            <p:nvPr/>
          </p:nvSpPr>
          <p:spPr>
            <a:xfrm>
              <a:off x="2543550" y="1893800"/>
              <a:ext cx="58800" cy="83750"/>
            </a:xfrm>
            <a:custGeom>
              <a:avLst/>
              <a:gdLst/>
              <a:ahLst/>
              <a:cxnLst/>
              <a:rect l="l" t="t" r="r" b="b"/>
              <a:pathLst>
                <a:path w="2352" h="3350" extrusionOk="0">
                  <a:moveTo>
                    <a:pt x="0" y="0"/>
                  </a:moveTo>
                  <a:cubicBezTo>
                    <a:pt x="754" y="1132"/>
                    <a:pt x="1508" y="2240"/>
                    <a:pt x="2240" y="3349"/>
                  </a:cubicBezTo>
                  <a:cubicBezTo>
                    <a:pt x="2285" y="3327"/>
                    <a:pt x="2329" y="3305"/>
                    <a:pt x="2351" y="3283"/>
                  </a:cubicBezTo>
                  <a:cubicBezTo>
                    <a:pt x="2285" y="2507"/>
                    <a:pt x="621" y="156"/>
                    <a:pt x="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2" name="Google Shape;1912;p15"/>
            <p:cNvSpPr/>
            <p:nvPr/>
          </p:nvSpPr>
          <p:spPr>
            <a:xfrm>
              <a:off x="2565175" y="1888800"/>
              <a:ext cx="46600" cy="54375"/>
            </a:xfrm>
            <a:custGeom>
              <a:avLst/>
              <a:gdLst/>
              <a:ahLst/>
              <a:cxnLst/>
              <a:rect l="l" t="t" r="r" b="b"/>
              <a:pathLst>
                <a:path w="1864" h="2175" extrusionOk="0">
                  <a:moveTo>
                    <a:pt x="200" y="1"/>
                  </a:moveTo>
                  <a:cubicBezTo>
                    <a:pt x="133" y="45"/>
                    <a:pt x="67" y="112"/>
                    <a:pt x="0" y="156"/>
                  </a:cubicBezTo>
                  <a:cubicBezTo>
                    <a:pt x="532" y="821"/>
                    <a:pt x="1087" y="1487"/>
                    <a:pt x="1619" y="2174"/>
                  </a:cubicBezTo>
                  <a:cubicBezTo>
                    <a:pt x="1708" y="2108"/>
                    <a:pt x="1774" y="2041"/>
                    <a:pt x="1863" y="1975"/>
                  </a:cubicBezTo>
                  <a:cubicBezTo>
                    <a:pt x="1309" y="1309"/>
                    <a:pt x="754" y="666"/>
                    <a:pt x="20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13" name="Google Shape;1913;p15"/>
          <p:cNvGrpSpPr/>
          <p:nvPr/>
        </p:nvGrpSpPr>
        <p:grpSpPr>
          <a:xfrm>
            <a:off x="404425" y="3981775"/>
            <a:ext cx="1034175" cy="1209100"/>
            <a:chOff x="1510950" y="1844500"/>
            <a:chExt cx="1034175" cy="1209100"/>
          </a:xfrm>
        </p:grpSpPr>
        <p:sp>
          <p:nvSpPr>
            <p:cNvPr id="1914" name="Google Shape;1914;p15"/>
            <p:cNvSpPr/>
            <p:nvPr/>
          </p:nvSpPr>
          <p:spPr>
            <a:xfrm>
              <a:off x="1772275" y="2203225"/>
              <a:ext cx="263500" cy="337100"/>
            </a:xfrm>
            <a:custGeom>
              <a:avLst/>
              <a:gdLst/>
              <a:ahLst/>
              <a:cxnLst/>
              <a:rect l="l" t="t" r="r" b="b"/>
              <a:pathLst>
                <a:path w="10540" h="13484" extrusionOk="0">
                  <a:moveTo>
                    <a:pt x="1204" y="1"/>
                  </a:moveTo>
                  <a:cubicBezTo>
                    <a:pt x="1170" y="1"/>
                    <a:pt x="1118" y="18"/>
                    <a:pt x="1084" y="18"/>
                  </a:cubicBezTo>
                  <a:cubicBezTo>
                    <a:pt x="1067" y="52"/>
                    <a:pt x="1049" y="87"/>
                    <a:pt x="1067" y="104"/>
                  </a:cubicBezTo>
                  <a:cubicBezTo>
                    <a:pt x="1256" y="1634"/>
                    <a:pt x="1084" y="3147"/>
                    <a:pt x="809" y="4643"/>
                  </a:cubicBezTo>
                  <a:cubicBezTo>
                    <a:pt x="585" y="5812"/>
                    <a:pt x="551" y="6981"/>
                    <a:pt x="912" y="8133"/>
                  </a:cubicBezTo>
                  <a:cubicBezTo>
                    <a:pt x="929" y="8236"/>
                    <a:pt x="895" y="8340"/>
                    <a:pt x="895" y="8443"/>
                  </a:cubicBezTo>
                  <a:cubicBezTo>
                    <a:pt x="843" y="8443"/>
                    <a:pt x="809" y="8460"/>
                    <a:pt x="774" y="8477"/>
                  </a:cubicBezTo>
                  <a:cubicBezTo>
                    <a:pt x="671" y="8271"/>
                    <a:pt x="551" y="8082"/>
                    <a:pt x="499" y="7893"/>
                  </a:cubicBezTo>
                  <a:cubicBezTo>
                    <a:pt x="276" y="6964"/>
                    <a:pt x="259" y="6036"/>
                    <a:pt x="465" y="5124"/>
                  </a:cubicBezTo>
                  <a:cubicBezTo>
                    <a:pt x="740" y="3921"/>
                    <a:pt x="929" y="2717"/>
                    <a:pt x="946" y="1497"/>
                  </a:cubicBezTo>
                  <a:cubicBezTo>
                    <a:pt x="963" y="1050"/>
                    <a:pt x="929" y="620"/>
                    <a:pt x="929" y="173"/>
                  </a:cubicBezTo>
                  <a:cubicBezTo>
                    <a:pt x="895" y="173"/>
                    <a:pt x="860" y="173"/>
                    <a:pt x="826" y="156"/>
                  </a:cubicBezTo>
                  <a:cubicBezTo>
                    <a:pt x="774" y="345"/>
                    <a:pt x="706" y="517"/>
                    <a:pt x="671" y="706"/>
                  </a:cubicBezTo>
                  <a:cubicBezTo>
                    <a:pt x="499" y="1703"/>
                    <a:pt x="327" y="2717"/>
                    <a:pt x="190" y="3732"/>
                  </a:cubicBezTo>
                  <a:cubicBezTo>
                    <a:pt x="18" y="4987"/>
                    <a:pt x="1" y="6259"/>
                    <a:pt x="173" y="7531"/>
                  </a:cubicBezTo>
                  <a:cubicBezTo>
                    <a:pt x="344" y="8787"/>
                    <a:pt x="929" y="9870"/>
                    <a:pt x="1634" y="10884"/>
                  </a:cubicBezTo>
                  <a:cubicBezTo>
                    <a:pt x="1943" y="11331"/>
                    <a:pt x="2287" y="11727"/>
                    <a:pt x="2752" y="11984"/>
                  </a:cubicBezTo>
                  <a:cubicBezTo>
                    <a:pt x="3095" y="12191"/>
                    <a:pt x="3456" y="12380"/>
                    <a:pt x="3800" y="12586"/>
                  </a:cubicBezTo>
                  <a:cubicBezTo>
                    <a:pt x="4835" y="13201"/>
                    <a:pt x="5960" y="13407"/>
                    <a:pt x="7149" y="13407"/>
                  </a:cubicBezTo>
                  <a:cubicBezTo>
                    <a:pt x="7422" y="13407"/>
                    <a:pt x="7699" y="13396"/>
                    <a:pt x="7978" y="13377"/>
                  </a:cubicBezTo>
                  <a:cubicBezTo>
                    <a:pt x="7875" y="13308"/>
                    <a:pt x="7789" y="13240"/>
                    <a:pt x="7720" y="13188"/>
                  </a:cubicBezTo>
                  <a:cubicBezTo>
                    <a:pt x="6603" y="12380"/>
                    <a:pt x="5365" y="11881"/>
                    <a:pt x="4058" y="11486"/>
                  </a:cubicBezTo>
                  <a:cubicBezTo>
                    <a:pt x="2992" y="11176"/>
                    <a:pt x="2201" y="10523"/>
                    <a:pt x="1634" y="9595"/>
                  </a:cubicBezTo>
                  <a:cubicBezTo>
                    <a:pt x="1582" y="9526"/>
                    <a:pt x="1565" y="9457"/>
                    <a:pt x="1531" y="9388"/>
                  </a:cubicBezTo>
                  <a:cubicBezTo>
                    <a:pt x="1565" y="9371"/>
                    <a:pt x="1582" y="9354"/>
                    <a:pt x="1600" y="9337"/>
                  </a:cubicBezTo>
                  <a:cubicBezTo>
                    <a:pt x="1668" y="9405"/>
                    <a:pt x="1737" y="9474"/>
                    <a:pt x="1789" y="9543"/>
                  </a:cubicBezTo>
                  <a:cubicBezTo>
                    <a:pt x="2322" y="10386"/>
                    <a:pt x="3061" y="10918"/>
                    <a:pt x="3989" y="11194"/>
                  </a:cubicBezTo>
                  <a:cubicBezTo>
                    <a:pt x="5537" y="11641"/>
                    <a:pt x="6964" y="12277"/>
                    <a:pt x="8270" y="13205"/>
                  </a:cubicBezTo>
                  <a:cubicBezTo>
                    <a:pt x="8569" y="13413"/>
                    <a:pt x="8916" y="13483"/>
                    <a:pt x="9268" y="13483"/>
                  </a:cubicBezTo>
                  <a:cubicBezTo>
                    <a:pt x="9382" y="13483"/>
                    <a:pt x="9498" y="13476"/>
                    <a:pt x="9612" y="13463"/>
                  </a:cubicBezTo>
                  <a:cubicBezTo>
                    <a:pt x="9698" y="13463"/>
                    <a:pt x="9801" y="13377"/>
                    <a:pt x="9818" y="13308"/>
                  </a:cubicBezTo>
                  <a:cubicBezTo>
                    <a:pt x="9955" y="12466"/>
                    <a:pt x="10059" y="11641"/>
                    <a:pt x="10213" y="10815"/>
                  </a:cubicBezTo>
                  <a:cubicBezTo>
                    <a:pt x="10368" y="9853"/>
                    <a:pt x="10540" y="8924"/>
                    <a:pt x="10299" y="7944"/>
                  </a:cubicBezTo>
                  <a:cubicBezTo>
                    <a:pt x="9955" y="6603"/>
                    <a:pt x="9474" y="5296"/>
                    <a:pt x="8718" y="4110"/>
                  </a:cubicBezTo>
                  <a:cubicBezTo>
                    <a:pt x="7823" y="2717"/>
                    <a:pt x="6654" y="1565"/>
                    <a:pt x="5004" y="1084"/>
                  </a:cubicBezTo>
                  <a:cubicBezTo>
                    <a:pt x="3732" y="706"/>
                    <a:pt x="2476" y="362"/>
                    <a:pt x="1204"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5" name="Google Shape;1915;p15"/>
            <p:cNvSpPr/>
            <p:nvPr/>
          </p:nvSpPr>
          <p:spPr>
            <a:xfrm>
              <a:off x="1857375" y="2024150"/>
              <a:ext cx="273825" cy="406050"/>
            </a:xfrm>
            <a:custGeom>
              <a:avLst/>
              <a:gdLst/>
              <a:ahLst/>
              <a:cxnLst/>
              <a:rect l="l" t="t" r="r" b="b"/>
              <a:pathLst>
                <a:path w="10953" h="16242" extrusionOk="0">
                  <a:moveTo>
                    <a:pt x="2563" y="355"/>
                  </a:moveTo>
                  <a:cubicBezTo>
                    <a:pt x="2786" y="716"/>
                    <a:pt x="2924" y="1026"/>
                    <a:pt x="3147" y="1249"/>
                  </a:cubicBezTo>
                  <a:cubicBezTo>
                    <a:pt x="3697" y="1834"/>
                    <a:pt x="4248" y="2419"/>
                    <a:pt x="4866" y="2917"/>
                  </a:cubicBezTo>
                  <a:cubicBezTo>
                    <a:pt x="5640" y="3570"/>
                    <a:pt x="6483" y="4121"/>
                    <a:pt x="7291" y="4722"/>
                  </a:cubicBezTo>
                  <a:cubicBezTo>
                    <a:pt x="7531" y="4912"/>
                    <a:pt x="7738" y="5152"/>
                    <a:pt x="7961" y="5359"/>
                  </a:cubicBezTo>
                  <a:cubicBezTo>
                    <a:pt x="7910" y="5410"/>
                    <a:pt x="7875" y="5462"/>
                    <a:pt x="7824" y="5496"/>
                  </a:cubicBezTo>
                  <a:cubicBezTo>
                    <a:pt x="6741" y="4602"/>
                    <a:pt x="5503" y="3880"/>
                    <a:pt x="4471" y="2917"/>
                  </a:cubicBezTo>
                  <a:cubicBezTo>
                    <a:pt x="3113" y="1628"/>
                    <a:pt x="2614" y="992"/>
                    <a:pt x="2563" y="355"/>
                  </a:cubicBezTo>
                  <a:close/>
                  <a:moveTo>
                    <a:pt x="2460" y="1"/>
                  </a:moveTo>
                  <a:cubicBezTo>
                    <a:pt x="2308" y="1"/>
                    <a:pt x="2152" y="104"/>
                    <a:pt x="1961" y="304"/>
                  </a:cubicBezTo>
                  <a:cubicBezTo>
                    <a:pt x="1858" y="390"/>
                    <a:pt x="1772" y="510"/>
                    <a:pt x="1703" y="613"/>
                  </a:cubicBezTo>
                  <a:cubicBezTo>
                    <a:pt x="998" y="1576"/>
                    <a:pt x="517" y="2608"/>
                    <a:pt x="293" y="3794"/>
                  </a:cubicBezTo>
                  <a:cubicBezTo>
                    <a:pt x="87" y="4894"/>
                    <a:pt x="1" y="5978"/>
                    <a:pt x="259" y="7078"/>
                  </a:cubicBezTo>
                  <a:cubicBezTo>
                    <a:pt x="345" y="7456"/>
                    <a:pt x="517" y="7628"/>
                    <a:pt x="895" y="7714"/>
                  </a:cubicBezTo>
                  <a:cubicBezTo>
                    <a:pt x="2666" y="8075"/>
                    <a:pt x="4076" y="9038"/>
                    <a:pt x="5159" y="10465"/>
                  </a:cubicBezTo>
                  <a:cubicBezTo>
                    <a:pt x="6208" y="11892"/>
                    <a:pt x="6827" y="13508"/>
                    <a:pt x="7222" y="15227"/>
                  </a:cubicBezTo>
                  <a:cubicBezTo>
                    <a:pt x="7291" y="15571"/>
                    <a:pt x="7342" y="15915"/>
                    <a:pt x="7394" y="16242"/>
                  </a:cubicBezTo>
                  <a:cubicBezTo>
                    <a:pt x="7789" y="15623"/>
                    <a:pt x="8202" y="15004"/>
                    <a:pt x="8580" y="14368"/>
                  </a:cubicBezTo>
                  <a:cubicBezTo>
                    <a:pt x="8752" y="14093"/>
                    <a:pt x="8941" y="13783"/>
                    <a:pt x="8993" y="13474"/>
                  </a:cubicBezTo>
                  <a:cubicBezTo>
                    <a:pt x="9234" y="11909"/>
                    <a:pt x="9216" y="10362"/>
                    <a:pt x="8546" y="8883"/>
                  </a:cubicBezTo>
                  <a:cubicBezTo>
                    <a:pt x="8477" y="8763"/>
                    <a:pt x="8443" y="8642"/>
                    <a:pt x="8391" y="8522"/>
                  </a:cubicBezTo>
                  <a:cubicBezTo>
                    <a:pt x="8408" y="8522"/>
                    <a:pt x="8443" y="8505"/>
                    <a:pt x="8477" y="8488"/>
                  </a:cubicBezTo>
                  <a:cubicBezTo>
                    <a:pt x="8563" y="8625"/>
                    <a:pt x="8649" y="8780"/>
                    <a:pt x="8718" y="8918"/>
                  </a:cubicBezTo>
                  <a:cubicBezTo>
                    <a:pt x="9371" y="10362"/>
                    <a:pt x="9423" y="11892"/>
                    <a:pt x="9337" y="13439"/>
                  </a:cubicBezTo>
                  <a:cubicBezTo>
                    <a:pt x="9973" y="13044"/>
                    <a:pt x="10231" y="12511"/>
                    <a:pt x="10145" y="11634"/>
                  </a:cubicBezTo>
                  <a:cubicBezTo>
                    <a:pt x="9990" y="10121"/>
                    <a:pt x="9732" y="8642"/>
                    <a:pt x="9079" y="7250"/>
                  </a:cubicBezTo>
                  <a:cubicBezTo>
                    <a:pt x="9010" y="7129"/>
                    <a:pt x="8958" y="7009"/>
                    <a:pt x="8907" y="6872"/>
                  </a:cubicBezTo>
                  <a:cubicBezTo>
                    <a:pt x="8941" y="6854"/>
                    <a:pt x="8976" y="6854"/>
                    <a:pt x="9010" y="6837"/>
                  </a:cubicBezTo>
                  <a:cubicBezTo>
                    <a:pt x="9509" y="7680"/>
                    <a:pt x="9870" y="8591"/>
                    <a:pt x="10076" y="9554"/>
                  </a:cubicBezTo>
                  <a:cubicBezTo>
                    <a:pt x="10282" y="10517"/>
                    <a:pt x="10523" y="11462"/>
                    <a:pt x="10368" y="12477"/>
                  </a:cubicBezTo>
                  <a:cubicBezTo>
                    <a:pt x="10764" y="12305"/>
                    <a:pt x="10953" y="12098"/>
                    <a:pt x="10936" y="11703"/>
                  </a:cubicBezTo>
                  <a:cubicBezTo>
                    <a:pt x="10884" y="11101"/>
                    <a:pt x="10901" y="10482"/>
                    <a:pt x="10833" y="9880"/>
                  </a:cubicBezTo>
                  <a:cubicBezTo>
                    <a:pt x="10609" y="7766"/>
                    <a:pt x="9749" y="5943"/>
                    <a:pt x="8082" y="4568"/>
                  </a:cubicBezTo>
                  <a:cubicBezTo>
                    <a:pt x="7549" y="4138"/>
                    <a:pt x="7033" y="3708"/>
                    <a:pt x="6483" y="3313"/>
                  </a:cubicBezTo>
                  <a:cubicBezTo>
                    <a:pt x="5210" y="2401"/>
                    <a:pt x="3955" y="1490"/>
                    <a:pt x="2924" y="304"/>
                  </a:cubicBezTo>
                  <a:cubicBezTo>
                    <a:pt x="2754" y="100"/>
                    <a:pt x="2609" y="1"/>
                    <a:pt x="2460"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6" name="Google Shape;1916;p15"/>
            <p:cNvSpPr/>
            <p:nvPr/>
          </p:nvSpPr>
          <p:spPr>
            <a:xfrm>
              <a:off x="2073575" y="1950500"/>
              <a:ext cx="207650" cy="368375"/>
            </a:xfrm>
            <a:custGeom>
              <a:avLst/>
              <a:gdLst/>
              <a:ahLst/>
              <a:cxnLst/>
              <a:rect l="l" t="t" r="r" b="b"/>
              <a:pathLst>
                <a:path w="8306" h="14735" extrusionOk="0">
                  <a:moveTo>
                    <a:pt x="7458" y="1"/>
                  </a:moveTo>
                  <a:cubicBezTo>
                    <a:pt x="7372" y="1"/>
                    <a:pt x="7256" y="54"/>
                    <a:pt x="7102" y="155"/>
                  </a:cubicBezTo>
                  <a:cubicBezTo>
                    <a:pt x="6019" y="877"/>
                    <a:pt x="4935" y="1599"/>
                    <a:pt x="3835" y="2304"/>
                  </a:cubicBezTo>
                  <a:cubicBezTo>
                    <a:pt x="2838" y="2940"/>
                    <a:pt x="2013" y="3748"/>
                    <a:pt x="1325" y="4677"/>
                  </a:cubicBezTo>
                  <a:cubicBezTo>
                    <a:pt x="757" y="5433"/>
                    <a:pt x="224" y="6190"/>
                    <a:pt x="70" y="7135"/>
                  </a:cubicBezTo>
                  <a:cubicBezTo>
                    <a:pt x="18" y="7376"/>
                    <a:pt x="1" y="7600"/>
                    <a:pt x="207" y="7806"/>
                  </a:cubicBezTo>
                  <a:cubicBezTo>
                    <a:pt x="1531" y="9095"/>
                    <a:pt x="2236" y="10694"/>
                    <a:pt x="2477" y="12500"/>
                  </a:cubicBezTo>
                  <a:cubicBezTo>
                    <a:pt x="2580" y="13256"/>
                    <a:pt x="2614" y="14013"/>
                    <a:pt x="2666" y="14735"/>
                  </a:cubicBezTo>
                  <a:cubicBezTo>
                    <a:pt x="3250" y="14477"/>
                    <a:pt x="3852" y="14202"/>
                    <a:pt x="4471" y="13910"/>
                  </a:cubicBezTo>
                  <a:cubicBezTo>
                    <a:pt x="4506" y="13892"/>
                    <a:pt x="4557" y="13841"/>
                    <a:pt x="4592" y="13806"/>
                  </a:cubicBezTo>
                  <a:cubicBezTo>
                    <a:pt x="5331" y="13033"/>
                    <a:pt x="6053" y="12276"/>
                    <a:pt x="6775" y="11485"/>
                  </a:cubicBezTo>
                  <a:cubicBezTo>
                    <a:pt x="6895" y="11382"/>
                    <a:pt x="6999" y="11210"/>
                    <a:pt x="6999" y="11055"/>
                  </a:cubicBezTo>
                  <a:cubicBezTo>
                    <a:pt x="7050" y="10368"/>
                    <a:pt x="7067" y="9680"/>
                    <a:pt x="7085" y="9009"/>
                  </a:cubicBezTo>
                  <a:cubicBezTo>
                    <a:pt x="7102" y="7944"/>
                    <a:pt x="7222" y="6860"/>
                    <a:pt x="7067" y="5812"/>
                  </a:cubicBezTo>
                  <a:cubicBezTo>
                    <a:pt x="6878" y="4333"/>
                    <a:pt x="6844" y="2889"/>
                    <a:pt x="7136" y="1445"/>
                  </a:cubicBezTo>
                  <a:cubicBezTo>
                    <a:pt x="7188" y="1169"/>
                    <a:pt x="7239" y="912"/>
                    <a:pt x="7291" y="636"/>
                  </a:cubicBezTo>
                  <a:cubicBezTo>
                    <a:pt x="7377" y="688"/>
                    <a:pt x="7394" y="740"/>
                    <a:pt x="7377" y="774"/>
                  </a:cubicBezTo>
                  <a:cubicBezTo>
                    <a:pt x="7377" y="912"/>
                    <a:pt x="7360" y="1032"/>
                    <a:pt x="7342" y="1152"/>
                  </a:cubicBezTo>
                  <a:cubicBezTo>
                    <a:pt x="7153" y="2425"/>
                    <a:pt x="7085" y="3697"/>
                    <a:pt x="7256" y="4986"/>
                  </a:cubicBezTo>
                  <a:cubicBezTo>
                    <a:pt x="7360" y="5726"/>
                    <a:pt x="7411" y="6482"/>
                    <a:pt x="7411" y="7239"/>
                  </a:cubicBezTo>
                  <a:cubicBezTo>
                    <a:pt x="7411" y="8494"/>
                    <a:pt x="7360" y="9732"/>
                    <a:pt x="7325" y="11021"/>
                  </a:cubicBezTo>
                  <a:cubicBezTo>
                    <a:pt x="7652" y="10884"/>
                    <a:pt x="7789" y="10643"/>
                    <a:pt x="7875" y="10351"/>
                  </a:cubicBezTo>
                  <a:cubicBezTo>
                    <a:pt x="8185" y="9199"/>
                    <a:pt x="8305" y="8029"/>
                    <a:pt x="8236" y="6843"/>
                  </a:cubicBezTo>
                  <a:cubicBezTo>
                    <a:pt x="8151" y="5502"/>
                    <a:pt x="8030" y="4144"/>
                    <a:pt x="7927" y="2803"/>
                  </a:cubicBezTo>
                  <a:cubicBezTo>
                    <a:pt x="7858" y="2012"/>
                    <a:pt x="7807" y="1204"/>
                    <a:pt x="7686" y="413"/>
                  </a:cubicBezTo>
                  <a:cubicBezTo>
                    <a:pt x="7655" y="130"/>
                    <a:pt x="7592" y="1"/>
                    <a:pt x="74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7" name="Google Shape;1917;p15"/>
            <p:cNvSpPr/>
            <p:nvPr/>
          </p:nvSpPr>
          <p:spPr>
            <a:xfrm>
              <a:off x="2026725" y="2283600"/>
              <a:ext cx="370975" cy="238150"/>
            </a:xfrm>
            <a:custGeom>
              <a:avLst/>
              <a:gdLst/>
              <a:ahLst/>
              <a:cxnLst/>
              <a:rect l="l" t="t" r="r" b="b"/>
              <a:pathLst>
                <a:path w="14839" h="9526" extrusionOk="0">
                  <a:moveTo>
                    <a:pt x="13981" y="11"/>
                  </a:moveTo>
                  <a:cubicBezTo>
                    <a:pt x="13847" y="11"/>
                    <a:pt x="13715" y="12"/>
                    <a:pt x="13583" y="18"/>
                  </a:cubicBezTo>
                  <a:cubicBezTo>
                    <a:pt x="12156" y="53"/>
                    <a:pt x="10747" y="1"/>
                    <a:pt x="9337" y="139"/>
                  </a:cubicBezTo>
                  <a:cubicBezTo>
                    <a:pt x="4316" y="637"/>
                    <a:pt x="1153" y="4385"/>
                    <a:pt x="345" y="7755"/>
                  </a:cubicBezTo>
                  <a:cubicBezTo>
                    <a:pt x="207" y="8340"/>
                    <a:pt x="121" y="8907"/>
                    <a:pt x="1" y="9526"/>
                  </a:cubicBezTo>
                  <a:cubicBezTo>
                    <a:pt x="138" y="9509"/>
                    <a:pt x="173" y="9509"/>
                    <a:pt x="190" y="9492"/>
                  </a:cubicBezTo>
                  <a:cubicBezTo>
                    <a:pt x="259" y="9457"/>
                    <a:pt x="328" y="9423"/>
                    <a:pt x="379" y="9388"/>
                  </a:cubicBezTo>
                  <a:cubicBezTo>
                    <a:pt x="1015" y="8959"/>
                    <a:pt x="1755" y="8769"/>
                    <a:pt x="2511" y="8684"/>
                  </a:cubicBezTo>
                  <a:cubicBezTo>
                    <a:pt x="3491" y="8546"/>
                    <a:pt x="4488" y="8408"/>
                    <a:pt x="5468" y="8254"/>
                  </a:cubicBezTo>
                  <a:cubicBezTo>
                    <a:pt x="6603" y="8082"/>
                    <a:pt x="7652" y="7669"/>
                    <a:pt x="8494" y="6895"/>
                  </a:cubicBezTo>
                  <a:cubicBezTo>
                    <a:pt x="9216" y="6242"/>
                    <a:pt x="9921" y="5554"/>
                    <a:pt x="10523" y="4798"/>
                  </a:cubicBezTo>
                  <a:cubicBezTo>
                    <a:pt x="11314" y="3801"/>
                    <a:pt x="12208" y="2941"/>
                    <a:pt x="13154" y="2099"/>
                  </a:cubicBezTo>
                  <a:cubicBezTo>
                    <a:pt x="13687" y="1600"/>
                    <a:pt x="14151" y="998"/>
                    <a:pt x="14632" y="431"/>
                  </a:cubicBezTo>
                  <a:cubicBezTo>
                    <a:pt x="14718" y="345"/>
                    <a:pt x="14753" y="207"/>
                    <a:pt x="14839" y="18"/>
                  </a:cubicBezTo>
                  <a:cubicBezTo>
                    <a:pt x="14529" y="18"/>
                    <a:pt x="14250" y="11"/>
                    <a:pt x="13981" y="1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8" name="Google Shape;1918;p15"/>
            <p:cNvSpPr/>
            <p:nvPr/>
          </p:nvSpPr>
          <p:spPr>
            <a:xfrm>
              <a:off x="1656650" y="1975850"/>
              <a:ext cx="201625" cy="346900"/>
            </a:xfrm>
            <a:custGeom>
              <a:avLst/>
              <a:gdLst/>
              <a:ahLst/>
              <a:cxnLst/>
              <a:rect l="l" t="t" r="r" b="b"/>
              <a:pathLst>
                <a:path w="8065" h="13876" extrusionOk="0">
                  <a:moveTo>
                    <a:pt x="1067" y="1"/>
                  </a:moveTo>
                  <a:cubicBezTo>
                    <a:pt x="963" y="620"/>
                    <a:pt x="912" y="1204"/>
                    <a:pt x="774" y="1772"/>
                  </a:cubicBezTo>
                  <a:cubicBezTo>
                    <a:pt x="310" y="3663"/>
                    <a:pt x="1" y="5571"/>
                    <a:pt x="276" y="7514"/>
                  </a:cubicBezTo>
                  <a:cubicBezTo>
                    <a:pt x="654" y="10076"/>
                    <a:pt x="1617" y="12259"/>
                    <a:pt x="3972" y="13600"/>
                  </a:cubicBezTo>
                  <a:cubicBezTo>
                    <a:pt x="4127" y="13686"/>
                    <a:pt x="4247" y="13790"/>
                    <a:pt x="4402" y="13876"/>
                  </a:cubicBezTo>
                  <a:cubicBezTo>
                    <a:pt x="4540" y="13016"/>
                    <a:pt x="4643" y="12173"/>
                    <a:pt x="4763" y="11365"/>
                  </a:cubicBezTo>
                  <a:cubicBezTo>
                    <a:pt x="4884" y="10678"/>
                    <a:pt x="4987" y="10007"/>
                    <a:pt x="5141" y="9337"/>
                  </a:cubicBezTo>
                  <a:cubicBezTo>
                    <a:pt x="5224" y="8963"/>
                    <a:pt x="5407" y="8790"/>
                    <a:pt x="5708" y="8790"/>
                  </a:cubicBezTo>
                  <a:cubicBezTo>
                    <a:pt x="5781" y="8790"/>
                    <a:pt x="5862" y="8801"/>
                    <a:pt x="5949" y="8821"/>
                  </a:cubicBezTo>
                  <a:cubicBezTo>
                    <a:pt x="6225" y="8890"/>
                    <a:pt x="6500" y="8975"/>
                    <a:pt x="6775" y="9061"/>
                  </a:cubicBezTo>
                  <a:cubicBezTo>
                    <a:pt x="7205" y="9199"/>
                    <a:pt x="7652" y="9319"/>
                    <a:pt x="8064" y="9440"/>
                  </a:cubicBezTo>
                  <a:cubicBezTo>
                    <a:pt x="7961" y="8718"/>
                    <a:pt x="7824" y="8047"/>
                    <a:pt x="7806" y="7359"/>
                  </a:cubicBezTo>
                  <a:cubicBezTo>
                    <a:pt x="7789" y="6878"/>
                    <a:pt x="7600" y="6517"/>
                    <a:pt x="7308" y="6173"/>
                  </a:cubicBezTo>
                  <a:cubicBezTo>
                    <a:pt x="6311" y="4969"/>
                    <a:pt x="5245" y="3835"/>
                    <a:pt x="4024" y="2855"/>
                  </a:cubicBezTo>
                  <a:cubicBezTo>
                    <a:pt x="3371" y="2322"/>
                    <a:pt x="2769" y="1720"/>
                    <a:pt x="2150" y="1135"/>
                  </a:cubicBezTo>
                  <a:cubicBezTo>
                    <a:pt x="1772" y="774"/>
                    <a:pt x="1428" y="379"/>
                    <a:pt x="1067"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19" name="Google Shape;1919;p15"/>
            <p:cNvSpPr/>
            <p:nvPr/>
          </p:nvSpPr>
          <p:spPr>
            <a:xfrm>
              <a:off x="1849650" y="1851200"/>
              <a:ext cx="252750" cy="282000"/>
            </a:xfrm>
            <a:custGeom>
              <a:avLst/>
              <a:gdLst/>
              <a:ahLst/>
              <a:cxnLst/>
              <a:rect l="l" t="t" r="r" b="b"/>
              <a:pathLst>
                <a:path w="10110" h="11280" extrusionOk="0">
                  <a:moveTo>
                    <a:pt x="5193" y="1"/>
                  </a:moveTo>
                  <a:cubicBezTo>
                    <a:pt x="4797" y="379"/>
                    <a:pt x="4419" y="774"/>
                    <a:pt x="4006" y="1135"/>
                  </a:cubicBezTo>
                  <a:cubicBezTo>
                    <a:pt x="1479" y="3302"/>
                    <a:pt x="207" y="6070"/>
                    <a:pt x="35" y="9354"/>
                  </a:cubicBezTo>
                  <a:cubicBezTo>
                    <a:pt x="0" y="9818"/>
                    <a:pt x="121" y="10299"/>
                    <a:pt x="155" y="10764"/>
                  </a:cubicBezTo>
                  <a:lnTo>
                    <a:pt x="293" y="10764"/>
                  </a:lnTo>
                  <a:cubicBezTo>
                    <a:pt x="310" y="10660"/>
                    <a:pt x="344" y="10557"/>
                    <a:pt x="361" y="10454"/>
                  </a:cubicBezTo>
                  <a:cubicBezTo>
                    <a:pt x="551" y="9165"/>
                    <a:pt x="1204" y="8081"/>
                    <a:pt x="1995" y="7101"/>
                  </a:cubicBezTo>
                  <a:cubicBezTo>
                    <a:pt x="2254" y="6781"/>
                    <a:pt x="2492" y="6626"/>
                    <a:pt x="2737" y="6626"/>
                  </a:cubicBezTo>
                  <a:cubicBezTo>
                    <a:pt x="2978" y="6626"/>
                    <a:pt x="3226" y="6777"/>
                    <a:pt x="3508" y="7067"/>
                  </a:cubicBezTo>
                  <a:cubicBezTo>
                    <a:pt x="4110" y="7652"/>
                    <a:pt x="4694" y="8253"/>
                    <a:pt x="5347" y="8769"/>
                  </a:cubicBezTo>
                  <a:cubicBezTo>
                    <a:pt x="6396" y="9629"/>
                    <a:pt x="7514" y="10420"/>
                    <a:pt x="8597" y="11245"/>
                  </a:cubicBezTo>
                  <a:cubicBezTo>
                    <a:pt x="8631" y="11262"/>
                    <a:pt x="8666" y="11279"/>
                    <a:pt x="8700" y="11279"/>
                  </a:cubicBezTo>
                  <a:cubicBezTo>
                    <a:pt x="8838" y="10867"/>
                    <a:pt x="8924" y="10437"/>
                    <a:pt x="9096" y="10059"/>
                  </a:cubicBezTo>
                  <a:cubicBezTo>
                    <a:pt x="9267" y="9663"/>
                    <a:pt x="9491" y="9268"/>
                    <a:pt x="9766" y="8941"/>
                  </a:cubicBezTo>
                  <a:cubicBezTo>
                    <a:pt x="10110" y="8546"/>
                    <a:pt x="10058" y="8167"/>
                    <a:pt x="9869" y="7755"/>
                  </a:cubicBezTo>
                  <a:cubicBezTo>
                    <a:pt x="9818" y="7652"/>
                    <a:pt x="9766" y="7548"/>
                    <a:pt x="9714" y="7445"/>
                  </a:cubicBezTo>
                  <a:cubicBezTo>
                    <a:pt x="8752" y="5915"/>
                    <a:pt x="7789" y="4385"/>
                    <a:pt x="6843" y="2838"/>
                  </a:cubicBezTo>
                  <a:cubicBezTo>
                    <a:pt x="6448" y="2184"/>
                    <a:pt x="6070" y="1496"/>
                    <a:pt x="5691" y="809"/>
                  </a:cubicBezTo>
                  <a:cubicBezTo>
                    <a:pt x="5571" y="568"/>
                    <a:pt x="5451" y="327"/>
                    <a:pt x="5330" y="87"/>
                  </a:cubicBezTo>
                  <a:cubicBezTo>
                    <a:pt x="5296" y="52"/>
                    <a:pt x="5244" y="18"/>
                    <a:pt x="519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0" name="Google Shape;1920;p15"/>
            <p:cNvSpPr/>
            <p:nvPr/>
          </p:nvSpPr>
          <p:spPr>
            <a:xfrm>
              <a:off x="2092075" y="2782400"/>
              <a:ext cx="341725" cy="182375"/>
            </a:xfrm>
            <a:custGeom>
              <a:avLst/>
              <a:gdLst/>
              <a:ahLst/>
              <a:cxnLst/>
              <a:rect l="l" t="t" r="r" b="b"/>
              <a:pathLst>
                <a:path w="13669" h="7295" extrusionOk="0">
                  <a:moveTo>
                    <a:pt x="5940" y="4132"/>
                  </a:moveTo>
                  <a:cubicBezTo>
                    <a:pt x="6672" y="4132"/>
                    <a:pt x="7876" y="5276"/>
                    <a:pt x="8408" y="6372"/>
                  </a:cubicBezTo>
                  <a:cubicBezTo>
                    <a:pt x="8391" y="6389"/>
                    <a:pt x="8373" y="6423"/>
                    <a:pt x="8339" y="6440"/>
                  </a:cubicBezTo>
                  <a:cubicBezTo>
                    <a:pt x="8219" y="6337"/>
                    <a:pt x="8064" y="6217"/>
                    <a:pt x="7944" y="6079"/>
                  </a:cubicBezTo>
                  <a:cubicBezTo>
                    <a:pt x="7686" y="5753"/>
                    <a:pt x="7462" y="5392"/>
                    <a:pt x="7170" y="5082"/>
                  </a:cubicBezTo>
                  <a:cubicBezTo>
                    <a:pt x="6912" y="4824"/>
                    <a:pt x="6568" y="4635"/>
                    <a:pt x="6276" y="4412"/>
                  </a:cubicBezTo>
                  <a:cubicBezTo>
                    <a:pt x="6173" y="4326"/>
                    <a:pt x="6052" y="4257"/>
                    <a:pt x="5863" y="4137"/>
                  </a:cubicBezTo>
                  <a:cubicBezTo>
                    <a:pt x="5888" y="4134"/>
                    <a:pt x="5913" y="4132"/>
                    <a:pt x="5940" y="4132"/>
                  </a:cubicBezTo>
                  <a:close/>
                  <a:moveTo>
                    <a:pt x="7493" y="1"/>
                  </a:moveTo>
                  <a:cubicBezTo>
                    <a:pt x="7084" y="1"/>
                    <a:pt x="6704" y="149"/>
                    <a:pt x="6379" y="509"/>
                  </a:cubicBezTo>
                  <a:cubicBezTo>
                    <a:pt x="5055" y="1970"/>
                    <a:pt x="3422" y="2847"/>
                    <a:pt x="1479" y="3139"/>
                  </a:cubicBezTo>
                  <a:cubicBezTo>
                    <a:pt x="980" y="3208"/>
                    <a:pt x="499" y="3363"/>
                    <a:pt x="17" y="3466"/>
                  </a:cubicBezTo>
                  <a:cubicBezTo>
                    <a:pt x="17" y="3518"/>
                    <a:pt x="0" y="3586"/>
                    <a:pt x="0" y="3638"/>
                  </a:cubicBezTo>
                  <a:cubicBezTo>
                    <a:pt x="293" y="3707"/>
                    <a:pt x="585" y="3827"/>
                    <a:pt x="877" y="3844"/>
                  </a:cubicBezTo>
                  <a:cubicBezTo>
                    <a:pt x="1043" y="3856"/>
                    <a:pt x="1208" y="3860"/>
                    <a:pt x="1371" y="3860"/>
                  </a:cubicBezTo>
                  <a:cubicBezTo>
                    <a:pt x="1699" y="3860"/>
                    <a:pt x="2023" y="3844"/>
                    <a:pt x="2356" y="3844"/>
                  </a:cubicBezTo>
                  <a:cubicBezTo>
                    <a:pt x="2411" y="3843"/>
                    <a:pt x="2466" y="3843"/>
                    <a:pt x="2521" y="3843"/>
                  </a:cubicBezTo>
                  <a:cubicBezTo>
                    <a:pt x="4359" y="3843"/>
                    <a:pt x="5931" y="4407"/>
                    <a:pt x="7049" y="5976"/>
                  </a:cubicBezTo>
                  <a:cubicBezTo>
                    <a:pt x="7290" y="6320"/>
                    <a:pt x="7531" y="6681"/>
                    <a:pt x="7720" y="7059"/>
                  </a:cubicBezTo>
                  <a:cubicBezTo>
                    <a:pt x="7795" y="7223"/>
                    <a:pt x="7880" y="7294"/>
                    <a:pt x="8007" y="7294"/>
                  </a:cubicBezTo>
                  <a:cubicBezTo>
                    <a:pt x="8054" y="7294"/>
                    <a:pt x="8107" y="7284"/>
                    <a:pt x="8167" y="7266"/>
                  </a:cubicBezTo>
                  <a:cubicBezTo>
                    <a:pt x="9302" y="6905"/>
                    <a:pt x="10316" y="6354"/>
                    <a:pt x="11210" y="5564"/>
                  </a:cubicBezTo>
                  <a:cubicBezTo>
                    <a:pt x="12551" y="4360"/>
                    <a:pt x="13187" y="2761"/>
                    <a:pt x="13669" y="1076"/>
                  </a:cubicBezTo>
                  <a:cubicBezTo>
                    <a:pt x="13669" y="1059"/>
                    <a:pt x="13652" y="1042"/>
                    <a:pt x="13652" y="1042"/>
                  </a:cubicBezTo>
                  <a:cubicBezTo>
                    <a:pt x="13158" y="1141"/>
                    <a:pt x="12669" y="1191"/>
                    <a:pt x="12185" y="1191"/>
                  </a:cubicBezTo>
                  <a:cubicBezTo>
                    <a:pt x="11405" y="1191"/>
                    <a:pt x="10639" y="1060"/>
                    <a:pt x="9886" y="784"/>
                  </a:cubicBezTo>
                  <a:cubicBezTo>
                    <a:pt x="9285" y="560"/>
                    <a:pt x="8700" y="285"/>
                    <a:pt x="8098" y="96"/>
                  </a:cubicBezTo>
                  <a:cubicBezTo>
                    <a:pt x="7892" y="35"/>
                    <a:pt x="7689" y="1"/>
                    <a:pt x="7493"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1" name="Google Shape;1921;p15"/>
            <p:cNvSpPr/>
            <p:nvPr/>
          </p:nvSpPr>
          <p:spPr>
            <a:xfrm>
              <a:off x="1982475" y="2874725"/>
              <a:ext cx="300475" cy="138500"/>
            </a:xfrm>
            <a:custGeom>
              <a:avLst/>
              <a:gdLst/>
              <a:ahLst/>
              <a:cxnLst/>
              <a:rect l="l" t="t" r="r" b="b"/>
              <a:pathLst>
                <a:path w="12019" h="5540" extrusionOk="0">
                  <a:moveTo>
                    <a:pt x="3885" y="0"/>
                  </a:moveTo>
                  <a:cubicBezTo>
                    <a:pt x="3823" y="0"/>
                    <a:pt x="3757" y="16"/>
                    <a:pt x="3679" y="48"/>
                  </a:cubicBezTo>
                  <a:cubicBezTo>
                    <a:pt x="2338" y="598"/>
                    <a:pt x="1169" y="1406"/>
                    <a:pt x="189" y="2472"/>
                  </a:cubicBezTo>
                  <a:cubicBezTo>
                    <a:pt x="120" y="2541"/>
                    <a:pt x="52" y="2627"/>
                    <a:pt x="0" y="2713"/>
                  </a:cubicBezTo>
                  <a:cubicBezTo>
                    <a:pt x="286" y="2604"/>
                    <a:pt x="566" y="2555"/>
                    <a:pt x="839" y="2555"/>
                  </a:cubicBezTo>
                  <a:cubicBezTo>
                    <a:pt x="1256" y="2555"/>
                    <a:pt x="1655" y="2670"/>
                    <a:pt x="2029" y="2868"/>
                  </a:cubicBezTo>
                  <a:cubicBezTo>
                    <a:pt x="2631" y="3194"/>
                    <a:pt x="3215" y="3607"/>
                    <a:pt x="3765" y="4003"/>
                  </a:cubicBezTo>
                  <a:cubicBezTo>
                    <a:pt x="4470" y="4536"/>
                    <a:pt x="5141" y="5086"/>
                    <a:pt x="5983" y="5378"/>
                  </a:cubicBezTo>
                  <a:cubicBezTo>
                    <a:pt x="6279" y="5476"/>
                    <a:pt x="6570" y="5540"/>
                    <a:pt x="6857" y="5540"/>
                  </a:cubicBezTo>
                  <a:cubicBezTo>
                    <a:pt x="7172" y="5540"/>
                    <a:pt x="7483" y="5464"/>
                    <a:pt x="7789" y="5275"/>
                  </a:cubicBezTo>
                  <a:cubicBezTo>
                    <a:pt x="8098" y="5103"/>
                    <a:pt x="8407" y="4965"/>
                    <a:pt x="8700" y="4793"/>
                  </a:cubicBezTo>
                  <a:cubicBezTo>
                    <a:pt x="9473" y="4312"/>
                    <a:pt x="10299" y="4003"/>
                    <a:pt x="11193" y="3848"/>
                  </a:cubicBezTo>
                  <a:cubicBezTo>
                    <a:pt x="11451" y="3813"/>
                    <a:pt x="11709" y="3745"/>
                    <a:pt x="12018" y="3676"/>
                  </a:cubicBezTo>
                  <a:cubicBezTo>
                    <a:pt x="11227" y="2249"/>
                    <a:pt x="10264" y="1097"/>
                    <a:pt x="8665" y="736"/>
                  </a:cubicBezTo>
                  <a:cubicBezTo>
                    <a:pt x="8081" y="598"/>
                    <a:pt x="7479" y="547"/>
                    <a:pt x="6894" y="512"/>
                  </a:cubicBezTo>
                  <a:cubicBezTo>
                    <a:pt x="6792" y="506"/>
                    <a:pt x="6688" y="504"/>
                    <a:pt x="6584" y="504"/>
                  </a:cubicBezTo>
                  <a:cubicBezTo>
                    <a:pt x="6241" y="504"/>
                    <a:pt x="5894" y="529"/>
                    <a:pt x="5544" y="529"/>
                  </a:cubicBezTo>
                  <a:cubicBezTo>
                    <a:pt x="5399" y="529"/>
                    <a:pt x="5252" y="525"/>
                    <a:pt x="5106" y="512"/>
                  </a:cubicBezTo>
                  <a:cubicBezTo>
                    <a:pt x="4797" y="478"/>
                    <a:pt x="4453" y="306"/>
                    <a:pt x="4195" y="117"/>
                  </a:cubicBezTo>
                  <a:cubicBezTo>
                    <a:pt x="4077" y="42"/>
                    <a:pt x="3986" y="0"/>
                    <a:pt x="388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2" name="Google Shape;1922;p15"/>
            <p:cNvSpPr/>
            <p:nvPr/>
          </p:nvSpPr>
          <p:spPr>
            <a:xfrm>
              <a:off x="2055100" y="2625225"/>
              <a:ext cx="198175" cy="249000"/>
            </a:xfrm>
            <a:custGeom>
              <a:avLst/>
              <a:gdLst/>
              <a:ahLst/>
              <a:cxnLst/>
              <a:rect l="l" t="t" r="r" b="b"/>
              <a:pathLst>
                <a:path w="7927" h="9960" extrusionOk="0">
                  <a:moveTo>
                    <a:pt x="4213" y="2050"/>
                  </a:moveTo>
                  <a:cubicBezTo>
                    <a:pt x="4265" y="2068"/>
                    <a:pt x="4316" y="2102"/>
                    <a:pt x="4351" y="2136"/>
                  </a:cubicBezTo>
                  <a:cubicBezTo>
                    <a:pt x="4110" y="2532"/>
                    <a:pt x="3852" y="2945"/>
                    <a:pt x="3611" y="3357"/>
                  </a:cubicBezTo>
                  <a:cubicBezTo>
                    <a:pt x="3542" y="3306"/>
                    <a:pt x="3491" y="3271"/>
                    <a:pt x="3422" y="3237"/>
                  </a:cubicBezTo>
                  <a:cubicBezTo>
                    <a:pt x="3697" y="2841"/>
                    <a:pt x="3955" y="2446"/>
                    <a:pt x="4213" y="2050"/>
                  </a:cubicBezTo>
                  <a:close/>
                  <a:moveTo>
                    <a:pt x="3285" y="3890"/>
                  </a:moveTo>
                  <a:lnTo>
                    <a:pt x="3285" y="3890"/>
                  </a:lnTo>
                  <a:cubicBezTo>
                    <a:pt x="3456" y="4647"/>
                    <a:pt x="2528" y="6710"/>
                    <a:pt x="1892" y="6830"/>
                  </a:cubicBezTo>
                  <a:cubicBezTo>
                    <a:pt x="2098" y="6538"/>
                    <a:pt x="2339" y="6263"/>
                    <a:pt x="2511" y="5953"/>
                  </a:cubicBezTo>
                  <a:cubicBezTo>
                    <a:pt x="2666" y="5627"/>
                    <a:pt x="2769" y="5266"/>
                    <a:pt x="2889" y="4922"/>
                  </a:cubicBezTo>
                  <a:cubicBezTo>
                    <a:pt x="3009" y="4578"/>
                    <a:pt x="3130" y="4234"/>
                    <a:pt x="3285" y="3890"/>
                  </a:cubicBezTo>
                  <a:close/>
                  <a:moveTo>
                    <a:pt x="7736" y="1"/>
                  </a:moveTo>
                  <a:cubicBezTo>
                    <a:pt x="6991" y="1"/>
                    <a:pt x="6343" y="185"/>
                    <a:pt x="5709" y="486"/>
                  </a:cubicBezTo>
                  <a:cubicBezTo>
                    <a:pt x="3904" y="1363"/>
                    <a:pt x="2872" y="2876"/>
                    <a:pt x="2287" y="4750"/>
                  </a:cubicBezTo>
                  <a:cubicBezTo>
                    <a:pt x="2012" y="5592"/>
                    <a:pt x="1634" y="6349"/>
                    <a:pt x="963" y="6968"/>
                  </a:cubicBezTo>
                  <a:cubicBezTo>
                    <a:pt x="878" y="7037"/>
                    <a:pt x="843" y="7191"/>
                    <a:pt x="809" y="7312"/>
                  </a:cubicBezTo>
                  <a:cubicBezTo>
                    <a:pt x="757" y="7673"/>
                    <a:pt x="774" y="8051"/>
                    <a:pt x="654" y="8395"/>
                  </a:cubicBezTo>
                  <a:cubicBezTo>
                    <a:pt x="499" y="8893"/>
                    <a:pt x="259" y="9375"/>
                    <a:pt x="1" y="9959"/>
                  </a:cubicBezTo>
                  <a:cubicBezTo>
                    <a:pt x="1239" y="9358"/>
                    <a:pt x="2528" y="9186"/>
                    <a:pt x="3800" y="8911"/>
                  </a:cubicBezTo>
                  <a:cubicBezTo>
                    <a:pt x="4282" y="8807"/>
                    <a:pt x="4746" y="8601"/>
                    <a:pt x="5210" y="8412"/>
                  </a:cubicBezTo>
                  <a:cubicBezTo>
                    <a:pt x="5365" y="8343"/>
                    <a:pt x="5502" y="8206"/>
                    <a:pt x="5588" y="8068"/>
                  </a:cubicBezTo>
                  <a:cubicBezTo>
                    <a:pt x="6070" y="7363"/>
                    <a:pt x="6139" y="6572"/>
                    <a:pt x="6121" y="5747"/>
                  </a:cubicBezTo>
                  <a:cubicBezTo>
                    <a:pt x="6087" y="4509"/>
                    <a:pt x="6259" y="3288"/>
                    <a:pt x="6654" y="2119"/>
                  </a:cubicBezTo>
                  <a:cubicBezTo>
                    <a:pt x="6912" y="1346"/>
                    <a:pt x="7308" y="641"/>
                    <a:pt x="7927" y="5"/>
                  </a:cubicBezTo>
                  <a:cubicBezTo>
                    <a:pt x="7862" y="2"/>
                    <a:pt x="7799" y="1"/>
                    <a:pt x="773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3" name="Google Shape;1923;p15"/>
            <p:cNvSpPr/>
            <p:nvPr/>
          </p:nvSpPr>
          <p:spPr>
            <a:xfrm>
              <a:off x="2209425" y="2626525"/>
              <a:ext cx="318075" cy="194825"/>
            </a:xfrm>
            <a:custGeom>
              <a:avLst/>
              <a:gdLst/>
              <a:ahLst/>
              <a:cxnLst/>
              <a:rect l="l" t="t" r="r" b="b"/>
              <a:pathLst>
                <a:path w="12723" h="7793" extrusionOk="0">
                  <a:moveTo>
                    <a:pt x="2098" y="743"/>
                  </a:moveTo>
                  <a:lnTo>
                    <a:pt x="2098" y="743"/>
                  </a:lnTo>
                  <a:cubicBezTo>
                    <a:pt x="1668" y="1878"/>
                    <a:pt x="1238" y="3047"/>
                    <a:pt x="808" y="4216"/>
                  </a:cubicBezTo>
                  <a:cubicBezTo>
                    <a:pt x="567" y="3804"/>
                    <a:pt x="1547" y="1208"/>
                    <a:pt x="2098" y="743"/>
                  </a:cubicBezTo>
                  <a:close/>
                  <a:moveTo>
                    <a:pt x="2315" y="1"/>
                  </a:moveTo>
                  <a:cubicBezTo>
                    <a:pt x="1979" y="1"/>
                    <a:pt x="1756" y="193"/>
                    <a:pt x="1410" y="640"/>
                  </a:cubicBezTo>
                  <a:cubicBezTo>
                    <a:pt x="653" y="1655"/>
                    <a:pt x="413" y="2841"/>
                    <a:pt x="327" y="4062"/>
                  </a:cubicBezTo>
                  <a:cubicBezTo>
                    <a:pt x="275" y="4870"/>
                    <a:pt x="309" y="5678"/>
                    <a:pt x="241" y="6469"/>
                  </a:cubicBezTo>
                  <a:cubicBezTo>
                    <a:pt x="224" y="6899"/>
                    <a:pt x="86" y="7328"/>
                    <a:pt x="0" y="7793"/>
                  </a:cubicBezTo>
                  <a:cubicBezTo>
                    <a:pt x="155" y="7689"/>
                    <a:pt x="292" y="7603"/>
                    <a:pt x="395" y="7500"/>
                  </a:cubicBezTo>
                  <a:cubicBezTo>
                    <a:pt x="911" y="7036"/>
                    <a:pt x="1410" y="6555"/>
                    <a:pt x="1891" y="6090"/>
                  </a:cubicBezTo>
                  <a:cubicBezTo>
                    <a:pt x="3542" y="4492"/>
                    <a:pt x="5295" y="3064"/>
                    <a:pt x="7496" y="2308"/>
                  </a:cubicBezTo>
                  <a:cubicBezTo>
                    <a:pt x="8380" y="1997"/>
                    <a:pt x="9269" y="1809"/>
                    <a:pt x="10167" y="1809"/>
                  </a:cubicBezTo>
                  <a:cubicBezTo>
                    <a:pt x="10808" y="1809"/>
                    <a:pt x="11453" y="1904"/>
                    <a:pt x="12104" y="2119"/>
                  </a:cubicBezTo>
                  <a:cubicBezTo>
                    <a:pt x="12293" y="2188"/>
                    <a:pt x="12482" y="2222"/>
                    <a:pt x="12671" y="2274"/>
                  </a:cubicBezTo>
                  <a:cubicBezTo>
                    <a:pt x="12689" y="2256"/>
                    <a:pt x="12706" y="2222"/>
                    <a:pt x="12723" y="2205"/>
                  </a:cubicBezTo>
                  <a:cubicBezTo>
                    <a:pt x="12499" y="2016"/>
                    <a:pt x="12276" y="1809"/>
                    <a:pt x="12052" y="1637"/>
                  </a:cubicBezTo>
                  <a:cubicBezTo>
                    <a:pt x="11078" y="842"/>
                    <a:pt x="10044" y="382"/>
                    <a:pt x="8934" y="382"/>
                  </a:cubicBezTo>
                  <a:cubicBezTo>
                    <a:pt x="8340" y="382"/>
                    <a:pt x="7724" y="514"/>
                    <a:pt x="7084" y="795"/>
                  </a:cubicBezTo>
                  <a:cubicBezTo>
                    <a:pt x="6653" y="985"/>
                    <a:pt x="6225" y="1069"/>
                    <a:pt x="5800" y="1069"/>
                  </a:cubicBezTo>
                  <a:cubicBezTo>
                    <a:pt x="5225" y="1069"/>
                    <a:pt x="4656" y="915"/>
                    <a:pt x="4092" y="657"/>
                  </a:cubicBezTo>
                  <a:cubicBezTo>
                    <a:pt x="3731" y="486"/>
                    <a:pt x="3370" y="296"/>
                    <a:pt x="2992" y="159"/>
                  </a:cubicBezTo>
                  <a:cubicBezTo>
                    <a:pt x="2709" y="56"/>
                    <a:pt x="2495" y="1"/>
                    <a:pt x="231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4" name="Google Shape;1924;p15"/>
            <p:cNvSpPr/>
            <p:nvPr/>
          </p:nvSpPr>
          <p:spPr>
            <a:xfrm>
              <a:off x="1700075" y="2581050"/>
              <a:ext cx="170225" cy="242875"/>
            </a:xfrm>
            <a:custGeom>
              <a:avLst/>
              <a:gdLst/>
              <a:ahLst/>
              <a:cxnLst/>
              <a:rect l="l" t="t" r="r" b="b"/>
              <a:pathLst>
                <a:path w="6809" h="9715" extrusionOk="0">
                  <a:moveTo>
                    <a:pt x="2489" y="0"/>
                  </a:moveTo>
                  <a:cubicBezTo>
                    <a:pt x="2473" y="0"/>
                    <a:pt x="2457" y="0"/>
                    <a:pt x="2442" y="1"/>
                  </a:cubicBezTo>
                  <a:cubicBezTo>
                    <a:pt x="1565" y="1"/>
                    <a:pt x="774" y="327"/>
                    <a:pt x="0" y="774"/>
                  </a:cubicBezTo>
                  <a:cubicBezTo>
                    <a:pt x="568" y="1720"/>
                    <a:pt x="808" y="2666"/>
                    <a:pt x="791" y="3697"/>
                  </a:cubicBezTo>
                  <a:cubicBezTo>
                    <a:pt x="791" y="3749"/>
                    <a:pt x="843" y="3835"/>
                    <a:pt x="894" y="3886"/>
                  </a:cubicBezTo>
                  <a:cubicBezTo>
                    <a:pt x="2218" y="5124"/>
                    <a:pt x="3232" y="6568"/>
                    <a:pt x="4127" y="8150"/>
                  </a:cubicBezTo>
                  <a:cubicBezTo>
                    <a:pt x="4367" y="8597"/>
                    <a:pt x="4694" y="8993"/>
                    <a:pt x="4986" y="9422"/>
                  </a:cubicBezTo>
                  <a:cubicBezTo>
                    <a:pt x="5055" y="9526"/>
                    <a:pt x="5141" y="9594"/>
                    <a:pt x="5261" y="9715"/>
                  </a:cubicBezTo>
                  <a:cubicBezTo>
                    <a:pt x="5313" y="9440"/>
                    <a:pt x="5313" y="9216"/>
                    <a:pt x="5399" y="9027"/>
                  </a:cubicBezTo>
                  <a:cubicBezTo>
                    <a:pt x="5708" y="8271"/>
                    <a:pt x="6018" y="7497"/>
                    <a:pt x="6396" y="6775"/>
                  </a:cubicBezTo>
                  <a:cubicBezTo>
                    <a:pt x="6688" y="6173"/>
                    <a:pt x="6809" y="5588"/>
                    <a:pt x="6757" y="4918"/>
                  </a:cubicBezTo>
                  <a:cubicBezTo>
                    <a:pt x="6723" y="4557"/>
                    <a:pt x="6602" y="4454"/>
                    <a:pt x="6276" y="4454"/>
                  </a:cubicBezTo>
                  <a:cubicBezTo>
                    <a:pt x="6260" y="4454"/>
                    <a:pt x="6245" y="4454"/>
                    <a:pt x="6229" y="4454"/>
                  </a:cubicBezTo>
                  <a:cubicBezTo>
                    <a:pt x="5602" y="4454"/>
                    <a:pt x="5188" y="4112"/>
                    <a:pt x="4986" y="3508"/>
                  </a:cubicBezTo>
                  <a:cubicBezTo>
                    <a:pt x="4900" y="3285"/>
                    <a:pt x="4831" y="3044"/>
                    <a:pt x="4745" y="2803"/>
                  </a:cubicBezTo>
                  <a:cubicBezTo>
                    <a:pt x="4591" y="2305"/>
                    <a:pt x="4470" y="1806"/>
                    <a:pt x="4298" y="1324"/>
                  </a:cubicBezTo>
                  <a:cubicBezTo>
                    <a:pt x="3994" y="480"/>
                    <a:pt x="3375" y="0"/>
                    <a:pt x="2489"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5" name="Google Shape;1925;p15"/>
            <p:cNvSpPr/>
            <p:nvPr/>
          </p:nvSpPr>
          <p:spPr>
            <a:xfrm>
              <a:off x="1578000" y="2639450"/>
              <a:ext cx="165925" cy="188900"/>
            </a:xfrm>
            <a:custGeom>
              <a:avLst/>
              <a:gdLst/>
              <a:ahLst/>
              <a:cxnLst/>
              <a:rect l="l" t="t" r="r" b="b"/>
              <a:pathLst>
                <a:path w="6637" h="7556" extrusionOk="0">
                  <a:moveTo>
                    <a:pt x="1696" y="1"/>
                  </a:moveTo>
                  <a:cubicBezTo>
                    <a:pt x="1607" y="1"/>
                    <a:pt x="1476" y="78"/>
                    <a:pt x="1445" y="140"/>
                  </a:cubicBezTo>
                  <a:cubicBezTo>
                    <a:pt x="1204" y="622"/>
                    <a:pt x="826" y="897"/>
                    <a:pt x="379" y="1138"/>
                  </a:cubicBezTo>
                  <a:cubicBezTo>
                    <a:pt x="224" y="1206"/>
                    <a:pt x="86" y="1275"/>
                    <a:pt x="0" y="1327"/>
                  </a:cubicBezTo>
                  <a:cubicBezTo>
                    <a:pt x="189" y="1894"/>
                    <a:pt x="430" y="2427"/>
                    <a:pt x="551" y="2977"/>
                  </a:cubicBezTo>
                  <a:cubicBezTo>
                    <a:pt x="688" y="3527"/>
                    <a:pt x="705" y="4112"/>
                    <a:pt x="791" y="4679"/>
                  </a:cubicBezTo>
                  <a:cubicBezTo>
                    <a:pt x="912" y="5659"/>
                    <a:pt x="1238" y="6536"/>
                    <a:pt x="1892" y="7310"/>
                  </a:cubicBezTo>
                  <a:cubicBezTo>
                    <a:pt x="2025" y="7479"/>
                    <a:pt x="2166" y="7555"/>
                    <a:pt x="2341" y="7555"/>
                  </a:cubicBezTo>
                  <a:cubicBezTo>
                    <a:pt x="2414" y="7555"/>
                    <a:pt x="2493" y="7542"/>
                    <a:pt x="2579" y="7516"/>
                  </a:cubicBezTo>
                  <a:cubicBezTo>
                    <a:pt x="3233" y="7310"/>
                    <a:pt x="3783" y="6932"/>
                    <a:pt x="4161" y="6364"/>
                  </a:cubicBezTo>
                  <a:cubicBezTo>
                    <a:pt x="4471" y="5917"/>
                    <a:pt x="4728" y="5419"/>
                    <a:pt x="4952" y="4920"/>
                  </a:cubicBezTo>
                  <a:cubicBezTo>
                    <a:pt x="5210" y="4370"/>
                    <a:pt x="5537" y="3871"/>
                    <a:pt x="6052" y="3493"/>
                  </a:cubicBezTo>
                  <a:cubicBezTo>
                    <a:pt x="6207" y="3373"/>
                    <a:pt x="6362" y="3235"/>
                    <a:pt x="6517" y="3080"/>
                  </a:cubicBezTo>
                  <a:cubicBezTo>
                    <a:pt x="6637" y="2960"/>
                    <a:pt x="6637" y="2857"/>
                    <a:pt x="6517" y="2702"/>
                  </a:cubicBezTo>
                  <a:cubicBezTo>
                    <a:pt x="5279" y="1155"/>
                    <a:pt x="3662" y="295"/>
                    <a:pt x="1720" y="3"/>
                  </a:cubicBezTo>
                  <a:cubicBezTo>
                    <a:pt x="1712" y="1"/>
                    <a:pt x="1704" y="1"/>
                    <a:pt x="169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6" name="Google Shape;1926;p15"/>
            <p:cNvSpPr/>
            <p:nvPr/>
          </p:nvSpPr>
          <p:spPr>
            <a:xfrm>
              <a:off x="1638175" y="2717300"/>
              <a:ext cx="240725" cy="182350"/>
            </a:xfrm>
            <a:custGeom>
              <a:avLst/>
              <a:gdLst/>
              <a:ahLst/>
              <a:cxnLst/>
              <a:rect l="l" t="t" r="r" b="b"/>
              <a:pathLst>
                <a:path w="9629" h="7294" extrusionOk="0">
                  <a:moveTo>
                    <a:pt x="3026" y="2614"/>
                  </a:moveTo>
                  <a:lnTo>
                    <a:pt x="3026" y="2614"/>
                  </a:lnTo>
                  <a:cubicBezTo>
                    <a:pt x="3011" y="3529"/>
                    <a:pt x="1694" y="4864"/>
                    <a:pt x="868" y="4864"/>
                  </a:cubicBezTo>
                  <a:cubicBezTo>
                    <a:pt x="779" y="4864"/>
                    <a:pt x="695" y="4849"/>
                    <a:pt x="619" y="4815"/>
                  </a:cubicBezTo>
                  <a:cubicBezTo>
                    <a:pt x="1668" y="4316"/>
                    <a:pt x="2579" y="3715"/>
                    <a:pt x="3026" y="2614"/>
                  </a:cubicBezTo>
                  <a:close/>
                  <a:moveTo>
                    <a:pt x="4505" y="1"/>
                  </a:moveTo>
                  <a:cubicBezTo>
                    <a:pt x="4333" y="190"/>
                    <a:pt x="4213" y="328"/>
                    <a:pt x="4075" y="413"/>
                  </a:cubicBezTo>
                  <a:cubicBezTo>
                    <a:pt x="3422" y="861"/>
                    <a:pt x="2992" y="1497"/>
                    <a:pt x="2631" y="2219"/>
                  </a:cubicBezTo>
                  <a:cubicBezTo>
                    <a:pt x="2235" y="3010"/>
                    <a:pt x="1788" y="3801"/>
                    <a:pt x="946" y="4230"/>
                  </a:cubicBezTo>
                  <a:cubicBezTo>
                    <a:pt x="637" y="4402"/>
                    <a:pt x="310" y="4540"/>
                    <a:pt x="0" y="4695"/>
                  </a:cubicBezTo>
                  <a:cubicBezTo>
                    <a:pt x="482" y="5279"/>
                    <a:pt x="1049" y="5726"/>
                    <a:pt x="1788" y="5898"/>
                  </a:cubicBezTo>
                  <a:cubicBezTo>
                    <a:pt x="2339" y="6018"/>
                    <a:pt x="2872" y="6070"/>
                    <a:pt x="3422" y="6122"/>
                  </a:cubicBezTo>
                  <a:cubicBezTo>
                    <a:pt x="4299" y="6190"/>
                    <a:pt x="5141" y="6380"/>
                    <a:pt x="5743" y="7067"/>
                  </a:cubicBezTo>
                  <a:cubicBezTo>
                    <a:pt x="5885" y="7219"/>
                    <a:pt x="6009" y="7294"/>
                    <a:pt x="6140" y="7294"/>
                  </a:cubicBezTo>
                  <a:cubicBezTo>
                    <a:pt x="6231" y="7294"/>
                    <a:pt x="6325" y="7258"/>
                    <a:pt x="6431" y="7188"/>
                  </a:cubicBezTo>
                  <a:cubicBezTo>
                    <a:pt x="7204" y="6672"/>
                    <a:pt x="8064" y="6465"/>
                    <a:pt x="8975" y="6397"/>
                  </a:cubicBezTo>
                  <a:cubicBezTo>
                    <a:pt x="9181" y="6380"/>
                    <a:pt x="9388" y="6311"/>
                    <a:pt x="9629" y="6242"/>
                  </a:cubicBezTo>
                  <a:cubicBezTo>
                    <a:pt x="9147" y="5881"/>
                    <a:pt x="8717" y="5571"/>
                    <a:pt x="8305" y="5245"/>
                  </a:cubicBezTo>
                  <a:cubicBezTo>
                    <a:pt x="7204" y="4402"/>
                    <a:pt x="6534" y="3233"/>
                    <a:pt x="5863" y="2047"/>
                  </a:cubicBezTo>
                  <a:cubicBezTo>
                    <a:pt x="5451" y="1359"/>
                    <a:pt x="4969" y="706"/>
                    <a:pt x="450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7" name="Google Shape;1927;p15"/>
            <p:cNvSpPr/>
            <p:nvPr/>
          </p:nvSpPr>
          <p:spPr>
            <a:xfrm>
              <a:off x="2275825" y="2677625"/>
              <a:ext cx="258125" cy="126525"/>
            </a:xfrm>
            <a:custGeom>
              <a:avLst/>
              <a:gdLst/>
              <a:ahLst/>
              <a:cxnLst/>
              <a:rect l="l" t="t" r="r" b="b"/>
              <a:pathLst>
                <a:path w="10325" h="5061" extrusionOk="0">
                  <a:moveTo>
                    <a:pt x="6" y="3757"/>
                  </a:moveTo>
                  <a:cubicBezTo>
                    <a:pt x="1" y="3764"/>
                    <a:pt x="1" y="3770"/>
                    <a:pt x="2" y="3770"/>
                  </a:cubicBezTo>
                  <a:cubicBezTo>
                    <a:pt x="3" y="3770"/>
                    <a:pt x="5" y="3766"/>
                    <a:pt x="6" y="3757"/>
                  </a:cubicBezTo>
                  <a:close/>
                  <a:moveTo>
                    <a:pt x="1642" y="3651"/>
                  </a:moveTo>
                  <a:cubicBezTo>
                    <a:pt x="2106" y="3771"/>
                    <a:pt x="2571" y="3909"/>
                    <a:pt x="3018" y="4046"/>
                  </a:cubicBezTo>
                  <a:cubicBezTo>
                    <a:pt x="3499" y="4201"/>
                    <a:pt x="3981" y="4373"/>
                    <a:pt x="4462" y="4493"/>
                  </a:cubicBezTo>
                  <a:cubicBezTo>
                    <a:pt x="4943" y="4579"/>
                    <a:pt x="5425" y="4597"/>
                    <a:pt x="5906" y="4648"/>
                  </a:cubicBezTo>
                  <a:cubicBezTo>
                    <a:pt x="5906" y="4700"/>
                    <a:pt x="5906" y="4734"/>
                    <a:pt x="5906" y="4786"/>
                  </a:cubicBezTo>
                  <a:cubicBezTo>
                    <a:pt x="5769" y="4820"/>
                    <a:pt x="5614" y="4872"/>
                    <a:pt x="5476" y="4872"/>
                  </a:cubicBezTo>
                  <a:cubicBezTo>
                    <a:pt x="4754" y="4837"/>
                    <a:pt x="4049" y="4717"/>
                    <a:pt x="3362" y="4425"/>
                  </a:cubicBezTo>
                  <a:cubicBezTo>
                    <a:pt x="2897" y="4218"/>
                    <a:pt x="2399" y="4081"/>
                    <a:pt x="1917" y="3909"/>
                  </a:cubicBezTo>
                  <a:lnTo>
                    <a:pt x="1608" y="3806"/>
                  </a:lnTo>
                  <a:lnTo>
                    <a:pt x="1642" y="3651"/>
                  </a:lnTo>
                  <a:close/>
                  <a:moveTo>
                    <a:pt x="7530" y="0"/>
                  </a:moveTo>
                  <a:cubicBezTo>
                    <a:pt x="7056" y="0"/>
                    <a:pt x="6579" y="56"/>
                    <a:pt x="6095" y="178"/>
                  </a:cubicBezTo>
                  <a:cubicBezTo>
                    <a:pt x="3718" y="760"/>
                    <a:pt x="1783" y="2090"/>
                    <a:pt x="36" y="3729"/>
                  </a:cubicBezTo>
                  <a:lnTo>
                    <a:pt x="36" y="3729"/>
                  </a:lnTo>
                  <a:cubicBezTo>
                    <a:pt x="27" y="3726"/>
                    <a:pt x="18" y="3723"/>
                    <a:pt x="9" y="3720"/>
                  </a:cubicBezTo>
                  <a:cubicBezTo>
                    <a:pt x="9" y="3737"/>
                    <a:pt x="8" y="3749"/>
                    <a:pt x="6" y="3757"/>
                  </a:cubicBezTo>
                  <a:lnTo>
                    <a:pt x="6" y="3757"/>
                  </a:lnTo>
                  <a:cubicBezTo>
                    <a:pt x="7" y="3756"/>
                    <a:pt x="8" y="3755"/>
                    <a:pt x="9" y="3754"/>
                  </a:cubicBezTo>
                  <a:cubicBezTo>
                    <a:pt x="18" y="3746"/>
                    <a:pt x="27" y="3737"/>
                    <a:pt x="36" y="3729"/>
                  </a:cubicBezTo>
                  <a:lnTo>
                    <a:pt x="36" y="3729"/>
                  </a:lnTo>
                  <a:cubicBezTo>
                    <a:pt x="612" y="3915"/>
                    <a:pt x="1187" y="4101"/>
                    <a:pt x="1745" y="4287"/>
                  </a:cubicBezTo>
                  <a:cubicBezTo>
                    <a:pt x="2433" y="4528"/>
                    <a:pt x="3104" y="4855"/>
                    <a:pt x="3826" y="4975"/>
                  </a:cubicBezTo>
                  <a:cubicBezTo>
                    <a:pt x="4279" y="5049"/>
                    <a:pt x="4746" y="5058"/>
                    <a:pt x="5213" y="5058"/>
                  </a:cubicBezTo>
                  <a:cubicBezTo>
                    <a:pt x="5367" y="5058"/>
                    <a:pt x="5521" y="5057"/>
                    <a:pt x="5675" y="5057"/>
                  </a:cubicBezTo>
                  <a:cubicBezTo>
                    <a:pt x="5815" y="5057"/>
                    <a:pt x="5956" y="5058"/>
                    <a:pt x="6095" y="5061"/>
                  </a:cubicBezTo>
                  <a:cubicBezTo>
                    <a:pt x="6353" y="5061"/>
                    <a:pt x="6491" y="4889"/>
                    <a:pt x="6577" y="4648"/>
                  </a:cubicBezTo>
                  <a:cubicBezTo>
                    <a:pt x="7213" y="3015"/>
                    <a:pt x="8296" y="1743"/>
                    <a:pt x="9809" y="866"/>
                  </a:cubicBezTo>
                  <a:cubicBezTo>
                    <a:pt x="9964" y="780"/>
                    <a:pt x="10101" y="677"/>
                    <a:pt x="10325" y="539"/>
                  </a:cubicBezTo>
                  <a:cubicBezTo>
                    <a:pt x="9371" y="210"/>
                    <a:pt x="8454" y="0"/>
                    <a:pt x="7530"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8" name="Google Shape;1928;p15"/>
            <p:cNvSpPr/>
            <p:nvPr/>
          </p:nvSpPr>
          <p:spPr>
            <a:xfrm>
              <a:off x="1629575" y="2267700"/>
              <a:ext cx="191725" cy="233425"/>
            </a:xfrm>
            <a:custGeom>
              <a:avLst/>
              <a:gdLst/>
              <a:ahLst/>
              <a:cxnLst/>
              <a:rect l="l" t="t" r="r" b="b"/>
              <a:pathLst>
                <a:path w="7669" h="9337" extrusionOk="0">
                  <a:moveTo>
                    <a:pt x="69" y="1"/>
                  </a:moveTo>
                  <a:cubicBezTo>
                    <a:pt x="35" y="104"/>
                    <a:pt x="18" y="138"/>
                    <a:pt x="18" y="190"/>
                  </a:cubicBezTo>
                  <a:cubicBezTo>
                    <a:pt x="18" y="293"/>
                    <a:pt x="1" y="396"/>
                    <a:pt x="18" y="499"/>
                  </a:cubicBezTo>
                  <a:cubicBezTo>
                    <a:pt x="138" y="1823"/>
                    <a:pt x="499" y="3096"/>
                    <a:pt x="1273" y="4196"/>
                  </a:cubicBezTo>
                  <a:cubicBezTo>
                    <a:pt x="1926" y="5142"/>
                    <a:pt x="2665" y="6036"/>
                    <a:pt x="3422" y="6912"/>
                  </a:cubicBezTo>
                  <a:cubicBezTo>
                    <a:pt x="3938" y="7480"/>
                    <a:pt x="4522" y="8013"/>
                    <a:pt x="5141" y="8477"/>
                  </a:cubicBezTo>
                  <a:cubicBezTo>
                    <a:pt x="5881" y="9010"/>
                    <a:pt x="6757" y="9199"/>
                    <a:pt x="7669" y="9337"/>
                  </a:cubicBezTo>
                  <a:cubicBezTo>
                    <a:pt x="7565" y="9199"/>
                    <a:pt x="7428" y="9079"/>
                    <a:pt x="7359" y="8941"/>
                  </a:cubicBezTo>
                  <a:cubicBezTo>
                    <a:pt x="7170" y="8597"/>
                    <a:pt x="6878" y="8494"/>
                    <a:pt x="6534" y="8391"/>
                  </a:cubicBezTo>
                  <a:cubicBezTo>
                    <a:pt x="6001" y="8219"/>
                    <a:pt x="5416" y="8064"/>
                    <a:pt x="4952" y="7755"/>
                  </a:cubicBezTo>
                  <a:cubicBezTo>
                    <a:pt x="3353" y="6637"/>
                    <a:pt x="2201" y="5124"/>
                    <a:pt x="1479" y="3285"/>
                  </a:cubicBezTo>
                  <a:cubicBezTo>
                    <a:pt x="1445" y="3199"/>
                    <a:pt x="1445" y="3096"/>
                    <a:pt x="1410" y="2992"/>
                  </a:cubicBezTo>
                  <a:cubicBezTo>
                    <a:pt x="1445" y="2975"/>
                    <a:pt x="1479" y="2975"/>
                    <a:pt x="1513" y="2958"/>
                  </a:cubicBezTo>
                  <a:cubicBezTo>
                    <a:pt x="1565" y="3078"/>
                    <a:pt x="1634" y="3182"/>
                    <a:pt x="1685" y="3302"/>
                  </a:cubicBezTo>
                  <a:cubicBezTo>
                    <a:pt x="2390" y="5090"/>
                    <a:pt x="3663" y="6414"/>
                    <a:pt x="5176" y="7531"/>
                  </a:cubicBezTo>
                  <a:cubicBezTo>
                    <a:pt x="5640" y="7875"/>
                    <a:pt x="6190" y="7978"/>
                    <a:pt x="6792" y="8116"/>
                  </a:cubicBezTo>
                  <a:cubicBezTo>
                    <a:pt x="6689" y="7961"/>
                    <a:pt x="6637" y="7841"/>
                    <a:pt x="6568" y="7755"/>
                  </a:cubicBezTo>
                  <a:cubicBezTo>
                    <a:pt x="6173" y="7222"/>
                    <a:pt x="5881" y="6620"/>
                    <a:pt x="5777" y="5967"/>
                  </a:cubicBezTo>
                  <a:cubicBezTo>
                    <a:pt x="5640" y="5090"/>
                    <a:pt x="5485" y="4213"/>
                    <a:pt x="5485" y="3319"/>
                  </a:cubicBezTo>
                  <a:cubicBezTo>
                    <a:pt x="5485" y="2769"/>
                    <a:pt x="5313" y="2442"/>
                    <a:pt x="4866" y="2202"/>
                  </a:cubicBezTo>
                  <a:cubicBezTo>
                    <a:pt x="4368" y="1944"/>
                    <a:pt x="3886" y="1651"/>
                    <a:pt x="3388" y="1411"/>
                  </a:cubicBezTo>
                  <a:cubicBezTo>
                    <a:pt x="2494" y="998"/>
                    <a:pt x="1599" y="620"/>
                    <a:pt x="705" y="224"/>
                  </a:cubicBezTo>
                  <a:cubicBezTo>
                    <a:pt x="516" y="138"/>
                    <a:pt x="293" y="87"/>
                    <a:pt x="6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29" name="Google Shape;1929;p15"/>
            <p:cNvSpPr/>
            <p:nvPr/>
          </p:nvSpPr>
          <p:spPr>
            <a:xfrm>
              <a:off x="1840200" y="2694000"/>
              <a:ext cx="131550" cy="193550"/>
            </a:xfrm>
            <a:custGeom>
              <a:avLst/>
              <a:gdLst/>
              <a:ahLst/>
              <a:cxnLst/>
              <a:rect l="l" t="t" r="r" b="b"/>
              <a:pathLst>
                <a:path w="5262" h="7742" extrusionOk="0">
                  <a:moveTo>
                    <a:pt x="1874" y="1483"/>
                  </a:moveTo>
                  <a:cubicBezTo>
                    <a:pt x="1874" y="1569"/>
                    <a:pt x="1874" y="1724"/>
                    <a:pt x="1823" y="1861"/>
                  </a:cubicBezTo>
                  <a:cubicBezTo>
                    <a:pt x="1633" y="2377"/>
                    <a:pt x="1410" y="2876"/>
                    <a:pt x="1221" y="3391"/>
                  </a:cubicBezTo>
                  <a:cubicBezTo>
                    <a:pt x="997" y="3993"/>
                    <a:pt x="791" y="4612"/>
                    <a:pt x="585" y="5231"/>
                  </a:cubicBezTo>
                  <a:cubicBezTo>
                    <a:pt x="550" y="5334"/>
                    <a:pt x="516" y="5455"/>
                    <a:pt x="482" y="5575"/>
                  </a:cubicBezTo>
                  <a:cubicBezTo>
                    <a:pt x="430" y="5558"/>
                    <a:pt x="396" y="5558"/>
                    <a:pt x="344" y="5558"/>
                  </a:cubicBezTo>
                  <a:cubicBezTo>
                    <a:pt x="327" y="5420"/>
                    <a:pt x="292" y="5283"/>
                    <a:pt x="310" y="5145"/>
                  </a:cubicBezTo>
                  <a:cubicBezTo>
                    <a:pt x="396" y="4337"/>
                    <a:pt x="757" y="3632"/>
                    <a:pt x="1169" y="2927"/>
                  </a:cubicBezTo>
                  <a:cubicBezTo>
                    <a:pt x="1444" y="2446"/>
                    <a:pt x="1651" y="1930"/>
                    <a:pt x="1874" y="1483"/>
                  </a:cubicBezTo>
                  <a:close/>
                  <a:moveTo>
                    <a:pt x="1823" y="3753"/>
                  </a:moveTo>
                  <a:lnTo>
                    <a:pt x="1823" y="3753"/>
                  </a:lnTo>
                  <a:cubicBezTo>
                    <a:pt x="1668" y="4423"/>
                    <a:pt x="1513" y="5042"/>
                    <a:pt x="1376" y="5661"/>
                  </a:cubicBezTo>
                  <a:cubicBezTo>
                    <a:pt x="1049" y="5369"/>
                    <a:pt x="1324" y="4096"/>
                    <a:pt x="1823" y="3753"/>
                  </a:cubicBezTo>
                  <a:close/>
                  <a:moveTo>
                    <a:pt x="1672" y="0"/>
                  </a:moveTo>
                  <a:cubicBezTo>
                    <a:pt x="1556" y="0"/>
                    <a:pt x="1439" y="7"/>
                    <a:pt x="1324" y="22"/>
                  </a:cubicBezTo>
                  <a:cubicBezTo>
                    <a:pt x="1307" y="503"/>
                    <a:pt x="1393" y="1002"/>
                    <a:pt x="1272" y="1449"/>
                  </a:cubicBezTo>
                  <a:cubicBezTo>
                    <a:pt x="1066" y="2171"/>
                    <a:pt x="739" y="2876"/>
                    <a:pt x="447" y="3581"/>
                  </a:cubicBezTo>
                  <a:cubicBezTo>
                    <a:pt x="224" y="4114"/>
                    <a:pt x="0" y="4664"/>
                    <a:pt x="35" y="5266"/>
                  </a:cubicBezTo>
                  <a:cubicBezTo>
                    <a:pt x="35" y="5403"/>
                    <a:pt x="86" y="5609"/>
                    <a:pt x="189" y="5695"/>
                  </a:cubicBezTo>
                  <a:cubicBezTo>
                    <a:pt x="722" y="6108"/>
                    <a:pt x="1255" y="6538"/>
                    <a:pt x="1857" y="6882"/>
                  </a:cubicBezTo>
                  <a:cubicBezTo>
                    <a:pt x="2424" y="7226"/>
                    <a:pt x="3078" y="7466"/>
                    <a:pt x="3662" y="7741"/>
                  </a:cubicBezTo>
                  <a:cubicBezTo>
                    <a:pt x="3972" y="7363"/>
                    <a:pt x="4316" y="6933"/>
                    <a:pt x="4659" y="6486"/>
                  </a:cubicBezTo>
                  <a:cubicBezTo>
                    <a:pt x="4711" y="6435"/>
                    <a:pt x="4763" y="6383"/>
                    <a:pt x="4763" y="6314"/>
                  </a:cubicBezTo>
                  <a:cubicBezTo>
                    <a:pt x="4866" y="5609"/>
                    <a:pt x="5261" y="4990"/>
                    <a:pt x="5192" y="4234"/>
                  </a:cubicBezTo>
                  <a:cubicBezTo>
                    <a:pt x="5141" y="3615"/>
                    <a:pt x="5124" y="2996"/>
                    <a:pt x="4935" y="2411"/>
                  </a:cubicBezTo>
                  <a:cubicBezTo>
                    <a:pt x="4506" y="1030"/>
                    <a:pt x="3079" y="0"/>
                    <a:pt x="1672"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0" name="Google Shape;1930;p15"/>
            <p:cNvSpPr/>
            <p:nvPr/>
          </p:nvSpPr>
          <p:spPr>
            <a:xfrm>
              <a:off x="2197800" y="2066125"/>
              <a:ext cx="193450" cy="226550"/>
            </a:xfrm>
            <a:custGeom>
              <a:avLst/>
              <a:gdLst/>
              <a:ahLst/>
              <a:cxnLst/>
              <a:rect l="l" t="t" r="r" b="b"/>
              <a:pathLst>
                <a:path w="7738" h="9062" extrusionOk="0">
                  <a:moveTo>
                    <a:pt x="7428" y="0"/>
                  </a:moveTo>
                  <a:cubicBezTo>
                    <a:pt x="7342" y="138"/>
                    <a:pt x="7256" y="275"/>
                    <a:pt x="7153" y="396"/>
                  </a:cubicBezTo>
                  <a:cubicBezTo>
                    <a:pt x="6655" y="980"/>
                    <a:pt x="6276" y="1616"/>
                    <a:pt x="6036" y="2356"/>
                  </a:cubicBezTo>
                  <a:cubicBezTo>
                    <a:pt x="5846" y="2923"/>
                    <a:pt x="5640" y="3490"/>
                    <a:pt x="5348" y="4023"/>
                  </a:cubicBezTo>
                  <a:cubicBezTo>
                    <a:pt x="4780" y="5124"/>
                    <a:pt x="3715" y="5760"/>
                    <a:pt x="2803" y="6534"/>
                  </a:cubicBezTo>
                  <a:cubicBezTo>
                    <a:pt x="2081" y="7170"/>
                    <a:pt x="1325" y="7772"/>
                    <a:pt x="603" y="8390"/>
                  </a:cubicBezTo>
                  <a:cubicBezTo>
                    <a:pt x="396" y="8580"/>
                    <a:pt x="224" y="8820"/>
                    <a:pt x="1" y="9061"/>
                  </a:cubicBezTo>
                  <a:lnTo>
                    <a:pt x="138" y="9061"/>
                  </a:lnTo>
                  <a:cubicBezTo>
                    <a:pt x="1789" y="8580"/>
                    <a:pt x="3474" y="8373"/>
                    <a:pt x="5193" y="8373"/>
                  </a:cubicBezTo>
                  <a:cubicBezTo>
                    <a:pt x="5331" y="8373"/>
                    <a:pt x="5554" y="8219"/>
                    <a:pt x="5640" y="8081"/>
                  </a:cubicBezTo>
                  <a:cubicBezTo>
                    <a:pt x="6087" y="7290"/>
                    <a:pt x="6379" y="6448"/>
                    <a:pt x="6345" y="5502"/>
                  </a:cubicBezTo>
                  <a:cubicBezTo>
                    <a:pt x="6345" y="5330"/>
                    <a:pt x="6379" y="5158"/>
                    <a:pt x="6379" y="4986"/>
                  </a:cubicBezTo>
                  <a:cubicBezTo>
                    <a:pt x="6431" y="5003"/>
                    <a:pt x="6483" y="5003"/>
                    <a:pt x="6517" y="5003"/>
                  </a:cubicBezTo>
                  <a:cubicBezTo>
                    <a:pt x="6551" y="6173"/>
                    <a:pt x="6414" y="7290"/>
                    <a:pt x="5846" y="8356"/>
                  </a:cubicBezTo>
                  <a:cubicBezTo>
                    <a:pt x="5999" y="8380"/>
                    <a:pt x="6114" y="8396"/>
                    <a:pt x="6204" y="8396"/>
                  </a:cubicBezTo>
                  <a:cubicBezTo>
                    <a:pt x="6440" y="8396"/>
                    <a:pt x="6503" y="8287"/>
                    <a:pt x="6603" y="7926"/>
                  </a:cubicBezTo>
                  <a:cubicBezTo>
                    <a:pt x="6723" y="7445"/>
                    <a:pt x="6826" y="6963"/>
                    <a:pt x="6861" y="6482"/>
                  </a:cubicBezTo>
                  <a:cubicBezTo>
                    <a:pt x="6981" y="4900"/>
                    <a:pt x="7050" y="3319"/>
                    <a:pt x="7136" y="1737"/>
                  </a:cubicBezTo>
                  <a:cubicBezTo>
                    <a:pt x="7136" y="1599"/>
                    <a:pt x="7153" y="1462"/>
                    <a:pt x="7153" y="1324"/>
                  </a:cubicBezTo>
                  <a:lnTo>
                    <a:pt x="7291" y="1324"/>
                  </a:lnTo>
                  <a:cubicBezTo>
                    <a:pt x="7273" y="2493"/>
                    <a:pt x="7256" y="3680"/>
                    <a:pt x="7239" y="4849"/>
                  </a:cubicBezTo>
                  <a:cubicBezTo>
                    <a:pt x="7205" y="6035"/>
                    <a:pt x="7239" y="7221"/>
                    <a:pt x="6809" y="8390"/>
                  </a:cubicBezTo>
                  <a:cubicBezTo>
                    <a:pt x="6947" y="8356"/>
                    <a:pt x="7084" y="8287"/>
                    <a:pt x="7119" y="8201"/>
                  </a:cubicBezTo>
                  <a:cubicBezTo>
                    <a:pt x="7273" y="7823"/>
                    <a:pt x="7480" y="7445"/>
                    <a:pt x="7497" y="7067"/>
                  </a:cubicBezTo>
                  <a:cubicBezTo>
                    <a:pt x="7600" y="5347"/>
                    <a:pt x="7686" y="3645"/>
                    <a:pt x="7720" y="1926"/>
                  </a:cubicBezTo>
                  <a:cubicBezTo>
                    <a:pt x="7738" y="1324"/>
                    <a:pt x="7617" y="722"/>
                    <a:pt x="7566" y="121"/>
                  </a:cubicBezTo>
                  <a:cubicBezTo>
                    <a:pt x="7531" y="86"/>
                    <a:pt x="7480" y="52"/>
                    <a:pt x="7428"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1" name="Google Shape;1931;p15"/>
            <p:cNvSpPr/>
            <p:nvPr/>
          </p:nvSpPr>
          <p:spPr>
            <a:xfrm>
              <a:off x="1944650" y="2948575"/>
              <a:ext cx="199450" cy="96375"/>
            </a:xfrm>
            <a:custGeom>
              <a:avLst/>
              <a:gdLst/>
              <a:ahLst/>
              <a:cxnLst/>
              <a:rect l="l" t="t" r="r" b="b"/>
              <a:pathLst>
                <a:path w="7978" h="3855" extrusionOk="0">
                  <a:moveTo>
                    <a:pt x="2390" y="0"/>
                  </a:moveTo>
                  <a:cubicBezTo>
                    <a:pt x="2123" y="0"/>
                    <a:pt x="1843" y="47"/>
                    <a:pt x="1547" y="154"/>
                  </a:cubicBezTo>
                  <a:cubicBezTo>
                    <a:pt x="1272" y="258"/>
                    <a:pt x="1049" y="344"/>
                    <a:pt x="946" y="602"/>
                  </a:cubicBezTo>
                  <a:cubicBezTo>
                    <a:pt x="619" y="1444"/>
                    <a:pt x="327" y="2286"/>
                    <a:pt x="34" y="3129"/>
                  </a:cubicBezTo>
                  <a:cubicBezTo>
                    <a:pt x="0" y="3232"/>
                    <a:pt x="103" y="3456"/>
                    <a:pt x="189" y="3507"/>
                  </a:cubicBezTo>
                  <a:cubicBezTo>
                    <a:pt x="516" y="3645"/>
                    <a:pt x="860" y="3782"/>
                    <a:pt x="1204" y="3799"/>
                  </a:cubicBezTo>
                  <a:cubicBezTo>
                    <a:pt x="1650" y="3836"/>
                    <a:pt x="2096" y="3855"/>
                    <a:pt x="2541" y="3855"/>
                  </a:cubicBezTo>
                  <a:cubicBezTo>
                    <a:pt x="3571" y="3855"/>
                    <a:pt x="4596" y="3752"/>
                    <a:pt x="5605" y="3524"/>
                  </a:cubicBezTo>
                  <a:cubicBezTo>
                    <a:pt x="6396" y="3335"/>
                    <a:pt x="7187" y="3095"/>
                    <a:pt x="7978" y="2871"/>
                  </a:cubicBezTo>
                  <a:cubicBezTo>
                    <a:pt x="7978" y="2837"/>
                    <a:pt x="7960" y="2802"/>
                    <a:pt x="7960" y="2768"/>
                  </a:cubicBezTo>
                  <a:cubicBezTo>
                    <a:pt x="6809" y="2579"/>
                    <a:pt x="5914" y="1908"/>
                    <a:pt x="5003" y="1220"/>
                  </a:cubicBezTo>
                  <a:cubicBezTo>
                    <a:pt x="4831" y="1083"/>
                    <a:pt x="4642" y="945"/>
                    <a:pt x="4453" y="808"/>
                  </a:cubicBezTo>
                  <a:cubicBezTo>
                    <a:pt x="3805" y="376"/>
                    <a:pt x="3147" y="0"/>
                    <a:pt x="2390"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2" name="Google Shape;1932;p15"/>
            <p:cNvSpPr/>
            <p:nvPr/>
          </p:nvSpPr>
          <p:spPr>
            <a:xfrm>
              <a:off x="1906375" y="2808000"/>
              <a:ext cx="164650" cy="217100"/>
            </a:xfrm>
            <a:custGeom>
              <a:avLst/>
              <a:gdLst/>
              <a:ahLst/>
              <a:cxnLst/>
              <a:rect l="l" t="t" r="r" b="b"/>
              <a:pathLst>
                <a:path w="6586" h="8684" extrusionOk="0">
                  <a:moveTo>
                    <a:pt x="2803" y="2201"/>
                  </a:moveTo>
                  <a:lnTo>
                    <a:pt x="2803" y="2201"/>
                  </a:lnTo>
                  <a:cubicBezTo>
                    <a:pt x="2012" y="3388"/>
                    <a:pt x="1428" y="4540"/>
                    <a:pt x="1118" y="5846"/>
                  </a:cubicBezTo>
                  <a:cubicBezTo>
                    <a:pt x="861" y="5090"/>
                    <a:pt x="2012" y="2545"/>
                    <a:pt x="2803" y="2201"/>
                  </a:cubicBezTo>
                  <a:close/>
                  <a:moveTo>
                    <a:pt x="6586" y="1"/>
                  </a:moveTo>
                  <a:lnTo>
                    <a:pt x="6586" y="1"/>
                  </a:lnTo>
                  <a:cubicBezTo>
                    <a:pt x="5812" y="327"/>
                    <a:pt x="5073" y="671"/>
                    <a:pt x="4299" y="929"/>
                  </a:cubicBezTo>
                  <a:cubicBezTo>
                    <a:pt x="2838" y="1393"/>
                    <a:pt x="1789" y="2304"/>
                    <a:pt x="1170" y="3697"/>
                  </a:cubicBezTo>
                  <a:cubicBezTo>
                    <a:pt x="843" y="4454"/>
                    <a:pt x="671" y="5262"/>
                    <a:pt x="362" y="6018"/>
                  </a:cubicBezTo>
                  <a:cubicBezTo>
                    <a:pt x="1" y="6895"/>
                    <a:pt x="328" y="7583"/>
                    <a:pt x="775" y="8271"/>
                  </a:cubicBezTo>
                  <a:cubicBezTo>
                    <a:pt x="878" y="8408"/>
                    <a:pt x="998" y="8511"/>
                    <a:pt x="1153" y="8683"/>
                  </a:cubicBezTo>
                  <a:cubicBezTo>
                    <a:pt x="1222" y="8460"/>
                    <a:pt x="1290" y="8305"/>
                    <a:pt x="1342" y="8150"/>
                  </a:cubicBezTo>
                  <a:cubicBezTo>
                    <a:pt x="1806" y="6121"/>
                    <a:pt x="2906" y="4540"/>
                    <a:pt x="4660" y="3405"/>
                  </a:cubicBezTo>
                  <a:cubicBezTo>
                    <a:pt x="5159" y="3095"/>
                    <a:pt x="5640" y="2786"/>
                    <a:pt x="5778" y="2167"/>
                  </a:cubicBezTo>
                  <a:cubicBezTo>
                    <a:pt x="5829" y="1978"/>
                    <a:pt x="6001" y="1806"/>
                    <a:pt x="6087" y="1634"/>
                  </a:cubicBezTo>
                  <a:cubicBezTo>
                    <a:pt x="6242" y="1256"/>
                    <a:pt x="6414" y="895"/>
                    <a:pt x="6534" y="516"/>
                  </a:cubicBezTo>
                  <a:cubicBezTo>
                    <a:pt x="6586" y="344"/>
                    <a:pt x="6569" y="155"/>
                    <a:pt x="658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3" name="Google Shape;1933;p15"/>
            <p:cNvSpPr/>
            <p:nvPr/>
          </p:nvSpPr>
          <p:spPr>
            <a:xfrm>
              <a:off x="1791200" y="2877625"/>
              <a:ext cx="134975" cy="110125"/>
            </a:xfrm>
            <a:custGeom>
              <a:avLst/>
              <a:gdLst/>
              <a:ahLst/>
              <a:cxnLst/>
              <a:rect l="l" t="t" r="r" b="b"/>
              <a:pathLst>
                <a:path w="5399" h="4405" extrusionOk="0">
                  <a:moveTo>
                    <a:pt x="3899" y="1"/>
                  </a:moveTo>
                  <a:cubicBezTo>
                    <a:pt x="3773" y="1"/>
                    <a:pt x="3594" y="113"/>
                    <a:pt x="3439" y="156"/>
                  </a:cubicBezTo>
                  <a:cubicBezTo>
                    <a:pt x="3250" y="190"/>
                    <a:pt x="3060" y="259"/>
                    <a:pt x="2871" y="259"/>
                  </a:cubicBezTo>
                  <a:cubicBezTo>
                    <a:pt x="2805" y="256"/>
                    <a:pt x="2740" y="254"/>
                    <a:pt x="2675" y="254"/>
                  </a:cubicBezTo>
                  <a:cubicBezTo>
                    <a:pt x="1708" y="254"/>
                    <a:pt x="854" y="611"/>
                    <a:pt x="0" y="1239"/>
                  </a:cubicBezTo>
                  <a:cubicBezTo>
                    <a:pt x="396" y="1909"/>
                    <a:pt x="791" y="2597"/>
                    <a:pt x="1221" y="3250"/>
                  </a:cubicBezTo>
                  <a:cubicBezTo>
                    <a:pt x="1727" y="3971"/>
                    <a:pt x="2411" y="4405"/>
                    <a:pt x="3260" y="4405"/>
                  </a:cubicBezTo>
                  <a:cubicBezTo>
                    <a:pt x="3363" y="4405"/>
                    <a:pt x="3468" y="4398"/>
                    <a:pt x="3576" y="4385"/>
                  </a:cubicBezTo>
                  <a:cubicBezTo>
                    <a:pt x="4384" y="4282"/>
                    <a:pt x="4453" y="4265"/>
                    <a:pt x="4659" y="3491"/>
                  </a:cubicBezTo>
                  <a:cubicBezTo>
                    <a:pt x="4866" y="2666"/>
                    <a:pt x="5141" y="1875"/>
                    <a:pt x="5364" y="1050"/>
                  </a:cubicBezTo>
                  <a:cubicBezTo>
                    <a:pt x="5399" y="947"/>
                    <a:pt x="5382" y="740"/>
                    <a:pt x="5313" y="689"/>
                  </a:cubicBezTo>
                  <a:cubicBezTo>
                    <a:pt x="4883" y="448"/>
                    <a:pt x="4436" y="207"/>
                    <a:pt x="3972" y="18"/>
                  </a:cubicBezTo>
                  <a:cubicBezTo>
                    <a:pt x="3950" y="6"/>
                    <a:pt x="3926" y="1"/>
                    <a:pt x="3899"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4" name="Google Shape;1934;p15"/>
            <p:cNvSpPr/>
            <p:nvPr/>
          </p:nvSpPr>
          <p:spPr>
            <a:xfrm>
              <a:off x="2026725" y="2285750"/>
              <a:ext cx="377850" cy="252400"/>
            </a:xfrm>
            <a:custGeom>
              <a:avLst/>
              <a:gdLst/>
              <a:ahLst/>
              <a:cxnLst/>
              <a:rect l="l" t="t" r="r" b="b"/>
              <a:pathLst>
                <a:path w="15114" h="10096" extrusionOk="0">
                  <a:moveTo>
                    <a:pt x="15028" y="1"/>
                  </a:moveTo>
                  <a:cubicBezTo>
                    <a:pt x="14993" y="35"/>
                    <a:pt x="14976" y="70"/>
                    <a:pt x="14959" y="104"/>
                  </a:cubicBezTo>
                  <a:cubicBezTo>
                    <a:pt x="14512" y="947"/>
                    <a:pt x="13841" y="1600"/>
                    <a:pt x="13154" y="2236"/>
                  </a:cubicBezTo>
                  <a:cubicBezTo>
                    <a:pt x="12346" y="2975"/>
                    <a:pt x="11606" y="3801"/>
                    <a:pt x="10850" y="4609"/>
                  </a:cubicBezTo>
                  <a:cubicBezTo>
                    <a:pt x="10334" y="5176"/>
                    <a:pt x="9853" y="5795"/>
                    <a:pt x="9320" y="6362"/>
                  </a:cubicBezTo>
                  <a:cubicBezTo>
                    <a:pt x="8408" y="7360"/>
                    <a:pt x="7325" y="8133"/>
                    <a:pt x="5967" y="8408"/>
                  </a:cubicBezTo>
                  <a:cubicBezTo>
                    <a:pt x="4987" y="8598"/>
                    <a:pt x="3990" y="8787"/>
                    <a:pt x="2993" y="8890"/>
                  </a:cubicBezTo>
                  <a:cubicBezTo>
                    <a:pt x="1927" y="8993"/>
                    <a:pt x="929" y="9285"/>
                    <a:pt x="1" y="9939"/>
                  </a:cubicBezTo>
                  <a:cubicBezTo>
                    <a:pt x="138" y="10007"/>
                    <a:pt x="259" y="10093"/>
                    <a:pt x="379" y="10093"/>
                  </a:cubicBezTo>
                  <a:cubicBezTo>
                    <a:pt x="477" y="10093"/>
                    <a:pt x="578" y="10095"/>
                    <a:pt x="680" y="10095"/>
                  </a:cubicBezTo>
                  <a:cubicBezTo>
                    <a:pt x="885" y="10095"/>
                    <a:pt x="1096" y="10088"/>
                    <a:pt x="1290" y="10042"/>
                  </a:cubicBezTo>
                  <a:cubicBezTo>
                    <a:pt x="2855" y="9715"/>
                    <a:pt x="4420" y="9371"/>
                    <a:pt x="5984" y="8993"/>
                  </a:cubicBezTo>
                  <a:cubicBezTo>
                    <a:pt x="8116" y="8477"/>
                    <a:pt x="9853" y="7291"/>
                    <a:pt x="11314" y="5692"/>
                  </a:cubicBezTo>
                  <a:cubicBezTo>
                    <a:pt x="12758" y="4127"/>
                    <a:pt x="13824" y="2253"/>
                    <a:pt x="14942" y="448"/>
                  </a:cubicBezTo>
                  <a:cubicBezTo>
                    <a:pt x="15011" y="328"/>
                    <a:pt x="15045" y="190"/>
                    <a:pt x="15114" y="53"/>
                  </a:cubicBezTo>
                  <a:lnTo>
                    <a:pt x="15028" y="1"/>
                  </a:ln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5" name="Google Shape;1935;p15"/>
            <p:cNvSpPr/>
            <p:nvPr/>
          </p:nvSpPr>
          <p:spPr>
            <a:xfrm>
              <a:off x="1526425" y="2573800"/>
              <a:ext cx="188700" cy="96675"/>
            </a:xfrm>
            <a:custGeom>
              <a:avLst/>
              <a:gdLst/>
              <a:ahLst/>
              <a:cxnLst/>
              <a:rect l="l" t="t" r="r" b="b"/>
              <a:pathLst>
                <a:path w="7548" h="3867" extrusionOk="0">
                  <a:moveTo>
                    <a:pt x="3972" y="411"/>
                  </a:moveTo>
                  <a:cubicBezTo>
                    <a:pt x="4281" y="411"/>
                    <a:pt x="4642" y="428"/>
                    <a:pt x="4849" y="824"/>
                  </a:cubicBezTo>
                  <a:cubicBezTo>
                    <a:pt x="4527" y="689"/>
                    <a:pt x="4225" y="633"/>
                    <a:pt x="3935" y="633"/>
                  </a:cubicBezTo>
                  <a:cubicBezTo>
                    <a:pt x="3187" y="633"/>
                    <a:pt x="2526" y="1011"/>
                    <a:pt x="1857" y="1408"/>
                  </a:cubicBezTo>
                  <a:cubicBezTo>
                    <a:pt x="2442" y="806"/>
                    <a:pt x="3129" y="428"/>
                    <a:pt x="3972" y="411"/>
                  </a:cubicBezTo>
                  <a:close/>
                  <a:moveTo>
                    <a:pt x="3875" y="0"/>
                  </a:moveTo>
                  <a:cubicBezTo>
                    <a:pt x="3653" y="0"/>
                    <a:pt x="3426" y="38"/>
                    <a:pt x="3198" y="119"/>
                  </a:cubicBezTo>
                  <a:cubicBezTo>
                    <a:pt x="1857" y="583"/>
                    <a:pt x="946" y="1614"/>
                    <a:pt x="0" y="2629"/>
                  </a:cubicBezTo>
                  <a:cubicBezTo>
                    <a:pt x="881" y="2419"/>
                    <a:pt x="1745" y="2304"/>
                    <a:pt x="2589" y="2304"/>
                  </a:cubicBezTo>
                  <a:cubicBezTo>
                    <a:pt x="4299" y="2304"/>
                    <a:pt x="5926" y="2773"/>
                    <a:pt x="7445" y="3867"/>
                  </a:cubicBezTo>
                  <a:cubicBezTo>
                    <a:pt x="7479" y="3850"/>
                    <a:pt x="7514" y="3832"/>
                    <a:pt x="7548" y="3798"/>
                  </a:cubicBezTo>
                  <a:cubicBezTo>
                    <a:pt x="7393" y="3110"/>
                    <a:pt x="7256" y="2423"/>
                    <a:pt x="7118" y="1718"/>
                  </a:cubicBezTo>
                  <a:cubicBezTo>
                    <a:pt x="7101" y="1649"/>
                    <a:pt x="7049" y="1580"/>
                    <a:pt x="7015" y="1511"/>
                  </a:cubicBezTo>
                  <a:cubicBezTo>
                    <a:pt x="6912" y="1288"/>
                    <a:pt x="6791" y="1150"/>
                    <a:pt x="6499" y="1150"/>
                  </a:cubicBezTo>
                  <a:cubicBezTo>
                    <a:pt x="6487" y="1151"/>
                    <a:pt x="6475" y="1152"/>
                    <a:pt x="6463" y="1152"/>
                  </a:cubicBezTo>
                  <a:cubicBezTo>
                    <a:pt x="6267" y="1152"/>
                    <a:pt x="6058" y="1023"/>
                    <a:pt x="5880" y="910"/>
                  </a:cubicBezTo>
                  <a:cubicBezTo>
                    <a:pt x="5571" y="738"/>
                    <a:pt x="5313" y="514"/>
                    <a:pt x="5021" y="342"/>
                  </a:cubicBezTo>
                  <a:cubicBezTo>
                    <a:pt x="4657" y="122"/>
                    <a:pt x="4272" y="0"/>
                    <a:pt x="387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6" name="Google Shape;1936;p15"/>
            <p:cNvSpPr/>
            <p:nvPr/>
          </p:nvSpPr>
          <p:spPr>
            <a:xfrm>
              <a:off x="1967000" y="2547950"/>
              <a:ext cx="51600" cy="297475"/>
            </a:xfrm>
            <a:custGeom>
              <a:avLst/>
              <a:gdLst/>
              <a:ahLst/>
              <a:cxnLst/>
              <a:rect l="l" t="t" r="r" b="b"/>
              <a:pathLst>
                <a:path w="2064" h="11899" extrusionOk="0">
                  <a:moveTo>
                    <a:pt x="86" y="1"/>
                  </a:moveTo>
                  <a:lnTo>
                    <a:pt x="86" y="1"/>
                  </a:lnTo>
                  <a:cubicBezTo>
                    <a:pt x="929" y="1944"/>
                    <a:pt x="894" y="3955"/>
                    <a:pt x="980" y="5950"/>
                  </a:cubicBezTo>
                  <a:cubicBezTo>
                    <a:pt x="1066" y="7961"/>
                    <a:pt x="757" y="9938"/>
                    <a:pt x="0" y="11898"/>
                  </a:cubicBezTo>
                  <a:cubicBezTo>
                    <a:pt x="567" y="11572"/>
                    <a:pt x="997" y="11262"/>
                    <a:pt x="1100" y="10660"/>
                  </a:cubicBezTo>
                  <a:cubicBezTo>
                    <a:pt x="1272" y="9732"/>
                    <a:pt x="1547" y="8821"/>
                    <a:pt x="1651" y="7892"/>
                  </a:cubicBezTo>
                  <a:cubicBezTo>
                    <a:pt x="1840" y="6070"/>
                    <a:pt x="1960" y="4247"/>
                    <a:pt x="2029" y="2425"/>
                  </a:cubicBezTo>
                  <a:cubicBezTo>
                    <a:pt x="2063" y="1668"/>
                    <a:pt x="1943" y="895"/>
                    <a:pt x="1891" y="121"/>
                  </a:cubicBezTo>
                  <a:cubicBezTo>
                    <a:pt x="1255" y="87"/>
                    <a:pt x="688" y="52"/>
                    <a:pt x="8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7" name="Google Shape;1937;p15"/>
            <p:cNvSpPr/>
            <p:nvPr/>
          </p:nvSpPr>
          <p:spPr>
            <a:xfrm>
              <a:off x="1629575" y="1972425"/>
              <a:ext cx="77825" cy="318950"/>
            </a:xfrm>
            <a:custGeom>
              <a:avLst/>
              <a:gdLst/>
              <a:ahLst/>
              <a:cxnLst/>
              <a:rect l="l" t="t" r="r" b="b"/>
              <a:pathLst>
                <a:path w="3113" h="12758" extrusionOk="0">
                  <a:moveTo>
                    <a:pt x="1737" y="0"/>
                  </a:moveTo>
                  <a:cubicBezTo>
                    <a:pt x="1634" y="155"/>
                    <a:pt x="1531" y="310"/>
                    <a:pt x="1445" y="482"/>
                  </a:cubicBezTo>
                  <a:cubicBezTo>
                    <a:pt x="465" y="2682"/>
                    <a:pt x="1" y="4986"/>
                    <a:pt x="104" y="7393"/>
                  </a:cubicBezTo>
                  <a:cubicBezTo>
                    <a:pt x="138" y="8304"/>
                    <a:pt x="241" y="9250"/>
                    <a:pt x="705" y="10058"/>
                  </a:cubicBezTo>
                  <a:cubicBezTo>
                    <a:pt x="1170" y="10849"/>
                    <a:pt x="1737" y="11588"/>
                    <a:pt x="2304" y="12328"/>
                  </a:cubicBezTo>
                  <a:cubicBezTo>
                    <a:pt x="2476" y="12534"/>
                    <a:pt x="2803" y="12620"/>
                    <a:pt x="3044" y="12757"/>
                  </a:cubicBezTo>
                  <a:cubicBezTo>
                    <a:pt x="3078" y="12740"/>
                    <a:pt x="3095" y="12706"/>
                    <a:pt x="3112" y="12671"/>
                  </a:cubicBezTo>
                  <a:cubicBezTo>
                    <a:pt x="2872" y="12310"/>
                    <a:pt x="2597" y="11967"/>
                    <a:pt x="2390" y="11588"/>
                  </a:cubicBezTo>
                  <a:cubicBezTo>
                    <a:pt x="2064" y="11004"/>
                    <a:pt x="1720" y="10419"/>
                    <a:pt x="1496" y="9783"/>
                  </a:cubicBezTo>
                  <a:cubicBezTo>
                    <a:pt x="860" y="7892"/>
                    <a:pt x="860" y="5966"/>
                    <a:pt x="1256" y="4023"/>
                  </a:cubicBezTo>
                  <a:cubicBezTo>
                    <a:pt x="1445" y="3043"/>
                    <a:pt x="1685" y="2081"/>
                    <a:pt x="1857" y="1100"/>
                  </a:cubicBezTo>
                  <a:cubicBezTo>
                    <a:pt x="1926" y="757"/>
                    <a:pt x="1892" y="378"/>
                    <a:pt x="1909" y="35"/>
                  </a:cubicBezTo>
                  <a:cubicBezTo>
                    <a:pt x="1840" y="17"/>
                    <a:pt x="1789" y="17"/>
                    <a:pt x="1737"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8" name="Google Shape;1938;p15"/>
            <p:cNvSpPr/>
            <p:nvPr/>
          </p:nvSpPr>
          <p:spPr>
            <a:xfrm>
              <a:off x="2077875" y="1940250"/>
              <a:ext cx="84700" cy="112575"/>
            </a:xfrm>
            <a:custGeom>
              <a:avLst/>
              <a:gdLst/>
              <a:ahLst/>
              <a:cxnLst/>
              <a:rect l="l" t="t" r="r" b="b"/>
              <a:pathLst>
                <a:path w="3388" h="4503" extrusionOk="0">
                  <a:moveTo>
                    <a:pt x="2049" y="1"/>
                  </a:moveTo>
                  <a:cubicBezTo>
                    <a:pt x="1976" y="1"/>
                    <a:pt x="1898" y="30"/>
                    <a:pt x="1806" y="84"/>
                  </a:cubicBezTo>
                  <a:cubicBezTo>
                    <a:pt x="1050" y="531"/>
                    <a:pt x="465" y="1132"/>
                    <a:pt x="121" y="1958"/>
                  </a:cubicBezTo>
                  <a:cubicBezTo>
                    <a:pt x="1" y="2216"/>
                    <a:pt x="52" y="2405"/>
                    <a:pt x="259" y="2577"/>
                  </a:cubicBezTo>
                  <a:cubicBezTo>
                    <a:pt x="689" y="2078"/>
                    <a:pt x="1101" y="1579"/>
                    <a:pt x="1514" y="1081"/>
                  </a:cubicBezTo>
                  <a:lnTo>
                    <a:pt x="1514" y="1081"/>
                  </a:lnTo>
                  <a:cubicBezTo>
                    <a:pt x="1497" y="1218"/>
                    <a:pt x="1445" y="1339"/>
                    <a:pt x="1376" y="1425"/>
                  </a:cubicBezTo>
                  <a:cubicBezTo>
                    <a:pt x="1101" y="1820"/>
                    <a:pt x="843" y="2233"/>
                    <a:pt x="551" y="2611"/>
                  </a:cubicBezTo>
                  <a:cubicBezTo>
                    <a:pt x="396" y="2852"/>
                    <a:pt x="396" y="3024"/>
                    <a:pt x="620" y="3196"/>
                  </a:cubicBezTo>
                  <a:cubicBezTo>
                    <a:pt x="895" y="2869"/>
                    <a:pt x="1170" y="2525"/>
                    <a:pt x="1462" y="2181"/>
                  </a:cubicBezTo>
                  <a:cubicBezTo>
                    <a:pt x="1497" y="2216"/>
                    <a:pt x="1531" y="2250"/>
                    <a:pt x="1565" y="2284"/>
                  </a:cubicBezTo>
                  <a:cubicBezTo>
                    <a:pt x="1514" y="2387"/>
                    <a:pt x="1445" y="2491"/>
                    <a:pt x="1376" y="2577"/>
                  </a:cubicBezTo>
                  <a:cubicBezTo>
                    <a:pt x="1204" y="2835"/>
                    <a:pt x="1032" y="3075"/>
                    <a:pt x="878" y="3333"/>
                  </a:cubicBezTo>
                  <a:cubicBezTo>
                    <a:pt x="826" y="3419"/>
                    <a:pt x="809" y="3574"/>
                    <a:pt x="843" y="3660"/>
                  </a:cubicBezTo>
                  <a:cubicBezTo>
                    <a:pt x="947" y="3952"/>
                    <a:pt x="1084" y="4227"/>
                    <a:pt x="1222" y="4502"/>
                  </a:cubicBezTo>
                  <a:cubicBezTo>
                    <a:pt x="1222" y="4502"/>
                    <a:pt x="1256" y="4502"/>
                    <a:pt x="1273" y="4485"/>
                  </a:cubicBezTo>
                  <a:cubicBezTo>
                    <a:pt x="1944" y="3883"/>
                    <a:pt x="2614" y="3264"/>
                    <a:pt x="3285" y="2645"/>
                  </a:cubicBezTo>
                  <a:cubicBezTo>
                    <a:pt x="3354" y="2594"/>
                    <a:pt x="3388" y="2456"/>
                    <a:pt x="3371" y="2387"/>
                  </a:cubicBezTo>
                  <a:cubicBezTo>
                    <a:pt x="3250" y="1528"/>
                    <a:pt x="2889" y="789"/>
                    <a:pt x="2322" y="152"/>
                  </a:cubicBezTo>
                  <a:cubicBezTo>
                    <a:pt x="2226" y="47"/>
                    <a:pt x="2141" y="1"/>
                    <a:pt x="204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39" name="Google Shape;1939;p15"/>
            <p:cNvSpPr/>
            <p:nvPr/>
          </p:nvSpPr>
          <p:spPr>
            <a:xfrm>
              <a:off x="1827300" y="1853350"/>
              <a:ext cx="148750" cy="267800"/>
            </a:xfrm>
            <a:custGeom>
              <a:avLst/>
              <a:gdLst/>
              <a:ahLst/>
              <a:cxnLst/>
              <a:rect l="l" t="t" r="r" b="b"/>
              <a:pathLst>
                <a:path w="5950" h="10712" extrusionOk="0">
                  <a:moveTo>
                    <a:pt x="5812" y="1"/>
                  </a:moveTo>
                  <a:cubicBezTo>
                    <a:pt x="5708" y="69"/>
                    <a:pt x="5588" y="121"/>
                    <a:pt x="5485" y="190"/>
                  </a:cubicBezTo>
                  <a:cubicBezTo>
                    <a:pt x="4281" y="895"/>
                    <a:pt x="3267" y="1823"/>
                    <a:pt x="2373" y="2855"/>
                  </a:cubicBezTo>
                  <a:cubicBezTo>
                    <a:pt x="1393" y="3972"/>
                    <a:pt x="585" y="5193"/>
                    <a:pt x="241" y="6654"/>
                  </a:cubicBezTo>
                  <a:cubicBezTo>
                    <a:pt x="0" y="7652"/>
                    <a:pt x="69" y="8683"/>
                    <a:pt x="86" y="9698"/>
                  </a:cubicBezTo>
                  <a:cubicBezTo>
                    <a:pt x="103" y="10196"/>
                    <a:pt x="413" y="10420"/>
                    <a:pt x="636" y="10712"/>
                  </a:cubicBezTo>
                  <a:cubicBezTo>
                    <a:pt x="619" y="10007"/>
                    <a:pt x="551" y="9302"/>
                    <a:pt x="585" y="8597"/>
                  </a:cubicBezTo>
                  <a:cubicBezTo>
                    <a:pt x="671" y="7342"/>
                    <a:pt x="1032" y="6139"/>
                    <a:pt x="1582" y="5004"/>
                  </a:cubicBezTo>
                  <a:cubicBezTo>
                    <a:pt x="2184" y="3732"/>
                    <a:pt x="2940" y="2545"/>
                    <a:pt x="4041" y="1617"/>
                  </a:cubicBezTo>
                  <a:cubicBezTo>
                    <a:pt x="4660" y="1084"/>
                    <a:pt x="5279" y="568"/>
                    <a:pt x="5949" y="18"/>
                  </a:cubicBezTo>
                  <a:cubicBezTo>
                    <a:pt x="5863" y="18"/>
                    <a:pt x="5829" y="1"/>
                    <a:pt x="5812"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0" name="Google Shape;1940;p15"/>
            <p:cNvSpPr/>
            <p:nvPr/>
          </p:nvSpPr>
          <p:spPr>
            <a:xfrm>
              <a:off x="1525125" y="2637150"/>
              <a:ext cx="81700" cy="32900"/>
            </a:xfrm>
            <a:custGeom>
              <a:avLst/>
              <a:gdLst/>
              <a:ahLst/>
              <a:cxnLst/>
              <a:rect l="l" t="t" r="r" b="b"/>
              <a:pathLst>
                <a:path w="3268" h="1316" extrusionOk="0">
                  <a:moveTo>
                    <a:pt x="2262" y="0"/>
                  </a:moveTo>
                  <a:cubicBezTo>
                    <a:pt x="1510" y="0"/>
                    <a:pt x="763" y="85"/>
                    <a:pt x="1" y="336"/>
                  </a:cubicBezTo>
                  <a:cubicBezTo>
                    <a:pt x="1273" y="697"/>
                    <a:pt x="1273" y="697"/>
                    <a:pt x="1961" y="1316"/>
                  </a:cubicBezTo>
                  <a:cubicBezTo>
                    <a:pt x="2425" y="937"/>
                    <a:pt x="3061" y="748"/>
                    <a:pt x="3267" y="43"/>
                  </a:cubicBezTo>
                  <a:cubicBezTo>
                    <a:pt x="2930" y="17"/>
                    <a:pt x="2595" y="0"/>
                    <a:pt x="2262"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1" name="Google Shape;1941;p15"/>
            <p:cNvSpPr/>
            <p:nvPr/>
          </p:nvSpPr>
          <p:spPr>
            <a:xfrm>
              <a:off x="1510950" y="1844500"/>
              <a:ext cx="1034175" cy="1209100"/>
            </a:xfrm>
            <a:custGeom>
              <a:avLst/>
              <a:gdLst/>
              <a:ahLst/>
              <a:cxnLst/>
              <a:rect l="l" t="t" r="r" b="b"/>
              <a:pathLst>
                <a:path w="41367" h="48364" extrusionOk="0">
                  <a:moveTo>
                    <a:pt x="24726" y="3831"/>
                  </a:moveTo>
                  <a:cubicBezTo>
                    <a:pt x="24818" y="3831"/>
                    <a:pt x="24903" y="3877"/>
                    <a:pt x="24999" y="3982"/>
                  </a:cubicBezTo>
                  <a:cubicBezTo>
                    <a:pt x="25566" y="4619"/>
                    <a:pt x="25927" y="5358"/>
                    <a:pt x="26048" y="6217"/>
                  </a:cubicBezTo>
                  <a:cubicBezTo>
                    <a:pt x="26065" y="6286"/>
                    <a:pt x="26031" y="6424"/>
                    <a:pt x="25962" y="6475"/>
                  </a:cubicBezTo>
                  <a:cubicBezTo>
                    <a:pt x="25291" y="7094"/>
                    <a:pt x="24621" y="7713"/>
                    <a:pt x="23950" y="8315"/>
                  </a:cubicBezTo>
                  <a:cubicBezTo>
                    <a:pt x="23933" y="8332"/>
                    <a:pt x="23899" y="8332"/>
                    <a:pt x="23899" y="8332"/>
                  </a:cubicBezTo>
                  <a:cubicBezTo>
                    <a:pt x="23761" y="8057"/>
                    <a:pt x="23624" y="7782"/>
                    <a:pt x="23520" y="7490"/>
                  </a:cubicBezTo>
                  <a:cubicBezTo>
                    <a:pt x="23486" y="7404"/>
                    <a:pt x="23503" y="7249"/>
                    <a:pt x="23555" y="7163"/>
                  </a:cubicBezTo>
                  <a:cubicBezTo>
                    <a:pt x="23709" y="6905"/>
                    <a:pt x="23881" y="6665"/>
                    <a:pt x="24053" y="6407"/>
                  </a:cubicBezTo>
                  <a:cubicBezTo>
                    <a:pt x="24122" y="6321"/>
                    <a:pt x="24191" y="6217"/>
                    <a:pt x="24242" y="6114"/>
                  </a:cubicBezTo>
                  <a:cubicBezTo>
                    <a:pt x="24208" y="6080"/>
                    <a:pt x="24174" y="6046"/>
                    <a:pt x="24139" y="6011"/>
                  </a:cubicBezTo>
                  <a:cubicBezTo>
                    <a:pt x="23847" y="6355"/>
                    <a:pt x="23572" y="6699"/>
                    <a:pt x="23297" y="7026"/>
                  </a:cubicBezTo>
                  <a:cubicBezTo>
                    <a:pt x="23073" y="6854"/>
                    <a:pt x="23073" y="6682"/>
                    <a:pt x="23228" y="6441"/>
                  </a:cubicBezTo>
                  <a:cubicBezTo>
                    <a:pt x="23520" y="6063"/>
                    <a:pt x="23778" y="5650"/>
                    <a:pt x="24053" y="5255"/>
                  </a:cubicBezTo>
                  <a:cubicBezTo>
                    <a:pt x="24122" y="5169"/>
                    <a:pt x="24174" y="5048"/>
                    <a:pt x="24191" y="4911"/>
                  </a:cubicBezTo>
                  <a:lnTo>
                    <a:pt x="24191" y="4911"/>
                  </a:lnTo>
                  <a:cubicBezTo>
                    <a:pt x="23778" y="5409"/>
                    <a:pt x="23366" y="5908"/>
                    <a:pt x="22936" y="6407"/>
                  </a:cubicBezTo>
                  <a:cubicBezTo>
                    <a:pt x="22729" y="6235"/>
                    <a:pt x="22678" y="6046"/>
                    <a:pt x="22798" y="5788"/>
                  </a:cubicBezTo>
                  <a:cubicBezTo>
                    <a:pt x="23142" y="4962"/>
                    <a:pt x="23727" y="4361"/>
                    <a:pt x="24483" y="3914"/>
                  </a:cubicBezTo>
                  <a:cubicBezTo>
                    <a:pt x="24575" y="3860"/>
                    <a:pt x="24653" y="3831"/>
                    <a:pt x="24726" y="3831"/>
                  </a:cubicBezTo>
                  <a:close/>
                  <a:moveTo>
                    <a:pt x="18466" y="355"/>
                  </a:moveTo>
                  <a:cubicBezTo>
                    <a:pt x="18483" y="355"/>
                    <a:pt x="18517" y="372"/>
                    <a:pt x="18603" y="372"/>
                  </a:cubicBezTo>
                  <a:cubicBezTo>
                    <a:pt x="17933" y="922"/>
                    <a:pt x="17314" y="1438"/>
                    <a:pt x="16695" y="1971"/>
                  </a:cubicBezTo>
                  <a:cubicBezTo>
                    <a:pt x="15594" y="2899"/>
                    <a:pt x="14838" y="4086"/>
                    <a:pt x="14236" y="5358"/>
                  </a:cubicBezTo>
                  <a:cubicBezTo>
                    <a:pt x="13686" y="6493"/>
                    <a:pt x="13325" y="7696"/>
                    <a:pt x="13239" y="8951"/>
                  </a:cubicBezTo>
                  <a:cubicBezTo>
                    <a:pt x="13205" y="9656"/>
                    <a:pt x="13273" y="10361"/>
                    <a:pt x="13290" y="11066"/>
                  </a:cubicBezTo>
                  <a:cubicBezTo>
                    <a:pt x="13067" y="10774"/>
                    <a:pt x="12757" y="10550"/>
                    <a:pt x="12740" y="10052"/>
                  </a:cubicBezTo>
                  <a:cubicBezTo>
                    <a:pt x="12723" y="9037"/>
                    <a:pt x="12654" y="8006"/>
                    <a:pt x="12895" y="7008"/>
                  </a:cubicBezTo>
                  <a:cubicBezTo>
                    <a:pt x="13239" y="5547"/>
                    <a:pt x="14047" y="4326"/>
                    <a:pt x="15027" y="3209"/>
                  </a:cubicBezTo>
                  <a:cubicBezTo>
                    <a:pt x="15921" y="2177"/>
                    <a:pt x="16935" y="1249"/>
                    <a:pt x="18139" y="544"/>
                  </a:cubicBezTo>
                  <a:cubicBezTo>
                    <a:pt x="18242" y="475"/>
                    <a:pt x="18362" y="423"/>
                    <a:pt x="18466" y="355"/>
                  </a:cubicBezTo>
                  <a:close/>
                  <a:moveTo>
                    <a:pt x="18741" y="269"/>
                  </a:moveTo>
                  <a:cubicBezTo>
                    <a:pt x="18792" y="286"/>
                    <a:pt x="18844" y="320"/>
                    <a:pt x="18878" y="355"/>
                  </a:cubicBezTo>
                  <a:cubicBezTo>
                    <a:pt x="18999" y="595"/>
                    <a:pt x="19119" y="836"/>
                    <a:pt x="19239" y="1077"/>
                  </a:cubicBezTo>
                  <a:cubicBezTo>
                    <a:pt x="19618" y="1764"/>
                    <a:pt x="19996" y="2452"/>
                    <a:pt x="20391" y="3106"/>
                  </a:cubicBezTo>
                  <a:cubicBezTo>
                    <a:pt x="21337" y="4653"/>
                    <a:pt x="22300" y="6183"/>
                    <a:pt x="23262" y="7713"/>
                  </a:cubicBezTo>
                  <a:cubicBezTo>
                    <a:pt x="23314" y="7816"/>
                    <a:pt x="23366" y="7920"/>
                    <a:pt x="23417" y="8023"/>
                  </a:cubicBezTo>
                  <a:cubicBezTo>
                    <a:pt x="23606" y="8435"/>
                    <a:pt x="23658" y="8814"/>
                    <a:pt x="23314" y="9209"/>
                  </a:cubicBezTo>
                  <a:cubicBezTo>
                    <a:pt x="23039" y="9536"/>
                    <a:pt x="22815" y="9931"/>
                    <a:pt x="22644" y="10327"/>
                  </a:cubicBezTo>
                  <a:cubicBezTo>
                    <a:pt x="22472" y="10705"/>
                    <a:pt x="22386" y="11135"/>
                    <a:pt x="22248" y="11547"/>
                  </a:cubicBezTo>
                  <a:cubicBezTo>
                    <a:pt x="22214" y="11547"/>
                    <a:pt x="22179" y="11530"/>
                    <a:pt x="22145" y="11513"/>
                  </a:cubicBezTo>
                  <a:cubicBezTo>
                    <a:pt x="21062" y="10688"/>
                    <a:pt x="19944" y="9897"/>
                    <a:pt x="18895" y="9037"/>
                  </a:cubicBezTo>
                  <a:cubicBezTo>
                    <a:pt x="18242" y="8521"/>
                    <a:pt x="17658" y="7920"/>
                    <a:pt x="17056" y="7335"/>
                  </a:cubicBezTo>
                  <a:cubicBezTo>
                    <a:pt x="16774" y="7045"/>
                    <a:pt x="16526" y="6894"/>
                    <a:pt x="16285" y="6894"/>
                  </a:cubicBezTo>
                  <a:cubicBezTo>
                    <a:pt x="16040" y="6894"/>
                    <a:pt x="15802" y="7049"/>
                    <a:pt x="15543" y="7369"/>
                  </a:cubicBezTo>
                  <a:cubicBezTo>
                    <a:pt x="14752" y="8349"/>
                    <a:pt x="14099" y="9433"/>
                    <a:pt x="13909" y="10722"/>
                  </a:cubicBezTo>
                  <a:cubicBezTo>
                    <a:pt x="13892" y="10825"/>
                    <a:pt x="13858" y="10928"/>
                    <a:pt x="13841" y="11032"/>
                  </a:cubicBezTo>
                  <a:lnTo>
                    <a:pt x="13703" y="11032"/>
                  </a:lnTo>
                  <a:cubicBezTo>
                    <a:pt x="13669" y="10567"/>
                    <a:pt x="13548" y="10086"/>
                    <a:pt x="13583" y="9622"/>
                  </a:cubicBezTo>
                  <a:cubicBezTo>
                    <a:pt x="13755" y="6338"/>
                    <a:pt x="15027" y="3570"/>
                    <a:pt x="17554" y="1403"/>
                  </a:cubicBezTo>
                  <a:cubicBezTo>
                    <a:pt x="17967" y="1042"/>
                    <a:pt x="18345" y="647"/>
                    <a:pt x="18741" y="269"/>
                  </a:cubicBezTo>
                  <a:close/>
                  <a:moveTo>
                    <a:pt x="6482" y="5117"/>
                  </a:moveTo>
                  <a:cubicBezTo>
                    <a:pt x="6534" y="5134"/>
                    <a:pt x="6585" y="5134"/>
                    <a:pt x="6654" y="5152"/>
                  </a:cubicBezTo>
                  <a:cubicBezTo>
                    <a:pt x="6637" y="5495"/>
                    <a:pt x="6671" y="5874"/>
                    <a:pt x="6602" y="6217"/>
                  </a:cubicBezTo>
                  <a:cubicBezTo>
                    <a:pt x="6430" y="7198"/>
                    <a:pt x="6190" y="8160"/>
                    <a:pt x="6001" y="9140"/>
                  </a:cubicBezTo>
                  <a:cubicBezTo>
                    <a:pt x="5605" y="11083"/>
                    <a:pt x="5605" y="13009"/>
                    <a:pt x="6241" y="14900"/>
                  </a:cubicBezTo>
                  <a:cubicBezTo>
                    <a:pt x="6465" y="15536"/>
                    <a:pt x="6809" y="16121"/>
                    <a:pt x="7135" y="16705"/>
                  </a:cubicBezTo>
                  <a:cubicBezTo>
                    <a:pt x="7342" y="17084"/>
                    <a:pt x="7617" y="17427"/>
                    <a:pt x="7857" y="17788"/>
                  </a:cubicBezTo>
                  <a:cubicBezTo>
                    <a:pt x="7840" y="17823"/>
                    <a:pt x="7823" y="17857"/>
                    <a:pt x="7789" y="17874"/>
                  </a:cubicBezTo>
                  <a:cubicBezTo>
                    <a:pt x="7548" y="17737"/>
                    <a:pt x="7221" y="17651"/>
                    <a:pt x="7049" y="17445"/>
                  </a:cubicBezTo>
                  <a:cubicBezTo>
                    <a:pt x="6482" y="16705"/>
                    <a:pt x="5915" y="15966"/>
                    <a:pt x="5450" y="15175"/>
                  </a:cubicBezTo>
                  <a:cubicBezTo>
                    <a:pt x="4986" y="14367"/>
                    <a:pt x="4883" y="13421"/>
                    <a:pt x="4849" y="12510"/>
                  </a:cubicBezTo>
                  <a:cubicBezTo>
                    <a:pt x="4746" y="10103"/>
                    <a:pt x="5210" y="7799"/>
                    <a:pt x="6190" y="5599"/>
                  </a:cubicBezTo>
                  <a:cubicBezTo>
                    <a:pt x="6276" y="5427"/>
                    <a:pt x="6379" y="5272"/>
                    <a:pt x="6482" y="5117"/>
                  </a:cubicBezTo>
                  <a:close/>
                  <a:moveTo>
                    <a:pt x="34902" y="8865"/>
                  </a:moveTo>
                  <a:cubicBezTo>
                    <a:pt x="34954" y="8917"/>
                    <a:pt x="35005" y="8951"/>
                    <a:pt x="35040" y="8986"/>
                  </a:cubicBezTo>
                  <a:cubicBezTo>
                    <a:pt x="35109" y="9587"/>
                    <a:pt x="35212" y="10189"/>
                    <a:pt x="35194" y="10791"/>
                  </a:cubicBezTo>
                  <a:cubicBezTo>
                    <a:pt x="35160" y="12493"/>
                    <a:pt x="35074" y="14212"/>
                    <a:pt x="34971" y="15932"/>
                  </a:cubicBezTo>
                  <a:cubicBezTo>
                    <a:pt x="34954" y="16310"/>
                    <a:pt x="34747" y="16688"/>
                    <a:pt x="34593" y="17066"/>
                  </a:cubicBezTo>
                  <a:cubicBezTo>
                    <a:pt x="34558" y="17152"/>
                    <a:pt x="34421" y="17221"/>
                    <a:pt x="34283" y="17255"/>
                  </a:cubicBezTo>
                  <a:cubicBezTo>
                    <a:pt x="34713" y="16086"/>
                    <a:pt x="34679" y="14900"/>
                    <a:pt x="34713" y="13714"/>
                  </a:cubicBezTo>
                  <a:cubicBezTo>
                    <a:pt x="34730" y="12545"/>
                    <a:pt x="34747" y="11358"/>
                    <a:pt x="34765" y="10189"/>
                  </a:cubicBezTo>
                  <a:lnTo>
                    <a:pt x="34627" y="10189"/>
                  </a:lnTo>
                  <a:cubicBezTo>
                    <a:pt x="34627" y="10327"/>
                    <a:pt x="34610" y="10464"/>
                    <a:pt x="34610" y="10602"/>
                  </a:cubicBezTo>
                  <a:cubicBezTo>
                    <a:pt x="34524" y="12184"/>
                    <a:pt x="34455" y="13765"/>
                    <a:pt x="34335" y="15347"/>
                  </a:cubicBezTo>
                  <a:cubicBezTo>
                    <a:pt x="34300" y="15828"/>
                    <a:pt x="34197" y="16310"/>
                    <a:pt x="34077" y="16791"/>
                  </a:cubicBezTo>
                  <a:cubicBezTo>
                    <a:pt x="33977" y="17152"/>
                    <a:pt x="33914" y="17261"/>
                    <a:pt x="33678" y="17261"/>
                  </a:cubicBezTo>
                  <a:cubicBezTo>
                    <a:pt x="33588" y="17261"/>
                    <a:pt x="33473" y="17245"/>
                    <a:pt x="33320" y="17221"/>
                  </a:cubicBezTo>
                  <a:cubicBezTo>
                    <a:pt x="33888" y="16155"/>
                    <a:pt x="34025" y="15038"/>
                    <a:pt x="33991" y="13868"/>
                  </a:cubicBezTo>
                  <a:cubicBezTo>
                    <a:pt x="33957" y="13868"/>
                    <a:pt x="33905" y="13868"/>
                    <a:pt x="33853" y="13851"/>
                  </a:cubicBezTo>
                  <a:cubicBezTo>
                    <a:pt x="33853" y="14023"/>
                    <a:pt x="33819" y="14195"/>
                    <a:pt x="33819" y="14367"/>
                  </a:cubicBezTo>
                  <a:cubicBezTo>
                    <a:pt x="33853" y="15313"/>
                    <a:pt x="33561" y="16155"/>
                    <a:pt x="33114" y="16946"/>
                  </a:cubicBezTo>
                  <a:cubicBezTo>
                    <a:pt x="33028" y="17084"/>
                    <a:pt x="32805" y="17238"/>
                    <a:pt x="32667" y="17238"/>
                  </a:cubicBezTo>
                  <a:cubicBezTo>
                    <a:pt x="30948" y="17238"/>
                    <a:pt x="29263" y="17445"/>
                    <a:pt x="27612" y="17926"/>
                  </a:cubicBezTo>
                  <a:lnTo>
                    <a:pt x="27475" y="17926"/>
                  </a:lnTo>
                  <a:cubicBezTo>
                    <a:pt x="27698" y="17685"/>
                    <a:pt x="27870" y="17445"/>
                    <a:pt x="28077" y="17255"/>
                  </a:cubicBezTo>
                  <a:cubicBezTo>
                    <a:pt x="28799" y="16637"/>
                    <a:pt x="29555" y="16035"/>
                    <a:pt x="30277" y="15399"/>
                  </a:cubicBezTo>
                  <a:cubicBezTo>
                    <a:pt x="31189" y="14625"/>
                    <a:pt x="32254" y="13989"/>
                    <a:pt x="32822" y="12888"/>
                  </a:cubicBezTo>
                  <a:cubicBezTo>
                    <a:pt x="33114" y="12355"/>
                    <a:pt x="33320" y="11788"/>
                    <a:pt x="33510" y="11221"/>
                  </a:cubicBezTo>
                  <a:cubicBezTo>
                    <a:pt x="33750" y="10481"/>
                    <a:pt x="34129" y="9845"/>
                    <a:pt x="34627" y="9261"/>
                  </a:cubicBezTo>
                  <a:cubicBezTo>
                    <a:pt x="34730" y="9140"/>
                    <a:pt x="34816" y="9003"/>
                    <a:pt x="34902" y="8865"/>
                  </a:cubicBezTo>
                  <a:close/>
                  <a:moveTo>
                    <a:pt x="29963" y="4241"/>
                  </a:moveTo>
                  <a:cubicBezTo>
                    <a:pt x="30097" y="4241"/>
                    <a:pt x="30160" y="4370"/>
                    <a:pt x="30191" y="4653"/>
                  </a:cubicBezTo>
                  <a:cubicBezTo>
                    <a:pt x="30312" y="5444"/>
                    <a:pt x="30363" y="6252"/>
                    <a:pt x="30432" y="7043"/>
                  </a:cubicBezTo>
                  <a:cubicBezTo>
                    <a:pt x="30535" y="8384"/>
                    <a:pt x="30656" y="9742"/>
                    <a:pt x="30741" y="11083"/>
                  </a:cubicBezTo>
                  <a:cubicBezTo>
                    <a:pt x="30810" y="12269"/>
                    <a:pt x="30690" y="13439"/>
                    <a:pt x="30380" y="14591"/>
                  </a:cubicBezTo>
                  <a:cubicBezTo>
                    <a:pt x="30294" y="14883"/>
                    <a:pt x="30157" y="15124"/>
                    <a:pt x="29830" y="15261"/>
                  </a:cubicBezTo>
                  <a:cubicBezTo>
                    <a:pt x="29865" y="13972"/>
                    <a:pt x="29916" y="12734"/>
                    <a:pt x="29916" y="11479"/>
                  </a:cubicBezTo>
                  <a:cubicBezTo>
                    <a:pt x="29916" y="10722"/>
                    <a:pt x="29865" y="9966"/>
                    <a:pt x="29761" y="9226"/>
                  </a:cubicBezTo>
                  <a:cubicBezTo>
                    <a:pt x="29590" y="7937"/>
                    <a:pt x="29658" y="6665"/>
                    <a:pt x="29847" y="5392"/>
                  </a:cubicBezTo>
                  <a:cubicBezTo>
                    <a:pt x="29865" y="5272"/>
                    <a:pt x="29882" y="5152"/>
                    <a:pt x="29882" y="5014"/>
                  </a:cubicBezTo>
                  <a:cubicBezTo>
                    <a:pt x="29899" y="4980"/>
                    <a:pt x="29882" y="4928"/>
                    <a:pt x="29796" y="4876"/>
                  </a:cubicBezTo>
                  <a:cubicBezTo>
                    <a:pt x="29744" y="5152"/>
                    <a:pt x="29693" y="5409"/>
                    <a:pt x="29641" y="5685"/>
                  </a:cubicBezTo>
                  <a:cubicBezTo>
                    <a:pt x="29349" y="7129"/>
                    <a:pt x="29383" y="8573"/>
                    <a:pt x="29572" y="10052"/>
                  </a:cubicBezTo>
                  <a:cubicBezTo>
                    <a:pt x="29727" y="11100"/>
                    <a:pt x="29607" y="12184"/>
                    <a:pt x="29590" y="13249"/>
                  </a:cubicBezTo>
                  <a:cubicBezTo>
                    <a:pt x="29572" y="13920"/>
                    <a:pt x="29555" y="14608"/>
                    <a:pt x="29504" y="15295"/>
                  </a:cubicBezTo>
                  <a:cubicBezTo>
                    <a:pt x="29504" y="15450"/>
                    <a:pt x="29400" y="15622"/>
                    <a:pt x="29297" y="15725"/>
                  </a:cubicBezTo>
                  <a:cubicBezTo>
                    <a:pt x="28558" y="16516"/>
                    <a:pt x="27836" y="17273"/>
                    <a:pt x="27097" y="18046"/>
                  </a:cubicBezTo>
                  <a:cubicBezTo>
                    <a:pt x="27062" y="18081"/>
                    <a:pt x="27011" y="18132"/>
                    <a:pt x="26976" y="18150"/>
                  </a:cubicBezTo>
                  <a:cubicBezTo>
                    <a:pt x="26357" y="18442"/>
                    <a:pt x="25755" y="18717"/>
                    <a:pt x="25171" y="18975"/>
                  </a:cubicBezTo>
                  <a:cubicBezTo>
                    <a:pt x="25119" y="18253"/>
                    <a:pt x="25085" y="17496"/>
                    <a:pt x="24982" y="16740"/>
                  </a:cubicBezTo>
                  <a:cubicBezTo>
                    <a:pt x="24741" y="14934"/>
                    <a:pt x="24036" y="13335"/>
                    <a:pt x="22712" y="12029"/>
                  </a:cubicBezTo>
                  <a:cubicBezTo>
                    <a:pt x="22506" y="11840"/>
                    <a:pt x="22523" y="11616"/>
                    <a:pt x="22575" y="11375"/>
                  </a:cubicBezTo>
                  <a:cubicBezTo>
                    <a:pt x="22729" y="10430"/>
                    <a:pt x="23262" y="9673"/>
                    <a:pt x="23830" y="8917"/>
                  </a:cubicBezTo>
                  <a:cubicBezTo>
                    <a:pt x="24518" y="7988"/>
                    <a:pt x="25343" y="7180"/>
                    <a:pt x="26340" y="6544"/>
                  </a:cubicBezTo>
                  <a:cubicBezTo>
                    <a:pt x="27440" y="5839"/>
                    <a:pt x="28524" y="5117"/>
                    <a:pt x="29607" y="4395"/>
                  </a:cubicBezTo>
                  <a:cubicBezTo>
                    <a:pt x="29761" y="4294"/>
                    <a:pt x="29877" y="4241"/>
                    <a:pt x="29963" y="4241"/>
                  </a:cubicBezTo>
                  <a:close/>
                  <a:moveTo>
                    <a:pt x="6895" y="5255"/>
                  </a:moveTo>
                  <a:cubicBezTo>
                    <a:pt x="7256" y="5633"/>
                    <a:pt x="7600" y="6028"/>
                    <a:pt x="7978" y="6389"/>
                  </a:cubicBezTo>
                  <a:cubicBezTo>
                    <a:pt x="8597" y="6974"/>
                    <a:pt x="9199" y="7576"/>
                    <a:pt x="9852" y="8109"/>
                  </a:cubicBezTo>
                  <a:cubicBezTo>
                    <a:pt x="11073" y="9089"/>
                    <a:pt x="12139" y="10223"/>
                    <a:pt x="13136" y="11427"/>
                  </a:cubicBezTo>
                  <a:cubicBezTo>
                    <a:pt x="13428" y="11771"/>
                    <a:pt x="13617" y="12132"/>
                    <a:pt x="13634" y="12613"/>
                  </a:cubicBezTo>
                  <a:cubicBezTo>
                    <a:pt x="13652" y="13301"/>
                    <a:pt x="13789" y="13972"/>
                    <a:pt x="13892" y="14694"/>
                  </a:cubicBezTo>
                  <a:cubicBezTo>
                    <a:pt x="13480" y="14573"/>
                    <a:pt x="13033" y="14453"/>
                    <a:pt x="12603" y="14315"/>
                  </a:cubicBezTo>
                  <a:cubicBezTo>
                    <a:pt x="12328" y="14229"/>
                    <a:pt x="12053" y="14144"/>
                    <a:pt x="11777" y="14075"/>
                  </a:cubicBezTo>
                  <a:cubicBezTo>
                    <a:pt x="11690" y="14055"/>
                    <a:pt x="11609" y="14044"/>
                    <a:pt x="11534" y="14044"/>
                  </a:cubicBezTo>
                  <a:cubicBezTo>
                    <a:pt x="11230" y="14044"/>
                    <a:pt x="11039" y="14217"/>
                    <a:pt x="10969" y="14591"/>
                  </a:cubicBezTo>
                  <a:cubicBezTo>
                    <a:pt x="10815" y="15261"/>
                    <a:pt x="10712" y="15932"/>
                    <a:pt x="10591" y="16619"/>
                  </a:cubicBezTo>
                  <a:cubicBezTo>
                    <a:pt x="10471" y="17427"/>
                    <a:pt x="10368" y="18270"/>
                    <a:pt x="10230" y="19130"/>
                  </a:cubicBezTo>
                  <a:cubicBezTo>
                    <a:pt x="10075" y="19044"/>
                    <a:pt x="9955" y="18940"/>
                    <a:pt x="9800" y="18854"/>
                  </a:cubicBezTo>
                  <a:cubicBezTo>
                    <a:pt x="7445" y="17513"/>
                    <a:pt x="6482" y="15330"/>
                    <a:pt x="6104" y="12768"/>
                  </a:cubicBezTo>
                  <a:cubicBezTo>
                    <a:pt x="5829" y="10825"/>
                    <a:pt x="6138" y="8917"/>
                    <a:pt x="6602" y="7026"/>
                  </a:cubicBezTo>
                  <a:cubicBezTo>
                    <a:pt x="6740" y="6458"/>
                    <a:pt x="6791" y="5874"/>
                    <a:pt x="6895" y="5255"/>
                  </a:cubicBezTo>
                  <a:close/>
                  <a:moveTo>
                    <a:pt x="16317" y="7187"/>
                  </a:moveTo>
                  <a:cubicBezTo>
                    <a:pt x="16466" y="7187"/>
                    <a:pt x="16611" y="7286"/>
                    <a:pt x="16781" y="7490"/>
                  </a:cubicBezTo>
                  <a:cubicBezTo>
                    <a:pt x="17812" y="8676"/>
                    <a:pt x="19067" y="9587"/>
                    <a:pt x="20340" y="10499"/>
                  </a:cubicBezTo>
                  <a:cubicBezTo>
                    <a:pt x="20890" y="10894"/>
                    <a:pt x="21406" y="11324"/>
                    <a:pt x="21939" y="11754"/>
                  </a:cubicBezTo>
                  <a:cubicBezTo>
                    <a:pt x="23606" y="13129"/>
                    <a:pt x="24466" y="14952"/>
                    <a:pt x="24690" y="17066"/>
                  </a:cubicBezTo>
                  <a:cubicBezTo>
                    <a:pt x="24758" y="17668"/>
                    <a:pt x="24741" y="18287"/>
                    <a:pt x="24793" y="18889"/>
                  </a:cubicBezTo>
                  <a:cubicBezTo>
                    <a:pt x="24810" y="19284"/>
                    <a:pt x="24621" y="19491"/>
                    <a:pt x="24225" y="19663"/>
                  </a:cubicBezTo>
                  <a:cubicBezTo>
                    <a:pt x="24380" y="18648"/>
                    <a:pt x="24139" y="17703"/>
                    <a:pt x="23933" y="16740"/>
                  </a:cubicBezTo>
                  <a:cubicBezTo>
                    <a:pt x="23727" y="15777"/>
                    <a:pt x="23366" y="14866"/>
                    <a:pt x="22867" y="14023"/>
                  </a:cubicBezTo>
                  <a:cubicBezTo>
                    <a:pt x="22833" y="14040"/>
                    <a:pt x="22798" y="14040"/>
                    <a:pt x="22764" y="14058"/>
                  </a:cubicBezTo>
                  <a:cubicBezTo>
                    <a:pt x="22815" y="14195"/>
                    <a:pt x="22867" y="14315"/>
                    <a:pt x="22936" y="14436"/>
                  </a:cubicBezTo>
                  <a:cubicBezTo>
                    <a:pt x="23589" y="15828"/>
                    <a:pt x="23847" y="17307"/>
                    <a:pt x="24002" y="18820"/>
                  </a:cubicBezTo>
                  <a:cubicBezTo>
                    <a:pt x="24088" y="19697"/>
                    <a:pt x="23830" y="20230"/>
                    <a:pt x="23194" y="20625"/>
                  </a:cubicBezTo>
                  <a:cubicBezTo>
                    <a:pt x="23280" y="19078"/>
                    <a:pt x="23228" y="17548"/>
                    <a:pt x="22575" y="16104"/>
                  </a:cubicBezTo>
                  <a:cubicBezTo>
                    <a:pt x="22506" y="15966"/>
                    <a:pt x="22420" y="15811"/>
                    <a:pt x="22334" y="15674"/>
                  </a:cubicBezTo>
                  <a:cubicBezTo>
                    <a:pt x="22300" y="15691"/>
                    <a:pt x="22265" y="15691"/>
                    <a:pt x="22248" y="15708"/>
                  </a:cubicBezTo>
                  <a:cubicBezTo>
                    <a:pt x="22300" y="15828"/>
                    <a:pt x="22334" y="15949"/>
                    <a:pt x="22403" y="16069"/>
                  </a:cubicBezTo>
                  <a:cubicBezTo>
                    <a:pt x="23073" y="17548"/>
                    <a:pt x="23091" y="19095"/>
                    <a:pt x="22850" y="20660"/>
                  </a:cubicBezTo>
                  <a:cubicBezTo>
                    <a:pt x="22798" y="20969"/>
                    <a:pt x="22609" y="21279"/>
                    <a:pt x="22437" y="21554"/>
                  </a:cubicBezTo>
                  <a:cubicBezTo>
                    <a:pt x="22059" y="22190"/>
                    <a:pt x="21646" y="22809"/>
                    <a:pt x="21251" y="23428"/>
                  </a:cubicBezTo>
                  <a:cubicBezTo>
                    <a:pt x="21199" y="23101"/>
                    <a:pt x="21148" y="22757"/>
                    <a:pt x="21079" y="22413"/>
                  </a:cubicBezTo>
                  <a:cubicBezTo>
                    <a:pt x="20684" y="20694"/>
                    <a:pt x="20065" y="19078"/>
                    <a:pt x="19016" y="17651"/>
                  </a:cubicBezTo>
                  <a:cubicBezTo>
                    <a:pt x="17933" y="16224"/>
                    <a:pt x="16523" y="15261"/>
                    <a:pt x="14752" y="14900"/>
                  </a:cubicBezTo>
                  <a:cubicBezTo>
                    <a:pt x="14374" y="14814"/>
                    <a:pt x="14202" y="14642"/>
                    <a:pt x="14116" y="14264"/>
                  </a:cubicBezTo>
                  <a:cubicBezTo>
                    <a:pt x="13858" y="13164"/>
                    <a:pt x="13944" y="12080"/>
                    <a:pt x="14150" y="10980"/>
                  </a:cubicBezTo>
                  <a:cubicBezTo>
                    <a:pt x="14374" y="9794"/>
                    <a:pt x="14855" y="8762"/>
                    <a:pt x="15560" y="7799"/>
                  </a:cubicBezTo>
                  <a:cubicBezTo>
                    <a:pt x="15629" y="7696"/>
                    <a:pt x="15715" y="7576"/>
                    <a:pt x="15818" y="7490"/>
                  </a:cubicBezTo>
                  <a:cubicBezTo>
                    <a:pt x="16009" y="7290"/>
                    <a:pt x="16165" y="7187"/>
                    <a:pt x="16317" y="7187"/>
                  </a:cubicBezTo>
                  <a:close/>
                  <a:moveTo>
                    <a:pt x="4814" y="16929"/>
                  </a:moveTo>
                  <a:cubicBezTo>
                    <a:pt x="5038" y="17015"/>
                    <a:pt x="5261" y="17066"/>
                    <a:pt x="5450" y="17152"/>
                  </a:cubicBezTo>
                  <a:cubicBezTo>
                    <a:pt x="6344" y="17548"/>
                    <a:pt x="7239" y="17926"/>
                    <a:pt x="8133" y="18339"/>
                  </a:cubicBezTo>
                  <a:cubicBezTo>
                    <a:pt x="8631" y="18579"/>
                    <a:pt x="9113" y="18872"/>
                    <a:pt x="9611" y="19130"/>
                  </a:cubicBezTo>
                  <a:cubicBezTo>
                    <a:pt x="10058" y="19370"/>
                    <a:pt x="10230" y="19697"/>
                    <a:pt x="10230" y="20247"/>
                  </a:cubicBezTo>
                  <a:cubicBezTo>
                    <a:pt x="10230" y="21141"/>
                    <a:pt x="10385" y="22018"/>
                    <a:pt x="10522" y="22895"/>
                  </a:cubicBezTo>
                  <a:cubicBezTo>
                    <a:pt x="10626" y="23548"/>
                    <a:pt x="10918" y="24150"/>
                    <a:pt x="11313" y="24683"/>
                  </a:cubicBezTo>
                  <a:cubicBezTo>
                    <a:pt x="11382" y="24769"/>
                    <a:pt x="11434" y="24889"/>
                    <a:pt x="11537" y="25044"/>
                  </a:cubicBezTo>
                  <a:cubicBezTo>
                    <a:pt x="10935" y="24906"/>
                    <a:pt x="10385" y="24803"/>
                    <a:pt x="9921" y="24459"/>
                  </a:cubicBezTo>
                  <a:cubicBezTo>
                    <a:pt x="8408" y="23342"/>
                    <a:pt x="7135" y="22018"/>
                    <a:pt x="6430" y="20230"/>
                  </a:cubicBezTo>
                  <a:cubicBezTo>
                    <a:pt x="6379" y="20110"/>
                    <a:pt x="6310" y="20006"/>
                    <a:pt x="6258" y="19886"/>
                  </a:cubicBezTo>
                  <a:cubicBezTo>
                    <a:pt x="6224" y="19903"/>
                    <a:pt x="6190" y="19903"/>
                    <a:pt x="6155" y="19920"/>
                  </a:cubicBezTo>
                  <a:cubicBezTo>
                    <a:pt x="6190" y="20024"/>
                    <a:pt x="6190" y="20127"/>
                    <a:pt x="6224" y="20213"/>
                  </a:cubicBezTo>
                  <a:cubicBezTo>
                    <a:pt x="6946" y="22052"/>
                    <a:pt x="8098" y="23565"/>
                    <a:pt x="9697" y="24683"/>
                  </a:cubicBezTo>
                  <a:cubicBezTo>
                    <a:pt x="10161" y="24992"/>
                    <a:pt x="10746" y="25147"/>
                    <a:pt x="11279" y="25319"/>
                  </a:cubicBezTo>
                  <a:cubicBezTo>
                    <a:pt x="11623" y="25422"/>
                    <a:pt x="11915" y="25525"/>
                    <a:pt x="12104" y="25869"/>
                  </a:cubicBezTo>
                  <a:cubicBezTo>
                    <a:pt x="12173" y="26007"/>
                    <a:pt x="12310" y="26127"/>
                    <a:pt x="12414" y="26265"/>
                  </a:cubicBezTo>
                  <a:cubicBezTo>
                    <a:pt x="11502" y="26127"/>
                    <a:pt x="10626" y="25938"/>
                    <a:pt x="9886" y="25405"/>
                  </a:cubicBezTo>
                  <a:cubicBezTo>
                    <a:pt x="9267" y="24941"/>
                    <a:pt x="8683" y="24408"/>
                    <a:pt x="8167" y="23840"/>
                  </a:cubicBezTo>
                  <a:cubicBezTo>
                    <a:pt x="7410" y="22964"/>
                    <a:pt x="6671" y="22070"/>
                    <a:pt x="6018" y="21124"/>
                  </a:cubicBezTo>
                  <a:cubicBezTo>
                    <a:pt x="5244" y="20024"/>
                    <a:pt x="4883" y="18751"/>
                    <a:pt x="4763" y="17427"/>
                  </a:cubicBezTo>
                  <a:cubicBezTo>
                    <a:pt x="4746" y="17324"/>
                    <a:pt x="4763" y="17221"/>
                    <a:pt x="4763" y="17118"/>
                  </a:cubicBezTo>
                  <a:cubicBezTo>
                    <a:pt x="4763" y="17066"/>
                    <a:pt x="4780" y="17032"/>
                    <a:pt x="4814" y="16929"/>
                  </a:cubicBezTo>
                  <a:close/>
                  <a:moveTo>
                    <a:pt x="34612" y="17575"/>
                  </a:moveTo>
                  <a:cubicBezTo>
                    <a:pt x="34881" y="17575"/>
                    <a:pt x="35160" y="17582"/>
                    <a:pt x="35470" y="17582"/>
                  </a:cubicBezTo>
                  <a:cubicBezTo>
                    <a:pt x="35384" y="17771"/>
                    <a:pt x="35349" y="17909"/>
                    <a:pt x="35263" y="17995"/>
                  </a:cubicBezTo>
                  <a:cubicBezTo>
                    <a:pt x="34782" y="18562"/>
                    <a:pt x="34318" y="19164"/>
                    <a:pt x="33785" y="19663"/>
                  </a:cubicBezTo>
                  <a:cubicBezTo>
                    <a:pt x="32839" y="20505"/>
                    <a:pt x="31945" y="21365"/>
                    <a:pt x="31154" y="22362"/>
                  </a:cubicBezTo>
                  <a:cubicBezTo>
                    <a:pt x="30552" y="23118"/>
                    <a:pt x="29847" y="23806"/>
                    <a:pt x="29125" y="24459"/>
                  </a:cubicBezTo>
                  <a:cubicBezTo>
                    <a:pt x="28283" y="25233"/>
                    <a:pt x="27234" y="25646"/>
                    <a:pt x="26099" y="25818"/>
                  </a:cubicBezTo>
                  <a:cubicBezTo>
                    <a:pt x="25119" y="25972"/>
                    <a:pt x="24122" y="26110"/>
                    <a:pt x="23142" y="26248"/>
                  </a:cubicBezTo>
                  <a:cubicBezTo>
                    <a:pt x="22386" y="26333"/>
                    <a:pt x="21646" y="26523"/>
                    <a:pt x="21010" y="26952"/>
                  </a:cubicBezTo>
                  <a:cubicBezTo>
                    <a:pt x="20959" y="26987"/>
                    <a:pt x="20890" y="27021"/>
                    <a:pt x="20821" y="27056"/>
                  </a:cubicBezTo>
                  <a:cubicBezTo>
                    <a:pt x="20804" y="27056"/>
                    <a:pt x="20769" y="27073"/>
                    <a:pt x="20632" y="27090"/>
                  </a:cubicBezTo>
                  <a:cubicBezTo>
                    <a:pt x="20752" y="26471"/>
                    <a:pt x="20838" y="25904"/>
                    <a:pt x="20976" y="25319"/>
                  </a:cubicBezTo>
                  <a:cubicBezTo>
                    <a:pt x="21784" y="21949"/>
                    <a:pt x="24947" y="18201"/>
                    <a:pt x="29968" y="17703"/>
                  </a:cubicBezTo>
                  <a:cubicBezTo>
                    <a:pt x="31378" y="17565"/>
                    <a:pt x="32787" y="17617"/>
                    <a:pt x="34214" y="17582"/>
                  </a:cubicBezTo>
                  <a:cubicBezTo>
                    <a:pt x="34346" y="17576"/>
                    <a:pt x="34478" y="17575"/>
                    <a:pt x="34612" y="17575"/>
                  </a:cubicBezTo>
                  <a:close/>
                  <a:moveTo>
                    <a:pt x="35659" y="17651"/>
                  </a:moveTo>
                  <a:lnTo>
                    <a:pt x="35745" y="17703"/>
                  </a:lnTo>
                  <a:cubicBezTo>
                    <a:pt x="35676" y="17840"/>
                    <a:pt x="35642" y="17978"/>
                    <a:pt x="35573" y="18098"/>
                  </a:cubicBezTo>
                  <a:cubicBezTo>
                    <a:pt x="34455" y="19903"/>
                    <a:pt x="33389" y="21777"/>
                    <a:pt x="31945" y="23342"/>
                  </a:cubicBezTo>
                  <a:cubicBezTo>
                    <a:pt x="30484" y="24941"/>
                    <a:pt x="28747" y="26127"/>
                    <a:pt x="26615" y="26643"/>
                  </a:cubicBezTo>
                  <a:cubicBezTo>
                    <a:pt x="25051" y="27021"/>
                    <a:pt x="23486" y="27365"/>
                    <a:pt x="21921" y="27692"/>
                  </a:cubicBezTo>
                  <a:cubicBezTo>
                    <a:pt x="21727" y="27738"/>
                    <a:pt x="21516" y="27745"/>
                    <a:pt x="21311" y="27745"/>
                  </a:cubicBezTo>
                  <a:cubicBezTo>
                    <a:pt x="21209" y="27745"/>
                    <a:pt x="21108" y="27743"/>
                    <a:pt x="21010" y="27743"/>
                  </a:cubicBezTo>
                  <a:cubicBezTo>
                    <a:pt x="20890" y="27743"/>
                    <a:pt x="20769" y="27657"/>
                    <a:pt x="20632" y="27589"/>
                  </a:cubicBezTo>
                  <a:cubicBezTo>
                    <a:pt x="21560" y="26935"/>
                    <a:pt x="22558" y="26643"/>
                    <a:pt x="23624" y="26540"/>
                  </a:cubicBezTo>
                  <a:cubicBezTo>
                    <a:pt x="24621" y="26437"/>
                    <a:pt x="25618" y="26248"/>
                    <a:pt x="26598" y="26058"/>
                  </a:cubicBezTo>
                  <a:cubicBezTo>
                    <a:pt x="27956" y="25783"/>
                    <a:pt x="29039" y="25010"/>
                    <a:pt x="29951" y="24012"/>
                  </a:cubicBezTo>
                  <a:cubicBezTo>
                    <a:pt x="30484" y="23445"/>
                    <a:pt x="30965" y="22826"/>
                    <a:pt x="31481" y="22259"/>
                  </a:cubicBezTo>
                  <a:cubicBezTo>
                    <a:pt x="32237" y="21451"/>
                    <a:pt x="32977" y="20625"/>
                    <a:pt x="33785" y="19886"/>
                  </a:cubicBezTo>
                  <a:cubicBezTo>
                    <a:pt x="34472" y="19250"/>
                    <a:pt x="35143" y="18597"/>
                    <a:pt x="35590" y="17754"/>
                  </a:cubicBezTo>
                  <a:cubicBezTo>
                    <a:pt x="35607" y="17720"/>
                    <a:pt x="35624" y="17685"/>
                    <a:pt x="35659" y="17651"/>
                  </a:cubicBezTo>
                  <a:close/>
                  <a:moveTo>
                    <a:pt x="11657" y="14350"/>
                  </a:moveTo>
                  <a:cubicBezTo>
                    <a:pt x="12929" y="14711"/>
                    <a:pt x="14185" y="15055"/>
                    <a:pt x="15457" y="15433"/>
                  </a:cubicBezTo>
                  <a:cubicBezTo>
                    <a:pt x="17107" y="15914"/>
                    <a:pt x="18276" y="17066"/>
                    <a:pt x="19171" y="18459"/>
                  </a:cubicBezTo>
                  <a:cubicBezTo>
                    <a:pt x="19927" y="19645"/>
                    <a:pt x="20408" y="20952"/>
                    <a:pt x="20752" y="22293"/>
                  </a:cubicBezTo>
                  <a:cubicBezTo>
                    <a:pt x="20993" y="23273"/>
                    <a:pt x="20821" y="24202"/>
                    <a:pt x="20666" y="25147"/>
                  </a:cubicBezTo>
                  <a:cubicBezTo>
                    <a:pt x="20512" y="25990"/>
                    <a:pt x="20408" y="26815"/>
                    <a:pt x="20271" y="27657"/>
                  </a:cubicBezTo>
                  <a:cubicBezTo>
                    <a:pt x="20254" y="27726"/>
                    <a:pt x="20151" y="27812"/>
                    <a:pt x="20065" y="27812"/>
                  </a:cubicBezTo>
                  <a:cubicBezTo>
                    <a:pt x="19951" y="27825"/>
                    <a:pt x="19835" y="27832"/>
                    <a:pt x="19721" y="27832"/>
                  </a:cubicBezTo>
                  <a:cubicBezTo>
                    <a:pt x="19369" y="27832"/>
                    <a:pt x="19022" y="27762"/>
                    <a:pt x="18723" y="27554"/>
                  </a:cubicBezTo>
                  <a:cubicBezTo>
                    <a:pt x="17417" y="26626"/>
                    <a:pt x="15990" y="25990"/>
                    <a:pt x="14442" y="25543"/>
                  </a:cubicBezTo>
                  <a:cubicBezTo>
                    <a:pt x="13514" y="25267"/>
                    <a:pt x="12775" y="24735"/>
                    <a:pt x="12242" y="23892"/>
                  </a:cubicBezTo>
                  <a:cubicBezTo>
                    <a:pt x="12190" y="23823"/>
                    <a:pt x="12121" y="23754"/>
                    <a:pt x="12053" y="23686"/>
                  </a:cubicBezTo>
                  <a:cubicBezTo>
                    <a:pt x="12035" y="23703"/>
                    <a:pt x="12018" y="23720"/>
                    <a:pt x="11984" y="23737"/>
                  </a:cubicBezTo>
                  <a:cubicBezTo>
                    <a:pt x="12018" y="23806"/>
                    <a:pt x="12035" y="23875"/>
                    <a:pt x="12087" y="23926"/>
                  </a:cubicBezTo>
                  <a:cubicBezTo>
                    <a:pt x="12654" y="24872"/>
                    <a:pt x="13445" y="25525"/>
                    <a:pt x="14511" y="25835"/>
                  </a:cubicBezTo>
                  <a:cubicBezTo>
                    <a:pt x="15818" y="26230"/>
                    <a:pt x="17056" y="26729"/>
                    <a:pt x="18173" y="27537"/>
                  </a:cubicBezTo>
                  <a:cubicBezTo>
                    <a:pt x="18242" y="27589"/>
                    <a:pt x="18328" y="27657"/>
                    <a:pt x="18431" y="27726"/>
                  </a:cubicBezTo>
                  <a:cubicBezTo>
                    <a:pt x="18152" y="27745"/>
                    <a:pt x="17875" y="27756"/>
                    <a:pt x="17602" y="27756"/>
                  </a:cubicBezTo>
                  <a:cubicBezTo>
                    <a:pt x="16413" y="27756"/>
                    <a:pt x="15288" y="27550"/>
                    <a:pt x="14253" y="26935"/>
                  </a:cubicBezTo>
                  <a:cubicBezTo>
                    <a:pt x="13909" y="26729"/>
                    <a:pt x="13548" y="26540"/>
                    <a:pt x="13205" y="26333"/>
                  </a:cubicBezTo>
                  <a:cubicBezTo>
                    <a:pt x="12740" y="26076"/>
                    <a:pt x="12396" y="25680"/>
                    <a:pt x="12087" y="25233"/>
                  </a:cubicBezTo>
                  <a:cubicBezTo>
                    <a:pt x="11382" y="24219"/>
                    <a:pt x="10797" y="23136"/>
                    <a:pt x="10626" y="21880"/>
                  </a:cubicBezTo>
                  <a:cubicBezTo>
                    <a:pt x="10454" y="20608"/>
                    <a:pt x="10471" y="19336"/>
                    <a:pt x="10643" y="18081"/>
                  </a:cubicBezTo>
                  <a:cubicBezTo>
                    <a:pt x="10780" y="17066"/>
                    <a:pt x="10952" y="16052"/>
                    <a:pt x="11124" y="15055"/>
                  </a:cubicBezTo>
                  <a:cubicBezTo>
                    <a:pt x="11159" y="14866"/>
                    <a:pt x="11227" y="14694"/>
                    <a:pt x="11279" y="14505"/>
                  </a:cubicBezTo>
                  <a:cubicBezTo>
                    <a:pt x="11313" y="14522"/>
                    <a:pt x="11348" y="14522"/>
                    <a:pt x="11382" y="14522"/>
                  </a:cubicBezTo>
                  <a:cubicBezTo>
                    <a:pt x="11382" y="14969"/>
                    <a:pt x="11416" y="15399"/>
                    <a:pt x="11399" y="15846"/>
                  </a:cubicBezTo>
                  <a:cubicBezTo>
                    <a:pt x="11382" y="17066"/>
                    <a:pt x="11193" y="18270"/>
                    <a:pt x="10918" y="19473"/>
                  </a:cubicBezTo>
                  <a:cubicBezTo>
                    <a:pt x="10712" y="20385"/>
                    <a:pt x="10729" y="21313"/>
                    <a:pt x="10952" y="22242"/>
                  </a:cubicBezTo>
                  <a:cubicBezTo>
                    <a:pt x="11004" y="22431"/>
                    <a:pt x="11124" y="22620"/>
                    <a:pt x="11227" y="22826"/>
                  </a:cubicBezTo>
                  <a:cubicBezTo>
                    <a:pt x="11262" y="22809"/>
                    <a:pt x="11296" y="22792"/>
                    <a:pt x="11348" y="22792"/>
                  </a:cubicBezTo>
                  <a:cubicBezTo>
                    <a:pt x="11348" y="22689"/>
                    <a:pt x="11382" y="22585"/>
                    <a:pt x="11365" y="22482"/>
                  </a:cubicBezTo>
                  <a:cubicBezTo>
                    <a:pt x="11004" y="21330"/>
                    <a:pt x="11038" y="20161"/>
                    <a:pt x="11262" y="18992"/>
                  </a:cubicBezTo>
                  <a:cubicBezTo>
                    <a:pt x="11537" y="17496"/>
                    <a:pt x="11709" y="15983"/>
                    <a:pt x="11520" y="14453"/>
                  </a:cubicBezTo>
                  <a:cubicBezTo>
                    <a:pt x="11502" y="14436"/>
                    <a:pt x="11520" y="14401"/>
                    <a:pt x="11537" y="14367"/>
                  </a:cubicBezTo>
                  <a:cubicBezTo>
                    <a:pt x="11571" y="14367"/>
                    <a:pt x="11623" y="14350"/>
                    <a:pt x="11657" y="14350"/>
                  </a:cubicBezTo>
                  <a:close/>
                  <a:moveTo>
                    <a:pt x="2829" y="31706"/>
                  </a:moveTo>
                  <a:cubicBezTo>
                    <a:pt x="3162" y="31706"/>
                    <a:pt x="3497" y="31723"/>
                    <a:pt x="3834" y="31749"/>
                  </a:cubicBezTo>
                  <a:cubicBezTo>
                    <a:pt x="3628" y="32454"/>
                    <a:pt x="2992" y="32643"/>
                    <a:pt x="2528" y="33022"/>
                  </a:cubicBezTo>
                  <a:cubicBezTo>
                    <a:pt x="1840" y="32403"/>
                    <a:pt x="1840" y="32403"/>
                    <a:pt x="568" y="32042"/>
                  </a:cubicBezTo>
                  <a:cubicBezTo>
                    <a:pt x="1330" y="31791"/>
                    <a:pt x="2077" y="31706"/>
                    <a:pt x="2829" y="31706"/>
                  </a:cubicBezTo>
                  <a:close/>
                  <a:moveTo>
                    <a:pt x="4494" y="29172"/>
                  </a:moveTo>
                  <a:cubicBezTo>
                    <a:pt x="4891" y="29172"/>
                    <a:pt x="5276" y="29294"/>
                    <a:pt x="5640" y="29514"/>
                  </a:cubicBezTo>
                  <a:cubicBezTo>
                    <a:pt x="5932" y="29686"/>
                    <a:pt x="6190" y="29910"/>
                    <a:pt x="6499" y="30082"/>
                  </a:cubicBezTo>
                  <a:cubicBezTo>
                    <a:pt x="6677" y="30195"/>
                    <a:pt x="6886" y="30324"/>
                    <a:pt x="7082" y="30324"/>
                  </a:cubicBezTo>
                  <a:cubicBezTo>
                    <a:pt x="7094" y="30324"/>
                    <a:pt x="7106" y="30323"/>
                    <a:pt x="7118" y="30322"/>
                  </a:cubicBezTo>
                  <a:cubicBezTo>
                    <a:pt x="7410" y="30322"/>
                    <a:pt x="7531" y="30460"/>
                    <a:pt x="7634" y="30683"/>
                  </a:cubicBezTo>
                  <a:cubicBezTo>
                    <a:pt x="7668" y="30752"/>
                    <a:pt x="7720" y="30821"/>
                    <a:pt x="7737" y="30890"/>
                  </a:cubicBezTo>
                  <a:cubicBezTo>
                    <a:pt x="7875" y="31595"/>
                    <a:pt x="8012" y="32282"/>
                    <a:pt x="8167" y="32970"/>
                  </a:cubicBezTo>
                  <a:cubicBezTo>
                    <a:pt x="8133" y="32987"/>
                    <a:pt x="8098" y="33022"/>
                    <a:pt x="8064" y="33039"/>
                  </a:cubicBezTo>
                  <a:cubicBezTo>
                    <a:pt x="6545" y="31945"/>
                    <a:pt x="4918" y="31476"/>
                    <a:pt x="3208" y="31476"/>
                  </a:cubicBezTo>
                  <a:cubicBezTo>
                    <a:pt x="2364" y="31476"/>
                    <a:pt x="1500" y="31591"/>
                    <a:pt x="619" y="31801"/>
                  </a:cubicBezTo>
                  <a:cubicBezTo>
                    <a:pt x="1565" y="30786"/>
                    <a:pt x="2476" y="29755"/>
                    <a:pt x="3817" y="29291"/>
                  </a:cubicBezTo>
                  <a:cubicBezTo>
                    <a:pt x="4045" y="29210"/>
                    <a:pt x="4272" y="29172"/>
                    <a:pt x="4494" y="29172"/>
                  </a:cubicBezTo>
                  <a:close/>
                  <a:moveTo>
                    <a:pt x="30601" y="37082"/>
                  </a:moveTo>
                  <a:cubicBezTo>
                    <a:pt x="30600" y="37091"/>
                    <a:pt x="30598" y="37095"/>
                    <a:pt x="30597" y="37095"/>
                  </a:cubicBezTo>
                  <a:cubicBezTo>
                    <a:pt x="30596" y="37095"/>
                    <a:pt x="30596" y="37089"/>
                    <a:pt x="30601" y="37082"/>
                  </a:cubicBezTo>
                  <a:close/>
                  <a:moveTo>
                    <a:pt x="38125" y="33325"/>
                  </a:moveTo>
                  <a:cubicBezTo>
                    <a:pt x="39049" y="33325"/>
                    <a:pt x="39966" y="33535"/>
                    <a:pt x="40920" y="33864"/>
                  </a:cubicBezTo>
                  <a:cubicBezTo>
                    <a:pt x="40696" y="34002"/>
                    <a:pt x="40559" y="34105"/>
                    <a:pt x="40404" y="34191"/>
                  </a:cubicBezTo>
                  <a:cubicBezTo>
                    <a:pt x="38891" y="35068"/>
                    <a:pt x="37808" y="36340"/>
                    <a:pt x="37172" y="37973"/>
                  </a:cubicBezTo>
                  <a:cubicBezTo>
                    <a:pt x="37086" y="38214"/>
                    <a:pt x="36948" y="38386"/>
                    <a:pt x="36690" y="38386"/>
                  </a:cubicBezTo>
                  <a:cubicBezTo>
                    <a:pt x="36551" y="38383"/>
                    <a:pt x="36410" y="38382"/>
                    <a:pt x="36270" y="38382"/>
                  </a:cubicBezTo>
                  <a:cubicBezTo>
                    <a:pt x="36116" y="38382"/>
                    <a:pt x="35962" y="38383"/>
                    <a:pt x="35808" y="38383"/>
                  </a:cubicBezTo>
                  <a:cubicBezTo>
                    <a:pt x="35341" y="38383"/>
                    <a:pt x="34874" y="38374"/>
                    <a:pt x="34421" y="38300"/>
                  </a:cubicBezTo>
                  <a:cubicBezTo>
                    <a:pt x="33699" y="38180"/>
                    <a:pt x="33028" y="37853"/>
                    <a:pt x="32340" y="37612"/>
                  </a:cubicBezTo>
                  <a:cubicBezTo>
                    <a:pt x="31782" y="37426"/>
                    <a:pt x="31207" y="37240"/>
                    <a:pt x="30631" y="37054"/>
                  </a:cubicBezTo>
                  <a:lnTo>
                    <a:pt x="30631" y="37054"/>
                  </a:lnTo>
                  <a:cubicBezTo>
                    <a:pt x="32378" y="35415"/>
                    <a:pt x="34313" y="34085"/>
                    <a:pt x="36690" y="33503"/>
                  </a:cubicBezTo>
                  <a:cubicBezTo>
                    <a:pt x="37174" y="33381"/>
                    <a:pt x="37651" y="33325"/>
                    <a:pt x="38125" y="33325"/>
                  </a:cubicBezTo>
                  <a:close/>
                  <a:moveTo>
                    <a:pt x="30254" y="31282"/>
                  </a:moveTo>
                  <a:cubicBezTo>
                    <a:pt x="30434" y="31282"/>
                    <a:pt x="30648" y="31337"/>
                    <a:pt x="30931" y="31440"/>
                  </a:cubicBezTo>
                  <a:cubicBezTo>
                    <a:pt x="31309" y="31577"/>
                    <a:pt x="31670" y="31767"/>
                    <a:pt x="32031" y="31938"/>
                  </a:cubicBezTo>
                  <a:cubicBezTo>
                    <a:pt x="32595" y="32196"/>
                    <a:pt x="33164" y="32350"/>
                    <a:pt x="33739" y="32350"/>
                  </a:cubicBezTo>
                  <a:cubicBezTo>
                    <a:pt x="34164" y="32350"/>
                    <a:pt x="34592" y="32266"/>
                    <a:pt x="35023" y="32076"/>
                  </a:cubicBezTo>
                  <a:cubicBezTo>
                    <a:pt x="35663" y="31795"/>
                    <a:pt x="36279" y="31663"/>
                    <a:pt x="36873" y="31663"/>
                  </a:cubicBezTo>
                  <a:cubicBezTo>
                    <a:pt x="37983" y="31663"/>
                    <a:pt x="39017" y="32123"/>
                    <a:pt x="39991" y="32918"/>
                  </a:cubicBezTo>
                  <a:cubicBezTo>
                    <a:pt x="40215" y="33090"/>
                    <a:pt x="40438" y="33297"/>
                    <a:pt x="40662" y="33486"/>
                  </a:cubicBezTo>
                  <a:cubicBezTo>
                    <a:pt x="40645" y="33503"/>
                    <a:pt x="40628" y="33537"/>
                    <a:pt x="40610" y="33555"/>
                  </a:cubicBezTo>
                  <a:cubicBezTo>
                    <a:pt x="40421" y="33503"/>
                    <a:pt x="40232" y="33469"/>
                    <a:pt x="40043" y="33400"/>
                  </a:cubicBezTo>
                  <a:cubicBezTo>
                    <a:pt x="39392" y="33185"/>
                    <a:pt x="38747" y="33090"/>
                    <a:pt x="38106" y="33090"/>
                  </a:cubicBezTo>
                  <a:cubicBezTo>
                    <a:pt x="37208" y="33090"/>
                    <a:pt x="36319" y="33278"/>
                    <a:pt x="35435" y="33589"/>
                  </a:cubicBezTo>
                  <a:cubicBezTo>
                    <a:pt x="33234" y="34345"/>
                    <a:pt x="31481" y="35773"/>
                    <a:pt x="29830" y="37371"/>
                  </a:cubicBezTo>
                  <a:cubicBezTo>
                    <a:pt x="29349" y="37836"/>
                    <a:pt x="28850" y="38317"/>
                    <a:pt x="28334" y="38781"/>
                  </a:cubicBezTo>
                  <a:cubicBezTo>
                    <a:pt x="28231" y="38884"/>
                    <a:pt x="28094" y="38970"/>
                    <a:pt x="27939" y="39074"/>
                  </a:cubicBezTo>
                  <a:cubicBezTo>
                    <a:pt x="28025" y="38609"/>
                    <a:pt x="28163" y="38180"/>
                    <a:pt x="28180" y="37750"/>
                  </a:cubicBezTo>
                  <a:cubicBezTo>
                    <a:pt x="28248" y="36959"/>
                    <a:pt x="28214" y="36151"/>
                    <a:pt x="28266" y="35343"/>
                  </a:cubicBezTo>
                  <a:cubicBezTo>
                    <a:pt x="28352" y="34122"/>
                    <a:pt x="28592" y="32936"/>
                    <a:pt x="29349" y="31921"/>
                  </a:cubicBezTo>
                  <a:cubicBezTo>
                    <a:pt x="29695" y="31474"/>
                    <a:pt x="29918" y="31282"/>
                    <a:pt x="30254" y="31282"/>
                  </a:cubicBezTo>
                  <a:close/>
                  <a:moveTo>
                    <a:pt x="10054" y="29462"/>
                  </a:moveTo>
                  <a:cubicBezTo>
                    <a:pt x="10940" y="29462"/>
                    <a:pt x="11559" y="29942"/>
                    <a:pt x="11863" y="30786"/>
                  </a:cubicBezTo>
                  <a:cubicBezTo>
                    <a:pt x="12035" y="31268"/>
                    <a:pt x="12156" y="31767"/>
                    <a:pt x="12310" y="32265"/>
                  </a:cubicBezTo>
                  <a:cubicBezTo>
                    <a:pt x="12396" y="32506"/>
                    <a:pt x="12465" y="32747"/>
                    <a:pt x="12551" y="32970"/>
                  </a:cubicBezTo>
                  <a:cubicBezTo>
                    <a:pt x="12753" y="33574"/>
                    <a:pt x="13167" y="33916"/>
                    <a:pt x="13794" y="33916"/>
                  </a:cubicBezTo>
                  <a:cubicBezTo>
                    <a:pt x="13810" y="33916"/>
                    <a:pt x="13825" y="33916"/>
                    <a:pt x="13841" y="33916"/>
                  </a:cubicBezTo>
                  <a:cubicBezTo>
                    <a:pt x="14167" y="33916"/>
                    <a:pt x="14288" y="34019"/>
                    <a:pt x="14322" y="34380"/>
                  </a:cubicBezTo>
                  <a:cubicBezTo>
                    <a:pt x="14374" y="35050"/>
                    <a:pt x="14253" y="35635"/>
                    <a:pt x="13961" y="36237"/>
                  </a:cubicBezTo>
                  <a:cubicBezTo>
                    <a:pt x="13583" y="36959"/>
                    <a:pt x="13273" y="37733"/>
                    <a:pt x="12964" y="38489"/>
                  </a:cubicBezTo>
                  <a:cubicBezTo>
                    <a:pt x="12878" y="38678"/>
                    <a:pt x="12878" y="38902"/>
                    <a:pt x="12826" y="39177"/>
                  </a:cubicBezTo>
                  <a:cubicBezTo>
                    <a:pt x="12706" y="39056"/>
                    <a:pt x="12620" y="38988"/>
                    <a:pt x="12551" y="38884"/>
                  </a:cubicBezTo>
                  <a:cubicBezTo>
                    <a:pt x="12259" y="38455"/>
                    <a:pt x="11932" y="38059"/>
                    <a:pt x="11692" y="37612"/>
                  </a:cubicBezTo>
                  <a:cubicBezTo>
                    <a:pt x="10797" y="36030"/>
                    <a:pt x="9783" y="34586"/>
                    <a:pt x="8459" y="33348"/>
                  </a:cubicBezTo>
                  <a:cubicBezTo>
                    <a:pt x="8408" y="33297"/>
                    <a:pt x="8356" y="33211"/>
                    <a:pt x="8356" y="33159"/>
                  </a:cubicBezTo>
                  <a:cubicBezTo>
                    <a:pt x="8373" y="32128"/>
                    <a:pt x="8133" y="31182"/>
                    <a:pt x="7565" y="30236"/>
                  </a:cubicBezTo>
                  <a:cubicBezTo>
                    <a:pt x="8339" y="29789"/>
                    <a:pt x="9130" y="29463"/>
                    <a:pt x="10007" y="29463"/>
                  </a:cubicBezTo>
                  <a:cubicBezTo>
                    <a:pt x="10022" y="29462"/>
                    <a:pt x="10038" y="29462"/>
                    <a:pt x="10054" y="29462"/>
                  </a:cubicBezTo>
                  <a:close/>
                  <a:moveTo>
                    <a:pt x="4378" y="31799"/>
                  </a:moveTo>
                  <a:cubicBezTo>
                    <a:pt x="4386" y="31799"/>
                    <a:pt x="4394" y="31799"/>
                    <a:pt x="4402" y="31801"/>
                  </a:cubicBezTo>
                  <a:cubicBezTo>
                    <a:pt x="6344" y="32093"/>
                    <a:pt x="7961" y="32953"/>
                    <a:pt x="9199" y="34500"/>
                  </a:cubicBezTo>
                  <a:cubicBezTo>
                    <a:pt x="9319" y="34655"/>
                    <a:pt x="9319" y="34758"/>
                    <a:pt x="9199" y="34878"/>
                  </a:cubicBezTo>
                  <a:cubicBezTo>
                    <a:pt x="9044" y="35033"/>
                    <a:pt x="8889" y="35171"/>
                    <a:pt x="8734" y="35291"/>
                  </a:cubicBezTo>
                  <a:cubicBezTo>
                    <a:pt x="8219" y="35669"/>
                    <a:pt x="7892" y="36168"/>
                    <a:pt x="7634" y="36718"/>
                  </a:cubicBezTo>
                  <a:cubicBezTo>
                    <a:pt x="7410" y="37217"/>
                    <a:pt x="7153" y="37715"/>
                    <a:pt x="6843" y="38162"/>
                  </a:cubicBezTo>
                  <a:cubicBezTo>
                    <a:pt x="6465" y="38730"/>
                    <a:pt x="5915" y="39108"/>
                    <a:pt x="5261" y="39314"/>
                  </a:cubicBezTo>
                  <a:cubicBezTo>
                    <a:pt x="5175" y="39340"/>
                    <a:pt x="5096" y="39353"/>
                    <a:pt x="5023" y="39353"/>
                  </a:cubicBezTo>
                  <a:cubicBezTo>
                    <a:pt x="4848" y="39353"/>
                    <a:pt x="4707" y="39277"/>
                    <a:pt x="4574" y="39108"/>
                  </a:cubicBezTo>
                  <a:cubicBezTo>
                    <a:pt x="3920" y="38334"/>
                    <a:pt x="3594" y="37457"/>
                    <a:pt x="3473" y="36477"/>
                  </a:cubicBezTo>
                  <a:cubicBezTo>
                    <a:pt x="3404" y="35910"/>
                    <a:pt x="3370" y="35325"/>
                    <a:pt x="3233" y="34775"/>
                  </a:cubicBezTo>
                  <a:cubicBezTo>
                    <a:pt x="3112" y="34225"/>
                    <a:pt x="2871" y="33692"/>
                    <a:pt x="2682" y="33125"/>
                  </a:cubicBezTo>
                  <a:cubicBezTo>
                    <a:pt x="2768" y="33073"/>
                    <a:pt x="2906" y="33004"/>
                    <a:pt x="3061" y="32936"/>
                  </a:cubicBezTo>
                  <a:cubicBezTo>
                    <a:pt x="3508" y="32695"/>
                    <a:pt x="3886" y="32420"/>
                    <a:pt x="4127" y="31938"/>
                  </a:cubicBezTo>
                  <a:cubicBezTo>
                    <a:pt x="4158" y="31876"/>
                    <a:pt x="4289" y="31799"/>
                    <a:pt x="4378" y="31799"/>
                  </a:cubicBezTo>
                  <a:close/>
                  <a:moveTo>
                    <a:pt x="18328" y="28139"/>
                  </a:moveTo>
                  <a:lnTo>
                    <a:pt x="18328" y="28139"/>
                  </a:lnTo>
                  <a:cubicBezTo>
                    <a:pt x="18930" y="28190"/>
                    <a:pt x="19497" y="28225"/>
                    <a:pt x="20133" y="28259"/>
                  </a:cubicBezTo>
                  <a:cubicBezTo>
                    <a:pt x="20185" y="29033"/>
                    <a:pt x="20305" y="29806"/>
                    <a:pt x="20271" y="30563"/>
                  </a:cubicBezTo>
                  <a:cubicBezTo>
                    <a:pt x="20202" y="32385"/>
                    <a:pt x="20082" y="34208"/>
                    <a:pt x="19893" y="36030"/>
                  </a:cubicBezTo>
                  <a:cubicBezTo>
                    <a:pt x="19789" y="36959"/>
                    <a:pt x="19514" y="37870"/>
                    <a:pt x="19342" y="38798"/>
                  </a:cubicBezTo>
                  <a:cubicBezTo>
                    <a:pt x="19239" y="39400"/>
                    <a:pt x="18809" y="39710"/>
                    <a:pt x="18242" y="40036"/>
                  </a:cubicBezTo>
                  <a:cubicBezTo>
                    <a:pt x="18999" y="38076"/>
                    <a:pt x="19308" y="36099"/>
                    <a:pt x="19222" y="34088"/>
                  </a:cubicBezTo>
                  <a:cubicBezTo>
                    <a:pt x="19136" y="32093"/>
                    <a:pt x="19171" y="30082"/>
                    <a:pt x="18328" y="28139"/>
                  </a:cubicBezTo>
                  <a:close/>
                  <a:moveTo>
                    <a:pt x="29502" y="31230"/>
                  </a:moveTo>
                  <a:cubicBezTo>
                    <a:pt x="29565" y="31230"/>
                    <a:pt x="29628" y="31231"/>
                    <a:pt x="29693" y="31234"/>
                  </a:cubicBezTo>
                  <a:cubicBezTo>
                    <a:pt x="29074" y="31870"/>
                    <a:pt x="28678" y="32575"/>
                    <a:pt x="28420" y="33348"/>
                  </a:cubicBezTo>
                  <a:cubicBezTo>
                    <a:pt x="28025" y="34517"/>
                    <a:pt x="27853" y="35738"/>
                    <a:pt x="27887" y="36976"/>
                  </a:cubicBezTo>
                  <a:cubicBezTo>
                    <a:pt x="27905" y="37801"/>
                    <a:pt x="27836" y="38592"/>
                    <a:pt x="27354" y="39297"/>
                  </a:cubicBezTo>
                  <a:cubicBezTo>
                    <a:pt x="27268" y="39435"/>
                    <a:pt x="27131" y="39572"/>
                    <a:pt x="26976" y="39641"/>
                  </a:cubicBezTo>
                  <a:cubicBezTo>
                    <a:pt x="26512" y="39830"/>
                    <a:pt x="26048" y="40036"/>
                    <a:pt x="25566" y="40140"/>
                  </a:cubicBezTo>
                  <a:cubicBezTo>
                    <a:pt x="24294" y="40415"/>
                    <a:pt x="23005" y="40587"/>
                    <a:pt x="21767" y="41188"/>
                  </a:cubicBezTo>
                  <a:cubicBezTo>
                    <a:pt x="22025" y="40604"/>
                    <a:pt x="22265" y="40122"/>
                    <a:pt x="22420" y="39624"/>
                  </a:cubicBezTo>
                  <a:cubicBezTo>
                    <a:pt x="22540" y="39280"/>
                    <a:pt x="22523" y="38902"/>
                    <a:pt x="22575" y="38541"/>
                  </a:cubicBezTo>
                  <a:cubicBezTo>
                    <a:pt x="22609" y="38420"/>
                    <a:pt x="22644" y="38266"/>
                    <a:pt x="22729" y="38197"/>
                  </a:cubicBezTo>
                  <a:cubicBezTo>
                    <a:pt x="23400" y="37578"/>
                    <a:pt x="23778" y="36821"/>
                    <a:pt x="24053" y="35979"/>
                  </a:cubicBezTo>
                  <a:cubicBezTo>
                    <a:pt x="24638" y="34105"/>
                    <a:pt x="25670" y="32592"/>
                    <a:pt x="27475" y="31715"/>
                  </a:cubicBezTo>
                  <a:cubicBezTo>
                    <a:pt x="28109" y="31414"/>
                    <a:pt x="28757" y="31230"/>
                    <a:pt x="29502" y="31230"/>
                  </a:cubicBezTo>
                  <a:close/>
                  <a:moveTo>
                    <a:pt x="14842" y="33980"/>
                  </a:moveTo>
                  <a:cubicBezTo>
                    <a:pt x="16249" y="33980"/>
                    <a:pt x="17676" y="35010"/>
                    <a:pt x="18105" y="36391"/>
                  </a:cubicBezTo>
                  <a:cubicBezTo>
                    <a:pt x="18294" y="36976"/>
                    <a:pt x="18311" y="37595"/>
                    <a:pt x="18362" y="38214"/>
                  </a:cubicBezTo>
                  <a:cubicBezTo>
                    <a:pt x="18431" y="38970"/>
                    <a:pt x="18036" y="39589"/>
                    <a:pt x="17933" y="40294"/>
                  </a:cubicBezTo>
                  <a:cubicBezTo>
                    <a:pt x="17933" y="40363"/>
                    <a:pt x="17881" y="40415"/>
                    <a:pt x="17829" y="40466"/>
                  </a:cubicBezTo>
                  <a:cubicBezTo>
                    <a:pt x="17486" y="40913"/>
                    <a:pt x="17142" y="41343"/>
                    <a:pt x="16832" y="41721"/>
                  </a:cubicBezTo>
                  <a:cubicBezTo>
                    <a:pt x="16248" y="41446"/>
                    <a:pt x="15594" y="41206"/>
                    <a:pt x="15027" y="40862"/>
                  </a:cubicBezTo>
                  <a:cubicBezTo>
                    <a:pt x="14425" y="40518"/>
                    <a:pt x="13892" y="40088"/>
                    <a:pt x="13359" y="39675"/>
                  </a:cubicBezTo>
                  <a:cubicBezTo>
                    <a:pt x="13256" y="39589"/>
                    <a:pt x="13205" y="39383"/>
                    <a:pt x="13205" y="39246"/>
                  </a:cubicBezTo>
                  <a:cubicBezTo>
                    <a:pt x="13170" y="38644"/>
                    <a:pt x="13394" y="38094"/>
                    <a:pt x="13617" y="37561"/>
                  </a:cubicBezTo>
                  <a:cubicBezTo>
                    <a:pt x="13909" y="36856"/>
                    <a:pt x="14236" y="36151"/>
                    <a:pt x="14442" y="35429"/>
                  </a:cubicBezTo>
                  <a:cubicBezTo>
                    <a:pt x="14563" y="34982"/>
                    <a:pt x="14477" y="34483"/>
                    <a:pt x="14494" y="34002"/>
                  </a:cubicBezTo>
                  <a:cubicBezTo>
                    <a:pt x="14609" y="33987"/>
                    <a:pt x="14726" y="33980"/>
                    <a:pt x="14842" y="33980"/>
                  </a:cubicBezTo>
                  <a:close/>
                  <a:moveTo>
                    <a:pt x="9594" y="34913"/>
                  </a:moveTo>
                  <a:cubicBezTo>
                    <a:pt x="10058" y="35618"/>
                    <a:pt x="10540" y="36271"/>
                    <a:pt x="10952" y="36959"/>
                  </a:cubicBezTo>
                  <a:cubicBezTo>
                    <a:pt x="11623" y="38145"/>
                    <a:pt x="12293" y="39314"/>
                    <a:pt x="13394" y="40157"/>
                  </a:cubicBezTo>
                  <a:cubicBezTo>
                    <a:pt x="13806" y="40483"/>
                    <a:pt x="14236" y="40793"/>
                    <a:pt x="14718" y="41154"/>
                  </a:cubicBezTo>
                  <a:cubicBezTo>
                    <a:pt x="14477" y="41223"/>
                    <a:pt x="14270" y="41292"/>
                    <a:pt x="14064" y="41309"/>
                  </a:cubicBezTo>
                  <a:cubicBezTo>
                    <a:pt x="13153" y="41377"/>
                    <a:pt x="12293" y="41584"/>
                    <a:pt x="11520" y="42100"/>
                  </a:cubicBezTo>
                  <a:cubicBezTo>
                    <a:pt x="11414" y="42170"/>
                    <a:pt x="11320" y="42206"/>
                    <a:pt x="11229" y="42206"/>
                  </a:cubicBezTo>
                  <a:cubicBezTo>
                    <a:pt x="11098" y="42206"/>
                    <a:pt x="10974" y="42131"/>
                    <a:pt x="10832" y="41979"/>
                  </a:cubicBezTo>
                  <a:cubicBezTo>
                    <a:pt x="10230" y="41292"/>
                    <a:pt x="9388" y="41102"/>
                    <a:pt x="8511" y="41034"/>
                  </a:cubicBezTo>
                  <a:cubicBezTo>
                    <a:pt x="7961" y="40982"/>
                    <a:pt x="7428" y="40913"/>
                    <a:pt x="6877" y="40810"/>
                  </a:cubicBezTo>
                  <a:cubicBezTo>
                    <a:pt x="6138" y="40638"/>
                    <a:pt x="5571" y="40191"/>
                    <a:pt x="5089" y="39607"/>
                  </a:cubicBezTo>
                  <a:cubicBezTo>
                    <a:pt x="5399" y="39452"/>
                    <a:pt x="5726" y="39314"/>
                    <a:pt x="6035" y="39142"/>
                  </a:cubicBezTo>
                  <a:cubicBezTo>
                    <a:pt x="6877" y="38713"/>
                    <a:pt x="7324" y="37922"/>
                    <a:pt x="7720" y="37131"/>
                  </a:cubicBezTo>
                  <a:cubicBezTo>
                    <a:pt x="8081" y="36409"/>
                    <a:pt x="8511" y="35773"/>
                    <a:pt x="9164" y="35325"/>
                  </a:cubicBezTo>
                  <a:cubicBezTo>
                    <a:pt x="9302" y="35240"/>
                    <a:pt x="9422" y="35102"/>
                    <a:pt x="9594" y="34913"/>
                  </a:cubicBezTo>
                  <a:close/>
                  <a:moveTo>
                    <a:pt x="30738" y="37517"/>
                  </a:moveTo>
                  <a:cubicBezTo>
                    <a:pt x="30934" y="37517"/>
                    <a:pt x="31137" y="37551"/>
                    <a:pt x="31343" y="37612"/>
                  </a:cubicBezTo>
                  <a:cubicBezTo>
                    <a:pt x="31945" y="37801"/>
                    <a:pt x="32530" y="38076"/>
                    <a:pt x="33131" y="38300"/>
                  </a:cubicBezTo>
                  <a:cubicBezTo>
                    <a:pt x="33884" y="38576"/>
                    <a:pt x="34650" y="38707"/>
                    <a:pt x="35430" y="38707"/>
                  </a:cubicBezTo>
                  <a:cubicBezTo>
                    <a:pt x="35914" y="38707"/>
                    <a:pt x="36403" y="38657"/>
                    <a:pt x="36897" y="38558"/>
                  </a:cubicBezTo>
                  <a:cubicBezTo>
                    <a:pt x="36897" y="38558"/>
                    <a:pt x="36914" y="38575"/>
                    <a:pt x="36914" y="38592"/>
                  </a:cubicBezTo>
                  <a:cubicBezTo>
                    <a:pt x="36432" y="40277"/>
                    <a:pt x="35796" y="41876"/>
                    <a:pt x="34455" y="43080"/>
                  </a:cubicBezTo>
                  <a:cubicBezTo>
                    <a:pt x="33561" y="43870"/>
                    <a:pt x="32547" y="44421"/>
                    <a:pt x="31412" y="44782"/>
                  </a:cubicBezTo>
                  <a:cubicBezTo>
                    <a:pt x="31352" y="44800"/>
                    <a:pt x="31299" y="44810"/>
                    <a:pt x="31252" y="44810"/>
                  </a:cubicBezTo>
                  <a:cubicBezTo>
                    <a:pt x="31125" y="44810"/>
                    <a:pt x="31040" y="44739"/>
                    <a:pt x="30965" y="44575"/>
                  </a:cubicBezTo>
                  <a:cubicBezTo>
                    <a:pt x="30776" y="44197"/>
                    <a:pt x="30535" y="43836"/>
                    <a:pt x="30294" y="43492"/>
                  </a:cubicBezTo>
                  <a:cubicBezTo>
                    <a:pt x="29176" y="41923"/>
                    <a:pt x="27604" y="41359"/>
                    <a:pt x="25766" y="41359"/>
                  </a:cubicBezTo>
                  <a:cubicBezTo>
                    <a:pt x="25711" y="41359"/>
                    <a:pt x="25656" y="41359"/>
                    <a:pt x="25601" y="41360"/>
                  </a:cubicBezTo>
                  <a:cubicBezTo>
                    <a:pt x="25268" y="41360"/>
                    <a:pt x="24944" y="41376"/>
                    <a:pt x="24616" y="41376"/>
                  </a:cubicBezTo>
                  <a:cubicBezTo>
                    <a:pt x="24453" y="41376"/>
                    <a:pt x="24288" y="41372"/>
                    <a:pt x="24122" y="41360"/>
                  </a:cubicBezTo>
                  <a:cubicBezTo>
                    <a:pt x="23830" y="41343"/>
                    <a:pt x="23538" y="41223"/>
                    <a:pt x="23245" y="41154"/>
                  </a:cubicBezTo>
                  <a:cubicBezTo>
                    <a:pt x="23245" y="41102"/>
                    <a:pt x="23262" y="41034"/>
                    <a:pt x="23262" y="40982"/>
                  </a:cubicBezTo>
                  <a:cubicBezTo>
                    <a:pt x="23744" y="40879"/>
                    <a:pt x="24225" y="40724"/>
                    <a:pt x="24724" y="40655"/>
                  </a:cubicBezTo>
                  <a:cubicBezTo>
                    <a:pt x="26684" y="40363"/>
                    <a:pt x="28300" y="39486"/>
                    <a:pt x="29624" y="38025"/>
                  </a:cubicBezTo>
                  <a:cubicBezTo>
                    <a:pt x="29949" y="37665"/>
                    <a:pt x="30329" y="37517"/>
                    <a:pt x="30738" y="37517"/>
                  </a:cubicBezTo>
                  <a:close/>
                  <a:moveTo>
                    <a:pt x="15108" y="41326"/>
                  </a:moveTo>
                  <a:cubicBezTo>
                    <a:pt x="15136" y="41326"/>
                    <a:pt x="15160" y="41331"/>
                    <a:pt x="15182" y="41343"/>
                  </a:cubicBezTo>
                  <a:cubicBezTo>
                    <a:pt x="15646" y="41515"/>
                    <a:pt x="16093" y="41773"/>
                    <a:pt x="16523" y="42014"/>
                  </a:cubicBezTo>
                  <a:cubicBezTo>
                    <a:pt x="16592" y="42065"/>
                    <a:pt x="16609" y="42272"/>
                    <a:pt x="16574" y="42375"/>
                  </a:cubicBezTo>
                  <a:cubicBezTo>
                    <a:pt x="16351" y="43200"/>
                    <a:pt x="16076" y="43991"/>
                    <a:pt x="15869" y="44816"/>
                  </a:cubicBezTo>
                  <a:cubicBezTo>
                    <a:pt x="15663" y="45590"/>
                    <a:pt x="15594" y="45607"/>
                    <a:pt x="14786" y="45710"/>
                  </a:cubicBezTo>
                  <a:cubicBezTo>
                    <a:pt x="14678" y="45723"/>
                    <a:pt x="14573" y="45730"/>
                    <a:pt x="14470" y="45730"/>
                  </a:cubicBezTo>
                  <a:cubicBezTo>
                    <a:pt x="13621" y="45730"/>
                    <a:pt x="12937" y="45296"/>
                    <a:pt x="12431" y="44575"/>
                  </a:cubicBezTo>
                  <a:cubicBezTo>
                    <a:pt x="12001" y="43922"/>
                    <a:pt x="11606" y="43234"/>
                    <a:pt x="11210" y="42564"/>
                  </a:cubicBezTo>
                  <a:cubicBezTo>
                    <a:pt x="12064" y="41936"/>
                    <a:pt x="12918" y="41579"/>
                    <a:pt x="13885" y="41579"/>
                  </a:cubicBezTo>
                  <a:cubicBezTo>
                    <a:pt x="13950" y="41579"/>
                    <a:pt x="14015" y="41581"/>
                    <a:pt x="14081" y="41584"/>
                  </a:cubicBezTo>
                  <a:cubicBezTo>
                    <a:pt x="14270" y="41584"/>
                    <a:pt x="14460" y="41515"/>
                    <a:pt x="14649" y="41463"/>
                  </a:cubicBezTo>
                  <a:cubicBezTo>
                    <a:pt x="14804" y="41435"/>
                    <a:pt x="14983" y="41326"/>
                    <a:pt x="15108" y="41326"/>
                  </a:cubicBezTo>
                  <a:close/>
                  <a:moveTo>
                    <a:pt x="22746" y="41209"/>
                  </a:moveTo>
                  <a:cubicBezTo>
                    <a:pt x="22847" y="41209"/>
                    <a:pt x="22938" y="41251"/>
                    <a:pt x="23056" y="41326"/>
                  </a:cubicBezTo>
                  <a:cubicBezTo>
                    <a:pt x="23314" y="41515"/>
                    <a:pt x="23658" y="41687"/>
                    <a:pt x="23967" y="41721"/>
                  </a:cubicBezTo>
                  <a:cubicBezTo>
                    <a:pt x="24113" y="41734"/>
                    <a:pt x="24260" y="41738"/>
                    <a:pt x="24405" y="41738"/>
                  </a:cubicBezTo>
                  <a:cubicBezTo>
                    <a:pt x="24755" y="41738"/>
                    <a:pt x="25102" y="41713"/>
                    <a:pt x="25445" y="41713"/>
                  </a:cubicBezTo>
                  <a:cubicBezTo>
                    <a:pt x="25549" y="41713"/>
                    <a:pt x="25653" y="41715"/>
                    <a:pt x="25755" y="41721"/>
                  </a:cubicBezTo>
                  <a:cubicBezTo>
                    <a:pt x="26340" y="41756"/>
                    <a:pt x="26942" y="41807"/>
                    <a:pt x="27526" y="41945"/>
                  </a:cubicBezTo>
                  <a:cubicBezTo>
                    <a:pt x="29125" y="42306"/>
                    <a:pt x="30088" y="43458"/>
                    <a:pt x="30879" y="44885"/>
                  </a:cubicBezTo>
                  <a:cubicBezTo>
                    <a:pt x="30570" y="44954"/>
                    <a:pt x="30312" y="45022"/>
                    <a:pt x="30054" y="45057"/>
                  </a:cubicBezTo>
                  <a:cubicBezTo>
                    <a:pt x="29160" y="45212"/>
                    <a:pt x="28334" y="45521"/>
                    <a:pt x="27561" y="46002"/>
                  </a:cubicBezTo>
                  <a:cubicBezTo>
                    <a:pt x="27268" y="46174"/>
                    <a:pt x="26959" y="46312"/>
                    <a:pt x="26650" y="46484"/>
                  </a:cubicBezTo>
                  <a:cubicBezTo>
                    <a:pt x="26344" y="46673"/>
                    <a:pt x="26033" y="46749"/>
                    <a:pt x="25718" y="46749"/>
                  </a:cubicBezTo>
                  <a:cubicBezTo>
                    <a:pt x="25431" y="46749"/>
                    <a:pt x="25140" y="46685"/>
                    <a:pt x="24844" y="46587"/>
                  </a:cubicBezTo>
                  <a:cubicBezTo>
                    <a:pt x="24002" y="46295"/>
                    <a:pt x="23331" y="45745"/>
                    <a:pt x="22626" y="45212"/>
                  </a:cubicBezTo>
                  <a:cubicBezTo>
                    <a:pt x="22076" y="44816"/>
                    <a:pt x="21492" y="44403"/>
                    <a:pt x="20890" y="44077"/>
                  </a:cubicBezTo>
                  <a:cubicBezTo>
                    <a:pt x="20516" y="43879"/>
                    <a:pt x="20117" y="43764"/>
                    <a:pt x="19700" y="43764"/>
                  </a:cubicBezTo>
                  <a:cubicBezTo>
                    <a:pt x="19427" y="43764"/>
                    <a:pt x="19147" y="43813"/>
                    <a:pt x="18861" y="43922"/>
                  </a:cubicBezTo>
                  <a:cubicBezTo>
                    <a:pt x="18913" y="43836"/>
                    <a:pt x="18981" y="43750"/>
                    <a:pt x="19050" y="43681"/>
                  </a:cubicBezTo>
                  <a:cubicBezTo>
                    <a:pt x="20030" y="42615"/>
                    <a:pt x="21199" y="41807"/>
                    <a:pt x="22540" y="41257"/>
                  </a:cubicBezTo>
                  <a:cubicBezTo>
                    <a:pt x="22618" y="41225"/>
                    <a:pt x="22684" y="41209"/>
                    <a:pt x="22746" y="41209"/>
                  </a:cubicBezTo>
                  <a:close/>
                  <a:moveTo>
                    <a:pt x="22403" y="38541"/>
                  </a:moveTo>
                  <a:lnTo>
                    <a:pt x="22403" y="38541"/>
                  </a:lnTo>
                  <a:cubicBezTo>
                    <a:pt x="22386" y="38695"/>
                    <a:pt x="22403" y="38884"/>
                    <a:pt x="22351" y="39056"/>
                  </a:cubicBezTo>
                  <a:cubicBezTo>
                    <a:pt x="22231" y="39435"/>
                    <a:pt x="22059" y="39796"/>
                    <a:pt x="21904" y="40174"/>
                  </a:cubicBezTo>
                  <a:cubicBezTo>
                    <a:pt x="21818" y="40346"/>
                    <a:pt x="21646" y="40518"/>
                    <a:pt x="21595" y="40707"/>
                  </a:cubicBezTo>
                  <a:cubicBezTo>
                    <a:pt x="21457" y="41326"/>
                    <a:pt x="20976" y="41635"/>
                    <a:pt x="20477" y="41945"/>
                  </a:cubicBezTo>
                  <a:cubicBezTo>
                    <a:pt x="18723" y="43080"/>
                    <a:pt x="17623" y="44661"/>
                    <a:pt x="17159" y="46690"/>
                  </a:cubicBezTo>
                  <a:cubicBezTo>
                    <a:pt x="17107" y="46845"/>
                    <a:pt x="17039" y="47000"/>
                    <a:pt x="16970" y="47223"/>
                  </a:cubicBezTo>
                  <a:cubicBezTo>
                    <a:pt x="16815" y="47051"/>
                    <a:pt x="16695" y="46948"/>
                    <a:pt x="16592" y="46811"/>
                  </a:cubicBezTo>
                  <a:cubicBezTo>
                    <a:pt x="16145" y="46123"/>
                    <a:pt x="15818" y="45435"/>
                    <a:pt x="16179" y="44558"/>
                  </a:cubicBezTo>
                  <a:cubicBezTo>
                    <a:pt x="16488" y="43802"/>
                    <a:pt x="16660" y="42994"/>
                    <a:pt x="16987" y="42237"/>
                  </a:cubicBezTo>
                  <a:cubicBezTo>
                    <a:pt x="17606" y="40844"/>
                    <a:pt x="18655" y="39933"/>
                    <a:pt x="20116" y="39469"/>
                  </a:cubicBezTo>
                  <a:cubicBezTo>
                    <a:pt x="20890" y="39211"/>
                    <a:pt x="21629" y="38867"/>
                    <a:pt x="22403" y="38541"/>
                  </a:cubicBezTo>
                  <a:close/>
                  <a:moveTo>
                    <a:pt x="19738" y="44163"/>
                  </a:moveTo>
                  <a:cubicBezTo>
                    <a:pt x="20495" y="44163"/>
                    <a:pt x="21153" y="44539"/>
                    <a:pt x="21801" y="44971"/>
                  </a:cubicBezTo>
                  <a:cubicBezTo>
                    <a:pt x="21990" y="45108"/>
                    <a:pt x="22179" y="45246"/>
                    <a:pt x="22351" y="45383"/>
                  </a:cubicBezTo>
                  <a:cubicBezTo>
                    <a:pt x="23262" y="46071"/>
                    <a:pt x="24157" y="46742"/>
                    <a:pt x="25308" y="46931"/>
                  </a:cubicBezTo>
                  <a:lnTo>
                    <a:pt x="25326" y="47034"/>
                  </a:lnTo>
                  <a:cubicBezTo>
                    <a:pt x="24535" y="47258"/>
                    <a:pt x="23744" y="47498"/>
                    <a:pt x="22953" y="47687"/>
                  </a:cubicBezTo>
                  <a:cubicBezTo>
                    <a:pt x="21944" y="47915"/>
                    <a:pt x="20919" y="48018"/>
                    <a:pt x="19889" y="48018"/>
                  </a:cubicBezTo>
                  <a:cubicBezTo>
                    <a:pt x="19444" y="48018"/>
                    <a:pt x="18998" y="47999"/>
                    <a:pt x="18552" y="47962"/>
                  </a:cubicBezTo>
                  <a:cubicBezTo>
                    <a:pt x="18208" y="47945"/>
                    <a:pt x="17864" y="47808"/>
                    <a:pt x="17537" y="47670"/>
                  </a:cubicBezTo>
                  <a:cubicBezTo>
                    <a:pt x="17451" y="47619"/>
                    <a:pt x="17348" y="47395"/>
                    <a:pt x="17382" y="47292"/>
                  </a:cubicBezTo>
                  <a:cubicBezTo>
                    <a:pt x="17675" y="46449"/>
                    <a:pt x="17967" y="45607"/>
                    <a:pt x="18294" y="44765"/>
                  </a:cubicBezTo>
                  <a:cubicBezTo>
                    <a:pt x="18397" y="44507"/>
                    <a:pt x="18620" y="44421"/>
                    <a:pt x="18895" y="44317"/>
                  </a:cubicBezTo>
                  <a:cubicBezTo>
                    <a:pt x="19191" y="44210"/>
                    <a:pt x="19471" y="44163"/>
                    <a:pt x="19738" y="44163"/>
                  </a:cubicBezTo>
                  <a:close/>
                  <a:moveTo>
                    <a:pt x="18760" y="0"/>
                  </a:moveTo>
                  <a:cubicBezTo>
                    <a:pt x="18631" y="0"/>
                    <a:pt x="18482" y="53"/>
                    <a:pt x="18311" y="148"/>
                  </a:cubicBezTo>
                  <a:cubicBezTo>
                    <a:pt x="17159" y="784"/>
                    <a:pt x="16162" y="1627"/>
                    <a:pt x="15250" y="2573"/>
                  </a:cubicBezTo>
                  <a:cubicBezTo>
                    <a:pt x="13394" y="4515"/>
                    <a:pt x="12242" y="6716"/>
                    <a:pt x="12482" y="9484"/>
                  </a:cubicBezTo>
                  <a:cubicBezTo>
                    <a:pt x="12500" y="9673"/>
                    <a:pt x="12500" y="9862"/>
                    <a:pt x="12517" y="10138"/>
                  </a:cubicBezTo>
                  <a:cubicBezTo>
                    <a:pt x="12362" y="10000"/>
                    <a:pt x="12276" y="9914"/>
                    <a:pt x="12173" y="9828"/>
                  </a:cubicBezTo>
                  <a:cubicBezTo>
                    <a:pt x="11451" y="9175"/>
                    <a:pt x="10729" y="8521"/>
                    <a:pt x="10024" y="7868"/>
                  </a:cubicBezTo>
                  <a:cubicBezTo>
                    <a:pt x="9422" y="7318"/>
                    <a:pt x="8820" y="6785"/>
                    <a:pt x="8219" y="6217"/>
                  </a:cubicBezTo>
                  <a:cubicBezTo>
                    <a:pt x="7823" y="5839"/>
                    <a:pt x="7462" y="5409"/>
                    <a:pt x="7067" y="5031"/>
                  </a:cubicBezTo>
                  <a:cubicBezTo>
                    <a:pt x="6901" y="4873"/>
                    <a:pt x="6745" y="4794"/>
                    <a:pt x="6601" y="4794"/>
                  </a:cubicBezTo>
                  <a:cubicBezTo>
                    <a:pt x="6416" y="4794"/>
                    <a:pt x="6249" y="4925"/>
                    <a:pt x="6104" y="5186"/>
                  </a:cubicBezTo>
                  <a:cubicBezTo>
                    <a:pt x="6069" y="5255"/>
                    <a:pt x="6035" y="5323"/>
                    <a:pt x="6001" y="5392"/>
                  </a:cubicBezTo>
                  <a:cubicBezTo>
                    <a:pt x="5003" y="7559"/>
                    <a:pt x="4470" y="9811"/>
                    <a:pt x="4522" y="12184"/>
                  </a:cubicBezTo>
                  <a:cubicBezTo>
                    <a:pt x="4556" y="13731"/>
                    <a:pt x="4866" y="15210"/>
                    <a:pt x="5932" y="16447"/>
                  </a:cubicBezTo>
                  <a:cubicBezTo>
                    <a:pt x="6138" y="16671"/>
                    <a:pt x="6293" y="16946"/>
                    <a:pt x="6534" y="17290"/>
                  </a:cubicBezTo>
                  <a:cubicBezTo>
                    <a:pt x="6018" y="17066"/>
                    <a:pt x="5605" y="16860"/>
                    <a:pt x="5193" y="16705"/>
                  </a:cubicBezTo>
                  <a:cubicBezTo>
                    <a:pt x="5060" y="16660"/>
                    <a:pt x="4944" y="16637"/>
                    <a:pt x="4845" y="16637"/>
                  </a:cubicBezTo>
                  <a:cubicBezTo>
                    <a:pt x="4536" y="16637"/>
                    <a:pt x="4397" y="16860"/>
                    <a:pt x="4436" y="17290"/>
                  </a:cubicBezTo>
                  <a:cubicBezTo>
                    <a:pt x="4539" y="18683"/>
                    <a:pt x="4917" y="19989"/>
                    <a:pt x="5622" y="21193"/>
                  </a:cubicBezTo>
                  <a:cubicBezTo>
                    <a:pt x="6413" y="22568"/>
                    <a:pt x="7496" y="23686"/>
                    <a:pt x="8580" y="24820"/>
                  </a:cubicBezTo>
                  <a:cubicBezTo>
                    <a:pt x="9594" y="25904"/>
                    <a:pt x="10918" y="26437"/>
                    <a:pt x="12379" y="26591"/>
                  </a:cubicBezTo>
                  <a:cubicBezTo>
                    <a:pt x="12843" y="26626"/>
                    <a:pt x="13222" y="26798"/>
                    <a:pt x="13634" y="27004"/>
                  </a:cubicBezTo>
                  <a:cubicBezTo>
                    <a:pt x="14339" y="27365"/>
                    <a:pt x="15044" y="27726"/>
                    <a:pt x="15801" y="27932"/>
                  </a:cubicBezTo>
                  <a:cubicBezTo>
                    <a:pt x="16420" y="28104"/>
                    <a:pt x="17090" y="28053"/>
                    <a:pt x="17743" y="28122"/>
                  </a:cubicBezTo>
                  <a:cubicBezTo>
                    <a:pt x="17847" y="28139"/>
                    <a:pt x="18019" y="28208"/>
                    <a:pt x="18053" y="28293"/>
                  </a:cubicBezTo>
                  <a:cubicBezTo>
                    <a:pt x="18294" y="29136"/>
                    <a:pt x="18620" y="29978"/>
                    <a:pt x="18758" y="30838"/>
                  </a:cubicBezTo>
                  <a:cubicBezTo>
                    <a:pt x="19033" y="32592"/>
                    <a:pt x="19033" y="34363"/>
                    <a:pt x="18913" y="36116"/>
                  </a:cubicBezTo>
                  <a:cubicBezTo>
                    <a:pt x="18878" y="36649"/>
                    <a:pt x="18775" y="37165"/>
                    <a:pt x="18689" y="37750"/>
                  </a:cubicBezTo>
                  <a:cubicBezTo>
                    <a:pt x="18620" y="37664"/>
                    <a:pt x="18603" y="37647"/>
                    <a:pt x="18603" y="37612"/>
                  </a:cubicBezTo>
                  <a:cubicBezTo>
                    <a:pt x="18586" y="37526"/>
                    <a:pt x="18586" y="37440"/>
                    <a:pt x="18569" y="37354"/>
                  </a:cubicBezTo>
                  <a:cubicBezTo>
                    <a:pt x="18517" y="36202"/>
                    <a:pt x="18087" y="35240"/>
                    <a:pt x="17211" y="34483"/>
                  </a:cubicBezTo>
                  <a:cubicBezTo>
                    <a:pt x="16368" y="33761"/>
                    <a:pt x="15371" y="33606"/>
                    <a:pt x="14322" y="33572"/>
                  </a:cubicBezTo>
                  <a:cubicBezTo>
                    <a:pt x="13153" y="33520"/>
                    <a:pt x="13015" y="33417"/>
                    <a:pt x="12689" y="32265"/>
                  </a:cubicBezTo>
                  <a:cubicBezTo>
                    <a:pt x="12672" y="32162"/>
                    <a:pt x="12637" y="32042"/>
                    <a:pt x="12603" y="31938"/>
                  </a:cubicBezTo>
                  <a:cubicBezTo>
                    <a:pt x="12448" y="31440"/>
                    <a:pt x="12310" y="30941"/>
                    <a:pt x="12104" y="30477"/>
                  </a:cubicBezTo>
                  <a:cubicBezTo>
                    <a:pt x="11744" y="29609"/>
                    <a:pt x="11071" y="29115"/>
                    <a:pt x="10161" y="29115"/>
                  </a:cubicBezTo>
                  <a:cubicBezTo>
                    <a:pt x="10116" y="29115"/>
                    <a:pt x="10070" y="29116"/>
                    <a:pt x="10024" y="29119"/>
                  </a:cubicBezTo>
                  <a:cubicBezTo>
                    <a:pt x="9370" y="29153"/>
                    <a:pt x="8631" y="29291"/>
                    <a:pt x="8064" y="29617"/>
                  </a:cubicBezTo>
                  <a:cubicBezTo>
                    <a:pt x="7741" y="29790"/>
                    <a:pt x="7463" y="29872"/>
                    <a:pt x="7201" y="29872"/>
                  </a:cubicBezTo>
                  <a:cubicBezTo>
                    <a:pt x="6836" y="29872"/>
                    <a:pt x="6502" y="29712"/>
                    <a:pt x="6121" y="29411"/>
                  </a:cubicBezTo>
                  <a:cubicBezTo>
                    <a:pt x="5618" y="28999"/>
                    <a:pt x="5085" y="28812"/>
                    <a:pt x="4534" y="28812"/>
                  </a:cubicBezTo>
                  <a:cubicBezTo>
                    <a:pt x="4049" y="28812"/>
                    <a:pt x="3550" y="28957"/>
                    <a:pt x="3043" y="29222"/>
                  </a:cubicBezTo>
                  <a:cubicBezTo>
                    <a:pt x="1943" y="29824"/>
                    <a:pt x="1118" y="30735"/>
                    <a:pt x="258" y="31612"/>
                  </a:cubicBezTo>
                  <a:cubicBezTo>
                    <a:pt x="138" y="31749"/>
                    <a:pt x="0" y="32007"/>
                    <a:pt x="52" y="32162"/>
                  </a:cubicBezTo>
                  <a:cubicBezTo>
                    <a:pt x="69" y="32282"/>
                    <a:pt x="361" y="32403"/>
                    <a:pt x="550" y="32420"/>
                  </a:cubicBezTo>
                  <a:cubicBezTo>
                    <a:pt x="1771" y="32557"/>
                    <a:pt x="2493" y="33245"/>
                    <a:pt x="2751" y="34414"/>
                  </a:cubicBezTo>
                  <a:cubicBezTo>
                    <a:pt x="2906" y="35033"/>
                    <a:pt x="2992" y="35687"/>
                    <a:pt x="3061" y="36340"/>
                  </a:cubicBezTo>
                  <a:cubicBezTo>
                    <a:pt x="3301" y="38489"/>
                    <a:pt x="4453" y="40002"/>
                    <a:pt x="6310" y="40999"/>
                  </a:cubicBezTo>
                  <a:cubicBezTo>
                    <a:pt x="7032" y="41395"/>
                    <a:pt x="7857" y="41360"/>
                    <a:pt x="8666" y="41429"/>
                  </a:cubicBezTo>
                  <a:cubicBezTo>
                    <a:pt x="9766" y="41515"/>
                    <a:pt x="10626" y="41962"/>
                    <a:pt x="11107" y="43028"/>
                  </a:cubicBezTo>
                  <a:cubicBezTo>
                    <a:pt x="11365" y="43613"/>
                    <a:pt x="11692" y="44146"/>
                    <a:pt x="12053" y="44661"/>
                  </a:cubicBezTo>
                  <a:cubicBezTo>
                    <a:pt x="12643" y="45561"/>
                    <a:pt x="13465" y="46085"/>
                    <a:pt x="14437" y="46085"/>
                  </a:cubicBezTo>
                  <a:cubicBezTo>
                    <a:pt x="14767" y="46085"/>
                    <a:pt x="15113" y="46025"/>
                    <a:pt x="15474" y="45899"/>
                  </a:cubicBezTo>
                  <a:cubicBezTo>
                    <a:pt x="15527" y="45881"/>
                    <a:pt x="15571" y="45873"/>
                    <a:pt x="15609" y="45873"/>
                  </a:cubicBezTo>
                  <a:cubicBezTo>
                    <a:pt x="15717" y="45873"/>
                    <a:pt x="15771" y="45944"/>
                    <a:pt x="15835" y="46071"/>
                  </a:cubicBezTo>
                  <a:cubicBezTo>
                    <a:pt x="15973" y="46363"/>
                    <a:pt x="16093" y="46673"/>
                    <a:pt x="16265" y="46931"/>
                  </a:cubicBezTo>
                  <a:cubicBezTo>
                    <a:pt x="16798" y="47705"/>
                    <a:pt x="17434" y="48306"/>
                    <a:pt x="18448" y="48323"/>
                  </a:cubicBezTo>
                  <a:cubicBezTo>
                    <a:pt x="19000" y="48335"/>
                    <a:pt x="19552" y="48363"/>
                    <a:pt x="20099" y="48363"/>
                  </a:cubicBezTo>
                  <a:cubicBezTo>
                    <a:pt x="20352" y="48363"/>
                    <a:pt x="20605" y="48357"/>
                    <a:pt x="20855" y="48341"/>
                  </a:cubicBezTo>
                  <a:cubicBezTo>
                    <a:pt x="23348" y="48152"/>
                    <a:pt x="25687" y="47464"/>
                    <a:pt x="27870" y="46226"/>
                  </a:cubicBezTo>
                  <a:cubicBezTo>
                    <a:pt x="28524" y="45848"/>
                    <a:pt x="29211" y="45555"/>
                    <a:pt x="29968" y="45418"/>
                  </a:cubicBezTo>
                  <a:cubicBezTo>
                    <a:pt x="30415" y="45332"/>
                    <a:pt x="30845" y="45246"/>
                    <a:pt x="31274" y="45143"/>
                  </a:cubicBezTo>
                  <a:cubicBezTo>
                    <a:pt x="33578" y="44575"/>
                    <a:pt x="35298" y="43269"/>
                    <a:pt x="36346" y="41154"/>
                  </a:cubicBezTo>
                  <a:cubicBezTo>
                    <a:pt x="36742" y="40363"/>
                    <a:pt x="37000" y="39521"/>
                    <a:pt x="37292" y="38695"/>
                  </a:cubicBezTo>
                  <a:cubicBezTo>
                    <a:pt x="37756" y="37423"/>
                    <a:pt x="38306" y="36220"/>
                    <a:pt x="39355" y="35325"/>
                  </a:cubicBezTo>
                  <a:cubicBezTo>
                    <a:pt x="39802" y="34930"/>
                    <a:pt x="40318" y="34603"/>
                    <a:pt x="40817" y="34260"/>
                  </a:cubicBezTo>
                  <a:cubicBezTo>
                    <a:pt x="41298" y="33950"/>
                    <a:pt x="41367" y="33727"/>
                    <a:pt x="40954" y="33314"/>
                  </a:cubicBezTo>
                  <a:cubicBezTo>
                    <a:pt x="40593" y="32970"/>
                    <a:pt x="40198" y="32643"/>
                    <a:pt x="39802" y="32334"/>
                  </a:cubicBezTo>
                  <a:cubicBezTo>
                    <a:pt x="38882" y="31673"/>
                    <a:pt x="37920" y="31313"/>
                    <a:pt x="36904" y="31313"/>
                  </a:cubicBezTo>
                  <a:cubicBezTo>
                    <a:pt x="36308" y="31313"/>
                    <a:pt x="35693" y="31437"/>
                    <a:pt x="35057" y="31698"/>
                  </a:cubicBezTo>
                  <a:cubicBezTo>
                    <a:pt x="34713" y="31835"/>
                    <a:pt x="34335" y="31938"/>
                    <a:pt x="33974" y="31973"/>
                  </a:cubicBezTo>
                  <a:cubicBezTo>
                    <a:pt x="33870" y="31986"/>
                    <a:pt x="33769" y="31992"/>
                    <a:pt x="33668" y="31992"/>
                  </a:cubicBezTo>
                  <a:cubicBezTo>
                    <a:pt x="32981" y="31992"/>
                    <a:pt x="32353" y="31705"/>
                    <a:pt x="31739" y="31405"/>
                  </a:cubicBezTo>
                  <a:cubicBezTo>
                    <a:pt x="31012" y="31038"/>
                    <a:pt x="30286" y="30862"/>
                    <a:pt x="29562" y="30862"/>
                  </a:cubicBezTo>
                  <a:cubicBezTo>
                    <a:pt x="28829" y="30862"/>
                    <a:pt x="28098" y="31042"/>
                    <a:pt x="27372" y="31388"/>
                  </a:cubicBezTo>
                  <a:cubicBezTo>
                    <a:pt x="25463" y="32282"/>
                    <a:pt x="24346" y="33864"/>
                    <a:pt x="23727" y="35807"/>
                  </a:cubicBezTo>
                  <a:cubicBezTo>
                    <a:pt x="23434" y="36684"/>
                    <a:pt x="23056" y="37509"/>
                    <a:pt x="22300" y="38059"/>
                  </a:cubicBezTo>
                  <a:cubicBezTo>
                    <a:pt x="21492" y="38661"/>
                    <a:pt x="20563" y="38988"/>
                    <a:pt x="19600" y="39246"/>
                  </a:cubicBezTo>
                  <a:cubicBezTo>
                    <a:pt x="19583" y="39246"/>
                    <a:pt x="19566" y="39211"/>
                    <a:pt x="19566" y="39211"/>
                  </a:cubicBezTo>
                  <a:cubicBezTo>
                    <a:pt x="19738" y="38386"/>
                    <a:pt x="19927" y="37561"/>
                    <a:pt x="20082" y="36718"/>
                  </a:cubicBezTo>
                  <a:cubicBezTo>
                    <a:pt x="20477" y="34741"/>
                    <a:pt x="20615" y="32729"/>
                    <a:pt x="20580" y="30701"/>
                  </a:cubicBezTo>
                  <a:cubicBezTo>
                    <a:pt x="20563" y="29892"/>
                    <a:pt x="20443" y="29084"/>
                    <a:pt x="20374" y="28276"/>
                  </a:cubicBezTo>
                  <a:cubicBezTo>
                    <a:pt x="20340" y="28087"/>
                    <a:pt x="20357" y="27984"/>
                    <a:pt x="20598" y="27984"/>
                  </a:cubicBezTo>
                  <a:cubicBezTo>
                    <a:pt x="20931" y="28009"/>
                    <a:pt x="21274" y="28069"/>
                    <a:pt x="21606" y="28069"/>
                  </a:cubicBezTo>
                  <a:cubicBezTo>
                    <a:pt x="21736" y="28069"/>
                    <a:pt x="21864" y="28060"/>
                    <a:pt x="21990" y="28036"/>
                  </a:cubicBezTo>
                  <a:cubicBezTo>
                    <a:pt x="23641" y="27692"/>
                    <a:pt x="25308" y="27331"/>
                    <a:pt x="26942" y="26884"/>
                  </a:cubicBezTo>
                  <a:cubicBezTo>
                    <a:pt x="29383" y="26230"/>
                    <a:pt x="31378" y="24838"/>
                    <a:pt x="32873" y="22792"/>
                  </a:cubicBezTo>
                  <a:cubicBezTo>
                    <a:pt x="33853" y="21416"/>
                    <a:pt x="34730" y="19972"/>
                    <a:pt x="35659" y="18562"/>
                  </a:cubicBezTo>
                  <a:cubicBezTo>
                    <a:pt x="35762" y="18390"/>
                    <a:pt x="35865" y="18184"/>
                    <a:pt x="35951" y="17995"/>
                  </a:cubicBezTo>
                  <a:cubicBezTo>
                    <a:pt x="36157" y="17513"/>
                    <a:pt x="36020" y="17290"/>
                    <a:pt x="35504" y="17273"/>
                  </a:cubicBezTo>
                  <a:cubicBezTo>
                    <a:pt x="35315" y="17255"/>
                    <a:pt x="35109" y="17255"/>
                    <a:pt x="34971" y="17255"/>
                  </a:cubicBezTo>
                  <a:cubicBezTo>
                    <a:pt x="35109" y="16602"/>
                    <a:pt x="35315" y="16000"/>
                    <a:pt x="35349" y="15364"/>
                  </a:cubicBezTo>
                  <a:cubicBezTo>
                    <a:pt x="35435" y="13851"/>
                    <a:pt x="35452" y="12338"/>
                    <a:pt x="35470" y="10825"/>
                  </a:cubicBezTo>
                  <a:cubicBezTo>
                    <a:pt x="35470" y="10223"/>
                    <a:pt x="35401" y="9622"/>
                    <a:pt x="35332" y="9020"/>
                  </a:cubicBezTo>
                  <a:cubicBezTo>
                    <a:pt x="35300" y="8777"/>
                    <a:pt x="35197" y="8657"/>
                    <a:pt x="35050" y="8657"/>
                  </a:cubicBezTo>
                  <a:cubicBezTo>
                    <a:pt x="34958" y="8657"/>
                    <a:pt x="34849" y="8704"/>
                    <a:pt x="34730" y="8796"/>
                  </a:cubicBezTo>
                  <a:cubicBezTo>
                    <a:pt x="34696" y="8831"/>
                    <a:pt x="34644" y="8882"/>
                    <a:pt x="34610" y="8917"/>
                  </a:cubicBezTo>
                  <a:cubicBezTo>
                    <a:pt x="33819" y="9639"/>
                    <a:pt x="33406" y="10585"/>
                    <a:pt x="33080" y="11599"/>
                  </a:cubicBezTo>
                  <a:cubicBezTo>
                    <a:pt x="32701" y="12871"/>
                    <a:pt x="31842" y="13782"/>
                    <a:pt x="30741" y="14591"/>
                  </a:cubicBezTo>
                  <a:cubicBezTo>
                    <a:pt x="30759" y="14470"/>
                    <a:pt x="30776" y="14419"/>
                    <a:pt x="30776" y="14367"/>
                  </a:cubicBezTo>
                  <a:cubicBezTo>
                    <a:pt x="30862" y="13370"/>
                    <a:pt x="31051" y="12355"/>
                    <a:pt x="31034" y="11358"/>
                  </a:cubicBezTo>
                  <a:cubicBezTo>
                    <a:pt x="30999" y="9880"/>
                    <a:pt x="30827" y="8401"/>
                    <a:pt x="30707" y="6905"/>
                  </a:cubicBezTo>
                  <a:cubicBezTo>
                    <a:pt x="30638" y="6132"/>
                    <a:pt x="30587" y="5341"/>
                    <a:pt x="30484" y="4550"/>
                  </a:cubicBezTo>
                  <a:cubicBezTo>
                    <a:pt x="30418" y="4145"/>
                    <a:pt x="30261" y="3949"/>
                    <a:pt x="30019" y="3949"/>
                  </a:cubicBezTo>
                  <a:cubicBezTo>
                    <a:pt x="29881" y="3949"/>
                    <a:pt x="29714" y="4012"/>
                    <a:pt x="29521" y="4137"/>
                  </a:cubicBezTo>
                  <a:cubicBezTo>
                    <a:pt x="28558" y="4756"/>
                    <a:pt x="27612" y="5392"/>
                    <a:pt x="26667" y="6011"/>
                  </a:cubicBezTo>
                  <a:cubicBezTo>
                    <a:pt x="26581" y="6080"/>
                    <a:pt x="26460" y="6132"/>
                    <a:pt x="26357" y="6200"/>
                  </a:cubicBezTo>
                  <a:cubicBezTo>
                    <a:pt x="26134" y="5186"/>
                    <a:pt x="25824" y="4515"/>
                    <a:pt x="25274" y="3879"/>
                  </a:cubicBezTo>
                  <a:cubicBezTo>
                    <a:pt x="25070" y="3648"/>
                    <a:pt x="24916" y="3536"/>
                    <a:pt x="24748" y="3536"/>
                  </a:cubicBezTo>
                  <a:cubicBezTo>
                    <a:pt x="24603" y="3536"/>
                    <a:pt x="24449" y="3618"/>
                    <a:pt x="24242" y="3776"/>
                  </a:cubicBezTo>
                  <a:cubicBezTo>
                    <a:pt x="23538" y="4309"/>
                    <a:pt x="22936" y="4928"/>
                    <a:pt x="22558" y="5805"/>
                  </a:cubicBezTo>
                  <a:cubicBezTo>
                    <a:pt x="22334" y="5444"/>
                    <a:pt x="22128" y="5134"/>
                    <a:pt x="21939" y="4825"/>
                  </a:cubicBezTo>
                  <a:cubicBezTo>
                    <a:pt x="21045" y="3329"/>
                    <a:pt x="19841" y="2040"/>
                    <a:pt x="19205" y="389"/>
                  </a:cubicBezTo>
                  <a:cubicBezTo>
                    <a:pt x="19101" y="120"/>
                    <a:pt x="18954" y="0"/>
                    <a:pt x="1876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2" name="Google Shape;1942;p15"/>
            <p:cNvSpPr/>
            <p:nvPr/>
          </p:nvSpPr>
          <p:spPr>
            <a:xfrm>
              <a:off x="1921425" y="2033025"/>
              <a:ext cx="135000" cy="128550"/>
            </a:xfrm>
            <a:custGeom>
              <a:avLst/>
              <a:gdLst/>
              <a:ahLst/>
              <a:cxnLst/>
              <a:rect l="l" t="t" r="r" b="b"/>
              <a:pathLst>
                <a:path w="5400" h="5142" extrusionOk="0">
                  <a:moveTo>
                    <a:pt x="1" y="0"/>
                  </a:moveTo>
                  <a:lnTo>
                    <a:pt x="1" y="0"/>
                  </a:lnTo>
                  <a:cubicBezTo>
                    <a:pt x="52" y="637"/>
                    <a:pt x="551" y="1273"/>
                    <a:pt x="1909" y="2562"/>
                  </a:cubicBezTo>
                  <a:cubicBezTo>
                    <a:pt x="2941" y="3525"/>
                    <a:pt x="4179" y="4247"/>
                    <a:pt x="5262" y="5141"/>
                  </a:cubicBezTo>
                  <a:cubicBezTo>
                    <a:pt x="5313" y="5107"/>
                    <a:pt x="5348" y="5055"/>
                    <a:pt x="5399" y="5004"/>
                  </a:cubicBezTo>
                  <a:cubicBezTo>
                    <a:pt x="5176" y="4797"/>
                    <a:pt x="4969" y="4557"/>
                    <a:pt x="4729" y="4367"/>
                  </a:cubicBezTo>
                  <a:cubicBezTo>
                    <a:pt x="3921" y="3766"/>
                    <a:pt x="3078" y="3215"/>
                    <a:pt x="2304" y="2562"/>
                  </a:cubicBezTo>
                  <a:cubicBezTo>
                    <a:pt x="1686" y="2064"/>
                    <a:pt x="1135" y="1479"/>
                    <a:pt x="585" y="894"/>
                  </a:cubicBezTo>
                  <a:cubicBezTo>
                    <a:pt x="362" y="671"/>
                    <a:pt x="224" y="361"/>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3" name="Google Shape;1943;p15"/>
            <p:cNvSpPr/>
            <p:nvPr/>
          </p:nvSpPr>
          <p:spPr>
            <a:xfrm>
              <a:off x="2238650" y="2885700"/>
              <a:ext cx="63625" cy="57725"/>
            </a:xfrm>
            <a:custGeom>
              <a:avLst/>
              <a:gdLst/>
              <a:ahLst/>
              <a:cxnLst/>
              <a:rect l="l" t="t" r="r" b="b"/>
              <a:pathLst>
                <a:path w="2545" h="2309" extrusionOk="0">
                  <a:moveTo>
                    <a:pt x="77" y="0"/>
                  </a:moveTo>
                  <a:cubicBezTo>
                    <a:pt x="50" y="0"/>
                    <a:pt x="25" y="2"/>
                    <a:pt x="0" y="5"/>
                  </a:cubicBezTo>
                  <a:cubicBezTo>
                    <a:pt x="189" y="125"/>
                    <a:pt x="310" y="194"/>
                    <a:pt x="413" y="280"/>
                  </a:cubicBezTo>
                  <a:cubicBezTo>
                    <a:pt x="705" y="503"/>
                    <a:pt x="1049" y="692"/>
                    <a:pt x="1307" y="950"/>
                  </a:cubicBezTo>
                  <a:cubicBezTo>
                    <a:pt x="1599" y="1260"/>
                    <a:pt x="1823" y="1621"/>
                    <a:pt x="2081" y="1947"/>
                  </a:cubicBezTo>
                  <a:cubicBezTo>
                    <a:pt x="2201" y="2085"/>
                    <a:pt x="2356" y="2205"/>
                    <a:pt x="2476" y="2308"/>
                  </a:cubicBezTo>
                  <a:cubicBezTo>
                    <a:pt x="2510" y="2291"/>
                    <a:pt x="2528" y="2257"/>
                    <a:pt x="2545" y="2240"/>
                  </a:cubicBezTo>
                  <a:cubicBezTo>
                    <a:pt x="2013" y="1144"/>
                    <a:pt x="809" y="0"/>
                    <a:pt x="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4" name="Google Shape;1944;p15"/>
            <p:cNvSpPr/>
            <p:nvPr/>
          </p:nvSpPr>
          <p:spPr>
            <a:xfrm>
              <a:off x="2102375" y="2722475"/>
              <a:ext cx="39150" cy="73525"/>
            </a:xfrm>
            <a:custGeom>
              <a:avLst/>
              <a:gdLst/>
              <a:ahLst/>
              <a:cxnLst/>
              <a:rect l="l" t="t" r="r" b="b"/>
              <a:pathLst>
                <a:path w="1566" h="2941" extrusionOk="0">
                  <a:moveTo>
                    <a:pt x="1394" y="0"/>
                  </a:moveTo>
                  <a:lnTo>
                    <a:pt x="1394" y="0"/>
                  </a:lnTo>
                  <a:cubicBezTo>
                    <a:pt x="1239" y="344"/>
                    <a:pt x="1118" y="688"/>
                    <a:pt x="998" y="1032"/>
                  </a:cubicBezTo>
                  <a:cubicBezTo>
                    <a:pt x="878" y="1376"/>
                    <a:pt x="775" y="1737"/>
                    <a:pt x="620" y="2063"/>
                  </a:cubicBezTo>
                  <a:cubicBezTo>
                    <a:pt x="448" y="2373"/>
                    <a:pt x="207" y="2648"/>
                    <a:pt x="1" y="2940"/>
                  </a:cubicBezTo>
                  <a:cubicBezTo>
                    <a:pt x="637" y="2820"/>
                    <a:pt x="1565" y="757"/>
                    <a:pt x="13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5" name="Google Shape;1945;p15"/>
            <p:cNvSpPr/>
            <p:nvPr/>
          </p:nvSpPr>
          <p:spPr>
            <a:xfrm>
              <a:off x="2140650" y="2676475"/>
              <a:ext cx="23225" cy="32700"/>
            </a:xfrm>
            <a:custGeom>
              <a:avLst/>
              <a:gdLst/>
              <a:ahLst/>
              <a:cxnLst/>
              <a:rect l="l" t="t" r="r" b="b"/>
              <a:pathLst>
                <a:path w="929" h="1308" extrusionOk="0">
                  <a:moveTo>
                    <a:pt x="791" y="0"/>
                  </a:moveTo>
                  <a:cubicBezTo>
                    <a:pt x="533" y="396"/>
                    <a:pt x="275" y="791"/>
                    <a:pt x="0" y="1187"/>
                  </a:cubicBezTo>
                  <a:cubicBezTo>
                    <a:pt x="69" y="1221"/>
                    <a:pt x="120" y="1256"/>
                    <a:pt x="189" y="1307"/>
                  </a:cubicBezTo>
                  <a:cubicBezTo>
                    <a:pt x="430" y="895"/>
                    <a:pt x="688" y="482"/>
                    <a:pt x="929" y="86"/>
                  </a:cubicBezTo>
                  <a:cubicBezTo>
                    <a:pt x="894" y="52"/>
                    <a:pt x="843" y="18"/>
                    <a:pt x="79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6" name="Google Shape;1946;p15"/>
            <p:cNvSpPr/>
            <p:nvPr/>
          </p:nvSpPr>
          <p:spPr>
            <a:xfrm>
              <a:off x="2223600" y="2645100"/>
              <a:ext cx="38275" cy="86850"/>
            </a:xfrm>
            <a:custGeom>
              <a:avLst/>
              <a:gdLst/>
              <a:ahLst/>
              <a:cxnLst/>
              <a:rect l="l" t="t" r="r" b="b"/>
              <a:pathLst>
                <a:path w="1531" h="3474" extrusionOk="0">
                  <a:moveTo>
                    <a:pt x="1531" y="0"/>
                  </a:moveTo>
                  <a:cubicBezTo>
                    <a:pt x="980" y="465"/>
                    <a:pt x="0" y="3061"/>
                    <a:pt x="241" y="3473"/>
                  </a:cubicBezTo>
                  <a:cubicBezTo>
                    <a:pt x="671" y="2304"/>
                    <a:pt x="1101" y="1135"/>
                    <a:pt x="1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7" name="Google Shape;1947;p15"/>
            <p:cNvSpPr/>
            <p:nvPr/>
          </p:nvSpPr>
          <p:spPr>
            <a:xfrm>
              <a:off x="1653650" y="2782650"/>
              <a:ext cx="60200" cy="56275"/>
            </a:xfrm>
            <a:custGeom>
              <a:avLst/>
              <a:gdLst/>
              <a:ahLst/>
              <a:cxnLst/>
              <a:rect l="l" t="t" r="r" b="b"/>
              <a:pathLst>
                <a:path w="2408" h="2251" extrusionOk="0">
                  <a:moveTo>
                    <a:pt x="2407" y="0"/>
                  </a:moveTo>
                  <a:lnTo>
                    <a:pt x="2407" y="0"/>
                  </a:lnTo>
                  <a:cubicBezTo>
                    <a:pt x="1960" y="1101"/>
                    <a:pt x="1049" y="1702"/>
                    <a:pt x="0" y="2201"/>
                  </a:cubicBezTo>
                  <a:cubicBezTo>
                    <a:pt x="76" y="2235"/>
                    <a:pt x="160" y="2250"/>
                    <a:pt x="249" y="2250"/>
                  </a:cubicBezTo>
                  <a:cubicBezTo>
                    <a:pt x="1075" y="2250"/>
                    <a:pt x="2392" y="915"/>
                    <a:pt x="240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8" name="Google Shape;1948;p15"/>
            <p:cNvSpPr/>
            <p:nvPr/>
          </p:nvSpPr>
          <p:spPr>
            <a:xfrm>
              <a:off x="2316000" y="2768900"/>
              <a:ext cx="107500" cy="30525"/>
            </a:xfrm>
            <a:custGeom>
              <a:avLst/>
              <a:gdLst/>
              <a:ahLst/>
              <a:cxnLst/>
              <a:rect l="l" t="t" r="r" b="b"/>
              <a:pathLst>
                <a:path w="4300" h="1221" extrusionOk="0">
                  <a:moveTo>
                    <a:pt x="35" y="0"/>
                  </a:moveTo>
                  <a:lnTo>
                    <a:pt x="1" y="155"/>
                  </a:lnTo>
                  <a:lnTo>
                    <a:pt x="310" y="258"/>
                  </a:lnTo>
                  <a:cubicBezTo>
                    <a:pt x="792" y="430"/>
                    <a:pt x="1290" y="567"/>
                    <a:pt x="1755" y="774"/>
                  </a:cubicBezTo>
                  <a:cubicBezTo>
                    <a:pt x="2442" y="1066"/>
                    <a:pt x="3147" y="1186"/>
                    <a:pt x="3869" y="1221"/>
                  </a:cubicBezTo>
                  <a:cubicBezTo>
                    <a:pt x="4007" y="1221"/>
                    <a:pt x="4162" y="1169"/>
                    <a:pt x="4299" y="1135"/>
                  </a:cubicBezTo>
                  <a:cubicBezTo>
                    <a:pt x="4299" y="1083"/>
                    <a:pt x="4299" y="1049"/>
                    <a:pt x="4299" y="997"/>
                  </a:cubicBezTo>
                  <a:cubicBezTo>
                    <a:pt x="3818" y="946"/>
                    <a:pt x="3336" y="928"/>
                    <a:pt x="2855" y="842"/>
                  </a:cubicBezTo>
                  <a:cubicBezTo>
                    <a:pt x="2374" y="722"/>
                    <a:pt x="1892" y="550"/>
                    <a:pt x="1411" y="395"/>
                  </a:cubicBezTo>
                  <a:cubicBezTo>
                    <a:pt x="964" y="258"/>
                    <a:pt x="499" y="120"/>
                    <a:pt x="3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49" name="Google Shape;1949;p15"/>
            <p:cNvSpPr/>
            <p:nvPr/>
          </p:nvSpPr>
          <p:spPr>
            <a:xfrm>
              <a:off x="1847500" y="2731075"/>
              <a:ext cx="39575" cy="102300"/>
            </a:xfrm>
            <a:custGeom>
              <a:avLst/>
              <a:gdLst/>
              <a:ahLst/>
              <a:cxnLst/>
              <a:rect l="l" t="t" r="r" b="b"/>
              <a:pathLst>
                <a:path w="1583" h="4092" extrusionOk="0">
                  <a:moveTo>
                    <a:pt x="1582" y="0"/>
                  </a:moveTo>
                  <a:cubicBezTo>
                    <a:pt x="1359" y="447"/>
                    <a:pt x="1152" y="963"/>
                    <a:pt x="877" y="1444"/>
                  </a:cubicBezTo>
                  <a:cubicBezTo>
                    <a:pt x="465" y="2149"/>
                    <a:pt x="104" y="2854"/>
                    <a:pt x="18" y="3662"/>
                  </a:cubicBezTo>
                  <a:cubicBezTo>
                    <a:pt x="0" y="3800"/>
                    <a:pt x="35" y="3937"/>
                    <a:pt x="52" y="4075"/>
                  </a:cubicBezTo>
                  <a:cubicBezTo>
                    <a:pt x="104" y="4075"/>
                    <a:pt x="138" y="4075"/>
                    <a:pt x="190" y="4092"/>
                  </a:cubicBezTo>
                  <a:cubicBezTo>
                    <a:pt x="224" y="3972"/>
                    <a:pt x="258" y="3851"/>
                    <a:pt x="293" y="3748"/>
                  </a:cubicBezTo>
                  <a:cubicBezTo>
                    <a:pt x="499" y="3129"/>
                    <a:pt x="705" y="2510"/>
                    <a:pt x="929" y="1908"/>
                  </a:cubicBezTo>
                  <a:cubicBezTo>
                    <a:pt x="1118" y="1393"/>
                    <a:pt x="1341" y="894"/>
                    <a:pt x="1531" y="378"/>
                  </a:cubicBezTo>
                  <a:cubicBezTo>
                    <a:pt x="1582" y="241"/>
                    <a:pt x="1582" y="86"/>
                    <a:pt x="158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0" name="Google Shape;1950;p15"/>
            <p:cNvSpPr/>
            <p:nvPr/>
          </p:nvSpPr>
          <p:spPr>
            <a:xfrm>
              <a:off x="1866400" y="2787800"/>
              <a:ext cx="19375" cy="47725"/>
            </a:xfrm>
            <a:custGeom>
              <a:avLst/>
              <a:gdLst/>
              <a:ahLst/>
              <a:cxnLst/>
              <a:rect l="l" t="t" r="r" b="b"/>
              <a:pathLst>
                <a:path w="775" h="1909" extrusionOk="0">
                  <a:moveTo>
                    <a:pt x="775" y="1"/>
                  </a:moveTo>
                  <a:lnTo>
                    <a:pt x="775" y="1"/>
                  </a:lnTo>
                  <a:cubicBezTo>
                    <a:pt x="276" y="344"/>
                    <a:pt x="1" y="1617"/>
                    <a:pt x="328" y="1909"/>
                  </a:cubicBezTo>
                  <a:cubicBezTo>
                    <a:pt x="465" y="1290"/>
                    <a:pt x="620" y="671"/>
                    <a:pt x="77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1" name="Google Shape;1951;p15"/>
            <p:cNvSpPr/>
            <p:nvPr/>
          </p:nvSpPr>
          <p:spPr>
            <a:xfrm>
              <a:off x="1927875" y="2863025"/>
              <a:ext cx="48600" cy="91150"/>
            </a:xfrm>
            <a:custGeom>
              <a:avLst/>
              <a:gdLst/>
              <a:ahLst/>
              <a:cxnLst/>
              <a:rect l="l" t="t" r="r" b="b"/>
              <a:pathLst>
                <a:path w="1944" h="3646" extrusionOk="0">
                  <a:moveTo>
                    <a:pt x="1943" y="0"/>
                  </a:moveTo>
                  <a:lnTo>
                    <a:pt x="1943" y="0"/>
                  </a:lnTo>
                  <a:cubicBezTo>
                    <a:pt x="1152" y="344"/>
                    <a:pt x="1" y="2889"/>
                    <a:pt x="258" y="3645"/>
                  </a:cubicBezTo>
                  <a:cubicBezTo>
                    <a:pt x="568" y="2339"/>
                    <a:pt x="1152" y="1187"/>
                    <a:pt x="194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2" name="Google Shape;1952;p15"/>
            <p:cNvSpPr/>
            <p:nvPr/>
          </p:nvSpPr>
          <p:spPr>
            <a:xfrm>
              <a:off x="1572850" y="2584050"/>
              <a:ext cx="74800" cy="24975"/>
            </a:xfrm>
            <a:custGeom>
              <a:avLst/>
              <a:gdLst/>
              <a:ahLst/>
              <a:cxnLst/>
              <a:rect l="l" t="t" r="r" b="b"/>
              <a:pathLst>
                <a:path w="2992" h="999" extrusionOk="0">
                  <a:moveTo>
                    <a:pt x="2115" y="1"/>
                  </a:moveTo>
                  <a:cubicBezTo>
                    <a:pt x="1272" y="18"/>
                    <a:pt x="585" y="396"/>
                    <a:pt x="0" y="998"/>
                  </a:cubicBezTo>
                  <a:cubicBezTo>
                    <a:pt x="669" y="601"/>
                    <a:pt x="1330" y="223"/>
                    <a:pt x="2078" y="223"/>
                  </a:cubicBezTo>
                  <a:cubicBezTo>
                    <a:pt x="2368" y="223"/>
                    <a:pt x="2670" y="279"/>
                    <a:pt x="2992" y="414"/>
                  </a:cubicBezTo>
                  <a:cubicBezTo>
                    <a:pt x="2785" y="18"/>
                    <a:pt x="2424" y="1"/>
                    <a:pt x="2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53" name="Google Shape;1953;p15"/>
          <p:cNvGrpSpPr/>
          <p:nvPr/>
        </p:nvGrpSpPr>
        <p:grpSpPr>
          <a:xfrm>
            <a:off x="7046550" y="315100"/>
            <a:ext cx="1670875" cy="728850"/>
            <a:chOff x="5385725" y="1777425"/>
            <a:chExt cx="1670875" cy="728850"/>
          </a:xfrm>
        </p:grpSpPr>
        <p:sp>
          <p:nvSpPr>
            <p:cNvPr id="1954" name="Google Shape;1954;p15"/>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5" name="Google Shape;1955;p15"/>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6" name="Google Shape;1956;p15"/>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7" name="Google Shape;1957;p15"/>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8" name="Google Shape;1958;p15"/>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59" name="Google Shape;1959;p15"/>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0" name="Google Shape;1960;p15"/>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1" name="Google Shape;1961;p15"/>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2" name="Google Shape;1962;p15"/>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63" name="Google Shape;1963;p15"/>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matchingName="Section header 3">
  <p:cSld name="SECTION_HEADER_3">
    <p:spTree>
      <p:nvGrpSpPr>
        <p:cNvPr id="1" name="Shape 1964"/>
        <p:cNvGrpSpPr/>
        <p:nvPr/>
      </p:nvGrpSpPr>
      <p:grpSpPr>
        <a:xfrm>
          <a:off x="0" y="0"/>
          <a:ext cx="0" cy="0"/>
          <a:chOff x="0" y="0"/>
          <a:chExt cx="0" cy="0"/>
        </a:xfrm>
      </p:grpSpPr>
      <p:sp>
        <p:nvSpPr>
          <p:cNvPr id="1965" name="Google Shape;1965;p16"/>
          <p:cNvSpPr txBox="1">
            <a:spLocks noGrp="1"/>
          </p:cNvSpPr>
          <p:nvPr>
            <p:ph type="title"/>
          </p:nvPr>
        </p:nvSpPr>
        <p:spPr>
          <a:xfrm>
            <a:off x="3532313" y="1126550"/>
            <a:ext cx="3275400" cy="1394400"/>
          </a:xfrm>
          <a:prstGeom prst="rect">
            <a:avLst/>
          </a:prstGeom>
        </p:spPr>
        <p:txBody>
          <a:bodyPr spcFirstLastPara="1" wrap="square" lIns="91425" tIns="91425" rIns="91425" bIns="91425" anchor="ctr" anchorCtr="0">
            <a:noAutofit/>
          </a:bodyPr>
          <a:lstStyle>
            <a:lvl1pPr lvl="0" rtl="0">
              <a:spcBef>
                <a:spcPts val="0"/>
              </a:spcBef>
              <a:spcAft>
                <a:spcPts val="0"/>
              </a:spcAft>
              <a:buSzPts val="7000"/>
              <a:buNone/>
              <a:defRPr sz="4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1966" name="Google Shape;1966;p16"/>
          <p:cNvSpPr txBox="1">
            <a:spLocks noGrp="1"/>
          </p:cNvSpPr>
          <p:nvPr>
            <p:ph type="title" idx="2" hasCustomPrompt="1"/>
          </p:nvPr>
        </p:nvSpPr>
        <p:spPr>
          <a:xfrm>
            <a:off x="1858388" y="1277900"/>
            <a:ext cx="1332600" cy="1091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lnSpc>
                <a:spcPct val="100000"/>
              </a:lnSpc>
              <a:spcBef>
                <a:spcPts val="0"/>
              </a:spcBef>
              <a:spcAft>
                <a:spcPts val="0"/>
              </a:spcAft>
              <a:buSzPts val="5000"/>
              <a:buNone/>
              <a:defRPr sz="6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1967" name="Google Shape;1967;p16"/>
          <p:cNvSpPr txBox="1">
            <a:spLocks noGrp="1"/>
          </p:cNvSpPr>
          <p:nvPr>
            <p:ph type="subTitle" idx="1"/>
          </p:nvPr>
        </p:nvSpPr>
        <p:spPr>
          <a:xfrm>
            <a:off x="3532313" y="2678725"/>
            <a:ext cx="3753300" cy="384900"/>
          </a:xfrm>
          <a:prstGeom prst="rect">
            <a:avLst/>
          </a:prstGeom>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lvl="0" rtl="0">
              <a:lnSpc>
                <a:spcPct val="115000"/>
              </a:lnSpc>
              <a:spcBef>
                <a:spcPts val="0"/>
              </a:spcBef>
              <a:spcAft>
                <a:spcPts val="0"/>
              </a:spcAft>
              <a:buNone/>
              <a:defRPr sz="1600"/>
            </a:lvl1pPr>
            <a:lvl2pPr lvl="1" rtl="0">
              <a:lnSpc>
                <a:spcPct val="115000"/>
              </a:lnSpc>
              <a:spcBef>
                <a:spcPts val="0"/>
              </a:spcBef>
              <a:spcAft>
                <a:spcPts val="0"/>
              </a:spcAft>
              <a:buNone/>
              <a:defRPr sz="1600"/>
            </a:lvl2pPr>
            <a:lvl3pPr lvl="2" rtl="0">
              <a:lnSpc>
                <a:spcPct val="115000"/>
              </a:lnSpc>
              <a:spcBef>
                <a:spcPts val="0"/>
              </a:spcBef>
              <a:spcAft>
                <a:spcPts val="0"/>
              </a:spcAft>
              <a:buNone/>
              <a:defRPr sz="1600"/>
            </a:lvl3pPr>
            <a:lvl4pPr lvl="3" rtl="0">
              <a:lnSpc>
                <a:spcPct val="115000"/>
              </a:lnSpc>
              <a:spcBef>
                <a:spcPts val="0"/>
              </a:spcBef>
              <a:spcAft>
                <a:spcPts val="0"/>
              </a:spcAft>
              <a:buNone/>
              <a:defRPr sz="1600"/>
            </a:lvl4pPr>
            <a:lvl5pPr lvl="4" rtl="0">
              <a:lnSpc>
                <a:spcPct val="115000"/>
              </a:lnSpc>
              <a:spcBef>
                <a:spcPts val="0"/>
              </a:spcBef>
              <a:spcAft>
                <a:spcPts val="0"/>
              </a:spcAft>
              <a:buNone/>
              <a:defRPr sz="1600"/>
            </a:lvl5pPr>
            <a:lvl6pPr lvl="5" rtl="0">
              <a:lnSpc>
                <a:spcPct val="115000"/>
              </a:lnSpc>
              <a:spcBef>
                <a:spcPts val="0"/>
              </a:spcBef>
              <a:spcAft>
                <a:spcPts val="0"/>
              </a:spcAft>
              <a:buNone/>
              <a:defRPr sz="1600"/>
            </a:lvl6pPr>
            <a:lvl7pPr lvl="6" rtl="0">
              <a:lnSpc>
                <a:spcPct val="115000"/>
              </a:lnSpc>
              <a:spcBef>
                <a:spcPts val="0"/>
              </a:spcBef>
              <a:spcAft>
                <a:spcPts val="0"/>
              </a:spcAft>
              <a:buNone/>
              <a:defRPr sz="1600"/>
            </a:lvl7pPr>
            <a:lvl8pPr lvl="7" rtl="0">
              <a:lnSpc>
                <a:spcPct val="115000"/>
              </a:lnSpc>
              <a:spcBef>
                <a:spcPts val="0"/>
              </a:spcBef>
              <a:spcAft>
                <a:spcPts val="0"/>
              </a:spcAft>
              <a:buNone/>
              <a:defRPr sz="1600"/>
            </a:lvl8pPr>
            <a:lvl9pPr lvl="8" rtl="0">
              <a:lnSpc>
                <a:spcPct val="115000"/>
              </a:lnSpc>
              <a:spcBef>
                <a:spcPts val="0"/>
              </a:spcBef>
              <a:spcAft>
                <a:spcPts val="0"/>
              </a:spcAft>
              <a:buNone/>
              <a:defRPr sz="1600"/>
            </a:lvl9pPr>
          </a:lstStyle>
          <a:p>
            <a:endParaRPr/>
          </a:p>
        </p:txBody>
      </p:sp>
      <p:grpSp>
        <p:nvGrpSpPr>
          <p:cNvPr id="1968" name="Google Shape;1968;p16"/>
          <p:cNvGrpSpPr/>
          <p:nvPr/>
        </p:nvGrpSpPr>
        <p:grpSpPr>
          <a:xfrm>
            <a:off x="250313" y="163222"/>
            <a:ext cx="8643377" cy="4878328"/>
            <a:chOff x="250313" y="163222"/>
            <a:chExt cx="8643377" cy="4878328"/>
          </a:xfrm>
        </p:grpSpPr>
        <p:sp>
          <p:nvSpPr>
            <p:cNvPr id="1969" name="Google Shape;1969;p16"/>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0" name="Google Shape;1970;p16"/>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71" name="Google Shape;1971;p16"/>
          <p:cNvGrpSpPr/>
          <p:nvPr/>
        </p:nvGrpSpPr>
        <p:grpSpPr>
          <a:xfrm>
            <a:off x="8036770" y="4385231"/>
            <a:ext cx="455898" cy="446686"/>
            <a:chOff x="4699050" y="4116550"/>
            <a:chExt cx="536350" cy="525575"/>
          </a:xfrm>
        </p:grpSpPr>
        <p:sp>
          <p:nvSpPr>
            <p:cNvPr id="1972" name="Google Shape;1972;p16"/>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3" name="Google Shape;1973;p16"/>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4" name="Google Shape;1974;p16"/>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5" name="Google Shape;1975;p16"/>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6" name="Google Shape;1976;p16"/>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7" name="Google Shape;1977;p16"/>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8" name="Google Shape;1978;p16"/>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79" name="Google Shape;1979;p16"/>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0" name="Google Shape;1980;p16"/>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1" name="Google Shape;1981;p16"/>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2" name="Google Shape;1982;p16"/>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3" name="Google Shape;1983;p16"/>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4" name="Google Shape;1984;p16"/>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5" name="Google Shape;1985;p16"/>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6" name="Google Shape;1986;p16"/>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7" name="Google Shape;1987;p16"/>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8" name="Google Shape;1988;p16"/>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89" name="Google Shape;1989;p16"/>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0" name="Google Shape;1990;p16"/>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991" name="Google Shape;1991;p16"/>
          <p:cNvGrpSpPr/>
          <p:nvPr/>
        </p:nvGrpSpPr>
        <p:grpSpPr>
          <a:xfrm>
            <a:off x="8334808" y="3809256"/>
            <a:ext cx="655849" cy="642673"/>
            <a:chOff x="4699050" y="4116550"/>
            <a:chExt cx="536350" cy="525575"/>
          </a:xfrm>
        </p:grpSpPr>
        <p:sp>
          <p:nvSpPr>
            <p:cNvPr id="1992" name="Google Shape;1992;p16"/>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3" name="Google Shape;1993;p16"/>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4" name="Google Shape;1994;p16"/>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5" name="Google Shape;1995;p16"/>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6" name="Google Shape;1996;p16"/>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7" name="Google Shape;1997;p16"/>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8" name="Google Shape;1998;p16"/>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99" name="Google Shape;1999;p16"/>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0" name="Google Shape;2000;p16"/>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1" name="Google Shape;2001;p16"/>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2" name="Google Shape;2002;p16"/>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3" name="Google Shape;2003;p16"/>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4" name="Google Shape;2004;p16"/>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5" name="Google Shape;2005;p16"/>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6" name="Google Shape;2006;p16"/>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7" name="Google Shape;2007;p16"/>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8" name="Google Shape;2008;p16"/>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09" name="Google Shape;2009;p16"/>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0" name="Google Shape;2010;p16"/>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11" name="Google Shape;2011;p16"/>
          <p:cNvGrpSpPr/>
          <p:nvPr/>
        </p:nvGrpSpPr>
        <p:grpSpPr>
          <a:xfrm>
            <a:off x="-578889" y="3871687"/>
            <a:ext cx="3275298" cy="1473776"/>
            <a:chOff x="2816450" y="698875"/>
            <a:chExt cx="2506350" cy="1127775"/>
          </a:xfrm>
        </p:grpSpPr>
        <p:sp>
          <p:nvSpPr>
            <p:cNvPr id="2012" name="Google Shape;2012;p16"/>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3" name="Google Shape;2013;p16"/>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4" name="Google Shape;2014;p16"/>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5" name="Google Shape;2015;p16"/>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6" name="Google Shape;2016;p16"/>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7" name="Google Shape;2017;p16"/>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8" name="Google Shape;2018;p16"/>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19" name="Google Shape;2019;p16"/>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0" name="Google Shape;2020;p16"/>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1" name="Google Shape;2021;p16"/>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2" name="Google Shape;2022;p16"/>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3" name="Google Shape;2023;p16"/>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4" name="Google Shape;2024;p16"/>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5" name="Google Shape;2025;p16"/>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6" name="Google Shape;2026;p16"/>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7" name="Google Shape;2027;p16"/>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8" name="Google Shape;2028;p16"/>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29" name="Google Shape;2029;p16"/>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0" name="Google Shape;2030;p16"/>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1" name="Google Shape;2031;p16"/>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2" name="Google Shape;2032;p16"/>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3" name="Google Shape;2033;p16"/>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34" name="Google Shape;2034;p16"/>
          <p:cNvGrpSpPr/>
          <p:nvPr/>
        </p:nvGrpSpPr>
        <p:grpSpPr>
          <a:xfrm>
            <a:off x="50050" y="2969075"/>
            <a:ext cx="2253225" cy="1482850"/>
            <a:chOff x="3495275" y="1701300"/>
            <a:chExt cx="2253225" cy="1482850"/>
          </a:xfrm>
        </p:grpSpPr>
        <p:sp>
          <p:nvSpPr>
            <p:cNvPr id="2035" name="Google Shape;2035;p16"/>
            <p:cNvSpPr/>
            <p:nvPr/>
          </p:nvSpPr>
          <p:spPr>
            <a:xfrm>
              <a:off x="3502975" y="1706275"/>
              <a:ext cx="1754700" cy="1251700"/>
            </a:xfrm>
            <a:custGeom>
              <a:avLst/>
              <a:gdLst/>
              <a:ahLst/>
              <a:cxnLst/>
              <a:rect l="l" t="t" r="r" b="b"/>
              <a:pathLst>
                <a:path w="70188" h="50068" extrusionOk="0">
                  <a:moveTo>
                    <a:pt x="8445" y="9012"/>
                  </a:moveTo>
                  <a:cubicBezTo>
                    <a:pt x="10209" y="9097"/>
                    <a:pt x="11887" y="9217"/>
                    <a:pt x="13583" y="9251"/>
                  </a:cubicBezTo>
                  <a:cubicBezTo>
                    <a:pt x="13986" y="9260"/>
                    <a:pt x="14390" y="9263"/>
                    <a:pt x="14794" y="9263"/>
                  </a:cubicBezTo>
                  <a:cubicBezTo>
                    <a:pt x="16069" y="9263"/>
                    <a:pt x="17347" y="9230"/>
                    <a:pt x="18635" y="9217"/>
                  </a:cubicBezTo>
                  <a:lnTo>
                    <a:pt x="18635" y="9217"/>
                  </a:lnTo>
                  <a:cubicBezTo>
                    <a:pt x="18324" y="9415"/>
                    <a:pt x="16725" y="9505"/>
                    <a:pt x="14875" y="9505"/>
                  </a:cubicBezTo>
                  <a:cubicBezTo>
                    <a:pt x="12245" y="9505"/>
                    <a:pt x="9108" y="9323"/>
                    <a:pt x="8445" y="9012"/>
                  </a:cubicBezTo>
                  <a:close/>
                  <a:moveTo>
                    <a:pt x="20759" y="11135"/>
                  </a:moveTo>
                  <a:cubicBezTo>
                    <a:pt x="20793" y="11170"/>
                    <a:pt x="20810" y="11204"/>
                    <a:pt x="20845" y="11238"/>
                  </a:cubicBezTo>
                  <a:cubicBezTo>
                    <a:pt x="20707" y="11392"/>
                    <a:pt x="20605" y="11564"/>
                    <a:pt x="20433" y="11666"/>
                  </a:cubicBezTo>
                  <a:cubicBezTo>
                    <a:pt x="19594" y="12180"/>
                    <a:pt x="18755" y="12728"/>
                    <a:pt x="17882" y="13191"/>
                  </a:cubicBezTo>
                  <a:cubicBezTo>
                    <a:pt x="15312" y="14578"/>
                    <a:pt x="12555" y="15400"/>
                    <a:pt x="9712" y="15982"/>
                  </a:cubicBezTo>
                  <a:cubicBezTo>
                    <a:pt x="7794" y="16376"/>
                    <a:pt x="5858" y="16787"/>
                    <a:pt x="3940" y="17181"/>
                  </a:cubicBezTo>
                  <a:cubicBezTo>
                    <a:pt x="3940" y="17147"/>
                    <a:pt x="3940" y="17096"/>
                    <a:pt x="3923" y="17061"/>
                  </a:cubicBezTo>
                  <a:cubicBezTo>
                    <a:pt x="5413" y="16736"/>
                    <a:pt x="6903" y="16411"/>
                    <a:pt x="8393" y="16085"/>
                  </a:cubicBezTo>
                  <a:cubicBezTo>
                    <a:pt x="11459" y="15383"/>
                    <a:pt x="14542" y="14681"/>
                    <a:pt x="17351" y="13174"/>
                  </a:cubicBezTo>
                  <a:cubicBezTo>
                    <a:pt x="18430" y="12591"/>
                    <a:pt x="19457" y="11889"/>
                    <a:pt x="20519" y="11255"/>
                  </a:cubicBezTo>
                  <a:cubicBezTo>
                    <a:pt x="20588" y="11204"/>
                    <a:pt x="20673" y="11170"/>
                    <a:pt x="20759" y="11135"/>
                  </a:cubicBezTo>
                  <a:close/>
                  <a:moveTo>
                    <a:pt x="16083" y="16804"/>
                  </a:moveTo>
                  <a:cubicBezTo>
                    <a:pt x="16152" y="16873"/>
                    <a:pt x="16220" y="16924"/>
                    <a:pt x="16289" y="16993"/>
                  </a:cubicBezTo>
                  <a:cubicBezTo>
                    <a:pt x="16220" y="17130"/>
                    <a:pt x="16152" y="17267"/>
                    <a:pt x="16100" y="17404"/>
                  </a:cubicBezTo>
                  <a:cubicBezTo>
                    <a:pt x="15843" y="17969"/>
                    <a:pt x="15946" y="18551"/>
                    <a:pt x="16391" y="18980"/>
                  </a:cubicBezTo>
                  <a:cubicBezTo>
                    <a:pt x="16768" y="19322"/>
                    <a:pt x="17025" y="19716"/>
                    <a:pt x="17059" y="20230"/>
                  </a:cubicBezTo>
                  <a:cubicBezTo>
                    <a:pt x="17077" y="20624"/>
                    <a:pt x="17333" y="20846"/>
                    <a:pt x="17676" y="20898"/>
                  </a:cubicBezTo>
                  <a:cubicBezTo>
                    <a:pt x="18721" y="21052"/>
                    <a:pt x="19389" y="21634"/>
                    <a:pt x="19766" y="22611"/>
                  </a:cubicBezTo>
                  <a:cubicBezTo>
                    <a:pt x="19868" y="22885"/>
                    <a:pt x="20125" y="23107"/>
                    <a:pt x="20348" y="23381"/>
                  </a:cubicBezTo>
                  <a:cubicBezTo>
                    <a:pt x="20282" y="23396"/>
                    <a:pt x="20220" y="23402"/>
                    <a:pt x="20161" y="23402"/>
                  </a:cubicBezTo>
                  <a:cubicBezTo>
                    <a:pt x="19867" y="23402"/>
                    <a:pt x="19663" y="23236"/>
                    <a:pt x="19577" y="23022"/>
                  </a:cubicBezTo>
                  <a:cubicBezTo>
                    <a:pt x="19166" y="21925"/>
                    <a:pt x="18430" y="21309"/>
                    <a:pt x="17299" y="21103"/>
                  </a:cubicBezTo>
                  <a:cubicBezTo>
                    <a:pt x="16974" y="21052"/>
                    <a:pt x="16785" y="20761"/>
                    <a:pt x="16751" y="20401"/>
                  </a:cubicBezTo>
                  <a:cubicBezTo>
                    <a:pt x="16734" y="19887"/>
                    <a:pt x="16494" y="19493"/>
                    <a:pt x="16117" y="19134"/>
                  </a:cubicBezTo>
                  <a:cubicBezTo>
                    <a:pt x="15587" y="18620"/>
                    <a:pt x="15518" y="17815"/>
                    <a:pt x="15912" y="17198"/>
                  </a:cubicBezTo>
                  <a:cubicBezTo>
                    <a:pt x="15980" y="17079"/>
                    <a:pt x="16032" y="16942"/>
                    <a:pt x="16083" y="16804"/>
                  </a:cubicBezTo>
                  <a:close/>
                  <a:moveTo>
                    <a:pt x="26291" y="29513"/>
                  </a:moveTo>
                  <a:lnTo>
                    <a:pt x="26291" y="29513"/>
                  </a:lnTo>
                  <a:cubicBezTo>
                    <a:pt x="26822" y="30523"/>
                    <a:pt x="27644" y="31088"/>
                    <a:pt x="28843" y="31191"/>
                  </a:cubicBezTo>
                  <a:cubicBezTo>
                    <a:pt x="28684" y="31320"/>
                    <a:pt x="28475" y="31378"/>
                    <a:pt x="28248" y="31378"/>
                  </a:cubicBezTo>
                  <a:cubicBezTo>
                    <a:pt x="27962" y="31378"/>
                    <a:pt x="27647" y="31285"/>
                    <a:pt x="27370" y="31123"/>
                  </a:cubicBezTo>
                  <a:cubicBezTo>
                    <a:pt x="26736" y="30780"/>
                    <a:pt x="26188" y="29992"/>
                    <a:pt x="26291" y="29513"/>
                  </a:cubicBezTo>
                  <a:close/>
                  <a:moveTo>
                    <a:pt x="60220" y="23912"/>
                  </a:moveTo>
                  <a:lnTo>
                    <a:pt x="60220" y="23912"/>
                  </a:lnTo>
                  <a:cubicBezTo>
                    <a:pt x="60562" y="25385"/>
                    <a:pt x="58541" y="31534"/>
                    <a:pt x="57513" y="31928"/>
                  </a:cubicBezTo>
                  <a:cubicBezTo>
                    <a:pt x="57976" y="31003"/>
                    <a:pt x="58455" y="30198"/>
                    <a:pt x="58798" y="29324"/>
                  </a:cubicBezTo>
                  <a:cubicBezTo>
                    <a:pt x="59123" y="28451"/>
                    <a:pt x="59295" y="27526"/>
                    <a:pt x="59517" y="26618"/>
                  </a:cubicBezTo>
                  <a:cubicBezTo>
                    <a:pt x="59757" y="25728"/>
                    <a:pt x="59963" y="24820"/>
                    <a:pt x="60220" y="23912"/>
                  </a:cubicBezTo>
                  <a:close/>
                  <a:moveTo>
                    <a:pt x="23071" y="26755"/>
                  </a:moveTo>
                  <a:lnTo>
                    <a:pt x="23071" y="26755"/>
                  </a:lnTo>
                  <a:cubicBezTo>
                    <a:pt x="23105" y="26875"/>
                    <a:pt x="23140" y="26995"/>
                    <a:pt x="23140" y="27115"/>
                  </a:cubicBezTo>
                  <a:cubicBezTo>
                    <a:pt x="23208" y="27971"/>
                    <a:pt x="23568" y="28622"/>
                    <a:pt x="24373" y="28982"/>
                  </a:cubicBezTo>
                  <a:cubicBezTo>
                    <a:pt x="24904" y="29222"/>
                    <a:pt x="25280" y="29616"/>
                    <a:pt x="25435" y="30181"/>
                  </a:cubicBezTo>
                  <a:cubicBezTo>
                    <a:pt x="25691" y="31191"/>
                    <a:pt x="26377" y="31705"/>
                    <a:pt x="27370" y="31911"/>
                  </a:cubicBezTo>
                  <a:cubicBezTo>
                    <a:pt x="27593" y="31962"/>
                    <a:pt x="27798" y="32048"/>
                    <a:pt x="28021" y="32099"/>
                  </a:cubicBezTo>
                  <a:cubicBezTo>
                    <a:pt x="28021" y="32150"/>
                    <a:pt x="28021" y="32202"/>
                    <a:pt x="28004" y="32253"/>
                  </a:cubicBezTo>
                  <a:cubicBezTo>
                    <a:pt x="27912" y="32268"/>
                    <a:pt x="27807" y="32324"/>
                    <a:pt x="27700" y="32324"/>
                  </a:cubicBezTo>
                  <a:cubicBezTo>
                    <a:pt x="27687" y="32324"/>
                    <a:pt x="27674" y="32324"/>
                    <a:pt x="27661" y="32322"/>
                  </a:cubicBezTo>
                  <a:cubicBezTo>
                    <a:pt x="26411" y="32133"/>
                    <a:pt x="25537" y="31654"/>
                    <a:pt x="25195" y="30489"/>
                  </a:cubicBezTo>
                  <a:cubicBezTo>
                    <a:pt x="25006" y="29855"/>
                    <a:pt x="24647" y="29444"/>
                    <a:pt x="24064" y="29153"/>
                  </a:cubicBezTo>
                  <a:cubicBezTo>
                    <a:pt x="23191" y="28742"/>
                    <a:pt x="22694" y="27612"/>
                    <a:pt x="23071" y="26755"/>
                  </a:cubicBezTo>
                  <a:close/>
                  <a:moveTo>
                    <a:pt x="57034" y="32955"/>
                  </a:moveTo>
                  <a:lnTo>
                    <a:pt x="57034" y="32955"/>
                  </a:lnTo>
                  <a:cubicBezTo>
                    <a:pt x="56623" y="33932"/>
                    <a:pt x="56058" y="34942"/>
                    <a:pt x="55818" y="36004"/>
                  </a:cubicBezTo>
                  <a:cubicBezTo>
                    <a:pt x="55561" y="37100"/>
                    <a:pt x="55629" y="38248"/>
                    <a:pt x="55561" y="39481"/>
                  </a:cubicBezTo>
                  <a:cubicBezTo>
                    <a:pt x="54722" y="38145"/>
                    <a:pt x="55835" y="33675"/>
                    <a:pt x="57034" y="32955"/>
                  </a:cubicBezTo>
                  <a:close/>
                  <a:moveTo>
                    <a:pt x="42750" y="39977"/>
                  </a:moveTo>
                  <a:cubicBezTo>
                    <a:pt x="42784" y="40012"/>
                    <a:pt x="42818" y="40029"/>
                    <a:pt x="42853" y="40063"/>
                  </a:cubicBezTo>
                  <a:cubicBezTo>
                    <a:pt x="42784" y="40183"/>
                    <a:pt x="42716" y="40303"/>
                    <a:pt x="42630" y="40423"/>
                  </a:cubicBezTo>
                  <a:cubicBezTo>
                    <a:pt x="42459" y="40714"/>
                    <a:pt x="42236" y="40988"/>
                    <a:pt x="42082" y="41296"/>
                  </a:cubicBezTo>
                  <a:cubicBezTo>
                    <a:pt x="41949" y="41576"/>
                    <a:pt x="42023" y="41752"/>
                    <a:pt x="42240" y="41752"/>
                  </a:cubicBezTo>
                  <a:cubicBezTo>
                    <a:pt x="42301" y="41752"/>
                    <a:pt x="42375" y="41738"/>
                    <a:pt x="42459" y="41707"/>
                  </a:cubicBezTo>
                  <a:cubicBezTo>
                    <a:pt x="42955" y="41536"/>
                    <a:pt x="43401" y="41296"/>
                    <a:pt x="43846" y="41039"/>
                  </a:cubicBezTo>
                  <a:cubicBezTo>
                    <a:pt x="44154" y="40868"/>
                    <a:pt x="44411" y="40645"/>
                    <a:pt x="44685" y="40457"/>
                  </a:cubicBezTo>
                  <a:lnTo>
                    <a:pt x="44788" y="40543"/>
                  </a:lnTo>
                  <a:cubicBezTo>
                    <a:pt x="44737" y="40663"/>
                    <a:pt x="44702" y="40817"/>
                    <a:pt x="44600" y="40885"/>
                  </a:cubicBezTo>
                  <a:cubicBezTo>
                    <a:pt x="44000" y="41262"/>
                    <a:pt x="43418" y="41673"/>
                    <a:pt x="42784" y="41947"/>
                  </a:cubicBezTo>
                  <a:cubicBezTo>
                    <a:pt x="42693" y="41993"/>
                    <a:pt x="42588" y="42008"/>
                    <a:pt x="42477" y="42008"/>
                  </a:cubicBezTo>
                  <a:cubicBezTo>
                    <a:pt x="42253" y="42008"/>
                    <a:pt x="42002" y="41947"/>
                    <a:pt x="41774" y="41947"/>
                  </a:cubicBezTo>
                  <a:cubicBezTo>
                    <a:pt x="41637" y="41947"/>
                    <a:pt x="41483" y="41998"/>
                    <a:pt x="41363" y="42067"/>
                  </a:cubicBezTo>
                  <a:cubicBezTo>
                    <a:pt x="40626" y="42547"/>
                    <a:pt x="39907" y="43043"/>
                    <a:pt x="39153" y="43489"/>
                  </a:cubicBezTo>
                  <a:cubicBezTo>
                    <a:pt x="38964" y="43604"/>
                    <a:pt x="38730" y="43739"/>
                    <a:pt x="38502" y="43739"/>
                  </a:cubicBezTo>
                  <a:cubicBezTo>
                    <a:pt x="38358" y="43739"/>
                    <a:pt x="38217" y="43685"/>
                    <a:pt x="38091" y="43540"/>
                  </a:cubicBezTo>
                  <a:cubicBezTo>
                    <a:pt x="37749" y="43163"/>
                    <a:pt x="38006" y="42769"/>
                    <a:pt x="38228" y="42444"/>
                  </a:cubicBezTo>
                  <a:cubicBezTo>
                    <a:pt x="38725" y="41793"/>
                    <a:pt x="39273" y="41176"/>
                    <a:pt x="39787" y="40543"/>
                  </a:cubicBezTo>
                  <a:cubicBezTo>
                    <a:pt x="39838" y="40491"/>
                    <a:pt x="39924" y="40474"/>
                    <a:pt x="39993" y="40440"/>
                  </a:cubicBezTo>
                  <a:cubicBezTo>
                    <a:pt x="40027" y="40457"/>
                    <a:pt x="40044" y="40474"/>
                    <a:pt x="40061" y="40508"/>
                  </a:cubicBezTo>
                  <a:cubicBezTo>
                    <a:pt x="39975" y="40628"/>
                    <a:pt x="39873" y="40748"/>
                    <a:pt x="39770" y="40885"/>
                  </a:cubicBezTo>
                  <a:cubicBezTo>
                    <a:pt x="39325" y="41450"/>
                    <a:pt x="38845" y="42016"/>
                    <a:pt x="38434" y="42615"/>
                  </a:cubicBezTo>
                  <a:cubicBezTo>
                    <a:pt x="38314" y="42803"/>
                    <a:pt x="38331" y="43095"/>
                    <a:pt x="38297" y="43351"/>
                  </a:cubicBezTo>
                  <a:cubicBezTo>
                    <a:pt x="38537" y="43317"/>
                    <a:pt x="38828" y="43369"/>
                    <a:pt x="39016" y="43266"/>
                  </a:cubicBezTo>
                  <a:cubicBezTo>
                    <a:pt x="39873" y="42735"/>
                    <a:pt x="40695" y="42153"/>
                    <a:pt x="41517" y="41570"/>
                  </a:cubicBezTo>
                  <a:cubicBezTo>
                    <a:pt x="41602" y="41519"/>
                    <a:pt x="41620" y="41382"/>
                    <a:pt x="41671" y="41279"/>
                  </a:cubicBezTo>
                  <a:cubicBezTo>
                    <a:pt x="41911" y="40919"/>
                    <a:pt x="42133" y="40560"/>
                    <a:pt x="42390" y="40217"/>
                  </a:cubicBezTo>
                  <a:cubicBezTo>
                    <a:pt x="42476" y="40114"/>
                    <a:pt x="42630" y="40046"/>
                    <a:pt x="42750" y="39977"/>
                  </a:cubicBezTo>
                  <a:close/>
                  <a:moveTo>
                    <a:pt x="42253" y="45492"/>
                  </a:moveTo>
                  <a:cubicBezTo>
                    <a:pt x="42253" y="45544"/>
                    <a:pt x="42270" y="45561"/>
                    <a:pt x="42270" y="45561"/>
                  </a:cubicBezTo>
                  <a:cubicBezTo>
                    <a:pt x="41157" y="46726"/>
                    <a:pt x="40010" y="47856"/>
                    <a:pt x="38554" y="48592"/>
                  </a:cubicBezTo>
                  <a:cubicBezTo>
                    <a:pt x="38365" y="48678"/>
                    <a:pt x="38126" y="48729"/>
                    <a:pt x="37920" y="48729"/>
                  </a:cubicBezTo>
                  <a:cubicBezTo>
                    <a:pt x="37338" y="48695"/>
                    <a:pt x="37012" y="48181"/>
                    <a:pt x="37286" y="47668"/>
                  </a:cubicBezTo>
                  <a:cubicBezTo>
                    <a:pt x="37526" y="47171"/>
                    <a:pt x="37800" y="46674"/>
                    <a:pt x="38297" y="46383"/>
                  </a:cubicBezTo>
                  <a:cubicBezTo>
                    <a:pt x="38331" y="46417"/>
                    <a:pt x="38383" y="46451"/>
                    <a:pt x="38417" y="46486"/>
                  </a:cubicBezTo>
                  <a:cubicBezTo>
                    <a:pt x="38348" y="46640"/>
                    <a:pt x="38263" y="46794"/>
                    <a:pt x="38177" y="46948"/>
                  </a:cubicBezTo>
                  <a:cubicBezTo>
                    <a:pt x="38006" y="47188"/>
                    <a:pt x="37817" y="47428"/>
                    <a:pt x="37680" y="47702"/>
                  </a:cubicBezTo>
                  <a:cubicBezTo>
                    <a:pt x="37595" y="47839"/>
                    <a:pt x="37560" y="48113"/>
                    <a:pt x="37646" y="48181"/>
                  </a:cubicBezTo>
                  <a:cubicBezTo>
                    <a:pt x="37728" y="48277"/>
                    <a:pt x="37919" y="48351"/>
                    <a:pt x="38071" y="48351"/>
                  </a:cubicBezTo>
                  <a:cubicBezTo>
                    <a:pt x="38110" y="48351"/>
                    <a:pt x="38146" y="48346"/>
                    <a:pt x="38177" y="48335"/>
                  </a:cubicBezTo>
                  <a:cubicBezTo>
                    <a:pt x="38622" y="48147"/>
                    <a:pt x="39085" y="47959"/>
                    <a:pt x="39462" y="47668"/>
                  </a:cubicBezTo>
                  <a:cubicBezTo>
                    <a:pt x="40301" y="47051"/>
                    <a:pt x="41089" y="46383"/>
                    <a:pt x="41894" y="45732"/>
                  </a:cubicBezTo>
                  <a:cubicBezTo>
                    <a:pt x="42013" y="45647"/>
                    <a:pt x="42133" y="45578"/>
                    <a:pt x="42253" y="45492"/>
                  </a:cubicBezTo>
                  <a:close/>
                  <a:moveTo>
                    <a:pt x="7716" y="0"/>
                  </a:moveTo>
                  <a:cubicBezTo>
                    <a:pt x="7510" y="0"/>
                    <a:pt x="7445" y="178"/>
                    <a:pt x="7588" y="465"/>
                  </a:cubicBezTo>
                  <a:cubicBezTo>
                    <a:pt x="7862" y="996"/>
                    <a:pt x="8119" y="1561"/>
                    <a:pt x="8530" y="1990"/>
                  </a:cubicBezTo>
                  <a:cubicBezTo>
                    <a:pt x="9489" y="3017"/>
                    <a:pt x="10517" y="3993"/>
                    <a:pt x="11579" y="4918"/>
                  </a:cubicBezTo>
                  <a:cubicBezTo>
                    <a:pt x="12298" y="5552"/>
                    <a:pt x="13086" y="6203"/>
                    <a:pt x="13959" y="6614"/>
                  </a:cubicBezTo>
                  <a:cubicBezTo>
                    <a:pt x="15244" y="7213"/>
                    <a:pt x="16648" y="7607"/>
                    <a:pt x="17984" y="8104"/>
                  </a:cubicBezTo>
                  <a:cubicBezTo>
                    <a:pt x="18224" y="8190"/>
                    <a:pt x="18447" y="8309"/>
                    <a:pt x="18669" y="8429"/>
                  </a:cubicBezTo>
                  <a:cubicBezTo>
                    <a:pt x="18652" y="8464"/>
                    <a:pt x="18635" y="8498"/>
                    <a:pt x="18618" y="8532"/>
                  </a:cubicBezTo>
                  <a:cubicBezTo>
                    <a:pt x="18515" y="8549"/>
                    <a:pt x="18395" y="8566"/>
                    <a:pt x="18293" y="8566"/>
                  </a:cubicBezTo>
                  <a:cubicBezTo>
                    <a:pt x="17351" y="8566"/>
                    <a:pt x="16409" y="8575"/>
                    <a:pt x="15467" y="8575"/>
                  </a:cubicBezTo>
                  <a:cubicBezTo>
                    <a:pt x="14525" y="8575"/>
                    <a:pt x="13583" y="8566"/>
                    <a:pt x="12641" y="8532"/>
                  </a:cubicBezTo>
                  <a:cubicBezTo>
                    <a:pt x="10996" y="8481"/>
                    <a:pt x="9352" y="8378"/>
                    <a:pt x="7725" y="8138"/>
                  </a:cubicBezTo>
                  <a:cubicBezTo>
                    <a:pt x="5670" y="7830"/>
                    <a:pt x="3632" y="7350"/>
                    <a:pt x="1594" y="6956"/>
                  </a:cubicBezTo>
                  <a:cubicBezTo>
                    <a:pt x="1383" y="6916"/>
                    <a:pt x="1161" y="6900"/>
                    <a:pt x="940" y="6900"/>
                  </a:cubicBezTo>
                  <a:cubicBezTo>
                    <a:pt x="784" y="6900"/>
                    <a:pt x="629" y="6908"/>
                    <a:pt x="480" y="6922"/>
                  </a:cubicBezTo>
                  <a:cubicBezTo>
                    <a:pt x="138" y="6956"/>
                    <a:pt x="1" y="7213"/>
                    <a:pt x="172" y="7522"/>
                  </a:cubicBezTo>
                  <a:cubicBezTo>
                    <a:pt x="326" y="7796"/>
                    <a:pt x="515" y="8070"/>
                    <a:pt x="737" y="8275"/>
                  </a:cubicBezTo>
                  <a:cubicBezTo>
                    <a:pt x="2125" y="9645"/>
                    <a:pt x="3837" y="10365"/>
                    <a:pt x="5704" y="10707"/>
                  </a:cubicBezTo>
                  <a:cubicBezTo>
                    <a:pt x="7824" y="11117"/>
                    <a:pt x="9953" y="11289"/>
                    <a:pt x="12087" y="11289"/>
                  </a:cubicBezTo>
                  <a:cubicBezTo>
                    <a:pt x="13970" y="11289"/>
                    <a:pt x="15857" y="11155"/>
                    <a:pt x="17745" y="10930"/>
                  </a:cubicBezTo>
                  <a:cubicBezTo>
                    <a:pt x="18275" y="10879"/>
                    <a:pt x="18824" y="10793"/>
                    <a:pt x="19372" y="10759"/>
                  </a:cubicBezTo>
                  <a:cubicBezTo>
                    <a:pt x="19382" y="10757"/>
                    <a:pt x="19392" y="10757"/>
                    <a:pt x="19403" y="10757"/>
                  </a:cubicBezTo>
                  <a:cubicBezTo>
                    <a:pt x="19532" y="10757"/>
                    <a:pt x="19674" y="10848"/>
                    <a:pt x="19817" y="10896"/>
                  </a:cubicBezTo>
                  <a:cubicBezTo>
                    <a:pt x="19714" y="11033"/>
                    <a:pt x="19611" y="11153"/>
                    <a:pt x="19509" y="11255"/>
                  </a:cubicBezTo>
                  <a:cubicBezTo>
                    <a:pt x="19491" y="11290"/>
                    <a:pt x="19457" y="11290"/>
                    <a:pt x="19423" y="11307"/>
                  </a:cubicBezTo>
                  <a:cubicBezTo>
                    <a:pt x="16991" y="12557"/>
                    <a:pt x="14456" y="13567"/>
                    <a:pt x="11870" y="14475"/>
                  </a:cubicBezTo>
                  <a:cubicBezTo>
                    <a:pt x="9541" y="15297"/>
                    <a:pt x="7177" y="15982"/>
                    <a:pt x="4728" y="16274"/>
                  </a:cubicBezTo>
                  <a:cubicBezTo>
                    <a:pt x="4026" y="16359"/>
                    <a:pt x="3324" y="16462"/>
                    <a:pt x="2639" y="16599"/>
                  </a:cubicBezTo>
                  <a:cubicBezTo>
                    <a:pt x="2416" y="16650"/>
                    <a:pt x="2125" y="16890"/>
                    <a:pt x="2090" y="17079"/>
                  </a:cubicBezTo>
                  <a:cubicBezTo>
                    <a:pt x="2056" y="17267"/>
                    <a:pt x="2262" y="17592"/>
                    <a:pt x="2450" y="17695"/>
                  </a:cubicBezTo>
                  <a:cubicBezTo>
                    <a:pt x="2913" y="17952"/>
                    <a:pt x="3392" y="18192"/>
                    <a:pt x="3906" y="18312"/>
                  </a:cubicBezTo>
                  <a:cubicBezTo>
                    <a:pt x="4605" y="18459"/>
                    <a:pt x="5307" y="18526"/>
                    <a:pt x="6008" y="18526"/>
                  </a:cubicBezTo>
                  <a:cubicBezTo>
                    <a:pt x="6853" y="18526"/>
                    <a:pt x="7697" y="18429"/>
                    <a:pt x="8530" y="18260"/>
                  </a:cubicBezTo>
                  <a:cubicBezTo>
                    <a:pt x="10329" y="17901"/>
                    <a:pt x="12075" y="17387"/>
                    <a:pt x="13857" y="16959"/>
                  </a:cubicBezTo>
                  <a:cubicBezTo>
                    <a:pt x="14096" y="16907"/>
                    <a:pt x="14336" y="16873"/>
                    <a:pt x="14662" y="16822"/>
                  </a:cubicBezTo>
                  <a:lnTo>
                    <a:pt x="14662" y="16822"/>
                  </a:lnTo>
                  <a:cubicBezTo>
                    <a:pt x="14508" y="17216"/>
                    <a:pt x="14371" y="17490"/>
                    <a:pt x="14285" y="17764"/>
                  </a:cubicBezTo>
                  <a:cubicBezTo>
                    <a:pt x="13994" y="18740"/>
                    <a:pt x="14165" y="19082"/>
                    <a:pt x="15141" y="19374"/>
                  </a:cubicBezTo>
                  <a:cubicBezTo>
                    <a:pt x="15501" y="19476"/>
                    <a:pt x="15638" y="19699"/>
                    <a:pt x="15535" y="20042"/>
                  </a:cubicBezTo>
                  <a:cubicBezTo>
                    <a:pt x="15364" y="20607"/>
                    <a:pt x="15569" y="21018"/>
                    <a:pt x="15946" y="21412"/>
                  </a:cubicBezTo>
                  <a:cubicBezTo>
                    <a:pt x="16254" y="21754"/>
                    <a:pt x="16648" y="21823"/>
                    <a:pt x="17077" y="21891"/>
                  </a:cubicBezTo>
                  <a:cubicBezTo>
                    <a:pt x="17248" y="21908"/>
                    <a:pt x="17505" y="21874"/>
                    <a:pt x="17505" y="22200"/>
                  </a:cubicBezTo>
                  <a:cubicBezTo>
                    <a:pt x="17488" y="23107"/>
                    <a:pt x="18019" y="23621"/>
                    <a:pt x="18824" y="23895"/>
                  </a:cubicBezTo>
                  <a:cubicBezTo>
                    <a:pt x="19183" y="24015"/>
                    <a:pt x="19303" y="24238"/>
                    <a:pt x="19372" y="24580"/>
                  </a:cubicBezTo>
                  <a:cubicBezTo>
                    <a:pt x="19423" y="24820"/>
                    <a:pt x="19526" y="25077"/>
                    <a:pt x="19680" y="25265"/>
                  </a:cubicBezTo>
                  <a:cubicBezTo>
                    <a:pt x="20057" y="25796"/>
                    <a:pt x="20605" y="26019"/>
                    <a:pt x="21221" y="26087"/>
                  </a:cubicBezTo>
                  <a:cubicBezTo>
                    <a:pt x="21941" y="26173"/>
                    <a:pt x="21992" y="26242"/>
                    <a:pt x="21906" y="26961"/>
                  </a:cubicBezTo>
                  <a:cubicBezTo>
                    <a:pt x="21786" y="28023"/>
                    <a:pt x="22591" y="29376"/>
                    <a:pt x="23585" y="29667"/>
                  </a:cubicBezTo>
                  <a:cubicBezTo>
                    <a:pt x="24013" y="29804"/>
                    <a:pt x="24167" y="30078"/>
                    <a:pt x="24304" y="30472"/>
                  </a:cubicBezTo>
                  <a:cubicBezTo>
                    <a:pt x="24441" y="30900"/>
                    <a:pt x="24664" y="31328"/>
                    <a:pt x="24972" y="31654"/>
                  </a:cubicBezTo>
                  <a:cubicBezTo>
                    <a:pt x="25691" y="32407"/>
                    <a:pt x="26633" y="32647"/>
                    <a:pt x="27644" y="32664"/>
                  </a:cubicBezTo>
                  <a:cubicBezTo>
                    <a:pt x="28123" y="32664"/>
                    <a:pt x="28432" y="32853"/>
                    <a:pt x="28586" y="33315"/>
                  </a:cubicBezTo>
                  <a:cubicBezTo>
                    <a:pt x="28908" y="34252"/>
                    <a:pt x="29455" y="34651"/>
                    <a:pt x="30441" y="34651"/>
                  </a:cubicBezTo>
                  <a:cubicBezTo>
                    <a:pt x="30609" y="34651"/>
                    <a:pt x="30789" y="34639"/>
                    <a:pt x="30984" y="34617"/>
                  </a:cubicBezTo>
                  <a:cubicBezTo>
                    <a:pt x="31125" y="34604"/>
                    <a:pt x="31235" y="34593"/>
                    <a:pt x="31322" y="34593"/>
                  </a:cubicBezTo>
                  <a:cubicBezTo>
                    <a:pt x="31584" y="34593"/>
                    <a:pt x="31639" y="34689"/>
                    <a:pt x="31703" y="35113"/>
                  </a:cubicBezTo>
                  <a:cubicBezTo>
                    <a:pt x="31789" y="35713"/>
                    <a:pt x="32165" y="36021"/>
                    <a:pt x="32696" y="36175"/>
                  </a:cubicBezTo>
                  <a:cubicBezTo>
                    <a:pt x="32970" y="36261"/>
                    <a:pt x="33279" y="36295"/>
                    <a:pt x="33587" y="36312"/>
                  </a:cubicBezTo>
                  <a:cubicBezTo>
                    <a:pt x="34272" y="36329"/>
                    <a:pt x="34272" y="36329"/>
                    <a:pt x="34101" y="36980"/>
                  </a:cubicBezTo>
                  <a:cubicBezTo>
                    <a:pt x="33930" y="37648"/>
                    <a:pt x="34135" y="37922"/>
                    <a:pt x="34837" y="37939"/>
                  </a:cubicBezTo>
                  <a:cubicBezTo>
                    <a:pt x="35009" y="37939"/>
                    <a:pt x="35180" y="37939"/>
                    <a:pt x="35334" y="37871"/>
                  </a:cubicBezTo>
                  <a:cubicBezTo>
                    <a:pt x="35762" y="37717"/>
                    <a:pt x="36173" y="37545"/>
                    <a:pt x="36567" y="37357"/>
                  </a:cubicBezTo>
                  <a:cubicBezTo>
                    <a:pt x="36667" y="37316"/>
                    <a:pt x="36753" y="37295"/>
                    <a:pt x="36832" y="37295"/>
                  </a:cubicBezTo>
                  <a:cubicBezTo>
                    <a:pt x="36982" y="37295"/>
                    <a:pt x="37106" y="37371"/>
                    <a:pt x="37252" y="37528"/>
                  </a:cubicBezTo>
                  <a:cubicBezTo>
                    <a:pt x="37475" y="37768"/>
                    <a:pt x="37766" y="38008"/>
                    <a:pt x="38074" y="38076"/>
                  </a:cubicBezTo>
                  <a:cubicBezTo>
                    <a:pt x="38657" y="38213"/>
                    <a:pt x="39256" y="38213"/>
                    <a:pt x="39855" y="38265"/>
                  </a:cubicBezTo>
                  <a:cubicBezTo>
                    <a:pt x="40027" y="38282"/>
                    <a:pt x="40198" y="38299"/>
                    <a:pt x="40369" y="38333"/>
                  </a:cubicBezTo>
                  <a:cubicBezTo>
                    <a:pt x="40404" y="38385"/>
                    <a:pt x="40421" y="38436"/>
                    <a:pt x="40455" y="38487"/>
                  </a:cubicBezTo>
                  <a:cubicBezTo>
                    <a:pt x="40352" y="38556"/>
                    <a:pt x="40249" y="38590"/>
                    <a:pt x="40164" y="38659"/>
                  </a:cubicBezTo>
                  <a:cubicBezTo>
                    <a:pt x="39564" y="39104"/>
                    <a:pt x="38931" y="39532"/>
                    <a:pt x="38365" y="40012"/>
                  </a:cubicBezTo>
                  <a:cubicBezTo>
                    <a:pt x="37697" y="40611"/>
                    <a:pt x="37047" y="41245"/>
                    <a:pt x="36413" y="41896"/>
                  </a:cubicBezTo>
                  <a:cubicBezTo>
                    <a:pt x="36173" y="42135"/>
                    <a:pt x="36190" y="42409"/>
                    <a:pt x="36533" y="42598"/>
                  </a:cubicBezTo>
                  <a:cubicBezTo>
                    <a:pt x="36807" y="42752"/>
                    <a:pt x="36824" y="42975"/>
                    <a:pt x="36653" y="43214"/>
                  </a:cubicBezTo>
                  <a:cubicBezTo>
                    <a:pt x="36516" y="43420"/>
                    <a:pt x="36344" y="43626"/>
                    <a:pt x="36190" y="43831"/>
                  </a:cubicBezTo>
                  <a:cubicBezTo>
                    <a:pt x="35522" y="44705"/>
                    <a:pt x="34906" y="45612"/>
                    <a:pt x="34632" y="46691"/>
                  </a:cubicBezTo>
                  <a:cubicBezTo>
                    <a:pt x="34409" y="47513"/>
                    <a:pt x="34752" y="48027"/>
                    <a:pt x="35591" y="48198"/>
                  </a:cubicBezTo>
                  <a:cubicBezTo>
                    <a:pt x="36173" y="48318"/>
                    <a:pt x="36173" y="48318"/>
                    <a:pt x="36036" y="48884"/>
                  </a:cubicBezTo>
                  <a:cubicBezTo>
                    <a:pt x="35882" y="49603"/>
                    <a:pt x="36105" y="49945"/>
                    <a:pt x="36841" y="50048"/>
                  </a:cubicBezTo>
                  <a:cubicBezTo>
                    <a:pt x="36943" y="50062"/>
                    <a:pt x="37044" y="50068"/>
                    <a:pt x="37143" y="50068"/>
                  </a:cubicBezTo>
                  <a:cubicBezTo>
                    <a:pt x="37675" y="50068"/>
                    <a:pt x="38163" y="49888"/>
                    <a:pt x="38639" y="49671"/>
                  </a:cubicBezTo>
                  <a:cubicBezTo>
                    <a:pt x="39667" y="49175"/>
                    <a:pt x="40592" y="48507"/>
                    <a:pt x="41346" y="47633"/>
                  </a:cubicBezTo>
                  <a:cubicBezTo>
                    <a:pt x="41492" y="47477"/>
                    <a:pt x="41634" y="47365"/>
                    <a:pt x="41788" y="47365"/>
                  </a:cubicBezTo>
                  <a:cubicBezTo>
                    <a:pt x="41904" y="47365"/>
                    <a:pt x="42028" y="47428"/>
                    <a:pt x="42168" y="47582"/>
                  </a:cubicBezTo>
                  <a:cubicBezTo>
                    <a:pt x="42234" y="47674"/>
                    <a:pt x="42412" y="47736"/>
                    <a:pt x="42552" y="47736"/>
                  </a:cubicBezTo>
                  <a:cubicBezTo>
                    <a:pt x="42594" y="47736"/>
                    <a:pt x="42633" y="47731"/>
                    <a:pt x="42664" y="47719"/>
                  </a:cubicBezTo>
                  <a:cubicBezTo>
                    <a:pt x="42973" y="47599"/>
                    <a:pt x="43332" y="47462"/>
                    <a:pt x="43555" y="47222"/>
                  </a:cubicBezTo>
                  <a:cubicBezTo>
                    <a:pt x="44017" y="46708"/>
                    <a:pt x="44463" y="46143"/>
                    <a:pt x="44857" y="45561"/>
                  </a:cubicBezTo>
                  <a:cubicBezTo>
                    <a:pt x="45268" y="44961"/>
                    <a:pt x="45747" y="44448"/>
                    <a:pt x="46381" y="44088"/>
                  </a:cubicBezTo>
                  <a:cubicBezTo>
                    <a:pt x="46912" y="43797"/>
                    <a:pt x="47409" y="43471"/>
                    <a:pt x="47939" y="43249"/>
                  </a:cubicBezTo>
                  <a:cubicBezTo>
                    <a:pt x="49721" y="42512"/>
                    <a:pt x="51313" y="41502"/>
                    <a:pt x="52718" y="40183"/>
                  </a:cubicBezTo>
                  <a:cubicBezTo>
                    <a:pt x="52804" y="40114"/>
                    <a:pt x="52906" y="40063"/>
                    <a:pt x="53026" y="39977"/>
                  </a:cubicBezTo>
                  <a:cubicBezTo>
                    <a:pt x="53129" y="40183"/>
                    <a:pt x="53215" y="40354"/>
                    <a:pt x="53283" y="40526"/>
                  </a:cubicBezTo>
                  <a:cubicBezTo>
                    <a:pt x="53677" y="41468"/>
                    <a:pt x="54379" y="42101"/>
                    <a:pt x="55373" y="42375"/>
                  </a:cubicBezTo>
                  <a:cubicBezTo>
                    <a:pt x="55520" y="42415"/>
                    <a:pt x="55662" y="42434"/>
                    <a:pt x="55796" y="42434"/>
                  </a:cubicBezTo>
                  <a:cubicBezTo>
                    <a:pt x="56580" y="42434"/>
                    <a:pt x="57087" y="41788"/>
                    <a:pt x="56794" y="40954"/>
                  </a:cubicBezTo>
                  <a:cubicBezTo>
                    <a:pt x="56263" y="39412"/>
                    <a:pt x="56160" y="37837"/>
                    <a:pt x="56366" y="36227"/>
                  </a:cubicBezTo>
                  <a:cubicBezTo>
                    <a:pt x="56452" y="35542"/>
                    <a:pt x="56503" y="34839"/>
                    <a:pt x="57000" y="34291"/>
                  </a:cubicBezTo>
                  <a:cubicBezTo>
                    <a:pt x="58336" y="32801"/>
                    <a:pt x="59141" y="31037"/>
                    <a:pt x="59637" y="29119"/>
                  </a:cubicBezTo>
                  <a:cubicBezTo>
                    <a:pt x="60185" y="26892"/>
                    <a:pt x="60733" y="24666"/>
                    <a:pt x="61675" y="22576"/>
                  </a:cubicBezTo>
                  <a:cubicBezTo>
                    <a:pt x="62069" y="21737"/>
                    <a:pt x="62532" y="20966"/>
                    <a:pt x="63302" y="20435"/>
                  </a:cubicBezTo>
                  <a:cubicBezTo>
                    <a:pt x="63782" y="20110"/>
                    <a:pt x="64279" y="19802"/>
                    <a:pt x="64792" y="19545"/>
                  </a:cubicBezTo>
                  <a:cubicBezTo>
                    <a:pt x="66676" y="18586"/>
                    <a:pt x="68423" y="17438"/>
                    <a:pt x="69982" y="16017"/>
                  </a:cubicBezTo>
                  <a:cubicBezTo>
                    <a:pt x="70050" y="15948"/>
                    <a:pt x="70119" y="15863"/>
                    <a:pt x="70187" y="15794"/>
                  </a:cubicBezTo>
                  <a:lnTo>
                    <a:pt x="70187" y="15794"/>
                  </a:lnTo>
                  <a:cubicBezTo>
                    <a:pt x="69417" y="15863"/>
                    <a:pt x="68680" y="16034"/>
                    <a:pt x="67961" y="16205"/>
                  </a:cubicBezTo>
                  <a:cubicBezTo>
                    <a:pt x="67316" y="16366"/>
                    <a:pt x="66652" y="16519"/>
                    <a:pt x="65991" y="16519"/>
                  </a:cubicBezTo>
                  <a:cubicBezTo>
                    <a:pt x="65739" y="16519"/>
                    <a:pt x="65488" y="16497"/>
                    <a:pt x="65238" y="16445"/>
                  </a:cubicBezTo>
                  <a:cubicBezTo>
                    <a:pt x="65060" y="16412"/>
                    <a:pt x="64889" y="16397"/>
                    <a:pt x="64721" y="16397"/>
                  </a:cubicBezTo>
                  <a:cubicBezTo>
                    <a:pt x="64356" y="16397"/>
                    <a:pt x="64009" y="16470"/>
                    <a:pt x="63645" y="16599"/>
                  </a:cubicBezTo>
                  <a:cubicBezTo>
                    <a:pt x="60887" y="17592"/>
                    <a:pt x="57993" y="17901"/>
                    <a:pt x="55116" y="18329"/>
                  </a:cubicBezTo>
                  <a:cubicBezTo>
                    <a:pt x="54550" y="18397"/>
                    <a:pt x="53968" y="18449"/>
                    <a:pt x="53352" y="18517"/>
                  </a:cubicBezTo>
                  <a:cubicBezTo>
                    <a:pt x="53917" y="19151"/>
                    <a:pt x="54020" y="19802"/>
                    <a:pt x="53694" y="20504"/>
                  </a:cubicBezTo>
                  <a:cubicBezTo>
                    <a:pt x="53386" y="21155"/>
                    <a:pt x="52769" y="21360"/>
                    <a:pt x="52084" y="21429"/>
                  </a:cubicBezTo>
                  <a:cubicBezTo>
                    <a:pt x="51905" y="21447"/>
                    <a:pt x="51727" y="21456"/>
                    <a:pt x="51551" y="21456"/>
                  </a:cubicBezTo>
                  <a:cubicBezTo>
                    <a:pt x="50735" y="21456"/>
                    <a:pt x="49954" y="21261"/>
                    <a:pt x="49207" y="20881"/>
                  </a:cubicBezTo>
                  <a:cubicBezTo>
                    <a:pt x="49061" y="20804"/>
                    <a:pt x="48925" y="20761"/>
                    <a:pt x="48796" y="20761"/>
                  </a:cubicBezTo>
                  <a:cubicBezTo>
                    <a:pt x="48639" y="20761"/>
                    <a:pt x="48492" y="20825"/>
                    <a:pt x="48350" y="20966"/>
                  </a:cubicBezTo>
                  <a:cubicBezTo>
                    <a:pt x="47974" y="21292"/>
                    <a:pt x="47580" y="21617"/>
                    <a:pt x="47254" y="21994"/>
                  </a:cubicBezTo>
                  <a:cubicBezTo>
                    <a:pt x="45781" y="23672"/>
                    <a:pt x="44822" y="25625"/>
                    <a:pt x="44086" y="27697"/>
                  </a:cubicBezTo>
                  <a:cubicBezTo>
                    <a:pt x="43932" y="28125"/>
                    <a:pt x="43760" y="28571"/>
                    <a:pt x="43555" y="28965"/>
                  </a:cubicBezTo>
                  <a:cubicBezTo>
                    <a:pt x="43281" y="29530"/>
                    <a:pt x="42870" y="29975"/>
                    <a:pt x="42288" y="30215"/>
                  </a:cubicBezTo>
                  <a:cubicBezTo>
                    <a:pt x="42115" y="30285"/>
                    <a:pt x="41945" y="30318"/>
                    <a:pt x="41784" y="30318"/>
                  </a:cubicBezTo>
                  <a:cubicBezTo>
                    <a:pt x="41194" y="30318"/>
                    <a:pt x="40729" y="29877"/>
                    <a:pt x="40729" y="29205"/>
                  </a:cubicBezTo>
                  <a:cubicBezTo>
                    <a:pt x="40712" y="28828"/>
                    <a:pt x="40797" y="28434"/>
                    <a:pt x="40832" y="28057"/>
                  </a:cubicBezTo>
                  <a:cubicBezTo>
                    <a:pt x="40815" y="28040"/>
                    <a:pt x="40797" y="28023"/>
                    <a:pt x="40780" y="28023"/>
                  </a:cubicBezTo>
                  <a:cubicBezTo>
                    <a:pt x="40695" y="28160"/>
                    <a:pt x="40626" y="28297"/>
                    <a:pt x="40558" y="28417"/>
                  </a:cubicBezTo>
                  <a:cubicBezTo>
                    <a:pt x="40130" y="29136"/>
                    <a:pt x="39753" y="29855"/>
                    <a:pt x="39290" y="30540"/>
                  </a:cubicBezTo>
                  <a:cubicBezTo>
                    <a:pt x="38417" y="31791"/>
                    <a:pt x="37338" y="32767"/>
                    <a:pt x="35814" y="33161"/>
                  </a:cubicBezTo>
                  <a:cubicBezTo>
                    <a:pt x="35612" y="33215"/>
                    <a:pt x="35426" y="33241"/>
                    <a:pt x="35258" y="33241"/>
                  </a:cubicBezTo>
                  <a:cubicBezTo>
                    <a:pt x="34463" y="33241"/>
                    <a:pt x="34045" y="32663"/>
                    <a:pt x="34186" y="31688"/>
                  </a:cubicBezTo>
                  <a:cubicBezTo>
                    <a:pt x="34255" y="31294"/>
                    <a:pt x="34323" y="30917"/>
                    <a:pt x="34409" y="30438"/>
                  </a:cubicBezTo>
                  <a:lnTo>
                    <a:pt x="34409" y="30438"/>
                  </a:lnTo>
                  <a:cubicBezTo>
                    <a:pt x="34169" y="30575"/>
                    <a:pt x="33998" y="30695"/>
                    <a:pt x="33810" y="30746"/>
                  </a:cubicBezTo>
                  <a:cubicBezTo>
                    <a:pt x="33347" y="30883"/>
                    <a:pt x="32851" y="31071"/>
                    <a:pt x="32371" y="31088"/>
                  </a:cubicBezTo>
                  <a:cubicBezTo>
                    <a:pt x="32328" y="31091"/>
                    <a:pt x="32287" y="31093"/>
                    <a:pt x="32247" y="31093"/>
                  </a:cubicBezTo>
                  <a:cubicBezTo>
                    <a:pt x="31544" y="31093"/>
                    <a:pt x="31214" y="30669"/>
                    <a:pt x="31343" y="29924"/>
                  </a:cubicBezTo>
                  <a:cubicBezTo>
                    <a:pt x="31498" y="29085"/>
                    <a:pt x="31703" y="28245"/>
                    <a:pt x="31926" y="27406"/>
                  </a:cubicBezTo>
                  <a:cubicBezTo>
                    <a:pt x="32028" y="27029"/>
                    <a:pt x="31960" y="26875"/>
                    <a:pt x="31549" y="26790"/>
                  </a:cubicBezTo>
                  <a:cubicBezTo>
                    <a:pt x="30470" y="26567"/>
                    <a:pt x="30127" y="26139"/>
                    <a:pt x="30196" y="25060"/>
                  </a:cubicBezTo>
                  <a:cubicBezTo>
                    <a:pt x="30213" y="24683"/>
                    <a:pt x="30059" y="24546"/>
                    <a:pt x="29751" y="24426"/>
                  </a:cubicBezTo>
                  <a:cubicBezTo>
                    <a:pt x="29134" y="24203"/>
                    <a:pt x="28826" y="23672"/>
                    <a:pt x="28894" y="23004"/>
                  </a:cubicBezTo>
                  <a:cubicBezTo>
                    <a:pt x="28911" y="22902"/>
                    <a:pt x="28928" y="22782"/>
                    <a:pt x="28928" y="22696"/>
                  </a:cubicBezTo>
                  <a:cubicBezTo>
                    <a:pt x="28535" y="22611"/>
                    <a:pt x="28141" y="22559"/>
                    <a:pt x="27781" y="22439"/>
                  </a:cubicBezTo>
                  <a:cubicBezTo>
                    <a:pt x="27267" y="22251"/>
                    <a:pt x="27079" y="21908"/>
                    <a:pt x="27216" y="21377"/>
                  </a:cubicBezTo>
                  <a:cubicBezTo>
                    <a:pt x="27336" y="20966"/>
                    <a:pt x="27507" y="20555"/>
                    <a:pt x="27644" y="20179"/>
                  </a:cubicBezTo>
                  <a:cubicBezTo>
                    <a:pt x="27216" y="20093"/>
                    <a:pt x="26770" y="20059"/>
                    <a:pt x="26342" y="19922"/>
                  </a:cubicBezTo>
                  <a:cubicBezTo>
                    <a:pt x="25554" y="19682"/>
                    <a:pt x="25161" y="19031"/>
                    <a:pt x="25383" y="18243"/>
                  </a:cubicBezTo>
                  <a:cubicBezTo>
                    <a:pt x="25554" y="17644"/>
                    <a:pt x="25880" y="17096"/>
                    <a:pt x="26154" y="16530"/>
                  </a:cubicBezTo>
                  <a:cubicBezTo>
                    <a:pt x="26222" y="16393"/>
                    <a:pt x="26325" y="16274"/>
                    <a:pt x="26445" y="16119"/>
                  </a:cubicBezTo>
                  <a:lnTo>
                    <a:pt x="26445" y="16119"/>
                  </a:lnTo>
                  <a:cubicBezTo>
                    <a:pt x="25709" y="16154"/>
                    <a:pt x="25075" y="16239"/>
                    <a:pt x="24424" y="16239"/>
                  </a:cubicBezTo>
                  <a:cubicBezTo>
                    <a:pt x="23739" y="16239"/>
                    <a:pt x="23157" y="15794"/>
                    <a:pt x="22951" y="15160"/>
                  </a:cubicBezTo>
                  <a:cubicBezTo>
                    <a:pt x="22763" y="14561"/>
                    <a:pt x="22917" y="14150"/>
                    <a:pt x="23551" y="13653"/>
                  </a:cubicBezTo>
                  <a:cubicBezTo>
                    <a:pt x="23636" y="13585"/>
                    <a:pt x="23739" y="13550"/>
                    <a:pt x="23825" y="13499"/>
                  </a:cubicBezTo>
                  <a:cubicBezTo>
                    <a:pt x="23345" y="13328"/>
                    <a:pt x="22917" y="13311"/>
                    <a:pt x="22523" y="13174"/>
                  </a:cubicBezTo>
                  <a:cubicBezTo>
                    <a:pt x="21615" y="12900"/>
                    <a:pt x="21410" y="12146"/>
                    <a:pt x="22061" y="11444"/>
                  </a:cubicBezTo>
                  <a:cubicBezTo>
                    <a:pt x="22386" y="11101"/>
                    <a:pt x="22814" y="10844"/>
                    <a:pt x="23208" y="10553"/>
                  </a:cubicBezTo>
                  <a:cubicBezTo>
                    <a:pt x="23362" y="10450"/>
                    <a:pt x="23533" y="10365"/>
                    <a:pt x="23790" y="10211"/>
                  </a:cubicBezTo>
                  <a:cubicBezTo>
                    <a:pt x="23499" y="10159"/>
                    <a:pt x="23328" y="10142"/>
                    <a:pt x="23174" y="10091"/>
                  </a:cubicBezTo>
                  <a:cubicBezTo>
                    <a:pt x="22711" y="9902"/>
                    <a:pt x="22215" y="9765"/>
                    <a:pt x="21804" y="9491"/>
                  </a:cubicBezTo>
                  <a:cubicBezTo>
                    <a:pt x="21461" y="9251"/>
                    <a:pt x="21512" y="8858"/>
                    <a:pt x="21889" y="8652"/>
                  </a:cubicBezTo>
                  <a:cubicBezTo>
                    <a:pt x="22232" y="8446"/>
                    <a:pt x="22626" y="8327"/>
                    <a:pt x="23003" y="8224"/>
                  </a:cubicBezTo>
                  <a:cubicBezTo>
                    <a:pt x="23379" y="8121"/>
                    <a:pt x="23773" y="8087"/>
                    <a:pt x="24150" y="8018"/>
                  </a:cubicBezTo>
                  <a:cubicBezTo>
                    <a:pt x="23842" y="7847"/>
                    <a:pt x="23499" y="7796"/>
                    <a:pt x="23208" y="7676"/>
                  </a:cubicBezTo>
                  <a:cubicBezTo>
                    <a:pt x="22437" y="7350"/>
                    <a:pt x="21632" y="7042"/>
                    <a:pt x="20913" y="6614"/>
                  </a:cubicBezTo>
                  <a:cubicBezTo>
                    <a:pt x="20570" y="6408"/>
                    <a:pt x="20314" y="5997"/>
                    <a:pt x="20125" y="5638"/>
                  </a:cubicBezTo>
                  <a:cubicBezTo>
                    <a:pt x="19988" y="5364"/>
                    <a:pt x="19817" y="5261"/>
                    <a:pt x="19560" y="5175"/>
                  </a:cubicBezTo>
                  <a:cubicBezTo>
                    <a:pt x="18412" y="4816"/>
                    <a:pt x="17214" y="4541"/>
                    <a:pt x="16117" y="4045"/>
                  </a:cubicBezTo>
                  <a:cubicBezTo>
                    <a:pt x="14148" y="3137"/>
                    <a:pt x="12247" y="2092"/>
                    <a:pt x="10294" y="1116"/>
                  </a:cubicBezTo>
                  <a:cubicBezTo>
                    <a:pt x="9541" y="722"/>
                    <a:pt x="8753" y="362"/>
                    <a:pt x="7948" y="54"/>
                  </a:cubicBezTo>
                  <a:cubicBezTo>
                    <a:pt x="7858" y="18"/>
                    <a:pt x="7780" y="0"/>
                    <a:pt x="771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6" name="Google Shape;2036;p16"/>
            <p:cNvSpPr/>
            <p:nvPr/>
          </p:nvSpPr>
          <p:spPr>
            <a:xfrm>
              <a:off x="4048475" y="1911125"/>
              <a:ext cx="664550" cy="618850"/>
            </a:xfrm>
            <a:custGeom>
              <a:avLst/>
              <a:gdLst/>
              <a:ahLst/>
              <a:cxnLst/>
              <a:rect l="l" t="t" r="r" b="b"/>
              <a:pathLst>
                <a:path w="26582" h="24754" extrusionOk="0">
                  <a:moveTo>
                    <a:pt x="22591" y="16164"/>
                  </a:moveTo>
                  <a:cubicBezTo>
                    <a:pt x="22214" y="17088"/>
                    <a:pt x="21855" y="17962"/>
                    <a:pt x="21461" y="18887"/>
                  </a:cubicBezTo>
                  <a:cubicBezTo>
                    <a:pt x="21358" y="18322"/>
                    <a:pt x="22095" y="16575"/>
                    <a:pt x="22591" y="16164"/>
                  </a:cubicBezTo>
                  <a:close/>
                  <a:moveTo>
                    <a:pt x="17864" y="16626"/>
                  </a:moveTo>
                  <a:cubicBezTo>
                    <a:pt x="18035" y="17911"/>
                    <a:pt x="15963" y="21833"/>
                    <a:pt x="15004" y="22192"/>
                  </a:cubicBezTo>
                  <a:cubicBezTo>
                    <a:pt x="15569" y="21302"/>
                    <a:pt x="16186" y="20480"/>
                    <a:pt x="16665" y="19572"/>
                  </a:cubicBezTo>
                  <a:cubicBezTo>
                    <a:pt x="17128" y="18664"/>
                    <a:pt x="17436" y="17671"/>
                    <a:pt x="17864" y="16626"/>
                  </a:cubicBezTo>
                  <a:close/>
                  <a:moveTo>
                    <a:pt x="2621" y="0"/>
                  </a:moveTo>
                  <a:cubicBezTo>
                    <a:pt x="1882" y="0"/>
                    <a:pt x="1154" y="177"/>
                    <a:pt x="463" y="458"/>
                  </a:cubicBezTo>
                  <a:cubicBezTo>
                    <a:pt x="275" y="527"/>
                    <a:pt x="1" y="749"/>
                    <a:pt x="18" y="869"/>
                  </a:cubicBezTo>
                  <a:cubicBezTo>
                    <a:pt x="52" y="1057"/>
                    <a:pt x="258" y="1280"/>
                    <a:pt x="446" y="1349"/>
                  </a:cubicBezTo>
                  <a:cubicBezTo>
                    <a:pt x="926" y="1520"/>
                    <a:pt x="1439" y="1606"/>
                    <a:pt x="1936" y="1743"/>
                  </a:cubicBezTo>
                  <a:cubicBezTo>
                    <a:pt x="2073" y="1794"/>
                    <a:pt x="2210" y="1880"/>
                    <a:pt x="2330" y="1948"/>
                  </a:cubicBezTo>
                  <a:cubicBezTo>
                    <a:pt x="2227" y="2068"/>
                    <a:pt x="2159" y="2205"/>
                    <a:pt x="2039" y="2273"/>
                  </a:cubicBezTo>
                  <a:cubicBezTo>
                    <a:pt x="1559" y="2599"/>
                    <a:pt x="1028" y="2873"/>
                    <a:pt x="617" y="3250"/>
                  </a:cubicBezTo>
                  <a:cubicBezTo>
                    <a:pt x="378" y="3455"/>
                    <a:pt x="172" y="3849"/>
                    <a:pt x="189" y="4157"/>
                  </a:cubicBezTo>
                  <a:cubicBezTo>
                    <a:pt x="206" y="4568"/>
                    <a:pt x="652" y="4706"/>
                    <a:pt x="1028" y="4774"/>
                  </a:cubicBezTo>
                  <a:cubicBezTo>
                    <a:pt x="1371" y="4825"/>
                    <a:pt x="1731" y="4825"/>
                    <a:pt x="2056" y="4877"/>
                  </a:cubicBezTo>
                  <a:cubicBezTo>
                    <a:pt x="2244" y="4894"/>
                    <a:pt x="2433" y="4980"/>
                    <a:pt x="2604" y="5031"/>
                  </a:cubicBezTo>
                  <a:cubicBezTo>
                    <a:pt x="2484" y="5168"/>
                    <a:pt x="2381" y="5339"/>
                    <a:pt x="2262" y="5459"/>
                  </a:cubicBezTo>
                  <a:cubicBezTo>
                    <a:pt x="2056" y="5630"/>
                    <a:pt x="1833" y="5767"/>
                    <a:pt x="1645" y="5939"/>
                  </a:cubicBezTo>
                  <a:cubicBezTo>
                    <a:pt x="1337" y="6213"/>
                    <a:pt x="1285" y="6555"/>
                    <a:pt x="1457" y="6915"/>
                  </a:cubicBezTo>
                  <a:cubicBezTo>
                    <a:pt x="1675" y="7446"/>
                    <a:pt x="2164" y="7763"/>
                    <a:pt x="2781" y="7763"/>
                  </a:cubicBezTo>
                  <a:cubicBezTo>
                    <a:pt x="2841" y="7763"/>
                    <a:pt x="2902" y="7760"/>
                    <a:pt x="2964" y="7754"/>
                  </a:cubicBezTo>
                  <a:cubicBezTo>
                    <a:pt x="3478" y="7720"/>
                    <a:pt x="3974" y="7651"/>
                    <a:pt x="4471" y="7617"/>
                  </a:cubicBezTo>
                  <a:cubicBezTo>
                    <a:pt x="4642" y="7617"/>
                    <a:pt x="4813" y="7686"/>
                    <a:pt x="4985" y="7720"/>
                  </a:cubicBezTo>
                  <a:cubicBezTo>
                    <a:pt x="4916" y="7891"/>
                    <a:pt x="4865" y="8062"/>
                    <a:pt x="4779" y="8234"/>
                  </a:cubicBezTo>
                  <a:cubicBezTo>
                    <a:pt x="4505" y="8748"/>
                    <a:pt x="4111" y="9244"/>
                    <a:pt x="3923" y="9809"/>
                  </a:cubicBezTo>
                  <a:cubicBezTo>
                    <a:pt x="3597" y="10786"/>
                    <a:pt x="4008" y="11368"/>
                    <a:pt x="5019" y="11573"/>
                  </a:cubicBezTo>
                  <a:cubicBezTo>
                    <a:pt x="5156" y="11591"/>
                    <a:pt x="5276" y="11608"/>
                    <a:pt x="5413" y="11608"/>
                  </a:cubicBezTo>
                  <a:cubicBezTo>
                    <a:pt x="6389" y="11642"/>
                    <a:pt x="6389" y="11642"/>
                    <a:pt x="5944" y="12498"/>
                  </a:cubicBezTo>
                  <a:cubicBezTo>
                    <a:pt x="5362" y="13594"/>
                    <a:pt x="5687" y="14125"/>
                    <a:pt x="6920" y="14125"/>
                  </a:cubicBezTo>
                  <a:cubicBezTo>
                    <a:pt x="7451" y="14125"/>
                    <a:pt x="7485" y="14143"/>
                    <a:pt x="7400" y="14691"/>
                  </a:cubicBezTo>
                  <a:cubicBezTo>
                    <a:pt x="7297" y="15376"/>
                    <a:pt x="7502" y="15770"/>
                    <a:pt x="8153" y="15992"/>
                  </a:cubicBezTo>
                  <a:cubicBezTo>
                    <a:pt x="8599" y="16146"/>
                    <a:pt x="8718" y="16455"/>
                    <a:pt x="8684" y="16900"/>
                  </a:cubicBezTo>
                  <a:cubicBezTo>
                    <a:pt x="8616" y="17756"/>
                    <a:pt x="8873" y="18082"/>
                    <a:pt x="9695" y="18287"/>
                  </a:cubicBezTo>
                  <a:cubicBezTo>
                    <a:pt x="10585" y="18510"/>
                    <a:pt x="10620" y="18561"/>
                    <a:pt x="10328" y="19452"/>
                  </a:cubicBezTo>
                  <a:cubicBezTo>
                    <a:pt x="10260" y="19675"/>
                    <a:pt x="10174" y="19897"/>
                    <a:pt x="10123" y="20120"/>
                  </a:cubicBezTo>
                  <a:cubicBezTo>
                    <a:pt x="10003" y="20736"/>
                    <a:pt x="9900" y="21353"/>
                    <a:pt x="9815" y="21987"/>
                  </a:cubicBezTo>
                  <a:cubicBezTo>
                    <a:pt x="9763" y="22329"/>
                    <a:pt x="9969" y="22535"/>
                    <a:pt x="10294" y="22586"/>
                  </a:cubicBezTo>
                  <a:cubicBezTo>
                    <a:pt x="10413" y="22608"/>
                    <a:pt x="10539" y="22630"/>
                    <a:pt x="10655" y="22630"/>
                  </a:cubicBezTo>
                  <a:cubicBezTo>
                    <a:pt x="10722" y="22630"/>
                    <a:pt x="10785" y="22622"/>
                    <a:pt x="10842" y="22603"/>
                  </a:cubicBezTo>
                  <a:cubicBezTo>
                    <a:pt x="11356" y="22432"/>
                    <a:pt x="11853" y="22209"/>
                    <a:pt x="12366" y="22021"/>
                  </a:cubicBezTo>
                  <a:cubicBezTo>
                    <a:pt x="12521" y="21970"/>
                    <a:pt x="12709" y="21970"/>
                    <a:pt x="12880" y="21952"/>
                  </a:cubicBezTo>
                  <a:cubicBezTo>
                    <a:pt x="12897" y="22107"/>
                    <a:pt x="12932" y="22278"/>
                    <a:pt x="12897" y="22449"/>
                  </a:cubicBezTo>
                  <a:cubicBezTo>
                    <a:pt x="12846" y="22843"/>
                    <a:pt x="12709" y="23254"/>
                    <a:pt x="12675" y="23665"/>
                  </a:cubicBezTo>
                  <a:cubicBezTo>
                    <a:pt x="12634" y="24405"/>
                    <a:pt x="12890" y="24754"/>
                    <a:pt x="13440" y="24754"/>
                  </a:cubicBezTo>
                  <a:cubicBezTo>
                    <a:pt x="13591" y="24754"/>
                    <a:pt x="13764" y="24727"/>
                    <a:pt x="13959" y="24676"/>
                  </a:cubicBezTo>
                  <a:cubicBezTo>
                    <a:pt x="15347" y="24282"/>
                    <a:pt x="16374" y="23391"/>
                    <a:pt x="17162" y="22244"/>
                  </a:cubicBezTo>
                  <a:cubicBezTo>
                    <a:pt x="17813" y="21267"/>
                    <a:pt x="18344" y="20240"/>
                    <a:pt x="18943" y="19229"/>
                  </a:cubicBezTo>
                  <a:cubicBezTo>
                    <a:pt x="19063" y="19041"/>
                    <a:pt x="19234" y="18870"/>
                    <a:pt x="19389" y="18698"/>
                  </a:cubicBezTo>
                  <a:cubicBezTo>
                    <a:pt x="19406" y="18955"/>
                    <a:pt x="19457" y="19212"/>
                    <a:pt x="19440" y="19452"/>
                  </a:cubicBezTo>
                  <a:cubicBezTo>
                    <a:pt x="19389" y="19983"/>
                    <a:pt x="19252" y="20497"/>
                    <a:pt x="19234" y="21028"/>
                  </a:cubicBezTo>
                  <a:cubicBezTo>
                    <a:pt x="19221" y="21497"/>
                    <a:pt x="19537" y="21808"/>
                    <a:pt x="19930" y="21808"/>
                  </a:cubicBezTo>
                  <a:cubicBezTo>
                    <a:pt x="20053" y="21808"/>
                    <a:pt x="20183" y="21778"/>
                    <a:pt x="20313" y="21713"/>
                  </a:cubicBezTo>
                  <a:cubicBezTo>
                    <a:pt x="20656" y="21541"/>
                    <a:pt x="21016" y="21267"/>
                    <a:pt x="21221" y="20959"/>
                  </a:cubicBezTo>
                  <a:cubicBezTo>
                    <a:pt x="21547" y="20445"/>
                    <a:pt x="21786" y="19863"/>
                    <a:pt x="21992" y="19281"/>
                  </a:cubicBezTo>
                  <a:cubicBezTo>
                    <a:pt x="22745" y="17191"/>
                    <a:pt x="23739" y="15239"/>
                    <a:pt x="25229" y="13560"/>
                  </a:cubicBezTo>
                  <a:cubicBezTo>
                    <a:pt x="25606" y="13132"/>
                    <a:pt x="26051" y="12755"/>
                    <a:pt x="26582" y="12259"/>
                  </a:cubicBezTo>
                  <a:cubicBezTo>
                    <a:pt x="26414" y="12259"/>
                    <a:pt x="26276" y="12243"/>
                    <a:pt x="26164" y="12243"/>
                  </a:cubicBezTo>
                  <a:cubicBezTo>
                    <a:pt x="26070" y="12243"/>
                    <a:pt x="25993" y="12254"/>
                    <a:pt x="25931" y="12293"/>
                  </a:cubicBezTo>
                  <a:cubicBezTo>
                    <a:pt x="25451" y="12550"/>
                    <a:pt x="24903" y="12772"/>
                    <a:pt x="24544" y="13149"/>
                  </a:cubicBezTo>
                  <a:cubicBezTo>
                    <a:pt x="24030" y="13680"/>
                    <a:pt x="23619" y="14348"/>
                    <a:pt x="23174" y="14965"/>
                  </a:cubicBezTo>
                  <a:cubicBezTo>
                    <a:pt x="23088" y="15085"/>
                    <a:pt x="23002" y="15204"/>
                    <a:pt x="22917" y="15324"/>
                  </a:cubicBezTo>
                  <a:cubicBezTo>
                    <a:pt x="22865" y="15290"/>
                    <a:pt x="22797" y="15256"/>
                    <a:pt x="22745" y="15222"/>
                  </a:cubicBezTo>
                  <a:cubicBezTo>
                    <a:pt x="23362" y="13920"/>
                    <a:pt x="24150" y="12755"/>
                    <a:pt x="25606" y="12036"/>
                  </a:cubicBezTo>
                  <a:cubicBezTo>
                    <a:pt x="25383" y="11985"/>
                    <a:pt x="25280" y="11950"/>
                    <a:pt x="25160" y="11933"/>
                  </a:cubicBezTo>
                  <a:cubicBezTo>
                    <a:pt x="24184" y="11745"/>
                    <a:pt x="23208" y="11608"/>
                    <a:pt x="22249" y="11351"/>
                  </a:cubicBezTo>
                  <a:cubicBezTo>
                    <a:pt x="22091" y="11304"/>
                    <a:pt x="21947" y="11281"/>
                    <a:pt x="21812" y="11281"/>
                  </a:cubicBezTo>
                  <a:cubicBezTo>
                    <a:pt x="21506" y="11281"/>
                    <a:pt x="21248" y="11399"/>
                    <a:pt x="20998" y="11625"/>
                  </a:cubicBezTo>
                  <a:cubicBezTo>
                    <a:pt x="20810" y="11813"/>
                    <a:pt x="20622" y="11985"/>
                    <a:pt x="20485" y="12207"/>
                  </a:cubicBezTo>
                  <a:cubicBezTo>
                    <a:pt x="19851" y="13252"/>
                    <a:pt x="19234" y="14314"/>
                    <a:pt x="18618" y="15359"/>
                  </a:cubicBezTo>
                  <a:cubicBezTo>
                    <a:pt x="18532" y="15496"/>
                    <a:pt x="18464" y="15633"/>
                    <a:pt x="18378" y="15752"/>
                  </a:cubicBezTo>
                  <a:cubicBezTo>
                    <a:pt x="18310" y="15735"/>
                    <a:pt x="18258" y="15701"/>
                    <a:pt x="18190" y="15667"/>
                  </a:cubicBezTo>
                  <a:cubicBezTo>
                    <a:pt x="18429" y="14776"/>
                    <a:pt x="18892" y="13954"/>
                    <a:pt x="19440" y="13218"/>
                  </a:cubicBezTo>
                  <a:cubicBezTo>
                    <a:pt x="20022" y="12464"/>
                    <a:pt x="20673" y="11779"/>
                    <a:pt x="21273" y="11060"/>
                  </a:cubicBezTo>
                  <a:cubicBezTo>
                    <a:pt x="21187" y="11025"/>
                    <a:pt x="21033" y="10957"/>
                    <a:pt x="20861" y="10906"/>
                  </a:cubicBezTo>
                  <a:cubicBezTo>
                    <a:pt x="19012" y="10203"/>
                    <a:pt x="17248" y="9313"/>
                    <a:pt x="15758" y="7994"/>
                  </a:cubicBezTo>
                  <a:cubicBezTo>
                    <a:pt x="14165" y="6589"/>
                    <a:pt x="12623" y="5151"/>
                    <a:pt x="11099" y="3678"/>
                  </a:cubicBezTo>
                  <a:cubicBezTo>
                    <a:pt x="9832" y="2496"/>
                    <a:pt x="8479" y="1468"/>
                    <a:pt x="6800" y="938"/>
                  </a:cubicBezTo>
                  <a:cubicBezTo>
                    <a:pt x="5670" y="595"/>
                    <a:pt x="4539" y="287"/>
                    <a:pt x="3375" y="64"/>
                  </a:cubicBezTo>
                  <a:cubicBezTo>
                    <a:pt x="3123" y="21"/>
                    <a:pt x="2871" y="0"/>
                    <a:pt x="26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7" name="Google Shape;2037;p16"/>
            <p:cNvSpPr/>
            <p:nvPr/>
          </p:nvSpPr>
          <p:spPr>
            <a:xfrm>
              <a:off x="4009950" y="1840775"/>
              <a:ext cx="836250" cy="393950"/>
            </a:xfrm>
            <a:custGeom>
              <a:avLst/>
              <a:gdLst/>
              <a:ahLst/>
              <a:cxnLst/>
              <a:rect l="l" t="t" r="r" b="b"/>
              <a:pathLst>
                <a:path w="33450" h="15758" extrusionOk="0">
                  <a:moveTo>
                    <a:pt x="86" y="1"/>
                  </a:moveTo>
                  <a:cubicBezTo>
                    <a:pt x="69" y="35"/>
                    <a:pt x="35" y="86"/>
                    <a:pt x="0" y="121"/>
                  </a:cubicBezTo>
                  <a:cubicBezTo>
                    <a:pt x="206" y="378"/>
                    <a:pt x="360" y="720"/>
                    <a:pt x="634" y="874"/>
                  </a:cubicBezTo>
                  <a:cubicBezTo>
                    <a:pt x="1233" y="1268"/>
                    <a:pt x="1850" y="1645"/>
                    <a:pt x="2535" y="1868"/>
                  </a:cubicBezTo>
                  <a:cubicBezTo>
                    <a:pt x="3751" y="2261"/>
                    <a:pt x="5019" y="2553"/>
                    <a:pt x="6286" y="2827"/>
                  </a:cubicBezTo>
                  <a:cubicBezTo>
                    <a:pt x="8941" y="3392"/>
                    <a:pt x="11253" y="4574"/>
                    <a:pt x="13154" y="6560"/>
                  </a:cubicBezTo>
                  <a:cubicBezTo>
                    <a:pt x="14233" y="7674"/>
                    <a:pt x="15398" y="8701"/>
                    <a:pt x="16545" y="9746"/>
                  </a:cubicBezTo>
                  <a:cubicBezTo>
                    <a:pt x="19028" y="12041"/>
                    <a:pt x="21940" y="13548"/>
                    <a:pt x="25246" y="14165"/>
                  </a:cubicBezTo>
                  <a:cubicBezTo>
                    <a:pt x="26787" y="14456"/>
                    <a:pt x="28277" y="14799"/>
                    <a:pt x="29699" y="15449"/>
                  </a:cubicBezTo>
                  <a:cubicBezTo>
                    <a:pt x="30110" y="15655"/>
                    <a:pt x="30606" y="15758"/>
                    <a:pt x="31069" y="15758"/>
                  </a:cubicBezTo>
                  <a:cubicBezTo>
                    <a:pt x="31600" y="15758"/>
                    <a:pt x="32165" y="15655"/>
                    <a:pt x="32662" y="15466"/>
                  </a:cubicBezTo>
                  <a:cubicBezTo>
                    <a:pt x="33210" y="15244"/>
                    <a:pt x="33449" y="14507"/>
                    <a:pt x="33295" y="13908"/>
                  </a:cubicBezTo>
                  <a:cubicBezTo>
                    <a:pt x="33158" y="13445"/>
                    <a:pt x="32662" y="13137"/>
                    <a:pt x="32079" y="13120"/>
                  </a:cubicBezTo>
                  <a:cubicBezTo>
                    <a:pt x="31377" y="13086"/>
                    <a:pt x="30675" y="13103"/>
                    <a:pt x="30007" y="12966"/>
                  </a:cubicBezTo>
                  <a:cubicBezTo>
                    <a:pt x="27267" y="12401"/>
                    <a:pt x="24612" y="11510"/>
                    <a:pt x="22197" y="10071"/>
                  </a:cubicBezTo>
                  <a:cubicBezTo>
                    <a:pt x="20296" y="8958"/>
                    <a:pt x="18686" y="7468"/>
                    <a:pt x="16990" y="6081"/>
                  </a:cubicBezTo>
                  <a:cubicBezTo>
                    <a:pt x="15689" y="5019"/>
                    <a:pt x="14353" y="3991"/>
                    <a:pt x="12931" y="3084"/>
                  </a:cubicBezTo>
                  <a:cubicBezTo>
                    <a:pt x="11390" y="2090"/>
                    <a:pt x="9574" y="1748"/>
                    <a:pt x="7810" y="1371"/>
                  </a:cubicBezTo>
                  <a:cubicBezTo>
                    <a:pt x="5943" y="977"/>
                    <a:pt x="4042" y="720"/>
                    <a:pt x="2158" y="412"/>
                  </a:cubicBezTo>
                  <a:cubicBezTo>
                    <a:pt x="1456" y="292"/>
                    <a:pt x="771" y="138"/>
                    <a:pt x="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8" name="Google Shape;2038;p16"/>
            <p:cNvSpPr/>
            <p:nvPr/>
          </p:nvSpPr>
          <p:spPr>
            <a:xfrm>
              <a:off x="5124925" y="1955550"/>
              <a:ext cx="444900" cy="158475"/>
            </a:xfrm>
            <a:custGeom>
              <a:avLst/>
              <a:gdLst/>
              <a:ahLst/>
              <a:cxnLst/>
              <a:rect l="l" t="t" r="r" b="b"/>
              <a:pathLst>
                <a:path w="17796" h="6339" extrusionOk="0">
                  <a:moveTo>
                    <a:pt x="11687" y="1"/>
                  </a:moveTo>
                  <a:cubicBezTo>
                    <a:pt x="11318" y="1"/>
                    <a:pt x="10935" y="66"/>
                    <a:pt x="10533" y="205"/>
                  </a:cubicBezTo>
                  <a:cubicBezTo>
                    <a:pt x="9249" y="668"/>
                    <a:pt x="8118" y="1404"/>
                    <a:pt x="7005" y="2175"/>
                  </a:cubicBezTo>
                  <a:cubicBezTo>
                    <a:pt x="4830" y="3699"/>
                    <a:pt x="2638" y="5172"/>
                    <a:pt x="154" y="6148"/>
                  </a:cubicBezTo>
                  <a:cubicBezTo>
                    <a:pt x="120" y="6166"/>
                    <a:pt x="103" y="6200"/>
                    <a:pt x="0" y="6320"/>
                  </a:cubicBezTo>
                  <a:cubicBezTo>
                    <a:pt x="288" y="6320"/>
                    <a:pt x="551" y="6338"/>
                    <a:pt x="797" y="6338"/>
                  </a:cubicBezTo>
                  <a:cubicBezTo>
                    <a:pt x="961" y="6338"/>
                    <a:pt x="1117" y="6330"/>
                    <a:pt x="1267" y="6303"/>
                  </a:cubicBezTo>
                  <a:cubicBezTo>
                    <a:pt x="2278" y="6131"/>
                    <a:pt x="3271" y="5823"/>
                    <a:pt x="4282" y="5754"/>
                  </a:cubicBezTo>
                  <a:cubicBezTo>
                    <a:pt x="5549" y="5652"/>
                    <a:pt x="6457" y="4984"/>
                    <a:pt x="7313" y="4162"/>
                  </a:cubicBezTo>
                  <a:cubicBezTo>
                    <a:pt x="8153" y="3357"/>
                    <a:pt x="9146" y="2791"/>
                    <a:pt x="10225" y="2346"/>
                  </a:cubicBezTo>
                  <a:cubicBezTo>
                    <a:pt x="10873" y="2080"/>
                    <a:pt x="11509" y="1959"/>
                    <a:pt x="12136" y="1959"/>
                  </a:cubicBezTo>
                  <a:cubicBezTo>
                    <a:pt x="13002" y="1959"/>
                    <a:pt x="13851" y="2189"/>
                    <a:pt x="14695" y="2586"/>
                  </a:cubicBezTo>
                  <a:cubicBezTo>
                    <a:pt x="15534" y="2997"/>
                    <a:pt x="16373" y="3425"/>
                    <a:pt x="17315" y="3562"/>
                  </a:cubicBezTo>
                  <a:cubicBezTo>
                    <a:pt x="17452" y="3579"/>
                    <a:pt x="17572" y="3579"/>
                    <a:pt x="17795" y="3614"/>
                  </a:cubicBezTo>
                  <a:cubicBezTo>
                    <a:pt x="17607" y="3134"/>
                    <a:pt x="17435" y="2740"/>
                    <a:pt x="17264" y="2312"/>
                  </a:cubicBezTo>
                  <a:cubicBezTo>
                    <a:pt x="17089" y="2325"/>
                    <a:pt x="16931" y="2331"/>
                    <a:pt x="16788" y="2331"/>
                  </a:cubicBezTo>
                  <a:cubicBezTo>
                    <a:pt x="15780" y="2331"/>
                    <a:pt x="15464" y="2015"/>
                    <a:pt x="14609" y="1370"/>
                  </a:cubicBezTo>
                  <a:cubicBezTo>
                    <a:pt x="14352" y="1164"/>
                    <a:pt x="14113" y="942"/>
                    <a:pt x="13839" y="753"/>
                  </a:cubicBezTo>
                  <a:cubicBezTo>
                    <a:pt x="13157" y="280"/>
                    <a:pt x="12452" y="1"/>
                    <a:pt x="11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39" name="Google Shape;2039;p16"/>
            <p:cNvSpPr/>
            <p:nvPr/>
          </p:nvSpPr>
          <p:spPr>
            <a:xfrm>
              <a:off x="4906975" y="2765225"/>
              <a:ext cx="412775" cy="410625"/>
            </a:xfrm>
            <a:custGeom>
              <a:avLst/>
              <a:gdLst/>
              <a:ahLst/>
              <a:cxnLst/>
              <a:rect l="l" t="t" r="r" b="b"/>
              <a:pathLst>
                <a:path w="16511" h="16425" extrusionOk="0">
                  <a:moveTo>
                    <a:pt x="685" y="0"/>
                  </a:moveTo>
                  <a:cubicBezTo>
                    <a:pt x="446" y="120"/>
                    <a:pt x="240" y="240"/>
                    <a:pt x="0" y="360"/>
                  </a:cubicBezTo>
                  <a:cubicBezTo>
                    <a:pt x="274" y="702"/>
                    <a:pt x="514" y="1011"/>
                    <a:pt x="771" y="1302"/>
                  </a:cubicBezTo>
                  <a:cubicBezTo>
                    <a:pt x="3272" y="4128"/>
                    <a:pt x="5772" y="6954"/>
                    <a:pt x="8290" y="9763"/>
                  </a:cubicBezTo>
                  <a:cubicBezTo>
                    <a:pt x="9163" y="10756"/>
                    <a:pt x="9592" y="11903"/>
                    <a:pt x="9797" y="13171"/>
                  </a:cubicBezTo>
                  <a:cubicBezTo>
                    <a:pt x="9866" y="13582"/>
                    <a:pt x="10003" y="13976"/>
                    <a:pt x="10105" y="14370"/>
                  </a:cubicBezTo>
                  <a:cubicBezTo>
                    <a:pt x="10157" y="14353"/>
                    <a:pt x="10191" y="14353"/>
                    <a:pt x="10242" y="14335"/>
                  </a:cubicBezTo>
                  <a:cubicBezTo>
                    <a:pt x="10328" y="14027"/>
                    <a:pt x="10397" y="13702"/>
                    <a:pt x="10516" y="13394"/>
                  </a:cubicBezTo>
                  <a:cubicBezTo>
                    <a:pt x="10599" y="13182"/>
                    <a:pt x="10716" y="13080"/>
                    <a:pt x="10849" y="13080"/>
                  </a:cubicBezTo>
                  <a:cubicBezTo>
                    <a:pt x="10964" y="13080"/>
                    <a:pt x="11091" y="13157"/>
                    <a:pt x="11219" y="13308"/>
                  </a:cubicBezTo>
                  <a:cubicBezTo>
                    <a:pt x="11356" y="13479"/>
                    <a:pt x="11510" y="13650"/>
                    <a:pt x="11681" y="13770"/>
                  </a:cubicBezTo>
                  <a:cubicBezTo>
                    <a:pt x="12366" y="14250"/>
                    <a:pt x="13051" y="14764"/>
                    <a:pt x="13788" y="15175"/>
                  </a:cubicBezTo>
                  <a:cubicBezTo>
                    <a:pt x="14627" y="15637"/>
                    <a:pt x="15517" y="16014"/>
                    <a:pt x="16391" y="16425"/>
                  </a:cubicBezTo>
                  <a:cubicBezTo>
                    <a:pt x="16425" y="16374"/>
                    <a:pt x="16477" y="16305"/>
                    <a:pt x="16511" y="16237"/>
                  </a:cubicBezTo>
                  <a:cubicBezTo>
                    <a:pt x="16237" y="15997"/>
                    <a:pt x="15980" y="15706"/>
                    <a:pt x="15672" y="15483"/>
                  </a:cubicBezTo>
                  <a:cubicBezTo>
                    <a:pt x="14798" y="14901"/>
                    <a:pt x="13890" y="14335"/>
                    <a:pt x="12983" y="13787"/>
                  </a:cubicBezTo>
                  <a:cubicBezTo>
                    <a:pt x="11578" y="12897"/>
                    <a:pt x="10431" y="11732"/>
                    <a:pt x="9523" y="10345"/>
                  </a:cubicBezTo>
                  <a:cubicBezTo>
                    <a:pt x="8119" y="8204"/>
                    <a:pt x="6543" y="6217"/>
                    <a:pt x="4556" y="4573"/>
                  </a:cubicBezTo>
                  <a:cubicBezTo>
                    <a:pt x="3289" y="3511"/>
                    <a:pt x="2261" y="2192"/>
                    <a:pt x="1302" y="839"/>
                  </a:cubicBezTo>
                  <a:cubicBezTo>
                    <a:pt x="1097" y="565"/>
                    <a:pt x="891" y="291"/>
                    <a:pt x="6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0" name="Google Shape;2040;p16"/>
            <p:cNvSpPr/>
            <p:nvPr/>
          </p:nvSpPr>
          <p:spPr>
            <a:xfrm>
              <a:off x="4968200" y="2686850"/>
              <a:ext cx="449600" cy="267650"/>
            </a:xfrm>
            <a:custGeom>
              <a:avLst/>
              <a:gdLst/>
              <a:ahLst/>
              <a:cxnLst/>
              <a:rect l="l" t="t" r="r" b="b"/>
              <a:pathLst>
                <a:path w="17984" h="10706" extrusionOk="0">
                  <a:moveTo>
                    <a:pt x="651" y="1"/>
                  </a:moveTo>
                  <a:cubicBezTo>
                    <a:pt x="497" y="104"/>
                    <a:pt x="292" y="241"/>
                    <a:pt x="1" y="446"/>
                  </a:cubicBezTo>
                  <a:cubicBezTo>
                    <a:pt x="806" y="960"/>
                    <a:pt x="1525" y="1525"/>
                    <a:pt x="2330" y="1919"/>
                  </a:cubicBezTo>
                  <a:cubicBezTo>
                    <a:pt x="5447" y="3495"/>
                    <a:pt x="8153" y="5601"/>
                    <a:pt x="10688" y="7982"/>
                  </a:cubicBezTo>
                  <a:cubicBezTo>
                    <a:pt x="11544" y="8787"/>
                    <a:pt x="11544" y="8462"/>
                    <a:pt x="10979" y="9695"/>
                  </a:cubicBezTo>
                  <a:cubicBezTo>
                    <a:pt x="10808" y="10054"/>
                    <a:pt x="10842" y="10277"/>
                    <a:pt x="11133" y="10620"/>
                  </a:cubicBezTo>
                  <a:cubicBezTo>
                    <a:pt x="11167" y="10500"/>
                    <a:pt x="11202" y="10397"/>
                    <a:pt x="11253" y="10294"/>
                  </a:cubicBezTo>
                  <a:cubicBezTo>
                    <a:pt x="11431" y="9761"/>
                    <a:pt x="11642" y="9531"/>
                    <a:pt x="12010" y="9531"/>
                  </a:cubicBezTo>
                  <a:cubicBezTo>
                    <a:pt x="12174" y="9531"/>
                    <a:pt x="12369" y="9576"/>
                    <a:pt x="12606" y="9661"/>
                  </a:cubicBezTo>
                  <a:cubicBezTo>
                    <a:pt x="12966" y="9780"/>
                    <a:pt x="13343" y="9900"/>
                    <a:pt x="13719" y="9952"/>
                  </a:cubicBezTo>
                  <a:cubicBezTo>
                    <a:pt x="15038" y="10140"/>
                    <a:pt x="16391" y="10174"/>
                    <a:pt x="17659" y="10654"/>
                  </a:cubicBezTo>
                  <a:cubicBezTo>
                    <a:pt x="17727" y="10688"/>
                    <a:pt x="17813" y="10688"/>
                    <a:pt x="17898" y="10705"/>
                  </a:cubicBezTo>
                  <a:lnTo>
                    <a:pt x="17984" y="10585"/>
                  </a:lnTo>
                  <a:cubicBezTo>
                    <a:pt x="17796" y="10431"/>
                    <a:pt x="17641" y="10260"/>
                    <a:pt x="17436" y="10140"/>
                  </a:cubicBezTo>
                  <a:cubicBezTo>
                    <a:pt x="16562" y="9643"/>
                    <a:pt x="15638" y="9369"/>
                    <a:pt x="14610" y="9335"/>
                  </a:cubicBezTo>
                  <a:cubicBezTo>
                    <a:pt x="13377" y="9267"/>
                    <a:pt x="12178" y="9112"/>
                    <a:pt x="11322" y="8016"/>
                  </a:cubicBezTo>
                  <a:cubicBezTo>
                    <a:pt x="10088" y="6406"/>
                    <a:pt x="8667" y="4985"/>
                    <a:pt x="6954" y="3906"/>
                  </a:cubicBezTo>
                  <a:cubicBezTo>
                    <a:pt x="4882" y="2587"/>
                    <a:pt x="2775" y="1320"/>
                    <a:pt x="6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1" name="Google Shape;2041;p16"/>
            <p:cNvSpPr/>
            <p:nvPr/>
          </p:nvSpPr>
          <p:spPr>
            <a:xfrm>
              <a:off x="5565500" y="1998250"/>
              <a:ext cx="174300" cy="136275"/>
            </a:xfrm>
            <a:custGeom>
              <a:avLst/>
              <a:gdLst/>
              <a:ahLst/>
              <a:cxnLst/>
              <a:rect l="l" t="t" r="r" b="b"/>
              <a:pathLst>
                <a:path w="6972" h="5451" extrusionOk="0">
                  <a:moveTo>
                    <a:pt x="603" y="1"/>
                  </a:moveTo>
                  <a:cubicBezTo>
                    <a:pt x="419" y="1"/>
                    <a:pt x="241" y="16"/>
                    <a:pt x="138" y="107"/>
                  </a:cubicBezTo>
                  <a:cubicBezTo>
                    <a:pt x="1" y="227"/>
                    <a:pt x="18" y="570"/>
                    <a:pt x="52" y="792"/>
                  </a:cubicBezTo>
                  <a:cubicBezTo>
                    <a:pt x="121" y="1118"/>
                    <a:pt x="275" y="1426"/>
                    <a:pt x="412" y="1717"/>
                  </a:cubicBezTo>
                  <a:cubicBezTo>
                    <a:pt x="480" y="1854"/>
                    <a:pt x="617" y="1991"/>
                    <a:pt x="754" y="2060"/>
                  </a:cubicBezTo>
                  <a:cubicBezTo>
                    <a:pt x="1285" y="2300"/>
                    <a:pt x="1850" y="2454"/>
                    <a:pt x="2330" y="2745"/>
                  </a:cubicBezTo>
                  <a:cubicBezTo>
                    <a:pt x="3597" y="3498"/>
                    <a:pt x="4831" y="4321"/>
                    <a:pt x="6081" y="5108"/>
                  </a:cubicBezTo>
                  <a:cubicBezTo>
                    <a:pt x="6303" y="5263"/>
                    <a:pt x="6560" y="5331"/>
                    <a:pt x="6800" y="5451"/>
                  </a:cubicBezTo>
                  <a:cubicBezTo>
                    <a:pt x="6852" y="5382"/>
                    <a:pt x="6920" y="5314"/>
                    <a:pt x="6971" y="5245"/>
                  </a:cubicBezTo>
                  <a:cubicBezTo>
                    <a:pt x="6817" y="5143"/>
                    <a:pt x="6663" y="5057"/>
                    <a:pt x="6526" y="4937"/>
                  </a:cubicBezTo>
                  <a:cubicBezTo>
                    <a:pt x="4728" y="3344"/>
                    <a:pt x="2947" y="1769"/>
                    <a:pt x="1165" y="176"/>
                  </a:cubicBezTo>
                  <a:cubicBezTo>
                    <a:pt x="1080" y="107"/>
                    <a:pt x="977" y="4"/>
                    <a:pt x="874" y="4"/>
                  </a:cubicBezTo>
                  <a:cubicBezTo>
                    <a:pt x="789" y="4"/>
                    <a:pt x="695" y="1"/>
                    <a:pt x="60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2" name="Google Shape;2042;p16"/>
            <p:cNvSpPr/>
            <p:nvPr/>
          </p:nvSpPr>
          <p:spPr>
            <a:xfrm>
              <a:off x="4916825" y="2566550"/>
              <a:ext cx="71100" cy="126500"/>
            </a:xfrm>
            <a:custGeom>
              <a:avLst/>
              <a:gdLst/>
              <a:ahLst/>
              <a:cxnLst/>
              <a:rect l="l" t="t" r="r" b="b"/>
              <a:pathLst>
                <a:path w="2844" h="5060" extrusionOk="0">
                  <a:moveTo>
                    <a:pt x="737" y="0"/>
                  </a:moveTo>
                  <a:cubicBezTo>
                    <a:pt x="600" y="257"/>
                    <a:pt x="411" y="497"/>
                    <a:pt x="343" y="771"/>
                  </a:cubicBezTo>
                  <a:cubicBezTo>
                    <a:pt x="35" y="1987"/>
                    <a:pt x="0" y="3237"/>
                    <a:pt x="86" y="4487"/>
                  </a:cubicBezTo>
                  <a:cubicBezTo>
                    <a:pt x="86" y="4659"/>
                    <a:pt x="257" y="4881"/>
                    <a:pt x="394" y="4933"/>
                  </a:cubicBezTo>
                  <a:cubicBezTo>
                    <a:pt x="648" y="5017"/>
                    <a:pt x="898" y="5059"/>
                    <a:pt x="1142" y="5059"/>
                  </a:cubicBezTo>
                  <a:cubicBezTo>
                    <a:pt x="1589" y="5059"/>
                    <a:pt x="2016" y="4919"/>
                    <a:pt x="2415" y="4642"/>
                  </a:cubicBezTo>
                  <a:cubicBezTo>
                    <a:pt x="2792" y="4368"/>
                    <a:pt x="2843" y="4128"/>
                    <a:pt x="2569" y="3768"/>
                  </a:cubicBezTo>
                  <a:cubicBezTo>
                    <a:pt x="1747" y="2655"/>
                    <a:pt x="1148" y="1422"/>
                    <a:pt x="891" y="34"/>
                  </a:cubicBezTo>
                  <a:lnTo>
                    <a:pt x="737" y="0"/>
                  </a:ln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3" name="Google Shape;2043;p16"/>
            <p:cNvSpPr/>
            <p:nvPr/>
          </p:nvSpPr>
          <p:spPr>
            <a:xfrm>
              <a:off x="5434475" y="1932400"/>
              <a:ext cx="149050" cy="74375"/>
            </a:xfrm>
            <a:custGeom>
              <a:avLst/>
              <a:gdLst/>
              <a:ahLst/>
              <a:cxnLst/>
              <a:rect l="l" t="t" r="r" b="b"/>
              <a:pathLst>
                <a:path w="5962" h="2975" extrusionOk="0">
                  <a:moveTo>
                    <a:pt x="4782" y="1521"/>
                  </a:moveTo>
                  <a:cubicBezTo>
                    <a:pt x="4793" y="1521"/>
                    <a:pt x="4803" y="1523"/>
                    <a:pt x="4814" y="1525"/>
                  </a:cubicBezTo>
                  <a:cubicBezTo>
                    <a:pt x="4985" y="1559"/>
                    <a:pt x="5190" y="1782"/>
                    <a:pt x="5225" y="1953"/>
                  </a:cubicBezTo>
                  <a:cubicBezTo>
                    <a:pt x="5255" y="2163"/>
                    <a:pt x="5114" y="2360"/>
                    <a:pt x="4895" y="2360"/>
                  </a:cubicBezTo>
                  <a:cubicBezTo>
                    <a:pt x="4864" y="2360"/>
                    <a:pt x="4831" y="2356"/>
                    <a:pt x="4796" y="2347"/>
                  </a:cubicBezTo>
                  <a:cubicBezTo>
                    <a:pt x="4625" y="2313"/>
                    <a:pt x="4471" y="2125"/>
                    <a:pt x="4317" y="2022"/>
                  </a:cubicBezTo>
                  <a:cubicBezTo>
                    <a:pt x="4317" y="1953"/>
                    <a:pt x="4317" y="1885"/>
                    <a:pt x="4317" y="1816"/>
                  </a:cubicBezTo>
                  <a:cubicBezTo>
                    <a:pt x="4475" y="1706"/>
                    <a:pt x="4648" y="1521"/>
                    <a:pt x="4782" y="1521"/>
                  </a:cubicBezTo>
                  <a:close/>
                  <a:moveTo>
                    <a:pt x="2279" y="1"/>
                  </a:moveTo>
                  <a:cubicBezTo>
                    <a:pt x="1559" y="258"/>
                    <a:pt x="840" y="498"/>
                    <a:pt x="1" y="789"/>
                  </a:cubicBezTo>
                  <a:cubicBezTo>
                    <a:pt x="1183" y="1046"/>
                    <a:pt x="1953" y="1799"/>
                    <a:pt x="2810" y="2416"/>
                  </a:cubicBezTo>
                  <a:cubicBezTo>
                    <a:pt x="3101" y="2638"/>
                    <a:pt x="3461" y="2844"/>
                    <a:pt x="3803" y="2913"/>
                  </a:cubicBezTo>
                  <a:cubicBezTo>
                    <a:pt x="3969" y="2946"/>
                    <a:pt x="4178" y="2975"/>
                    <a:pt x="4372" y="2975"/>
                  </a:cubicBezTo>
                  <a:cubicBezTo>
                    <a:pt x="4579" y="2975"/>
                    <a:pt x="4768" y="2941"/>
                    <a:pt x="4865" y="2844"/>
                  </a:cubicBezTo>
                  <a:cubicBezTo>
                    <a:pt x="5159" y="2550"/>
                    <a:pt x="5398" y="2269"/>
                    <a:pt x="5821" y="2269"/>
                  </a:cubicBezTo>
                  <a:cubicBezTo>
                    <a:pt x="5866" y="2269"/>
                    <a:pt x="5912" y="2272"/>
                    <a:pt x="5961" y="2279"/>
                  </a:cubicBezTo>
                  <a:cubicBezTo>
                    <a:pt x="5752" y="1325"/>
                    <a:pt x="5518" y="1045"/>
                    <a:pt x="4794" y="1045"/>
                  </a:cubicBezTo>
                  <a:cubicBezTo>
                    <a:pt x="4687" y="1045"/>
                    <a:pt x="4568" y="1052"/>
                    <a:pt x="4437" y="1063"/>
                  </a:cubicBezTo>
                  <a:cubicBezTo>
                    <a:pt x="4334" y="1063"/>
                    <a:pt x="4231" y="1063"/>
                    <a:pt x="4128" y="1080"/>
                  </a:cubicBezTo>
                  <a:cubicBezTo>
                    <a:pt x="3992" y="1097"/>
                    <a:pt x="3864" y="1106"/>
                    <a:pt x="3745" y="1106"/>
                  </a:cubicBezTo>
                  <a:cubicBezTo>
                    <a:pt x="3044" y="1106"/>
                    <a:pt x="2630" y="791"/>
                    <a:pt x="2279"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4" name="Google Shape;2044;p16"/>
            <p:cNvSpPr/>
            <p:nvPr/>
          </p:nvSpPr>
          <p:spPr>
            <a:xfrm>
              <a:off x="5179300" y="3055525"/>
              <a:ext cx="151600" cy="70250"/>
            </a:xfrm>
            <a:custGeom>
              <a:avLst/>
              <a:gdLst/>
              <a:ahLst/>
              <a:cxnLst/>
              <a:rect l="l" t="t" r="r" b="b"/>
              <a:pathLst>
                <a:path w="6064" h="2810" extrusionOk="0">
                  <a:moveTo>
                    <a:pt x="69" y="0"/>
                  </a:moveTo>
                  <a:cubicBezTo>
                    <a:pt x="52" y="35"/>
                    <a:pt x="34" y="69"/>
                    <a:pt x="0" y="103"/>
                  </a:cubicBezTo>
                  <a:cubicBezTo>
                    <a:pt x="548" y="565"/>
                    <a:pt x="1079" y="1079"/>
                    <a:pt x="1662" y="1507"/>
                  </a:cubicBezTo>
                  <a:cubicBezTo>
                    <a:pt x="2107" y="1850"/>
                    <a:pt x="2586" y="2193"/>
                    <a:pt x="3117" y="2330"/>
                  </a:cubicBezTo>
                  <a:cubicBezTo>
                    <a:pt x="4042" y="2569"/>
                    <a:pt x="5036" y="2638"/>
                    <a:pt x="6063" y="2809"/>
                  </a:cubicBezTo>
                  <a:cubicBezTo>
                    <a:pt x="5892" y="2672"/>
                    <a:pt x="5738" y="2535"/>
                    <a:pt x="5566" y="2449"/>
                  </a:cubicBezTo>
                  <a:cubicBezTo>
                    <a:pt x="5173" y="2261"/>
                    <a:pt x="4761" y="2073"/>
                    <a:pt x="4333" y="1936"/>
                  </a:cubicBezTo>
                  <a:cubicBezTo>
                    <a:pt x="2895" y="1473"/>
                    <a:pt x="1490" y="942"/>
                    <a:pt x="240" y="52"/>
                  </a:cubicBezTo>
                  <a:cubicBezTo>
                    <a:pt x="189" y="17"/>
                    <a:pt x="137" y="17"/>
                    <a:pt x="69"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5" name="Google Shape;2045;p16"/>
            <p:cNvSpPr/>
            <p:nvPr/>
          </p:nvSpPr>
          <p:spPr>
            <a:xfrm>
              <a:off x="5277350" y="2901375"/>
              <a:ext cx="136175" cy="33425"/>
            </a:xfrm>
            <a:custGeom>
              <a:avLst/>
              <a:gdLst/>
              <a:ahLst/>
              <a:cxnLst/>
              <a:rect l="l" t="t" r="r" b="b"/>
              <a:pathLst>
                <a:path w="5447" h="1337" extrusionOk="0">
                  <a:moveTo>
                    <a:pt x="35" y="1"/>
                  </a:moveTo>
                  <a:cubicBezTo>
                    <a:pt x="17" y="18"/>
                    <a:pt x="17" y="35"/>
                    <a:pt x="0" y="69"/>
                  </a:cubicBezTo>
                  <a:cubicBezTo>
                    <a:pt x="548" y="189"/>
                    <a:pt x="1079" y="343"/>
                    <a:pt x="1610" y="412"/>
                  </a:cubicBezTo>
                  <a:cubicBezTo>
                    <a:pt x="2672" y="531"/>
                    <a:pt x="3751" y="514"/>
                    <a:pt x="4710" y="1028"/>
                  </a:cubicBezTo>
                  <a:cubicBezTo>
                    <a:pt x="4933" y="1148"/>
                    <a:pt x="5138" y="1234"/>
                    <a:pt x="5361" y="1336"/>
                  </a:cubicBezTo>
                  <a:cubicBezTo>
                    <a:pt x="5395" y="1302"/>
                    <a:pt x="5430" y="1251"/>
                    <a:pt x="5447" y="1217"/>
                  </a:cubicBezTo>
                  <a:cubicBezTo>
                    <a:pt x="5241" y="994"/>
                    <a:pt x="5070" y="668"/>
                    <a:pt x="4796" y="549"/>
                  </a:cubicBezTo>
                  <a:cubicBezTo>
                    <a:pt x="4351" y="360"/>
                    <a:pt x="3854" y="206"/>
                    <a:pt x="3357" y="172"/>
                  </a:cubicBezTo>
                  <a:cubicBezTo>
                    <a:pt x="2261" y="69"/>
                    <a:pt x="1148" y="52"/>
                    <a:pt x="35"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6" name="Google Shape;2046;p16"/>
            <p:cNvSpPr/>
            <p:nvPr/>
          </p:nvSpPr>
          <p:spPr>
            <a:xfrm>
              <a:off x="5501700" y="1931575"/>
              <a:ext cx="58700" cy="20975"/>
            </a:xfrm>
            <a:custGeom>
              <a:avLst/>
              <a:gdLst/>
              <a:ahLst/>
              <a:cxnLst/>
              <a:rect l="l" t="t" r="r" b="b"/>
              <a:pathLst>
                <a:path w="2348" h="839" extrusionOk="0">
                  <a:moveTo>
                    <a:pt x="391" y="0"/>
                  </a:moveTo>
                  <a:cubicBezTo>
                    <a:pt x="244" y="0"/>
                    <a:pt x="111" y="16"/>
                    <a:pt x="1" y="51"/>
                  </a:cubicBezTo>
                  <a:cubicBezTo>
                    <a:pt x="35" y="531"/>
                    <a:pt x="395" y="839"/>
                    <a:pt x="977" y="839"/>
                  </a:cubicBezTo>
                  <a:cubicBezTo>
                    <a:pt x="1422" y="839"/>
                    <a:pt x="1868" y="770"/>
                    <a:pt x="2347" y="736"/>
                  </a:cubicBezTo>
                  <a:cubicBezTo>
                    <a:pt x="1956" y="317"/>
                    <a:pt x="1040" y="0"/>
                    <a:pt x="3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7" name="Google Shape;2047;p16"/>
            <p:cNvSpPr/>
            <p:nvPr/>
          </p:nvSpPr>
          <p:spPr>
            <a:xfrm>
              <a:off x="3495275" y="1701300"/>
              <a:ext cx="2253225" cy="1482850"/>
            </a:xfrm>
            <a:custGeom>
              <a:avLst/>
              <a:gdLst/>
              <a:ahLst/>
              <a:cxnLst/>
              <a:rect l="l" t="t" r="r" b="b"/>
              <a:pathLst>
                <a:path w="90129" h="59314" extrusionOk="0">
                  <a:moveTo>
                    <a:pt x="80648" y="9211"/>
                  </a:moveTo>
                  <a:cubicBezTo>
                    <a:pt x="81297" y="9211"/>
                    <a:pt x="82213" y="9528"/>
                    <a:pt x="82604" y="9947"/>
                  </a:cubicBezTo>
                  <a:cubicBezTo>
                    <a:pt x="82125" y="9981"/>
                    <a:pt x="81679" y="10050"/>
                    <a:pt x="81234" y="10050"/>
                  </a:cubicBezTo>
                  <a:cubicBezTo>
                    <a:pt x="80652" y="10050"/>
                    <a:pt x="80292" y="9742"/>
                    <a:pt x="80258" y="9262"/>
                  </a:cubicBezTo>
                  <a:cubicBezTo>
                    <a:pt x="80368" y="9227"/>
                    <a:pt x="80501" y="9211"/>
                    <a:pt x="80648" y="9211"/>
                  </a:cubicBezTo>
                  <a:close/>
                  <a:moveTo>
                    <a:pt x="79847" y="9245"/>
                  </a:moveTo>
                  <a:cubicBezTo>
                    <a:pt x="80198" y="10035"/>
                    <a:pt x="80612" y="10350"/>
                    <a:pt x="81313" y="10350"/>
                  </a:cubicBezTo>
                  <a:cubicBezTo>
                    <a:pt x="81432" y="10350"/>
                    <a:pt x="81560" y="10341"/>
                    <a:pt x="81696" y="10324"/>
                  </a:cubicBezTo>
                  <a:cubicBezTo>
                    <a:pt x="81799" y="10307"/>
                    <a:pt x="81902" y="10307"/>
                    <a:pt x="82005" y="10307"/>
                  </a:cubicBezTo>
                  <a:cubicBezTo>
                    <a:pt x="82141" y="10295"/>
                    <a:pt x="82264" y="10289"/>
                    <a:pt x="82375" y="10289"/>
                  </a:cubicBezTo>
                  <a:cubicBezTo>
                    <a:pt x="83088" y="10289"/>
                    <a:pt x="83322" y="10560"/>
                    <a:pt x="83529" y="11523"/>
                  </a:cubicBezTo>
                  <a:cubicBezTo>
                    <a:pt x="83480" y="11516"/>
                    <a:pt x="83434" y="11513"/>
                    <a:pt x="83389" y="11513"/>
                  </a:cubicBezTo>
                  <a:cubicBezTo>
                    <a:pt x="82966" y="11513"/>
                    <a:pt x="82727" y="11794"/>
                    <a:pt x="82433" y="12088"/>
                  </a:cubicBezTo>
                  <a:cubicBezTo>
                    <a:pt x="82336" y="12185"/>
                    <a:pt x="82147" y="12219"/>
                    <a:pt x="81940" y="12219"/>
                  </a:cubicBezTo>
                  <a:cubicBezTo>
                    <a:pt x="81746" y="12219"/>
                    <a:pt x="81537" y="12190"/>
                    <a:pt x="81371" y="12157"/>
                  </a:cubicBezTo>
                  <a:cubicBezTo>
                    <a:pt x="81029" y="12088"/>
                    <a:pt x="80669" y="11882"/>
                    <a:pt x="80378" y="11660"/>
                  </a:cubicBezTo>
                  <a:cubicBezTo>
                    <a:pt x="79521" y="11043"/>
                    <a:pt x="78751" y="10290"/>
                    <a:pt x="77569" y="10033"/>
                  </a:cubicBezTo>
                  <a:cubicBezTo>
                    <a:pt x="78408" y="9742"/>
                    <a:pt x="79127" y="9502"/>
                    <a:pt x="79847" y="9245"/>
                  </a:cubicBezTo>
                  <a:close/>
                  <a:moveTo>
                    <a:pt x="76873" y="10171"/>
                  </a:moveTo>
                  <a:cubicBezTo>
                    <a:pt x="77638" y="10171"/>
                    <a:pt x="78343" y="10450"/>
                    <a:pt x="79025" y="10923"/>
                  </a:cubicBezTo>
                  <a:cubicBezTo>
                    <a:pt x="79299" y="11112"/>
                    <a:pt x="79538" y="11334"/>
                    <a:pt x="79795" y="11540"/>
                  </a:cubicBezTo>
                  <a:cubicBezTo>
                    <a:pt x="80650" y="12185"/>
                    <a:pt x="80966" y="12501"/>
                    <a:pt x="81974" y="12501"/>
                  </a:cubicBezTo>
                  <a:cubicBezTo>
                    <a:pt x="82117" y="12501"/>
                    <a:pt x="82275" y="12495"/>
                    <a:pt x="82450" y="12482"/>
                  </a:cubicBezTo>
                  <a:cubicBezTo>
                    <a:pt x="82621" y="12910"/>
                    <a:pt x="82793" y="13304"/>
                    <a:pt x="82981" y="13784"/>
                  </a:cubicBezTo>
                  <a:cubicBezTo>
                    <a:pt x="82758" y="13749"/>
                    <a:pt x="82638" y="13749"/>
                    <a:pt x="82501" y="13732"/>
                  </a:cubicBezTo>
                  <a:cubicBezTo>
                    <a:pt x="81559" y="13595"/>
                    <a:pt x="80720" y="13167"/>
                    <a:pt x="79881" y="12756"/>
                  </a:cubicBezTo>
                  <a:cubicBezTo>
                    <a:pt x="79037" y="12359"/>
                    <a:pt x="78188" y="12129"/>
                    <a:pt x="77322" y="12129"/>
                  </a:cubicBezTo>
                  <a:cubicBezTo>
                    <a:pt x="76695" y="12129"/>
                    <a:pt x="76059" y="12250"/>
                    <a:pt x="75411" y="12516"/>
                  </a:cubicBezTo>
                  <a:cubicBezTo>
                    <a:pt x="74332" y="12961"/>
                    <a:pt x="73339" y="13527"/>
                    <a:pt x="72499" y="14332"/>
                  </a:cubicBezTo>
                  <a:cubicBezTo>
                    <a:pt x="71643" y="15154"/>
                    <a:pt x="70735" y="15822"/>
                    <a:pt x="69468" y="15924"/>
                  </a:cubicBezTo>
                  <a:cubicBezTo>
                    <a:pt x="68457" y="15993"/>
                    <a:pt x="67464" y="16301"/>
                    <a:pt x="66453" y="16473"/>
                  </a:cubicBezTo>
                  <a:cubicBezTo>
                    <a:pt x="66303" y="16500"/>
                    <a:pt x="66147" y="16508"/>
                    <a:pt x="65983" y="16508"/>
                  </a:cubicBezTo>
                  <a:cubicBezTo>
                    <a:pt x="65737" y="16508"/>
                    <a:pt x="65474" y="16490"/>
                    <a:pt x="65186" y="16490"/>
                  </a:cubicBezTo>
                  <a:cubicBezTo>
                    <a:pt x="65289" y="16370"/>
                    <a:pt x="65306" y="16336"/>
                    <a:pt x="65340" y="16318"/>
                  </a:cubicBezTo>
                  <a:cubicBezTo>
                    <a:pt x="67824" y="15342"/>
                    <a:pt x="70016" y="13869"/>
                    <a:pt x="72191" y="12345"/>
                  </a:cubicBezTo>
                  <a:cubicBezTo>
                    <a:pt x="73304" y="11574"/>
                    <a:pt x="74435" y="10838"/>
                    <a:pt x="75719" y="10375"/>
                  </a:cubicBezTo>
                  <a:cubicBezTo>
                    <a:pt x="76121" y="10236"/>
                    <a:pt x="76504" y="10171"/>
                    <a:pt x="76873" y="10171"/>
                  </a:cubicBezTo>
                  <a:close/>
                  <a:moveTo>
                    <a:pt x="83412" y="11879"/>
                  </a:moveTo>
                  <a:cubicBezTo>
                    <a:pt x="83504" y="11879"/>
                    <a:pt x="83598" y="11882"/>
                    <a:pt x="83683" y="11882"/>
                  </a:cubicBezTo>
                  <a:cubicBezTo>
                    <a:pt x="83786" y="11882"/>
                    <a:pt x="83889" y="11985"/>
                    <a:pt x="83974" y="12054"/>
                  </a:cubicBezTo>
                  <a:cubicBezTo>
                    <a:pt x="85756" y="13647"/>
                    <a:pt x="87537" y="15222"/>
                    <a:pt x="89335" y="16815"/>
                  </a:cubicBezTo>
                  <a:cubicBezTo>
                    <a:pt x="89472" y="16935"/>
                    <a:pt x="89626" y="17021"/>
                    <a:pt x="89780" y="17123"/>
                  </a:cubicBezTo>
                  <a:cubicBezTo>
                    <a:pt x="89729" y="17192"/>
                    <a:pt x="89661" y="17260"/>
                    <a:pt x="89609" y="17329"/>
                  </a:cubicBezTo>
                  <a:cubicBezTo>
                    <a:pt x="89369" y="17209"/>
                    <a:pt x="89112" y="17141"/>
                    <a:pt x="88890" y="16986"/>
                  </a:cubicBezTo>
                  <a:cubicBezTo>
                    <a:pt x="87640" y="16199"/>
                    <a:pt x="86406" y="15376"/>
                    <a:pt x="85139" y="14623"/>
                  </a:cubicBezTo>
                  <a:cubicBezTo>
                    <a:pt x="84659" y="14332"/>
                    <a:pt x="84094" y="14178"/>
                    <a:pt x="83563" y="13938"/>
                  </a:cubicBezTo>
                  <a:cubicBezTo>
                    <a:pt x="83426" y="13869"/>
                    <a:pt x="83289" y="13732"/>
                    <a:pt x="83221" y="13595"/>
                  </a:cubicBezTo>
                  <a:cubicBezTo>
                    <a:pt x="83084" y="13304"/>
                    <a:pt x="82930" y="12996"/>
                    <a:pt x="82861" y="12670"/>
                  </a:cubicBezTo>
                  <a:cubicBezTo>
                    <a:pt x="82827" y="12448"/>
                    <a:pt x="82810" y="12105"/>
                    <a:pt x="82947" y="11985"/>
                  </a:cubicBezTo>
                  <a:cubicBezTo>
                    <a:pt x="83050" y="11894"/>
                    <a:pt x="83228" y="11879"/>
                    <a:pt x="83412" y="11879"/>
                  </a:cubicBezTo>
                  <a:close/>
                  <a:moveTo>
                    <a:pt x="20673" y="5580"/>
                  </a:moveTo>
                  <a:cubicBezTo>
                    <a:pt x="21358" y="5717"/>
                    <a:pt x="22043" y="5871"/>
                    <a:pt x="22745" y="5991"/>
                  </a:cubicBezTo>
                  <a:cubicBezTo>
                    <a:pt x="24629" y="6299"/>
                    <a:pt x="26530" y="6556"/>
                    <a:pt x="28397" y="6950"/>
                  </a:cubicBezTo>
                  <a:cubicBezTo>
                    <a:pt x="30161" y="7327"/>
                    <a:pt x="31977" y="7669"/>
                    <a:pt x="33518" y="8663"/>
                  </a:cubicBezTo>
                  <a:cubicBezTo>
                    <a:pt x="34940" y="9570"/>
                    <a:pt x="36276" y="10598"/>
                    <a:pt x="37577" y="11660"/>
                  </a:cubicBezTo>
                  <a:cubicBezTo>
                    <a:pt x="39273" y="13047"/>
                    <a:pt x="40883" y="14537"/>
                    <a:pt x="42784" y="15650"/>
                  </a:cubicBezTo>
                  <a:cubicBezTo>
                    <a:pt x="45199" y="17089"/>
                    <a:pt x="47854" y="17980"/>
                    <a:pt x="50594" y="18545"/>
                  </a:cubicBezTo>
                  <a:cubicBezTo>
                    <a:pt x="51262" y="18682"/>
                    <a:pt x="51964" y="18665"/>
                    <a:pt x="52666" y="18699"/>
                  </a:cubicBezTo>
                  <a:cubicBezTo>
                    <a:pt x="53249" y="18716"/>
                    <a:pt x="53745" y="19024"/>
                    <a:pt x="53882" y="19487"/>
                  </a:cubicBezTo>
                  <a:cubicBezTo>
                    <a:pt x="54036" y="20086"/>
                    <a:pt x="53797" y="20823"/>
                    <a:pt x="53249" y="21045"/>
                  </a:cubicBezTo>
                  <a:cubicBezTo>
                    <a:pt x="52752" y="21234"/>
                    <a:pt x="52187" y="21337"/>
                    <a:pt x="51656" y="21337"/>
                  </a:cubicBezTo>
                  <a:cubicBezTo>
                    <a:pt x="51193" y="21337"/>
                    <a:pt x="50697" y="21234"/>
                    <a:pt x="50286" y="21028"/>
                  </a:cubicBezTo>
                  <a:cubicBezTo>
                    <a:pt x="48864" y="20378"/>
                    <a:pt x="47374" y="20035"/>
                    <a:pt x="45833" y="19744"/>
                  </a:cubicBezTo>
                  <a:cubicBezTo>
                    <a:pt x="42527" y="19127"/>
                    <a:pt x="39615" y="17620"/>
                    <a:pt x="37132" y="15325"/>
                  </a:cubicBezTo>
                  <a:cubicBezTo>
                    <a:pt x="35985" y="14280"/>
                    <a:pt x="34820" y="13253"/>
                    <a:pt x="33741" y="12139"/>
                  </a:cubicBezTo>
                  <a:cubicBezTo>
                    <a:pt x="31840" y="10153"/>
                    <a:pt x="29528" y="8971"/>
                    <a:pt x="26873" y="8406"/>
                  </a:cubicBezTo>
                  <a:cubicBezTo>
                    <a:pt x="25606" y="8132"/>
                    <a:pt x="24338" y="7840"/>
                    <a:pt x="23122" y="7447"/>
                  </a:cubicBezTo>
                  <a:cubicBezTo>
                    <a:pt x="22437" y="7224"/>
                    <a:pt x="21820" y="6847"/>
                    <a:pt x="21221" y="6453"/>
                  </a:cubicBezTo>
                  <a:cubicBezTo>
                    <a:pt x="20947" y="6299"/>
                    <a:pt x="20793" y="5957"/>
                    <a:pt x="20587" y="5700"/>
                  </a:cubicBezTo>
                  <a:cubicBezTo>
                    <a:pt x="20622" y="5665"/>
                    <a:pt x="20656" y="5614"/>
                    <a:pt x="20673" y="5580"/>
                  </a:cubicBezTo>
                  <a:close/>
                  <a:moveTo>
                    <a:pt x="24749" y="8393"/>
                  </a:moveTo>
                  <a:cubicBezTo>
                    <a:pt x="24999" y="8393"/>
                    <a:pt x="25251" y="8414"/>
                    <a:pt x="25503" y="8457"/>
                  </a:cubicBezTo>
                  <a:cubicBezTo>
                    <a:pt x="26667" y="8663"/>
                    <a:pt x="27798" y="8988"/>
                    <a:pt x="28928" y="9331"/>
                  </a:cubicBezTo>
                  <a:cubicBezTo>
                    <a:pt x="30607" y="9861"/>
                    <a:pt x="31960" y="10889"/>
                    <a:pt x="33227" y="12071"/>
                  </a:cubicBezTo>
                  <a:cubicBezTo>
                    <a:pt x="34751" y="13544"/>
                    <a:pt x="36293" y="14982"/>
                    <a:pt x="37886" y="16387"/>
                  </a:cubicBezTo>
                  <a:cubicBezTo>
                    <a:pt x="39376" y="17706"/>
                    <a:pt x="41140" y="18596"/>
                    <a:pt x="42989" y="19299"/>
                  </a:cubicBezTo>
                  <a:cubicBezTo>
                    <a:pt x="43161" y="19350"/>
                    <a:pt x="43315" y="19418"/>
                    <a:pt x="43401" y="19453"/>
                  </a:cubicBezTo>
                  <a:cubicBezTo>
                    <a:pt x="42801" y="20172"/>
                    <a:pt x="42150" y="20857"/>
                    <a:pt x="41568" y="21611"/>
                  </a:cubicBezTo>
                  <a:cubicBezTo>
                    <a:pt x="41020" y="22347"/>
                    <a:pt x="40557" y="23169"/>
                    <a:pt x="40318" y="24060"/>
                  </a:cubicBezTo>
                  <a:cubicBezTo>
                    <a:pt x="40386" y="24094"/>
                    <a:pt x="40438" y="24128"/>
                    <a:pt x="40506" y="24145"/>
                  </a:cubicBezTo>
                  <a:cubicBezTo>
                    <a:pt x="40575" y="24026"/>
                    <a:pt x="40660" y="23889"/>
                    <a:pt x="40746" y="23752"/>
                  </a:cubicBezTo>
                  <a:cubicBezTo>
                    <a:pt x="41362" y="22707"/>
                    <a:pt x="41979" y="21645"/>
                    <a:pt x="42613" y="20600"/>
                  </a:cubicBezTo>
                  <a:cubicBezTo>
                    <a:pt x="42750" y="20378"/>
                    <a:pt x="42938" y="20206"/>
                    <a:pt x="43126" y="20018"/>
                  </a:cubicBezTo>
                  <a:cubicBezTo>
                    <a:pt x="43376" y="19792"/>
                    <a:pt x="43634" y="19674"/>
                    <a:pt x="43940" y="19674"/>
                  </a:cubicBezTo>
                  <a:cubicBezTo>
                    <a:pt x="44075" y="19674"/>
                    <a:pt x="44219" y="19697"/>
                    <a:pt x="44377" y="19744"/>
                  </a:cubicBezTo>
                  <a:cubicBezTo>
                    <a:pt x="45336" y="20001"/>
                    <a:pt x="46312" y="20138"/>
                    <a:pt x="47288" y="20326"/>
                  </a:cubicBezTo>
                  <a:cubicBezTo>
                    <a:pt x="47408" y="20343"/>
                    <a:pt x="47511" y="20378"/>
                    <a:pt x="47734" y="20429"/>
                  </a:cubicBezTo>
                  <a:cubicBezTo>
                    <a:pt x="46278" y="21148"/>
                    <a:pt x="45490" y="22313"/>
                    <a:pt x="44873" y="23615"/>
                  </a:cubicBezTo>
                  <a:cubicBezTo>
                    <a:pt x="44925" y="23649"/>
                    <a:pt x="44993" y="23683"/>
                    <a:pt x="45045" y="23717"/>
                  </a:cubicBezTo>
                  <a:cubicBezTo>
                    <a:pt x="45130" y="23597"/>
                    <a:pt x="45216" y="23478"/>
                    <a:pt x="45302" y="23358"/>
                  </a:cubicBezTo>
                  <a:cubicBezTo>
                    <a:pt x="45747" y="22741"/>
                    <a:pt x="46158" y="22073"/>
                    <a:pt x="46672" y="21542"/>
                  </a:cubicBezTo>
                  <a:cubicBezTo>
                    <a:pt x="47031" y="21165"/>
                    <a:pt x="47579" y="20943"/>
                    <a:pt x="48059" y="20686"/>
                  </a:cubicBezTo>
                  <a:cubicBezTo>
                    <a:pt x="48121" y="20647"/>
                    <a:pt x="48198" y="20636"/>
                    <a:pt x="48292" y="20636"/>
                  </a:cubicBezTo>
                  <a:cubicBezTo>
                    <a:pt x="48404" y="20636"/>
                    <a:pt x="48542" y="20652"/>
                    <a:pt x="48710" y="20652"/>
                  </a:cubicBezTo>
                  <a:cubicBezTo>
                    <a:pt x="48179" y="21148"/>
                    <a:pt x="47734" y="21525"/>
                    <a:pt x="47357" y="21953"/>
                  </a:cubicBezTo>
                  <a:cubicBezTo>
                    <a:pt x="45867" y="23632"/>
                    <a:pt x="44873" y="25584"/>
                    <a:pt x="44120" y="27674"/>
                  </a:cubicBezTo>
                  <a:cubicBezTo>
                    <a:pt x="43914" y="28256"/>
                    <a:pt x="43675" y="28838"/>
                    <a:pt x="43332" y="29352"/>
                  </a:cubicBezTo>
                  <a:cubicBezTo>
                    <a:pt x="43144" y="29660"/>
                    <a:pt x="42784" y="29934"/>
                    <a:pt x="42441" y="30106"/>
                  </a:cubicBezTo>
                  <a:cubicBezTo>
                    <a:pt x="42311" y="30171"/>
                    <a:pt x="42181" y="30201"/>
                    <a:pt x="42058" y="30201"/>
                  </a:cubicBezTo>
                  <a:cubicBezTo>
                    <a:pt x="41665" y="30201"/>
                    <a:pt x="41349" y="29890"/>
                    <a:pt x="41362" y="29421"/>
                  </a:cubicBezTo>
                  <a:cubicBezTo>
                    <a:pt x="41380" y="28890"/>
                    <a:pt x="41517" y="28376"/>
                    <a:pt x="41568" y="27845"/>
                  </a:cubicBezTo>
                  <a:cubicBezTo>
                    <a:pt x="41585" y="27605"/>
                    <a:pt x="41534" y="27348"/>
                    <a:pt x="41517" y="27091"/>
                  </a:cubicBezTo>
                  <a:cubicBezTo>
                    <a:pt x="41362" y="27263"/>
                    <a:pt x="41191" y="27434"/>
                    <a:pt x="41071" y="27622"/>
                  </a:cubicBezTo>
                  <a:cubicBezTo>
                    <a:pt x="40472" y="28633"/>
                    <a:pt x="39941" y="29660"/>
                    <a:pt x="39290" y="30637"/>
                  </a:cubicBezTo>
                  <a:cubicBezTo>
                    <a:pt x="38502" y="31784"/>
                    <a:pt x="37475" y="32675"/>
                    <a:pt x="36087" y="33069"/>
                  </a:cubicBezTo>
                  <a:cubicBezTo>
                    <a:pt x="35892" y="33120"/>
                    <a:pt x="35719" y="33147"/>
                    <a:pt x="35568" y="33147"/>
                  </a:cubicBezTo>
                  <a:cubicBezTo>
                    <a:pt x="35018" y="33147"/>
                    <a:pt x="34762" y="32798"/>
                    <a:pt x="34803" y="32058"/>
                  </a:cubicBezTo>
                  <a:cubicBezTo>
                    <a:pt x="34837" y="31647"/>
                    <a:pt x="34974" y="31236"/>
                    <a:pt x="35025" y="30842"/>
                  </a:cubicBezTo>
                  <a:cubicBezTo>
                    <a:pt x="35060" y="30671"/>
                    <a:pt x="35025" y="30500"/>
                    <a:pt x="35008" y="30345"/>
                  </a:cubicBezTo>
                  <a:cubicBezTo>
                    <a:pt x="34837" y="30363"/>
                    <a:pt x="34649" y="30363"/>
                    <a:pt x="34494" y="30414"/>
                  </a:cubicBezTo>
                  <a:cubicBezTo>
                    <a:pt x="33981" y="30602"/>
                    <a:pt x="33484" y="30825"/>
                    <a:pt x="32970" y="30996"/>
                  </a:cubicBezTo>
                  <a:cubicBezTo>
                    <a:pt x="32913" y="31015"/>
                    <a:pt x="32850" y="31023"/>
                    <a:pt x="32783" y="31023"/>
                  </a:cubicBezTo>
                  <a:cubicBezTo>
                    <a:pt x="32667" y="31023"/>
                    <a:pt x="32541" y="31001"/>
                    <a:pt x="32422" y="30979"/>
                  </a:cubicBezTo>
                  <a:cubicBezTo>
                    <a:pt x="32097" y="30928"/>
                    <a:pt x="31891" y="30722"/>
                    <a:pt x="31943" y="30380"/>
                  </a:cubicBezTo>
                  <a:cubicBezTo>
                    <a:pt x="32028" y="29746"/>
                    <a:pt x="32131" y="29129"/>
                    <a:pt x="32251" y="28513"/>
                  </a:cubicBezTo>
                  <a:cubicBezTo>
                    <a:pt x="32302" y="28290"/>
                    <a:pt x="32388" y="28068"/>
                    <a:pt x="32456" y="27845"/>
                  </a:cubicBezTo>
                  <a:cubicBezTo>
                    <a:pt x="32748" y="26954"/>
                    <a:pt x="32713" y="26903"/>
                    <a:pt x="31823" y="26680"/>
                  </a:cubicBezTo>
                  <a:cubicBezTo>
                    <a:pt x="31001" y="26475"/>
                    <a:pt x="30744" y="26149"/>
                    <a:pt x="30812" y="25293"/>
                  </a:cubicBezTo>
                  <a:cubicBezTo>
                    <a:pt x="30846" y="24848"/>
                    <a:pt x="30727" y="24539"/>
                    <a:pt x="30281" y="24385"/>
                  </a:cubicBezTo>
                  <a:cubicBezTo>
                    <a:pt x="29630" y="24163"/>
                    <a:pt x="29425" y="23769"/>
                    <a:pt x="29528" y="23084"/>
                  </a:cubicBezTo>
                  <a:cubicBezTo>
                    <a:pt x="29613" y="22536"/>
                    <a:pt x="29579" y="22518"/>
                    <a:pt x="29048" y="22518"/>
                  </a:cubicBezTo>
                  <a:cubicBezTo>
                    <a:pt x="27815" y="22518"/>
                    <a:pt x="27490" y="21987"/>
                    <a:pt x="28072" y="20891"/>
                  </a:cubicBezTo>
                  <a:cubicBezTo>
                    <a:pt x="28517" y="20035"/>
                    <a:pt x="28517" y="20035"/>
                    <a:pt x="27541" y="20001"/>
                  </a:cubicBezTo>
                  <a:cubicBezTo>
                    <a:pt x="27404" y="20001"/>
                    <a:pt x="27284" y="19984"/>
                    <a:pt x="27147" y="19966"/>
                  </a:cubicBezTo>
                  <a:cubicBezTo>
                    <a:pt x="26136" y="19761"/>
                    <a:pt x="25725" y="19179"/>
                    <a:pt x="26051" y="18202"/>
                  </a:cubicBezTo>
                  <a:cubicBezTo>
                    <a:pt x="26239" y="17637"/>
                    <a:pt x="26633" y="17141"/>
                    <a:pt x="26907" y="16627"/>
                  </a:cubicBezTo>
                  <a:cubicBezTo>
                    <a:pt x="26993" y="16455"/>
                    <a:pt x="27044" y="16284"/>
                    <a:pt x="27113" y="16113"/>
                  </a:cubicBezTo>
                  <a:cubicBezTo>
                    <a:pt x="26941" y="16079"/>
                    <a:pt x="26770" y="16010"/>
                    <a:pt x="26599" y="16010"/>
                  </a:cubicBezTo>
                  <a:cubicBezTo>
                    <a:pt x="26102" y="16044"/>
                    <a:pt x="25588" y="16113"/>
                    <a:pt x="25092" y="16147"/>
                  </a:cubicBezTo>
                  <a:cubicBezTo>
                    <a:pt x="25030" y="16153"/>
                    <a:pt x="24969" y="16156"/>
                    <a:pt x="24909" y="16156"/>
                  </a:cubicBezTo>
                  <a:cubicBezTo>
                    <a:pt x="24292" y="16156"/>
                    <a:pt x="23803" y="15839"/>
                    <a:pt x="23585" y="15308"/>
                  </a:cubicBezTo>
                  <a:cubicBezTo>
                    <a:pt x="23413" y="14931"/>
                    <a:pt x="23465" y="14606"/>
                    <a:pt x="23773" y="14332"/>
                  </a:cubicBezTo>
                  <a:cubicBezTo>
                    <a:pt x="23961" y="14160"/>
                    <a:pt x="24184" y="14023"/>
                    <a:pt x="24390" y="13852"/>
                  </a:cubicBezTo>
                  <a:cubicBezTo>
                    <a:pt x="24509" y="13732"/>
                    <a:pt x="24612" y="13561"/>
                    <a:pt x="24732" y="13424"/>
                  </a:cubicBezTo>
                  <a:cubicBezTo>
                    <a:pt x="24561" y="13373"/>
                    <a:pt x="24372" y="13287"/>
                    <a:pt x="24184" y="13270"/>
                  </a:cubicBezTo>
                  <a:cubicBezTo>
                    <a:pt x="23859" y="13218"/>
                    <a:pt x="23499" y="13218"/>
                    <a:pt x="23156" y="13167"/>
                  </a:cubicBezTo>
                  <a:cubicBezTo>
                    <a:pt x="22780" y="13099"/>
                    <a:pt x="22334" y="12961"/>
                    <a:pt x="22317" y="12550"/>
                  </a:cubicBezTo>
                  <a:cubicBezTo>
                    <a:pt x="22300" y="12242"/>
                    <a:pt x="22506" y="11848"/>
                    <a:pt x="22745" y="11643"/>
                  </a:cubicBezTo>
                  <a:cubicBezTo>
                    <a:pt x="23156" y="11266"/>
                    <a:pt x="23687" y="10992"/>
                    <a:pt x="24167" y="10666"/>
                  </a:cubicBezTo>
                  <a:cubicBezTo>
                    <a:pt x="24287" y="10598"/>
                    <a:pt x="24355" y="10461"/>
                    <a:pt x="24458" y="10341"/>
                  </a:cubicBezTo>
                  <a:cubicBezTo>
                    <a:pt x="24338" y="10273"/>
                    <a:pt x="24201" y="10187"/>
                    <a:pt x="24064" y="10136"/>
                  </a:cubicBezTo>
                  <a:cubicBezTo>
                    <a:pt x="23567" y="9999"/>
                    <a:pt x="23054" y="9913"/>
                    <a:pt x="22574" y="9742"/>
                  </a:cubicBezTo>
                  <a:cubicBezTo>
                    <a:pt x="22386" y="9673"/>
                    <a:pt x="22180" y="9450"/>
                    <a:pt x="22146" y="9262"/>
                  </a:cubicBezTo>
                  <a:cubicBezTo>
                    <a:pt x="22129" y="9142"/>
                    <a:pt x="22403" y="8920"/>
                    <a:pt x="22591" y="8851"/>
                  </a:cubicBezTo>
                  <a:cubicBezTo>
                    <a:pt x="23282" y="8570"/>
                    <a:pt x="24010" y="8393"/>
                    <a:pt x="24749" y="8393"/>
                  </a:cubicBezTo>
                  <a:close/>
                  <a:moveTo>
                    <a:pt x="57599" y="34610"/>
                  </a:moveTo>
                  <a:lnTo>
                    <a:pt x="57753" y="34644"/>
                  </a:lnTo>
                  <a:cubicBezTo>
                    <a:pt x="58010" y="36032"/>
                    <a:pt x="58609" y="37265"/>
                    <a:pt x="59431" y="38378"/>
                  </a:cubicBezTo>
                  <a:cubicBezTo>
                    <a:pt x="59705" y="38738"/>
                    <a:pt x="59654" y="38978"/>
                    <a:pt x="59277" y="39252"/>
                  </a:cubicBezTo>
                  <a:cubicBezTo>
                    <a:pt x="58878" y="39529"/>
                    <a:pt x="58451" y="39669"/>
                    <a:pt x="58004" y="39669"/>
                  </a:cubicBezTo>
                  <a:cubicBezTo>
                    <a:pt x="57760" y="39669"/>
                    <a:pt x="57510" y="39627"/>
                    <a:pt x="57256" y="39543"/>
                  </a:cubicBezTo>
                  <a:cubicBezTo>
                    <a:pt x="57119" y="39491"/>
                    <a:pt x="56948" y="39269"/>
                    <a:pt x="56948" y="39097"/>
                  </a:cubicBezTo>
                  <a:cubicBezTo>
                    <a:pt x="56862" y="37847"/>
                    <a:pt x="56897" y="36597"/>
                    <a:pt x="57205" y="35381"/>
                  </a:cubicBezTo>
                  <a:cubicBezTo>
                    <a:pt x="57273" y="35107"/>
                    <a:pt x="57462" y="34867"/>
                    <a:pt x="57599" y="34610"/>
                  </a:cubicBezTo>
                  <a:close/>
                  <a:moveTo>
                    <a:pt x="71318" y="48004"/>
                  </a:moveTo>
                  <a:cubicBezTo>
                    <a:pt x="72431" y="48055"/>
                    <a:pt x="73544" y="48072"/>
                    <a:pt x="74640" y="48175"/>
                  </a:cubicBezTo>
                  <a:cubicBezTo>
                    <a:pt x="75137" y="48209"/>
                    <a:pt x="75634" y="48363"/>
                    <a:pt x="76079" y="48552"/>
                  </a:cubicBezTo>
                  <a:cubicBezTo>
                    <a:pt x="76353" y="48671"/>
                    <a:pt x="76524" y="48997"/>
                    <a:pt x="76730" y="49220"/>
                  </a:cubicBezTo>
                  <a:cubicBezTo>
                    <a:pt x="76713" y="49254"/>
                    <a:pt x="76678" y="49305"/>
                    <a:pt x="76644" y="49339"/>
                  </a:cubicBezTo>
                  <a:cubicBezTo>
                    <a:pt x="76421" y="49237"/>
                    <a:pt x="76216" y="49151"/>
                    <a:pt x="75993" y="49031"/>
                  </a:cubicBezTo>
                  <a:cubicBezTo>
                    <a:pt x="75034" y="48517"/>
                    <a:pt x="73955" y="48534"/>
                    <a:pt x="72893" y="48415"/>
                  </a:cubicBezTo>
                  <a:cubicBezTo>
                    <a:pt x="72362" y="48346"/>
                    <a:pt x="71831" y="48192"/>
                    <a:pt x="71283" y="48072"/>
                  </a:cubicBezTo>
                  <a:lnTo>
                    <a:pt x="71318" y="48004"/>
                  </a:lnTo>
                  <a:close/>
                  <a:moveTo>
                    <a:pt x="59568" y="39423"/>
                  </a:moveTo>
                  <a:cubicBezTo>
                    <a:pt x="61692" y="40742"/>
                    <a:pt x="63799" y="42009"/>
                    <a:pt x="65871" y="43328"/>
                  </a:cubicBezTo>
                  <a:cubicBezTo>
                    <a:pt x="67584" y="44407"/>
                    <a:pt x="69005" y="45828"/>
                    <a:pt x="70239" y="47438"/>
                  </a:cubicBezTo>
                  <a:cubicBezTo>
                    <a:pt x="71095" y="48534"/>
                    <a:pt x="72294" y="48689"/>
                    <a:pt x="73527" y="48757"/>
                  </a:cubicBezTo>
                  <a:cubicBezTo>
                    <a:pt x="74555" y="48791"/>
                    <a:pt x="75479" y="49065"/>
                    <a:pt x="76353" y="49562"/>
                  </a:cubicBezTo>
                  <a:cubicBezTo>
                    <a:pt x="76558" y="49682"/>
                    <a:pt x="76713" y="49853"/>
                    <a:pt x="76901" y="50007"/>
                  </a:cubicBezTo>
                  <a:lnTo>
                    <a:pt x="76815" y="50127"/>
                  </a:lnTo>
                  <a:cubicBezTo>
                    <a:pt x="76730" y="50110"/>
                    <a:pt x="76644" y="50110"/>
                    <a:pt x="76576" y="50076"/>
                  </a:cubicBezTo>
                  <a:cubicBezTo>
                    <a:pt x="75308" y="49596"/>
                    <a:pt x="73955" y="49562"/>
                    <a:pt x="72636" y="49374"/>
                  </a:cubicBezTo>
                  <a:cubicBezTo>
                    <a:pt x="72260" y="49322"/>
                    <a:pt x="71883" y="49202"/>
                    <a:pt x="71506" y="49083"/>
                  </a:cubicBezTo>
                  <a:cubicBezTo>
                    <a:pt x="71274" y="48998"/>
                    <a:pt x="71083" y="48953"/>
                    <a:pt x="70921" y="48953"/>
                  </a:cubicBezTo>
                  <a:cubicBezTo>
                    <a:pt x="70559" y="48953"/>
                    <a:pt x="70348" y="49183"/>
                    <a:pt x="70170" y="49716"/>
                  </a:cubicBezTo>
                  <a:cubicBezTo>
                    <a:pt x="70119" y="49819"/>
                    <a:pt x="70084" y="49922"/>
                    <a:pt x="70050" y="50042"/>
                  </a:cubicBezTo>
                  <a:cubicBezTo>
                    <a:pt x="69759" y="49699"/>
                    <a:pt x="69725" y="49476"/>
                    <a:pt x="69896" y="49117"/>
                  </a:cubicBezTo>
                  <a:cubicBezTo>
                    <a:pt x="70461" y="47884"/>
                    <a:pt x="70461" y="48209"/>
                    <a:pt x="69605" y="47404"/>
                  </a:cubicBezTo>
                  <a:cubicBezTo>
                    <a:pt x="67070" y="45023"/>
                    <a:pt x="64364" y="42917"/>
                    <a:pt x="61247" y="41341"/>
                  </a:cubicBezTo>
                  <a:cubicBezTo>
                    <a:pt x="60442" y="40947"/>
                    <a:pt x="59723" y="40382"/>
                    <a:pt x="58918" y="39868"/>
                  </a:cubicBezTo>
                  <a:cubicBezTo>
                    <a:pt x="59209" y="39663"/>
                    <a:pt x="59414" y="39526"/>
                    <a:pt x="59568" y="39423"/>
                  </a:cubicBezTo>
                  <a:close/>
                  <a:moveTo>
                    <a:pt x="8024" y="199"/>
                  </a:moveTo>
                  <a:cubicBezTo>
                    <a:pt x="8088" y="199"/>
                    <a:pt x="8166" y="217"/>
                    <a:pt x="8256" y="253"/>
                  </a:cubicBezTo>
                  <a:cubicBezTo>
                    <a:pt x="9061" y="561"/>
                    <a:pt x="9832" y="921"/>
                    <a:pt x="10602" y="1315"/>
                  </a:cubicBezTo>
                  <a:cubicBezTo>
                    <a:pt x="12555" y="2291"/>
                    <a:pt x="14456" y="3336"/>
                    <a:pt x="16425" y="4244"/>
                  </a:cubicBezTo>
                  <a:cubicBezTo>
                    <a:pt x="17522" y="4740"/>
                    <a:pt x="18720" y="5015"/>
                    <a:pt x="19868" y="5374"/>
                  </a:cubicBezTo>
                  <a:cubicBezTo>
                    <a:pt x="20125" y="5460"/>
                    <a:pt x="20296" y="5563"/>
                    <a:pt x="20433" y="5837"/>
                  </a:cubicBezTo>
                  <a:cubicBezTo>
                    <a:pt x="20622" y="6196"/>
                    <a:pt x="20878" y="6607"/>
                    <a:pt x="21221" y="6813"/>
                  </a:cubicBezTo>
                  <a:cubicBezTo>
                    <a:pt x="21940" y="7241"/>
                    <a:pt x="22745" y="7549"/>
                    <a:pt x="23516" y="7875"/>
                  </a:cubicBezTo>
                  <a:cubicBezTo>
                    <a:pt x="23807" y="7995"/>
                    <a:pt x="24150" y="8046"/>
                    <a:pt x="24458" y="8217"/>
                  </a:cubicBezTo>
                  <a:cubicBezTo>
                    <a:pt x="24081" y="8286"/>
                    <a:pt x="23687" y="8320"/>
                    <a:pt x="23311" y="8423"/>
                  </a:cubicBezTo>
                  <a:cubicBezTo>
                    <a:pt x="22934" y="8526"/>
                    <a:pt x="22540" y="8645"/>
                    <a:pt x="22197" y="8851"/>
                  </a:cubicBezTo>
                  <a:cubicBezTo>
                    <a:pt x="21820" y="9057"/>
                    <a:pt x="21769" y="9450"/>
                    <a:pt x="22112" y="9690"/>
                  </a:cubicBezTo>
                  <a:cubicBezTo>
                    <a:pt x="22523" y="9964"/>
                    <a:pt x="23019" y="10101"/>
                    <a:pt x="23482" y="10290"/>
                  </a:cubicBezTo>
                  <a:cubicBezTo>
                    <a:pt x="23636" y="10341"/>
                    <a:pt x="23807" y="10358"/>
                    <a:pt x="24098" y="10410"/>
                  </a:cubicBezTo>
                  <a:cubicBezTo>
                    <a:pt x="23841" y="10564"/>
                    <a:pt x="23670" y="10649"/>
                    <a:pt x="23516" y="10752"/>
                  </a:cubicBezTo>
                  <a:cubicBezTo>
                    <a:pt x="23122" y="11043"/>
                    <a:pt x="22694" y="11300"/>
                    <a:pt x="22369" y="11643"/>
                  </a:cubicBezTo>
                  <a:cubicBezTo>
                    <a:pt x="21718" y="12345"/>
                    <a:pt x="21923" y="13099"/>
                    <a:pt x="22831" y="13373"/>
                  </a:cubicBezTo>
                  <a:cubicBezTo>
                    <a:pt x="23225" y="13510"/>
                    <a:pt x="23653" y="13527"/>
                    <a:pt x="24133" y="13698"/>
                  </a:cubicBezTo>
                  <a:cubicBezTo>
                    <a:pt x="24047" y="13749"/>
                    <a:pt x="23944" y="13784"/>
                    <a:pt x="23859" y="13852"/>
                  </a:cubicBezTo>
                  <a:cubicBezTo>
                    <a:pt x="23225" y="14349"/>
                    <a:pt x="23071" y="14760"/>
                    <a:pt x="23259" y="15359"/>
                  </a:cubicBezTo>
                  <a:cubicBezTo>
                    <a:pt x="23465" y="15993"/>
                    <a:pt x="24047" y="16438"/>
                    <a:pt x="24732" y="16438"/>
                  </a:cubicBezTo>
                  <a:cubicBezTo>
                    <a:pt x="25383" y="16438"/>
                    <a:pt x="26017" y="16353"/>
                    <a:pt x="26753" y="16318"/>
                  </a:cubicBezTo>
                  <a:lnTo>
                    <a:pt x="26753" y="16318"/>
                  </a:lnTo>
                  <a:cubicBezTo>
                    <a:pt x="26633" y="16473"/>
                    <a:pt x="26530" y="16592"/>
                    <a:pt x="26462" y="16729"/>
                  </a:cubicBezTo>
                  <a:cubicBezTo>
                    <a:pt x="26188" y="17295"/>
                    <a:pt x="25862" y="17843"/>
                    <a:pt x="25691" y="18442"/>
                  </a:cubicBezTo>
                  <a:cubicBezTo>
                    <a:pt x="25469" y="19230"/>
                    <a:pt x="25862" y="19881"/>
                    <a:pt x="26650" y="20121"/>
                  </a:cubicBezTo>
                  <a:cubicBezTo>
                    <a:pt x="27078" y="20258"/>
                    <a:pt x="27524" y="20292"/>
                    <a:pt x="27952" y="20378"/>
                  </a:cubicBezTo>
                  <a:cubicBezTo>
                    <a:pt x="27815" y="20754"/>
                    <a:pt x="27644" y="21165"/>
                    <a:pt x="27524" y="21576"/>
                  </a:cubicBezTo>
                  <a:cubicBezTo>
                    <a:pt x="27387" y="22107"/>
                    <a:pt x="27575" y="22450"/>
                    <a:pt x="28089" y="22638"/>
                  </a:cubicBezTo>
                  <a:cubicBezTo>
                    <a:pt x="28449" y="22758"/>
                    <a:pt x="28843" y="22810"/>
                    <a:pt x="29236" y="22895"/>
                  </a:cubicBezTo>
                  <a:cubicBezTo>
                    <a:pt x="29236" y="22981"/>
                    <a:pt x="29219" y="23101"/>
                    <a:pt x="29202" y="23203"/>
                  </a:cubicBezTo>
                  <a:cubicBezTo>
                    <a:pt x="29134" y="23871"/>
                    <a:pt x="29442" y="24402"/>
                    <a:pt x="30059" y="24625"/>
                  </a:cubicBezTo>
                  <a:cubicBezTo>
                    <a:pt x="30367" y="24745"/>
                    <a:pt x="30521" y="24882"/>
                    <a:pt x="30504" y="25259"/>
                  </a:cubicBezTo>
                  <a:cubicBezTo>
                    <a:pt x="30435" y="26338"/>
                    <a:pt x="30778" y="26766"/>
                    <a:pt x="31857" y="26989"/>
                  </a:cubicBezTo>
                  <a:cubicBezTo>
                    <a:pt x="32268" y="27074"/>
                    <a:pt x="32336" y="27228"/>
                    <a:pt x="32234" y="27605"/>
                  </a:cubicBezTo>
                  <a:cubicBezTo>
                    <a:pt x="32011" y="28444"/>
                    <a:pt x="31806" y="29284"/>
                    <a:pt x="31651" y="30123"/>
                  </a:cubicBezTo>
                  <a:cubicBezTo>
                    <a:pt x="31522" y="30868"/>
                    <a:pt x="31852" y="31292"/>
                    <a:pt x="32555" y="31292"/>
                  </a:cubicBezTo>
                  <a:cubicBezTo>
                    <a:pt x="32595" y="31292"/>
                    <a:pt x="32636" y="31290"/>
                    <a:pt x="32679" y="31287"/>
                  </a:cubicBezTo>
                  <a:cubicBezTo>
                    <a:pt x="33159" y="31270"/>
                    <a:pt x="33655" y="31082"/>
                    <a:pt x="34118" y="30945"/>
                  </a:cubicBezTo>
                  <a:cubicBezTo>
                    <a:pt x="34306" y="30894"/>
                    <a:pt x="34477" y="30774"/>
                    <a:pt x="34717" y="30637"/>
                  </a:cubicBezTo>
                  <a:lnTo>
                    <a:pt x="34717" y="30637"/>
                  </a:lnTo>
                  <a:cubicBezTo>
                    <a:pt x="34631" y="31116"/>
                    <a:pt x="34563" y="31493"/>
                    <a:pt x="34494" y="31887"/>
                  </a:cubicBezTo>
                  <a:cubicBezTo>
                    <a:pt x="34353" y="32862"/>
                    <a:pt x="34771" y="33440"/>
                    <a:pt x="35566" y="33440"/>
                  </a:cubicBezTo>
                  <a:cubicBezTo>
                    <a:pt x="35734" y="33440"/>
                    <a:pt x="35920" y="33414"/>
                    <a:pt x="36122" y="33360"/>
                  </a:cubicBezTo>
                  <a:cubicBezTo>
                    <a:pt x="37646" y="32966"/>
                    <a:pt x="38725" y="31990"/>
                    <a:pt x="39598" y="30739"/>
                  </a:cubicBezTo>
                  <a:cubicBezTo>
                    <a:pt x="40061" y="30054"/>
                    <a:pt x="40438" y="29335"/>
                    <a:pt x="40866" y="28616"/>
                  </a:cubicBezTo>
                  <a:cubicBezTo>
                    <a:pt x="40934" y="28496"/>
                    <a:pt x="41003" y="28359"/>
                    <a:pt x="41088" y="28222"/>
                  </a:cubicBezTo>
                  <a:cubicBezTo>
                    <a:pt x="41105" y="28222"/>
                    <a:pt x="41123" y="28239"/>
                    <a:pt x="41140" y="28256"/>
                  </a:cubicBezTo>
                  <a:cubicBezTo>
                    <a:pt x="41105" y="28633"/>
                    <a:pt x="41020" y="29027"/>
                    <a:pt x="41037" y="29404"/>
                  </a:cubicBezTo>
                  <a:cubicBezTo>
                    <a:pt x="41037" y="30076"/>
                    <a:pt x="41502" y="30517"/>
                    <a:pt x="42092" y="30517"/>
                  </a:cubicBezTo>
                  <a:cubicBezTo>
                    <a:pt x="42253" y="30517"/>
                    <a:pt x="42423" y="30484"/>
                    <a:pt x="42596" y="30414"/>
                  </a:cubicBezTo>
                  <a:cubicBezTo>
                    <a:pt x="43178" y="30174"/>
                    <a:pt x="43589" y="29729"/>
                    <a:pt x="43863" y="29164"/>
                  </a:cubicBezTo>
                  <a:cubicBezTo>
                    <a:pt x="44068" y="28770"/>
                    <a:pt x="44240" y="28324"/>
                    <a:pt x="44394" y="27896"/>
                  </a:cubicBezTo>
                  <a:cubicBezTo>
                    <a:pt x="45130" y="25824"/>
                    <a:pt x="46089" y="23871"/>
                    <a:pt x="47562" y="22193"/>
                  </a:cubicBezTo>
                  <a:cubicBezTo>
                    <a:pt x="47888" y="21816"/>
                    <a:pt x="48282" y="21491"/>
                    <a:pt x="48658" y="21165"/>
                  </a:cubicBezTo>
                  <a:cubicBezTo>
                    <a:pt x="48800" y="21024"/>
                    <a:pt x="48947" y="20960"/>
                    <a:pt x="49104" y="20960"/>
                  </a:cubicBezTo>
                  <a:cubicBezTo>
                    <a:pt x="49233" y="20960"/>
                    <a:pt x="49369" y="21003"/>
                    <a:pt x="49515" y="21080"/>
                  </a:cubicBezTo>
                  <a:cubicBezTo>
                    <a:pt x="50262" y="21460"/>
                    <a:pt x="51043" y="21655"/>
                    <a:pt x="51859" y="21655"/>
                  </a:cubicBezTo>
                  <a:cubicBezTo>
                    <a:pt x="52035" y="21655"/>
                    <a:pt x="52213" y="21646"/>
                    <a:pt x="52392" y="21628"/>
                  </a:cubicBezTo>
                  <a:cubicBezTo>
                    <a:pt x="53077" y="21559"/>
                    <a:pt x="53694" y="21354"/>
                    <a:pt x="54002" y="20703"/>
                  </a:cubicBezTo>
                  <a:cubicBezTo>
                    <a:pt x="54328" y="20001"/>
                    <a:pt x="54225" y="19350"/>
                    <a:pt x="53660" y="18716"/>
                  </a:cubicBezTo>
                  <a:cubicBezTo>
                    <a:pt x="54276" y="18648"/>
                    <a:pt x="54858" y="18596"/>
                    <a:pt x="55424" y="18528"/>
                  </a:cubicBezTo>
                  <a:cubicBezTo>
                    <a:pt x="58301" y="18100"/>
                    <a:pt x="61195" y="17791"/>
                    <a:pt x="63953" y="16798"/>
                  </a:cubicBezTo>
                  <a:cubicBezTo>
                    <a:pt x="64317" y="16669"/>
                    <a:pt x="64664" y="16596"/>
                    <a:pt x="65029" y="16596"/>
                  </a:cubicBezTo>
                  <a:cubicBezTo>
                    <a:pt x="65197" y="16596"/>
                    <a:pt x="65368" y="16611"/>
                    <a:pt x="65546" y="16644"/>
                  </a:cubicBezTo>
                  <a:cubicBezTo>
                    <a:pt x="65796" y="16696"/>
                    <a:pt x="66047" y="16718"/>
                    <a:pt x="66299" y="16718"/>
                  </a:cubicBezTo>
                  <a:cubicBezTo>
                    <a:pt x="66960" y="16718"/>
                    <a:pt x="67624" y="16565"/>
                    <a:pt x="68269" y="16404"/>
                  </a:cubicBezTo>
                  <a:cubicBezTo>
                    <a:pt x="68988" y="16233"/>
                    <a:pt x="69725" y="16062"/>
                    <a:pt x="70495" y="15993"/>
                  </a:cubicBezTo>
                  <a:lnTo>
                    <a:pt x="70495" y="15993"/>
                  </a:lnTo>
                  <a:cubicBezTo>
                    <a:pt x="70427" y="16062"/>
                    <a:pt x="70358" y="16147"/>
                    <a:pt x="70290" y="16216"/>
                  </a:cubicBezTo>
                  <a:cubicBezTo>
                    <a:pt x="68731" y="17637"/>
                    <a:pt x="66984" y="18785"/>
                    <a:pt x="65100" y="19744"/>
                  </a:cubicBezTo>
                  <a:cubicBezTo>
                    <a:pt x="64587" y="20001"/>
                    <a:pt x="64090" y="20309"/>
                    <a:pt x="63610" y="20634"/>
                  </a:cubicBezTo>
                  <a:cubicBezTo>
                    <a:pt x="62840" y="21165"/>
                    <a:pt x="62377" y="21936"/>
                    <a:pt x="61983" y="22775"/>
                  </a:cubicBezTo>
                  <a:cubicBezTo>
                    <a:pt x="61041" y="24865"/>
                    <a:pt x="60493" y="27091"/>
                    <a:pt x="59945" y="29318"/>
                  </a:cubicBezTo>
                  <a:cubicBezTo>
                    <a:pt x="59449" y="31236"/>
                    <a:pt x="58644" y="33000"/>
                    <a:pt x="57308" y="34490"/>
                  </a:cubicBezTo>
                  <a:cubicBezTo>
                    <a:pt x="56811" y="35038"/>
                    <a:pt x="56760" y="35741"/>
                    <a:pt x="56674" y="36426"/>
                  </a:cubicBezTo>
                  <a:cubicBezTo>
                    <a:pt x="56468" y="38036"/>
                    <a:pt x="56571" y="39611"/>
                    <a:pt x="57102" y="41153"/>
                  </a:cubicBezTo>
                  <a:cubicBezTo>
                    <a:pt x="57395" y="41987"/>
                    <a:pt x="56888" y="42633"/>
                    <a:pt x="56104" y="42633"/>
                  </a:cubicBezTo>
                  <a:cubicBezTo>
                    <a:pt x="55970" y="42633"/>
                    <a:pt x="55828" y="42614"/>
                    <a:pt x="55681" y="42574"/>
                  </a:cubicBezTo>
                  <a:cubicBezTo>
                    <a:pt x="54687" y="42300"/>
                    <a:pt x="53985" y="41667"/>
                    <a:pt x="53591" y="40725"/>
                  </a:cubicBezTo>
                  <a:cubicBezTo>
                    <a:pt x="53523" y="40553"/>
                    <a:pt x="53437" y="40382"/>
                    <a:pt x="53334" y="40176"/>
                  </a:cubicBezTo>
                  <a:cubicBezTo>
                    <a:pt x="53214" y="40262"/>
                    <a:pt x="53112" y="40313"/>
                    <a:pt x="53026" y="40382"/>
                  </a:cubicBezTo>
                  <a:cubicBezTo>
                    <a:pt x="51621" y="41701"/>
                    <a:pt x="50029" y="42711"/>
                    <a:pt x="48247" y="43448"/>
                  </a:cubicBezTo>
                  <a:cubicBezTo>
                    <a:pt x="47717" y="43670"/>
                    <a:pt x="47220" y="43996"/>
                    <a:pt x="46689" y="44287"/>
                  </a:cubicBezTo>
                  <a:cubicBezTo>
                    <a:pt x="46055" y="44647"/>
                    <a:pt x="45576" y="45160"/>
                    <a:pt x="45165" y="45760"/>
                  </a:cubicBezTo>
                  <a:cubicBezTo>
                    <a:pt x="44771" y="46342"/>
                    <a:pt x="44325" y="46907"/>
                    <a:pt x="43863" y="47421"/>
                  </a:cubicBezTo>
                  <a:cubicBezTo>
                    <a:pt x="43640" y="47661"/>
                    <a:pt x="43281" y="47798"/>
                    <a:pt x="42972" y="47918"/>
                  </a:cubicBezTo>
                  <a:cubicBezTo>
                    <a:pt x="42941" y="47930"/>
                    <a:pt x="42902" y="47935"/>
                    <a:pt x="42860" y="47935"/>
                  </a:cubicBezTo>
                  <a:cubicBezTo>
                    <a:pt x="42720" y="47935"/>
                    <a:pt x="42542" y="47873"/>
                    <a:pt x="42476" y="47781"/>
                  </a:cubicBezTo>
                  <a:cubicBezTo>
                    <a:pt x="42334" y="47624"/>
                    <a:pt x="42208" y="47558"/>
                    <a:pt x="42090" y="47558"/>
                  </a:cubicBezTo>
                  <a:cubicBezTo>
                    <a:pt x="41938" y="47558"/>
                    <a:pt x="41798" y="47668"/>
                    <a:pt x="41654" y="47832"/>
                  </a:cubicBezTo>
                  <a:cubicBezTo>
                    <a:pt x="40900" y="48706"/>
                    <a:pt x="39975" y="49374"/>
                    <a:pt x="38947" y="49870"/>
                  </a:cubicBezTo>
                  <a:cubicBezTo>
                    <a:pt x="38471" y="50087"/>
                    <a:pt x="37983" y="50267"/>
                    <a:pt x="37451" y="50267"/>
                  </a:cubicBezTo>
                  <a:cubicBezTo>
                    <a:pt x="37352" y="50267"/>
                    <a:pt x="37251" y="50261"/>
                    <a:pt x="37149" y="50247"/>
                  </a:cubicBezTo>
                  <a:cubicBezTo>
                    <a:pt x="36413" y="50144"/>
                    <a:pt x="36190" y="49802"/>
                    <a:pt x="36344" y="49083"/>
                  </a:cubicBezTo>
                  <a:cubicBezTo>
                    <a:pt x="36481" y="48517"/>
                    <a:pt x="36481" y="48517"/>
                    <a:pt x="35899" y="48397"/>
                  </a:cubicBezTo>
                  <a:cubicBezTo>
                    <a:pt x="35060" y="48226"/>
                    <a:pt x="34717" y="47712"/>
                    <a:pt x="34940" y="46890"/>
                  </a:cubicBezTo>
                  <a:cubicBezTo>
                    <a:pt x="35214" y="45811"/>
                    <a:pt x="35830" y="44904"/>
                    <a:pt x="36498" y="44030"/>
                  </a:cubicBezTo>
                  <a:cubicBezTo>
                    <a:pt x="36652" y="43825"/>
                    <a:pt x="36824" y="43619"/>
                    <a:pt x="36961" y="43413"/>
                  </a:cubicBezTo>
                  <a:cubicBezTo>
                    <a:pt x="37132" y="43174"/>
                    <a:pt x="37115" y="42951"/>
                    <a:pt x="36841" y="42797"/>
                  </a:cubicBezTo>
                  <a:cubicBezTo>
                    <a:pt x="36498" y="42608"/>
                    <a:pt x="36481" y="42334"/>
                    <a:pt x="36721" y="42095"/>
                  </a:cubicBezTo>
                  <a:cubicBezTo>
                    <a:pt x="37355" y="41444"/>
                    <a:pt x="38005" y="40810"/>
                    <a:pt x="38673" y="40211"/>
                  </a:cubicBezTo>
                  <a:cubicBezTo>
                    <a:pt x="39239" y="39731"/>
                    <a:pt x="39872" y="39303"/>
                    <a:pt x="40472" y="38858"/>
                  </a:cubicBezTo>
                  <a:cubicBezTo>
                    <a:pt x="40557" y="38789"/>
                    <a:pt x="40660" y="38755"/>
                    <a:pt x="40763" y="38686"/>
                  </a:cubicBezTo>
                  <a:cubicBezTo>
                    <a:pt x="40729" y="38635"/>
                    <a:pt x="40712" y="38584"/>
                    <a:pt x="40677" y="38532"/>
                  </a:cubicBezTo>
                  <a:cubicBezTo>
                    <a:pt x="40506" y="38498"/>
                    <a:pt x="40335" y="38481"/>
                    <a:pt x="40163" y="38464"/>
                  </a:cubicBezTo>
                  <a:cubicBezTo>
                    <a:pt x="39564" y="38412"/>
                    <a:pt x="38965" y="38412"/>
                    <a:pt x="38382" y="38275"/>
                  </a:cubicBezTo>
                  <a:cubicBezTo>
                    <a:pt x="38074" y="38207"/>
                    <a:pt x="37783" y="37967"/>
                    <a:pt x="37560" y="37727"/>
                  </a:cubicBezTo>
                  <a:cubicBezTo>
                    <a:pt x="37414" y="37570"/>
                    <a:pt x="37290" y="37494"/>
                    <a:pt x="37140" y="37494"/>
                  </a:cubicBezTo>
                  <a:cubicBezTo>
                    <a:pt x="37061" y="37494"/>
                    <a:pt x="36975" y="37515"/>
                    <a:pt x="36875" y="37556"/>
                  </a:cubicBezTo>
                  <a:cubicBezTo>
                    <a:pt x="36481" y="37744"/>
                    <a:pt x="36070" y="37916"/>
                    <a:pt x="35642" y="38070"/>
                  </a:cubicBezTo>
                  <a:cubicBezTo>
                    <a:pt x="35488" y="38138"/>
                    <a:pt x="35317" y="38138"/>
                    <a:pt x="35145" y="38138"/>
                  </a:cubicBezTo>
                  <a:cubicBezTo>
                    <a:pt x="34443" y="38121"/>
                    <a:pt x="34238" y="37847"/>
                    <a:pt x="34409" y="37179"/>
                  </a:cubicBezTo>
                  <a:cubicBezTo>
                    <a:pt x="34580" y="36528"/>
                    <a:pt x="34580" y="36528"/>
                    <a:pt x="33895" y="36511"/>
                  </a:cubicBezTo>
                  <a:cubicBezTo>
                    <a:pt x="33587" y="36494"/>
                    <a:pt x="33278" y="36460"/>
                    <a:pt x="33004" y="36374"/>
                  </a:cubicBezTo>
                  <a:cubicBezTo>
                    <a:pt x="32473" y="36220"/>
                    <a:pt x="32097" y="35895"/>
                    <a:pt x="32011" y="35312"/>
                  </a:cubicBezTo>
                  <a:cubicBezTo>
                    <a:pt x="31947" y="34888"/>
                    <a:pt x="31892" y="34792"/>
                    <a:pt x="31630" y="34792"/>
                  </a:cubicBezTo>
                  <a:cubicBezTo>
                    <a:pt x="31543" y="34792"/>
                    <a:pt x="31433" y="34803"/>
                    <a:pt x="31292" y="34816"/>
                  </a:cubicBezTo>
                  <a:cubicBezTo>
                    <a:pt x="31097" y="34838"/>
                    <a:pt x="30917" y="34850"/>
                    <a:pt x="30748" y="34850"/>
                  </a:cubicBezTo>
                  <a:cubicBezTo>
                    <a:pt x="29759" y="34850"/>
                    <a:pt x="29201" y="34451"/>
                    <a:pt x="28894" y="33514"/>
                  </a:cubicBezTo>
                  <a:cubicBezTo>
                    <a:pt x="28740" y="33052"/>
                    <a:pt x="28431" y="32863"/>
                    <a:pt x="27952" y="32863"/>
                  </a:cubicBezTo>
                  <a:cubicBezTo>
                    <a:pt x="26941" y="32846"/>
                    <a:pt x="25999" y="32606"/>
                    <a:pt x="25280" y="31853"/>
                  </a:cubicBezTo>
                  <a:cubicBezTo>
                    <a:pt x="24972" y="31527"/>
                    <a:pt x="24749" y="31099"/>
                    <a:pt x="24612" y="30671"/>
                  </a:cubicBezTo>
                  <a:cubicBezTo>
                    <a:pt x="24475" y="30277"/>
                    <a:pt x="24321" y="30003"/>
                    <a:pt x="23893" y="29866"/>
                  </a:cubicBezTo>
                  <a:cubicBezTo>
                    <a:pt x="22899" y="29575"/>
                    <a:pt x="22094" y="28222"/>
                    <a:pt x="22214" y="27160"/>
                  </a:cubicBezTo>
                  <a:cubicBezTo>
                    <a:pt x="22300" y="26441"/>
                    <a:pt x="22249" y="26372"/>
                    <a:pt x="21529" y="26286"/>
                  </a:cubicBezTo>
                  <a:cubicBezTo>
                    <a:pt x="20913" y="26218"/>
                    <a:pt x="20348" y="25995"/>
                    <a:pt x="19988" y="25464"/>
                  </a:cubicBezTo>
                  <a:cubicBezTo>
                    <a:pt x="19834" y="25276"/>
                    <a:pt x="19731" y="25019"/>
                    <a:pt x="19680" y="24779"/>
                  </a:cubicBezTo>
                  <a:cubicBezTo>
                    <a:pt x="19611" y="24437"/>
                    <a:pt x="19491" y="24214"/>
                    <a:pt x="19132" y="24094"/>
                  </a:cubicBezTo>
                  <a:cubicBezTo>
                    <a:pt x="18327" y="23820"/>
                    <a:pt x="17796" y="23306"/>
                    <a:pt x="17813" y="22399"/>
                  </a:cubicBezTo>
                  <a:cubicBezTo>
                    <a:pt x="17813" y="22073"/>
                    <a:pt x="17556" y="22107"/>
                    <a:pt x="17385" y="22090"/>
                  </a:cubicBezTo>
                  <a:cubicBezTo>
                    <a:pt x="16956" y="22022"/>
                    <a:pt x="16562" y="21953"/>
                    <a:pt x="16254" y="21611"/>
                  </a:cubicBezTo>
                  <a:cubicBezTo>
                    <a:pt x="15877" y="21217"/>
                    <a:pt x="15672" y="20806"/>
                    <a:pt x="15843" y="20241"/>
                  </a:cubicBezTo>
                  <a:cubicBezTo>
                    <a:pt x="15946" y="19898"/>
                    <a:pt x="15809" y="19675"/>
                    <a:pt x="15449" y="19573"/>
                  </a:cubicBezTo>
                  <a:cubicBezTo>
                    <a:pt x="14473" y="19281"/>
                    <a:pt x="14302" y="18939"/>
                    <a:pt x="14593" y="17963"/>
                  </a:cubicBezTo>
                  <a:cubicBezTo>
                    <a:pt x="14679" y="17689"/>
                    <a:pt x="14816" y="17415"/>
                    <a:pt x="14970" y="17021"/>
                  </a:cubicBezTo>
                  <a:lnTo>
                    <a:pt x="14970" y="17021"/>
                  </a:lnTo>
                  <a:cubicBezTo>
                    <a:pt x="14644" y="17072"/>
                    <a:pt x="14404" y="17106"/>
                    <a:pt x="14165" y="17158"/>
                  </a:cubicBezTo>
                  <a:cubicBezTo>
                    <a:pt x="12383" y="17586"/>
                    <a:pt x="10637" y="18100"/>
                    <a:pt x="8838" y="18459"/>
                  </a:cubicBezTo>
                  <a:cubicBezTo>
                    <a:pt x="8005" y="18628"/>
                    <a:pt x="7161" y="18725"/>
                    <a:pt x="6316" y="18725"/>
                  </a:cubicBezTo>
                  <a:cubicBezTo>
                    <a:pt x="5615" y="18725"/>
                    <a:pt x="4913" y="18658"/>
                    <a:pt x="4214" y="18511"/>
                  </a:cubicBezTo>
                  <a:cubicBezTo>
                    <a:pt x="3700" y="18391"/>
                    <a:pt x="3221" y="18151"/>
                    <a:pt x="2758" y="17894"/>
                  </a:cubicBezTo>
                  <a:cubicBezTo>
                    <a:pt x="2570" y="17791"/>
                    <a:pt x="2364" y="17466"/>
                    <a:pt x="2398" y="17278"/>
                  </a:cubicBezTo>
                  <a:cubicBezTo>
                    <a:pt x="2433" y="17089"/>
                    <a:pt x="2724" y="16849"/>
                    <a:pt x="2947" y="16798"/>
                  </a:cubicBezTo>
                  <a:cubicBezTo>
                    <a:pt x="3632" y="16661"/>
                    <a:pt x="4334" y="16558"/>
                    <a:pt x="5036" y="16473"/>
                  </a:cubicBezTo>
                  <a:cubicBezTo>
                    <a:pt x="7485" y="16181"/>
                    <a:pt x="9849" y="15496"/>
                    <a:pt x="12178" y="14674"/>
                  </a:cubicBezTo>
                  <a:cubicBezTo>
                    <a:pt x="14764" y="13766"/>
                    <a:pt x="17299" y="12756"/>
                    <a:pt x="19731" y="11506"/>
                  </a:cubicBezTo>
                  <a:cubicBezTo>
                    <a:pt x="19765" y="11489"/>
                    <a:pt x="19799" y="11489"/>
                    <a:pt x="19817" y="11454"/>
                  </a:cubicBezTo>
                  <a:cubicBezTo>
                    <a:pt x="19919" y="11352"/>
                    <a:pt x="20022" y="11232"/>
                    <a:pt x="20125" y="11095"/>
                  </a:cubicBezTo>
                  <a:cubicBezTo>
                    <a:pt x="19982" y="11047"/>
                    <a:pt x="19840" y="10956"/>
                    <a:pt x="19711" y="10956"/>
                  </a:cubicBezTo>
                  <a:cubicBezTo>
                    <a:pt x="19700" y="10956"/>
                    <a:pt x="19690" y="10956"/>
                    <a:pt x="19680" y="10958"/>
                  </a:cubicBezTo>
                  <a:cubicBezTo>
                    <a:pt x="19132" y="10992"/>
                    <a:pt x="18583" y="11078"/>
                    <a:pt x="18053" y="11129"/>
                  </a:cubicBezTo>
                  <a:cubicBezTo>
                    <a:pt x="16165" y="11354"/>
                    <a:pt x="14278" y="11488"/>
                    <a:pt x="12395" y="11488"/>
                  </a:cubicBezTo>
                  <a:cubicBezTo>
                    <a:pt x="10261" y="11488"/>
                    <a:pt x="8132" y="11316"/>
                    <a:pt x="6012" y="10906"/>
                  </a:cubicBezTo>
                  <a:cubicBezTo>
                    <a:pt x="4145" y="10564"/>
                    <a:pt x="2433" y="9844"/>
                    <a:pt x="1045" y="8474"/>
                  </a:cubicBezTo>
                  <a:cubicBezTo>
                    <a:pt x="823" y="8269"/>
                    <a:pt x="634" y="7995"/>
                    <a:pt x="480" y="7721"/>
                  </a:cubicBezTo>
                  <a:cubicBezTo>
                    <a:pt x="309" y="7412"/>
                    <a:pt x="446" y="7155"/>
                    <a:pt x="788" y="7121"/>
                  </a:cubicBezTo>
                  <a:cubicBezTo>
                    <a:pt x="937" y="7107"/>
                    <a:pt x="1092" y="7099"/>
                    <a:pt x="1248" y="7099"/>
                  </a:cubicBezTo>
                  <a:cubicBezTo>
                    <a:pt x="1469" y="7099"/>
                    <a:pt x="1691" y="7115"/>
                    <a:pt x="1902" y="7155"/>
                  </a:cubicBezTo>
                  <a:cubicBezTo>
                    <a:pt x="3940" y="7549"/>
                    <a:pt x="5978" y="8029"/>
                    <a:pt x="8033" y="8337"/>
                  </a:cubicBezTo>
                  <a:cubicBezTo>
                    <a:pt x="9660" y="8577"/>
                    <a:pt x="11304" y="8680"/>
                    <a:pt x="12949" y="8731"/>
                  </a:cubicBezTo>
                  <a:cubicBezTo>
                    <a:pt x="13891" y="8765"/>
                    <a:pt x="14833" y="8774"/>
                    <a:pt x="15775" y="8774"/>
                  </a:cubicBezTo>
                  <a:cubicBezTo>
                    <a:pt x="16717" y="8774"/>
                    <a:pt x="17659" y="8765"/>
                    <a:pt x="18601" y="8765"/>
                  </a:cubicBezTo>
                  <a:cubicBezTo>
                    <a:pt x="18703" y="8765"/>
                    <a:pt x="18823" y="8748"/>
                    <a:pt x="18926" y="8731"/>
                  </a:cubicBezTo>
                  <a:cubicBezTo>
                    <a:pt x="18943" y="8697"/>
                    <a:pt x="18960" y="8663"/>
                    <a:pt x="18977" y="8628"/>
                  </a:cubicBezTo>
                  <a:cubicBezTo>
                    <a:pt x="18755" y="8508"/>
                    <a:pt x="18532" y="8389"/>
                    <a:pt x="18292" y="8303"/>
                  </a:cubicBezTo>
                  <a:cubicBezTo>
                    <a:pt x="16956" y="7806"/>
                    <a:pt x="15552" y="7412"/>
                    <a:pt x="14267" y="6813"/>
                  </a:cubicBezTo>
                  <a:cubicBezTo>
                    <a:pt x="13394" y="6402"/>
                    <a:pt x="12606" y="5751"/>
                    <a:pt x="11887" y="5117"/>
                  </a:cubicBezTo>
                  <a:cubicBezTo>
                    <a:pt x="10825" y="4192"/>
                    <a:pt x="9797" y="3216"/>
                    <a:pt x="8838" y="2189"/>
                  </a:cubicBezTo>
                  <a:cubicBezTo>
                    <a:pt x="8427" y="1760"/>
                    <a:pt x="8170" y="1195"/>
                    <a:pt x="7896" y="664"/>
                  </a:cubicBezTo>
                  <a:cubicBezTo>
                    <a:pt x="7753" y="377"/>
                    <a:pt x="7818" y="199"/>
                    <a:pt x="8024" y="199"/>
                  </a:cubicBezTo>
                  <a:close/>
                  <a:moveTo>
                    <a:pt x="67430" y="54169"/>
                  </a:moveTo>
                  <a:cubicBezTo>
                    <a:pt x="67498" y="54186"/>
                    <a:pt x="67550" y="54186"/>
                    <a:pt x="67601" y="54221"/>
                  </a:cubicBezTo>
                  <a:cubicBezTo>
                    <a:pt x="68851" y="55111"/>
                    <a:pt x="70256" y="55642"/>
                    <a:pt x="71694" y="56105"/>
                  </a:cubicBezTo>
                  <a:cubicBezTo>
                    <a:pt x="72122" y="56242"/>
                    <a:pt x="72534" y="56430"/>
                    <a:pt x="72927" y="56618"/>
                  </a:cubicBezTo>
                  <a:cubicBezTo>
                    <a:pt x="73099" y="56704"/>
                    <a:pt x="73253" y="56841"/>
                    <a:pt x="73424" y="56978"/>
                  </a:cubicBezTo>
                  <a:cubicBezTo>
                    <a:pt x="72397" y="56807"/>
                    <a:pt x="71403" y="56738"/>
                    <a:pt x="70478" y="56499"/>
                  </a:cubicBezTo>
                  <a:cubicBezTo>
                    <a:pt x="69947" y="56362"/>
                    <a:pt x="69468" y="56019"/>
                    <a:pt x="69023" y="55676"/>
                  </a:cubicBezTo>
                  <a:cubicBezTo>
                    <a:pt x="68440" y="55248"/>
                    <a:pt x="67909" y="54734"/>
                    <a:pt x="67361" y="54272"/>
                  </a:cubicBezTo>
                  <a:cubicBezTo>
                    <a:pt x="67395" y="54238"/>
                    <a:pt x="67413" y="54204"/>
                    <a:pt x="67430" y="54169"/>
                  </a:cubicBezTo>
                  <a:close/>
                  <a:moveTo>
                    <a:pt x="57153" y="42557"/>
                  </a:moveTo>
                  <a:cubicBezTo>
                    <a:pt x="57359" y="42848"/>
                    <a:pt x="57565" y="43122"/>
                    <a:pt x="57770" y="43396"/>
                  </a:cubicBezTo>
                  <a:cubicBezTo>
                    <a:pt x="58729" y="44749"/>
                    <a:pt x="59757" y="46068"/>
                    <a:pt x="61024" y="47130"/>
                  </a:cubicBezTo>
                  <a:cubicBezTo>
                    <a:pt x="63011" y="48774"/>
                    <a:pt x="64587" y="50761"/>
                    <a:pt x="65991" y="52902"/>
                  </a:cubicBezTo>
                  <a:cubicBezTo>
                    <a:pt x="66899" y="54289"/>
                    <a:pt x="68046" y="55454"/>
                    <a:pt x="69451" y="56344"/>
                  </a:cubicBezTo>
                  <a:cubicBezTo>
                    <a:pt x="70358" y="56892"/>
                    <a:pt x="71266" y="57458"/>
                    <a:pt x="72140" y="58040"/>
                  </a:cubicBezTo>
                  <a:cubicBezTo>
                    <a:pt x="72448" y="58263"/>
                    <a:pt x="72705" y="58554"/>
                    <a:pt x="72979" y="58794"/>
                  </a:cubicBezTo>
                  <a:cubicBezTo>
                    <a:pt x="72945" y="58862"/>
                    <a:pt x="72893" y="58931"/>
                    <a:pt x="72859" y="58982"/>
                  </a:cubicBezTo>
                  <a:cubicBezTo>
                    <a:pt x="71985" y="58571"/>
                    <a:pt x="71095" y="58194"/>
                    <a:pt x="70256" y="57732"/>
                  </a:cubicBezTo>
                  <a:cubicBezTo>
                    <a:pt x="69519" y="57321"/>
                    <a:pt x="68834" y="56807"/>
                    <a:pt x="68149" y="56327"/>
                  </a:cubicBezTo>
                  <a:cubicBezTo>
                    <a:pt x="67978" y="56207"/>
                    <a:pt x="67824" y="56036"/>
                    <a:pt x="67687" y="55865"/>
                  </a:cubicBezTo>
                  <a:cubicBezTo>
                    <a:pt x="67559" y="55714"/>
                    <a:pt x="67432" y="55637"/>
                    <a:pt x="67317" y="55637"/>
                  </a:cubicBezTo>
                  <a:cubicBezTo>
                    <a:pt x="67184" y="55637"/>
                    <a:pt x="67067" y="55739"/>
                    <a:pt x="66984" y="55951"/>
                  </a:cubicBezTo>
                  <a:cubicBezTo>
                    <a:pt x="66865" y="56259"/>
                    <a:pt x="66796" y="56584"/>
                    <a:pt x="66710" y="56892"/>
                  </a:cubicBezTo>
                  <a:cubicBezTo>
                    <a:pt x="66659" y="56910"/>
                    <a:pt x="66625" y="56910"/>
                    <a:pt x="66573" y="56927"/>
                  </a:cubicBezTo>
                  <a:cubicBezTo>
                    <a:pt x="66471" y="56533"/>
                    <a:pt x="66334" y="56139"/>
                    <a:pt x="66265" y="55728"/>
                  </a:cubicBezTo>
                  <a:cubicBezTo>
                    <a:pt x="66060" y="54460"/>
                    <a:pt x="65631" y="53313"/>
                    <a:pt x="64758" y="52320"/>
                  </a:cubicBezTo>
                  <a:cubicBezTo>
                    <a:pt x="62240" y="49511"/>
                    <a:pt x="59740" y="46685"/>
                    <a:pt x="57239" y="43859"/>
                  </a:cubicBezTo>
                  <a:cubicBezTo>
                    <a:pt x="56982" y="43568"/>
                    <a:pt x="56742" y="43259"/>
                    <a:pt x="56468" y="42917"/>
                  </a:cubicBezTo>
                  <a:cubicBezTo>
                    <a:pt x="56708" y="42797"/>
                    <a:pt x="56914" y="42677"/>
                    <a:pt x="57153" y="42557"/>
                  </a:cubicBezTo>
                  <a:close/>
                  <a:moveTo>
                    <a:pt x="8121" y="0"/>
                  </a:moveTo>
                  <a:cubicBezTo>
                    <a:pt x="7943" y="0"/>
                    <a:pt x="7741" y="54"/>
                    <a:pt x="7656" y="150"/>
                  </a:cubicBezTo>
                  <a:cubicBezTo>
                    <a:pt x="7554" y="287"/>
                    <a:pt x="7571" y="630"/>
                    <a:pt x="7674" y="818"/>
                  </a:cubicBezTo>
                  <a:cubicBezTo>
                    <a:pt x="7930" y="1349"/>
                    <a:pt x="8222" y="1897"/>
                    <a:pt x="8598" y="2377"/>
                  </a:cubicBezTo>
                  <a:cubicBezTo>
                    <a:pt x="9695" y="3816"/>
                    <a:pt x="11167" y="4878"/>
                    <a:pt x="12538" y="6042"/>
                  </a:cubicBezTo>
                  <a:cubicBezTo>
                    <a:pt x="13394" y="6761"/>
                    <a:pt x="14387" y="7292"/>
                    <a:pt x="15466" y="7652"/>
                  </a:cubicBezTo>
                  <a:cubicBezTo>
                    <a:pt x="16203" y="7892"/>
                    <a:pt x="16922" y="8166"/>
                    <a:pt x="17641" y="8440"/>
                  </a:cubicBezTo>
                  <a:cubicBezTo>
                    <a:pt x="17008" y="8491"/>
                    <a:pt x="16391" y="8491"/>
                    <a:pt x="15758" y="8491"/>
                  </a:cubicBezTo>
                  <a:cubicBezTo>
                    <a:pt x="15430" y="8498"/>
                    <a:pt x="15103" y="8501"/>
                    <a:pt x="14776" y="8501"/>
                  </a:cubicBezTo>
                  <a:cubicBezTo>
                    <a:pt x="12436" y="8501"/>
                    <a:pt x="10108" y="8336"/>
                    <a:pt x="7793" y="7960"/>
                  </a:cubicBezTo>
                  <a:cubicBezTo>
                    <a:pt x="5790" y="7652"/>
                    <a:pt x="3820" y="7190"/>
                    <a:pt x="1816" y="6830"/>
                  </a:cubicBezTo>
                  <a:cubicBezTo>
                    <a:pt x="1658" y="6800"/>
                    <a:pt x="1491" y="6786"/>
                    <a:pt x="1321" y="6786"/>
                  </a:cubicBezTo>
                  <a:cubicBezTo>
                    <a:pt x="1103" y="6786"/>
                    <a:pt x="880" y="6809"/>
                    <a:pt x="669" y="6847"/>
                  </a:cubicBezTo>
                  <a:cubicBezTo>
                    <a:pt x="189" y="6950"/>
                    <a:pt x="1" y="7310"/>
                    <a:pt x="189" y="7772"/>
                  </a:cubicBezTo>
                  <a:cubicBezTo>
                    <a:pt x="326" y="8097"/>
                    <a:pt x="549" y="8406"/>
                    <a:pt x="788" y="8645"/>
                  </a:cubicBezTo>
                  <a:cubicBezTo>
                    <a:pt x="1902" y="9776"/>
                    <a:pt x="3272" y="10512"/>
                    <a:pt x="4779" y="10872"/>
                  </a:cubicBezTo>
                  <a:cubicBezTo>
                    <a:pt x="6252" y="11232"/>
                    <a:pt x="7742" y="11454"/>
                    <a:pt x="9249" y="11626"/>
                  </a:cubicBezTo>
                  <a:cubicBezTo>
                    <a:pt x="10435" y="11758"/>
                    <a:pt x="11630" y="11827"/>
                    <a:pt x="12827" y="11827"/>
                  </a:cubicBezTo>
                  <a:cubicBezTo>
                    <a:pt x="13947" y="11827"/>
                    <a:pt x="15068" y="11767"/>
                    <a:pt x="16186" y="11643"/>
                  </a:cubicBezTo>
                  <a:cubicBezTo>
                    <a:pt x="17145" y="11523"/>
                    <a:pt x="18104" y="11471"/>
                    <a:pt x="19063" y="11386"/>
                  </a:cubicBezTo>
                  <a:lnTo>
                    <a:pt x="19063" y="11386"/>
                  </a:lnTo>
                  <a:cubicBezTo>
                    <a:pt x="18977" y="11506"/>
                    <a:pt x="18857" y="11574"/>
                    <a:pt x="18755" y="11608"/>
                  </a:cubicBezTo>
                  <a:cubicBezTo>
                    <a:pt x="16819" y="12431"/>
                    <a:pt x="14918" y="13270"/>
                    <a:pt x="12983" y="14041"/>
                  </a:cubicBezTo>
                  <a:cubicBezTo>
                    <a:pt x="10191" y="15120"/>
                    <a:pt x="7331" y="15942"/>
                    <a:pt x="4351" y="16250"/>
                  </a:cubicBezTo>
                  <a:cubicBezTo>
                    <a:pt x="3786" y="16301"/>
                    <a:pt x="3221" y="16370"/>
                    <a:pt x="2707" y="16558"/>
                  </a:cubicBezTo>
                  <a:cubicBezTo>
                    <a:pt x="1936" y="16832"/>
                    <a:pt x="1799" y="17500"/>
                    <a:pt x="2433" y="18014"/>
                  </a:cubicBezTo>
                  <a:cubicBezTo>
                    <a:pt x="2861" y="18357"/>
                    <a:pt x="3392" y="18613"/>
                    <a:pt x="3923" y="18750"/>
                  </a:cubicBezTo>
                  <a:cubicBezTo>
                    <a:pt x="4641" y="18946"/>
                    <a:pt x="5369" y="19015"/>
                    <a:pt x="6102" y="19015"/>
                  </a:cubicBezTo>
                  <a:cubicBezTo>
                    <a:pt x="6715" y="19015"/>
                    <a:pt x="7331" y="18967"/>
                    <a:pt x="7948" y="18905"/>
                  </a:cubicBezTo>
                  <a:cubicBezTo>
                    <a:pt x="10106" y="18682"/>
                    <a:pt x="12178" y="18100"/>
                    <a:pt x="14250" y="17449"/>
                  </a:cubicBezTo>
                  <a:cubicBezTo>
                    <a:pt x="14319" y="17432"/>
                    <a:pt x="14404" y="17432"/>
                    <a:pt x="14507" y="17415"/>
                  </a:cubicBezTo>
                  <a:lnTo>
                    <a:pt x="14507" y="17415"/>
                  </a:lnTo>
                  <a:cubicBezTo>
                    <a:pt x="14473" y="17517"/>
                    <a:pt x="14439" y="17569"/>
                    <a:pt x="14422" y="17620"/>
                  </a:cubicBezTo>
                  <a:cubicBezTo>
                    <a:pt x="13959" y="18750"/>
                    <a:pt x="14062" y="19538"/>
                    <a:pt x="15329" y="19881"/>
                  </a:cubicBezTo>
                  <a:cubicBezTo>
                    <a:pt x="15415" y="19898"/>
                    <a:pt x="15518" y="20138"/>
                    <a:pt x="15501" y="20258"/>
                  </a:cubicBezTo>
                  <a:cubicBezTo>
                    <a:pt x="15381" y="21388"/>
                    <a:pt x="15997" y="22227"/>
                    <a:pt x="17128" y="22381"/>
                  </a:cubicBezTo>
                  <a:cubicBezTo>
                    <a:pt x="17248" y="22399"/>
                    <a:pt x="17367" y="22416"/>
                    <a:pt x="17504" y="22433"/>
                  </a:cubicBezTo>
                  <a:cubicBezTo>
                    <a:pt x="17522" y="23443"/>
                    <a:pt x="18104" y="24008"/>
                    <a:pt x="18943" y="24368"/>
                  </a:cubicBezTo>
                  <a:cubicBezTo>
                    <a:pt x="19097" y="24420"/>
                    <a:pt x="19286" y="24574"/>
                    <a:pt x="19320" y="24711"/>
                  </a:cubicBezTo>
                  <a:cubicBezTo>
                    <a:pt x="19611" y="25875"/>
                    <a:pt x="20382" y="26441"/>
                    <a:pt x="21529" y="26543"/>
                  </a:cubicBezTo>
                  <a:cubicBezTo>
                    <a:pt x="21838" y="26578"/>
                    <a:pt x="21992" y="26663"/>
                    <a:pt x="21940" y="26989"/>
                  </a:cubicBezTo>
                  <a:cubicBezTo>
                    <a:pt x="21906" y="27160"/>
                    <a:pt x="21923" y="27331"/>
                    <a:pt x="21923" y="27520"/>
                  </a:cubicBezTo>
                  <a:cubicBezTo>
                    <a:pt x="21940" y="28650"/>
                    <a:pt x="22797" y="29815"/>
                    <a:pt x="23876" y="30208"/>
                  </a:cubicBezTo>
                  <a:cubicBezTo>
                    <a:pt x="24064" y="30277"/>
                    <a:pt x="24253" y="30517"/>
                    <a:pt x="24304" y="30722"/>
                  </a:cubicBezTo>
                  <a:cubicBezTo>
                    <a:pt x="24475" y="31459"/>
                    <a:pt x="24903" y="31990"/>
                    <a:pt x="25486" y="32401"/>
                  </a:cubicBezTo>
                  <a:cubicBezTo>
                    <a:pt x="26154" y="32880"/>
                    <a:pt x="26907" y="33103"/>
                    <a:pt x="27712" y="33120"/>
                  </a:cubicBezTo>
                  <a:cubicBezTo>
                    <a:pt x="28209" y="33120"/>
                    <a:pt x="28517" y="33274"/>
                    <a:pt x="28688" y="33771"/>
                  </a:cubicBezTo>
                  <a:cubicBezTo>
                    <a:pt x="28980" y="34610"/>
                    <a:pt x="29596" y="35073"/>
                    <a:pt x="30504" y="35107"/>
                  </a:cubicBezTo>
                  <a:cubicBezTo>
                    <a:pt x="30629" y="35113"/>
                    <a:pt x="30755" y="35114"/>
                    <a:pt x="30881" y="35114"/>
                  </a:cubicBezTo>
                  <a:cubicBezTo>
                    <a:pt x="31134" y="35114"/>
                    <a:pt x="31389" y="35107"/>
                    <a:pt x="31651" y="35107"/>
                  </a:cubicBezTo>
                  <a:cubicBezTo>
                    <a:pt x="31788" y="36683"/>
                    <a:pt x="33004" y="36751"/>
                    <a:pt x="34169" y="36871"/>
                  </a:cubicBezTo>
                  <a:cubicBezTo>
                    <a:pt x="33998" y="38087"/>
                    <a:pt x="34220" y="38429"/>
                    <a:pt x="35197" y="38447"/>
                  </a:cubicBezTo>
                  <a:cubicBezTo>
                    <a:pt x="35402" y="38447"/>
                    <a:pt x="35625" y="38395"/>
                    <a:pt x="35830" y="38327"/>
                  </a:cubicBezTo>
                  <a:cubicBezTo>
                    <a:pt x="36190" y="38207"/>
                    <a:pt x="36550" y="38018"/>
                    <a:pt x="36909" y="37899"/>
                  </a:cubicBezTo>
                  <a:cubicBezTo>
                    <a:pt x="36949" y="37887"/>
                    <a:pt x="37001" y="37881"/>
                    <a:pt x="37053" y="37881"/>
                  </a:cubicBezTo>
                  <a:cubicBezTo>
                    <a:pt x="37159" y="37881"/>
                    <a:pt x="37269" y="37904"/>
                    <a:pt x="37303" y="37950"/>
                  </a:cubicBezTo>
                  <a:cubicBezTo>
                    <a:pt x="37594" y="38412"/>
                    <a:pt x="38057" y="38567"/>
                    <a:pt x="38554" y="38652"/>
                  </a:cubicBezTo>
                  <a:cubicBezTo>
                    <a:pt x="39033" y="38738"/>
                    <a:pt x="39513" y="38772"/>
                    <a:pt x="40061" y="38841"/>
                  </a:cubicBezTo>
                  <a:cubicBezTo>
                    <a:pt x="39907" y="38960"/>
                    <a:pt x="39787" y="39046"/>
                    <a:pt x="39667" y="39132"/>
                  </a:cubicBezTo>
                  <a:cubicBezTo>
                    <a:pt x="38673" y="39954"/>
                    <a:pt x="37629" y="40725"/>
                    <a:pt x="36687" y="41615"/>
                  </a:cubicBezTo>
                  <a:cubicBezTo>
                    <a:pt x="36019" y="42232"/>
                    <a:pt x="36087" y="42557"/>
                    <a:pt x="36755" y="43191"/>
                  </a:cubicBezTo>
                  <a:cubicBezTo>
                    <a:pt x="36584" y="43413"/>
                    <a:pt x="36396" y="43636"/>
                    <a:pt x="36224" y="43859"/>
                  </a:cubicBezTo>
                  <a:cubicBezTo>
                    <a:pt x="35522" y="44818"/>
                    <a:pt x="34854" y="45794"/>
                    <a:pt x="34597" y="46976"/>
                  </a:cubicBezTo>
                  <a:cubicBezTo>
                    <a:pt x="34426" y="47815"/>
                    <a:pt x="34837" y="48449"/>
                    <a:pt x="35676" y="48654"/>
                  </a:cubicBezTo>
                  <a:cubicBezTo>
                    <a:pt x="35813" y="48689"/>
                    <a:pt x="35950" y="48706"/>
                    <a:pt x="36087" y="48740"/>
                  </a:cubicBezTo>
                  <a:cubicBezTo>
                    <a:pt x="36087" y="48843"/>
                    <a:pt x="36087" y="48894"/>
                    <a:pt x="36070" y="48946"/>
                  </a:cubicBezTo>
                  <a:cubicBezTo>
                    <a:pt x="35865" y="49956"/>
                    <a:pt x="36207" y="50436"/>
                    <a:pt x="37201" y="50555"/>
                  </a:cubicBezTo>
                  <a:cubicBezTo>
                    <a:pt x="37282" y="50562"/>
                    <a:pt x="37366" y="50566"/>
                    <a:pt x="37450" y="50566"/>
                  </a:cubicBezTo>
                  <a:cubicBezTo>
                    <a:pt x="37596" y="50566"/>
                    <a:pt x="37744" y="50554"/>
                    <a:pt x="37886" y="50521"/>
                  </a:cubicBezTo>
                  <a:cubicBezTo>
                    <a:pt x="39393" y="50179"/>
                    <a:pt x="40592" y="49357"/>
                    <a:pt x="41671" y="48295"/>
                  </a:cubicBezTo>
                  <a:cubicBezTo>
                    <a:pt x="41791" y="48158"/>
                    <a:pt x="41928" y="48038"/>
                    <a:pt x="42065" y="47918"/>
                  </a:cubicBezTo>
                  <a:cubicBezTo>
                    <a:pt x="42366" y="48153"/>
                    <a:pt x="42642" y="48270"/>
                    <a:pt x="42923" y="48270"/>
                  </a:cubicBezTo>
                  <a:cubicBezTo>
                    <a:pt x="43152" y="48270"/>
                    <a:pt x="43386" y="48192"/>
                    <a:pt x="43640" y="48038"/>
                  </a:cubicBezTo>
                  <a:cubicBezTo>
                    <a:pt x="43897" y="47867"/>
                    <a:pt x="44154" y="47661"/>
                    <a:pt x="44342" y="47404"/>
                  </a:cubicBezTo>
                  <a:cubicBezTo>
                    <a:pt x="44771" y="46907"/>
                    <a:pt x="45130" y="46342"/>
                    <a:pt x="45559" y="45828"/>
                  </a:cubicBezTo>
                  <a:cubicBezTo>
                    <a:pt x="45918" y="45400"/>
                    <a:pt x="46329" y="44972"/>
                    <a:pt x="46775" y="44647"/>
                  </a:cubicBezTo>
                  <a:cubicBezTo>
                    <a:pt x="47271" y="44287"/>
                    <a:pt x="47802" y="43996"/>
                    <a:pt x="48367" y="43773"/>
                  </a:cubicBezTo>
                  <a:cubicBezTo>
                    <a:pt x="50149" y="43002"/>
                    <a:pt x="51793" y="42026"/>
                    <a:pt x="53180" y="40639"/>
                  </a:cubicBezTo>
                  <a:cubicBezTo>
                    <a:pt x="53197" y="40673"/>
                    <a:pt x="53231" y="40707"/>
                    <a:pt x="53249" y="40759"/>
                  </a:cubicBezTo>
                  <a:cubicBezTo>
                    <a:pt x="53625" y="41992"/>
                    <a:pt x="54670" y="42831"/>
                    <a:pt x="55972" y="42985"/>
                  </a:cubicBezTo>
                  <a:cubicBezTo>
                    <a:pt x="56109" y="43002"/>
                    <a:pt x="56263" y="43105"/>
                    <a:pt x="56366" y="43208"/>
                  </a:cubicBezTo>
                  <a:cubicBezTo>
                    <a:pt x="56794" y="43688"/>
                    <a:pt x="57188" y="44201"/>
                    <a:pt x="57616" y="44681"/>
                  </a:cubicBezTo>
                  <a:cubicBezTo>
                    <a:pt x="59979" y="47387"/>
                    <a:pt x="62343" y="50076"/>
                    <a:pt x="64707" y="52782"/>
                  </a:cubicBezTo>
                  <a:cubicBezTo>
                    <a:pt x="65426" y="53604"/>
                    <a:pt x="65837" y="54546"/>
                    <a:pt x="65940" y="55659"/>
                  </a:cubicBezTo>
                  <a:cubicBezTo>
                    <a:pt x="65991" y="56139"/>
                    <a:pt x="66179" y="56636"/>
                    <a:pt x="66334" y="57098"/>
                  </a:cubicBezTo>
                  <a:cubicBezTo>
                    <a:pt x="66385" y="57218"/>
                    <a:pt x="66608" y="57372"/>
                    <a:pt x="66727" y="57372"/>
                  </a:cubicBezTo>
                  <a:cubicBezTo>
                    <a:pt x="66830" y="57355"/>
                    <a:pt x="66967" y="57149"/>
                    <a:pt x="67019" y="56995"/>
                  </a:cubicBezTo>
                  <a:cubicBezTo>
                    <a:pt x="67121" y="56704"/>
                    <a:pt x="67173" y="56379"/>
                    <a:pt x="67241" y="56105"/>
                  </a:cubicBezTo>
                  <a:cubicBezTo>
                    <a:pt x="68269" y="56790"/>
                    <a:pt x="69211" y="57492"/>
                    <a:pt x="70221" y="58074"/>
                  </a:cubicBezTo>
                  <a:cubicBezTo>
                    <a:pt x="71078" y="58554"/>
                    <a:pt x="72020" y="58896"/>
                    <a:pt x="72945" y="59290"/>
                  </a:cubicBezTo>
                  <a:cubicBezTo>
                    <a:pt x="72985" y="59307"/>
                    <a:pt x="73030" y="59313"/>
                    <a:pt x="73079" y="59313"/>
                  </a:cubicBezTo>
                  <a:cubicBezTo>
                    <a:pt x="73177" y="59313"/>
                    <a:pt x="73287" y="59290"/>
                    <a:pt x="73390" y="59290"/>
                  </a:cubicBezTo>
                  <a:cubicBezTo>
                    <a:pt x="73373" y="59136"/>
                    <a:pt x="73373" y="58948"/>
                    <a:pt x="73321" y="58811"/>
                  </a:cubicBezTo>
                  <a:cubicBezTo>
                    <a:pt x="73047" y="58211"/>
                    <a:pt x="72551" y="57852"/>
                    <a:pt x="72003" y="57543"/>
                  </a:cubicBezTo>
                  <a:cubicBezTo>
                    <a:pt x="71694" y="57372"/>
                    <a:pt x="71386" y="57167"/>
                    <a:pt x="71061" y="56978"/>
                  </a:cubicBezTo>
                  <a:cubicBezTo>
                    <a:pt x="71095" y="56927"/>
                    <a:pt x="71112" y="56875"/>
                    <a:pt x="71129" y="56824"/>
                  </a:cubicBezTo>
                  <a:cubicBezTo>
                    <a:pt x="71814" y="56995"/>
                    <a:pt x="72516" y="57167"/>
                    <a:pt x="73202" y="57321"/>
                  </a:cubicBezTo>
                  <a:cubicBezTo>
                    <a:pt x="73281" y="57338"/>
                    <a:pt x="73361" y="57344"/>
                    <a:pt x="73441" y="57344"/>
                  </a:cubicBezTo>
                  <a:cubicBezTo>
                    <a:pt x="73601" y="57344"/>
                    <a:pt x="73761" y="57321"/>
                    <a:pt x="73921" y="57321"/>
                  </a:cubicBezTo>
                  <a:cubicBezTo>
                    <a:pt x="73801" y="57098"/>
                    <a:pt x="73732" y="56790"/>
                    <a:pt x="73544" y="56687"/>
                  </a:cubicBezTo>
                  <a:cubicBezTo>
                    <a:pt x="72962" y="56344"/>
                    <a:pt x="72362" y="56002"/>
                    <a:pt x="71729" y="55813"/>
                  </a:cubicBezTo>
                  <a:cubicBezTo>
                    <a:pt x="70119" y="55334"/>
                    <a:pt x="68594" y="54666"/>
                    <a:pt x="67207" y="53707"/>
                  </a:cubicBezTo>
                  <a:cubicBezTo>
                    <a:pt x="66882" y="53484"/>
                    <a:pt x="66556" y="53193"/>
                    <a:pt x="66334" y="52868"/>
                  </a:cubicBezTo>
                  <a:cubicBezTo>
                    <a:pt x="65100" y="51035"/>
                    <a:pt x="63884" y="49220"/>
                    <a:pt x="62189" y="47798"/>
                  </a:cubicBezTo>
                  <a:cubicBezTo>
                    <a:pt x="60373" y="46257"/>
                    <a:pt x="58883" y="44475"/>
                    <a:pt x="57513" y="42557"/>
                  </a:cubicBezTo>
                  <a:cubicBezTo>
                    <a:pt x="57445" y="42454"/>
                    <a:pt x="57445" y="42300"/>
                    <a:pt x="57445" y="42180"/>
                  </a:cubicBezTo>
                  <a:cubicBezTo>
                    <a:pt x="57428" y="41872"/>
                    <a:pt x="57513" y="41547"/>
                    <a:pt x="57462" y="41255"/>
                  </a:cubicBezTo>
                  <a:cubicBezTo>
                    <a:pt x="57376" y="40810"/>
                    <a:pt x="57222" y="40365"/>
                    <a:pt x="57119" y="39937"/>
                  </a:cubicBezTo>
                  <a:cubicBezTo>
                    <a:pt x="57439" y="39937"/>
                    <a:pt x="57751" y="39929"/>
                    <a:pt x="58061" y="39929"/>
                  </a:cubicBezTo>
                  <a:cubicBezTo>
                    <a:pt x="58215" y="39929"/>
                    <a:pt x="58370" y="39931"/>
                    <a:pt x="58524" y="39937"/>
                  </a:cubicBezTo>
                  <a:cubicBezTo>
                    <a:pt x="58626" y="39937"/>
                    <a:pt x="58763" y="39988"/>
                    <a:pt x="58866" y="40057"/>
                  </a:cubicBezTo>
                  <a:cubicBezTo>
                    <a:pt x="60082" y="40827"/>
                    <a:pt x="61264" y="41632"/>
                    <a:pt x="62514" y="42352"/>
                  </a:cubicBezTo>
                  <a:cubicBezTo>
                    <a:pt x="65066" y="43842"/>
                    <a:pt x="67344" y="45691"/>
                    <a:pt x="69485" y="47712"/>
                  </a:cubicBezTo>
                  <a:cubicBezTo>
                    <a:pt x="70016" y="48209"/>
                    <a:pt x="70016" y="48243"/>
                    <a:pt x="69656" y="48877"/>
                  </a:cubicBezTo>
                  <a:cubicBezTo>
                    <a:pt x="69382" y="49374"/>
                    <a:pt x="69485" y="49819"/>
                    <a:pt x="69742" y="50264"/>
                  </a:cubicBezTo>
                  <a:cubicBezTo>
                    <a:pt x="69790" y="50360"/>
                    <a:pt x="69928" y="50471"/>
                    <a:pt x="70016" y="50471"/>
                  </a:cubicBezTo>
                  <a:cubicBezTo>
                    <a:pt x="70022" y="50471"/>
                    <a:pt x="70027" y="50471"/>
                    <a:pt x="70033" y="50470"/>
                  </a:cubicBezTo>
                  <a:cubicBezTo>
                    <a:pt x="70153" y="50453"/>
                    <a:pt x="70256" y="50316"/>
                    <a:pt x="70324" y="50213"/>
                  </a:cubicBezTo>
                  <a:cubicBezTo>
                    <a:pt x="70393" y="50093"/>
                    <a:pt x="70410" y="49939"/>
                    <a:pt x="70461" y="49802"/>
                  </a:cubicBezTo>
                  <a:cubicBezTo>
                    <a:pt x="70601" y="49417"/>
                    <a:pt x="70717" y="49262"/>
                    <a:pt x="70950" y="49262"/>
                  </a:cubicBezTo>
                  <a:cubicBezTo>
                    <a:pt x="71059" y="49262"/>
                    <a:pt x="71194" y="49296"/>
                    <a:pt x="71369" y="49357"/>
                  </a:cubicBezTo>
                  <a:cubicBezTo>
                    <a:pt x="71626" y="49459"/>
                    <a:pt x="71883" y="49562"/>
                    <a:pt x="72157" y="49613"/>
                  </a:cubicBezTo>
                  <a:cubicBezTo>
                    <a:pt x="73630" y="49853"/>
                    <a:pt x="75171" y="49870"/>
                    <a:pt x="76593" y="50401"/>
                  </a:cubicBezTo>
                  <a:lnTo>
                    <a:pt x="76644" y="50401"/>
                  </a:lnTo>
                  <a:cubicBezTo>
                    <a:pt x="76735" y="50416"/>
                    <a:pt x="76814" y="50424"/>
                    <a:pt x="76881" y="50424"/>
                  </a:cubicBezTo>
                  <a:cubicBezTo>
                    <a:pt x="77206" y="50424"/>
                    <a:pt x="77260" y="50245"/>
                    <a:pt x="77089" y="49819"/>
                  </a:cubicBezTo>
                  <a:cubicBezTo>
                    <a:pt x="77072" y="49750"/>
                    <a:pt x="77038" y="49665"/>
                    <a:pt x="77038" y="49579"/>
                  </a:cubicBezTo>
                  <a:cubicBezTo>
                    <a:pt x="76969" y="48894"/>
                    <a:pt x="76644" y="48397"/>
                    <a:pt x="75976" y="48209"/>
                  </a:cubicBezTo>
                  <a:cubicBezTo>
                    <a:pt x="75462" y="48055"/>
                    <a:pt x="74948" y="47952"/>
                    <a:pt x="74418" y="47918"/>
                  </a:cubicBezTo>
                  <a:cubicBezTo>
                    <a:pt x="73664" y="47849"/>
                    <a:pt x="72893" y="47867"/>
                    <a:pt x="72122" y="47798"/>
                  </a:cubicBezTo>
                  <a:cubicBezTo>
                    <a:pt x="71335" y="47747"/>
                    <a:pt x="70547" y="47627"/>
                    <a:pt x="70136" y="46805"/>
                  </a:cubicBezTo>
                  <a:cubicBezTo>
                    <a:pt x="70119" y="46770"/>
                    <a:pt x="70084" y="46736"/>
                    <a:pt x="70050" y="46702"/>
                  </a:cubicBezTo>
                  <a:cubicBezTo>
                    <a:pt x="68115" y="44338"/>
                    <a:pt x="65683" y="42643"/>
                    <a:pt x="63011" y="41238"/>
                  </a:cubicBezTo>
                  <a:cubicBezTo>
                    <a:pt x="62000" y="40707"/>
                    <a:pt x="61076" y="40022"/>
                    <a:pt x="60134" y="39389"/>
                  </a:cubicBezTo>
                  <a:cubicBezTo>
                    <a:pt x="60014" y="39303"/>
                    <a:pt x="59842" y="39132"/>
                    <a:pt x="59860" y="39012"/>
                  </a:cubicBezTo>
                  <a:cubicBezTo>
                    <a:pt x="59911" y="38584"/>
                    <a:pt x="59688" y="38292"/>
                    <a:pt x="59466" y="37984"/>
                  </a:cubicBezTo>
                  <a:cubicBezTo>
                    <a:pt x="58729" y="36991"/>
                    <a:pt x="58215" y="35895"/>
                    <a:pt x="58010" y="34662"/>
                  </a:cubicBezTo>
                  <a:cubicBezTo>
                    <a:pt x="57976" y="34473"/>
                    <a:pt x="58027" y="34216"/>
                    <a:pt x="58130" y="34062"/>
                  </a:cubicBezTo>
                  <a:cubicBezTo>
                    <a:pt x="59209" y="32658"/>
                    <a:pt x="59825" y="31048"/>
                    <a:pt x="60305" y="29352"/>
                  </a:cubicBezTo>
                  <a:cubicBezTo>
                    <a:pt x="60870" y="27434"/>
                    <a:pt x="61469" y="25533"/>
                    <a:pt x="62035" y="23615"/>
                  </a:cubicBezTo>
                  <a:cubicBezTo>
                    <a:pt x="62549" y="21953"/>
                    <a:pt x="63662" y="20823"/>
                    <a:pt x="65203" y="20035"/>
                  </a:cubicBezTo>
                  <a:cubicBezTo>
                    <a:pt x="66077" y="19590"/>
                    <a:pt x="66984" y="19127"/>
                    <a:pt x="67772" y="18545"/>
                  </a:cubicBezTo>
                  <a:cubicBezTo>
                    <a:pt x="69468" y="17278"/>
                    <a:pt x="71078" y="15907"/>
                    <a:pt x="72739" y="14606"/>
                  </a:cubicBezTo>
                  <a:cubicBezTo>
                    <a:pt x="73373" y="14109"/>
                    <a:pt x="74041" y="13647"/>
                    <a:pt x="74743" y="13236"/>
                  </a:cubicBezTo>
                  <a:cubicBezTo>
                    <a:pt x="75609" y="12749"/>
                    <a:pt x="76484" y="12500"/>
                    <a:pt x="77364" y="12500"/>
                  </a:cubicBezTo>
                  <a:cubicBezTo>
                    <a:pt x="78189" y="12500"/>
                    <a:pt x="79018" y="12719"/>
                    <a:pt x="79847" y="13167"/>
                  </a:cubicBezTo>
                  <a:cubicBezTo>
                    <a:pt x="80823" y="13698"/>
                    <a:pt x="81851" y="14041"/>
                    <a:pt x="82930" y="14229"/>
                  </a:cubicBezTo>
                  <a:cubicBezTo>
                    <a:pt x="83615" y="14332"/>
                    <a:pt x="84266" y="14503"/>
                    <a:pt x="84882" y="14897"/>
                  </a:cubicBezTo>
                  <a:cubicBezTo>
                    <a:pt x="86132" y="15719"/>
                    <a:pt x="87434" y="16507"/>
                    <a:pt x="88719" y="17278"/>
                  </a:cubicBezTo>
                  <a:cubicBezTo>
                    <a:pt x="88993" y="17432"/>
                    <a:pt x="89301" y="17534"/>
                    <a:pt x="89609" y="17586"/>
                  </a:cubicBezTo>
                  <a:cubicBezTo>
                    <a:pt x="89630" y="17588"/>
                    <a:pt x="89649" y="17589"/>
                    <a:pt x="89668" y="17589"/>
                  </a:cubicBezTo>
                  <a:cubicBezTo>
                    <a:pt x="90002" y="17589"/>
                    <a:pt x="90129" y="17312"/>
                    <a:pt x="89935" y="17021"/>
                  </a:cubicBezTo>
                  <a:cubicBezTo>
                    <a:pt x="89780" y="16781"/>
                    <a:pt x="89558" y="16592"/>
                    <a:pt x="89335" y="16387"/>
                  </a:cubicBezTo>
                  <a:cubicBezTo>
                    <a:pt x="87571" y="14794"/>
                    <a:pt x="85790" y="13201"/>
                    <a:pt x="84009" y="11591"/>
                  </a:cubicBezTo>
                  <a:cubicBezTo>
                    <a:pt x="83923" y="11523"/>
                    <a:pt x="83837" y="11403"/>
                    <a:pt x="83820" y="11300"/>
                  </a:cubicBezTo>
                  <a:cubicBezTo>
                    <a:pt x="83446" y="9698"/>
                    <a:pt x="82116" y="8960"/>
                    <a:pt x="80792" y="8960"/>
                  </a:cubicBezTo>
                  <a:cubicBezTo>
                    <a:pt x="80601" y="8960"/>
                    <a:pt x="80411" y="8975"/>
                    <a:pt x="80224" y="9005"/>
                  </a:cubicBezTo>
                  <a:cubicBezTo>
                    <a:pt x="78905" y="9211"/>
                    <a:pt x="77637" y="9639"/>
                    <a:pt x="76336" y="9964"/>
                  </a:cubicBezTo>
                  <a:cubicBezTo>
                    <a:pt x="74726" y="10358"/>
                    <a:pt x="73356" y="11249"/>
                    <a:pt x="72020" y="12174"/>
                  </a:cubicBezTo>
                  <a:cubicBezTo>
                    <a:pt x="69314" y="14075"/>
                    <a:pt x="66522" y="15787"/>
                    <a:pt x="63319" y="16781"/>
                  </a:cubicBezTo>
                  <a:cubicBezTo>
                    <a:pt x="60853" y="17534"/>
                    <a:pt x="58335" y="17911"/>
                    <a:pt x="55800" y="18271"/>
                  </a:cubicBezTo>
                  <a:cubicBezTo>
                    <a:pt x="54928" y="18395"/>
                    <a:pt x="54064" y="18459"/>
                    <a:pt x="53207" y="18459"/>
                  </a:cubicBezTo>
                  <a:cubicBezTo>
                    <a:pt x="51338" y="18459"/>
                    <a:pt x="49502" y="18152"/>
                    <a:pt x="47682" y="17483"/>
                  </a:cubicBezTo>
                  <a:cubicBezTo>
                    <a:pt x="45490" y="16695"/>
                    <a:pt x="43332" y="15839"/>
                    <a:pt x="41482" y="14417"/>
                  </a:cubicBezTo>
                  <a:cubicBezTo>
                    <a:pt x="40335" y="13527"/>
                    <a:pt x="39204" y="12585"/>
                    <a:pt x="38091" y="11660"/>
                  </a:cubicBezTo>
                  <a:cubicBezTo>
                    <a:pt x="36447" y="10273"/>
                    <a:pt x="34854" y="8765"/>
                    <a:pt x="32816" y="7943"/>
                  </a:cubicBezTo>
                  <a:cubicBezTo>
                    <a:pt x="31497" y="7412"/>
                    <a:pt x="30127" y="7001"/>
                    <a:pt x="28740" y="6710"/>
                  </a:cubicBezTo>
                  <a:cubicBezTo>
                    <a:pt x="26599" y="6248"/>
                    <a:pt x="24441" y="5957"/>
                    <a:pt x="22283" y="5545"/>
                  </a:cubicBezTo>
                  <a:cubicBezTo>
                    <a:pt x="20348" y="5186"/>
                    <a:pt x="18395" y="4809"/>
                    <a:pt x="16597" y="3953"/>
                  </a:cubicBezTo>
                  <a:cubicBezTo>
                    <a:pt x="14644" y="3045"/>
                    <a:pt x="12760" y="2000"/>
                    <a:pt x="10825" y="1041"/>
                  </a:cubicBezTo>
                  <a:cubicBezTo>
                    <a:pt x="10020" y="647"/>
                    <a:pt x="9164" y="339"/>
                    <a:pt x="8324" y="31"/>
                  </a:cubicBezTo>
                  <a:cubicBezTo>
                    <a:pt x="8268" y="10"/>
                    <a:pt x="8197" y="0"/>
                    <a:pt x="8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8" name="Google Shape;2048;p16"/>
            <p:cNvSpPr/>
            <p:nvPr/>
          </p:nvSpPr>
          <p:spPr>
            <a:xfrm>
              <a:off x="3601050" y="1984650"/>
              <a:ext cx="423050" cy="151175"/>
            </a:xfrm>
            <a:custGeom>
              <a:avLst/>
              <a:gdLst/>
              <a:ahLst/>
              <a:cxnLst/>
              <a:rect l="l" t="t" r="r" b="b"/>
              <a:pathLst>
                <a:path w="16922" h="6047" extrusionOk="0">
                  <a:moveTo>
                    <a:pt x="16836" y="0"/>
                  </a:moveTo>
                  <a:cubicBezTo>
                    <a:pt x="16750" y="35"/>
                    <a:pt x="16665" y="69"/>
                    <a:pt x="16596" y="120"/>
                  </a:cubicBezTo>
                  <a:cubicBezTo>
                    <a:pt x="15534" y="754"/>
                    <a:pt x="14507" y="1456"/>
                    <a:pt x="13428" y="2039"/>
                  </a:cubicBezTo>
                  <a:cubicBezTo>
                    <a:pt x="10619" y="3546"/>
                    <a:pt x="7536" y="4248"/>
                    <a:pt x="4470" y="4950"/>
                  </a:cubicBezTo>
                  <a:cubicBezTo>
                    <a:pt x="2980" y="5276"/>
                    <a:pt x="1490" y="5601"/>
                    <a:pt x="0" y="5926"/>
                  </a:cubicBezTo>
                  <a:cubicBezTo>
                    <a:pt x="17" y="5961"/>
                    <a:pt x="17" y="6012"/>
                    <a:pt x="17" y="6046"/>
                  </a:cubicBezTo>
                  <a:cubicBezTo>
                    <a:pt x="1935" y="5652"/>
                    <a:pt x="3871" y="5241"/>
                    <a:pt x="5789" y="4847"/>
                  </a:cubicBezTo>
                  <a:cubicBezTo>
                    <a:pt x="8632" y="4265"/>
                    <a:pt x="11389" y="3443"/>
                    <a:pt x="13959" y="2056"/>
                  </a:cubicBezTo>
                  <a:cubicBezTo>
                    <a:pt x="14832" y="1593"/>
                    <a:pt x="15671" y="1045"/>
                    <a:pt x="16510" y="531"/>
                  </a:cubicBezTo>
                  <a:cubicBezTo>
                    <a:pt x="16682" y="429"/>
                    <a:pt x="16784" y="257"/>
                    <a:pt x="16922" y="103"/>
                  </a:cubicBezTo>
                  <a:cubicBezTo>
                    <a:pt x="16887" y="69"/>
                    <a:pt x="16870" y="35"/>
                    <a:pt x="1683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49" name="Google Shape;2049;p16"/>
            <p:cNvSpPr/>
            <p:nvPr/>
          </p:nvSpPr>
          <p:spPr>
            <a:xfrm>
              <a:off x="4446675" y="2705700"/>
              <a:ext cx="176025" cy="94075"/>
            </a:xfrm>
            <a:custGeom>
              <a:avLst/>
              <a:gdLst/>
              <a:ahLst/>
              <a:cxnLst/>
              <a:rect l="l" t="t" r="r" b="b"/>
              <a:pathLst>
                <a:path w="7041" h="3763" extrusionOk="0">
                  <a:moveTo>
                    <a:pt x="5002" y="0"/>
                  </a:moveTo>
                  <a:cubicBezTo>
                    <a:pt x="4882" y="69"/>
                    <a:pt x="4728" y="137"/>
                    <a:pt x="4642" y="240"/>
                  </a:cubicBezTo>
                  <a:cubicBezTo>
                    <a:pt x="4385" y="583"/>
                    <a:pt x="4163" y="942"/>
                    <a:pt x="3923" y="1302"/>
                  </a:cubicBezTo>
                  <a:cubicBezTo>
                    <a:pt x="3872" y="1405"/>
                    <a:pt x="3854" y="1542"/>
                    <a:pt x="3769" y="1593"/>
                  </a:cubicBezTo>
                  <a:cubicBezTo>
                    <a:pt x="2947" y="2176"/>
                    <a:pt x="2125" y="2758"/>
                    <a:pt x="1268" y="3289"/>
                  </a:cubicBezTo>
                  <a:cubicBezTo>
                    <a:pt x="1080" y="3392"/>
                    <a:pt x="789" y="3340"/>
                    <a:pt x="549" y="3374"/>
                  </a:cubicBezTo>
                  <a:cubicBezTo>
                    <a:pt x="583" y="3118"/>
                    <a:pt x="566" y="2826"/>
                    <a:pt x="686" y="2638"/>
                  </a:cubicBezTo>
                  <a:cubicBezTo>
                    <a:pt x="1097" y="2039"/>
                    <a:pt x="1577" y="1473"/>
                    <a:pt x="2022" y="908"/>
                  </a:cubicBezTo>
                  <a:cubicBezTo>
                    <a:pt x="2125" y="771"/>
                    <a:pt x="2227" y="651"/>
                    <a:pt x="2313" y="531"/>
                  </a:cubicBezTo>
                  <a:cubicBezTo>
                    <a:pt x="2296" y="497"/>
                    <a:pt x="2279" y="480"/>
                    <a:pt x="2245" y="463"/>
                  </a:cubicBezTo>
                  <a:cubicBezTo>
                    <a:pt x="2176" y="497"/>
                    <a:pt x="2090" y="514"/>
                    <a:pt x="2039" y="566"/>
                  </a:cubicBezTo>
                  <a:cubicBezTo>
                    <a:pt x="1525" y="1199"/>
                    <a:pt x="977" y="1816"/>
                    <a:pt x="480" y="2467"/>
                  </a:cubicBezTo>
                  <a:cubicBezTo>
                    <a:pt x="258" y="2792"/>
                    <a:pt x="1" y="3186"/>
                    <a:pt x="343" y="3563"/>
                  </a:cubicBezTo>
                  <a:cubicBezTo>
                    <a:pt x="469" y="3708"/>
                    <a:pt x="610" y="3762"/>
                    <a:pt x="754" y="3762"/>
                  </a:cubicBezTo>
                  <a:cubicBezTo>
                    <a:pt x="982" y="3762"/>
                    <a:pt x="1216" y="3627"/>
                    <a:pt x="1405" y="3512"/>
                  </a:cubicBezTo>
                  <a:cubicBezTo>
                    <a:pt x="2159" y="3066"/>
                    <a:pt x="2878" y="2570"/>
                    <a:pt x="3615" y="2090"/>
                  </a:cubicBezTo>
                  <a:cubicBezTo>
                    <a:pt x="3735" y="2021"/>
                    <a:pt x="3889" y="1970"/>
                    <a:pt x="4026" y="1970"/>
                  </a:cubicBezTo>
                  <a:cubicBezTo>
                    <a:pt x="4254" y="1970"/>
                    <a:pt x="4505" y="2031"/>
                    <a:pt x="4729" y="2031"/>
                  </a:cubicBezTo>
                  <a:cubicBezTo>
                    <a:pt x="4840" y="2031"/>
                    <a:pt x="4945" y="2016"/>
                    <a:pt x="5036" y="1970"/>
                  </a:cubicBezTo>
                  <a:cubicBezTo>
                    <a:pt x="5670" y="1696"/>
                    <a:pt x="6252" y="1285"/>
                    <a:pt x="6852" y="908"/>
                  </a:cubicBezTo>
                  <a:cubicBezTo>
                    <a:pt x="6954" y="840"/>
                    <a:pt x="6989" y="686"/>
                    <a:pt x="7040" y="566"/>
                  </a:cubicBezTo>
                  <a:lnTo>
                    <a:pt x="6937" y="480"/>
                  </a:lnTo>
                  <a:cubicBezTo>
                    <a:pt x="6663" y="668"/>
                    <a:pt x="6406" y="891"/>
                    <a:pt x="6098" y="1062"/>
                  </a:cubicBezTo>
                  <a:cubicBezTo>
                    <a:pt x="5653" y="1319"/>
                    <a:pt x="5207" y="1559"/>
                    <a:pt x="4711" y="1730"/>
                  </a:cubicBezTo>
                  <a:cubicBezTo>
                    <a:pt x="4627" y="1761"/>
                    <a:pt x="4553" y="1775"/>
                    <a:pt x="4492" y="1775"/>
                  </a:cubicBezTo>
                  <a:cubicBezTo>
                    <a:pt x="4275" y="1775"/>
                    <a:pt x="4201" y="1599"/>
                    <a:pt x="4334" y="1319"/>
                  </a:cubicBezTo>
                  <a:cubicBezTo>
                    <a:pt x="4488" y="1011"/>
                    <a:pt x="4711" y="737"/>
                    <a:pt x="4882" y="446"/>
                  </a:cubicBezTo>
                  <a:cubicBezTo>
                    <a:pt x="4968" y="326"/>
                    <a:pt x="5019" y="206"/>
                    <a:pt x="5105" y="86"/>
                  </a:cubicBezTo>
                  <a:cubicBezTo>
                    <a:pt x="5070" y="52"/>
                    <a:pt x="5036" y="35"/>
                    <a:pt x="5002"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0" name="Google Shape;2050;p16"/>
            <p:cNvSpPr/>
            <p:nvPr/>
          </p:nvSpPr>
          <p:spPr>
            <a:xfrm>
              <a:off x="3890925" y="2126375"/>
              <a:ext cx="120750" cy="164975"/>
            </a:xfrm>
            <a:custGeom>
              <a:avLst/>
              <a:gdLst/>
              <a:ahLst/>
              <a:cxnLst/>
              <a:rect l="l" t="t" r="r" b="b"/>
              <a:pathLst>
                <a:path w="4830" h="6599" extrusionOk="0">
                  <a:moveTo>
                    <a:pt x="565" y="0"/>
                  </a:moveTo>
                  <a:cubicBezTo>
                    <a:pt x="514" y="138"/>
                    <a:pt x="462" y="275"/>
                    <a:pt x="394" y="394"/>
                  </a:cubicBezTo>
                  <a:cubicBezTo>
                    <a:pt x="0" y="1011"/>
                    <a:pt x="69" y="1816"/>
                    <a:pt x="599" y="2330"/>
                  </a:cubicBezTo>
                  <a:cubicBezTo>
                    <a:pt x="976" y="2689"/>
                    <a:pt x="1216" y="3083"/>
                    <a:pt x="1233" y="3597"/>
                  </a:cubicBezTo>
                  <a:cubicBezTo>
                    <a:pt x="1267" y="3957"/>
                    <a:pt x="1456" y="4248"/>
                    <a:pt x="1781" y="4299"/>
                  </a:cubicBezTo>
                  <a:cubicBezTo>
                    <a:pt x="2912" y="4505"/>
                    <a:pt x="3648" y="5121"/>
                    <a:pt x="4059" y="6218"/>
                  </a:cubicBezTo>
                  <a:cubicBezTo>
                    <a:pt x="4145" y="6432"/>
                    <a:pt x="4349" y="6598"/>
                    <a:pt x="4643" y="6598"/>
                  </a:cubicBezTo>
                  <a:cubicBezTo>
                    <a:pt x="4702" y="6598"/>
                    <a:pt x="4764" y="6592"/>
                    <a:pt x="4830" y="6577"/>
                  </a:cubicBezTo>
                  <a:cubicBezTo>
                    <a:pt x="4607" y="6303"/>
                    <a:pt x="4350" y="6081"/>
                    <a:pt x="4248" y="5807"/>
                  </a:cubicBezTo>
                  <a:cubicBezTo>
                    <a:pt x="3871" y="4830"/>
                    <a:pt x="3203" y="4248"/>
                    <a:pt x="2158" y="4094"/>
                  </a:cubicBezTo>
                  <a:cubicBezTo>
                    <a:pt x="1815" y="4042"/>
                    <a:pt x="1559" y="3820"/>
                    <a:pt x="1541" y="3426"/>
                  </a:cubicBezTo>
                  <a:cubicBezTo>
                    <a:pt x="1507" y="2912"/>
                    <a:pt x="1250" y="2518"/>
                    <a:pt x="873" y="2176"/>
                  </a:cubicBezTo>
                  <a:cubicBezTo>
                    <a:pt x="428" y="1747"/>
                    <a:pt x="325" y="1165"/>
                    <a:pt x="582" y="600"/>
                  </a:cubicBezTo>
                  <a:cubicBezTo>
                    <a:pt x="634" y="463"/>
                    <a:pt x="702" y="326"/>
                    <a:pt x="771" y="189"/>
                  </a:cubicBezTo>
                  <a:cubicBezTo>
                    <a:pt x="702" y="120"/>
                    <a:pt x="634" y="69"/>
                    <a:pt x="565"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1" name="Google Shape;2051;p16"/>
            <p:cNvSpPr/>
            <p:nvPr/>
          </p:nvSpPr>
          <p:spPr>
            <a:xfrm>
              <a:off x="4428275" y="2843575"/>
              <a:ext cx="131475" cy="80950"/>
            </a:xfrm>
            <a:custGeom>
              <a:avLst/>
              <a:gdLst/>
              <a:ahLst/>
              <a:cxnLst/>
              <a:rect l="l" t="t" r="r" b="b"/>
              <a:pathLst>
                <a:path w="5259" h="3238" extrusionOk="0">
                  <a:moveTo>
                    <a:pt x="5241" y="0"/>
                  </a:moveTo>
                  <a:cubicBezTo>
                    <a:pt x="5121" y="86"/>
                    <a:pt x="5001" y="155"/>
                    <a:pt x="4882" y="240"/>
                  </a:cubicBezTo>
                  <a:cubicBezTo>
                    <a:pt x="4077" y="891"/>
                    <a:pt x="3289" y="1559"/>
                    <a:pt x="2450" y="2176"/>
                  </a:cubicBezTo>
                  <a:cubicBezTo>
                    <a:pt x="2073" y="2467"/>
                    <a:pt x="1610" y="2655"/>
                    <a:pt x="1165" y="2843"/>
                  </a:cubicBezTo>
                  <a:cubicBezTo>
                    <a:pt x="1134" y="2854"/>
                    <a:pt x="1098" y="2859"/>
                    <a:pt x="1059" y="2859"/>
                  </a:cubicBezTo>
                  <a:cubicBezTo>
                    <a:pt x="907" y="2859"/>
                    <a:pt x="716" y="2785"/>
                    <a:pt x="634" y="2689"/>
                  </a:cubicBezTo>
                  <a:cubicBezTo>
                    <a:pt x="548" y="2621"/>
                    <a:pt x="583" y="2347"/>
                    <a:pt x="668" y="2193"/>
                  </a:cubicBezTo>
                  <a:cubicBezTo>
                    <a:pt x="805" y="1936"/>
                    <a:pt x="994" y="1696"/>
                    <a:pt x="1165" y="1456"/>
                  </a:cubicBezTo>
                  <a:cubicBezTo>
                    <a:pt x="1251" y="1302"/>
                    <a:pt x="1336" y="1148"/>
                    <a:pt x="1405" y="994"/>
                  </a:cubicBezTo>
                  <a:lnTo>
                    <a:pt x="1285" y="891"/>
                  </a:lnTo>
                  <a:cubicBezTo>
                    <a:pt x="788" y="1182"/>
                    <a:pt x="514" y="1679"/>
                    <a:pt x="274" y="2176"/>
                  </a:cubicBezTo>
                  <a:cubicBezTo>
                    <a:pt x="0" y="2689"/>
                    <a:pt x="326" y="3203"/>
                    <a:pt x="908" y="3237"/>
                  </a:cubicBezTo>
                  <a:cubicBezTo>
                    <a:pt x="1114" y="3237"/>
                    <a:pt x="1353" y="3186"/>
                    <a:pt x="1542" y="3100"/>
                  </a:cubicBezTo>
                  <a:cubicBezTo>
                    <a:pt x="2998" y="2364"/>
                    <a:pt x="4145" y="1234"/>
                    <a:pt x="5258" y="69"/>
                  </a:cubicBezTo>
                  <a:cubicBezTo>
                    <a:pt x="5258" y="69"/>
                    <a:pt x="5241" y="52"/>
                    <a:pt x="524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2" name="Google Shape;2052;p16"/>
            <p:cNvSpPr/>
            <p:nvPr/>
          </p:nvSpPr>
          <p:spPr>
            <a:xfrm>
              <a:off x="4070325" y="2375150"/>
              <a:ext cx="133175" cy="139250"/>
            </a:xfrm>
            <a:custGeom>
              <a:avLst/>
              <a:gdLst/>
              <a:ahLst/>
              <a:cxnLst/>
              <a:rect l="l" t="t" r="r" b="b"/>
              <a:pathLst>
                <a:path w="5327" h="5570" extrusionOk="0">
                  <a:moveTo>
                    <a:pt x="377" y="0"/>
                  </a:moveTo>
                  <a:lnTo>
                    <a:pt x="377" y="0"/>
                  </a:lnTo>
                  <a:cubicBezTo>
                    <a:pt x="0" y="857"/>
                    <a:pt x="497" y="1987"/>
                    <a:pt x="1370" y="2398"/>
                  </a:cubicBezTo>
                  <a:cubicBezTo>
                    <a:pt x="1953" y="2689"/>
                    <a:pt x="2312" y="3100"/>
                    <a:pt x="2501" y="3734"/>
                  </a:cubicBezTo>
                  <a:cubicBezTo>
                    <a:pt x="2843" y="4899"/>
                    <a:pt x="3717" y="5378"/>
                    <a:pt x="4967" y="5567"/>
                  </a:cubicBezTo>
                  <a:cubicBezTo>
                    <a:pt x="4980" y="5569"/>
                    <a:pt x="4993" y="5569"/>
                    <a:pt x="5006" y="5569"/>
                  </a:cubicBezTo>
                  <a:cubicBezTo>
                    <a:pt x="5113" y="5569"/>
                    <a:pt x="5218" y="5513"/>
                    <a:pt x="5310" y="5498"/>
                  </a:cubicBezTo>
                  <a:cubicBezTo>
                    <a:pt x="5327" y="5447"/>
                    <a:pt x="5327" y="5395"/>
                    <a:pt x="5327" y="5344"/>
                  </a:cubicBezTo>
                  <a:cubicBezTo>
                    <a:pt x="5104" y="5293"/>
                    <a:pt x="4899" y="5207"/>
                    <a:pt x="4676" y="5156"/>
                  </a:cubicBezTo>
                  <a:cubicBezTo>
                    <a:pt x="3683" y="4950"/>
                    <a:pt x="2997" y="4436"/>
                    <a:pt x="2741" y="3426"/>
                  </a:cubicBezTo>
                  <a:cubicBezTo>
                    <a:pt x="2586" y="2861"/>
                    <a:pt x="2210" y="2467"/>
                    <a:pt x="1679" y="2227"/>
                  </a:cubicBezTo>
                  <a:cubicBezTo>
                    <a:pt x="874" y="1867"/>
                    <a:pt x="514" y="1216"/>
                    <a:pt x="446" y="360"/>
                  </a:cubicBezTo>
                  <a:cubicBezTo>
                    <a:pt x="446" y="240"/>
                    <a:pt x="411" y="120"/>
                    <a:pt x="37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3" name="Google Shape;2053;p16"/>
            <p:cNvSpPr/>
            <p:nvPr/>
          </p:nvSpPr>
          <p:spPr>
            <a:xfrm>
              <a:off x="4940800" y="2304075"/>
              <a:ext cx="76250" cy="200400"/>
            </a:xfrm>
            <a:custGeom>
              <a:avLst/>
              <a:gdLst/>
              <a:ahLst/>
              <a:cxnLst/>
              <a:rect l="l" t="t" r="r" b="b"/>
              <a:pathLst>
                <a:path w="3050" h="8016" extrusionOk="0">
                  <a:moveTo>
                    <a:pt x="2707" y="0"/>
                  </a:moveTo>
                  <a:lnTo>
                    <a:pt x="2707" y="0"/>
                  </a:lnTo>
                  <a:cubicBezTo>
                    <a:pt x="2450" y="908"/>
                    <a:pt x="2244" y="1816"/>
                    <a:pt x="2004" y="2723"/>
                  </a:cubicBezTo>
                  <a:cubicBezTo>
                    <a:pt x="1782" y="3614"/>
                    <a:pt x="1610" y="4539"/>
                    <a:pt x="1285" y="5412"/>
                  </a:cubicBezTo>
                  <a:cubicBezTo>
                    <a:pt x="942" y="6286"/>
                    <a:pt x="463" y="7091"/>
                    <a:pt x="0" y="8016"/>
                  </a:cubicBezTo>
                  <a:cubicBezTo>
                    <a:pt x="1028" y="7622"/>
                    <a:pt x="3049" y="1473"/>
                    <a:pt x="270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4" name="Google Shape;2054;p16"/>
            <p:cNvSpPr/>
            <p:nvPr/>
          </p:nvSpPr>
          <p:spPr>
            <a:xfrm>
              <a:off x="3714075" y="1931550"/>
              <a:ext cx="254800" cy="12375"/>
            </a:xfrm>
            <a:custGeom>
              <a:avLst/>
              <a:gdLst/>
              <a:ahLst/>
              <a:cxnLst/>
              <a:rect l="l" t="t" r="r" b="b"/>
              <a:pathLst>
                <a:path w="10192" h="495" extrusionOk="0">
                  <a:moveTo>
                    <a:pt x="1" y="1"/>
                  </a:moveTo>
                  <a:lnTo>
                    <a:pt x="1" y="1"/>
                  </a:lnTo>
                  <a:cubicBezTo>
                    <a:pt x="664" y="312"/>
                    <a:pt x="3801" y="494"/>
                    <a:pt x="6431" y="494"/>
                  </a:cubicBezTo>
                  <a:cubicBezTo>
                    <a:pt x="8281" y="494"/>
                    <a:pt x="9880" y="404"/>
                    <a:pt x="10191" y="206"/>
                  </a:cubicBezTo>
                  <a:lnTo>
                    <a:pt x="10191" y="206"/>
                  </a:lnTo>
                  <a:cubicBezTo>
                    <a:pt x="8903" y="219"/>
                    <a:pt x="7625" y="252"/>
                    <a:pt x="6350" y="252"/>
                  </a:cubicBezTo>
                  <a:cubicBezTo>
                    <a:pt x="5946" y="252"/>
                    <a:pt x="5542" y="249"/>
                    <a:pt x="5139" y="240"/>
                  </a:cubicBezTo>
                  <a:cubicBezTo>
                    <a:pt x="3443" y="206"/>
                    <a:pt x="1765" y="86"/>
                    <a:pt x="1"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5" name="Google Shape;2055;p16"/>
            <p:cNvSpPr/>
            <p:nvPr/>
          </p:nvSpPr>
          <p:spPr>
            <a:xfrm>
              <a:off x="4871000" y="2530150"/>
              <a:ext cx="57825" cy="163150"/>
            </a:xfrm>
            <a:custGeom>
              <a:avLst/>
              <a:gdLst/>
              <a:ahLst/>
              <a:cxnLst/>
              <a:rect l="l" t="t" r="r" b="b"/>
              <a:pathLst>
                <a:path w="2313" h="6526" extrusionOk="0">
                  <a:moveTo>
                    <a:pt x="2313" y="0"/>
                  </a:moveTo>
                  <a:lnTo>
                    <a:pt x="2313" y="0"/>
                  </a:lnTo>
                  <a:cubicBezTo>
                    <a:pt x="1114" y="720"/>
                    <a:pt x="1" y="5190"/>
                    <a:pt x="840" y="6526"/>
                  </a:cubicBezTo>
                  <a:cubicBezTo>
                    <a:pt x="908" y="5293"/>
                    <a:pt x="840" y="4145"/>
                    <a:pt x="1097" y="3049"/>
                  </a:cubicBezTo>
                  <a:cubicBezTo>
                    <a:pt x="1337" y="1987"/>
                    <a:pt x="1902" y="977"/>
                    <a:pt x="231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6" name="Google Shape;2056;p16"/>
            <p:cNvSpPr/>
            <p:nvPr/>
          </p:nvSpPr>
          <p:spPr>
            <a:xfrm>
              <a:off x="4157675" y="2444075"/>
              <a:ext cx="66375" cy="46675"/>
            </a:xfrm>
            <a:custGeom>
              <a:avLst/>
              <a:gdLst/>
              <a:ahLst/>
              <a:cxnLst/>
              <a:rect l="l" t="t" r="r" b="b"/>
              <a:pathLst>
                <a:path w="2655" h="1867" extrusionOk="0">
                  <a:moveTo>
                    <a:pt x="103" y="1"/>
                  </a:moveTo>
                  <a:lnTo>
                    <a:pt x="103" y="1"/>
                  </a:lnTo>
                  <a:cubicBezTo>
                    <a:pt x="0" y="480"/>
                    <a:pt x="548" y="1268"/>
                    <a:pt x="1182" y="1611"/>
                  </a:cubicBezTo>
                  <a:cubicBezTo>
                    <a:pt x="1459" y="1773"/>
                    <a:pt x="1774" y="1866"/>
                    <a:pt x="2060" y="1866"/>
                  </a:cubicBezTo>
                  <a:cubicBezTo>
                    <a:pt x="2287" y="1866"/>
                    <a:pt x="2496" y="1808"/>
                    <a:pt x="2655" y="1679"/>
                  </a:cubicBezTo>
                  <a:cubicBezTo>
                    <a:pt x="1456" y="1576"/>
                    <a:pt x="634" y="1011"/>
                    <a:pt x="10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7" name="Google Shape;2057;p16"/>
            <p:cNvSpPr/>
            <p:nvPr/>
          </p:nvSpPr>
          <p:spPr>
            <a:xfrm>
              <a:off x="4423575" y="2326750"/>
              <a:ext cx="75800" cy="139200"/>
            </a:xfrm>
            <a:custGeom>
              <a:avLst/>
              <a:gdLst/>
              <a:ahLst/>
              <a:cxnLst/>
              <a:rect l="l" t="t" r="r" b="b"/>
              <a:pathLst>
                <a:path w="3032" h="5568" extrusionOk="0">
                  <a:moveTo>
                    <a:pt x="2860" y="1"/>
                  </a:moveTo>
                  <a:cubicBezTo>
                    <a:pt x="2432" y="1046"/>
                    <a:pt x="2124" y="2039"/>
                    <a:pt x="1661" y="2947"/>
                  </a:cubicBezTo>
                  <a:cubicBezTo>
                    <a:pt x="1182" y="3855"/>
                    <a:pt x="565" y="4677"/>
                    <a:pt x="0" y="5567"/>
                  </a:cubicBezTo>
                  <a:cubicBezTo>
                    <a:pt x="959" y="5208"/>
                    <a:pt x="3031" y="1286"/>
                    <a:pt x="286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8" name="Google Shape;2058;p16"/>
            <p:cNvSpPr/>
            <p:nvPr/>
          </p:nvSpPr>
          <p:spPr>
            <a:xfrm>
              <a:off x="4582425" y="2315200"/>
              <a:ext cx="30850" cy="68100"/>
            </a:xfrm>
            <a:custGeom>
              <a:avLst/>
              <a:gdLst/>
              <a:ahLst/>
              <a:cxnLst/>
              <a:rect l="l" t="t" r="r" b="b"/>
              <a:pathLst>
                <a:path w="1234" h="2724" extrusionOk="0">
                  <a:moveTo>
                    <a:pt x="1233" y="1"/>
                  </a:moveTo>
                  <a:cubicBezTo>
                    <a:pt x="737" y="412"/>
                    <a:pt x="0" y="2159"/>
                    <a:pt x="103" y="2724"/>
                  </a:cubicBezTo>
                  <a:cubicBezTo>
                    <a:pt x="497" y="1799"/>
                    <a:pt x="856" y="925"/>
                    <a:pt x="123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59" name="Google Shape;2059;p16"/>
            <p:cNvSpPr/>
            <p:nvPr/>
          </p:nvSpPr>
          <p:spPr>
            <a:xfrm>
              <a:off x="5542375" y="1970425"/>
              <a:ext cx="23475" cy="20975"/>
            </a:xfrm>
            <a:custGeom>
              <a:avLst/>
              <a:gdLst/>
              <a:ahLst/>
              <a:cxnLst/>
              <a:rect l="l" t="t" r="r" b="b"/>
              <a:pathLst>
                <a:path w="939" h="839" extrusionOk="0">
                  <a:moveTo>
                    <a:pt x="466" y="0"/>
                  </a:moveTo>
                  <a:cubicBezTo>
                    <a:pt x="332" y="0"/>
                    <a:pt x="159" y="185"/>
                    <a:pt x="1" y="295"/>
                  </a:cubicBezTo>
                  <a:cubicBezTo>
                    <a:pt x="1" y="364"/>
                    <a:pt x="1" y="432"/>
                    <a:pt x="1" y="501"/>
                  </a:cubicBezTo>
                  <a:cubicBezTo>
                    <a:pt x="155" y="604"/>
                    <a:pt x="309" y="792"/>
                    <a:pt x="480" y="826"/>
                  </a:cubicBezTo>
                  <a:cubicBezTo>
                    <a:pt x="515" y="835"/>
                    <a:pt x="548" y="839"/>
                    <a:pt x="579" y="839"/>
                  </a:cubicBezTo>
                  <a:cubicBezTo>
                    <a:pt x="798" y="839"/>
                    <a:pt x="939" y="642"/>
                    <a:pt x="909" y="432"/>
                  </a:cubicBezTo>
                  <a:cubicBezTo>
                    <a:pt x="874" y="261"/>
                    <a:pt x="669" y="38"/>
                    <a:pt x="498" y="4"/>
                  </a:cubicBezTo>
                  <a:cubicBezTo>
                    <a:pt x="487" y="2"/>
                    <a:pt x="477" y="0"/>
                    <a:pt x="46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60" name="Google Shape;2060;p16"/>
          <p:cNvGrpSpPr/>
          <p:nvPr/>
        </p:nvGrpSpPr>
        <p:grpSpPr>
          <a:xfrm>
            <a:off x="2254883" y="4140906"/>
            <a:ext cx="655849" cy="642673"/>
            <a:chOff x="4699050" y="4116550"/>
            <a:chExt cx="536350" cy="525575"/>
          </a:xfrm>
        </p:grpSpPr>
        <p:sp>
          <p:nvSpPr>
            <p:cNvPr id="2061" name="Google Shape;2061;p16"/>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2" name="Google Shape;2062;p16"/>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3" name="Google Shape;2063;p16"/>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4" name="Google Shape;2064;p16"/>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5" name="Google Shape;2065;p16"/>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6" name="Google Shape;2066;p16"/>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7" name="Google Shape;2067;p16"/>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8" name="Google Shape;2068;p16"/>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69" name="Google Shape;2069;p16"/>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0" name="Google Shape;2070;p16"/>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1" name="Google Shape;2071;p16"/>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2" name="Google Shape;2072;p16"/>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3" name="Google Shape;2073;p16"/>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4" name="Google Shape;2074;p16"/>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5" name="Google Shape;2075;p16"/>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6" name="Google Shape;2076;p16"/>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7" name="Google Shape;2077;p16"/>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8" name="Google Shape;2078;p16"/>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79" name="Google Shape;2079;p16"/>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080" name="Google Shape;2080;p16"/>
          <p:cNvGrpSpPr/>
          <p:nvPr/>
        </p:nvGrpSpPr>
        <p:grpSpPr>
          <a:xfrm>
            <a:off x="2735320" y="4696694"/>
            <a:ext cx="455898" cy="446686"/>
            <a:chOff x="4699050" y="4116550"/>
            <a:chExt cx="536350" cy="525575"/>
          </a:xfrm>
        </p:grpSpPr>
        <p:sp>
          <p:nvSpPr>
            <p:cNvPr id="2081" name="Google Shape;2081;p16"/>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2" name="Google Shape;2082;p16"/>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3" name="Google Shape;2083;p16"/>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4" name="Google Shape;2084;p16"/>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5" name="Google Shape;2085;p16"/>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6" name="Google Shape;2086;p16"/>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7" name="Google Shape;2087;p16"/>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8" name="Google Shape;2088;p16"/>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89" name="Google Shape;2089;p16"/>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0" name="Google Shape;2090;p16"/>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1" name="Google Shape;2091;p16"/>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2" name="Google Shape;2092;p16"/>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3" name="Google Shape;2093;p16"/>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4" name="Google Shape;2094;p16"/>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5" name="Google Shape;2095;p16"/>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6" name="Google Shape;2096;p16"/>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7" name="Google Shape;2097;p16"/>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8" name="Google Shape;2098;p16"/>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99" name="Google Shape;2099;p16"/>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00" name="Google Shape;2100;p16"/>
          <p:cNvGrpSpPr/>
          <p:nvPr/>
        </p:nvGrpSpPr>
        <p:grpSpPr>
          <a:xfrm flipH="1">
            <a:off x="7511309" y="291124"/>
            <a:ext cx="1632690" cy="1129259"/>
            <a:chOff x="7622910" y="96372"/>
            <a:chExt cx="1590696" cy="1100214"/>
          </a:xfrm>
        </p:grpSpPr>
        <p:grpSp>
          <p:nvGrpSpPr>
            <p:cNvPr id="2101" name="Google Shape;2101;p16"/>
            <p:cNvGrpSpPr/>
            <p:nvPr/>
          </p:nvGrpSpPr>
          <p:grpSpPr>
            <a:xfrm>
              <a:off x="7962571" y="184074"/>
              <a:ext cx="1251035" cy="1012511"/>
              <a:chOff x="-1715029" y="2469824"/>
              <a:chExt cx="1251035" cy="1012511"/>
            </a:xfrm>
          </p:grpSpPr>
          <p:sp>
            <p:nvSpPr>
              <p:cNvPr id="2102" name="Google Shape;2102;p16"/>
              <p:cNvSpPr/>
              <p:nvPr/>
            </p:nvSpPr>
            <p:spPr>
              <a:xfrm rot="-9089223">
                <a:off x="-1655217" y="2815875"/>
                <a:ext cx="804214" cy="314822"/>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3" name="Google Shape;2103;p16"/>
              <p:cNvSpPr/>
              <p:nvPr/>
            </p:nvSpPr>
            <p:spPr>
              <a:xfrm rot="-9089223">
                <a:off x="-1652170" y="2730729"/>
                <a:ext cx="963539" cy="465530"/>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4" name="Google Shape;2104;p16"/>
              <p:cNvSpPr/>
              <p:nvPr/>
            </p:nvSpPr>
            <p:spPr>
              <a:xfrm rot="-9089223">
                <a:off x="-1212688" y="2745657"/>
                <a:ext cx="394876" cy="352876"/>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5" name="Google Shape;2105;p16"/>
              <p:cNvSpPr/>
              <p:nvPr/>
            </p:nvSpPr>
            <p:spPr>
              <a:xfrm rot="-9089223">
                <a:off x="-768394" y="2962444"/>
                <a:ext cx="249562" cy="163301"/>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6" name="Google Shape;2106;p16"/>
              <p:cNvSpPr/>
              <p:nvPr/>
            </p:nvSpPr>
            <p:spPr>
              <a:xfrm rot="-9089223">
                <a:off x="-759117" y="3030241"/>
                <a:ext cx="133654" cy="54233"/>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7" name="Google Shape;2107;p16"/>
              <p:cNvSpPr/>
              <p:nvPr/>
            </p:nvSpPr>
            <p:spPr>
              <a:xfrm rot="-9089223">
                <a:off x="-1655387" y="2707355"/>
                <a:ext cx="1131751" cy="537449"/>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8" name="Google Shape;2108;p16"/>
              <p:cNvSpPr/>
              <p:nvPr/>
            </p:nvSpPr>
            <p:spPr>
              <a:xfrm rot="-9089223">
                <a:off x="-1617971" y="2863256"/>
                <a:ext cx="48629" cy="55167"/>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09" name="Google Shape;2109;p16"/>
              <p:cNvSpPr/>
              <p:nvPr/>
            </p:nvSpPr>
            <p:spPr>
              <a:xfrm rot="-9089223">
                <a:off x="-1100254" y="2870629"/>
                <a:ext cx="79481" cy="55227"/>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10" name="Google Shape;2110;p16"/>
            <p:cNvGrpSpPr/>
            <p:nvPr/>
          </p:nvGrpSpPr>
          <p:grpSpPr>
            <a:xfrm>
              <a:off x="7622910" y="96372"/>
              <a:ext cx="882884" cy="886246"/>
              <a:chOff x="-2299465" y="1930859"/>
              <a:chExt cx="882884" cy="886246"/>
            </a:xfrm>
          </p:grpSpPr>
          <p:sp>
            <p:nvSpPr>
              <p:cNvPr id="2111" name="Google Shape;2111;p16"/>
              <p:cNvSpPr/>
              <p:nvPr/>
            </p:nvSpPr>
            <p:spPr>
              <a:xfrm rot="-9089223">
                <a:off x="-1873234" y="2360785"/>
                <a:ext cx="310303" cy="193491"/>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2" name="Google Shape;2112;p16"/>
              <p:cNvSpPr/>
              <p:nvPr/>
            </p:nvSpPr>
            <p:spPr>
              <a:xfrm rot="-9089223">
                <a:off x="-1825468" y="2097224"/>
                <a:ext cx="183217" cy="304940"/>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3" name="Google Shape;2113;p16"/>
              <p:cNvSpPr/>
              <p:nvPr/>
            </p:nvSpPr>
            <p:spPr>
              <a:xfrm rot="-9089223">
                <a:off x="-2097876" y="2091110"/>
                <a:ext cx="280415" cy="199427"/>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4" name="Google Shape;2114;p16"/>
              <p:cNvSpPr/>
              <p:nvPr/>
            </p:nvSpPr>
            <p:spPr>
              <a:xfrm rot="-9089223">
                <a:off x="-2201607" y="2282066"/>
                <a:ext cx="256100" cy="238294"/>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5" name="Google Shape;2115;p16"/>
              <p:cNvSpPr/>
              <p:nvPr/>
            </p:nvSpPr>
            <p:spPr>
              <a:xfrm rot="-9089223">
                <a:off x="-2012384" y="2411768"/>
                <a:ext cx="218227" cy="28288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6" name="Google Shape;2116;p16"/>
              <p:cNvSpPr/>
              <p:nvPr/>
            </p:nvSpPr>
            <p:spPr>
              <a:xfrm rot="-9089223">
                <a:off x="-1833602" y="2306704"/>
                <a:ext cx="156583" cy="106839"/>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7" name="Google Shape;2117;p16"/>
              <p:cNvSpPr/>
              <p:nvPr/>
            </p:nvSpPr>
            <p:spPr>
              <a:xfrm rot="-9089223">
                <a:off x="-2024047" y="2360645"/>
                <a:ext cx="90659" cy="152907"/>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8" name="Google Shape;2118;p16"/>
              <p:cNvSpPr/>
              <p:nvPr/>
            </p:nvSpPr>
            <p:spPr>
              <a:xfrm rot="-9089223">
                <a:off x="-1890408" y="2172777"/>
                <a:ext cx="78517" cy="164718"/>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19" name="Google Shape;2119;p16"/>
              <p:cNvSpPr/>
              <p:nvPr/>
            </p:nvSpPr>
            <p:spPr>
              <a:xfrm rot="-9089223">
                <a:off x="-2055173" y="2271565"/>
                <a:ext cx="164959" cy="57306"/>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0" name="Google Shape;2120;p16"/>
              <p:cNvSpPr/>
              <p:nvPr/>
            </p:nvSpPr>
            <p:spPr>
              <a:xfrm rot="-9089223">
                <a:off x="-1908994" y="2421800"/>
                <a:ext cx="138324" cy="12811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1" name="Google Shape;2121;p16"/>
              <p:cNvSpPr/>
              <p:nvPr/>
            </p:nvSpPr>
            <p:spPr>
              <a:xfrm rot="-9089223">
                <a:off x="-1907568" y="2339442"/>
                <a:ext cx="59385" cy="57969"/>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2" name="Google Shape;2122;p16"/>
              <p:cNvSpPr/>
              <p:nvPr/>
            </p:nvSpPr>
            <p:spPr>
              <a:xfrm rot="-9089223">
                <a:off x="-1790803" y="2078116"/>
                <a:ext cx="52847" cy="117776"/>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3" name="Google Shape;2123;p16"/>
              <p:cNvSpPr/>
              <p:nvPr/>
            </p:nvSpPr>
            <p:spPr>
              <a:xfrm rot="-9089223">
                <a:off x="-1680706" y="2388559"/>
                <a:ext cx="121994" cy="29256"/>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4" name="Google Shape;2124;p16"/>
              <p:cNvSpPr/>
              <p:nvPr/>
            </p:nvSpPr>
            <p:spPr>
              <a:xfrm rot="-9089223">
                <a:off x="-2110835" y="2147926"/>
                <a:ext cx="100964" cy="76167"/>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5" name="Google Shape;2125;p16"/>
              <p:cNvSpPr/>
              <p:nvPr/>
            </p:nvSpPr>
            <p:spPr>
              <a:xfrm rot="-9089223">
                <a:off x="-1864284" y="2568537"/>
                <a:ext cx="57517" cy="117324"/>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6" name="Google Shape;2126;p16"/>
              <p:cNvSpPr/>
              <p:nvPr/>
            </p:nvSpPr>
            <p:spPr>
              <a:xfrm rot="-9089223">
                <a:off x="-2161829" y="2447155"/>
                <a:ext cx="102380" cy="76951"/>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7" name="Google Shape;2127;p16"/>
              <p:cNvSpPr/>
              <p:nvPr/>
            </p:nvSpPr>
            <p:spPr>
              <a:xfrm rot="-9089223">
                <a:off x="-2071116" y="2339919"/>
                <a:ext cx="30401" cy="1163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8" name="Google Shape;2128;p16"/>
              <p:cNvSpPr/>
              <p:nvPr/>
            </p:nvSpPr>
            <p:spPr>
              <a:xfrm rot="-9089223">
                <a:off x="-1918704" y="2178048"/>
                <a:ext cx="13558" cy="30401"/>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29" name="Google Shape;2129;p16"/>
              <p:cNvSpPr/>
              <p:nvPr/>
            </p:nvSpPr>
            <p:spPr>
              <a:xfrm rot="-9089223">
                <a:off x="-1964470" y="2514824"/>
                <a:ext cx="15938" cy="28985"/>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0" name="Google Shape;2130;p16"/>
              <p:cNvSpPr/>
              <p:nvPr/>
            </p:nvSpPr>
            <p:spPr>
              <a:xfrm rot="-9089223">
                <a:off x="-1762152" y="2482553"/>
                <a:ext cx="23411" cy="20126"/>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1" name="Google Shape;2131;p16"/>
              <p:cNvSpPr/>
              <p:nvPr/>
            </p:nvSpPr>
            <p:spPr>
              <a:xfrm rot="-9089223">
                <a:off x="-1734282" y="2275871"/>
                <a:ext cx="25731" cy="18289"/>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2" name="Google Shape;2132;p16"/>
              <p:cNvSpPr/>
              <p:nvPr/>
            </p:nvSpPr>
            <p:spPr>
              <a:xfrm rot="-9089223">
                <a:off x="-1914528" y="2544548"/>
                <a:ext cx="10304" cy="27116"/>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3" name="Google Shape;2133;p16"/>
              <p:cNvSpPr/>
              <p:nvPr/>
            </p:nvSpPr>
            <p:spPr>
              <a:xfrm rot="-9089223">
                <a:off x="-2081186" y="2393048"/>
                <a:ext cx="26665" cy="11931"/>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4" name="Google Shape;2134;p16"/>
              <p:cNvSpPr/>
              <p:nvPr/>
            </p:nvSpPr>
            <p:spPr>
              <a:xfrm rot="-9089223">
                <a:off x="-1722451" y="2451130"/>
                <a:ext cx="26182" cy="11992"/>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5" name="Google Shape;2135;p16"/>
              <p:cNvSpPr/>
              <p:nvPr/>
            </p:nvSpPr>
            <p:spPr>
              <a:xfrm rot="-9089223">
                <a:off x="-1973908" y="2187563"/>
                <a:ext cx="18710" cy="20126"/>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6" name="Google Shape;2136;p16"/>
              <p:cNvSpPr/>
              <p:nvPr/>
            </p:nvSpPr>
            <p:spPr>
              <a:xfrm rot="-9089223">
                <a:off x="-1752306" y="2223603"/>
                <a:ext cx="16872" cy="22446"/>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7" name="Google Shape;2137;p16"/>
              <p:cNvSpPr/>
              <p:nvPr/>
            </p:nvSpPr>
            <p:spPr>
              <a:xfrm rot="-9089223">
                <a:off x="-2182080" y="2045737"/>
                <a:ext cx="648114" cy="656490"/>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8" name="Google Shape;2138;p16"/>
              <p:cNvSpPr/>
              <p:nvPr/>
            </p:nvSpPr>
            <p:spPr>
              <a:xfrm rot="-9089223">
                <a:off x="-1806187" y="2513432"/>
                <a:ext cx="80867" cy="17686"/>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39" name="Google Shape;2139;p16"/>
              <p:cNvSpPr/>
              <p:nvPr/>
            </p:nvSpPr>
            <p:spPr>
              <a:xfrm rot="-9089223">
                <a:off x="-1712720" y="2541643"/>
                <a:ext cx="43959" cy="20819"/>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0" name="Google Shape;2140;p16"/>
              <p:cNvSpPr/>
              <p:nvPr/>
            </p:nvSpPr>
            <p:spPr>
              <a:xfrm rot="-9089223">
                <a:off x="-1690249" y="2148366"/>
                <a:ext cx="66375" cy="90207"/>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1" name="Google Shape;2141;p16"/>
              <p:cNvSpPr/>
              <p:nvPr/>
            </p:nvSpPr>
            <p:spPr>
              <a:xfrm rot="-9089223">
                <a:off x="-1674290" y="2261072"/>
                <a:ext cx="12172" cy="46761"/>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2" name="Google Shape;2142;p16"/>
              <p:cNvSpPr/>
              <p:nvPr/>
            </p:nvSpPr>
            <p:spPr>
              <a:xfrm rot="-9089223">
                <a:off x="-1985122" y="2103972"/>
                <a:ext cx="98644" cy="11961"/>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3" name="Google Shape;2143;p16"/>
              <p:cNvSpPr/>
              <p:nvPr/>
            </p:nvSpPr>
            <p:spPr>
              <a:xfrm rot="-9089223">
                <a:off x="-2051165" y="2072864"/>
                <a:ext cx="50015" cy="60319"/>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4" name="Google Shape;2144;p16"/>
              <p:cNvSpPr/>
              <p:nvPr/>
            </p:nvSpPr>
            <p:spPr>
              <a:xfrm rot="-9089223">
                <a:off x="-2183781" y="2309953"/>
                <a:ext cx="36005" cy="117776"/>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5" name="Google Shape;2145;p16"/>
              <p:cNvSpPr/>
              <p:nvPr/>
            </p:nvSpPr>
            <p:spPr>
              <a:xfrm rot="-9089223">
                <a:off x="-2193861" y="2452820"/>
                <a:ext cx="58903" cy="19885"/>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6" name="Google Shape;2146;p16"/>
              <p:cNvSpPr/>
              <p:nvPr/>
            </p:nvSpPr>
            <p:spPr>
              <a:xfrm rot="-9089223">
                <a:off x="-1931494" y="2616205"/>
                <a:ext cx="80385" cy="83489"/>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7" name="Google Shape;2147;p16"/>
              <p:cNvSpPr/>
              <p:nvPr/>
            </p:nvSpPr>
            <p:spPr>
              <a:xfrm rot="-9089223">
                <a:off x="-1993099" y="2631811"/>
                <a:ext cx="41639" cy="22446"/>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48" name="Google Shape;2148;p16"/>
              <p:cNvSpPr/>
              <p:nvPr/>
            </p:nvSpPr>
            <p:spPr>
              <a:xfrm rot="-9089223">
                <a:off x="-1872458" y="2631167"/>
                <a:ext cx="14040" cy="42543"/>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3.xml><?xml version="1.0" encoding="utf-8"?>
<p:sldLayout xmlns:a="http://schemas.openxmlformats.org/drawingml/2006/main" xmlns:r="http://schemas.openxmlformats.org/officeDocument/2006/relationships" xmlns:p="http://schemas.openxmlformats.org/presentationml/2006/main" matchingName="Title and two columns 1">
  <p:cSld name="CUSTOM_23_1_2_2">
    <p:spTree>
      <p:nvGrpSpPr>
        <p:cNvPr id="1" name="Shape 2149"/>
        <p:cNvGrpSpPr/>
        <p:nvPr/>
      </p:nvGrpSpPr>
      <p:grpSpPr>
        <a:xfrm>
          <a:off x="0" y="0"/>
          <a:ext cx="0" cy="0"/>
          <a:chOff x="0" y="0"/>
          <a:chExt cx="0" cy="0"/>
        </a:xfrm>
      </p:grpSpPr>
      <p:sp>
        <p:nvSpPr>
          <p:cNvPr id="2150" name="Google Shape;2150;p17"/>
          <p:cNvSpPr txBox="1">
            <a:spLocks noGrp="1"/>
          </p:cNvSpPr>
          <p:nvPr>
            <p:ph type="subTitle" idx="1"/>
          </p:nvPr>
        </p:nvSpPr>
        <p:spPr>
          <a:xfrm>
            <a:off x="4486025" y="1475300"/>
            <a:ext cx="3944700" cy="483300"/>
          </a:xfrm>
          <a:prstGeom prst="rect">
            <a:avLst/>
          </a:prstGeom>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2151" name="Google Shape;2151;p17"/>
          <p:cNvSpPr txBox="1">
            <a:spLocks noGrp="1"/>
          </p:cNvSpPr>
          <p:nvPr>
            <p:ph type="subTitle" idx="2"/>
          </p:nvPr>
        </p:nvSpPr>
        <p:spPr>
          <a:xfrm>
            <a:off x="4486027" y="1893238"/>
            <a:ext cx="39447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2152" name="Google Shape;2152;p17"/>
          <p:cNvSpPr txBox="1">
            <a:spLocks noGrp="1"/>
          </p:cNvSpPr>
          <p:nvPr>
            <p:ph type="subTitle" idx="3"/>
          </p:nvPr>
        </p:nvSpPr>
        <p:spPr>
          <a:xfrm>
            <a:off x="4486025" y="2980900"/>
            <a:ext cx="3944700" cy="483300"/>
          </a:xfrm>
          <a:prstGeom prst="rect">
            <a:avLst/>
          </a:prstGeom>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2153" name="Google Shape;2153;p17"/>
          <p:cNvSpPr txBox="1">
            <a:spLocks noGrp="1"/>
          </p:cNvSpPr>
          <p:nvPr>
            <p:ph type="subTitle" idx="4"/>
          </p:nvPr>
        </p:nvSpPr>
        <p:spPr>
          <a:xfrm>
            <a:off x="4486027" y="3398650"/>
            <a:ext cx="39447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2154" name="Google Shape;2154;p17"/>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rtl="0">
              <a:spcBef>
                <a:spcPts val="0"/>
              </a:spcBef>
              <a:spcAft>
                <a:spcPts val="0"/>
              </a:spcAft>
              <a:buSzPts val="3500"/>
              <a:buFont typeface="Abhaya Libre"/>
              <a:buNone/>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a:endParaRPr/>
          </a:p>
        </p:txBody>
      </p:sp>
      <p:sp>
        <p:nvSpPr>
          <p:cNvPr id="2155" name="Google Shape;2155;p17"/>
          <p:cNvSpPr>
            <a:spLocks noGrp="1"/>
          </p:cNvSpPr>
          <p:nvPr>
            <p:ph type="pic" idx="5"/>
          </p:nvPr>
        </p:nvSpPr>
        <p:spPr>
          <a:xfrm>
            <a:off x="713225" y="1341825"/>
            <a:ext cx="2979000" cy="2970900"/>
          </a:xfrm>
          <a:prstGeom prst="rect">
            <a:avLst/>
          </a:prstGeom>
          <a:noFill/>
          <a:ln w="9525" cap="flat" cmpd="sng">
            <a:solidFill>
              <a:schemeClr val="accent3"/>
            </a:solidFill>
            <a:prstDash val="solid"/>
            <a:round/>
            <a:headEnd type="none" w="sm" len="sm"/>
            <a:tailEnd type="none" w="sm" len="sm"/>
          </a:ln>
        </p:spPr>
      </p:sp>
      <p:grpSp>
        <p:nvGrpSpPr>
          <p:cNvPr id="2156" name="Google Shape;2156;p17"/>
          <p:cNvGrpSpPr/>
          <p:nvPr/>
        </p:nvGrpSpPr>
        <p:grpSpPr>
          <a:xfrm>
            <a:off x="322600" y="233554"/>
            <a:ext cx="8489357" cy="4737672"/>
            <a:chOff x="322600" y="233554"/>
            <a:chExt cx="8489357" cy="4737672"/>
          </a:xfrm>
        </p:grpSpPr>
        <p:sp>
          <p:nvSpPr>
            <p:cNvPr id="2157" name="Google Shape;2157;p17"/>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58" name="Google Shape;2158;p17"/>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59" name="Google Shape;2159;p17"/>
          <p:cNvGrpSpPr/>
          <p:nvPr/>
        </p:nvGrpSpPr>
        <p:grpSpPr>
          <a:xfrm>
            <a:off x="8057625" y="4511350"/>
            <a:ext cx="536350" cy="525575"/>
            <a:chOff x="4699050" y="4116550"/>
            <a:chExt cx="536350" cy="525575"/>
          </a:xfrm>
        </p:grpSpPr>
        <p:sp>
          <p:nvSpPr>
            <p:cNvPr id="2160" name="Google Shape;2160;p17"/>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1" name="Google Shape;2161;p17"/>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2" name="Google Shape;2162;p17"/>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3" name="Google Shape;2163;p17"/>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4" name="Google Shape;2164;p17"/>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5" name="Google Shape;2165;p17"/>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6" name="Google Shape;2166;p17"/>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7" name="Google Shape;2167;p17"/>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8" name="Google Shape;2168;p17"/>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69" name="Google Shape;2169;p17"/>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0" name="Google Shape;2170;p17"/>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1" name="Google Shape;2171;p17"/>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2" name="Google Shape;2172;p17"/>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3" name="Google Shape;2173;p17"/>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4" name="Google Shape;2174;p17"/>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5" name="Google Shape;2175;p17"/>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6" name="Google Shape;2176;p17"/>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7" name="Google Shape;2177;p17"/>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78" name="Google Shape;2178;p17"/>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179" name="Google Shape;2179;p17"/>
          <p:cNvGrpSpPr/>
          <p:nvPr/>
        </p:nvGrpSpPr>
        <p:grpSpPr>
          <a:xfrm>
            <a:off x="8393733" y="4241006"/>
            <a:ext cx="655849" cy="642673"/>
            <a:chOff x="4699050" y="4116550"/>
            <a:chExt cx="536350" cy="525575"/>
          </a:xfrm>
        </p:grpSpPr>
        <p:sp>
          <p:nvSpPr>
            <p:cNvPr id="2180" name="Google Shape;2180;p17"/>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1" name="Google Shape;2181;p17"/>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2" name="Google Shape;2182;p17"/>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3" name="Google Shape;2183;p17"/>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4" name="Google Shape;2184;p17"/>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5" name="Google Shape;2185;p17"/>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6" name="Google Shape;2186;p17"/>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7" name="Google Shape;2187;p17"/>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8" name="Google Shape;2188;p17"/>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89" name="Google Shape;2189;p17"/>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0" name="Google Shape;2190;p17"/>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1" name="Google Shape;2191;p17"/>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2" name="Google Shape;2192;p17"/>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3" name="Google Shape;2193;p17"/>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4" name="Google Shape;2194;p17"/>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5" name="Google Shape;2195;p17"/>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6" name="Google Shape;2196;p17"/>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7" name="Google Shape;2197;p17"/>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98" name="Google Shape;2198;p17"/>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4.xml><?xml version="1.0" encoding="utf-8"?>
<p:sldLayout xmlns:a="http://schemas.openxmlformats.org/drawingml/2006/main" xmlns:r="http://schemas.openxmlformats.org/officeDocument/2006/relationships" xmlns:p="http://schemas.openxmlformats.org/presentationml/2006/main" matchingName="Title and text 4">
  <p:cSld name="TITLE_AND_BODY_1_1">
    <p:spTree>
      <p:nvGrpSpPr>
        <p:cNvPr id="1" name="Shape 2199"/>
        <p:cNvGrpSpPr/>
        <p:nvPr/>
      </p:nvGrpSpPr>
      <p:grpSpPr>
        <a:xfrm>
          <a:off x="0" y="0"/>
          <a:ext cx="0" cy="0"/>
          <a:chOff x="0" y="0"/>
          <a:chExt cx="0" cy="0"/>
        </a:xfrm>
      </p:grpSpPr>
      <p:sp>
        <p:nvSpPr>
          <p:cNvPr id="2200" name="Google Shape;2200;p18"/>
          <p:cNvSpPr txBox="1">
            <a:spLocks noGrp="1"/>
          </p:cNvSpPr>
          <p:nvPr>
            <p:ph type="title"/>
          </p:nvPr>
        </p:nvSpPr>
        <p:spPr>
          <a:xfrm>
            <a:off x="2296350" y="1516175"/>
            <a:ext cx="4551300" cy="13443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sz="80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2201" name="Google Shape;2201;p18"/>
          <p:cNvSpPr txBox="1">
            <a:spLocks noGrp="1"/>
          </p:cNvSpPr>
          <p:nvPr>
            <p:ph type="body" idx="1"/>
          </p:nvPr>
        </p:nvSpPr>
        <p:spPr>
          <a:xfrm>
            <a:off x="2296350" y="2995275"/>
            <a:ext cx="4551300" cy="700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marL="457200" lvl="0" indent="-317500" algn="ctr" rtl="0">
              <a:lnSpc>
                <a:spcPct val="115000"/>
              </a:lnSpc>
              <a:spcBef>
                <a:spcPts val="0"/>
              </a:spcBef>
              <a:spcAft>
                <a:spcPts val="0"/>
              </a:spcAft>
              <a:buSzPts val="1400"/>
              <a:buFont typeface="Montserrat"/>
              <a:buChar char="●"/>
              <a:defRPr sz="1600"/>
            </a:lvl1pPr>
            <a:lvl2pPr marL="914400" lvl="1" indent="-317500" rtl="0">
              <a:spcBef>
                <a:spcPts val="0"/>
              </a:spcBef>
              <a:spcAft>
                <a:spcPts val="0"/>
              </a:spcAft>
              <a:buSzPts val="1400"/>
              <a:buFont typeface="Montserrat"/>
              <a:buChar char="○"/>
              <a:defRPr>
                <a:latin typeface="Montserrat"/>
                <a:ea typeface="Montserrat"/>
                <a:cs typeface="Montserrat"/>
                <a:sym typeface="Montserrat"/>
              </a:defRPr>
            </a:lvl2pPr>
            <a:lvl3pPr marL="1371600" lvl="2" indent="-317500" rtl="0">
              <a:spcBef>
                <a:spcPts val="0"/>
              </a:spcBef>
              <a:spcAft>
                <a:spcPts val="0"/>
              </a:spcAft>
              <a:buSzPts val="1400"/>
              <a:buFont typeface="Montserrat"/>
              <a:buChar char="■"/>
              <a:defRPr>
                <a:latin typeface="Montserrat"/>
                <a:ea typeface="Montserrat"/>
                <a:cs typeface="Montserrat"/>
                <a:sym typeface="Montserrat"/>
              </a:defRPr>
            </a:lvl3pPr>
            <a:lvl4pPr marL="1828800" lvl="3" indent="-317500" rtl="0">
              <a:spcBef>
                <a:spcPts val="0"/>
              </a:spcBef>
              <a:spcAft>
                <a:spcPts val="0"/>
              </a:spcAft>
              <a:buSzPts val="1400"/>
              <a:buFont typeface="Montserrat"/>
              <a:buChar char="●"/>
              <a:defRPr>
                <a:latin typeface="Montserrat"/>
                <a:ea typeface="Montserrat"/>
                <a:cs typeface="Montserrat"/>
                <a:sym typeface="Montserrat"/>
              </a:defRPr>
            </a:lvl4pPr>
            <a:lvl5pPr marL="2286000" lvl="4" indent="-317500" rtl="0">
              <a:spcBef>
                <a:spcPts val="0"/>
              </a:spcBef>
              <a:spcAft>
                <a:spcPts val="0"/>
              </a:spcAft>
              <a:buSzPts val="1400"/>
              <a:buFont typeface="Montserrat"/>
              <a:buChar char="○"/>
              <a:defRPr>
                <a:latin typeface="Montserrat"/>
                <a:ea typeface="Montserrat"/>
                <a:cs typeface="Montserrat"/>
                <a:sym typeface="Montserrat"/>
              </a:defRPr>
            </a:lvl5pPr>
            <a:lvl6pPr marL="2743200" lvl="5" indent="-317500" rtl="0">
              <a:spcBef>
                <a:spcPts val="0"/>
              </a:spcBef>
              <a:spcAft>
                <a:spcPts val="0"/>
              </a:spcAft>
              <a:buSzPts val="1400"/>
              <a:buFont typeface="Montserrat"/>
              <a:buChar char="■"/>
              <a:defRPr>
                <a:latin typeface="Montserrat"/>
                <a:ea typeface="Montserrat"/>
                <a:cs typeface="Montserrat"/>
                <a:sym typeface="Montserrat"/>
              </a:defRPr>
            </a:lvl6pPr>
            <a:lvl7pPr marL="3200400" lvl="6" indent="-317500" rtl="0">
              <a:spcBef>
                <a:spcPts val="0"/>
              </a:spcBef>
              <a:spcAft>
                <a:spcPts val="0"/>
              </a:spcAft>
              <a:buSzPts val="1400"/>
              <a:buFont typeface="Montserrat"/>
              <a:buChar char="●"/>
              <a:defRPr>
                <a:latin typeface="Montserrat"/>
                <a:ea typeface="Montserrat"/>
                <a:cs typeface="Montserrat"/>
                <a:sym typeface="Montserrat"/>
              </a:defRPr>
            </a:lvl7pPr>
            <a:lvl8pPr marL="3657600" lvl="7" indent="-317500" rtl="0">
              <a:spcBef>
                <a:spcPts val="0"/>
              </a:spcBef>
              <a:spcAft>
                <a:spcPts val="0"/>
              </a:spcAft>
              <a:buSzPts val="1400"/>
              <a:buFont typeface="Montserrat"/>
              <a:buChar char="○"/>
              <a:defRPr>
                <a:latin typeface="Montserrat"/>
                <a:ea typeface="Montserrat"/>
                <a:cs typeface="Montserrat"/>
                <a:sym typeface="Montserrat"/>
              </a:defRPr>
            </a:lvl8pPr>
            <a:lvl9pPr marL="4114800" lvl="8" indent="-317500" rtl="0">
              <a:spcBef>
                <a:spcPts val="0"/>
              </a:spcBef>
              <a:spcAft>
                <a:spcPts val="0"/>
              </a:spcAft>
              <a:buSzPts val="1400"/>
              <a:buFont typeface="Montserrat"/>
              <a:buChar char="■"/>
              <a:defRPr>
                <a:latin typeface="Montserrat"/>
                <a:ea typeface="Montserrat"/>
                <a:cs typeface="Montserrat"/>
                <a:sym typeface="Montserrat"/>
              </a:defRPr>
            </a:lvl9pPr>
          </a:lstStyle>
          <a:p>
            <a:endParaRPr/>
          </a:p>
        </p:txBody>
      </p:sp>
      <p:grpSp>
        <p:nvGrpSpPr>
          <p:cNvPr id="2202" name="Google Shape;2202;p18"/>
          <p:cNvGrpSpPr/>
          <p:nvPr/>
        </p:nvGrpSpPr>
        <p:grpSpPr>
          <a:xfrm>
            <a:off x="250313" y="163222"/>
            <a:ext cx="8643377" cy="4878328"/>
            <a:chOff x="250313" y="163222"/>
            <a:chExt cx="8643377" cy="4878328"/>
          </a:xfrm>
        </p:grpSpPr>
        <p:sp>
          <p:nvSpPr>
            <p:cNvPr id="2203" name="Google Shape;2203;p18"/>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4" name="Google Shape;2204;p18"/>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05" name="Google Shape;2205;p18"/>
          <p:cNvGrpSpPr/>
          <p:nvPr/>
        </p:nvGrpSpPr>
        <p:grpSpPr>
          <a:xfrm>
            <a:off x="250337" y="70059"/>
            <a:ext cx="1740964" cy="2047685"/>
            <a:chOff x="2403525" y="2133075"/>
            <a:chExt cx="1083700" cy="1274625"/>
          </a:xfrm>
        </p:grpSpPr>
        <p:sp>
          <p:nvSpPr>
            <p:cNvPr id="2206" name="Google Shape;2206;p18"/>
            <p:cNvSpPr/>
            <p:nvPr/>
          </p:nvSpPr>
          <p:spPr>
            <a:xfrm>
              <a:off x="3409675" y="2566300"/>
              <a:ext cx="74075" cy="143500"/>
            </a:xfrm>
            <a:custGeom>
              <a:avLst/>
              <a:gdLst/>
              <a:ahLst/>
              <a:cxnLst/>
              <a:rect l="l" t="t" r="r" b="b"/>
              <a:pathLst>
                <a:path w="2963" h="5740" extrusionOk="0">
                  <a:moveTo>
                    <a:pt x="2264" y="1"/>
                  </a:moveTo>
                  <a:cubicBezTo>
                    <a:pt x="2125" y="776"/>
                    <a:pt x="1675" y="1381"/>
                    <a:pt x="1225" y="1986"/>
                  </a:cubicBezTo>
                  <a:cubicBezTo>
                    <a:pt x="993" y="2281"/>
                    <a:pt x="791" y="2622"/>
                    <a:pt x="605" y="2948"/>
                  </a:cubicBezTo>
                  <a:cubicBezTo>
                    <a:pt x="140" y="3801"/>
                    <a:pt x="357" y="4793"/>
                    <a:pt x="0" y="5739"/>
                  </a:cubicBezTo>
                  <a:cubicBezTo>
                    <a:pt x="450" y="5475"/>
                    <a:pt x="838" y="5289"/>
                    <a:pt x="1179" y="5026"/>
                  </a:cubicBezTo>
                  <a:cubicBezTo>
                    <a:pt x="1411" y="4840"/>
                    <a:pt x="1644" y="4591"/>
                    <a:pt x="1768" y="4328"/>
                  </a:cubicBezTo>
                  <a:cubicBezTo>
                    <a:pt x="2078" y="3692"/>
                    <a:pt x="2326" y="3025"/>
                    <a:pt x="2606" y="2374"/>
                  </a:cubicBezTo>
                  <a:cubicBezTo>
                    <a:pt x="2962" y="1521"/>
                    <a:pt x="2683" y="761"/>
                    <a:pt x="229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7" name="Google Shape;2207;p18"/>
            <p:cNvSpPr/>
            <p:nvPr/>
          </p:nvSpPr>
          <p:spPr>
            <a:xfrm>
              <a:off x="3417800" y="2519775"/>
              <a:ext cx="45400" cy="113625"/>
            </a:xfrm>
            <a:custGeom>
              <a:avLst/>
              <a:gdLst/>
              <a:ahLst/>
              <a:cxnLst/>
              <a:rect l="l" t="t" r="r" b="b"/>
              <a:pathLst>
                <a:path w="1816" h="4545" extrusionOk="0">
                  <a:moveTo>
                    <a:pt x="1304" y="1"/>
                  </a:moveTo>
                  <a:cubicBezTo>
                    <a:pt x="1024" y="249"/>
                    <a:pt x="900" y="482"/>
                    <a:pt x="962" y="792"/>
                  </a:cubicBezTo>
                  <a:cubicBezTo>
                    <a:pt x="1086" y="1598"/>
                    <a:pt x="838" y="2250"/>
                    <a:pt x="218" y="2777"/>
                  </a:cubicBezTo>
                  <a:cubicBezTo>
                    <a:pt x="109" y="2854"/>
                    <a:pt x="1" y="3010"/>
                    <a:pt x="1" y="3118"/>
                  </a:cubicBezTo>
                  <a:cubicBezTo>
                    <a:pt x="1" y="3614"/>
                    <a:pt x="32" y="4095"/>
                    <a:pt x="63" y="4545"/>
                  </a:cubicBezTo>
                  <a:cubicBezTo>
                    <a:pt x="404" y="4126"/>
                    <a:pt x="745" y="3692"/>
                    <a:pt x="1086" y="3242"/>
                  </a:cubicBezTo>
                  <a:cubicBezTo>
                    <a:pt x="1474" y="2746"/>
                    <a:pt x="1815" y="2203"/>
                    <a:pt x="1722" y="1552"/>
                  </a:cubicBezTo>
                  <a:cubicBezTo>
                    <a:pt x="1645" y="1040"/>
                    <a:pt x="1459" y="559"/>
                    <a:pt x="1304"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08" name="Google Shape;2208;p18"/>
            <p:cNvSpPr/>
            <p:nvPr/>
          </p:nvSpPr>
          <p:spPr>
            <a:xfrm>
              <a:off x="3402675" y="2669450"/>
              <a:ext cx="61675" cy="76775"/>
            </a:xfrm>
            <a:custGeom>
              <a:avLst/>
              <a:gdLst/>
              <a:ahLst/>
              <a:cxnLst/>
              <a:rect l="l" t="t" r="r" b="b"/>
              <a:pathLst>
                <a:path w="2467" h="3071" extrusionOk="0">
                  <a:moveTo>
                    <a:pt x="2374" y="0"/>
                  </a:moveTo>
                  <a:cubicBezTo>
                    <a:pt x="2126" y="605"/>
                    <a:pt x="1691" y="1008"/>
                    <a:pt x="1133" y="1303"/>
                  </a:cubicBezTo>
                  <a:cubicBezTo>
                    <a:pt x="994" y="1381"/>
                    <a:pt x="823" y="1474"/>
                    <a:pt x="699" y="1598"/>
                  </a:cubicBezTo>
                  <a:cubicBezTo>
                    <a:pt x="513" y="1784"/>
                    <a:pt x="311" y="1970"/>
                    <a:pt x="203" y="2202"/>
                  </a:cubicBezTo>
                  <a:cubicBezTo>
                    <a:pt x="94" y="2435"/>
                    <a:pt x="79" y="2714"/>
                    <a:pt x="1" y="3071"/>
                  </a:cubicBezTo>
                  <a:cubicBezTo>
                    <a:pt x="621" y="2559"/>
                    <a:pt x="1226" y="2109"/>
                    <a:pt x="1769" y="1613"/>
                  </a:cubicBezTo>
                  <a:cubicBezTo>
                    <a:pt x="2002" y="1396"/>
                    <a:pt x="2172" y="1086"/>
                    <a:pt x="2312" y="776"/>
                  </a:cubicBezTo>
                  <a:cubicBezTo>
                    <a:pt x="2420" y="559"/>
                    <a:pt x="2420" y="279"/>
                    <a:pt x="2467" y="31"/>
                  </a:cubicBezTo>
                  <a:cubicBezTo>
                    <a:pt x="2436" y="31"/>
                    <a:pt x="2405" y="16"/>
                    <a:pt x="237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2209" name="Google Shape;2209;p18"/>
            <p:cNvGrpSpPr/>
            <p:nvPr/>
          </p:nvGrpSpPr>
          <p:grpSpPr>
            <a:xfrm>
              <a:off x="2403525" y="2133075"/>
              <a:ext cx="1083700" cy="1274625"/>
              <a:chOff x="2403525" y="2133075"/>
              <a:chExt cx="1083700" cy="1274625"/>
            </a:xfrm>
          </p:grpSpPr>
          <p:sp>
            <p:nvSpPr>
              <p:cNvPr id="2210" name="Google Shape;2210;p18"/>
              <p:cNvSpPr/>
              <p:nvPr/>
            </p:nvSpPr>
            <p:spPr>
              <a:xfrm>
                <a:off x="2583825" y="2449700"/>
                <a:ext cx="834775" cy="705575"/>
              </a:xfrm>
              <a:custGeom>
                <a:avLst/>
                <a:gdLst/>
                <a:ahLst/>
                <a:cxnLst/>
                <a:rect l="l" t="t" r="r" b="b"/>
                <a:pathLst>
                  <a:path w="33391" h="28223" extrusionOk="0">
                    <a:moveTo>
                      <a:pt x="31554" y="3728"/>
                    </a:moveTo>
                    <a:cubicBezTo>
                      <a:pt x="31615" y="3728"/>
                      <a:pt x="31680" y="3740"/>
                      <a:pt x="31747" y="3765"/>
                    </a:cubicBezTo>
                    <a:cubicBezTo>
                      <a:pt x="32073" y="3889"/>
                      <a:pt x="32212" y="4122"/>
                      <a:pt x="32135" y="4448"/>
                    </a:cubicBezTo>
                    <a:cubicBezTo>
                      <a:pt x="32042" y="4324"/>
                      <a:pt x="31980" y="4200"/>
                      <a:pt x="31886" y="4107"/>
                    </a:cubicBezTo>
                    <a:cubicBezTo>
                      <a:pt x="31783" y="4021"/>
                      <a:pt x="31691" y="3979"/>
                      <a:pt x="31612" y="3979"/>
                    </a:cubicBezTo>
                    <a:cubicBezTo>
                      <a:pt x="31491" y="3979"/>
                      <a:pt x="31400" y="4080"/>
                      <a:pt x="31344" y="4277"/>
                    </a:cubicBezTo>
                    <a:cubicBezTo>
                      <a:pt x="31297" y="4479"/>
                      <a:pt x="31266" y="4665"/>
                      <a:pt x="31220" y="4913"/>
                    </a:cubicBezTo>
                    <a:cubicBezTo>
                      <a:pt x="30940" y="4696"/>
                      <a:pt x="30940" y="4386"/>
                      <a:pt x="31142" y="4014"/>
                    </a:cubicBezTo>
                    <a:cubicBezTo>
                      <a:pt x="31244" y="3821"/>
                      <a:pt x="31387" y="3728"/>
                      <a:pt x="31554" y="3728"/>
                    </a:cubicBezTo>
                    <a:close/>
                    <a:moveTo>
                      <a:pt x="31207" y="10161"/>
                    </a:moveTo>
                    <a:cubicBezTo>
                      <a:pt x="31275" y="10161"/>
                      <a:pt x="31346" y="10174"/>
                      <a:pt x="31421" y="10202"/>
                    </a:cubicBezTo>
                    <a:cubicBezTo>
                      <a:pt x="31731" y="10310"/>
                      <a:pt x="32026" y="10713"/>
                      <a:pt x="32011" y="11039"/>
                    </a:cubicBezTo>
                    <a:cubicBezTo>
                      <a:pt x="32011" y="11117"/>
                      <a:pt x="31918" y="11194"/>
                      <a:pt x="31871" y="11272"/>
                    </a:cubicBezTo>
                    <a:cubicBezTo>
                      <a:pt x="31824" y="11210"/>
                      <a:pt x="31762" y="11132"/>
                      <a:pt x="31731" y="11055"/>
                    </a:cubicBezTo>
                    <a:cubicBezTo>
                      <a:pt x="31700" y="10961"/>
                      <a:pt x="31700" y="10837"/>
                      <a:pt x="31638" y="10775"/>
                    </a:cubicBezTo>
                    <a:cubicBezTo>
                      <a:pt x="31514" y="10636"/>
                      <a:pt x="31344" y="10450"/>
                      <a:pt x="31204" y="10450"/>
                    </a:cubicBezTo>
                    <a:cubicBezTo>
                      <a:pt x="31049" y="10450"/>
                      <a:pt x="30878" y="10636"/>
                      <a:pt x="30739" y="10760"/>
                    </a:cubicBezTo>
                    <a:cubicBezTo>
                      <a:pt x="30677" y="10822"/>
                      <a:pt x="30646" y="10930"/>
                      <a:pt x="30568" y="11086"/>
                    </a:cubicBezTo>
                    <a:cubicBezTo>
                      <a:pt x="30413" y="10744"/>
                      <a:pt x="30553" y="10574"/>
                      <a:pt x="30692" y="10419"/>
                    </a:cubicBezTo>
                    <a:cubicBezTo>
                      <a:pt x="30843" y="10268"/>
                      <a:pt x="31010" y="10161"/>
                      <a:pt x="31207" y="10161"/>
                    </a:cubicBezTo>
                    <a:close/>
                    <a:moveTo>
                      <a:pt x="29114" y="11933"/>
                    </a:moveTo>
                    <a:cubicBezTo>
                      <a:pt x="29148" y="11933"/>
                      <a:pt x="29183" y="11935"/>
                      <a:pt x="29219" y="11939"/>
                    </a:cubicBezTo>
                    <a:cubicBezTo>
                      <a:pt x="29653" y="12001"/>
                      <a:pt x="29824" y="12311"/>
                      <a:pt x="29917" y="12683"/>
                    </a:cubicBezTo>
                    <a:cubicBezTo>
                      <a:pt x="29963" y="12823"/>
                      <a:pt x="29979" y="12962"/>
                      <a:pt x="30010" y="13086"/>
                    </a:cubicBezTo>
                    <a:cubicBezTo>
                      <a:pt x="29994" y="13179"/>
                      <a:pt x="29994" y="13257"/>
                      <a:pt x="29979" y="13319"/>
                    </a:cubicBezTo>
                    <a:cubicBezTo>
                      <a:pt x="29948" y="13381"/>
                      <a:pt x="29886" y="13443"/>
                      <a:pt x="29855" y="13443"/>
                    </a:cubicBezTo>
                    <a:cubicBezTo>
                      <a:pt x="29808" y="13427"/>
                      <a:pt x="29731" y="13365"/>
                      <a:pt x="29715" y="13319"/>
                    </a:cubicBezTo>
                    <a:cubicBezTo>
                      <a:pt x="29684" y="13148"/>
                      <a:pt x="29684" y="12978"/>
                      <a:pt x="29638" y="12823"/>
                    </a:cubicBezTo>
                    <a:cubicBezTo>
                      <a:pt x="29576" y="12574"/>
                      <a:pt x="29498" y="12311"/>
                      <a:pt x="29188" y="12249"/>
                    </a:cubicBezTo>
                    <a:cubicBezTo>
                      <a:pt x="29151" y="12241"/>
                      <a:pt x="29116" y="12238"/>
                      <a:pt x="29083" y="12238"/>
                    </a:cubicBezTo>
                    <a:cubicBezTo>
                      <a:pt x="28837" y="12238"/>
                      <a:pt x="28685" y="12428"/>
                      <a:pt x="28521" y="12605"/>
                    </a:cubicBezTo>
                    <a:cubicBezTo>
                      <a:pt x="28444" y="12683"/>
                      <a:pt x="28335" y="12745"/>
                      <a:pt x="28242" y="12823"/>
                    </a:cubicBezTo>
                    <a:cubicBezTo>
                      <a:pt x="28273" y="12683"/>
                      <a:pt x="28257" y="12528"/>
                      <a:pt x="28319" y="12435"/>
                    </a:cubicBezTo>
                    <a:cubicBezTo>
                      <a:pt x="28518" y="12151"/>
                      <a:pt x="28755" y="11933"/>
                      <a:pt x="29114" y="11933"/>
                    </a:cubicBezTo>
                    <a:close/>
                    <a:moveTo>
                      <a:pt x="15331" y="13014"/>
                    </a:moveTo>
                    <a:cubicBezTo>
                      <a:pt x="15433" y="13014"/>
                      <a:pt x="15535" y="13028"/>
                      <a:pt x="15633" y="13055"/>
                    </a:cubicBezTo>
                    <a:cubicBezTo>
                      <a:pt x="16130" y="13195"/>
                      <a:pt x="16362" y="13520"/>
                      <a:pt x="16347" y="13970"/>
                    </a:cubicBezTo>
                    <a:cubicBezTo>
                      <a:pt x="16316" y="14327"/>
                      <a:pt x="16099" y="14622"/>
                      <a:pt x="15788" y="14668"/>
                    </a:cubicBezTo>
                    <a:cubicBezTo>
                      <a:pt x="15819" y="14544"/>
                      <a:pt x="15850" y="14435"/>
                      <a:pt x="15897" y="14358"/>
                    </a:cubicBezTo>
                    <a:cubicBezTo>
                      <a:pt x="16052" y="14094"/>
                      <a:pt x="16145" y="13831"/>
                      <a:pt x="15959" y="13582"/>
                    </a:cubicBezTo>
                    <a:cubicBezTo>
                      <a:pt x="15788" y="13350"/>
                      <a:pt x="15559" y="13272"/>
                      <a:pt x="15303" y="13272"/>
                    </a:cubicBezTo>
                    <a:cubicBezTo>
                      <a:pt x="15234" y="13272"/>
                      <a:pt x="15163" y="13278"/>
                      <a:pt x="15090" y="13288"/>
                    </a:cubicBezTo>
                    <a:cubicBezTo>
                      <a:pt x="14951" y="13303"/>
                      <a:pt x="14827" y="13334"/>
                      <a:pt x="14625" y="13365"/>
                    </a:cubicBezTo>
                    <a:cubicBezTo>
                      <a:pt x="14741" y="13133"/>
                      <a:pt x="15031" y="13014"/>
                      <a:pt x="15331" y="13014"/>
                    </a:cubicBezTo>
                    <a:close/>
                    <a:moveTo>
                      <a:pt x="28983" y="15066"/>
                    </a:moveTo>
                    <a:cubicBezTo>
                      <a:pt x="29595" y="15066"/>
                      <a:pt x="30059" y="15595"/>
                      <a:pt x="29948" y="16250"/>
                    </a:cubicBezTo>
                    <a:cubicBezTo>
                      <a:pt x="29932" y="16312"/>
                      <a:pt x="29855" y="16374"/>
                      <a:pt x="29808" y="16436"/>
                    </a:cubicBezTo>
                    <a:cubicBezTo>
                      <a:pt x="29762" y="16374"/>
                      <a:pt x="29700" y="16312"/>
                      <a:pt x="29669" y="16250"/>
                    </a:cubicBezTo>
                    <a:cubicBezTo>
                      <a:pt x="29638" y="16203"/>
                      <a:pt x="29638" y="16141"/>
                      <a:pt x="29638" y="16095"/>
                    </a:cubicBezTo>
                    <a:cubicBezTo>
                      <a:pt x="29559" y="15611"/>
                      <a:pt x="29278" y="15341"/>
                      <a:pt x="28921" y="15341"/>
                    </a:cubicBezTo>
                    <a:cubicBezTo>
                      <a:pt x="28717" y="15341"/>
                      <a:pt x="28488" y="15428"/>
                      <a:pt x="28257" y="15614"/>
                    </a:cubicBezTo>
                    <a:cubicBezTo>
                      <a:pt x="28583" y="15924"/>
                      <a:pt x="28676" y="16312"/>
                      <a:pt x="28568" y="16746"/>
                    </a:cubicBezTo>
                    <a:cubicBezTo>
                      <a:pt x="28537" y="16839"/>
                      <a:pt x="28444" y="16932"/>
                      <a:pt x="28366" y="17025"/>
                    </a:cubicBezTo>
                    <a:cubicBezTo>
                      <a:pt x="28335" y="16917"/>
                      <a:pt x="28242" y="16808"/>
                      <a:pt x="28257" y="16715"/>
                    </a:cubicBezTo>
                    <a:cubicBezTo>
                      <a:pt x="28319" y="16296"/>
                      <a:pt x="28211" y="15955"/>
                      <a:pt x="27854" y="15676"/>
                    </a:cubicBezTo>
                    <a:cubicBezTo>
                      <a:pt x="27668" y="15533"/>
                      <a:pt x="27476" y="15459"/>
                      <a:pt x="27287" y="15459"/>
                    </a:cubicBezTo>
                    <a:cubicBezTo>
                      <a:pt x="27067" y="15459"/>
                      <a:pt x="26852" y="15560"/>
                      <a:pt x="26660" y="15769"/>
                    </a:cubicBezTo>
                    <a:cubicBezTo>
                      <a:pt x="26613" y="15816"/>
                      <a:pt x="26551" y="15878"/>
                      <a:pt x="26427" y="15986"/>
                    </a:cubicBezTo>
                    <a:cubicBezTo>
                      <a:pt x="26381" y="15614"/>
                      <a:pt x="26567" y="15459"/>
                      <a:pt x="26753" y="15335"/>
                    </a:cubicBezTo>
                    <a:cubicBezTo>
                      <a:pt x="26934" y="15220"/>
                      <a:pt x="27124" y="15166"/>
                      <a:pt x="27315" y="15166"/>
                    </a:cubicBezTo>
                    <a:cubicBezTo>
                      <a:pt x="27485" y="15166"/>
                      <a:pt x="27656" y="15208"/>
                      <a:pt x="27823" y="15288"/>
                    </a:cubicBezTo>
                    <a:cubicBezTo>
                      <a:pt x="27905" y="15325"/>
                      <a:pt x="27968" y="15345"/>
                      <a:pt x="28030" y="15345"/>
                    </a:cubicBezTo>
                    <a:cubicBezTo>
                      <a:pt x="28097" y="15345"/>
                      <a:pt x="28161" y="15322"/>
                      <a:pt x="28242" y="15273"/>
                    </a:cubicBezTo>
                    <a:cubicBezTo>
                      <a:pt x="28397" y="15180"/>
                      <a:pt x="28583" y="15133"/>
                      <a:pt x="28769" y="15087"/>
                    </a:cubicBezTo>
                    <a:cubicBezTo>
                      <a:pt x="28842" y="15073"/>
                      <a:pt x="28913" y="15066"/>
                      <a:pt x="28983" y="15066"/>
                    </a:cubicBezTo>
                    <a:close/>
                    <a:moveTo>
                      <a:pt x="9852" y="15884"/>
                    </a:moveTo>
                    <a:cubicBezTo>
                      <a:pt x="9902" y="15884"/>
                      <a:pt x="9953" y="15887"/>
                      <a:pt x="10004" y="15893"/>
                    </a:cubicBezTo>
                    <a:cubicBezTo>
                      <a:pt x="10562" y="15986"/>
                      <a:pt x="11058" y="16514"/>
                      <a:pt x="11120" y="17072"/>
                    </a:cubicBezTo>
                    <a:cubicBezTo>
                      <a:pt x="11167" y="17475"/>
                      <a:pt x="10996" y="17847"/>
                      <a:pt x="10670" y="17956"/>
                    </a:cubicBezTo>
                    <a:cubicBezTo>
                      <a:pt x="10701" y="17816"/>
                      <a:pt x="10717" y="17677"/>
                      <a:pt x="10763" y="17568"/>
                    </a:cubicBezTo>
                    <a:cubicBezTo>
                      <a:pt x="10919" y="17165"/>
                      <a:pt x="10826" y="16824"/>
                      <a:pt x="10546" y="16514"/>
                    </a:cubicBezTo>
                    <a:cubicBezTo>
                      <a:pt x="10344" y="16275"/>
                      <a:pt x="10104" y="16156"/>
                      <a:pt x="9821" y="16156"/>
                    </a:cubicBezTo>
                    <a:cubicBezTo>
                      <a:pt x="9736" y="16156"/>
                      <a:pt x="9647" y="16166"/>
                      <a:pt x="9554" y="16188"/>
                    </a:cubicBezTo>
                    <a:cubicBezTo>
                      <a:pt x="9430" y="16219"/>
                      <a:pt x="9306" y="16234"/>
                      <a:pt x="9151" y="16265"/>
                    </a:cubicBezTo>
                    <a:cubicBezTo>
                      <a:pt x="9244" y="16011"/>
                      <a:pt x="9535" y="15884"/>
                      <a:pt x="9852" y="15884"/>
                    </a:cubicBezTo>
                    <a:close/>
                    <a:moveTo>
                      <a:pt x="11684" y="15807"/>
                    </a:moveTo>
                    <a:cubicBezTo>
                      <a:pt x="11782" y="15807"/>
                      <a:pt x="11881" y="15829"/>
                      <a:pt x="11973" y="15878"/>
                    </a:cubicBezTo>
                    <a:cubicBezTo>
                      <a:pt x="12795" y="16281"/>
                      <a:pt x="12842" y="17351"/>
                      <a:pt x="12237" y="17956"/>
                    </a:cubicBezTo>
                    <a:cubicBezTo>
                      <a:pt x="12190" y="18002"/>
                      <a:pt x="12066" y="17987"/>
                      <a:pt x="11989" y="18002"/>
                    </a:cubicBezTo>
                    <a:cubicBezTo>
                      <a:pt x="12004" y="17925"/>
                      <a:pt x="12004" y="17816"/>
                      <a:pt x="12051" y="17739"/>
                    </a:cubicBezTo>
                    <a:cubicBezTo>
                      <a:pt x="12283" y="17398"/>
                      <a:pt x="12469" y="17056"/>
                      <a:pt x="12299" y="16622"/>
                    </a:cubicBezTo>
                    <a:cubicBezTo>
                      <a:pt x="12163" y="16277"/>
                      <a:pt x="11949" y="16108"/>
                      <a:pt x="11641" y="16108"/>
                    </a:cubicBezTo>
                    <a:cubicBezTo>
                      <a:pt x="11561" y="16108"/>
                      <a:pt x="11476" y="16119"/>
                      <a:pt x="11384" y="16141"/>
                    </a:cubicBezTo>
                    <a:cubicBezTo>
                      <a:pt x="11337" y="16141"/>
                      <a:pt x="11291" y="16157"/>
                      <a:pt x="11229" y="16157"/>
                    </a:cubicBezTo>
                    <a:cubicBezTo>
                      <a:pt x="11213" y="16157"/>
                      <a:pt x="11182" y="16126"/>
                      <a:pt x="11136" y="16110"/>
                    </a:cubicBezTo>
                    <a:cubicBezTo>
                      <a:pt x="11253" y="15918"/>
                      <a:pt x="11466" y="15807"/>
                      <a:pt x="11684" y="15807"/>
                    </a:cubicBezTo>
                    <a:close/>
                    <a:moveTo>
                      <a:pt x="23517" y="17798"/>
                    </a:moveTo>
                    <a:cubicBezTo>
                      <a:pt x="23761" y="17798"/>
                      <a:pt x="23996" y="17884"/>
                      <a:pt x="24225" y="18018"/>
                    </a:cubicBezTo>
                    <a:cubicBezTo>
                      <a:pt x="24551" y="18220"/>
                      <a:pt x="24659" y="18545"/>
                      <a:pt x="24566" y="18902"/>
                    </a:cubicBezTo>
                    <a:cubicBezTo>
                      <a:pt x="24520" y="19150"/>
                      <a:pt x="24380" y="19367"/>
                      <a:pt x="24272" y="19584"/>
                    </a:cubicBezTo>
                    <a:cubicBezTo>
                      <a:pt x="24225" y="19646"/>
                      <a:pt x="24117" y="19662"/>
                      <a:pt x="24039" y="19693"/>
                    </a:cubicBezTo>
                    <a:cubicBezTo>
                      <a:pt x="24039" y="19615"/>
                      <a:pt x="24008" y="19522"/>
                      <a:pt x="24039" y="19445"/>
                    </a:cubicBezTo>
                    <a:cubicBezTo>
                      <a:pt x="24086" y="19321"/>
                      <a:pt x="24163" y="19197"/>
                      <a:pt x="24225" y="19057"/>
                    </a:cubicBezTo>
                    <a:cubicBezTo>
                      <a:pt x="24458" y="18576"/>
                      <a:pt x="24303" y="18220"/>
                      <a:pt x="23791" y="18111"/>
                    </a:cubicBezTo>
                    <a:cubicBezTo>
                      <a:pt x="23543" y="18049"/>
                      <a:pt x="23279" y="18049"/>
                      <a:pt x="23000" y="18018"/>
                    </a:cubicBezTo>
                    <a:cubicBezTo>
                      <a:pt x="23031" y="17971"/>
                      <a:pt x="23031" y="17925"/>
                      <a:pt x="23046" y="17909"/>
                    </a:cubicBezTo>
                    <a:cubicBezTo>
                      <a:pt x="23208" y="17832"/>
                      <a:pt x="23364" y="17798"/>
                      <a:pt x="23517" y="17798"/>
                    </a:cubicBezTo>
                    <a:close/>
                    <a:moveTo>
                      <a:pt x="4423" y="19161"/>
                    </a:moveTo>
                    <a:cubicBezTo>
                      <a:pt x="4457" y="19161"/>
                      <a:pt x="4492" y="19163"/>
                      <a:pt x="4529" y="19166"/>
                    </a:cubicBezTo>
                    <a:cubicBezTo>
                      <a:pt x="5134" y="19212"/>
                      <a:pt x="5553" y="19522"/>
                      <a:pt x="5692" y="20065"/>
                    </a:cubicBezTo>
                    <a:cubicBezTo>
                      <a:pt x="5785" y="20391"/>
                      <a:pt x="5677" y="20763"/>
                      <a:pt x="5382" y="20965"/>
                    </a:cubicBezTo>
                    <a:cubicBezTo>
                      <a:pt x="5556" y="19910"/>
                      <a:pt x="5253" y="19445"/>
                      <a:pt x="4572" y="19445"/>
                    </a:cubicBezTo>
                    <a:cubicBezTo>
                      <a:pt x="4341" y="19445"/>
                      <a:pt x="4067" y="19498"/>
                      <a:pt x="3753" y="19600"/>
                    </a:cubicBezTo>
                    <a:cubicBezTo>
                      <a:pt x="3893" y="19292"/>
                      <a:pt x="4109" y="19161"/>
                      <a:pt x="4423" y="19161"/>
                    </a:cubicBezTo>
                    <a:close/>
                    <a:moveTo>
                      <a:pt x="6486" y="19473"/>
                    </a:moveTo>
                    <a:cubicBezTo>
                      <a:pt x="6551" y="19473"/>
                      <a:pt x="6617" y="19480"/>
                      <a:pt x="6685" y="19491"/>
                    </a:cubicBezTo>
                    <a:cubicBezTo>
                      <a:pt x="7088" y="19538"/>
                      <a:pt x="7398" y="19910"/>
                      <a:pt x="7491" y="20468"/>
                    </a:cubicBezTo>
                    <a:cubicBezTo>
                      <a:pt x="7553" y="20825"/>
                      <a:pt x="7429" y="21166"/>
                      <a:pt x="7134" y="21321"/>
                    </a:cubicBezTo>
                    <a:cubicBezTo>
                      <a:pt x="7165" y="21151"/>
                      <a:pt x="7181" y="21042"/>
                      <a:pt x="7196" y="20918"/>
                    </a:cubicBezTo>
                    <a:cubicBezTo>
                      <a:pt x="7196" y="20717"/>
                      <a:pt x="7227" y="20499"/>
                      <a:pt x="7196" y="20313"/>
                    </a:cubicBezTo>
                    <a:cubicBezTo>
                      <a:pt x="7103" y="19913"/>
                      <a:pt x="6849" y="19708"/>
                      <a:pt x="6483" y="19708"/>
                    </a:cubicBezTo>
                    <a:cubicBezTo>
                      <a:pt x="6424" y="19708"/>
                      <a:pt x="6362" y="19713"/>
                      <a:pt x="6297" y="19724"/>
                    </a:cubicBezTo>
                    <a:cubicBezTo>
                      <a:pt x="6220" y="19735"/>
                      <a:pt x="6143" y="19746"/>
                      <a:pt x="6067" y="19746"/>
                    </a:cubicBezTo>
                    <a:cubicBezTo>
                      <a:pt x="6035" y="19746"/>
                      <a:pt x="6003" y="19744"/>
                      <a:pt x="5971" y="19739"/>
                    </a:cubicBezTo>
                    <a:cubicBezTo>
                      <a:pt x="6101" y="19540"/>
                      <a:pt x="6284" y="19473"/>
                      <a:pt x="6486" y="19473"/>
                    </a:cubicBezTo>
                    <a:close/>
                    <a:moveTo>
                      <a:pt x="18469" y="21321"/>
                    </a:moveTo>
                    <a:cubicBezTo>
                      <a:pt x="18546" y="21321"/>
                      <a:pt x="18625" y="21333"/>
                      <a:pt x="18704" y="21352"/>
                    </a:cubicBezTo>
                    <a:cubicBezTo>
                      <a:pt x="19123" y="21445"/>
                      <a:pt x="19433" y="21942"/>
                      <a:pt x="19448" y="22485"/>
                    </a:cubicBezTo>
                    <a:cubicBezTo>
                      <a:pt x="19448" y="22934"/>
                      <a:pt x="19262" y="23260"/>
                      <a:pt x="18906" y="23369"/>
                    </a:cubicBezTo>
                    <a:cubicBezTo>
                      <a:pt x="18952" y="23198"/>
                      <a:pt x="18983" y="23074"/>
                      <a:pt x="19045" y="22965"/>
                    </a:cubicBezTo>
                    <a:cubicBezTo>
                      <a:pt x="19185" y="22655"/>
                      <a:pt x="19185" y="22360"/>
                      <a:pt x="19061" y="22066"/>
                    </a:cubicBezTo>
                    <a:cubicBezTo>
                      <a:pt x="18929" y="21737"/>
                      <a:pt x="18730" y="21586"/>
                      <a:pt x="18417" y="21586"/>
                    </a:cubicBezTo>
                    <a:cubicBezTo>
                      <a:pt x="18361" y="21586"/>
                      <a:pt x="18302" y="21591"/>
                      <a:pt x="18239" y="21601"/>
                    </a:cubicBezTo>
                    <a:lnTo>
                      <a:pt x="18084" y="21601"/>
                    </a:lnTo>
                    <a:cubicBezTo>
                      <a:pt x="18068" y="21601"/>
                      <a:pt x="18068" y="21569"/>
                      <a:pt x="18022" y="21523"/>
                    </a:cubicBezTo>
                    <a:cubicBezTo>
                      <a:pt x="18148" y="21375"/>
                      <a:pt x="18304" y="21321"/>
                      <a:pt x="18469" y="21321"/>
                    </a:cubicBezTo>
                    <a:close/>
                    <a:moveTo>
                      <a:pt x="14109" y="21017"/>
                    </a:moveTo>
                    <a:cubicBezTo>
                      <a:pt x="14415" y="21017"/>
                      <a:pt x="14723" y="21133"/>
                      <a:pt x="14935" y="21368"/>
                    </a:cubicBezTo>
                    <a:cubicBezTo>
                      <a:pt x="15416" y="21895"/>
                      <a:pt x="15463" y="22826"/>
                      <a:pt x="15028" y="23415"/>
                    </a:cubicBezTo>
                    <a:cubicBezTo>
                      <a:pt x="14966" y="23493"/>
                      <a:pt x="14904" y="23570"/>
                      <a:pt x="14811" y="23617"/>
                    </a:cubicBezTo>
                    <a:cubicBezTo>
                      <a:pt x="14765" y="23645"/>
                      <a:pt x="14707" y="23650"/>
                      <a:pt x="14648" y="23650"/>
                    </a:cubicBezTo>
                    <a:cubicBezTo>
                      <a:pt x="14609" y="23650"/>
                      <a:pt x="14569" y="23648"/>
                      <a:pt x="14532" y="23648"/>
                    </a:cubicBezTo>
                    <a:cubicBezTo>
                      <a:pt x="14563" y="23570"/>
                      <a:pt x="14579" y="23462"/>
                      <a:pt x="14641" y="23400"/>
                    </a:cubicBezTo>
                    <a:cubicBezTo>
                      <a:pt x="15044" y="22965"/>
                      <a:pt x="15152" y="22345"/>
                      <a:pt x="14889" y="21802"/>
                    </a:cubicBezTo>
                    <a:cubicBezTo>
                      <a:pt x="14714" y="21453"/>
                      <a:pt x="14415" y="21267"/>
                      <a:pt x="14099" y="21267"/>
                    </a:cubicBezTo>
                    <a:cubicBezTo>
                      <a:pt x="13882" y="21267"/>
                      <a:pt x="13658" y="21355"/>
                      <a:pt x="13462" y="21538"/>
                    </a:cubicBezTo>
                    <a:cubicBezTo>
                      <a:pt x="13384" y="21601"/>
                      <a:pt x="13369" y="21725"/>
                      <a:pt x="13322" y="21818"/>
                    </a:cubicBezTo>
                    <a:lnTo>
                      <a:pt x="13136" y="21678"/>
                    </a:lnTo>
                    <a:cubicBezTo>
                      <a:pt x="13183" y="21585"/>
                      <a:pt x="13198" y="21476"/>
                      <a:pt x="13260" y="21399"/>
                    </a:cubicBezTo>
                    <a:cubicBezTo>
                      <a:pt x="13467" y="21145"/>
                      <a:pt x="13787" y="21017"/>
                      <a:pt x="14109" y="21017"/>
                    </a:cubicBezTo>
                    <a:close/>
                    <a:moveTo>
                      <a:pt x="16663" y="22185"/>
                    </a:moveTo>
                    <a:cubicBezTo>
                      <a:pt x="17289" y="22185"/>
                      <a:pt x="17967" y="22790"/>
                      <a:pt x="18022" y="23431"/>
                    </a:cubicBezTo>
                    <a:cubicBezTo>
                      <a:pt x="17898" y="23710"/>
                      <a:pt x="17773" y="23989"/>
                      <a:pt x="17618" y="24268"/>
                    </a:cubicBezTo>
                    <a:cubicBezTo>
                      <a:pt x="17603" y="24330"/>
                      <a:pt x="17463" y="24330"/>
                      <a:pt x="17386" y="24361"/>
                    </a:cubicBezTo>
                    <a:cubicBezTo>
                      <a:pt x="17386" y="24284"/>
                      <a:pt x="17386" y="24190"/>
                      <a:pt x="17401" y="24113"/>
                    </a:cubicBezTo>
                    <a:cubicBezTo>
                      <a:pt x="17401" y="24082"/>
                      <a:pt x="17432" y="24066"/>
                      <a:pt x="17448" y="24035"/>
                    </a:cubicBezTo>
                    <a:cubicBezTo>
                      <a:pt x="17867" y="23291"/>
                      <a:pt x="17649" y="22748"/>
                      <a:pt x="16827" y="22500"/>
                    </a:cubicBezTo>
                    <a:cubicBezTo>
                      <a:pt x="16755" y="22474"/>
                      <a:pt x="16687" y="22463"/>
                      <a:pt x="16623" y="22463"/>
                    </a:cubicBezTo>
                    <a:cubicBezTo>
                      <a:pt x="16454" y="22463"/>
                      <a:pt x="16311" y="22543"/>
                      <a:pt x="16176" y="22655"/>
                    </a:cubicBezTo>
                    <a:cubicBezTo>
                      <a:pt x="16114" y="22702"/>
                      <a:pt x="16036" y="22702"/>
                      <a:pt x="15959" y="22717"/>
                    </a:cubicBezTo>
                    <a:cubicBezTo>
                      <a:pt x="15974" y="22640"/>
                      <a:pt x="15959" y="22531"/>
                      <a:pt x="16005" y="22485"/>
                    </a:cubicBezTo>
                    <a:cubicBezTo>
                      <a:pt x="16130" y="22376"/>
                      <a:pt x="16254" y="22267"/>
                      <a:pt x="16409" y="22221"/>
                    </a:cubicBezTo>
                    <a:cubicBezTo>
                      <a:pt x="16491" y="22196"/>
                      <a:pt x="16577" y="22185"/>
                      <a:pt x="16663" y="22185"/>
                    </a:cubicBezTo>
                    <a:close/>
                    <a:moveTo>
                      <a:pt x="29470" y="0"/>
                    </a:moveTo>
                    <a:cubicBezTo>
                      <a:pt x="29172" y="0"/>
                      <a:pt x="28919" y="185"/>
                      <a:pt x="28676" y="338"/>
                    </a:cubicBezTo>
                    <a:cubicBezTo>
                      <a:pt x="28350" y="555"/>
                      <a:pt x="28350" y="617"/>
                      <a:pt x="28552" y="927"/>
                    </a:cubicBezTo>
                    <a:cubicBezTo>
                      <a:pt x="28645" y="1067"/>
                      <a:pt x="28738" y="1206"/>
                      <a:pt x="28862" y="1330"/>
                    </a:cubicBezTo>
                    <a:cubicBezTo>
                      <a:pt x="29839" y="2385"/>
                      <a:pt x="30212" y="3688"/>
                      <a:pt x="30196" y="5084"/>
                    </a:cubicBezTo>
                    <a:cubicBezTo>
                      <a:pt x="30181" y="7100"/>
                      <a:pt x="29653" y="9007"/>
                      <a:pt x="28537" y="10682"/>
                    </a:cubicBezTo>
                    <a:cubicBezTo>
                      <a:pt x="26862" y="13195"/>
                      <a:pt x="24613" y="14994"/>
                      <a:pt x="21728" y="15909"/>
                    </a:cubicBezTo>
                    <a:cubicBezTo>
                      <a:pt x="20301" y="16359"/>
                      <a:pt x="18952" y="16901"/>
                      <a:pt x="17711" y="17754"/>
                    </a:cubicBezTo>
                    <a:cubicBezTo>
                      <a:pt x="17510" y="17894"/>
                      <a:pt x="17262" y="18002"/>
                      <a:pt x="17014" y="18049"/>
                    </a:cubicBezTo>
                    <a:cubicBezTo>
                      <a:pt x="16953" y="18062"/>
                      <a:pt x="16899" y="18069"/>
                      <a:pt x="16849" y="18069"/>
                    </a:cubicBezTo>
                    <a:cubicBezTo>
                      <a:pt x="16605" y="18069"/>
                      <a:pt x="16494" y="17911"/>
                      <a:pt x="16533" y="17615"/>
                    </a:cubicBezTo>
                    <a:cubicBezTo>
                      <a:pt x="16595" y="16963"/>
                      <a:pt x="16672" y="16296"/>
                      <a:pt x="16827" y="15661"/>
                    </a:cubicBezTo>
                    <a:cubicBezTo>
                      <a:pt x="17138" y="14497"/>
                      <a:pt x="17494" y="13334"/>
                      <a:pt x="17836" y="12187"/>
                    </a:cubicBezTo>
                    <a:cubicBezTo>
                      <a:pt x="17867" y="12078"/>
                      <a:pt x="17882" y="11970"/>
                      <a:pt x="17929" y="11814"/>
                    </a:cubicBezTo>
                    <a:lnTo>
                      <a:pt x="17929" y="11814"/>
                    </a:lnTo>
                    <a:cubicBezTo>
                      <a:pt x="16781" y="11985"/>
                      <a:pt x="15680" y="12109"/>
                      <a:pt x="14594" y="12311"/>
                    </a:cubicBezTo>
                    <a:cubicBezTo>
                      <a:pt x="10438" y="13086"/>
                      <a:pt x="6669" y="14730"/>
                      <a:pt x="3335" y="17320"/>
                    </a:cubicBezTo>
                    <a:cubicBezTo>
                      <a:pt x="2187" y="18204"/>
                      <a:pt x="1133" y="19197"/>
                      <a:pt x="217" y="20329"/>
                    </a:cubicBezTo>
                    <a:cubicBezTo>
                      <a:pt x="140" y="20406"/>
                      <a:pt x="93" y="20499"/>
                      <a:pt x="0" y="20623"/>
                    </a:cubicBezTo>
                    <a:cubicBezTo>
                      <a:pt x="357" y="20546"/>
                      <a:pt x="652" y="20468"/>
                      <a:pt x="946" y="20437"/>
                    </a:cubicBezTo>
                    <a:cubicBezTo>
                      <a:pt x="1144" y="20415"/>
                      <a:pt x="1338" y="20403"/>
                      <a:pt x="1527" y="20403"/>
                    </a:cubicBezTo>
                    <a:cubicBezTo>
                      <a:pt x="2645" y="20403"/>
                      <a:pt x="3607" y="20812"/>
                      <a:pt x="4296" y="21833"/>
                    </a:cubicBezTo>
                    <a:cubicBezTo>
                      <a:pt x="4436" y="22050"/>
                      <a:pt x="4591" y="22236"/>
                      <a:pt x="4715" y="22453"/>
                    </a:cubicBezTo>
                    <a:cubicBezTo>
                      <a:pt x="4994" y="22857"/>
                      <a:pt x="5335" y="23120"/>
                      <a:pt x="5847" y="23198"/>
                    </a:cubicBezTo>
                    <a:cubicBezTo>
                      <a:pt x="6623" y="23306"/>
                      <a:pt x="7383" y="23462"/>
                      <a:pt x="8174" y="23570"/>
                    </a:cubicBezTo>
                    <a:cubicBezTo>
                      <a:pt x="9213" y="23710"/>
                      <a:pt x="10221" y="23927"/>
                      <a:pt x="11089" y="24563"/>
                    </a:cubicBezTo>
                    <a:cubicBezTo>
                      <a:pt x="12175" y="25354"/>
                      <a:pt x="12857" y="26362"/>
                      <a:pt x="12780" y="27758"/>
                    </a:cubicBezTo>
                    <a:cubicBezTo>
                      <a:pt x="12780" y="27913"/>
                      <a:pt x="12764" y="28052"/>
                      <a:pt x="12749" y="28207"/>
                    </a:cubicBezTo>
                    <a:cubicBezTo>
                      <a:pt x="12780" y="28207"/>
                      <a:pt x="12795" y="28223"/>
                      <a:pt x="12811" y="28223"/>
                    </a:cubicBezTo>
                    <a:cubicBezTo>
                      <a:pt x="13152" y="27773"/>
                      <a:pt x="13509" y="27323"/>
                      <a:pt x="13819" y="26842"/>
                    </a:cubicBezTo>
                    <a:cubicBezTo>
                      <a:pt x="14455" y="25858"/>
                      <a:pt x="15674" y="25301"/>
                      <a:pt x="16857" y="25301"/>
                    </a:cubicBezTo>
                    <a:cubicBezTo>
                      <a:pt x="17463" y="25301"/>
                      <a:pt x="18060" y="25447"/>
                      <a:pt x="18564" y="25757"/>
                    </a:cubicBezTo>
                    <a:cubicBezTo>
                      <a:pt x="18673" y="25819"/>
                      <a:pt x="18782" y="25881"/>
                      <a:pt x="18906" y="25912"/>
                    </a:cubicBezTo>
                    <a:cubicBezTo>
                      <a:pt x="19004" y="25932"/>
                      <a:pt x="19108" y="25951"/>
                      <a:pt x="19207" y="25951"/>
                    </a:cubicBezTo>
                    <a:cubicBezTo>
                      <a:pt x="19264" y="25951"/>
                      <a:pt x="19320" y="25945"/>
                      <a:pt x="19371" y="25927"/>
                    </a:cubicBezTo>
                    <a:cubicBezTo>
                      <a:pt x="19960" y="25726"/>
                      <a:pt x="20550" y="25493"/>
                      <a:pt x="21139" y="25261"/>
                    </a:cubicBezTo>
                    <a:cubicBezTo>
                      <a:pt x="22752" y="24594"/>
                      <a:pt x="24148" y="23632"/>
                      <a:pt x="25388" y="22422"/>
                    </a:cubicBezTo>
                    <a:cubicBezTo>
                      <a:pt x="25590" y="22236"/>
                      <a:pt x="25652" y="22050"/>
                      <a:pt x="25574" y="21787"/>
                    </a:cubicBezTo>
                    <a:cubicBezTo>
                      <a:pt x="25512" y="21569"/>
                      <a:pt x="25481" y="21352"/>
                      <a:pt x="25450" y="21120"/>
                    </a:cubicBezTo>
                    <a:cubicBezTo>
                      <a:pt x="25426" y="20736"/>
                      <a:pt x="25559" y="20540"/>
                      <a:pt x="25851" y="20540"/>
                    </a:cubicBezTo>
                    <a:cubicBezTo>
                      <a:pt x="25925" y="20540"/>
                      <a:pt x="26008" y="20552"/>
                      <a:pt x="26102" y="20577"/>
                    </a:cubicBezTo>
                    <a:cubicBezTo>
                      <a:pt x="26319" y="20639"/>
                      <a:pt x="26505" y="20779"/>
                      <a:pt x="26691" y="20903"/>
                    </a:cubicBezTo>
                    <a:cubicBezTo>
                      <a:pt x="26784" y="20980"/>
                      <a:pt x="26862" y="21073"/>
                      <a:pt x="26970" y="21151"/>
                    </a:cubicBezTo>
                    <a:cubicBezTo>
                      <a:pt x="27497" y="20561"/>
                      <a:pt x="28056" y="20019"/>
                      <a:pt x="28552" y="19414"/>
                    </a:cubicBezTo>
                    <a:cubicBezTo>
                      <a:pt x="29576" y="18189"/>
                      <a:pt x="30382" y="16824"/>
                      <a:pt x="31080" y="15381"/>
                    </a:cubicBezTo>
                    <a:cubicBezTo>
                      <a:pt x="32631" y="12233"/>
                      <a:pt x="33391" y="8930"/>
                      <a:pt x="32972" y="5425"/>
                    </a:cubicBezTo>
                    <a:cubicBezTo>
                      <a:pt x="32724" y="3331"/>
                      <a:pt x="31762" y="1594"/>
                      <a:pt x="30165" y="229"/>
                    </a:cubicBezTo>
                    <a:cubicBezTo>
                      <a:pt x="30041" y="121"/>
                      <a:pt x="29839" y="59"/>
                      <a:pt x="29669" y="28"/>
                    </a:cubicBezTo>
                    <a:cubicBezTo>
                      <a:pt x="29600" y="9"/>
                      <a:pt x="29534" y="0"/>
                      <a:pt x="294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1" name="Google Shape;2211;p18"/>
              <p:cNvSpPr/>
              <p:nvPr/>
            </p:nvSpPr>
            <p:spPr>
              <a:xfrm>
                <a:off x="2470600" y="2979775"/>
                <a:ext cx="408700" cy="421150"/>
              </a:xfrm>
              <a:custGeom>
                <a:avLst/>
                <a:gdLst/>
                <a:ahLst/>
                <a:cxnLst/>
                <a:rect l="l" t="t" r="r" b="b"/>
                <a:pathLst>
                  <a:path w="16348" h="16846" extrusionOk="0">
                    <a:moveTo>
                      <a:pt x="3366" y="1157"/>
                    </a:moveTo>
                    <a:lnTo>
                      <a:pt x="3366" y="1157"/>
                    </a:lnTo>
                    <a:cubicBezTo>
                      <a:pt x="3041" y="1530"/>
                      <a:pt x="2715" y="1855"/>
                      <a:pt x="2451" y="2212"/>
                    </a:cubicBezTo>
                    <a:cubicBezTo>
                      <a:pt x="2203" y="2569"/>
                      <a:pt x="2017" y="2972"/>
                      <a:pt x="1784" y="3344"/>
                    </a:cubicBezTo>
                    <a:cubicBezTo>
                      <a:pt x="1660" y="2801"/>
                      <a:pt x="2792" y="1250"/>
                      <a:pt x="3366" y="1157"/>
                    </a:cubicBezTo>
                    <a:close/>
                    <a:moveTo>
                      <a:pt x="1583" y="3887"/>
                    </a:moveTo>
                    <a:cubicBezTo>
                      <a:pt x="1040" y="5143"/>
                      <a:pt x="1241" y="6492"/>
                      <a:pt x="1148" y="7795"/>
                    </a:cubicBezTo>
                    <a:cubicBezTo>
                      <a:pt x="807" y="6958"/>
                      <a:pt x="931" y="4321"/>
                      <a:pt x="1583" y="3887"/>
                    </a:cubicBezTo>
                    <a:close/>
                    <a:moveTo>
                      <a:pt x="14036" y="4569"/>
                    </a:moveTo>
                    <a:cubicBezTo>
                      <a:pt x="14145" y="4678"/>
                      <a:pt x="14269" y="4771"/>
                      <a:pt x="14362" y="4895"/>
                    </a:cubicBezTo>
                    <a:cubicBezTo>
                      <a:pt x="14703" y="5360"/>
                      <a:pt x="15060" y="5810"/>
                      <a:pt x="15370" y="6291"/>
                    </a:cubicBezTo>
                    <a:cubicBezTo>
                      <a:pt x="15835" y="7020"/>
                      <a:pt x="15882" y="7795"/>
                      <a:pt x="15649" y="8617"/>
                    </a:cubicBezTo>
                    <a:cubicBezTo>
                      <a:pt x="15634" y="8664"/>
                      <a:pt x="15587" y="8695"/>
                      <a:pt x="15479" y="8741"/>
                    </a:cubicBezTo>
                    <a:cubicBezTo>
                      <a:pt x="15479" y="8633"/>
                      <a:pt x="15463" y="8509"/>
                      <a:pt x="15479" y="8416"/>
                    </a:cubicBezTo>
                    <a:cubicBezTo>
                      <a:pt x="15618" y="7563"/>
                      <a:pt x="15494" y="6787"/>
                      <a:pt x="14920" y="6089"/>
                    </a:cubicBezTo>
                    <a:cubicBezTo>
                      <a:pt x="14564" y="5639"/>
                      <a:pt x="14269" y="5143"/>
                      <a:pt x="13959" y="4662"/>
                    </a:cubicBezTo>
                    <a:cubicBezTo>
                      <a:pt x="13974" y="4631"/>
                      <a:pt x="14005" y="4600"/>
                      <a:pt x="14036" y="4569"/>
                    </a:cubicBezTo>
                    <a:close/>
                    <a:moveTo>
                      <a:pt x="14502" y="6244"/>
                    </a:moveTo>
                    <a:cubicBezTo>
                      <a:pt x="14781" y="6430"/>
                      <a:pt x="15060" y="6663"/>
                      <a:pt x="15137" y="7035"/>
                    </a:cubicBezTo>
                    <a:cubicBezTo>
                      <a:pt x="15199" y="7376"/>
                      <a:pt x="15199" y="7764"/>
                      <a:pt x="15153" y="8121"/>
                    </a:cubicBezTo>
                    <a:cubicBezTo>
                      <a:pt x="15091" y="8540"/>
                      <a:pt x="14967" y="8958"/>
                      <a:pt x="14843" y="9362"/>
                    </a:cubicBezTo>
                    <a:cubicBezTo>
                      <a:pt x="14765" y="9594"/>
                      <a:pt x="14626" y="9811"/>
                      <a:pt x="14486" y="10028"/>
                    </a:cubicBezTo>
                    <a:cubicBezTo>
                      <a:pt x="14439" y="10106"/>
                      <a:pt x="14315" y="10153"/>
                      <a:pt x="14222" y="10215"/>
                    </a:cubicBezTo>
                    <a:cubicBezTo>
                      <a:pt x="14207" y="10184"/>
                      <a:pt x="14176" y="10168"/>
                      <a:pt x="14160" y="10153"/>
                    </a:cubicBezTo>
                    <a:cubicBezTo>
                      <a:pt x="14191" y="10060"/>
                      <a:pt x="14222" y="9966"/>
                      <a:pt x="14269" y="9873"/>
                    </a:cubicBezTo>
                    <a:cubicBezTo>
                      <a:pt x="14393" y="9594"/>
                      <a:pt x="14548" y="9331"/>
                      <a:pt x="14657" y="9036"/>
                    </a:cubicBezTo>
                    <a:cubicBezTo>
                      <a:pt x="14781" y="8679"/>
                      <a:pt x="14874" y="8307"/>
                      <a:pt x="14951" y="7935"/>
                    </a:cubicBezTo>
                    <a:cubicBezTo>
                      <a:pt x="15044" y="7439"/>
                      <a:pt x="14998" y="6958"/>
                      <a:pt x="14626" y="6570"/>
                    </a:cubicBezTo>
                    <a:cubicBezTo>
                      <a:pt x="14548" y="6492"/>
                      <a:pt x="14486" y="6399"/>
                      <a:pt x="14408" y="6322"/>
                    </a:cubicBezTo>
                    <a:cubicBezTo>
                      <a:pt x="14439" y="6291"/>
                      <a:pt x="14471" y="6260"/>
                      <a:pt x="14502" y="6244"/>
                    </a:cubicBezTo>
                    <a:close/>
                    <a:moveTo>
                      <a:pt x="15370" y="9424"/>
                    </a:moveTo>
                    <a:cubicBezTo>
                      <a:pt x="15494" y="9920"/>
                      <a:pt x="14796" y="11238"/>
                      <a:pt x="14393" y="11269"/>
                    </a:cubicBezTo>
                    <a:cubicBezTo>
                      <a:pt x="14719" y="10649"/>
                      <a:pt x="15044" y="10044"/>
                      <a:pt x="15370" y="9424"/>
                    </a:cubicBezTo>
                    <a:close/>
                    <a:moveTo>
                      <a:pt x="11819" y="9517"/>
                    </a:moveTo>
                    <a:cubicBezTo>
                      <a:pt x="12578" y="9532"/>
                      <a:pt x="13323" y="10385"/>
                      <a:pt x="13323" y="11285"/>
                    </a:cubicBezTo>
                    <a:cubicBezTo>
                      <a:pt x="13323" y="12184"/>
                      <a:pt x="12547" y="12898"/>
                      <a:pt x="11570" y="12898"/>
                    </a:cubicBezTo>
                    <a:cubicBezTo>
                      <a:pt x="11561" y="12898"/>
                      <a:pt x="11552" y="12898"/>
                      <a:pt x="11543" y="12898"/>
                    </a:cubicBezTo>
                    <a:cubicBezTo>
                      <a:pt x="10671" y="12898"/>
                      <a:pt x="9957" y="12175"/>
                      <a:pt x="9957" y="11331"/>
                    </a:cubicBezTo>
                    <a:cubicBezTo>
                      <a:pt x="9957" y="10370"/>
                      <a:pt x="10826" y="9517"/>
                      <a:pt x="11819" y="9517"/>
                    </a:cubicBezTo>
                    <a:close/>
                    <a:moveTo>
                      <a:pt x="5285" y="0"/>
                    </a:moveTo>
                    <a:cubicBezTo>
                      <a:pt x="4769" y="0"/>
                      <a:pt x="4261" y="140"/>
                      <a:pt x="3800" y="398"/>
                    </a:cubicBezTo>
                    <a:cubicBezTo>
                      <a:pt x="2219" y="1266"/>
                      <a:pt x="1210" y="2677"/>
                      <a:pt x="761" y="4445"/>
                    </a:cubicBezTo>
                    <a:cubicBezTo>
                      <a:pt x="497" y="5515"/>
                      <a:pt x="482" y="6617"/>
                      <a:pt x="528" y="7718"/>
                    </a:cubicBezTo>
                    <a:cubicBezTo>
                      <a:pt x="590" y="8958"/>
                      <a:pt x="528" y="10168"/>
                      <a:pt x="187" y="11362"/>
                    </a:cubicBezTo>
                    <a:cubicBezTo>
                      <a:pt x="1" y="11967"/>
                      <a:pt x="156" y="12494"/>
                      <a:pt x="482" y="13006"/>
                    </a:cubicBezTo>
                    <a:cubicBezTo>
                      <a:pt x="776" y="13456"/>
                      <a:pt x="1133" y="13813"/>
                      <a:pt x="1598" y="14061"/>
                    </a:cubicBezTo>
                    <a:cubicBezTo>
                      <a:pt x="2281" y="14402"/>
                      <a:pt x="2963" y="14728"/>
                      <a:pt x="3630" y="15069"/>
                    </a:cubicBezTo>
                    <a:cubicBezTo>
                      <a:pt x="3883" y="15210"/>
                      <a:pt x="4142" y="15277"/>
                      <a:pt x="4410" y="15277"/>
                    </a:cubicBezTo>
                    <a:cubicBezTo>
                      <a:pt x="4585" y="15277"/>
                      <a:pt x="4764" y="15248"/>
                      <a:pt x="4948" y="15193"/>
                    </a:cubicBezTo>
                    <a:cubicBezTo>
                      <a:pt x="5103" y="15131"/>
                      <a:pt x="5258" y="15084"/>
                      <a:pt x="5413" y="15038"/>
                    </a:cubicBezTo>
                    <a:cubicBezTo>
                      <a:pt x="5529" y="15006"/>
                      <a:pt x="5634" y="14989"/>
                      <a:pt x="5729" y="14989"/>
                    </a:cubicBezTo>
                    <a:cubicBezTo>
                      <a:pt x="6004" y="14989"/>
                      <a:pt x="6202" y="15126"/>
                      <a:pt x="6375" y="15426"/>
                    </a:cubicBezTo>
                    <a:cubicBezTo>
                      <a:pt x="6483" y="15612"/>
                      <a:pt x="6592" y="15813"/>
                      <a:pt x="6732" y="15968"/>
                    </a:cubicBezTo>
                    <a:cubicBezTo>
                      <a:pt x="7198" y="16532"/>
                      <a:pt x="7906" y="16846"/>
                      <a:pt x="8651" y="16846"/>
                    </a:cubicBezTo>
                    <a:cubicBezTo>
                      <a:pt x="8972" y="16846"/>
                      <a:pt x="9299" y="16788"/>
                      <a:pt x="9616" y="16666"/>
                    </a:cubicBezTo>
                    <a:cubicBezTo>
                      <a:pt x="10177" y="16453"/>
                      <a:pt x="10737" y="16297"/>
                      <a:pt x="11317" y="16297"/>
                    </a:cubicBezTo>
                    <a:cubicBezTo>
                      <a:pt x="11411" y="16297"/>
                      <a:pt x="11506" y="16301"/>
                      <a:pt x="11601" y="16310"/>
                    </a:cubicBezTo>
                    <a:cubicBezTo>
                      <a:pt x="11620" y="16314"/>
                      <a:pt x="11638" y="16316"/>
                      <a:pt x="11656" y="16316"/>
                    </a:cubicBezTo>
                    <a:cubicBezTo>
                      <a:pt x="11698" y="16316"/>
                      <a:pt x="11739" y="16305"/>
                      <a:pt x="11772" y="16294"/>
                    </a:cubicBezTo>
                    <a:cubicBezTo>
                      <a:pt x="11787" y="16263"/>
                      <a:pt x="11787" y="16232"/>
                      <a:pt x="11803" y="16201"/>
                    </a:cubicBezTo>
                    <a:cubicBezTo>
                      <a:pt x="11663" y="16154"/>
                      <a:pt x="11524" y="16077"/>
                      <a:pt x="11400" y="16077"/>
                    </a:cubicBezTo>
                    <a:cubicBezTo>
                      <a:pt x="10966" y="16092"/>
                      <a:pt x="10516" y="16092"/>
                      <a:pt x="10082" y="16185"/>
                    </a:cubicBezTo>
                    <a:cubicBezTo>
                      <a:pt x="9849" y="16237"/>
                      <a:pt x="9626" y="16263"/>
                      <a:pt x="9412" y="16263"/>
                    </a:cubicBezTo>
                    <a:cubicBezTo>
                      <a:pt x="8668" y="16263"/>
                      <a:pt x="8030" y="15954"/>
                      <a:pt x="7476" y="15364"/>
                    </a:cubicBezTo>
                    <a:cubicBezTo>
                      <a:pt x="7367" y="15255"/>
                      <a:pt x="7274" y="15162"/>
                      <a:pt x="7197" y="15038"/>
                    </a:cubicBezTo>
                    <a:cubicBezTo>
                      <a:pt x="7135" y="14960"/>
                      <a:pt x="7073" y="14852"/>
                      <a:pt x="7088" y="14774"/>
                    </a:cubicBezTo>
                    <a:cubicBezTo>
                      <a:pt x="7104" y="14712"/>
                      <a:pt x="7228" y="14650"/>
                      <a:pt x="7321" y="14635"/>
                    </a:cubicBezTo>
                    <a:cubicBezTo>
                      <a:pt x="8112" y="14526"/>
                      <a:pt x="8918" y="14480"/>
                      <a:pt x="9709" y="14324"/>
                    </a:cubicBezTo>
                    <a:cubicBezTo>
                      <a:pt x="12284" y="13844"/>
                      <a:pt x="14439" y="12696"/>
                      <a:pt x="15634" y="10230"/>
                    </a:cubicBezTo>
                    <a:cubicBezTo>
                      <a:pt x="16099" y="9269"/>
                      <a:pt x="16347" y="8245"/>
                      <a:pt x="16145" y="7190"/>
                    </a:cubicBezTo>
                    <a:cubicBezTo>
                      <a:pt x="16006" y="6384"/>
                      <a:pt x="15541" y="5702"/>
                      <a:pt x="15075" y="5050"/>
                    </a:cubicBezTo>
                    <a:cubicBezTo>
                      <a:pt x="14672" y="4492"/>
                      <a:pt x="14145" y="4104"/>
                      <a:pt x="13509" y="3871"/>
                    </a:cubicBezTo>
                    <a:cubicBezTo>
                      <a:pt x="12470" y="3515"/>
                      <a:pt x="11446" y="3174"/>
                      <a:pt x="10392" y="2863"/>
                    </a:cubicBezTo>
                    <a:cubicBezTo>
                      <a:pt x="9539" y="2615"/>
                      <a:pt x="8810" y="2197"/>
                      <a:pt x="8189" y="1561"/>
                    </a:cubicBezTo>
                    <a:cubicBezTo>
                      <a:pt x="7771" y="1142"/>
                      <a:pt x="7290" y="739"/>
                      <a:pt x="6794" y="429"/>
                    </a:cubicBezTo>
                    <a:cubicBezTo>
                      <a:pt x="6309" y="136"/>
                      <a:pt x="5793" y="0"/>
                      <a:pt x="52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2" name="Google Shape;2212;p18"/>
              <p:cNvSpPr/>
              <p:nvPr/>
            </p:nvSpPr>
            <p:spPr>
              <a:xfrm>
                <a:off x="2874225" y="3019550"/>
                <a:ext cx="430400" cy="262500"/>
              </a:xfrm>
              <a:custGeom>
                <a:avLst/>
                <a:gdLst/>
                <a:ahLst/>
                <a:cxnLst/>
                <a:rect l="l" t="t" r="r" b="b"/>
                <a:pathLst>
                  <a:path w="17216" h="10500" extrusionOk="0">
                    <a:moveTo>
                      <a:pt x="14842" y="5351"/>
                    </a:moveTo>
                    <a:cubicBezTo>
                      <a:pt x="14858" y="5382"/>
                      <a:pt x="14889" y="5398"/>
                      <a:pt x="14904" y="5429"/>
                    </a:cubicBezTo>
                    <a:cubicBezTo>
                      <a:pt x="14842" y="5506"/>
                      <a:pt x="14811" y="5615"/>
                      <a:pt x="14734" y="5677"/>
                    </a:cubicBezTo>
                    <a:cubicBezTo>
                      <a:pt x="13958" y="6235"/>
                      <a:pt x="13167" y="6732"/>
                      <a:pt x="12237" y="6949"/>
                    </a:cubicBezTo>
                    <a:cubicBezTo>
                      <a:pt x="12206" y="6959"/>
                      <a:pt x="12173" y="6962"/>
                      <a:pt x="12139" y="6962"/>
                    </a:cubicBezTo>
                    <a:cubicBezTo>
                      <a:pt x="12071" y="6962"/>
                      <a:pt x="11999" y="6949"/>
                      <a:pt x="11927" y="6949"/>
                    </a:cubicBezTo>
                    <a:cubicBezTo>
                      <a:pt x="11911" y="6918"/>
                      <a:pt x="11911" y="6871"/>
                      <a:pt x="11896" y="6825"/>
                    </a:cubicBezTo>
                    <a:cubicBezTo>
                      <a:pt x="13012" y="6592"/>
                      <a:pt x="13912" y="5956"/>
                      <a:pt x="14842" y="5351"/>
                    </a:cubicBezTo>
                    <a:close/>
                    <a:moveTo>
                      <a:pt x="3886" y="5793"/>
                    </a:moveTo>
                    <a:cubicBezTo>
                      <a:pt x="4432" y="5793"/>
                      <a:pt x="4950" y="6003"/>
                      <a:pt x="5460" y="6220"/>
                    </a:cubicBezTo>
                    <a:cubicBezTo>
                      <a:pt x="6049" y="6468"/>
                      <a:pt x="6607" y="6763"/>
                      <a:pt x="7181" y="6995"/>
                    </a:cubicBezTo>
                    <a:cubicBezTo>
                      <a:pt x="7854" y="7266"/>
                      <a:pt x="8531" y="7369"/>
                      <a:pt x="9213" y="7369"/>
                    </a:cubicBezTo>
                    <a:cubicBezTo>
                      <a:pt x="9743" y="7369"/>
                      <a:pt x="10275" y="7307"/>
                      <a:pt x="10810" y="7212"/>
                    </a:cubicBezTo>
                    <a:cubicBezTo>
                      <a:pt x="10934" y="7181"/>
                      <a:pt x="11058" y="7181"/>
                      <a:pt x="11167" y="7166"/>
                    </a:cubicBezTo>
                    <a:cubicBezTo>
                      <a:pt x="11182" y="7197"/>
                      <a:pt x="11198" y="7228"/>
                      <a:pt x="11213" y="7259"/>
                    </a:cubicBezTo>
                    <a:cubicBezTo>
                      <a:pt x="11089" y="7321"/>
                      <a:pt x="10981" y="7383"/>
                      <a:pt x="10857" y="7414"/>
                    </a:cubicBezTo>
                    <a:cubicBezTo>
                      <a:pt x="10324" y="7530"/>
                      <a:pt x="9798" y="7589"/>
                      <a:pt x="9279" y="7589"/>
                    </a:cubicBezTo>
                    <a:cubicBezTo>
                      <a:pt x="8272" y="7589"/>
                      <a:pt x="7290" y="7368"/>
                      <a:pt x="6328" y="6918"/>
                    </a:cubicBezTo>
                    <a:cubicBezTo>
                      <a:pt x="5723" y="6638"/>
                      <a:pt x="5118" y="6375"/>
                      <a:pt x="4514" y="6127"/>
                    </a:cubicBezTo>
                    <a:cubicBezTo>
                      <a:pt x="4289" y="6026"/>
                      <a:pt x="4060" y="5979"/>
                      <a:pt x="3831" y="5979"/>
                    </a:cubicBezTo>
                    <a:cubicBezTo>
                      <a:pt x="3602" y="5979"/>
                      <a:pt x="3374" y="6026"/>
                      <a:pt x="3149" y="6111"/>
                    </a:cubicBezTo>
                    <a:cubicBezTo>
                      <a:pt x="3071" y="6142"/>
                      <a:pt x="2978" y="6158"/>
                      <a:pt x="2901" y="6173"/>
                    </a:cubicBezTo>
                    <a:cubicBezTo>
                      <a:pt x="2885" y="6142"/>
                      <a:pt x="2885" y="6111"/>
                      <a:pt x="2870" y="6096"/>
                    </a:cubicBezTo>
                    <a:cubicBezTo>
                      <a:pt x="2963" y="6034"/>
                      <a:pt x="3056" y="5972"/>
                      <a:pt x="3164" y="5925"/>
                    </a:cubicBezTo>
                    <a:cubicBezTo>
                      <a:pt x="3411" y="5832"/>
                      <a:pt x="3651" y="5793"/>
                      <a:pt x="3886" y="5793"/>
                    </a:cubicBezTo>
                    <a:close/>
                    <a:moveTo>
                      <a:pt x="15959" y="1"/>
                    </a:moveTo>
                    <a:cubicBezTo>
                      <a:pt x="15913" y="187"/>
                      <a:pt x="15819" y="388"/>
                      <a:pt x="15819" y="590"/>
                    </a:cubicBezTo>
                    <a:cubicBezTo>
                      <a:pt x="15835" y="1086"/>
                      <a:pt x="15897" y="1598"/>
                      <a:pt x="15913" y="2094"/>
                    </a:cubicBezTo>
                    <a:cubicBezTo>
                      <a:pt x="15928" y="3164"/>
                      <a:pt x="15618" y="4111"/>
                      <a:pt x="14811" y="4870"/>
                    </a:cubicBezTo>
                    <a:cubicBezTo>
                      <a:pt x="14284" y="5351"/>
                      <a:pt x="13695" y="5708"/>
                      <a:pt x="13028" y="5941"/>
                    </a:cubicBezTo>
                    <a:cubicBezTo>
                      <a:pt x="12006" y="6288"/>
                      <a:pt x="10976" y="6591"/>
                      <a:pt x="9923" y="6591"/>
                    </a:cubicBezTo>
                    <a:cubicBezTo>
                      <a:pt x="9474" y="6591"/>
                      <a:pt x="9020" y="6536"/>
                      <a:pt x="8561" y="6406"/>
                    </a:cubicBezTo>
                    <a:cubicBezTo>
                      <a:pt x="7708" y="6158"/>
                      <a:pt x="6886" y="5816"/>
                      <a:pt x="6049" y="5522"/>
                    </a:cubicBezTo>
                    <a:cubicBezTo>
                      <a:pt x="5456" y="5323"/>
                      <a:pt x="4883" y="5221"/>
                      <a:pt x="4329" y="5221"/>
                    </a:cubicBezTo>
                    <a:cubicBezTo>
                      <a:pt x="3246" y="5221"/>
                      <a:pt x="2237" y="5610"/>
                      <a:pt x="1303" y="6421"/>
                    </a:cubicBezTo>
                    <a:cubicBezTo>
                      <a:pt x="1102" y="6592"/>
                      <a:pt x="900" y="6763"/>
                      <a:pt x="698" y="6949"/>
                    </a:cubicBezTo>
                    <a:cubicBezTo>
                      <a:pt x="326" y="7305"/>
                      <a:pt x="16" y="7709"/>
                      <a:pt x="0" y="8313"/>
                    </a:cubicBezTo>
                    <a:cubicBezTo>
                      <a:pt x="171" y="8205"/>
                      <a:pt x="311" y="8096"/>
                      <a:pt x="481" y="8034"/>
                    </a:cubicBezTo>
                    <a:cubicBezTo>
                      <a:pt x="927" y="7847"/>
                      <a:pt x="1377" y="7762"/>
                      <a:pt x="1830" y="7762"/>
                    </a:cubicBezTo>
                    <a:cubicBezTo>
                      <a:pt x="2165" y="7762"/>
                      <a:pt x="2502" y="7809"/>
                      <a:pt x="2839" y="7895"/>
                    </a:cubicBezTo>
                    <a:cubicBezTo>
                      <a:pt x="3847" y="8143"/>
                      <a:pt x="4731" y="8624"/>
                      <a:pt x="5615" y="9120"/>
                    </a:cubicBezTo>
                    <a:cubicBezTo>
                      <a:pt x="6654" y="9694"/>
                      <a:pt x="7739" y="10112"/>
                      <a:pt x="8903" y="10376"/>
                    </a:cubicBezTo>
                    <a:cubicBezTo>
                      <a:pt x="9279" y="10459"/>
                      <a:pt x="9643" y="10499"/>
                      <a:pt x="9996" y="10499"/>
                    </a:cubicBezTo>
                    <a:cubicBezTo>
                      <a:pt x="11037" y="10499"/>
                      <a:pt x="11981" y="10145"/>
                      <a:pt x="12873" y="9461"/>
                    </a:cubicBezTo>
                    <a:cubicBezTo>
                      <a:pt x="13540" y="8965"/>
                      <a:pt x="14207" y="8453"/>
                      <a:pt x="14873" y="7972"/>
                    </a:cubicBezTo>
                    <a:cubicBezTo>
                      <a:pt x="16424" y="6840"/>
                      <a:pt x="17215" y="5320"/>
                      <a:pt x="17184" y="3413"/>
                    </a:cubicBezTo>
                    <a:cubicBezTo>
                      <a:pt x="17184" y="2963"/>
                      <a:pt x="17153" y="2498"/>
                      <a:pt x="16797" y="2172"/>
                    </a:cubicBezTo>
                    <a:cubicBezTo>
                      <a:pt x="16486" y="1908"/>
                      <a:pt x="16409" y="1598"/>
                      <a:pt x="16378" y="1210"/>
                    </a:cubicBezTo>
                    <a:cubicBezTo>
                      <a:pt x="16331" y="807"/>
                      <a:pt x="16223" y="404"/>
                      <a:pt x="1613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3" name="Google Shape;2213;p18"/>
              <p:cNvSpPr/>
              <p:nvPr/>
            </p:nvSpPr>
            <p:spPr>
              <a:xfrm>
                <a:off x="3025425" y="2140050"/>
                <a:ext cx="247800" cy="325100"/>
              </a:xfrm>
              <a:custGeom>
                <a:avLst/>
                <a:gdLst/>
                <a:ahLst/>
                <a:cxnLst/>
                <a:rect l="l" t="t" r="r" b="b"/>
                <a:pathLst>
                  <a:path w="9912" h="13004" extrusionOk="0">
                    <a:moveTo>
                      <a:pt x="1707" y="1852"/>
                    </a:moveTo>
                    <a:lnTo>
                      <a:pt x="1707" y="1852"/>
                    </a:lnTo>
                    <a:cubicBezTo>
                      <a:pt x="1676" y="2442"/>
                      <a:pt x="1319" y="2938"/>
                      <a:pt x="1195" y="3512"/>
                    </a:cubicBezTo>
                    <a:cubicBezTo>
                      <a:pt x="1133" y="3481"/>
                      <a:pt x="1087" y="3465"/>
                      <a:pt x="1024" y="3450"/>
                    </a:cubicBezTo>
                    <a:cubicBezTo>
                      <a:pt x="1118" y="2860"/>
                      <a:pt x="1412" y="2349"/>
                      <a:pt x="1707" y="1852"/>
                    </a:cubicBezTo>
                    <a:close/>
                    <a:moveTo>
                      <a:pt x="2901" y="8924"/>
                    </a:moveTo>
                    <a:cubicBezTo>
                      <a:pt x="3568" y="9172"/>
                      <a:pt x="4219" y="9421"/>
                      <a:pt x="4840" y="9669"/>
                    </a:cubicBezTo>
                    <a:cubicBezTo>
                      <a:pt x="4778" y="9715"/>
                      <a:pt x="4681" y="9739"/>
                      <a:pt x="4558" y="9739"/>
                    </a:cubicBezTo>
                    <a:cubicBezTo>
                      <a:pt x="4312" y="9739"/>
                      <a:pt x="3961" y="9643"/>
                      <a:pt x="3568" y="9436"/>
                    </a:cubicBezTo>
                    <a:cubicBezTo>
                      <a:pt x="3320" y="9312"/>
                      <a:pt x="3010" y="9250"/>
                      <a:pt x="2901" y="8924"/>
                    </a:cubicBezTo>
                    <a:close/>
                    <a:moveTo>
                      <a:pt x="885" y="4287"/>
                    </a:moveTo>
                    <a:lnTo>
                      <a:pt x="978" y="4318"/>
                    </a:lnTo>
                    <a:cubicBezTo>
                      <a:pt x="962" y="4411"/>
                      <a:pt x="962" y="4520"/>
                      <a:pt x="947" y="4613"/>
                    </a:cubicBezTo>
                    <a:cubicBezTo>
                      <a:pt x="714" y="5822"/>
                      <a:pt x="745" y="7017"/>
                      <a:pt x="1335" y="8118"/>
                    </a:cubicBezTo>
                    <a:cubicBezTo>
                      <a:pt x="1924" y="9234"/>
                      <a:pt x="2932" y="9808"/>
                      <a:pt x="4173" y="9963"/>
                    </a:cubicBezTo>
                    <a:cubicBezTo>
                      <a:pt x="4436" y="9994"/>
                      <a:pt x="4700" y="10010"/>
                      <a:pt x="4964" y="10041"/>
                    </a:cubicBezTo>
                    <a:cubicBezTo>
                      <a:pt x="4964" y="10072"/>
                      <a:pt x="4964" y="10118"/>
                      <a:pt x="4979" y="10149"/>
                    </a:cubicBezTo>
                    <a:cubicBezTo>
                      <a:pt x="4840" y="10165"/>
                      <a:pt x="4716" y="10196"/>
                      <a:pt x="4592" y="10211"/>
                    </a:cubicBezTo>
                    <a:cubicBezTo>
                      <a:pt x="4513" y="10218"/>
                      <a:pt x="4433" y="10220"/>
                      <a:pt x="4353" y="10220"/>
                    </a:cubicBezTo>
                    <a:cubicBezTo>
                      <a:pt x="2779" y="10220"/>
                      <a:pt x="1010" y="9071"/>
                      <a:pt x="730" y="7079"/>
                    </a:cubicBezTo>
                    <a:cubicBezTo>
                      <a:pt x="606" y="6257"/>
                      <a:pt x="513" y="5450"/>
                      <a:pt x="730" y="4628"/>
                    </a:cubicBezTo>
                    <a:cubicBezTo>
                      <a:pt x="761" y="4504"/>
                      <a:pt x="823" y="4396"/>
                      <a:pt x="885" y="4287"/>
                    </a:cubicBezTo>
                    <a:close/>
                    <a:moveTo>
                      <a:pt x="3947" y="0"/>
                    </a:moveTo>
                    <a:cubicBezTo>
                      <a:pt x="3915" y="0"/>
                      <a:pt x="3877" y="7"/>
                      <a:pt x="3832" y="22"/>
                    </a:cubicBezTo>
                    <a:cubicBezTo>
                      <a:pt x="2668" y="441"/>
                      <a:pt x="1614" y="1030"/>
                      <a:pt x="1040" y="2162"/>
                    </a:cubicBezTo>
                    <a:cubicBezTo>
                      <a:pt x="699" y="2860"/>
                      <a:pt x="435" y="3605"/>
                      <a:pt x="234" y="4349"/>
                    </a:cubicBezTo>
                    <a:cubicBezTo>
                      <a:pt x="1" y="5218"/>
                      <a:pt x="32" y="6117"/>
                      <a:pt x="172" y="7001"/>
                    </a:cubicBezTo>
                    <a:cubicBezTo>
                      <a:pt x="389" y="8335"/>
                      <a:pt x="962" y="9467"/>
                      <a:pt x="2219" y="10118"/>
                    </a:cubicBezTo>
                    <a:cubicBezTo>
                      <a:pt x="2786" y="10416"/>
                      <a:pt x="3392" y="10636"/>
                      <a:pt x="4049" y="10636"/>
                    </a:cubicBezTo>
                    <a:cubicBezTo>
                      <a:pt x="4110" y="10636"/>
                      <a:pt x="4172" y="10634"/>
                      <a:pt x="4235" y="10630"/>
                    </a:cubicBezTo>
                    <a:cubicBezTo>
                      <a:pt x="4747" y="10584"/>
                      <a:pt x="5258" y="10522"/>
                      <a:pt x="5770" y="10522"/>
                    </a:cubicBezTo>
                    <a:cubicBezTo>
                      <a:pt x="5793" y="10521"/>
                      <a:pt x="5815" y="10521"/>
                      <a:pt x="5838" y="10521"/>
                    </a:cubicBezTo>
                    <a:cubicBezTo>
                      <a:pt x="7124" y="10521"/>
                      <a:pt x="8153" y="10962"/>
                      <a:pt x="8717" y="12212"/>
                    </a:cubicBezTo>
                    <a:cubicBezTo>
                      <a:pt x="8825" y="12491"/>
                      <a:pt x="8996" y="12739"/>
                      <a:pt x="9151" y="13003"/>
                    </a:cubicBezTo>
                    <a:cubicBezTo>
                      <a:pt x="9415" y="12770"/>
                      <a:pt x="9663" y="12569"/>
                      <a:pt x="9911" y="12352"/>
                    </a:cubicBezTo>
                    <a:cubicBezTo>
                      <a:pt x="9554" y="11871"/>
                      <a:pt x="9570" y="11313"/>
                      <a:pt x="9477" y="10770"/>
                    </a:cubicBezTo>
                    <a:cubicBezTo>
                      <a:pt x="9260" y="9498"/>
                      <a:pt x="8655" y="8521"/>
                      <a:pt x="7430" y="7978"/>
                    </a:cubicBezTo>
                    <a:cubicBezTo>
                      <a:pt x="7150" y="7854"/>
                      <a:pt x="6871" y="7715"/>
                      <a:pt x="6577" y="7606"/>
                    </a:cubicBezTo>
                    <a:cubicBezTo>
                      <a:pt x="5553" y="7249"/>
                      <a:pt x="4871" y="6489"/>
                      <a:pt x="4281" y="5621"/>
                    </a:cubicBezTo>
                    <a:cubicBezTo>
                      <a:pt x="4049" y="5264"/>
                      <a:pt x="3925" y="4876"/>
                      <a:pt x="3956" y="4442"/>
                    </a:cubicBezTo>
                    <a:cubicBezTo>
                      <a:pt x="3971" y="4101"/>
                      <a:pt x="3971" y="3760"/>
                      <a:pt x="4049" y="3434"/>
                    </a:cubicBezTo>
                    <a:cubicBezTo>
                      <a:pt x="4297" y="2380"/>
                      <a:pt x="4281" y="1325"/>
                      <a:pt x="4142" y="270"/>
                    </a:cubicBezTo>
                    <a:cubicBezTo>
                      <a:pt x="4117" y="120"/>
                      <a:pt x="4082" y="0"/>
                      <a:pt x="394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4" name="Google Shape;2214;p18"/>
              <p:cNvSpPr/>
              <p:nvPr/>
            </p:nvSpPr>
            <p:spPr>
              <a:xfrm>
                <a:off x="3130125" y="2168200"/>
                <a:ext cx="236925" cy="288400"/>
              </a:xfrm>
              <a:custGeom>
                <a:avLst/>
                <a:gdLst/>
                <a:ahLst/>
                <a:cxnLst/>
                <a:rect l="l" t="t" r="r" b="b"/>
                <a:pathLst>
                  <a:path w="9477" h="11536" extrusionOk="0">
                    <a:moveTo>
                      <a:pt x="7801" y="1005"/>
                    </a:moveTo>
                    <a:cubicBezTo>
                      <a:pt x="8189" y="1145"/>
                      <a:pt x="8468" y="1703"/>
                      <a:pt x="8360" y="2169"/>
                    </a:cubicBezTo>
                    <a:cubicBezTo>
                      <a:pt x="8158" y="1750"/>
                      <a:pt x="8003" y="1393"/>
                      <a:pt x="7801" y="1005"/>
                    </a:cubicBezTo>
                    <a:close/>
                    <a:moveTo>
                      <a:pt x="8406" y="2913"/>
                    </a:moveTo>
                    <a:cubicBezTo>
                      <a:pt x="8577" y="3115"/>
                      <a:pt x="8530" y="3363"/>
                      <a:pt x="8453" y="3595"/>
                    </a:cubicBezTo>
                    <a:cubicBezTo>
                      <a:pt x="8220" y="4309"/>
                      <a:pt x="7801" y="4914"/>
                      <a:pt x="7320" y="5487"/>
                    </a:cubicBezTo>
                    <a:cubicBezTo>
                      <a:pt x="7088" y="5767"/>
                      <a:pt x="6871" y="6077"/>
                      <a:pt x="6654" y="6371"/>
                    </a:cubicBezTo>
                    <a:cubicBezTo>
                      <a:pt x="6607" y="6433"/>
                      <a:pt x="6545" y="6496"/>
                      <a:pt x="6483" y="6558"/>
                    </a:cubicBezTo>
                    <a:cubicBezTo>
                      <a:pt x="6467" y="6542"/>
                      <a:pt x="6436" y="6527"/>
                      <a:pt x="6405" y="6527"/>
                    </a:cubicBezTo>
                    <a:cubicBezTo>
                      <a:pt x="6421" y="6418"/>
                      <a:pt x="6421" y="6294"/>
                      <a:pt x="6467" y="6216"/>
                    </a:cubicBezTo>
                    <a:cubicBezTo>
                      <a:pt x="6638" y="5984"/>
                      <a:pt x="6793" y="5705"/>
                      <a:pt x="7010" y="5518"/>
                    </a:cubicBezTo>
                    <a:cubicBezTo>
                      <a:pt x="7584" y="5007"/>
                      <a:pt x="7956" y="4355"/>
                      <a:pt x="8220" y="3642"/>
                    </a:cubicBezTo>
                    <a:cubicBezTo>
                      <a:pt x="8282" y="3502"/>
                      <a:pt x="8266" y="3347"/>
                      <a:pt x="8282" y="3192"/>
                    </a:cubicBezTo>
                    <a:cubicBezTo>
                      <a:pt x="8298" y="3099"/>
                      <a:pt x="8298" y="3006"/>
                      <a:pt x="8313" y="2913"/>
                    </a:cubicBezTo>
                    <a:close/>
                    <a:moveTo>
                      <a:pt x="7647" y="1"/>
                    </a:moveTo>
                    <a:cubicBezTo>
                      <a:pt x="7560" y="1"/>
                      <a:pt x="7471" y="40"/>
                      <a:pt x="7382" y="121"/>
                    </a:cubicBezTo>
                    <a:cubicBezTo>
                      <a:pt x="6855" y="633"/>
                      <a:pt x="6297" y="1129"/>
                      <a:pt x="5770" y="1672"/>
                    </a:cubicBezTo>
                    <a:cubicBezTo>
                      <a:pt x="5196" y="2262"/>
                      <a:pt x="4591" y="2804"/>
                      <a:pt x="3800" y="3068"/>
                    </a:cubicBezTo>
                    <a:cubicBezTo>
                      <a:pt x="3429" y="3189"/>
                      <a:pt x="3079" y="3249"/>
                      <a:pt x="2750" y="3249"/>
                    </a:cubicBezTo>
                    <a:cubicBezTo>
                      <a:pt x="1812" y="3249"/>
                      <a:pt x="1052" y="2761"/>
                      <a:pt x="512" y="1796"/>
                    </a:cubicBezTo>
                    <a:cubicBezTo>
                      <a:pt x="435" y="1657"/>
                      <a:pt x="373" y="1533"/>
                      <a:pt x="295" y="1393"/>
                    </a:cubicBezTo>
                    <a:lnTo>
                      <a:pt x="202" y="1393"/>
                    </a:lnTo>
                    <a:cubicBezTo>
                      <a:pt x="124" y="2076"/>
                      <a:pt x="31" y="2758"/>
                      <a:pt x="16" y="3440"/>
                    </a:cubicBezTo>
                    <a:cubicBezTo>
                      <a:pt x="0" y="3735"/>
                      <a:pt x="109" y="4061"/>
                      <a:pt x="264" y="4309"/>
                    </a:cubicBezTo>
                    <a:cubicBezTo>
                      <a:pt x="791" y="5193"/>
                      <a:pt x="1474" y="5875"/>
                      <a:pt x="2466" y="6216"/>
                    </a:cubicBezTo>
                    <a:cubicBezTo>
                      <a:pt x="2823" y="6340"/>
                      <a:pt x="3180" y="6511"/>
                      <a:pt x="3521" y="6666"/>
                    </a:cubicBezTo>
                    <a:cubicBezTo>
                      <a:pt x="4296" y="7038"/>
                      <a:pt x="4839" y="7612"/>
                      <a:pt x="5211" y="8372"/>
                    </a:cubicBezTo>
                    <a:cubicBezTo>
                      <a:pt x="5537" y="9039"/>
                      <a:pt x="5568" y="9768"/>
                      <a:pt x="5723" y="10481"/>
                    </a:cubicBezTo>
                    <a:cubicBezTo>
                      <a:pt x="5754" y="10667"/>
                      <a:pt x="5832" y="10853"/>
                      <a:pt x="5956" y="10993"/>
                    </a:cubicBezTo>
                    <a:cubicBezTo>
                      <a:pt x="6126" y="11195"/>
                      <a:pt x="6343" y="11350"/>
                      <a:pt x="6576" y="11536"/>
                    </a:cubicBezTo>
                    <a:cubicBezTo>
                      <a:pt x="6669" y="11458"/>
                      <a:pt x="6793" y="11381"/>
                      <a:pt x="6933" y="11272"/>
                    </a:cubicBezTo>
                    <a:cubicBezTo>
                      <a:pt x="6778" y="11071"/>
                      <a:pt x="6654" y="10900"/>
                      <a:pt x="6514" y="10729"/>
                    </a:cubicBezTo>
                    <a:cubicBezTo>
                      <a:pt x="6188" y="10264"/>
                      <a:pt x="5987" y="9768"/>
                      <a:pt x="6095" y="9194"/>
                    </a:cubicBezTo>
                    <a:cubicBezTo>
                      <a:pt x="6157" y="8822"/>
                      <a:pt x="6250" y="8465"/>
                      <a:pt x="6374" y="8108"/>
                    </a:cubicBezTo>
                    <a:cubicBezTo>
                      <a:pt x="6638" y="7380"/>
                      <a:pt x="7057" y="6744"/>
                      <a:pt x="7569" y="6139"/>
                    </a:cubicBezTo>
                    <a:cubicBezTo>
                      <a:pt x="8018" y="5612"/>
                      <a:pt x="8499" y="5069"/>
                      <a:pt x="8778" y="4464"/>
                    </a:cubicBezTo>
                    <a:cubicBezTo>
                      <a:pt x="9476" y="2960"/>
                      <a:pt x="9150" y="1362"/>
                      <a:pt x="7925" y="137"/>
                    </a:cubicBezTo>
                    <a:cubicBezTo>
                      <a:pt x="7836" y="48"/>
                      <a:pt x="7743" y="1"/>
                      <a:pt x="764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5" name="Google Shape;2215;p18"/>
              <p:cNvSpPr/>
              <p:nvPr/>
            </p:nvSpPr>
            <p:spPr>
              <a:xfrm>
                <a:off x="2894000" y="2970400"/>
                <a:ext cx="377275" cy="212400"/>
              </a:xfrm>
              <a:custGeom>
                <a:avLst/>
                <a:gdLst/>
                <a:ahLst/>
                <a:cxnLst/>
                <a:rect l="l" t="t" r="r" b="b"/>
                <a:pathLst>
                  <a:path w="15091" h="8496" extrusionOk="0">
                    <a:moveTo>
                      <a:pt x="13741" y="617"/>
                    </a:moveTo>
                    <a:cubicBezTo>
                      <a:pt x="13803" y="726"/>
                      <a:pt x="13881" y="835"/>
                      <a:pt x="13896" y="959"/>
                    </a:cubicBezTo>
                    <a:cubicBezTo>
                      <a:pt x="14269" y="2680"/>
                      <a:pt x="13881" y="4417"/>
                      <a:pt x="12268" y="5596"/>
                    </a:cubicBezTo>
                    <a:cubicBezTo>
                      <a:pt x="12075" y="5729"/>
                      <a:pt x="11872" y="5843"/>
                      <a:pt x="11594" y="5843"/>
                    </a:cubicBezTo>
                    <a:cubicBezTo>
                      <a:pt x="11515" y="5843"/>
                      <a:pt x="11430" y="5833"/>
                      <a:pt x="11337" y="5813"/>
                    </a:cubicBezTo>
                    <a:cubicBezTo>
                      <a:pt x="13648" y="4727"/>
                      <a:pt x="14113" y="2882"/>
                      <a:pt x="13664" y="633"/>
                    </a:cubicBezTo>
                    <a:cubicBezTo>
                      <a:pt x="13695" y="617"/>
                      <a:pt x="13726" y="617"/>
                      <a:pt x="13741" y="617"/>
                    </a:cubicBezTo>
                    <a:close/>
                    <a:moveTo>
                      <a:pt x="14175" y="3595"/>
                    </a:moveTo>
                    <a:cubicBezTo>
                      <a:pt x="14331" y="4169"/>
                      <a:pt x="13710" y="5224"/>
                      <a:pt x="13043" y="5735"/>
                    </a:cubicBezTo>
                    <a:cubicBezTo>
                      <a:pt x="12541" y="6129"/>
                      <a:pt x="12015" y="6487"/>
                      <a:pt x="11372" y="6487"/>
                    </a:cubicBezTo>
                    <a:cubicBezTo>
                      <a:pt x="11280" y="6487"/>
                      <a:pt x="11186" y="6480"/>
                      <a:pt x="11089" y="6464"/>
                    </a:cubicBezTo>
                    <a:cubicBezTo>
                      <a:pt x="11074" y="6433"/>
                      <a:pt x="11058" y="6387"/>
                      <a:pt x="11043" y="6356"/>
                    </a:cubicBezTo>
                    <a:cubicBezTo>
                      <a:pt x="11151" y="6325"/>
                      <a:pt x="11244" y="6263"/>
                      <a:pt x="11353" y="6247"/>
                    </a:cubicBezTo>
                    <a:cubicBezTo>
                      <a:pt x="12283" y="6123"/>
                      <a:pt x="13028" y="5673"/>
                      <a:pt x="13571" y="4913"/>
                    </a:cubicBezTo>
                    <a:cubicBezTo>
                      <a:pt x="13772" y="4634"/>
                      <a:pt x="13881" y="4293"/>
                      <a:pt x="14020" y="3983"/>
                    </a:cubicBezTo>
                    <a:cubicBezTo>
                      <a:pt x="14067" y="3874"/>
                      <a:pt x="14098" y="3766"/>
                      <a:pt x="14175" y="3595"/>
                    </a:cubicBezTo>
                    <a:close/>
                    <a:moveTo>
                      <a:pt x="13568" y="0"/>
                    </a:moveTo>
                    <a:cubicBezTo>
                      <a:pt x="13475" y="0"/>
                      <a:pt x="13371" y="29"/>
                      <a:pt x="13291" y="75"/>
                    </a:cubicBezTo>
                    <a:cubicBezTo>
                      <a:pt x="13260" y="90"/>
                      <a:pt x="13276" y="276"/>
                      <a:pt x="13307" y="369"/>
                    </a:cubicBezTo>
                    <a:cubicBezTo>
                      <a:pt x="13834" y="1781"/>
                      <a:pt x="13462" y="4215"/>
                      <a:pt x="11710" y="5286"/>
                    </a:cubicBezTo>
                    <a:cubicBezTo>
                      <a:pt x="10815" y="5830"/>
                      <a:pt x="9909" y="6166"/>
                      <a:pt x="8973" y="6166"/>
                    </a:cubicBezTo>
                    <a:cubicBezTo>
                      <a:pt x="8335" y="6166"/>
                      <a:pt x="7683" y="6010"/>
                      <a:pt x="7010" y="5658"/>
                    </a:cubicBezTo>
                    <a:cubicBezTo>
                      <a:pt x="6607" y="5456"/>
                      <a:pt x="6173" y="5301"/>
                      <a:pt x="5785" y="5053"/>
                    </a:cubicBezTo>
                    <a:cubicBezTo>
                      <a:pt x="5458" y="4855"/>
                      <a:pt x="5001" y="4757"/>
                      <a:pt x="4507" y="4757"/>
                    </a:cubicBezTo>
                    <a:cubicBezTo>
                      <a:pt x="3528" y="4757"/>
                      <a:pt x="2403" y="5143"/>
                      <a:pt x="1846" y="5906"/>
                    </a:cubicBezTo>
                    <a:cubicBezTo>
                      <a:pt x="1381" y="6542"/>
                      <a:pt x="884" y="7162"/>
                      <a:pt x="419" y="7782"/>
                    </a:cubicBezTo>
                    <a:cubicBezTo>
                      <a:pt x="264" y="8000"/>
                      <a:pt x="140" y="8232"/>
                      <a:pt x="0" y="8496"/>
                    </a:cubicBezTo>
                    <a:cubicBezTo>
                      <a:pt x="39" y="8488"/>
                      <a:pt x="62" y="8488"/>
                      <a:pt x="78" y="8488"/>
                    </a:cubicBezTo>
                    <a:cubicBezTo>
                      <a:pt x="93" y="8488"/>
                      <a:pt x="101" y="8488"/>
                      <a:pt x="109" y="8480"/>
                    </a:cubicBezTo>
                    <a:cubicBezTo>
                      <a:pt x="264" y="8356"/>
                      <a:pt x="419" y="8232"/>
                      <a:pt x="559" y="8108"/>
                    </a:cubicBezTo>
                    <a:cubicBezTo>
                      <a:pt x="1477" y="7336"/>
                      <a:pt x="2480" y="6971"/>
                      <a:pt x="3549" y="6971"/>
                    </a:cubicBezTo>
                    <a:cubicBezTo>
                      <a:pt x="4067" y="6971"/>
                      <a:pt x="4602" y="7057"/>
                      <a:pt x="5149" y="7224"/>
                    </a:cubicBezTo>
                    <a:cubicBezTo>
                      <a:pt x="5801" y="7426"/>
                      <a:pt x="6421" y="7674"/>
                      <a:pt x="7041" y="7907"/>
                    </a:cubicBezTo>
                    <a:cubicBezTo>
                      <a:pt x="7667" y="8138"/>
                      <a:pt x="8316" y="8321"/>
                      <a:pt x="8978" y="8321"/>
                    </a:cubicBezTo>
                    <a:cubicBezTo>
                      <a:pt x="9072" y="8321"/>
                      <a:pt x="9165" y="8317"/>
                      <a:pt x="9259" y="8310"/>
                    </a:cubicBezTo>
                    <a:cubicBezTo>
                      <a:pt x="10531" y="8217"/>
                      <a:pt x="11756" y="7953"/>
                      <a:pt x="12888" y="7348"/>
                    </a:cubicBezTo>
                    <a:cubicBezTo>
                      <a:pt x="14238" y="6619"/>
                      <a:pt x="14951" y="5503"/>
                      <a:pt x="14858" y="3936"/>
                    </a:cubicBezTo>
                    <a:cubicBezTo>
                      <a:pt x="14827" y="3502"/>
                      <a:pt x="14796" y="3052"/>
                      <a:pt x="14780" y="2618"/>
                    </a:cubicBezTo>
                    <a:cubicBezTo>
                      <a:pt x="14749" y="2308"/>
                      <a:pt x="14811" y="2044"/>
                      <a:pt x="15028" y="1812"/>
                    </a:cubicBezTo>
                    <a:cubicBezTo>
                      <a:pt x="15075" y="1765"/>
                      <a:pt x="15090" y="1610"/>
                      <a:pt x="15044" y="1548"/>
                    </a:cubicBezTo>
                    <a:cubicBezTo>
                      <a:pt x="14749" y="1129"/>
                      <a:pt x="14455" y="710"/>
                      <a:pt x="14113" y="323"/>
                    </a:cubicBezTo>
                    <a:cubicBezTo>
                      <a:pt x="14005" y="183"/>
                      <a:pt x="13834" y="75"/>
                      <a:pt x="13664" y="13"/>
                    </a:cubicBezTo>
                    <a:cubicBezTo>
                      <a:pt x="13635" y="4"/>
                      <a:pt x="13602" y="0"/>
                      <a:pt x="1356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6" name="Google Shape;2216;p18"/>
              <p:cNvSpPr/>
              <p:nvPr/>
            </p:nvSpPr>
            <p:spPr>
              <a:xfrm>
                <a:off x="2994425" y="2233650"/>
                <a:ext cx="254750" cy="253975"/>
              </a:xfrm>
              <a:custGeom>
                <a:avLst/>
                <a:gdLst/>
                <a:ahLst/>
                <a:cxnLst/>
                <a:rect l="l" t="t" r="r" b="b"/>
                <a:pathLst>
                  <a:path w="10190" h="10159" extrusionOk="0">
                    <a:moveTo>
                      <a:pt x="2745" y="7584"/>
                    </a:moveTo>
                    <a:cubicBezTo>
                      <a:pt x="3480" y="7999"/>
                      <a:pt x="4258" y="8056"/>
                      <a:pt x="5046" y="8056"/>
                    </a:cubicBezTo>
                    <a:cubicBezTo>
                      <a:pt x="5344" y="8056"/>
                      <a:pt x="5644" y="8048"/>
                      <a:pt x="5943" y="8048"/>
                    </a:cubicBezTo>
                    <a:cubicBezTo>
                      <a:pt x="6004" y="8048"/>
                      <a:pt x="6065" y="8049"/>
                      <a:pt x="6126" y="8049"/>
                    </a:cubicBezTo>
                    <a:cubicBezTo>
                      <a:pt x="6840" y="8065"/>
                      <a:pt x="7506" y="8189"/>
                      <a:pt x="8158" y="8406"/>
                    </a:cubicBezTo>
                    <a:cubicBezTo>
                      <a:pt x="8390" y="8468"/>
                      <a:pt x="8608" y="8561"/>
                      <a:pt x="8608" y="8887"/>
                    </a:cubicBezTo>
                    <a:cubicBezTo>
                      <a:pt x="8344" y="8778"/>
                      <a:pt x="8096" y="8670"/>
                      <a:pt x="7848" y="8577"/>
                    </a:cubicBezTo>
                    <a:cubicBezTo>
                      <a:pt x="6933" y="8220"/>
                      <a:pt x="5987" y="8344"/>
                      <a:pt x="5056" y="8267"/>
                    </a:cubicBezTo>
                    <a:cubicBezTo>
                      <a:pt x="4513" y="8220"/>
                      <a:pt x="3986" y="8173"/>
                      <a:pt x="3459" y="8065"/>
                    </a:cubicBezTo>
                    <a:cubicBezTo>
                      <a:pt x="3180" y="8018"/>
                      <a:pt x="2931" y="7832"/>
                      <a:pt x="2683" y="7724"/>
                    </a:cubicBezTo>
                    <a:cubicBezTo>
                      <a:pt x="2699" y="7677"/>
                      <a:pt x="2714" y="7631"/>
                      <a:pt x="2745" y="7584"/>
                    </a:cubicBezTo>
                    <a:close/>
                    <a:moveTo>
                      <a:pt x="1349" y="0"/>
                    </a:moveTo>
                    <a:cubicBezTo>
                      <a:pt x="1117" y="155"/>
                      <a:pt x="915" y="264"/>
                      <a:pt x="745" y="404"/>
                    </a:cubicBezTo>
                    <a:cubicBezTo>
                      <a:pt x="233" y="822"/>
                      <a:pt x="109" y="1412"/>
                      <a:pt x="62" y="2032"/>
                    </a:cubicBezTo>
                    <a:cubicBezTo>
                      <a:pt x="0" y="2745"/>
                      <a:pt x="31" y="3428"/>
                      <a:pt x="357" y="4064"/>
                    </a:cubicBezTo>
                    <a:cubicBezTo>
                      <a:pt x="528" y="4389"/>
                      <a:pt x="543" y="4668"/>
                      <a:pt x="372" y="4994"/>
                    </a:cubicBezTo>
                    <a:cubicBezTo>
                      <a:pt x="62" y="5568"/>
                      <a:pt x="124" y="6157"/>
                      <a:pt x="419" y="6747"/>
                    </a:cubicBezTo>
                    <a:cubicBezTo>
                      <a:pt x="900" y="7646"/>
                      <a:pt x="1691" y="8127"/>
                      <a:pt x="2637" y="8375"/>
                    </a:cubicBezTo>
                    <a:cubicBezTo>
                      <a:pt x="3877" y="8716"/>
                      <a:pt x="5149" y="8763"/>
                      <a:pt x="6421" y="8809"/>
                    </a:cubicBezTo>
                    <a:cubicBezTo>
                      <a:pt x="7708" y="8856"/>
                      <a:pt x="8809" y="9352"/>
                      <a:pt x="9817" y="10159"/>
                    </a:cubicBezTo>
                    <a:cubicBezTo>
                      <a:pt x="9926" y="9988"/>
                      <a:pt x="10050" y="9786"/>
                      <a:pt x="10158" y="9585"/>
                    </a:cubicBezTo>
                    <a:cubicBezTo>
                      <a:pt x="10189" y="9538"/>
                      <a:pt x="10174" y="9461"/>
                      <a:pt x="10158" y="9414"/>
                    </a:cubicBezTo>
                    <a:cubicBezTo>
                      <a:pt x="9895" y="8964"/>
                      <a:pt x="9631" y="8530"/>
                      <a:pt x="9383" y="8080"/>
                    </a:cubicBezTo>
                    <a:cubicBezTo>
                      <a:pt x="9088" y="7600"/>
                      <a:pt x="8639" y="7351"/>
                      <a:pt x="8111" y="7212"/>
                    </a:cubicBezTo>
                    <a:cubicBezTo>
                      <a:pt x="7696" y="7092"/>
                      <a:pt x="7275" y="7043"/>
                      <a:pt x="6851" y="7043"/>
                    </a:cubicBezTo>
                    <a:cubicBezTo>
                      <a:pt x="6564" y="7043"/>
                      <a:pt x="6275" y="7066"/>
                      <a:pt x="5987" y="7103"/>
                    </a:cubicBezTo>
                    <a:cubicBezTo>
                      <a:pt x="5788" y="7134"/>
                      <a:pt x="5592" y="7148"/>
                      <a:pt x="5398" y="7148"/>
                    </a:cubicBezTo>
                    <a:cubicBezTo>
                      <a:pt x="4895" y="7148"/>
                      <a:pt x="4405" y="7050"/>
                      <a:pt x="3924" y="6871"/>
                    </a:cubicBezTo>
                    <a:cubicBezTo>
                      <a:pt x="2745" y="6452"/>
                      <a:pt x="1908" y="5661"/>
                      <a:pt x="1489" y="4498"/>
                    </a:cubicBezTo>
                    <a:cubicBezTo>
                      <a:pt x="1132" y="3521"/>
                      <a:pt x="1024" y="2497"/>
                      <a:pt x="1132" y="1474"/>
                    </a:cubicBezTo>
                    <a:cubicBezTo>
                      <a:pt x="1179" y="1008"/>
                      <a:pt x="1272" y="543"/>
                      <a:pt x="134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7" name="Google Shape;2217;p18"/>
              <p:cNvSpPr/>
              <p:nvPr/>
            </p:nvSpPr>
            <p:spPr>
              <a:xfrm>
                <a:off x="3287150" y="2157200"/>
                <a:ext cx="138050" cy="270325"/>
              </a:xfrm>
              <a:custGeom>
                <a:avLst/>
                <a:gdLst/>
                <a:ahLst/>
                <a:cxnLst/>
                <a:rect l="l" t="t" r="r" b="b"/>
                <a:pathLst>
                  <a:path w="5522" h="10813" extrusionOk="0">
                    <a:moveTo>
                      <a:pt x="2726" y="1"/>
                    </a:moveTo>
                    <a:cubicBezTo>
                      <a:pt x="2329" y="1"/>
                      <a:pt x="1951" y="81"/>
                      <a:pt x="1582" y="282"/>
                    </a:cubicBezTo>
                    <a:cubicBezTo>
                      <a:pt x="1799" y="546"/>
                      <a:pt x="2001" y="779"/>
                      <a:pt x="2203" y="1011"/>
                    </a:cubicBezTo>
                    <a:cubicBezTo>
                      <a:pt x="3304" y="2252"/>
                      <a:pt x="3350" y="4113"/>
                      <a:pt x="2497" y="5462"/>
                    </a:cubicBezTo>
                    <a:cubicBezTo>
                      <a:pt x="2156" y="6005"/>
                      <a:pt x="1706" y="6486"/>
                      <a:pt x="1303" y="6998"/>
                    </a:cubicBezTo>
                    <a:cubicBezTo>
                      <a:pt x="652" y="7757"/>
                      <a:pt x="249" y="8641"/>
                      <a:pt x="78" y="9634"/>
                    </a:cubicBezTo>
                    <a:cubicBezTo>
                      <a:pt x="0" y="10037"/>
                      <a:pt x="93" y="10409"/>
                      <a:pt x="357" y="10813"/>
                    </a:cubicBezTo>
                    <a:cubicBezTo>
                      <a:pt x="357" y="9696"/>
                      <a:pt x="853" y="8921"/>
                      <a:pt x="1675" y="8347"/>
                    </a:cubicBezTo>
                    <a:cubicBezTo>
                      <a:pt x="2094" y="8068"/>
                      <a:pt x="2482" y="7757"/>
                      <a:pt x="2901" y="7494"/>
                    </a:cubicBezTo>
                    <a:cubicBezTo>
                      <a:pt x="4079" y="6718"/>
                      <a:pt x="4575" y="5586"/>
                      <a:pt x="4575" y="4221"/>
                    </a:cubicBezTo>
                    <a:cubicBezTo>
                      <a:pt x="4560" y="3555"/>
                      <a:pt x="4777" y="2996"/>
                      <a:pt x="5134" y="2453"/>
                    </a:cubicBezTo>
                    <a:cubicBezTo>
                      <a:pt x="5289" y="2205"/>
                      <a:pt x="5397" y="1926"/>
                      <a:pt x="5475" y="1647"/>
                    </a:cubicBezTo>
                    <a:cubicBezTo>
                      <a:pt x="5522" y="1507"/>
                      <a:pt x="5475" y="1275"/>
                      <a:pt x="5382" y="1197"/>
                    </a:cubicBezTo>
                    <a:cubicBezTo>
                      <a:pt x="4746" y="623"/>
                      <a:pt x="4064" y="143"/>
                      <a:pt x="3195" y="34"/>
                    </a:cubicBezTo>
                    <a:cubicBezTo>
                      <a:pt x="3035" y="12"/>
                      <a:pt x="2879" y="1"/>
                      <a:pt x="27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8" name="Google Shape;2218;p18"/>
              <p:cNvSpPr/>
              <p:nvPr/>
            </p:nvSpPr>
            <p:spPr>
              <a:xfrm>
                <a:off x="2906800" y="3161850"/>
                <a:ext cx="395100" cy="150875"/>
              </a:xfrm>
              <a:custGeom>
                <a:avLst/>
                <a:gdLst/>
                <a:ahLst/>
                <a:cxnLst/>
                <a:rect l="l" t="t" r="r" b="b"/>
                <a:pathLst>
                  <a:path w="15804" h="6035" extrusionOk="0">
                    <a:moveTo>
                      <a:pt x="15757" y="0"/>
                    </a:moveTo>
                    <a:cubicBezTo>
                      <a:pt x="15711" y="109"/>
                      <a:pt x="15649" y="218"/>
                      <a:pt x="15602" y="326"/>
                    </a:cubicBezTo>
                    <a:cubicBezTo>
                      <a:pt x="15214" y="1164"/>
                      <a:pt x="14641" y="1846"/>
                      <a:pt x="13912" y="2389"/>
                    </a:cubicBezTo>
                    <a:cubicBezTo>
                      <a:pt x="13105" y="2978"/>
                      <a:pt x="12330" y="3583"/>
                      <a:pt x="11539" y="4172"/>
                    </a:cubicBezTo>
                    <a:cubicBezTo>
                      <a:pt x="10717" y="4778"/>
                      <a:pt x="9790" y="5127"/>
                      <a:pt x="8809" y="5127"/>
                    </a:cubicBezTo>
                    <a:cubicBezTo>
                      <a:pt x="8660" y="5127"/>
                      <a:pt x="8510" y="5119"/>
                      <a:pt x="8359" y="5103"/>
                    </a:cubicBezTo>
                    <a:cubicBezTo>
                      <a:pt x="7088" y="4963"/>
                      <a:pt x="5863" y="4622"/>
                      <a:pt x="4730" y="3986"/>
                    </a:cubicBezTo>
                    <a:cubicBezTo>
                      <a:pt x="4327" y="3754"/>
                      <a:pt x="3924" y="3536"/>
                      <a:pt x="3505" y="3319"/>
                    </a:cubicBezTo>
                    <a:cubicBezTo>
                      <a:pt x="2761" y="2947"/>
                      <a:pt x="2001" y="2559"/>
                      <a:pt x="1163" y="2435"/>
                    </a:cubicBezTo>
                    <a:cubicBezTo>
                      <a:pt x="791" y="2373"/>
                      <a:pt x="403" y="2389"/>
                      <a:pt x="0" y="2358"/>
                    </a:cubicBezTo>
                    <a:lnTo>
                      <a:pt x="0" y="2358"/>
                    </a:lnTo>
                    <a:cubicBezTo>
                      <a:pt x="900" y="2994"/>
                      <a:pt x="1784" y="3536"/>
                      <a:pt x="2590" y="4188"/>
                    </a:cubicBezTo>
                    <a:cubicBezTo>
                      <a:pt x="4110" y="5429"/>
                      <a:pt x="5816" y="6002"/>
                      <a:pt x="7770" y="6033"/>
                    </a:cubicBezTo>
                    <a:cubicBezTo>
                      <a:pt x="7824" y="6034"/>
                      <a:pt x="7877" y="6035"/>
                      <a:pt x="7930" y="6035"/>
                    </a:cubicBezTo>
                    <a:cubicBezTo>
                      <a:pt x="9586" y="6035"/>
                      <a:pt x="11054" y="5566"/>
                      <a:pt x="12376" y="4545"/>
                    </a:cubicBezTo>
                    <a:cubicBezTo>
                      <a:pt x="12888" y="4157"/>
                      <a:pt x="13400" y="3769"/>
                      <a:pt x="13974" y="3490"/>
                    </a:cubicBezTo>
                    <a:cubicBezTo>
                      <a:pt x="15214" y="2885"/>
                      <a:pt x="15804" y="1412"/>
                      <a:pt x="1575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19" name="Google Shape;2219;p18"/>
              <p:cNvSpPr/>
              <p:nvPr/>
            </p:nvSpPr>
            <p:spPr>
              <a:xfrm>
                <a:off x="3002375" y="2684150"/>
                <a:ext cx="109550" cy="209425"/>
              </a:xfrm>
              <a:custGeom>
                <a:avLst/>
                <a:gdLst/>
                <a:ahLst/>
                <a:cxnLst/>
                <a:rect l="l" t="t" r="r" b="b"/>
                <a:pathLst>
                  <a:path w="4382" h="8377" extrusionOk="0">
                    <a:moveTo>
                      <a:pt x="2055" y="4142"/>
                    </a:moveTo>
                    <a:cubicBezTo>
                      <a:pt x="2086" y="4158"/>
                      <a:pt x="2117" y="4173"/>
                      <a:pt x="2164" y="4173"/>
                    </a:cubicBezTo>
                    <a:cubicBezTo>
                      <a:pt x="2086" y="4530"/>
                      <a:pt x="2009" y="4887"/>
                      <a:pt x="1915" y="5228"/>
                    </a:cubicBezTo>
                    <a:cubicBezTo>
                      <a:pt x="1822" y="5616"/>
                      <a:pt x="1683" y="5988"/>
                      <a:pt x="1590" y="6360"/>
                    </a:cubicBezTo>
                    <a:cubicBezTo>
                      <a:pt x="1497" y="6732"/>
                      <a:pt x="1435" y="7105"/>
                      <a:pt x="1373" y="7477"/>
                    </a:cubicBezTo>
                    <a:cubicBezTo>
                      <a:pt x="1326" y="7477"/>
                      <a:pt x="1280" y="7492"/>
                      <a:pt x="1233" y="7492"/>
                    </a:cubicBezTo>
                    <a:cubicBezTo>
                      <a:pt x="1218" y="7353"/>
                      <a:pt x="1156" y="7198"/>
                      <a:pt x="1187" y="7074"/>
                    </a:cubicBezTo>
                    <a:cubicBezTo>
                      <a:pt x="1280" y="6577"/>
                      <a:pt x="1404" y="6081"/>
                      <a:pt x="1559" y="5600"/>
                    </a:cubicBezTo>
                    <a:cubicBezTo>
                      <a:pt x="1698" y="5104"/>
                      <a:pt x="1884" y="4639"/>
                      <a:pt x="2055" y="4142"/>
                    </a:cubicBezTo>
                    <a:close/>
                    <a:moveTo>
                      <a:pt x="3114" y="0"/>
                    </a:moveTo>
                    <a:cubicBezTo>
                      <a:pt x="3107" y="0"/>
                      <a:pt x="3101" y="1"/>
                      <a:pt x="3094" y="2"/>
                    </a:cubicBezTo>
                    <a:cubicBezTo>
                      <a:pt x="2489" y="48"/>
                      <a:pt x="1946" y="591"/>
                      <a:pt x="1838" y="1196"/>
                    </a:cubicBezTo>
                    <a:cubicBezTo>
                      <a:pt x="1760" y="1599"/>
                      <a:pt x="1683" y="1987"/>
                      <a:pt x="1559" y="2374"/>
                    </a:cubicBezTo>
                    <a:cubicBezTo>
                      <a:pt x="1140" y="3739"/>
                      <a:pt x="675" y="5104"/>
                      <a:pt x="287" y="6484"/>
                    </a:cubicBezTo>
                    <a:cubicBezTo>
                      <a:pt x="132" y="6996"/>
                      <a:pt x="85" y="7554"/>
                      <a:pt x="23" y="8097"/>
                    </a:cubicBezTo>
                    <a:cubicBezTo>
                      <a:pt x="1" y="8292"/>
                      <a:pt x="54" y="8376"/>
                      <a:pt x="183" y="8376"/>
                    </a:cubicBezTo>
                    <a:cubicBezTo>
                      <a:pt x="228" y="8376"/>
                      <a:pt x="284" y="8366"/>
                      <a:pt x="349" y="8345"/>
                    </a:cubicBezTo>
                    <a:cubicBezTo>
                      <a:pt x="442" y="8330"/>
                      <a:pt x="520" y="8268"/>
                      <a:pt x="535" y="8252"/>
                    </a:cubicBezTo>
                    <a:cubicBezTo>
                      <a:pt x="504" y="8082"/>
                      <a:pt x="458" y="7942"/>
                      <a:pt x="458" y="7802"/>
                    </a:cubicBezTo>
                    <a:cubicBezTo>
                      <a:pt x="473" y="7074"/>
                      <a:pt x="628" y="6376"/>
                      <a:pt x="892" y="5693"/>
                    </a:cubicBezTo>
                    <a:cubicBezTo>
                      <a:pt x="1404" y="4375"/>
                      <a:pt x="1978" y="3072"/>
                      <a:pt x="1993" y="1630"/>
                    </a:cubicBezTo>
                    <a:cubicBezTo>
                      <a:pt x="1993" y="1568"/>
                      <a:pt x="2040" y="1506"/>
                      <a:pt x="2071" y="1444"/>
                    </a:cubicBezTo>
                    <a:lnTo>
                      <a:pt x="2071" y="1444"/>
                    </a:lnTo>
                    <a:cubicBezTo>
                      <a:pt x="2148" y="2188"/>
                      <a:pt x="2071" y="2917"/>
                      <a:pt x="1853" y="3631"/>
                    </a:cubicBezTo>
                    <a:cubicBezTo>
                      <a:pt x="1559" y="4546"/>
                      <a:pt x="1202" y="5461"/>
                      <a:pt x="938" y="6391"/>
                    </a:cubicBezTo>
                    <a:cubicBezTo>
                      <a:pt x="783" y="6934"/>
                      <a:pt x="752" y="7523"/>
                      <a:pt x="659" y="8097"/>
                    </a:cubicBezTo>
                    <a:cubicBezTo>
                      <a:pt x="690" y="8113"/>
                      <a:pt x="737" y="8128"/>
                      <a:pt x="768" y="8144"/>
                    </a:cubicBezTo>
                    <a:cubicBezTo>
                      <a:pt x="861" y="8082"/>
                      <a:pt x="954" y="8020"/>
                      <a:pt x="1047" y="7973"/>
                    </a:cubicBezTo>
                    <a:cubicBezTo>
                      <a:pt x="1729" y="7601"/>
                      <a:pt x="2396" y="7198"/>
                      <a:pt x="3094" y="6872"/>
                    </a:cubicBezTo>
                    <a:cubicBezTo>
                      <a:pt x="3404" y="6717"/>
                      <a:pt x="3621" y="6515"/>
                      <a:pt x="3637" y="6190"/>
                    </a:cubicBezTo>
                    <a:cubicBezTo>
                      <a:pt x="3652" y="5678"/>
                      <a:pt x="3652" y="5150"/>
                      <a:pt x="3590" y="4623"/>
                    </a:cubicBezTo>
                    <a:cubicBezTo>
                      <a:pt x="3451" y="3289"/>
                      <a:pt x="3327" y="1971"/>
                      <a:pt x="4381" y="886"/>
                    </a:cubicBezTo>
                    <a:cubicBezTo>
                      <a:pt x="3839" y="761"/>
                      <a:pt x="3792" y="715"/>
                      <a:pt x="3482" y="250"/>
                    </a:cubicBezTo>
                    <a:cubicBezTo>
                      <a:pt x="3408" y="132"/>
                      <a:pt x="3237" y="0"/>
                      <a:pt x="311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0" name="Google Shape;2220;p18"/>
              <p:cNvSpPr/>
              <p:nvPr/>
            </p:nvSpPr>
            <p:spPr>
              <a:xfrm>
                <a:off x="2485350" y="2778550"/>
                <a:ext cx="150450" cy="158825"/>
              </a:xfrm>
              <a:custGeom>
                <a:avLst/>
                <a:gdLst/>
                <a:ahLst/>
                <a:cxnLst/>
                <a:rect l="l" t="t" r="r" b="b"/>
                <a:pathLst>
                  <a:path w="6018" h="6353" extrusionOk="0">
                    <a:moveTo>
                      <a:pt x="2178" y="709"/>
                    </a:moveTo>
                    <a:cubicBezTo>
                      <a:pt x="2199" y="709"/>
                      <a:pt x="2218" y="713"/>
                      <a:pt x="2233" y="723"/>
                    </a:cubicBezTo>
                    <a:cubicBezTo>
                      <a:pt x="2823" y="925"/>
                      <a:pt x="3412" y="1111"/>
                      <a:pt x="3877" y="1545"/>
                    </a:cubicBezTo>
                    <a:cubicBezTo>
                      <a:pt x="3939" y="1623"/>
                      <a:pt x="3955" y="1731"/>
                      <a:pt x="4001" y="1824"/>
                    </a:cubicBezTo>
                    <a:cubicBezTo>
                      <a:pt x="3908" y="1793"/>
                      <a:pt x="3800" y="1793"/>
                      <a:pt x="3707" y="1747"/>
                    </a:cubicBezTo>
                    <a:cubicBezTo>
                      <a:pt x="3210" y="1483"/>
                      <a:pt x="2730" y="1204"/>
                      <a:pt x="2233" y="925"/>
                    </a:cubicBezTo>
                    <a:cubicBezTo>
                      <a:pt x="2171" y="878"/>
                      <a:pt x="2109" y="847"/>
                      <a:pt x="2032" y="816"/>
                    </a:cubicBezTo>
                    <a:lnTo>
                      <a:pt x="2047" y="723"/>
                    </a:lnTo>
                    <a:cubicBezTo>
                      <a:pt x="2089" y="723"/>
                      <a:pt x="2137" y="709"/>
                      <a:pt x="2178" y="709"/>
                    </a:cubicBezTo>
                    <a:close/>
                    <a:moveTo>
                      <a:pt x="1934" y="0"/>
                    </a:moveTo>
                    <a:cubicBezTo>
                      <a:pt x="1369" y="0"/>
                      <a:pt x="848" y="254"/>
                      <a:pt x="403" y="677"/>
                    </a:cubicBezTo>
                    <a:cubicBezTo>
                      <a:pt x="78" y="971"/>
                      <a:pt x="0" y="1374"/>
                      <a:pt x="0" y="1809"/>
                    </a:cubicBezTo>
                    <a:cubicBezTo>
                      <a:pt x="78" y="1824"/>
                      <a:pt x="140" y="1840"/>
                      <a:pt x="202" y="1855"/>
                    </a:cubicBezTo>
                    <a:cubicBezTo>
                      <a:pt x="1411" y="2181"/>
                      <a:pt x="2404" y="2832"/>
                      <a:pt x="3257" y="3732"/>
                    </a:cubicBezTo>
                    <a:cubicBezTo>
                      <a:pt x="3939" y="4461"/>
                      <a:pt x="4451" y="5298"/>
                      <a:pt x="4482" y="6353"/>
                    </a:cubicBezTo>
                    <a:cubicBezTo>
                      <a:pt x="4761" y="6089"/>
                      <a:pt x="5025" y="5857"/>
                      <a:pt x="5273" y="5608"/>
                    </a:cubicBezTo>
                    <a:cubicBezTo>
                      <a:pt x="5320" y="5562"/>
                      <a:pt x="5335" y="5469"/>
                      <a:pt x="5335" y="5391"/>
                    </a:cubicBezTo>
                    <a:cubicBezTo>
                      <a:pt x="5304" y="4399"/>
                      <a:pt x="5025" y="3468"/>
                      <a:pt x="4451" y="2646"/>
                    </a:cubicBezTo>
                    <a:cubicBezTo>
                      <a:pt x="4420" y="2600"/>
                      <a:pt x="4405" y="2522"/>
                      <a:pt x="4374" y="2383"/>
                    </a:cubicBezTo>
                    <a:lnTo>
                      <a:pt x="4374" y="2383"/>
                    </a:lnTo>
                    <a:cubicBezTo>
                      <a:pt x="4916" y="2739"/>
                      <a:pt x="5056" y="3251"/>
                      <a:pt x="5227" y="3732"/>
                    </a:cubicBezTo>
                    <a:cubicBezTo>
                      <a:pt x="5397" y="4213"/>
                      <a:pt x="5506" y="4724"/>
                      <a:pt x="5645" y="5236"/>
                    </a:cubicBezTo>
                    <a:cubicBezTo>
                      <a:pt x="5847" y="5112"/>
                      <a:pt x="6002" y="4957"/>
                      <a:pt x="6018" y="4678"/>
                    </a:cubicBezTo>
                    <a:cubicBezTo>
                      <a:pt x="6018" y="3344"/>
                      <a:pt x="5676" y="2181"/>
                      <a:pt x="4575" y="1343"/>
                    </a:cubicBezTo>
                    <a:cubicBezTo>
                      <a:pt x="4374" y="1188"/>
                      <a:pt x="4203" y="1002"/>
                      <a:pt x="3986" y="878"/>
                    </a:cubicBezTo>
                    <a:cubicBezTo>
                      <a:pt x="3521" y="599"/>
                      <a:pt x="3071" y="273"/>
                      <a:pt x="2559" y="103"/>
                    </a:cubicBezTo>
                    <a:cubicBezTo>
                      <a:pt x="2346" y="33"/>
                      <a:pt x="2137" y="0"/>
                      <a:pt x="193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1" name="Google Shape;2221;p18"/>
              <p:cNvSpPr/>
              <p:nvPr/>
            </p:nvSpPr>
            <p:spPr>
              <a:xfrm>
                <a:off x="3096400" y="2689750"/>
                <a:ext cx="81050" cy="160400"/>
              </a:xfrm>
              <a:custGeom>
                <a:avLst/>
                <a:gdLst/>
                <a:ahLst/>
                <a:cxnLst/>
                <a:rect l="l" t="t" r="r" b="b"/>
                <a:pathLst>
                  <a:path w="3242" h="6416" extrusionOk="0">
                    <a:moveTo>
                      <a:pt x="3227" y="0"/>
                    </a:moveTo>
                    <a:lnTo>
                      <a:pt x="3227" y="0"/>
                    </a:lnTo>
                    <a:cubicBezTo>
                      <a:pt x="3227" y="0"/>
                      <a:pt x="3227" y="2"/>
                      <a:pt x="3230" y="8"/>
                    </a:cubicBezTo>
                    <a:lnTo>
                      <a:pt x="3230" y="8"/>
                    </a:lnTo>
                    <a:cubicBezTo>
                      <a:pt x="3231" y="5"/>
                      <a:pt x="3228" y="0"/>
                      <a:pt x="3227" y="0"/>
                    </a:cubicBezTo>
                    <a:close/>
                    <a:moveTo>
                      <a:pt x="3230" y="8"/>
                    </a:moveTo>
                    <a:cubicBezTo>
                      <a:pt x="3230" y="9"/>
                      <a:pt x="3229" y="10"/>
                      <a:pt x="3226" y="10"/>
                    </a:cubicBezTo>
                    <a:cubicBezTo>
                      <a:pt x="3222" y="18"/>
                      <a:pt x="3218" y="25"/>
                      <a:pt x="3214" y="33"/>
                    </a:cubicBezTo>
                    <a:lnTo>
                      <a:pt x="3214" y="33"/>
                    </a:lnTo>
                    <a:cubicBezTo>
                      <a:pt x="3223" y="31"/>
                      <a:pt x="3232" y="28"/>
                      <a:pt x="3241" y="26"/>
                    </a:cubicBezTo>
                    <a:cubicBezTo>
                      <a:pt x="3236" y="18"/>
                      <a:pt x="3233" y="12"/>
                      <a:pt x="3230" y="8"/>
                    </a:cubicBezTo>
                    <a:close/>
                    <a:moveTo>
                      <a:pt x="3214" y="33"/>
                    </a:moveTo>
                    <a:lnTo>
                      <a:pt x="3214" y="33"/>
                    </a:lnTo>
                    <a:cubicBezTo>
                      <a:pt x="2479" y="232"/>
                      <a:pt x="1744" y="431"/>
                      <a:pt x="1024" y="631"/>
                    </a:cubicBezTo>
                    <a:cubicBezTo>
                      <a:pt x="977" y="646"/>
                      <a:pt x="931" y="677"/>
                      <a:pt x="900" y="708"/>
                    </a:cubicBezTo>
                    <a:cubicBezTo>
                      <a:pt x="481" y="1018"/>
                      <a:pt x="155" y="1421"/>
                      <a:pt x="109" y="1949"/>
                    </a:cubicBezTo>
                    <a:cubicBezTo>
                      <a:pt x="47" y="2569"/>
                      <a:pt x="0" y="3190"/>
                      <a:pt x="47" y="3794"/>
                    </a:cubicBezTo>
                    <a:cubicBezTo>
                      <a:pt x="93" y="4632"/>
                      <a:pt x="310" y="5469"/>
                      <a:pt x="62" y="6415"/>
                    </a:cubicBezTo>
                    <a:cubicBezTo>
                      <a:pt x="900" y="6105"/>
                      <a:pt x="1659" y="5810"/>
                      <a:pt x="2419" y="5547"/>
                    </a:cubicBezTo>
                    <a:cubicBezTo>
                      <a:pt x="2792" y="5423"/>
                      <a:pt x="2962" y="5159"/>
                      <a:pt x="2962" y="4802"/>
                    </a:cubicBezTo>
                    <a:cubicBezTo>
                      <a:pt x="2978" y="4042"/>
                      <a:pt x="2993" y="3283"/>
                      <a:pt x="2947" y="2523"/>
                    </a:cubicBezTo>
                    <a:cubicBezTo>
                      <a:pt x="2885" y="1678"/>
                      <a:pt x="2809" y="833"/>
                      <a:pt x="3214" y="33"/>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2" name="Google Shape;2222;p18"/>
              <p:cNvSpPr/>
              <p:nvPr/>
            </p:nvSpPr>
            <p:spPr>
              <a:xfrm>
                <a:off x="2569875" y="2724775"/>
                <a:ext cx="102375" cy="170350"/>
              </a:xfrm>
              <a:custGeom>
                <a:avLst/>
                <a:gdLst/>
                <a:ahLst/>
                <a:cxnLst/>
                <a:rect l="l" t="t" r="r" b="b"/>
                <a:pathLst>
                  <a:path w="4095" h="6814" extrusionOk="0">
                    <a:moveTo>
                      <a:pt x="2181" y="0"/>
                    </a:moveTo>
                    <a:cubicBezTo>
                      <a:pt x="2003" y="0"/>
                      <a:pt x="1810" y="53"/>
                      <a:pt x="1597" y="176"/>
                    </a:cubicBezTo>
                    <a:cubicBezTo>
                      <a:pt x="1396" y="300"/>
                      <a:pt x="1179" y="408"/>
                      <a:pt x="977" y="548"/>
                    </a:cubicBezTo>
                    <a:cubicBezTo>
                      <a:pt x="434" y="904"/>
                      <a:pt x="0" y="1354"/>
                      <a:pt x="62" y="2099"/>
                    </a:cubicBezTo>
                    <a:cubicBezTo>
                      <a:pt x="62" y="2285"/>
                      <a:pt x="93" y="2378"/>
                      <a:pt x="264" y="2486"/>
                    </a:cubicBezTo>
                    <a:cubicBezTo>
                      <a:pt x="1675" y="3339"/>
                      <a:pt x="2699" y="4487"/>
                      <a:pt x="2854" y="6224"/>
                    </a:cubicBezTo>
                    <a:cubicBezTo>
                      <a:pt x="2869" y="6395"/>
                      <a:pt x="2885" y="6581"/>
                      <a:pt x="2900" y="6813"/>
                    </a:cubicBezTo>
                    <a:cubicBezTo>
                      <a:pt x="3024" y="6720"/>
                      <a:pt x="3102" y="6643"/>
                      <a:pt x="3133" y="6627"/>
                    </a:cubicBezTo>
                    <a:cubicBezTo>
                      <a:pt x="3133" y="6426"/>
                      <a:pt x="3117" y="6271"/>
                      <a:pt x="3133" y="6131"/>
                    </a:cubicBezTo>
                    <a:cubicBezTo>
                      <a:pt x="3133" y="5945"/>
                      <a:pt x="3164" y="5759"/>
                      <a:pt x="3164" y="5573"/>
                    </a:cubicBezTo>
                    <a:cubicBezTo>
                      <a:pt x="3117" y="4580"/>
                      <a:pt x="2714" y="3743"/>
                      <a:pt x="2032" y="3045"/>
                    </a:cubicBezTo>
                    <a:cubicBezTo>
                      <a:pt x="1939" y="2952"/>
                      <a:pt x="1892" y="2843"/>
                      <a:pt x="1830" y="2750"/>
                    </a:cubicBezTo>
                    <a:lnTo>
                      <a:pt x="1939" y="2704"/>
                    </a:lnTo>
                    <a:cubicBezTo>
                      <a:pt x="3009" y="3665"/>
                      <a:pt x="3583" y="4859"/>
                      <a:pt x="3350" y="6395"/>
                    </a:cubicBezTo>
                    <a:cubicBezTo>
                      <a:pt x="4063" y="5914"/>
                      <a:pt x="4094" y="5914"/>
                      <a:pt x="4048" y="5138"/>
                    </a:cubicBezTo>
                    <a:cubicBezTo>
                      <a:pt x="3986" y="4146"/>
                      <a:pt x="3893" y="3153"/>
                      <a:pt x="3784" y="2161"/>
                    </a:cubicBezTo>
                    <a:cubicBezTo>
                      <a:pt x="3707" y="1540"/>
                      <a:pt x="3552" y="936"/>
                      <a:pt x="3086" y="470"/>
                    </a:cubicBezTo>
                    <a:cubicBezTo>
                      <a:pt x="2811" y="195"/>
                      <a:pt x="2523" y="0"/>
                      <a:pt x="2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3" name="Google Shape;2223;p18"/>
              <p:cNvSpPr/>
              <p:nvPr/>
            </p:nvSpPr>
            <p:spPr>
              <a:xfrm>
                <a:off x="3234025" y="2481000"/>
                <a:ext cx="100050" cy="217550"/>
              </a:xfrm>
              <a:custGeom>
                <a:avLst/>
                <a:gdLst/>
                <a:ahLst/>
                <a:cxnLst/>
                <a:rect l="l" t="t" r="r" b="b"/>
                <a:pathLst>
                  <a:path w="4002" h="8702" extrusionOk="0">
                    <a:moveTo>
                      <a:pt x="668" y="1"/>
                    </a:moveTo>
                    <a:cubicBezTo>
                      <a:pt x="559" y="296"/>
                      <a:pt x="404" y="590"/>
                      <a:pt x="311" y="900"/>
                    </a:cubicBezTo>
                    <a:cubicBezTo>
                      <a:pt x="1" y="1815"/>
                      <a:pt x="16" y="2653"/>
                      <a:pt x="699" y="3428"/>
                    </a:cubicBezTo>
                    <a:cubicBezTo>
                      <a:pt x="1055" y="3832"/>
                      <a:pt x="1396" y="4281"/>
                      <a:pt x="1660" y="4747"/>
                    </a:cubicBezTo>
                    <a:cubicBezTo>
                      <a:pt x="2110" y="5553"/>
                      <a:pt x="2203" y="6468"/>
                      <a:pt x="2311" y="7383"/>
                    </a:cubicBezTo>
                    <a:cubicBezTo>
                      <a:pt x="2358" y="7817"/>
                      <a:pt x="2420" y="8267"/>
                      <a:pt x="2482" y="8701"/>
                    </a:cubicBezTo>
                    <a:lnTo>
                      <a:pt x="2622" y="8701"/>
                    </a:lnTo>
                    <a:cubicBezTo>
                      <a:pt x="2699" y="8546"/>
                      <a:pt x="2823" y="8376"/>
                      <a:pt x="2823" y="8221"/>
                    </a:cubicBezTo>
                    <a:cubicBezTo>
                      <a:pt x="2823" y="7864"/>
                      <a:pt x="2761" y="7523"/>
                      <a:pt x="2715" y="7182"/>
                    </a:cubicBezTo>
                    <a:cubicBezTo>
                      <a:pt x="2544" y="6003"/>
                      <a:pt x="2187" y="4886"/>
                      <a:pt x="1676" y="3816"/>
                    </a:cubicBezTo>
                    <a:cubicBezTo>
                      <a:pt x="1645" y="3739"/>
                      <a:pt x="1614" y="3630"/>
                      <a:pt x="1598" y="3537"/>
                    </a:cubicBezTo>
                    <a:cubicBezTo>
                      <a:pt x="1629" y="3537"/>
                      <a:pt x="1660" y="3521"/>
                      <a:pt x="1691" y="3506"/>
                    </a:cubicBezTo>
                    <a:cubicBezTo>
                      <a:pt x="2436" y="4840"/>
                      <a:pt x="2854" y="6267"/>
                      <a:pt x="3025" y="7771"/>
                    </a:cubicBezTo>
                    <a:cubicBezTo>
                      <a:pt x="3149" y="7538"/>
                      <a:pt x="3304" y="7306"/>
                      <a:pt x="3289" y="7088"/>
                    </a:cubicBezTo>
                    <a:cubicBezTo>
                      <a:pt x="3242" y="6670"/>
                      <a:pt x="3102" y="6267"/>
                      <a:pt x="3009" y="5863"/>
                    </a:cubicBezTo>
                    <a:cubicBezTo>
                      <a:pt x="2947" y="5553"/>
                      <a:pt x="2885" y="5243"/>
                      <a:pt x="2808" y="4917"/>
                    </a:cubicBezTo>
                    <a:cubicBezTo>
                      <a:pt x="2839" y="4917"/>
                      <a:pt x="2870" y="4917"/>
                      <a:pt x="2885" y="4902"/>
                    </a:cubicBezTo>
                    <a:cubicBezTo>
                      <a:pt x="3226" y="5460"/>
                      <a:pt x="3226" y="6111"/>
                      <a:pt x="3382" y="6732"/>
                    </a:cubicBezTo>
                    <a:cubicBezTo>
                      <a:pt x="3413" y="6685"/>
                      <a:pt x="3444" y="6654"/>
                      <a:pt x="3459" y="6623"/>
                    </a:cubicBezTo>
                    <a:cubicBezTo>
                      <a:pt x="3614" y="5801"/>
                      <a:pt x="3754" y="4979"/>
                      <a:pt x="3909" y="4157"/>
                    </a:cubicBezTo>
                    <a:cubicBezTo>
                      <a:pt x="4002" y="3692"/>
                      <a:pt x="3785" y="3428"/>
                      <a:pt x="3413" y="3165"/>
                    </a:cubicBezTo>
                    <a:cubicBezTo>
                      <a:pt x="2808" y="2762"/>
                      <a:pt x="2125" y="2420"/>
                      <a:pt x="1707" y="1800"/>
                    </a:cubicBezTo>
                    <a:cubicBezTo>
                      <a:pt x="1350" y="1226"/>
                      <a:pt x="1040" y="621"/>
                      <a:pt x="668"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4" name="Google Shape;2224;p18"/>
              <p:cNvSpPr/>
              <p:nvPr/>
            </p:nvSpPr>
            <p:spPr>
              <a:xfrm>
                <a:off x="3174700" y="2632225"/>
                <a:ext cx="76800" cy="184975"/>
              </a:xfrm>
              <a:custGeom>
                <a:avLst/>
                <a:gdLst/>
                <a:ahLst/>
                <a:cxnLst/>
                <a:rect l="l" t="t" r="r" b="b"/>
                <a:pathLst>
                  <a:path w="3072" h="7399" extrusionOk="0">
                    <a:moveTo>
                      <a:pt x="2808" y="0"/>
                    </a:moveTo>
                    <a:cubicBezTo>
                      <a:pt x="2715" y="31"/>
                      <a:pt x="2684" y="78"/>
                      <a:pt x="2653" y="124"/>
                    </a:cubicBezTo>
                    <a:cubicBezTo>
                      <a:pt x="2203" y="853"/>
                      <a:pt x="1598" y="1412"/>
                      <a:pt x="854" y="1815"/>
                    </a:cubicBezTo>
                    <a:cubicBezTo>
                      <a:pt x="404" y="2063"/>
                      <a:pt x="187" y="2435"/>
                      <a:pt x="94" y="2916"/>
                    </a:cubicBezTo>
                    <a:cubicBezTo>
                      <a:pt x="32" y="3226"/>
                      <a:pt x="1" y="3567"/>
                      <a:pt x="1" y="3893"/>
                    </a:cubicBezTo>
                    <a:cubicBezTo>
                      <a:pt x="32" y="4653"/>
                      <a:pt x="109" y="5413"/>
                      <a:pt x="140" y="6173"/>
                    </a:cubicBezTo>
                    <a:cubicBezTo>
                      <a:pt x="171" y="6576"/>
                      <a:pt x="156" y="6995"/>
                      <a:pt x="156" y="7398"/>
                    </a:cubicBezTo>
                    <a:cubicBezTo>
                      <a:pt x="451" y="7321"/>
                      <a:pt x="575" y="7103"/>
                      <a:pt x="575" y="6793"/>
                    </a:cubicBezTo>
                    <a:cubicBezTo>
                      <a:pt x="575" y="6499"/>
                      <a:pt x="575" y="6219"/>
                      <a:pt x="559" y="5925"/>
                    </a:cubicBezTo>
                    <a:cubicBezTo>
                      <a:pt x="513" y="5149"/>
                      <a:pt x="451" y="4358"/>
                      <a:pt x="404" y="3583"/>
                    </a:cubicBezTo>
                    <a:cubicBezTo>
                      <a:pt x="404" y="3366"/>
                      <a:pt x="451" y="3133"/>
                      <a:pt x="482" y="2838"/>
                    </a:cubicBezTo>
                    <a:cubicBezTo>
                      <a:pt x="590" y="4265"/>
                      <a:pt x="683" y="5615"/>
                      <a:pt x="776" y="7010"/>
                    </a:cubicBezTo>
                    <a:cubicBezTo>
                      <a:pt x="978" y="6886"/>
                      <a:pt x="1117" y="6778"/>
                      <a:pt x="1273" y="6685"/>
                    </a:cubicBezTo>
                    <a:cubicBezTo>
                      <a:pt x="1071" y="6343"/>
                      <a:pt x="947" y="4234"/>
                      <a:pt x="1102" y="4079"/>
                    </a:cubicBezTo>
                    <a:lnTo>
                      <a:pt x="1102" y="4079"/>
                    </a:lnTo>
                    <a:cubicBezTo>
                      <a:pt x="1164" y="4482"/>
                      <a:pt x="1226" y="4886"/>
                      <a:pt x="1273" y="5289"/>
                    </a:cubicBezTo>
                    <a:cubicBezTo>
                      <a:pt x="1335" y="5708"/>
                      <a:pt x="1381" y="6111"/>
                      <a:pt x="1443" y="6607"/>
                    </a:cubicBezTo>
                    <a:cubicBezTo>
                      <a:pt x="1970" y="6142"/>
                      <a:pt x="2482" y="5708"/>
                      <a:pt x="2963" y="5242"/>
                    </a:cubicBezTo>
                    <a:cubicBezTo>
                      <a:pt x="3041" y="5165"/>
                      <a:pt x="3072" y="4963"/>
                      <a:pt x="3041" y="4839"/>
                    </a:cubicBezTo>
                    <a:cubicBezTo>
                      <a:pt x="2901" y="4296"/>
                      <a:pt x="2792" y="3738"/>
                      <a:pt x="2591" y="3211"/>
                    </a:cubicBezTo>
                    <a:cubicBezTo>
                      <a:pt x="2343" y="2559"/>
                      <a:pt x="2312" y="1923"/>
                      <a:pt x="2482" y="1272"/>
                    </a:cubicBezTo>
                    <a:cubicBezTo>
                      <a:pt x="2606" y="853"/>
                      <a:pt x="2699" y="419"/>
                      <a:pt x="280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5" name="Google Shape;2225;p18"/>
              <p:cNvSpPr/>
              <p:nvPr/>
            </p:nvSpPr>
            <p:spPr>
              <a:xfrm>
                <a:off x="2426025" y="2828150"/>
                <a:ext cx="166350" cy="136750"/>
              </a:xfrm>
              <a:custGeom>
                <a:avLst/>
                <a:gdLst/>
                <a:ahLst/>
                <a:cxnLst/>
                <a:rect l="l" t="t" r="r" b="b"/>
                <a:pathLst>
                  <a:path w="6654" h="5470" extrusionOk="0">
                    <a:moveTo>
                      <a:pt x="1990" y="841"/>
                    </a:moveTo>
                    <a:cubicBezTo>
                      <a:pt x="2394" y="841"/>
                      <a:pt x="2791" y="945"/>
                      <a:pt x="3164" y="1143"/>
                    </a:cubicBezTo>
                    <a:cubicBezTo>
                      <a:pt x="3226" y="1174"/>
                      <a:pt x="3288" y="1205"/>
                      <a:pt x="3350" y="1221"/>
                    </a:cubicBezTo>
                    <a:cubicBezTo>
                      <a:pt x="3319" y="1283"/>
                      <a:pt x="3288" y="1329"/>
                      <a:pt x="3257" y="1376"/>
                    </a:cubicBezTo>
                    <a:cubicBezTo>
                      <a:pt x="3133" y="1329"/>
                      <a:pt x="2993" y="1298"/>
                      <a:pt x="2869" y="1252"/>
                    </a:cubicBezTo>
                    <a:cubicBezTo>
                      <a:pt x="2569" y="1144"/>
                      <a:pt x="2254" y="1044"/>
                      <a:pt x="1939" y="1044"/>
                    </a:cubicBezTo>
                    <a:cubicBezTo>
                      <a:pt x="1799" y="1044"/>
                      <a:pt x="1659" y="1064"/>
                      <a:pt x="1520" y="1112"/>
                    </a:cubicBezTo>
                    <a:cubicBezTo>
                      <a:pt x="1210" y="1205"/>
                      <a:pt x="931" y="1422"/>
                      <a:pt x="590" y="1608"/>
                    </a:cubicBezTo>
                    <a:cubicBezTo>
                      <a:pt x="621" y="1515"/>
                      <a:pt x="636" y="1376"/>
                      <a:pt x="714" y="1329"/>
                    </a:cubicBezTo>
                    <a:cubicBezTo>
                      <a:pt x="962" y="1158"/>
                      <a:pt x="1210" y="957"/>
                      <a:pt x="1489" y="895"/>
                    </a:cubicBezTo>
                    <a:cubicBezTo>
                      <a:pt x="1657" y="859"/>
                      <a:pt x="1824" y="841"/>
                      <a:pt x="1990" y="841"/>
                    </a:cubicBezTo>
                    <a:close/>
                    <a:moveTo>
                      <a:pt x="2125" y="1"/>
                    </a:moveTo>
                    <a:cubicBezTo>
                      <a:pt x="2008" y="1"/>
                      <a:pt x="1892" y="17"/>
                      <a:pt x="1784" y="42"/>
                    </a:cubicBezTo>
                    <a:cubicBezTo>
                      <a:pt x="977" y="181"/>
                      <a:pt x="481" y="693"/>
                      <a:pt x="233" y="1438"/>
                    </a:cubicBezTo>
                    <a:cubicBezTo>
                      <a:pt x="0" y="2136"/>
                      <a:pt x="0" y="2864"/>
                      <a:pt x="124" y="3578"/>
                    </a:cubicBezTo>
                    <a:cubicBezTo>
                      <a:pt x="155" y="3717"/>
                      <a:pt x="233" y="3842"/>
                      <a:pt x="279" y="3966"/>
                    </a:cubicBezTo>
                    <a:lnTo>
                      <a:pt x="388" y="3966"/>
                    </a:lnTo>
                    <a:cubicBezTo>
                      <a:pt x="481" y="3842"/>
                      <a:pt x="574" y="3702"/>
                      <a:pt x="667" y="3578"/>
                    </a:cubicBezTo>
                    <a:cubicBezTo>
                      <a:pt x="993" y="3051"/>
                      <a:pt x="1427" y="2616"/>
                      <a:pt x="1954" y="2306"/>
                    </a:cubicBezTo>
                    <a:cubicBezTo>
                      <a:pt x="2416" y="2024"/>
                      <a:pt x="2916" y="1885"/>
                      <a:pt x="3390" y="1885"/>
                    </a:cubicBezTo>
                    <a:cubicBezTo>
                      <a:pt x="4063" y="1885"/>
                      <a:pt x="4687" y="2164"/>
                      <a:pt x="5087" y="2709"/>
                    </a:cubicBezTo>
                    <a:cubicBezTo>
                      <a:pt x="5692" y="3516"/>
                      <a:pt x="6235" y="4369"/>
                      <a:pt x="6049" y="5470"/>
                    </a:cubicBezTo>
                    <a:cubicBezTo>
                      <a:pt x="6266" y="5222"/>
                      <a:pt x="6452" y="4974"/>
                      <a:pt x="6638" y="4726"/>
                    </a:cubicBezTo>
                    <a:cubicBezTo>
                      <a:pt x="6654" y="4710"/>
                      <a:pt x="6654" y="4679"/>
                      <a:pt x="6654" y="4663"/>
                    </a:cubicBezTo>
                    <a:cubicBezTo>
                      <a:pt x="6529" y="4136"/>
                      <a:pt x="6514" y="3578"/>
                      <a:pt x="6281" y="3113"/>
                    </a:cubicBezTo>
                    <a:cubicBezTo>
                      <a:pt x="5459" y="1515"/>
                      <a:pt x="4126" y="538"/>
                      <a:pt x="2420" y="42"/>
                    </a:cubicBezTo>
                    <a:cubicBezTo>
                      <a:pt x="2326" y="13"/>
                      <a:pt x="2226" y="1"/>
                      <a:pt x="21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6" name="Google Shape;2226;p18"/>
              <p:cNvSpPr/>
              <p:nvPr/>
            </p:nvSpPr>
            <p:spPr>
              <a:xfrm>
                <a:off x="3300325" y="2194100"/>
                <a:ext cx="138450" cy="250675"/>
              </a:xfrm>
              <a:custGeom>
                <a:avLst/>
                <a:gdLst/>
                <a:ahLst/>
                <a:cxnLst/>
                <a:rect l="l" t="t" r="r" b="b"/>
                <a:pathLst>
                  <a:path w="5538" h="10027" extrusionOk="0">
                    <a:moveTo>
                      <a:pt x="5181" y="0"/>
                    </a:moveTo>
                    <a:cubicBezTo>
                      <a:pt x="5041" y="326"/>
                      <a:pt x="4963" y="652"/>
                      <a:pt x="4777" y="946"/>
                    </a:cubicBezTo>
                    <a:cubicBezTo>
                      <a:pt x="4421" y="1536"/>
                      <a:pt x="4235" y="2141"/>
                      <a:pt x="4235" y="2839"/>
                    </a:cubicBezTo>
                    <a:cubicBezTo>
                      <a:pt x="4235" y="4203"/>
                      <a:pt x="3754" y="5351"/>
                      <a:pt x="2606" y="6142"/>
                    </a:cubicBezTo>
                    <a:cubicBezTo>
                      <a:pt x="2125" y="6483"/>
                      <a:pt x="1645" y="6793"/>
                      <a:pt x="1210" y="7181"/>
                    </a:cubicBezTo>
                    <a:cubicBezTo>
                      <a:pt x="869" y="7476"/>
                      <a:pt x="559" y="7832"/>
                      <a:pt x="342" y="8220"/>
                    </a:cubicBezTo>
                    <a:cubicBezTo>
                      <a:pt x="47" y="8763"/>
                      <a:pt x="1" y="9368"/>
                      <a:pt x="435" y="9911"/>
                    </a:cubicBezTo>
                    <a:cubicBezTo>
                      <a:pt x="489" y="9988"/>
                      <a:pt x="574" y="10027"/>
                      <a:pt x="652" y="10027"/>
                    </a:cubicBezTo>
                    <a:cubicBezTo>
                      <a:pt x="730" y="10027"/>
                      <a:pt x="799" y="9988"/>
                      <a:pt x="823" y="9911"/>
                    </a:cubicBezTo>
                    <a:cubicBezTo>
                      <a:pt x="978" y="9259"/>
                      <a:pt x="1521" y="8965"/>
                      <a:pt x="2017" y="8639"/>
                    </a:cubicBezTo>
                    <a:cubicBezTo>
                      <a:pt x="2280" y="8484"/>
                      <a:pt x="2529" y="8329"/>
                      <a:pt x="2777" y="8143"/>
                    </a:cubicBezTo>
                    <a:cubicBezTo>
                      <a:pt x="3723" y="7398"/>
                      <a:pt x="4405" y="6483"/>
                      <a:pt x="4452" y="5211"/>
                    </a:cubicBezTo>
                    <a:cubicBezTo>
                      <a:pt x="4483" y="4607"/>
                      <a:pt x="4529" y="4002"/>
                      <a:pt x="4576" y="3381"/>
                    </a:cubicBezTo>
                    <a:cubicBezTo>
                      <a:pt x="4669" y="2482"/>
                      <a:pt x="4963" y="1644"/>
                      <a:pt x="5336" y="822"/>
                    </a:cubicBezTo>
                    <a:cubicBezTo>
                      <a:pt x="5537" y="404"/>
                      <a:pt x="5491" y="264"/>
                      <a:pt x="5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7" name="Google Shape;2227;p18"/>
              <p:cNvSpPr/>
              <p:nvPr/>
            </p:nvSpPr>
            <p:spPr>
              <a:xfrm>
                <a:off x="2573350" y="2966050"/>
                <a:ext cx="324950" cy="219850"/>
              </a:xfrm>
              <a:custGeom>
                <a:avLst/>
                <a:gdLst/>
                <a:ahLst/>
                <a:cxnLst/>
                <a:rect l="l" t="t" r="r" b="b"/>
                <a:pathLst>
                  <a:path w="12998" h="8794" extrusionOk="0">
                    <a:moveTo>
                      <a:pt x="1788" y="0"/>
                    </a:moveTo>
                    <a:cubicBezTo>
                      <a:pt x="1636" y="0"/>
                      <a:pt x="1484" y="6"/>
                      <a:pt x="1334" y="16"/>
                    </a:cubicBezTo>
                    <a:cubicBezTo>
                      <a:pt x="869" y="63"/>
                      <a:pt x="388" y="140"/>
                      <a:pt x="1" y="481"/>
                    </a:cubicBezTo>
                    <a:cubicBezTo>
                      <a:pt x="39" y="488"/>
                      <a:pt x="75" y="491"/>
                      <a:pt x="109" y="491"/>
                    </a:cubicBezTo>
                    <a:cubicBezTo>
                      <a:pt x="158" y="491"/>
                      <a:pt x="203" y="484"/>
                      <a:pt x="249" y="466"/>
                    </a:cubicBezTo>
                    <a:cubicBezTo>
                      <a:pt x="604" y="365"/>
                      <a:pt x="954" y="310"/>
                      <a:pt x="1297" y="310"/>
                    </a:cubicBezTo>
                    <a:cubicBezTo>
                      <a:pt x="1854" y="310"/>
                      <a:pt x="2392" y="456"/>
                      <a:pt x="2901" y="791"/>
                    </a:cubicBezTo>
                    <a:cubicBezTo>
                      <a:pt x="3413" y="1117"/>
                      <a:pt x="3878" y="1536"/>
                      <a:pt x="4312" y="1970"/>
                    </a:cubicBezTo>
                    <a:cubicBezTo>
                      <a:pt x="4824" y="2451"/>
                      <a:pt x="5351" y="2854"/>
                      <a:pt x="6018" y="3056"/>
                    </a:cubicBezTo>
                    <a:cubicBezTo>
                      <a:pt x="6778" y="3288"/>
                      <a:pt x="7538" y="3474"/>
                      <a:pt x="8282" y="3738"/>
                    </a:cubicBezTo>
                    <a:cubicBezTo>
                      <a:pt x="8934" y="3971"/>
                      <a:pt x="9570" y="4250"/>
                      <a:pt x="10190" y="4529"/>
                    </a:cubicBezTo>
                    <a:cubicBezTo>
                      <a:pt x="10407" y="4622"/>
                      <a:pt x="10609" y="4777"/>
                      <a:pt x="10748" y="4963"/>
                    </a:cubicBezTo>
                    <a:cubicBezTo>
                      <a:pt x="11679" y="6064"/>
                      <a:pt x="12516" y="7228"/>
                      <a:pt x="12392" y="8794"/>
                    </a:cubicBezTo>
                    <a:cubicBezTo>
                      <a:pt x="12656" y="8453"/>
                      <a:pt x="12842" y="8065"/>
                      <a:pt x="12888" y="7631"/>
                    </a:cubicBezTo>
                    <a:cubicBezTo>
                      <a:pt x="12997" y="6793"/>
                      <a:pt x="12982" y="5971"/>
                      <a:pt x="12485" y="5273"/>
                    </a:cubicBezTo>
                    <a:cubicBezTo>
                      <a:pt x="11772" y="4250"/>
                      <a:pt x="10795" y="3583"/>
                      <a:pt x="9585" y="3350"/>
                    </a:cubicBezTo>
                    <a:cubicBezTo>
                      <a:pt x="8391" y="3118"/>
                      <a:pt x="7197" y="2947"/>
                      <a:pt x="6018" y="2715"/>
                    </a:cubicBezTo>
                    <a:cubicBezTo>
                      <a:pt x="5739" y="2668"/>
                      <a:pt x="5444" y="2482"/>
                      <a:pt x="5227" y="2280"/>
                    </a:cubicBezTo>
                    <a:cubicBezTo>
                      <a:pt x="4932" y="1986"/>
                      <a:pt x="4715" y="1613"/>
                      <a:pt x="4467" y="1257"/>
                    </a:cubicBezTo>
                    <a:cubicBezTo>
                      <a:pt x="4033" y="636"/>
                      <a:pt x="3459" y="187"/>
                      <a:pt x="2699" y="63"/>
                    </a:cubicBezTo>
                    <a:cubicBezTo>
                      <a:pt x="2399" y="21"/>
                      <a:pt x="2093" y="0"/>
                      <a:pt x="17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8" name="Google Shape;2228;p18"/>
              <p:cNvSpPr/>
              <p:nvPr/>
            </p:nvSpPr>
            <p:spPr>
              <a:xfrm>
                <a:off x="3071575" y="3012200"/>
                <a:ext cx="157825" cy="105400"/>
              </a:xfrm>
              <a:custGeom>
                <a:avLst/>
                <a:gdLst/>
                <a:ahLst/>
                <a:cxnLst/>
                <a:rect l="l" t="t" r="r" b="b"/>
                <a:pathLst>
                  <a:path w="6313" h="4216" extrusionOk="0">
                    <a:moveTo>
                      <a:pt x="6080" y="0"/>
                    </a:moveTo>
                    <a:cubicBezTo>
                      <a:pt x="4374" y="1768"/>
                      <a:pt x="2311" y="2885"/>
                      <a:pt x="0" y="3660"/>
                    </a:cubicBezTo>
                    <a:cubicBezTo>
                      <a:pt x="541" y="4035"/>
                      <a:pt x="1170" y="4216"/>
                      <a:pt x="1835" y="4216"/>
                    </a:cubicBezTo>
                    <a:cubicBezTo>
                      <a:pt x="2600" y="4216"/>
                      <a:pt x="3415" y="3977"/>
                      <a:pt x="4203" y="3521"/>
                    </a:cubicBezTo>
                    <a:cubicBezTo>
                      <a:pt x="5475" y="2807"/>
                      <a:pt x="6313" y="1210"/>
                      <a:pt x="60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29" name="Google Shape;2229;p18"/>
              <p:cNvSpPr/>
              <p:nvPr/>
            </p:nvSpPr>
            <p:spPr>
              <a:xfrm>
                <a:off x="3239450" y="2572125"/>
                <a:ext cx="54700" cy="180700"/>
              </a:xfrm>
              <a:custGeom>
                <a:avLst/>
                <a:gdLst/>
                <a:ahLst/>
                <a:cxnLst/>
                <a:rect l="l" t="t" r="r" b="b"/>
                <a:pathLst>
                  <a:path w="2188" h="7228" extrusionOk="0">
                    <a:moveTo>
                      <a:pt x="420" y="1"/>
                    </a:moveTo>
                    <a:lnTo>
                      <a:pt x="420" y="1"/>
                    </a:lnTo>
                    <a:cubicBezTo>
                      <a:pt x="466" y="357"/>
                      <a:pt x="606" y="714"/>
                      <a:pt x="559" y="1071"/>
                    </a:cubicBezTo>
                    <a:cubicBezTo>
                      <a:pt x="482" y="1877"/>
                      <a:pt x="311" y="2653"/>
                      <a:pt x="202" y="3459"/>
                    </a:cubicBezTo>
                    <a:cubicBezTo>
                      <a:pt x="125" y="3955"/>
                      <a:pt x="1" y="4498"/>
                      <a:pt x="94" y="4979"/>
                    </a:cubicBezTo>
                    <a:cubicBezTo>
                      <a:pt x="233" y="5739"/>
                      <a:pt x="544" y="6468"/>
                      <a:pt x="792" y="7228"/>
                    </a:cubicBezTo>
                    <a:cubicBezTo>
                      <a:pt x="838" y="7197"/>
                      <a:pt x="916" y="7135"/>
                      <a:pt x="978" y="7057"/>
                    </a:cubicBezTo>
                    <a:cubicBezTo>
                      <a:pt x="1350" y="6576"/>
                      <a:pt x="1707" y="6095"/>
                      <a:pt x="2063" y="5630"/>
                    </a:cubicBezTo>
                    <a:cubicBezTo>
                      <a:pt x="2188" y="5475"/>
                      <a:pt x="2188" y="5336"/>
                      <a:pt x="2079" y="5165"/>
                    </a:cubicBezTo>
                    <a:cubicBezTo>
                      <a:pt x="1986" y="4994"/>
                      <a:pt x="1939" y="4793"/>
                      <a:pt x="1908" y="4607"/>
                    </a:cubicBezTo>
                    <a:cubicBezTo>
                      <a:pt x="1815" y="3940"/>
                      <a:pt x="1753" y="3257"/>
                      <a:pt x="1645" y="2575"/>
                    </a:cubicBezTo>
                    <a:cubicBezTo>
                      <a:pt x="1505" y="1582"/>
                      <a:pt x="1102" y="714"/>
                      <a:pt x="42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0" name="Google Shape;2230;p18"/>
              <p:cNvSpPr/>
              <p:nvPr/>
            </p:nvSpPr>
            <p:spPr>
              <a:xfrm>
                <a:off x="2437275" y="3296375"/>
                <a:ext cx="136100" cy="94275"/>
              </a:xfrm>
              <a:custGeom>
                <a:avLst/>
                <a:gdLst/>
                <a:ahLst/>
                <a:cxnLst/>
                <a:rect l="l" t="t" r="r" b="b"/>
                <a:pathLst>
                  <a:path w="5444" h="3771" extrusionOk="0">
                    <a:moveTo>
                      <a:pt x="1225" y="1"/>
                    </a:moveTo>
                    <a:cubicBezTo>
                      <a:pt x="993" y="156"/>
                      <a:pt x="775" y="327"/>
                      <a:pt x="543" y="451"/>
                    </a:cubicBezTo>
                    <a:cubicBezTo>
                      <a:pt x="93" y="714"/>
                      <a:pt x="0" y="1226"/>
                      <a:pt x="388" y="1583"/>
                    </a:cubicBezTo>
                    <a:cubicBezTo>
                      <a:pt x="713" y="1909"/>
                      <a:pt x="1070" y="2203"/>
                      <a:pt x="1427" y="2513"/>
                    </a:cubicBezTo>
                    <a:cubicBezTo>
                      <a:pt x="2419" y="3428"/>
                      <a:pt x="3722" y="3475"/>
                      <a:pt x="4932" y="3770"/>
                    </a:cubicBezTo>
                    <a:cubicBezTo>
                      <a:pt x="4936" y="3771"/>
                      <a:pt x="4941" y="3771"/>
                      <a:pt x="4946" y="3771"/>
                    </a:cubicBezTo>
                    <a:cubicBezTo>
                      <a:pt x="5029" y="3771"/>
                      <a:pt x="5183" y="3656"/>
                      <a:pt x="5227" y="3568"/>
                    </a:cubicBezTo>
                    <a:cubicBezTo>
                      <a:pt x="5335" y="3382"/>
                      <a:pt x="5382" y="3149"/>
                      <a:pt x="5444" y="2979"/>
                    </a:cubicBezTo>
                    <a:cubicBezTo>
                      <a:pt x="4637" y="2606"/>
                      <a:pt x="3862" y="2250"/>
                      <a:pt x="3102" y="1862"/>
                    </a:cubicBezTo>
                    <a:cubicBezTo>
                      <a:pt x="2450" y="1552"/>
                      <a:pt x="1877" y="1133"/>
                      <a:pt x="1504" y="482"/>
                    </a:cubicBezTo>
                    <a:cubicBezTo>
                      <a:pt x="1411" y="311"/>
                      <a:pt x="1303" y="156"/>
                      <a:pt x="12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1" name="Google Shape;2231;p18"/>
              <p:cNvSpPr/>
              <p:nvPr/>
            </p:nvSpPr>
            <p:spPr>
              <a:xfrm>
                <a:off x="3258075" y="2453100"/>
                <a:ext cx="72525" cy="107025"/>
              </a:xfrm>
              <a:custGeom>
                <a:avLst/>
                <a:gdLst/>
                <a:ahLst/>
                <a:cxnLst/>
                <a:rect l="l" t="t" r="r" b="b"/>
                <a:pathLst>
                  <a:path w="2901" h="4281" extrusionOk="0">
                    <a:moveTo>
                      <a:pt x="838" y="0"/>
                    </a:moveTo>
                    <a:cubicBezTo>
                      <a:pt x="621" y="171"/>
                      <a:pt x="450" y="295"/>
                      <a:pt x="295" y="435"/>
                    </a:cubicBezTo>
                    <a:cubicBezTo>
                      <a:pt x="47" y="652"/>
                      <a:pt x="0" y="900"/>
                      <a:pt x="93" y="1210"/>
                    </a:cubicBezTo>
                    <a:cubicBezTo>
                      <a:pt x="527" y="2683"/>
                      <a:pt x="1582" y="3583"/>
                      <a:pt x="2885" y="4281"/>
                    </a:cubicBezTo>
                    <a:cubicBezTo>
                      <a:pt x="2885" y="4234"/>
                      <a:pt x="2900" y="4203"/>
                      <a:pt x="2885" y="4157"/>
                    </a:cubicBezTo>
                    <a:cubicBezTo>
                      <a:pt x="2730" y="3211"/>
                      <a:pt x="2466" y="2296"/>
                      <a:pt x="1846" y="1520"/>
                    </a:cubicBezTo>
                    <a:cubicBezTo>
                      <a:pt x="1536" y="1148"/>
                      <a:pt x="1318" y="714"/>
                      <a:pt x="1055" y="310"/>
                    </a:cubicBezTo>
                    <a:cubicBezTo>
                      <a:pt x="993" y="217"/>
                      <a:pt x="931" y="140"/>
                      <a:pt x="83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2" name="Google Shape;2232;p18"/>
              <p:cNvSpPr/>
              <p:nvPr/>
            </p:nvSpPr>
            <p:spPr>
              <a:xfrm>
                <a:off x="2411675" y="3189775"/>
                <a:ext cx="61675" cy="63200"/>
              </a:xfrm>
              <a:custGeom>
                <a:avLst/>
                <a:gdLst/>
                <a:ahLst/>
                <a:cxnLst/>
                <a:rect l="l" t="t" r="r" b="b"/>
                <a:pathLst>
                  <a:path w="2467" h="2528" extrusionOk="0">
                    <a:moveTo>
                      <a:pt x="264" y="0"/>
                    </a:moveTo>
                    <a:lnTo>
                      <a:pt x="264" y="0"/>
                    </a:lnTo>
                    <a:cubicBezTo>
                      <a:pt x="0" y="698"/>
                      <a:pt x="249" y="1520"/>
                      <a:pt x="838" y="1830"/>
                    </a:cubicBezTo>
                    <a:cubicBezTo>
                      <a:pt x="1303" y="2063"/>
                      <a:pt x="1784" y="2295"/>
                      <a:pt x="2265" y="2528"/>
                    </a:cubicBezTo>
                    <a:cubicBezTo>
                      <a:pt x="2466" y="2109"/>
                      <a:pt x="2451" y="2063"/>
                      <a:pt x="2017" y="1908"/>
                    </a:cubicBezTo>
                    <a:cubicBezTo>
                      <a:pt x="1862" y="1846"/>
                      <a:pt x="1706" y="1799"/>
                      <a:pt x="1551" y="1753"/>
                    </a:cubicBezTo>
                    <a:cubicBezTo>
                      <a:pt x="1164" y="1644"/>
                      <a:pt x="853" y="1411"/>
                      <a:pt x="683" y="1039"/>
                    </a:cubicBezTo>
                    <a:cubicBezTo>
                      <a:pt x="528" y="698"/>
                      <a:pt x="404" y="341"/>
                      <a:pt x="264"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3" name="Google Shape;2233;p18"/>
              <p:cNvSpPr/>
              <p:nvPr/>
            </p:nvSpPr>
            <p:spPr>
              <a:xfrm>
                <a:off x="2465175" y="3142850"/>
                <a:ext cx="10100" cy="44625"/>
              </a:xfrm>
              <a:custGeom>
                <a:avLst/>
                <a:gdLst/>
                <a:ahLst/>
                <a:cxnLst/>
                <a:rect l="l" t="t" r="r" b="b"/>
                <a:pathLst>
                  <a:path w="404" h="1785" extrusionOk="0">
                    <a:moveTo>
                      <a:pt x="404" y="0"/>
                    </a:moveTo>
                    <a:cubicBezTo>
                      <a:pt x="1" y="528"/>
                      <a:pt x="16" y="1334"/>
                      <a:pt x="404" y="1784"/>
                    </a:cubicBezTo>
                    <a:lnTo>
                      <a:pt x="404"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4" name="Google Shape;2234;p18"/>
              <p:cNvSpPr/>
              <p:nvPr/>
            </p:nvSpPr>
            <p:spPr>
              <a:xfrm>
                <a:off x="2726900" y="3225025"/>
                <a:ext cx="69800" cy="69825"/>
              </a:xfrm>
              <a:custGeom>
                <a:avLst/>
                <a:gdLst/>
                <a:ahLst/>
                <a:cxnLst/>
                <a:rect l="l" t="t" r="r" b="b"/>
                <a:pathLst>
                  <a:path w="2792" h="2793" extrusionOk="0">
                    <a:moveTo>
                      <a:pt x="1396" y="637"/>
                    </a:moveTo>
                    <a:cubicBezTo>
                      <a:pt x="1799" y="637"/>
                      <a:pt x="2125" y="963"/>
                      <a:pt x="2125" y="1351"/>
                    </a:cubicBezTo>
                    <a:cubicBezTo>
                      <a:pt x="2125" y="1761"/>
                      <a:pt x="1783" y="2111"/>
                      <a:pt x="1376" y="2111"/>
                    </a:cubicBezTo>
                    <a:cubicBezTo>
                      <a:pt x="1367" y="2111"/>
                      <a:pt x="1358" y="2111"/>
                      <a:pt x="1349" y="2111"/>
                    </a:cubicBezTo>
                    <a:cubicBezTo>
                      <a:pt x="1024" y="2111"/>
                      <a:pt x="698" y="1754"/>
                      <a:pt x="698" y="1397"/>
                    </a:cubicBezTo>
                    <a:cubicBezTo>
                      <a:pt x="698" y="994"/>
                      <a:pt x="1024" y="637"/>
                      <a:pt x="1396" y="637"/>
                    </a:cubicBezTo>
                    <a:close/>
                    <a:moveTo>
                      <a:pt x="1572" y="0"/>
                    </a:moveTo>
                    <a:cubicBezTo>
                      <a:pt x="1560" y="0"/>
                      <a:pt x="1548" y="1"/>
                      <a:pt x="1535" y="1"/>
                    </a:cubicBezTo>
                    <a:cubicBezTo>
                      <a:pt x="714" y="32"/>
                      <a:pt x="0" y="544"/>
                      <a:pt x="0" y="1490"/>
                    </a:cubicBezTo>
                    <a:cubicBezTo>
                      <a:pt x="0" y="2204"/>
                      <a:pt x="589" y="2777"/>
                      <a:pt x="1303" y="2793"/>
                    </a:cubicBezTo>
                    <a:cubicBezTo>
                      <a:pt x="2109" y="2793"/>
                      <a:pt x="2776" y="2204"/>
                      <a:pt x="2792" y="1475"/>
                    </a:cubicBezTo>
                    <a:cubicBezTo>
                      <a:pt x="2792" y="760"/>
                      <a:pt x="2180" y="0"/>
                      <a:pt x="157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5" name="Google Shape;2235;p18"/>
              <p:cNvSpPr/>
              <p:nvPr/>
            </p:nvSpPr>
            <p:spPr>
              <a:xfrm>
                <a:off x="2403525" y="2133075"/>
                <a:ext cx="1083700" cy="1274625"/>
              </a:xfrm>
              <a:custGeom>
                <a:avLst/>
                <a:gdLst/>
                <a:ahLst/>
                <a:cxnLst/>
                <a:rect l="l" t="t" r="r" b="b"/>
                <a:pathLst>
                  <a:path w="43348" h="50985" extrusionOk="0">
                    <a:moveTo>
                      <a:pt x="38071" y="966"/>
                    </a:moveTo>
                    <a:cubicBezTo>
                      <a:pt x="38224" y="966"/>
                      <a:pt x="38380" y="977"/>
                      <a:pt x="38540" y="999"/>
                    </a:cubicBezTo>
                    <a:cubicBezTo>
                      <a:pt x="39409" y="1108"/>
                      <a:pt x="40091" y="1588"/>
                      <a:pt x="40727" y="2162"/>
                    </a:cubicBezTo>
                    <a:cubicBezTo>
                      <a:pt x="40820" y="2240"/>
                      <a:pt x="40867" y="2472"/>
                      <a:pt x="40820" y="2612"/>
                    </a:cubicBezTo>
                    <a:cubicBezTo>
                      <a:pt x="40742" y="2891"/>
                      <a:pt x="40634" y="3170"/>
                      <a:pt x="40479" y="3418"/>
                    </a:cubicBezTo>
                    <a:cubicBezTo>
                      <a:pt x="40122" y="3961"/>
                      <a:pt x="39905" y="4520"/>
                      <a:pt x="39920" y="5186"/>
                    </a:cubicBezTo>
                    <a:cubicBezTo>
                      <a:pt x="39920" y="6551"/>
                      <a:pt x="39424" y="7683"/>
                      <a:pt x="38246" y="8459"/>
                    </a:cubicBezTo>
                    <a:cubicBezTo>
                      <a:pt x="37827" y="8722"/>
                      <a:pt x="37439" y="9033"/>
                      <a:pt x="37020" y="9312"/>
                    </a:cubicBezTo>
                    <a:cubicBezTo>
                      <a:pt x="36198" y="9886"/>
                      <a:pt x="35702" y="10661"/>
                      <a:pt x="35702" y="11778"/>
                    </a:cubicBezTo>
                    <a:cubicBezTo>
                      <a:pt x="35438" y="11374"/>
                      <a:pt x="35345" y="11002"/>
                      <a:pt x="35407" y="10599"/>
                    </a:cubicBezTo>
                    <a:cubicBezTo>
                      <a:pt x="35594" y="9606"/>
                      <a:pt x="35997" y="8722"/>
                      <a:pt x="36648" y="7963"/>
                    </a:cubicBezTo>
                    <a:cubicBezTo>
                      <a:pt x="37051" y="7451"/>
                      <a:pt x="37501" y="6970"/>
                      <a:pt x="37842" y="6427"/>
                    </a:cubicBezTo>
                    <a:cubicBezTo>
                      <a:pt x="38695" y="5078"/>
                      <a:pt x="38649" y="3217"/>
                      <a:pt x="37548" y="1976"/>
                    </a:cubicBezTo>
                    <a:cubicBezTo>
                      <a:pt x="37346" y="1744"/>
                      <a:pt x="37144" y="1511"/>
                      <a:pt x="36927" y="1247"/>
                    </a:cubicBezTo>
                    <a:cubicBezTo>
                      <a:pt x="37296" y="1046"/>
                      <a:pt x="37674" y="966"/>
                      <a:pt x="38071" y="966"/>
                    </a:cubicBezTo>
                    <a:close/>
                    <a:moveTo>
                      <a:pt x="41053" y="2441"/>
                    </a:moveTo>
                    <a:cubicBezTo>
                      <a:pt x="41363" y="2705"/>
                      <a:pt x="41409" y="2845"/>
                      <a:pt x="41208" y="3263"/>
                    </a:cubicBezTo>
                    <a:cubicBezTo>
                      <a:pt x="40835" y="4085"/>
                      <a:pt x="40541" y="4923"/>
                      <a:pt x="40448" y="5822"/>
                    </a:cubicBezTo>
                    <a:cubicBezTo>
                      <a:pt x="40401" y="6443"/>
                      <a:pt x="40355" y="7048"/>
                      <a:pt x="40324" y="7652"/>
                    </a:cubicBezTo>
                    <a:cubicBezTo>
                      <a:pt x="40277" y="8924"/>
                      <a:pt x="39595" y="9839"/>
                      <a:pt x="38649" y="10584"/>
                    </a:cubicBezTo>
                    <a:cubicBezTo>
                      <a:pt x="38401" y="10770"/>
                      <a:pt x="38152" y="10925"/>
                      <a:pt x="37889" y="11080"/>
                    </a:cubicBezTo>
                    <a:cubicBezTo>
                      <a:pt x="37393" y="11406"/>
                      <a:pt x="36850" y="11700"/>
                      <a:pt x="36695" y="12352"/>
                    </a:cubicBezTo>
                    <a:cubicBezTo>
                      <a:pt x="36671" y="12429"/>
                      <a:pt x="36602" y="12468"/>
                      <a:pt x="36524" y="12468"/>
                    </a:cubicBezTo>
                    <a:cubicBezTo>
                      <a:pt x="36446" y="12468"/>
                      <a:pt x="36361" y="12429"/>
                      <a:pt x="36307" y="12352"/>
                    </a:cubicBezTo>
                    <a:cubicBezTo>
                      <a:pt x="35873" y="11809"/>
                      <a:pt x="35919" y="11204"/>
                      <a:pt x="36214" y="10661"/>
                    </a:cubicBezTo>
                    <a:cubicBezTo>
                      <a:pt x="36431" y="10273"/>
                      <a:pt x="36741" y="9917"/>
                      <a:pt x="37082" y="9622"/>
                    </a:cubicBezTo>
                    <a:cubicBezTo>
                      <a:pt x="37517" y="9234"/>
                      <a:pt x="37997" y="8924"/>
                      <a:pt x="38478" y="8583"/>
                    </a:cubicBezTo>
                    <a:cubicBezTo>
                      <a:pt x="39626" y="7792"/>
                      <a:pt x="40107" y="6644"/>
                      <a:pt x="40107" y="5280"/>
                    </a:cubicBezTo>
                    <a:cubicBezTo>
                      <a:pt x="40107" y="4582"/>
                      <a:pt x="40293" y="3977"/>
                      <a:pt x="40649" y="3387"/>
                    </a:cubicBezTo>
                    <a:cubicBezTo>
                      <a:pt x="40835" y="3093"/>
                      <a:pt x="40913" y="2767"/>
                      <a:pt x="41053" y="2441"/>
                    </a:cubicBezTo>
                    <a:close/>
                    <a:moveTo>
                      <a:pt x="36711" y="1406"/>
                    </a:moveTo>
                    <a:cubicBezTo>
                      <a:pt x="36807" y="1406"/>
                      <a:pt x="36900" y="1453"/>
                      <a:pt x="36989" y="1542"/>
                    </a:cubicBezTo>
                    <a:cubicBezTo>
                      <a:pt x="38214" y="2767"/>
                      <a:pt x="38540" y="4365"/>
                      <a:pt x="37842" y="5869"/>
                    </a:cubicBezTo>
                    <a:cubicBezTo>
                      <a:pt x="37563" y="6474"/>
                      <a:pt x="37082" y="7017"/>
                      <a:pt x="36633" y="7544"/>
                    </a:cubicBezTo>
                    <a:cubicBezTo>
                      <a:pt x="36121" y="8149"/>
                      <a:pt x="35702" y="8785"/>
                      <a:pt x="35438" y="9513"/>
                    </a:cubicBezTo>
                    <a:cubicBezTo>
                      <a:pt x="35314" y="9870"/>
                      <a:pt x="35221" y="10227"/>
                      <a:pt x="35159" y="10599"/>
                    </a:cubicBezTo>
                    <a:cubicBezTo>
                      <a:pt x="35051" y="11173"/>
                      <a:pt x="35252" y="11669"/>
                      <a:pt x="35578" y="12134"/>
                    </a:cubicBezTo>
                    <a:cubicBezTo>
                      <a:pt x="35718" y="12305"/>
                      <a:pt x="35842" y="12476"/>
                      <a:pt x="35997" y="12677"/>
                    </a:cubicBezTo>
                    <a:cubicBezTo>
                      <a:pt x="35857" y="12786"/>
                      <a:pt x="35733" y="12863"/>
                      <a:pt x="35640" y="12941"/>
                    </a:cubicBezTo>
                    <a:cubicBezTo>
                      <a:pt x="35407" y="12755"/>
                      <a:pt x="35190" y="12600"/>
                      <a:pt x="35020" y="12398"/>
                    </a:cubicBezTo>
                    <a:cubicBezTo>
                      <a:pt x="34896" y="12258"/>
                      <a:pt x="34818" y="12072"/>
                      <a:pt x="34787" y="11886"/>
                    </a:cubicBezTo>
                    <a:cubicBezTo>
                      <a:pt x="34632" y="11173"/>
                      <a:pt x="34601" y="10444"/>
                      <a:pt x="34275" y="9777"/>
                    </a:cubicBezTo>
                    <a:cubicBezTo>
                      <a:pt x="33903" y="9017"/>
                      <a:pt x="33360" y="8443"/>
                      <a:pt x="32585" y="8071"/>
                    </a:cubicBezTo>
                    <a:cubicBezTo>
                      <a:pt x="32244" y="7916"/>
                      <a:pt x="31887" y="7745"/>
                      <a:pt x="31530" y="7621"/>
                    </a:cubicBezTo>
                    <a:cubicBezTo>
                      <a:pt x="30538" y="7280"/>
                      <a:pt x="29855" y="6598"/>
                      <a:pt x="29328" y="5714"/>
                    </a:cubicBezTo>
                    <a:cubicBezTo>
                      <a:pt x="29173" y="5466"/>
                      <a:pt x="29064" y="5140"/>
                      <a:pt x="29080" y="4845"/>
                    </a:cubicBezTo>
                    <a:cubicBezTo>
                      <a:pt x="29095" y="4163"/>
                      <a:pt x="29188" y="3481"/>
                      <a:pt x="29266" y="2798"/>
                    </a:cubicBezTo>
                    <a:lnTo>
                      <a:pt x="29359" y="2798"/>
                    </a:lnTo>
                    <a:cubicBezTo>
                      <a:pt x="29437" y="2938"/>
                      <a:pt x="29499" y="3062"/>
                      <a:pt x="29576" y="3201"/>
                    </a:cubicBezTo>
                    <a:cubicBezTo>
                      <a:pt x="30116" y="4166"/>
                      <a:pt x="30876" y="4654"/>
                      <a:pt x="31814" y="4654"/>
                    </a:cubicBezTo>
                    <a:cubicBezTo>
                      <a:pt x="32143" y="4654"/>
                      <a:pt x="32493" y="4594"/>
                      <a:pt x="32864" y="4473"/>
                    </a:cubicBezTo>
                    <a:cubicBezTo>
                      <a:pt x="33655" y="4209"/>
                      <a:pt x="34260" y="3667"/>
                      <a:pt x="34834" y="3077"/>
                    </a:cubicBezTo>
                    <a:cubicBezTo>
                      <a:pt x="35361" y="2534"/>
                      <a:pt x="35919" y="2038"/>
                      <a:pt x="36446" y="1526"/>
                    </a:cubicBezTo>
                    <a:cubicBezTo>
                      <a:pt x="36535" y="1445"/>
                      <a:pt x="36624" y="1406"/>
                      <a:pt x="36711" y="1406"/>
                    </a:cubicBezTo>
                    <a:close/>
                    <a:moveTo>
                      <a:pt x="28823" y="279"/>
                    </a:moveTo>
                    <a:cubicBezTo>
                      <a:pt x="28958" y="279"/>
                      <a:pt x="28993" y="399"/>
                      <a:pt x="29018" y="549"/>
                    </a:cubicBezTo>
                    <a:cubicBezTo>
                      <a:pt x="29157" y="1604"/>
                      <a:pt x="29173" y="2659"/>
                      <a:pt x="28925" y="3713"/>
                    </a:cubicBezTo>
                    <a:cubicBezTo>
                      <a:pt x="28847" y="4039"/>
                      <a:pt x="28847" y="4380"/>
                      <a:pt x="28832" y="4721"/>
                    </a:cubicBezTo>
                    <a:cubicBezTo>
                      <a:pt x="28801" y="5155"/>
                      <a:pt x="28925" y="5543"/>
                      <a:pt x="29157" y="5900"/>
                    </a:cubicBezTo>
                    <a:cubicBezTo>
                      <a:pt x="29747" y="6768"/>
                      <a:pt x="30429" y="7528"/>
                      <a:pt x="31453" y="7885"/>
                    </a:cubicBezTo>
                    <a:cubicBezTo>
                      <a:pt x="31747" y="7994"/>
                      <a:pt x="32026" y="8133"/>
                      <a:pt x="32306" y="8257"/>
                    </a:cubicBezTo>
                    <a:cubicBezTo>
                      <a:pt x="33531" y="8800"/>
                      <a:pt x="34136" y="9777"/>
                      <a:pt x="34353" y="11049"/>
                    </a:cubicBezTo>
                    <a:cubicBezTo>
                      <a:pt x="34446" y="11592"/>
                      <a:pt x="34430" y="12150"/>
                      <a:pt x="34787" y="12631"/>
                    </a:cubicBezTo>
                    <a:cubicBezTo>
                      <a:pt x="34539" y="12848"/>
                      <a:pt x="34291" y="13049"/>
                      <a:pt x="34027" y="13282"/>
                    </a:cubicBezTo>
                    <a:cubicBezTo>
                      <a:pt x="33872" y="13018"/>
                      <a:pt x="33701" y="12770"/>
                      <a:pt x="33593" y="12491"/>
                    </a:cubicBezTo>
                    <a:cubicBezTo>
                      <a:pt x="33029" y="11241"/>
                      <a:pt x="32000" y="10800"/>
                      <a:pt x="30714" y="10800"/>
                    </a:cubicBezTo>
                    <a:cubicBezTo>
                      <a:pt x="30691" y="10800"/>
                      <a:pt x="30669" y="10800"/>
                      <a:pt x="30646" y="10801"/>
                    </a:cubicBezTo>
                    <a:cubicBezTo>
                      <a:pt x="30134" y="10801"/>
                      <a:pt x="29623" y="10863"/>
                      <a:pt x="29111" y="10909"/>
                    </a:cubicBezTo>
                    <a:cubicBezTo>
                      <a:pt x="29048" y="10913"/>
                      <a:pt x="28986" y="10915"/>
                      <a:pt x="28925" y="10915"/>
                    </a:cubicBezTo>
                    <a:cubicBezTo>
                      <a:pt x="28268" y="10915"/>
                      <a:pt x="27662" y="10695"/>
                      <a:pt x="27095" y="10397"/>
                    </a:cubicBezTo>
                    <a:cubicBezTo>
                      <a:pt x="25838" y="9746"/>
                      <a:pt x="25265" y="8614"/>
                      <a:pt x="25048" y="7280"/>
                    </a:cubicBezTo>
                    <a:cubicBezTo>
                      <a:pt x="24908" y="6396"/>
                      <a:pt x="24877" y="5497"/>
                      <a:pt x="25110" y="4628"/>
                    </a:cubicBezTo>
                    <a:cubicBezTo>
                      <a:pt x="25311" y="3884"/>
                      <a:pt x="25575" y="3139"/>
                      <a:pt x="25916" y="2441"/>
                    </a:cubicBezTo>
                    <a:cubicBezTo>
                      <a:pt x="26490" y="1309"/>
                      <a:pt x="27544" y="720"/>
                      <a:pt x="28708" y="301"/>
                    </a:cubicBezTo>
                    <a:cubicBezTo>
                      <a:pt x="28753" y="286"/>
                      <a:pt x="28791" y="279"/>
                      <a:pt x="28823" y="279"/>
                    </a:cubicBezTo>
                    <a:close/>
                    <a:moveTo>
                      <a:pt x="24985" y="4023"/>
                    </a:moveTo>
                    <a:cubicBezTo>
                      <a:pt x="24908" y="4566"/>
                      <a:pt x="24815" y="5031"/>
                      <a:pt x="24768" y="5497"/>
                    </a:cubicBezTo>
                    <a:cubicBezTo>
                      <a:pt x="24660" y="6520"/>
                      <a:pt x="24768" y="7544"/>
                      <a:pt x="25125" y="8521"/>
                    </a:cubicBezTo>
                    <a:cubicBezTo>
                      <a:pt x="25544" y="9684"/>
                      <a:pt x="26381" y="10475"/>
                      <a:pt x="27560" y="10894"/>
                    </a:cubicBezTo>
                    <a:cubicBezTo>
                      <a:pt x="28041" y="11073"/>
                      <a:pt x="28531" y="11171"/>
                      <a:pt x="29034" y="11171"/>
                    </a:cubicBezTo>
                    <a:cubicBezTo>
                      <a:pt x="29228" y="11171"/>
                      <a:pt x="29424" y="11157"/>
                      <a:pt x="29623" y="11126"/>
                    </a:cubicBezTo>
                    <a:cubicBezTo>
                      <a:pt x="29911" y="11089"/>
                      <a:pt x="30200" y="11066"/>
                      <a:pt x="30487" y="11066"/>
                    </a:cubicBezTo>
                    <a:cubicBezTo>
                      <a:pt x="30911" y="11066"/>
                      <a:pt x="31332" y="11115"/>
                      <a:pt x="31747" y="11235"/>
                    </a:cubicBezTo>
                    <a:cubicBezTo>
                      <a:pt x="32275" y="11374"/>
                      <a:pt x="32724" y="11623"/>
                      <a:pt x="33019" y="12103"/>
                    </a:cubicBezTo>
                    <a:cubicBezTo>
                      <a:pt x="33267" y="12553"/>
                      <a:pt x="33531" y="12987"/>
                      <a:pt x="33794" y="13437"/>
                    </a:cubicBezTo>
                    <a:cubicBezTo>
                      <a:pt x="33810" y="13484"/>
                      <a:pt x="33825" y="13561"/>
                      <a:pt x="33794" y="13608"/>
                    </a:cubicBezTo>
                    <a:cubicBezTo>
                      <a:pt x="33686" y="13809"/>
                      <a:pt x="33562" y="14011"/>
                      <a:pt x="33453" y="14182"/>
                    </a:cubicBezTo>
                    <a:cubicBezTo>
                      <a:pt x="32445" y="13375"/>
                      <a:pt x="31344" y="12879"/>
                      <a:pt x="30057" y="12832"/>
                    </a:cubicBezTo>
                    <a:cubicBezTo>
                      <a:pt x="28785" y="12786"/>
                      <a:pt x="27513" y="12739"/>
                      <a:pt x="26273" y="12398"/>
                    </a:cubicBezTo>
                    <a:cubicBezTo>
                      <a:pt x="25327" y="12150"/>
                      <a:pt x="24536" y="11669"/>
                      <a:pt x="24055" y="10770"/>
                    </a:cubicBezTo>
                    <a:cubicBezTo>
                      <a:pt x="23760" y="10180"/>
                      <a:pt x="23698" y="9591"/>
                      <a:pt x="24008" y="9017"/>
                    </a:cubicBezTo>
                    <a:cubicBezTo>
                      <a:pt x="24179" y="8691"/>
                      <a:pt x="24164" y="8412"/>
                      <a:pt x="23993" y="8087"/>
                    </a:cubicBezTo>
                    <a:cubicBezTo>
                      <a:pt x="23667" y="7451"/>
                      <a:pt x="23636" y="6768"/>
                      <a:pt x="23698" y="6055"/>
                    </a:cubicBezTo>
                    <a:cubicBezTo>
                      <a:pt x="23745" y="5435"/>
                      <a:pt x="23869" y="4845"/>
                      <a:pt x="24381" y="4427"/>
                    </a:cubicBezTo>
                    <a:cubicBezTo>
                      <a:pt x="24551" y="4287"/>
                      <a:pt x="24753" y="4178"/>
                      <a:pt x="24985" y="4023"/>
                    </a:cubicBezTo>
                    <a:close/>
                    <a:moveTo>
                      <a:pt x="35020" y="12801"/>
                    </a:moveTo>
                    <a:cubicBezTo>
                      <a:pt x="35113" y="12941"/>
                      <a:pt x="35175" y="13018"/>
                      <a:pt x="35237" y="13111"/>
                    </a:cubicBezTo>
                    <a:cubicBezTo>
                      <a:pt x="35500" y="13515"/>
                      <a:pt x="35718" y="13949"/>
                      <a:pt x="36028" y="14321"/>
                    </a:cubicBezTo>
                    <a:cubicBezTo>
                      <a:pt x="36648" y="15097"/>
                      <a:pt x="36912" y="16012"/>
                      <a:pt x="37067" y="16958"/>
                    </a:cubicBezTo>
                    <a:cubicBezTo>
                      <a:pt x="37082" y="17004"/>
                      <a:pt x="37067" y="17035"/>
                      <a:pt x="37067" y="17082"/>
                    </a:cubicBezTo>
                    <a:cubicBezTo>
                      <a:pt x="35764" y="16384"/>
                      <a:pt x="34709" y="15484"/>
                      <a:pt x="34275" y="14011"/>
                    </a:cubicBezTo>
                    <a:cubicBezTo>
                      <a:pt x="34182" y="13701"/>
                      <a:pt x="34229" y="13453"/>
                      <a:pt x="34477" y="13236"/>
                    </a:cubicBezTo>
                    <a:cubicBezTo>
                      <a:pt x="34632" y="13096"/>
                      <a:pt x="34803" y="12972"/>
                      <a:pt x="35020" y="12801"/>
                    </a:cubicBezTo>
                    <a:close/>
                    <a:moveTo>
                      <a:pt x="41875" y="15469"/>
                    </a:moveTo>
                    <a:cubicBezTo>
                      <a:pt x="42030" y="16027"/>
                      <a:pt x="42216" y="16508"/>
                      <a:pt x="42293" y="17020"/>
                    </a:cubicBezTo>
                    <a:cubicBezTo>
                      <a:pt x="42386" y="17671"/>
                      <a:pt x="42045" y="18214"/>
                      <a:pt x="41657" y="18710"/>
                    </a:cubicBezTo>
                    <a:cubicBezTo>
                      <a:pt x="41316" y="19160"/>
                      <a:pt x="40975" y="19594"/>
                      <a:pt x="40634" y="20013"/>
                    </a:cubicBezTo>
                    <a:cubicBezTo>
                      <a:pt x="40603" y="19563"/>
                      <a:pt x="40572" y="19082"/>
                      <a:pt x="40572" y="18586"/>
                    </a:cubicBezTo>
                    <a:cubicBezTo>
                      <a:pt x="40572" y="18478"/>
                      <a:pt x="40680" y="18322"/>
                      <a:pt x="40789" y="18245"/>
                    </a:cubicBezTo>
                    <a:cubicBezTo>
                      <a:pt x="41409" y="17718"/>
                      <a:pt x="41657" y="17066"/>
                      <a:pt x="41533" y="16260"/>
                    </a:cubicBezTo>
                    <a:cubicBezTo>
                      <a:pt x="41471" y="15950"/>
                      <a:pt x="41595" y="15717"/>
                      <a:pt x="41875" y="15469"/>
                    </a:cubicBezTo>
                    <a:close/>
                    <a:moveTo>
                      <a:pt x="30942" y="22267"/>
                    </a:moveTo>
                    <a:cubicBezTo>
                      <a:pt x="30943" y="22267"/>
                      <a:pt x="30946" y="22272"/>
                      <a:pt x="30945" y="22275"/>
                    </a:cubicBezTo>
                    <a:lnTo>
                      <a:pt x="30945" y="22275"/>
                    </a:lnTo>
                    <a:cubicBezTo>
                      <a:pt x="30942" y="22269"/>
                      <a:pt x="30942" y="22267"/>
                      <a:pt x="30942" y="22267"/>
                    </a:cubicBezTo>
                    <a:close/>
                    <a:moveTo>
                      <a:pt x="33888" y="13918"/>
                    </a:moveTo>
                    <a:cubicBezTo>
                      <a:pt x="34260" y="14538"/>
                      <a:pt x="34570" y="15143"/>
                      <a:pt x="34927" y="15717"/>
                    </a:cubicBezTo>
                    <a:cubicBezTo>
                      <a:pt x="35345" y="16337"/>
                      <a:pt x="36028" y="16679"/>
                      <a:pt x="36633" y="17082"/>
                    </a:cubicBezTo>
                    <a:cubicBezTo>
                      <a:pt x="37005" y="17345"/>
                      <a:pt x="37222" y="17609"/>
                      <a:pt x="37129" y="18074"/>
                    </a:cubicBezTo>
                    <a:cubicBezTo>
                      <a:pt x="36974" y="18896"/>
                      <a:pt x="36834" y="19718"/>
                      <a:pt x="36679" y="20540"/>
                    </a:cubicBezTo>
                    <a:cubicBezTo>
                      <a:pt x="36664" y="20571"/>
                      <a:pt x="36633" y="20602"/>
                      <a:pt x="36602" y="20649"/>
                    </a:cubicBezTo>
                    <a:cubicBezTo>
                      <a:pt x="36446" y="20028"/>
                      <a:pt x="36446" y="19377"/>
                      <a:pt x="36105" y="18819"/>
                    </a:cubicBezTo>
                    <a:cubicBezTo>
                      <a:pt x="36090" y="18834"/>
                      <a:pt x="36059" y="18834"/>
                      <a:pt x="36028" y="18834"/>
                    </a:cubicBezTo>
                    <a:cubicBezTo>
                      <a:pt x="36105" y="19160"/>
                      <a:pt x="36167" y="19470"/>
                      <a:pt x="36229" y="19780"/>
                    </a:cubicBezTo>
                    <a:cubicBezTo>
                      <a:pt x="36322" y="20184"/>
                      <a:pt x="36462" y="20587"/>
                      <a:pt x="36509" y="21005"/>
                    </a:cubicBezTo>
                    <a:cubicBezTo>
                      <a:pt x="36524" y="21223"/>
                      <a:pt x="36369" y="21455"/>
                      <a:pt x="36245" y="21688"/>
                    </a:cubicBezTo>
                    <a:cubicBezTo>
                      <a:pt x="36074" y="20184"/>
                      <a:pt x="35656" y="18757"/>
                      <a:pt x="34911" y="17423"/>
                    </a:cubicBezTo>
                    <a:cubicBezTo>
                      <a:pt x="34880" y="17438"/>
                      <a:pt x="34849" y="17454"/>
                      <a:pt x="34818" y="17454"/>
                    </a:cubicBezTo>
                    <a:cubicBezTo>
                      <a:pt x="34834" y="17547"/>
                      <a:pt x="34865" y="17656"/>
                      <a:pt x="34896" y="17733"/>
                    </a:cubicBezTo>
                    <a:cubicBezTo>
                      <a:pt x="35423" y="18803"/>
                      <a:pt x="35764" y="19920"/>
                      <a:pt x="35935" y="21099"/>
                    </a:cubicBezTo>
                    <a:cubicBezTo>
                      <a:pt x="35981" y="21440"/>
                      <a:pt x="36043" y="21781"/>
                      <a:pt x="36043" y="22122"/>
                    </a:cubicBezTo>
                    <a:cubicBezTo>
                      <a:pt x="36043" y="22293"/>
                      <a:pt x="35919" y="22463"/>
                      <a:pt x="35842" y="22618"/>
                    </a:cubicBezTo>
                    <a:lnTo>
                      <a:pt x="35702" y="22618"/>
                    </a:lnTo>
                    <a:cubicBezTo>
                      <a:pt x="35640" y="22184"/>
                      <a:pt x="35578" y="21734"/>
                      <a:pt x="35531" y="21300"/>
                    </a:cubicBezTo>
                    <a:cubicBezTo>
                      <a:pt x="35423" y="20385"/>
                      <a:pt x="35330" y="19470"/>
                      <a:pt x="34880" y="18664"/>
                    </a:cubicBezTo>
                    <a:cubicBezTo>
                      <a:pt x="34616" y="18198"/>
                      <a:pt x="34275" y="17749"/>
                      <a:pt x="33919" y="17345"/>
                    </a:cubicBezTo>
                    <a:cubicBezTo>
                      <a:pt x="33236" y="16570"/>
                      <a:pt x="33221" y="15732"/>
                      <a:pt x="33531" y="14817"/>
                    </a:cubicBezTo>
                    <a:cubicBezTo>
                      <a:pt x="33624" y="14507"/>
                      <a:pt x="33779" y="14213"/>
                      <a:pt x="33888" y="13918"/>
                    </a:cubicBezTo>
                    <a:close/>
                    <a:moveTo>
                      <a:pt x="42541" y="17330"/>
                    </a:moveTo>
                    <a:cubicBezTo>
                      <a:pt x="42929" y="18090"/>
                      <a:pt x="43208" y="18850"/>
                      <a:pt x="42852" y="19703"/>
                    </a:cubicBezTo>
                    <a:cubicBezTo>
                      <a:pt x="42572" y="20354"/>
                      <a:pt x="42324" y="21021"/>
                      <a:pt x="42014" y="21657"/>
                    </a:cubicBezTo>
                    <a:cubicBezTo>
                      <a:pt x="41890" y="21920"/>
                      <a:pt x="41657" y="22169"/>
                      <a:pt x="41425" y="22355"/>
                    </a:cubicBezTo>
                    <a:cubicBezTo>
                      <a:pt x="41084" y="22618"/>
                      <a:pt x="40696" y="22804"/>
                      <a:pt x="40246" y="23068"/>
                    </a:cubicBezTo>
                    <a:cubicBezTo>
                      <a:pt x="40603" y="22122"/>
                      <a:pt x="40386" y="21130"/>
                      <a:pt x="40851" y="20277"/>
                    </a:cubicBezTo>
                    <a:cubicBezTo>
                      <a:pt x="41037" y="19951"/>
                      <a:pt x="41239" y="19610"/>
                      <a:pt x="41471" y="19315"/>
                    </a:cubicBezTo>
                    <a:cubicBezTo>
                      <a:pt x="41921" y="18710"/>
                      <a:pt x="42371" y="18105"/>
                      <a:pt x="42510" y="17330"/>
                    </a:cubicBezTo>
                    <a:close/>
                    <a:moveTo>
                      <a:pt x="42340" y="21455"/>
                    </a:moveTo>
                    <a:cubicBezTo>
                      <a:pt x="42371" y="21471"/>
                      <a:pt x="42402" y="21486"/>
                      <a:pt x="42433" y="21486"/>
                    </a:cubicBezTo>
                    <a:cubicBezTo>
                      <a:pt x="42386" y="21734"/>
                      <a:pt x="42386" y="22014"/>
                      <a:pt x="42278" y="22231"/>
                    </a:cubicBezTo>
                    <a:cubicBezTo>
                      <a:pt x="42138" y="22541"/>
                      <a:pt x="41968" y="22851"/>
                      <a:pt x="41735" y="23068"/>
                    </a:cubicBezTo>
                    <a:cubicBezTo>
                      <a:pt x="41192" y="23564"/>
                      <a:pt x="40587" y="24014"/>
                      <a:pt x="39967" y="24526"/>
                    </a:cubicBezTo>
                    <a:cubicBezTo>
                      <a:pt x="40045" y="24169"/>
                      <a:pt x="40060" y="23890"/>
                      <a:pt x="40169" y="23657"/>
                    </a:cubicBezTo>
                    <a:cubicBezTo>
                      <a:pt x="40277" y="23425"/>
                      <a:pt x="40479" y="23239"/>
                      <a:pt x="40665" y="23053"/>
                    </a:cubicBezTo>
                    <a:cubicBezTo>
                      <a:pt x="40789" y="22929"/>
                      <a:pt x="40960" y="22836"/>
                      <a:pt x="41099" y="22758"/>
                    </a:cubicBezTo>
                    <a:cubicBezTo>
                      <a:pt x="41657" y="22463"/>
                      <a:pt x="42092" y="22060"/>
                      <a:pt x="42340" y="21455"/>
                    </a:cubicBezTo>
                    <a:close/>
                    <a:moveTo>
                      <a:pt x="33857" y="17563"/>
                    </a:moveTo>
                    <a:lnTo>
                      <a:pt x="33857" y="17563"/>
                    </a:lnTo>
                    <a:cubicBezTo>
                      <a:pt x="34539" y="18276"/>
                      <a:pt x="34942" y="19144"/>
                      <a:pt x="35082" y="20137"/>
                    </a:cubicBezTo>
                    <a:cubicBezTo>
                      <a:pt x="35190" y="20819"/>
                      <a:pt x="35252" y="21502"/>
                      <a:pt x="35345" y="22169"/>
                    </a:cubicBezTo>
                    <a:cubicBezTo>
                      <a:pt x="35376" y="22355"/>
                      <a:pt x="35423" y="22556"/>
                      <a:pt x="35516" y="22727"/>
                    </a:cubicBezTo>
                    <a:cubicBezTo>
                      <a:pt x="35625" y="22898"/>
                      <a:pt x="35625" y="23037"/>
                      <a:pt x="35500" y="23192"/>
                    </a:cubicBezTo>
                    <a:cubicBezTo>
                      <a:pt x="35144" y="23657"/>
                      <a:pt x="34787" y="24138"/>
                      <a:pt x="34415" y="24619"/>
                    </a:cubicBezTo>
                    <a:cubicBezTo>
                      <a:pt x="34353" y="24697"/>
                      <a:pt x="34275" y="24759"/>
                      <a:pt x="34229" y="24790"/>
                    </a:cubicBezTo>
                    <a:cubicBezTo>
                      <a:pt x="33981" y="24030"/>
                      <a:pt x="33670" y="23301"/>
                      <a:pt x="33531" y="22541"/>
                    </a:cubicBezTo>
                    <a:cubicBezTo>
                      <a:pt x="33438" y="22060"/>
                      <a:pt x="33562" y="21517"/>
                      <a:pt x="33639" y="21021"/>
                    </a:cubicBezTo>
                    <a:cubicBezTo>
                      <a:pt x="33748" y="20215"/>
                      <a:pt x="33919" y="19439"/>
                      <a:pt x="33996" y="18633"/>
                    </a:cubicBezTo>
                    <a:cubicBezTo>
                      <a:pt x="34043" y="18276"/>
                      <a:pt x="33903" y="17919"/>
                      <a:pt x="33857" y="17563"/>
                    </a:cubicBezTo>
                    <a:close/>
                    <a:moveTo>
                      <a:pt x="33655" y="19966"/>
                    </a:moveTo>
                    <a:lnTo>
                      <a:pt x="33655" y="19966"/>
                    </a:lnTo>
                    <a:cubicBezTo>
                      <a:pt x="33546" y="20385"/>
                      <a:pt x="33453" y="20819"/>
                      <a:pt x="33329" y="21238"/>
                    </a:cubicBezTo>
                    <a:cubicBezTo>
                      <a:pt x="33159" y="21889"/>
                      <a:pt x="33190" y="22525"/>
                      <a:pt x="33438" y="23177"/>
                    </a:cubicBezTo>
                    <a:cubicBezTo>
                      <a:pt x="33639" y="23704"/>
                      <a:pt x="33748" y="24262"/>
                      <a:pt x="33888" y="24805"/>
                    </a:cubicBezTo>
                    <a:cubicBezTo>
                      <a:pt x="33919" y="24929"/>
                      <a:pt x="33888" y="25131"/>
                      <a:pt x="33810" y="25208"/>
                    </a:cubicBezTo>
                    <a:cubicBezTo>
                      <a:pt x="33329" y="25674"/>
                      <a:pt x="32817" y="26108"/>
                      <a:pt x="32290" y="26573"/>
                    </a:cubicBezTo>
                    <a:cubicBezTo>
                      <a:pt x="32228" y="26077"/>
                      <a:pt x="32182" y="25674"/>
                      <a:pt x="32120" y="25255"/>
                    </a:cubicBezTo>
                    <a:cubicBezTo>
                      <a:pt x="32073" y="24852"/>
                      <a:pt x="32011" y="24448"/>
                      <a:pt x="31949" y="24045"/>
                    </a:cubicBezTo>
                    <a:lnTo>
                      <a:pt x="31949" y="24045"/>
                    </a:lnTo>
                    <a:cubicBezTo>
                      <a:pt x="31794" y="24200"/>
                      <a:pt x="31918" y="26309"/>
                      <a:pt x="32120" y="26651"/>
                    </a:cubicBezTo>
                    <a:cubicBezTo>
                      <a:pt x="31964" y="26744"/>
                      <a:pt x="31825" y="26852"/>
                      <a:pt x="31623" y="26976"/>
                    </a:cubicBezTo>
                    <a:cubicBezTo>
                      <a:pt x="31530" y="25581"/>
                      <a:pt x="31437" y="24231"/>
                      <a:pt x="31329" y="22804"/>
                    </a:cubicBezTo>
                    <a:cubicBezTo>
                      <a:pt x="31298" y="23099"/>
                      <a:pt x="31251" y="23332"/>
                      <a:pt x="31251" y="23549"/>
                    </a:cubicBezTo>
                    <a:cubicBezTo>
                      <a:pt x="31298" y="24324"/>
                      <a:pt x="31360" y="25115"/>
                      <a:pt x="31406" y="25891"/>
                    </a:cubicBezTo>
                    <a:cubicBezTo>
                      <a:pt x="31422" y="26185"/>
                      <a:pt x="31422" y="26465"/>
                      <a:pt x="31422" y="26759"/>
                    </a:cubicBezTo>
                    <a:cubicBezTo>
                      <a:pt x="31422" y="27069"/>
                      <a:pt x="31298" y="27287"/>
                      <a:pt x="31003" y="27364"/>
                    </a:cubicBezTo>
                    <a:cubicBezTo>
                      <a:pt x="31003" y="26961"/>
                      <a:pt x="31018" y="26542"/>
                      <a:pt x="30987" y="26139"/>
                    </a:cubicBezTo>
                    <a:cubicBezTo>
                      <a:pt x="30956" y="25379"/>
                      <a:pt x="30879" y="24619"/>
                      <a:pt x="30848" y="23859"/>
                    </a:cubicBezTo>
                    <a:cubicBezTo>
                      <a:pt x="30848" y="23533"/>
                      <a:pt x="30879" y="23192"/>
                      <a:pt x="30941" y="22882"/>
                    </a:cubicBezTo>
                    <a:cubicBezTo>
                      <a:pt x="31034" y="22401"/>
                      <a:pt x="31251" y="22029"/>
                      <a:pt x="31701" y="21781"/>
                    </a:cubicBezTo>
                    <a:cubicBezTo>
                      <a:pt x="32445" y="21378"/>
                      <a:pt x="33050" y="20819"/>
                      <a:pt x="33500" y="20090"/>
                    </a:cubicBezTo>
                    <a:cubicBezTo>
                      <a:pt x="33531" y="20044"/>
                      <a:pt x="33562" y="19997"/>
                      <a:pt x="33655" y="19966"/>
                    </a:cubicBezTo>
                    <a:close/>
                    <a:moveTo>
                      <a:pt x="30929" y="22300"/>
                    </a:moveTo>
                    <a:lnTo>
                      <a:pt x="30929" y="22300"/>
                    </a:lnTo>
                    <a:cubicBezTo>
                      <a:pt x="30524" y="23100"/>
                      <a:pt x="30600" y="23945"/>
                      <a:pt x="30662" y="24790"/>
                    </a:cubicBezTo>
                    <a:cubicBezTo>
                      <a:pt x="30708" y="25550"/>
                      <a:pt x="30693" y="26309"/>
                      <a:pt x="30677" y="27069"/>
                    </a:cubicBezTo>
                    <a:cubicBezTo>
                      <a:pt x="30677" y="27426"/>
                      <a:pt x="30507" y="27690"/>
                      <a:pt x="30134" y="27814"/>
                    </a:cubicBezTo>
                    <a:cubicBezTo>
                      <a:pt x="29374" y="28077"/>
                      <a:pt x="28615" y="28372"/>
                      <a:pt x="27777" y="28682"/>
                    </a:cubicBezTo>
                    <a:cubicBezTo>
                      <a:pt x="28025" y="27736"/>
                      <a:pt x="27808" y="26899"/>
                      <a:pt x="27762" y="26061"/>
                    </a:cubicBezTo>
                    <a:cubicBezTo>
                      <a:pt x="27715" y="25457"/>
                      <a:pt x="27762" y="24836"/>
                      <a:pt x="27824" y="24216"/>
                    </a:cubicBezTo>
                    <a:cubicBezTo>
                      <a:pt x="27870" y="23688"/>
                      <a:pt x="28196" y="23285"/>
                      <a:pt x="28615" y="22975"/>
                    </a:cubicBezTo>
                    <a:cubicBezTo>
                      <a:pt x="28646" y="22944"/>
                      <a:pt x="28692" y="22913"/>
                      <a:pt x="28739" y="22898"/>
                    </a:cubicBezTo>
                    <a:cubicBezTo>
                      <a:pt x="29459" y="22698"/>
                      <a:pt x="30194" y="22499"/>
                      <a:pt x="30929" y="22300"/>
                    </a:cubicBezTo>
                    <a:close/>
                    <a:moveTo>
                      <a:pt x="27068" y="22043"/>
                    </a:moveTo>
                    <a:cubicBezTo>
                      <a:pt x="27191" y="22043"/>
                      <a:pt x="27362" y="22175"/>
                      <a:pt x="27436" y="22293"/>
                    </a:cubicBezTo>
                    <a:cubicBezTo>
                      <a:pt x="27746" y="22758"/>
                      <a:pt x="27793" y="22804"/>
                      <a:pt x="28335" y="22929"/>
                    </a:cubicBezTo>
                    <a:cubicBezTo>
                      <a:pt x="27281" y="24014"/>
                      <a:pt x="27405" y="25332"/>
                      <a:pt x="27544" y="26666"/>
                    </a:cubicBezTo>
                    <a:cubicBezTo>
                      <a:pt x="27606" y="27193"/>
                      <a:pt x="27606" y="27721"/>
                      <a:pt x="27591" y="28233"/>
                    </a:cubicBezTo>
                    <a:cubicBezTo>
                      <a:pt x="27575" y="28558"/>
                      <a:pt x="27358" y="28760"/>
                      <a:pt x="27048" y="28915"/>
                    </a:cubicBezTo>
                    <a:cubicBezTo>
                      <a:pt x="26350" y="29241"/>
                      <a:pt x="25683" y="29644"/>
                      <a:pt x="25001" y="30016"/>
                    </a:cubicBezTo>
                    <a:cubicBezTo>
                      <a:pt x="24908" y="30063"/>
                      <a:pt x="24815" y="30125"/>
                      <a:pt x="24722" y="30187"/>
                    </a:cubicBezTo>
                    <a:cubicBezTo>
                      <a:pt x="24691" y="30171"/>
                      <a:pt x="24644" y="30156"/>
                      <a:pt x="24613" y="30140"/>
                    </a:cubicBezTo>
                    <a:cubicBezTo>
                      <a:pt x="24706" y="29566"/>
                      <a:pt x="24737" y="28977"/>
                      <a:pt x="24892" y="28434"/>
                    </a:cubicBezTo>
                    <a:cubicBezTo>
                      <a:pt x="25156" y="27504"/>
                      <a:pt x="25513" y="26589"/>
                      <a:pt x="25807" y="25674"/>
                    </a:cubicBezTo>
                    <a:cubicBezTo>
                      <a:pt x="26025" y="24960"/>
                      <a:pt x="26102" y="24231"/>
                      <a:pt x="26025" y="23487"/>
                    </a:cubicBezTo>
                    <a:lnTo>
                      <a:pt x="26025" y="23487"/>
                    </a:lnTo>
                    <a:cubicBezTo>
                      <a:pt x="25994" y="23549"/>
                      <a:pt x="25947" y="23611"/>
                      <a:pt x="25947" y="23673"/>
                    </a:cubicBezTo>
                    <a:cubicBezTo>
                      <a:pt x="25932" y="25115"/>
                      <a:pt x="25358" y="26418"/>
                      <a:pt x="24846" y="27736"/>
                    </a:cubicBezTo>
                    <a:cubicBezTo>
                      <a:pt x="24582" y="28419"/>
                      <a:pt x="24427" y="29117"/>
                      <a:pt x="24412" y="29845"/>
                    </a:cubicBezTo>
                    <a:cubicBezTo>
                      <a:pt x="24412" y="29985"/>
                      <a:pt x="24458" y="30125"/>
                      <a:pt x="24489" y="30295"/>
                    </a:cubicBezTo>
                    <a:cubicBezTo>
                      <a:pt x="24474" y="30311"/>
                      <a:pt x="24396" y="30373"/>
                      <a:pt x="24303" y="30388"/>
                    </a:cubicBezTo>
                    <a:cubicBezTo>
                      <a:pt x="24238" y="30409"/>
                      <a:pt x="24182" y="30419"/>
                      <a:pt x="24137" y="30419"/>
                    </a:cubicBezTo>
                    <a:cubicBezTo>
                      <a:pt x="24008" y="30419"/>
                      <a:pt x="23955" y="30335"/>
                      <a:pt x="23977" y="30140"/>
                    </a:cubicBezTo>
                    <a:cubicBezTo>
                      <a:pt x="24039" y="29597"/>
                      <a:pt x="24086" y="29039"/>
                      <a:pt x="24241" y="28527"/>
                    </a:cubicBezTo>
                    <a:cubicBezTo>
                      <a:pt x="24629" y="27147"/>
                      <a:pt x="25094" y="25782"/>
                      <a:pt x="25513" y="24417"/>
                    </a:cubicBezTo>
                    <a:cubicBezTo>
                      <a:pt x="25637" y="24030"/>
                      <a:pt x="25714" y="23642"/>
                      <a:pt x="25792" y="23239"/>
                    </a:cubicBezTo>
                    <a:cubicBezTo>
                      <a:pt x="25900" y="22634"/>
                      <a:pt x="26443" y="22091"/>
                      <a:pt x="27048" y="22045"/>
                    </a:cubicBezTo>
                    <a:cubicBezTo>
                      <a:pt x="27055" y="22044"/>
                      <a:pt x="27061" y="22043"/>
                      <a:pt x="27068" y="22043"/>
                    </a:cubicBezTo>
                    <a:close/>
                    <a:moveTo>
                      <a:pt x="8835" y="23668"/>
                    </a:moveTo>
                    <a:cubicBezTo>
                      <a:pt x="9177" y="23668"/>
                      <a:pt x="9465" y="23863"/>
                      <a:pt x="9740" y="24138"/>
                    </a:cubicBezTo>
                    <a:cubicBezTo>
                      <a:pt x="10206" y="24604"/>
                      <a:pt x="10361" y="25208"/>
                      <a:pt x="10438" y="25829"/>
                    </a:cubicBezTo>
                    <a:cubicBezTo>
                      <a:pt x="10547" y="26821"/>
                      <a:pt x="10640" y="27814"/>
                      <a:pt x="10702" y="28806"/>
                    </a:cubicBezTo>
                    <a:cubicBezTo>
                      <a:pt x="10748" y="29582"/>
                      <a:pt x="10717" y="29582"/>
                      <a:pt x="10004" y="30063"/>
                    </a:cubicBezTo>
                    <a:cubicBezTo>
                      <a:pt x="10237" y="28527"/>
                      <a:pt x="9663" y="27333"/>
                      <a:pt x="8593" y="26372"/>
                    </a:cubicBezTo>
                    <a:cubicBezTo>
                      <a:pt x="8546" y="26387"/>
                      <a:pt x="8515" y="26403"/>
                      <a:pt x="8484" y="26418"/>
                    </a:cubicBezTo>
                    <a:cubicBezTo>
                      <a:pt x="8546" y="26511"/>
                      <a:pt x="8593" y="26620"/>
                      <a:pt x="8686" y="26713"/>
                    </a:cubicBezTo>
                    <a:cubicBezTo>
                      <a:pt x="9368" y="27411"/>
                      <a:pt x="9771" y="28248"/>
                      <a:pt x="9818" y="29241"/>
                    </a:cubicBezTo>
                    <a:cubicBezTo>
                      <a:pt x="9818" y="29427"/>
                      <a:pt x="9787" y="29613"/>
                      <a:pt x="9787" y="29799"/>
                    </a:cubicBezTo>
                    <a:cubicBezTo>
                      <a:pt x="9771" y="29939"/>
                      <a:pt x="9787" y="30094"/>
                      <a:pt x="9787" y="30295"/>
                    </a:cubicBezTo>
                    <a:cubicBezTo>
                      <a:pt x="9756" y="30326"/>
                      <a:pt x="9678" y="30388"/>
                      <a:pt x="9554" y="30481"/>
                    </a:cubicBezTo>
                    <a:cubicBezTo>
                      <a:pt x="9539" y="30249"/>
                      <a:pt x="9523" y="30063"/>
                      <a:pt x="9508" y="29892"/>
                    </a:cubicBezTo>
                    <a:cubicBezTo>
                      <a:pt x="9353" y="28155"/>
                      <a:pt x="8329" y="27007"/>
                      <a:pt x="6918" y="26154"/>
                    </a:cubicBezTo>
                    <a:cubicBezTo>
                      <a:pt x="6747" y="26046"/>
                      <a:pt x="6716" y="25953"/>
                      <a:pt x="6716" y="25767"/>
                    </a:cubicBezTo>
                    <a:cubicBezTo>
                      <a:pt x="6654" y="25022"/>
                      <a:pt x="7088" y="24572"/>
                      <a:pt x="7631" y="24216"/>
                    </a:cubicBezTo>
                    <a:cubicBezTo>
                      <a:pt x="7833" y="24076"/>
                      <a:pt x="8050" y="23968"/>
                      <a:pt x="8251" y="23844"/>
                    </a:cubicBezTo>
                    <a:cubicBezTo>
                      <a:pt x="8464" y="23721"/>
                      <a:pt x="8657" y="23668"/>
                      <a:pt x="8835" y="23668"/>
                    </a:cubicBezTo>
                    <a:close/>
                    <a:moveTo>
                      <a:pt x="5207" y="25819"/>
                    </a:moveTo>
                    <a:cubicBezTo>
                      <a:pt x="5410" y="25819"/>
                      <a:pt x="5619" y="25852"/>
                      <a:pt x="5832" y="25922"/>
                    </a:cubicBezTo>
                    <a:cubicBezTo>
                      <a:pt x="6344" y="26092"/>
                      <a:pt x="6794" y="26418"/>
                      <a:pt x="7259" y="26697"/>
                    </a:cubicBezTo>
                    <a:cubicBezTo>
                      <a:pt x="7476" y="26821"/>
                      <a:pt x="7647" y="27007"/>
                      <a:pt x="7848" y="27162"/>
                    </a:cubicBezTo>
                    <a:cubicBezTo>
                      <a:pt x="8949" y="28000"/>
                      <a:pt x="9291" y="29163"/>
                      <a:pt x="9291" y="30497"/>
                    </a:cubicBezTo>
                    <a:cubicBezTo>
                      <a:pt x="9275" y="30776"/>
                      <a:pt x="9120" y="30931"/>
                      <a:pt x="8918" y="31055"/>
                    </a:cubicBezTo>
                    <a:cubicBezTo>
                      <a:pt x="8779" y="30543"/>
                      <a:pt x="8670" y="30032"/>
                      <a:pt x="8500" y="29551"/>
                    </a:cubicBezTo>
                    <a:cubicBezTo>
                      <a:pt x="8329" y="29070"/>
                      <a:pt x="8189" y="28558"/>
                      <a:pt x="7647" y="28202"/>
                    </a:cubicBezTo>
                    <a:lnTo>
                      <a:pt x="7647" y="28202"/>
                    </a:lnTo>
                    <a:cubicBezTo>
                      <a:pt x="7678" y="28341"/>
                      <a:pt x="7693" y="28419"/>
                      <a:pt x="7724" y="28465"/>
                    </a:cubicBezTo>
                    <a:cubicBezTo>
                      <a:pt x="8298" y="29287"/>
                      <a:pt x="8577" y="30218"/>
                      <a:pt x="8608" y="31210"/>
                    </a:cubicBezTo>
                    <a:cubicBezTo>
                      <a:pt x="8608" y="31288"/>
                      <a:pt x="8593" y="31381"/>
                      <a:pt x="8546" y="31427"/>
                    </a:cubicBezTo>
                    <a:cubicBezTo>
                      <a:pt x="8298" y="31676"/>
                      <a:pt x="8034" y="31908"/>
                      <a:pt x="7755" y="32172"/>
                    </a:cubicBezTo>
                    <a:cubicBezTo>
                      <a:pt x="7724" y="31117"/>
                      <a:pt x="7212" y="30280"/>
                      <a:pt x="6514" y="29551"/>
                    </a:cubicBezTo>
                    <a:cubicBezTo>
                      <a:pt x="5677" y="28651"/>
                      <a:pt x="4684" y="28000"/>
                      <a:pt x="3475" y="27674"/>
                    </a:cubicBezTo>
                    <a:cubicBezTo>
                      <a:pt x="3413" y="27659"/>
                      <a:pt x="3351" y="27643"/>
                      <a:pt x="3273" y="27628"/>
                    </a:cubicBezTo>
                    <a:cubicBezTo>
                      <a:pt x="3273" y="27193"/>
                      <a:pt x="3351" y="26790"/>
                      <a:pt x="3676" y="26496"/>
                    </a:cubicBezTo>
                    <a:cubicBezTo>
                      <a:pt x="4121" y="26073"/>
                      <a:pt x="4642" y="25819"/>
                      <a:pt x="5207" y="25819"/>
                    </a:cubicBezTo>
                    <a:close/>
                    <a:moveTo>
                      <a:pt x="3025" y="27804"/>
                    </a:moveTo>
                    <a:cubicBezTo>
                      <a:pt x="3126" y="27804"/>
                      <a:pt x="3226" y="27816"/>
                      <a:pt x="3320" y="27845"/>
                    </a:cubicBezTo>
                    <a:cubicBezTo>
                      <a:pt x="5026" y="28341"/>
                      <a:pt x="6359" y="29318"/>
                      <a:pt x="7181" y="30916"/>
                    </a:cubicBezTo>
                    <a:cubicBezTo>
                      <a:pt x="7414" y="31381"/>
                      <a:pt x="7429" y="31939"/>
                      <a:pt x="7554" y="32466"/>
                    </a:cubicBezTo>
                    <a:cubicBezTo>
                      <a:pt x="7554" y="32482"/>
                      <a:pt x="7554" y="32513"/>
                      <a:pt x="7538" y="32529"/>
                    </a:cubicBezTo>
                    <a:cubicBezTo>
                      <a:pt x="7352" y="32777"/>
                      <a:pt x="7166" y="33025"/>
                      <a:pt x="6949" y="33273"/>
                    </a:cubicBezTo>
                    <a:cubicBezTo>
                      <a:pt x="7135" y="32172"/>
                      <a:pt x="6592" y="31319"/>
                      <a:pt x="5987" y="30512"/>
                    </a:cubicBezTo>
                    <a:cubicBezTo>
                      <a:pt x="5587" y="29967"/>
                      <a:pt x="4963" y="29688"/>
                      <a:pt x="4290" y="29688"/>
                    </a:cubicBezTo>
                    <a:cubicBezTo>
                      <a:pt x="3816" y="29688"/>
                      <a:pt x="3316" y="29827"/>
                      <a:pt x="2854" y="30109"/>
                    </a:cubicBezTo>
                    <a:cubicBezTo>
                      <a:pt x="2327" y="30419"/>
                      <a:pt x="1893" y="30854"/>
                      <a:pt x="1567" y="31381"/>
                    </a:cubicBezTo>
                    <a:cubicBezTo>
                      <a:pt x="1474" y="31505"/>
                      <a:pt x="1381" y="31645"/>
                      <a:pt x="1288" y="31769"/>
                    </a:cubicBezTo>
                    <a:lnTo>
                      <a:pt x="1179" y="31769"/>
                    </a:lnTo>
                    <a:cubicBezTo>
                      <a:pt x="1133" y="31645"/>
                      <a:pt x="1055" y="31520"/>
                      <a:pt x="1024" y="31381"/>
                    </a:cubicBezTo>
                    <a:cubicBezTo>
                      <a:pt x="900" y="30667"/>
                      <a:pt x="900" y="29939"/>
                      <a:pt x="1133" y="29241"/>
                    </a:cubicBezTo>
                    <a:cubicBezTo>
                      <a:pt x="1381" y="28496"/>
                      <a:pt x="1877" y="27984"/>
                      <a:pt x="2684" y="27845"/>
                    </a:cubicBezTo>
                    <a:cubicBezTo>
                      <a:pt x="2792" y="27820"/>
                      <a:pt x="2908" y="27804"/>
                      <a:pt x="3025" y="27804"/>
                    </a:cubicBezTo>
                    <a:close/>
                    <a:moveTo>
                      <a:pt x="32802" y="35165"/>
                    </a:moveTo>
                    <a:lnTo>
                      <a:pt x="32802" y="35165"/>
                    </a:lnTo>
                    <a:cubicBezTo>
                      <a:pt x="33035" y="36375"/>
                      <a:pt x="32197" y="37972"/>
                      <a:pt x="30925" y="38686"/>
                    </a:cubicBezTo>
                    <a:cubicBezTo>
                      <a:pt x="30137" y="39142"/>
                      <a:pt x="29322" y="39381"/>
                      <a:pt x="28557" y="39381"/>
                    </a:cubicBezTo>
                    <a:cubicBezTo>
                      <a:pt x="27892" y="39381"/>
                      <a:pt x="27263" y="39200"/>
                      <a:pt x="26722" y="38825"/>
                    </a:cubicBezTo>
                    <a:cubicBezTo>
                      <a:pt x="29033" y="38050"/>
                      <a:pt x="31096" y="36933"/>
                      <a:pt x="32802" y="35165"/>
                    </a:cubicBezTo>
                    <a:close/>
                    <a:moveTo>
                      <a:pt x="36682" y="12665"/>
                    </a:moveTo>
                    <a:cubicBezTo>
                      <a:pt x="36746" y="12665"/>
                      <a:pt x="36812" y="12674"/>
                      <a:pt x="36881" y="12693"/>
                    </a:cubicBezTo>
                    <a:cubicBezTo>
                      <a:pt x="37051" y="12724"/>
                      <a:pt x="37253" y="12786"/>
                      <a:pt x="37377" y="12894"/>
                    </a:cubicBezTo>
                    <a:cubicBezTo>
                      <a:pt x="38974" y="14259"/>
                      <a:pt x="39936" y="15996"/>
                      <a:pt x="40184" y="18090"/>
                    </a:cubicBezTo>
                    <a:cubicBezTo>
                      <a:pt x="40603" y="21595"/>
                      <a:pt x="39843" y="24898"/>
                      <a:pt x="38292" y="28046"/>
                    </a:cubicBezTo>
                    <a:cubicBezTo>
                      <a:pt x="37594" y="29489"/>
                      <a:pt x="36788" y="30854"/>
                      <a:pt x="35764" y="32079"/>
                    </a:cubicBezTo>
                    <a:cubicBezTo>
                      <a:pt x="35268" y="32684"/>
                      <a:pt x="34709" y="33226"/>
                      <a:pt x="34182" y="33816"/>
                    </a:cubicBezTo>
                    <a:cubicBezTo>
                      <a:pt x="34074" y="33738"/>
                      <a:pt x="33996" y="33645"/>
                      <a:pt x="33903" y="33568"/>
                    </a:cubicBezTo>
                    <a:cubicBezTo>
                      <a:pt x="33717" y="33444"/>
                      <a:pt x="33531" y="33304"/>
                      <a:pt x="33314" y="33242"/>
                    </a:cubicBezTo>
                    <a:cubicBezTo>
                      <a:pt x="33220" y="33217"/>
                      <a:pt x="33137" y="33205"/>
                      <a:pt x="33063" y="33205"/>
                    </a:cubicBezTo>
                    <a:cubicBezTo>
                      <a:pt x="32771" y="33205"/>
                      <a:pt x="32638" y="33401"/>
                      <a:pt x="32662" y="33785"/>
                    </a:cubicBezTo>
                    <a:cubicBezTo>
                      <a:pt x="32693" y="34017"/>
                      <a:pt x="32724" y="34234"/>
                      <a:pt x="32786" y="34452"/>
                    </a:cubicBezTo>
                    <a:cubicBezTo>
                      <a:pt x="32864" y="34715"/>
                      <a:pt x="32802" y="34901"/>
                      <a:pt x="32600" y="35087"/>
                    </a:cubicBezTo>
                    <a:cubicBezTo>
                      <a:pt x="31360" y="36297"/>
                      <a:pt x="29964" y="37259"/>
                      <a:pt x="28351" y="37926"/>
                    </a:cubicBezTo>
                    <a:cubicBezTo>
                      <a:pt x="27762" y="38158"/>
                      <a:pt x="27172" y="38391"/>
                      <a:pt x="26583" y="38592"/>
                    </a:cubicBezTo>
                    <a:cubicBezTo>
                      <a:pt x="26532" y="38610"/>
                      <a:pt x="26476" y="38616"/>
                      <a:pt x="26419" y="38616"/>
                    </a:cubicBezTo>
                    <a:cubicBezTo>
                      <a:pt x="26320" y="38616"/>
                      <a:pt x="26216" y="38597"/>
                      <a:pt x="26118" y="38577"/>
                    </a:cubicBezTo>
                    <a:cubicBezTo>
                      <a:pt x="25994" y="38546"/>
                      <a:pt x="25885" y="38484"/>
                      <a:pt x="25776" y="38422"/>
                    </a:cubicBezTo>
                    <a:cubicBezTo>
                      <a:pt x="25272" y="38112"/>
                      <a:pt x="24675" y="37966"/>
                      <a:pt x="24069" y="37966"/>
                    </a:cubicBezTo>
                    <a:cubicBezTo>
                      <a:pt x="22886" y="37966"/>
                      <a:pt x="21667" y="38523"/>
                      <a:pt x="21031" y="39507"/>
                    </a:cubicBezTo>
                    <a:cubicBezTo>
                      <a:pt x="20721" y="39988"/>
                      <a:pt x="20364" y="40438"/>
                      <a:pt x="20023" y="40888"/>
                    </a:cubicBezTo>
                    <a:cubicBezTo>
                      <a:pt x="20007" y="40888"/>
                      <a:pt x="19976" y="40872"/>
                      <a:pt x="19961" y="40872"/>
                    </a:cubicBezTo>
                    <a:cubicBezTo>
                      <a:pt x="19976" y="40717"/>
                      <a:pt x="19992" y="40578"/>
                      <a:pt x="19992" y="40423"/>
                    </a:cubicBezTo>
                    <a:cubicBezTo>
                      <a:pt x="20069" y="39027"/>
                      <a:pt x="19387" y="38019"/>
                      <a:pt x="18301" y="37228"/>
                    </a:cubicBezTo>
                    <a:cubicBezTo>
                      <a:pt x="17433" y="36592"/>
                      <a:pt x="16425" y="36375"/>
                      <a:pt x="15386" y="36235"/>
                    </a:cubicBezTo>
                    <a:cubicBezTo>
                      <a:pt x="14595" y="36127"/>
                      <a:pt x="13835" y="35971"/>
                      <a:pt x="13059" y="35863"/>
                    </a:cubicBezTo>
                    <a:cubicBezTo>
                      <a:pt x="12547" y="35785"/>
                      <a:pt x="12206" y="35522"/>
                      <a:pt x="11927" y="35118"/>
                    </a:cubicBezTo>
                    <a:cubicBezTo>
                      <a:pt x="11803" y="34901"/>
                      <a:pt x="11648" y="34715"/>
                      <a:pt x="11508" y="34498"/>
                    </a:cubicBezTo>
                    <a:cubicBezTo>
                      <a:pt x="10819" y="33477"/>
                      <a:pt x="9857" y="33068"/>
                      <a:pt x="8739" y="33068"/>
                    </a:cubicBezTo>
                    <a:cubicBezTo>
                      <a:pt x="8550" y="33068"/>
                      <a:pt x="8356" y="33080"/>
                      <a:pt x="8158" y="33102"/>
                    </a:cubicBezTo>
                    <a:cubicBezTo>
                      <a:pt x="7864" y="33133"/>
                      <a:pt x="7569" y="33211"/>
                      <a:pt x="7212" y="33288"/>
                    </a:cubicBezTo>
                    <a:cubicBezTo>
                      <a:pt x="7305" y="33164"/>
                      <a:pt x="7352" y="33071"/>
                      <a:pt x="7429" y="32994"/>
                    </a:cubicBezTo>
                    <a:cubicBezTo>
                      <a:pt x="8345" y="31862"/>
                      <a:pt x="9399" y="30869"/>
                      <a:pt x="10547" y="29985"/>
                    </a:cubicBezTo>
                    <a:cubicBezTo>
                      <a:pt x="13881" y="27395"/>
                      <a:pt x="17650" y="25751"/>
                      <a:pt x="21806" y="24976"/>
                    </a:cubicBezTo>
                    <a:cubicBezTo>
                      <a:pt x="22892" y="24774"/>
                      <a:pt x="23993" y="24650"/>
                      <a:pt x="25141" y="24479"/>
                    </a:cubicBezTo>
                    <a:lnTo>
                      <a:pt x="25141" y="24479"/>
                    </a:lnTo>
                    <a:cubicBezTo>
                      <a:pt x="25094" y="24635"/>
                      <a:pt x="25079" y="24743"/>
                      <a:pt x="25048" y="24852"/>
                    </a:cubicBezTo>
                    <a:cubicBezTo>
                      <a:pt x="24706" y="25999"/>
                      <a:pt x="24350" y="27162"/>
                      <a:pt x="24039" y="28326"/>
                    </a:cubicBezTo>
                    <a:cubicBezTo>
                      <a:pt x="23884" y="28961"/>
                      <a:pt x="23807" y="29628"/>
                      <a:pt x="23745" y="30280"/>
                    </a:cubicBezTo>
                    <a:cubicBezTo>
                      <a:pt x="23706" y="30576"/>
                      <a:pt x="23817" y="30734"/>
                      <a:pt x="24061" y="30734"/>
                    </a:cubicBezTo>
                    <a:cubicBezTo>
                      <a:pt x="24111" y="30734"/>
                      <a:pt x="24165" y="30727"/>
                      <a:pt x="24226" y="30714"/>
                    </a:cubicBezTo>
                    <a:cubicBezTo>
                      <a:pt x="24474" y="30667"/>
                      <a:pt x="24722" y="30559"/>
                      <a:pt x="24923" y="30419"/>
                    </a:cubicBezTo>
                    <a:cubicBezTo>
                      <a:pt x="26164" y="29566"/>
                      <a:pt x="27513" y="29024"/>
                      <a:pt x="28940" y="28574"/>
                    </a:cubicBezTo>
                    <a:cubicBezTo>
                      <a:pt x="31825" y="27659"/>
                      <a:pt x="34074" y="25860"/>
                      <a:pt x="35749" y="23347"/>
                    </a:cubicBezTo>
                    <a:cubicBezTo>
                      <a:pt x="36865" y="21672"/>
                      <a:pt x="37393" y="19765"/>
                      <a:pt x="37408" y="17749"/>
                    </a:cubicBezTo>
                    <a:cubicBezTo>
                      <a:pt x="37424" y="16353"/>
                      <a:pt x="37051" y="15050"/>
                      <a:pt x="36074" y="13995"/>
                    </a:cubicBezTo>
                    <a:cubicBezTo>
                      <a:pt x="35950" y="13871"/>
                      <a:pt x="35857" y="13732"/>
                      <a:pt x="35764" y="13592"/>
                    </a:cubicBezTo>
                    <a:cubicBezTo>
                      <a:pt x="35562" y="13282"/>
                      <a:pt x="35562" y="13220"/>
                      <a:pt x="35888" y="13003"/>
                    </a:cubicBezTo>
                    <a:cubicBezTo>
                      <a:pt x="36131" y="12850"/>
                      <a:pt x="36384" y="12665"/>
                      <a:pt x="36682" y="12665"/>
                    </a:cubicBezTo>
                    <a:close/>
                    <a:moveTo>
                      <a:pt x="33187" y="33493"/>
                    </a:moveTo>
                    <a:cubicBezTo>
                      <a:pt x="33221" y="33493"/>
                      <a:pt x="33254" y="33497"/>
                      <a:pt x="33283" y="33506"/>
                    </a:cubicBezTo>
                    <a:cubicBezTo>
                      <a:pt x="33453" y="33568"/>
                      <a:pt x="33624" y="33676"/>
                      <a:pt x="33732" y="33816"/>
                    </a:cubicBezTo>
                    <a:cubicBezTo>
                      <a:pt x="34074" y="34203"/>
                      <a:pt x="34368" y="34622"/>
                      <a:pt x="34663" y="35041"/>
                    </a:cubicBezTo>
                    <a:cubicBezTo>
                      <a:pt x="34709" y="35103"/>
                      <a:pt x="34694" y="35258"/>
                      <a:pt x="34647" y="35305"/>
                    </a:cubicBezTo>
                    <a:cubicBezTo>
                      <a:pt x="34430" y="35537"/>
                      <a:pt x="34368" y="35801"/>
                      <a:pt x="34399" y="36111"/>
                    </a:cubicBezTo>
                    <a:cubicBezTo>
                      <a:pt x="34415" y="36545"/>
                      <a:pt x="34446" y="36995"/>
                      <a:pt x="34477" y="37429"/>
                    </a:cubicBezTo>
                    <a:cubicBezTo>
                      <a:pt x="34570" y="38996"/>
                      <a:pt x="33857" y="40112"/>
                      <a:pt x="32507" y="40841"/>
                    </a:cubicBezTo>
                    <a:cubicBezTo>
                      <a:pt x="31375" y="41446"/>
                      <a:pt x="30150" y="41710"/>
                      <a:pt x="28878" y="41803"/>
                    </a:cubicBezTo>
                    <a:cubicBezTo>
                      <a:pt x="28784" y="41810"/>
                      <a:pt x="28691" y="41814"/>
                      <a:pt x="28597" y="41814"/>
                    </a:cubicBezTo>
                    <a:cubicBezTo>
                      <a:pt x="27935" y="41814"/>
                      <a:pt x="27286" y="41631"/>
                      <a:pt x="26660" y="41400"/>
                    </a:cubicBezTo>
                    <a:cubicBezTo>
                      <a:pt x="26040" y="41167"/>
                      <a:pt x="25420" y="40919"/>
                      <a:pt x="24768" y="40717"/>
                    </a:cubicBezTo>
                    <a:cubicBezTo>
                      <a:pt x="24221" y="40550"/>
                      <a:pt x="23686" y="40464"/>
                      <a:pt x="23168" y="40464"/>
                    </a:cubicBezTo>
                    <a:cubicBezTo>
                      <a:pt x="22099" y="40464"/>
                      <a:pt x="21096" y="40829"/>
                      <a:pt x="20178" y="41601"/>
                    </a:cubicBezTo>
                    <a:cubicBezTo>
                      <a:pt x="20038" y="41725"/>
                      <a:pt x="19883" y="41849"/>
                      <a:pt x="19728" y="41973"/>
                    </a:cubicBezTo>
                    <a:cubicBezTo>
                      <a:pt x="19720" y="41981"/>
                      <a:pt x="19712" y="41981"/>
                      <a:pt x="19697" y="41981"/>
                    </a:cubicBezTo>
                    <a:cubicBezTo>
                      <a:pt x="19681" y="41981"/>
                      <a:pt x="19658" y="41981"/>
                      <a:pt x="19619" y="41989"/>
                    </a:cubicBezTo>
                    <a:cubicBezTo>
                      <a:pt x="19759" y="41725"/>
                      <a:pt x="19883" y="41493"/>
                      <a:pt x="20038" y="41275"/>
                    </a:cubicBezTo>
                    <a:cubicBezTo>
                      <a:pt x="20503" y="40655"/>
                      <a:pt x="21000" y="40035"/>
                      <a:pt x="21465" y="39399"/>
                    </a:cubicBezTo>
                    <a:cubicBezTo>
                      <a:pt x="22022" y="38636"/>
                      <a:pt x="23147" y="38250"/>
                      <a:pt x="24126" y="38250"/>
                    </a:cubicBezTo>
                    <a:cubicBezTo>
                      <a:pt x="24620" y="38250"/>
                      <a:pt x="25077" y="38348"/>
                      <a:pt x="25404" y="38546"/>
                    </a:cubicBezTo>
                    <a:cubicBezTo>
                      <a:pt x="25792" y="38794"/>
                      <a:pt x="26226" y="38949"/>
                      <a:pt x="26629" y="39151"/>
                    </a:cubicBezTo>
                    <a:cubicBezTo>
                      <a:pt x="27302" y="39503"/>
                      <a:pt x="27954" y="39659"/>
                      <a:pt x="28592" y="39659"/>
                    </a:cubicBezTo>
                    <a:cubicBezTo>
                      <a:pt x="29528" y="39659"/>
                      <a:pt x="30434" y="39323"/>
                      <a:pt x="31329" y="38779"/>
                    </a:cubicBezTo>
                    <a:cubicBezTo>
                      <a:pt x="33081" y="37708"/>
                      <a:pt x="33453" y="35274"/>
                      <a:pt x="32926" y="33862"/>
                    </a:cubicBezTo>
                    <a:cubicBezTo>
                      <a:pt x="32895" y="33769"/>
                      <a:pt x="32879" y="33583"/>
                      <a:pt x="32910" y="33568"/>
                    </a:cubicBezTo>
                    <a:cubicBezTo>
                      <a:pt x="32990" y="33522"/>
                      <a:pt x="33094" y="33493"/>
                      <a:pt x="33187" y="33493"/>
                    </a:cubicBezTo>
                    <a:close/>
                    <a:moveTo>
                      <a:pt x="8581" y="33319"/>
                    </a:moveTo>
                    <a:cubicBezTo>
                      <a:pt x="8886" y="33319"/>
                      <a:pt x="9192" y="33340"/>
                      <a:pt x="9492" y="33382"/>
                    </a:cubicBezTo>
                    <a:cubicBezTo>
                      <a:pt x="10252" y="33506"/>
                      <a:pt x="10826" y="33955"/>
                      <a:pt x="11260" y="34576"/>
                    </a:cubicBezTo>
                    <a:cubicBezTo>
                      <a:pt x="11508" y="34932"/>
                      <a:pt x="11725" y="35305"/>
                      <a:pt x="12020" y="35599"/>
                    </a:cubicBezTo>
                    <a:cubicBezTo>
                      <a:pt x="12237" y="35801"/>
                      <a:pt x="12532" y="35987"/>
                      <a:pt x="12811" y="36034"/>
                    </a:cubicBezTo>
                    <a:cubicBezTo>
                      <a:pt x="13990" y="36266"/>
                      <a:pt x="15184" y="36437"/>
                      <a:pt x="16378" y="36669"/>
                    </a:cubicBezTo>
                    <a:cubicBezTo>
                      <a:pt x="17588" y="36902"/>
                      <a:pt x="18565" y="37569"/>
                      <a:pt x="19278" y="38592"/>
                    </a:cubicBezTo>
                    <a:cubicBezTo>
                      <a:pt x="19759" y="39290"/>
                      <a:pt x="19790" y="40112"/>
                      <a:pt x="19681" y="40950"/>
                    </a:cubicBezTo>
                    <a:cubicBezTo>
                      <a:pt x="19635" y="41384"/>
                      <a:pt x="19449" y="41772"/>
                      <a:pt x="19185" y="42113"/>
                    </a:cubicBezTo>
                    <a:cubicBezTo>
                      <a:pt x="19309" y="40547"/>
                      <a:pt x="18472" y="39383"/>
                      <a:pt x="17541" y="38282"/>
                    </a:cubicBezTo>
                    <a:cubicBezTo>
                      <a:pt x="17402" y="38096"/>
                      <a:pt x="17200" y="37941"/>
                      <a:pt x="16983" y="37848"/>
                    </a:cubicBezTo>
                    <a:cubicBezTo>
                      <a:pt x="16363" y="37569"/>
                      <a:pt x="15727" y="37290"/>
                      <a:pt x="15075" y="37057"/>
                    </a:cubicBezTo>
                    <a:cubicBezTo>
                      <a:pt x="14331" y="36793"/>
                      <a:pt x="13571" y="36607"/>
                      <a:pt x="12811" y="36375"/>
                    </a:cubicBezTo>
                    <a:cubicBezTo>
                      <a:pt x="12144" y="36173"/>
                      <a:pt x="11617" y="35770"/>
                      <a:pt x="11105" y="35289"/>
                    </a:cubicBezTo>
                    <a:cubicBezTo>
                      <a:pt x="10671" y="34855"/>
                      <a:pt x="10206" y="34436"/>
                      <a:pt x="9694" y="34110"/>
                    </a:cubicBezTo>
                    <a:cubicBezTo>
                      <a:pt x="9185" y="33775"/>
                      <a:pt x="8647" y="33629"/>
                      <a:pt x="8090" y="33629"/>
                    </a:cubicBezTo>
                    <a:cubicBezTo>
                      <a:pt x="7747" y="33629"/>
                      <a:pt x="7397" y="33684"/>
                      <a:pt x="7042" y="33785"/>
                    </a:cubicBezTo>
                    <a:cubicBezTo>
                      <a:pt x="6996" y="33803"/>
                      <a:pt x="6951" y="33810"/>
                      <a:pt x="6902" y="33810"/>
                    </a:cubicBezTo>
                    <a:cubicBezTo>
                      <a:pt x="6868" y="33810"/>
                      <a:pt x="6832" y="33807"/>
                      <a:pt x="6794" y="33800"/>
                    </a:cubicBezTo>
                    <a:cubicBezTo>
                      <a:pt x="7181" y="33459"/>
                      <a:pt x="7662" y="33382"/>
                      <a:pt x="8127" y="33335"/>
                    </a:cubicBezTo>
                    <a:cubicBezTo>
                      <a:pt x="8277" y="33325"/>
                      <a:pt x="8429" y="33319"/>
                      <a:pt x="8581" y="33319"/>
                    </a:cubicBezTo>
                    <a:close/>
                    <a:moveTo>
                      <a:pt x="2870" y="40391"/>
                    </a:moveTo>
                    <a:lnTo>
                      <a:pt x="2870" y="42175"/>
                    </a:lnTo>
                    <a:cubicBezTo>
                      <a:pt x="2482" y="41725"/>
                      <a:pt x="2467" y="40919"/>
                      <a:pt x="2870" y="40391"/>
                    </a:cubicBezTo>
                    <a:close/>
                    <a:moveTo>
                      <a:pt x="590" y="42268"/>
                    </a:moveTo>
                    <a:lnTo>
                      <a:pt x="590" y="42268"/>
                    </a:lnTo>
                    <a:cubicBezTo>
                      <a:pt x="730" y="42609"/>
                      <a:pt x="854" y="42966"/>
                      <a:pt x="1009" y="43307"/>
                    </a:cubicBezTo>
                    <a:cubicBezTo>
                      <a:pt x="1179" y="43679"/>
                      <a:pt x="1490" y="43912"/>
                      <a:pt x="1877" y="44021"/>
                    </a:cubicBezTo>
                    <a:cubicBezTo>
                      <a:pt x="2032" y="44067"/>
                      <a:pt x="2188" y="44114"/>
                      <a:pt x="2343" y="44176"/>
                    </a:cubicBezTo>
                    <a:cubicBezTo>
                      <a:pt x="2777" y="44331"/>
                      <a:pt x="2792" y="44377"/>
                      <a:pt x="2591" y="44796"/>
                    </a:cubicBezTo>
                    <a:cubicBezTo>
                      <a:pt x="2110" y="44563"/>
                      <a:pt x="1629" y="44331"/>
                      <a:pt x="1164" y="44098"/>
                    </a:cubicBezTo>
                    <a:cubicBezTo>
                      <a:pt x="575" y="43788"/>
                      <a:pt x="326" y="42966"/>
                      <a:pt x="590" y="42268"/>
                    </a:cubicBezTo>
                    <a:close/>
                    <a:moveTo>
                      <a:pt x="34958" y="35460"/>
                    </a:moveTo>
                    <a:cubicBezTo>
                      <a:pt x="35051" y="35863"/>
                      <a:pt x="35159" y="36266"/>
                      <a:pt x="35206" y="36669"/>
                    </a:cubicBezTo>
                    <a:cubicBezTo>
                      <a:pt x="35237" y="37057"/>
                      <a:pt x="35314" y="37367"/>
                      <a:pt x="35609" y="37631"/>
                    </a:cubicBezTo>
                    <a:cubicBezTo>
                      <a:pt x="35981" y="37957"/>
                      <a:pt x="36012" y="38422"/>
                      <a:pt x="36012" y="38872"/>
                    </a:cubicBezTo>
                    <a:cubicBezTo>
                      <a:pt x="36043" y="40779"/>
                      <a:pt x="35252" y="42299"/>
                      <a:pt x="33701" y="43431"/>
                    </a:cubicBezTo>
                    <a:cubicBezTo>
                      <a:pt x="33035" y="43912"/>
                      <a:pt x="32352" y="44424"/>
                      <a:pt x="31701" y="44920"/>
                    </a:cubicBezTo>
                    <a:cubicBezTo>
                      <a:pt x="30809" y="45604"/>
                      <a:pt x="29865" y="45958"/>
                      <a:pt x="28824" y="45958"/>
                    </a:cubicBezTo>
                    <a:cubicBezTo>
                      <a:pt x="28471" y="45958"/>
                      <a:pt x="28107" y="45918"/>
                      <a:pt x="27731" y="45835"/>
                    </a:cubicBezTo>
                    <a:cubicBezTo>
                      <a:pt x="26567" y="45571"/>
                      <a:pt x="25482" y="45153"/>
                      <a:pt x="24443" y="44579"/>
                    </a:cubicBezTo>
                    <a:cubicBezTo>
                      <a:pt x="23559" y="44083"/>
                      <a:pt x="22675" y="43602"/>
                      <a:pt x="21667" y="43354"/>
                    </a:cubicBezTo>
                    <a:cubicBezTo>
                      <a:pt x="21330" y="43268"/>
                      <a:pt x="20993" y="43221"/>
                      <a:pt x="20658" y="43221"/>
                    </a:cubicBezTo>
                    <a:cubicBezTo>
                      <a:pt x="20205" y="43221"/>
                      <a:pt x="19755" y="43306"/>
                      <a:pt x="19309" y="43493"/>
                    </a:cubicBezTo>
                    <a:cubicBezTo>
                      <a:pt x="19139" y="43555"/>
                      <a:pt x="18999" y="43664"/>
                      <a:pt x="18828" y="43772"/>
                    </a:cubicBezTo>
                    <a:cubicBezTo>
                      <a:pt x="18844" y="43168"/>
                      <a:pt x="19154" y="42764"/>
                      <a:pt x="19526" y="42408"/>
                    </a:cubicBezTo>
                    <a:cubicBezTo>
                      <a:pt x="19728" y="42222"/>
                      <a:pt x="19930" y="42051"/>
                      <a:pt x="20131" y="41880"/>
                    </a:cubicBezTo>
                    <a:cubicBezTo>
                      <a:pt x="21065" y="41069"/>
                      <a:pt x="22074" y="40680"/>
                      <a:pt x="23157" y="40680"/>
                    </a:cubicBezTo>
                    <a:cubicBezTo>
                      <a:pt x="23711" y="40680"/>
                      <a:pt x="24284" y="40782"/>
                      <a:pt x="24877" y="40981"/>
                    </a:cubicBezTo>
                    <a:cubicBezTo>
                      <a:pt x="25714" y="41275"/>
                      <a:pt x="26536" y="41617"/>
                      <a:pt x="27389" y="41865"/>
                    </a:cubicBezTo>
                    <a:cubicBezTo>
                      <a:pt x="27848" y="41995"/>
                      <a:pt x="28302" y="42050"/>
                      <a:pt x="28751" y="42050"/>
                    </a:cubicBezTo>
                    <a:cubicBezTo>
                      <a:pt x="29804" y="42050"/>
                      <a:pt x="30834" y="41747"/>
                      <a:pt x="31856" y="41400"/>
                    </a:cubicBezTo>
                    <a:cubicBezTo>
                      <a:pt x="32523" y="41167"/>
                      <a:pt x="33112" y="40810"/>
                      <a:pt x="33639" y="40329"/>
                    </a:cubicBezTo>
                    <a:cubicBezTo>
                      <a:pt x="34446" y="39570"/>
                      <a:pt x="34756" y="38623"/>
                      <a:pt x="34741" y="37553"/>
                    </a:cubicBezTo>
                    <a:cubicBezTo>
                      <a:pt x="34725" y="37057"/>
                      <a:pt x="34663" y="36545"/>
                      <a:pt x="34647" y="36049"/>
                    </a:cubicBezTo>
                    <a:cubicBezTo>
                      <a:pt x="34647" y="35847"/>
                      <a:pt x="34741" y="35646"/>
                      <a:pt x="34787" y="35460"/>
                    </a:cubicBezTo>
                    <a:close/>
                    <a:moveTo>
                      <a:pt x="35888" y="41151"/>
                    </a:moveTo>
                    <a:cubicBezTo>
                      <a:pt x="35935" y="42563"/>
                      <a:pt x="35345" y="44036"/>
                      <a:pt x="34105" y="44641"/>
                    </a:cubicBezTo>
                    <a:cubicBezTo>
                      <a:pt x="33531" y="44920"/>
                      <a:pt x="33019" y="45308"/>
                      <a:pt x="32507" y="45696"/>
                    </a:cubicBezTo>
                    <a:cubicBezTo>
                      <a:pt x="31185" y="46717"/>
                      <a:pt x="29717" y="47186"/>
                      <a:pt x="28061" y="47186"/>
                    </a:cubicBezTo>
                    <a:cubicBezTo>
                      <a:pt x="28008" y="47186"/>
                      <a:pt x="27955" y="47185"/>
                      <a:pt x="27901" y="47184"/>
                    </a:cubicBezTo>
                    <a:cubicBezTo>
                      <a:pt x="25947" y="47153"/>
                      <a:pt x="24241" y="46580"/>
                      <a:pt x="22721" y="45339"/>
                    </a:cubicBezTo>
                    <a:cubicBezTo>
                      <a:pt x="21915" y="44687"/>
                      <a:pt x="21031" y="44145"/>
                      <a:pt x="20131" y="43509"/>
                    </a:cubicBezTo>
                    <a:lnTo>
                      <a:pt x="20131" y="43509"/>
                    </a:lnTo>
                    <a:cubicBezTo>
                      <a:pt x="20534" y="43540"/>
                      <a:pt x="20922" y="43524"/>
                      <a:pt x="21294" y="43586"/>
                    </a:cubicBezTo>
                    <a:cubicBezTo>
                      <a:pt x="22132" y="43710"/>
                      <a:pt x="22892" y="44098"/>
                      <a:pt x="23636" y="44470"/>
                    </a:cubicBezTo>
                    <a:cubicBezTo>
                      <a:pt x="24055" y="44687"/>
                      <a:pt x="24458" y="44905"/>
                      <a:pt x="24861" y="45137"/>
                    </a:cubicBezTo>
                    <a:cubicBezTo>
                      <a:pt x="25994" y="45773"/>
                      <a:pt x="27219" y="46114"/>
                      <a:pt x="28490" y="46254"/>
                    </a:cubicBezTo>
                    <a:cubicBezTo>
                      <a:pt x="28641" y="46270"/>
                      <a:pt x="28791" y="46278"/>
                      <a:pt x="28940" y="46278"/>
                    </a:cubicBezTo>
                    <a:cubicBezTo>
                      <a:pt x="29921" y="46278"/>
                      <a:pt x="30848" y="45929"/>
                      <a:pt x="31670" y="45323"/>
                    </a:cubicBezTo>
                    <a:cubicBezTo>
                      <a:pt x="32461" y="44734"/>
                      <a:pt x="33236" y="44129"/>
                      <a:pt x="34043" y="43540"/>
                    </a:cubicBezTo>
                    <a:cubicBezTo>
                      <a:pt x="34772" y="42997"/>
                      <a:pt x="35345" y="42315"/>
                      <a:pt x="35733" y="41477"/>
                    </a:cubicBezTo>
                    <a:cubicBezTo>
                      <a:pt x="35780" y="41369"/>
                      <a:pt x="35842" y="41260"/>
                      <a:pt x="35888" y="41151"/>
                    </a:cubicBezTo>
                    <a:close/>
                    <a:moveTo>
                      <a:pt x="2575" y="46533"/>
                    </a:moveTo>
                    <a:cubicBezTo>
                      <a:pt x="2653" y="46688"/>
                      <a:pt x="2761" y="46843"/>
                      <a:pt x="2854" y="47014"/>
                    </a:cubicBezTo>
                    <a:cubicBezTo>
                      <a:pt x="3227" y="47665"/>
                      <a:pt x="3800" y="48084"/>
                      <a:pt x="4452" y="48394"/>
                    </a:cubicBezTo>
                    <a:cubicBezTo>
                      <a:pt x="5212" y="48782"/>
                      <a:pt x="5987" y="49138"/>
                      <a:pt x="6794" y="49511"/>
                    </a:cubicBezTo>
                    <a:cubicBezTo>
                      <a:pt x="6732" y="49681"/>
                      <a:pt x="6685" y="49914"/>
                      <a:pt x="6577" y="50100"/>
                    </a:cubicBezTo>
                    <a:cubicBezTo>
                      <a:pt x="6533" y="50188"/>
                      <a:pt x="6379" y="50303"/>
                      <a:pt x="6296" y="50303"/>
                    </a:cubicBezTo>
                    <a:cubicBezTo>
                      <a:pt x="6291" y="50303"/>
                      <a:pt x="6286" y="50303"/>
                      <a:pt x="6282" y="50302"/>
                    </a:cubicBezTo>
                    <a:cubicBezTo>
                      <a:pt x="5072" y="50007"/>
                      <a:pt x="3769" y="49960"/>
                      <a:pt x="2777" y="49045"/>
                    </a:cubicBezTo>
                    <a:cubicBezTo>
                      <a:pt x="2420" y="48735"/>
                      <a:pt x="2063" y="48441"/>
                      <a:pt x="1738" y="48115"/>
                    </a:cubicBezTo>
                    <a:cubicBezTo>
                      <a:pt x="1350" y="47758"/>
                      <a:pt x="1443" y="47246"/>
                      <a:pt x="1893" y="46983"/>
                    </a:cubicBezTo>
                    <a:cubicBezTo>
                      <a:pt x="2125" y="46859"/>
                      <a:pt x="2343" y="46688"/>
                      <a:pt x="2575" y="46533"/>
                    </a:cubicBezTo>
                    <a:close/>
                    <a:moveTo>
                      <a:pt x="7968" y="33868"/>
                    </a:moveTo>
                    <a:cubicBezTo>
                      <a:pt x="8476" y="33868"/>
                      <a:pt x="8992" y="34004"/>
                      <a:pt x="9477" y="34297"/>
                    </a:cubicBezTo>
                    <a:cubicBezTo>
                      <a:pt x="9973" y="34607"/>
                      <a:pt x="10454" y="35010"/>
                      <a:pt x="10872" y="35429"/>
                    </a:cubicBezTo>
                    <a:cubicBezTo>
                      <a:pt x="11493" y="36065"/>
                      <a:pt x="12222" y="36483"/>
                      <a:pt x="13075" y="36731"/>
                    </a:cubicBezTo>
                    <a:cubicBezTo>
                      <a:pt x="14129" y="37042"/>
                      <a:pt x="15153" y="37383"/>
                      <a:pt x="16192" y="37739"/>
                    </a:cubicBezTo>
                    <a:cubicBezTo>
                      <a:pt x="16828" y="37972"/>
                      <a:pt x="17355" y="38360"/>
                      <a:pt x="17758" y="38918"/>
                    </a:cubicBezTo>
                    <a:cubicBezTo>
                      <a:pt x="18224" y="39570"/>
                      <a:pt x="18689" y="40252"/>
                      <a:pt x="18828" y="41058"/>
                    </a:cubicBezTo>
                    <a:cubicBezTo>
                      <a:pt x="19030" y="42113"/>
                      <a:pt x="18782" y="43137"/>
                      <a:pt x="18317" y="44098"/>
                    </a:cubicBezTo>
                    <a:cubicBezTo>
                      <a:pt x="17122" y="46564"/>
                      <a:pt x="14967" y="47712"/>
                      <a:pt x="12392" y="48192"/>
                    </a:cubicBezTo>
                    <a:cubicBezTo>
                      <a:pt x="11601" y="48348"/>
                      <a:pt x="10795" y="48394"/>
                      <a:pt x="10004" y="48503"/>
                    </a:cubicBezTo>
                    <a:cubicBezTo>
                      <a:pt x="9911" y="48518"/>
                      <a:pt x="9787" y="48580"/>
                      <a:pt x="9771" y="48642"/>
                    </a:cubicBezTo>
                    <a:cubicBezTo>
                      <a:pt x="9756" y="48720"/>
                      <a:pt x="9818" y="48828"/>
                      <a:pt x="9880" y="48906"/>
                    </a:cubicBezTo>
                    <a:cubicBezTo>
                      <a:pt x="9957" y="49030"/>
                      <a:pt x="10050" y="49123"/>
                      <a:pt x="10159" y="49232"/>
                    </a:cubicBezTo>
                    <a:cubicBezTo>
                      <a:pt x="10713" y="49822"/>
                      <a:pt x="11351" y="50131"/>
                      <a:pt x="12095" y="50131"/>
                    </a:cubicBezTo>
                    <a:cubicBezTo>
                      <a:pt x="12309" y="50131"/>
                      <a:pt x="12532" y="50105"/>
                      <a:pt x="12765" y="50053"/>
                    </a:cubicBezTo>
                    <a:cubicBezTo>
                      <a:pt x="13199" y="49960"/>
                      <a:pt x="13649" y="49960"/>
                      <a:pt x="14083" y="49945"/>
                    </a:cubicBezTo>
                    <a:cubicBezTo>
                      <a:pt x="14207" y="49945"/>
                      <a:pt x="14346" y="50022"/>
                      <a:pt x="14486" y="50069"/>
                    </a:cubicBezTo>
                    <a:cubicBezTo>
                      <a:pt x="14470" y="50100"/>
                      <a:pt x="14470" y="50131"/>
                      <a:pt x="14455" y="50162"/>
                    </a:cubicBezTo>
                    <a:cubicBezTo>
                      <a:pt x="14422" y="50173"/>
                      <a:pt x="14381" y="50184"/>
                      <a:pt x="14339" y="50184"/>
                    </a:cubicBezTo>
                    <a:cubicBezTo>
                      <a:pt x="14321" y="50184"/>
                      <a:pt x="14303" y="50182"/>
                      <a:pt x="14284" y="50178"/>
                    </a:cubicBezTo>
                    <a:cubicBezTo>
                      <a:pt x="14189" y="50169"/>
                      <a:pt x="14094" y="50165"/>
                      <a:pt x="14000" y="50165"/>
                    </a:cubicBezTo>
                    <a:cubicBezTo>
                      <a:pt x="13420" y="50165"/>
                      <a:pt x="12860" y="50321"/>
                      <a:pt x="12299" y="50534"/>
                    </a:cubicBezTo>
                    <a:cubicBezTo>
                      <a:pt x="11982" y="50656"/>
                      <a:pt x="11655" y="50714"/>
                      <a:pt x="11334" y="50714"/>
                    </a:cubicBezTo>
                    <a:cubicBezTo>
                      <a:pt x="10589" y="50714"/>
                      <a:pt x="9881" y="50400"/>
                      <a:pt x="9415" y="49836"/>
                    </a:cubicBezTo>
                    <a:cubicBezTo>
                      <a:pt x="9275" y="49681"/>
                      <a:pt x="9166" y="49480"/>
                      <a:pt x="9058" y="49294"/>
                    </a:cubicBezTo>
                    <a:cubicBezTo>
                      <a:pt x="8885" y="48994"/>
                      <a:pt x="8687" y="48857"/>
                      <a:pt x="8412" y="48857"/>
                    </a:cubicBezTo>
                    <a:cubicBezTo>
                      <a:pt x="8317" y="48857"/>
                      <a:pt x="8212" y="48874"/>
                      <a:pt x="8096" y="48906"/>
                    </a:cubicBezTo>
                    <a:cubicBezTo>
                      <a:pt x="7941" y="48952"/>
                      <a:pt x="7786" y="48999"/>
                      <a:pt x="7631" y="49061"/>
                    </a:cubicBezTo>
                    <a:cubicBezTo>
                      <a:pt x="7447" y="49116"/>
                      <a:pt x="7268" y="49145"/>
                      <a:pt x="7093" y="49145"/>
                    </a:cubicBezTo>
                    <a:cubicBezTo>
                      <a:pt x="6825" y="49145"/>
                      <a:pt x="6566" y="49078"/>
                      <a:pt x="6313" y="48937"/>
                    </a:cubicBezTo>
                    <a:cubicBezTo>
                      <a:pt x="5646" y="48596"/>
                      <a:pt x="4964" y="48270"/>
                      <a:pt x="4297" y="47929"/>
                    </a:cubicBezTo>
                    <a:cubicBezTo>
                      <a:pt x="3816" y="47681"/>
                      <a:pt x="3459" y="47324"/>
                      <a:pt x="3165" y="46874"/>
                    </a:cubicBezTo>
                    <a:cubicBezTo>
                      <a:pt x="2839" y="46362"/>
                      <a:pt x="2684" y="45835"/>
                      <a:pt x="2870" y="45230"/>
                    </a:cubicBezTo>
                    <a:cubicBezTo>
                      <a:pt x="3211" y="44036"/>
                      <a:pt x="3273" y="42826"/>
                      <a:pt x="3211" y="41586"/>
                    </a:cubicBezTo>
                    <a:cubicBezTo>
                      <a:pt x="3165" y="40485"/>
                      <a:pt x="3180" y="39383"/>
                      <a:pt x="3444" y="38313"/>
                    </a:cubicBezTo>
                    <a:cubicBezTo>
                      <a:pt x="3893" y="36545"/>
                      <a:pt x="4902" y="35134"/>
                      <a:pt x="6483" y="34266"/>
                    </a:cubicBezTo>
                    <a:cubicBezTo>
                      <a:pt x="6944" y="34008"/>
                      <a:pt x="7452" y="33868"/>
                      <a:pt x="7968" y="33868"/>
                    </a:cubicBezTo>
                    <a:close/>
                    <a:moveTo>
                      <a:pt x="28910" y="0"/>
                    </a:moveTo>
                    <a:cubicBezTo>
                      <a:pt x="28834" y="0"/>
                      <a:pt x="28746" y="23"/>
                      <a:pt x="28646" y="69"/>
                    </a:cubicBezTo>
                    <a:cubicBezTo>
                      <a:pt x="28072" y="317"/>
                      <a:pt x="27498" y="549"/>
                      <a:pt x="26986" y="891"/>
                    </a:cubicBezTo>
                    <a:cubicBezTo>
                      <a:pt x="26149" y="1464"/>
                      <a:pt x="25528" y="2209"/>
                      <a:pt x="25358" y="3248"/>
                    </a:cubicBezTo>
                    <a:cubicBezTo>
                      <a:pt x="25311" y="3558"/>
                      <a:pt x="25156" y="3744"/>
                      <a:pt x="24877" y="3837"/>
                    </a:cubicBezTo>
                    <a:cubicBezTo>
                      <a:pt x="24412" y="3977"/>
                      <a:pt x="24086" y="4302"/>
                      <a:pt x="23807" y="4690"/>
                    </a:cubicBezTo>
                    <a:cubicBezTo>
                      <a:pt x="23528" y="5078"/>
                      <a:pt x="23497" y="5512"/>
                      <a:pt x="23466" y="5962"/>
                    </a:cubicBezTo>
                    <a:cubicBezTo>
                      <a:pt x="23373" y="6784"/>
                      <a:pt x="23419" y="7590"/>
                      <a:pt x="23807" y="8350"/>
                    </a:cubicBezTo>
                    <a:cubicBezTo>
                      <a:pt x="23869" y="8474"/>
                      <a:pt x="23838" y="8660"/>
                      <a:pt x="23807" y="8816"/>
                    </a:cubicBezTo>
                    <a:cubicBezTo>
                      <a:pt x="23729" y="9079"/>
                      <a:pt x="23590" y="9327"/>
                      <a:pt x="23559" y="9606"/>
                    </a:cubicBezTo>
                    <a:cubicBezTo>
                      <a:pt x="23435" y="10537"/>
                      <a:pt x="23900" y="11235"/>
                      <a:pt x="24536" y="11840"/>
                    </a:cubicBezTo>
                    <a:cubicBezTo>
                      <a:pt x="25110" y="12383"/>
                      <a:pt x="25838" y="12662"/>
                      <a:pt x="26598" y="12770"/>
                    </a:cubicBezTo>
                    <a:cubicBezTo>
                      <a:pt x="27870" y="12941"/>
                      <a:pt x="29173" y="13034"/>
                      <a:pt x="30445" y="13142"/>
                    </a:cubicBezTo>
                    <a:cubicBezTo>
                      <a:pt x="31360" y="13220"/>
                      <a:pt x="32166" y="13608"/>
                      <a:pt x="32910" y="14089"/>
                    </a:cubicBezTo>
                    <a:cubicBezTo>
                      <a:pt x="33128" y="14244"/>
                      <a:pt x="33360" y="14445"/>
                      <a:pt x="33236" y="14786"/>
                    </a:cubicBezTo>
                    <a:cubicBezTo>
                      <a:pt x="32879" y="15732"/>
                      <a:pt x="33019" y="16647"/>
                      <a:pt x="33453" y="17516"/>
                    </a:cubicBezTo>
                    <a:cubicBezTo>
                      <a:pt x="33888" y="18384"/>
                      <a:pt x="33763" y="19191"/>
                      <a:pt x="33236" y="19951"/>
                    </a:cubicBezTo>
                    <a:cubicBezTo>
                      <a:pt x="32135" y="21533"/>
                      <a:pt x="30538" y="22262"/>
                      <a:pt x="28708" y="22587"/>
                    </a:cubicBezTo>
                    <a:cubicBezTo>
                      <a:pt x="28612" y="22607"/>
                      <a:pt x="28520" y="22618"/>
                      <a:pt x="28431" y="22618"/>
                    </a:cubicBezTo>
                    <a:cubicBezTo>
                      <a:pt x="28102" y="22618"/>
                      <a:pt x="27827" y="22470"/>
                      <a:pt x="27668" y="22091"/>
                    </a:cubicBezTo>
                    <a:cubicBezTo>
                      <a:pt x="27565" y="21869"/>
                      <a:pt x="27377" y="21718"/>
                      <a:pt x="27117" y="21718"/>
                    </a:cubicBezTo>
                    <a:cubicBezTo>
                      <a:pt x="27105" y="21718"/>
                      <a:pt x="27092" y="21718"/>
                      <a:pt x="27079" y="21719"/>
                    </a:cubicBezTo>
                    <a:cubicBezTo>
                      <a:pt x="26397" y="21765"/>
                      <a:pt x="25683" y="22386"/>
                      <a:pt x="25528" y="23053"/>
                    </a:cubicBezTo>
                    <a:cubicBezTo>
                      <a:pt x="25451" y="23378"/>
                      <a:pt x="25389" y="23720"/>
                      <a:pt x="25296" y="24045"/>
                    </a:cubicBezTo>
                    <a:cubicBezTo>
                      <a:pt x="25265" y="24138"/>
                      <a:pt x="25156" y="24247"/>
                      <a:pt x="25063" y="24262"/>
                    </a:cubicBezTo>
                    <a:cubicBezTo>
                      <a:pt x="24257" y="24371"/>
                      <a:pt x="23466" y="24448"/>
                      <a:pt x="22659" y="24557"/>
                    </a:cubicBezTo>
                    <a:cubicBezTo>
                      <a:pt x="18472" y="25177"/>
                      <a:pt x="14672" y="26759"/>
                      <a:pt x="11198" y="29148"/>
                    </a:cubicBezTo>
                    <a:cubicBezTo>
                      <a:pt x="11136" y="29179"/>
                      <a:pt x="11074" y="29210"/>
                      <a:pt x="10997" y="29256"/>
                    </a:cubicBezTo>
                    <a:cubicBezTo>
                      <a:pt x="10981" y="29132"/>
                      <a:pt x="10981" y="29055"/>
                      <a:pt x="10981" y="28977"/>
                    </a:cubicBezTo>
                    <a:cubicBezTo>
                      <a:pt x="10888" y="27922"/>
                      <a:pt x="10810" y="26883"/>
                      <a:pt x="10702" y="25829"/>
                    </a:cubicBezTo>
                    <a:cubicBezTo>
                      <a:pt x="10624" y="25162"/>
                      <a:pt x="10438" y="24510"/>
                      <a:pt x="9957" y="23999"/>
                    </a:cubicBezTo>
                    <a:cubicBezTo>
                      <a:pt x="9669" y="23679"/>
                      <a:pt x="9297" y="23428"/>
                      <a:pt x="8862" y="23428"/>
                    </a:cubicBezTo>
                    <a:cubicBezTo>
                      <a:pt x="8643" y="23428"/>
                      <a:pt x="8408" y="23491"/>
                      <a:pt x="8158" y="23642"/>
                    </a:cubicBezTo>
                    <a:cubicBezTo>
                      <a:pt x="7755" y="23875"/>
                      <a:pt x="7352" y="24138"/>
                      <a:pt x="6980" y="24433"/>
                    </a:cubicBezTo>
                    <a:cubicBezTo>
                      <a:pt x="6654" y="24712"/>
                      <a:pt x="6468" y="25069"/>
                      <a:pt x="6483" y="25519"/>
                    </a:cubicBezTo>
                    <a:cubicBezTo>
                      <a:pt x="6499" y="25627"/>
                      <a:pt x="6468" y="25720"/>
                      <a:pt x="6452" y="25844"/>
                    </a:cubicBezTo>
                    <a:cubicBezTo>
                      <a:pt x="6375" y="25829"/>
                      <a:pt x="6359" y="25829"/>
                      <a:pt x="6328" y="25829"/>
                    </a:cubicBezTo>
                    <a:cubicBezTo>
                      <a:pt x="6251" y="25798"/>
                      <a:pt x="6173" y="25767"/>
                      <a:pt x="6096" y="25736"/>
                    </a:cubicBezTo>
                    <a:cubicBezTo>
                      <a:pt x="5822" y="25628"/>
                      <a:pt x="5554" y="25580"/>
                      <a:pt x="5292" y="25580"/>
                    </a:cubicBezTo>
                    <a:cubicBezTo>
                      <a:pt x="4797" y="25580"/>
                      <a:pt x="4324" y="25751"/>
                      <a:pt x="3878" y="26015"/>
                    </a:cubicBezTo>
                    <a:cubicBezTo>
                      <a:pt x="3428" y="26263"/>
                      <a:pt x="3134" y="26666"/>
                      <a:pt x="3072" y="27193"/>
                    </a:cubicBezTo>
                    <a:cubicBezTo>
                      <a:pt x="3040" y="27426"/>
                      <a:pt x="2963" y="27535"/>
                      <a:pt x="2715" y="27566"/>
                    </a:cubicBezTo>
                    <a:cubicBezTo>
                      <a:pt x="1660" y="27767"/>
                      <a:pt x="1024" y="28434"/>
                      <a:pt x="823" y="29458"/>
                    </a:cubicBezTo>
                    <a:cubicBezTo>
                      <a:pt x="714" y="30016"/>
                      <a:pt x="745" y="30605"/>
                      <a:pt x="745" y="31179"/>
                    </a:cubicBezTo>
                    <a:cubicBezTo>
                      <a:pt x="745" y="31396"/>
                      <a:pt x="838" y="31629"/>
                      <a:pt x="947" y="31831"/>
                    </a:cubicBezTo>
                    <a:cubicBezTo>
                      <a:pt x="1017" y="31962"/>
                      <a:pt x="1121" y="32024"/>
                      <a:pt x="1232" y="32024"/>
                    </a:cubicBezTo>
                    <a:cubicBezTo>
                      <a:pt x="1342" y="32024"/>
                      <a:pt x="1459" y="31962"/>
                      <a:pt x="1552" y="31846"/>
                    </a:cubicBezTo>
                    <a:cubicBezTo>
                      <a:pt x="1614" y="31769"/>
                      <a:pt x="1676" y="31676"/>
                      <a:pt x="1722" y="31582"/>
                    </a:cubicBezTo>
                    <a:cubicBezTo>
                      <a:pt x="2063" y="31040"/>
                      <a:pt x="2482" y="30590"/>
                      <a:pt x="3040" y="30264"/>
                    </a:cubicBezTo>
                    <a:cubicBezTo>
                      <a:pt x="3449" y="30035"/>
                      <a:pt x="3894" y="29915"/>
                      <a:pt x="4314" y="29915"/>
                    </a:cubicBezTo>
                    <a:cubicBezTo>
                      <a:pt x="4803" y="29915"/>
                      <a:pt x="5259" y="30077"/>
                      <a:pt x="5584" y="30419"/>
                    </a:cubicBezTo>
                    <a:cubicBezTo>
                      <a:pt x="6158" y="31009"/>
                      <a:pt x="6608" y="31722"/>
                      <a:pt x="6716" y="32575"/>
                    </a:cubicBezTo>
                    <a:cubicBezTo>
                      <a:pt x="6778" y="32994"/>
                      <a:pt x="6778" y="33428"/>
                      <a:pt x="6452" y="33769"/>
                    </a:cubicBezTo>
                    <a:cubicBezTo>
                      <a:pt x="6111" y="34110"/>
                      <a:pt x="5739" y="34421"/>
                      <a:pt x="5367" y="34746"/>
                    </a:cubicBezTo>
                    <a:cubicBezTo>
                      <a:pt x="3862" y="36065"/>
                      <a:pt x="3009" y="37693"/>
                      <a:pt x="2947" y="39709"/>
                    </a:cubicBezTo>
                    <a:cubicBezTo>
                      <a:pt x="2947" y="39802"/>
                      <a:pt x="2916" y="39926"/>
                      <a:pt x="2854" y="39988"/>
                    </a:cubicBezTo>
                    <a:cubicBezTo>
                      <a:pt x="2110" y="40826"/>
                      <a:pt x="2079" y="41772"/>
                      <a:pt x="2792" y="42594"/>
                    </a:cubicBezTo>
                    <a:cubicBezTo>
                      <a:pt x="2839" y="42640"/>
                      <a:pt x="2885" y="42702"/>
                      <a:pt x="2885" y="42749"/>
                    </a:cubicBezTo>
                    <a:cubicBezTo>
                      <a:pt x="2870" y="43168"/>
                      <a:pt x="2839" y="43586"/>
                      <a:pt x="2808" y="44036"/>
                    </a:cubicBezTo>
                    <a:cubicBezTo>
                      <a:pt x="2560" y="43959"/>
                      <a:pt x="2389" y="43881"/>
                      <a:pt x="2219" y="43850"/>
                    </a:cubicBezTo>
                    <a:cubicBezTo>
                      <a:pt x="1536" y="43741"/>
                      <a:pt x="1164" y="43292"/>
                      <a:pt x="993" y="42671"/>
                    </a:cubicBezTo>
                    <a:cubicBezTo>
                      <a:pt x="900" y="42377"/>
                      <a:pt x="916" y="42051"/>
                      <a:pt x="885" y="41741"/>
                    </a:cubicBezTo>
                    <a:cubicBezTo>
                      <a:pt x="869" y="41663"/>
                      <a:pt x="823" y="41601"/>
                      <a:pt x="807" y="41524"/>
                    </a:cubicBezTo>
                    <a:cubicBezTo>
                      <a:pt x="730" y="41555"/>
                      <a:pt x="637" y="41570"/>
                      <a:pt x="606" y="41632"/>
                    </a:cubicBezTo>
                    <a:cubicBezTo>
                      <a:pt x="1" y="42547"/>
                      <a:pt x="140" y="44021"/>
                      <a:pt x="1304" y="44470"/>
                    </a:cubicBezTo>
                    <a:cubicBezTo>
                      <a:pt x="1598" y="44594"/>
                      <a:pt x="1893" y="44734"/>
                      <a:pt x="2172" y="44889"/>
                    </a:cubicBezTo>
                    <a:cubicBezTo>
                      <a:pt x="2405" y="45013"/>
                      <a:pt x="2575" y="45199"/>
                      <a:pt x="2467" y="45525"/>
                    </a:cubicBezTo>
                    <a:cubicBezTo>
                      <a:pt x="2436" y="45649"/>
                      <a:pt x="2420" y="45789"/>
                      <a:pt x="2451" y="45913"/>
                    </a:cubicBezTo>
                    <a:cubicBezTo>
                      <a:pt x="2529" y="46207"/>
                      <a:pt x="2374" y="46362"/>
                      <a:pt x="2172" y="46502"/>
                    </a:cubicBezTo>
                    <a:cubicBezTo>
                      <a:pt x="2048" y="46580"/>
                      <a:pt x="1908" y="46642"/>
                      <a:pt x="1784" y="46704"/>
                    </a:cubicBezTo>
                    <a:cubicBezTo>
                      <a:pt x="1117" y="47014"/>
                      <a:pt x="962" y="47805"/>
                      <a:pt x="1505" y="48317"/>
                    </a:cubicBezTo>
                    <a:cubicBezTo>
                      <a:pt x="1846" y="48642"/>
                      <a:pt x="2203" y="48952"/>
                      <a:pt x="2560" y="49263"/>
                    </a:cubicBezTo>
                    <a:cubicBezTo>
                      <a:pt x="3211" y="49805"/>
                      <a:pt x="3940" y="50162"/>
                      <a:pt x="4777" y="50302"/>
                    </a:cubicBezTo>
                    <a:cubicBezTo>
                      <a:pt x="5072" y="50348"/>
                      <a:pt x="5367" y="50410"/>
                      <a:pt x="5661" y="50488"/>
                    </a:cubicBezTo>
                    <a:cubicBezTo>
                      <a:pt x="5928" y="50549"/>
                      <a:pt x="6147" y="50604"/>
                      <a:pt x="6328" y="50604"/>
                    </a:cubicBezTo>
                    <a:cubicBezTo>
                      <a:pt x="6653" y="50604"/>
                      <a:pt x="6856" y="50427"/>
                      <a:pt x="6995" y="49790"/>
                    </a:cubicBezTo>
                    <a:cubicBezTo>
                      <a:pt x="7026" y="49666"/>
                      <a:pt x="7166" y="49511"/>
                      <a:pt x="7305" y="49464"/>
                    </a:cubicBezTo>
                    <a:cubicBezTo>
                      <a:pt x="7585" y="49356"/>
                      <a:pt x="7895" y="49309"/>
                      <a:pt x="8189" y="49201"/>
                    </a:cubicBezTo>
                    <a:cubicBezTo>
                      <a:pt x="8274" y="49171"/>
                      <a:pt x="8349" y="49156"/>
                      <a:pt x="8416" y="49156"/>
                    </a:cubicBezTo>
                    <a:cubicBezTo>
                      <a:pt x="8596" y="49156"/>
                      <a:pt x="8719" y="49261"/>
                      <a:pt x="8810" y="49464"/>
                    </a:cubicBezTo>
                    <a:cubicBezTo>
                      <a:pt x="9323" y="50501"/>
                      <a:pt x="10236" y="50985"/>
                      <a:pt x="11228" y="50985"/>
                    </a:cubicBezTo>
                    <a:cubicBezTo>
                      <a:pt x="11616" y="50985"/>
                      <a:pt x="12015" y="50911"/>
                      <a:pt x="12408" y="50767"/>
                    </a:cubicBezTo>
                    <a:cubicBezTo>
                      <a:pt x="13024" y="50543"/>
                      <a:pt x="13639" y="50357"/>
                      <a:pt x="14301" y="50357"/>
                    </a:cubicBezTo>
                    <a:cubicBezTo>
                      <a:pt x="14372" y="50357"/>
                      <a:pt x="14444" y="50359"/>
                      <a:pt x="14517" y="50364"/>
                    </a:cubicBezTo>
                    <a:cubicBezTo>
                      <a:pt x="14524" y="50365"/>
                      <a:pt x="14531" y="50365"/>
                      <a:pt x="14538" y="50365"/>
                    </a:cubicBezTo>
                    <a:cubicBezTo>
                      <a:pt x="14626" y="50365"/>
                      <a:pt x="14727" y="50283"/>
                      <a:pt x="14827" y="50240"/>
                    </a:cubicBezTo>
                    <a:cubicBezTo>
                      <a:pt x="14765" y="50131"/>
                      <a:pt x="14719" y="49991"/>
                      <a:pt x="14626" y="49929"/>
                    </a:cubicBezTo>
                    <a:cubicBezTo>
                      <a:pt x="14368" y="49742"/>
                      <a:pt x="14080" y="49680"/>
                      <a:pt x="13784" y="49680"/>
                    </a:cubicBezTo>
                    <a:cubicBezTo>
                      <a:pt x="13616" y="49680"/>
                      <a:pt x="13445" y="49700"/>
                      <a:pt x="13276" y="49728"/>
                    </a:cubicBezTo>
                    <a:cubicBezTo>
                      <a:pt x="12904" y="49774"/>
                      <a:pt x="12532" y="49867"/>
                      <a:pt x="12144" y="49914"/>
                    </a:cubicBezTo>
                    <a:cubicBezTo>
                      <a:pt x="12093" y="49920"/>
                      <a:pt x="12040" y="49924"/>
                      <a:pt x="11987" y="49924"/>
                    </a:cubicBezTo>
                    <a:cubicBezTo>
                      <a:pt x="11284" y="49924"/>
                      <a:pt x="10441" y="49372"/>
                      <a:pt x="10268" y="48766"/>
                    </a:cubicBezTo>
                    <a:cubicBezTo>
                      <a:pt x="10640" y="48720"/>
                      <a:pt x="10997" y="48658"/>
                      <a:pt x="11369" y="48642"/>
                    </a:cubicBezTo>
                    <a:cubicBezTo>
                      <a:pt x="12858" y="48565"/>
                      <a:pt x="14238" y="48161"/>
                      <a:pt x="15541" y="47448"/>
                    </a:cubicBezTo>
                    <a:cubicBezTo>
                      <a:pt x="16704" y="46797"/>
                      <a:pt x="17696" y="45959"/>
                      <a:pt x="18301" y="44734"/>
                    </a:cubicBezTo>
                    <a:cubicBezTo>
                      <a:pt x="18472" y="44408"/>
                      <a:pt x="18658" y="44160"/>
                      <a:pt x="19030" y="43974"/>
                    </a:cubicBezTo>
                    <a:cubicBezTo>
                      <a:pt x="19284" y="43836"/>
                      <a:pt x="19518" y="43770"/>
                      <a:pt x="19742" y="43770"/>
                    </a:cubicBezTo>
                    <a:cubicBezTo>
                      <a:pt x="19997" y="43770"/>
                      <a:pt x="20240" y="43856"/>
                      <a:pt x="20488" y="44021"/>
                    </a:cubicBezTo>
                    <a:cubicBezTo>
                      <a:pt x="20627" y="44114"/>
                      <a:pt x="20767" y="44176"/>
                      <a:pt x="20891" y="44269"/>
                    </a:cubicBezTo>
                    <a:cubicBezTo>
                      <a:pt x="21465" y="44703"/>
                      <a:pt x="22085" y="45091"/>
                      <a:pt x="22628" y="45571"/>
                    </a:cubicBezTo>
                    <a:cubicBezTo>
                      <a:pt x="24261" y="46960"/>
                      <a:pt x="26164" y="47433"/>
                      <a:pt x="28249" y="47433"/>
                    </a:cubicBezTo>
                    <a:cubicBezTo>
                      <a:pt x="28283" y="47433"/>
                      <a:pt x="28317" y="47433"/>
                      <a:pt x="28351" y="47433"/>
                    </a:cubicBezTo>
                    <a:cubicBezTo>
                      <a:pt x="29995" y="47417"/>
                      <a:pt x="31406" y="46874"/>
                      <a:pt x="32678" y="45897"/>
                    </a:cubicBezTo>
                    <a:cubicBezTo>
                      <a:pt x="33236" y="45478"/>
                      <a:pt x="33857" y="45137"/>
                      <a:pt x="34430" y="44718"/>
                    </a:cubicBezTo>
                    <a:cubicBezTo>
                      <a:pt x="34756" y="44486"/>
                      <a:pt x="35082" y="44207"/>
                      <a:pt x="35330" y="43896"/>
                    </a:cubicBezTo>
                    <a:cubicBezTo>
                      <a:pt x="36043" y="43012"/>
                      <a:pt x="36167" y="41942"/>
                      <a:pt x="36229" y="40857"/>
                    </a:cubicBezTo>
                    <a:cubicBezTo>
                      <a:pt x="36245" y="40376"/>
                      <a:pt x="36276" y="39895"/>
                      <a:pt x="36291" y="39414"/>
                    </a:cubicBezTo>
                    <a:cubicBezTo>
                      <a:pt x="36307" y="38623"/>
                      <a:pt x="36322" y="37833"/>
                      <a:pt x="35640" y="37243"/>
                    </a:cubicBezTo>
                    <a:cubicBezTo>
                      <a:pt x="35562" y="37181"/>
                      <a:pt x="35531" y="37026"/>
                      <a:pt x="35516" y="36902"/>
                    </a:cubicBezTo>
                    <a:cubicBezTo>
                      <a:pt x="35469" y="36049"/>
                      <a:pt x="35237" y="35258"/>
                      <a:pt x="34709" y="34576"/>
                    </a:cubicBezTo>
                    <a:cubicBezTo>
                      <a:pt x="34585" y="34405"/>
                      <a:pt x="34477" y="34234"/>
                      <a:pt x="34368" y="34064"/>
                    </a:cubicBezTo>
                    <a:cubicBezTo>
                      <a:pt x="34927" y="33459"/>
                      <a:pt x="35500" y="32885"/>
                      <a:pt x="35997" y="32265"/>
                    </a:cubicBezTo>
                    <a:cubicBezTo>
                      <a:pt x="37486" y="30435"/>
                      <a:pt x="38602" y="28388"/>
                      <a:pt x="39424" y="26185"/>
                    </a:cubicBezTo>
                    <a:cubicBezTo>
                      <a:pt x="39750" y="25317"/>
                      <a:pt x="40246" y="24604"/>
                      <a:pt x="41006" y="24076"/>
                    </a:cubicBezTo>
                    <a:cubicBezTo>
                      <a:pt x="41316" y="23859"/>
                      <a:pt x="41595" y="23611"/>
                      <a:pt x="41875" y="23363"/>
                    </a:cubicBezTo>
                    <a:cubicBezTo>
                      <a:pt x="42464" y="22867"/>
                      <a:pt x="42743" y="22231"/>
                      <a:pt x="42712" y="21486"/>
                    </a:cubicBezTo>
                    <a:cubicBezTo>
                      <a:pt x="42697" y="21005"/>
                      <a:pt x="42774" y="20571"/>
                      <a:pt x="42976" y="20152"/>
                    </a:cubicBezTo>
                    <a:cubicBezTo>
                      <a:pt x="43332" y="19439"/>
                      <a:pt x="43348" y="18710"/>
                      <a:pt x="43084" y="17966"/>
                    </a:cubicBezTo>
                    <a:cubicBezTo>
                      <a:pt x="42759" y="17097"/>
                      <a:pt x="42247" y="16322"/>
                      <a:pt x="42076" y="15407"/>
                    </a:cubicBezTo>
                    <a:cubicBezTo>
                      <a:pt x="42057" y="15283"/>
                      <a:pt x="41980" y="15218"/>
                      <a:pt x="41887" y="15218"/>
                    </a:cubicBezTo>
                    <a:cubicBezTo>
                      <a:pt x="41829" y="15218"/>
                      <a:pt x="41764" y="15244"/>
                      <a:pt x="41704" y="15298"/>
                    </a:cubicBezTo>
                    <a:cubicBezTo>
                      <a:pt x="41440" y="15531"/>
                      <a:pt x="41254" y="15779"/>
                      <a:pt x="41285" y="16151"/>
                    </a:cubicBezTo>
                    <a:cubicBezTo>
                      <a:pt x="41301" y="16353"/>
                      <a:pt x="41316" y="16570"/>
                      <a:pt x="41316" y="16772"/>
                    </a:cubicBezTo>
                    <a:cubicBezTo>
                      <a:pt x="41316" y="17361"/>
                      <a:pt x="40991" y="17764"/>
                      <a:pt x="40556" y="18121"/>
                    </a:cubicBezTo>
                    <a:cubicBezTo>
                      <a:pt x="40107" y="15732"/>
                      <a:pt x="39130" y="13701"/>
                      <a:pt x="37005" y="12321"/>
                    </a:cubicBezTo>
                    <a:cubicBezTo>
                      <a:pt x="37098" y="11948"/>
                      <a:pt x="37424" y="11731"/>
                      <a:pt x="37734" y="11514"/>
                    </a:cubicBezTo>
                    <a:cubicBezTo>
                      <a:pt x="38059" y="11281"/>
                      <a:pt x="38432" y="11095"/>
                      <a:pt x="38757" y="10847"/>
                    </a:cubicBezTo>
                    <a:cubicBezTo>
                      <a:pt x="39905" y="9994"/>
                      <a:pt x="40618" y="8893"/>
                      <a:pt x="40634" y="7404"/>
                    </a:cubicBezTo>
                    <a:cubicBezTo>
                      <a:pt x="40634" y="6815"/>
                      <a:pt x="40696" y="6210"/>
                      <a:pt x="40758" y="5621"/>
                    </a:cubicBezTo>
                    <a:cubicBezTo>
                      <a:pt x="40851" y="4814"/>
                      <a:pt x="41161" y="4070"/>
                      <a:pt x="41487" y="3325"/>
                    </a:cubicBezTo>
                    <a:cubicBezTo>
                      <a:pt x="41704" y="2829"/>
                      <a:pt x="41642" y="2581"/>
                      <a:pt x="41239" y="2224"/>
                    </a:cubicBezTo>
                    <a:cubicBezTo>
                      <a:pt x="40867" y="1899"/>
                      <a:pt x="40494" y="1573"/>
                      <a:pt x="40091" y="1294"/>
                    </a:cubicBezTo>
                    <a:cubicBezTo>
                      <a:pt x="39508" y="916"/>
                      <a:pt x="38805" y="665"/>
                      <a:pt x="38085" y="665"/>
                    </a:cubicBezTo>
                    <a:cubicBezTo>
                      <a:pt x="37389" y="665"/>
                      <a:pt x="36677" y="900"/>
                      <a:pt x="36043" y="1480"/>
                    </a:cubicBezTo>
                    <a:cubicBezTo>
                      <a:pt x="35438" y="2038"/>
                      <a:pt x="34880" y="2628"/>
                      <a:pt x="34306" y="3201"/>
                    </a:cubicBezTo>
                    <a:cubicBezTo>
                      <a:pt x="33810" y="3682"/>
                      <a:pt x="33252" y="4070"/>
                      <a:pt x="32569" y="4256"/>
                    </a:cubicBezTo>
                    <a:cubicBezTo>
                      <a:pt x="32306" y="4323"/>
                      <a:pt x="32047" y="4364"/>
                      <a:pt x="31794" y="4364"/>
                    </a:cubicBezTo>
                    <a:cubicBezTo>
                      <a:pt x="31346" y="4364"/>
                      <a:pt x="30918" y="4236"/>
                      <a:pt x="30522" y="3899"/>
                    </a:cubicBezTo>
                    <a:cubicBezTo>
                      <a:pt x="29902" y="3356"/>
                      <a:pt x="29545" y="2674"/>
                      <a:pt x="29437" y="1868"/>
                    </a:cubicBezTo>
                    <a:cubicBezTo>
                      <a:pt x="29374" y="1371"/>
                      <a:pt x="29343" y="875"/>
                      <a:pt x="29250" y="394"/>
                    </a:cubicBezTo>
                    <a:cubicBezTo>
                      <a:pt x="29207" y="132"/>
                      <a:pt x="29093" y="0"/>
                      <a:pt x="28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6" name="Google Shape;2236;p18"/>
              <p:cNvSpPr/>
              <p:nvPr/>
            </p:nvSpPr>
            <p:spPr>
              <a:xfrm>
                <a:off x="3243325" y="2826325"/>
                <a:ext cx="92000" cy="49025"/>
              </a:xfrm>
              <a:custGeom>
                <a:avLst/>
                <a:gdLst/>
                <a:ahLst/>
                <a:cxnLst/>
                <a:rect l="l" t="t" r="r" b="b"/>
                <a:pathLst>
                  <a:path w="3680" h="1961" extrusionOk="0">
                    <a:moveTo>
                      <a:pt x="2603" y="1"/>
                    </a:moveTo>
                    <a:cubicBezTo>
                      <a:pt x="2533" y="1"/>
                      <a:pt x="2462" y="8"/>
                      <a:pt x="2389" y="22"/>
                    </a:cubicBezTo>
                    <a:cubicBezTo>
                      <a:pt x="2203" y="68"/>
                      <a:pt x="2017" y="115"/>
                      <a:pt x="1862" y="208"/>
                    </a:cubicBezTo>
                    <a:cubicBezTo>
                      <a:pt x="1781" y="257"/>
                      <a:pt x="1717" y="280"/>
                      <a:pt x="1650" y="280"/>
                    </a:cubicBezTo>
                    <a:cubicBezTo>
                      <a:pt x="1588" y="280"/>
                      <a:pt x="1525" y="260"/>
                      <a:pt x="1443" y="223"/>
                    </a:cubicBezTo>
                    <a:cubicBezTo>
                      <a:pt x="1276" y="143"/>
                      <a:pt x="1105" y="101"/>
                      <a:pt x="935" y="101"/>
                    </a:cubicBezTo>
                    <a:cubicBezTo>
                      <a:pt x="744" y="101"/>
                      <a:pt x="554" y="155"/>
                      <a:pt x="373" y="270"/>
                    </a:cubicBezTo>
                    <a:cubicBezTo>
                      <a:pt x="187" y="394"/>
                      <a:pt x="1" y="549"/>
                      <a:pt x="47" y="921"/>
                    </a:cubicBezTo>
                    <a:cubicBezTo>
                      <a:pt x="171" y="813"/>
                      <a:pt x="233" y="751"/>
                      <a:pt x="280" y="704"/>
                    </a:cubicBezTo>
                    <a:cubicBezTo>
                      <a:pt x="472" y="495"/>
                      <a:pt x="687" y="394"/>
                      <a:pt x="907" y="394"/>
                    </a:cubicBezTo>
                    <a:cubicBezTo>
                      <a:pt x="1096" y="394"/>
                      <a:pt x="1288" y="468"/>
                      <a:pt x="1474" y="611"/>
                    </a:cubicBezTo>
                    <a:cubicBezTo>
                      <a:pt x="1831" y="890"/>
                      <a:pt x="1939" y="1231"/>
                      <a:pt x="1877" y="1650"/>
                    </a:cubicBezTo>
                    <a:cubicBezTo>
                      <a:pt x="1862" y="1743"/>
                      <a:pt x="1955" y="1852"/>
                      <a:pt x="1986" y="1960"/>
                    </a:cubicBezTo>
                    <a:cubicBezTo>
                      <a:pt x="2064" y="1867"/>
                      <a:pt x="2157" y="1774"/>
                      <a:pt x="2188" y="1681"/>
                    </a:cubicBezTo>
                    <a:cubicBezTo>
                      <a:pt x="2296" y="1247"/>
                      <a:pt x="2203" y="859"/>
                      <a:pt x="1877" y="549"/>
                    </a:cubicBezTo>
                    <a:cubicBezTo>
                      <a:pt x="2108" y="363"/>
                      <a:pt x="2337" y="276"/>
                      <a:pt x="2541" y="276"/>
                    </a:cubicBezTo>
                    <a:cubicBezTo>
                      <a:pt x="2898" y="276"/>
                      <a:pt x="3179" y="546"/>
                      <a:pt x="3258" y="1030"/>
                    </a:cubicBezTo>
                    <a:cubicBezTo>
                      <a:pt x="3258" y="1076"/>
                      <a:pt x="3258" y="1138"/>
                      <a:pt x="3289" y="1185"/>
                    </a:cubicBezTo>
                    <a:cubicBezTo>
                      <a:pt x="3320" y="1247"/>
                      <a:pt x="3382" y="1309"/>
                      <a:pt x="3428" y="1371"/>
                    </a:cubicBezTo>
                    <a:cubicBezTo>
                      <a:pt x="3475" y="1309"/>
                      <a:pt x="3552" y="1247"/>
                      <a:pt x="3568" y="1185"/>
                    </a:cubicBezTo>
                    <a:cubicBezTo>
                      <a:pt x="3679" y="530"/>
                      <a:pt x="3215" y="1"/>
                      <a:pt x="260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7" name="Google Shape;2237;p18"/>
              <p:cNvSpPr/>
              <p:nvPr/>
            </p:nvSpPr>
            <p:spPr>
              <a:xfrm>
                <a:off x="2912225" y="2975100"/>
                <a:ext cx="58175" cy="65875"/>
              </a:xfrm>
              <a:custGeom>
                <a:avLst/>
                <a:gdLst/>
                <a:ahLst/>
                <a:cxnLst/>
                <a:rect l="l" t="t" r="r" b="b"/>
                <a:pathLst>
                  <a:path w="2327" h="2635" extrusionOk="0">
                    <a:moveTo>
                      <a:pt x="973" y="1"/>
                    </a:moveTo>
                    <a:cubicBezTo>
                      <a:pt x="651" y="1"/>
                      <a:pt x="331" y="129"/>
                      <a:pt x="124" y="383"/>
                    </a:cubicBezTo>
                    <a:cubicBezTo>
                      <a:pt x="62" y="460"/>
                      <a:pt x="47" y="569"/>
                      <a:pt x="0" y="662"/>
                    </a:cubicBezTo>
                    <a:lnTo>
                      <a:pt x="186" y="802"/>
                    </a:lnTo>
                    <a:cubicBezTo>
                      <a:pt x="233" y="709"/>
                      <a:pt x="248" y="585"/>
                      <a:pt x="326" y="522"/>
                    </a:cubicBezTo>
                    <a:cubicBezTo>
                      <a:pt x="522" y="339"/>
                      <a:pt x="746" y="251"/>
                      <a:pt x="963" y="251"/>
                    </a:cubicBezTo>
                    <a:cubicBezTo>
                      <a:pt x="1279" y="251"/>
                      <a:pt x="1578" y="437"/>
                      <a:pt x="1753" y="786"/>
                    </a:cubicBezTo>
                    <a:cubicBezTo>
                      <a:pt x="2016" y="1329"/>
                      <a:pt x="1908" y="1949"/>
                      <a:pt x="1505" y="2384"/>
                    </a:cubicBezTo>
                    <a:cubicBezTo>
                      <a:pt x="1443" y="2446"/>
                      <a:pt x="1427" y="2554"/>
                      <a:pt x="1396" y="2632"/>
                    </a:cubicBezTo>
                    <a:cubicBezTo>
                      <a:pt x="1433" y="2632"/>
                      <a:pt x="1473" y="2634"/>
                      <a:pt x="1512" y="2634"/>
                    </a:cubicBezTo>
                    <a:cubicBezTo>
                      <a:pt x="1571" y="2634"/>
                      <a:pt x="1629" y="2629"/>
                      <a:pt x="1675" y="2601"/>
                    </a:cubicBezTo>
                    <a:cubicBezTo>
                      <a:pt x="1768" y="2554"/>
                      <a:pt x="1830" y="2477"/>
                      <a:pt x="1892" y="2399"/>
                    </a:cubicBezTo>
                    <a:cubicBezTo>
                      <a:pt x="2327" y="1810"/>
                      <a:pt x="2280" y="879"/>
                      <a:pt x="1799" y="352"/>
                    </a:cubicBezTo>
                    <a:cubicBezTo>
                      <a:pt x="1587" y="117"/>
                      <a:pt x="1279" y="1"/>
                      <a:pt x="9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8" name="Google Shape;2238;p18"/>
              <p:cNvSpPr/>
              <p:nvPr/>
            </p:nvSpPr>
            <p:spPr>
              <a:xfrm>
                <a:off x="2982775" y="3004325"/>
                <a:ext cx="51600" cy="54425"/>
              </a:xfrm>
              <a:custGeom>
                <a:avLst/>
                <a:gdLst/>
                <a:ahLst/>
                <a:cxnLst/>
                <a:rect l="l" t="t" r="r" b="b"/>
                <a:pathLst>
                  <a:path w="2064" h="2177" extrusionOk="0">
                    <a:moveTo>
                      <a:pt x="705" y="0"/>
                    </a:moveTo>
                    <a:cubicBezTo>
                      <a:pt x="619" y="0"/>
                      <a:pt x="533" y="11"/>
                      <a:pt x="451" y="36"/>
                    </a:cubicBezTo>
                    <a:cubicBezTo>
                      <a:pt x="296" y="82"/>
                      <a:pt x="172" y="191"/>
                      <a:pt x="47" y="300"/>
                    </a:cubicBezTo>
                    <a:cubicBezTo>
                      <a:pt x="1" y="346"/>
                      <a:pt x="16" y="455"/>
                      <a:pt x="1" y="532"/>
                    </a:cubicBezTo>
                    <a:cubicBezTo>
                      <a:pt x="78" y="517"/>
                      <a:pt x="156" y="517"/>
                      <a:pt x="218" y="470"/>
                    </a:cubicBezTo>
                    <a:cubicBezTo>
                      <a:pt x="353" y="358"/>
                      <a:pt x="496" y="278"/>
                      <a:pt x="665" y="278"/>
                    </a:cubicBezTo>
                    <a:cubicBezTo>
                      <a:pt x="729" y="278"/>
                      <a:pt x="797" y="289"/>
                      <a:pt x="869" y="315"/>
                    </a:cubicBezTo>
                    <a:cubicBezTo>
                      <a:pt x="1691" y="563"/>
                      <a:pt x="1909" y="1106"/>
                      <a:pt x="1490" y="1850"/>
                    </a:cubicBezTo>
                    <a:cubicBezTo>
                      <a:pt x="1474" y="1881"/>
                      <a:pt x="1443" y="1897"/>
                      <a:pt x="1443" y="1928"/>
                    </a:cubicBezTo>
                    <a:cubicBezTo>
                      <a:pt x="1428" y="2005"/>
                      <a:pt x="1428" y="2099"/>
                      <a:pt x="1428" y="2176"/>
                    </a:cubicBezTo>
                    <a:cubicBezTo>
                      <a:pt x="1505" y="2145"/>
                      <a:pt x="1645" y="2145"/>
                      <a:pt x="1660" y="2083"/>
                    </a:cubicBezTo>
                    <a:cubicBezTo>
                      <a:pt x="1815" y="1804"/>
                      <a:pt x="1940" y="1525"/>
                      <a:pt x="2064" y="1246"/>
                    </a:cubicBezTo>
                    <a:cubicBezTo>
                      <a:pt x="2009" y="605"/>
                      <a:pt x="1331" y="0"/>
                      <a:pt x="70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39" name="Google Shape;2239;p18"/>
              <p:cNvSpPr/>
              <p:nvPr/>
            </p:nvSpPr>
            <p:spPr>
              <a:xfrm>
                <a:off x="2812575" y="2846775"/>
                <a:ext cx="50425" cy="51825"/>
              </a:xfrm>
              <a:custGeom>
                <a:avLst/>
                <a:gdLst/>
                <a:ahLst/>
                <a:cxnLst/>
                <a:rect l="l" t="t" r="r" b="b"/>
                <a:pathLst>
                  <a:path w="2017" h="2073" extrusionOk="0">
                    <a:moveTo>
                      <a:pt x="702" y="1"/>
                    </a:moveTo>
                    <a:cubicBezTo>
                      <a:pt x="385" y="1"/>
                      <a:pt x="94" y="128"/>
                      <a:pt x="1" y="382"/>
                    </a:cubicBezTo>
                    <a:cubicBezTo>
                      <a:pt x="156" y="351"/>
                      <a:pt x="280" y="336"/>
                      <a:pt x="404" y="305"/>
                    </a:cubicBezTo>
                    <a:cubicBezTo>
                      <a:pt x="497" y="283"/>
                      <a:pt x="586" y="273"/>
                      <a:pt x="671" y="273"/>
                    </a:cubicBezTo>
                    <a:cubicBezTo>
                      <a:pt x="954" y="273"/>
                      <a:pt x="1194" y="392"/>
                      <a:pt x="1396" y="631"/>
                    </a:cubicBezTo>
                    <a:cubicBezTo>
                      <a:pt x="1676" y="941"/>
                      <a:pt x="1769" y="1282"/>
                      <a:pt x="1613" y="1685"/>
                    </a:cubicBezTo>
                    <a:cubicBezTo>
                      <a:pt x="1567" y="1794"/>
                      <a:pt x="1551" y="1933"/>
                      <a:pt x="1520" y="2073"/>
                    </a:cubicBezTo>
                    <a:cubicBezTo>
                      <a:pt x="1846" y="1964"/>
                      <a:pt x="2017" y="1592"/>
                      <a:pt x="1970" y="1189"/>
                    </a:cubicBezTo>
                    <a:cubicBezTo>
                      <a:pt x="1908" y="631"/>
                      <a:pt x="1412" y="103"/>
                      <a:pt x="854" y="10"/>
                    </a:cubicBezTo>
                    <a:cubicBezTo>
                      <a:pt x="803" y="4"/>
                      <a:pt x="752" y="1"/>
                      <a:pt x="70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0" name="Google Shape;2240;p18"/>
              <p:cNvSpPr/>
              <p:nvPr/>
            </p:nvSpPr>
            <p:spPr>
              <a:xfrm>
                <a:off x="2862200" y="2844850"/>
                <a:ext cx="42675" cy="54925"/>
              </a:xfrm>
              <a:custGeom>
                <a:avLst/>
                <a:gdLst/>
                <a:ahLst/>
                <a:cxnLst/>
                <a:rect l="l" t="t" r="r" b="b"/>
                <a:pathLst>
                  <a:path w="1707" h="2197" extrusionOk="0">
                    <a:moveTo>
                      <a:pt x="549" y="1"/>
                    </a:moveTo>
                    <a:cubicBezTo>
                      <a:pt x="331" y="1"/>
                      <a:pt x="118" y="112"/>
                      <a:pt x="1" y="304"/>
                    </a:cubicBezTo>
                    <a:cubicBezTo>
                      <a:pt x="47" y="320"/>
                      <a:pt x="78" y="351"/>
                      <a:pt x="94" y="351"/>
                    </a:cubicBezTo>
                    <a:cubicBezTo>
                      <a:pt x="156" y="351"/>
                      <a:pt x="202" y="335"/>
                      <a:pt x="249" y="335"/>
                    </a:cubicBezTo>
                    <a:cubicBezTo>
                      <a:pt x="341" y="313"/>
                      <a:pt x="426" y="302"/>
                      <a:pt x="506" y="302"/>
                    </a:cubicBezTo>
                    <a:cubicBezTo>
                      <a:pt x="814" y="302"/>
                      <a:pt x="1028" y="471"/>
                      <a:pt x="1164" y="816"/>
                    </a:cubicBezTo>
                    <a:cubicBezTo>
                      <a:pt x="1334" y="1250"/>
                      <a:pt x="1148" y="1592"/>
                      <a:pt x="916" y="1933"/>
                    </a:cubicBezTo>
                    <a:cubicBezTo>
                      <a:pt x="869" y="2010"/>
                      <a:pt x="869" y="2119"/>
                      <a:pt x="854" y="2196"/>
                    </a:cubicBezTo>
                    <a:cubicBezTo>
                      <a:pt x="931" y="2181"/>
                      <a:pt x="1055" y="2196"/>
                      <a:pt x="1102" y="2150"/>
                    </a:cubicBezTo>
                    <a:cubicBezTo>
                      <a:pt x="1707" y="1545"/>
                      <a:pt x="1660" y="475"/>
                      <a:pt x="838" y="72"/>
                    </a:cubicBezTo>
                    <a:cubicBezTo>
                      <a:pt x="746" y="23"/>
                      <a:pt x="647" y="1"/>
                      <a:pt x="54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1" name="Google Shape;2241;p18"/>
              <p:cNvSpPr/>
              <p:nvPr/>
            </p:nvSpPr>
            <p:spPr>
              <a:xfrm>
                <a:off x="3289850" y="2748000"/>
                <a:ext cx="44225" cy="37775"/>
              </a:xfrm>
              <a:custGeom>
                <a:avLst/>
                <a:gdLst/>
                <a:ahLst/>
                <a:cxnLst/>
                <a:rect l="l" t="t" r="r" b="b"/>
                <a:pathLst>
                  <a:path w="1769" h="1511" extrusionOk="0">
                    <a:moveTo>
                      <a:pt x="873" y="1"/>
                    </a:moveTo>
                    <a:cubicBezTo>
                      <a:pt x="514" y="1"/>
                      <a:pt x="277" y="219"/>
                      <a:pt x="78" y="503"/>
                    </a:cubicBezTo>
                    <a:cubicBezTo>
                      <a:pt x="16" y="596"/>
                      <a:pt x="32" y="751"/>
                      <a:pt x="1" y="891"/>
                    </a:cubicBezTo>
                    <a:cubicBezTo>
                      <a:pt x="94" y="813"/>
                      <a:pt x="203" y="751"/>
                      <a:pt x="280" y="673"/>
                    </a:cubicBezTo>
                    <a:cubicBezTo>
                      <a:pt x="444" y="496"/>
                      <a:pt x="596" y="306"/>
                      <a:pt x="842" y="306"/>
                    </a:cubicBezTo>
                    <a:cubicBezTo>
                      <a:pt x="875" y="306"/>
                      <a:pt x="910" y="309"/>
                      <a:pt x="947" y="317"/>
                    </a:cubicBezTo>
                    <a:cubicBezTo>
                      <a:pt x="1257" y="379"/>
                      <a:pt x="1335" y="642"/>
                      <a:pt x="1397" y="891"/>
                    </a:cubicBezTo>
                    <a:cubicBezTo>
                      <a:pt x="1443" y="1046"/>
                      <a:pt x="1443" y="1216"/>
                      <a:pt x="1474" y="1387"/>
                    </a:cubicBezTo>
                    <a:cubicBezTo>
                      <a:pt x="1490" y="1433"/>
                      <a:pt x="1567" y="1495"/>
                      <a:pt x="1614" y="1511"/>
                    </a:cubicBezTo>
                    <a:cubicBezTo>
                      <a:pt x="1645" y="1511"/>
                      <a:pt x="1707" y="1449"/>
                      <a:pt x="1738" y="1387"/>
                    </a:cubicBezTo>
                    <a:cubicBezTo>
                      <a:pt x="1753" y="1325"/>
                      <a:pt x="1753" y="1247"/>
                      <a:pt x="1769" y="1154"/>
                    </a:cubicBezTo>
                    <a:cubicBezTo>
                      <a:pt x="1738" y="1030"/>
                      <a:pt x="1722" y="891"/>
                      <a:pt x="1676" y="751"/>
                    </a:cubicBezTo>
                    <a:cubicBezTo>
                      <a:pt x="1583" y="379"/>
                      <a:pt x="1412" y="69"/>
                      <a:pt x="978" y="7"/>
                    </a:cubicBezTo>
                    <a:cubicBezTo>
                      <a:pt x="942" y="3"/>
                      <a:pt x="907" y="1"/>
                      <a:pt x="8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2" name="Google Shape;2242;p18"/>
              <p:cNvSpPr/>
              <p:nvPr/>
            </p:nvSpPr>
            <p:spPr>
              <a:xfrm>
                <a:off x="3034350" y="2982700"/>
                <a:ext cx="35700" cy="51225"/>
              </a:xfrm>
              <a:custGeom>
                <a:avLst/>
                <a:gdLst/>
                <a:ahLst/>
                <a:cxnLst/>
                <a:rect l="l" t="t" r="r" b="b"/>
                <a:pathLst>
                  <a:path w="1428" h="2049" extrusionOk="0">
                    <a:moveTo>
                      <a:pt x="448" y="1"/>
                    </a:moveTo>
                    <a:cubicBezTo>
                      <a:pt x="283" y="1"/>
                      <a:pt x="127" y="55"/>
                      <a:pt x="1" y="203"/>
                    </a:cubicBezTo>
                    <a:cubicBezTo>
                      <a:pt x="47" y="249"/>
                      <a:pt x="47" y="281"/>
                      <a:pt x="63" y="281"/>
                    </a:cubicBezTo>
                    <a:lnTo>
                      <a:pt x="218" y="281"/>
                    </a:lnTo>
                    <a:cubicBezTo>
                      <a:pt x="281" y="271"/>
                      <a:pt x="340" y="266"/>
                      <a:pt x="396" y="266"/>
                    </a:cubicBezTo>
                    <a:cubicBezTo>
                      <a:pt x="709" y="266"/>
                      <a:pt x="908" y="417"/>
                      <a:pt x="1040" y="746"/>
                    </a:cubicBezTo>
                    <a:cubicBezTo>
                      <a:pt x="1164" y="1040"/>
                      <a:pt x="1164" y="1335"/>
                      <a:pt x="1024" y="1645"/>
                    </a:cubicBezTo>
                    <a:cubicBezTo>
                      <a:pt x="962" y="1754"/>
                      <a:pt x="931" y="1878"/>
                      <a:pt x="885" y="2049"/>
                    </a:cubicBezTo>
                    <a:cubicBezTo>
                      <a:pt x="1241" y="1940"/>
                      <a:pt x="1427" y="1614"/>
                      <a:pt x="1427" y="1165"/>
                    </a:cubicBezTo>
                    <a:cubicBezTo>
                      <a:pt x="1412" y="622"/>
                      <a:pt x="1102" y="125"/>
                      <a:pt x="683" y="32"/>
                    </a:cubicBezTo>
                    <a:cubicBezTo>
                      <a:pt x="604" y="13"/>
                      <a:pt x="525" y="1"/>
                      <a:pt x="44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3" name="Google Shape;2243;p18"/>
              <p:cNvSpPr/>
              <p:nvPr/>
            </p:nvSpPr>
            <p:spPr>
              <a:xfrm>
                <a:off x="2677650" y="2928725"/>
                <a:ext cx="50825" cy="45100"/>
              </a:xfrm>
              <a:custGeom>
                <a:avLst/>
                <a:gdLst/>
                <a:ahLst/>
                <a:cxnLst/>
                <a:rect l="l" t="t" r="r" b="b"/>
                <a:pathLst>
                  <a:path w="2033" h="1804" extrusionOk="0">
                    <a:moveTo>
                      <a:pt x="670" y="0"/>
                    </a:moveTo>
                    <a:cubicBezTo>
                      <a:pt x="356" y="0"/>
                      <a:pt x="140" y="131"/>
                      <a:pt x="0" y="439"/>
                    </a:cubicBezTo>
                    <a:cubicBezTo>
                      <a:pt x="314" y="337"/>
                      <a:pt x="588" y="284"/>
                      <a:pt x="819" y="284"/>
                    </a:cubicBezTo>
                    <a:cubicBezTo>
                      <a:pt x="1500" y="284"/>
                      <a:pt x="1803" y="749"/>
                      <a:pt x="1629" y="1804"/>
                    </a:cubicBezTo>
                    <a:cubicBezTo>
                      <a:pt x="1924" y="1602"/>
                      <a:pt x="2032" y="1230"/>
                      <a:pt x="1939" y="904"/>
                    </a:cubicBezTo>
                    <a:cubicBezTo>
                      <a:pt x="1800" y="361"/>
                      <a:pt x="1381" y="51"/>
                      <a:pt x="776" y="5"/>
                    </a:cubicBezTo>
                    <a:cubicBezTo>
                      <a:pt x="739" y="2"/>
                      <a:pt x="704" y="0"/>
                      <a:pt x="6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4" name="Google Shape;2244;p18"/>
              <p:cNvSpPr/>
              <p:nvPr/>
            </p:nvSpPr>
            <p:spPr>
              <a:xfrm>
                <a:off x="2949450" y="2775050"/>
                <a:ext cx="43450" cy="41375"/>
              </a:xfrm>
              <a:custGeom>
                <a:avLst/>
                <a:gdLst/>
                <a:ahLst/>
                <a:cxnLst/>
                <a:rect l="l" t="t" r="r" b="b"/>
                <a:pathLst>
                  <a:path w="1738" h="1655" extrusionOk="0">
                    <a:moveTo>
                      <a:pt x="706" y="0"/>
                    </a:moveTo>
                    <a:cubicBezTo>
                      <a:pt x="406" y="0"/>
                      <a:pt x="116" y="119"/>
                      <a:pt x="0" y="351"/>
                    </a:cubicBezTo>
                    <a:cubicBezTo>
                      <a:pt x="202" y="320"/>
                      <a:pt x="326" y="289"/>
                      <a:pt x="465" y="274"/>
                    </a:cubicBezTo>
                    <a:cubicBezTo>
                      <a:pt x="538" y="264"/>
                      <a:pt x="609" y="258"/>
                      <a:pt x="678" y="258"/>
                    </a:cubicBezTo>
                    <a:cubicBezTo>
                      <a:pt x="934" y="258"/>
                      <a:pt x="1163" y="336"/>
                      <a:pt x="1334" y="568"/>
                    </a:cubicBezTo>
                    <a:cubicBezTo>
                      <a:pt x="1520" y="817"/>
                      <a:pt x="1427" y="1080"/>
                      <a:pt x="1272" y="1344"/>
                    </a:cubicBezTo>
                    <a:cubicBezTo>
                      <a:pt x="1225" y="1421"/>
                      <a:pt x="1210" y="1530"/>
                      <a:pt x="1163" y="1654"/>
                    </a:cubicBezTo>
                    <a:cubicBezTo>
                      <a:pt x="1474" y="1608"/>
                      <a:pt x="1691" y="1313"/>
                      <a:pt x="1722" y="956"/>
                    </a:cubicBezTo>
                    <a:cubicBezTo>
                      <a:pt x="1737" y="506"/>
                      <a:pt x="1505" y="181"/>
                      <a:pt x="1008" y="41"/>
                    </a:cubicBezTo>
                    <a:cubicBezTo>
                      <a:pt x="910" y="14"/>
                      <a:pt x="808" y="0"/>
                      <a:pt x="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5" name="Google Shape;2245;p18"/>
              <p:cNvSpPr/>
              <p:nvPr/>
            </p:nvSpPr>
            <p:spPr>
              <a:xfrm>
                <a:off x="3158800" y="2894625"/>
                <a:ext cx="41525" cy="47400"/>
              </a:xfrm>
              <a:custGeom>
                <a:avLst/>
                <a:gdLst/>
                <a:ahLst/>
                <a:cxnLst/>
                <a:rect l="l" t="t" r="r" b="b"/>
                <a:pathLst>
                  <a:path w="1661" h="1896" extrusionOk="0">
                    <a:moveTo>
                      <a:pt x="518" y="1"/>
                    </a:moveTo>
                    <a:cubicBezTo>
                      <a:pt x="365" y="1"/>
                      <a:pt x="209" y="35"/>
                      <a:pt x="47" y="112"/>
                    </a:cubicBezTo>
                    <a:cubicBezTo>
                      <a:pt x="32" y="128"/>
                      <a:pt x="32" y="174"/>
                      <a:pt x="1" y="221"/>
                    </a:cubicBezTo>
                    <a:cubicBezTo>
                      <a:pt x="280" y="252"/>
                      <a:pt x="544" y="252"/>
                      <a:pt x="792" y="314"/>
                    </a:cubicBezTo>
                    <a:cubicBezTo>
                      <a:pt x="1304" y="423"/>
                      <a:pt x="1459" y="779"/>
                      <a:pt x="1226" y="1260"/>
                    </a:cubicBezTo>
                    <a:cubicBezTo>
                      <a:pt x="1164" y="1400"/>
                      <a:pt x="1087" y="1524"/>
                      <a:pt x="1040" y="1648"/>
                    </a:cubicBezTo>
                    <a:cubicBezTo>
                      <a:pt x="1009" y="1725"/>
                      <a:pt x="1040" y="1818"/>
                      <a:pt x="1040" y="1896"/>
                    </a:cubicBezTo>
                    <a:cubicBezTo>
                      <a:pt x="1118" y="1865"/>
                      <a:pt x="1226" y="1849"/>
                      <a:pt x="1273" y="1787"/>
                    </a:cubicBezTo>
                    <a:cubicBezTo>
                      <a:pt x="1381" y="1570"/>
                      <a:pt x="1521" y="1353"/>
                      <a:pt x="1567" y="1105"/>
                    </a:cubicBezTo>
                    <a:cubicBezTo>
                      <a:pt x="1660" y="748"/>
                      <a:pt x="1552" y="423"/>
                      <a:pt x="1226" y="221"/>
                    </a:cubicBezTo>
                    <a:cubicBezTo>
                      <a:pt x="997" y="87"/>
                      <a:pt x="762" y="1"/>
                      <a:pt x="51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6" name="Google Shape;2246;p18"/>
              <p:cNvSpPr/>
              <p:nvPr/>
            </p:nvSpPr>
            <p:spPr>
              <a:xfrm>
                <a:off x="2733100" y="2936525"/>
                <a:ext cx="39575" cy="46225"/>
              </a:xfrm>
              <a:custGeom>
                <a:avLst/>
                <a:gdLst/>
                <a:ahLst/>
                <a:cxnLst/>
                <a:rect l="l" t="t" r="r" b="b"/>
                <a:pathLst>
                  <a:path w="1583" h="1849" extrusionOk="0">
                    <a:moveTo>
                      <a:pt x="515" y="0"/>
                    </a:moveTo>
                    <a:cubicBezTo>
                      <a:pt x="313" y="0"/>
                      <a:pt x="130" y="67"/>
                      <a:pt x="0" y="266"/>
                    </a:cubicBezTo>
                    <a:cubicBezTo>
                      <a:pt x="32" y="271"/>
                      <a:pt x="64" y="273"/>
                      <a:pt x="96" y="273"/>
                    </a:cubicBezTo>
                    <a:cubicBezTo>
                      <a:pt x="172" y="273"/>
                      <a:pt x="249" y="262"/>
                      <a:pt x="326" y="251"/>
                    </a:cubicBezTo>
                    <a:cubicBezTo>
                      <a:pt x="391" y="240"/>
                      <a:pt x="453" y="235"/>
                      <a:pt x="512" y="235"/>
                    </a:cubicBezTo>
                    <a:cubicBezTo>
                      <a:pt x="878" y="235"/>
                      <a:pt x="1132" y="440"/>
                      <a:pt x="1225" y="840"/>
                    </a:cubicBezTo>
                    <a:cubicBezTo>
                      <a:pt x="1256" y="1026"/>
                      <a:pt x="1225" y="1244"/>
                      <a:pt x="1225" y="1445"/>
                    </a:cubicBezTo>
                    <a:cubicBezTo>
                      <a:pt x="1210" y="1569"/>
                      <a:pt x="1194" y="1678"/>
                      <a:pt x="1163" y="1848"/>
                    </a:cubicBezTo>
                    <a:cubicBezTo>
                      <a:pt x="1458" y="1693"/>
                      <a:pt x="1582" y="1352"/>
                      <a:pt x="1520" y="995"/>
                    </a:cubicBezTo>
                    <a:cubicBezTo>
                      <a:pt x="1427" y="437"/>
                      <a:pt x="1117" y="65"/>
                      <a:pt x="714" y="18"/>
                    </a:cubicBezTo>
                    <a:cubicBezTo>
                      <a:pt x="646" y="7"/>
                      <a:pt x="580" y="0"/>
                      <a:pt x="5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7" name="Google Shape;2247;p18"/>
              <p:cNvSpPr/>
              <p:nvPr/>
            </p:nvSpPr>
            <p:spPr>
              <a:xfrm>
                <a:off x="3344150" y="2703725"/>
                <a:ext cx="40350" cy="27775"/>
              </a:xfrm>
              <a:custGeom>
                <a:avLst/>
                <a:gdLst/>
                <a:ahLst/>
                <a:cxnLst/>
                <a:rect l="l" t="t" r="r" b="b"/>
                <a:pathLst>
                  <a:path w="1614" h="1111" extrusionOk="0">
                    <a:moveTo>
                      <a:pt x="794" y="0"/>
                    </a:moveTo>
                    <a:cubicBezTo>
                      <a:pt x="597" y="0"/>
                      <a:pt x="430" y="107"/>
                      <a:pt x="279" y="258"/>
                    </a:cubicBezTo>
                    <a:cubicBezTo>
                      <a:pt x="140" y="413"/>
                      <a:pt x="0" y="583"/>
                      <a:pt x="155" y="925"/>
                    </a:cubicBezTo>
                    <a:cubicBezTo>
                      <a:pt x="233" y="769"/>
                      <a:pt x="264" y="661"/>
                      <a:pt x="326" y="599"/>
                    </a:cubicBezTo>
                    <a:cubicBezTo>
                      <a:pt x="465" y="475"/>
                      <a:pt x="636" y="289"/>
                      <a:pt x="791" y="289"/>
                    </a:cubicBezTo>
                    <a:cubicBezTo>
                      <a:pt x="931" y="289"/>
                      <a:pt x="1101" y="475"/>
                      <a:pt x="1225" y="614"/>
                    </a:cubicBezTo>
                    <a:cubicBezTo>
                      <a:pt x="1287" y="676"/>
                      <a:pt x="1287" y="800"/>
                      <a:pt x="1318" y="894"/>
                    </a:cubicBezTo>
                    <a:cubicBezTo>
                      <a:pt x="1349" y="971"/>
                      <a:pt x="1411" y="1049"/>
                      <a:pt x="1458" y="1111"/>
                    </a:cubicBezTo>
                    <a:cubicBezTo>
                      <a:pt x="1505" y="1033"/>
                      <a:pt x="1598" y="956"/>
                      <a:pt x="1598" y="878"/>
                    </a:cubicBezTo>
                    <a:cubicBezTo>
                      <a:pt x="1613" y="552"/>
                      <a:pt x="1318" y="149"/>
                      <a:pt x="1008" y="41"/>
                    </a:cubicBezTo>
                    <a:cubicBezTo>
                      <a:pt x="933" y="13"/>
                      <a:pt x="862" y="0"/>
                      <a:pt x="7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8" name="Google Shape;2248;p18"/>
              <p:cNvSpPr/>
              <p:nvPr/>
            </p:nvSpPr>
            <p:spPr>
              <a:xfrm>
                <a:off x="3357325" y="2542875"/>
                <a:ext cx="31825" cy="29675"/>
              </a:xfrm>
              <a:custGeom>
                <a:avLst/>
                <a:gdLst/>
                <a:ahLst/>
                <a:cxnLst/>
                <a:rect l="l" t="t" r="r" b="b"/>
                <a:pathLst>
                  <a:path w="1273" h="1187" extrusionOk="0">
                    <a:moveTo>
                      <a:pt x="614" y="1"/>
                    </a:moveTo>
                    <a:cubicBezTo>
                      <a:pt x="447" y="1"/>
                      <a:pt x="304" y="94"/>
                      <a:pt x="202" y="287"/>
                    </a:cubicBezTo>
                    <a:cubicBezTo>
                      <a:pt x="0" y="659"/>
                      <a:pt x="0" y="969"/>
                      <a:pt x="280" y="1186"/>
                    </a:cubicBezTo>
                    <a:cubicBezTo>
                      <a:pt x="326" y="938"/>
                      <a:pt x="357" y="752"/>
                      <a:pt x="404" y="550"/>
                    </a:cubicBezTo>
                    <a:cubicBezTo>
                      <a:pt x="460" y="353"/>
                      <a:pt x="551" y="252"/>
                      <a:pt x="672" y="252"/>
                    </a:cubicBezTo>
                    <a:cubicBezTo>
                      <a:pt x="751" y="252"/>
                      <a:pt x="843" y="294"/>
                      <a:pt x="946" y="380"/>
                    </a:cubicBezTo>
                    <a:cubicBezTo>
                      <a:pt x="1040" y="473"/>
                      <a:pt x="1102" y="597"/>
                      <a:pt x="1195" y="721"/>
                    </a:cubicBezTo>
                    <a:cubicBezTo>
                      <a:pt x="1272" y="395"/>
                      <a:pt x="1133" y="162"/>
                      <a:pt x="807" y="38"/>
                    </a:cubicBezTo>
                    <a:cubicBezTo>
                      <a:pt x="740" y="13"/>
                      <a:pt x="675" y="1"/>
                      <a:pt x="6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49" name="Google Shape;2249;p18"/>
              <p:cNvSpPr/>
              <p:nvPr/>
            </p:nvSpPr>
            <p:spPr>
              <a:xfrm>
                <a:off x="2719525" y="3217675"/>
                <a:ext cx="84150" cy="84550"/>
              </a:xfrm>
              <a:custGeom>
                <a:avLst/>
                <a:gdLst/>
                <a:ahLst/>
                <a:cxnLst/>
                <a:rect l="l" t="t" r="r" b="b"/>
                <a:pathLst>
                  <a:path w="3366" h="3382" extrusionOk="0">
                    <a:moveTo>
                      <a:pt x="1867" y="294"/>
                    </a:moveTo>
                    <a:cubicBezTo>
                      <a:pt x="2475" y="294"/>
                      <a:pt x="3087" y="1054"/>
                      <a:pt x="3087" y="1769"/>
                    </a:cubicBezTo>
                    <a:cubicBezTo>
                      <a:pt x="3071" y="2498"/>
                      <a:pt x="2404" y="3087"/>
                      <a:pt x="1598" y="3087"/>
                    </a:cubicBezTo>
                    <a:cubicBezTo>
                      <a:pt x="884" y="3071"/>
                      <a:pt x="295" y="2498"/>
                      <a:pt x="295" y="1784"/>
                    </a:cubicBezTo>
                    <a:cubicBezTo>
                      <a:pt x="295" y="838"/>
                      <a:pt x="1009" y="326"/>
                      <a:pt x="1830" y="295"/>
                    </a:cubicBezTo>
                    <a:cubicBezTo>
                      <a:pt x="1843" y="295"/>
                      <a:pt x="1855" y="294"/>
                      <a:pt x="1867" y="294"/>
                    </a:cubicBezTo>
                    <a:close/>
                    <a:moveTo>
                      <a:pt x="1862" y="1"/>
                    </a:moveTo>
                    <a:cubicBezTo>
                      <a:pt x="869" y="1"/>
                      <a:pt x="0" y="854"/>
                      <a:pt x="0" y="1815"/>
                    </a:cubicBezTo>
                    <a:cubicBezTo>
                      <a:pt x="0" y="2659"/>
                      <a:pt x="714" y="3382"/>
                      <a:pt x="1586" y="3382"/>
                    </a:cubicBezTo>
                    <a:cubicBezTo>
                      <a:pt x="1595" y="3382"/>
                      <a:pt x="1604" y="3382"/>
                      <a:pt x="1613" y="3382"/>
                    </a:cubicBezTo>
                    <a:cubicBezTo>
                      <a:pt x="2590" y="3382"/>
                      <a:pt x="3366" y="2668"/>
                      <a:pt x="3366" y="1769"/>
                    </a:cubicBezTo>
                    <a:cubicBezTo>
                      <a:pt x="3366" y="869"/>
                      <a:pt x="2621" y="16"/>
                      <a:pt x="18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0" name="Google Shape;2250;p18"/>
              <p:cNvSpPr/>
              <p:nvPr/>
            </p:nvSpPr>
            <p:spPr>
              <a:xfrm>
                <a:off x="2819550" y="3094000"/>
                <a:ext cx="48100" cy="104325"/>
              </a:xfrm>
              <a:custGeom>
                <a:avLst/>
                <a:gdLst/>
                <a:ahLst/>
                <a:cxnLst/>
                <a:rect l="l" t="t" r="r" b="b"/>
                <a:pathLst>
                  <a:path w="1924" h="4173" extrusionOk="0">
                    <a:moveTo>
                      <a:pt x="78" y="0"/>
                    </a:moveTo>
                    <a:cubicBezTo>
                      <a:pt x="47" y="31"/>
                      <a:pt x="16" y="62"/>
                      <a:pt x="1" y="93"/>
                    </a:cubicBezTo>
                    <a:cubicBezTo>
                      <a:pt x="311" y="574"/>
                      <a:pt x="606" y="1070"/>
                      <a:pt x="962" y="1520"/>
                    </a:cubicBezTo>
                    <a:cubicBezTo>
                      <a:pt x="1536" y="2218"/>
                      <a:pt x="1660" y="2994"/>
                      <a:pt x="1521" y="3847"/>
                    </a:cubicBezTo>
                    <a:cubicBezTo>
                      <a:pt x="1505" y="3940"/>
                      <a:pt x="1521" y="4064"/>
                      <a:pt x="1521" y="4172"/>
                    </a:cubicBezTo>
                    <a:cubicBezTo>
                      <a:pt x="1629" y="4126"/>
                      <a:pt x="1691" y="4095"/>
                      <a:pt x="1691" y="4048"/>
                    </a:cubicBezTo>
                    <a:cubicBezTo>
                      <a:pt x="1924" y="3226"/>
                      <a:pt x="1877" y="2451"/>
                      <a:pt x="1412" y="1722"/>
                    </a:cubicBezTo>
                    <a:cubicBezTo>
                      <a:pt x="1102" y="1241"/>
                      <a:pt x="745" y="791"/>
                      <a:pt x="404" y="326"/>
                    </a:cubicBezTo>
                    <a:cubicBezTo>
                      <a:pt x="311" y="202"/>
                      <a:pt x="187" y="109"/>
                      <a:pt x="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1" name="Google Shape;2251;p18"/>
              <p:cNvSpPr/>
              <p:nvPr/>
            </p:nvSpPr>
            <p:spPr>
              <a:xfrm>
                <a:off x="2824600" y="3135875"/>
                <a:ext cx="26000" cy="99275"/>
              </a:xfrm>
              <a:custGeom>
                <a:avLst/>
                <a:gdLst/>
                <a:ahLst/>
                <a:cxnLst/>
                <a:rect l="l" t="t" r="r" b="b"/>
                <a:pathLst>
                  <a:path w="1040" h="3971" extrusionOk="0">
                    <a:moveTo>
                      <a:pt x="342" y="0"/>
                    </a:moveTo>
                    <a:lnTo>
                      <a:pt x="248" y="78"/>
                    </a:lnTo>
                    <a:cubicBezTo>
                      <a:pt x="326" y="155"/>
                      <a:pt x="388" y="248"/>
                      <a:pt x="466" y="326"/>
                    </a:cubicBezTo>
                    <a:cubicBezTo>
                      <a:pt x="838" y="714"/>
                      <a:pt x="884" y="1195"/>
                      <a:pt x="791" y="1691"/>
                    </a:cubicBezTo>
                    <a:cubicBezTo>
                      <a:pt x="714" y="2063"/>
                      <a:pt x="621" y="2435"/>
                      <a:pt x="497" y="2792"/>
                    </a:cubicBezTo>
                    <a:cubicBezTo>
                      <a:pt x="388" y="3087"/>
                      <a:pt x="233" y="3350"/>
                      <a:pt x="109" y="3629"/>
                    </a:cubicBezTo>
                    <a:cubicBezTo>
                      <a:pt x="62" y="3722"/>
                      <a:pt x="31" y="3816"/>
                      <a:pt x="0" y="3909"/>
                    </a:cubicBezTo>
                    <a:cubicBezTo>
                      <a:pt x="16" y="3924"/>
                      <a:pt x="47" y="3940"/>
                      <a:pt x="62" y="3971"/>
                    </a:cubicBezTo>
                    <a:cubicBezTo>
                      <a:pt x="155" y="3909"/>
                      <a:pt x="279" y="3862"/>
                      <a:pt x="326" y="3784"/>
                    </a:cubicBezTo>
                    <a:cubicBezTo>
                      <a:pt x="466" y="3567"/>
                      <a:pt x="605" y="3350"/>
                      <a:pt x="683" y="3118"/>
                    </a:cubicBezTo>
                    <a:cubicBezTo>
                      <a:pt x="807" y="2714"/>
                      <a:pt x="931" y="2296"/>
                      <a:pt x="993" y="1877"/>
                    </a:cubicBezTo>
                    <a:cubicBezTo>
                      <a:pt x="1039" y="1520"/>
                      <a:pt x="1039" y="1148"/>
                      <a:pt x="977" y="791"/>
                    </a:cubicBezTo>
                    <a:cubicBezTo>
                      <a:pt x="915" y="419"/>
                      <a:pt x="621" y="186"/>
                      <a:pt x="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2" name="Google Shape;2252;p18"/>
              <p:cNvSpPr/>
              <p:nvPr/>
            </p:nvSpPr>
            <p:spPr>
              <a:xfrm>
                <a:off x="2490775" y="3076925"/>
                <a:ext cx="19400" cy="97750"/>
              </a:xfrm>
              <a:custGeom>
                <a:avLst/>
                <a:gdLst/>
                <a:ahLst/>
                <a:cxnLst/>
                <a:rect l="l" t="t" r="r" b="b"/>
                <a:pathLst>
                  <a:path w="776" h="3910" extrusionOk="0">
                    <a:moveTo>
                      <a:pt x="776" y="1"/>
                    </a:moveTo>
                    <a:lnTo>
                      <a:pt x="776" y="1"/>
                    </a:lnTo>
                    <a:cubicBezTo>
                      <a:pt x="124" y="435"/>
                      <a:pt x="0" y="3072"/>
                      <a:pt x="341" y="3909"/>
                    </a:cubicBezTo>
                    <a:cubicBezTo>
                      <a:pt x="434" y="2606"/>
                      <a:pt x="233" y="1257"/>
                      <a:pt x="77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3" name="Google Shape;2253;p18"/>
              <p:cNvSpPr/>
              <p:nvPr/>
            </p:nvSpPr>
            <p:spPr>
              <a:xfrm>
                <a:off x="2512100" y="3008700"/>
                <a:ext cx="42675" cy="54700"/>
              </a:xfrm>
              <a:custGeom>
                <a:avLst/>
                <a:gdLst/>
                <a:ahLst/>
                <a:cxnLst/>
                <a:rect l="l" t="t" r="r" b="b"/>
                <a:pathLst>
                  <a:path w="1707" h="2188" extrusionOk="0">
                    <a:moveTo>
                      <a:pt x="1706" y="0"/>
                    </a:moveTo>
                    <a:lnTo>
                      <a:pt x="1706" y="0"/>
                    </a:lnTo>
                    <a:cubicBezTo>
                      <a:pt x="1132" y="93"/>
                      <a:pt x="0" y="1644"/>
                      <a:pt x="124" y="2187"/>
                    </a:cubicBezTo>
                    <a:cubicBezTo>
                      <a:pt x="357" y="1815"/>
                      <a:pt x="543" y="1412"/>
                      <a:pt x="791" y="1055"/>
                    </a:cubicBezTo>
                    <a:cubicBezTo>
                      <a:pt x="1055" y="698"/>
                      <a:pt x="1381" y="373"/>
                      <a:pt x="1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4" name="Google Shape;2254;p18"/>
              <p:cNvSpPr/>
              <p:nvPr/>
            </p:nvSpPr>
            <p:spPr>
              <a:xfrm>
                <a:off x="2830400" y="3215350"/>
                <a:ext cx="27575" cy="46175"/>
              </a:xfrm>
              <a:custGeom>
                <a:avLst/>
                <a:gdLst/>
                <a:ahLst/>
                <a:cxnLst/>
                <a:rect l="l" t="t" r="r" b="b"/>
                <a:pathLst>
                  <a:path w="1103" h="1847" extrusionOk="0">
                    <a:moveTo>
                      <a:pt x="978" y="1"/>
                    </a:moveTo>
                    <a:lnTo>
                      <a:pt x="978" y="1"/>
                    </a:lnTo>
                    <a:cubicBezTo>
                      <a:pt x="652" y="621"/>
                      <a:pt x="327" y="1226"/>
                      <a:pt x="1" y="1846"/>
                    </a:cubicBezTo>
                    <a:cubicBezTo>
                      <a:pt x="404" y="1815"/>
                      <a:pt x="1102" y="497"/>
                      <a:pt x="9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5" name="Google Shape;2255;p18"/>
              <p:cNvSpPr/>
              <p:nvPr/>
            </p:nvSpPr>
            <p:spPr>
              <a:xfrm>
                <a:off x="2945950" y="3164375"/>
                <a:ext cx="208625" cy="44900"/>
              </a:xfrm>
              <a:custGeom>
                <a:avLst/>
                <a:gdLst/>
                <a:ahLst/>
                <a:cxnLst/>
                <a:rect l="l" t="t" r="r" b="b"/>
                <a:pathLst>
                  <a:path w="8345" h="1796" extrusionOk="0">
                    <a:moveTo>
                      <a:pt x="1017" y="0"/>
                    </a:moveTo>
                    <a:cubicBezTo>
                      <a:pt x="782" y="0"/>
                      <a:pt x="542" y="39"/>
                      <a:pt x="295" y="132"/>
                    </a:cubicBezTo>
                    <a:cubicBezTo>
                      <a:pt x="187" y="179"/>
                      <a:pt x="94" y="241"/>
                      <a:pt x="1" y="303"/>
                    </a:cubicBezTo>
                    <a:cubicBezTo>
                      <a:pt x="16" y="334"/>
                      <a:pt x="16" y="349"/>
                      <a:pt x="32" y="380"/>
                    </a:cubicBezTo>
                    <a:cubicBezTo>
                      <a:pt x="109" y="365"/>
                      <a:pt x="202" y="349"/>
                      <a:pt x="280" y="318"/>
                    </a:cubicBezTo>
                    <a:cubicBezTo>
                      <a:pt x="505" y="233"/>
                      <a:pt x="733" y="186"/>
                      <a:pt x="962" y="186"/>
                    </a:cubicBezTo>
                    <a:cubicBezTo>
                      <a:pt x="1191" y="186"/>
                      <a:pt x="1420" y="233"/>
                      <a:pt x="1645" y="334"/>
                    </a:cubicBezTo>
                    <a:cubicBezTo>
                      <a:pt x="2249" y="582"/>
                      <a:pt x="2854" y="845"/>
                      <a:pt x="3459" y="1125"/>
                    </a:cubicBezTo>
                    <a:cubicBezTo>
                      <a:pt x="4421" y="1575"/>
                      <a:pt x="5403" y="1796"/>
                      <a:pt x="6410" y="1796"/>
                    </a:cubicBezTo>
                    <a:cubicBezTo>
                      <a:pt x="6929" y="1796"/>
                      <a:pt x="7455" y="1737"/>
                      <a:pt x="7988" y="1621"/>
                    </a:cubicBezTo>
                    <a:cubicBezTo>
                      <a:pt x="8112" y="1590"/>
                      <a:pt x="8220" y="1528"/>
                      <a:pt x="8344" y="1466"/>
                    </a:cubicBezTo>
                    <a:cubicBezTo>
                      <a:pt x="8329" y="1435"/>
                      <a:pt x="8313" y="1404"/>
                      <a:pt x="8298" y="1373"/>
                    </a:cubicBezTo>
                    <a:cubicBezTo>
                      <a:pt x="8189" y="1388"/>
                      <a:pt x="8065" y="1388"/>
                      <a:pt x="7941" y="1419"/>
                    </a:cubicBezTo>
                    <a:cubicBezTo>
                      <a:pt x="7406" y="1514"/>
                      <a:pt x="6874" y="1576"/>
                      <a:pt x="6344" y="1576"/>
                    </a:cubicBezTo>
                    <a:cubicBezTo>
                      <a:pt x="5662" y="1576"/>
                      <a:pt x="4985" y="1473"/>
                      <a:pt x="4312" y="1202"/>
                    </a:cubicBezTo>
                    <a:cubicBezTo>
                      <a:pt x="3738" y="970"/>
                      <a:pt x="3180" y="675"/>
                      <a:pt x="2591" y="427"/>
                    </a:cubicBezTo>
                    <a:cubicBezTo>
                      <a:pt x="2081" y="210"/>
                      <a:pt x="1563" y="0"/>
                      <a:pt x="101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6" name="Google Shape;2256;p18"/>
              <p:cNvSpPr/>
              <p:nvPr/>
            </p:nvSpPr>
            <p:spPr>
              <a:xfrm>
                <a:off x="3171600" y="3153325"/>
                <a:ext cx="75250" cy="40300"/>
              </a:xfrm>
              <a:custGeom>
                <a:avLst/>
                <a:gdLst/>
                <a:ahLst/>
                <a:cxnLst/>
                <a:rect l="l" t="t" r="r" b="b"/>
                <a:pathLst>
                  <a:path w="3010" h="1612" extrusionOk="0">
                    <a:moveTo>
                      <a:pt x="2947" y="0"/>
                    </a:moveTo>
                    <a:cubicBezTo>
                      <a:pt x="2017" y="605"/>
                      <a:pt x="1117" y="1241"/>
                      <a:pt x="1" y="1474"/>
                    </a:cubicBezTo>
                    <a:cubicBezTo>
                      <a:pt x="16" y="1520"/>
                      <a:pt x="16" y="1567"/>
                      <a:pt x="32" y="1598"/>
                    </a:cubicBezTo>
                    <a:cubicBezTo>
                      <a:pt x="104" y="1598"/>
                      <a:pt x="176" y="1611"/>
                      <a:pt x="244" y="1611"/>
                    </a:cubicBezTo>
                    <a:cubicBezTo>
                      <a:pt x="278" y="1611"/>
                      <a:pt x="311" y="1608"/>
                      <a:pt x="342" y="1598"/>
                    </a:cubicBezTo>
                    <a:cubicBezTo>
                      <a:pt x="1272" y="1381"/>
                      <a:pt x="2063" y="884"/>
                      <a:pt x="2839" y="326"/>
                    </a:cubicBezTo>
                    <a:cubicBezTo>
                      <a:pt x="2916" y="264"/>
                      <a:pt x="2947" y="155"/>
                      <a:pt x="3009" y="78"/>
                    </a:cubicBezTo>
                    <a:cubicBezTo>
                      <a:pt x="2994" y="47"/>
                      <a:pt x="2963" y="31"/>
                      <a:pt x="29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7" name="Google Shape;2257;p18"/>
              <p:cNvSpPr/>
              <p:nvPr/>
            </p:nvSpPr>
            <p:spPr>
              <a:xfrm>
                <a:off x="3038225" y="2247225"/>
                <a:ext cx="111700" cy="148350"/>
              </a:xfrm>
              <a:custGeom>
                <a:avLst/>
                <a:gdLst/>
                <a:ahLst/>
                <a:cxnLst/>
                <a:rect l="l" t="t" r="r" b="b"/>
                <a:pathLst>
                  <a:path w="4468" h="5934" extrusionOk="0">
                    <a:moveTo>
                      <a:pt x="373" y="0"/>
                    </a:moveTo>
                    <a:cubicBezTo>
                      <a:pt x="311" y="109"/>
                      <a:pt x="249" y="217"/>
                      <a:pt x="218" y="341"/>
                    </a:cubicBezTo>
                    <a:cubicBezTo>
                      <a:pt x="1" y="1163"/>
                      <a:pt x="94" y="1970"/>
                      <a:pt x="218" y="2792"/>
                    </a:cubicBezTo>
                    <a:cubicBezTo>
                      <a:pt x="498" y="4784"/>
                      <a:pt x="2267" y="5933"/>
                      <a:pt x="3841" y="5933"/>
                    </a:cubicBezTo>
                    <a:cubicBezTo>
                      <a:pt x="3921" y="5933"/>
                      <a:pt x="4001" y="5931"/>
                      <a:pt x="4080" y="5924"/>
                    </a:cubicBezTo>
                    <a:cubicBezTo>
                      <a:pt x="4204" y="5909"/>
                      <a:pt x="4328" y="5878"/>
                      <a:pt x="4467" y="5862"/>
                    </a:cubicBezTo>
                    <a:cubicBezTo>
                      <a:pt x="4452" y="5831"/>
                      <a:pt x="4452" y="5785"/>
                      <a:pt x="4452" y="5754"/>
                    </a:cubicBezTo>
                    <a:cubicBezTo>
                      <a:pt x="4188" y="5723"/>
                      <a:pt x="3924" y="5707"/>
                      <a:pt x="3661" y="5676"/>
                    </a:cubicBezTo>
                    <a:cubicBezTo>
                      <a:pt x="2420" y="5521"/>
                      <a:pt x="1412" y="4947"/>
                      <a:pt x="823" y="3831"/>
                    </a:cubicBezTo>
                    <a:cubicBezTo>
                      <a:pt x="233" y="2730"/>
                      <a:pt x="202" y="1535"/>
                      <a:pt x="435" y="326"/>
                    </a:cubicBezTo>
                    <a:cubicBezTo>
                      <a:pt x="450" y="233"/>
                      <a:pt x="450" y="124"/>
                      <a:pt x="466" y="31"/>
                    </a:cubicBezTo>
                    <a:lnTo>
                      <a:pt x="373"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8" name="Google Shape;2258;p18"/>
              <p:cNvSpPr/>
              <p:nvPr/>
            </p:nvSpPr>
            <p:spPr>
              <a:xfrm>
                <a:off x="3097950" y="2363150"/>
                <a:ext cx="48475" cy="20400"/>
              </a:xfrm>
              <a:custGeom>
                <a:avLst/>
                <a:gdLst/>
                <a:ahLst/>
                <a:cxnLst/>
                <a:rect l="l" t="t" r="r" b="b"/>
                <a:pathLst>
                  <a:path w="1939" h="816" extrusionOk="0">
                    <a:moveTo>
                      <a:pt x="0" y="0"/>
                    </a:moveTo>
                    <a:lnTo>
                      <a:pt x="0" y="0"/>
                    </a:lnTo>
                    <a:cubicBezTo>
                      <a:pt x="109" y="326"/>
                      <a:pt x="419" y="388"/>
                      <a:pt x="667" y="512"/>
                    </a:cubicBezTo>
                    <a:cubicBezTo>
                      <a:pt x="1060" y="719"/>
                      <a:pt x="1411" y="815"/>
                      <a:pt x="1657" y="815"/>
                    </a:cubicBezTo>
                    <a:cubicBezTo>
                      <a:pt x="1780" y="815"/>
                      <a:pt x="1877" y="791"/>
                      <a:pt x="1939" y="745"/>
                    </a:cubicBezTo>
                    <a:cubicBezTo>
                      <a:pt x="1318" y="497"/>
                      <a:pt x="667" y="248"/>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9" name="Google Shape;2259;p18"/>
              <p:cNvSpPr/>
              <p:nvPr/>
            </p:nvSpPr>
            <p:spPr>
              <a:xfrm>
                <a:off x="3051025" y="2186350"/>
                <a:ext cx="17075" cy="41500"/>
              </a:xfrm>
              <a:custGeom>
                <a:avLst/>
                <a:gdLst/>
                <a:ahLst/>
                <a:cxnLst/>
                <a:rect l="l" t="t" r="r" b="b"/>
                <a:pathLst>
                  <a:path w="683" h="1660" extrusionOk="0">
                    <a:moveTo>
                      <a:pt x="683" y="0"/>
                    </a:moveTo>
                    <a:cubicBezTo>
                      <a:pt x="388" y="497"/>
                      <a:pt x="94" y="1008"/>
                      <a:pt x="0" y="1598"/>
                    </a:cubicBezTo>
                    <a:cubicBezTo>
                      <a:pt x="63" y="1613"/>
                      <a:pt x="109" y="1629"/>
                      <a:pt x="171" y="1660"/>
                    </a:cubicBezTo>
                    <a:cubicBezTo>
                      <a:pt x="295" y="1086"/>
                      <a:pt x="652" y="590"/>
                      <a:pt x="6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0" name="Google Shape;2260;p18"/>
              <p:cNvSpPr/>
              <p:nvPr/>
            </p:nvSpPr>
            <p:spPr>
              <a:xfrm>
                <a:off x="3290250" y="2241000"/>
                <a:ext cx="54300" cy="91150"/>
              </a:xfrm>
              <a:custGeom>
                <a:avLst/>
                <a:gdLst/>
                <a:ahLst/>
                <a:cxnLst/>
                <a:rect l="l" t="t" r="r" b="b"/>
                <a:pathLst>
                  <a:path w="2172" h="3646" extrusionOk="0">
                    <a:moveTo>
                      <a:pt x="1908" y="1"/>
                    </a:moveTo>
                    <a:cubicBezTo>
                      <a:pt x="1893" y="94"/>
                      <a:pt x="1893" y="187"/>
                      <a:pt x="1877" y="280"/>
                    </a:cubicBezTo>
                    <a:cubicBezTo>
                      <a:pt x="1861" y="435"/>
                      <a:pt x="1877" y="590"/>
                      <a:pt x="1815" y="730"/>
                    </a:cubicBezTo>
                    <a:cubicBezTo>
                      <a:pt x="1551" y="1443"/>
                      <a:pt x="1179" y="2095"/>
                      <a:pt x="605" y="2606"/>
                    </a:cubicBezTo>
                    <a:cubicBezTo>
                      <a:pt x="388" y="2793"/>
                      <a:pt x="233" y="3072"/>
                      <a:pt x="62" y="3304"/>
                    </a:cubicBezTo>
                    <a:cubicBezTo>
                      <a:pt x="16" y="3382"/>
                      <a:pt x="16" y="3506"/>
                      <a:pt x="0" y="3615"/>
                    </a:cubicBezTo>
                    <a:cubicBezTo>
                      <a:pt x="31" y="3615"/>
                      <a:pt x="62" y="3630"/>
                      <a:pt x="78" y="3646"/>
                    </a:cubicBezTo>
                    <a:cubicBezTo>
                      <a:pt x="140" y="3584"/>
                      <a:pt x="202" y="3521"/>
                      <a:pt x="249" y="3459"/>
                    </a:cubicBezTo>
                    <a:cubicBezTo>
                      <a:pt x="466" y="3165"/>
                      <a:pt x="683" y="2855"/>
                      <a:pt x="915" y="2575"/>
                    </a:cubicBezTo>
                    <a:cubicBezTo>
                      <a:pt x="1396" y="2002"/>
                      <a:pt x="1815" y="1397"/>
                      <a:pt x="2048" y="683"/>
                    </a:cubicBezTo>
                    <a:cubicBezTo>
                      <a:pt x="2125" y="451"/>
                      <a:pt x="2172" y="203"/>
                      <a:pt x="20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1" name="Google Shape;2261;p18"/>
              <p:cNvSpPr/>
              <p:nvPr/>
            </p:nvSpPr>
            <p:spPr>
              <a:xfrm>
                <a:off x="3325150" y="2193325"/>
                <a:ext cx="16700" cy="29100"/>
              </a:xfrm>
              <a:custGeom>
                <a:avLst/>
                <a:gdLst/>
                <a:ahLst/>
                <a:cxnLst/>
                <a:rect l="l" t="t" r="r" b="b"/>
                <a:pathLst>
                  <a:path w="668" h="1164" extrusionOk="0">
                    <a:moveTo>
                      <a:pt x="0" y="0"/>
                    </a:moveTo>
                    <a:cubicBezTo>
                      <a:pt x="202" y="388"/>
                      <a:pt x="357" y="745"/>
                      <a:pt x="559" y="1164"/>
                    </a:cubicBezTo>
                    <a:cubicBezTo>
                      <a:pt x="667" y="698"/>
                      <a:pt x="388" y="14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2" name="Google Shape;2262;p18"/>
              <p:cNvSpPr/>
              <p:nvPr/>
            </p:nvSpPr>
            <p:spPr>
              <a:xfrm>
                <a:off x="3177425" y="2985825"/>
                <a:ext cx="73300" cy="130650"/>
              </a:xfrm>
              <a:custGeom>
                <a:avLst/>
                <a:gdLst/>
                <a:ahLst/>
                <a:cxnLst/>
                <a:rect l="l" t="t" r="r" b="b"/>
                <a:pathLst>
                  <a:path w="2932" h="5226" extrusionOk="0">
                    <a:moveTo>
                      <a:pt x="2404" y="0"/>
                    </a:moveTo>
                    <a:cubicBezTo>
                      <a:pt x="2389" y="0"/>
                      <a:pt x="2358" y="0"/>
                      <a:pt x="2327" y="16"/>
                    </a:cubicBezTo>
                    <a:cubicBezTo>
                      <a:pt x="2776" y="2265"/>
                      <a:pt x="2311" y="4110"/>
                      <a:pt x="0" y="5196"/>
                    </a:cubicBezTo>
                    <a:cubicBezTo>
                      <a:pt x="93" y="5216"/>
                      <a:pt x="178" y="5226"/>
                      <a:pt x="257" y="5226"/>
                    </a:cubicBezTo>
                    <a:cubicBezTo>
                      <a:pt x="535" y="5226"/>
                      <a:pt x="738" y="5112"/>
                      <a:pt x="931" y="4979"/>
                    </a:cubicBezTo>
                    <a:cubicBezTo>
                      <a:pt x="2544" y="3800"/>
                      <a:pt x="2932" y="2063"/>
                      <a:pt x="2559" y="342"/>
                    </a:cubicBezTo>
                    <a:cubicBezTo>
                      <a:pt x="2544" y="218"/>
                      <a:pt x="2466" y="109"/>
                      <a:pt x="240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3" name="Google Shape;2263;p18"/>
              <p:cNvSpPr/>
              <p:nvPr/>
            </p:nvSpPr>
            <p:spPr>
              <a:xfrm>
                <a:off x="3170050" y="3060275"/>
                <a:ext cx="82225" cy="72300"/>
              </a:xfrm>
              <a:custGeom>
                <a:avLst/>
                <a:gdLst/>
                <a:ahLst/>
                <a:cxnLst/>
                <a:rect l="l" t="t" r="r" b="b"/>
                <a:pathLst>
                  <a:path w="3289" h="2892" extrusionOk="0">
                    <a:moveTo>
                      <a:pt x="3133" y="0"/>
                    </a:moveTo>
                    <a:lnTo>
                      <a:pt x="3133" y="0"/>
                    </a:lnTo>
                    <a:cubicBezTo>
                      <a:pt x="3056" y="171"/>
                      <a:pt x="3025" y="279"/>
                      <a:pt x="2978" y="388"/>
                    </a:cubicBezTo>
                    <a:cubicBezTo>
                      <a:pt x="2839" y="698"/>
                      <a:pt x="2730" y="1039"/>
                      <a:pt x="2529" y="1318"/>
                    </a:cubicBezTo>
                    <a:cubicBezTo>
                      <a:pt x="1986" y="2078"/>
                      <a:pt x="1241" y="2528"/>
                      <a:pt x="311" y="2652"/>
                    </a:cubicBezTo>
                    <a:cubicBezTo>
                      <a:pt x="202" y="2668"/>
                      <a:pt x="109" y="2730"/>
                      <a:pt x="1" y="2761"/>
                    </a:cubicBezTo>
                    <a:cubicBezTo>
                      <a:pt x="16" y="2792"/>
                      <a:pt x="32" y="2838"/>
                      <a:pt x="47" y="2869"/>
                    </a:cubicBezTo>
                    <a:cubicBezTo>
                      <a:pt x="144" y="2885"/>
                      <a:pt x="238" y="2892"/>
                      <a:pt x="330" y="2892"/>
                    </a:cubicBezTo>
                    <a:cubicBezTo>
                      <a:pt x="973" y="2892"/>
                      <a:pt x="1499" y="2534"/>
                      <a:pt x="2001" y="2140"/>
                    </a:cubicBezTo>
                    <a:cubicBezTo>
                      <a:pt x="2668" y="1629"/>
                      <a:pt x="3289" y="574"/>
                      <a:pt x="313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4" name="Google Shape;2264;p18"/>
              <p:cNvSpPr/>
              <p:nvPr/>
            </p:nvSpPr>
            <p:spPr>
              <a:xfrm>
                <a:off x="3061500" y="2423250"/>
                <a:ext cx="148125" cy="32575"/>
              </a:xfrm>
              <a:custGeom>
                <a:avLst/>
                <a:gdLst/>
                <a:ahLst/>
                <a:cxnLst/>
                <a:rect l="l" t="t" r="r" b="b"/>
                <a:pathLst>
                  <a:path w="5925" h="1303" extrusionOk="0">
                    <a:moveTo>
                      <a:pt x="62" y="0"/>
                    </a:moveTo>
                    <a:cubicBezTo>
                      <a:pt x="31" y="47"/>
                      <a:pt x="16" y="93"/>
                      <a:pt x="0" y="140"/>
                    </a:cubicBezTo>
                    <a:cubicBezTo>
                      <a:pt x="248" y="248"/>
                      <a:pt x="497" y="434"/>
                      <a:pt x="776" y="481"/>
                    </a:cubicBezTo>
                    <a:cubicBezTo>
                      <a:pt x="1303" y="589"/>
                      <a:pt x="1830" y="636"/>
                      <a:pt x="2373" y="683"/>
                    </a:cubicBezTo>
                    <a:cubicBezTo>
                      <a:pt x="3304" y="760"/>
                      <a:pt x="4250" y="636"/>
                      <a:pt x="5165" y="993"/>
                    </a:cubicBezTo>
                    <a:cubicBezTo>
                      <a:pt x="5413" y="1086"/>
                      <a:pt x="5661" y="1194"/>
                      <a:pt x="5925" y="1303"/>
                    </a:cubicBezTo>
                    <a:cubicBezTo>
                      <a:pt x="5925" y="977"/>
                      <a:pt x="5707" y="884"/>
                      <a:pt x="5475" y="822"/>
                    </a:cubicBezTo>
                    <a:cubicBezTo>
                      <a:pt x="4823" y="605"/>
                      <a:pt x="4157" y="481"/>
                      <a:pt x="3443" y="465"/>
                    </a:cubicBezTo>
                    <a:cubicBezTo>
                      <a:pt x="3382" y="465"/>
                      <a:pt x="3321" y="464"/>
                      <a:pt x="3260" y="464"/>
                    </a:cubicBezTo>
                    <a:cubicBezTo>
                      <a:pt x="2961" y="464"/>
                      <a:pt x="2661" y="472"/>
                      <a:pt x="2363" y="472"/>
                    </a:cubicBezTo>
                    <a:cubicBezTo>
                      <a:pt x="1575" y="472"/>
                      <a:pt x="797" y="415"/>
                      <a:pt x="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5" name="Google Shape;2265;p18"/>
              <p:cNvSpPr/>
              <p:nvPr/>
            </p:nvSpPr>
            <p:spPr>
              <a:xfrm>
                <a:off x="3031250" y="2787700"/>
                <a:ext cx="25225" cy="83775"/>
              </a:xfrm>
              <a:custGeom>
                <a:avLst/>
                <a:gdLst/>
                <a:ahLst/>
                <a:cxnLst/>
                <a:rect l="l" t="t" r="r" b="b"/>
                <a:pathLst>
                  <a:path w="1009" h="3351" extrusionOk="0">
                    <a:moveTo>
                      <a:pt x="900" y="0"/>
                    </a:moveTo>
                    <a:cubicBezTo>
                      <a:pt x="729" y="497"/>
                      <a:pt x="543" y="962"/>
                      <a:pt x="404" y="1458"/>
                    </a:cubicBezTo>
                    <a:cubicBezTo>
                      <a:pt x="249" y="1939"/>
                      <a:pt x="125" y="2435"/>
                      <a:pt x="32" y="2932"/>
                    </a:cubicBezTo>
                    <a:cubicBezTo>
                      <a:pt x="1" y="3056"/>
                      <a:pt x="63" y="3211"/>
                      <a:pt x="78" y="3350"/>
                    </a:cubicBezTo>
                    <a:cubicBezTo>
                      <a:pt x="125" y="3350"/>
                      <a:pt x="171" y="3335"/>
                      <a:pt x="218" y="3335"/>
                    </a:cubicBezTo>
                    <a:cubicBezTo>
                      <a:pt x="280" y="2963"/>
                      <a:pt x="342" y="2590"/>
                      <a:pt x="435" y="2218"/>
                    </a:cubicBezTo>
                    <a:cubicBezTo>
                      <a:pt x="528" y="1846"/>
                      <a:pt x="667" y="1474"/>
                      <a:pt x="760" y="1086"/>
                    </a:cubicBezTo>
                    <a:cubicBezTo>
                      <a:pt x="854" y="745"/>
                      <a:pt x="931" y="388"/>
                      <a:pt x="1009" y="31"/>
                    </a:cubicBezTo>
                    <a:cubicBezTo>
                      <a:pt x="962" y="31"/>
                      <a:pt x="931" y="16"/>
                      <a:pt x="9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6" name="Google Shape;2266;p18"/>
              <p:cNvSpPr/>
              <p:nvPr/>
            </p:nvSpPr>
            <p:spPr>
              <a:xfrm>
                <a:off x="2536125" y="2796275"/>
                <a:ext cx="49275" cy="27900"/>
              </a:xfrm>
              <a:custGeom>
                <a:avLst/>
                <a:gdLst/>
                <a:ahLst/>
                <a:cxnLst/>
                <a:rect l="l" t="t" r="r" b="b"/>
                <a:pathLst>
                  <a:path w="1971" h="1116" extrusionOk="0">
                    <a:moveTo>
                      <a:pt x="147" y="0"/>
                    </a:moveTo>
                    <a:cubicBezTo>
                      <a:pt x="106" y="0"/>
                      <a:pt x="58" y="14"/>
                      <a:pt x="16" y="14"/>
                    </a:cubicBezTo>
                    <a:lnTo>
                      <a:pt x="1" y="107"/>
                    </a:lnTo>
                    <a:cubicBezTo>
                      <a:pt x="78" y="138"/>
                      <a:pt x="140" y="169"/>
                      <a:pt x="202" y="216"/>
                    </a:cubicBezTo>
                    <a:cubicBezTo>
                      <a:pt x="699" y="495"/>
                      <a:pt x="1179" y="774"/>
                      <a:pt x="1676" y="1038"/>
                    </a:cubicBezTo>
                    <a:cubicBezTo>
                      <a:pt x="1769" y="1084"/>
                      <a:pt x="1877" y="1084"/>
                      <a:pt x="1970" y="1115"/>
                    </a:cubicBezTo>
                    <a:cubicBezTo>
                      <a:pt x="1924" y="1022"/>
                      <a:pt x="1908" y="914"/>
                      <a:pt x="1846" y="836"/>
                    </a:cubicBezTo>
                    <a:cubicBezTo>
                      <a:pt x="1381" y="402"/>
                      <a:pt x="792" y="216"/>
                      <a:pt x="202" y="14"/>
                    </a:cubicBezTo>
                    <a:cubicBezTo>
                      <a:pt x="187" y="4"/>
                      <a:pt x="168" y="0"/>
                      <a:pt x="1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7" name="Google Shape;2267;p18"/>
              <p:cNvSpPr/>
              <p:nvPr/>
            </p:nvSpPr>
            <p:spPr>
              <a:xfrm>
                <a:off x="2440750" y="2849150"/>
                <a:ext cx="69050" cy="19225"/>
              </a:xfrm>
              <a:custGeom>
                <a:avLst/>
                <a:gdLst/>
                <a:ahLst/>
                <a:cxnLst/>
                <a:rect l="l" t="t" r="r" b="b"/>
                <a:pathLst>
                  <a:path w="2762" h="769" extrusionOk="0">
                    <a:moveTo>
                      <a:pt x="1401" y="1"/>
                    </a:moveTo>
                    <a:cubicBezTo>
                      <a:pt x="1235" y="1"/>
                      <a:pt x="1068" y="19"/>
                      <a:pt x="900" y="55"/>
                    </a:cubicBezTo>
                    <a:cubicBezTo>
                      <a:pt x="621" y="117"/>
                      <a:pt x="373" y="318"/>
                      <a:pt x="125" y="489"/>
                    </a:cubicBezTo>
                    <a:cubicBezTo>
                      <a:pt x="47" y="536"/>
                      <a:pt x="32" y="675"/>
                      <a:pt x="1" y="768"/>
                    </a:cubicBezTo>
                    <a:cubicBezTo>
                      <a:pt x="342" y="582"/>
                      <a:pt x="621" y="365"/>
                      <a:pt x="931" y="272"/>
                    </a:cubicBezTo>
                    <a:cubicBezTo>
                      <a:pt x="1070" y="224"/>
                      <a:pt x="1210" y="204"/>
                      <a:pt x="1350" y="204"/>
                    </a:cubicBezTo>
                    <a:cubicBezTo>
                      <a:pt x="1665" y="204"/>
                      <a:pt x="1980" y="304"/>
                      <a:pt x="2280" y="412"/>
                    </a:cubicBezTo>
                    <a:cubicBezTo>
                      <a:pt x="2404" y="458"/>
                      <a:pt x="2544" y="489"/>
                      <a:pt x="2668" y="536"/>
                    </a:cubicBezTo>
                    <a:cubicBezTo>
                      <a:pt x="2699" y="489"/>
                      <a:pt x="2730" y="443"/>
                      <a:pt x="2761" y="381"/>
                    </a:cubicBezTo>
                    <a:cubicBezTo>
                      <a:pt x="2699" y="365"/>
                      <a:pt x="2637" y="334"/>
                      <a:pt x="2575" y="303"/>
                    </a:cubicBezTo>
                    <a:cubicBezTo>
                      <a:pt x="2202" y="105"/>
                      <a:pt x="1805" y="1"/>
                      <a:pt x="14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68" name="Google Shape;2268;p18"/>
              <p:cNvSpPr/>
              <p:nvPr/>
            </p:nvSpPr>
            <p:spPr>
              <a:xfrm>
                <a:off x="2744350" y="3240950"/>
                <a:ext cx="35675" cy="36875"/>
              </a:xfrm>
              <a:custGeom>
                <a:avLst/>
                <a:gdLst/>
                <a:ahLst/>
                <a:cxnLst/>
                <a:rect l="l" t="t" r="r" b="b"/>
                <a:pathLst>
                  <a:path w="1427" h="1475" extrusionOk="0">
                    <a:moveTo>
                      <a:pt x="698" y="0"/>
                    </a:moveTo>
                    <a:cubicBezTo>
                      <a:pt x="326" y="0"/>
                      <a:pt x="0" y="357"/>
                      <a:pt x="0" y="760"/>
                    </a:cubicBezTo>
                    <a:cubicBezTo>
                      <a:pt x="0" y="1117"/>
                      <a:pt x="326" y="1474"/>
                      <a:pt x="651" y="1474"/>
                    </a:cubicBezTo>
                    <a:cubicBezTo>
                      <a:pt x="660" y="1474"/>
                      <a:pt x="669" y="1474"/>
                      <a:pt x="678" y="1474"/>
                    </a:cubicBezTo>
                    <a:cubicBezTo>
                      <a:pt x="1085" y="1474"/>
                      <a:pt x="1427" y="1124"/>
                      <a:pt x="1427" y="714"/>
                    </a:cubicBezTo>
                    <a:cubicBezTo>
                      <a:pt x="1427" y="326"/>
                      <a:pt x="1101" y="0"/>
                      <a:pt x="6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2269" name="Google Shape;2269;p18"/>
          <p:cNvGrpSpPr/>
          <p:nvPr/>
        </p:nvGrpSpPr>
        <p:grpSpPr>
          <a:xfrm>
            <a:off x="7663331" y="4104632"/>
            <a:ext cx="918509" cy="1152432"/>
            <a:chOff x="3548475" y="3431700"/>
            <a:chExt cx="580050" cy="727775"/>
          </a:xfrm>
        </p:grpSpPr>
        <p:sp>
          <p:nvSpPr>
            <p:cNvPr id="2270" name="Google Shape;2270;p18"/>
            <p:cNvSpPr/>
            <p:nvPr/>
          </p:nvSpPr>
          <p:spPr>
            <a:xfrm>
              <a:off x="3765200" y="3484825"/>
              <a:ext cx="147375" cy="332000"/>
            </a:xfrm>
            <a:custGeom>
              <a:avLst/>
              <a:gdLst/>
              <a:ahLst/>
              <a:cxnLst/>
              <a:rect l="l" t="t" r="r" b="b"/>
              <a:pathLst>
                <a:path w="5895" h="13280" extrusionOk="0">
                  <a:moveTo>
                    <a:pt x="5444" y="8654"/>
                  </a:moveTo>
                  <a:cubicBezTo>
                    <a:pt x="5444" y="8654"/>
                    <a:pt x="5460" y="8670"/>
                    <a:pt x="5460" y="8670"/>
                  </a:cubicBezTo>
                  <a:cubicBezTo>
                    <a:pt x="5460" y="8670"/>
                    <a:pt x="5475" y="8685"/>
                    <a:pt x="5475" y="8685"/>
                  </a:cubicBezTo>
                  <a:cubicBezTo>
                    <a:pt x="5444" y="8809"/>
                    <a:pt x="5444" y="8933"/>
                    <a:pt x="5429" y="9057"/>
                  </a:cubicBezTo>
                  <a:cubicBezTo>
                    <a:pt x="5398" y="9306"/>
                    <a:pt x="5367" y="9585"/>
                    <a:pt x="5305" y="9833"/>
                  </a:cubicBezTo>
                  <a:cubicBezTo>
                    <a:pt x="5088" y="10624"/>
                    <a:pt x="4746" y="11523"/>
                    <a:pt x="3971" y="12206"/>
                  </a:cubicBezTo>
                  <a:cubicBezTo>
                    <a:pt x="3676" y="12454"/>
                    <a:pt x="3304" y="12578"/>
                    <a:pt x="2932" y="12578"/>
                  </a:cubicBezTo>
                  <a:cubicBezTo>
                    <a:pt x="2560" y="12578"/>
                    <a:pt x="2187" y="12454"/>
                    <a:pt x="1908" y="12190"/>
                  </a:cubicBezTo>
                  <a:cubicBezTo>
                    <a:pt x="993" y="11368"/>
                    <a:pt x="373" y="9864"/>
                    <a:pt x="466" y="8685"/>
                  </a:cubicBezTo>
                  <a:cubicBezTo>
                    <a:pt x="466" y="8670"/>
                    <a:pt x="482" y="8670"/>
                    <a:pt x="497" y="8670"/>
                  </a:cubicBezTo>
                  <a:cubicBezTo>
                    <a:pt x="513" y="8670"/>
                    <a:pt x="528" y="8670"/>
                    <a:pt x="528" y="8685"/>
                  </a:cubicBezTo>
                  <a:cubicBezTo>
                    <a:pt x="544" y="9461"/>
                    <a:pt x="792" y="10236"/>
                    <a:pt x="1303" y="11120"/>
                  </a:cubicBezTo>
                  <a:cubicBezTo>
                    <a:pt x="1536" y="11523"/>
                    <a:pt x="1846" y="11865"/>
                    <a:pt x="2219" y="12113"/>
                  </a:cubicBezTo>
                  <a:cubicBezTo>
                    <a:pt x="2477" y="12290"/>
                    <a:pt x="2707" y="12379"/>
                    <a:pt x="2937" y="12379"/>
                  </a:cubicBezTo>
                  <a:cubicBezTo>
                    <a:pt x="3191" y="12379"/>
                    <a:pt x="3446" y="12270"/>
                    <a:pt x="3738" y="12051"/>
                  </a:cubicBezTo>
                  <a:cubicBezTo>
                    <a:pt x="4250" y="11663"/>
                    <a:pt x="4638" y="11136"/>
                    <a:pt x="4979" y="10314"/>
                  </a:cubicBezTo>
                  <a:cubicBezTo>
                    <a:pt x="5227" y="9709"/>
                    <a:pt x="5336" y="9182"/>
                    <a:pt x="5336" y="8685"/>
                  </a:cubicBezTo>
                  <a:cubicBezTo>
                    <a:pt x="5336" y="8670"/>
                    <a:pt x="5351" y="8670"/>
                    <a:pt x="5351" y="8670"/>
                  </a:cubicBezTo>
                  <a:cubicBezTo>
                    <a:pt x="5351" y="8654"/>
                    <a:pt x="5367" y="8654"/>
                    <a:pt x="5367" y="8654"/>
                  </a:cubicBezTo>
                  <a:close/>
                  <a:moveTo>
                    <a:pt x="2932" y="0"/>
                  </a:moveTo>
                  <a:cubicBezTo>
                    <a:pt x="2916" y="31"/>
                    <a:pt x="2901" y="62"/>
                    <a:pt x="2885" y="78"/>
                  </a:cubicBezTo>
                  <a:cubicBezTo>
                    <a:pt x="2854" y="155"/>
                    <a:pt x="2823" y="217"/>
                    <a:pt x="2792" y="279"/>
                  </a:cubicBezTo>
                  <a:cubicBezTo>
                    <a:pt x="2684" y="528"/>
                    <a:pt x="2575" y="776"/>
                    <a:pt x="2451" y="1024"/>
                  </a:cubicBezTo>
                  <a:cubicBezTo>
                    <a:pt x="2172" y="1660"/>
                    <a:pt x="1877" y="2327"/>
                    <a:pt x="1598" y="2993"/>
                  </a:cubicBezTo>
                  <a:cubicBezTo>
                    <a:pt x="931" y="4544"/>
                    <a:pt x="218" y="6374"/>
                    <a:pt x="78" y="8360"/>
                  </a:cubicBezTo>
                  <a:cubicBezTo>
                    <a:pt x="1" y="9445"/>
                    <a:pt x="202" y="10422"/>
                    <a:pt x="699" y="11337"/>
                  </a:cubicBezTo>
                  <a:cubicBezTo>
                    <a:pt x="978" y="11880"/>
                    <a:pt x="1350" y="12469"/>
                    <a:pt x="1955" y="12873"/>
                  </a:cubicBezTo>
                  <a:cubicBezTo>
                    <a:pt x="2374" y="13144"/>
                    <a:pt x="2657" y="13280"/>
                    <a:pt x="2940" y="13280"/>
                  </a:cubicBezTo>
                  <a:cubicBezTo>
                    <a:pt x="3223" y="13280"/>
                    <a:pt x="3506" y="13144"/>
                    <a:pt x="3924" y="12873"/>
                  </a:cubicBezTo>
                  <a:cubicBezTo>
                    <a:pt x="4514" y="12469"/>
                    <a:pt x="4902" y="11865"/>
                    <a:pt x="5165" y="11384"/>
                  </a:cubicBezTo>
                  <a:cubicBezTo>
                    <a:pt x="5692" y="10391"/>
                    <a:pt x="5894" y="9383"/>
                    <a:pt x="5786" y="8313"/>
                  </a:cubicBezTo>
                  <a:cubicBezTo>
                    <a:pt x="5677" y="7041"/>
                    <a:pt x="5475" y="6111"/>
                    <a:pt x="5150" y="5273"/>
                  </a:cubicBezTo>
                  <a:cubicBezTo>
                    <a:pt x="4684" y="4079"/>
                    <a:pt x="4188" y="2885"/>
                    <a:pt x="3707" y="1737"/>
                  </a:cubicBezTo>
                  <a:cubicBezTo>
                    <a:pt x="3506" y="1288"/>
                    <a:pt x="3320" y="838"/>
                    <a:pt x="3134" y="388"/>
                  </a:cubicBezTo>
                  <a:cubicBezTo>
                    <a:pt x="3103" y="310"/>
                    <a:pt x="3056" y="217"/>
                    <a:pt x="2994" y="124"/>
                  </a:cubicBezTo>
                  <a:cubicBezTo>
                    <a:pt x="2978" y="78"/>
                    <a:pt x="2963" y="47"/>
                    <a:pt x="2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1" name="Google Shape;2271;p18"/>
            <p:cNvSpPr/>
            <p:nvPr/>
          </p:nvSpPr>
          <p:spPr>
            <a:xfrm>
              <a:off x="3905950" y="3497625"/>
              <a:ext cx="145800" cy="263275"/>
            </a:xfrm>
            <a:custGeom>
              <a:avLst/>
              <a:gdLst/>
              <a:ahLst/>
              <a:cxnLst/>
              <a:rect l="l" t="t" r="r" b="b"/>
              <a:pathLst>
                <a:path w="5832" h="10531" extrusionOk="0">
                  <a:moveTo>
                    <a:pt x="5382" y="512"/>
                  </a:moveTo>
                  <a:cubicBezTo>
                    <a:pt x="5537" y="729"/>
                    <a:pt x="5491" y="1877"/>
                    <a:pt x="5258" y="2125"/>
                  </a:cubicBezTo>
                  <a:lnTo>
                    <a:pt x="5227" y="2125"/>
                  </a:lnTo>
                  <a:cubicBezTo>
                    <a:pt x="5227" y="2125"/>
                    <a:pt x="5211" y="2109"/>
                    <a:pt x="5211" y="2094"/>
                  </a:cubicBezTo>
                  <a:lnTo>
                    <a:pt x="5335" y="527"/>
                  </a:lnTo>
                  <a:cubicBezTo>
                    <a:pt x="5335" y="527"/>
                    <a:pt x="5351" y="512"/>
                    <a:pt x="5351" y="512"/>
                  </a:cubicBezTo>
                  <a:close/>
                  <a:moveTo>
                    <a:pt x="5537" y="0"/>
                  </a:moveTo>
                  <a:cubicBezTo>
                    <a:pt x="5475" y="0"/>
                    <a:pt x="5382" y="31"/>
                    <a:pt x="5258" y="109"/>
                  </a:cubicBezTo>
                  <a:cubicBezTo>
                    <a:pt x="4824" y="388"/>
                    <a:pt x="4281" y="729"/>
                    <a:pt x="3816" y="1117"/>
                  </a:cubicBezTo>
                  <a:cubicBezTo>
                    <a:pt x="2435" y="2295"/>
                    <a:pt x="1458" y="3862"/>
                    <a:pt x="714" y="6049"/>
                  </a:cubicBezTo>
                  <a:cubicBezTo>
                    <a:pt x="466" y="6762"/>
                    <a:pt x="388" y="7382"/>
                    <a:pt x="450" y="7972"/>
                  </a:cubicBezTo>
                  <a:cubicBezTo>
                    <a:pt x="528" y="8778"/>
                    <a:pt x="388" y="9600"/>
                    <a:pt x="62" y="10391"/>
                  </a:cubicBezTo>
                  <a:cubicBezTo>
                    <a:pt x="47" y="10438"/>
                    <a:pt x="31" y="10469"/>
                    <a:pt x="0" y="10531"/>
                  </a:cubicBezTo>
                  <a:cubicBezTo>
                    <a:pt x="125" y="10422"/>
                    <a:pt x="249" y="10313"/>
                    <a:pt x="373" y="10205"/>
                  </a:cubicBezTo>
                  <a:cubicBezTo>
                    <a:pt x="698" y="9941"/>
                    <a:pt x="993" y="9693"/>
                    <a:pt x="1257" y="9398"/>
                  </a:cubicBezTo>
                  <a:cubicBezTo>
                    <a:pt x="2389" y="8142"/>
                    <a:pt x="3118" y="6870"/>
                    <a:pt x="3474" y="5521"/>
                  </a:cubicBezTo>
                  <a:cubicBezTo>
                    <a:pt x="3490" y="5475"/>
                    <a:pt x="3505" y="5444"/>
                    <a:pt x="3521" y="5413"/>
                  </a:cubicBezTo>
                  <a:cubicBezTo>
                    <a:pt x="3536" y="5397"/>
                    <a:pt x="3536" y="5382"/>
                    <a:pt x="3552" y="5366"/>
                  </a:cubicBezTo>
                  <a:cubicBezTo>
                    <a:pt x="3552" y="5366"/>
                    <a:pt x="3552" y="5351"/>
                    <a:pt x="3567" y="5351"/>
                  </a:cubicBezTo>
                  <a:lnTo>
                    <a:pt x="3583" y="5351"/>
                  </a:lnTo>
                  <a:lnTo>
                    <a:pt x="3645" y="5382"/>
                  </a:lnTo>
                  <a:cubicBezTo>
                    <a:pt x="3661" y="5382"/>
                    <a:pt x="3661" y="5397"/>
                    <a:pt x="3661" y="5413"/>
                  </a:cubicBezTo>
                  <a:cubicBezTo>
                    <a:pt x="3397" y="6560"/>
                    <a:pt x="2870" y="7692"/>
                    <a:pt x="1986" y="8918"/>
                  </a:cubicBezTo>
                  <a:cubicBezTo>
                    <a:pt x="2063" y="8871"/>
                    <a:pt x="2156" y="8825"/>
                    <a:pt x="2234" y="8778"/>
                  </a:cubicBezTo>
                  <a:cubicBezTo>
                    <a:pt x="2373" y="8701"/>
                    <a:pt x="2528" y="8607"/>
                    <a:pt x="2683" y="8530"/>
                  </a:cubicBezTo>
                  <a:cubicBezTo>
                    <a:pt x="2916" y="8421"/>
                    <a:pt x="3102" y="8235"/>
                    <a:pt x="3273" y="7956"/>
                  </a:cubicBezTo>
                  <a:cubicBezTo>
                    <a:pt x="3878" y="6964"/>
                    <a:pt x="4234" y="5909"/>
                    <a:pt x="4607" y="4699"/>
                  </a:cubicBezTo>
                  <a:cubicBezTo>
                    <a:pt x="4715" y="4327"/>
                    <a:pt x="4808" y="3939"/>
                    <a:pt x="4901" y="3552"/>
                  </a:cubicBezTo>
                  <a:cubicBezTo>
                    <a:pt x="4948" y="3381"/>
                    <a:pt x="4994" y="3195"/>
                    <a:pt x="5041" y="3024"/>
                  </a:cubicBezTo>
                  <a:cubicBezTo>
                    <a:pt x="5041" y="3009"/>
                    <a:pt x="5056" y="3009"/>
                    <a:pt x="5072" y="3009"/>
                  </a:cubicBezTo>
                  <a:cubicBezTo>
                    <a:pt x="5087" y="3009"/>
                    <a:pt x="5087" y="3024"/>
                    <a:pt x="5087" y="3040"/>
                  </a:cubicBezTo>
                  <a:cubicBezTo>
                    <a:pt x="4855" y="4436"/>
                    <a:pt x="4467" y="6250"/>
                    <a:pt x="3583" y="7941"/>
                  </a:cubicBezTo>
                  <a:cubicBezTo>
                    <a:pt x="3614" y="7910"/>
                    <a:pt x="3645" y="7879"/>
                    <a:pt x="3661" y="7848"/>
                  </a:cubicBezTo>
                  <a:cubicBezTo>
                    <a:pt x="3738" y="7770"/>
                    <a:pt x="3816" y="7692"/>
                    <a:pt x="3862" y="7599"/>
                  </a:cubicBezTo>
                  <a:cubicBezTo>
                    <a:pt x="3940" y="7460"/>
                    <a:pt x="4017" y="7320"/>
                    <a:pt x="4095" y="7196"/>
                  </a:cubicBezTo>
                  <a:cubicBezTo>
                    <a:pt x="4343" y="6793"/>
                    <a:pt x="4576" y="6390"/>
                    <a:pt x="4762" y="5955"/>
                  </a:cubicBezTo>
                  <a:cubicBezTo>
                    <a:pt x="5227" y="4885"/>
                    <a:pt x="5537" y="3707"/>
                    <a:pt x="5708" y="2419"/>
                  </a:cubicBezTo>
                  <a:cubicBezTo>
                    <a:pt x="5832" y="1582"/>
                    <a:pt x="5832" y="946"/>
                    <a:pt x="5739" y="341"/>
                  </a:cubicBezTo>
                  <a:cubicBezTo>
                    <a:pt x="5708" y="140"/>
                    <a:pt x="5661" y="31"/>
                    <a:pt x="5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2" name="Google Shape;2272;p18"/>
            <p:cNvSpPr/>
            <p:nvPr/>
          </p:nvSpPr>
          <p:spPr>
            <a:xfrm>
              <a:off x="3625625" y="3497575"/>
              <a:ext cx="144650" cy="262175"/>
            </a:xfrm>
            <a:custGeom>
              <a:avLst/>
              <a:gdLst/>
              <a:ahLst/>
              <a:cxnLst/>
              <a:rect l="l" t="t" r="r" b="b"/>
              <a:pathLst>
                <a:path w="5786" h="10487" extrusionOk="0">
                  <a:moveTo>
                    <a:pt x="450" y="529"/>
                  </a:moveTo>
                  <a:cubicBezTo>
                    <a:pt x="466" y="529"/>
                    <a:pt x="481" y="545"/>
                    <a:pt x="481" y="560"/>
                  </a:cubicBezTo>
                  <a:lnTo>
                    <a:pt x="605" y="2096"/>
                  </a:lnTo>
                  <a:cubicBezTo>
                    <a:pt x="605" y="2111"/>
                    <a:pt x="605" y="2111"/>
                    <a:pt x="605" y="2127"/>
                  </a:cubicBezTo>
                  <a:lnTo>
                    <a:pt x="590" y="2127"/>
                  </a:lnTo>
                  <a:cubicBezTo>
                    <a:pt x="559" y="2127"/>
                    <a:pt x="528" y="2127"/>
                    <a:pt x="481" y="2142"/>
                  </a:cubicBezTo>
                  <a:cubicBezTo>
                    <a:pt x="481" y="2142"/>
                    <a:pt x="466" y="2127"/>
                    <a:pt x="466" y="2111"/>
                  </a:cubicBezTo>
                  <a:cubicBezTo>
                    <a:pt x="373" y="1630"/>
                    <a:pt x="295" y="1088"/>
                    <a:pt x="357" y="560"/>
                  </a:cubicBezTo>
                  <a:cubicBezTo>
                    <a:pt x="357" y="545"/>
                    <a:pt x="373" y="545"/>
                    <a:pt x="388" y="545"/>
                  </a:cubicBezTo>
                  <a:lnTo>
                    <a:pt x="450" y="529"/>
                  </a:lnTo>
                  <a:close/>
                  <a:moveTo>
                    <a:pt x="290" y="1"/>
                  </a:moveTo>
                  <a:cubicBezTo>
                    <a:pt x="265" y="1"/>
                    <a:pt x="241" y="6"/>
                    <a:pt x="218" y="18"/>
                  </a:cubicBezTo>
                  <a:cubicBezTo>
                    <a:pt x="171" y="49"/>
                    <a:pt x="125" y="111"/>
                    <a:pt x="109" y="188"/>
                  </a:cubicBezTo>
                  <a:cubicBezTo>
                    <a:pt x="78" y="421"/>
                    <a:pt x="32" y="669"/>
                    <a:pt x="32" y="933"/>
                  </a:cubicBezTo>
                  <a:cubicBezTo>
                    <a:pt x="1" y="2421"/>
                    <a:pt x="311" y="3972"/>
                    <a:pt x="1009" y="5833"/>
                  </a:cubicBezTo>
                  <a:cubicBezTo>
                    <a:pt x="1241" y="6454"/>
                    <a:pt x="1567" y="7059"/>
                    <a:pt x="2017" y="7679"/>
                  </a:cubicBezTo>
                  <a:cubicBezTo>
                    <a:pt x="2048" y="7725"/>
                    <a:pt x="2094" y="7772"/>
                    <a:pt x="2141" y="7819"/>
                  </a:cubicBezTo>
                  <a:cubicBezTo>
                    <a:pt x="1381" y="6252"/>
                    <a:pt x="993" y="4593"/>
                    <a:pt x="698" y="3042"/>
                  </a:cubicBezTo>
                  <a:cubicBezTo>
                    <a:pt x="698" y="3026"/>
                    <a:pt x="698" y="3026"/>
                    <a:pt x="698" y="3011"/>
                  </a:cubicBezTo>
                  <a:lnTo>
                    <a:pt x="729" y="3011"/>
                  </a:lnTo>
                  <a:cubicBezTo>
                    <a:pt x="760" y="3011"/>
                    <a:pt x="776" y="3026"/>
                    <a:pt x="776" y="3026"/>
                  </a:cubicBezTo>
                  <a:cubicBezTo>
                    <a:pt x="807" y="3026"/>
                    <a:pt x="823" y="3026"/>
                    <a:pt x="823" y="3042"/>
                  </a:cubicBezTo>
                  <a:cubicBezTo>
                    <a:pt x="838" y="3073"/>
                    <a:pt x="838" y="3119"/>
                    <a:pt x="838" y="3150"/>
                  </a:cubicBezTo>
                  <a:cubicBezTo>
                    <a:pt x="1148" y="4717"/>
                    <a:pt x="1676" y="6252"/>
                    <a:pt x="2404" y="7725"/>
                  </a:cubicBezTo>
                  <a:cubicBezTo>
                    <a:pt x="2653" y="8237"/>
                    <a:pt x="3071" y="8485"/>
                    <a:pt x="3475" y="8718"/>
                  </a:cubicBezTo>
                  <a:cubicBezTo>
                    <a:pt x="3583" y="8780"/>
                    <a:pt x="3707" y="8842"/>
                    <a:pt x="3800" y="8920"/>
                  </a:cubicBezTo>
                  <a:cubicBezTo>
                    <a:pt x="3723" y="8780"/>
                    <a:pt x="3645" y="8640"/>
                    <a:pt x="3552" y="8501"/>
                  </a:cubicBezTo>
                  <a:cubicBezTo>
                    <a:pt x="3319" y="8098"/>
                    <a:pt x="3071" y="7694"/>
                    <a:pt x="2854" y="7291"/>
                  </a:cubicBezTo>
                  <a:cubicBezTo>
                    <a:pt x="2466" y="6578"/>
                    <a:pt x="2265" y="5988"/>
                    <a:pt x="2218" y="5384"/>
                  </a:cubicBezTo>
                  <a:cubicBezTo>
                    <a:pt x="2218" y="5368"/>
                    <a:pt x="2218" y="5368"/>
                    <a:pt x="2234" y="5368"/>
                  </a:cubicBezTo>
                  <a:cubicBezTo>
                    <a:pt x="2249" y="5368"/>
                    <a:pt x="2265" y="5368"/>
                    <a:pt x="2265" y="5384"/>
                  </a:cubicBezTo>
                  <a:cubicBezTo>
                    <a:pt x="2529" y="6299"/>
                    <a:pt x="2963" y="7214"/>
                    <a:pt x="3645" y="8253"/>
                  </a:cubicBezTo>
                  <a:cubicBezTo>
                    <a:pt x="4219" y="9121"/>
                    <a:pt x="5010" y="9819"/>
                    <a:pt x="5785" y="10486"/>
                  </a:cubicBezTo>
                  <a:cubicBezTo>
                    <a:pt x="5429" y="9633"/>
                    <a:pt x="5305" y="8734"/>
                    <a:pt x="5382" y="7741"/>
                  </a:cubicBezTo>
                  <a:cubicBezTo>
                    <a:pt x="5398" y="7524"/>
                    <a:pt x="5398" y="7307"/>
                    <a:pt x="5351" y="7074"/>
                  </a:cubicBezTo>
                  <a:cubicBezTo>
                    <a:pt x="5181" y="5926"/>
                    <a:pt x="4684" y="4872"/>
                    <a:pt x="4281" y="4096"/>
                  </a:cubicBezTo>
                  <a:cubicBezTo>
                    <a:pt x="3413" y="2406"/>
                    <a:pt x="2311" y="1165"/>
                    <a:pt x="916" y="297"/>
                  </a:cubicBezTo>
                  <a:cubicBezTo>
                    <a:pt x="776" y="219"/>
                    <a:pt x="621" y="126"/>
                    <a:pt x="419" y="33"/>
                  </a:cubicBezTo>
                  <a:cubicBezTo>
                    <a:pt x="371" y="14"/>
                    <a:pt x="329"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3" name="Google Shape;2273;p18"/>
            <p:cNvSpPr/>
            <p:nvPr/>
          </p:nvSpPr>
          <p:spPr>
            <a:xfrm>
              <a:off x="3561650" y="3675575"/>
              <a:ext cx="231100" cy="122925"/>
            </a:xfrm>
            <a:custGeom>
              <a:avLst/>
              <a:gdLst/>
              <a:ahLst/>
              <a:cxnLst/>
              <a:rect l="l" t="t" r="r" b="b"/>
              <a:pathLst>
                <a:path w="9244" h="4917" extrusionOk="0">
                  <a:moveTo>
                    <a:pt x="47" y="1"/>
                  </a:moveTo>
                  <a:lnTo>
                    <a:pt x="1" y="47"/>
                  </a:lnTo>
                  <a:cubicBezTo>
                    <a:pt x="16" y="78"/>
                    <a:pt x="32" y="125"/>
                    <a:pt x="47" y="156"/>
                  </a:cubicBezTo>
                  <a:cubicBezTo>
                    <a:pt x="78" y="233"/>
                    <a:pt x="109" y="326"/>
                    <a:pt x="140" y="404"/>
                  </a:cubicBezTo>
                  <a:cubicBezTo>
                    <a:pt x="528" y="1009"/>
                    <a:pt x="885" y="1427"/>
                    <a:pt x="1303" y="1753"/>
                  </a:cubicBezTo>
                  <a:cubicBezTo>
                    <a:pt x="3351" y="3366"/>
                    <a:pt x="5243" y="4281"/>
                    <a:pt x="7259" y="4638"/>
                  </a:cubicBezTo>
                  <a:cubicBezTo>
                    <a:pt x="7724" y="4715"/>
                    <a:pt x="8189" y="4777"/>
                    <a:pt x="8655" y="4839"/>
                  </a:cubicBezTo>
                  <a:cubicBezTo>
                    <a:pt x="8856" y="4855"/>
                    <a:pt x="9042" y="4886"/>
                    <a:pt x="9244" y="4917"/>
                  </a:cubicBezTo>
                  <a:cubicBezTo>
                    <a:pt x="8189" y="3366"/>
                    <a:pt x="6809" y="2187"/>
                    <a:pt x="4994" y="1319"/>
                  </a:cubicBezTo>
                  <a:cubicBezTo>
                    <a:pt x="3568" y="636"/>
                    <a:pt x="2001" y="218"/>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4" name="Google Shape;2274;p18"/>
            <p:cNvSpPr/>
            <p:nvPr/>
          </p:nvSpPr>
          <p:spPr>
            <a:xfrm>
              <a:off x="3883850" y="3675200"/>
              <a:ext cx="231875" cy="122525"/>
            </a:xfrm>
            <a:custGeom>
              <a:avLst/>
              <a:gdLst/>
              <a:ahLst/>
              <a:cxnLst/>
              <a:rect l="l" t="t" r="r" b="b"/>
              <a:pathLst>
                <a:path w="9275" h="4901" extrusionOk="0">
                  <a:moveTo>
                    <a:pt x="9228" y="0"/>
                  </a:moveTo>
                  <a:cubicBezTo>
                    <a:pt x="6886" y="279"/>
                    <a:pt x="5056" y="838"/>
                    <a:pt x="3490" y="1753"/>
                  </a:cubicBezTo>
                  <a:cubicBezTo>
                    <a:pt x="2032" y="2590"/>
                    <a:pt x="884" y="3614"/>
                    <a:pt x="0" y="4885"/>
                  </a:cubicBezTo>
                  <a:cubicBezTo>
                    <a:pt x="31" y="4885"/>
                    <a:pt x="47" y="4901"/>
                    <a:pt x="78" y="4901"/>
                  </a:cubicBezTo>
                  <a:cubicBezTo>
                    <a:pt x="93" y="4901"/>
                    <a:pt x="109" y="4885"/>
                    <a:pt x="125" y="4885"/>
                  </a:cubicBezTo>
                  <a:cubicBezTo>
                    <a:pt x="1257" y="4823"/>
                    <a:pt x="2249" y="4653"/>
                    <a:pt x="3164" y="4374"/>
                  </a:cubicBezTo>
                  <a:cubicBezTo>
                    <a:pt x="4576" y="3970"/>
                    <a:pt x="5971" y="3257"/>
                    <a:pt x="7429" y="2187"/>
                  </a:cubicBezTo>
                  <a:cubicBezTo>
                    <a:pt x="8143" y="1675"/>
                    <a:pt x="8670" y="1132"/>
                    <a:pt x="9058" y="527"/>
                  </a:cubicBezTo>
                  <a:cubicBezTo>
                    <a:pt x="9120" y="419"/>
                    <a:pt x="9166" y="310"/>
                    <a:pt x="9213" y="202"/>
                  </a:cubicBezTo>
                  <a:cubicBezTo>
                    <a:pt x="9244" y="155"/>
                    <a:pt x="9259" y="109"/>
                    <a:pt x="9275" y="62"/>
                  </a:cubicBezTo>
                  <a:lnTo>
                    <a:pt x="92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5" name="Google Shape;2275;p18"/>
            <p:cNvSpPr/>
            <p:nvPr/>
          </p:nvSpPr>
          <p:spPr>
            <a:xfrm>
              <a:off x="3881125" y="3481150"/>
              <a:ext cx="90750" cy="183600"/>
            </a:xfrm>
            <a:custGeom>
              <a:avLst/>
              <a:gdLst/>
              <a:ahLst/>
              <a:cxnLst/>
              <a:rect l="l" t="t" r="r" b="b"/>
              <a:pathLst>
                <a:path w="3630" h="7344" extrusionOk="0">
                  <a:moveTo>
                    <a:pt x="2519" y="399"/>
                  </a:moveTo>
                  <a:cubicBezTo>
                    <a:pt x="2525" y="399"/>
                    <a:pt x="2529" y="403"/>
                    <a:pt x="2529" y="411"/>
                  </a:cubicBezTo>
                  <a:lnTo>
                    <a:pt x="2606" y="473"/>
                  </a:lnTo>
                  <a:cubicBezTo>
                    <a:pt x="2606" y="473"/>
                    <a:pt x="2622" y="473"/>
                    <a:pt x="2622" y="488"/>
                  </a:cubicBezTo>
                  <a:cubicBezTo>
                    <a:pt x="2622" y="488"/>
                    <a:pt x="2622" y="504"/>
                    <a:pt x="2606" y="504"/>
                  </a:cubicBezTo>
                  <a:lnTo>
                    <a:pt x="1753" y="1574"/>
                  </a:lnTo>
                  <a:lnTo>
                    <a:pt x="1707" y="1574"/>
                  </a:lnTo>
                  <a:lnTo>
                    <a:pt x="1629" y="1497"/>
                  </a:lnTo>
                  <a:cubicBezTo>
                    <a:pt x="1614" y="1497"/>
                    <a:pt x="1614" y="1481"/>
                    <a:pt x="1629" y="1466"/>
                  </a:cubicBezTo>
                  <a:lnTo>
                    <a:pt x="2498" y="411"/>
                  </a:lnTo>
                  <a:cubicBezTo>
                    <a:pt x="2506" y="403"/>
                    <a:pt x="2513" y="399"/>
                    <a:pt x="2519" y="399"/>
                  </a:cubicBezTo>
                  <a:close/>
                  <a:moveTo>
                    <a:pt x="2790" y="0"/>
                  </a:moveTo>
                  <a:cubicBezTo>
                    <a:pt x="2673" y="0"/>
                    <a:pt x="2522" y="69"/>
                    <a:pt x="2327" y="225"/>
                  </a:cubicBezTo>
                  <a:cubicBezTo>
                    <a:pt x="1815" y="644"/>
                    <a:pt x="1288" y="1109"/>
                    <a:pt x="931" y="1760"/>
                  </a:cubicBezTo>
                  <a:cubicBezTo>
                    <a:pt x="792" y="2024"/>
                    <a:pt x="637" y="2272"/>
                    <a:pt x="497" y="2520"/>
                  </a:cubicBezTo>
                  <a:cubicBezTo>
                    <a:pt x="373" y="2722"/>
                    <a:pt x="249" y="2939"/>
                    <a:pt x="125" y="3140"/>
                  </a:cubicBezTo>
                  <a:cubicBezTo>
                    <a:pt x="1" y="3389"/>
                    <a:pt x="63" y="3590"/>
                    <a:pt x="218" y="3838"/>
                  </a:cubicBezTo>
                  <a:cubicBezTo>
                    <a:pt x="947" y="2396"/>
                    <a:pt x="1118" y="2132"/>
                    <a:pt x="1397" y="2070"/>
                  </a:cubicBezTo>
                  <a:cubicBezTo>
                    <a:pt x="1412" y="2070"/>
                    <a:pt x="1412" y="2070"/>
                    <a:pt x="1428" y="2086"/>
                  </a:cubicBezTo>
                  <a:cubicBezTo>
                    <a:pt x="1428" y="2101"/>
                    <a:pt x="1428" y="2101"/>
                    <a:pt x="1428" y="2117"/>
                  </a:cubicBezTo>
                  <a:cubicBezTo>
                    <a:pt x="1412" y="2148"/>
                    <a:pt x="1397" y="2163"/>
                    <a:pt x="1366" y="2194"/>
                  </a:cubicBezTo>
                  <a:cubicBezTo>
                    <a:pt x="1350" y="2241"/>
                    <a:pt x="1319" y="2287"/>
                    <a:pt x="1288" y="2319"/>
                  </a:cubicBezTo>
                  <a:cubicBezTo>
                    <a:pt x="1226" y="2443"/>
                    <a:pt x="1164" y="2567"/>
                    <a:pt x="1102" y="2691"/>
                  </a:cubicBezTo>
                  <a:cubicBezTo>
                    <a:pt x="885" y="3094"/>
                    <a:pt x="652" y="3513"/>
                    <a:pt x="435" y="3916"/>
                  </a:cubicBezTo>
                  <a:cubicBezTo>
                    <a:pt x="342" y="4118"/>
                    <a:pt x="358" y="4304"/>
                    <a:pt x="482" y="4474"/>
                  </a:cubicBezTo>
                  <a:cubicBezTo>
                    <a:pt x="730" y="3900"/>
                    <a:pt x="962" y="3342"/>
                    <a:pt x="1428" y="2923"/>
                  </a:cubicBezTo>
                  <a:lnTo>
                    <a:pt x="1443" y="2923"/>
                  </a:lnTo>
                  <a:cubicBezTo>
                    <a:pt x="1459" y="2923"/>
                    <a:pt x="1459" y="2939"/>
                    <a:pt x="1459" y="2939"/>
                  </a:cubicBezTo>
                  <a:cubicBezTo>
                    <a:pt x="1459" y="3032"/>
                    <a:pt x="1428" y="3078"/>
                    <a:pt x="1412" y="3140"/>
                  </a:cubicBezTo>
                  <a:lnTo>
                    <a:pt x="1397" y="3171"/>
                  </a:lnTo>
                  <a:cubicBezTo>
                    <a:pt x="1335" y="3296"/>
                    <a:pt x="1273" y="3404"/>
                    <a:pt x="1195" y="3528"/>
                  </a:cubicBezTo>
                  <a:cubicBezTo>
                    <a:pt x="1024" y="3854"/>
                    <a:pt x="854" y="4195"/>
                    <a:pt x="699" y="4536"/>
                  </a:cubicBezTo>
                  <a:cubicBezTo>
                    <a:pt x="637" y="4676"/>
                    <a:pt x="637" y="4877"/>
                    <a:pt x="683" y="5064"/>
                  </a:cubicBezTo>
                  <a:cubicBezTo>
                    <a:pt x="823" y="5622"/>
                    <a:pt x="978" y="6196"/>
                    <a:pt x="1133" y="6754"/>
                  </a:cubicBezTo>
                  <a:cubicBezTo>
                    <a:pt x="1180" y="6940"/>
                    <a:pt x="1226" y="7111"/>
                    <a:pt x="1273" y="7281"/>
                  </a:cubicBezTo>
                  <a:cubicBezTo>
                    <a:pt x="1273" y="7297"/>
                    <a:pt x="1288" y="7312"/>
                    <a:pt x="1304" y="7343"/>
                  </a:cubicBezTo>
                  <a:cubicBezTo>
                    <a:pt x="1319" y="7297"/>
                    <a:pt x="1319" y="7266"/>
                    <a:pt x="1335" y="7219"/>
                  </a:cubicBezTo>
                  <a:cubicBezTo>
                    <a:pt x="1366" y="7095"/>
                    <a:pt x="1397" y="6987"/>
                    <a:pt x="1428" y="6878"/>
                  </a:cubicBezTo>
                  <a:cubicBezTo>
                    <a:pt x="1846" y="5420"/>
                    <a:pt x="2560" y="4040"/>
                    <a:pt x="3537" y="2768"/>
                  </a:cubicBezTo>
                  <a:cubicBezTo>
                    <a:pt x="3583" y="2706"/>
                    <a:pt x="3630" y="2629"/>
                    <a:pt x="3630" y="2567"/>
                  </a:cubicBezTo>
                  <a:cubicBezTo>
                    <a:pt x="3630" y="2412"/>
                    <a:pt x="3583" y="2256"/>
                    <a:pt x="3552" y="2117"/>
                  </a:cubicBezTo>
                  <a:cubicBezTo>
                    <a:pt x="3521" y="1946"/>
                    <a:pt x="3490" y="1791"/>
                    <a:pt x="3459" y="1636"/>
                  </a:cubicBezTo>
                  <a:cubicBezTo>
                    <a:pt x="3382" y="1233"/>
                    <a:pt x="3289" y="830"/>
                    <a:pt x="3165" y="442"/>
                  </a:cubicBezTo>
                  <a:cubicBezTo>
                    <a:pt x="3072" y="178"/>
                    <a:pt x="2979" y="54"/>
                    <a:pt x="2854" y="8"/>
                  </a:cubicBezTo>
                  <a:cubicBezTo>
                    <a:pt x="2834" y="3"/>
                    <a:pt x="2813" y="0"/>
                    <a:pt x="2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6" name="Google Shape;2276;p18"/>
            <p:cNvSpPr/>
            <p:nvPr/>
          </p:nvSpPr>
          <p:spPr>
            <a:xfrm>
              <a:off x="3705100" y="3480950"/>
              <a:ext cx="90375" cy="183400"/>
            </a:xfrm>
            <a:custGeom>
              <a:avLst/>
              <a:gdLst/>
              <a:ahLst/>
              <a:cxnLst/>
              <a:rect l="l" t="t" r="r" b="b"/>
              <a:pathLst>
                <a:path w="3615" h="7336" extrusionOk="0">
                  <a:moveTo>
                    <a:pt x="1118" y="403"/>
                  </a:moveTo>
                  <a:cubicBezTo>
                    <a:pt x="1133" y="419"/>
                    <a:pt x="1133" y="419"/>
                    <a:pt x="1133" y="419"/>
                  </a:cubicBezTo>
                  <a:cubicBezTo>
                    <a:pt x="1428" y="776"/>
                    <a:pt x="1722" y="1117"/>
                    <a:pt x="2017" y="1474"/>
                  </a:cubicBezTo>
                  <a:cubicBezTo>
                    <a:pt x="2017" y="1489"/>
                    <a:pt x="2017" y="1505"/>
                    <a:pt x="2017" y="1505"/>
                  </a:cubicBezTo>
                  <a:lnTo>
                    <a:pt x="1924" y="1582"/>
                  </a:lnTo>
                  <a:lnTo>
                    <a:pt x="1893" y="1582"/>
                  </a:lnTo>
                  <a:lnTo>
                    <a:pt x="1024" y="512"/>
                  </a:lnTo>
                  <a:cubicBezTo>
                    <a:pt x="1024" y="512"/>
                    <a:pt x="1024" y="496"/>
                    <a:pt x="1024" y="481"/>
                  </a:cubicBezTo>
                  <a:lnTo>
                    <a:pt x="1102" y="419"/>
                  </a:lnTo>
                  <a:cubicBezTo>
                    <a:pt x="1102" y="419"/>
                    <a:pt x="1118" y="403"/>
                    <a:pt x="1118" y="403"/>
                  </a:cubicBezTo>
                  <a:close/>
                  <a:moveTo>
                    <a:pt x="869" y="0"/>
                  </a:moveTo>
                  <a:cubicBezTo>
                    <a:pt x="854" y="0"/>
                    <a:pt x="838" y="0"/>
                    <a:pt x="823" y="16"/>
                  </a:cubicBezTo>
                  <a:cubicBezTo>
                    <a:pt x="745" y="31"/>
                    <a:pt x="668" y="93"/>
                    <a:pt x="606" y="217"/>
                  </a:cubicBezTo>
                  <a:cubicBezTo>
                    <a:pt x="451" y="496"/>
                    <a:pt x="342" y="776"/>
                    <a:pt x="265" y="1055"/>
                  </a:cubicBezTo>
                  <a:cubicBezTo>
                    <a:pt x="187" y="1396"/>
                    <a:pt x="140" y="1753"/>
                    <a:pt x="94" y="2094"/>
                  </a:cubicBezTo>
                  <a:cubicBezTo>
                    <a:pt x="78" y="2202"/>
                    <a:pt x="63" y="2311"/>
                    <a:pt x="47" y="2420"/>
                  </a:cubicBezTo>
                  <a:cubicBezTo>
                    <a:pt x="47" y="2451"/>
                    <a:pt x="47" y="2466"/>
                    <a:pt x="32" y="2497"/>
                  </a:cubicBezTo>
                  <a:cubicBezTo>
                    <a:pt x="16" y="2590"/>
                    <a:pt x="1" y="2652"/>
                    <a:pt x="78" y="2745"/>
                  </a:cubicBezTo>
                  <a:cubicBezTo>
                    <a:pt x="823" y="3660"/>
                    <a:pt x="1412" y="4715"/>
                    <a:pt x="1893" y="5956"/>
                  </a:cubicBezTo>
                  <a:cubicBezTo>
                    <a:pt x="2033" y="6281"/>
                    <a:pt x="2126" y="6622"/>
                    <a:pt x="2234" y="6948"/>
                  </a:cubicBezTo>
                  <a:cubicBezTo>
                    <a:pt x="2281" y="7072"/>
                    <a:pt x="2312" y="7212"/>
                    <a:pt x="2358" y="7336"/>
                  </a:cubicBezTo>
                  <a:cubicBezTo>
                    <a:pt x="2358" y="7320"/>
                    <a:pt x="2358" y="7320"/>
                    <a:pt x="2358" y="7320"/>
                  </a:cubicBezTo>
                  <a:lnTo>
                    <a:pt x="2467" y="6933"/>
                  </a:lnTo>
                  <a:cubicBezTo>
                    <a:pt x="2637" y="6297"/>
                    <a:pt x="2808" y="5645"/>
                    <a:pt x="2979" y="5010"/>
                  </a:cubicBezTo>
                  <a:cubicBezTo>
                    <a:pt x="3010" y="4932"/>
                    <a:pt x="3010" y="4839"/>
                    <a:pt x="2994" y="4761"/>
                  </a:cubicBezTo>
                  <a:cubicBezTo>
                    <a:pt x="2870" y="4157"/>
                    <a:pt x="2560" y="3645"/>
                    <a:pt x="2250" y="3179"/>
                  </a:cubicBezTo>
                  <a:cubicBezTo>
                    <a:pt x="2219" y="3133"/>
                    <a:pt x="2203" y="3086"/>
                    <a:pt x="2172" y="3055"/>
                  </a:cubicBezTo>
                  <a:cubicBezTo>
                    <a:pt x="2157" y="3024"/>
                    <a:pt x="2157" y="3009"/>
                    <a:pt x="2141" y="2993"/>
                  </a:cubicBezTo>
                  <a:cubicBezTo>
                    <a:pt x="2126" y="2978"/>
                    <a:pt x="2141" y="2962"/>
                    <a:pt x="2141" y="2947"/>
                  </a:cubicBezTo>
                  <a:lnTo>
                    <a:pt x="2234" y="2900"/>
                  </a:lnTo>
                  <a:cubicBezTo>
                    <a:pt x="2250" y="2900"/>
                    <a:pt x="2250" y="2900"/>
                    <a:pt x="2265" y="2916"/>
                  </a:cubicBezTo>
                  <a:cubicBezTo>
                    <a:pt x="2684" y="3381"/>
                    <a:pt x="2948" y="3955"/>
                    <a:pt x="3165" y="4498"/>
                  </a:cubicBezTo>
                  <a:cubicBezTo>
                    <a:pt x="3273" y="4327"/>
                    <a:pt x="3289" y="4157"/>
                    <a:pt x="3211" y="3970"/>
                  </a:cubicBezTo>
                  <a:cubicBezTo>
                    <a:pt x="3010" y="3412"/>
                    <a:pt x="2715" y="2869"/>
                    <a:pt x="2327" y="2311"/>
                  </a:cubicBezTo>
                  <a:cubicBezTo>
                    <a:pt x="2312" y="2280"/>
                    <a:pt x="2281" y="2233"/>
                    <a:pt x="2265" y="2187"/>
                  </a:cubicBezTo>
                  <a:cubicBezTo>
                    <a:pt x="2265" y="2171"/>
                    <a:pt x="2250" y="2156"/>
                    <a:pt x="2234" y="2125"/>
                  </a:cubicBezTo>
                  <a:cubicBezTo>
                    <a:pt x="2234" y="2125"/>
                    <a:pt x="2234" y="2109"/>
                    <a:pt x="2250" y="2094"/>
                  </a:cubicBezTo>
                  <a:lnTo>
                    <a:pt x="2327" y="2063"/>
                  </a:lnTo>
                  <a:cubicBezTo>
                    <a:pt x="2327" y="2055"/>
                    <a:pt x="2331" y="2051"/>
                    <a:pt x="2337" y="2051"/>
                  </a:cubicBezTo>
                  <a:cubicBezTo>
                    <a:pt x="2343" y="2051"/>
                    <a:pt x="2350" y="2055"/>
                    <a:pt x="2358" y="2063"/>
                  </a:cubicBezTo>
                  <a:cubicBezTo>
                    <a:pt x="2792" y="2559"/>
                    <a:pt x="3134" y="3148"/>
                    <a:pt x="3413" y="3862"/>
                  </a:cubicBezTo>
                  <a:cubicBezTo>
                    <a:pt x="3599" y="3583"/>
                    <a:pt x="3614" y="3304"/>
                    <a:pt x="3459" y="3040"/>
                  </a:cubicBezTo>
                  <a:cubicBezTo>
                    <a:pt x="3382" y="2900"/>
                    <a:pt x="3304" y="2761"/>
                    <a:pt x="3227" y="2621"/>
                  </a:cubicBezTo>
                  <a:cubicBezTo>
                    <a:pt x="3041" y="2280"/>
                    <a:pt x="2839" y="1908"/>
                    <a:pt x="2606" y="1582"/>
                  </a:cubicBezTo>
                  <a:cubicBezTo>
                    <a:pt x="2219" y="1008"/>
                    <a:pt x="1722" y="512"/>
                    <a:pt x="1133" y="109"/>
                  </a:cubicBezTo>
                  <a:cubicBezTo>
                    <a:pt x="1024" y="31"/>
                    <a:pt x="947"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7" name="Google Shape;2277;p18"/>
            <p:cNvSpPr/>
            <p:nvPr/>
          </p:nvSpPr>
          <p:spPr>
            <a:xfrm>
              <a:off x="3777625" y="3438525"/>
              <a:ext cx="121750" cy="119200"/>
            </a:xfrm>
            <a:custGeom>
              <a:avLst/>
              <a:gdLst/>
              <a:ahLst/>
              <a:cxnLst/>
              <a:rect l="l" t="t" r="r" b="b"/>
              <a:pathLst>
                <a:path w="4870" h="4768" extrusionOk="0">
                  <a:moveTo>
                    <a:pt x="2435" y="1"/>
                  </a:moveTo>
                  <a:cubicBezTo>
                    <a:pt x="2376" y="1"/>
                    <a:pt x="2316" y="24"/>
                    <a:pt x="2249" y="69"/>
                  </a:cubicBezTo>
                  <a:cubicBezTo>
                    <a:pt x="1303" y="736"/>
                    <a:pt x="589" y="1697"/>
                    <a:pt x="31" y="3108"/>
                  </a:cubicBezTo>
                  <a:cubicBezTo>
                    <a:pt x="0" y="3171"/>
                    <a:pt x="0" y="3264"/>
                    <a:pt x="31" y="3310"/>
                  </a:cubicBezTo>
                  <a:cubicBezTo>
                    <a:pt x="248" y="3682"/>
                    <a:pt x="465" y="4055"/>
                    <a:pt x="682" y="4442"/>
                  </a:cubicBezTo>
                  <a:lnTo>
                    <a:pt x="869" y="4752"/>
                  </a:lnTo>
                  <a:lnTo>
                    <a:pt x="869" y="4737"/>
                  </a:lnTo>
                  <a:cubicBezTo>
                    <a:pt x="900" y="4690"/>
                    <a:pt x="915" y="4644"/>
                    <a:pt x="946" y="4597"/>
                  </a:cubicBezTo>
                  <a:lnTo>
                    <a:pt x="1225" y="3961"/>
                  </a:lnTo>
                  <a:cubicBezTo>
                    <a:pt x="1551" y="3279"/>
                    <a:pt x="1877" y="2566"/>
                    <a:pt x="2202" y="1868"/>
                  </a:cubicBezTo>
                  <a:cubicBezTo>
                    <a:pt x="2249" y="1790"/>
                    <a:pt x="2357" y="1682"/>
                    <a:pt x="2450" y="1666"/>
                  </a:cubicBezTo>
                  <a:cubicBezTo>
                    <a:pt x="2528" y="1666"/>
                    <a:pt x="2637" y="1790"/>
                    <a:pt x="2668" y="1868"/>
                  </a:cubicBezTo>
                  <a:cubicBezTo>
                    <a:pt x="3009" y="2581"/>
                    <a:pt x="3334" y="3310"/>
                    <a:pt x="3660" y="4024"/>
                  </a:cubicBezTo>
                  <a:lnTo>
                    <a:pt x="3939" y="4613"/>
                  </a:lnTo>
                  <a:cubicBezTo>
                    <a:pt x="3955" y="4659"/>
                    <a:pt x="3986" y="4690"/>
                    <a:pt x="4001" y="4737"/>
                  </a:cubicBezTo>
                  <a:lnTo>
                    <a:pt x="4017" y="4768"/>
                  </a:lnTo>
                  <a:cubicBezTo>
                    <a:pt x="4079" y="4644"/>
                    <a:pt x="4141" y="4535"/>
                    <a:pt x="4203" y="4427"/>
                  </a:cubicBezTo>
                  <a:cubicBezTo>
                    <a:pt x="4405" y="4070"/>
                    <a:pt x="4606" y="3729"/>
                    <a:pt x="4792" y="3388"/>
                  </a:cubicBezTo>
                  <a:cubicBezTo>
                    <a:pt x="4839" y="3295"/>
                    <a:pt x="4870" y="3140"/>
                    <a:pt x="4823" y="3046"/>
                  </a:cubicBezTo>
                  <a:cubicBezTo>
                    <a:pt x="4684" y="2705"/>
                    <a:pt x="4529" y="2364"/>
                    <a:pt x="4358" y="2069"/>
                  </a:cubicBezTo>
                  <a:cubicBezTo>
                    <a:pt x="3862" y="1170"/>
                    <a:pt x="3319" y="534"/>
                    <a:pt x="2637" y="84"/>
                  </a:cubicBezTo>
                  <a:cubicBezTo>
                    <a:pt x="2564" y="28"/>
                    <a:pt x="2500" y="1"/>
                    <a:pt x="2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8" name="Google Shape;2278;p18"/>
            <p:cNvSpPr/>
            <p:nvPr/>
          </p:nvSpPr>
          <p:spPr>
            <a:xfrm>
              <a:off x="3831500" y="3859350"/>
              <a:ext cx="14375" cy="295075"/>
            </a:xfrm>
            <a:custGeom>
              <a:avLst/>
              <a:gdLst/>
              <a:ahLst/>
              <a:cxnLst/>
              <a:rect l="l" t="t" r="r" b="b"/>
              <a:pathLst>
                <a:path w="575" h="11803" extrusionOk="0">
                  <a:moveTo>
                    <a:pt x="1" y="1"/>
                  </a:moveTo>
                  <a:lnTo>
                    <a:pt x="1" y="807"/>
                  </a:lnTo>
                  <a:cubicBezTo>
                    <a:pt x="16" y="4359"/>
                    <a:pt x="16" y="7910"/>
                    <a:pt x="16" y="11462"/>
                  </a:cubicBezTo>
                  <a:cubicBezTo>
                    <a:pt x="16" y="11555"/>
                    <a:pt x="63" y="11663"/>
                    <a:pt x="140" y="11741"/>
                  </a:cubicBezTo>
                  <a:cubicBezTo>
                    <a:pt x="187" y="11788"/>
                    <a:pt x="233" y="11803"/>
                    <a:pt x="295" y="11803"/>
                  </a:cubicBezTo>
                  <a:cubicBezTo>
                    <a:pt x="419" y="11803"/>
                    <a:pt x="544" y="11632"/>
                    <a:pt x="544" y="11493"/>
                  </a:cubicBezTo>
                  <a:cubicBezTo>
                    <a:pt x="559" y="7709"/>
                    <a:pt x="559" y="3925"/>
                    <a:pt x="575" y="156"/>
                  </a:cubicBezTo>
                  <a:cubicBezTo>
                    <a:pt x="575" y="109"/>
                    <a:pt x="559" y="63"/>
                    <a:pt x="559" y="32"/>
                  </a:cubicBezTo>
                  <a:cubicBezTo>
                    <a:pt x="559" y="16"/>
                    <a:pt x="559" y="1"/>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79" name="Google Shape;2279;p18"/>
            <p:cNvSpPr/>
            <p:nvPr/>
          </p:nvSpPr>
          <p:spPr>
            <a:xfrm>
              <a:off x="3579500" y="3597650"/>
              <a:ext cx="91525" cy="96575"/>
            </a:xfrm>
            <a:custGeom>
              <a:avLst/>
              <a:gdLst/>
              <a:ahLst/>
              <a:cxnLst/>
              <a:rect l="l" t="t" r="r" b="b"/>
              <a:pathLst>
                <a:path w="3661" h="3863" extrusionOk="0">
                  <a:moveTo>
                    <a:pt x="295" y="0"/>
                  </a:moveTo>
                  <a:cubicBezTo>
                    <a:pt x="248" y="0"/>
                    <a:pt x="202" y="16"/>
                    <a:pt x="155" y="47"/>
                  </a:cubicBezTo>
                  <a:cubicBezTo>
                    <a:pt x="78" y="93"/>
                    <a:pt x="16" y="186"/>
                    <a:pt x="16" y="295"/>
                  </a:cubicBezTo>
                  <a:cubicBezTo>
                    <a:pt x="0" y="466"/>
                    <a:pt x="0" y="729"/>
                    <a:pt x="78" y="962"/>
                  </a:cubicBezTo>
                  <a:cubicBezTo>
                    <a:pt x="326" y="1675"/>
                    <a:pt x="729" y="2342"/>
                    <a:pt x="1287" y="2932"/>
                  </a:cubicBezTo>
                  <a:cubicBezTo>
                    <a:pt x="1458" y="3118"/>
                    <a:pt x="1597" y="3226"/>
                    <a:pt x="1737" y="3273"/>
                  </a:cubicBezTo>
                  <a:cubicBezTo>
                    <a:pt x="2202" y="3428"/>
                    <a:pt x="2699" y="3567"/>
                    <a:pt x="3164" y="3707"/>
                  </a:cubicBezTo>
                  <a:cubicBezTo>
                    <a:pt x="3319" y="3753"/>
                    <a:pt x="3489" y="3800"/>
                    <a:pt x="3660" y="3862"/>
                  </a:cubicBezTo>
                  <a:cubicBezTo>
                    <a:pt x="3117" y="3102"/>
                    <a:pt x="2699" y="2280"/>
                    <a:pt x="2419" y="1412"/>
                  </a:cubicBezTo>
                  <a:cubicBezTo>
                    <a:pt x="2404" y="1365"/>
                    <a:pt x="2357" y="1319"/>
                    <a:pt x="2311" y="1272"/>
                  </a:cubicBezTo>
                  <a:cubicBezTo>
                    <a:pt x="1815" y="791"/>
                    <a:pt x="1210" y="388"/>
                    <a:pt x="496" y="47"/>
                  </a:cubicBezTo>
                  <a:cubicBezTo>
                    <a:pt x="434" y="16"/>
                    <a:pt x="357"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0" name="Google Shape;2280;p18"/>
            <p:cNvSpPr/>
            <p:nvPr/>
          </p:nvSpPr>
          <p:spPr>
            <a:xfrm>
              <a:off x="4006375" y="3597650"/>
              <a:ext cx="91900" cy="96175"/>
            </a:xfrm>
            <a:custGeom>
              <a:avLst/>
              <a:gdLst/>
              <a:ahLst/>
              <a:cxnLst/>
              <a:rect l="l" t="t" r="r" b="b"/>
              <a:pathLst>
                <a:path w="3676" h="3847" extrusionOk="0">
                  <a:moveTo>
                    <a:pt x="3350" y="0"/>
                  </a:moveTo>
                  <a:cubicBezTo>
                    <a:pt x="3288" y="0"/>
                    <a:pt x="3226" y="16"/>
                    <a:pt x="3164" y="47"/>
                  </a:cubicBezTo>
                  <a:cubicBezTo>
                    <a:pt x="2683" y="342"/>
                    <a:pt x="2187" y="652"/>
                    <a:pt x="1644" y="1008"/>
                  </a:cubicBezTo>
                  <a:cubicBezTo>
                    <a:pt x="1396" y="1179"/>
                    <a:pt x="1225" y="1412"/>
                    <a:pt x="1117" y="1737"/>
                  </a:cubicBezTo>
                  <a:cubicBezTo>
                    <a:pt x="900" y="2404"/>
                    <a:pt x="559" y="3087"/>
                    <a:pt x="0" y="3847"/>
                  </a:cubicBezTo>
                  <a:lnTo>
                    <a:pt x="310" y="3769"/>
                  </a:lnTo>
                  <a:cubicBezTo>
                    <a:pt x="869" y="3598"/>
                    <a:pt x="1412" y="3428"/>
                    <a:pt x="1954" y="3273"/>
                  </a:cubicBezTo>
                  <a:cubicBezTo>
                    <a:pt x="1985" y="3257"/>
                    <a:pt x="2032" y="3226"/>
                    <a:pt x="2063" y="3195"/>
                  </a:cubicBezTo>
                  <a:cubicBezTo>
                    <a:pt x="2761" y="2621"/>
                    <a:pt x="3273" y="1861"/>
                    <a:pt x="3598" y="853"/>
                  </a:cubicBezTo>
                  <a:cubicBezTo>
                    <a:pt x="3676" y="667"/>
                    <a:pt x="3660" y="435"/>
                    <a:pt x="3645" y="295"/>
                  </a:cubicBezTo>
                  <a:cubicBezTo>
                    <a:pt x="3629" y="171"/>
                    <a:pt x="3567" y="62"/>
                    <a:pt x="3474" y="16"/>
                  </a:cubicBezTo>
                  <a:cubicBezTo>
                    <a:pt x="3428" y="0"/>
                    <a:pt x="3397" y="0"/>
                    <a:pt x="3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1" name="Google Shape;2281;p18"/>
            <p:cNvSpPr/>
            <p:nvPr/>
          </p:nvSpPr>
          <p:spPr>
            <a:xfrm>
              <a:off x="3866800" y="3677900"/>
              <a:ext cx="254750" cy="135350"/>
            </a:xfrm>
            <a:custGeom>
              <a:avLst/>
              <a:gdLst/>
              <a:ahLst/>
              <a:cxnLst/>
              <a:rect l="l" t="t" r="r" b="b"/>
              <a:pathLst>
                <a:path w="10190" h="5414" extrusionOk="0">
                  <a:moveTo>
                    <a:pt x="10143" y="1"/>
                  </a:moveTo>
                  <a:cubicBezTo>
                    <a:pt x="10112" y="63"/>
                    <a:pt x="10081" y="140"/>
                    <a:pt x="10050" y="202"/>
                  </a:cubicBezTo>
                  <a:cubicBezTo>
                    <a:pt x="10019" y="264"/>
                    <a:pt x="9988" y="342"/>
                    <a:pt x="9957" y="388"/>
                  </a:cubicBezTo>
                  <a:cubicBezTo>
                    <a:pt x="9631" y="869"/>
                    <a:pt x="9259" y="1412"/>
                    <a:pt x="8716" y="1815"/>
                  </a:cubicBezTo>
                  <a:cubicBezTo>
                    <a:pt x="8018" y="2327"/>
                    <a:pt x="7088" y="2994"/>
                    <a:pt x="6048" y="3552"/>
                  </a:cubicBezTo>
                  <a:cubicBezTo>
                    <a:pt x="4560" y="4343"/>
                    <a:pt x="2947" y="4824"/>
                    <a:pt x="1272" y="4963"/>
                  </a:cubicBezTo>
                  <a:lnTo>
                    <a:pt x="1225" y="4963"/>
                  </a:lnTo>
                  <a:cubicBezTo>
                    <a:pt x="807" y="5010"/>
                    <a:pt x="357" y="5041"/>
                    <a:pt x="0" y="5398"/>
                  </a:cubicBezTo>
                  <a:lnTo>
                    <a:pt x="16" y="5398"/>
                  </a:lnTo>
                  <a:cubicBezTo>
                    <a:pt x="31" y="5413"/>
                    <a:pt x="62" y="5413"/>
                    <a:pt x="78" y="5413"/>
                  </a:cubicBezTo>
                  <a:cubicBezTo>
                    <a:pt x="310" y="5382"/>
                    <a:pt x="543" y="5367"/>
                    <a:pt x="760" y="5351"/>
                  </a:cubicBezTo>
                  <a:cubicBezTo>
                    <a:pt x="1272" y="5320"/>
                    <a:pt x="1784" y="5274"/>
                    <a:pt x="2280" y="5181"/>
                  </a:cubicBezTo>
                  <a:cubicBezTo>
                    <a:pt x="3955" y="4839"/>
                    <a:pt x="5599" y="4188"/>
                    <a:pt x="7181" y="3195"/>
                  </a:cubicBezTo>
                  <a:cubicBezTo>
                    <a:pt x="8158" y="2606"/>
                    <a:pt x="9042" y="1800"/>
                    <a:pt x="9833" y="807"/>
                  </a:cubicBezTo>
                  <a:cubicBezTo>
                    <a:pt x="9972" y="621"/>
                    <a:pt x="10065" y="419"/>
                    <a:pt x="10174" y="187"/>
                  </a:cubicBezTo>
                  <a:cubicBezTo>
                    <a:pt x="10189" y="156"/>
                    <a:pt x="10174" y="94"/>
                    <a:pt x="10158" y="32"/>
                  </a:cubicBezTo>
                  <a:cubicBezTo>
                    <a:pt x="10143" y="16"/>
                    <a:pt x="10143" y="16"/>
                    <a:pt x="1014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2" name="Google Shape;2282;p18"/>
            <p:cNvSpPr/>
            <p:nvPr/>
          </p:nvSpPr>
          <p:spPr>
            <a:xfrm>
              <a:off x="3555825" y="3677900"/>
              <a:ext cx="254775" cy="134850"/>
            </a:xfrm>
            <a:custGeom>
              <a:avLst/>
              <a:gdLst/>
              <a:ahLst/>
              <a:cxnLst/>
              <a:rect l="l" t="t" r="r" b="b"/>
              <a:pathLst>
                <a:path w="10191" h="5394" extrusionOk="0">
                  <a:moveTo>
                    <a:pt x="32" y="1"/>
                  </a:moveTo>
                  <a:cubicBezTo>
                    <a:pt x="32" y="16"/>
                    <a:pt x="32" y="32"/>
                    <a:pt x="16" y="47"/>
                  </a:cubicBezTo>
                  <a:cubicBezTo>
                    <a:pt x="16" y="109"/>
                    <a:pt x="1" y="171"/>
                    <a:pt x="16" y="218"/>
                  </a:cubicBezTo>
                  <a:cubicBezTo>
                    <a:pt x="110" y="435"/>
                    <a:pt x="187" y="590"/>
                    <a:pt x="296" y="730"/>
                  </a:cubicBezTo>
                  <a:cubicBezTo>
                    <a:pt x="1009" y="1660"/>
                    <a:pt x="1769" y="2389"/>
                    <a:pt x="2622" y="2947"/>
                  </a:cubicBezTo>
                  <a:cubicBezTo>
                    <a:pt x="4855" y="4436"/>
                    <a:pt x="7135" y="5227"/>
                    <a:pt x="9570" y="5382"/>
                  </a:cubicBezTo>
                  <a:cubicBezTo>
                    <a:pt x="9640" y="5390"/>
                    <a:pt x="9709" y="5394"/>
                    <a:pt x="9781" y="5394"/>
                  </a:cubicBezTo>
                  <a:cubicBezTo>
                    <a:pt x="9853" y="5394"/>
                    <a:pt x="9927" y="5390"/>
                    <a:pt x="10004" y="5382"/>
                  </a:cubicBezTo>
                  <a:lnTo>
                    <a:pt x="10190" y="5382"/>
                  </a:lnTo>
                  <a:cubicBezTo>
                    <a:pt x="10144" y="5351"/>
                    <a:pt x="10097" y="5320"/>
                    <a:pt x="10066" y="5289"/>
                  </a:cubicBezTo>
                  <a:cubicBezTo>
                    <a:pt x="9958" y="5227"/>
                    <a:pt x="9849" y="5165"/>
                    <a:pt x="9741" y="5134"/>
                  </a:cubicBezTo>
                  <a:cubicBezTo>
                    <a:pt x="9461" y="5057"/>
                    <a:pt x="9151" y="4995"/>
                    <a:pt x="8841" y="4963"/>
                  </a:cubicBezTo>
                  <a:cubicBezTo>
                    <a:pt x="7383" y="4808"/>
                    <a:pt x="6127" y="4498"/>
                    <a:pt x="4995" y="3971"/>
                  </a:cubicBezTo>
                  <a:cubicBezTo>
                    <a:pt x="4033" y="3537"/>
                    <a:pt x="3041" y="2947"/>
                    <a:pt x="1971" y="2187"/>
                  </a:cubicBezTo>
                  <a:cubicBezTo>
                    <a:pt x="1335" y="1738"/>
                    <a:pt x="838" y="1257"/>
                    <a:pt x="435" y="699"/>
                  </a:cubicBezTo>
                  <a:cubicBezTo>
                    <a:pt x="327" y="559"/>
                    <a:pt x="249" y="388"/>
                    <a:pt x="141" y="218"/>
                  </a:cubicBezTo>
                  <a:cubicBezTo>
                    <a:pt x="110" y="140"/>
                    <a:pt x="63" y="78"/>
                    <a:pt x="32"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3" name="Google Shape;2283;p18"/>
            <p:cNvSpPr/>
            <p:nvPr/>
          </p:nvSpPr>
          <p:spPr>
            <a:xfrm>
              <a:off x="3814450" y="3818250"/>
              <a:ext cx="47325" cy="37250"/>
            </a:xfrm>
            <a:custGeom>
              <a:avLst/>
              <a:gdLst/>
              <a:ahLst/>
              <a:cxnLst/>
              <a:rect l="l" t="t" r="r" b="b"/>
              <a:pathLst>
                <a:path w="1893" h="1490" extrusionOk="0">
                  <a:moveTo>
                    <a:pt x="16" y="1"/>
                  </a:moveTo>
                  <a:lnTo>
                    <a:pt x="0" y="32"/>
                  </a:lnTo>
                  <a:cubicBezTo>
                    <a:pt x="311" y="327"/>
                    <a:pt x="481" y="683"/>
                    <a:pt x="512" y="1117"/>
                  </a:cubicBezTo>
                  <a:cubicBezTo>
                    <a:pt x="528" y="1273"/>
                    <a:pt x="807" y="1474"/>
                    <a:pt x="962" y="1490"/>
                  </a:cubicBezTo>
                  <a:cubicBezTo>
                    <a:pt x="1117" y="1490"/>
                    <a:pt x="1396" y="1288"/>
                    <a:pt x="1412" y="1149"/>
                  </a:cubicBezTo>
                  <a:cubicBezTo>
                    <a:pt x="1443" y="730"/>
                    <a:pt x="1613" y="358"/>
                    <a:pt x="1892" y="16"/>
                  </a:cubicBezTo>
                  <a:cubicBezTo>
                    <a:pt x="1849" y="16"/>
                    <a:pt x="1808" y="14"/>
                    <a:pt x="1769" y="14"/>
                  </a:cubicBezTo>
                  <a:cubicBezTo>
                    <a:pt x="1709" y="14"/>
                    <a:pt x="1654" y="19"/>
                    <a:pt x="1598" y="47"/>
                  </a:cubicBezTo>
                  <a:cubicBezTo>
                    <a:pt x="1388" y="148"/>
                    <a:pt x="1179" y="199"/>
                    <a:pt x="968" y="199"/>
                  </a:cubicBezTo>
                  <a:cubicBezTo>
                    <a:pt x="756" y="199"/>
                    <a:pt x="543" y="148"/>
                    <a:pt x="326" y="47"/>
                  </a:cubicBezTo>
                  <a:cubicBezTo>
                    <a:pt x="264" y="16"/>
                    <a:pt x="186" y="16"/>
                    <a:pt x="109" y="16"/>
                  </a:cubicBezTo>
                  <a:cubicBezTo>
                    <a:pt x="78" y="16"/>
                    <a:pt x="47" y="1"/>
                    <a:pt x="16" y="1"/>
                  </a:cubicBezTo>
                  <a:close/>
                </a:path>
              </a:pathLst>
            </a:custGeom>
            <a:solidFill>
              <a:srgbClr val="4959A7"/>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4" name="Google Shape;2284;p18"/>
            <p:cNvSpPr/>
            <p:nvPr/>
          </p:nvSpPr>
          <p:spPr>
            <a:xfrm>
              <a:off x="4069950" y="3592225"/>
              <a:ext cx="38425" cy="83775"/>
            </a:xfrm>
            <a:custGeom>
              <a:avLst/>
              <a:gdLst/>
              <a:ahLst/>
              <a:cxnLst/>
              <a:rect l="l" t="t" r="r" b="b"/>
              <a:pathLst>
                <a:path w="1537" h="3351" extrusionOk="0">
                  <a:moveTo>
                    <a:pt x="1288" y="0"/>
                  </a:moveTo>
                  <a:cubicBezTo>
                    <a:pt x="1195" y="16"/>
                    <a:pt x="1102" y="47"/>
                    <a:pt x="1009" y="93"/>
                  </a:cubicBezTo>
                  <a:cubicBezTo>
                    <a:pt x="993" y="93"/>
                    <a:pt x="978" y="109"/>
                    <a:pt x="947" y="109"/>
                  </a:cubicBezTo>
                  <a:cubicBezTo>
                    <a:pt x="1226" y="217"/>
                    <a:pt x="1272" y="450"/>
                    <a:pt x="1288" y="683"/>
                  </a:cubicBezTo>
                  <a:cubicBezTo>
                    <a:pt x="1303" y="791"/>
                    <a:pt x="1288" y="915"/>
                    <a:pt x="1257" y="1008"/>
                  </a:cubicBezTo>
                  <a:cubicBezTo>
                    <a:pt x="1148" y="1598"/>
                    <a:pt x="869" y="2094"/>
                    <a:pt x="574" y="2544"/>
                  </a:cubicBezTo>
                  <a:cubicBezTo>
                    <a:pt x="450" y="2745"/>
                    <a:pt x="311" y="2931"/>
                    <a:pt x="171" y="3117"/>
                  </a:cubicBezTo>
                  <a:cubicBezTo>
                    <a:pt x="109" y="3195"/>
                    <a:pt x="47" y="3273"/>
                    <a:pt x="1" y="3350"/>
                  </a:cubicBezTo>
                  <a:cubicBezTo>
                    <a:pt x="16" y="3350"/>
                    <a:pt x="47" y="3335"/>
                    <a:pt x="63" y="3335"/>
                  </a:cubicBezTo>
                  <a:cubicBezTo>
                    <a:pt x="156" y="3319"/>
                    <a:pt x="249" y="3288"/>
                    <a:pt x="342" y="3288"/>
                  </a:cubicBezTo>
                  <a:cubicBezTo>
                    <a:pt x="512" y="3273"/>
                    <a:pt x="637" y="3195"/>
                    <a:pt x="745" y="3009"/>
                  </a:cubicBezTo>
                  <a:cubicBezTo>
                    <a:pt x="1071" y="2435"/>
                    <a:pt x="1319" y="1799"/>
                    <a:pt x="1459" y="1117"/>
                  </a:cubicBezTo>
                  <a:cubicBezTo>
                    <a:pt x="1521" y="853"/>
                    <a:pt x="1536" y="559"/>
                    <a:pt x="1536" y="295"/>
                  </a:cubicBezTo>
                  <a:cubicBezTo>
                    <a:pt x="1536" y="186"/>
                    <a:pt x="1521" y="93"/>
                    <a:pt x="1459" y="47"/>
                  </a:cubicBezTo>
                  <a:cubicBezTo>
                    <a:pt x="1427" y="16"/>
                    <a:pt x="1365" y="0"/>
                    <a:pt x="12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5" name="Google Shape;2285;p18"/>
            <p:cNvSpPr/>
            <p:nvPr/>
          </p:nvSpPr>
          <p:spPr>
            <a:xfrm>
              <a:off x="3568250" y="3593000"/>
              <a:ext cx="39175" cy="83000"/>
            </a:xfrm>
            <a:custGeom>
              <a:avLst/>
              <a:gdLst/>
              <a:ahLst/>
              <a:cxnLst/>
              <a:rect l="l" t="t" r="r" b="b"/>
              <a:pathLst>
                <a:path w="1567" h="3320" extrusionOk="0">
                  <a:moveTo>
                    <a:pt x="155" y="0"/>
                  </a:moveTo>
                  <a:cubicBezTo>
                    <a:pt x="0" y="47"/>
                    <a:pt x="16" y="202"/>
                    <a:pt x="16" y="357"/>
                  </a:cubicBezTo>
                  <a:cubicBezTo>
                    <a:pt x="16" y="388"/>
                    <a:pt x="16" y="419"/>
                    <a:pt x="16" y="466"/>
                  </a:cubicBezTo>
                  <a:cubicBezTo>
                    <a:pt x="16" y="481"/>
                    <a:pt x="16" y="497"/>
                    <a:pt x="16" y="512"/>
                  </a:cubicBezTo>
                  <a:lnTo>
                    <a:pt x="16" y="528"/>
                  </a:lnTo>
                  <a:cubicBezTo>
                    <a:pt x="78" y="1334"/>
                    <a:pt x="372" y="2063"/>
                    <a:pt x="714" y="2807"/>
                  </a:cubicBezTo>
                  <a:cubicBezTo>
                    <a:pt x="900" y="3211"/>
                    <a:pt x="1210" y="3288"/>
                    <a:pt x="1567" y="3319"/>
                  </a:cubicBezTo>
                  <a:cubicBezTo>
                    <a:pt x="1551" y="3288"/>
                    <a:pt x="1520" y="3257"/>
                    <a:pt x="1505" y="3226"/>
                  </a:cubicBezTo>
                  <a:cubicBezTo>
                    <a:pt x="1474" y="3195"/>
                    <a:pt x="1443" y="3164"/>
                    <a:pt x="1427" y="3118"/>
                  </a:cubicBezTo>
                  <a:cubicBezTo>
                    <a:pt x="822" y="2373"/>
                    <a:pt x="466" y="1706"/>
                    <a:pt x="310" y="1008"/>
                  </a:cubicBezTo>
                  <a:cubicBezTo>
                    <a:pt x="264" y="822"/>
                    <a:pt x="264" y="621"/>
                    <a:pt x="310" y="466"/>
                  </a:cubicBezTo>
                  <a:cubicBezTo>
                    <a:pt x="341" y="357"/>
                    <a:pt x="419" y="264"/>
                    <a:pt x="497" y="171"/>
                  </a:cubicBezTo>
                  <a:cubicBezTo>
                    <a:pt x="528" y="140"/>
                    <a:pt x="559" y="93"/>
                    <a:pt x="590" y="47"/>
                  </a:cubicBezTo>
                  <a:cubicBezTo>
                    <a:pt x="559" y="47"/>
                    <a:pt x="528" y="47"/>
                    <a:pt x="497" y="31"/>
                  </a:cubicBezTo>
                  <a:cubicBezTo>
                    <a:pt x="403" y="16"/>
                    <a:pt x="326" y="0"/>
                    <a:pt x="2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6" name="Google Shape;2286;p18"/>
            <p:cNvSpPr/>
            <p:nvPr/>
          </p:nvSpPr>
          <p:spPr>
            <a:xfrm>
              <a:off x="3548475" y="3431700"/>
              <a:ext cx="580050" cy="727775"/>
            </a:xfrm>
            <a:custGeom>
              <a:avLst/>
              <a:gdLst/>
              <a:ahLst/>
              <a:cxnLst/>
              <a:rect l="l" t="t" r="r" b="b"/>
              <a:pathLst>
                <a:path w="23202" h="29111" extrusionOk="0">
                  <a:moveTo>
                    <a:pt x="11601" y="274"/>
                  </a:moveTo>
                  <a:cubicBezTo>
                    <a:pt x="11666" y="274"/>
                    <a:pt x="11730" y="301"/>
                    <a:pt x="11803" y="357"/>
                  </a:cubicBezTo>
                  <a:cubicBezTo>
                    <a:pt x="12485" y="807"/>
                    <a:pt x="13028" y="1443"/>
                    <a:pt x="13524" y="2342"/>
                  </a:cubicBezTo>
                  <a:cubicBezTo>
                    <a:pt x="13695" y="2637"/>
                    <a:pt x="13850" y="2978"/>
                    <a:pt x="13989" y="3319"/>
                  </a:cubicBezTo>
                  <a:cubicBezTo>
                    <a:pt x="14036" y="3413"/>
                    <a:pt x="14005" y="3568"/>
                    <a:pt x="13958" y="3661"/>
                  </a:cubicBezTo>
                  <a:cubicBezTo>
                    <a:pt x="13772" y="4002"/>
                    <a:pt x="13571" y="4343"/>
                    <a:pt x="13369" y="4700"/>
                  </a:cubicBezTo>
                  <a:cubicBezTo>
                    <a:pt x="13307" y="4808"/>
                    <a:pt x="13245" y="4917"/>
                    <a:pt x="13183" y="5041"/>
                  </a:cubicBezTo>
                  <a:lnTo>
                    <a:pt x="13167" y="5010"/>
                  </a:lnTo>
                  <a:cubicBezTo>
                    <a:pt x="13152" y="4963"/>
                    <a:pt x="13121" y="4932"/>
                    <a:pt x="13105" y="4886"/>
                  </a:cubicBezTo>
                  <a:lnTo>
                    <a:pt x="12826" y="4297"/>
                  </a:lnTo>
                  <a:cubicBezTo>
                    <a:pt x="12500" y="3583"/>
                    <a:pt x="12175" y="2854"/>
                    <a:pt x="11834" y="2141"/>
                  </a:cubicBezTo>
                  <a:cubicBezTo>
                    <a:pt x="11803" y="2063"/>
                    <a:pt x="11694" y="1939"/>
                    <a:pt x="11616" y="1939"/>
                  </a:cubicBezTo>
                  <a:cubicBezTo>
                    <a:pt x="11523" y="1955"/>
                    <a:pt x="11415" y="2063"/>
                    <a:pt x="11368" y="2141"/>
                  </a:cubicBezTo>
                  <a:cubicBezTo>
                    <a:pt x="11043" y="2839"/>
                    <a:pt x="10717" y="3552"/>
                    <a:pt x="10391" y="4234"/>
                  </a:cubicBezTo>
                  <a:lnTo>
                    <a:pt x="10112" y="4870"/>
                  </a:lnTo>
                  <a:cubicBezTo>
                    <a:pt x="10081" y="4917"/>
                    <a:pt x="10066" y="4963"/>
                    <a:pt x="10035" y="5010"/>
                  </a:cubicBezTo>
                  <a:lnTo>
                    <a:pt x="10035" y="5025"/>
                  </a:lnTo>
                  <a:lnTo>
                    <a:pt x="9848" y="4715"/>
                  </a:lnTo>
                  <a:cubicBezTo>
                    <a:pt x="9631" y="4328"/>
                    <a:pt x="9414" y="3955"/>
                    <a:pt x="9197" y="3583"/>
                  </a:cubicBezTo>
                  <a:cubicBezTo>
                    <a:pt x="9166" y="3537"/>
                    <a:pt x="9166" y="3444"/>
                    <a:pt x="9197" y="3381"/>
                  </a:cubicBezTo>
                  <a:cubicBezTo>
                    <a:pt x="9755" y="1970"/>
                    <a:pt x="10469" y="1009"/>
                    <a:pt x="11415" y="342"/>
                  </a:cubicBezTo>
                  <a:cubicBezTo>
                    <a:pt x="11482" y="297"/>
                    <a:pt x="11542" y="274"/>
                    <a:pt x="11601" y="274"/>
                  </a:cubicBezTo>
                  <a:close/>
                  <a:moveTo>
                    <a:pt x="7134" y="1970"/>
                  </a:moveTo>
                  <a:cubicBezTo>
                    <a:pt x="7212" y="1970"/>
                    <a:pt x="7289" y="2017"/>
                    <a:pt x="7398" y="2079"/>
                  </a:cubicBezTo>
                  <a:cubicBezTo>
                    <a:pt x="7987" y="2482"/>
                    <a:pt x="8484" y="2978"/>
                    <a:pt x="8871" y="3552"/>
                  </a:cubicBezTo>
                  <a:cubicBezTo>
                    <a:pt x="9104" y="3878"/>
                    <a:pt x="9306" y="4250"/>
                    <a:pt x="9492" y="4591"/>
                  </a:cubicBezTo>
                  <a:cubicBezTo>
                    <a:pt x="9569" y="4731"/>
                    <a:pt x="9647" y="4870"/>
                    <a:pt x="9724" y="5010"/>
                  </a:cubicBezTo>
                  <a:cubicBezTo>
                    <a:pt x="9879" y="5274"/>
                    <a:pt x="9864" y="5553"/>
                    <a:pt x="9678" y="5832"/>
                  </a:cubicBezTo>
                  <a:cubicBezTo>
                    <a:pt x="9399" y="5118"/>
                    <a:pt x="9057" y="4529"/>
                    <a:pt x="8623" y="4033"/>
                  </a:cubicBezTo>
                  <a:cubicBezTo>
                    <a:pt x="8615" y="4025"/>
                    <a:pt x="8608" y="4021"/>
                    <a:pt x="8602" y="4021"/>
                  </a:cubicBezTo>
                  <a:cubicBezTo>
                    <a:pt x="8596" y="4021"/>
                    <a:pt x="8592" y="4025"/>
                    <a:pt x="8592" y="4033"/>
                  </a:cubicBezTo>
                  <a:lnTo>
                    <a:pt x="8515" y="4064"/>
                  </a:lnTo>
                  <a:cubicBezTo>
                    <a:pt x="8499" y="4079"/>
                    <a:pt x="8499" y="4095"/>
                    <a:pt x="8499" y="4095"/>
                  </a:cubicBezTo>
                  <a:cubicBezTo>
                    <a:pt x="8515" y="4126"/>
                    <a:pt x="8530" y="4141"/>
                    <a:pt x="8530" y="4157"/>
                  </a:cubicBezTo>
                  <a:cubicBezTo>
                    <a:pt x="8546" y="4203"/>
                    <a:pt x="8577" y="4250"/>
                    <a:pt x="8592" y="4297"/>
                  </a:cubicBezTo>
                  <a:cubicBezTo>
                    <a:pt x="8980" y="4839"/>
                    <a:pt x="9275" y="5382"/>
                    <a:pt x="9476" y="5940"/>
                  </a:cubicBezTo>
                  <a:cubicBezTo>
                    <a:pt x="9554" y="6127"/>
                    <a:pt x="9538" y="6297"/>
                    <a:pt x="9430" y="6468"/>
                  </a:cubicBezTo>
                  <a:cubicBezTo>
                    <a:pt x="9213" y="5925"/>
                    <a:pt x="8949" y="5351"/>
                    <a:pt x="8530" y="4886"/>
                  </a:cubicBezTo>
                  <a:cubicBezTo>
                    <a:pt x="8515" y="4870"/>
                    <a:pt x="8515" y="4870"/>
                    <a:pt x="8499" y="4870"/>
                  </a:cubicBezTo>
                  <a:lnTo>
                    <a:pt x="8406" y="4917"/>
                  </a:lnTo>
                  <a:cubicBezTo>
                    <a:pt x="8406" y="4932"/>
                    <a:pt x="8391" y="4948"/>
                    <a:pt x="8406" y="4963"/>
                  </a:cubicBezTo>
                  <a:cubicBezTo>
                    <a:pt x="8422" y="4979"/>
                    <a:pt x="8422" y="4994"/>
                    <a:pt x="8437" y="5025"/>
                  </a:cubicBezTo>
                  <a:cubicBezTo>
                    <a:pt x="8468" y="5056"/>
                    <a:pt x="8484" y="5103"/>
                    <a:pt x="8515" y="5149"/>
                  </a:cubicBezTo>
                  <a:cubicBezTo>
                    <a:pt x="8825" y="5615"/>
                    <a:pt x="9135" y="6127"/>
                    <a:pt x="9259" y="6731"/>
                  </a:cubicBezTo>
                  <a:cubicBezTo>
                    <a:pt x="9275" y="6809"/>
                    <a:pt x="9275" y="6902"/>
                    <a:pt x="9244" y="6980"/>
                  </a:cubicBezTo>
                  <a:cubicBezTo>
                    <a:pt x="9073" y="7615"/>
                    <a:pt x="8902" y="8267"/>
                    <a:pt x="8732" y="8903"/>
                  </a:cubicBezTo>
                  <a:lnTo>
                    <a:pt x="8623" y="9290"/>
                  </a:lnTo>
                  <a:cubicBezTo>
                    <a:pt x="8623" y="9290"/>
                    <a:pt x="8623" y="9290"/>
                    <a:pt x="8623" y="9306"/>
                  </a:cubicBezTo>
                  <a:cubicBezTo>
                    <a:pt x="8577" y="9182"/>
                    <a:pt x="8546" y="9058"/>
                    <a:pt x="8499" y="8918"/>
                  </a:cubicBezTo>
                  <a:cubicBezTo>
                    <a:pt x="8391" y="8592"/>
                    <a:pt x="8298" y="8251"/>
                    <a:pt x="8158" y="7926"/>
                  </a:cubicBezTo>
                  <a:cubicBezTo>
                    <a:pt x="7677" y="6685"/>
                    <a:pt x="7088" y="5646"/>
                    <a:pt x="6343" y="4715"/>
                  </a:cubicBezTo>
                  <a:cubicBezTo>
                    <a:pt x="6266" y="4622"/>
                    <a:pt x="6281" y="4560"/>
                    <a:pt x="6297" y="4467"/>
                  </a:cubicBezTo>
                  <a:cubicBezTo>
                    <a:pt x="6312" y="4436"/>
                    <a:pt x="6312" y="4421"/>
                    <a:pt x="6312" y="4390"/>
                  </a:cubicBezTo>
                  <a:cubicBezTo>
                    <a:pt x="6328" y="4281"/>
                    <a:pt x="6343" y="4172"/>
                    <a:pt x="6359" y="4064"/>
                  </a:cubicBezTo>
                  <a:cubicBezTo>
                    <a:pt x="6405" y="3723"/>
                    <a:pt x="6452" y="3366"/>
                    <a:pt x="6530" y="3025"/>
                  </a:cubicBezTo>
                  <a:cubicBezTo>
                    <a:pt x="6607" y="2746"/>
                    <a:pt x="6716" y="2466"/>
                    <a:pt x="6871" y="2187"/>
                  </a:cubicBezTo>
                  <a:cubicBezTo>
                    <a:pt x="6933" y="2063"/>
                    <a:pt x="7010" y="2001"/>
                    <a:pt x="7088" y="1986"/>
                  </a:cubicBezTo>
                  <a:cubicBezTo>
                    <a:pt x="7103" y="1970"/>
                    <a:pt x="7119" y="1970"/>
                    <a:pt x="7134" y="1970"/>
                  </a:cubicBezTo>
                  <a:close/>
                  <a:moveTo>
                    <a:pt x="16096" y="1978"/>
                  </a:moveTo>
                  <a:cubicBezTo>
                    <a:pt x="16119" y="1978"/>
                    <a:pt x="16140" y="1981"/>
                    <a:pt x="16160" y="1986"/>
                  </a:cubicBezTo>
                  <a:cubicBezTo>
                    <a:pt x="16285" y="2032"/>
                    <a:pt x="16378" y="2156"/>
                    <a:pt x="16471" y="2420"/>
                  </a:cubicBezTo>
                  <a:cubicBezTo>
                    <a:pt x="16595" y="2808"/>
                    <a:pt x="16688" y="3211"/>
                    <a:pt x="16765" y="3614"/>
                  </a:cubicBezTo>
                  <a:cubicBezTo>
                    <a:pt x="16796" y="3769"/>
                    <a:pt x="16827" y="3924"/>
                    <a:pt x="16858" y="4095"/>
                  </a:cubicBezTo>
                  <a:cubicBezTo>
                    <a:pt x="16889" y="4234"/>
                    <a:pt x="16936" y="4390"/>
                    <a:pt x="16936" y="4545"/>
                  </a:cubicBezTo>
                  <a:cubicBezTo>
                    <a:pt x="16936" y="4607"/>
                    <a:pt x="16889" y="4684"/>
                    <a:pt x="16843" y="4746"/>
                  </a:cubicBezTo>
                  <a:cubicBezTo>
                    <a:pt x="15866" y="6018"/>
                    <a:pt x="15152" y="7398"/>
                    <a:pt x="14734" y="8856"/>
                  </a:cubicBezTo>
                  <a:cubicBezTo>
                    <a:pt x="14703" y="8965"/>
                    <a:pt x="14672" y="9073"/>
                    <a:pt x="14641" y="9197"/>
                  </a:cubicBezTo>
                  <a:cubicBezTo>
                    <a:pt x="14625" y="9244"/>
                    <a:pt x="14625" y="9275"/>
                    <a:pt x="14610" y="9321"/>
                  </a:cubicBezTo>
                  <a:cubicBezTo>
                    <a:pt x="14594" y="9306"/>
                    <a:pt x="14579" y="9275"/>
                    <a:pt x="14579" y="9259"/>
                  </a:cubicBezTo>
                  <a:cubicBezTo>
                    <a:pt x="14532" y="9089"/>
                    <a:pt x="14486" y="8918"/>
                    <a:pt x="14439" y="8732"/>
                  </a:cubicBezTo>
                  <a:cubicBezTo>
                    <a:pt x="14284" y="8174"/>
                    <a:pt x="14129" y="7600"/>
                    <a:pt x="13989" y="7042"/>
                  </a:cubicBezTo>
                  <a:cubicBezTo>
                    <a:pt x="13943" y="6855"/>
                    <a:pt x="13943" y="6654"/>
                    <a:pt x="14005" y="6514"/>
                  </a:cubicBezTo>
                  <a:cubicBezTo>
                    <a:pt x="14160" y="6173"/>
                    <a:pt x="14330" y="5832"/>
                    <a:pt x="14501" y="5506"/>
                  </a:cubicBezTo>
                  <a:cubicBezTo>
                    <a:pt x="14579" y="5382"/>
                    <a:pt x="14641" y="5274"/>
                    <a:pt x="14703" y="5149"/>
                  </a:cubicBezTo>
                  <a:lnTo>
                    <a:pt x="14718" y="5118"/>
                  </a:lnTo>
                  <a:cubicBezTo>
                    <a:pt x="14734" y="5056"/>
                    <a:pt x="14765" y="5010"/>
                    <a:pt x="14765" y="4917"/>
                  </a:cubicBezTo>
                  <a:cubicBezTo>
                    <a:pt x="14765" y="4917"/>
                    <a:pt x="14765" y="4901"/>
                    <a:pt x="14749" y="4901"/>
                  </a:cubicBezTo>
                  <a:lnTo>
                    <a:pt x="14734" y="4901"/>
                  </a:lnTo>
                  <a:cubicBezTo>
                    <a:pt x="14268" y="5320"/>
                    <a:pt x="14036" y="5878"/>
                    <a:pt x="13788" y="6452"/>
                  </a:cubicBezTo>
                  <a:cubicBezTo>
                    <a:pt x="13664" y="6282"/>
                    <a:pt x="13648" y="6096"/>
                    <a:pt x="13741" y="5894"/>
                  </a:cubicBezTo>
                  <a:cubicBezTo>
                    <a:pt x="13958" y="5491"/>
                    <a:pt x="14191" y="5072"/>
                    <a:pt x="14408" y="4669"/>
                  </a:cubicBezTo>
                  <a:cubicBezTo>
                    <a:pt x="14470" y="4545"/>
                    <a:pt x="14532" y="4421"/>
                    <a:pt x="14594" y="4297"/>
                  </a:cubicBezTo>
                  <a:cubicBezTo>
                    <a:pt x="14625" y="4265"/>
                    <a:pt x="14656" y="4219"/>
                    <a:pt x="14672" y="4172"/>
                  </a:cubicBezTo>
                  <a:cubicBezTo>
                    <a:pt x="14703" y="4157"/>
                    <a:pt x="14718" y="4126"/>
                    <a:pt x="14734" y="4095"/>
                  </a:cubicBezTo>
                  <a:cubicBezTo>
                    <a:pt x="14734" y="4079"/>
                    <a:pt x="14734" y="4079"/>
                    <a:pt x="14734" y="4064"/>
                  </a:cubicBezTo>
                  <a:cubicBezTo>
                    <a:pt x="14718" y="4048"/>
                    <a:pt x="14718" y="4048"/>
                    <a:pt x="14703" y="4048"/>
                  </a:cubicBezTo>
                  <a:cubicBezTo>
                    <a:pt x="14424" y="4110"/>
                    <a:pt x="14253" y="4374"/>
                    <a:pt x="13524" y="5816"/>
                  </a:cubicBezTo>
                  <a:cubicBezTo>
                    <a:pt x="13369" y="5568"/>
                    <a:pt x="13307" y="5367"/>
                    <a:pt x="13431" y="5118"/>
                  </a:cubicBezTo>
                  <a:cubicBezTo>
                    <a:pt x="13555" y="4917"/>
                    <a:pt x="13679" y="4700"/>
                    <a:pt x="13803" y="4498"/>
                  </a:cubicBezTo>
                  <a:cubicBezTo>
                    <a:pt x="13943" y="4250"/>
                    <a:pt x="14098" y="4002"/>
                    <a:pt x="14237" y="3738"/>
                  </a:cubicBezTo>
                  <a:cubicBezTo>
                    <a:pt x="14594" y="3087"/>
                    <a:pt x="15121" y="2622"/>
                    <a:pt x="15633" y="2203"/>
                  </a:cubicBezTo>
                  <a:cubicBezTo>
                    <a:pt x="15828" y="2047"/>
                    <a:pt x="15979" y="1978"/>
                    <a:pt x="16096" y="1978"/>
                  </a:cubicBezTo>
                  <a:close/>
                  <a:moveTo>
                    <a:pt x="1039" y="6452"/>
                  </a:moveTo>
                  <a:cubicBezTo>
                    <a:pt x="1117" y="6452"/>
                    <a:pt x="1194" y="6468"/>
                    <a:pt x="1288" y="6483"/>
                  </a:cubicBezTo>
                  <a:cubicBezTo>
                    <a:pt x="1319" y="6499"/>
                    <a:pt x="1350" y="6499"/>
                    <a:pt x="1381" y="6499"/>
                  </a:cubicBezTo>
                  <a:cubicBezTo>
                    <a:pt x="1350" y="6545"/>
                    <a:pt x="1319" y="6592"/>
                    <a:pt x="1288" y="6623"/>
                  </a:cubicBezTo>
                  <a:cubicBezTo>
                    <a:pt x="1210" y="6716"/>
                    <a:pt x="1132" y="6809"/>
                    <a:pt x="1101" y="6918"/>
                  </a:cubicBezTo>
                  <a:cubicBezTo>
                    <a:pt x="1055" y="7073"/>
                    <a:pt x="1055" y="7274"/>
                    <a:pt x="1101" y="7460"/>
                  </a:cubicBezTo>
                  <a:cubicBezTo>
                    <a:pt x="1257" y="8158"/>
                    <a:pt x="1613" y="8825"/>
                    <a:pt x="2218" y="9570"/>
                  </a:cubicBezTo>
                  <a:cubicBezTo>
                    <a:pt x="2234" y="9616"/>
                    <a:pt x="2265" y="9647"/>
                    <a:pt x="2296" y="9678"/>
                  </a:cubicBezTo>
                  <a:cubicBezTo>
                    <a:pt x="2311" y="9709"/>
                    <a:pt x="2342" y="9740"/>
                    <a:pt x="2358" y="9771"/>
                  </a:cubicBezTo>
                  <a:cubicBezTo>
                    <a:pt x="2001" y="9740"/>
                    <a:pt x="1691" y="9663"/>
                    <a:pt x="1505" y="9259"/>
                  </a:cubicBezTo>
                  <a:cubicBezTo>
                    <a:pt x="1163" y="8515"/>
                    <a:pt x="869" y="7786"/>
                    <a:pt x="807" y="6980"/>
                  </a:cubicBezTo>
                  <a:lnTo>
                    <a:pt x="807" y="6964"/>
                  </a:lnTo>
                  <a:cubicBezTo>
                    <a:pt x="807" y="6949"/>
                    <a:pt x="807" y="6933"/>
                    <a:pt x="807" y="6918"/>
                  </a:cubicBezTo>
                  <a:cubicBezTo>
                    <a:pt x="807" y="6871"/>
                    <a:pt x="807" y="6840"/>
                    <a:pt x="807" y="6809"/>
                  </a:cubicBezTo>
                  <a:cubicBezTo>
                    <a:pt x="807" y="6654"/>
                    <a:pt x="791" y="6499"/>
                    <a:pt x="946" y="6452"/>
                  </a:cubicBezTo>
                  <a:close/>
                  <a:moveTo>
                    <a:pt x="22147" y="6421"/>
                  </a:moveTo>
                  <a:cubicBezTo>
                    <a:pt x="22224" y="6421"/>
                    <a:pt x="22286" y="6437"/>
                    <a:pt x="22318" y="6468"/>
                  </a:cubicBezTo>
                  <a:cubicBezTo>
                    <a:pt x="22380" y="6514"/>
                    <a:pt x="22395" y="6607"/>
                    <a:pt x="22395" y="6716"/>
                  </a:cubicBezTo>
                  <a:cubicBezTo>
                    <a:pt x="22395" y="6980"/>
                    <a:pt x="22380" y="7274"/>
                    <a:pt x="22318" y="7538"/>
                  </a:cubicBezTo>
                  <a:cubicBezTo>
                    <a:pt x="22178" y="8220"/>
                    <a:pt x="21930" y="8856"/>
                    <a:pt x="21604" y="9430"/>
                  </a:cubicBezTo>
                  <a:cubicBezTo>
                    <a:pt x="21496" y="9616"/>
                    <a:pt x="21371" y="9694"/>
                    <a:pt x="21201" y="9709"/>
                  </a:cubicBezTo>
                  <a:cubicBezTo>
                    <a:pt x="21108" y="9709"/>
                    <a:pt x="21015" y="9740"/>
                    <a:pt x="20922" y="9756"/>
                  </a:cubicBezTo>
                  <a:cubicBezTo>
                    <a:pt x="20906" y="9756"/>
                    <a:pt x="20875" y="9771"/>
                    <a:pt x="20860" y="9771"/>
                  </a:cubicBezTo>
                  <a:cubicBezTo>
                    <a:pt x="20906" y="9694"/>
                    <a:pt x="20968" y="9616"/>
                    <a:pt x="21030" y="9538"/>
                  </a:cubicBezTo>
                  <a:cubicBezTo>
                    <a:pt x="21170" y="9352"/>
                    <a:pt x="21309" y="9166"/>
                    <a:pt x="21433" y="8965"/>
                  </a:cubicBezTo>
                  <a:cubicBezTo>
                    <a:pt x="21728" y="8515"/>
                    <a:pt x="22007" y="8019"/>
                    <a:pt x="22116" y="7429"/>
                  </a:cubicBezTo>
                  <a:cubicBezTo>
                    <a:pt x="22147" y="7336"/>
                    <a:pt x="22162" y="7212"/>
                    <a:pt x="22147" y="7104"/>
                  </a:cubicBezTo>
                  <a:cubicBezTo>
                    <a:pt x="22131" y="6871"/>
                    <a:pt x="22085" y="6638"/>
                    <a:pt x="21806" y="6530"/>
                  </a:cubicBezTo>
                  <a:cubicBezTo>
                    <a:pt x="21837" y="6530"/>
                    <a:pt x="21852" y="6514"/>
                    <a:pt x="21868" y="6514"/>
                  </a:cubicBezTo>
                  <a:cubicBezTo>
                    <a:pt x="21961" y="6468"/>
                    <a:pt x="22054" y="6437"/>
                    <a:pt x="22147" y="6421"/>
                  </a:cubicBezTo>
                  <a:close/>
                  <a:moveTo>
                    <a:pt x="21666" y="6638"/>
                  </a:moveTo>
                  <a:cubicBezTo>
                    <a:pt x="21713" y="6638"/>
                    <a:pt x="21744" y="6638"/>
                    <a:pt x="21790" y="6654"/>
                  </a:cubicBezTo>
                  <a:cubicBezTo>
                    <a:pt x="21883" y="6700"/>
                    <a:pt x="21945" y="6809"/>
                    <a:pt x="21961" y="6933"/>
                  </a:cubicBezTo>
                  <a:cubicBezTo>
                    <a:pt x="21976" y="7073"/>
                    <a:pt x="21992" y="7305"/>
                    <a:pt x="21914" y="7491"/>
                  </a:cubicBezTo>
                  <a:cubicBezTo>
                    <a:pt x="21589" y="8499"/>
                    <a:pt x="21077" y="9259"/>
                    <a:pt x="20379" y="9833"/>
                  </a:cubicBezTo>
                  <a:cubicBezTo>
                    <a:pt x="20348" y="9864"/>
                    <a:pt x="20301" y="9895"/>
                    <a:pt x="20270" y="9911"/>
                  </a:cubicBezTo>
                  <a:cubicBezTo>
                    <a:pt x="19728" y="10066"/>
                    <a:pt x="19185" y="10236"/>
                    <a:pt x="18626" y="10407"/>
                  </a:cubicBezTo>
                  <a:lnTo>
                    <a:pt x="18316" y="10485"/>
                  </a:lnTo>
                  <a:cubicBezTo>
                    <a:pt x="18875" y="9725"/>
                    <a:pt x="19216" y="9042"/>
                    <a:pt x="19433" y="8375"/>
                  </a:cubicBezTo>
                  <a:cubicBezTo>
                    <a:pt x="19541" y="8050"/>
                    <a:pt x="19712" y="7817"/>
                    <a:pt x="19960" y="7646"/>
                  </a:cubicBezTo>
                  <a:cubicBezTo>
                    <a:pt x="20503" y="7290"/>
                    <a:pt x="20999" y="6980"/>
                    <a:pt x="21480" y="6685"/>
                  </a:cubicBezTo>
                  <a:cubicBezTo>
                    <a:pt x="21542" y="6654"/>
                    <a:pt x="21604" y="6638"/>
                    <a:pt x="21666" y="6638"/>
                  </a:cubicBezTo>
                  <a:close/>
                  <a:moveTo>
                    <a:pt x="1536" y="6638"/>
                  </a:moveTo>
                  <a:cubicBezTo>
                    <a:pt x="1598" y="6638"/>
                    <a:pt x="1675" y="6654"/>
                    <a:pt x="1737" y="6685"/>
                  </a:cubicBezTo>
                  <a:cubicBezTo>
                    <a:pt x="2451" y="7026"/>
                    <a:pt x="3056" y="7429"/>
                    <a:pt x="3552" y="7910"/>
                  </a:cubicBezTo>
                  <a:cubicBezTo>
                    <a:pt x="3598" y="7957"/>
                    <a:pt x="3645" y="8003"/>
                    <a:pt x="3660" y="8050"/>
                  </a:cubicBezTo>
                  <a:cubicBezTo>
                    <a:pt x="3940" y="8918"/>
                    <a:pt x="4358" y="9740"/>
                    <a:pt x="4901" y="10500"/>
                  </a:cubicBezTo>
                  <a:cubicBezTo>
                    <a:pt x="4730" y="10438"/>
                    <a:pt x="4560" y="10391"/>
                    <a:pt x="4405" y="10345"/>
                  </a:cubicBezTo>
                  <a:cubicBezTo>
                    <a:pt x="3924" y="10205"/>
                    <a:pt x="3443" y="10066"/>
                    <a:pt x="2978" y="9911"/>
                  </a:cubicBezTo>
                  <a:cubicBezTo>
                    <a:pt x="2838" y="9864"/>
                    <a:pt x="2699" y="9756"/>
                    <a:pt x="2528" y="9570"/>
                  </a:cubicBezTo>
                  <a:cubicBezTo>
                    <a:pt x="1970" y="8980"/>
                    <a:pt x="1567" y="8313"/>
                    <a:pt x="1319" y="7600"/>
                  </a:cubicBezTo>
                  <a:cubicBezTo>
                    <a:pt x="1241" y="7367"/>
                    <a:pt x="1241" y="7104"/>
                    <a:pt x="1257" y="6933"/>
                  </a:cubicBezTo>
                  <a:cubicBezTo>
                    <a:pt x="1257" y="6824"/>
                    <a:pt x="1319" y="6731"/>
                    <a:pt x="1396" y="6685"/>
                  </a:cubicBezTo>
                  <a:cubicBezTo>
                    <a:pt x="1443" y="6654"/>
                    <a:pt x="1489" y="6638"/>
                    <a:pt x="1536" y="6638"/>
                  </a:cubicBezTo>
                  <a:close/>
                  <a:moveTo>
                    <a:pt x="3369" y="2636"/>
                  </a:moveTo>
                  <a:cubicBezTo>
                    <a:pt x="3409" y="2636"/>
                    <a:pt x="3457" y="2649"/>
                    <a:pt x="3505" y="2668"/>
                  </a:cubicBezTo>
                  <a:cubicBezTo>
                    <a:pt x="3707" y="2761"/>
                    <a:pt x="3862" y="2854"/>
                    <a:pt x="4002" y="2932"/>
                  </a:cubicBezTo>
                  <a:cubicBezTo>
                    <a:pt x="5397" y="3800"/>
                    <a:pt x="6499" y="5041"/>
                    <a:pt x="7367" y="6731"/>
                  </a:cubicBezTo>
                  <a:cubicBezTo>
                    <a:pt x="7770" y="7507"/>
                    <a:pt x="8251" y="8561"/>
                    <a:pt x="8437" y="9709"/>
                  </a:cubicBezTo>
                  <a:cubicBezTo>
                    <a:pt x="8484" y="9942"/>
                    <a:pt x="8484" y="10159"/>
                    <a:pt x="8468" y="10376"/>
                  </a:cubicBezTo>
                  <a:cubicBezTo>
                    <a:pt x="8391" y="11369"/>
                    <a:pt x="8515" y="12268"/>
                    <a:pt x="8871" y="13121"/>
                  </a:cubicBezTo>
                  <a:cubicBezTo>
                    <a:pt x="8096" y="12454"/>
                    <a:pt x="7305" y="11756"/>
                    <a:pt x="6731" y="10888"/>
                  </a:cubicBezTo>
                  <a:cubicBezTo>
                    <a:pt x="6049" y="9849"/>
                    <a:pt x="5615" y="8934"/>
                    <a:pt x="5351" y="8019"/>
                  </a:cubicBezTo>
                  <a:cubicBezTo>
                    <a:pt x="5351" y="8003"/>
                    <a:pt x="5335" y="8003"/>
                    <a:pt x="5320" y="8003"/>
                  </a:cubicBezTo>
                  <a:cubicBezTo>
                    <a:pt x="5304" y="8003"/>
                    <a:pt x="5304" y="8003"/>
                    <a:pt x="5304" y="8019"/>
                  </a:cubicBezTo>
                  <a:cubicBezTo>
                    <a:pt x="5351" y="8623"/>
                    <a:pt x="5552" y="9213"/>
                    <a:pt x="5940" y="9926"/>
                  </a:cubicBezTo>
                  <a:cubicBezTo>
                    <a:pt x="6157" y="10329"/>
                    <a:pt x="6405" y="10733"/>
                    <a:pt x="6638" y="11136"/>
                  </a:cubicBezTo>
                  <a:cubicBezTo>
                    <a:pt x="6731" y="11275"/>
                    <a:pt x="6809" y="11415"/>
                    <a:pt x="6886" y="11555"/>
                  </a:cubicBezTo>
                  <a:cubicBezTo>
                    <a:pt x="6793" y="11477"/>
                    <a:pt x="6669" y="11415"/>
                    <a:pt x="6561" y="11353"/>
                  </a:cubicBezTo>
                  <a:cubicBezTo>
                    <a:pt x="6157" y="11120"/>
                    <a:pt x="5739" y="10872"/>
                    <a:pt x="5490" y="10360"/>
                  </a:cubicBezTo>
                  <a:cubicBezTo>
                    <a:pt x="4762" y="8887"/>
                    <a:pt x="4234" y="7352"/>
                    <a:pt x="3924" y="5785"/>
                  </a:cubicBezTo>
                  <a:cubicBezTo>
                    <a:pt x="3924" y="5754"/>
                    <a:pt x="3924" y="5708"/>
                    <a:pt x="3909" y="5677"/>
                  </a:cubicBezTo>
                  <a:cubicBezTo>
                    <a:pt x="3909" y="5661"/>
                    <a:pt x="3893" y="5661"/>
                    <a:pt x="3862" y="5661"/>
                  </a:cubicBezTo>
                  <a:cubicBezTo>
                    <a:pt x="3862" y="5661"/>
                    <a:pt x="3846" y="5646"/>
                    <a:pt x="3815" y="5646"/>
                  </a:cubicBezTo>
                  <a:lnTo>
                    <a:pt x="3784" y="5646"/>
                  </a:lnTo>
                  <a:cubicBezTo>
                    <a:pt x="3784" y="5661"/>
                    <a:pt x="3784" y="5661"/>
                    <a:pt x="3784" y="5677"/>
                  </a:cubicBezTo>
                  <a:cubicBezTo>
                    <a:pt x="4079" y="7228"/>
                    <a:pt x="4467" y="8887"/>
                    <a:pt x="5227" y="10454"/>
                  </a:cubicBezTo>
                  <a:cubicBezTo>
                    <a:pt x="5180" y="10407"/>
                    <a:pt x="5134" y="10360"/>
                    <a:pt x="5103" y="10314"/>
                  </a:cubicBezTo>
                  <a:cubicBezTo>
                    <a:pt x="4653" y="9694"/>
                    <a:pt x="4327" y="9089"/>
                    <a:pt x="4095" y="8468"/>
                  </a:cubicBezTo>
                  <a:cubicBezTo>
                    <a:pt x="3397" y="6607"/>
                    <a:pt x="3087" y="5056"/>
                    <a:pt x="3118" y="3568"/>
                  </a:cubicBezTo>
                  <a:cubicBezTo>
                    <a:pt x="3118" y="3304"/>
                    <a:pt x="3164" y="3056"/>
                    <a:pt x="3195" y="2823"/>
                  </a:cubicBezTo>
                  <a:cubicBezTo>
                    <a:pt x="3211" y="2746"/>
                    <a:pt x="3257" y="2684"/>
                    <a:pt x="3304" y="2653"/>
                  </a:cubicBezTo>
                  <a:cubicBezTo>
                    <a:pt x="3321" y="2641"/>
                    <a:pt x="3344" y="2636"/>
                    <a:pt x="3369" y="2636"/>
                  </a:cubicBezTo>
                  <a:close/>
                  <a:moveTo>
                    <a:pt x="19898" y="2637"/>
                  </a:moveTo>
                  <a:cubicBezTo>
                    <a:pt x="19960" y="2668"/>
                    <a:pt x="20007" y="2777"/>
                    <a:pt x="20038" y="2978"/>
                  </a:cubicBezTo>
                  <a:cubicBezTo>
                    <a:pt x="20131" y="3583"/>
                    <a:pt x="20131" y="4219"/>
                    <a:pt x="20007" y="5056"/>
                  </a:cubicBezTo>
                  <a:cubicBezTo>
                    <a:pt x="19836" y="6344"/>
                    <a:pt x="19526" y="7522"/>
                    <a:pt x="19061" y="8592"/>
                  </a:cubicBezTo>
                  <a:cubicBezTo>
                    <a:pt x="18875" y="9027"/>
                    <a:pt x="18642" y="9430"/>
                    <a:pt x="18394" y="9833"/>
                  </a:cubicBezTo>
                  <a:cubicBezTo>
                    <a:pt x="18316" y="9957"/>
                    <a:pt x="18239" y="10097"/>
                    <a:pt x="18161" y="10236"/>
                  </a:cubicBezTo>
                  <a:cubicBezTo>
                    <a:pt x="18115" y="10329"/>
                    <a:pt x="18037" y="10407"/>
                    <a:pt x="17960" y="10485"/>
                  </a:cubicBezTo>
                  <a:cubicBezTo>
                    <a:pt x="17944" y="10516"/>
                    <a:pt x="17913" y="10547"/>
                    <a:pt x="17882" y="10578"/>
                  </a:cubicBezTo>
                  <a:cubicBezTo>
                    <a:pt x="18766" y="8887"/>
                    <a:pt x="19154" y="7073"/>
                    <a:pt x="19386" y="5677"/>
                  </a:cubicBezTo>
                  <a:cubicBezTo>
                    <a:pt x="19386" y="5661"/>
                    <a:pt x="19386" y="5646"/>
                    <a:pt x="19371" y="5646"/>
                  </a:cubicBezTo>
                  <a:cubicBezTo>
                    <a:pt x="19355" y="5646"/>
                    <a:pt x="19340" y="5646"/>
                    <a:pt x="19340" y="5661"/>
                  </a:cubicBezTo>
                  <a:cubicBezTo>
                    <a:pt x="19293" y="5832"/>
                    <a:pt x="19247" y="6018"/>
                    <a:pt x="19200" y="6189"/>
                  </a:cubicBezTo>
                  <a:cubicBezTo>
                    <a:pt x="19107" y="6576"/>
                    <a:pt x="19014" y="6964"/>
                    <a:pt x="18906" y="7336"/>
                  </a:cubicBezTo>
                  <a:cubicBezTo>
                    <a:pt x="18533" y="8546"/>
                    <a:pt x="18177" y="9601"/>
                    <a:pt x="17572" y="10593"/>
                  </a:cubicBezTo>
                  <a:cubicBezTo>
                    <a:pt x="17401" y="10872"/>
                    <a:pt x="17215" y="11058"/>
                    <a:pt x="16982" y="11167"/>
                  </a:cubicBezTo>
                  <a:cubicBezTo>
                    <a:pt x="16827" y="11244"/>
                    <a:pt x="16672" y="11338"/>
                    <a:pt x="16533" y="11415"/>
                  </a:cubicBezTo>
                  <a:cubicBezTo>
                    <a:pt x="16455" y="11462"/>
                    <a:pt x="16362" y="11508"/>
                    <a:pt x="16285" y="11555"/>
                  </a:cubicBezTo>
                  <a:cubicBezTo>
                    <a:pt x="17169" y="10329"/>
                    <a:pt x="17696" y="9197"/>
                    <a:pt x="17960" y="8050"/>
                  </a:cubicBezTo>
                  <a:cubicBezTo>
                    <a:pt x="17960" y="8034"/>
                    <a:pt x="17960" y="8019"/>
                    <a:pt x="17944" y="8019"/>
                  </a:cubicBezTo>
                  <a:lnTo>
                    <a:pt x="17882" y="7988"/>
                  </a:lnTo>
                  <a:lnTo>
                    <a:pt x="17866" y="7988"/>
                  </a:lnTo>
                  <a:cubicBezTo>
                    <a:pt x="17851" y="7988"/>
                    <a:pt x="17851" y="8003"/>
                    <a:pt x="17851" y="8003"/>
                  </a:cubicBezTo>
                  <a:cubicBezTo>
                    <a:pt x="17835" y="8019"/>
                    <a:pt x="17835" y="8034"/>
                    <a:pt x="17820" y="8050"/>
                  </a:cubicBezTo>
                  <a:cubicBezTo>
                    <a:pt x="17804" y="8081"/>
                    <a:pt x="17789" y="8112"/>
                    <a:pt x="17773" y="8158"/>
                  </a:cubicBezTo>
                  <a:cubicBezTo>
                    <a:pt x="17417" y="9507"/>
                    <a:pt x="16688" y="10779"/>
                    <a:pt x="15556" y="12035"/>
                  </a:cubicBezTo>
                  <a:cubicBezTo>
                    <a:pt x="15292" y="12330"/>
                    <a:pt x="14997" y="12578"/>
                    <a:pt x="14672" y="12842"/>
                  </a:cubicBezTo>
                  <a:cubicBezTo>
                    <a:pt x="14548" y="12950"/>
                    <a:pt x="14424" y="13059"/>
                    <a:pt x="14299" y="13168"/>
                  </a:cubicBezTo>
                  <a:cubicBezTo>
                    <a:pt x="14330" y="13106"/>
                    <a:pt x="14346" y="13075"/>
                    <a:pt x="14361" y="13028"/>
                  </a:cubicBezTo>
                  <a:cubicBezTo>
                    <a:pt x="14687" y="12237"/>
                    <a:pt x="14827" y="11415"/>
                    <a:pt x="14749" y="10609"/>
                  </a:cubicBezTo>
                  <a:cubicBezTo>
                    <a:pt x="14687" y="10019"/>
                    <a:pt x="14765" y="9399"/>
                    <a:pt x="15013" y="8686"/>
                  </a:cubicBezTo>
                  <a:cubicBezTo>
                    <a:pt x="15757" y="6499"/>
                    <a:pt x="16734" y="4932"/>
                    <a:pt x="18115" y="3754"/>
                  </a:cubicBezTo>
                  <a:cubicBezTo>
                    <a:pt x="18580" y="3366"/>
                    <a:pt x="19123" y="3025"/>
                    <a:pt x="19557" y="2746"/>
                  </a:cubicBezTo>
                  <a:cubicBezTo>
                    <a:pt x="19681" y="2668"/>
                    <a:pt x="19774" y="2637"/>
                    <a:pt x="19836" y="2637"/>
                  </a:cubicBezTo>
                  <a:close/>
                  <a:moveTo>
                    <a:pt x="22643" y="9740"/>
                  </a:moveTo>
                  <a:lnTo>
                    <a:pt x="22690" y="9802"/>
                  </a:lnTo>
                  <a:cubicBezTo>
                    <a:pt x="22674" y="9849"/>
                    <a:pt x="22659" y="9895"/>
                    <a:pt x="22628" y="9942"/>
                  </a:cubicBezTo>
                  <a:cubicBezTo>
                    <a:pt x="22581" y="10050"/>
                    <a:pt x="22535" y="10159"/>
                    <a:pt x="22473" y="10267"/>
                  </a:cubicBezTo>
                  <a:cubicBezTo>
                    <a:pt x="22085" y="10872"/>
                    <a:pt x="21558" y="11415"/>
                    <a:pt x="20844" y="11927"/>
                  </a:cubicBezTo>
                  <a:cubicBezTo>
                    <a:pt x="19386" y="12997"/>
                    <a:pt x="17991" y="13710"/>
                    <a:pt x="16579" y="14114"/>
                  </a:cubicBezTo>
                  <a:cubicBezTo>
                    <a:pt x="15664" y="14393"/>
                    <a:pt x="14672" y="14563"/>
                    <a:pt x="13540" y="14625"/>
                  </a:cubicBezTo>
                  <a:cubicBezTo>
                    <a:pt x="13524" y="14625"/>
                    <a:pt x="13508" y="14641"/>
                    <a:pt x="13493" y="14641"/>
                  </a:cubicBezTo>
                  <a:cubicBezTo>
                    <a:pt x="13462" y="14641"/>
                    <a:pt x="13446" y="14625"/>
                    <a:pt x="13415" y="14625"/>
                  </a:cubicBezTo>
                  <a:cubicBezTo>
                    <a:pt x="14299" y="13354"/>
                    <a:pt x="15447" y="12330"/>
                    <a:pt x="16905" y="11493"/>
                  </a:cubicBezTo>
                  <a:cubicBezTo>
                    <a:pt x="18471" y="10578"/>
                    <a:pt x="20301" y="10019"/>
                    <a:pt x="22643" y="9740"/>
                  </a:cubicBezTo>
                  <a:close/>
                  <a:moveTo>
                    <a:pt x="574" y="9756"/>
                  </a:moveTo>
                  <a:cubicBezTo>
                    <a:pt x="2528" y="9973"/>
                    <a:pt x="4095" y="10391"/>
                    <a:pt x="5521" y="11074"/>
                  </a:cubicBezTo>
                  <a:cubicBezTo>
                    <a:pt x="7336" y="11942"/>
                    <a:pt x="8716" y="13121"/>
                    <a:pt x="9771" y="14672"/>
                  </a:cubicBezTo>
                  <a:cubicBezTo>
                    <a:pt x="9569" y="14641"/>
                    <a:pt x="9383" y="14610"/>
                    <a:pt x="9182" y="14594"/>
                  </a:cubicBezTo>
                  <a:cubicBezTo>
                    <a:pt x="8716" y="14532"/>
                    <a:pt x="8251" y="14470"/>
                    <a:pt x="7786" y="14393"/>
                  </a:cubicBezTo>
                  <a:cubicBezTo>
                    <a:pt x="5770" y="14036"/>
                    <a:pt x="3878" y="13121"/>
                    <a:pt x="1830" y="11508"/>
                  </a:cubicBezTo>
                  <a:cubicBezTo>
                    <a:pt x="1412" y="11182"/>
                    <a:pt x="1055" y="10764"/>
                    <a:pt x="667" y="10159"/>
                  </a:cubicBezTo>
                  <a:cubicBezTo>
                    <a:pt x="636" y="10081"/>
                    <a:pt x="590" y="9988"/>
                    <a:pt x="574" y="9911"/>
                  </a:cubicBezTo>
                  <a:cubicBezTo>
                    <a:pt x="559" y="9880"/>
                    <a:pt x="543" y="9833"/>
                    <a:pt x="528" y="9802"/>
                  </a:cubicBezTo>
                  <a:lnTo>
                    <a:pt x="574" y="9756"/>
                  </a:lnTo>
                  <a:close/>
                  <a:moveTo>
                    <a:pt x="326" y="9849"/>
                  </a:moveTo>
                  <a:cubicBezTo>
                    <a:pt x="357" y="9926"/>
                    <a:pt x="404" y="9988"/>
                    <a:pt x="435" y="10066"/>
                  </a:cubicBezTo>
                  <a:cubicBezTo>
                    <a:pt x="543" y="10236"/>
                    <a:pt x="621" y="10407"/>
                    <a:pt x="729" y="10547"/>
                  </a:cubicBezTo>
                  <a:cubicBezTo>
                    <a:pt x="1132" y="11105"/>
                    <a:pt x="1629" y="11586"/>
                    <a:pt x="2265" y="12035"/>
                  </a:cubicBezTo>
                  <a:cubicBezTo>
                    <a:pt x="3335" y="12795"/>
                    <a:pt x="4327" y="13385"/>
                    <a:pt x="5289" y="13819"/>
                  </a:cubicBezTo>
                  <a:cubicBezTo>
                    <a:pt x="6421" y="14346"/>
                    <a:pt x="7677" y="14672"/>
                    <a:pt x="9135" y="14811"/>
                  </a:cubicBezTo>
                  <a:cubicBezTo>
                    <a:pt x="9445" y="14843"/>
                    <a:pt x="9755" y="14905"/>
                    <a:pt x="10035" y="14982"/>
                  </a:cubicBezTo>
                  <a:cubicBezTo>
                    <a:pt x="10143" y="15013"/>
                    <a:pt x="10252" y="15075"/>
                    <a:pt x="10360" y="15137"/>
                  </a:cubicBezTo>
                  <a:cubicBezTo>
                    <a:pt x="10391" y="15168"/>
                    <a:pt x="10438" y="15199"/>
                    <a:pt x="10484" y="15230"/>
                  </a:cubicBezTo>
                  <a:lnTo>
                    <a:pt x="10298" y="15230"/>
                  </a:lnTo>
                  <a:cubicBezTo>
                    <a:pt x="10221" y="15238"/>
                    <a:pt x="10147" y="15242"/>
                    <a:pt x="10075" y="15242"/>
                  </a:cubicBezTo>
                  <a:cubicBezTo>
                    <a:pt x="10003" y="15242"/>
                    <a:pt x="9934" y="15238"/>
                    <a:pt x="9864" y="15230"/>
                  </a:cubicBezTo>
                  <a:cubicBezTo>
                    <a:pt x="7429" y="15075"/>
                    <a:pt x="5149" y="14284"/>
                    <a:pt x="2916" y="12795"/>
                  </a:cubicBezTo>
                  <a:cubicBezTo>
                    <a:pt x="2063" y="12237"/>
                    <a:pt x="1303" y="11508"/>
                    <a:pt x="590" y="10578"/>
                  </a:cubicBezTo>
                  <a:cubicBezTo>
                    <a:pt x="481" y="10438"/>
                    <a:pt x="404" y="10283"/>
                    <a:pt x="310" y="10066"/>
                  </a:cubicBezTo>
                  <a:cubicBezTo>
                    <a:pt x="295" y="10019"/>
                    <a:pt x="310" y="9957"/>
                    <a:pt x="310" y="9895"/>
                  </a:cubicBezTo>
                  <a:cubicBezTo>
                    <a:pt x="326" y="9880"/>
                    <a:pt x="326" y="9864"/>
                    <a:pt x="326" y="9849"/>
                  </a:cubicBezTo>
                  <a:close/>
                  <a:moveTo>
                    <a:pt x="22876" y="9849"/>
                  </a:moveTo>
                  <a:cubicBezTo>
                    <a:pt x="22876" y="9864"/>
                    <a:pt x="22876" y="9864"/>
                    <a:pt x="22891" y="9880"/>
                  </a:cubicBezTo>
                  <a:cubicBezTo>
                    <a:pt x="22907" y="9942"/>
                    <a:pt x="22922" y="10004"/>
                    <a:pt x="22907" y="10035"/>
                  </a:cubicBezTo>
                  <a:cubicBezTo>
                    <a:pt x="22798" y="10267"/>
                    <a:pt x="22705" y="10469"/>
                    <a:pt x="22566" y="10655"/>
                  </a:cubicBezTo>
                  <a:cubicBezTo>
                    <a:pt x="21775" y="11648"/>
                    <a:pt x="20891" y="12454"/>
                    <a:pt x="19914" y="13043"/>
                  </a:cubicBezTo>
                  <a:cubicBezTo>
                    <a:pt x="18332" y="14036"/>
                    <a:pt x="16688" y="14687"/>
                    <a:pt x="15013" y="15029"/>
                  </a:cubicBezTo>
                  <a:cubicBezTo>
                    <a:pt x="14517" y="15122"/>
                    <a:pt x="14005" y="15168"/>
                    <a:pt x="13493" y="15199"/>
                  </a:cubicBezTo>
                  <a:cubicBezTo>
                    <a:pt x="13276" y="15215"/>
                    <a:pt x="13043" y="15230"/>
                    <a:pt x="12811" y="15261"/>
                  </a:cubicBezTo>
                  <a:cubicBezTo>
                    <a:pt x="12795" y="15261"/>
                    <a:pt x="12764" y="15261"/>
                    <a:pt x="12749" y="15246"/>
                  </a:cubicBezTo>
                  <a:lnTo>
                    <a:pt x="12733" y="15246"/>
                  </a:lnTo>
                  <a:cubicBezTo>
                    <a:pt x="13090" y="14889"/>
                    <a:pt x="13540" y="14858"/>
                    <a:pt x="13958" y="14811"/>
                  </a:cubicBezTo>
                  <a:lnTo>
                    <a:pt x="14005" y="14811"/>
                  </a:lnTo>
                  <a:cubicBezTo>
                    <a:pt x="15680" y="14672"/>
                    <a:pt x="17293" y="14191"/>
                    <a:pt x="18781" y="13400"/>
                  </a:cubicBezTo>
                  <a:cubicBezTo>
                    <a:pt x="19821" y="12842"/>
                    <a:pt x="20751" y="12175"/>
                    <a:pt x="21449" y="11663"/>
                  </a:cubicBezTo>
                  <a:cubicBezTo>
                    <a:pt x="21992" y="11260"/>
                    <a:pt x="22364" y="10717"/>
                    <a:pt x="22690" y="10236"/>
                  </a:cubicBezTo>
                  <a:cubicBezTo>
                    <a:pt x="22721" y="10190"/>
                    <a:pt x="22752" y="10112"/>
                    <a:pt x="22783" y="10050"/>
                  </a:cubicBezTo>
                  <a:cubicBezTo>
                    <a:pt x="22814" y="9988"/>
                    <a:pt x="22845" y="9911"/>
                    <a:pt x="22876" y="9849"/>
                  </a:cubicBezTo>
                  <a:close/>
                  <a:moveTo>
                    <a:pt x="11601" y="2125"/>
                  </a:moveTo>
                  <a:cubicBezTo>
                    <a:pt x="11632" y="2172"/>
                    <a:pt x="11647" y="2203"/>
                    <a:pt x="11663" y="2249"/>
                  </a:cubicBezTo>
                  <a:cubicBezTo>
                    <a:pt x="11725" y="2342"/>
                    <a:pt x="11772" y="2435"/>
                    <a:pt x="11803" y="2513"/>
                  </a:cubicBezTo>
                  <a:cubicBezTo>
                    <a:pt x="11989" y="2963"/>
                    <a:pt x="12175" y="3413"/>
                    <a:pt x="12361" y="3862"/>
                  </a:cubicBezTo>
                  <a:cubicBezTo>
                    <a:pt x="12857" y="5010"/>
                    <a:pt x="13353" y="6204"/>
                    <a:pt x="13819" y="7398"/>
                  </a:cubicBezTo>
                  <a:cubicBezTo>
                    <a:pt x="14144" y="8236"/>
                    <a:pt x="14346" y="9166"/>
                    <a:pt x="14455" y="10438"/>
                  </a:cubicBezTo>
                  <a:cubicBezTo>
                    <a:pt x="14563" y="11508"/>
                    <a:pt x="14346" y="12516"/>
                    <a:pt x="13819" y="13509"/>
                  </a:cubicBezTo>
                  <a:cubicBezTo>
                    <a:pt x="13571" y="13990"/>
                    <a:pt x="13183" y="14594"/>
                    <a:pt x="12593" y="14998"/>
                  </a:cubicBezTo>
                  <a:cubicBezTo>
                    <a:pt x="12175" y="15269"/>
                    <a:pt x="11892" y="15405"/>
                    <a:pt x="11609" y="15405"/>
                  </a:cubicBezTo>
                  <a:cubicBezTo>
                    <a:pt x="11326" y="15405"/>
                    <a:pt x="11043" y="15269"/>
                    <a:pt x="10624" y="14998"/>
                  </a:cubicBezTo>
                  <a:cubicBezTo>
                    <a:pt x="10019" y="14594"/>
                    <a:pt x="9647" y="14005"/>
                    <a:pt x="9368" y="13462"/>
                  </a:cubicBezTo>
                  <a:cubicBezTo>
                    <a:pt x="8871" y="12547"/>
                    <a:pt x="8670" y="11570"/>
                    <a:pt x="8747" y="10485"/>
                  </a:cubicBezTo>
                  <a:cubicBezTo>
                    <a:pt x="8887" y="8499"/>
                    <a:pt x="9600" y="6669"/>
                    <a:pt x="10267" y="5118"/>
                  </a:cubicBezTo>
                  <a:cubicBezTo>
                    <a:pt x="10546" y="4452"/>
                    <a:pt x="10841" y="3785"/>
                    <a:pt x="11120" y="3149"/>
                  </a:cubicBezTo>
                  <a:cubicBezTo>
                    <a:pt x="11244" y="2901"/>
                    <a:pt x="11353" y="2653"/>
                    <a:pt x="11461" y="2404"/>
                  </a:cubicBezTo>
                  <a:cubicBezTo>
                    <a:pt x="11492" y="2342"/>
                    <a:pt x="11523" y="2280"/>
                    <a:pt x="11554" y="2203"/>
                  </a:cubicBezTo>
                  <a:cubicBezTo>
                    <a:pt x="11570" y="2187"/>
                    <a:pt x="11585" y="2156"/>
                    <a:pt x="11601" y="2125"/>
                  </a:cubicBezTo>
                  <a:close/>
                  <a:moveTo>
                    <a:pt x="10655" y="15463"/>
                  </a:moveTo>
                  <a:cubicBezTo>
                    <a:pt x="10686" y="15463"/>
                    <a:pt x="10717" y="15478"/>
                    <a:pt x="10748" y="15478"/>
                  </a:cubicBezTo>
                  <a:cubicBezTo>
                    <a:pt x="10825" y="15478"/>
                    <a:pt x="10903" y="15478"/>
                    <a:pt x="10965" y="15509"/>
                  </a:cubicBezTo>
                  <a:cubicBezTo>
                    <a:pt x="11182" y="15610"/>
                    <a:pt x="11395" y="15661"/>
                    <a:pt x="11607" y="15661"/>
                  </a:cubicBezTo>
                  <a:cubicBezTo>
                    <a:pt x="11818" y="15661"/>
                    <a:pt x="12027" y="15610"/>
                    <a:pt x="12237" y="15509"/>
                  </a:cubicBezTo>
                  <a:cubicBezTo>
                    <a:pt x="12293" y="15481"/>
                    <a:pt x="12348" y="15476"/>
                    <a:pt x="12408" y="15476"/>
                  </a:cubicBezTo>
                  <a:cubicBezTo>
                    <a:pt x="12447" y="15476"/>
                    <a:pt x="12488" y="15478"/>
                    <a:pt x="12531" y="15478"/>
                  </a:cubicBezTo>
                  <a:cubicBezTo>
                    <a:pt x="12252" y="15820"/>
                    <a:pt x="12082" y="16192"/>
                    <a:pt x="12051" y="16611"/>
                  </a:cubicBezTo>
                  <a:cubicBezTo>
                    <a:pt x="12035" y="16750"/>
                    <a:pt x="11756" y="16952"/>
                    <a:pt x="11601" y="16952"/>
                  </a:cubicBezTo>
                  <a:cubicBezTo>
                    <a:pt x="11430" y="16936"/>
                    <a:pt x="11167" y="16735"/>
                    <a:pt x="11151" y="16579"/>
                  </a:cubicBezTo>
                  <a:cubicBezTo>
                    <a:pt x="11120" y="16145"/>
                    <a:pt x="10950" y="15789"/>
                    <a:pt x="10639" y="15494"/>
                  </a:cubicBezTo>
                  <a:lnTo>
                    <a:pt x="10655" y="15463"/>
                  </a:lnTo>
                  <a:close/>
                  <a:moveTo>
                    <a:pt x="11880" y="17107"/>
                  </a:moveTo>
                  <a:cubicBezTo>
                    <a:pt x="11880" y="17107"/>
                    <a:pt x="11880" y="17122"/>
                    <a:pt x="11880" y="17138"/>
                  </a:cubicBezTo>
                  <a:cubicBezTo>
                    <a:pt x="11880" y="17169"/>
                    <a:pt x="11896" y="17215"/>
                    <a:pt x="11896" y="17262"/>
                  </a:cubicBezTo>
                  <a:cubicBezTo>
                    <a:pt x="11880" y="21031"/>
                    <a:pt x="11880" y="24815"/>
                    <a:pt x="11865" y="28599"/>
                  </a:cubicBezTo>
                  <a:cubicBezTo>
                    <a:pt x="11865" y="28738"/>
                    <a:pt x="11740" y="28909"/>
                    <a:pt x="11616" y="28909"/>
                  </a:cubicBezTo>
                  <a:cubicBezTo>
                    <a:pt x="11554" y="28909"/>
                    <a:pt x="11508" y="28894"/>
                    <a:pt x="11461" y="28847"/>
                  </a:cubicBezTo>
                  <a:cubicBezTo>
                    <a:pt x="11384" y="28769"/>
                    <a:pt x="11337" y="28661"/>
                    <a:pt x="11337" y="28568"/>
                  </a:cubicBezTo>
                  <a:cubicBezTo>
                    <a:pt x="11337" y="25016"/>
                    <a:pt x="11337" y="21465"/>
                    <a:pt x="11322" y="17913"/>
                  </a:cubicBezTo>
                  <a:lnTo>
                    <a:pt x="11322" y="17107"/>
                  </a:lnTo>
                  <a:close/>
                  <a:moveTo>
                    <a:pt x="11554" y="1"/>
                  </a:moveTo>
                  <a:cubicBezTo>
                    <a:pt x="10329" y="698"/>
                    <a:pt x="9631" y="1815"/>
                    <a:pt x="8980" y="3288"/>
                  </a:cubicBezTo>
                  <a:cubicBezTo>
                    <a:pt x="8980" y="3273"/>
                    <a:pt x="8964" y="3273"/>
                    <a:pt x="8964" y="3257"/>
                  </a:cubicBezTo>
                  <a:cubicBezTo>
                    <a:pt x="8933" y="3226"/>
                    <a:pt x="8902" y="3180"/>
                    <a:pt x="8856" y="3149"/>
                  </a:cubicBezTo>
                  <a:cubicBezTo>
                    <a:pt x="8747" y="3040"/>
                    <a:pt x="8623" y="2916"/>
                    <a:pt x="8515" y="2792"/>
                  </a:cubicBezTo>
                  <a:cubicBezTo>
                    <a:pt x="8220" y="2513"/>
                    <a:pt x="7925" y="2218"/>
                    <a:pt x="7615" y="1955"/>
                  </a:cubicBezTo>
                  <a:cubicBezTo>
                    <a:pt x="7429" y="1809"/>
                    <a:pt x="7255" y="1731"/>
                    <a:pt x="7102" y="1731"/>
                  </a:cubicBezTo>
                  <a:cubicBezTo>
                    <a:pt x="7076" y="1731"/>
                    <a:pt x="7050" y="1733"/>
                    <a:pt x="7026" y="1738"/>
                  </a:cubicBezTo>
                  <a:cubicBezTo>
                    <a:pt x="6855" y="1784"/>
                    <a:pt x="6700" y="1924"/>
                    <a:pt x="6576" y="2172"/>
                  </a:cubicBezTo>
                  <a:cubicBezTo>
                    <a:pt x="6421" y="2497"/>
                    <a:pt x="6328" y="2839"/>
                    <a:pt x="6219" y="3257"/>
                  </a:cubicBezTo>
                  <a:cubicBezTo>
                    <a:pt x="6157" y="3521"/>
                    <a:pt x="6126" y="3785"/>
                    <a:pt x="6095" y="4033"/>
                  </a:cubicBezTo>
                  <a:cubicBezTo>
                    <a:pt x="6080" y="4141"/>
                    <a:pt x="6064" y="4234"/>
                    <a:pt x="6049" y="4343"/>
                  </a:cubicBezTo>
                  <a:cubicBezTo>
                    <a:pt x="6002" y="4297"/>
                    <a:pt x="5956" y="4250"/>
                    <a:pt x="5909" y="4203"/>
                  </a:cubicBezTo>
                  <a:cubicBezTo>
                    <a:pt x="5289" y="3552"/>
                    <a:pt x="4560" y="2994"/>
                    <a:pt x="3753" y="2529"/>
                  </a:cubicBezTo>
                  <a:cubicBezTo>
                    <a:pt x="3596" y="2434"/>
                    <a:pt x="3460" y="2389"/>
                    <a:pt x="3346" y="2389"/>
                  </a:cubicBezTo>
                  <a:cubicBezTo>
                    <a:pt x="3291" y="2389"/>
                    <a:pt x="3240" y="2400"/>
                    <a:pt x="3195" y="2420"/>
                  </a:cubicBezTo>
                  <a:cubicBezTo>
                    <a:pt x="3056" y="2497"/>
                    <a:pt x="2978" y="2653"/>
                    <a:pt x="2931" y="2932"/>
                  </a:cubicBezTo>
                  <a:cubicBezTo>
                    <a:pt x="2885" y="3180"/>
                    <a:pt x="2854" y="3459"/>
                    <a:pt x="2854" y="3769"/>
                  </a:cubicBezTo>
                  <a:cubicBezTo>
                    <a:pt x="2854" y="4746"/>
                    <a:pt x="3009" y="5785"/>
                    <a:pt x="3335" y="7011"/>
                  </a:cubicBezTo>
                  <a:lnTo>
                    <a:pt x="3490" y="7553"/>
                  </a:lnTo>
                  <a:cubicBezTo>
                    <a:pt x="3474" y="7538"/>
                    <a:pt x="3459" y="7522"/>
                    <a:pt x="3443" y="7522"/>
                  </a:cubicBezTo>
                  <a:cubicBezTo>
                    <a:pt x="3397" y="7476"/>
                    <a:pt x="3350" y="7445"/>
                    <a:pt x="3319" y="7414"/>
                  </a:cubicBezTo>
                  <a:cubicBezTo>
                    <a:pt x="2699" y="6886"/>
                    <a:pt x="1985" y="6545"/>
                    <a:pt x="1319" y="6251"/>
                  </a:cubicBezTo>
                  <a:cubicBezTo>
                    <a:pt x="1213" y="6202"/>
                    <a:pt x="1116" y="6179"/>
                    <a:pt x="1028" y="6179"/>
                  </a:cubicBezTo>
                  <a:cubicBezTo>
                    <a:pt x="947" y="6179"/>
                    <a:pt x="873" y="6198"/>
                    <a:pt x="807" y="6235"/>
                  </a:cubicBezTo>
                  <a:cubicBezTo>
                    <a:pt x="667" y="6313"/>
                    <a:pt x="590" y="6468"/>
                    <a:pt x="559" y="6700"/>
                  </a:cubicBezTo>
                  <a:cubicBezTo>
                    <a:pt x="543" y="6809"/>
                    <a:pt x="543" y="6933"/>
                    <a:pt x="574" y="7073"/>
                  </a:cubicBezTo>
                  <a:cubicBezTo>
                    <a:pt x="667" y="7895"/>
                    <a:pt x="931" y="8701"/>
                    <a:pt x="1365" y="9476"/>
                  </a:cubicBezTo>
                  <a:cubicBezTo>
                    <a:pt x="1381" y="9507"/>
                    <a:pt x="1381" y="9538"/>
                    <a:pt x="1412" y="9570"/>
                  </a:cubicBezTo>
                  <a:cubicBezTo>
                    <a:pt x="1412" y="9585"/>
                    <a:pt x="1412" y="9585"/>
                    <a:pt x="1412" y="9601"/>
                  </a:cubicBezTo>
                  <a:cubicBezTo>
                    <a:pt x="1381" y="9585"/>
                    <a:pt x="1350" y="9585"/>
                    <a:pt x="1319" y="9585"/>
                  </a:cubicBezTo>
                  <a:cubicBezTo>
                    <a:pt x="1210" y="9570"/>
                    <a:pt x="1101" y="9538"/>
                    <a:pt x="1008" y="9538"/>
                  </a:cubicBezTo>
                  <a:cubicBezTo>
                    <a:pt x="888" y="9528"/>
                    <a:pt x="783" y="9517"/>
                    <a:pt x="682" y="9517"/>
                  </a:cubicBezTo>
                  <a:cubicBezTo>
                    <a:pt x="640" y="9517"/>
                    <a:pt x="600" y="9518"/>
                    <a:pt x="559" y="9523"/>
                  </a:cubicBezTo>
                  <a:cubicBezTo>
                    <a:pt x="326" y="9523"/>
                    <a:pt x="171" y="9585"/>
                    <a:pt x="93" y="9709"/>
                  </a:cubicBezTo>
                  <a:cubicBezTo>
                    <a:pt x="16" y="9833"/>
                    <a:pt x="0" y="9988"/>
                    <a:pt x="78" y="10190"/>
                  </a:cubicBezTo>
                  <a:cubicBezTo>
                    <a:pt x="155" y="10391"/>
                    <a:pt x="279" y="10609"/>
                    <a:pt x="450" y="10810"/>
                  </a:cubicBezTo>
                  <a:cubicBezTo>
                    <a:pt x="1055" y="11586"/>
                    <a:pt x="1753" y="12268"/>
                    <a:pt x="2513" y="12826"/>
                  </a:cubicBezTo>
                  <a:cubicBezTo>
                    <a:pt x="3784" y="13757"/>
                    <a:pt x="5289" y="14470"/>
                    <a:pt x="7243" y="15075"/>
                  </a:cubicBezTo>
                  <a:lnTo>
                    <a:pt x="7584" y="15168"/>
                  </a:lnTo>
                  <a:cubicBezTo>
                    <a:pt x="7600" y="15168"/>
                    <a:pt x="9166" y="15478"/>
                    <a:pt x="9941" y="15478"/>
                  </a:cubicBezTo>
                  <a:lnTo>
                    <a:pt x="9957" y="15478"/>
                  </a:lnTo>
                  <a:cubicBezTo>
                    <a:pt x="10128" y="15494"/>
                    <a:pt x="10267" y="15540"/>
                    <a:pt x="10376" y="15602"/>
                  </a:cubicBezTo>
                  <a:cubicBezTo>
                    <a:pt x="10670" y="15789"/>
                    <a:pt x="10841" y="16068"/>
                    <a:pt x="10903" y="16471"/>
                  </a:cubicBezTo>
                  <a:cubicBezTo>
                    <a:pt x="10903" y="16486"/>
                    <a:pt x="10903" y="16502"/>
                    <a:pt x="10903" y="16517"/>
                  </a:cubicBezTo>
                  <a:cubicBezTo>
                    <a:pt x="10919" y="16595"/>
                    <a:pt x="10919" y="16688"/>
                    <a:pt x="10981" y="16750"/>
                  </a:cubicBezTo>
                  <a:cubicBezTo>
                    <a:pt x="11136" y="16890"/>
                    <a:pt x="11136" y="17076"/>
                    <a:pt x="11136" y="17262"/>
                  </a:cubicBezTo>
                  <a:cubicBezTo>
                    <a:pt x="11120" y="17448"/>
                    <a:pt x="11120" y="17634"/>
                    <a:pt x="11120" y="17805"/>
                  </a:cubicBezTo>
                  <a:cubicBezTo>
                    <a:pt x="11120" y="21372"/>
                    <a:pt x="11105" y="24923"/>
                    <a:pt x="11105" y="28490"/>
                  </a:cubicBezTo>
                  <a:lnTo>
                    <a:pt x="11105" y="28537"/>
                  </a:lnTo>
                  <a:cubicBezTo>
                    <a:pt x="11105" y="28583"/>
                    <a:pt x="11105" y="28645"/>
                    <a:pt x="11120" y="28692"/>
                  </a:cubicBezTo>
                  <a:cubicBezTo>
                    <a:pt x="11136" y="28862"/>
                    <a:pt x="11244" y="29002"/>
                    <a:pt x="11399" y="29064"/>
                  </a:cubicBezTo>
                  <a:cubicBezTo>
                    <a:pt x="11461" y="29095"/>
                    <a:pt x="11523" y="29111"/>
                    <a:pt x="11601" y="29111"/>
                  </a:cubicBezTo>
                  <a:cubicBezTo>
                    <a:pt x="11694" y="29111"/>
                    <a:pt x="11787" y="29080"/>
                    <a:pt x="11865" y="29033"/>
                  </a:cubicBezTo>
                  <a:cubicBezTo>
                    <a:pt x="12066" y="28894"/>
                    <a:pt x="12113" y="28707"/>
                    <a:pt x="12113" y="28475"/>
                  </a:cubicBezTo>
                  <a:cubicBezTo>
                    <a:pt x="12097" y="24985"/>
                    <a:pt x="12082" y="21294"/>
                    <a:pt x="12082" y="17184"/>
                  </a:cubicBezTo>
                  <a:cubicBezTo>
                    <a:pt x="12082" y="17076"/>
                    <a:pt x="12066" y="16952"/>
                    <a:pt x="12128" y="16890"/>
                  </a:cubicBezTo>
                  <a:cubicBezTo>
                    <a:pt x="12252" y="16735"/>
                    <a:pt x="12299" y="16564"/>
                    <a:pt x="12330" y="16393"/>
                  </a:cubicBezTo>
                  <a:lnTo>
                    <a:pt x="12330" y="16378"/>
                  </a:lnTo>
                  <a:cubicBezTo>
                    <a:pt x="12423" y="15913"/>
                    <a:pt x="12640" y="15633"/>
                    <a:pt x="12981" y="15540"/>
                  </a:cubicBezTo>
                  <a:cubicBezTo>
                    <a:pt x="13074" y="15525"/>
                    <a:pt x="13152" y="15509"/>
                    <a:pt x="13229" y="15494"/>
                  </a:cubicBezTo>
                  <a:cubicBezTo>
                    <a:pt x="13245" y="15494"/>
                    <a:pt x="13245" y="15494"/>
                    <a:pt x="13260" y="15478"/>
                  </a:cubicBezTo>
                  <a:cubicBezTo>
                    <a:pt x="14036" y="15478"/>
                    <a:pt x="15618" y="15168"/>
                    <a:pt x="15633" y="15168"/>
                  </a:cubicBezTo>
                  <a:cubicBezTo>
                    <a:pt x="15649" y="15168"/>
                    <a:pt x="15664" y="15168"/>
                    <a:pt x="15680" y="15153"/>
                  </a:cubicBezTo>
                  <a:lnTo>
                    <a:pt x="15726" y="15153"/>
                  </a:lnTo>
                  <a:cubicBezTo>
                    <a:pt x="15726" y="15137"/>
                    <a:pt x="15742" y="15137"/>
                    <a:pt x="15742" y="15137"/>
                  </a:cubicBezTo>
                  <a:cubicBezTo>
                    <a:pt x="15788" y="15122"/>
                    <a:pt x="15835" y="15106"/>
                    <a:pt x="15881" y="15091"/>
                  </a:cubicBezTo>
                  <a:lnTo>
                    <a:pt x="15897" y="15091"/>
                  </a:lnTo>
                  <a:cubicBezTo>
                    <a:pt x="17184" y="14718"/>
                    <a:pt x="18409" y="14207"/>
                    <a:pt x="19510" y="13586"/>
                  </a:cubicBezTo>
                  <a:cubicBezTo>
                    <a:pt x="20767" y="12904"/>
                    <a:pt x="21868" y="11958"/>
                    <a:pt x="22767" y="10795"/>
                  </a:cubicBezTo>
                  <a:cubicBezTo>
                    <a:pt x="22922" y="10609"/>
                    <a:pt x="23062" y="10345"/>
                    <a:pt x="23155" y="10050"/>
                  </a:cubicBezTo>
                  <a:cubicBezTo>
                    <a:pt x="23202" y="9926"/>
                    <a:pt x="23186" y="9802"/>
                    <a:pt x="23124" y="9709"/>
                  </a:cubicBezTo>
                  <a:cubicBezTo>
                    <a:pt x="23062" y="9616"/>
                    <a:pt x="22938" y="9554"/>
                    <a:pt x="22798" y="9538"/>
                  </a:cubicBezTo>
                  <a:cubicBezTo>
                    <a:pt x="22705" y="9531"/>
                    <a:pt x="22616" y="9527"/>
                    <a:pt x="22529" y="9527"/>
                  </a:cubicBezTo>
                  <a:cubicBezTo>
                    <a:pt x="22442" y="9527"/>
                    <a:pt x="22356" y="9531"/>
                    <a:pt x="22271" y="9538"/>
                  </a:cubicBezTo>
                  <a:lnTo>
                    <a:pt x="22162" y="9538"/>
                  </a:lnTo>
                  <a:cubicBezTo>
                    <a:pt x="22069" y="9554"/>
                    <a:pt x="21976" y="9570"/>
                    <a:pt x="21883" y="9585"/>
                  </a:cubicBezTo>
                  <a:cubicBezTo>
                    <a:pt x="21852" y="9585"/>
                    <a:pt x="21821" y="9585"/>
                    <a:pt x="21790" y="9601"/>
                  </a:cubicBezTo>
                  <a:cubicBezTo>
                    <a:pt x="21790" y="9585"/>
                    <a:pt x="21790" y="9585"/>
                    <a:pt x="21790" y="9585"/>
                  </a:cubicBezTo>
                  <a:cubicBezTo>
                    <a:pt x="21806" y="9554"/>
                    <a:pt x="21821" y="9538"/>
                    <a:pt x="21821" y="9507"/>
                  </a:cubicBezTo>
                  <a:cubicBezTo>
                    <a:pt x="22162" y="8949"/>
                    <a:pt x="22411" y="8298"/>
                    <a:pt x="22550" y="7600"/>
                  </a:cubicBezTo>
                  <a:cubicBezTo>
                    <a:pt x="22628" y="7290"/>
                    <a:pt x="22643" y="6980"/>
                    <a:pt x="22643" y="6716"/>
                  </a:cubicBezTo>
                  <a:cubicBezTo>
                    <a:pt x="22628" y="6483"/>
                    <a:pt x="22550" y="6328"/>
                    <a:pt x="22426" y="6235"/>
                  </a:cubicBezTo>
                  <a:cubicBezTo>
                    <a:pt x="22359" y="6198"/>
                    <a:pt x="22282" y="6179"/>
                    <a:pt x="22196" y="6179"/>
                  </a:cubicBezTo>
                  <a:cubicBezTo>
                    <a:pt x="22102" y="6179"/>
                    <a:pt x="21997" y="6202"/>
                    <a:pt x="21883" y="6251"/>
                  </a:cubicBezTo>
                  <a:cubicBezTo>
                    <a:pt x="21201" y="6561"/>
                    <a:pt x="20487" y="6902"/>
                    <a:pt x="19867" y="7429"/>
                  </a:cubicBezTo>
                  <a:cubicBezTo>
                    <a:pt x="19837" y="7460"/>
                    <a:pt x="19806" y="7490"/>
                    <a:pt x="19761" y="7506"/>
                  </a:cubicBezTo>
                  <a:lnTo>
                    <a:pt x="19761" y="7506"/>
                  </a:lnTo>
                  <a:cubicBezTo>
                    <a:pt x="19792" y="7325"/>
                    <a:pt x="19837" y="7145"/>
                    <a:pt x="19883" y="6964"/>
                  </a:cubicBezTo>
                  <a:cubicBezTo>
                    <a:pt x="19991" y="6499"/>
                    <a:pt x="20100" y="6065"/>
                    <a:pt x="20177" y="5615"/>
                  </a:cubicBezTo>
                  <a:cubicBezTo>
                    <a:pt x="20363" y="4715"/>
                    <a:pt x="20394" y="3847"/>
                    <a:pt x="20301" y="3040"/>
                  </a:cubicBezTo>
                  <a:cubicBezTo>
                    <a:pt x="20255" y="2699"/>
                    <a:pt x="20162" y="2497"/>
                    <a:pt x="20022" y="2435"/>
                  </a:cubicBezTo>
                  <a:cubicBezTo>
                    <a:pt x="19971" y="2412"/>
                    <a:pt x="19915" y="2400"/>
                    <a:pt x="19854" y="2400"/>
                  </a:cubicBezTo>
                  <a:cubicBezTo>
                    <a:pt x="19712" y="2400"/>
                    <a:pt x="19541" y="2465"/>
                    <a:pt x="19324" y="2606"/>
                  </a:cubicBezTo>
                  <a:cubicBezTo>
                    <a:pt x="18518" y="3087"/>
                    <a:pt x="17835" y="3630"/>
                    <a:pt x="17262" y="4250"/>
                  </a:cubicBezTo>
                  <a:cubicBezTo>
                    <a:pt x="17231" y="4281"/>
                    <a:pt x="17200" y="4312"/>
                    <a:pt x="17169" y="4343"/>
                  </a:cubicBezTo>
                  <a:cubicBezTo>
                    <a:pt x="17169" y="4343"/>
                    <a:pt x="17153" y="4359"/>
                    <a:pt x="17153" y="4359"/>
                  </a:cubicBezTo>
                  <a:cubicBezTo>
                    <a:pt x="17138" y="4281"/>
                    <a:pt x="17138" y="4203"/>
                    <a:pt x="17122" y="4110"/>
                  </a:cubicBezTo>
                  <a:cubicBezTo>
                    <a:pt x="17107" y="3909"/>
                    <a:pt x="17091" y="3723"/>
                    <a:pt x="17045" y="3537"/>
                  </a:cubicBezTo>
                  <a:lnTo>
                    <a:pt x="16998" y="3381"/>
                  </a:lnTo>
                  <a:cubicBezTo>
                    <a:pt x="16889" y="2978"/>
                    <a:pt x="16796" y="2544"/>
                    <a:pt x="16610" y="2156"/>
                  </a:cubicBezTo>
                  <a:cubicBezTo>
                    <a:pt x="16502" y="1924"/>
                    <a:pt x="16362" y="1769"/>
                    <a:pt x="16192" y="1738"/>
                  </a:cubicBezTo>
                  <a:cubicBezTo>
                    <a:pt x="16159" y="1729"/>
                    <a:pt x="16125" y="1724"/>
                    <a:pt x="16090" y="1724"/>
                  </a:cubicBezTo>
                  <a:cubicBezTo>
                    <a:pt x="15943" y="1724"/>
                    <a:pt x="15781" y="1801"/>
                    <a:pt x="15618" y="1939"/>
                  </a:cubicBezTo>
                  <a:cubicBezTo>
                    <a:pt x="15292" y="2203"/>
                    <a:pt x="14997" y="2497"/>
                    <a:pt x="14718" y="2792"/>
                  </a:cubicBezTo>
                  <a:cubicBezTo>
                    <a:pt x="14594" y="2901"/>
                    <a:pt x="14486" y="3025"/>
                    <a:pt x="14361" y="3133"/>
                  </a:cubicBezTo>
                  <a:cubicBezTo>
                    <a:pt x="14315" y="3164"/>
                    <a:pt x="14284" y="3211"/>
                    <a:pt x="14253" y="3242"/>
                  </a:cubicBezTo>
                  <a:cubicBezTo>
                    <a:pt x="14237" y="3257"/>
                    <a:pt x="14237" y="3273"/>
                    <a:pt x="14222" y="3288"/>
                  </a:cubicBezTo>
                  <a:cubicBezTo>
                    <a:pt x="14222" y="3288"/>
                    <a:pt x="14222" y="3273"/>
                    <a:pt x="14222" y="3273"/>
                  </a:cubicBezTo>
                  <a:lnTo>
                    <a:pt x="14206" y="3273"/>
                  </a:lnTo>
                  <a:cubicBezTo>
                    <a:pt x="14191" y="3257"/>
                    <a:pt x="14191" y="3226"/>
                    <a:pt x="14175" y="3211"/>
                  </a:cubicBezTo>
                  <a:cubicBezTo>
                    <a:pt x="13695" y="2063"/>
                    <a:pt x="13012" y="792"/>
                    <a:pt x="11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7" name="Google Shape;2287;p18"/>
            <p:cNvSpPr/>
            <p:nvPr/>
          </p:nvSpPr>
          <p:spPr>
            <a:xfrm>
              <a:off x="3774500" y="3701175"/>
              <a:ext cx="127600" cy="98100"/>
            </a:xfrm>
            <a:custGeom>
              <a:avLst/>
              <a:gdLst/>
              <a:ahLst/>
              <a:cxnLst/>
              <a:rect l="l" t="t" r="r" b="b"/>
              <a:pathLst>
                <a:path w="5104" h="3924" extrusionOk="0">
                  <a:moveTo>
                    <a:pt x="4995" y="0"/>
                  </a:moveTo>
                  <a:cubicBezTo>
                    <a:pt x="4995" y="0"/>
                    <a:pt x="4979" y="0"/>
                    <a:pt x="4979" y="16"/>
                  </a:cubicBezTo>
                  <a:cubicBezTo>
                    <a:pt x="4979" y="16"/>
                    <a:pt x="4964" y="16"/>
                    <a:pt x="4964" y="31"/>
                  </a:cubicBezTo>
                  <a:cubicBezTo>
                    <a:pt x="4964" y="528"/>
                    <a:pt x="4855" y="1055"/>
                    <a:pt x="4607" y="1660"/>
                  </a:cubicBezTo>
                  <a:cubicBezTo>
                    <a:pt x="4266" y="2482"/>
                    <a:pt x="3878" y="3009"/>
                    <a:pt x="3366" y="3397"/>
                  </a:cubicBezTo>
                  <a:cubicBezTo>
                    <a:pt x="3074" y="3616"/>
                    <a:pt x="2819" y="3725"/>
                    <a:pt x="2565" y="3725"/>
                  </a:cubicBezTo>
                  <a:cubicBezTo>
                    <a:pt x="2335" y="3725"/>
                    <a:pt x="2105" y="3636"/>
                    <a:pt x="1847" y="3459"/>
                  </a:cubicBezTo>
                  <a:cubicBezTo>
                    <a:pt x="1474" y="3211"/>
                    <a:pt x="1164" y="2869"/>
                    <a:pt x="931" y="2466"/>
                  </a:cubicBezTo>
                  <a:cubicBezTo>
                    <a:pt x="420" y="1582"/>
                    <a:pt x="172" y="807"/>
                    <a:pt x="156" y="31"/>
                  </a:cubicBezTo>
                  <a:cubicBezTo>
                    <a:pt x="156" y="16"/>
                    <a:pt x="141" y="16"/>
                    <a:pt x="125" y="16"/>
                  </a:cubicBezTo>
                  <a:cubicBezTo>
                    <a:pt x="110" y="16"/>
                    <a:pt x="94" y="16"/>
                    <a:pt x="94" y="31"/>
                  </a:cubicBezTo>
                  <a:cubicBezTo>
                    <a:pt x="1" y="1210"/>
                    <a:pt x="621" y="2714"/>
                    <a:pt x="1536" y="3536"/>
                  </a:cubicBezTo>
                  <a:cubicBezTo>
                    <a:pt x="1815" y="3800"/>
                    <a:pt x="2188" y="3924"/>
                    <a:pt x="2560" y="3924"/>
                  </a:cubicBezTo>
                  <a:cubicBezTo>
                    <a:pt x="2932" y="3924"/>
                    <a:pt x="3304" y="3800"/>
                    <a:pt x="3599" y="3552"/>
                  </a:cubicBezTo>
                  <a:cubicBezTo>
                    <a:pt x="4374" y="2869"/>
                    <a:pt x="4716" y="1970"/>
                    <a:pt x="4933" y="1179"/>
                  </a:cubicBezTo>
                  <a:cubicBezTo>
                    <a:pt x="4995" y="931"/>
                    <a:pt x="5026" y="652"/>
                    <a:pt x="5057" y="403"/>
                  </a:cubicBezTo>
                  <a:cubicBezTo>
                    <a:pt x="5072" y="279"/>
                    <a:pt x="5072" y="155"/>
                    <a:pt x="5103" y="31"/>
                  </a:cubicBezTo>
                  <a:cubicBezTo>
                    <a:pt x="5103" y="31"/>
                    <a:pt x="5088" y="16"/>
                    <a:pt x="5088" y="16"/>
                  </a:cubicBezTo>
                  <a:cubicBezTo>
                    <a:pt x="5088" y="16"/>
                    <a:pt x="5072" y="0"/>
                    <a:pt x="50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8" name="Google Shape;2288;p18"/>
            <p:cNvSpPr/>
            <p:nvPr/>
          </p:nvSpPr>
          <p:spPr>
            <a:xfrm>
              <a:off x="4036225" y="3510400"/>
              <a:ext cx="8175" cy="40350"/>
            </a:xfrm>
            <a:custGeom>
              <a:avLst/>
              <a:gdLst/>
              <a:ahLst/>
              <a:cxnLst/>
              <a:rect l="l" t="t" r="r" b="b"/>
              <a:pathLst>
                <a:path w="327" h="1614" extrusionOk="0">
                  <a:moveTo>
                    <a:pt x="140" y="1"/>
                  </a:moveTo>
                  <a:cubicBezTo>
                    <a:pt x="140" y="1"/>
                    <a:pt x="124" y="16"/>
                    <a:pt x="124" y="16"/>
                  </a:cubicBezTo>
                  <a:lnTo>
                    <a:pt x="0" y="1583"/>
                  </a:lnTo>
                  <a:cubicBezTo>
                    <a:pt x="0" y="1598"/>
                    <a:pt x="16" y="1614"/>
                    <a:pt x="16" y="1614"/>
                  </a:cubicBezTo>
                  <a:lnTo>
                    <a:pt x="47" y="1614"/>
                  </a:lnTo>
                  <a:cubicBezTo>
                    <a:pt x="280" y="1366"/>
                    <a:pt x="326" y="218"/>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9" name="Google Shape;2289;p18"/>
            <p:cNvSpPr/>
            <p:nvPr/>
          </p:nvSpPr>
          <p:spPr>
            <a:xfrm>
              <a:off x="3633000" y="3510800"/>
              <a:ext cx="7775" cy="40350"/>
            </a:xfrm>
            <a:custGeom>
              <a:avLst/>
              <a:gdLst/>
              <a:ahLst/>
              <a:cxnLst/>
              <a:rect l="l" t="t" r="r" b="b"/>
              <a:pathLst>
                <a:path w="311" h="1614" extrusionOk="0">
                  <a:moveTo>
                    <a:pt x="155" y="0"/>
                  </a:moveTo>
                  <a:lnTo>
                    <a:pt x="93" y="16"/>
                  </a:lnTo>
                  <a:cubicBezTo>
                    <a:pt x="78" y="16"/>
                    <a:pt x="62" y="16"/>
                    <a:pt x="62" y="31"/>
                  </a:cubicBezTo>
                  <a:cubicBezTo>
                    <a:pt x="0" y="559"/>
                    <a:pt x="78" y="1101"/>
                    <a:pt x="171" y="1582"/>
                  </a:cubicBezTo>
                  <a:cubicBezTo>
                    <a:pt x="171" y="1598"/>
                    <a:pt x="186" y="1613"/>
                    <a:pt x="186" y="1613"/>
                  </a:cubicBezTo>
                  <a:cubicBezTo>
                    <a:pt x="233" y="1598"/>
                    <a:pt x="264" y="1598"/>
                    <a:pt x="295" y="1598"/>
                  </a:cubicBezTo>
                  <a:lnTo>
                    <a:pt x="310" y="1598"/>
                  </a:lnTo>
                  <a:cubicBezTo>
                    <a:pt x="310" y="1582"/>
                    <a:pt x="310" y="1582"/>
                    <a:pt x="310" y="1567"/>
                  </a:cubicBezTo>
                  <a:lnTo>
                    <a:pt x="186" y="31"/>
                  </a:lnTo>
                  <a:cubicBezTo>
                    <a:pt x="186" y="16"/>
                    <a:pt x="171" y="0"/>
                    <a:pt x="15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0" name="Google Shape;2290;p18"/>
            <p:cNvSpPr/>
            <p:nvPr/>
          </p:nvSpPr>
          <p:spPr>
            <a:xfrm>
              <a:off x="3921450" y="3491125"/>
              <a:ext cx="25225" cy="29400"/>
            </a:xfrm>
            <a:custGeom>
              <a:avLst/>
              <a:gdLst/>
              <a:ahLst/>
              <a:cxnLst/>
              <a:rect l="l" t="t" r="r" b="b"/>
              <a:pathLst>
                <a:path w="1009" h="1176" extrusionOk="0">
                  <a:moveTo>
                    <a:pt x="906" y="0"/>
                  </a:moveTo>
                  <a:cubicBezTo>
                    <a:pt x="900" y="0"/>
                    <a:pt x="893" y="4"/>
                    <a:pt x="885" y="12"/>
                  </a:cubicBezTo>
                  <a:lnTo>
                    <a:pt x="16" y="1067"/>
                  </a:lnTo>
                  <a:cubicBezTo>
                    <a:pt x="1" y="1082"/>
                    <a:pt x="1" y="1098"/>
                    <a:pt x="16" y="1098"/>
                  </a:cubicBezTo>
                  <a:lnTo>
                    <a:pt x="94" y="1175"/>
                  </a:lnTo>
                  <a:lnTo>
                    <a:pt x="140" y="1175"/>
                  </a:lnTo>
                  <a:lnTo>
                    <a:pt x="993" y="105"/>
                  </a:lnTo>
                  <a:cubicBezTo>
                    <a:pt x="1009" y="105"/>
                    <a:pt x="1009" y="89"/>
                    <a:pt x="1009" y="89"/>
                  </a:cubicBezTo>
                  <a:cubicBezTo>
                    <a:pt x="1009" y="74"/>
                    <a:pt x="993" y="74"/>
                    <a:pt x="993" y="74"/>
                  </a:cubicBezTo>
                  <a:lnTo>
                    <a:pt x="916" y="12"/>
                  </a:lnTo>
                  <a:cubicBezTo>
                    <a:pt x="916" y="4"/>
                    <a:pt x="912" y="0"/>
                    <a:pt x="9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1" name="Google Shape;2291;p18"/>
            <p:cNvSpPr/>
            <p:nvPr/>
          </p:nvSpPr>
          <p:spPr>
            <a:xfrm>
              <a:off x="3730700" y="3491025"/>
              <a:ext cx="24850" cy="29500"/>
            </a:xfrm>
            <a:custGeom>
              <a:avLst/>
              <a:gdLst/>
              <a:ahLst/>
              <a:cxnLst/>
              <a:rect l="l" t="t" r="r" b="b"/>
              <a:pathLst>
                <a:path w="994" h="1180" extrusionOk="0">
                  <a:moveTo>
                    <a:pt x="94" y="0"/>
                  </a:moveTo>
                  <a:cubicBezTo>
                    <a:pt x="94" y="0"/>
                    <a:pt x="78" y="16"/>
                    <a:pt x="78" y="16"/>
                  </a:cubicBezTo>
                  <a:lnTo>
                    <a:pt x="0" y="78"/>
                  </a:lnTo>
                  <a:cubicBezTo>
                    <a:pt x="0" y="93"/>
                    <a:pt x="0" y="109"/>
                    <a:pt x="0" y="109"/>
                  </a:cubicBezTo>
                  <a:lnTo>
                    <a:pt x="869" y="1179"/>
                  </a:lnTo>
                  <a:lnTo>
                    <a:pt x="900" y="1179"/>
                  </a:lnTo>
                  <a:lnTo>
                    <a:pt x="993" y="1102"/>
                  </a:lnTo>
                  <a:cubicBezTo>
                    <a:pt x="993" y="1102"/>
                    <a:pt x="993" y="1086"/>
                    <a:pt x="993" y="1071"/>
                  </a:cubicBezTo>
                  <a:cubicBezTo>
                    <a:pt x="698" y="714"/>
                    <a:pt x="404" y="373"/>
                    <a:pt x="109" y="16"/>
                  </a:cubicBezTo>
                  <a:cubicBezTo>
                    <a:pt x="109" y="16"/>
                    <a:pt x="109" y="16"/>
                    <a:pt x="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92" name="Google Shape;2292;p18"/>
          <p:cNvGrpSpPr/>
          <p:nvPr/>
        </p:nvGrpSpPr>
        <p:grpSpPr>
          <a:xfrm>
            <a:off x="612186" y="4343701"/>
            <a:ext cx="683903" cy="674311"/>
            <a:chOff x="1942525" y="2262100"/>
            <a:chExt cx="486625" cy="479800"/>
          </a:xfrm>
        </p:grpSpPr>
        <p:sp>
          <p:nvSpPr>
            <p:cNvPr id="2293" name="Google Shape;2293;p18"/>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4" name="Google Shape;2294;p18"/>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5" name="Google Shape;2295;p18"/>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6" name="Google Shape;2296;p18"/>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7" name="Google Shape;2297;p18"/>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8" name="Google Shape;2298;p18"/>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9" name="Google Shape;2299;p18"/>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0" name="Google Shape;2300;p18"/>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1" name="Google Shape;2301;p18"/>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2" name="Google Shape;2302;p18"/>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3" name="Google Shape;2303;p18"/>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4" name="Google Shape;2304;p18"/>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5" name="Google Shape;2305;p18"/>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6" name="Google Shape;2306;p18"/>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7" name="Google Shape;2307;p18"/>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8" name="Google Shape;2308;p18"/>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9" name="Google Shape;2309;p18"/>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0" name="Google Shape;2310;p18"/>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1" name="Google Shape;2311;p18"/>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12" name="Google Shape;2312;p18"/>
          <p:cNvGrpSpPr/>
          <p:nvPr/>
        </p:nvGrpSpPr>
        <p:grpSpPr>
          <a:xfrm>
            <a:off x="250318" y="4205976"/>
            <a:ext cx="503316" cy="496209"/>
            <a:chOff x="1942525" y="2262100"/>
            <a:chExt cx="486625" cy="479800"/>
          </a:xfrm>
        </p:grpSpPr>
        <p:sp>
          <p:nvSpPr>
            <p:cNvPr id="2313" name="Google Shape;2313;p18"/>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4" name="Google Shape;2314;p18"/>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5" name="Google Shape;2315;p18"/>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6" name="Google Shape;2316;p18"/>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7" name="Google Shape;2317;p18"/>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8" name="Google Shape;2318;p18"/>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9" name="Google Shape;2319;p18"/>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0" name="Google Shape;2320;p18"/>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1" name="Google Shape;2321;p18"/>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2" name="Google Shape;2322;p18"/>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3" name="Google Shape;2323;p18"/>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4" name="Google Shape;2324;p18"/>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5" name="Google Shape;2325;p18"/>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6" name="Google Shape;2326;p18"/>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7" name="Google Shape;2327;p18"/>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8" name="Google Shape;2328;p18"/>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9" name="Google Shape;2329;p18"/>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0" name="Google Shape;2330;p18"/>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1" name="Google Shape;2331;p18"/>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32" name="Google Shape;2332;p18"/>
          <p:cNvGrpSpPr/>
          <p:nvPr/>
        </p:nvGrpSpPr>
        <p:grpSpPr>
          <a:xfrm>
            <a:off x="7189375" y="-45976"/>
            <a:ext cx="871683" cy="1802342"/>
            <a:chOff x="3728750" y="1750575"/>
            <a:chExt cx="597125" cy="1234650"/>
          </a:xfrm>
        </p:grpSpPr>
        <p:sp>
          <p:nvSpPr>
            <p:cNvPr id="2333" name="Google Shape;2333;p18"/>
            <p:cNvSpPr/>
            <p:nvPr/>
          </p:nvSpPr>
          <p:spPr>
            <a:xfrm>
              <a:off x="3735750" y="2146800"/>
              <a:ext cx="582375" cy="581600"/>
            </a:xfrm>
            <a:custGeom>
              <a:avLst/>
              <a:gdLst/>
              <a:ahLst/>
              <a:cxnLst/>
              <a:rect l="l" t="t" r="r" b="b"/>
              <a:pathLst>
                <a:path w="23295" h="23264" extrusionOk="0">
                  <a:moveTo>
                    <a:pt x="11647" y="869"/>
                  </a:moveTo>
                  <a:cubicBezTo>
                    <a:pt x="17649" y="869"/>
                    <a:pt x="22488" y="5692"/>
                    <a:pt x="22488" y="11663"/>
                  </a:cubicBezTo>
                  <a:cubicBezTo>
                    <a:pt x="22472" y="17618"/>
                    <a:pt x="17649" y="22457"/>
                    <a:pt x="11694" y="22457"/>
                  </a:cubicBezTo>
                  <a:cubicBezTo>
                    <a:pt x="5707" y="22457"/>
                    <a:pt x="884" y="17603"/>
                    <a:pt x="900" y="11601"/>
                  </a:cubicBezTo>
                  <a:cubicBezTo>
                    <a:pt x="900" y="5708"/>
                    <a:pt x="5754" y="869"/>
                    <a:pt x="11647" y="869"/>
                  </a:cubicBezTo>
                  <a:close/>
                  <a:moveTo>
                    <a:pt x="11650" y="0"/>
                  </a:moveTo>
                  <a:cubicBezTo>
                    <a:pt x="5258" y="0"/>
                    <a:pt x="47" y="5190"/>
                    <a:pt x="31" y="11585"/>
                  </a:cubicBezTo>
                  <a:cubicBezTo>
                    <a:pt x="0" y="18006"/>
                    <a:pt x="5211" y="23248"/>
                    <a:pt x="11616" y="23264"/>
                  </a:cubicBezTo>
                  <a:cubicBezTo>
                    <a:pt x="11626" y="23264"/>
                    <a:pt x="11635" y="23264"/>
                    <a:pt x="11645" y="23264"/>
                  </a:cubicBezTo>
                  <a:cubicBezTo>
                    <a:pt x="18052" y="23264"/>
                    <a:pt x="23279" y="18059"/>
                    <a:pt x="23294" y="11663"/>
                  </a:cubicBezTo>
                  <a:cubicBezTo>
                    <a:pt x="23294" y="5242"/>
                    <a:pt x="18099" y="0"/>
                    <a:pt x="11678" y="0"/>
                  </a:cubicBezTo>
                  <a:cubicBezTo>
                    <a:pt x="11669" y="0"/>
                    <a:pt x="11659" y="0"/>
                    <a:pt x="11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4" name="Google Shape;2334;p18"/>
            <p:cNvSpPr/>
            <p:nvPr/>
          </p:nvSpPr>
          <p:spPr>
            <a:xfrm>
              <a:off x="3900525" y="1830425"/>
              <a:ext cx="256300" cy="255900"/>
            </a:xfrm>
            <a:custGeom>
              <a:avLst/>
              <a:gdLst/>
              <a:ahLst/>
              <a:cxnLst/>
              <a:rect l="l" t="t" r="r" b="b"/>
              <a:pathLst>
                <a:path w="10252" h="10236" extrusionOk="0">
                  <a:moveTo>
                    <a:pt x="4043" y="554"/>
                  </a:moveTo>
                  <a:cubicBezTo>
                    <a:pt x="4320" y="554"/>
                    <a:pt x="4268" y="882"/>
                    <a:pt x="4312" y="1086"/>
                  </a:cubicBezTo>
                  <a:cubicBezTo>
                    <a:pt x="4343" y="1272"/>
                    <a:pt x="4312" y="1442"/>
                    <a:pt x="4079" y="1489"/>
                  </a:cubicBezTo>
                  <a:cubicBezTo>
                    <a:pt x="2435" y="1846"/>
                    <a:pt x="1598" y="2962"/>
                    <a:pt x="1226" y="4529"/>
                  </a:cubicBezTo>
                  <a:cubicBezTo>
                    <a:pt x="1173" y="4750"/>
                    <a:pt x="1034" y="4778"/>
                    <a:pt x="887" y="4778"/>
                  </a:cubicBezTo>
                  <a:cubicBezTo>
                    <a:pt x="838" y="4778"/>
                    <a:pt x="788" y="4775"/>
                    <a:pt x="740" y="4775"/>
                  </a:cubicBezTo>
                  <a:cubicBezTo>
                    <a:pt x="720" y="4775"/>
                    <a:pt x="701" y="4775"/>
                    <a:pt x="683" y="4777"/>
                  </a:cubicBezTo>
                  <a:cubicBezTo>
                    <a:pt x="466" y="4777"/>
                    <a:pt x="419" y="4637"/>
                    <a:pt x="419" y="4467"/>
                  </a:cubicBezTo>
                  <a:cubicBezTo>
                    <a:pt x="435" y="3877"/>
                    <a:pt x="667" y="3366"/>
                    <a:pt x="1024" y="2900"/>
                  </a:cubicBezTo>
                  <a:cubicBezTo>
                    <a:pt x="1055" y="2854"/>
                    <a:pt x="1132" y="2823"/>
                    <a:pt x="1241" y="2823"/>
                  </a:cubicBezTo>
                  <a:cubicBezTo>
                    <a:pt x="1024" y="3366"/>
                    <a:pt x="652" y="3846"/>
                    <a:pt x="667" y="4498"/>
                  </a:cubicBezTo>
                  <a:cubicBezTo>
                    <a:pt x="736" y="4509"/>
                    <a:pt x="796" y="4523"/>
                    <a:pt x="848" y="4523"/>
                  </a:cubicBezTo>
                  <a:cubicBezTo>
                    <a:pt x="937" y="4523"/>
                    <a:pt x="1000" y="4483"/>
                    <a:pt x="1039" y="4327"/>
                  </a:cubicBezTo>
                  <a:cubicBezTo>
                    <a:pt x="1427" y="2761"/>
                    <a:pt x="2311" y="1644"/>
                    <a:pt x="3955" y="1241"/>
                  </a:cubicBezTo>
                  <a:cubicBezTo>
                    <a:pt x="3971" y="1241"/>
                    <a:pt x="4002" y="1225"/>
                    <a:pt x="4033" y="1210"/>
                  </a:cubicBezTo>
                  <a:cubicBezTo>
                    <a:pt x="4043" y="909"/>
                    <a:pt x="4019" y="788"/>
                    <a:pt x="3885" y="788"/>
                  </a:cubicBezTo>
                  <a:cubicBezTo>
                    <a:pt x="3819" y="788"/>
                    <a:pt x="3726" y="817"/>
                    <a:pt x="3598" y="869"/>
                  </a:cubicBezTo>
                  <a:cubicBezTo>
                    <a:pt x="3366" y="962"/>
                    <a:pt x="3133" y="1055"/>
                    <a:pt x="2854" y="1163"/>
                  </a:cubicBezTo>
                  <a:cubicBezTo>
                    <a:pt x="2869" y="1055"/>
                    <a:pt x="2869" y="993"/>
                    <a:pt x="2885" y="977"/>
                  </a:cubicBezTo>
                  <a:cubicBezTo>
                    <a:pt x="3242" y="838"/>
                    <a:pt x="3614" y="620"/>
                    <a:pt x="3986" y="558"/>
                  </a:cubicBezTo>
                  <a:cubicBezTo>
                    <a:pt x="4007" y="556"/>
                    <a:pt x="4026" y="554"/>
                    <a:pt x="4043" y="554"/>
                  </a:cubicBezTo>
                  <a:close/>
                  <a:moveTo>
                    <a:pt x="6274" y="540"/>
                  </a:moveTo>
                  <a:cubicBezTo>
                    <a:pt x="6291" y="540"/>
                    <a:pt x="6309" y="541"/>
                    <a:pt x="6328" y="543"/>
                  </a:cubicBezTo>
                  <a:cubicBezTo>
                    <a:pt x="6747" y="605"/>
                    <a:pt x="7103" y="760"/>
                    <a:pt x="7414" y="1008"/>
                  </a:cubicBezTo>
                  <a:cubicBezTo>
                    <a:pt x="7398" y="1055"/>
                    <a:pt x="7383" y="1101"/>
                    <a:pt x="7351" y="1148"/>
                  </a:cubicBezTo>
                  <a:cubicBezTo>
                    <a:pt x="7119" y="1055"/>
                    <a:pt x="6886" y="962"/>
                    <a:pt x="6654" y="869"/>
                  </a:cubicBezTo>
                  <a:cubicBezTo>
                    <a:pt x="6524" y="817"/>
                    <a:pt x="6431" y="788"/>
                    <a:pt x="6366" y="788"/>
                  </a:cubicBezTo>
                  <a:cubicBezTo>
                    <a:pt x="6235" y="788"/>
                    <a:pt x="6214" y="905"/>
                    <a:pt x="6235" y="1194"/>
                  </a:cubicBezTo>
                  <a:cubicBezTo>
                    <a:pt x="6592" y="1334"/>
                    <a:pt x="6979" y="1442"/>
                    <a:pt x="7320" y="1629"/>
                  </a:cubicBezTo>
                  <a:cubicBezTo>
                    <a:pt x="8329" y="2218"/>
                    <a:pt x="8933" y="3117"/>
                    <a:pt x="9197" y="4250"/>
                  </a:cubicBezTo>
                  <a:cubicBezTo>
                    <a:pt x="9244" y="4401"/>
                    <a:pt x="9282" y="4527"/>
                    <a:pt x="9416" y="4527"/>
                  </a:cubicBezTo>
                  <a:cubicBezTo>
                    <a:pt x="9461" y="4527"/>
                    <a:pt x="9516" y="4513"/>
                    <a:pt x="9585" y="4482"/>
                  </a:cubicBezTo>
                  <a:cubicBezTo>
                    <a:pt x="9616" y="3862"/>
                    <a:pt x="9228" y="3366"/>
                    <a:pt x="8964" y="2838"/>
                  </a:cubicBezTo>
                  <a:cubicBezTo>
                    <a:pt x="8995" y="2823"/>
                    <a:pt x="9042" y="2807"/>
                    <a:pt x="9073" y="2792"/>
                  </a:cubicBezTo>
                  <a:cubicBezTo>
                    <a:pt x="9135" y="2823"/>
                    <a:pt x="9213" y="2869"/>
                    <a:pt x="9244" y="2916"/>
                  </a:cubicBezTo>
                  <a:cubicBezTo>
                    <a:pt x="9585" y="3366"/>
                    <a:pt x="9802" y="3846"/>
                    <a:pt x="9833" y="4405"/>
                  </a:cubicBezTo>
                  <a:cubicBezTo>
                    <a:pt x="9833" y="4591"/>
                    <a:pt x="9833" y="4761"/>
                    <a:pt x="9585" y="4777"/>
                  </a:cubicBezTo>
                  <a:cubicBezTo>
                    <a:pt x="9532" y="4781"/>
                    <a:pt x="9484" y="4783"/>
                    <a:pt x="9440" y="4783"/>
                  </a:cubicBezTo>
                  <a:cubicBezTo>
                    <a:pt x="9164" y="4783"/>
                    <a:pt x="9065" y="4694"/>
                    <a:pt x="9011" y="4467"/>
                  </a:cubicBezTo>
                  <a:cubicBezTo>
                    <a:pt x="8732" y="3210"/>
                    <a:pt x="8065" y="2249"/>
                    <a:pt x="6886" y="1691"/>
                  </a:cubicBezTo>
                  <a:cubicBezTo>
                    <a:pt x="6685" y="1598"/>
                    <a:pt x="6436" y="1551"/>
                    <a:pt x="6204" y="1504"/>
                  </a:cubicBezTo>
                  <a:cubicBezTo>
                    <a:pt x="5878" y="1427"/>
                    <a:pt x="5940" y="1194"/>
                    <a:pt x="5956" y="962"/>
                  </a:cubicBezTo>
                  <a:cubicBezTo>
                    <a:pt x="5985" y="758"/>
                    <a:pt x="6014" y="540"/>
                    <a:pt x="6274" y="540"/>
                  </a:cubicBezTo>
                  <a:close/>
                  <a:moveTo>
                    <a:pt x="5275" y="1821"/>
                  </a:moveTo>
                  <a:cubicBezTo>
                    <a:pt x="5512" y="1821"/>
                    <a:pt x="5749" y="1827"/>
                    <a:pt x="5987" y="1846"/>
                  </a:cubicBezTo>
                  <a:cubicBezTo>
                    <a:pt x="6840" y="1892"/>
                    <a:pt x="7507" y="2357"/>
                    <a:pt x="8018" y="3009"/>
                  </a:cubicBezTo>
                  <a:cubicBezTo>
                    <a:pt x="9352" y="4761"/>
                    <a:pt x="8732" y="7367"/>
                    <a:pt x="6793" y="8220"/>
                  </a:cubicBezTo>
                  <a:cubicBezTo>
                    <a:pt x="6452" y="8359"/>
                    <a:pt x="6080" y="8406"/>
                    <a:pt x="5723" y="8499"/>
                  </a:cubicBezTo>
                  <a:cubicBezTo>
                    <a:pt x="5723" y="8483"/>
                    <a:pt x="5723" y="8452"/>
                    <a:pt x="5708" y="8437"/>
                  </a:cubicBezTo>
                  <a:cubicBezTo>
                    <a:pt x="5501" y="8437"/>
                    <a:pt x="5287" y="8423"/>
                    <a:pt x="5076" y="8423"/>
                  </a:cubicBezTo>
                  <a:cubicBezTo>
                    <a:pt x="4970" y="8423"/>
                    <a:pt x="4865" y="8427"/>
                    <a:pt x="4762" y="8437"/>
                  </a:cubicBezTo>
                  <a:cubicBezTo>
                    <a:pt x="4684" y="8444"/>
                    <a:pt x="4607" y="8447"/>
                    <a:pt x="4531" y="8447"/>
                  </a:cubicBezTo>
                  <a:cubicBezTo>
                    <a:pt x="3194" y="8447"/>
                    <a:pt x="2117" y="7440"/>
                    <a:pt x="1706" y="6266"/>
                  </a:cubicBezTo>
                  <a:cubicBezTo>
                    <a:pt x="1132" y="4591"/>
                    <a:pt x="1923" y="2699"/>
                    <a:pt x="3521" y="2016"/>
                  </a:cubicBezTo>
                  <a:cubicBezTo>
                    <a:pt x="3722" y="1939"/>
                    <a:pt x="3955" y="1861"/>
                    <a:pt x="4172" y="1846"/>
                  </a:cubicBezTo>
                  <a:cubicBezTo>
                    <a:pt x="4540" y="1836"/>
                    <a:pt x="4907" y="1821"/>
                    <a:pt x="5275" y="1821"/>
                  </a:cubicBezTo>
                  <a:close/>
                  <a:moveTo>
                    <a:pt x="9428" y="5470"/>
                  </a:moveTo>
                  <a:cubicBezTo>
                    <a:pt x="9500" y="5470"/>
                    <a:pt x="9578" y="5487"/>
                    <a:pt x="9662" y="5521"/>
                  </a:cubicBezTo>
                  <a:cubicBezTo>
                    <a:pt x="9740" y="5552"/>
                    <a:pt x="9817" y="5645"/>
                    <a:pt x="9817" y="5707"/>
                  </a:cubicBezTo>
                  <a:cubicBezTo>
                    <a:pt x="9848" y="6359"/>
                    <a:pt x="9600" y="6917"/>
                    <a:pt x="9182" y="7413"/>
                  </a:cubicBezTo>
                  <a:cubicBezTo>
                    <a:pt x="9172" y="7432"/>
                    <a:pt x="9142" y="7439"/>
                    <a:pt x="9100" y="7439"/>
                  </a:cubicBezTo>
                  <a:cubicBezTo>
                    <a:pt x="9070" y="7439"/>
                    <a:pt x="9034" y="7435"/>
                    <a:pt x="8995" y="7429"/>
                  </a:cubicBezTo>
                  <a:cubicBezTo>
                    <a:pt x="9244" y="6902"/>
                    <a:pt x="9600" y="6421"/>
                    <a:pt x="9585" y="5800"/>
                  </a:cubicBezTo>
                  <a:cubicBezTo>
                    <a:pt x="9515" y="5768"/>
                    <a:pt x="9459" y="5752"/>
                    <a:pt x="9414" y="5752"/>
                  </a:cubicBezTo>
                  <a:cubicBezTo>
                    <a:pt x="9307" y="5752"/>
                    <a:pt x="9256" y="5839"/>
                    <a:pt x="9213" y="6002"/>
                  </a:cubicBezTo>
                  <a:cubicBezTo>
                    <a:pt x="8809" y="7491"/>
                    <a:pt x="7972" y="8592"/>
                    <a:pt x="6405" y="8980"/>
                  </a:cubicBezTo>
                  <a:cubicBezTo>
                    <a:pt x="6157" y="9042"/>
                    <a:pt x="6204" y="9197"/>
                    <a:pt x="6235" y="9352"/>
                  </a:cubicBezTo>
                  <a:cubicBezTo>
                    <a:pt x="6259" y="9464"/>
                    <a:pt x="6312" y="9497"/>
                    <a:pt x="6374" y="9497"/>
                  </a:cubicBezTo>
                  <a:cubicBezTo>
                    <a:pt x="6433" y="9497"/>
                    <a:pt x="6500" y="9468"/>
                    <a:pt x="6561" y="9445"/>
                  </a:cubicBezTo>
                  <a:cubicBezTo>
                    <a:pt x="6747" y="9367"/>
                    <a:pt x="6917" y="9290"/>
                    <a:pt x="7103" y="9212"/>
                  </a:cubicBezTo>
                  <a:cubicBezTo>
                    <a:pt x="7181" y="9181"/>
                    <a:pt x="7274" y="9150"/>
                    <a:pt x="7414" y="9119"/>
                  </a:cubicBezTo>
                  <a:lnTo>
                    <a:pt x="7414" y="9119"/>
                  </a:lnTo>
                  <a:cubicBezTo>
                    <a:pt x="7383" y="9212"/>
                    <a:pt x="7398" y="9274"/>
                    <a:pt x="7367" y="9290"/>
                  </a:cubicBezTo>
                  <a:cubicBezTo>
                    <a:pt x="7010" y="9445"/>
                    <a:pt x="6654" y="9647"/>
                    <a:pt x="6266" y="9709"/>
                  </a:cubicBezTo>
                  <a:cubicBezTo>
                    <a:pt x="6241" y="9713"/>
                    <a:pt x="6219" y="9716"/>
                    <a:pt x="6198" y="9716"/>
                  </a:cubicBezTo>
                  <a:cubicBezTo>
                    <a:pt x="5947" y="9716"/>
                    <a:pt x="5983" y="9382"/>
                    <a:pt x="5940" y="9181"/>
                  </a:cubicBezTo>
                  <a:cubicBezTo>
                    <a:pt x="5909" y="8980"/>
                    <a:pt x="5971" y="8809"/>
                    <a:pt x="6204" y="8763"/>
                  </a:cubicBezTo>
                  <a:cubicBezTo>
                    <a:pt x="7708" y="8483"/>
                    <a:pt x="8484" y="7444"/>
                    <a:pt x="8949" y="6111"/>
                  </a:cubicBezTo>
                  <a:cubicBezTo>
                    <a:pt x="8980" y="6033"/>
                    <a:pt x="8995" y="5971"/>
                    <a:pt x="9011" y="5893"/>
                  </a:cubicBezTo>
                  <a:cubicBezTo>
                    <a:pt x="9058" y="5625"/>
                    <a:pt x="9210" y="5470"/>
                    <a:pt x="9428" y="5470"/>
                  </a:cubicBezTo>
                  <a:close/>
                  <a:moveTo>
                    <a:pt x="798" y="5488"/>
                  </a:moveTo>
                  <a:cubicBezTo>
                    <a:pt x="1103" y="5488"/>
                    <a:pt x="1185" y="5564"/>
                    <a:pt x="1241" y="5831"/>
                  </a:cubicBezTo>
                  <a:cubicBezTo>
                    <a:pt x="1489" y="6933"/>
                    <a:pt x="2063" y="7817"/>
                    <a:pt x="3025" y="8390"/>
                  </a:cubicBezTo>
                  <a:cubicBezTo>
                    <a:pt x="3319" y="8561"/>
                    <a:pt x="3660" y="8654"/>
                    <a:pt x="3986" y="8747"/>
                  </a:cubicBezTo>
                  <a:cubicBezTo>
                    <a:pt x="4312" y="8840"/>
                    <a:pt x="4374" y="8949"/>
                    <a:pt x="4281" y="9414"/>
                  </a:cubicBezTo>
                  <a:cubicBezTo>
                    <a:pt x="4233" y="9628"/>
                    <a:pt x="4140" y="9741"/>
                    <a:pt x="3968" y="9741"/>
                  </a:cubicBezTo>
                  <a:cubicBezTo>
                    <a:pt x="3914" y="9741"/>
                    <a:pt x="3854" y="9731"/>
                    <a:pt x="3784" y="9709"/>
                  </a:cubicBezTo>
                  <a:cubicBezTo>
                    <a:pt x="3521" y="9631"/>
                    <a:pt x="3257" y="9507"/>
                    <a:pt x="3009" y="9383"/>
                  </a:cubicBezTo>
                  <a:cubicBezTo>
                    <a:pt x="2947" y="9352"/>
                    <a:pt x="2900" y="9274"/>
                    <a:pt x="2838" y="9212"/>
                  </a:cubicBezTo>
                  <a:cubicBezTo>
                    <a:pt x="2854" y="9181"/>
                    <a:pt x="2885" y="9150"/>
                    <a:pt x="2916" y="9119"/>
                  </a:cubicBezTo>
                  <a:cubicBezTo>
                    <a:pt x="3164" y="9228"/>
                    <a:pt x="3428" y="9336"/>
                    <a:pt x="3691" y="9445"/>
                  </a:cubicBezTo>
                  <a:cubicBezTo>
                    <a:pt x="3757" y="9467"/>
                    <a:pt x="3826" y="9496"/>
                    <a:pt x="3886" y="9496"/>
                  </a:cubicBezTo>
                  <a:cubicBezTo>
                    <a:pt x="3953" y="9496"/>
                    <a:pt x="4008" y="9459"/>
                    <a:pt x="4033" y="9336"/>
                  </a:cubicBezTo>
                  <a:cubicBezTo>
                    <a:pt x="4064" y="9150"/>
                    <a:pt x="4048" y="9042"/>
                    <a:pt x="3831" y="8980"/>
                  </a:cubicBezTo>
                  <a:cubicBezTo>
                    <a:pt x="2296" y="8577"/>
                    <a:pt x="1474" y="7506"/>
                    <a:pt x="1055" y="6049"/>
                  </a:cubicBezTo>
                  <a:cubicBezTo>
                    <a:pt x="1019" y="5894"/>
                    <a:pt x="984" y="5758"/>
                    <a:pt x="844" y="5758"/>
                  </a:cubicBezTo>
                  <a:cubicBezTo>
                    <a:pt x="801" y="5758"/>
                    <a:pt x="748" y="5771"/>
                    <a:pt x="683" y="5800"/>
                  </a:cubicBezTo>
                  <a:cubicBezTo>
                    <a:pt x="636" y="6405"/>
                    <a:pt x="1024" y="6886"/>
                    <a:pt x="1288" y="7413"/>
                  </a:cubicBezTo>
                  <a:cubicBezTo>
                    <a:pt x="1257" y="7429"/>
                    <a:pt x="1226" y="7460"/>
                    <a:pt x="1194" y="7475"/>
                  </a:cubicBezTo>
                  <a:cubicBezTo>
                    <a:pt x="1117" y="7429"/>
                    <a:pt x="1039" y="7398"/>
                    <a:pt x="993" y="7336"/>
                  </a:cubicBezTo>
                  <a:cubicBezTo>
                    <a:pt x="683" y="6902"/>
                    <a:pt x="466" y="6436"/>
                    <a:pt x="435" y="5909"/>
                  </a:cubicBezTo>
                  <a:cubicBezTo>
                    <a:pt x="419" y="5707"/>
                    <a:pt x="404" y="5506"/>
                    <a:pt x="698" y="5490"/>
                  </a:cubicBezTo>
                  <a:cubicBezTo>
                    <a:pt x="734" y="5489"/>
                    <a:pt x="767" y="5488"/>
                    <a:pt x="798" y="5488"/>
                  </a:cubicBezTo>
                  <a:close/>
                  <a:moveTo>
                    <a:pt x="5131" y="0"/>
                  </a:moveTo>
                  <a:cubicBezTo>
                    <a:pt x="5122" y="0"/>
                    <a:pt x="5112" y="0"/>
                    <a:pt x="5103" y="0"/>
                  </a:cubicBezTo>
                  <a:cubicBezTo>
                    <a:pt x="2311" y="0"/>
                    <a:pt x="16" y="2295"/>
                    <a:pt x="16" y="5103"/>
                  </a:cubicBezTo>
                  <a:cubicBezTo>
                    <a:pt x="0" y="7925"/>
                    <a:pt x="2296" y="10236"/>
                    <a:pt x="5134" y="10236"/>
                  </a:cubicBezTo>
                  <a:cubicBezTo>
                    <a:pt x="7941" y="10236"/>
                    <a:pt x="10236" y="7941"/>
                    <a:pt x="10252" y="5134"/>
                  </a:cubicBezTo>
                  <a:cubicBezTo>
                    <a:pt x="10252" y="2305"/>
                    <a:pt x="7972" y="0"/>
                    <a:pt x="5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5" name="Google Shape;2335;p18"/>
            <p:cNvSpPr/>
            <p:nvPr/>
          </p:nvSpPr>
          <p:spPr>
            <a:xfrm>
              <a:off x="4013350" y="2856700"/>
              <a:ext cx="27100" cy="122525"/>
            </a:xfrm>
            <a:custGeom>
              <a:avLst/>
              <a:gdLst/>
              <a:ahLst/>
              <a:cxnLst/>
              <a:rect l="l" t="t" r="r" b="b"/>
              <a:pathLst>
                <a:path w="1084" h="4901" extrusionOk="0">
                  <a:moveTo>
                    <a:pt x="528" y="1"/>
                  </a:moveTo>
                  <a:cubicBezTo>
                    <a:pt x="512" y="79"/>
                    <a:pt x="466" y="156"/>
                    <a:pt x="466" y="234"/>
                  </a:cubicBezTo>
                  <a:cubicBezTo>
                    <a:pt x="388" y="761"/>
                    <a:pt x="295" y="1288"/>
                    <a:pt x="233" y="1816"/>
                  </a:cubicBezTo>
                  <a:cubicBezTo>
                    <a:pt x="155" y="2684"/>
                    <a:pt x="93" y="3553"/>
                    <a:pt x="31" y="4405"/>
                  </a:cubicBezTo>
                  <a:cubicBezTo>
                    <a:pt x="0" y="4685"/>
                    <a:pt x="93" y="4855"/>
                    <a:pt x="404" y="4886"/>
                  </a:cubicBezTo>
                  <a:cubicBezTo>
                    <a:pt x="487" y="4896"/>
                    <a:pt x="560" y="4901"/>
                    <a:pt x="625" y="4901"/>
                  </a:cubicBezTo>
                  <a:cubicBezTo>
                    <a:pt x="986" y="4901"/>
                    <a:pt x="1084" y="4744"/>
                    <a:pt x="1070" y="4297"/>
                  </a:cubicBezTo>
                  <a:cubicBezTo>
                    <a:pt x="1070" y="4235"/>
                    <a:pt x="1070" y="4173"/>
                    <a:pt x="1070" y="4111"/>
                  </a:cubicBezTo>
                  <a:cubicBezTo>
                    <a:pt x="993" y="3180"/>
                    <a:pt x="915" y="2250"/>
                    <a:pt x="822" y="1335"/>
                  </a:cubicBezTo>
                  <a:cubicBezTo>
                    <a:pt x="776" y="885"/>
                    <a:pt x="683" y="451"/>
                    <a:pt x="6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6" name="Google Shape;2336;p18"/>
            <p:cNvSpPr/>
            <p:nvPr/>
          </p:nvSpPr>
          <p:spPr>
            <a:xfrm>
              <a:off x="4041275" y="2836950"/>
              <a:ext cx="48475" cy="41100"/>
            </a:xfrm>
            <a:custGeom>
              <a:avLst/>
              <a:gdLst/>
              <a:ahLst/>
              <a:cxnLst/>
              <a:rect l="l" t="t" r="r" b="b"/>
              <a:pathLst>
                <a:path w="1939" h="1644" extrusionOk="0">
                  <a:moveTo>
                    <a:pt x="1473" y="0"/>
                  </a:moveTo>
                  <a:cubicBezTo>
                    <a:pt x="202" y="310"/>
                    <a:pt x="202" y="310"/>
                    <a:pt x="0" y="589"/>
                  </a:cubicBezTo>
                  <a:cubicBezTo>
                    <a:pt x="93" y="853"/>
                    <a:pt x="233" y="1101"/>
                    <a:pt x="295" y="1365"/>
                  </a:cubicBezTo>
                  <a:cubicBezTo>
                    <a:pt x="341" y="1582"/>
                    <a:pt x="465" y="1644"/>
                    <a:pt x="651" y="1644"/>
                  </a:cubicBezTo>
                  <a:cubicBezTo>
                    <a:pt x="1241" y="1644"/>
                    <a:pt x="1846" y="1148"/>
                    <a:pt x="1939" y="651"/>
                  </a:cubicBezTo>
                  <a:cubicBezTo>
                    <a:pt x="1768" y="419"/>
                    <a:pt x="1628" y="217"/>
                    <a:pt x="14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7" name="Google Shape;2337;p18"/>
            <p:cNvSpPr/>
            <p:nvPr/>
          </p:nvSpPr>
          <p:spPr>
            <a:xfrm>
              <a:off x="4039700" y="2799400"/>
              <a:ext cx="51225" cy="39500"/>
            </a:xfrm>
            <a:custGeom>
              <a:avLst/>
              <a:gdLst/>
              <a:ahLst/>
              <a:cxnLst/>
              <a:rect l="l" t="t" r="r" b="b"/>
              <a:pathLst>
                <a:path w="2049" h="1580" extrusionOk="0">
                  <a:moveTo>
                    <a:pt x="770" y="1"/>
                  </a:moveTo>
                  <a:cubicBezTo>
                    <a:pt x="596" y="1"/>
                    <a:pt x="421" y="44"/>
                    <a:pt x="249" y="137"/>
                  </a:cubicBezTo>
                  <a:cubicBezTo>
                    <a:pt x="141" y="199"/>
                    <a:pt x="1" y="292"/>
                    <a:pt x="156" y="416"/>
                  </a:cubicBezTo>
                  <a:cubicBezTo>
                    <a:pt x="497" y="711"/>
                    <a:pt x="559" y="1068"/>
                    <a:pt x="451" y="1580"/>
                  </a:cubicBezTo>
                  <a:cubicBezTo>
                    <a:pt x="1025" y="1393"/>
                    <a:pt x="1521" y="1223"/>
                    <a:pt x="2048" y="1037"/>
                  </a:cubicBezTo>
                  <a:cubicBezTo>
                    <a:pt x="1893" y="634"/>
                    <a:pt x="1691" y="354"/>
                    <a:pt x="1366" y="168"/>
                  </a:cubicBezTo>
                  <a:cubicBezTo>
                    <a:pt x="1174" y="60"/>
                    <a:pt x="973" y="1"/>
                    <a:pt x="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8" name="Google Shape;2338;p18"/>
            <p:cNvSpPr/>
            <p:nvPr/>
          </p:nvSpPr>
          <p:spPr>
            <a:xfrm>
              <a:off x="4009075" y="2811350"/>
              <a:ext cx="36475" cy="37250"/>
            </a:xfrm>
            <a:custGeom>
              <a:avLst/>
              <a:gdLst/>
              <a:ahLst/>
              <a:cxnLst/>
              <a:rect l="l" t="t" r="r" b="b"/>
              <a:pathLst>
                <a:path w="1459" h="1490" extrusionOk="0">
                  <a:moveTo>
                    <a:pt x="776" y="0"/>
                  </a:moveTo>
                  <a:cubicBezTo>
                    <a:pt x="280" y="16"/>
                    <a:pt x="1" y="249"/>
                    <a:pt x="1" y="667"/>
                  </a:cubicBezTo>
                  <a:cubicBezTo>
                    <a:pt x="1" y="1086"/>
                    <a:pt x="342" y="1489"/>
                    <a:pt x="730" y="1489"/>
                  </a:cubicBezTo>
                  <a:cubicBezTo>
                    <a:pt x="1102" y="1489"/>
                    <a:pt x="1443" y="1117"/>
                    <a:pt x="1443" y="698"/>
                  </a:cubicBezTo>
                  <a:cubicBezTo>
                    <a:pt x="1459" y="295"/>
                    <a:pt x="1164" y="0"/>
                    <a:pt x="7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9" name="Google Shape;2339;p18"/>
            <p:cNvSpPr/>
            <p:nvPr/>
          </p:nvSpPr>
          <p:spPr>
            <a:xfrm>
              <a:off x="4007525" y="1757525"/>
              <a:ext cx="39575" cy="37475"/>
            </a:xfrm>
            <a:custGeom>
              <a:avLst/>
              <a:gdLst/>
              <a:ahLst/>
              <a:cxnLst/>
              <a:rect l="l" t="t" r="r" b="b"/>
              <a:pathLst>
                <a:path w="1583" h="1499" extrusionOk="0">
                  <a:moveTo>
                    <a:pt x="699" y="0"/>
                  </a:moveTo>
                  <a:cubicBezTo>
                    <a:pt x="202" y="0"/>
                    <a:pt x="1" y="233"/>
                    <a:pt x="140" y="698"/>
                  </a:cubicBezTo>
                  <a:cubicBezTo>
                    <a:pt x="187" y="869"/>
                    <a:pt x="264" y="1040"/>
                    <a:pt x="326" y="1210"/>
                  </a:cubicBezTo>
                  <a:cubicBezTo>
                    <a:pt x="396" y="1420"/>
                    <a:pt x="536" y="1498"/>
                    <a:pt x="699" y="1498"/>
                  </a:cubicBezTo>
                  <a:cubicBezTo>
                    <a:pt x="754" y="1498"/>
                    <a:pt x="811" y="1489"/>
                    <a:pt x="869" y="1474"/>
                  </a:cubicBezTo>
                  <a:cubicBezTo>
                    <a:pt x="1009" y="1443"/>
                    <a:pt x="1148" y="1334"/>
                    <a:pt x="1226" y="1210"/>
                  </a:cubicBezTo>
                  <a:cubicBezTo>
                    <a:pt x="1319" y="1102"/>
                    <a:pt x="1366" y="931"/>
                    <a:pt x="1412" y="791"/>
                  </a:cubicBezTo>
                  <a:cubicBezTo>
                    <a:pt x="1583" y="233"/>
                    <a:pt x="1412"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0" name="Google Shape;2340;p18"/>
            <p:cNvSpPr/>
            <p:nvPr/>
          </p:nvSpPr>
          <p:spPr>
            <a:xfrm>
              <a:off x="3969525" y="2810175"/>
              <a:ext cx="39975" cy="39475"/>
            </a:xfrm>
            <a:custGeom>
              <a:avLst/>
              <a:gdLst/>
              <a:ahLst/>
              <a:cxnLst/>
              <a:rect l="l" t="t" r="r" b="b"/>
              <a:pathLst>
                <a:path w="1599" h="1579" extrusionOk="0">
                  <a:moveTo>
                    <a:pt x="792" y="1"/>
                  </a:moveTo>
                  <a:cubicBezTo>
                    <a:pt x="513" y="218"/>
                    <a:pt x="265" y="420"/>
                    <a:pt x="1" y="637"/>
                  </a:cubicBezTo>
                  <a:cubicBezTo>
                    <a:pt x="99" y="1166"/>
                    <a:pt x="638" y="1578"/>
                    <a:pt x="1181" y="1578"/>
                  </a:cubicBezTo>
                  <a:cubicBezTo>
                    <a:pt x="1322" y="1578"/>
                    <a:pt x="1464" y="1551"/>
                    <a:pt x="1598" y="1490"/>
                  </a:cubicBezTo>
                  <a:cubicBezTo>
                    <a:pt x="1366" y="1164"/>
                    <a:pt x="1226" y="807"/>
                    <a:pt x="1350" y="389"/>
                  </a:cubicBezTo>
                  <a:cubicBezTo>
                    <a:pt x="1350" y="358"/>
                    <a:pt x="1304" y="280"/>
                    <a:pt x="1257" y="265"/>
                  </a:cubicBezTo>
                  <a:cubicBezTo>
                    <a:pt x="1087" y="156"/>
                    <a:pt x="916" y="63"/>
                    <a:pt x="7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1" name="Google Shape;2341;p18"/>
            <p:cNvSpPr/>
            <p:nvPr/>
          </p:nvSpPr>
          <p:spPr>
            <a:xfrm>
              <a:off x="3974575" y="2778875"/>
              <a:ext cx="41500" cy="33075"/>
            </a:xfrm>
            <a:custGeom>
              <a:avLst/>
              <a:gdLst/>
              <a:ahLst/>
              <a:cxnLst/>
              <a:rect l="l" t="t" r="r" b="b"/>
              <a:pathLst>
                <a:path w="1660" h="1323" extrusionOk="0">
                  <a:moveTo>
                    <a:pt x="1001" y="1"/>
                  </a:moveTo>
                  <a:cubicBezTo>
                    <a:pt x="629" y="1"/>
                    <a:pt x="272" y="225"/>
                    <a:pt x="1" y="664"/>
                  </a:cubicBezTo>
                  <a:cubicBezTo>
                    <a:pt x="404" y="881"/>
                    <a:pt x="791" y="1098"/>
                    <a:pt x="1179" y="1299"/>
                  </a:cubicBezTo>
                  <a:cubicBezTo>
                    <a:pt x="1202" y="1315"/>
                    <a:pt x="1241" y="1323"/>
                    <a:pt x="1278" y="1323"/>
                  </a:cubicBezTo>
                  <a:cubicBezTo>
                    <a:pt x="1315" y="1323"/>
                    <a:pt x="1350" y="1315"/>
                    <a:pt x="1365" y="1299"/>
                  </a:cubicBezTo>
                  <a:cubicBezTo>
                    <a:pt x="1660" y="1067"/>
                    <a:pt x="1489" y="741"/>
                    <a:pt x="1505" y="462"/>
                  </a:cubicBezTo>
                  <a:cubicBezTo>
                    <a:pt x="1520" y="338"/>
                    <a:pt x="1427" y="198"/>
                    <a:pt x="1381" y="74"/>
                  </a:cubicBezTo>
                  <a:cubicBezTo>
                    <a:pt x="1365" y="43"/>
                    <a:pt x="1288" y="28"/>
                    <a:pt x="1226" y="28"/>
                  </a:cubicBezTo>
                  <a:cubicBezTo>
                    <a:pt x="1150" y="10"/>
                    <a:pt x="1075" y="1"/>
                    <a:pt x="10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2" name="Google Shape;2342;p18"/>
            <p:cNvSpPr/>
            <p:nvPr/>
          </p:nvSpPr>
          <p:spPr>
            <a:xfrm>
              <a:off x="4001325" y="2855150"/>
              <a:ext cx="19025" cy="119850"/>
            </a:xfrm>
            <a:custGeom>
              <a:avLst/>
              <a:gdLst/>
              <a:ahLst/>
              <a:cxnLst/>
              <a:rect l="l" t="t" r="r" b="b"/>
              <a:pathLst>
                <a:path w="761" h="4794" extrusionOk="0">
                  <a:moveTo>
                    <a:pt x="761" y="1"/>
                  </a:moveTo>
                  <a:cubicBezTo>
                    <a:pt x="621" y="218"/>
                    <a:pt x="466" y="466"/>
                    <a:pt x="435" y="714"/>
                  </a:cubicBezTo>
                  <a:cubicBezTo>
                    <a:pt x="280" y="1940"/>
                    <a:pt x="140" y="3180"/>
                    <a:pt x="1" y="4405"/>
                  </a:cubicBezTo>
                  <a:cubicBezTo>
                    <a:pt x="1" y="4530"/>
                    <a:pt x="78" y="4669"/>
                    <a:pt x="125" y="4793"/>
                  </a:cubicBezTo>
                  <a:cubicBezTo>
                    <a:pt x="140" y="4793"/>
                    <a:pt x="156" y="4778"/>
                    <a:pt x="171" y="4762"/>
                  </a:cubicBezTo>
                  <a:cubicBezTo>
                    <a:pt x="373" y="3165"/>
                    <a:pt x="559" y="1583"/>
                    <a:pt x="761"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3" name="Google Shape;2343;p18"/>
            <p:cNvSpPr/>
            <p:nvPr/>
          </p:nvSpPr>
          <p:spPr>
            <a:xfrm>
              <a:off x="4034275" y="2855550"/>
              <a:ext cx="22125" cy="119825"/>
            </a:xfrm>
            <a:custGeom>
              <a:avLst/>
              <a:gdLst/>
              <a:ahLst/>
              <a:cxnLst/>
              <a:rect l="l" t="t" r="r" b="b"/>
              <a:pathLst>
                <a:path w="885" h="4793" extrusionOk="0">
                  <a:moveTo>
                    <a:pt x="1" y="0"/>
                  </a:moveTo>
                  <a:lnTo>
                    <a:pt x="1" y="0"/>
                  </a:lnTo>
                  <a:cubicBezTo>
                    <a:pt x="187" y="1582"/>
                    <a:pt x="389" y="3164"/>
                    <a:pt x="590" y="4793"/>
                  </a:cubicBezTo>
                  <a:cubicBezTo>
                    <a:pt x="637" y="4684"/>
                    <a:pt x="730" y="4607"/>
                    <a:pt x="745" y="4498"/>
                  </a:cubicBezTo>
                  <a:cubicBezTo>
                    <a:pt x="885" y="3599"/>
                    <a:pt x="327" y="342"/>
                    <a:pt x="1"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4" name="Google Shape;2344;p18"/>
            <p:cNvSpPr/>
            <p:nvPr/>
          </p:nvSpPr>
          <p:spPr>
            <a:xfrm>
              <a:off x="4012575" y="1801725"/>
              <a:ext cx="29100" cy="20950"/>
            </a:xfrm>
            <a:custGeom>
              <a:avLst/>
              <a:gdLst/>
              <a:ahLst/>
              <a:cxnLst/>
              <a:rect l="l" t="t" r="r" b="b"/>
              <a:pathLst>
                <a:path w="1164" h="838" extrusionOk="0">
                  <a:moveTo>
                    <a:pt x="590" y="0"/>
                  </a:moveTo>
                  <a:cubicBezTo>
                    <a:pt x="280" y="0"/>
                    <a:pt x="16" y="171"/>
                    <a:pt x="16" y="388"/>
                  </a:cubicBezTo>
                  <a:cubicBezTo>
                    <a:pt x="0" y="683"/>
                    <a:pt x="202" y="838"/>
                    <a:pt x="574" y="838"/>
                  </a:cubicBezTo>
                  <a:cubicBezTo>
                    <a:pt x="977" y="838"/>
                    <a:pt x="1148" y="698"/>
                    <a:pt x="1164" y="404"/>
                  </a:cubicBezTo>
                  <a:cubicBezTo>
                    <a:pt x="1164" y="187"/>
                    <a:pt x="900" y="0"/>
                    <a:pt x="590"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5" name="Google Shape;2345;p18"/>
            <p:cNvSpPr/>
            <p:nvPr/>
          </p:nvSpPr>
          <p:spPr>
            <a:xfrm>
              <a:off x="4012950" y="2776450"/>
              <a:ext cx="22125" cy="29100"/>
            </a:xfrm>
            <a:custGeom>
              <a:avLst/>
              <a:gdLst/>
              <a:ahLst/>
              <a:cxnLst/>
              <a:rect l="l" t="t" r="r" b="b"/>
              <a:pathLst>
                <a:path w="885" h="1164" extrusionOk="0">
                  <a:moveTo>
                    <a:pt x="885" y="1"/>
                  </a:moveTo>
                  <a:cubicBezTo>
                    <a:pt x="544" y="357"/>
                    <a:pt x="1" y="543"/>
                    <a:pt x="296" y="1164"/>
                  </a:cubicBezTo>
                  <a:lnTo>
                    <a:pt x="885" y="1164"/>
                  </a:lnTo>
                  <a:lnTo>
                    <a:pt x="885" y="1"/>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6" name="Google Shape;2346;p18"/>
            <p:cNvSpPr/>
            <p:nvPr/>
          </p:nvSpPr>
          <p:spPr>
            <a:xfrm>
              <a:off x="4015275" y="2748550"/>
              <a:ext cx="22525" cy="31800"/>
            </a:xfrm>
            <a:custGeom>
              <a:avLst/>
              <a:gdLst/>
              <a:ahLst/>
              <a:cxnLst/>
              <a:rect l="l" t="t" r="r" b="b"/>
              <a:pathLst>
                <a:path w="901" h="1272" extrusionOk="0">
                  <a:moveTo>
                    <a:pt x="761" y="0"/>
                  </a:moveTo>
                  <a:cubicBezTo>
                    <a:pt x="187" y="233"/>
                    <a:pt x="1" y="667"/>
                    <a:pt x="187" y="1272"/>
                  </a:cubicBezTo>
                  <a:cubicBezTo>
                    <a:pt x="807" y="993"/>
                    <a:pt x="900" y="589"/>
                    <a:pt x="76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7" name="Google Shape;2347;p18"/>
            <p:cNvSpPr/>
            <p:nvPr/>
          </p:nvSpPr>
          <p:spPr>
            <a:xfrm>
              <a:off x="4016050" y="2103750"/>
              <a:ext cx="21350" cy="19425"/>
            </a:xfrm>
            <a:custGeom>
              <a:avLst/>
              <a:gdLst/>
              <a:ahLst/>
              <a:cxnLst/>
              <a:rect l="l" t="t" r="r" b="b"/>
              <a:pathLst>
                <a:path w="854" h="777" extrusionOk="0">
                  <a:moveTo>
                    <a:pt x="668" y="1"/>
                  </a:moveTo>
                  <a:cubicBezTo>
                    <a:pt x="420" y="218"/>
                    <a:pt x="1" y="296"/>
                    <a:pt x="203" y="776"/>
                  </a:cubicBezTo>
                  <a:cubicBezTo>
                    <a:pt x="683" y="606"/>
                    <a:pt x="854" y="404"/>
                    <a:pt x="66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8" name="Google Shape;2348;p18"/>
            <p:cNvSpPr/>
            <p:nvPr/>
          </p:nvSpPr>
          <p:spPr>
            <a:xfrm>
              <a:off x="4018000" y="2124300"/>
              <a:ext cx="15925" cy="14375"/>
            </a:xfrm>
            <a:custGeom>
              <a:avLst/>
              <a:gdLst/>
              <a:ahLst/>
              <a:cxnLst/>
              <a:rect l="l" t="t" r="r" b="b"/>
              <a:pathLst>
                <a:path w="637" h="575" extrusionOk="0">
                  <a:moveTo>
                    <a:pt x="636" y="1"/>
                  </a:moveTo>
                  <a:cubicBezTo>
                    <a:pt x="419" y="171"/>
                    <a:pt x="0" y="140"/>
                    <a:pt x="109" y="575"/>
                  </a:cubicBezTo>
                  <a:lnTo>
                    <a:pt x="636" y="575"/>
                  </a:lnTo>
                  <a:lnTo>
                    <a:pt x="636" y="1"/>
                  </a:ln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9" name="Google Shape;2349;p18"/>
            <p:cNvSpPr/>
            <p:nvPr/>
          </p:nvSpPr>
          <p:spPr>
            <a:xfrm>
              <a:off x="4019550" y="2736525"/>
              <a:ext cx="15150" cy="15525"/>
            </a:xfrm>
            <a:custGeom>
              <a:avLst/>
              <a:gdLst/>
              <a:ahLst/>
              <a:cxnLst/>
              <a:rect l="l" t="t" r="r" b="b"/>
              <a:pathLst>
                <a:path w="606" h="621" extrusionOk="0">
                  <a:moveTo>
                    <a:pt x="1" y="0"/>
                  </a:moveTo>
                  <a:lnTo>
                    <a:pt x="1" y="621"/>
                  </a:lnTo>
                  <a:cubicBezTo>
                    <a:pt x="249" y="403"/>
                    <a:pt x="435" y="248"/>
                    <a:pt x="605" y="78"/>
                  </a:cubicBezTo>
                  <a:cubicBezTo>
                    <a:pt x="590" y="62"/>
                    <a:pt x="574" y="31"/>
                    <a:pt x="559"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0" name="Google Shape;2350;p18"/>
            <p:cNvSpPr/>
            <p:nvPr/>
          </p:nvSpPr>
          <p:spPr>
            <a:xfrm>
              <a:off x="4020325" y="2094450"/>
              <a:ext cx="13200" cy="11275"/>
            </a:xfrm>
            <a:custGeom>
              <a:avLst/>
              <a:gdLst/>
              <a:ahLst/>
              <a:cxnLst/>
              <a:rect l="l" t="t" r="r" b="b"/>
              <a:pathLst>
                <a:path w="528" h="451" extrusionOk="0">
                  <a:moveTo>
                    <a:pt x="1" y="1"/>
                  </a:moveTo>
                  <a:lnTo>
                    <a:pt x="1" y="450"/>
                  </a:lnTo>
                  <a:cubicBezTo>
                    <a:pt x="202" y="295"/>
                    <a:pt x="357" y="171"/>
                    <a:pt x="528" y="63"/>
                  </a:cubicBezTo>
                  <a:cubicBezTo>
                    <a:pt x="512" y="47"/>
                    <a:pt x="497" y="16"/>
                    <a:pt x="481"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1" name="Google Shape;2351;p18"/>
            <p:cNvSpPr/>
            <p:nvPr/>
          </p:nvSpPr>
          <p:spPr>
            <a:xfrm>
              <a:off x="3765600" y="2176250"/>
              <a:ext cx="525000" cy="524225"/>
            </a:xfrm>
            <a:custGeom>
              <a:avLst/>
              <a:gdLst/>
              <a:ahLst/>
              <a:cxnLst/>
              <a:rect l="l" t="t" r="r" b="b"/>
              <a:pathLst>
                <a:path w="21000" h="20969" extrusionOk="0">
                  <a:moveTo>
                    <a:pt x="13932" y="1207"/>
                  </a:moveTo>
                  <a:cubicBezTo>
                    <a:pt x="14668" y="1207"/>
                    <a:pt x="16844" y="2519"/>
                    <a:pt x="16858" y="3056"/>
                  </a:cubicBezTo>
                  <a:cubicBezTo>
                    <a:pt x="16362" y="2700"/>
                    <a:pt x="15897" y="2327"/>
                    <a:pt x="15401" y="2033"/>
                  </a:cubicBezTo>
                  <a:cubicBezTo>
                    <a:pt x="14904" y="1722"/>
                    <a:pt x="14346" y="1490"/>
                    <a:pt x="13803" y="1226"/>
                  </a:cubicBezTo>
                  <a:cubicBezTo>
                    <a:pt x="13839" y="1213"/>
                    <a:pt x="13882" y="1207"/>
                    <a:pt x="13932" y="1207"/>
                  </a:cubicBezTo>
                  <a:close/>
                  <a:moveTo>
                    <a:pt x="10670" y="574"/>
                  </a:moveTo>
                  <a:cubicBezTo>
                    <a:pt x="11366" y="574"/>
                    <a:pt x="12068" y="675"/>
                    <a:pt x="12780" y="916"/>
                  </a:cubicBezTo>
                  <a:cubicBezTo>
                    <a:pt x="12170" y="830"/>
                    <a:pt x="11574" y="787"/>
                    <a:pt x="10992" y="787"/>
                  </a:cubicBezTo>
                  <a:cubicBezTo>
                    <a:pt x="8021" y="787"/>
                    <a:pt x="5405" y="1899"/>
                    <a:pt x="3071" y="3987"/>
                  </a:cubicBezTo>
                  <a:cubicBezTo>
                    <a:pt x="3288" y="3227"/>
                    <a:pt x="5413" y="1831"/>
                    <a:pt x="7289" y="1211"/>
                  </a:cubicBezTo>
                  <a:cubicBezTo>
                    <a:pt x="8407" y="845"/>
                    <a:pt x="9530" y="574"/>
                    <a:pt x="10670" y="574"/>
                  </a:cubicBezTo>
                  <a:close/>
                  <a:moveTo>
                    <a:pt x="13214" y="7895"/>
                  </a:moveTo>
                  <a:lnTo>
                    <a:pt x="13214" y="13385"/>
                  </a:lnTo>
                  <a:lnTo>
                    <a:pt x="7724" y="13385"/>
                  </a:lnTo>
                  <a:lnTo>
                    <a:pt x="7724" y="7895"/>
                  </a:lnTo>
                  <a:close/>
                  <a:moveTo>
                    <a:pt x="19867" y="13788"/>
                  </a:moveTo>
                  <a:cubicBezTo>
                    <a:pt x="20007" y="14471"/>
                    <a:pt x="18518" y="16828"/>
                    <a:pt x="17866" y="16968"/>
                  </a:cubicBezTo>
                  <a:cubicBezTo>
                    <a:pt x="18642" y="16006"/>
                    <a:pt x="19402" y="15045"/>
                    <a:pt x="19867" y="13788"/>
                  </a:cubicBezTo>
                  <a:close/>
                  <a:moveTo>
                    <a:pt x="14470" y="18984"/>
                  </a:moveTo>
                  <a:lnTo>
                    <a:pt x="14470" y="18984"/>
                  </a:lnTo>
                  <a:cubicBezTo>
                    <a:pt x="14304" y="19290"/>
                    <a:pt x="13255" y="19660"/>
                    <a:pt x="12734" y="19660"/>
                  </a:cubicBezTo>
                  <a:cubicBezTo>
                    <a:pt x="12622" y="19660"/>
                    <a:pt x="12534" y="19643"/>
                    <a:pt x="12485" y="19604"/>
                  </a:cubicBezTo>
                  <a:cubicBezTo>
                    <a:pt x="13167" y="19387"/>
                    <a:pt x="13819" y="19185"/>
                    <a:pt x="14470" y="18984"/>
                  </a:cubicBezTo>
                  <a:close/>
                  <a:moveTo>
                    <a:pt x="17246" y="17681"/>
                  </a:moveTo>
                  <a:lnTo>
                    <a:pt x="17246" y="17681"/>
                  </a:lnTo>
                  <a:cubicBezTo>
                    <a:pt x="17065" y="18460"/>
                    <a:pt x="13789" y="20188"/>
                    <a:pt x="12568" y="20188"/>
                  </a:cubicBezTo>
                  <a:cubicBezTo>
                    <a:pt x="12428" y="20188"/>
                    <a:pt x="12315" y="20165"/>
                    <a:pt x="12237" y="20116"/>
                  </a:cubicBezTo>
                  <a:cubicBezTo>
                    <a:pt x="13183" y="19945"/>
                    <a:pt x="14129" y="19806"/>
                    <a:pt x="14935" y="19247"/>
                  </a:cubicBezTo>
                  <a:cubicBezTo>
                    <a:pt x="15711" y="18720"/>
                    <a:pt x="16486" y="18193"/>
                    <a:pt x="17246" y="17681"/>
                  </a:cubicBezTo>
                  <a:close/>
                  <a:moveTo>
                    <a:pt x="10466" y="1"/>
                  </a:moveTo>
                  <a:cubicBezTo>
                    <a:pt x="10457" y="1"/>
                    <a:pt x="10447" y="1"/>
                    <a:pt x="10438" y="1"/>
                  </a:cubicBezTo>
                  <a:cubicBezTo>
                    <a:pt x="4715" y="17"/>
                    <a:pt x="0" y="4747"/>
                    <a:pt x="16" y="10469"/>
                  </a:cubicBezTo>
                  <a:cubicBezTo>
                    <a:pt x="16" y="16260"/>
                    <a:pt x="4715" y="20969"/>
                    <a:pt x="10456" y="20969"/>
                  </a:cubicBezTo>
                  <a:cubicBezTo>
                    <a:pt x="10465" y="20969"/>
                    <a:pt x="10475" y="20969"/>
                    <a:pt x="10484" y="20969"/>
                  </a:cubicBezTo>
                  <a:cubicBezTo>
                    <a:pt x="16331" y="20953"/>
                    <a:pt x="20999" y="16239"/>
                    <a:pt x="20984" y="10407"/>
                  </a:cubicBezTo>
                  <a:cubicBezTo>
                    <a:pt x="20953" y="4663"/>
                    <a:pt x="16238" y="1"/>
                    <a:pt x="10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2" name="Google Shape;2352;p18"/>
            <p:cNvSpPr/>
            <p:nvPr/>
          </p:nvSpPr>
          <p:spPr>
            <a:xfrm>
              <a:off x="3940075" y="1881725"/>
              <a:ext cx="86100" cy="154400"/>
            </a:xfrm>
            <a:custGeom>
              <a:avLst/>
              <a:gdLst/>
              <a:ahLst/>
              <a:cxnLst/>
              <a:rect l="l" t="t" r="r" b="b"/>
              <a:pathLst>
                <a:path w="3444" h="6176" extrusionOk="0">
                  <a:moveTo>
                    <a:pt x="2991" y="0"/>
                  </a:moveTo>
                  <a:cubicBezTo>
                    <a:pt x="2065" y="0"/>
                    <a:pt x="1190" y="521"/>
                    <a:pt x="683" y="1376"/>
                  </a:cubicBezTo>
                  <a:cubicBezTo>
                    <a:pt x="0" y="2539"/>
                    <a:pt x="93" y="4074"/>
                    <a:pt x="915" y="5113"/>
                  </a:cubicBezTo>
                  <a:cubicBezTo>
                    <a:pt x="1430" y="5766"/>
                    <a:pt x="2240" y="6175"/>
                    <a:pt x="2942" y="6175"/>
                  </a:cubicBezTo>
                  <a:cubicBezTo>
                    <a:pt x="3106" y="6175"/>
                    <a:pt x="3265" y="6153"/>
                    <a:pt x="3412" y="6106"/>
                  </a:cubicBezTo>
                  <a:lnTo>
                    <a:pt x="3412" y="3237"/>
                  </a:lnTo>
                  <a:lnTo>
                    <a:pt x="1241" y="3237"/>
                  </a:lnTo>
                  <a:cubicBezTo>
                    <a:pt x="1272" y="3997"/>
                    <a:pt x="1923" y="4896"/>
                    <a:pt x="2497" y="4974"/>
                  </a:cubicBezTo>
                  <a:lnTo>
                    <a:pt x="2497" y="4276"/>
                  </a:lnTo>
                  <a:cubicBezTo>
                    <a:pt x="2296" y="4245"/>
                    <a:pt x="2109" y="4198"/>
                    <a:pt x="1908" y="4167"/>
                  </a:cubicBezTo>
                  <a:cubicBezTo>
                    <a:pt x="1908" y="4121"/>
                    <a:pt x="1923" y="4074"/>
                    <a:pt x="1923" y="4028"/>
                  </a:cubicBezTo>
                  <a:cubicBezTo>
                    <a:pt x="2171" y="4028"/>
                    <a:pt x="2435" y="4012"/>
                    <a:pt x="2683" y="4012"/>
                  </a:cubicBezTo>
                  <a:cubicBezTo>
                    <a:pt x="2714" y="4028"/>
                    <a:pt x="2776" y="4152"/>
                    <a:pt x="2776" y="4214"/>
                  </a:cubicBezTo>
                  <a:cubicBezTo>
                    <a:pt x="2776" y="4508"/>
                    <a:pt x="2761" y="4819"/>
                    <a:pt x="2776" y="5113"/>
                  </a:cubicBezTo>
                  <a:cubicBezTo>
                    <a:pt x="2776" y="5275"/>
                    <a:pt x="2716" y="5360"/>
                    <a:pt x="2608" y="5360"/>
                  </a:cubicBezTo>
                  <a:cubicBezTo>
                    <a:pt x="2571" y="5360"/>
                    <a:pt x="2529" y="5350"/>
                    <a:pt x="2482" y="5330"/>
                  </a:cubicBezTo>
                  <a:cubicBezTo>
                    <a:pt x="2280" y="5237"/>
                    <a:pt x="2063" y="5160"/>
                    <a:pt x="1892" y="5020"/>
                  </a:cubicBezTo>
                  <a:cubicBezTo>
                    <a:pt x="760" y="4028"/>
                    <a:pt x="543" y="2601"/>
                    <a:pt x="1629" y="1407"/>
                  </a:cubicBezTo>
                  <a:cubicBezTo>
                    <a:pt x="1846" y="1174"/>
                    <a:pt x="2171" y="1019"/>
                    <a:pt x="2451" y="848"/>
                  </a:cubicBezTo>
                  <a:cubicBezTo>
                    <a:pt x="2509" y="814"/>
                    <a:pt x="2563" y="797"/>
                    <a:pt x="2609" y="797"/>
                  </a:cubicBezTo>
                  <a:cubicBezTo>
                    <a:pt x="2711" y="797"/>
                    <a:pt x="2776" y="880"/>
                    <a:pt x="2776" y="1050"/>
                  </a:cubicBezTo>
                  <a:cubicBezTo>
                    <a:pt x="2776" y="1345"/>
                    <a:pt x="2776" y="1639"/>
                    <a:pt x="2776" y="1949"/>
                  </a:cubicBezTo>
                  <a:cubicBezTo>
                    <a:pt x="2776" y="2011"/>
                    <a:pt x="2761" y="2089"/>
                    <a:pt x="2714" y="2136"/>
                  </a:cubicBezTo>
                  <a:cubicBezTo>
                    <a:pt x="2684" y="2161"/>
                    <a:pt x="2619" y="2173"/>
                    <a:pt x="2537" y="2173"/>
                  </a:cubicBezTo>
                  <a:cubicBezTo>
                    <a:pt x="2322" y="2173"/>
                    <a:pt x="1989" y="2093"/>
                    <a:pt x="1877" y="1980"/>
                  </a:cubicBezTo>
                  <a:cubicBezTo>
                    <a:pt x="2109" y="1949"/>
                    <a:pt x="2296" y="1918"/>
                    <a:pt x="2497" y="1887"/>
                  </a:cubicBezTo>
                  <a:lnTo>
                    <a:pt x="2497" y="1189"/>
                  </a:lnTo>
                  <a:cubicBezTo>
                    <a:pt x="1877" y="1329"/>
                    <a:pt x="1303" y="2136"/>
                    <a:pt x="1241" y="2957"/>
                  </a:cubicBezTo>
                  <a:cubicBezTo>
                    <a:pt x="1923" y="2957"/>
                    <a:pt x="2621" y="2957"/>
                    <a:pt x="3304" y="2942"/>
                  </a:cubicBezTo>
                  <a:cubicBezTo>
                    <a:pt x="3350" y="2942"/>
                    <a:pt x="3412" y="2802"/>
                    <a:pt x="3428" y="2709"/>
                  </a:cubicBezTo>
                  <a:cubicBezTo>
                    <a:pt x="3443" y="2213"/>
                    <a:pt x="3443" y="1701"/>
                    <a:pt x="3443" y="1189"/>
                  </a:cubicBezTo>
                  <a:cubicBezTo>
                    <a:pt x="3443" y="802"/>
                    <a:pt x="3443" y="414"/>
                    <a:pt x="3443" y="42"/>
                  </a:cubicBezTo>
                  <a:cubicBezTo>
                    <a:pt x="3292" y="14"/>
                    <a:pt x="3141" y="0"/>
                    <a:pt x="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3" name="Google Shape;2353;p18"/>
            <p:cNvSpPr/>
            <p:nvPr/>
          </p:nvSpPr>
          <p:spPr>
            <a:xfrm>
              <a:off x="4031950" y="1881450"/>
              <a:ext cx="84950" cy="154450"/>
            </a:xfrm>
            <a:custGeom>
              <a:avLst/>
              <a:gdLst/>
              <a:ahLst/>
              <a:cxnLst/>
              <a:rect l="l" t="t" r="r" b="b"/>
              <a:pathLst>
                <a:path w="3398" h="6178" extrusionOk="0">
                  <a:moveTo>
                    <a:pt x="446" y="1"/>
                  </a:moveTo>
                  <a:cubicBezTo>
                    <a:pt x="299" y="1"/>
                    <a:pt x="154" y="18"/>
                    <a:pt x="16" y="53"/>
                  </a:cubicBezTo>
                  <a:lnTo>
                    <a:pt x="16" y="2937"/>
                  </a:lnTo>
                  <a:lnTo>
                    <a:pt x="2188" y="2937"/>
                  </a:lnTo>
                  <a:cubicBezTo>
                    <a:pt x="2063" y="2069"/>
                    <a:pt x="1490" y="1294"/>
                    <a:pt x="916" y="1200"/>
                  </a:cubicBezTo>
                  <a:cubicBezTo>
                    <a:pt x="916" y="1433"/>
                    <a:pt x="916" y="1666"/>
                    <a:pt x="916" y="1898"/>
                  </a:cubicBezTo>
                  <a:cubicBezTo>
                    <a:pt x="1133" y="1929"/>
                    <a:pt x="1319" y="1960"/>
                    <a:pt x="1505" y="1991"/>
                  </a:cubicBezTo>
                  <a:cubicBezTo>
                    <a:pt x="1505" y="2022"/>
                    <a:pt x="1505" y="2069"/>
                    <a:pt x="1490" y="2100"/>
                  </a:cubicBezTo>
                  <a:cubicBezTo>
                    <a:pt x="1373" y="2162"/>
                    <a:pt x="1245" y="2181"/>
                    <a:pt x="1114" y="2181"/>
                  </a:cubicBezTo>
                  <a:cubicBezTo>
                    <a:pt x="982" y="2181"/>
                    <a:pt x="846" y="2162"/>
                    <a:pt x="714" y="2147"/>
                  </a:cubicBezTo>
                  <a:cubicBezTo>
                    <a:pt x="683" y="2147"/>
                    <a:pt x="652" y="2007"/>
                    <a:pt x="652" y="1929"/>
                  </a:cubicBezTo>
                  <a:cubicBezTo>
                    <a:pt x="637" y="1681"/>
                    <a:pt x="637" y="1418"/>
                    <a:pt x="637" y="1169"/>
                  </a:cubicBezTo>
                  <a:cubicBezTo>
                    <a:pt x="647" y="921"/>
                    <a:pt x="678" y="818"/>
                    <a:pt x="803" y="818"/>
                  </a:cubicBezTo>
                  <a:cubicBezTo>
                    <a:pt x="866" y="818"/>
                    <a:pt x="952" y="844"/>
                    <a:pt x="1071" y="890"/>
                  </a:cubicBezTo>
                  <a:cubicBezTo>
                    <a:pt x="2281" y="1387"/>
                    <a:pt x="2839" y="2984"/>
                    <a:pt x="2203" y="4209"/>
                  </a:cubicBezTo>
                  <a:cubicBezTo>
                    <a:pt x="1924" y="4721"/>
                    <a:pt x="1536" y="5140"/>
                    <a:pt x="978" y="5326"/>
                  </a:cubicBezTo>
                  <a:cubicBezTo>
                    <a:pt x="912" y="5349"/>
                    <a:pt x="854" y="5363"/>
                    <a:pt x="806" y="5363"/>
                  </a:cubicBezTo>
                  <a:cubicBezTo>
                    <a:pt x="697" y="5363"/>
                    <a:pt x="637" y="5292"/>
                    <a:pt x="637" y="5109"/>
                  </a:cubicBezTo>
                  <a:cubicBezTo>
                    <a:pt x="652" y="4814"/>
                    <a:pt x="637" y="4504"/>
                    <a:pt x="637" y="4209"/>
                  </a:cubicBezTo>
                  <a:cubicBezTo>
                    <a:pt x="652" y="4147"/>
                    <a:pt x="683" y="4039"/>
                    <a:pt x="730" y="4039"/>
                  </a:cubicBezTo>
                  <a:cubicBezTo>
                    <a:pt x="854" y="4024"/>
                    <a:pt x="978" y="4009"/>
                    <a:pt x="1101" y="4009"/>
                  </a:cubicBezTo>
                  <a:cubicBezTo>
                    <a:pt x="1238" y="4009"/>
                    <a:pt x="1374" y="4028"/>
                    <a:pt x="1505" y="4085"/>
                  </a:cubicBezTo>
                  <a:lnTo>
                    <a:pt x="1505" y="4194"/>
                  </a:lnTo>
                  <a:cubicBezTo>
                    <a:pt x="1304" y="4225"/>
                    <a:pt x="1117" y="4256"/>
                    <a:pt x="916" y="4287"/>
                  </a:cubicBezTo>
                  <a:lnTo>
                    <a:pt x="916" y="5000"/>
                  </a:lnTo>
                  <a:cubicBezTo>
                    <a:pt x="1552" y="4845"/>
                    <a:pt x="2203" y="3899"/>
                    <a:pt x="2157" y="3248"/>
                  </a:cubicBezTo>
                  <a:lnTo>
                    <a:pt x="1" y="3248"/>
                  </a:lnTo>
                  <a:lnTo>
                    <a:pt x="1" y="6132"/>
                  </a:lnTo>
                  <a:cubicBezTo>
                    <a:pt x="145" y="6163"/>
                    <a:pt x="291" y="6178"/>
                    <a:pt x="439" y="6178"/>
                  </a:cubicBezTo>
                  <a:cubicBezTo>
                    <a:pt x="1266" y="6178"/>
                    <a:pt x="2124" y="5714"/>
                    <a:pt x="2637" y="4938"/>
                  </a:cubicBezTo>
                  <a:cubicBezTo>
                    <a:pt x="3397" y="3806"/>
                    <a:pt x="3366" y="2271"/>
                    <a:pt x="2591" y="1169"/>
                  </a:cubicBezTo>
                  <a:cubicBezTo>
                    <a:pt x="2071" y="454"/>
                    <a:pt x="1213" y="1"/>
                    <a:pt x="4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4" name="Google Shape;2354;p18"/>
            <p:cNvSpPr/>
            <p:nvPr/>
          </p:nvSpPr>
          <p:spPr>
            <a:xfrm>
              <a:off x="3728750" y="1750575"/>
              <a:ext cx="597125" cy="1234650"/>
            </a:xfrm>
            <a:custGeom>
              <a:avLst/>
              <a:gdLst/>
              <a:ahLst/>
              <a:cxnLst/>
              <a:rect l="l" t="t" r="r" b="b"/>
              <a:pathLst>
                <a:path w="23885" h="49386" extrusionOk="0">
                  <a:moveTo>
                    <a:pt x="11974" y="278"/>
                  </a:moveTo>
                  <a:cubicBezTo>
                    <a:pt x="12563" y="278"/>
                    <a:pt x="12734" y="511"/>
                    <a:pt x="12563" y="1069"/>
                  </a:cubicBezTo>
                  <a:cubicBezTo>
                    <a:pt x="12517" y="1209"/>
                    <a:pt x="12470" y="1380"/>
                    <a:pt x="12377" y="1488"/>
                  </a:cubicBezTo>
                  <a:cubicBezTo>
                    <a:pt x="12299" y="1612"/>
                    <a:pt x="12160" y="1721"/>
                    <a:pt x="12020" y="1752"/>
                  </a:cubicBezTo>
                  <a:cubicBezTo>
                    <a:pt x="11962" y="1767"/>
                    <a:pt x="11905" y="1776"/>
                    <a:pt x="11850" y="1776"/>
                  </a:cubicBezTo>
                  <a:cubicBezTo>
                    <a:pt x="11687" y="1776"/>
                    <a:pt x="11547" y="1698"/>
                    <a:pt x="11477" y="1488"/>
                  </a:cubicBezTo>
                  <a:cubicBezTo>
                    <a:pt x="11415" y="1318"/>
                    <a:pt x="11338" y="1147"/>
                    <a:pt x="11291" y="976"/>
                  </a:cubicBezTo>
                  <a:cubicBezTo>
                    <a:pt x="11152" y="511"/>
                    <a:pt x="11353" y="278"/>
                    <a:pt x="11850" y="278"/>
                  </a:cubicBezTo>
                  <a:close/>
                  <a:moveTo>
                    <a:pt x="11943" y="2046"/>
                  </a:moveTo>
                  <a:cubicBezTo>
                    <a:pt x="12253" y="2046"/>
                    <a:pt x="12517" y="2233"/>
                    <a:pt x="12517" y="2450"/>
                  </a:cubicBezTo>
                  <a:cubicBezTo>
                    <a:pt x="12501" y="2744"/>
                    <a:pt x="12330" y="2884"/>
                    <a:pt x="11927" y="2884"/>
                  </a:cubicBezTo>
                  <a:cubicBezTo>
                    <a:pt x="11555" y="2884"/>
                    <a:pt x="11353" y="2729"/>
                    <a:pt x="11369" y="2434"/>
                  </a:cubicBezTo>
                  <a:cubicBezTo>
                    <a:pt x="11369" y="2217"/>
                    <a:pt x="11633" y="2046"/>
                    <a:pt x="11943" y="2046"/>
                  </a:cubicBezTo>
                  <a:close/>
                  <a:moveTo>
                    <a:pt x="12002" y="3194"/>
                  </a:moveTo>
                  <a:cubicBezTo>
                    <a:pt x="14843" y="3194"/>
                    <a:pt x="17123" y="5499"/>
                    <a:pt x="17123" y="8328"/>
                  </a:cubicBezTo>
                  <a:cubicBezTo>
                    <a:pt x="17107" y="11135"/>
                    <a:pt x="14812" y="13430"/>
                    <a:pt x="12005" y="13430"/>
                  </a:cubicBezTo>
                  <a:cubicBezTo>
                    <a:pt x="9167" y="13430"/>
                    <a:pt x="6871" y="11119"/>
                    <a:pt x="6887" y="8297"/>
                  </a:cubicBezTo>
                  <a:cubicBezTo>
                    <a:pt x="6887" y="5489"/>
                    <a:pt x="9182" y="3194"/>
                    <a:pt x="11974" y="3194"/>
                  </a:cubicBezTo>
                  <a:cubicBezTo>
                    <a:pt x="11983" y="3194"/>
                    <a:pt x="11993" y="3194"/>
                    <a:pt x="12002" y="3194"/>
                  </a:cubicBezTo>
                  <a:close/>
                  <a:moveTo>
                    <a:pt x="12144" y="13756"/>
                  </a:moveTo>
                  <a:cubicBezTo>
                    <a:pt x="12160" y="13771"/>
                    <a:pt x="12175" y="13802"/>
                    <a:pt x="12191" y="13818"/>
                  </a:cubicBezTo>
                  <a:cubicBezTo>
                    <a:pt x="12020" y="13926"/>
                    <a:pt x="11865" y="14050"/>
                    <a:pt x="11664" y="14205"/>
                  </a:cubicBezTo>
                  <a:lnTo>
                    <a:pt x="11664" y="13756"/>
                  </a:lnTo>
                  <a:close/>
                  <a:moveTo>
                    <a:pt x="12160" y="14128"/>
                  </a:moveTo>
                  <a:lnTo>
                    <a:pt x="12160" y="14128"/>
                  </a:lnTo>
                  <a:cubicBezTo>
                    <a:pt x="12346" y="14531"/>
                    <a:pt x="12175" y="14733"/>
                    <a:pt x="11695" y="14903"/>
                  </a:cubicBezTo>
                  <a:cubicBezTo>
                    <a:pt x="11493" y="14423"/>
                    <a:pt x="11912" y="14345"/>
                    <a:pt x="12160" y="14128"/>
                  </a:cubicBezTo>
                  <a:close/>
                  <a:moveTo>
                    <a:pt x="12206" y="14950"/>
                  </a:moveTo>
                  <a:lnTo>
                    <a:pt x="12206" y="15524"/>
                  </a:lnTo>
                  <a:lnTo>
                    <a:pt x="11679" y="15524"/>
                  </a:lnTo>
                  <a:cubicBezTo>
                    <a:pt x="11570" y="15089"/>
                    <a:pt x="11989" y="15120"/>
                    <a:pt x="12206" y="14950"/>
                  </a:cubicBezTo>
                  <a:close/>
                  <a:moveTo>
                    <a:pt x="11930" y="15849"/>
                  </a:moveTo>
                  <a:cubicBezTo>
                    <a:pt x="11939" y="15849"/>
                    <a:pt x="11949" y="15849"/>
                    <a:pt x="11958" y="15849"/>
                  </a:cubicBezTo>
                  <a:cubicBezTo>
                    <a:pt x="18379" y="15865"/>
                    <a:pt x="23574" y="21091"/>
                    <a:pt x="23574" y="27512"/>
                  </a:cubicBezTo>
                  <a:cubicBezTo>
                    <a:pt x="23559" y="33908"/>
                    <a:pt x="18332" y="39113"/>
                    <a:pt x="11925" y="39113"/>
                  </a:cubicBezTo>
                  <a:cubicBezTo>
                    <a:pt x="11915" y="39113"/>
                    <a:pt x="11906" y="39113"/>
                    <a:pt x="11896" y="39113"/>
                  </a:cubicBezTo>
                  <a:cubicBezTo>
                    <a:pt x="5491" y="39097"/>
                    <a:pt x="280" y="33855"/>
                    <a:pt x="311" y="27434"/>
                  </a:cubicBezTo>
                  <a:cubicBezTo>
                    <a:pt x="327" y="21054"/>
                    <a:pt x="5538" y="15849"/>
                    <a:pt x="11930" y="15849"/>
                  </a:cubicBezTo>
                  <a:close/>
                  <a:moveTo>
                    <a:pt x="12191" y="39438"/>
                  </a:moveTo>
                  <a:cubicBezTo>
                    <a:pt x="12206" y="39469"/>
                    <a:pt x="12222" y="39500"/>
                    <a:pt x="12237" y="39516"/>
                  </a:cubicBezTo>
                  <a:cubicBezTo>
                    <a:pt x="12067" y="39686"/>
                    <a:pt x="11881" y="39841"/>
                    <a:pt x="11633" y="40059"/>
                  </a:cubicBezTo>
                  <a:lnTo>
                    <a:pt x="11633" y="39438"/>
                  </a:lnTo>
                  <a:close/>
                  <a:moveTo>
                    <a:pt x="12222" y="39919"/>
                  </a:moveTo>
                  <a:lnTo>
                    <a:pt x="12222" y="39919"/>
                  </a:lnTo>
                  <a:cubicBezTo>
                    <a:pt x="12361" y="40508"/>
                    <a:pt x="12268" y="40912"/>
                    <a:pt x="11648" y="41191"/>
                  </a:cubicBezTo>
                  <a:cubicBezTo>
                    <a:pt x="11462" y="40586"/>
                    <a:pt x="11648" y="40152"/>
                    <a:pt x="12222" y="39919"/>
                  </a:cubicBezTo>
                  <a:close/>
                  <a:moveTo>
                    <a:pt x="12253" y="41036"/>
                  </a:moveTo>
                  <a:lnTo>
                    <a:pt x="12253" y="42199"/>
                  </a:lnTo>
                  <a:lnTo>
                    <a:pt x="11664" y="42199"/>
                  </a:lnTo>
                  <a:cubicBezTo>
                    <a:pt x="11369" y="41578"/>
                    <a:pt x="11912" y="41392"/>
                    <a:pt x="12253" y="41036"/>
                  </a:cubicBezTo>
                  <a:close/>
                  <a:moveTo>
                    <a:pt x="10834" y="41133"/>
                  </a:moveTo>
                  <a:cubicBezTo>
                    <a:pt x="10908" y="41133"/>
                    <a:pt x="10983" y="41142"/>
                    <a:pt x="11059" y="41160"/>
                  </a:cubicBezTo>
                  <a:cubicBezTo>
                    <a:pt x="11121" y="41160"/>
                    <a:pt x="11198" y="41175"/>
                    <a:pt x="11214" y="41206"/>
                  </a:cubicBezTo>
                  <a:cubicBezTo>
                    <a:pt x="11260" y="41330"/>
                    <a:pt x="11353" y="41470"/>
                    <a:pt x="11338" y="41594"/>
                  </a:cubicBezTo>
                  <a:cubicBezTo>
                    <a:pt x="11322" y="41873"/>
                    <a:pt x="11493" y="42199"/>
                    <a:pt x="11198" y="42431"/>
                  </a:cubicBezTo>
                  <a:cubicBezTo>
                    <a:pt x="11183" y="42447"/>
                    <a:pt x="11148" y="42455"/>
                    <a:pt x="11111" y="42455"/>
                  </a:cubicBezTo>
                  <a:cubicBezTo>
                    <a:pt x="11074" y="42455"/>
                    <a:pt x="11035" y="42447"/>
                    <a:pt x="11012" y="42431"/>
                  </a:cubicBezTo>
                  <a:cubicBezTo>
                    <a:pt x="10624" y="42230"/>
                    <a:pt x="10237" y="42013"/>
                    <a:pt x="9834" y="41796"/>
                  </a:cubicBezTo>
                  <a:cubicBezTo>
                    <a:pt x="10105" y="41357"/>
                    <a:pt x="10462" y="41133"/>
                    <a:pt x="10834" y="41133"/>
                  </a:cubicBezTo>
                  <a:close/>
                  <a:moveTo>
                    <a:pt x="13208" y="41954"/>
                  </a:moveTo>
                  <a:cubicBezTo>
                    <a:pt x="13411" y="41954"/>
                    <a:pt x="13612" y="42013"/>
                    <a:pt x="13804" y="42121"/>
                  </a:cubicBezTo>
                  <a:cubicBezTo>
                    <a:pt x="14129" y="42307"/>
                    <a:pt x="14331" y="42587"/>
                    <a:pt x="14486" y="42990"/>
                  </a:cubicBezTo>
                  <a:cubicBezTo>
                    <a:pt x="13959" y="43176"/>
                    <a:pt x="13463" y="43346"/>
                    <a:pt x="12889" y="43533"/>
                  </a:cubicBezTo>
                  <a:cubicBezTo>
                    <a:pt x="12997" y="43021"/>
                    <a:pt x="12935" y="42664"/>
                    <a:pt x="12594" y="42369"/>
                  </a:cubicBezTo>
                  <a:cubicBezTo>
                    <a:pt x="12439" y="42245"/>
                    <a:pt x="12579" y="42152"/>
                    <a:pt x="12687" y="42090"/>
                  </a:cubicBezTo>
                  <a:cubicBezTo>
                    <a:pt x="12859" y="41997"/>
                    <a:pt x="13034" y="41954"/>
                    <a:pt x="13208" y="41954"/>
                  </a:cubicBezTo>
                  <a:close/>
                  <a:moveTo>
                    <a:pt x="11989" y="42431"/>
                  </a:moveTo>
                  <a:cubicBezTo>
                    <a:pt x="12377" y="42431"/>
                    <a:pt x="12672" y="42726"/>
                    <a:pt x="12656" y="43129"/>
                  </a:cubicBezTo>
                  <a:cubicBezTo>
                    <a:pt x="12656" y="43548"/>
                    <a:pt x="12315" y="43920"/>
                    <a:pt x="11943" y="43920"/>
                  </a:cubicBezTo>
                  <a:cubicBezTo>
                    <a:pt x="11555" y="43920"/>
                    <a:pt x="11214" y="43517"/>
                    <a:pt x="11214" y="43098"/>
                  </a:cubicBezTo>
                  <a:cubicBezTo>
                    <a:pt x="11214" y="42680"/>
                    <a:pt x="11493" y="42447"/>
                    <a:pt x="11989" y="42431"/>
                  </a:cubicBezTo>
                  <a:close/>
                  <a:moveTo>
                    <a:pt x="10423" y="42385"/>
                  </a:moveTo>
                  <a:cubicBezTo>
                    <a:pt x="10547" y="42447"/>
                    <a:pt x="10718" y="42540"/>
                    <a:pt x="10888" y="42649"/>
                  </a:cubicBezTo>
                  <a:cubicBezTo>
                    <a:pt x="10935" y="42664"/>
                    <a:pt x="10981" y="42742"/>
                    <a:pt x="10981" y="42773"/>
                  </a:cubicBezTo>
                  <a:cubicBezTo>
                    <a:pt x="10857" y="43191"/>
                    <a:pt x="10997" y="43548"/>
                    <a:pt x="11229" y="43874"/>
                  </a:cubicBezTo>
                  <a:cubicBezTo>
                    <a:pt x="11095" y="43935"/>
                    <a:pt x="10953" y="43962"/>
                    <a:pt x="10812" y="43962"/>
                  </a:cubicBezTo>
                  <a:cubicBezTo>
                    <a:pt x="10269" y="43962"/>
                    <a:pt x="9730" y="43550"/>
                    <a:pt x="9632" y="43021"/>
                  </a:cubicBezTo>
                  <a:cubicBezTo>
                    <a:pt x="9896" y="42804"/>
                    <a:pt x="10144" y="42602"/>
                    <a:pt x="10423" y="42385"/>
                  </a:cubicBezTo>
                  <a:close/>
                  <a:moveTo>
                    <a:pt x="13974" y="43455"/>
                  </a:moveTo>
                  <a:cubicBezTo>
                    <a:pt x="14129" y="43672"/>
                    <a:pt x="14269" y="43874"/>
                    <a:pt x="14440" y="44106"/>
                  </a:cubicBezTo>
                  <a:cubicBezTo>
                    <a:pt x="14347" y="44603"/>
                    <a:pt x="13742" y="45099"/>
                    <a:pt x="13152" y="45099"/>
                  </a:cubicBezTo>
                  <a:cubicBezTo>
                    <a:pt x="12966" y="45099"/>
                    <a:pt x="12842" y="45037"/>
                    <a:pt x="12796" y="44820"/>
                  </a:cubicBezTo>
                  <a:cubicBezTo>
                    <a:pt x="12734" y="44556"/>
                    <a:pt x="12594" y="44308"/>
                    <a:pt x="12501" y="44044"/>
                  </a:cubicBezTo>
                  <a:cubicBezTo>
                    <a:pt x="12703" y="43765"/>
                    <a:pt x="12703" y="43765"/>
                    <a:pt x="13974" y="43455"/>
                  </a:cubicBezTo>
                  <a:close/>
                  <a:moveTo>
                    <a:pt x="11664" y="44184"/>
                  </a:moveTo>
                  <a:lnTo>
                    <a:pt x="11664" y="44184"/>
                  </a:lnTo>
                  <a:cubicBezTo>
                    <a:pt x="11462" y="45766"/>
                    <a:pt x="11276" y="47348"/>
                    <a:pt x="11074" y="48945"/>
                  </a:cubicBezTo>
                  <a:cubicBezTo>
                    <a:pt x="11059" y="48961"/>
                    <a:pt x="11043" y="48976"/>
                    <a:pt x="11028" y="48976"/>
                  </a:cubicBezTo>
                  <a:cubicBezTo>
                    <a:pt x="10981" y="48852"/>
                    <a:pt x="10904" y="48713"/>
                    <a:pt x="10904" y="48588"/>
                  </a:cubicBezTo>
                  <a:cubicBezTo>
                    <a:pt x="11043" y="47363"/>
                    <a:pt x="11183" y="46123"/>
                    <a:pt x="11338" y="44897"/>
                  </a:cubicBezTo>
                  <a:cubicBezTo>
                    <a:pt x="11369" y="44649"/>
                    <a:pt x="11524" y="44401"/>
                    <a:pt x="11664" y="44184"/>
                  </a:cubicBezTo>
                  <a:close/>
                  <a:moveTo>
                    <a:pt x="12222" y="44199"/>
                  </a:moveTo>
                  <a:lnTo>
                    <a:pt x="12222" y="44199"/>
                  </a:lnTo>
                  <a:cubicBezTo>
                    <a:pt x="12548" y="44541"/>
                    <a:pt x="13106" y="47798"/>
                    <a:pt x="12966" y="48697"/>
                  </a:cubicBezTo>
                  <a:cubicBezTo>
                    <a:pt x="12951" y="48806"/>
                    <a:pt x="12858" y="48883"/>
                    <a:pt x="12811" y="48992"/>
                  </a:cubicBezTo>
                  <a:cubicBezTo>
                    <a:pt x="12610" y="47363"/>
                    <a:pt x="12408" y="45781"/>
                    <a:pt x="12222" y="44199"/>
                  </a:cubicBezTo>
                  <a:close/>
                  <a:moveTo>
                    <a:pt x="12005" y="44246"/>
                  </a:moveTo>
                  <a:cubicBezTo>
                    <a:pt x="12067" y="44696"/>
                    <a:pt x="12160" y="45130"/>
                    <a:pt x="12206" y="45580"/>
                  </a:cubicBezTo>
                  <a:cubicBezTo>
                    <a:pt x="12299" y="46495"/>
                    <a:pt x="12377" y="47425"/>
                    <a:pt x="12454" y="48356"/>
                  </a:cubicBezTo>
                  <a:cubicBezTo>
                    <a:pt x="12454" y="48418"/>
                    <a:pt x="12454" y="48480"/>
                    <a:pt x="12454" y="48542"/>
                  </a:cubicBezTo>
                  <a:cubicBezTo>
                    <a:pt x="12468" y="48989"/>
                    <a:pt x="12370" y="49146"/>
                    <a:pt x="12009" y="49146"/>
                  </a:cubicBezTo>
                  <a:cubicBezTo>
                    <a:pt x="11944" y="49146"/>
                    <a:pt x="11871" y="49141"/>
                    <a:pt x="11788" y="49131"/>
                  </a:cubicBezTo>
                  <a:cubicBezTo>
                    <a:pt x="11477" y="49100"/>
                    <a:pt x="11384" y="48930"/>
                    <a:pt x="11415" y="48650"/>
                  </a:cubicBezTo>
                  <a:cubicBezTo>
                    <a:pt x="11477" y="47798"/>
                    <a:pt x="11539" y="46929"/>
                    <a:pt x="11617" y="46061"/>
                  </a:cubicBezTo>
                  <a:cubicBezTo>
                    <a:pt x="11679" y="45533"/>
                    <a:pt x="11772" y="45006"/>
                    <a:pt x="11850" y="44479"/>
                  </a:cubicBezTo>
                  <a:cubicBezTo>
                    <a:pt x="11850" y="44401"/>
                    <a:pt x="11896" y="44324"/>
                    <a:pt x="11912" y="44246"/>
                  </a:cubicBezTo>
                  <a:close/>
                  <a:moveTo>
                    <a:pt x="11962" y="0"/>
                  </a:moveTo>
                  <a:cubicBezTo>
                    <a:pt x="11427" y="0"/>
                    <a:pt x="11022" y="222"/>
                    <a:pt x="10981" y="573"/>
                  </a:cubicBezTo>
                  <a:cubicBezTo>
                    <a:pt x="10966" y="697"/>
                    <a:pt x="10966" y="837"/>
                    <a:pt x="11012" y="945"/>
                  </a:cubicBezTo>
                  <a:cubicBezTo>
                    <a:pt x="11121" y="1271"/>
                    <a:pt x="11260" y="1597"/>
                    <a:pt x="11400" y="1953"/>
                  </a:cubicBezTo>
                  <a:cubicBezTo>
                    <a:pt x="11028" y="2186"/>
                    <a:pt x="11090" y="2543"/>
                    <a:pt x="11276" y="2915"/>
                  </a:cubicBezTo>
                  <a:cubicBezTo>
                    <a:pt x="11136" y="2946"/>
                    <a:pt x="11012" y="2977"/>
                    <a:pt x="10904" y="2993"/>
                  </a:cubicBezTo>
                  <a:cubicBezTo>
                    <a:pt x="7399" y="3706"/>
                    <a:pt x="5522" y="7599"/>
                    <a:pt x="7181" y="10793"/>
                  </a:cubicBezTo>
                  <a:cubicBezTo>
                    <a:pt x="8019" y="12391"/>
                    <a:pt x="9353" y="13337"/>
                    <a:pt x="11136" y="13678"/>
                  </a:cubicBezTo>
                  <a:cubicBezTo>
                    <a:pt x="11229" y="13694"/>
                    <a:pt x="11384" y="13787"/>
                    <a:pt x="11400" y="13849"/>
                  </a:cubicBezTo>
                  <a:cubicBezTo>
                    <a:pt x="11415" y="14392"/>
                    <a:pt x="11400" y="14950"/>
                    <a:pt x="11400" y="15524"/>
                  </a:cubicBezTo>
                  <a:cubicBezTo>
                    <a:pt x="10888" y="15586"/>
                    <a:pt x="10392" y="15632"/>
                    <a:pt x="9911" y="15710"/>
                  </a:cubicBezTo>
                  <a:cubicBezTo>
                    <a:pt x="5212" y="16485"/>
                    <a:pt x="1335" y="20145"/>
                    <a:pt x="311" y="24782"/>
                  </a:cubicBezTo>
                  <a:cubicBezTo>
                    <a:pt x="172" y="25403"/>
                    <a:pt x="94" y="26023"/>
                    <a:pt x="1" y="26643"/>
                  </a:cubicBezTo>
                  <a:lnTo>
                    <a:pt x="1" y="28318"/>
                  </a:lnTo>
                  <a:cubicBezTo>
                    <a:pt x="63" y="28722"/>
                    <a:pt x="109" y="29125"/>
                    <a:pt x="172" y="29528"/>
                  </a:cubicBezTo>
                  <a:cubicBezTo>
                    <a:pt x="962" y="34413"/>
                    <a:pt x="5010" y="38461"/>
                    <a:pt x="9880" y="39237"/>
                  </a:cubicBezTo>
                  <a:cubicBezTo>
                    <a:pt x="10361" y="39314"/>
                    <a:pt x="10842" y="39376"/>
                    <a:pt x="11338" y="39438"/>
                  </a:cubicBezTo>
                  <a:lnTo>
                    <a:pt x="11338" y="40958"/>
                  </a:lnTo>
                  <a:cubicBezTo>
                    <a:pt x="11213" y="40939"/>
                    <a:pt x="11093" y="40930"/>
                    <a:pt x="10976" y="40930"/>
                  </a:cubicBezTo>
                  <a:cubicBezTo>
                    <a:pt x="10033" y="40930"/>
                    <a:pt x="9370" y="41532"/>
                    <a:pt x="9260" y="42540"/>
                  </a:cubicBezTo>
                  <a:cubicBezTo>
                    <a:pt x="9213" y="42943"/>
                    <a:pt x="9337" y="43315"/>
                    <a:pt x="9601" y="43626"/>
                  </a:cubicBezTo>
                  <a:cubicBezTo>
                    <a:pt x="9940" y="44050"/>
                    <a:pt x="10355" y="44266"/>
                    <a:pt x="10817" y="44266"/>
                  </a:cubicBezTo>
                  <a:cubicBezTo>
                    <a:pt x="10946" y="44266"/>
                    <a:pt x="11078" y="44249"/>
                    <a:pt x="11214" y="44215"/>
                  </a:cubicBezTo>
                  <a:lnTo>
                    <a:pt x="11214" y="44215"/>
                  </a:lnTo>
                  <a:cubicBezTo>
                    <a:pt x="11105" y="44804"/>
                    <a:pt x="10966" y="45394"/>
                    <a:pt x="10888" y="45983"/>
                  </a:cubicBezTo>
                  <a:cubicBezTo>
                    <a:pt x="10764" y="46851"/>
                    <a:pt x="10686" y="47720"/>
                    <a:pt x="10609" y="48588"/>
                  </a:cubicBezTo>
                  <a:cubicBezTo>
                    <a:pt x="10578" y="48945"/>
                    <a:pt x="10764" y="49162"/>
                    <a:pt x="11090" y="49271"/>
                  </a:cubicBezTo>
                  <a:cubicBezTo>
                    <a:pt x="11370" y="49347"/>
                    <a:pt x="11650" y="49385"/>
                    <a:pt x="11928" y="49385"/>
                  </a:cubicBezTo>
                  <a:cubicBezTo>
                    <a:pt x="12220" y="49385"/>
                    <a:pt x="12510" y="49343"/>
                    <a:pt x="12796" y="49255"/>
                  </a:cubicBezTo>
                  <a:cubicBezTo>
                    <a:pt x="13106" y="49162"/>
                    <a:pt x="13292" y="48945"/>
                    <a:pt x="13261" y="48604"/>
                  </a:cubicBezTo>
                  <a:cubicBezTo>
                    <a:pt x="13245" y="48185"/>
                    <a:pt x="13214" y="47751"/>
                    <a:pt x="13168" y="47317"/>
                  </a:cubicBezTo>
                  <a:cubicBezTo>
                    <a:pt x="13090" y="46665"/>
                    <a:pt x="12997" y="46014"/>
                    <a:pt x="12920" y="45363"/>
                  </a:cubicBezTo>
                  <a:lnTo>
                    <a:pt x="12920" y="45363"/>
                  </a:lnTo>
                  <a:cubicBezTo>
                    <a:pt x="12981" y="45368"/>
                    <a:pt x="13041" y="45370"/>
                    <a:pt x="13100" y="45370"/>
                  </a:cubicBezTo>
                  <a:cubicBezTo>
                    <a:pt x="13739" y="45370"/>
                    <a:pt x="14220" y="45066"/>
                    <a:pt x="14533" y="44541"/>
                  </a:cubicBezTo>
                  <a:cubicBezTo>
                    <a:pt x="14936" y="43889"/>
                    <a:pt x="14967" y="43176"/>
                    <a:pt x="14548" y="42525"/>
                  </a:cubicBezTo>
                  <a:cubicBezTo>
                    <a:pt x="14212" y="41993"/>
                    <a:pt x="13776" y="41727"/>
                    <a:pt x="13253" y="41727"/>
                  </a:cubicBezTo>
                  <a:cubicBezTo>
                    <a:pt x="13028" y="41727"/>
                    <a:pt x="12788" y="41775"/>
                    <a:pt x="12532" y="41873"/>
                  </a:cubicBezTo>
                  <a:lnTo>
                    <a:pt x="12532" y="39438"/>
                  </a:lnTo>
                  <a:cubicBezTo>
                    <a:pt x="13028" y="39376"/>
                    <a:pt x="13509" y="39314"/>
                    <a:pt x="13974" y="39237"/>
                  </a:cubicBezTo>
                  <a:cubicBezTo>
                    <a:pt x="18658" y="38461"/>
                    <a:pt x="22535" y="34801"/>
                    <a:pt x="23574" y="30164"/>
                  </a:cubicBezTo>
                  <a:cubicBezTo>
                    <a:pt x="23698" y="29559"/>
                    <a:pt x="23776" y="28939"/>
                    <a:pt x="23884" y="28318"/>
                  </a:cubicBezTo>
                  <a:lnTo>
                    <a:pt x="23884" y="26643"/>
                  </a:lnTo>
                  <a:cubicBezTo>
                    <a:pt x="23838" y="26302"/>
                    <a:pt x="23791" y="25977"/>
                    <a:pt x="23745" y="25635"/>
                  </a:cubicBezTo>
                  <a:cubicBezTo>
                    <a:pt x="22938" y="20673"/>
                    <a:pt x="19216" y="16780"/>
                    <a:pt x="14269" y="15772"/>
                  </a:cubicBezTo>
                  <a:cubicBezTo>
                    <a:pt x="13695" y="15648"/>
                    <a:pt x="13090" y="15601"/>
                    <a:pt x="12486" y="15508"/>
                  </a:cubicBezTo>
                  <a:lnTo>
                    <a:pt x="12486" y="13725"/>
                  </a:lnTo>
                  <a:cubicBezTo>
                    <a:pt x="13897" y="13570"/>
                    <a:pt x="15107" y="12980"/>
                    <a:pt x="16053" y="11926"/>
                  </a:cubicBezTo>
                  <a:cubicBezTo>
                    <a:pt x="16999" y="10840"/>
                    <a:pt x="17464" y="9584"/>
                    <a:pt x="17417" y="8141"/>
                  </a:cubicBezTo>
                  <a:cubicBezTo>
                    <a:pt x="17386" y="6994"/>
                    <a:pt x="17030" y="5955"/>
                    <a:pt x="16332" y="5040"/>
                  </a:cubicBezTo>
                  <a:cubicBezTo>
                    <a:pt x="15401" y="3830"/>
                    <a:pt x="14160" y="3132"/>
                    <a:pt x="12610" y="2899"/>
                  </a:cubicBezTo>
                  <a:cubicBezTo>
                    <a:pt x="12827" y="2512"/>
                    <a:pt x="12811" y="2171"/>
                    <a:pt x="12486" y="1953"/>
                  </a:cubicBezTo>
                  <a:cubicBezTo>
                    <a:pt x="12641" y="1550"/>
                    <a:pt x="12796" y="1194"/>
                    <a:pt x="12889" y="821"/>
                  </a:cubicBezTo>
                  <a:cubicBezTo>
                    <a:pt x="12982" y="403"/>
                    <a:pt x="12687" y="77"/>
                    <a:pt x="12206" y="15"/>
                  </a:cubicBezTo>
                  <a:cubicBezTo>
                    <a:pt x="12123" y="5"/>
                    <a:pt x="12041" y="0"/>
                    <a:pt x="11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5" name="Google Shape;2355;p18"/>
            <p:cNvSpPr/>
            <p:nvPr/>
          </p:nvSpPr>
          <p:spPr>
            <a:xfrm>
              <a:off x="3757850" y="2168500"/>
              <a:ext cx="540100" cy="539750"/>
            </a:xfrm>
            <a:custGeom>
              <a:avLst/>
              <a:gdLst/>
              <a:ahLst/>
              <a:cxnLst/>
              <a:rect l="l" t="t" r="r" b="b"/>
              <a:pathLst>
                <a:path w="21604" h="21590" extrusionOk="0">
                  <a:moveTo>
                    <a:pt x="10776" y="311"/>
                  </a:moveTo>
                  <a:cubicBezTo>
                    <a:pt x="16548" y="311"/>
                    <a:pt x="21263" y="4973"/>
                    <a:pt x="21294" y="10717"/>
                  </a:cubicBezTo>
                  <a:cubicBezTo>
                    <a:pt x="21309" y="16549"/>
                    <a:pt x="16641" y="21263"/>
                    <a:pt x="10794" y="21279"/>
                  </a:cubicBezTo>
                  <a:cubicBezTo>
                    <a:pt x="10785" y="21279"/>
                    <a:pt x="10775" y="21279"/>
                    <a:pt x="10766" y="21279"/>
                  </a:cubicBezTo>
                  <a:cubicBezTo>
                    <a:pt x="5025" y="21279"/>
                    <a:pt x="326" y="16570"/>
                    <a:pt x="326" y="10779"/>
                  </a:cubicBezTo>
                  <a:cubicBezTo>
                    <a:pt x="310" y="5057"/>
                    <a:pt x="5025" y="327"/>
                    <a:pt x="10748" y="311"/>
                  </a:cubicBezTo>
                  <a:cubicBezTo>
                    <a:pt x="10757" y="311"/>
                    <a:pt x="10767" y="311"/>
                    <a:pt x="10776" y="311"/>
                  </a:cubicBezTo>
                  <a:close/>
                  <a:moveTo>
                    <a:pt x="10763" y="1"/>
                  </a:moveTo>
                  <a:cubicBezTo>
                    <a:pt x="4870" y="1"/>
                    <a:pt x="16" y="4840"/>
                    <a:pt x="16" y="10733"/>
                  </a:cubicBezTo>
                  <a:cubicBezTo>
                    <a:pt x="0" y="16735"/>
                    <a:pt x="4823" y="21589"/>
                    <a:pt x="10810" y="21589"/>
                  </a:cubicBezTo>
                  <a:cubicBezTo>
                    <a:pt x="16765" y="21589"/>
                    <a:pt x="21588" y="16750"/>
                    <a:pt x="21604" y="10795"/>
                  </a:cubicBezTo>
                  <a:cubicBezTo>
                    <a:pt x="21604" y="4824"/>
                    <a:pt x="16765" y="1"/>
                    <a:pt x="10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6" name="Google Shape;2356;p18"/>
            <p:cNvSpPr/>
            <p:nvPr/>
          </p:nvSpPr>
          <p:spPr>
            <a:xfrm>
              <a:off x="3928825" y="1875950"/>
              <a:ext cx="205525" cy="166950"/>
            </a:xfrm>
            <a:custGeom>
              <a:avLst/>
              <a:gdLst/>
              <a:ahLst/>
              <a:cxnLst/>
              <a:rect l="l" t="t" r="r" b="b"/>
              <a:pathLst>
                <a:path w="8221" h="6678" extrusionOk="0">
                  <a:moveTo>
                    <a:pt x="4571" y="221"/>
                  </a:moveTo>
                  <a:cubicBezTo>
                    <a:pt x="5338" y="221"/>
                    <a:pt x="6196" y="674"/>
                    <a:pt x="6716" y="1389"/>
                  </a:cubicBezTo>
                  <a:cubicBezTo>
                    <a:pt x="7491" y="2491"/>
                    <a:pt x="7522" y="4026"/>
                    <a:pt x="6762" y="5158"/>
                  </a:cubicBezTo>
                  <a:cubicBezTo>
                    <a:pt x="6249" y="5934"/>
                    <a:pt x="5391" y="6398"/>
                    <a:pt x="4564" y="6398"/>
                  </a:cubicBezTo>
                  <a:cubicBezTo>
                    <a:pt x="4416" y="6398"/>
                    <a:pt x="4270" y="6383"/>
                    <a:pt x="4126" y="6352"/>
                  </a:cubicBezTo>
                  <a:lnTo>
                    <a:pt x="4126" y="3468"/>
                  </a:lnTo>
                  <a:lnTo>
                    <a:pt x="6282" y="3468"/>
                  </a:lnTo>
                  <a:cubicBezTo>
                    <a:pt x="6328" y="4119"/>
                    <a:pt x="5677" y="5065"/>
                    <a:pt x="5041" y="5220"/>
                  </a:cubicBezTo>
                  <a:lnTo>
                    <a:pt x="5041" y="4507"/>
                  </a:lnTo>
                  <a:cubicBezTo>
                    <a:pt x="5242" y="4476"/>
                    <a:pt x="5429" y="4445"/>
                    <a:pt x="5630" y="4414"/>
                  </a:cubicBezTo>
                  <a:lnTo>
                    <a:pt x="5630" y="4305"/>
                  </a:lnTo>
                  <a:cubicBezTo>
                    <a:pt x="5499" y="4248"/>
                    <a:pt x="5363" y="4229"/>
                    <a:pt x="5226" y="4229"/>
                  </a:cubicBezTo>
                  <a:cubicBezTo>
                    <a:pt x="5103" y="4229"/>
                    <a:pt x="4979" y="4244"/>
                    <a:pt x="4855" y="4259"/>
                  </a:cubicBezTo>
                  <a:cubicBezTo>
                    <a:pt x="4808" y="4259"/>
                    <a:pt x="4777" y="4367"/>
                    <a:pt x="4762" y="4429"/>
                  </a:cubicBezTo>
                  <a:cubicBezTo>
                    <a:pt x="4762" y="4724"/>
                    <a:pt x="4777" y="5034"/>
                    <a:pt x="4762" y="5329"/>
                  </a:cubicBezTo>
                  <a:cubicBezTo>
                    <a:pt x="4762" y="5512"/>
                    <a:pt x="4822" y="5583"/>
                    <a:pt x="4931" y="5583"/>
                  </a:cubicBezTo>
                  <a:cubicBezTo>
                    <a:pt x="4979" y="5583"/>
                    <a:pt x="5037" y="5569"/>
                    <a:pt x="5103" y="5546"/>
                  </a:cubicBezTo>
                  <a:cubicBezTo>
                    <a:pt x="5661" y="5360"/>
                    <a:pt x="6049" y="4941"/>
                    <a:pt x="6328" y="4429"/>
                  </a:cubicBezTo>
                  <a:cubicBezTo>
                    <a:pt x="6964" y="3204"/>
                    <a:pt x="6406" y="1607"/>
                    <a:pt x="5196" y="1110"/>
                  </a:cubicBezTo>
                  <a:cubicBezTo>
                    <a:pt x="5077" y="1064"/>
                    <a:pt x="4991" y="1038"/>
                    <a:pt x="4928" y="1038"/>
                  </a:cubicBezTo>
                  <a:cubicBezTo>
                    <a:pt x="4803" y="1038"/>
                    <a:pt x="4772" y="1141"/>
                    <a:pt x="4762" y="1389"/>
                  </a:cubicBezTo>
                  <a:cubicBezTo>
                    <a:pt x="4762" y="1638"/>
                    <a:pt x="4762" y="1901"/>
                    <a:pt x="4777" y="2149"/>
                  </a:cubicBezTo>
                  <a:cubicBezTo>
                    <a:pt x="4777" y="2227"/>
                    <a:pt x="4808" y="2367"/>
                    <a:pt x="4839" y="2367"/>
                  </a:cubicBezTo>
                  <a:cubicBezTo>
                    <a:pt x="4971" y="2382"/>
                    <a:pt x="5107" y="2401"/>
                    <a:pt x="5239" y="2401"/>
                  </a:cubicBezTo>
                  <a:cubicBezTo>
                    <a:pt x="5370" y="2401"/>
                    <a:pt x="5498" y="2382"/>
                    <a:pt x="5615" y="2320"/>
                  </a:cubicBezTo>
                  <a:cubicBezTo>
                    <a:pt x="5630" y="2289"/>
                    <a:pt x="5630" y="2242"/>
                    <a:pt x="5630" y="2211"/>
                  </a:cubicBezTo>
                  <a:cubicBezTo>
                    <a:pt x="5444" y="2180"/>
                    <a:pt x="5258" y="2149"/>
                    <a:pt x="5041" y="2118"/>
                  </a:cubicBezTo>
                  <a:lnTo>
                    <a:pt x="5041" y="1420"/>
                  </a:lnTo>
                  <a:cubicBezTo>
                    <a:pt x="5615" y="1514"/>
                    <a:pt x="6188" y="2289"/>
                    <a:pt x="6313" y="3157"/>
                  </a:cubicBezTo>
                  <a:lnTo>
                    <a:pt x="4141" y="3157"/>
                  </a:lnTo>
                  <a:lnTo>
                    <a:pt x="4141" y="273"/>
                  </a:lnTo>
                  <a:cubicBezTo>
                    <a:pt x="4279" y="238"/>
                    <a:pt x="4424" y="221"/>
                    <a:pt x="4571" y="221"/>
                  </a:cubicBezTo>
                  <a:close/>
                  <a:moveTo>
                    <a:pt x="3441" y="231"/>
                  </a:moveTo>
                  <a:cubicBezTo>
                    <a:pt x="3591" y="231"/>
                    <a:pt x="3742" y="245"/>
                    <a:pt x="3893" y="273"/>
                  </a:cubicBezTo>
                  <a:cubicBezTo>
                    <a:pt x="3893" y="645"/>
                    <a:pt x="3893" y="1033"/>
                    <a:pt x="3893" y="1420"/>
                  </a:cubicBezTo>
                  <a:cubicBezTo>
                    <a:pt x="3893" y="1932"/>
                    <a:pt x="3893" y="2444"/>
                    <a:pt x="3878" y="2940"/>
                  </a:cubicBezTo>
                  <a:cubicBezTo>
                    <a:pt x="3862" y="3033"/>
                    <a:pt x="3800" y="3173"/>
                    <a:pt x="3754" y="3173"/>
                  </a:cubicBezTo>
                  <a:cubicBezTo>
                    <a:pt x="3071" y="3188"/>
                    <a:pt x="2373" y="3188"/>
                    <a:pt x="1691" y="3188"/>
                  </a:cubicBezTo>
                  <a:cubicBezTo>
                    <a:pt x="1753" y="2367"/>
                    <a:pt x="2327" y="1560"/>
                    <a:pt x="2947" y="1420"/>
                  </a:cubicBezTo>
                  <a:lnTo>
                    <a:pt x="2947" y="2118"/>
                  </a:lnTo>
                  <a:cubicBezTo>
                    <a:pt x="2746" y="2149"/>
                    <a:pt x="2559" y="2180"/>
                    <a:pt x="2327" y="2211"/>
                  </a:cubicBezTo>
                  <a:cubicBezTo>
                    <a:pt x="2439" y="2324"/>
                    <a:pt x="2772" y="2404"/>
                    <a:pt x="2987" y="2404"/>
                  </a:cubicBezTo>
                  <a:cubicBezTo>
                    <a:pt x="3069" y="2404"/>
                    <a:pt x="3134" y="2392"/>
                    <a:pt x="3164" y="2367"/>
                  </a:cubicBezTo>
                  <a:cubicBezTo>
                    <a:pt x="3211" y="2320"/>
                    <a:pt x="3226" y="2242"/>
                    <a:pt x="3226" y="2180"/>
                  </a:cubicBezTo>
                  <a:cubicBezTo>
                    <a:pt x="3226" y="1870"/>
                    <a:pt x="3226" y="1576"/>
                    <a:pt x="3226" y="1281"/>
                  </a:cubicBezTo>
                  <a:cubicBezTo>
                    <a:pt x="3226" y="1111"/>
                    <a:pt x="3161" y="1028"/>
                    <a:pt x="3059" y="1028"/>
                  </a:cubicBezTo>
                  <a:cubicBezTo>
                    <a:pt x="3013" y="1028"/>
                    <a:pt x="2959" y="1045"/>
                    <a:pt x="2901" y="1079"/>
                  </a:cubicBezTo>
                  <a:cubicBezTo>
                    <a:pt x="2621" y="1250"/>
                    <a:pt x="2296" y="1405"/>
                    <a:pt x="2079" y="1638"/>
                  </a:cubicBezTo>
                  <a:cubicBezTo>
                    <a:pt x="993" y="2832"/>
                    <a:pt x="1210" y="4259"/>
                    <a:pt x="2342" y="5251"/>
                  </a:cubicBezTo>
                  <a:cubicBezTo>
                    <a:pt x="2513" y="5391"/>
                    <a:pt x="2730" y="5468"/>
                    <a:pt x="2932" y="5561"/>
                  </a:cubicBezTo>
                  <a:cubicBezTo>
                    <a:pt x="2979" y="5581"/>
                    <a:pt x="3021" y="5591"/>
                    <a:pt x="3058" y="5591"/>
                  </a:cubicBezTo>
                  <a:cubicBezTo>
                    <a:pt x="3166" y="5591"/>
                    <a:pt x="3226" y="5506"/>
                    <a:pt x="3226" y="5344"/>
                  </a:cubicBezTo>
                  <a:cubicBezTo>
                    <a:pt x="3211" y="5050"/>
                    <a:pt x="3226" y="4739"/>
                    <a:pt x="3226" y="4445"/>
                  </a:cubicBezTo>
                  <a:cubicBezTo>
                    <a:pt x="3226" y="4383"/>
                    <a:pt x="3164" y="4259"/>
                    <a:pt x="3133" y="4243"/>
                  </a:cubicBezTo>
                  <a:cubicBezTo>
                    <a:pt x="2885" y="4243"/>
                    <a:pt x="2621" y="4259"/>
                    <a:pt x="2373" y="4259"/>
                  </a:cubicBezTo>
                  <a:cubicBezTo>
                    <a:pt x="2373" y="4305"/>
                    <a:pt x="2358" y="4352"/>
                    <a:pt x="2358" y="4398"/>
                  </a:cubicBezTo>
                  <a:cubicBezTo>
                    <a:pt x="2559" y="4429"/>
                    <a:pt x="2746" y="4476"/>
                    <a:pt x="2947" y="4507"/>
                  </a:cubicBezTo>
                  <a:lnTo>
                    <a:pt x="2947" y="5205"/>
                  </a:lnTo>
                  <a:cubicBezTo>
                    <a:pt x="2373" y="5127"/>
                    <a:pt x="1722" y="4228"/>
                    <a:pt x="1691" y="3468"/>
                  </a:cubicBezTo>
                  <a:lnTo>
                    <a:pt x="3862" y="3468"/>
                  </a:lnTo>
                  <a:lnTo>
                    <a:pt x="3862" y="6337"/>
                  </a:lnTo>
                  <a:cubicBezTo>
                    <a:pt x="3715" y="6384"/>
                    <a:pt x="3556" y="6406"/>
                    <a:pt x="3392" y="6406"/>
                  </a:cubicBezTo>
                  <a:cubicBezTo>
                    <a:pt x="2690" y="6406"/>
                    <a:pt x="1880" y="5997"/>
                    <a:pt x="1365" y="5344"/>
                  </a:cubicBezTo>
                  <a:cubicBezTo>
                    <a:pt x="543" y="4305"/>
                    <a:pt x="450" y="2770"/>
                    <a:pt x="1133" y="1607"/>
                  </a:cubicBezTo>
                  <a:cubicBezTo>
                    <a:pt x="1640" y="752"/>
                    <a:pt x="2515" y="231"/>
                    <a:pt x="3441" y="231"/>
                  </a:cubicBezTo>
                  <a:close/>
                  <a:moveTo>
                    <a:pt x="4143" y="0"/>
                  </a:moveTo>
                  <a:cubicBezTo>
                    <a:pt x="3775" y="0"/>
                    <a:pt x="3408" y="15"/>
                    <a:pt x="3040" y="25"/>
                  </a:cubicBezTo>
                  <a:cubicBezTo>
                    <a:pt x="2823" y="40"/>
                    <a:pt x="2590" y="118"/>
                    <a:pt x="2389" y="195"/>
                  </a:cubicBezTo>
                  <a:cubicBezTo>
                    <a:pt x="791" y="878"/>
                    <a:pt x="0" y="2770"/>
                    <a:pt x="574" y="4445"/>
                  </a:cubicBezTo>
                  <a:cubicBezTo>
                    <a:pt x="985" y="5619"/>
                    <a:pt x="2062" y="6626"/>
                    <a:pt x="3399" y="6626"/>
                  </a:cubicBezTo>
                  <a:cubicBezTo>
                    <a:pt x="3475" y="6626"/>
                    <a:pt x="3552" y="6623"/>
                    <a:pt x="3630" y="6616"/>
                  </a:cubicBezTo>
                  <a:cubicBezTo>
                    <a:pt x="3733" y="6606"/>
                    <a:pt x="3838" y="6602"/>
                    <a:pt x="3944" y="6602"/>
                  </a:cubicBezTo>
                  <a:cubicBezTo>
                    <a:pt x="4155" y="6602"/>
                    <a:pt x="4369" y="6616"/>
                    <a:pt x="4576" y="6616"/>
                  </a:cubicBezTo>
                  <a:cubicBezTo>
                    <a:pt x="4591" y="6631"/>
                    <a:pt x="4591" y="6662"/>
                    <a:pt x="4591" y="6678"/>
                  </a:cubicBezTo>
                  <a:cubicBezTo>
                    <a:pt x="4948" y="6585"/>
                    <a:pt x="5320" y="6538"/>
                    <a:pt x="5661" y="6399"/>
                  </a:cubicBezTo>
                  <a:cubicBezTo>
                    <a:pt x="7600" y="5546"/>
                    <a:pt x="8220" y="2940"/>
                    <a:pt x="6886" y="1188"/>
                  </a:cubicBezTo>
                  <a:cubicBezTo>
                    <a:pt x="6375" y="536"/>
                    <a:pt x="5708" y="71"/>
                    <a:pt x="4855" y="25"/>
                  </a:cubicBezTo>
                  <a:cubicBezTo>
                    <a:pt x="4617" y="6"/>
                    <a:pt x="4380" y="0"/>
                    <a:pt x="4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7" name="Google Shape;2357;p18"/>
            <p:cNvSpPr/>
            <p:nvPr/>
          </p:nvSpPr>
          <p:spPr>
            <a:xfrm>
              <a:off x="3911000" y="1844275"/>
              <a:ext cx="98100" cy="105625"/>
            </a:xfrm>
            <a:custGeom>
              <a:avLst/>
              <a:gdLst/>
              <a:ahLst/>
              <a:cxnLst/>
              <a:rect l="l" t="t" r="r" b="b"/>
              <a:pathLst>
                <a:path w="3924" h="4225" extrusionOk="0">
                  <a:moveTo>
                    <a:pt x="3624" y="0"/>
                  </a:moveTo>
                  <a:cubicBezTo>
                    <a:pt x="3607" y="0"/>
                    <a:pt x="3588" y="2"/>
                    <a:pt x="3567" y="4"/>
                  </a:cubicBezTo>
                  <a:cubicBezTo>
                    <a:pt x="3195" y="66"/>
                    <a:pt x="2823" y="284"/>
                    <a:pt x="2466" y="423"/>
                  </a:cubicBezTo>
                  <a:cubicBezTo>
                    <a:pt x="2450" y="439"/>
                    <a:pt x="2450" y="501"/>
                    <a:pt x="2435" y="609"/>
                  </a:cubicBezTo>
                  <a:cubicBezTo>
                    <a:pt x="2714" y="501"/>
                    <a:pt x="2947" y="408"/>
                    <a:pt x="3179" y="315"/>
                  </a:cubicBezTo>
                  <a:cubicBezTo>
                    <a:pt x="3307" y="263"/>
                    <a:pt x="3400" y="234"/>
                    <a:pt x="3466" y="234"/>
                  </a:cubicBezTo>
                  <a:cubicBezTo>
                    <a:pt x="3600" y="234"/>
                    <a:pt x="3624" y="355"/>
                    <a:pt x="3614" y="656"/>
                  </a:cubicBezTo>
                  <a:cubicBezTo>
                    <a:pt x="3583" y="671"/>
                    <a:pt x="3552" y="687"/>
                    <a:pt x="3536" y="687"/>
                  </a:cubicBezTo>
                  <a:cubicBezTo>
                    <a:pt x="1892" y="1090"/>
                    <a:pt x="1008" y="2207"/>
                    <a:pt x="620" y="3773"/>
                  </a:cubicBezTo>
                  <a:cubicBezTo>
                    <a:pt x="581" y="3929"/>
                    <a:pt x="518" y="3969"/>
                    <a:pt x="429" y="3969"/>
                  </a:cubicBezTo>
                  <a:cubicBezTo>
                    <a:pt x="377" y="3969"/>
                    <a:pt x="317" y="3955"/>
                    <a:pt x="248" y="3944"/>
                  </a:cubicBezTo>
                  <a:cubicBezTo>
                    <a:pt x="233" y="3292"/>
                    <a:pt x="605" y="2812"/>
                    <a:pt x="822" y="2269"/>
                  </a:cubicBezTo>
                  <a:cubicBezTo>
                    <a:pt x="713" y="2269"/>
                    <a:pt x="636" y="2300"/>
                    <a:pt x="605" y="2346"/>
                  </a:cubicBezTo>
                  <a:cubicBezTo>
                    <a:pt x="248" y="2812"/>
                    <a:pt x="16" y="3323"/>
                    <a:pt x="0" y="3913"/>
                  </a:cubicBezTo>
                  <a:cubicBezTo>
                    <a:pt x="0" y="4083"/>
                    <a:pt x="47" y="4223"/>
                    <a:pt x="264" y="4223"/>
                  </a:cubicBezTo>
                  <a:cubicBezTo>
                    <a:pt x="282" y="4221"/>
                    <a:pt x="301" y="4221"/>
                    <a:pt x="321" y="4221"/>
                  </a:cubicBezTo>
                  <a:cubicBezTo>
                    <a:pt x="369" y="4221"/>
                    <a:pt x="419" y="4224"/>
                    <a:pt x="468" y="4224"/>
                  </a:cubicBezTo>
                  <a:cubicBezTo>
                    <a:pt x="615" y="4224"/>
                    <a:pt x="754" y="4196"/>
                    <a:pt x="807" y="3975"/>
                  </a:cubicBezTo>
                  <a:cubicBezTo>
                    <a:pt x="1179" y="2408"/>
                    <a:pt x="2016" y="1292"/>
                    <a:pt x="3660" y="935"/>
                  </a:cubicBezTo>
                  <a:cubicBezTo>
                    <a:pt x="3893" y="888"/>
                    <a:pt x="3924" y="718"/>
                    <a:pt x="3893" y="532"/>
                  </a:cubicBezTo>
                  <a:cubicBezTo>
                    <a:pt x="3849" y="328"/>
                    <a:pt x="3901" y="0"/>
                    <a:pt x="362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8" name="Google Shape;2358;p18"/>
            <p:cNvSpPr/>
            <p:nvPr/>
          </p:nvSpPr>
          <p:spPr>
            <a:xfrm>
              <a:off x="4047475" y="1843925"/>
              <a:ext cx="98875" cy="106100"/>
            </a:xfrm>
            <a:custGeom>
              <a:avLst/>
              <a:gdLst/>
              <a:ahLst/>
              <a:cxnLst/>
              <a:rect l="l" t="t" r="r" b="b"/>
              <a:pathLst>
                <a:path w="3955" h="4244" extrusionOk="0">
                  <a:moveTo>
                    <a:pt x="396" y="0"/>
                  </a:moveTo>
                  <a:cubicBezTo>
                    <a:pt x="136" y="0"/>
                    <a:pt x="107" y="218"/>
                    <a:pt x="78" y="422"/>
                  </a:cubicBezTo>
                  <a:cubicBezTo>
                    <a:pt x="62" y="654"/>
                    <a:pt x="0" y="887"/>
                    <a:pt x="326" y="964"/>
                  </a:cubicBezTo>
                  <a:cubicBezTo>
                    <a:pt x="558" y="1011"/>
                    <a:pt x="807" y="1058"/>
                    <a:pt x="1008" y="1151"/>
                  </a:cubicBezTo>
                  <a:cubicBezTo>
                    <a:pt x="2187" y="1709"/>
                    <a:pt x="2854" y="2670"/>
                    <a:pt x="3133" y="3927"/>
                  </a:cubicBezTo>
                  <a:cubicBezTo>
                    <a:pt x="3187" y="4154"/>
                    <a:pt x="3286" y="4243"/>
                    <a:pt x="3562" y="4243"/>
                  </a:cubicBezTo>
                  <a:cubicBezTo>
                    <a:pt x="3606" y="4243"/>
                    <a:pt x="3654" y="4241"/>
                    <a:pt x="3707" y="4237"/>
                  </a:cubicBezTo>
                  <a:cubicBezTo>
                    <a:pt x="3955" y="4221"/>
                    <a:pt x="3955" y="4051"/>
                    <a:pt x="3955" y="3865"/>
                  </a:cubicBezTo>
                  <a:cubicBezTo>
                    <a:pt x="3924" y="3306"/>
                    <a:pt x="3707" y="2826"/>
                    <a:pt x="3381" y="2376"/>
                  </a:cubicBezTo>
                  <a:cubicBezTo>
                    <a:pt x="3335" y="2329"/>
                    <a:pt x="3257" y="2283"/>
                    <a:pt x="3195" y="2252"/>
                  </a:cubicBezTo>
                  <a:cubicBezTo>
                    <a:pt x="3164" y="2267"/>
                    <a:pt x="3117" y="2283"/>
                    <a:pt x="3086" y="2298"/>
                  </a:cubicBezTo>
                  <a:cubicBezTo>
                    <a:pt x="3350" y="2826"/>
                    <a:pt x="3738" y="3322"/>
                    <a:pt x="3707" y="3942"/>
                  </a:cubicBezTo>
                  <a:cubicBezTo>
                    <a:pt x="3638" y="3973"/>
                    <a:pt x="3583" y="3987"/>
                    <a:pt x="3538" y="3987"/>
                  </a:cubicBezTo>
                  <a:cubicBezTo>
                    <a:pt x="3404" y="3987"/>
                    <a:pt x="3366" y="3861"/>
                    <a:pt x="3319" y="3710"/>
                  </a:cubicBezTo>
                  <a:cubicBezTo>
                    <a:pt x="3055" y="2577"/>
                    <a:pt x="2451" y="1678"/>
                    <a:pt x="1442" y="1089"/>
                  </a:cubicBezTo>
                  <a:cubicBezTo>
                    <a:pt x="1101" y="902"/>
                    <a:pt x="714" y="794"/>
                    <a:pt x="357" y="654"/>
                  </a:cubicBezTo>
                  <a:cubicBezTo>
                    <a:pt x="336" y="365"/>
                    <a:pt x="357" y="248"/>
                    <a:pt x="488" y="248"/>
                  </a:cubicBezTo>
                  <a:cubicBezTo>
                    <a:pt x="553" y="248"/>
                    <a:pt x="646" y="277"/>
                    <a:pt x="776" y="329"/>
                  </a:cubicBezTo>
                  <a:cubicBezTo>
                    <a:pt x="1008" y="422"/>
                    <a:pt x="1241" y="515"/>
                    <a:pt x="1473" y="608"/>
                  </a:cubicBezTo>
                  <a:cubicBezTo>
                    <a:pt x="1505" y="561"/>
                    <a:pt x="1520" y="515"/>
                    <a:pt x="1536" y="468"/>
                  </a:cubicBezTo>
                  <a:cubicBezTo>
                    <a:pt x="1225" y="220"/>
                    <a:pt x="869" y="65"/>
                    <a:pt x="450" y="3"/>
                  </a:cubicBezTo>
                  <a:cubicBezTo>
                    <a:pt x="431" y="1"/>
                    <a:pt x="413" y="0"/>
                    <a:pt x="39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9" name="Google Shape;2359;p18"/>
            <p:cNvSpPr/>
            <p:nvPr/>
          </p:nvSpPr>
          <p:spPr>
            <a:xfrm>
              <a:off x="4048250" y="1967175"/>
              <a:ext cx="98500" cy="106150"/>
            </a:xfrm>
            <a:custGeom>
              <a:avLst/>
              <a:gdLst/>
              <a:ahLst/>
              <a:cxnLst/>
              <a:rect l="l" t="t" r="r" b="b"/>
              <a:pathLst>
                <a:path w="3940" h="4246" extrusionOk="0">
                  <a:moveTo>
                    <a:pt x="3519" y="0"/>
                  </a:moveTo>
                  <a:cubicBezTo>
                    <a:pt x="3301" y="0"/>
                    <a:pt x="3149" y="155"/>
                    <a:pt x="3102" y="423"/>
                  </a:cubicBezTo>
                  <a:cubicBezTo>
                    <a:pt x="3086" y="501"/>
                    <a:pt x="3071" y="563"/>
                    <a:pt x="3040" y="641"/>
                  </a:cubicBezTo>
                  <a:cubicBezTo>
                    <a:pt x="2575" y="1974"/>
                    <a:pt x="1799" y="3013"/>
                    <a:pt x="295" y="3293"/>
                  </a:cubicBezTo>
                  <a:cubicBezTo>
                    <a:pt x="62" y="3339"/>
                    <a:pt x="0" y="3510"/>
                    <a:pt x="31" y="3711"/>
                  </a:cubicBezTo>
                  <a:cubicBezTo>
                    <a:pt x="74" y="3912"/>
                    <a:pt x="38" y="4246"/>
                    <a:pt x="289" y="4246"/>
                  </a:cubicBezTo>
                  <a:cubicBezTo>
                    <a:pt x="310" y="4246"/>
                    <a:pt x="332" y="4243"/>
                    <a:pt x="357" y="4239"/>
                  </a:cubicBezTo>
                  <a:cubicBezTo>
                    <a:pt x="745" y="4177"/>
                    <a:pt x="1101" y="3975"/>
                    <a:pt x="1458" y="3820"/>
                  </a:cubicBezTo>
                  <a:cubicBezTo>
                    <a:pt x="1489" y="3804"/>
                    <a:pt x="1474" y="3742"/>
                    <a:pt x="1505" y="3649"/>
                  </a:cubicBezTo>
                  <a:lnTo>
                    <a:pt x="1505" y="3649"/>
                  </a:lnTo>
                  <a:cubicBezTo>
                    <a:pt x="1365" y="3680"/>
                    <a:pt x="1272" y="3711"/>
                    <a:pt x="1194" y="3742"/>
                  </a:cubicBezTo>
                  <a:cubicBezTo>
                    <a:pt x="1008" y="3820"/>
                    <a:pt x="838" y="3897"/>
                    <a:pt x="652" y="3975"/>
                  </a:cubicBezTo>
                  <a:cubicBezTo>
                    <a:pt x="591" y="3998"/>
                    <a:pt x="524" y="4027"/>
                    <a:pt x="465" y="4027"/>
                  </a:cubicBezTo>
                  <a:cubicBezTo>
                    <a:pt x="403" y="4027"/>
                    <a:pt x="350" y="3994"/>
                    <a:pt x="326" y="3882"/>
                  </a:cubicBezTo>
                  <a:cubicBezTo>
                    <a:pt x="295" y="3727"/>
                    <a:pt x="248" y="3572"/>
                    <a:pt x="496" y="3510"/>
                  </a:cubicBezTo>
                  <a:cubicBezTo>
                    <a:pt x="2063" y="3122"/>
                    <a:pt x="2900" y="2021"/>
                    <a:pt x="3304" y="532"/>
                  </a:cubicBezTo>
                  <a:cubicBezTo>
                    <a:pt x="3347" y="369"/>
                    <a:pt x="3398" y="282"/>
                    <a:pt x="3505" y="282"/>
                  </a:cubicBezTo>
                  <a:cubicBezTo>
                    <a:pt x="3550" y="282"/>
                    <a:pt x="3606" y="298"/>
                    <a:pt x="3676" y="330"/>
                  </a:cubicBezTo>
                  <a:cubicBezTo>
                    <a:pt x="3691" y="951"/>
                    <a:pt x="3335" y="1432"/>
                    <a:pt x="3086" y="1959"/>
                  </a:cubicBezTo>
                  <a:cubicBezTo>
                    <a:pt x="3125" y="1965"/>
                    <a:pt x="3161" y="1969"/>
                    <a:pt x="3191" y="1969"/>
                  </a:cubicBezTo>
                  <a:cubicBezTo>
                    <a:pt x="3233" y="1969"/>
                    <a:pt x="3263" y="1962"/>
                    <a:pt x="3273" y="1943"/>
                  </a:cubicBezTo>
                  <a:cubicBezTo>
                    <a:pt x="3691" y="1447"/>
                    <a:pt x="3939" y="889"/>
                    <a:pt x="3908" y="237"/>
                  </a:cubicBezTo>
                  <a:cubicBezTo>
                    <a:pt x="3908" y="175"/>
                    <a:pt x="3831" y="82"/>
                    <a:pt x="3753" y="51"/>
                  </a:cubicBezTo>
                  <a:cubicBezTo>
                    <a:pt x="3669" y="17"/>
                    <a:pt x="3591" y="0"/>
                    <a:pt x="351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0" name="Google Shape;2360;p18"/>
            <p:cNvSpPr/>
            <p:nvPr/>
          </p:nvSpPr>
          <p:spPr>
            <a:xfrm>
              <a:off x="3910600" y="1967625"/>
              <a:ext cx="99275" cy="106350"/>
            </a:xfrm>
            <a:custGeom>
              <a:avLst/>
              <a:gdLst/>
              <a:ahLst/>
              <a:cxnLst/>
              <a:rect l="l" t="t" r="r" b="b"/>
              <a:pathLst>
                <a:path w="3971" h="4254" extrusionOk="0">
                  <a:moveTo>
                    <a:pt x="395" y="0"/>
                  </a:moveTo>
                  <a:cubicBezTo>
                    <a:pt x="364" y="0"/>
                    <a:pt x="331" y="1"/>
                    <a:pt x="295" y="2"/>
                  </a:cubicBezTo>
                  <a:cubicBezTo>
                    <a:pt x="1" y="18"/>
                    <a:pt x="16" y="219"/>
                    <a:pt x="32" y="421"/>
                  </a:cubicBezTo>
                  <a:cubicBezTo>
                    <a:pt x="63" y="948"/>
                    <a:pt x="280" y="1414"/>
                    <a:pt x="590" y="1848"/>
                  </a:cubicBezTo>
                  <a:cubicBezTo>
                    <a:pt x="636" y="1910"/>
                    <a:pt x="714" y="1941"/>
                    <a:pt x="791" y="1987"/>
                  </a:cubicBezTo>
                  <a:cubicBezTo>
                    <a:pt x="823" y="1972"/>
                    <a:pt x="854" y="1941"/>
                    <a:pt x="885" y="1925"/>
                  </a:cubicBezTo>
                  <a:cubicBezTo>
                    <a:pt x="621" y="1398"/>
                    <a:pt x="233" y="917"/>
                    <a:pt x="280" y="312"/>
                  </a:cubicBezTo>
                  <a:cubicBezTo>
                    <a:pt x="345" y="283"/>
                    <a:pt x="398" y="270"/>
                    <a:pt x="441" y="270"/>
                  </a:cubicBezTo>
                  <a:cubicBezTo>
                    <a:pt x="581" y="270"/>
                    <a:pt x="616" y="406"/>
                    <a:pt x="652" y="561"/>
                  </a:cubicBezTo>
                  <a:cubicBezTo>
                    <a:pt x="1071" y="2018"/>
                    <a:pt x="1893" y="3089"/>
                    <a:pt x="3428" y="3492"/>
                  </a:cubicBezTo>
                  <a:cubicBezTo>
                    <a:pt x="3645" y="3554"/>
                    <a:pt x="3661" y="3662"/>
                    <a:pt x="3630" y="3848"/>
                  </a:cubicBezTo>
                  <a:cubicBezTo>
                    <a:pt x="3605" y="3971"/>
                    <a:pt x="3550" y="4008"/>
                    <a:pt x="3483" y="4008"/>
                  </a:cubicBezTo>
                  <a:cubicBezTo>
                    <a:pt x="3423" y="4008"/>
                    <a:pt x="3354" y="3979"/>
                    <a:pt x="3288" y="3957"/>
                  </a:cubicBezTo>
                  <a:cubicBezTo>
                    <a:pt x="3025" y="3848"/>
                    <a:pt x="2761" y="3740"/>
                    <a:pt x="2513" y="3631"/>
                  </a:cubicBezTo>
                  <a:cubicBezTo>
                    <a:pt x="2482" y="3662"/>
                    <a:pt x="2451" y="3693"/>
                    <a:pt x="2435" y="3724"/>
                  </a:cubicBezTo>
                  <a:cubicBezTo>
                    <a:pt x="2497" y="3786"/>
                    <a:pt x="2544" y="3864"/>
                    <a:pt x="2606" y="3895"/>
                  </a:cubicBezTo>
                  <a:cubicBezTo>
                    <a:pt x="2854" y="4019"/>
                    <a:pt x="3118" y="4143"/>
                    <a:pt x="3381" y="4221"/>
                  </a:cubicBezTo>
                  <a:cubicBezTo>
                    <a:pt x="3451" y="4243"/>
                    <a:pt x="3511" y="4253"/>
                    <a:pt x="3565" y="4253"/>
                  </a:cubicBezTo>
                  <a:cubicBezTo>
                    <a:pt x="3737" y="4253"/>
                    <a:pt x="3830" y="4140"/>
                    <a:pt x="3878" y="3926"/>
                  </a:cubicBezTo>
                  <a:cubicBezTo>
                    <a:pt x="3971" y="3461"/>
                    <a:pt x="3909" y="3352"/>
                    <a:pt x="3583" y="3259"/>
                  </a:cubicBezTo>
                  <a:cubicBezTo>
                    <a:pt x="3257" y="3166"/>
                    <a:pt x="2916" y="3073"/>
                    <a:pt x="2622" y="2902"/>
                  </a:cubicBezTo>
                  <a:cubicBezTo>
                    <a:pt x="1660" y="2329"/>
                    <a:pt x="1086" y="1445"/>
                    <a:pt x="838" y="343"/>
                  </a:cubicBezTo>
                  <a:cubicBezTo>
                    <a:pt x="782" y="76"/>
                    <a:pt x="700" y="0"/>
                    <a:pt x="3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1" name="Google Shape;2361;p18"/>
            <p:cNvSpPr/>
            <p:nvPr/>
          </p:nvSpPr>
          <p:spPr>
            <a:xfrm>
              <a:off x="3958675" y="2373600"/>
              <a:ext cx="137275" cy="137300"/>
            </a:xfrm>
            <a:custGeom>
              <a:avLst/>
              <a:gdLst/>
              <a:ahLst/>
              <a:cxnLst/>
              <a:rect l="l" t="t" r="r" b="b"/>
              <a:pathLst>
                <a:path w="5491" h="5492" extrusionOk="0">
                  <a:moveTo>
                    <a:pt x="5165" y="311"/>
                  </a:moveTo>
                  <a:lnTo>
                    <a:pt x="5165" y="5181"/>
                  </a:lnTo>
                  <a:lnTo>
                    <a:pt x="311" y="5181"/>
                  </a:lnTo>
                  <a:lnTo>
                    <a:pt x="311" y="311"/>
                  </a:lnTo>
                  <a:close/>
                  <a:moveTo>
                    <a:pt x="1" y="1"/>
                  </a:moveTo>
                  <a:lnTo>
                    <a:pt x="1" y="5491"/>
                  </a:lnTo>
                  <a:lnTo>
                    <a:pt x="5491" y="5491"/>
                  </a:lnTo>
                  <a:lnTo>
                    <a:pt x="54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2" name="Google Shape;2362;p18"/>
            <p:cNvSpPr/>
            <p:nvPr/>
          </p:nvSpPr>
          <p:spPr>
            <a:xfrm>
              <a:off x="3842350" y="2190600"/>
              <a:ext cx="242750" cy="85325"/>
            </a:xfrm>
            <a:custGeom>
              <a:avLst/>
              <a:gdLst/>
              <a:ahLst/>
              <a:cxnLst/>
              <a:rect l="l" t="t" r="r" b="b"/>
              <a:pathLst>
                <a:path w="9710" h="3413" extrusionOk="0">
                  <a:moveTo>
                    <a:pt x="7600" y="0"/>
                  </a:moveTo>
                  <a:cubicBezTo>
                    <a:pt x="6460" y="0"/>
                    <a:pt x="5337" y="271"/>
                    <a:pt x="4219" y="637"/>
                  </a:cubicBezTo>
                  <a:cubicBezTo>
                    <a:pt x="2343" y="1257"/>
                    <a:pt x="218" y="2653"/>
                    <a:pt x="1" y="3413"/>
                  </a:cubicBezTo>
                  <a:cubicBezTo>
                    <a:pt x="2335" y="1325"/>
                    <a:pt x="4951" y="213"/>
                    <a:pt x="7922" y="213"/>
                  </a:cubicBezTo>
                  <a:cubicBezTo>
                    <a:pt x="8504" y="213"/>
                    <a:pt x="9100" y="256"/>
                    <a:pt x="9710" y="342"/>
                  </a:cubicBezTo>
                  <a:cubicBezTo>
                    <a:pt x="8998" y="101"/>
                    <a:pt x="8296" y="0"/>
                    <a:pt x="7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3" name="Google Shape;2363;p18"/>
            <p:cNvSpPr/>
            <p:nvPr/>
          </p:nvSpPr>
          <p:spPr>
            <a:xfrm>
              <a:off x="4071500" y="2618275"/>
              <a:ext cx="125275" cy="62700"/>
            </a:xfrm>
            <a:custGeom>
              <a:avLst/>
              <a:gdLst/>
              <a:ahLst/>
              <a:cxnLst/>
              <a:rect l="l" t="t" r="r" b="b"/>
              <a:pathLst>
                <a:path w="5011" h="2508" extrusionOk="0">
                  <a:moveTo>
                    <a:pt x="5010" y="0"/>
                  </a:moveTo>
                  <a:cubicBezTo>
                    <a:pt x="4250" y="512"/>
                    <a:pt x="3475" y="1039"/>
                    <a:pt x="2699" y="1566"/>
                  </a:cubicBezTo>
                  <a:cubicBezTo>
                    <a:pt x="1893" y="2125"/>
                    <a:pt x="947" y="2264"/>
                    <a:pt x="1" y="2435"/>
                  </a:cubicBezTo>
                  <a:cubicBezTo>
                    <a:pt x="79" y="2484"/>
                    <a:pt x="192" y="2507"/>
                    <a:pt x="332" y="2507"/>
                  </a:cubicBezTo>
                  <a:cubicBezTo>
                    <a:pt x="1553" y="2507"/>
                    <a:pt x="4829" y="779"/>
                    <a:pt x="50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4" name="Google Shape;2364;p18"/>
            <p:cNvSpPr/>
            <p:nvPr/>
          </p:nvSpPr>
          <p:spPr>
            <a:xfrm>
              <a:off x="4212250" y="2520950"/>
              <a:ext cx="53525" cy="79500"/>
            </a:xfrm>
            <a:custGeom>
              <a:avLst/>
              <a:gdLst/>
              <a:ahLst/>
              <a:cxnLst/>
              <a:rect l="l" t="t" r="r" b="b"/>
              <a:pathLst>
                <a:path w="2141" h="3180" extrusionOk="0">
                  <a:moveTo>
                    <a:pt x="2001" y="0"/>
                  </a:moveTo>
                  <a:lnTo>
                    <a:pt x="2001" y="0"/>
                  </a:lnTo>
                  <a:cubicBezTo>
                    <a:pt x="1536" y="1257"/>
                    <a:pt x="776" y="2218"/>
                    <a:pt x="0" y="3180"/>
                  </a:cubicBezTo>
                  <a:cubicBezTo>
                    <a:pt x="652" y="3040"/>
                    <a:pt x="2141" y="683"/>
                    <a:pt x="200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5" name="Google Shape;2365;p18"/>
            <p:cNvSpPr/>
            <p:nvPr/>
          </p:nvSpPr>
          <p:spPr>
            <a:xfrm>
              <a:off x="4110675" y="2206425"/>
              <a:ext cx="76400" cy="46250"/>
            </a:xfrm>
            <a:custGeom>
              <a:avLst/>
              <a:gdLst/>
              <a:ahLst/>
              <a:cxnLst/>
              <a:rect l="l" t="t" r="r" b="b"/>
              <a:pathLst>
                <a:path w="3056" h="1850" extrusionOk="0">
                  <a:moveTo>
                    <a:pt x="129" y="0"/>
                  </a:moveTo>
                  <a:cubicBezTo>
                    <a:pt x="79" y="0"/>
                    <a:pt x="36" y="6"/>
                    <a:pt x="0" y="19"/>
                  </a:cubicBezTo>
                  <a:cubicBezTo>
                    <a:pt x="543" y="283"/>
                    <a:pt x="1101" y="515"/>
                    <a:pt x="1598" y="826"/>
                  </a:cubicBezTo>
                  <a:cubicBezTo>
                    <a:pt x="2094" y="1120"/>
                    <a:pt x="2559" y="1493"/>
                    <a:pt x="3055" y="1849"/>
                  </a:cubicBezTo>
                  <a:cubicBezTo>
                    <a:pt x="3041" y="1312"/>
                    <a:pt x="865" y="0"/>
                    <a:pt x="1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6" name="Google Shape;2366;p18"/>
            <p:cNvSpPr/>
            <p:nvPr/>
          </p:nvSpPr>
          <p:spPr>
            <a:xfrm>
              <a:off x="4077700" y="2650825"/>
              <a:ext cx="49650" cy="16925"/>
            </a:xfrm>
            <a:custGeom>
              <a:avLst/>
              <a:gdLst/>
              <a:ahLst/>
              <a:cxnLst/>
              <a:rect l="l" t="t" r="r" b="b"/>
              <a:pathLst>
                <a:path w="1986" h="677" extrusionOk="0">
                  <a:moveTo>
                    <a:pt x="1986" y="1"/>
                  </a:moveTo>
                  <a:lnTo>
                    <a:pt x="1986" y="1"/>
                  </a:lnTo>
                  <a:cubicBezTo>
                    <a:pt x="1335" y="202"/>
                    <a:pt x="683" y="404"/>
                    <a:pt x="1" y="621"/>
                  </a:cubicBezTo>
                  <a:cubicBezTo>
                    <a:pt x="50" y="660"/>
                    <a:pt x="138" y="677"/>
                    <a:pt x="250" y="677"/>
                  </a:cubicBezTo>
                  <a:cubicBezTo>
                    <a:pt x="771" y="677"/>
                    <a:pt x="1820" y="307"/>
                    <a:pt x="198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67" name="Google Shape;2367;p18"/>
          <p:cNvGrpSpPr/>
          <p:nvPr/>
        </p:nvGrpSpPr>
        <p:grpSpPr>
          <a:xfrm>
            <a:off x="8061061" y="430251"/>
            <a:ext cx="683903" cy="674311"/>
            <a:chOff x="1942525" y="2262100"/>
            <a:chExt cx="486625" cy="479800"/>
          </a:xfrm>
        </p:grpSpPr>
        <p:sp>
          <p:nvSpPr>
            <p:cNvPr id="2368" name="Google Shape;2368;p18"/>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9" name="Google Shape;2369;p18"/>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0" name="Google Shape;2370;p18"/>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1" name="Google Shape;2371;p18"/>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2" name="Google Shape;2372;p18"/>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3" name="Google Shape;2373;p18"/>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4" name="Google Shape;2374;p18"/>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5" name="Google Shape;2375;p18"/>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6" name="Google Shape;2376;p18"/>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7" name="Google Shape;2377;p18"/>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8" name="Google Shape;2378;p18"/>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9" name="Google Shape;2379;p18"/>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0" name="Google Shape;2380;p18"/>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1" name="Google Shape;2381;p18"/>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2" name="Google Shape;2382;p18"/>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3" name="Google Shape;2383;p18"/>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4" name="Google Shape;2384;p18"/>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5" name="Google Shape;2385;p18"/>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6" name="Google Shape;2386;p18"/>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387" name="Google Shape;2387;p18"/>
          <p:cNvGrpSpPr/>
          <p:nvPr/>
        </p:nvGrpSpPr>
        <p:grpSpPr>
          <a:xfrm>
            <a:off x="7973893" y="102176"/>
            <a:ext cx="503316" cy="496209"/>
            <a:chOff x="1942525" y="2262100"/>
            <a:chExt cx="486625" cy="479800"/>
          </a:xfrm>
        </p:grpSpPr>
        <p:sp>
          <p:nvSpPr>
            <p:cNvPr id="2388" name="Google Shape;2388;p18"/>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9" name="Google Shape;2389;p18"/>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0" name="Google Shape;2390;p18"/>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1" name="Google Shape;2391;p18"/>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2" name="Google Shape;2392;p18"/>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3" name="Google Shape;2393;p18"/>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4" name="Google Shape;2394;p18"/>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5" name="Google Shape;2395;p18"/>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6" name="Google Shape;2396;p18"/>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7" name="Google Shape;2397;p18"/>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8" name="Google Shape;2398;p18"/>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9" name="Google Shape;2399;p18"/>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0" name="Google Shape;2400;p18"/>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1" name="Google Shape;2401;p18"/>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2" name="Google Shape;2402;p18"/>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3" name="Google Shape;2403;p18"/>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4" name="Google Shape;2404;p18"/>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5" name="Google Shape;2405;p18"/>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6" name="Google Shape;2406;p18"/>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5.xml><?xml version="1.0" encoding="utf-8"?>
<p:sldLayout xmlns:a="http://schemas.openxmlformats.org/drawingml/2006/main" xmlns:r="http://schemas.openxmlformats.org/officeDocument/2006/relationships" xmlns:p="http://schemas.openxmlformats.org/presentationml/2006/main" matchingName="Quote">
  <p:cSld name="CUSTOM_18_1_1">
    <p:spTree>
      <p:nvGrpSpPr>
        <p:cNvPr id="1" name="Shape 2942"/>
        <p:cNvGrpSpPr/>
        <p:nvPr/>
      </p:nvGrpSpPr>
      <p:grpSpPr>
        <a:xfrm>
          <a:off x="0" y="0"/>
          <a:ext cx="0" cy="0"/>
          <a:chOff x="0" y="0"/>
          <a:chExt cx="0" cy="0"/>
        </a:xfrm>
      </p:grpSpPr>
      <p:sp>
        <p:nvSpPr>
          <p:cNvPr id="2943" name="Google Shape;2943;p22"/>
          <p:cNvSpPr txBox="1">
            <a:spLocks noGrp="1"/>
          </p:cNvSpPr>
          <p:nvPr>
            <p:ph type="title"/>
          </p:nvPr>
        </p:nvSpPr>
        <p:spPr>
          <a:xfrm>
            <a:off x="2437747" y="3225676"/>
            <a:ext cx="4360800" cy="4023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sz="2400">
                <a:solidFill>
                  <a:schemeClr val="lt2"/>
                </a:solidFill>
              </a:defRPr>
            </a:lvl1pPr>
            <a:lvl2pPr lvl="1" algn="ctr" rtl="0">
              <a:spcBef>
                <a:spcPts val="0"/>
              </a:spcBef>
              <a:spcAft>
                <a:spcPts val="0"/>
              </a:spcAft>
              <a:buNone/>
              <a:defRPr sz="2400">
                <a:solidFill>
                  <a:schemeClr val="lt2"/>
                </a:solidFill>
              </a:defRPr>
            </a:lvl2pPr>
            <a:lvl3pPr lvl="2" algn="ctr" rtl="0">
              <a:spcBef>
                <a:spcPts val="0"/>
              </a:spcBef>
              <a:spcAft>
                <a:spcPts val="0"/>
              </a:spcAft>
              <a:buNone/>
              <a:defRPr sz="2400">
                <a:solidFill>
                  <a:schemeClr val="lt2"/>
                </a:solidFill>
              </a:defRPr>
            </a:lvl3pPr>
            <a:lvl4pPr lvl="3" algn="ctr" rtl="0">
              <a:spcBef>
                <a:spcPts val="0"/>
              </a:spcBef>
              <a:spcAft>
                <a:spcPts val="0"/>
              </a:spcAft>
              <a:buNone/>
              <a:defRPr sz="2400">
                <a:solidFill>
                  <a:schemeClr val="lt2"/>
                </a:solidFill>
              </a:defRPr>
            </a:lvl4pPr>
            <a:lvl5pPr lvl="4" algn="ctr" rtl="0">
              <a:spcBef>
                <a:spcPts val="0"/>
              </a:spcBef>
              <a:spcAft>
                <a:spcPts val="0"/>
              </a:spcAft>
              <a:buNone/>
              <a:defRPr sz="2400">
                <a:solidFill>
                  <a:schemeClr val="lt2"/>
                </a:solidFill>
              </a:defRPr>
            </a:lvl5pPr>
            <a:lvl6pPr lvl="5" algn="ctr" rtl="0">
              <a:spcBef>
                <a:spcPts val="0"/>
              </a:spcBef>
              <a:spcAft>
                <a:spcPts val="0"/>
              </a:spcAft>
              <a:buNone/>
              <a:defRPr sz="2400">
                <a:solidFill>
                  <a:schemeClr val="lt2"/>
                </a:solidFill>
              </a:defRPr>
            </a:lvl6pPr>
            <a:lvl7pPr lvl="6" algn="ctr" rtl="0">
              <a:spcBef>
                <a:spcPts val="0"/>
              </a:spcBef>
              <a:spcAft>
                <a:spcPts val="0"/>
              </a:spcAft>
              <a:buNone/>
              <a:defRPr sz="2400">
                <a:solidFill>
                  <a:schemeClr val="lt2"/>
                </a:solidFill>
              </a:defRPr>
            </a:lvl7pPr>
            <a:lvl8pPr lvl="7" algn="ctr" rtl="0">
              <a:spcBef>
                <a:spcPts val="0"/>
              </a:spcBef>
              <a:spcAft>
                <a:spcPts val="0"/>
              </a:spcAft>
              <a:buNone/>
              <a:defRPr sz="2400">
                <a:solidFill>
                  <a:schemeClr val="lt2"/>
                </a:solidFill>
              </a:defRPr>
            </a:lvl8pPr>
            <a:lvl9pPr lvl="8" algn="ctr" rtl="0">
              <a:spcBef>
                <a:spcPts val="0"/>
              </a:spcBef>
              <a:spcAft>
                <a:spcPts val="0"/>
              </a:spcAft>
              <a:buNone/>
              <a:defRPr sz="2400">
                <a:solidFill>
                  <a:schemeClr val="lt2"/>
                </a:solidFill>
              </a:defRPr>
            </a:lvl9pPr>
          </a:lstStyle>
          <a:p>
            <a:endParaRPr/>
          </a:p>
        </p:txBody>
      </p:sp>
      <p:sp>
        <p:nvSpPr>
          <p:cNvPr id="2944" name="Google Shape;2944;p22"/>
          <p:cNvSpPr txBox="1">
            <a:spLocks noGrp="1"/>
          </p:cNvSpPr>
          <p:nvPr>
            <p:ph type="subTitle" idx="1"/>
          </p:nvPr>
        </p:nvSpPr>
        <p:spPr>
          <a:xfrm>
            <a:off x="2075725" y="1603500"/>
            <a:ext cx="4992600" cy="14961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2400"/>
            </a:lvl1pPr>
            <a:lvl2pPr lvl="1" algn="ctr" rtl="0">
              <a:lnSpc>
                <a:spcPct val="115000"/>
              </a:lnSpc>
              <a:spcBef>
                <a:spcPts val="0"/>
              </a:spcBef>
              <a:spcAft>
                <a:spcPts val="0"/>
              </a:spcAft>
              <a:buNone/>
              <a:defRPr sz="2400"/>
            </a:lvl2pPr>
            <a:lvl3pPr lvl="2" algn="ctr" rtl="0">
              <a:lnSpc>
                <a:spcPct val="115000"/>
              </a:lnSpc>
              <a:spcBef>
                <a:spcPts val="0"/>
              </a:spcBef>
              <a:spcAft>
                <a:spcPts val="0"/>
              </a:spcAft>
              <a:buNone/>
              <a:defRPr sz="2400"/>
            </a:lvl3pPr>
            <a:lvl4pPr lvl="3" algn="ctr" rtl="0">
              <a:lnSpc>
                <a:spcPct val="115000"/>
              </a:lnSpc>
              <a:spcBef>
                <a:spcPts val="0"/>
              </a:spcBef>
              <a:spcAft>
                <a:spcPts val="0"/>
              </a:spcAft>
              <a:buNone/>
              <a:defRPr sz="2400"/>
            </a:lvl4pPr>
            <a:lvl5pPr lvl="4" algn="ctr" rtl="0">
              <a:lnSpc>
                <a:spcPct val="115000"/>
              </a:lnSpc>
              <a:spcBef>
                <a:spcPts val="0"/>
              </a:spcBef>
              <a:spcAft>
                <a:spcPts val="0"/>
              </a:spcAft>
              <a:buNone/>
              <a:defRPr sz="2400"/>
            </a:lvl5pPr>
            <a:lvl6pPr lvl="5" algn="ctr" rtl="0">
              <a:lnSpc>
                <a:spcPct val="115000"/>
              </a:lnSpc>
              <a:spcBef>
                <a:spcPts val="0"/>
              </a:spcBef>
              <a:spcAft>
                <a:spcPts val="0"/>
              </a:spcAft>
              <a:buNone/>
              <a:defRPr sz="2400"/>
            </a:lvl6pPr>
            <a:lvl7pPr lvl="6" algn="ctr" rtl="0">
              <a:lnSpc>
                <a:spcPct val="115000"/>
              </a:lnSpc>
              <a:spcBef>
                <a:spcPts val="0"/>
              </a:spcBef>
              <a:spcAft>
                <a:spcPts val="0"/>
              </a:spcAft>
              <a:buNone/>
              <a:defRPr sz="2400"/>
            </a:lvl7pPr>
            <a:lvl8pPr lvl="7" algn="ctr" rtl="0">
              <a:lnSpc>
                <a:spcPct val="115000"/>
              </a:lnSpc>
              <a:spcBef>
                <a:spcPts val="0"/>
              </a:spcBef>
              <a:spcAft>
                <a:spcPts val="0"/>
              </a:spcAft>
              <a:buNone/>
              <a:defRPr sz="2400"/>
            </a:lvl8pPr>
            <a:lvl9pPr lvl="8" algn="ctr" rtl="0">
              <a:lnSpc>
                <a:spcPct val="115000"/>
              </a:lnSpc>
              <a:spcBef>
                <a:spcPts val="0"/>
              </a:spcBef>
              <a:spcAft>
                <a:spcPts val="0"/>
              </a:spcAft>
              <a:buNone/>
              <a:defRPr sz="2400"/>
            </a:lvl9pPr>
          </a:lstStyle>
          <a:p>
            <a:endParaRPr/>
          </a:p>
        </p:txBody>
      </p:sp>
      <p:grpSp>
        <p:nvGrpSpPr>
          <p:cNvPr id="2945" name="Google Shape;2945;p22"/>
          <p:cNvGrpSpPr/>
          <p:nvPr/>
        </p:nvGrpSpPr>
        <p:grpSpPr>
          <a:xfrm>
            <a:off x="250313" y="163222"/>
            <a:ext cx="8643377" cy="4878328"/>
            <a:chOff x="250313" y="163222"/>
            <a:chExt cx="8643377" cy="4878328"/>
          </a:xfrm>
        </p:grpSpPr>
        <p:sp>
          <p:nvSpPr>
            <p:cNvPr id="2946" name="Google Shape;2946;p22"/>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7" name="Google Shape;2947;p22"/>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48" name="Google Shape;2948;p22"/>
          <p:cNvGrpSpPr/>
          <p:nvPr/>
        </p:nvGrpSpPr>
        <p:grpSpPr>
          <a:xfrm rot="10263573" flipH="1">
            <a:off x="8138774" y="-43657"/>
            <a:ext cx="583995" cy="764161"/>
            <a:chOff x="6324500" y="2919800"/>
            <a:chExt cx="584025" cy="764200"/>
          </a:xfrm>
        </p:grpSpPr>
        <p:sp>
          <p:nvSpPr>
            <p:cNvPr id="2949" name="Google Shape;2949;p22"/>
            <p:cNvSpPr/>
            <p:nvPr/>
          </p:nvSpPr>
          <p:spPr>
            <a:xfrm>
              <a:off x="6324500" y="2919800"/>
              <a:ext cx="584025" cy="764200"/>
            </a:xfrm>
            <a:custGeom>
              <a:avLst/>
              <a:gdLst/>
              <a:ahLst/>
              <a:cxnLst/>
              <a:rect l="l" t="t" r="r" b="b"/>
              <a:pathLst>
                <a:path w="23361" h="30568" extrusionOk="0">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16"/>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388" y="5285"/>
                    <a:pt x="8656" y="5210"/>
                  </a:cubicBezTo>
                  <a:lnTo>
                    <a:pt x="8656"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10"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33"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59"/>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36" y="7965"/>
                  </a:cubicBezTo>
                  <a:cubicBezTo>
                    <a:pt x="19556" y="7965"/>
                    <a:pt x="19349" y="7915"/>
                    <a:pt x="19114"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0" name="Google Shape;2950;p22"/>
            <p:cNvSpPr/>
            <p:nvPr/>
          </p:nvSpPr>
          <p:spPr>
            <a:xfrm>
              <a:off x="6331225" y="2927525"/>
              <a:ext cx="373575" cy="573550"/>
            </a:xfrm>
            <a:custGeom>
              <a:avLst/>
              <a:gdLst/>
              <a:ahLst/>
              <a:cxnLst/>
              <a:rect l="l" t="t" r="r" b="b"/>
              <a:pathLst>
                <a:path w="14943" h="22942" extrusionOk="0">
                  <a:moveTo>
                    <a:pt x="6933" y="0"/>
                  </a:moveTo>
                  <a:cubicBezTo>
                    <a:pt x="5623" y="0"/>
                    <a:pt x="4348" y="349"/>
                    <a:pt x="3367" y="998"/>
                  </a:cubicBezTo>
                  <a:cubicBezTo>
                    <a:pt x="1952" y="1936"/>
                    <a:pt x="1117" y="3277"/>
                    <a:pt x="581" y="4812"/>
                  </a:cubicBezTo>
                  <a:cubicBezTo>
                    <a:pt x="0" y="6480"/>
                    <a:pt x="283" y="8074"/>
                    <a:pt x="1266" y="9549"/>
                  </a:cubicBezTo>
                  <a:cubicBezTo>
                    <a:pt x="1603" y="10044"/>
                    <a:pt x="2221" y="10315"/>
                    <a:pt x="2843" y="10315"/>
                  </a:cubicBezTo>
                  <a:cubicBezTo>
                    <a:pt x="3158" y="10315"/>
                    <a:pt x="3474" y="10245"/>
                    <a:pt x="3754" y="10100"/>
                  </a:cubicBezTo>
                  <a:cubicBezTo>
                    <a:pt x="2473" y="9519"/>
                    <a:pt x="1892" y="8462"/>
                    <a:pt x="1743" y="7136"/>
                  </a:cubicBezTo>
                  <a:cubicBezTo>
                    <a:pt x="1520" y="5244"/>
                    <a:pt x="1937" y="3560"/>
                    <a:pt x="3635" y="2473"/>
                  </a:cubicBezTo>
                  <a:cubicBezTo>
                    <a:pt x="4478" y="1927"/>
                    <a:pt x="5356" y="1649"/>
                    <a:pt x="6252" y="1649"/>
                  </a:cubicBezTo>
                  <a:cubicBezTo>
                    <a:pt x="7018" y="1649"/>
                    <a:pt x="7798" y="1852"/>
                    <a:pt x="8581" y="2264"/>
                  </a:cubicBezTo>
                  <a:cubicBezTo>
                    <a:pt x="9520" y="2756"/>
                    <a:pt x="10324" y="3441"/>
                    <a:pt x="10950" y="4290"/>
                  </a:cubicBezTo>
                  <a:cubicBezTo>
                    <a:pt x="12156" y="5974"/>
                    <a:pt x="12901" y="7851"/>
                    <a:pt x="13244" y="9877"/>
                  </a:cubicBezTo>
                  <a:cubicBezTo>
                    <a:pt x="13572" y="11709"/>
                    <a:pt x="13333" y="13452"/>
                    <a:pt x="12320" y="15046"/>
                  </a:cubicBezTo>
                  <a:cubicBezTo>
                    <a:pt x="11799" y="15851"/>
                    <a:pt x="11263" y="16640"/>
                    <a:pt x="10741" y="17445"/>
                  </a:cubicBezTo>
                  <a:cubicBezTo>
                    <a:pt x="10577" y="17713"/>
                    <a:pt x="10339" y="17996"/>
                    <a:pt x="10294" y="18279"/>
                  </a:cubicBezTo>
                  <a:cubicBezTo>
                    <a:pt x="10101" y="19784"/>
                    <a:pt x="10101" y="21288"/>
                    <a:pt x="10264" y="22793"/>
                  </a:cubicBezTo>
                  <a:cubicBezTo>
                    <a:pt x="10264" y="22823"/>
                    <a:pt x="10294" y="22853"/>
                    <a:pt x="10369" y="22942"/>
                  </a:cubicBezTo>
                  <a:cubicBezTo>
                    <a:pt x="10518" y="22733"/>
                    <a:pt x="10696" y="22555"/>
                    <a:pt x="10801" y="22346"/>
                  </a:cubicBezTo>
                  <a:cubicBezTo>
                    <a:pt x="10994" y="21959"/>
                    <a:pt x="11203" y="21542"/>
                    <a:pt x="11307" y="21124"/>
                  </a:cubicBezTo>
                  <a:cubicBezTo>
                    <a:pt x="11858" y="18845"/>
                    <a:pt x="12737" y="16700"/>
                    <a:pt x="13631" y="14540"/>
                  </a:cubicBezTo>
                  <a:cubicBezTo>
                    <a:pt x="14168" y="13244"/>
                    <a:pt x="14540" y="11918"/>
                    <a:pt x="14704" y="10532"/>
                  </a:cubicBezTo>
                  <a:cubicBezTo>
                    <a:pt x="14942" y="8521"/>
                    <a:pt x="14376" y="6659"/>
                    <a:pt x="13691" y="4827"/>
                  </a:cubicBezTo>
                  <a:cubicBezTo>
                    <a:pt x="13155" y="3411"/>
                    <a:pt x="12246" y="2294"/>
                    <a:pt x="11069" y="1355"/>
                  </a:cubicBezTo>
                  <a:cubicBezTo>
                    <a:pt x="9885" y="430"/>
                    <a:pt x="8387" y="0"/>
                    <a:pt x="6933"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1" name="Google Shape;2951;p22"/>
            <p:cNvSpPr/>
            <p:nvPr/>
          </p:nvSpPr>
          <p:spPr>
            <a:xfrm>
              <a:off x="6370700" y="2975850"/>
              <a:ext cx="292000" cy="396000"/>
            </a:xfrm>
            <a:custGeom>
              <a:avLst/>
              <a:gdLst/>
              <a:ahLst/>
              <a:cxnLst/>
              <a:rect l="l" t="t" r="r" b="b"/>
              <a:pathLst>
                <a:path w="11680" h="15840" extrusionOk="0">
                  <a:moveTo>
                    <a:pt x="4625" y="1"/>
                  </a:moveTo>
                  <a:cubicBezTo>
                    <a:pt x="3818" y="1"/>
                    <a:pt x="3031" y="232"/>
                    <a:pt x="2294" y="674"/>
                  </a:cubicBezTo>
                  <a:cubicBezTo>
                    <a:pt x="209" y="1940"/>
                    <a:pt x="0" y="4726"/>
                    <a:pt x="685" y="6305"/>
                  </a:cubicBezTo>
                  <a:cubicBezTo>
                    <a:pt x="924" y="6886"/>
                    <a:pt x="1311" y="7318"/>
                    <a:pt x="1847" y="7676"/>
                  </a:cubicBezTo>
                  <a:cubicBezTo>
                    <a:pt x="1847" y="7601"/>
                    <a:pt x="1862" y="7571"/>
                    <a:pt x="1847" y="7556"/>
                  </a:cubicBezTo>
                  <a:cubicBezTo>
                    <a:pt x="1803" y="7482"/>
                    <a:pt x="1758" y="7422"/>
                    <a:pt x="1713" y="7363"/>
                  </a:cubicBezTo>
                  <a:cubicBezTo>
                    <a:pt x="1356" y="6856"/>
                    <a:pt x="1207" y="6305"/>
                    <a:pt x="1237" y="5679"/>
                  </a:cubicBezTo>
                  <a:cubicBezTo>
                    <a:pt x="1281" y="4354"/>
                    <a:pt x="1967" y="3385"/>
                    <a:pt x="2965" y="2596"/>
                  </a:cubicBezTo>
                  <a:cubicBezTo>
                    <a:pt x="3646" y="2058"/>
                    <a:pt x="4389" y="1776"/>
                    <a:pt x="5133" y="1776"/>
                  </a:cubicBezTo>
                  <a:cubicBezTo>
                    <a:pt x="5771" y="1776"/>
                    <a:pt x="6412" y="1984"/>
                    <a:pt x="7017" y="2417"/>
                  </a:cubicBezTo>
                  <a:cubicBezTo>
                    <a:pt x="9132" y="3921"/>
                    <a:pt x="10577" y="5903"/>
                    <a:pt x="10905" y="8540"/>
                  </a:cubicBezTo>
                  <a:cubicBezTo>
                    <a:pt x="11188" y="10804"/>
                    <a:pt x="10697" y="12890"/>
                    <a:pt x="8983" y="14529"/>
                  </a:cubicBezTo>
                  <a:cubicBezTo>
                    <a:pt x="8581" y="14901"/>
                    <a:pt x="8522" y="15229"/>
                    <a:pt x="8760" y="15840"/>
                  </a:cubicBezTo>
                  <a:cubicBezTo>
                    <a:pt x="9460" y="14722"/>
                    <a:pt x="10116" y="13709"/>
                    <a:pt x="10741" y="12681"/>
                  </a:cubicBezTo>
                  <a:cubicBezTo>
                    <a:pt x="11486" y="11445"/>
                    <a:pt x="11680" y="10089"/>
                    <a:pt x="11531" y="8674"/>
                  </a:cubicBezTo>
                  <a:cubicBezTo>
                    <a:pt x="11322" y="6782"/>
                    <a:pt x="10667" y="5039"/>
                    <a:pt x="9728" y="3400"/>
                  </a:cubicBezTo>
                  <a:cubicBezTo>
                    <a:pt x="8894" y="1955"/>
                    <a:pt x="7717" y="853"/>
                    <a:pt x="6138" y="272"/>
                  </a:cubicBezTo>
                  <a:cubicBezTo>
                    <a:pt x="5631" y="89"/>
                    <a:pt x="5124" y="1"/>
                    <a:pt x="4625"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2" name="Google Shape;2952;p22"/>
            <p:cNvSpPr/>
            <p:nvPr/>
          </p:nvSpPr>
          <p:spPr>
            <a:xfrm>
              <a:off x="6676475" y="2956350"/>
              <a:ext cx="217900" cy="190975"/>
            </a:xfrm>
            <a:custGeom>
              <a:avLst/>
              <a:gdLst/>
              <a:ahLst/>
              <a:cxnLst/>
              <a:rect l="l" t="t" r="r" b="b"/>
              <a:pathLst>
                <a:path w="8716" h="7639" extrusionOk="0">
                  <a:moveTo>
                    <a:pt x="4262" y="0"/>
                  </a:moveTo>
                  <a:cubicBezTo>
                    <a:pt x="3697" y="0"/>
                    <a:pt x="3109" y="103"/>
                    <a:pt x="2518" y="322"/>
                  </a:cubicBezTo>
                  <a:cubicBezTo>
                    <a:pt x="1624" y="649"/>
                    <a:pt x="953" y="1230"/>
                    <a:pt x="521" y="2050"/>
                  </a:cubicBezTo>
                  <a:cubicBezTo>
                    <a:pt x="119" y="2824"/>
                    <a:pt x="0" y="3614"/>
                    <a:pt x="358" y="4195"/>
                  </a:cubicBezTo>
                  <a:cubicBezTo>
                    <a:pt x="492" y="3971"/>
                    <a:pt x="700" y="3629"/>
                    <a:pt x="909" y="3286"/>
                  </a:cubicBezTo>
                  <a:cubicBezTo>
                    <a:pt x="1386" y="2482"/>
                    <a:pt x="2130" y="2005"/>
                    <a:pt x="2920" y="1588"/>
                  </a:cubicBezTo>
                  <a:cubicBezTo>
                    <a:pt x="3251" y="1418"/>
                    <a:pt x="3591" y="1341"/>
                    <a:pt x="3935" y="1341"/>
                  </a:cubicBezTo>
                  <a:cubicBezTo>
                    <a:pt x="4225" y="1341"/>
                    <a:pt x="4519" y="1396"/>
                    <a:pt x="4812" y="1499"/>
                  </a:cubicBezTo>
                  <a:cubicBezTo>
                    <a:pt x="6480" y="2094"/>
                    <a:pt x="7434" y="4612"/>
                    <a:pt x="6570" y="6176"/>
                  </a:cubicBezTo>
                  <a:cubicBezTo>
                    <a:pt x="6365" y="6561"/>
                    <a:pt x="6025" y="6762"/>
                    <a:pt x="5611" y="6762"/>
                  </a:cubicBezTo>
                  <a:cubicBezTo>
                    <a:pt x="5512" y="6762"/>
                    <a:pt x="5410" y="6750"/>
                    <a:pt x="5304" y="6728"/>
                  </a:cubicBezTo>
                  <a:cubicBezTo>
                    <a:pt x="5140" y="6698"/>
                    <a:pt x="4976" y="6638"/>
                    <a:pt x="4797" y="6579"/>
                  </a:cubicBezTo>
                  <a:lnTo>
                    <a:pt x="4797" y="6579"/>
                  </a:lnTo>
                  <a:cubicBezTo>
                    <a:pt x="4931" y="7160"/>
                    <a:pt x="5557" y="7606"/>
                    <a:pt x="6272" y="7636"/>
                  </a:cubicBezTo>
                  <a:cubicBezTo>
                    <a:pt x="6301" y="7638"/>
                    <a:pt x="6330" y="7638"/>
                    <a:pt x="6359" y="7638"/>
                  </a:cubicBezTo>
                  <a:cubicBezTo>
                    <a:pt x="7371" y="7638"/>
                    <a:pt x="8334" y="6891"/>
                    <a:pt x="8551" y="5834"/>
                  </a:cubicBezTo>
                  <a:cubicBezTo>
                    <a:pt x="8670" y="5282"/>
                    <a:pt x="8715" y="4701"/>
                    <a:pt x="8656" y="4150"/>
                  </a:cubicBezTo>
                  <a:cubicBezTo>
                    <a:pt x="8394" y="1637"/>
                    <a:pt x="6513" y="0"/>
                    <a:pt x="426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3" name="Google Shape;2953;p22"/>
            <p:cNvSpPr/>
            <p:nvPr/>
          </p:nvSpPr>
          <p:spPr>
            <a:xfrm>
              <a:off x="6426925" y="3409075"/>
              <a:ext cx="115475" cy="198525"/>
            </a:xfrm>
            <a:custGeom>
              <a:avLst/>
              <a:gdLst/>
              <a:ahLst/>
              <a:cxnLst/>
              <a:rect l="l" t="t" r="r" b="b"/>
              <a:pathLst>
                <a:path w="4619" h="7941" extrusionOk="0">
                  <a:moveTo>
                    <a:pt x="135" y="0"/>
                  </a:moveTo>
                  <a:cubicBezTo>
                    <a:pt x="45" y="566"/>
                    <a:pt x="1" y="1118"/>
                    <a:pt x="16" y="1669"/>
                  </a:cubicBezTo>
                  <a:cubicBezTo>
                    <a:pt x="75" y="3442"/>
                    <a:pt x="731" y="4887"/>
                    <a:pt x="2235" y="5929"/>
                  </a:cubicBezTo>
                  <a:cubicBezTo>
                    <a:pt x="2816" y="6317"/>
                    <a:pt x="3278" y="6898"/>
                    <a:pt x="3785" y="7389"/>
                  </a:cubicBezTo>
                  <a:cubicBezTo>
                    <a:pt x="3934" y="7538"/>
                    <a:pt x="4068" y="7702"/>
                    <a:pt x="4291" y="7941"/>
                  </a:cubicBezTo>
                  <a:cubicBezTo>
                    <a:pt x="4381" y="7494"/>
                    <a:pt x="4485" y="7136"/>
                    <a:pt x="4515" y="6764"/>
                  </a:cubicBezTo>
                  <a:cubicBezTo>
                    <a:pt x="4619" y="4961"/>
                    <a:pt x="4470" y="3248"/>
                    <a:pt x="2623" y="2265"/>
                  </a:cubicBezTo>
                  <a:cubicBezTo>
                    <a:pt x="2548" y="2220"/>
                    <a:pt x="2489" y="2160"/>
                    <a:pt x="2429" y="2116"/>
                  </a:cubicBezTo>
                  <a:cubicBezTo>
                    <a:pt x="1580" y="1505"/>
                    <a:pt x="656" y="998"/>
                    <a:pt x="13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4" name="Google Shape;2954;p22"/>
            <p:cNvSpPr/>
            <p:nvPr/>
          </p:nvSpPr>
          <p:spPr>
            <a:xfrm>
              <a:off x="6431400" y="3298825"/>
              <a:ext cx="93500" cy="183275"/>
            </a:xfrm>
            <a:custGeom>
              <a:avLst/>
              <a:gdLst/>
              <a:ahLst/>
              <a:cxnLst/>
              <a:rect l="l" t="t" r="r" b="b"/>
              <a:pathLst>
                <a:path w="3740" h="7331" extrusionOk="0">
                  <a:moveTo>
                    <a:pt x="1207" y="1"/>
                  </a:moveTo>
                  <a:cubicBezTo>
                    <a:pt x="1192" y="15"/>
                    <a:pt x="1148" y="30"/>
                    <a:pt x="1133" y="60"/>
                  </a:cubicBezTo>
                  <a:cubicBezTo>
                    <a:pt x="775" y="1207"/>
                    <a:pt x="388" y="2340"/>
                    <a:pt x="60" y="3487"/>
                  </a:cubicBezTo>
                  <a:cubicBezTo>
                    <a:pt x="0" y="3680"/>
                    <a:pt x="75" y="3934"/>
                    <a:pt x="179" y="4127"/>
                  </a:cubicBezTo>
                  <a:cubicBezTo>
                    <a:pt x="477" y="4768"/>
                    <a:pt x="909" y="5274"/>
                    <a:pt x="1505" y="5677"/>
                  </a:cubicBezTo>
                  <a:cubicBezTo>
                    <a:pt x="2012" y="6004"/>
                    <a:pt x="2488" y="6377"/>
                    <a:pt x="2980" y="6734"/>
                  </a:cubicBezTo>
                  <a:cubicBezTo>
                    <a:pt x="3218" y="6913"/>
                    <a:pt x="3457" y="7107"/>
                    <a:pt x="3740" y="7330"/>
                  </a:cubicBezTo>
                  <a:cubicBezTo>
                    <a:pt x="3740" y="7181"/>
                    <a:pt x="3740" y="7122"/>
                    <a:pt x="3725" y="7062"/>
                  </a:cubicBezTo>
                  <a:cubicBezTo>
                    <a:pt x="3338" y="5662"/>
                    <a:pt x="3144" y="4246"/>
                    <a:pt x="3338" y="2786"/>
                  </a:cubicBezTo>
                  <a:cubicBezTo>
                    <a:pt x="3367" y="2608"/>
                    <a:pt x="3278" y="2354"/>
                    <a:pt x="3144" y="2205"/>
                  </a:cubicBezTo>
                  <a:cubicBezTo>
                    <a:pt x="2518" y="1461"/>
                    <a:pt x="1863" y="731"/>
                    <a:pt x="1207"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5" name="Google Shape;2955;p22"/>
            <p:cNvSpPr/>
            <p:nvPr/>
          </p:nvSpPr>
          <p:spPr>
            <a:xfrm>
              <a:off x="6519300" y="3291750"/>
              <a:ext cx="62950" cy="197425"/>
            </a:xfrm>
            <a:custGeom>
              <a:avLst/>
              <a:gdLst/>
              <a:ahLst/>
              <a:cxnLst/>
              <a:rect l="l" t="t" r="r" b="b"/>
              <a:pathLst>
                <a:path w="2518" h="7897" extrusionOk="0">
                  <a:moveTo>
                    <a:pt x="1624" y="1"/>
                  </a:moveTo>
                  <a:cubicBezTo>
                    <a:pt x="1579" y="1"/>
                    <a:pt x="1535" y="15"/>
                    <a:pt x="1490" y="15"/>
                  </a:cubicBezTo>
                  <a:cubicBezTo>
                    <a:pt x="1445" y="820"/>
                    <a:pt x="1177" y="1580"/>
                    <a:pt x="671" y="2176"/>
                  </a:cubicBezTo>
                  <a:cubicBezTo>
                    <a:pt x="149" y="2801"/>
                    <a:pt x="15" y="3487"/>
                    <a:pt x="15" y="4246"/>
                  </a:cubicBezTo>
                  <a:cubicBezTo>
                    <a:pt x="15" y="4336"/>
                    <a:pt x="15" y="4410"/>
                    <a:pt x="15" y="4500"/>
                  </a:cubicBezTo>
                  <a:cubicBezTo>
                    <a:pt x="0" y="5647"/>
                    <a:pt x="328" y="6749"/>
                    <a:pt x="611" y="7896"/>
                  </a:cubicBezTo>
                  <a:cubicBezTo>
                    <a:pt x="998" y="7166"/>
                    <a:pt x="1267" y="6481"/>
                    <a:pt x="1684" y="5915"/>
                  </a:cubicBezTo>
                  <a:cubicBezTo>
                    <a:pt x="2324" y="5036"/>
                    <a:pt x="2518" y="4082"/>
                    <a:pt x="2384" y="3040"/>
                  </a:cubicBezTo>
                  <a:cubicBezTo>
                    <a:pt x="2309" y="2593"/>
                    <a:pt x="2250" y="2131"/>
                    <a:pt x="2146" y="1699"/>
                  </a:cubicBezTo>
                  <a:cubicBezTo>
                    <a:pt x="1997" y="1118"/>
                    <a:pt x="1788" y="567"/>
                    <a:pt x="16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6" name="Google Shape;2956;p22"/>
            <p:cNvSpPr/>
            <p:nvPr/>
          </p:nvSpPr>
          <p:spPr>
            <a:xfrm>
              <a:off x="6450025" y="3534575"/>
              <a:ext cx="80475" cy="139775"/>
            </a:xfrm>
            <a:custGeom>
              <a:avLst/>
              <a:gdLst/>
              <a:ahLst/>
              <a:cxnLst/>
              <a:rect l="l" t="t" r="r" b="b"/>
              <a:pathLst>
                <a:path w="3219" h="5591" extrusionOk="0">
                  <a:moveTo>
                    <a:pt x="0" y="1"/>
                  </a:moveTo>
                  <a:lnTo>
                    <a:pt x="0" y="1"/>
                  </a:lnTo>
                  <a:cubicBezTo>
                    <a:pt x="15" y="924"/>
                    <a:pt x="30" y="1729"/>
                    <a:pt x="60" y="2533"/>
                  </a:cubicBezTo>
                  <a:cubicBezTo>
                    <a:pt x="105" y="3502"/>
                    <a:pt x="447" y="4381"/>
                    <a:pt x="1073" y="5125"/>
                  </a:cubicBezTo>
                  <a:cubicBezTo>
                    <a:pt x="1207" y="5274"/>
                    <a:pt x="1386" y="5409"/>
                    <a:pt x="1565" y="5513"/>
                  </a:cubicBezTo>
                  <a:cubicBezTo>
                    <a:pt x="1654" y="5563"/>
                    <a:pt x="1738" y="5591"/>
                    <a:pt x="1814" y="5591"/>
                  </a:cubicBezTo>
                  <a:cubicBezTo>
                    <a:pt x="1940" y="5591"/>
                    <a:pt x="2047" y="5516"/>
                    <a:pt x="2131" y="5349"/>
                  </a:cubicBezTo>
                  <a:cubicBezTo>
                    <a:pt x="2444" y="4753"/>
                    <a:pt x="2756" y="4157"/>
                    <a:pt x="3084" y="3576"/>
                  </a:cubicBezTo>
                  <a:cubicBezTo>
                    <a:pt x="3218" y="3323"/>
                    <a:pt x="3203" y="3129"/>
                    <a:pt x="2995" y="2921"/>
                  </a:cubicBezTo>
                  <a:cubicBezTo>
                    <a:pt x="2011" y="1967"/>
                    <a:pt x="1013" y="999"/>
                    <a:pt x="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7" name="Google Shape;2957;p22"/>
            <p:cNvSpPr/>
            <p:nvPr/>
          </p:nvSpPr>
          <p:spPr>
            <a:xfrm>
              <a:off x="6690625" y="3319675"/>
              <a:ext cx="100950" cy="108775"/>
            </a:xfrm>
            <a:custGeom>
              <a:avLst/>
              <a:gdLst/>
              <a:ahLst/>
              <a:cxnLst/>
              <a:rect l="l" t="t" r="r" b="b"/>
              <a:pathLst>
                <a:path w="4038" h="4351" extrusionOk="0">
                  <a:moveTo>
                    <a:pt x="3933" y="1"/>
                  </a:moveTo>
                  <a:cubicBezTo>
                    <a:pt x="2712" y="597"/>
                    <a:pt x="1564" y="1133"/>
                    <a:pt x="432" y="1684"/>
                  </a:cubicBezTo>
                  <a:cubicBezTo>
                    <a:pt x="134" y="1833"/>
                    <a:pt x="30" y="2087"/>
                    <a:pt x="15" y="2414"/>
                  </a:cubicBezTo>
                  <a:cubicBezTo>
                    <a:pt x="0" y="3144"/>
                    <a:pt x="417" y="3710"/>
                    <a:pt x="641" y="4351"/>
                  </a:cubicBezTo>
                  <a:cubicBezTo>
                    <a:pt x="1758" y="3636"/>
                    <a:pt x="2816" y="2965"/>
                    <a:pt x="3874" y="2265"/>
                  </a:cubicBezTo>
                  <a:cubicBezTo>
                    <a:pt x="3963" y="2206"/>
                    <a:pt x="4037" y="2057"/>
                    <a:pt x="4022" y="1938"/>
                  </a:cubicBezTo>
                  <a:cubicBezTo>
                    <a:pt x="4008" y="1342"/>
                    <a:pt x="3963" y="731"/>
                    <a:pt x="3933"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8" name="Google Shape;2958;p22"/>
            <p:cNvSpPr/>
            <p:nvPr/>
          </p:nvSpPr>
          <p:spPr>
            <a:xfrm>
              <a:off x="6610175" y="3377775"/>
              <a:ext cx="88650" cy="141550"/>
            </a:xfrm>
            <a:custGeom>
              <a:avLst/>
              <a:gdLst/>
              <a:ahLst/>
              <a:cxnLst/>
              <a:rect l="l" t="t" r="r" b="b"/>
              <a:pathLst>
                <a:path w="3546" h="5662" extrusionOk="0">
                  <a:moveTo>
                    <a:pt x="2831" y="1"/>
                  </a:moveTo>
                  <a:cubicBezTo>
                    <a:pt x="2771" y="60"/>
                    <a:pt x="2667" y="150"/>
                    <a:pt x="2578" y="239"/>
                  </a:cubicBezTo>
                  <a:cubicBezTo>
                    <a:pt x="1579" y="1193"/>
                    <a:pt x="924" y="2340"/>
                    <a:pt x="343" y="3576"/>
                  </a:cubicBezTo>
                  <a:cubicBezTo>
                    <a:pt x="0" y="4321"/>
                    <a:pt x="224" y="4947"/>
                    <a:pt x="462" y="5662"/>
                  </a:cubicBezTo>
                  <a:cubicBezTo>
                    <a:pt x="537" y="5573"/>
                    <a:pt x="596" y="5543"/>
                    <a:pt x="641" y="5483"/>
                  </a:cubicBezTo>
                  <a:cubicBezTo>
                    <a:pt x="1460" y="4351"/>
                    <a:pt x="2369" y="3293"/>
                    <a:pt x="3457" y="2399"/>
                  </a:cubicBezTo>
                  <a:cubicBezTo>
                    <a:pt x="3546" y="2325"/>
                    <a:pt x="3546" y="2087"/>
                    <a:pt x="3501" y="1952"/>
                  </a:cubicBezTo>
                  <a:cubicBezTo>
                    <a:pt x="3293" y="1297"/>
                    <a:pt x="3069" y="671"/>
                    <a:pt x="2831"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9" name="Google Shape;2959;p22"/>
            <p:cNvSpPr/>
            <p:nvPr/>
          </p:nvSpPr>
          <p:spPr>
            <a:xfrm>
              <a:off x="6536800" y="3428425"/>
              <a:ext cx="39875" cy="163175"/>
            </a:xfrm>
            <a:custGeom>
              <a:avLst/>
              <a:gdLst/>
              <a:ahLst/>
              <a:cxnLst/>
              <a:rect l="l" t="t" r="r" b="b"/>
              <a:pathLst>
                <a:path w="1595" h="6527" extrusionOk="0">
                  <a:moveTo>
                    <a:pt x="1565" y="1"/>
                  </a:moveTo>
                  <a:cubicBezTo>
                    <a:pt x="790" y="880"/>
                    <a:pt x="477" y="1863"/>
                    <a:pt x="45" y="2787"/>
                  </a:cubicBezTo>
                  <a:cubicBezTo>
                    <a:pt x="0" y="2861"/>
                    <a:pt x="30" y="2966"/>
                    <a:pt x="60" y="3055"/>
                  </a:cubicBezTo>
                  <a:cubicBezTo>
                    <a:pt x="373" y="4187"/>
                    <a:pt x="537" y="5319"/>
                    <a:pt x="403" y="6526"/>
                  </a:cubicBezTo>
                  <a:cubicBezTo>
                    <a:pt x="745" y="6139"/>
                    <a:pt x="1103" y="5751"/>
                    <a:pt x="1446" y="5364"/>
                  </a:cubicBezTo>
                  <a:cubicBezTo>
                    <a:pt x="1520" y="5260"/>
                    <a:pt x="1595" y="5111"/>
                    <a:pt x="1595" y="4992"/>
                  </a:cubicBezTo>
                  <a:cubicBezTo>
                    <a:pt x="1595" y="3368"/>
                    <a:pt x="1580" y="1729"/>
                    <a:pt x="156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0" name="Google Shape;2960;p22"/>
            <p:cNvSpPr/>
            <p:nvPr/>
          </p:nvSpPr>
          <p:spPr>
            <a:xfrm>
              <a:off x="6717050" y="3370700"/>
              <a:ext cx="128900" cy="69500"/>
            </a:xfrm>
            <a:custGeom>
              <a:avLst/>
              <a:gdLst/>
              <a:ahLst/>
              <a:cxnLst/>
              <a:rect l="l" t="t" r="r" b="b"/>
              <a:pathLst>
                <a:path w="5156" h="2780" extrusionOk="0">
                  <a:moveTo>
                    <a:pt x="5155" y="31"/>
                  </a:moveTo>
                  <a:cubicBezTo>
                    <a:pt x="4351" y="90"/>
                    <a:pt x="3621" y="1"/>
                    <a:pt x="2980" y="448"/>
                  </a:cubicBezTo>
                  <a:cubicBezTo>
                    <a:pt x="2548" y="731"/>
                    <a:pt x="2116" y="999"/>
                    <a:pt x="1684" y="1282"/>
                  </a:cubicBezTo>
                  <a:cubicBezTo>
                    <a:pt x="1148" y="1625"/>
                    <a:pt x="597" y="1982"/>
                    <a:pt x="1" y="2370"/>
                  </a:cubicBezTo>
                  <a:cubicBezTo>
                    <a:pt x="314" y="2444"/>
                    <a:pt x="552" y="2459"/>
                    <a:pt x="746" y="2563"/>
                  </a:cubicBezTo>
                  <a:cubicBezTo>
                    <a:pt x="1021" y="2712"/>
                    <a:pt x="1285" y="2779"/>
                    <a:pt x="1538" y="2779"/>
                  </a:cubicBezTo>
                  <a:cubicBezTo>
                    <a:pt x="1970" y="2779"/>
                    <a:pt x="2372" y="2584"/>
                    <a:pt x="2757" y="2265"/>
                  </a:cubicBezTo>
                  <a:cubicBezTo>
                    <a:pt x="2817" y="2206"/>
                    <a:pt x="2906" y="2161"/>
                    <a:pt x="2980" y="2116"/>
                  </a:cubicBezTo>
                  <a:cubicBezTo>
                    <a:pt x="3800" y="1565"/>
                    <a:pt x="4545" y="924"/>
                    <a:pt x="5155" y="3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1" name="Google Shape;2961;p22"/>
            <p:cNvSpPr/>
            <p:nvPr/>
          </p:nvSpPr>
          <p:spPr>
            <a:xfrm>
              <a:off x="6455600" y="3028200"/>
              <a:ext cx="89425" cy="98225"/>
            </a:xfrm>
            <a:custGeom>
              <a:avLst/>
              <a:gdLst/>
              <a:ahLst/>
              <a:cxnLst/>
              <a:rect l="l" t="t" r="r" b="b"/>
              <a:pathLst>
                <a:path w="3577" h="3929" extrusionOk="0">
                  <a:moveTo>
                    <a:pt x="1790" y="1"/>
                  </a:moveTo>
                  <a:cubicBezTo>
                    <a:pt x="1595" y="1"/>
                    <a:pt x="1396" y="23"/>
                    <a:pt x="1193" y="70"/>
                  </a:cubicBezTo>
                  <a:cubicBezTo>
                    <a:pt x="954" y="114"/>
                    <a:pt x="686" y="293"/>
                    <a:pt x="567" y="487"/>
                  </a:cubicBezTo>
                  <a:cubicBezTo>
                    <a:pt x="1" y="1381"/>
                    <a:pt x="31" y="2319"/>
                    <a:pt x="507" y="3243"/>
                  </a:cubicBezTo>
                  <a:cubicBezTo>
                    <a:pt x="656" y="3541"/>
                    <a:pt x="880" y="3839"/>
                    <a:pt x="1297" y="3928"/>
                  </a:cubicBezTo>
                  <a:cubicBezTo>
                    <a:pt x="1148" y="1857"/>
                    <a:pt x="1759" y="963"/>
                    <a:pt x="3576" y="636"/>
                  </a:cubicBezTo>
                  <a:cubicBezTo>
                    <a:pt x="2998" y="228"/>
                    <a:pt x="2412" y="1"/>
                    <a:pt x="1790"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2" name="Google Shape;2962;p22"/>
            <p:cNvSpPr/>
            <p:nvPr/>
          </p:nvSpPr>
          <p:spPr>
            <a:xfrm>
              <a:off x="6466400" y="3210925"/>
              <a:ext cx="52550" cy="137450"/>
            </a:xfrm>
            <a:custGeom>
              <a:avLst/>
              <a:gdLst/>
              <a:ahLst/>
              <a:cxnLst/>
              <a:rect l="l" t="t" r="r" b="b"/>
              <a:pathLst>
                <a:path w="2102" h="5498" extrusionOk="0">
                  <a:moveTo>
                    <a:pt x="656" y="1"/>
                  </a:moveTo>
                  <a:cubicBezTo>
                    <a:pt x="627" y="984"/>
                    <a:pt x="433" y="1937"/>
                    <a:pt x="60" y="2846"/>
                  </a:cubicBezTo>
                  <a:cubicBezTo>
                    <a:pt x="1" y="2980"/>
                    <a:pt x="31" y="3204"/>
                    <a:pt x="90" y="3338"/>
                  </a:cubicBezTo>
                  <a:cubicBezTo>
                    <a:pt x="478" y="4232"/>
                    <a:pt x="1312" y="4723"/>
                    <a:pt x="1967" y="5498"/>
                  </a:cubicBezTo>
                  <a:cubicBezTo>
                    <a:pt x="2101" y="3457"/>
                    <a:pt x="1342" y="1729"/>
                    <a:pt x="65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3" name="Google Shape;2963;p22"/>
            <p:cNvSpPr/>
            <p:nvPr/>
          </p:nvSpPr>
          <p:spPr>
            <a:xfrm>
              <a:off x="6492850" y="3206825"/>
              <a:ext cx="60725" cy="146400"/>
            </a:xfrm>
            <a:custGeom>
              <a:avLst/>
              <a:gdLst/>
              <a:ahLst/>
              <a:cxnLst/>
              <a:rect l="l" t="t" r="r" b="b"/>
              <a:pathLst>
                <a:path w="2429" h="5856" extrusionOk="0">
                  <a:moveTo>
                    <a:pt x="150" y="1"/>
                  </a:moveTo>
                  <a:cubicBezTo>
                    <a:pt x="90" y="31"/>
                    <a:pt x="45" y="60"/>
                    <a:pt x="1" y="90"/>
                  </a:cubicBezTo>
                  <a:cubicBezTo>
                    <a:pt x="701" y="1938"/>
                    <a:pt x="1386" y="3800"/>
                    <a:pt x="1222" y="5856"/>
                  </a:cubicBezTo>
                  <a:cubicBezTo>
                    <a:pt x="1714" y="5349"/>
                    <a:pt x="2027" y="4768"/>
                    <a:pt x="2205" y="4128"/>
                  </a:cubicBezTo>
                  <a:cubicBezTo>
                    <a:pt x="2429" y="3383"/>
                    <a:pt x="2414" y="2668"/>
                    <a:pt x="1863" y="2042"/>
                  </a:cubicBezTo>
                  <a:cubicBezTo>
                    <a:pt x="1282" y="1371"/>
                    <a:pt x="716" y="671"/>
                    <a:pt x="15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4" name="Google Shape;2964;p22"/>
            <p:cNvSpPr/>
            <p:nvPr/>
          </p:nvSpPr>
          <p:spPr>
            <a:xfrm>
              <a:off x="6795650" y="3251150"/>
              <a:ext cx="78225" cy="115475"/>
            </a:xfrm>
            <a:custGeom>
              <a:avLst/>
              <a:gdLst/>
              <a:ahLst/>
              <a:cxnLst/>
              <a:rect l="l" t="t" r="r" b="b"/>
              <a:pathLst>
                <a:path w="3129" h="4619" extrusionOk="0">
                  <a:moveTo>
                    <a:pt x="3024" y="1"/>
                  </a:moveTo>
                  <a:cubicBezTo>
                    <a:pt x="2235" y="1073"/>
                    <a:pt x="1326" y="1952"/>
                    <a:pt x="194" y="2578"/>
                  </a:cubicBezTo>
                  <a:cubicBezTo>
                    <a:pt x="75" y="2652"/>
                    <a:pt x="0" y="2906"/>
                    <a:pt x="0" y="3070"/>
                  </a:cubicBezTo>
                  <a:cubicBezTo>
                    <a:pt x="0" y="3576"/>
                    <a:pt x="60" y="4098"/>
                    <a:pt x="90" y="4619"/>
                  </a:cubicBezTo>
                  <a:cubicBezTo>
                    <a:pt x="1311" y="4098"/>
                    <a:pt x="3129" y="1252"/>
                    <a:pt x="30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5" name="Google Shape;2965;p22"/>
            <p:cNvSpPr/>
            <p:nvPr/>
          </p:nvSpPr>
          <p:spPr>
            <a:xfrm>
              <a:off x="6632525" y="3438350"/>
              <a:ext cx="118075" cy="83975"/>
            </a:xfrm>
            <a:custGeom>
              <a:avLst/>
              <a:gdLst/>
              <a:ahLst/>
              <a:cxnLst/>
              <a:rect l="l" t="t" r="r" b="b"/>
              <a:pathLst>
                <a:path w="4723" h="3359" extrusionOk="0">
                  <a:moveTo>
                    <a:pt x="3616" y="0"/>
                  </a:moveTo>
                  <a:cubicBezTo>
                    <a:pt x="3315" y="0"/>
                    <a:pt x="2996" y="33"/>
                    <a:pt x="2786" y="185"/>
                  </a:cubicBezTo>
                  <a:cubicBezTo>
                    <a:pt x="1684" y="1004"/>
                    <a:pt x="790" y="2062"/>
                    <a:pt x="15" y="3194"/>
                  </a:cubicBezTo>
                  <a:cubicBezTo>
                    <a:pt x="0" y="3209"/>
                    <a:pt x="30" y="3239"/>
                    <a:pt x="60" y="3358"/>
                  </a:cubicBezTo>
                  <a:cubicBezTo>
                    <a:pt x="268" y="3254"/>
                    <a:pt x="536" y="3224"/>
                    <a:pt x="656" y="3075"/>
                  </a:cubicBezTo>
                  <a:cubicBezTo>
                    <a:pt x="1505" y="1988"/>
                    <a:pt x="2563" y="1228"/>
                    <a:pt x="3844" y="751"/>
                  </a:cubicBezTo>
                  <a:cubicBezTo>
                    <a:pt x="4142" y="647"/>
                    <a:pt x="4425" y="498"/>
                    <a:pt x="4723" y="379"/>
                  </a:cubicBezTo>
                  <a:cubicBezTo>
                    <a:pt x="4708" y="334"/>
                    <a:pt x="4708" y="304"/>
                    <a:pt x="4693" y="259"/>
                  </a:cubicBezTo>
                  <a:cubicBezTo>
                    <a:pt x="4410" y="170"/>
                    <a:pt x="4142" y="6"/>
                    <a:pt x="3859" y="6"/>
                  </a:cubicBezTo>
                  <a:cubicBezTo>
                    <a:pt x="3781" y="3"/>
                    <a:pt x="3699" y="0"/>
                    <a:pt x="361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6" name="Google Shape;2966;p22"/>
            <p:cNvSpPr/>
            <p:nvPr/>
          </p:nvSpPr>
          <p:spPr>
            <a:xfrm>
              <a:off x="6810550" y="3244825"/>
              <a:ext cx="74125" cy="122925"/>
            </a:xfrm>
            <a:custGeom>
              <a:avLst/>
              <a:gdLst/>
              <a:ahLst/>
              <a:cxnLst/>
              <a:rect l="l" t="t" r="r" b="b"/>
              <a:pathLst>
                <a:path w="2965" h="4917" extrusionOk="0">
                  <a:moveTo>
                    <a:pt x="2846" y="0"/>
                  </a:moveTo>
                  <a:cubicBezTo>
                    <a:pt x="2369" y="1892"/>
                    <a:pt x="1639" y="3606"/>
                    <a:pt x="0" y="4917"/>
                  </a:cubicBezTo>
                  <a:cubicBezTo>
                    <a:pt x="402" y="4902"/>
                    <a:pt x="685" y="4872"/>
                    <a:pt x="954" y="4872"/>
                  </a:cubicBezTo>
                  <a:cubicBezTo>
                    <a:pt x="1401" y="4872"/>
                    <a:pt x="1743" y="4723"/>
                    <a:pt x="1922" y="4291"/>
                  </a:cubicBezTo>
                  <a:cubicBezTo>
                    <a:pt x="2160" y="3784"/>
                    <a:pt x="2414" y="3278"/>
                    <a:pt x="2592" y="2742"/>
                  </a:cubicBezTo>
                  <a:cubicBezTo>
                    <a:pt x="2890" y="1863"/>
                    <a:pt x="2965" y="939"/>
                    <a:pt x="284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7" name="Google Shape;2967;p22"/>
            <p:cNvSpPr/>
            <p:nvPr/>
          </p:nvSpPr>
          <p:spPr>
            <a:xfrm>
              <a:off x="6562500" y="3527500"/>
              <a:ext cx="76375" cy="101700"/>
            </a:xfrm>
            <a:custGeom>
              <a:avLst/>
              <a:gdLst/>
              <a:ahLst/>
              <a:cxnLst/>
              <a:rect l="l" t="t" r="r" b="b"/>
              <a:pathLst>
                <a:path w="3055" h="4068" extrusionOk="0">
                  <a:moveTo>
                    <a:pt x="2826" y="1"/>
                  </a:moveTo>
                  <a:cubicBezTo>
                    <a:pt x="2584" y="1"/>
                    <a:pt x="2415" y="117"/>
                    <a:pt x="2265" y="314"/>
                  </a:cubicBezTo>
                  <a:cubicBezTo>
                    <a:pt x="2012" y="626"/>
                    <a:pt x="1773" y="999"/>
                    <a:pt x="1431" y="1178"/>
                  </a:cubicBezTo>
                  <a:cubicBezTo>
                    <a:pt x="924" y="1461"/>
                    <a:pt x="745" y="1878"/>
                    <a:pt x="656" y="2399"/>
                  </a:cubicBezTo>
                  <a:cubicBezTo>
                    <a:pt x="611" y="2593"/>
                    <a:pt x="537" y="2787"/>
                    <a:pt x="462" y="2980"/>
                  </a:cubicBezTo>
                  <a:cubicBezTo>
                    <a:pt x="313" y="3338"/>
                    <a:pt x="149" y="3710"/>
                    <a:pt x="0" y="4068"/>
                  </a:cubicBezTo>
                  <a:cubicBezTo>
                    <a:pt x="1416" y="3025"/>
                    <a:pt x="2146" y="1490"/>
                    <a:pt x="3054" y="30"/>
                  </a:cubicBezTo>
                  <a:cubicBezTo>
                    <a:pt x="2971" y="11"/>
                    <a:pt x="2896" y="1"/>
                    <a:pt x="28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8" name="Google Shape;2968;p22"/>
            <p:cNvSpPr/>
            <p:nvPr/>
          </p:nvSpPr>
          <p:spPr>
            <a:xfrm>
              <a:off x="6511850" y="3572950"/>
              <a:ext cx="62225" cy="98350"/>
            </a:xfrm>
            <a:custGeom>
              <a:avLst/>
              <a:gdLst/>
              <a:ahLst/>
              <a:cxnLst/>
              <a:rect l="l" t="t" r="r" b="b"/>
              <a:pathLst>
                <a:path w="2489" h="3934" extrusionOk="0">
                  <a:moveTo>
                    <a:pt x="2488" y="0"/>
                  </a:moveTo>
                  <a:cubicBezTo>
                    <a:pt x="1073" y="1028"/>
                    <a:pt x="790" y="2637"/>
                    <a:pt x="0" y="3933"/>
                  </a:cubicBezTo>
                  <a:lnTo>
                    <a:pt x="0" y="3933"/>
                  </a:lnTo>
                  <a:cubicBezTo>
                    <a:pt x="1505" y="3069"/>
                    <a:pt x="2026" y="1609"/>
                    <a:pt x="2488"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9" name="Google Shape;2969;p22"/>
            <p:cNvSpPr/>
            <p:nvPr/>
          </p:nvSpPr>
          <p:spPr>
            <a:xfrm>
              <a:off x="6527850" y="3053925"/>
              <a:ext cx="51050" cy="60200"/>
            </a:xfrm>
            <a:custGeom>
              <a:avLst/>
              <a:gdLst/>
              <a:ahLst/>
              <a:cxnLst/>
              <a:rect l="l" t="t" r="r" b="b"/>
              <a:pathLst>
                <a:path w="2042" h="2408" extrusionOk="0">
                  <a:moveTo>
                    <a:pt x="1069" y="1"/>
                  </a:moveTo>
                  <a:cubicBezTo>
                    <a:pt x="907" y="1"/>
                    <a:pt x="756" y="146"/>
                    <a:pt x="507" y="441"/>
                  </a:cubicBezTo>
                  <a:cubicBezTo>
                    <a:pt x="463" y="501"/>
                    <a:pt x="403" y="575"/>
                    <a:pt x="358" y="635"/>
                  </a:cubicBezTo>
                  <a:cubicBezTo>
                    <a:pt x="1" y="1201"/>
                    <a:pt x="16" y="1916"/>
                    <a:pt x="433" y="2407"/>
                  </a:cubicBezTo>
                  <a:cubicBezTo>
                    <a:pt x="642" y="1558"/>
                    <a:pt x="1193" y="1052"/>
                    <a:pt x="2042" y="798"/>
                  </a:cubicBezTo>
                  <a:cubicBezTo>
                    <a:pt x="1878" y="635"/>
                    <a:pt x="1759" y="501"/>
                    <a:pt x="1625" y="366"/>
                  </a:cubicBezTo>
                  <a:cubicBezTo>
                    <a:pt x="1375" y="124"/>
                    <a:pt x="1217" y="1"/>
                    <a:pt x="106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0" name="Google Shape;2970;p22"/>
            <p:cNvSpPr/>
            <p:nvPr/>
          </p:nvSpPr>
          <p:spPr>
            <a:xfrm>
              <a:off x="6586325" y="3495475"/>
              <a:ext cx="30200" cy="62600"/>
            </a:xfrm>
            <a:custGeom>
              <a:avLst/>
              <a:gdLst/>
              <a:ahLst/>
              <a:cxnLst/>
              <a:rect l="l" t="t" r="r" b="b"/>
              <a:pathLst>
                <a:path w="1208" h="2504" extrusionOk="0">
                  <a:moveTo>
                    <a:pt x="835" y="1"/>
                  </a:moveTo>
                  <a:cubicBezTo>
                    <a:pt x="597" y="194"/>
                    <a:pt x="373" y="373"/>
                    <a:pt x="165" y="567"/>
                  </a:cubicBezTo>
                  <a:cubicBezTo>
                    <a:pt x="120" y="626"/>
                    <a:pt x="75" y="701"/>
                    <a:pt x="75" y="775"/>
                  </a:cubicBezTo>
                  <a:cubicBezTo>
                    <a:pt x="46" y="1326"/>
                    <a:pt x="31" y="1878"/>
                    <a:pt x="1" y="2414"/>
                  </a:cubicBezTo>
                  <a:cubicBezTo>
                    <a:pt x="46" y="2444"/>
                    <a:pt x="90" y="2473"/>
                    <a:pt x="120" y="2503"/>
                  </a:cubicBezTo>
                  <a:cubicBezTo>
                    <a:pt x="463" y="2116"/>
                    <a:pt x="820" y="1744"/>
                    <a:pt x="1148" y="1356"/>
                  </a:cubicBezTo>
                  <a:cubicBezTo>
                    <a:pt x="1193" y="1297"/>
                    <a:pt x="1208" y="1177"/>
                    <a:pt x="1193" y="1103"/>
                  </a:cubicBezTo>
                  <a:cubicBezTo>
                    <a:pt x="1073" y="730"/>
                    <a:pt x="954" y="358"/>
                    <a:pt x="83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1" name="Google Shape;2971;p22"/>
            <p:cNvSpPr/>
            <p:nvPr/>
          </p:nvSpPr>
          <p:spPr>
            <a:xfrm>
              <a:off x="6324500" y="2919800"/>
              <a:ext cx="584025" cy="764200"/>
            </a:xfrm>
            <a:custGeom>
              <a:avLst/>
              <a:gdLst/>
              <a:ahLst/>
              <a:cxnLst/>
              <a:rect l="l" t="t" r="r" b="b"/>
              <a:pathLst>
                <a:path w="23361" h="30568" extrusionOk="0">
                  <a:moveTo>
                    <a:pt x="9203" y="5366"/>
                  </a:moveTo>
                  <a:cubicBezTo>
                    <a:pt x="9351" y="5366"/>
                    <a:pt x="9509" y="5489"/>
                    <a:pt x="9759" y="5731"/>
                  </a:cubicBezTo>
                  <a:cubicBezTo>
                    <a:pt x="9893" y="5866"/>
                    <a:pt x="10012" y="6000"/>
                    <a:pt x="10176" y="6163"/>
                  </a:cubicBezTo>
                  <a:cubicBezTo>
                    <a:pt x="9327" y="6417"/>
                    <a:pt x="8776" y="6923"/>
                    <a:pt x="8567" y="7772"/>
                  </a:cubicBezTo>
                  <a:cubicBezTo>
                    <a:pt x="8150" y="7281"/>
                    <a:pt x="8135" y="6566"/>
                    <a:pt x="8507" y="6000"/>
                  </a:cubicBezTo>
                  <a:cubicBezTo>
                    <a:pt x="8537" y="5940"/>
                    <a:pt x="8597" y="5866"/>
                    <a:pt x="8641" y="5806"/>
                  </a:cubicBezTo>
                  <a:cubicBezTo>
                    <a:pt x="8890" y="5511"/>
                    <a:pt x="9041" y="5366"/>
                    <a:pt x="9203" y="5366"/>
                  </a:cubicBezTo>
                  <a:close/>
                  <a:moveTo>
                    <a:pt x="7034" y="4337"/>
                  </a:moveTo>
                  <a:cubicBezTo>
                    <a:pt x="7656" y="4337"/>
                    <a:pt x="8242" y="4564"/>
                    <a:pt x="8820" y="4972"/>
                  </a:cubicBezTo>
                  <a:cubicBezTo>
                    <a:pt x="7003" y="5299"/>
                    <a:pt x="6392" y="6193"/>
                    <a:pt x="6541" y="8264"/>
                  </a:cubicBezTo>
                  <a:cubicBezTo>
                    <a:pt x="6124" y="8175"/>
                    <a:pt x="5900" y="7877"/>
                    <a:pt x="5751" y="7579"/>
                  </a:cubicBezTo>
                  <a:cubicBezTo>
                    <a:pt x="5275" y="6655"/>
                    <a:pt x="5245" y="5717"/>
                    <a:pt x="5811" y="4823"/>
                  </a:cubicBezTo>
                  <a:cubicBezTo>
                    <a:pt x="5930" y="4629"/>
                    <a:pt x="6198" y="4450"/>
                    <a:pt x="6437" y="4406"/>
                  </a:cubicBezTo>
                  <a:cubicBezTo>
                    <a:pt x="6640" y="4359"/>
                    <a:pt x="6839" y="4337"/>
                    <a:pt x="7034" y="4337"/>
                  </a:cubicBezTo>
                  <a:close/>
                  <a:moveTo>
                    <a:pt x="18341" y="1462"/>
                  </a:moveTo>
                  <a:cubicBezTo>
                    <a:pt x="20592" y="1462"/>
                    <a:pt x="22473" y="3099"/>
                    <a:pt x="22735" y="5612"/>
                  </a:cubicBezTo>
                  <a:cubicBezTo>
                    <a:pt x="22794" y="6163"/>
                    <a:pt x="22749" y="6744"/>
                    <a:pt x="22630" y="7296"/>
                  </a:cubicBezTo>
                  <a:cubicBezTo>
                    <a:pt x="22413" y="8353"/>
                    <a:pt x="21450" y="9100"/>
                    <a:pt x="20438" y="9100"/>
                  </a:cubicBezTo>
                  <a:cubicBezTo>
                    <a:pt x="20409" y="9100"/>
                    <a:pt x="20380" y="9100"/>
                    <a:pt x="20351" y="9098"/>
                  </a:cubicBezTo>
                  <a:cubicBezTo>
                    <a:pt x="19636" y="9068"/>
                    <a:pt x="19010" y="8622"/>
                    <a:pt x="18876" y="8041"/>
                  </a:cubicBezTo>
                  <a:lnTo>
                    <a:pt x="18876" y="8041"/>
                  </a:lnTo>
                  <a:cubicBezTo>
                    <a:pt x="19055" y="8100"/>
                    <a:pt x="19219" y="8160"/>
                    <a:pt x="19383" y="8190"/>
                  </a:cubicBezTo>
                  <a:cubicBezTo>
                    <a:pt x="19489" y="8212"/>
                    <a:pt x="19591" y="8224"/>
                    <a:pt x="19690" y="8224"/>
                  </a:cubicBezTo>
                  <a:cubicBezTo>
                    <a:pt x="20104" y="8224"/>
                    <a:pt x="20444" y="8023"/>
                    <a:pt x="20649" y="7638"/>
                  </a:cubicBezTo>
                  <a:cubicBezTo>
                    <a:pt x="21513" y="6074"/>
                    <a:pt x="20559" y="3556"/>
                    <a:pt x="18891" y="2961"/>
                  </a:cubicBezTo>
                  <a:cubicBezTo>
                    <a:pt x="18598" y="2858"/>
                    <a:pt x="18304" y="2803"/>
                    <a:pt x="18014" y="2803"/>
                  </a:cubicBezTo>
                  <a:cubicBezTo>
                    <a:pt x="17670" y="2803"/>
                    <a:pt x="17330" y="2880"/>
                    <a:pt x="16999" y="3050"/>
                  </a:cubicBezTo>
                  <a:cubicBezTo>
                    <a:pt x="16209" y="3467"/>
                    <a:pt x="15465" y="3944"/>
                    <a:pt x="14988" y="4748"/>
                  </a:cubicBezTo>
                  <a:cubicBezTo>
                    <a:pt x="14779" y="5091"/>
                    <a:pt x="14571" y="5433"/>
                    <a:pt x="14437" y="5657"/>
                  </a:cubicBezTo>
                  <a:cubicBezTo>
                    <a:pt x="14079" y="5076"/>
                    <a:pt x="14198" y="4286"/>
                    <a:pt x="14600" y="3512"/>
                  </a:cubicBezTo>
                  <a:cubicBezTo>
                    <a:pt x="15032" y="2692"/>
                    <a:pt x="15718" y="2111"/>
                    <a:pt x="16597" y="1784"/>
                  </a:cubicBezTo>
                  <a:cubicBezTo>
                    <a:pt x="17188" y="1565"/>
                    <a:pt x="17776" y="1462"/>
                    <a:pt x="18341" y="1462"/>
                  </a:cubicBezTo>
                  <a:close/>
                  <a:moveTo>
                    <a:pt x="6332" y="11646"/>
                  </a:moveTo>
                  <a:cubicBezTo>
                    <a:pt x="7018" y="13374"/>
                    <a:pt x="7777" y="15102"/>
                    <a:pt x="7643" y="17143"/>
                  </a:cubicBezTo>
                  <a:cubicBezTo>
                    <a:pt x="6988" y="16368"/>
                    <a:pt x="6154" y="15877"/>
                    <a:pt x="5766" y="14983"/>
                  </a:cubicBezTo>
                  <a:cubicBezTo>
                    <a:pt x="5707" y="14849"/>
                    <a:pt x="5677" y="14625"/>
                    <a:pt x="5736" y="14491"/>
                  </a:cubicBezTo>
                  <a:cubicBezTo>
                    <a:pt x="6109" y="13582"/>
                    <a:pt x="6303" y="12629"/>
                    <a:pt x="6332" y="11646"/>
                  </a:cubicBezTo>
                  <a:close/>
                  <a:moveTo>
                    <a:pt x="6884" y="11482"/>
                  </a:moveTo>
                  <a:cubicBezTo>
                    <a:pt x="7450" y="12152"/>
                    <a:pt x="8016" y="12852"/>
                    <a:pt x="8597" y="13523"/>
                  </a:cubicBezTo>
                  <a:cubicBezTo>
                    <a:pt x="9148" y="14149"/>
                    <a:pt x="9163" y="14864"/>
                    <a:pt x="8939" y="15609"/>
                  </a:cubicBezTo>
                  <a:cubicBezTo>
                    <a:pt x="8761" y="16249"/>
                    <a:pt x="8448" y="16830"/>
                    <a:pt x="7956" y="17337"/>
                  </a:cubicBezTo>
                  <a:cubicBezTo>
                    <a:pt x="8120" y="15281"/>
                    <a:pt x="7435" y="13419"/>
                    <a:pt x="6735" y="11571"/>
                  </a:cubicBezTo>
                  <a:cubicBezTo>
                    <a:pt x="6779" y="11541"/>
                    <a:pt x="6824" y="11512"/>
                    <a:pt x="6884" y="11482"/>
                  </a:cubicBezTo>
                  <a:close/>
                  <a:moveTo>
                    <a:pt x="21870" y="13255"/>
                  </a:moveTo>
                  <a:lnTo>
                    <a:pt x="21870" y="13255"/>
                  </a:lnTo>
                  <a:cubicBezTo>
                    <a:pt x="21975" y="14506"/>
                    <a:pt x="20157" y="17352"/>
                    <a:pt x="18936" y="17873"/>
                  </a:cubicBezTo>
                  <a:cubicBezTo>
                    <a:pt x="18906" y="17352"/>
                    <a:pt x="18846" y="16830"/>
                    <a:pt x="18846" y="16324"/>
                  </a:cubicBezTo>
                  <a:cubicBezTo>
                    <a:pt x="18846" y="16160"/>
                    <a:pt x="18921" y="15906"/>
                    <a:pt x="19040" y="15832"/>
                  </a:cubicBezTo>
                  <a:cubicBezTo>
                    <a:pt x="20172" y="15206"/>
                    <a:pt x="21081" y="14327"/>
                    <a:pt x="21870" y="13255"/>
                  </a:cubicBezTo>
                  <a:close/>
                  <a:moveTo>
                    <a:pt x="22288" y="13001"/>
                  </a:moveTo>
                  <a:cubicBezTo>
                    <a:pt x="22407" y="13940"/>
                    <a:pt x="22332" y="14864"/>
                    <a:pt x="22034" y="15743"/>
                  </a:cubicBezTo>
                  <a:cubicBezTo>
                    <a:pt x="21856" y="16279"/>
                    <a:pt x="21602" y="16785"/>
                    <a:pt x="21364" y="17292"/>
                  </a:cubicBezTo>
                  <a:cubicBezTo>
                    <a:pt x="21193" y="17706"/>
                    <a:pt x="20871" y="17874"/>
                    <a:pt x="20450" y="17874"/>
                  </a:cubicBezTo>
                  <a:cubicBezTo>
                    <a:pt x="20432" y="17874"/>
                    <a:pt x="20414" y="17874"/>
                    <a:pt x="20396" y="17873"/>
                  </a:cubicBezTo>
                  <a:cubicBezTo>
                    <a:pt x="20127" y="17873"/>
                    <a:pt x="19844" y="17903"/>
                    <a:pt x="19442" y="17918"/>
                  </a:cubicBezTo>
                  <a:cubicBezTo>
                    <a:pt x="21081" y="16607"/>
                    <a:pt x="21811" y="14893"/>
                    <a:pt x="22288" y="13001"/>
                  </a:cubicBezTo>
                  <a:close/>
                  <a:moveTo>
                    <a:pt x="6473" y="2243"/>
                  </a:moveTo>
                  <a:cubicBezTo>
                    <a:pt x="6972" y="2243"/>
                    <a:pt x="7479" y="2331"/>
                    <a:pt x="7986" y="2514"/>
                  </a:cubicBezTo>
                  <a:cubicBezTo>
                    <a:pt x="9565" y="3095"/>
                    <a:pt x="10742" y="4197"/>
                    <a:pt x="11576" y="5642"/>
                  </a:cubicBezTo>
                  <a:cubicBezTo>
                    <a:pt x="12515" y="7281"/>
                    <a:pt x="13170" y="9024"/>
                    <a:pt x="13379" y="10916"/>
                  </a:cubicBezTo>
                  <a:cubicBezTo>
                    <a:pt x="13528" y="12331"/>
                    <a:pt x="13334" y="13687"/>
                    <a:pt x="12589" y="14923"/>
                  </a:cubicBezTo>
                  <a:cubicBezTo>
                    <a:pt x="11964" y="15951"/>
                    <a:pt x="11308" y="16964"/>
                    <a:pt x="10608" y="18082"/>
                  </a:cubicBezTo>
                  <a:cubicBezTo>
                    <a:pt x="10370" y="17471"/>
                    <a:pt x="10429" y="17143"/>
                    <a:pt x="10831" y="16771"/>
                  </a:cubicBezTo>
                  <a:cubicBezTo>
                    <a:pt x="12545" y="15132"/>
                    <a:pt x="13036" y="13046"/>
                    <a:pt x="12753" y="10782"/>
                  </a:cubicBezTo>
                  <a:cubicBezTo>
                    <a:pt x="12425" y="8145"/>
                    <a:pt x="10980" y="6163"/>
                    <a:pt x="8865" y="4659"/>
                  </a:cubicBezTo>
                  <a:cubicBezTo>
                    <a:pt x="8260" y="4226"/>
                    <a:pt x="7619" y="4018"/>
                    <a:pt x="6981" y="4018"/>
                  </a:cubicBezTo>
                  <a:cubicBezTo>
                    <a:pt x="6237" y="4018"/>
                    <a:pt x="5494" y="4300"/>
                    <a:pt x="4813" y="4838"/>
                  </a:cubicBezTo>
                  <a:cubicBezTo>
                    <a:pt x="3815" y="5627"/>
                    <a:pt x="3129" y="6596"/>
                    <a:pt x="3085" y="7921"/>
                  </a:cubicBezTo>
                  <a:cubicBezTo>
                    <a:pt x="3055" y="8547"/>
                    <a:pt x="3204" y="9098"/>
                    <a:pt x="3561" y="9605"/>
                  </a:cubicBezTo>
                  <a:cubicBezTo>
                    <a:pt x="3606" y="9664"/>
                    <a:pt x="3651" y="9724"/>
                    <a:pt x="3695" y="9798"/>
                  </a:cubicBezTo>
                  <a:cubicBezTo>
                    <a:pt x="3710" y="9813"/>
                    <a:pt x="3695" y="9843"/>
                    <a:pt x="3695" y="9918"/>
                  </a:cubicBezTo>
                  <a:cubicBezTo>
                    <a:pt x="3159" y="9560"/>
                    <a:pt x="2772" y="9128"/>
                    <a:pt x="2533" y="8547"/>
                  </a:cubicBezTo>
                  <a:cubicBezTo>
                    <a:pt x="1848" y="6968"/>
                    <a:pt x="2057" y="4182"/>
                    <a:pt x="4142" y="2916"/>
                  </a:cubicBezTo>
                  <a:cubicBezTo>
                    <a:pt x="4879" y="2474"/>
                    <a:pt x="5666" y="2243"/>
                    <a:pt x="6473" y="2243"/>
                  </a:cubicBezTo>
                  <a:close/>
                  <a:moveTo>
                    <a:pt x="18578" y="15996"/>
                  </a:moveTo>
                  <a:cubicBezTo>
                    <a:pt x="18608" y="16726"/>
                    <a:pt x="18653" y="17337"/>
                    <a:pt x="18667" y="17933"/>
                  </a:cubicBezTo>
                  <a:cubicBezTo>
                    <a:pt x="18682" y="18052"/>
                    <a:pt x="18608" y="18201"/>
                    <a:pt x="18519" y="18260"/>
                  </a:cubicBezTo>
                  <a:cubicBezTo>
                    <a:pt x="17461" y="18960"/>
                    <a:pt x="16403" y="19631"/>
                    <a:pt x="15286" y="20346"/>
                  </a:cubicBezTo>
                  <a:cubicBezTo>
                    <a:pt x="15062" y="19705"/>
                    <a:pt x="14645" y="19139"/>
                    <a:pt x="14660" y="18409"/>
                  </a:cubicBezTo>
                  <a:cubicBezTo>
                    <a:pt x="14675" y="18082"/>
                    <a:pt x="14779" y="17828"/>
                    <a:pt x="15077" y="17679"/>
                  </a:cubicBezTo>
                  <a:cubicBezTo>
                    <a:pt x="16209" y="17128"/>
                    <a:pt x="17357" y="16592"/>
                    <a:pt x="18578" y="15996"/>
                  </a:cubicBezTo>
                  <a:close/>
                  <a:moveTo>
                    <a:pt x="20857" y="18067"/>
                  </a:moveTo>
                  <a:lnTo>
                    <a:pt x="20857" y="18067"/>
                  </a:lnTo>
                  <a:cubicBezTo>
                    <a:pt x="20247" y="18960"/>
                    <a:pt x="19502" y="19601"/>
                    <a:pt x="18682" y="20152"/>
                  </a:cubicBezTo>
                  <a:cubicBezTo>
                    <a:pt x="18608" y="20197"/>
                    <a:pt x="18519" y="20242"/>
                    <a:pt x="18459" y="20301"/>
                  </a:cubicBezTo>
                  <a:cubicBezTo>
                    <a:pt x="18074" y="20620"/>
                    <a:pt x="17672" y="20815"/>
                    <a:pt x="17240" y="20815"/>
                  </a:cubicBezTo>
                  <a:cubicBezTo>
                    <a:pt x="16987" y="20815"/>
                    <a:pt x="16723" y="20748"/>
                    <a:pt x="16448" y="20599"/>
                  </a:cubicBezTo>
                  <a:cubicBezTo>
                    <a:pt x="16254" y="20495"/>
                    <a:pt x="16016" y="20480"/>
                    <a:pt x="15703" y="20406"/>
                  </a:cubicBezTo>
                  <a:cubicBezTo>
                    <a:pt x="16299" y="20018"/>
                    <a:pt x="16850" y="19661"/>
                    <a:pt x="17386" y="19318"/>
                  </a:cubicBezTo>
                  <a:cubicBezTo>
                    <a:pt x="17818" y="19035"/>
                    <a:pt x="18250" y="18767"/>
                    <a:pt x="18682" y="18484"/>
                  </a:cubicBezTo>
                  <a:cubicBezTo>
                    <a:pt x="19323" y="18037"/>
                    <a:pt x="20053" y="18126"/>
                    <a:pt x="20857" y="18067"/>
                  </a:cubicBezTo>
                  <a:close/>
                  <a:moveTo>
                    <a:pt x="5483" y="15162"/>
                  </a:moveTo>
                  <a:cubicBezTo>
                    <a:pt x="6139" y="15892"/>
                    <a:pt x="6794" y="16622"/>
                    <a:pt x="7420" y="17366"/>
                  </a:cubicBezTo>
                  <a:cubicBezTo>
                    <a:pt x="7554" y="17515"/>
                    <a:pt x="7643" y="17769"/>
                    <a:pt x="7614" y="17947"/>
                  </a:cubicBezTo>
                  <a:cubicBezTo>
                    <a:pt x="7420" y="19407"/>
                    <a:pt x="7614" y="20823"/>
                    <a:pt x="8001" y="22223"/>
                  </a:cubicBezTo>
                  <a:cubicBezTo>
                    <a:pt x="8016" y="22283"/>
                    <a:pt x="8016" y="22342"/>
                    <a:pt x="8016" y="22491"/>
                  </a:cubicBezTo>
                  <a:cubicBezTo>
                    <a:pt x="7733" y="22268"/>
                    <a:pt x="7494" y="22074"/>
                    <a:pt x="7256" y="21895"/>
                  </a:cubicBezTo>
                  <a:cubicBezTo>
                    <a:pt x="6764" y="21538"/>
                    <a:pt x="6288" y="21165"/>
                    <a:pt x="5781" y="20838"/>
                  </a:cubicBezTo>
                  <a:cubicBezTo>
                    <a:pt x="5185" y="20435"/>
                    <a:pt x="4753" y="19929"/>
                    <a:pt x="4455" y="19288"/>
                  </a:cubicBezTo>
                  <a:cubicBezTo>
                    <a:pt x="4351" y="19095"/>
                    <a:pt x="4276" y="18841"/>
                    <a:pt x="4336" y="18648"/>
                  </a:cubicBezTo>
                  <a:cubicBezTo>
                    <a:pt x="4664" y="17501"/>
                    <a:pt x="5051" y="16368"/>
                    <a:pt x="5409" y="15221"/>
                  </a:cubicBezTo>
                  <a:cubicBezTo>
                    <a:pt x="5424" y="15191"/>
                    <a:pt x="5468" y="15176"/>
                    <a:pt x="5483" y="15162"/>
                  </a:cubicBezTo>
                  <a:close/>
                  <a:moveTo>
                    <a:pt x="9416" y="14879"/>
                  </a:moveTo>
                  <a:cubicBezTo>
                    <a:pt x="9580" y="15445"/>
                    <a:pt x="9789" y="15996"/>
                    <a:pt x="9938" y="16577"/>
                  </a:cubicBezTo>
                  <a:cubicBezTo>
                    <a:pt x="10042" y="17009"/>
                    <a:pt x="10116" y="17471"/>
                    <a:pt x="10176" y="17918"/>
                  </a:cubicBezTo>
                  <a:cubicBezTo>
                    <a:pt x="10310" y="18960"/>
                    <a:pt x="10116" y="19914"/>
                    <a:pt x="9476" y="20793"/>
                  </a:cubicBezTo>
                  <a:cubicBezTo>
                    <a:pt x="9059" y="21359"/>
                    <a:pt x="8790" y="22044"/>
                    <a:pt x="8403" y="22774"/>
                  </a:cubicBezTo>
                  <a:cubicBezTo>
                    <a:pt x="8120" y="21627"/>
                    <a:pt x="7792" y="20525"/>
                    <a:pt x="7807" y="19378"/>
                  </a:cubicBezTo>
                  <a:cubicBezTo>
                    <a:pt x="7807" y="19288"/>
                    <a:pt x="7807" y="19214"/>
                    <a:pt x="7807" y="19124"/>
                  </a:cubicBezTo>
                  <a:cubicBezTo>
                    <a:pt x="7807" y="18365"/>
                    <a:pt x="7941" y="17679"/>
                    <a:pt x="8463" y="17054"/>
                  </a:cubicBezTo>
                  <a:cubicBezTo>
                    <a:pt x="8969" y="16458"/>
                    <a:pt x="9237" y="15698"/>
                    <a:pt x="9282" y="14893"/>
                  </a:cubicBezTo>
                  <a:cubicBezTo>
                    <a:pt x="9327" y="14893"/>
                    <a:pt x="9371" y="14879"/>
                    <a:pt x="9416" y="14879"/>
                  </a:cubicBezTo>
                  <a:close/>
                  <a:moveTo>
                    <a:pt x="7202" y="309"/>
                  </a:moveTo>
                  <a:cubicBezTo>
                    <a:pt x="8656" y="309"/>
                    <a:pt x="10154" y="739"/>
                    <a:pt x="11338" y="1664"/>
                  </a:cubicBezTo>
                  <a:cubicBezTo>
                    <a:pt x="12515" y="2603"/>
                    <a:pt x="13424" y="3720"/>
                    <a:pt x="13960" y="5136"/>
                  </a:cubicBezTo>
                  <a:cubicBezTo>
                    <a:pt x="14645" y="6968"/>
                    <a:pt x="15211" y="8830"/>
                    <a:pt x="14973" y="10841"/>
                  </a:cubicBezTo>
                  <a:cubicBezTo>
                    <a:pt x="14809" y="12227"/>
                    <a:pt x="14437" y="13553"/>
                    <a:pt x="13900" y="14849"/>
                  </a:cubicBezTo>
                  <a:cubicBezTo>
                    <a:pt x="13006" y="17009"/>
                    <a:pt x="12127" y="19154"/>
                    <a:pt x="11576" y="21433"/>
                  </a:cubicBezTo>
                  <a:cubicBezTo>
                    <a:pt x="11472" y="21851"/>
                    <a:pt x="11263" y="22268"/>
                    <a:pt x="11070" y="22655"/>
                  </a:cubicBezTo>
                  <a:cubicBezTo>
                    <a:pt x="10965" y="22864"/>
                    <a:pt x="10787" y="23042"/>
                    <a:pt x="10638" y="23251"/>
                  </a:cubicBezTo>
                  <a:cubicBezTo>
                    <a:pt x="10563" y="23162"/>
                    <a:pt x="10533" y="23132"/>
                    <a:pt x="10533" y="23102"/>
                  </a:cubicBezTo>
                  <a:cubicBezTo>
                    <a:pt x="10370" y="21597"/>
                    <a:pt x="10370" y="20093"/>
                    <a:pt x="10563" y="18588"/>
                  </a:cubicBezTo>
                  <a:cubicBezTo>
                    <a:pt x="10608" y="18305"/>
                    <a:pt x="10846" y="18022"/>
                    <a:pt x="11010" y="17754"/>
                  </a:cubicBezTo>
                  <a:cubicBezTo>
                    <a:pt x="11532" y="16949"/>
                    <a:pt x="12068" y="16160"/>
                    <a:pt x="12589" y="15355"/>
                  </a:cubicBezTo>
                  <a:cubicBezTo>
                    <a:pt x="13602" y="13761"/>
                    <a:pt x="13841" y="12018"/>
                    <a:pt x="13513" y="10186"/>
                  </a:cubicBezTo>
                  <a:cubicBezTo>
                    <a:pt x="13170" y="8160"/>
                    <a:pt x="12425" y="6283"/>
                    <a:pt x="11219" y="4599"/>
                  </a:cubicBezTo>
                  <a:cubicBezTo>
                    <a:pt x="10593" y="3750"/>
                    <a:pt x="9789" y="3065"/>
                    <a:pt x="8850" y="2573"/>
                  </a:cubicBezTo>
                  <a:cubicBezTo>
                    <a:pt x="8067" y="2161"/>
                    <a:pt x="7287" y="1958"/>
                    <a:pt x="6521" y="1958"/>
                  </a:cubicBezTo>
                  <a:cubicBezTo>
                    <a:pt x="5625" y="1958"/>
                    <a:pt x="4747" y="2236"/>
                    <a:pt x="3904" y="2782"/>
                  </a:cubicBezTo>
                  <a:cubicBezTo>
                    <a:pt x="2206" y="3869"/>
                    <a:pt x="1789" y="5553"/>
                    <a:pt x="2012" y="7445"/>
                  </a:cubicBezTo>
                  <a:cubicBezTo>
                    <a:pt x="2161" y="8771"/>
                    <a:pt x="2742" y="9828"/>
                    <a:pt x="4023" y="10409"/>
                  </a:cubicBezTo>
                  <a:cubicBezTo>
                    <a:pt x="3743" y="10554"/>
                    <a:pt x="3427" y="10624"/>
                    <a:pt x="3112" y="10624"/>
                  </a:cubicBezTo>
                  <a:cubicBezTo>
                    <a:pt x="2490" y="10624"/>
                    <a:pt x="1872" y="10353"/>
                    <a:pt x="1535" y="9858"/>
                  </a:cubicBezTo>
                  <a:cubicBezTo>
                    <a:pt x="552" y="8383"/>
                    <a:pt x="269" y="6789"/>
                    <a:pt x="850" y="5121"/>
                  </a:cubicBezTo>
                  <a:cubicBezTo>
                    <a:pt x="1386" y="3586"/>
                    <a:pt x="2221" y="2245"/>
                    <a:pt x="3636" y="1307"/>
                  </a:cubicBezTo>
                  <a:cubicBezTo>
                    <a:pt x="4617" y="658"/>
                    <a:pt x="5892" y="309"/>
                    <a:pt x="7202" y="309"/>
                  </a:cubicBezTo>
                  <a:close/>
                  <a:moveTo>
                    <a:pt x="14258" y="18320"/>
                  </a:moveTo>
                  <a:cubicBezTo>
                    <a:pt x="14496" y="18990"/>
                    <a:pt x="14720" y="19616"/>
                    <a:pt x="14928" y="20271"/>
                  </a:cubicBezTo>
                  <a:cubicBezTo>
                    <a:pt x="14973" y="20406"/>
                    <a:pt x="14973" y="20644"/>
                    <a:pt x="14884" y="20718"/>
                  </a:cubicBezTo>
                  <a:cubicBezTo>
                    <a:pt x="13796" y="21612"/>
                    <a:pt x="12887" y="22670"/>
                    <a:pt x="12068" y="23802"/>
                  </a:cubicBezTo>
                  <a:cubicBezTo>
                    <a:pt x="12023" y="23862"/>
                    <a:pt x="11964" y="23892"/>
                    <a:pt x="11889" y="23981"/>
                  </a:cubicBezTo>
                  <a:cubicBezTo>
                    <a:pt x="11651" y="23266"/>
                    <a:pt x="11427" y="22640"/>
                    <a:pt x="11770" y="21895"/>
                  </a:cubicBezTo>
                  <a:cubicBezTo>
                    <a:pt x="12351" y="20659"/>
                    <a:pt x="13006" y="19512"/>
                    <a:pt x="14005" y="18558"/>
                  </a:cubicBezTo>
                  <a:cubicBezTo>
                    <a:pt x="14094" y="18469"/>
                    <a:pt x="14198" y="18379"/>
                    <a:pt x="14258" y="18320"/>
                  </a:cubicBezTo>
                  <a:close/>
                  <a:moveTo>
                    <a:pt x="15937" y="20742"/>
                  </a:moveTo>
                  <a:cubicBezTo>
                    <a:pt x="16020" y="20742"/>
                    <a:pt x="16102" y="20745"/>
                    <a:pt x="16180" y="20748"/>
                  </a:cubicBezTo>
                  <a:cubicBezTo>
                    <a:pt x="16463" y="20748"/>
                    <a:pt x="16731" y="20912"/>
                    <a:pt x="17014" y="21001"/>
                  </a:cubicBezTo>
                  <a:cubicBezTo>
                    <a:pt x="17029" y="21046"/>
                    <a:pt x="17029" y="21076"/>
                    <a:pt x="17044" y="21121"/>
                  </a:cubicBezTo>
                  <a:cubicBezTo>
                    <a:pt x="16746" y="21240"/>
                    <a:pt x="16463" y="21389"/>
                    <a:pt x="16165" y="21493"/>
                  </a:cubicBezTo>
                  <a:cubicBezTo>
                    <a:pt x="14884" y="21970"/>
                    <a:pt x="13826" y="22730"/>
                    <a:pt x="12977" y="23817"/>
                  </a:cubicBezTo>
                  <a:cubicBezTo>
                    <a:pt x="12857" y="23966"/>
                    <a:pt x="12589" y="23996"/>
                    <a:pt x="12381" y="24100"/>
                  </a:cubicBezTo>
                  <a:cubicBezTo>
                    <a:pt x="12351" y="23981"/>
                    <a:pt x="12321" y="23951"/>
                    <a:pt x="12336" y="23936"/>
                  </a:cubicBezTo>
                  <a:cubicBezTo>
                    <a:pt x="13111" y="22804"/>
                    <a:pt x="14005" y="21746"/>
                    <a:pt x="15107" y="20927"/>
                  </a:cubicBezTo>
                  <a:cubicBezTo>
                    <a:pt x="15317" y="20775"/>
                    <a:pt x="15636" y="20742"/>
                    <a:pt x="15937" y="20742"/>
                  </a:cubicBezTo>
                  <a:close/>
                  <a:moveTo>
                    <a:pt x="11308" y="23028"/>
                  </a:moveTo>
                  <a:cubicBezTo>
                    <a:pt x="11427" y="23385"/>
                    <a:pt x="11546" y="23757"/>
                    <a:pt x="11666" y="24130"/>
                  </a:cubicBezTo>
                  <a:cubicBezTo>
                    <a:pt x="11681" y="24204"/>
                    <a:pt x="11666" y="24324"/>
                    <a:pt x="11621" y="24383"/>
                  </a:cubicBezTo>
                  <a:cubicBezTo>
                    <a:pt x="11293" y="24771"/>
                    <a:pt x="10936" y="25143"/>
                    <a:pt x="10593" y="25530"/>
                  </a:cubicBezTo>
                  <a:cubicBezTo>
                    <a:pt x="10563" y="25500"/>
                    <a:pt x="10519" y="25471"/>
                    <a:pt x="10474" y="25441"/>
                  </a:cubicBezTo>
                  <a:cubicBezTo>
                    <a:pt x="10504" y="24905"/>
                    <a:pt x="10519" y="24353"/>
                    <a:pt x="10548" y="23802"/>
                  </a:cubicBezTo>
                  <a:cubicBezTo>
                    <a:pt x="10548" y="23728"/>
                    <a:pt x="10593" y="23653"/>
                    <a:pt x="10638" y="23594"/>
                  </a:cubicBezTo>
                  <a:cubicBezTo>
                    <a:pt x="10846" y="23400"/>
                    <a:pt x="11070" y="23221"/>
                    <a:pt x="11308" y="23028"/>
                  </a:cubicBezTo>
                  <a:close/>
                  <a:moveTo>
                    <a:pt x="10057" y="20346"/>
                  </a:moveTo>
                  <a:cubicBezTo>
                    <a:pt x="10072" y="22074"/>
                    <a:pt x="10087" y="23713"/>
                    <a:pt x="10087" y="25337"/>
                  </a:cubicBezTo>
                  <a:cubicBezTo>
                    <a:pt x="10087" y="25456"/>
                    <a:pt x="10012" y="25605"/>
                    <a:pt x="9938" y="25709"/>
                  </a:cubicBezTo>
                  <a:cubicBezTo>
                    <a:pt x="9595" y="26096"/>
                    <a:pt x="9237" y="26484"/>
                    <a:pt x="8895" y="26871"/>
                  </a:cubicBezTo>
                  <a:cubicBezTo>
                    <a:pt x="9029" y="25664"/>
                    <a:pt x="8865" y="24532"/>
                    <a:pt x="8552" y="23400"/>
                  </a:cubicBezTo>
                  <a:cubicBezTo>
                    <a:pt x="8522" y="23311"/>
                    <a:pt x="8492" y="23206"/>
                    <a:pt x="8537" y="23132"/>
                  </a:cubicBezTo>
                  <a:cubicBezTo>
                    <a:pt x="8969" y="22208"/>
                    <a:pt x="9282" y="21225"/>
                    <a:pt x="10057" y="20346"/>
                  </a:cubicBezTo>
                  <a:close/>
                  <a:moveTo>
                    <a:pt x="4232" y="19571"/>
                  </a:moveTo>
                  <a:cubicBezTo>
                    <a:pt x="4753" y="20569"/>
                    <a:pt x="5677" y="21076"/>
                    <a:pt x="6526" y="21687"/>
                  </a:cubicBezTo>
                  <a:cubicBezTo>
                    <a:pt x="6586" y="21731"/>
                    <a:pt x="6645" y="21791"/>
                    <a:pt x="6720" y="21836"/>
                  </a:cubicBezTo>
                  <a:cubicBezTo>
                    <a:pt x="8567" y="22819"/>
                    <a:pt x="8716" y="24532"/>
                    <a:pt x="8612" y="26335"/>
                  </a:cubicBezTo>
                  <a:cubicBezTo>
                    <a:pt x="8582" y="26707"/>
                    <a:pt x="8478" y="27065"/>
                    <a:pt x="8388" y="27512"/>
                  </a:cubicBezTo>
                  <a:cubicBezTo>
                    <a:pt x="8165" y="27273"/>
                    <a:pt x="8031" y="27109"/>
                    <a:pt x="7882" y="26960"/>
                  </a:cubicBezTo>
                  <a:cubicBezTo>
                    <a:pt x="7375" y="26469"/>
                    <a:pt x="6913" y="25888"/>
                    <a:pt x="6332" y="25500"/>
                  </a:cubicBezTo>
                  <a:cubicBezTo>
                    <a:pt x="4828" y="24458"/>
                    <a:pt x="4172" y="23013"/>
                    <a:pt x="4113" y="21240"/>
                  </a:cubicBezTo>
                  <a:cubicBezTo>
                    <a:pt x="4098" y="20689"/>
                    <a:pt x="4142" y="20137"/>
                    <a:pt x="4232" y="19571"/>
                  </a:cubicBezTo>
                  <a:close/>
                  <a:moveTo>
                    <a:pt x="12346" y="24309"/>
                  </a:moveTo>
                  <a:cubicBezTo>
                    <a:pt x="12416" y="24309"/>
                    <a:pt x="12491" y="24319"/>
                    <a:pt x="12574" y="24338"/>
                  </a:cubicBezTo>
                  <a:cubicBezTo>
                    <a:pt x="11666" y="25798"/>
                    <a:pt x="10936" y="27333"/>
                    <a:pt x="9520" y="28376"/>
                  </a:cubicBezTo>
                  <a:cubicBezTo>
                    <a:pt x="9669" y="28018"/>
                    <a:pt x="9833" y="27646"/>
                    <a:pt x="9982" y="27288"/>
                  </a:cubicBezTo>
                  <a:cubicBezTo>
                    <a:pt x="10057" y="27095"/>
                    <a:pt x="10131" y="26901"/>
                    <a:pt x="10176" y="26707"/>
                  </a:cubicBezTo>
                  <a:cubicBezTo>
                    <a:pt x="10265" y="26186"/>
                    <a:pt x="10444" y="25769"/>
                    <a:pt x="10951" y="25486"/>
                  </a:cubicBezTo>
                  <a:cubicBezTo>
                    <a:pt x="11293" y="25307"/>
                    <a:pt x="11532" y="24934"/>
                    <a:pt x="11785" y="24622"/>
                  </a:cubicBezTo>
                  <a:cubicBezTo>
                    <a:pt x="11935" y="24425"/>
                    <a:pt x="12104" y="24309"/>
                    <a:pt x="12346" y="24309"/>
                  </a:cubicBezTo>
                  <a:close/>
                  <a:moveTo>
                    <a:pt x="9982" y="26126"/>
                  </a:moveTo>
                  <a:lnTo>
                    <a:pt x="9982" y="26126"/>
                  </a:lnTo>
                  <a:cubicBezTo>
                    <a:pt x="9520" y="27735"/>
                    <a:pt x="8999" y="29195"/>
                    <a:pt x="7494" y="30059"/>
                  </a:cubicBezTo>
                  <a:lnTo>
                    <a:pt x="7494" y="30059"/>
                  </a:lnTo>
                  <a:cubicBezTo>
                    <a:pt x="8284" y="28763"/>
                    <a:pt x="8567" y="27154"/>
                    <a:pt x="9982" y="26126"/>
                  </a:cubicBezTo>
                  <a:close/>
                  <a:moveTo>
                    <a:pt x="5021" y="24592"/>
                  </a:moveTo>
                  <a:lnTo>
                    <a:pt x="5021" y="24592"/>
                  </a:lnTo>
                  <a:cubicBezTo>
                    <a:pt x="6034" y="25590"/>
                    <a:pt x="7032" y="26558"/>
                    <a:pt x="8016" y="27512"/>
                  </a:cubicBezTo>
                  <a:cubicBezTo>
                    <a:pt x="8224" y="27720"/>
                    <a:pt x="8239" y="27914"/>
                    <a:pt x="8105" y="28167"/>
                  </a:cubicBezTo>
                  <a:cubicBezTo>
                    <a:pt x="7777" y="28748"/>
                    <a:pt x="7465" y="29344"/>
                    <a:pt x="7152" y="29940"/>
                  </a:cubicBezTo>
                  <a:cubicBezTo>
                    <a:pt x="7068" y="30107"/>
                    <a:pt x="6961" y="30182"/>
                    <a:pt x="6835" y="30182"/>
                  </a:cubicBezTo>
                  <a:cubicBezTo>
                    <a:pt x="6759" y="30182"/>
                    <a:pt x="6675" y="30154"/>
                    <a:pt x="6586" y="30104"/>
                  </a:cubicBezTo>
                  <a:cubicBezTo>
                    <a:pt x="6407" y="30000"/>
                    <a:pt x="6228" y="29865"/>
                    <a:pt x="6094" y="29716"/>
                  </a:cubicBezTo>
                  <a:cubicBezTo>
                    <a:pt x="5468" y="28972"/>
                    <a:pt x="5126" y="28093"/>
                    <a:pt x="5081" y="27124"/>
                  </a:cubicBezTo>
                  <a:cubicBezTo>
                    <a:pt x="5051" y="26320"/>
                    <a:pt x="5036" y="25515"/>
                    <a:pt x="5021" y="24592"/>
                  </a:cubicBezTo>
                  <a:close/>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01"/>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403" y="5285"/>
                    <a:pt x="8671" y="5210"/>
                  </a:cubicBezTo>
                  <a:lnTo>
                    <a:pt x="8671"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25"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48"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44"/>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41" y="7965"/>
                  </a:cubicBezTo>
                  <a:cubicBezTo>
                    <a:pt x="19563" y="7965"/>
                    <a:pt x="19360" y="7915"/>
                    <a:pt x="19129"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72" name="Google Shape;2972;p22"/>
          <p:cNvGrpSpPr/>
          <p:nvPr/>
        </p:nvGrpSpPr>
        <p:grpSpPr>
          <a:xfrm rot="-10263573">
            <a:off x="382298" y="-43657"/>
            <a:ext cx="583995" cy="764161"/>
            <a:chOff x="6324500" y="2919800"/>
            <a:chExt cx="584025" cy="764200"/>
          </a:xfrm>
        </p:grpSpPr>
        <p:sp>
          <p:nvSpPr>
            <p:cNvPr id="2973" name="Google Shape;2973;p22"/>
            <p:cNvSpPr/>
            <p:nvPr/>
          </p:nvSpPr>
          <p:spPr>
            <a:xfrm>
              <a:off x="6324500" y="2919800"/>
              <a:ext cx="584025" cy="764200"/>
            </a:xfrm>
            <a:custGeom>
              <a:avLst/>
              <a:gdLst/>
              <a:ahLst/>
              <a:cxnLst/>
              <a:rect l="l" t="t" r="r" b="b"/>
              <a:pathLst>
                <a:path w="23361" h="30568" extrusionOk="0">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16"/>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388" y="5285"/>
                    <a:pt x="8656" y="5210"/>
                  </a:cubicBezTo>
                  <a:lnTo>
                    <a:pt x="8656"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10"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33"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59"/>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36" y="7965"/>
                  </a:cubicBezTo>
                  <a:cubicBezTo>
                    <a:pt x="19556" y="7965"/>
                    <a:pt x="19349" y="7915"/>
                    <a:pt x="19114"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4" name="Google Shape;2974;p22"/>
            <p:cNvSpPr/>
            <p:nvPr/>
          </p:nvSpPr>
          <p:spPr>
            <a:xfrm>
              <a:off x="6331225" y="2927525"/>
              <a:ext cx="373575" cy="573550"/>
            </a:xfrm>
            <a:custGeom>
              <a:avLst/>
              <a:gdLst/>
              <a:ahLst/>
              <a:cxnLst/>
              <a:rect l="l" t="t" r="r" b="b"/>
              <a:pathLst>
                <a:path w="14943" h="22942" extrusionOk="0">
                  <a:moveTo>
                    <a:pt x="6933" y="0"/>
                  </a:moveTo>
                  <a:cubicBezTo>
                    <a:pt x="5623" y="0"/>
                    <a:pt x="4348" y="349"/>
                    <a:pt x="3367" y="998"/>
                  </a:cubicBezTo>
                  <a:cubicBezTo>
                    <a:pt x="1952" y="1936"/>
                    <a:pt x="1117" y="3277"/>
                    <a:pt x="581" y="4812"/>
                  </a:cubicBezTo>
                  <a:cubicBezTo>
                    <a:pt x="0" y="6480"/>
                    <a:pt x="283" y="8074"/>
                    <a:pt x="1266" y="9549"/>
                  </a:cubicBezTo>
                  <a:cubicBezTo>
                    <a:pt x="1603" y="10044"/>
                    <a:pt x="2221" y="10315"/>
                    <a:pt x="2843" y="10315"/>
                  </a:cubicBezTo>
                  <a:cubicBezTo>
                    <a:pt x="3158" y="10315"/>
                    <a:pt x="3474" y="10245"/>
                    <a:pt x="3754" y="10100"/>
                  </a:cubicBezTo>
                  <a:cubicBezTo>
                    <a:pt x="2473" y="9519"/>
                    <a:pt x="1892" y="8462"/>
                    <a:pt x="1743" y="7136"/>
                  </a:cubicBezTo>
                  <a:cubicBezTo>
                    <a:pt x="1520" y="5244"/>
                    <a:pt x="1937" y="3560"/>
                    <a:pt x="3635" y="2473"/>
                  </a:cubicBezTo>
                  <a:cubicBezTo>
                    <a:pt x="4478" y="1927"/>
                    <a:pt x="5356" y="1649"/>
                    <a:pt x="6252" y="1649"/>
                  </a:cubicBezTo>
                  <a:cubicBezTo>
                    <a:pt x="7018" y="1649"/>
                    <a:pt x="7798" y="1852"/>
                    <a:pt x="8581" y="2264"/>
                  </a:cubicBezTo>
                  <a:cubicBezTo>
                    <a:pt x="9520" y="2756"/>
                    <a:pt x="10324" y="3441"/>
                    <a:pt x="10950" y="4290"/>
                  </a:cubicBezTo>
                  <a:cubicBezTo>
                    <a:pt x="12156" y="5974"/>
                    <a:pt x="12901" y="7851"/>
                    <a:pt x="13244" y="9877"/>
                  </a:cubicBezTo>
                  <a:cubicBezTo>
                    <a:pt x="13572" y="11709"/>
                    <a:pt x="13333" y="13452"/>
                    <a:pt x="12320" y="15046"/>
                  </a:cubicBezTo>
                  <a:cubicBezTo>
                    <a:pt x="11799" y="15851"/>
                    <a:pt x="11263" y="16640"/>
                    <a:pt x="10741" y="17445"/>
                  </a:cubicBezTo>
                  <a:cubicBezTo>
                    <a:pt x="10577" y="17713"/>
                    <a:pt x="10339" y="17996"/>
                    <a:pt x="10294" y="18279"/>
                  </a:cubicBezTo>
                  <a:cubicBezTo>
                    <a:pt x="10101" y="19784"/>
                    <a:pt x="10101" y="21288"/>
                    <a:pt x="10264" y="22793"/>
                  </a:cubicBezTo>
                  <a:cubicBezTo>
                    <a:pt x="10264" y="22823"/>
                    <a:pt x="10294" y="22853"/>
                    <a:pt x="10369" y="22942"/>
                  </a:cubicBezTo>
                  <a:cubicBezTo>
                    <a:pt x="10518" y="22733"/>
                    <a:pt x="10696" y="22555"/>
                    <a:pt x="10801" y="22346"/>
                  </a:cubicBezTo>
                  <a:cubicBezTo>
                    <a:pt x="10994" y="21959"/>
                    <a:pt x="11203" y="21542"/>
                    <a:pt x="11307" y="21124"/>
                  </a:cubicBezTo>
                  <a:cubicBezTo>
                    <a:pt x="11858" y="18845"/>
                    <a:pt x="12737" y="16700"/>
                    <a:pt x="13631" y="14540"/>
                  </a:cubicBezTo>
                  <a:cubicBezTo>
                    <a:pt x="14168" y="13244"/>
                    <a:pt x="14540" y="11918"/>
                    <a:pt x="14704" y="10532"/>
                  </a:cubicBezTo>
                  <a:cubicBezTo>
                    <a:pt x="14942" y="8521"/>
                    <a:pt x="14376" y="6659"/>
                    <a:pt x="13691" y="4827"/>
                  </a:cubicBezTo>
                  <a:cubicBezTo>
                    <a:pt x="13155" y="3411"/>
                    <a:pt x="12246" y="2294"/>
                    <a:pt x="11069" y="1355"/>
                  </a:cubicBezTo>
                  <a:cubicBezTo>
                    <a:pt x="9885" y="430"/>
                    <a:pt x="8387" y="0"/>
                    <a:pt x="6933"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5" name="Google Shape;2975;p22"/>
            <p:cNvSpPr/>
            <p:nvPr/>
          </p:nvSpPr>
          <p:spPr>
            <a:xfrm>
              <a:off x="6370700" y="2975850"/>
              <a:ext cx="292000" cy="396000"/>
            </a:xfrm>
            <a:custGeom>
              <a:avLst/>
              <a:gdLst/>
              <a:ahLst/>
              <a:cxnLst/>
              <a:rect l="l" t="t" r="r" b="b"/>
              <a:pathLst>
                <a:path w="11680" h="15840" extrusionOk="0">
                  <a:moveTo>
                    <a:pt x="4625" y="1"/>
                  </a:moveTo>
                  <a:cubicBezTo>
                    <a:pt x="3818" y="1"/>
                    <a:pt x="3031" y="232"/>
                    <a:pt x="2294" y="674"/>
                  </a:cubicBezTo>
                  <a:cubicBezTo>
                    <a:pt x="209" y="1940"/>
                    <a:pt x="0" y="4726"/>
                    <a:pt x="685" y="6305"/>
                  </a:cubicBezTo>
                  <a:cubicBezTo>
                    <a:pt x="924" y="6886"/>
                    <a:pt x="1311" y="7318"/>
                    <a:pt x="1847" y="7676"/>
                  </a:cubicBezTo>
                  <a:cubicBezTo>
                    <a:pt x="1847" y="7601"/>
                    <a:pt x="1862" y="7571"/>
                    <a:pt x="1847" y="7556"/>
                  </a:cubicBezTo>
                  <a:cubicBezTo>
                    <a:pt x="1803" y="7482"/>
                    <a:pt x="1758" y="7422"/>
                    <a:pt x="1713" y="7363"/>
                  </a:cubicBezTo>
                  <a:cubicBezTo>
                    <a:pt x="1356" y="6856"/>
                    <a:pt x="1207" y="6305"/>
                    <a:pt x="1237" y="5679"/>
                  </a:cubicBezTo>
                  <a:cubicBezTo>
                    <a:pt x="1281" y="4354"/>
                    <a:pt x="1967" y="3385"/>
                    <a:pt x="2965" y="2596"/>
                  </a:cubicBezTo>
                  <a:cubicBezTo>
                    <a:pt x="3646" y="2058"/>
                    <a:pt x="4389" y="1776"/>
                    <a:pt x="5133" y="1776"/>
                  </a:cubicBezTo>
                  <a:cubicBezTo>
                    <a:pt x="5771" y="1776"/>
                    <a:pt x="6412" y="1984"/>
                    <a:pt x="7017" y="2417"/>
                  </a:cubicBezTo>
                  <a:cubicBezTo>
                    <a:pt x="9132" y="3921"/>
                    <a:pt x="10577" y="5903"/>
                    <a:pt x="10905" y="8540"/>
                  </a:cubicBezTo>
                  <a:cubicBezTo>
                    <a:pt x="11188" y="10804"/>
                    <a:pt x="10697" y="12890"/>
                    <a:pt x="8983" y="14529"/>
                  </a:cubicBezTo>
                  <a:cubicBezTo>
                    <a:pt x="8581" y="14901"/>
                    <a:pt x="8522" y="15229"/>
                    <a:pt x="8760" y="15840"/>
                  </a:cubicBezTo>
                  <a:cubicBezTo>
                    <a:pt x="9460" y="14722"/>
                    <a:pt x="10116" y="13709"/>
                    <a:pt x="10741" y="12681"/>
                  </a:cubicBezTo>
                  <a:cubicBezTo>
                    <a:pt x="11486" y="11445"/>
                    <a:pt x="11680" y="10089"/>
                    <a:pt x="11531" y="8674"/>
                  </a:cubicBezTo>
                  <a:cubicBezTo>
                    <a:pt x="11322" y="6782"/>
                    <a:pt x="10667" y="5039"/>
                    <a:pt x="9728" y="3400"/>
                  </a:cubicBezTo>
                  <a:cubicBezTo>
                    <a:pt x="8894" y="1955"/>
                    <a:pt x="7717" y="853"/>
                    <a:pt x="6138" y="272"/>
                  </a:cubicBezTo>
                  <a:cubicBezTo>
                    <a:pt x="5631" y="89"/>
                    <a:pt x="5124" y="1"/>
                    <a:pt x="4625"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6" name="Google Shape;2976;p22"/>
            <p:cNvSpPr/>
            <p:nvPr/>
          </p:nvSpPr>
          <p:spPr>
            <a:xfrm>
              <a:off x="6676475" y="2956350"/>
              <a:ext cx="217900" cy="190975"/>
            </a:xfrm>
            <a:custGeom>
              <a:avLst/>
              <a:gdLst/>
              <a:ahLst/>
              <a:cxnLst/>
              <a:rect l="l" t="t" r="r" b="b"/>
              <a:pathLst>
                <a:path w="8716" h="7639" extrusionOk="0">
                  <a:moveTo>
                    <a:pt x="4262" y="0"/>
                  </a:moveTo>
                  <a:cubicBezTo>
                    <a:pt x="3697" y="0"/>
                    <a:pt x="3109" y="103"/>
                    <a:pt x="2518" y="322"/>
                  </a:cubicBezTo>
                  <a:cubicBezTo>
                    <a:pt x="1624" y="649"/>
                    <a:pt x="953" y="1230"/>
                    <a:pt x="521" y="2050"/>
                  </a:cubicBezTo>
                  <a:cubicBezTo>
                    <a:pt x="119" y="2824"/>
                    <a:pt x="0" y="3614"/>
                    <a:pt x="358" y="4195"/>
                  </a:cubicBezTo>
                  <a:cubicBezTo>
                    <a:pt x="492" y="3971"/>
                    <a:pt x="700" y="3629"/>
                    <a:pt x="909" y="3286"/>
                  </a:cubicBezTo>
                  <a:cubicBezTo>
                    <a:pt x="1386" y="2482"/>
                    <a:pt x="2130" y="2005"/>
                    <a:pt x="2920" y="1588"/>
                  </a:cubicBezTo>
                  <a:cubicBezTo>
                    <a:pt x="3251" y="1418"/>
                    <a:pt x="3591" y="1341"/>
                    <a:pt x="3935" y="1341"/>
                  </a:cubicBezTo>
                  <a:cubicBezTo>
                    <a:pt x="4225" y="1341"/>
                    <a:pt x="4519" y="1396"/>
                    <a:pt x="4812" y="1499"/>
                  </a:cubicBezTo>
                  <a:cubicBezTo>
                    <a:pt x="6480" y="2094"/>
                    <a:pt x="7434" y="4612"/>
                    <a:pt x="6570" y="6176"/>
                  </a:cubicBezTo>
                  <a:cubicBezTo>
                    <a:pt x="6365" y="6561"/>
                    <a:pt x="6025" y="6762"/>
                    <a:pt x="5611" y="6762"/>
                  </a:cubicBezTo>
                  <a:cubicBezTo>
                    <a:pt x="5512" y="6762"/>
                    <a:pt x="5410" y="6750"/>
                    <a:pt x="5304" y="6728"/>
                  </a:cubicBezTo>
                  <a:cubicBezTo>
                    <a:pt x="5140" y="6698"/>
                    <a:pt x="4976" y="6638"/>
                    <a:pt x="4797" y="6579"/>
                  </a:cubicBezTo>
                  <a:lnTo>
                    <a:pt x="4797" y="6579"/>
                  </a:lnTo>
                  <a:cubicBezTo>
                    <a:pt x="4931" y="7160"/>
                    <a:pt x="5557" y="7606"/>
                    <a:pt x="6272" y="7636"/>
                  </a:cubicBezTo>
                  <a:cubicBezTo>
                    <a:pt x="6301" y="7638"/>
                    <a:pt x="6330" y="7638"/>
                    <a:pt x="6359" y="7638"/>
                  </a:cubicBezTo>
                  <a:cubicBezTo>
                    <a:pt x="7371" y="7638"/>
                    <a:pt x="8334" y="6891"/>
                    <a:pt x="8551" y="5834"/>
                  </a:cubicBezTo>
                  <a:cubicBezTo>
                    <a:pt x="8670" y="5282"/>
                    <a:pt x="8715" y="4701"/>
                    <a:pt x="8656" y="4150"/>
                  </a:cubicBezTo>
                  <a:cubicBezTo>
                    <a:pt x="8394" y="1637"/>
                    <a:pt x="6513" y="0"/>
                    <a:pt x="426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7" name="Google Shape;2977;p22"/>
            <p:cNvSpPr/>
            <p:nvPr/>
          </p:nvSpPr>
          <p:spPr>
            <a:xfrm>
              <a:off x="6426925" y="3409075"/>
              <a:ext cx="115475" cy="198525"/>
            </a:xfrm>
            <a:custGeom>
              <a:avLst/>
              <a:gdLst/>
              <a:ahLst/>
              <a:cxnLst/>
              <a:rect l="l" t="t" r="r" b="b"/>
              <a:pathLst>
                <a:path w="4619" h="7941" extrusionOk="0">
                  <a:moveTo>
                    <a:pt x="135" y="0"/>
                  </a:moveTo>
                  <a:cubicBezTo>
                    <a:pt x="45" y="566"/>
                    <a:pt x="1" y="1118"/>
                    <a:pt x="16" y="1669"/>
                  </a:cubicBezTo>
                  <a:cubicBezTo>
                    <a:pt x="75" y="3442"/>
                    <a:pt x="731" y="4887"/>
                    <a:pt x="2235" y="5929"/>
                  </a:cubicBezTo>
                  <a:cubicBezTo>
                    <a:pt x="2816" y="6317"/>
                    <a:pt x="3278" y="6898"/>
                    <a:pt x="3785" y="7389"/>
                  </a:cubicBezTo>
                  <a:cubicBezTo>
                    <a:pt x="3934" y="7538"/>
                    <a:pt x="4068" y="7702"/>
                    <a:pt x="4291" y="7941"/>
                  </a:cubicBezTo>
                  <a:cubicBezTo>
                    <a:pt x="4381" y="7494"/>
                    <a:pt x="4485" y="7136"/>
                    <a:pt x="4515" y="6764"/>
                  </a:cubicBezTo>
                  <a:cubicBezTo>
                    <a:pt x="4619" y="4961"/>
                    <a:pt x="4470" y="3248"/>
                    <a:pt x="2623" y="2265"/>
                  </a:cubicBezTo>
                  <a:cubicBezTo>
                    <a:pt x="2548" y="2220"/>
                    <a:pt x="2489" y="2160"/>
                    <a:pt x="2429" y="2116"/>
                  </a:cubicBezTo>
                  <a:cubicBezTo>
                    <a:pt x="1580" y="1505"/>
                    <a:pt x="656" y="998"/>
                    <a:pt x="13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8" name="Google Shape;2978;p22"/>
            <p:cNvSpPr/>
            <p:nvPr/>
          </p:nvSpPr>
          <p:spPr>
            <a:xfrm>
              <a:off x="6431400" y="3298825"/>
              <a:ext cx="93500" cy="183275"/>
            </a:xfrm>
            <a:custGeom>
              <a:avLst/>
              <a:gdLst/>
              <a:ahLst/>
              <a:cxnLst/>
              <a:rect l="l" t="t" r="r" b="b"/>
              <a:pathLst>
                <a:path w="3740" h="7331" extrusionOk="0">
                  <a:moveTo>
                    <a:pt x="1207" y="1"/>
                  </a:moveTo>
                  <a:cubicBezTo>
                    <a:pt x="1192" y="15"/>
                    <a:pt x="1148" y="30"/>
                    <a:pt x="1133" y="60"/>
                  </a:cubicBezTo>
                  <a:cubicBezTo>
                    <a:pt x="775" y="1207"/>
                    <a:pt x="388" y="2340"/>
                    <a:pt x="60" y="3487"/>
                  </a:cubicBezTo>
                  <a:cubicBezTo>
                    <a:pt x="0" y="3680"/>
                    <a:pt x="75" y="3934"/>
                    <a:pt x="179" y="4127"/>
                  </a:cubicBezTo>
                  <a:cubicBezTo>
                    <a:pt x="477" y="4768"/>
                    <a:pt x="909" y="5274"/>
                    <a:pt x="1505" y="5677"/>
                  </a:cubicBezTo>
                  <a:cubicBezTo>
                    <a:pt x="2012" y="6004"/>
                    <a:pt x="2488" y="6377"/>
                    <a:pt x="2980" y="6734"/>
                  </a:cubicBezTo>
                  <a:cubicBezTo>
                    <a:pt x="3218" y="6913"/>
                    <a:pt x="3457" y="7107"/>
                    <a:pt x="3740" y="7330"/>
                  </a:cubicBezTo>
                  <a:cubicBezTo>
                    <a:pt x="3740" y="7181"/>
                    <a:pt x="3740" y="7122"/>
                    <a:pt x="3725" y="7062"/>
                  </a:cubicBezTo>
                  <a:cubicBezTo>
                    <a:pt x="3338" y="5662"/>
                    <a:pt x="3144" y="4246"/>
                    <a:pt x="3338" y="2786"/>
                  </a:cubicBezTo>
                  <a:cubicBezTo>
                    <a:pt x="3367" y="2608"/>
                    <a:pt x="3278" y="2354"/>
                    <a:pt x="3144" y="2205"/>
                  </a:cubicBezTo>
                  <a:cubicBezTo>
                    <a:pt x="2518" y="1461"/>
                    <a:pt x="1863" y="731"/>
                    <a:pt x="1207"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9" name="Google Shape;2979;p22"/>
            <p:cNvSpPr/>
            <p:nvPr/>
          </p:nvSpPr>
          <p:spPr>
            <a:xfrm>
              <a:off x="6519300" y="3291750"/>
              <a:ext cx="62950" cy="197425"/>
            </a:xfrm>
            <a:custGeom>
              <a:avLst/>
              <a:gdLst/>
              <a:ahLst/>
              <a:cxnLst/>
              <a:rect l="l" t="t" r="r" b="b"/>
              <a:pathLst>
                <a:path w="2518" h="7897" extrusionOk="0">
                  <a:moveTo>
                    <a:pt x="1624" y="1"/>
                  </a:moveTo>
                  <a:cubicBezTo>
                    <a:pt x="1579" y="1"/>
                    <a:pt x="1535" y="15"/>
                    <a:pt x="1490" y="15"/>
                  </a:cubicBezTo>
                  <a:cubicBezTo>
                    <a:pt x="1445" y="820"/>
                    <a:pt x="1177" y="1580"/>
                    <a:pt x="671" y="2176"/>
                  </a:cubicBezTo>
                  <a:cubicBezTo>
                    <a:pt x="149" y="2801"/>
                    <a:pt x="15" y="3487"/>
                    <a:pt x="15" y="4246"/>
                  </a:cubicBezTo>
                  <a:cubicBezTo>
                    <a:pt x="15" y="4336"/>
                    <a:pt x="15" y="4410"/>
                    <a:pt x="15" y="4500"/>
                  </a:cubicBezTo>
                  <a:cubicBezTo>
                    <a:pt x="0" y="5647"/>
                    <a:pt x="328" y="6749"/>
                    <a:pt x="611" y="7896"/>
                  </a:cubicBezTo>
                  <a:cubicBezTo>
                    <a:pt x="998" y="7166"/>
                    <a:pt x="1267" y="6481"/>
                    <a:pt x="1684" y="5915"/>
                  </a:cubicBezTo>
                  <a:cubicBezTo>
                    <a:pt x="2324" y="5036"/>
                    <a:pt x="2518" y="4082"/>
                    <a:pt x="2384" y="3040"/>
                  </a:cubicBezTo>
                  <a:cubicBezTo>
                    <a:pt x="2309" y="2593"/>
                    <a:pt x="2250" y="2131"/>
                    <a:pt x="2146" y="1699"/>
                  </a:cubicBezTo>
                  <a:cubicBezTo>
                    <a:pt x="1997" y="1118"/>
                    <a:pt x="1788" y="567"/>
                    <a:pt x="16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0" name="Google Shape;2980;p22"/>
            <p:cNvSpPr/>
            <p:nvPr/>
          </p:nvSpPr>
          <p:spPr>
            <a:xfrm>
              <a:off x="6450025" y="3534575"/>
              <a:ext cx="80475" cy="139775"/>
            </a:xfrm>
            <a:custGeom>
              <a:avLst/>
              <a:gdLst/>
              <a:ahLst/>
              <a:cxnLst/>
              <a:rect l="l" t="t" r="r" b="b"/>
              <a:pathLst>
                <a:path w="3219" h="5591" extrusionOk="0">
                  <a:moveTo>
                    <a:pt x="0" y="1"/>
                  </a:moveTo>
                  <a:lnTo>
                    <a:pt x="0" y="1"/>
                  </a:lnTo>
                  <a:cubicBezTo>
                    <a:pt x="15" y="924"/>
                    <a:pt x="30" y="1729"/>
                    <a:pt x="60" y="2533"/>
                  </a:cubicBezTo>
                  <a:cubicBezTo>
                    <a:pt x="105" y="3502"/>
                    <a:pt x="447" y="4381"/>
                    <a:pt x="1073" y="5125"/>
                  </a:cubicBezTo>
                  <a:cubicBezTo>
                    <a:pt x="1207" y="5274"/>
                    <a:pt x="1386" y="5409"/>
                    <a:pt x="1565" y="5513"/>
                  </a:cubicBezTo>
                  <a:cubicBezTo>
                    <a:pt x="1654" y="5563"/>
                    <a:pt x="1738" y="5591"/>
                    <a:pt x="1814" y="5591"/>
                  </a:cubicBezTo>
                  <a:cubicBezTo>
                    <a:pt x="1940" y="5591"/>
                    <a:pt x="2047" y="5516"/>
                    <a:pt x="2131" y="5349"/>
                  </a:cubicBezTo>
                  <a:cubicBezTo>
                    <a:pt x="2444" y="4753"/>
                    <a:pt x="2756" y="4157"/>
                    <a:pt x="3084" y="3576"/>
                  </a:cubicBezTo>
                  <a:cubicBezTo>
                    <a:pt x="3218" y="3323"/>
                    <a:pt x="3203" y="3129"/>
                    <a:pt x="2995" y="2921"/>
                  </a:cubicBezTo>
                  <a:cubicBezTo>
                    <a:pt x="2011" y="1967"/>
                    <a:pt x="1013" y="999"/>
                    <a:pt x="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1" name="Google Shape;2981;p22"/>
            <p:cNvSpPr/>
            <p:nvPr/>
          </p:nvSpPr>
          <p:spPr>
            <a:xfrm>
              <a:off x="6690625" y="3319675"/>
              <a:ext cx="100950" cy="108775"/>
            </a:xfrm>
            <a:custGeom>
              <a:avLst/>
              <a:gdLst/>
              <a:ahLst/>
              <a:cxnLst/>
              <a:rect l="l" t="t" r="r" b="b"/>
              <a:pathLst>
                <a:path w="4038" h="4351" extrusionOk="0">
                  <a:moveTo>
                    <a:pt x="3933" y="1"/>
                  </a:moveTo>
                  <a:cubicBezTo>
                    <a:pt x="2712" y="597"/>
                    <a:pt x="1564" y="1133"/>
                    <a:pt x="432" y="1684"/>
                  </a:cubicBezTo>
                  <a:cubicBezTo>
                    <a:pt x="134" y="1833"/>
                    <a:pt x="30" y="2087"/>
                    <a:pt x="15" y="2414"/>
                  </a:cubicBezTo>
                  <a:cubicBezTo>
                    <a:pt x="0" y="3144"/>
                    <a:pt x="417" y="3710"/>
                    <a:pt x="641" y="4351"/>
                  </a:cubicBezTo>
                  <a:cubicBezTo>
                    <a:pt x="1758" y="3636"/>
                    <a:pt x="2816" y="2965"/>
                    <a:pt x="3874" y="2265"/>
                  </a:cubicBezTo>
                  <a:cubicBezTo>
                    <a:pt x="3963" y="2206"/>
                    <a:pt x="4037" y="2057"/>
                    <a:pt x="4022" y="1938"/>
                  </a:cubicBezTo>
                  <a:cubicBezTo>
                    <a:pt x="4008" y="1342"/>
                    <a:pt x="3963" y="731"/>
                    <a:pt x="3933"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2" name="Google Shape;2982;p22"/>
            <p:cNvSpPr/>
            <p:nvPr/>
          </p:nvSpPr>
          <p:spPr>
            <a:xfrm>
              <a:off x="6610175" y="3377775"/>
              <a:ext cx="88650" cy="141550"/>
            </a:xfrm>
            <a:custGeom>
              <a:avLst/>
              <a:gdLst/>
              <a:ahLst/>
              <a:cxnLst/>
              <a:rect l="l" t="t" r="r" b="b"/>
              <a:pathLst>
                <a:path w="3546" h="5662" extrusionOk="0">
                  <a:moveTo>
                    <a:pt x="2831" y="1"/>
                  </a:moveTo>
                  <a:cubicBezTo>
                    <a:pt x="2771" y="60"/>
                    <a:pt x="2667" y="150"/>
                    <a:pt x="2578" y="239"/>
                  </a:cubicBezTo>
                  <a:cubicBezTo>
                    <a:pt x="1579" y="1193"/>
                    <a:pt x="924" y="2340"/>
                    <a:pt x="343" y="3576"/>
                  </a:cubicBezTo>
                  <a:cubicBezTo>
                    <a:pt x="0" y="4321"/>
                    <a:pt x="224" y="4947"/>
                    <a:pt x="462" y="5662"/>
                  </a:cubicBezTo>
                  <a:cubicBezTo>
                    <a:pt x="537" y="5573"/>
                    <a:pt x="596" y="5543"/>
                    <a:pt x="641" y="5483"/>
                  </a:cubicBezTo>
                  <a:cubicBezTo>
                    <a:pt x="1460" y="4351"/>
                    <a:pt x="2369" y="3293"/>
                    <a:pt x="3457" y="2399"/>
                  </a:cubicBezTo>
                  <a:cubicBezTo>
                    <a:pt x="3546" y="2325"/>
                    <a:pt x="3546" y="2087"/>
                    <a:pt x="3501" y="1952"/>
                  </a:cubicBezTo>
                  <a:cubicBezTo>
                    <a:pt x="3293" y="1297"/>
                    <a:pt x="3069" y="671"/>
                    <a:pt x="2831"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3" name="Google Shape;2983;p22"/>
            <p:cNvSpPr/>
            <p:nvPr/>
          </p:nvSpPr>
          <p:spPr>
            <a:xfrm>
              <a:off x="6536800" y="3428425"/>
              <a:ext cx="39875" cy="163175"/>
            </a:xfrm>
            <a:custGeom>
              <a:avLst/>
              <a:gdLst/>
              <a:ahLst/>
              <a:cxnLst/>
              <a:rect l="l" t="t" r="r" b="b"/>
              <a:pathLst>
                <a:path w="1595" h="6527" extrusionOk="0">
                  <a:moveTo>
                    <a:pt x="1565" y="1"/>
                  </a:moveTo>
                  <a:cubicBezTo>
                    <a:pt x="790" y="880"/>
                    <a:pt x="477" y="1863"/>
                    <a:pt x="45" y="2787"/>
                  </a:cubicBezTo>
                  <a:cubicBezTo>
                    <a:pt x="0" y="2861"/>
                    <a:pt x="30" y="2966"/>
                    <a:pt x="60" y="3055"/>
                  </a:cubicBezTo>
                  <a:cubicBezTo>
                    <a:pt x="373" y="4187"/>
                    <a:pt x="537" y="5319"/>
                    <a:pt x="403" y="6526"/>
                  </a:cubicBezTo>
                  <a:cubicBezTo>
                    <a:pt x="745" y="6139"/>
                    <a:pt x="1103" y="5751"/>
                    <a:pt x="1446" y="5364"/>
                  </a:cubicBezTo>
                  <a:cubicBezTo>
                    <a:pt x="1520" y="5260"/>
                    <a:pt x="1595" y="5111"/>
                    <a:pt x="1595" y="4992"/>
                  </a:cubicBezTo>
                  <a:cubicBezTo>
                    <a:pt x="1595" y="3368"/>
                    <a:pt x="1580" y="1729"/>
                    <a:pt x="156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4" name="Google Shape;2984;p22"/>
            <p:cNvSpPr/>
            <p:nvPr/>
          </p:nvSpPr>
          <p:spPr>
            <a:xfrm>
              <a:off x="6717050" y="3370700"/>
              <a:ext cx="128900" cy="69500"/>
            </a:xfrm>
            <a:custGeom>
              <a:avLst/>
              <a:gdLst/>
              <a:ahLst/>
              <a:cxnLst/>
              <a:rect l="l" t="t" r="r" b="b"/>
              <a:pathLst>
                <a:path w="5156" h="2780" extrusionOk="0">
                  <a:moveTo>
                    <a:pt x="5155" y="31"/>
                  </a:moveTo>
                  <a:cubicBezTo>
                    <a:pt x="4351" y="90"/>
                    <a:pt x="3621" y="1"/>
                    <a:pt x="2980" y="448"/>
                  </a:cubicBezTo>
                  <a:cubicBezTo>
                    <a:pt x="2548" y="731"/>
                    <a:pt x="2116" y="999"/>
                    <a:pt x="1684" y="1282"/>
                  </a:cubicBezTo>
                  <a:cubicBezTo>
                    <a:pt x="1148" y="1625"/>
                    <a:pt x="597" y="1982"/>
                    <a:pt x="1" y="2370"/>
                  </a:cubicBezTo>
                  <a:cubicBezTo>
                    <a:pt x="314" y="2444"/>
                    <a:pt x="552" y="2459"/>
                    <a:pt x="746" y="2563"/>
                  </a:cubicBezTo>
                  <a:cubicBezTo>
                    <a:pt x="1021" y="2712"/>
                    <a:pt x="1285" y="2779"/>
                    <a:pt x="1538" y="2779"/>
                  </a:cubicBezTo>
                  <a:cubicBezTo>
                    <a:pt x="1970" y="2779"/>
                    <a:pt x="2372" y="2584"/>
                    <a:pt x="2757" y="2265"/>
                  </a:cubicBezTo>
                  <a:cubicBezTo>
                    <a:pt x="2817" y="2206"/>
                    <a:pt x="2906" y="2161"/>
                    <a:pt x="2980" y="2116"/>
                  </a:cubicBezTo>
                  <a:cubicBezTo>
                    <a:pt x="3800" y="1565"/>
                    <a:pt x="4545" y="924"/>
                    <a:pt x="5155" y="3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5" name="Google Shape;2985;p22"/>
            <p:cNvSpPr/>
            <p:nvPr/>
          </p:nvSpPr>
          <p:spPr>
            <a:xfrm>
              <a:off x="6455600" y="3028200"/>
              <a:ext cx="89425" cy="98225"/>
            </a:xfrm>
            <a:custGeom>
              <a:avLst/>
              <a:gdLst/>
              <a:ahLst/>
              <a:cxnLst/>
              <a:rect l="l" t="t" r="r" b="b"/>
              <a:pathLst>
                <a:path w="3577" h="3929" extrusionOk="0">
                  <a:moveTo>
                    <a:pt x="1790" y="1"/>
                  </a:moveTo>
                  <a:cubicBezTo>
                    <a:pt x="1595" y="1"/>
                    <a:pt x="1396" y="23"/>
                    <a:pt x="1193" y="70"/>
                  </a:cubicBezTo>
                  <a:cubicBezTo>
                    <a:pt x="954" y="114"/>
                    <a:pt x="686" y="293"/>
                    <a:pt x="567" y="487"/>
                  </a:cubicBezTo>
                  <a:cubicBezTo>
                    <a:pt x="1" y="1381"/>
                    <a:pt x="31" y="2319"/>
                    <a:pt x="507" y="3243"/>
                  </a:cubicBezTo>
                  <a:cubicBezTo>
                    <a:pt x="656" y="3541"/>
                    <a:pt x="880" y="3839"/>
                    <a:pt x="1297" y="3928"/>
                  </a:cubicBezTo>
                  <a:cubicBezTo>
                    <a:pt x="1148" y="1857"/>
                    <a:pt x="1759" y="963"/>
                    <a:pt x="3576" y="636"/>
                  </a:cubicBezTo>
                  <a:cubicBezTo>
                    <a:pt x="2998" y="228"/>
                    <a:pt x="2412" y="1"/>
                    <a:pt x="1790"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6" name="Google Shape;2986;p22"/>
            <p:cNvSpPr/>
            <p:nvPr/>
          </p:nvSpPr>
          <p:spPr>
            <a:xfrm>
              <a:off x="6466400" y="3210925"/>
              <a:ext cx="52550" cy="137450"/>
            </a:xfrm>
            <a:custGeom>
              <a:avLst/>
              <a:gdLst/>
              <a:ahLst/>
              <a:cxnLst/>
              <a:rect l="l" t="t" r="r" b="b"/>
              <a:pathLst>
                <a:path w="2102" h="5498" extrusionOk="0">
                  <a:moveTo>
                    <a:pt x="656" y="1"/>
                  </a:moveTo>
                  <a:cubicBezTo>
                    <a:pt x="627" y="984"/>
                    <a:pt x="433" y="1937"/>
                    <a:pt x="60" y="2846"/>
                  </a:cubicBezTo>
                  <a:cubicBezTo>
                    <a:pt x="1" y="2980"/>
                    <a:pt x="31" y="3204"/>
                    <a:pt x="90" y="3338"/>
                  </a:cubicBezTo>
                  <a:cubicBezTo>
                    <a:pt x="478" y="4232"/>
                    <a:pt x="1312" y="4723"/>
                    <a:pt x="1967" y="5498"/>
                  </a:cubicBezTo>
                  <a:cubicBezTo>
                    <a:pt x="2101" y="3457"/>
                    <a:pt x="1342" y="1729"/>
                    <a:pt x="65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7" name="Google Shape;2987;p22"/>
            <p:cNvSpPr/>
            <p:nvPr/>
          </p:nvSpPr>
          <p:spPr>
            <a:xfrm>
              <a:off x="6492850" y="3206825"/>
              <a:ext cx="60725" cy="146400"/>
            </a:xfrm>
            <a:custGeom>
              <a:avLst/>
              <a:gdLst/>
              <a:ahLst/>
              <a:cxnLst/>
              <a:rect l="l" t="t" r="r" b="b"/>
              <a:pathLst>
                <a:path w="2429" h="5856" extrusionOk="0">
                  <a:moveTo>
                    <a:pt x="150" y="1"/>
                  </a:moveTo>
                  <a:cubicBezTo>
                    <a:pt x="90" y="31"/>
                    <a:pt x="45" y="60"/>
                    <a:pt x="1" y="90"/>
                  </a:cubicBezTo>
                  <a:cubicBezTo>
                    <a:pt x="701" y="1938"/>
                    <a:pt x="1386" y="3800"/>
                    <a:pt x="1222" y="5856"/>
                  </a:cubicBezTo>
                  <a:cubicBezTo>
                    <a:pt x="1714" y="5349"/>
                    <a:pt x="2027" y="4768"/>
                    <a:pt x="2205" y="4128"/>
                  </a:cubicBezTo>
                  <a:cubicBezTo>
                    <a:pt x="2429" y="3383"/>
                    <a:pt x="2414" y="2668"/>
                    <a:pt x="1863" y="2042"/>
                  </a:cubicBezTo>
                  <a:cubicBezTo>
                    <a:pt x="1282" y="1371"/>
                    <a:pt x="716" y="671"/>
                    <a:pt x="15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8" name="Google Shape;2988;p22"/>
            <p:cNvSpPr/>
            <p:nvPr/>
          </p:nvSpPr>
          <p:spPr>
            <a:xfrm>
              <a:off x="6795650" y="3251150"/>
              <a:ext cx="78225" cy="115475"/>
            </a:xfrm>
            <a:custGeom>
              <a:avLst/>
              <a:gdLst/>
              <a:ahLst/>
              <a:cxnLst/>
              <a:rect l="l" t="t" r="r" b="b"/>
              <a:pathLst>
                <a:path w="3129" h="4619" extrusionOk="0">
                  <a:moveTo>
                    <a:pt x="3024" y="1"/>
                  </a:moveTo>
                  <a:cubicBezTo>
                    <a:pt x="2235" y="1073"/>
                    <a:pt x="1326" y="1952"/>
                    <a:pt x="194" y="2578"/>
                  </a:cubicBezTo>
                  <a:cubicBezTo>
                    <a:pt x="75" y="2652"/>
                    <a:pt x="0" y="2906"/>
                    <a:pt x="0" y="3070"/>
                  </a:cubicBezTo>
                  <a:cubicBezTo>
                    <a:pt x="0" y="3576"/>
                    <a:pt x="60" y="4098"/>
                    <a:pt x="90" y="4619"/>
                  </a:cubicBezTo>
                  <a:cubicBezTo>
                    <a:pt x="1311" y="4098"/>
                    <a:pt x="3129" y="1252"/>
                    <a:pt x="30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9" name="Google Shape;2989;p22"/>
            <p:cNvSpPr/>
            <p:nvPr/>
          </p:nvSpPr>
          <p:spPr>
            <a:xfrm>
              <a:off x="6632525" y="3438350"/>
              <a:ext cx="118075" cy="83975"/>
            </a:xfrm>
            <a:custGeom>
              <a:avLst/>
              <a:gdLst/>
              <a:ahLst/>
              <a:cxnLst/>
              <a:rect l="l" t="t" r="r" b="b"/>
              <a:pathLst>
                <a:path w="4723" h="3359" extrusionOk="0">
                  <a:moveTo>
                    <a:pt x="3616" y="0"/>
                  </a:moveTo>
                  <a:cubicBezTo>
                    <a:pt x="3315" y="0"/>
                    <a:pt x="2996" y="33"/>
                    <a:pt x="2786" y="185"/>
                  </a:cubicBezTo>
                  <a:cubicBezTo>
                    <a:pt x="1684" y="1004"/>
                    <a:pt x="790" y="2062"/>
                    <a:pt x="15" y="3194"/>
                  </a:cubicBezTo>
                  <a:cubicBezTo>
                    <a:pt x="0" y="3209"/>
                    <a:pt x="30" y="3239"/>
                    <a:pt x="60" y="3358"/>
                  </a:cubicBezTo>
                  <a:cubicBezTo>
                    <a:pt x="268" y="3254"/>
                    <a:pt x="536" y="3224"/>
                    <a:pt x="656" y="3075"/>
                  </a:cubicBezTo>
                  <a:cubicBezTo>
                    <a:pt x="1505" y="1988"/>
                    <a:pt x="2563" y="1228"/>
                    <a:pt x="3844" y="751"/>
                  </a:cubicBezTo>
                  <a:cubicBezTo>
                    <a:pt x="4142" y="647"/>
                    <a:pt x="4425" y="498"/>
                    <a:pt x="4723" y="379"/>
                  </a:cubicBezTo>
                  <a:cubicBezTo>
                    <a:pt x="4708" y="334"/>
                    <a:pt x="4708" y="304"/>
                    <a:pt x="4693" y="259"/>
                  </a:cubicBezTo>
                  <a:cubicBezTo>
                    <a:pt x="4410" y="170"/>
                    <a:pt x="4142" y="6"/>
                    <a:pt x="3859" y="6"/>
                  </a:cubicBezTo>
                  <a:cubicBezTo>
                    <a:pt x="3781" y="3"/>
                    <a:pt x="3699" y="0"/>
                    <a:pt x="361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0" name="Google Shape;2990;p22"/>
            <p:cNvSpPr/>
            <p:nvPr/>
          </p:nvSpPr>
          <p:spPr>
            <a:xfrm>
              <a:off x="6810550" y="3244825"/>
              <a:ext cx="74125" cy="122925"/>
            </a:xfrm>
            <a:custGeom>
              <a:avLst/>
              <a:gdLst/>
              <a:ahLst/>
              <a:cxnLst/>
              <a:rect l="l" t="t" r="r" b="b"/>
              <a:pathLst>
                <a:path w="2965" h="4917" extrusionOk="0">
                  <a:moveTo>
                    <a:pt x="2846" y="0"/>
                  </a:moveTo>
                  <a:cubicBezTo>
                    <a:pt x="2369" y="1892"/>
                    <a:pt x="1639" y="3606"/>
                    <a:pt x="0" y="4917"/>
                  </a:cubicBezTo>
                  <a:cubicBezTo>
                    <a:pt x="402" y="4902"/>
                    <a:pt x="685" y="4872"/>
                    <a:pt x="954" y="4872"/>
                  </a:cubicBezTo>
                  <a:cubicBezTo>
                    <a:pt x="1401" y="4872"/>
                    <a:pt x="1743" y="4723"/>
                    <a:pt x="1922" y="4291"/>
                  </a:cubicBezTo>
                  <a:cubicBezTo>
                    <a:pt x="2160" y="3784"/>
                    <a:pt x="2414" y="3278"/>
                    <a:pt x="2592" y="2742"/>
                  </a:cubicBezTo>
                  <a:cubicBezTo>
                    <a:pt x="2890" y="1863"/>
                    <a:pt x="2965" y="939"/>
                    <a:pt x="284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1" name="Google Shape;2991;p22"/>
            <p:cNvSpPr/>
            <p:nvPr/>
          </p:nvSpPr>
          <p:spPr>
            <a:xfrm>
              <a:off x="6562500" y="3527500"/>
              <a:ext cx="76375" cy="101700"/>
            </a:xfrm>
            <a:custGeom>
              <a:avLst/>
              <a:gdLst/>
              <a:ahLst/>
              <a:cxnLst/>
              <a:rect l="l" t="t" r="r" b="b"/>
              <a:pathLst>
                <a:path w="3055" h="4068" extrusionOk="0">
                  <a:moveTo>
                    <a:pt x="2826" y="1"/>
                  </a:moveTo>
                  <a:cubicBezTo>
                    <a:pt x="2584" y="1"/>
                    <a:pt x="2415" y="117"/>
                    <a:pt x="2265" y="314"/>
                  </a:cubicBezTo>
                  <a:cubicBezTo>
                    <a:pt x="2012" y="626"/>
                    <a:pt x="1773" y="999"/>
                    <a:pt x="1431" y="1178"/>
                  </a:cubicBezTo>
                  <a:cubicBezTo>
                    <a:pt x="924" y="1461"/>
                    <a:pt x="745" y="1878"/>
                    <a:pt x="656" y="2399"/>
                  </a:cubicBezTo>
                  <a:cubicBezTo>
                    <a:pt x="611" y="2593"/>
                    <a:pt x="537" y="2787"/>
                    <a:pt x="462" y="2980"/>
                  </a:cubicBezTo>
                  <a:cubicBezTo>
                    <a:pt x="313" y="3338"/>
                    <a:pt x="149" y="3710"/>
                    <a:pt x="0" y="4068"/>
                  </a:cubicBezTo>
                  <a:cubicBezTo>
                    <a:pt x="1416" y="3025"/>
                    <a:pt x="2146" y="1490"/>
                    <a:pt x="3054" y="30"/>
                  </a:cubicBezTo>
                  <a:cubicBezTo>
                    <a:pt x="2971" y="11"/>
                    <a:pt x="2896" y="1"/>
                    <a:pt x="28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2" name="Google Shape;2992;p22"/>
            <p:cNvSpPr/>
            <p:nvPr/>
          </p:nvSpPr>
          <p:spPr>
            <a:xfrm>
              <a:off x="6511850" y="3572950"/>
              <a:ext cx="62225" cy="98350"/>
            </a:xfrm>
            <a:custGeom>
              <a:avLst/>
              <a:gdLst/>
              <a:ahLst/>
              <a:cxnLst/>
              <a:rect l="l" t="t" r="r" b="b"/>
              <a:pathLst>
                <a:path w="2489" h="3934" extrusionOk="0">
                  <a:moveTo>
                    <a:pt x="2488" y="0"/>
                  </a:moveTo>
                  <a:cubicBezTo>
                    <a:pt x="1073" y="1028"/>
                    <a:pt x="790" y="2637"/>
                    <a:pt x="0" y="3933"/>
                  </a:cubicBezTo>
                  <a:lnTo>
                    <a:pt x="0" y="3933"/>
                  </a:lnTo>
                  <a:cubicBezTo>
                    <a:pt x="1505" y="3069"/>
                    <a:pt x="2026" y="1609"/>
                    <a:pt x="2488"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3" name="Google Shape;2993;p22"/>
            <p:cNvSpPr/>
            <p:nvPr/>
          </p:nvSpPr>
          <p:spPr>
            <a:xfrm>
              <a:off x="6527850" y="3053925"/>
              <a:ext cx="51050" cy="60200"/>
            </a:xfrm>
            <a:custGeom>
              <a:avLst/>
              <a:gdLst/>
              <a:ahLst/>
              <a:cxnLst/>
              <a:rect l="l" t="t" r="r" b="b"/>
              <a:pathLst>
                <a:path w="2042" h="2408" extrusionOk="0">
                  <a:moveTo>
                    <a:pt x="1069" y="1"/>
                  </a:moveTo>
                  <a:cubicBezTo>
                    <a:pt x="907" y="1"/>
                    <a:pt x="756" y="146"/>
                    <a:pt x="507" y="441"/>
                  </a:cubicBezTo>
                  <a:cubicBezTo>
                    <a:pt x="463" y="501"/>
                    <a:pt x="403" y="575"/>
                    <a:pt x="358" y="635"/>
                  </a:cubicBezTo>
                  <a:cubicBezTo>
                    <a:pt x="1" y="1201"/>
                    <a:pt x="16" y="1916"/>
                    <a:pt x="433" y="2407"/>
                  </a:cubicBezTo>
                  <a:cubicBezTo>
                    <a:pt x="642" y="1558"/>
                    <a:pt x="1193" y="1052"/>
                    <a:pt x="2042" y="798"/>
                  </a:cubicBezTo>
                  <a:cubicBezTo>
                    <a:pt x="1878" y="635"/>
                    <a:pt x="1759" y="501"/>
                    <a:pt x="1625" y="366"/>
                  </a:cubicBezTo>
                  <a:cubicBezTo>
                    <a:pt x="1375" y="124"/>
                    <a:pt x="1217" y="1"/>
                    <a:pt x="106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4" name="Google Shape;2994;p22"/>
            <p:cNvSpPr/>
            <p:nvPr/>
          </p:nvSpPr>
          <p:spPr>
            <a:xfrm>
              <a:off x="6586325" y="3495475"/>
              <a:ext cx="30200" cy="62600"/>
            </a:xfrm>
            <a:custGeom>
              <a:avLst/>
              <a:gdLst/>
              <a:ahLst/>
              <a:cxnLst/>
              <a:rect l="l" t="t" r="r" b="b"/>
              <a:pathLst>
                <a:path w="1208" h="2504" extrusionOk="0">
                  <a:moveTo>
                    <a:pt x="835" y="1"/>
                  </a:moveTo>
                  <a:cubicBezTo>
                    <a:pt x="597" y="194"/>
                    <a:pt x="373" y="373"/>
                    <a:pt x="165" y="567"/>
                  </a:cubicBezTo>
                  <a:cubicBezTo>
                    <a:pt x="120" y="626"/>
                    <a:pt x="75" y="701"/>
                    <a:pt x="75" y="775"/>
                  </a:cubicBezTo>
                  <a:cubicBezTo>
                    <a:pt x="46" y="1326"/>
                    <a:pt x="31" y="1878"/>
                    <a:pt x="1" y="2414"/>
                  </a:cubicBezTo>
                  <a:cubicBezTo>
                    <a:pt x="46" y="2444"/>
                    <a:pt x="90" y="2473"/>
                    <a:pt x="120" y="2503"/>
                  </a:cubicBezTo>
                  <a:cubicBezTo>
                    <a:pt x="463" y="2116"/>
                    <a:pt x="820" y="1744"/>
                    <a:pt x="1148" y="1356"/>
                  </a:cubicBezTo>
                  <a:cubicBezTo>
                    <a:pt x="1193" y="1297"/>
                    <a:pt x="1208" y="1177"/>
                    <a:pt x="1193" y="1103"/>
                  </a:cubicBezTo>
                  <a:cubicBezTo>
                    <a:pt x="1073" y="730"/>
                    <a:pt x="954" y="358"/>
                    <a:pt x="83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5" name="Google Shape;2995;p22"/>
            <p:cNvSpPr/>
            <p:nvPr/>
          </p:nvSpPr>
          <p:spPr>
            <a:xfrm>
              <a:off x="6324500" y="2919800"/>
              <a:ext cx="584025" cy="764200"/>
            </a:xfrm>
            <a:custGeom>
              <a:avLst/>
              <a:gdLst/>
              <a:ahLst/>
              <a:cxnLst/>
              <a:rect l="l" t="t" r="r" b="b"/>
              <a:pathLst>
                <a:path w="23361" h="30568" extrusionOk="0">
                  <a:moveTo>
                    <a:pt x="9203" y="5366"/>
                  </a:moveTo>
                  <a:cubicBezTo>
                    <a:pt x="9351" y="5366"/>
                    <a:pt x="9509" y="5489"/>
                    <a:pt x="9759" y="5731"/>
                  </a:cubicBezTo>
                  <a:cubicBezTo>
                    <a:pt x="9893" y="5866"/>
                    <a:pt x="10012" y="6000"/>
                    <a:pt x="10176" y="6163"/>
                  </a:cubicBezTo>
                  <a:cubicBezTo>
                    <a:pt x="9327" y="6417"/>
                    <a:pt x="8776" y="6923"/>
                    <a:pt x="8567" y="7772"/>
                  </a:cubicBezTo>
                  <a:cubicBezTo>
                    <a:pt x="8150" y="7281"/>
                    <a:pt x="8135" y="6566"/>
                    <a:pt x="8507" y="6000"/>
                  </a:cubicBezTo>
                  <a:cubicBezTo>
                    <a:pt x="8537" y="5940"/>
                    <a:pt x="8597" y="5866"/>
                    <a:pt x="8641" y="5806"/>
                  </a:cubicBezTo>
                  <a:cubicBezTo>
                    <a:pt x="8890" y="5511"/>
                    <a:pt x="9041" y="5366"/>
                    <a:pt x="9203" y="5366"/>
                  </a:cubicBezTo>
                  <a:close/>
                  <a:moveTo>
                    <a:pt x="7034" y="4337"/>
                  </a:moveTo>
                  <a:cubicBezTo>
                    <a:pt x="7656" y="4337"/>
                    <a:pt x="8242" y="4564"/>
                    <a:pt x="8820" y="4972"/>
                  </a:cubicBezTo>
                  <a:cubicBezTo>
                    <a:pt x="7003" y="5299"/>
                    <a:pt x="6392" y="6193"/>
                    <a:pt x="6541" y="8264"/>
                  </a:cubicBezTo>
                  <a:cubicBezTo>
                    <a:pt x="6124" y="8175"/>
                    <a:pt x="5900" y="7877"/>
                    <a:pt x="5751" y="7579"/>
                  </a:cubicBezTo>
                  <a:cubicBezTo>
                    <a:pt x="5275" y="6655"/>
                    <a:pt x="5245" y="5717"/>
                    <a:pt x="5811" y="4823"/>
                  </a:cubicBezTo>
                  <a:cubicBezTo>
                    <a:pt x="5930" y="4629"/>
                    <a:pt x="6198" y="4450"/>
                    <a:pt x="6437" y="4406"/>
                  </a:cubicBezTo>
                  <a:cubicBezTo>
                    <a:pt x="6640" y="4359"/>
                    <a:pt x="6839" y="4337"/>
                    <a:pt x="7034" y="4337"/>
                  </a:cubicBezTo>
                  <a:close/>
                  <a:moveTo>
                    <a:pt x="18341" y="1462"/>
                  </a:moveTo>
                  <a:cubicBezTo>
                    <a:pt x="20592" y="1462"/>
                    <a:pt x="22473" y="3099"/>
                    <a:pt x="22735" y="5612"/>
                  </a:cubicBezTo>
                  <a:cubicBezTo>
                    <a:pt x="22794" y="6163"/>
                    <a:pt x="22749" y="6744"/>
                    <a:pt x="22630" y="7296"/>
                  </a:cubicBezTo>
                  <a:cubicBezTo>
                    <a:pt x="22413" y="8353"/>
                    <a:pt x="21450" y="9100"/>
                    <a:pt x="20438" y="9100"/>
                  </a:cubicBezTo>
                  <a:cubicBezTo>
                    <a:pt x="20409" y="9100"/>
                    <a:pt x="20380" y="9100"/>
                    <a:pt x="20351" y="9098"/>
                  </a:cubicBezTo>
                  <a:cubicBezTo>
                    <a:pt x="19636" y="9068"/>
                    <a:pt x="19010" y="8622"/>
                    <a:pt x="18876" y="8041"/>
                  </a:cubicBezTo>
                  <a:lnTo>
                    <a:pt x="18876" y="8041"/>
                  </a:lnTo>
                  <a:cubicBezTo>
                    <a:pt x="19055" y="8100"/>
                    <a:pt x="19219" y="8160"/>
                    <a:pt x="19383" y="8190"/>
                  </a:cubicBezTo>
                  <a:cubicBezTo>
                    <a:pt x="19489" y="8212"/>
                    <a:pt x="19591" y="8224"/>
                    <a:pt x="19690" y="8224"/>
                  </a:cubicBezTo>
                  <a:cubicBezTo>
                    <a:pt x="20104" y="8224"/>
                    <a:pt x="20444" y="8023"/>
                    <a:pt x="20649" y="7638"/>
                  </a:cubicBezTo>
                  <a:cubicBezTo>
                    <a:pt x="21513" y="6074"/>
                    <a:pt x="20559" y="3556"/>
                    <a:pt x="18891" y="2961"/>
                  </a:cubicBezTo>
                  <a:cubicBezTo>
                    <a:pt x="18598" y="2858"/>
                    <a:pt x="18304" y="2803"/>
                    <a:pt x="18014" y="2803"/>
                  </a:cubicBezTo>
                  <a:cubicBezTo>
                    <a:pt x="17670" y="2803"/>
                    <a:pt x="17330" y="2880"/>
                    <a:pt x="16999" y="3050"/>
                  </a:cubicBezTo>
                  <a:cubicBezTo>
                    <a:pt x="16209" y="3467"/>
                    <a:pt x="15465" y="3944"/>
                    <a:pt x="14988" y="4748"/>
                  </a:cubicBezTo>
                  <a:cubicBezTo>
                    <a:pt x="14779" y="5091"/>
                    <a:pt x="14571" y="5433"/>
                    <a:pt x="14437" y="5657"/>
                  </a:cubicBezTo>
                  <a:cubicBezTo>
                    <a:pt x="14079" y="5076"/>
                    <a:pt x="14198" y="4286"/>
                    <a:pt x="14600" y="3512"/>
                  </a:cubicBezTo>
                  <a:cubicBezTo>
                    <a:pt x="15032" y="2692"/>
                    <a:pt x="15718" y="2111"/>
                    <a:pt x="16597" y="1784"/>
                  </a:cubicBezTo>
                  <a:cubicBezTo>
                    <a:pt x="17188" y="1565"/>
                    <a:pt x="17776" y="1462"/>
                    <a:pt x="18341" y="1462"/>
                  </a:cubicBezTo>
                  <a:close/>
                  <a:moveTo>
                    <a:pt x="6332" y="11646"/>
                  </a:moveTo>
                  <a:cubicBezTo>
                    <a:pt x="7018" y="13374"/>
                    <a:pt x="7777" y="15102"/>
                    <a:pt x="7643" y="17143"/>
                  </a:cubicBezTo>
                  <a:cubicBezTo>
                    <a:pt x="6988" y="16368"/>
                    <a:pt x="6154" y="15877"/>
                    <a:pt x="5766" y="14983"/>
                  </a:cubicBezTo>
                  <a:cubicBezTo>
                    <a:pt x="5707" y="14849"/>
                    <a:pt x="5677" y="14625"/>
                    <a:pt x="5736" y="14491"/>
                  </a:cubicBezTo>
                  <a:cubicBezTo>
                    <a:pt x="6109" y="13582"/>
                    <a:pt x="6303" y="12629"/>
                    <a:pt x="6332" y="11646"/>
                  </a:cubicBezTo>
                  <a:close/>
                  <a:moveTo>
                    <a:pt x="6884" y="11482"/>
                  </a:moveTo>
                  <a:cubicBezTo>
                    <a:pt x="7450" y="12152"/>
                    <a:pt x="8016" y="12852"/>
                    <a:pt x="8597" y="13523"/>
                  </a:cubicBezTo>
                  <a:cubicBezTo>
                    <a:pt x="9148" y="14149"/>
                    <a:pt x="9163" y="14864"/>
                    <a:pt x="8939" y="15609"/>
                  </a:cubicBezTo>
                  <a:cubicBezTo>
                    <a:pt x="8761" y="16249"/>
                    <a:pt x="8448" y="16830"/>
                    <a:pt x="7956" y="17337"/>
                  </a:cubicBezTo>
                  <a:cubicBezTo>
                    <a:pt x="8120" y="15281"/>
                    <a:pt x="7435" y="13419"/>
                    <a:pt x="6735" y="11571"/>
                  </a:cubicBezTo>
                  <a:cubicBezTo>
                    <a:pt x="6779" y="11541"/>
                    <a:pt x="6824" y="11512"/>
                    <a:pt x="6884" y="11482"/>
                  </a:cubicBezTo>
                  <a:close/>
                  <a:moveTo>
                    <a:pt x="21870" y="13255"/>
                  </a:moveTo>
                  <a:lnTo>
                    <a:pt x="21870" y="13255"/>
                  </a:lnTo>
                  <a:cubicBezTo>
                    <a:pt x="21975" y="14506"/>
                    <a:pt x="20157" y="17352"/>
                    <a:pt x="18936" y="17873"/>
                  </a:cubicBezTo>
                  <a:cubicBezTo>
                    <a:pt x="18906" y="17352"/>
                    <a:pt x="18846" y="16830"/>
                    <a:pt x="18846" y="16324"/>
                  </a:cubicBezTo>
                  <a:cubicBezTo>
                    <a:pt x="18846" y="16160"/>
                    <a:pt x="18921" y="15906"/>
                    <a:pt x="19040" y="15832"/>
                  </a:cubicBezTo>
                  <a:cubicBezTo>
                    <a:pt x="20172" y="15206"/>
                    <a:pt x="21081" y="14327"/>
                    <a:pt x="21870" y="13255"/>
                  </a:cubicBezTo>
                  <a:close/>
                  <a:moveTo>
                    <a:pt x="22288" y="13001"/>
                  </a:moveTo>
                  <a:cubicBezTo>
                    <a:pt x="22407" y="13940"/>
                    <a:pt x="22332" y="14864"/>
                    <a:pt x="22034" y="15743"/>
                  </a:cubicBezTo>
                  <a:cubicBezTo>
                    <a:pt x="21856" y="16279"/>
                    <a:pt x="21602" y="16785"/>
                    <a:pt x="21364" y="17292"/>
                  </a:cubicBezTo>
                  <a:cubicBezTo>
                    <a:pt x="21193" y="17706"/>
                    <a:pt x="20871" y="17874"/>
                    <a:pt x="20450" y="17874"/>
                  </a:cubicBezTo>
                  <a:cubicBezTo>
                    <a:pt x="20432" y="17874"/>
                    <a:pt x="20414" y="17874"/>
                    <a:pt x="20396" y="17873"/>
                  </a:cubicBezTo>
                  <a:cubicBezTo>
                    <a:pt x="20127" y="17873"/>
                    <a:pt x="19844" y="17903"/>
                    <a:pt x="19442" y="17918"/>
                  </a:cubicBezTo>
                  <a:cubicBezTo>
                    <a:pt x="21081" y="16607"/>
                    <a:pt x="21811" y="14893"/>
                    <a:pt x="22288" y="13001"/>
                  </a:cubicBezTo>
                  <a:close/>
                  <a:moveTo>
                    <a:pt x="6473" y="2243"/>
                  </a:moveTo>
                  <a:cubicBezTo>
                    <a:pt x="6972" y="2243"/>
                    <a:pt x="7479" y="2331"/>
                    <a:pt x="7986" y="2514"/>
                  </a:cubicBezTo>
                  <a:cubicBezTo>
                    <a:pt x="9565" y="3095"/>
                    <a:pt x="10742" y="4197"/>
                    <a:pt x="11576" y="5642"/>
                  </a:cubicBezTo>
                  <a:cubicBezTo>
                    <a:pt x="12515" y="7281"/>
                    <a:pt x="13170" y="9024"/>
                    <a:pt x="13379" y="10916"/>
                  </a:cubicBezTo>
                  <a:cubicBezTo>
                    <a:pt x="13528" y="12331"/>
                    <a:pt x="13334" y="13687"/>
                    <a:pt x="12589" y="14923"/>
                  </a:cubicBezTo>
                  <a:cubicBezTo>
                    <a:pt x="11964" y="15951"/>
                    <a:pt x="11308" y="16964"/>
                    <a:pt x="10608" y="18082"/>
                  </a:cubicBezTo>
                  <a:cubicBezTo>
                    <a:pt x="10370" y="17471"/>
                    <a:pt x="10429" y="17143"/>
                    <a:pt x="10831" y="16771"/>
                  </a:cubicBezTo>
                  <a:cubicBezTo>
                    <a:pt x="12545" y="15132"/>
                    <a:pt x="13036" y="13046"/>
                    <a:pt x="12753" y="10782"/>
                  </a:cubicBezTo>
                  <a:cubicBezTo>
                    <a:pt x="12425" y="8145"/>
                    <a:pt x="10980" y="6163"/>
                    <a:pt x="8865" y="4659"/>
                  </a:cubicBezTo>
                  <a:cubicBezTo>
                    <a:pt x="8260" y="4226"/>
                    <a:pt x="7619" y="4018"/>
                    <a:pt x="6981" y="4018"/>
                  </a:cubicBezTo>
                  <a:cubicBezTo>
                    <a:pt x="6237" y="4018"/>
                    <a:pt x="5494" y="4300"/>
                    <a:pt x="4813" y="4838"/>
                  </a:cubicBezTo>
                  <a:cubicBezTo>
                    <a:pt x="3815" y="5627"/>
                    <a:pt x="3129" y="6596"/>
                    <a:pt x="3085" y="7921"/>
                  </a:cubicBezTo>
                  <a:cubicBezTo>
                    <a:pt x="3055" y="8547"/>
                    <a:pt x="3204" y="9098"/>
                    <a:pt x="3561" y="9605"/>
                  </a:cubicBezTo>
                  <a:cubicBezTo>
                    <a:pt x="3606" y="9664"/>
                    <a:pt x="3651" y="9724"/>
                    <a:pt x="3695" y="9798"/>
                  </a:cubicBezTo>
                  <a:cubicBezTo>
                    <a:pt x="3710" y="9813"/>
                    <a:pt x="3695" y="9843"/>
                    <a:pt x="3695" y="9918"/>
                  </a:cubicBezTo>
                  <a:cubicBezTo>
                    <a:pt x="3159" y="9560"/>
                    <a:pt x="2772" y="9128"/>
                    <a:pt x="2533" y="8547"/>
                  </a:cubicBezTo>
                  <a:cubicBezTo>
                    <a:pt x="1848" y="6968"/>
                    <a:pt x="2057" y="4182"/>
                    <a:pt x="4142" y="2916"/>
                  </a:cubicBezTo>
                  <a:cubicBezTo>
                    <a:pt x="4879" y="2474"/>
                    <a:pt x="5666" y="2243"/>
                    <a:pt x="6473" y="2243"/>
                  </a:cubicBezTo>
                  <a:close/>
                  <a:moveTo>
                    <a:pt x="18578" y="15996"/>
                  </a:moveTo>
                  <a:cubicBezTo>
                    <a:pt x="18608" y="16726"/>
                    <a:pt x="18653" y="17337"/>
                    <a:pt x="18667" y="17933"/>
                  </a:cubicBezTo>
                  <a:cubicBezTo>
                    <a:pt x="18682" y="18052"/>
                    <a:pt x="18608" y="18201"/>
                    <a:pt x="18519" y="18260"/>
                  </a:cubicBezTo>
                  <a:cubicBezTo>
                    <a:pt x="17461" y="18960"/>
                    <a:pt x="16403" y="19631"/>
                    <a:pt x="15286" y="20346"/>
                  </a:cubicBezTo>
                  <a:cubicBezTo>
                    <a:pt x="15062" y="19705"/>
                    <a:pt x="14645" y="19139"/>
                    <a:pt x="14660" y="18409"/>
                  </a:cubicBezTo>
                  <a:cubicBezTo>
                    <a:pt x="14675" y="18082"/>
                    <a:pt x="14779" y="17828"/>
                    <a:pt x="15077" y="17679"/>
                  </a:cubicBezTo>
                  <a:cubicBezTo>
                    <a:pt x="16209" y="17128"/>
                    <a:pt x="17357" y="16592"/>
                    <a:pt x="18578" y="15996"/>
                  </a:cubicBezTo>
                  <a:close/>
                  <a:moveTo>
                    <a:pt x="20857" y="18067"/>
                  </a:moveTo>
                  <a:lnTo>
                    <a:pt x="20857" y="18067"/>
                  </a:lnTo>
                  <a:cubicBezTo>
                    <a:pt x="20247" y="18960"/>
                    <a:pt x="19502" y="19601"/>
                    <a:pt x="18682" y="20152"/>
                  </a:cubicBezTo>
                  <a:cubicBezTo>
                    <a:pt x="18608" y="20197"/>
                    <a:pt x="18519" y="20242"/>
                    <a:pt x="18459" y="20301"/>
                  </a:cubicBezTo>
                  <a:cubicBezTo>
                    <a:pt x="18074" y="20620"/>
                    <a:pt x="17672" y="20815"/>
                    <a:pt x="17240" y="20815"/>
                  </a:cubicBezTo>
                  <a:cubicBezTo>
                    <a:pt x="16987" y="20815"/>
                    <a:pt x="16723" y="20748"/>
                    <a:pt x="16448" y="20599"/>
                  </a:cubicBezTo>
                  <a:cubicBezTo>
                    <a:pt x="16254" y="20495"/>
                    <a:pt x="16016" y="20480"/>
                    <a:pt x="15703" y="20406"/>
                  </a:cubicBezTo>
                  <a:cubicBezTo>
                    <a:pt x="16299" y="20018"/>
                    <a:pt x="16850" y="19661"/>
                    <a:pt x="17386" y="19318"/>
                  </a:cubicBezTo>
                  <a:cubicBezTo>
                    <a:pt x="17818" y="19035"/>
                    <a:pt x="18250" y="18767"/>
                    <a:pt x="18682" y="18484"/>
                  </a:cubicBezTo>
                  <a:cubicBezTo>
                    <a:pt x="19323" y="18037"/>
                    <a:pt x="20053" y="18126"/>
                    <a:pt x="20857" y="18067"/>
                  </a:cubicBezTo>
                  <a:close/>
                  <a:moveTo>
                    <a:pt x="5483" y="15162"/>
                  </a:moveTo>
                  <a:cubicBezTo>
                    <a:pt x="6139" y="15892"/>
                    <a:pt x="6794" y="16622"/>
                    <a:pt x="7420" y="17366"/>
                  </a:cubicBezTo>
                  <a:cubicBezTo>
                    <a:pt x="7554" y="17515"/>
                    <a:pt x="7643" y="17769"/>
                    <a:pt x="7614" y="17947"/>
                  </a:cubicBezTo>
                  <a:cubicBezTo>
                    <a:pt x="7420" y="19407"/>
                    <a:pt x="7614" y="20823"/>
                    <a:pt x="8001" y="22223"/>
                  </a:cubicBezTo>
                  <a:cubicBezTo>
                    <a:pt x="8016" y="22283"/>
                    <a:pt x="8016" y="22342"/>
                    <a:pt x="8016" y="22491"/>
                  </a:cubicBezTo>
                  <a:cubicBezTo>
                    <a:pt x="7733" y="22268"/>
                    <a:pt x="7494" y="22074"/>
                    <a:pt x="7256" y="21895"/>
                  </a:cubicBezTo>
                  <a:cubicBezTo>
                    <a:pt x="6764" y="21538"/>
                    <a:pt x="6288" y="21165"/>
                    <a:pt x="5781" y="20838"/>
                  </a:cubicBezTo>
                  <a:cubicBezTo>
                    <a:pt x="5185" y="20435"/>
                    <a:pt x="4753" y="19929"/>
                    <a:pt x="4455" y="19288"/>
                  </a:cubicBezTo>
                  <a:cubicBezTo>
                    <a:pt x="4351" y="19095"/>
                    <a:pt x="4276" y="18841"/>
                    <a:pt x="4336" y="18648"/>
                  </a:cubicBezTo>
                  <a:cubicBezTo>
                    <a:pt x="4664" y="17501"/>
                    <a:pt x="5051" y="16368"/>
                    <a:pt x="5409" y="15221"/>
                  </a:cubicBezTo>
                  <a:cubicBezTo>
                    <a:pt x="5424" y="15191"/>
                    <a:pt x="5468" y="15176"/>
                    <a:pt x="5483" y="15162"/>
                  </a:cubicBezTo>
                  <a:close/>
                  <a:moveTo>
                    <a:pt x="9416" y="14879"/>
                  </a:moveTo>
                  <a:cubicBezTo>
                    <a:pt x="9580" y="15445"/>
                    <a:pt x="9789" y="15996"/>
                    <a:pt x="9938" y="16577"/>
                  </a:cubicBezTo>
                  <a:cubicBezTo>
                    <a:pt x="10042" y="17009"/>
                    <a:pt x="10116" y="17471"/>
                    <a:pt x="10176" y="17918"/>
                  </a:cubicBezTo>
                  <a:cubicBezTo>
                    <a:pt x="10310" y="18960"/>
                    <a:pt x="10116" y="19914"/>
                    <a:pt x="9476" y="20793"/>
                  </a:cubicBezTo>
                  <a:cubicBezTo>
                    <a:pt x="9059" y="21359"/>
                    <a:pt x="8790" y="22044"/>
                    <a:pt x="8403" y="22774"/>
                  </a:cubicBezTo>
                  <a:cubicBezTo>
                    <a:pt x="8120" y="21627"/>
                    <a:pt x="7792" y="20525"/>
                    <a:pt x="7807" y="19378"/>
                  </a:cubicBezTo>
                  <a:cubicBezTo>
                    <a:pt x="7807" y="19288"/>
                    <a:pt x="7807" y="19214"/>
                    <a:pt x="7807" y="19124"/>
                  </a:cubicBezTo>
                  <a:cubicBezTo>
                    <a:pt x="7807" y="18365"/>
                    <a:pt x="7941" y="17679"/>
                    <a:pt x="8463" y="17054"/>
                  </a:cubicBezTo>
                  <a:cubicBezTo>
                    <a:pt x="8969" y="16458"/>
                    <a:pt x="9237" y="15698"/>
                    <a:pt x="9282" y="14893"/>
                  </a:cubicBezTo>
                  <a:cubicBezTo>
                    <a:pt x="9327" y="14893"/>
                    <a:pt x="9371" y="14879"/>
                    <a:pt x="9416" y="14879"/>
                  </a:cubicBezTo>
                  <a:close/>
                  <a:moveTo>
                    <a:pt x="7202" y="309"/>
                  </a:moveTo>
                  <a:cubicBezTo>
                    <a:pt x="8656" y="309"/>
                    <a:pt x="10154" y="739"/>
                    <a:pt x="11338" y="1664"/>
                  </a:cubicBezTo>
                  <a:cubicBezTo>
                    <a:pt x="12515" y="2603"/>
                    <a:pt x="13424" y="3720"/>
                    <a:pt x="13960" y="5136"/>
                  </a:cubicBezTo>
                  <a:cubicBezTo>
                    <a:pt x="14645" y="6968"/>
                    <a:pt x="15211" y="8830"/>
                    <a:pt x="14973" y="10841"/>
                  </a:cubicBezTo>
                  <a:cubicBezTo>
                    <a:pt x="14809" y="12227"/>
                    <a:pt x="14437" y="13553"/>
                    <a:pt x="13900" y="14849"/>
                  </a:cubicBezTo>
                  <a:cubicBezTo>
                    <a:pt x="13006" y="17009"/>
                    <a:pt x="12127" y="19154"/>
                    <a:pt x="11576" y="21433"/>
                  </a:cubicBezTo>
                  <a:cubicBezTo>
                    <a:pt x="11472" y="21851"/>
                    <a:pt x="11263" y="22268"/>
                    <a:pt x="11070" y="22655"/>
                  </a:cubicBezTo>
                  <a:cubicBezTo>
                    <a:pt x="10965" y="22864"/>
                    <a:pt x="10787" y="23042"/>
                    <a:pt x="10638" y="23251"/>
                  </a:cubicBezTo>
                  <a:cubicBezTo>
                    <a:pt x="10563" y="23162"/>
                    <a:pt x="10533" y="23132"/>
                    <a:pt x="10533" y="23102"/>
                  </a:cubicBezTo>
                  <a:cubicBezTo>
                    <a:pt x="10370" y="21597"/>
                    <a:pt x="10370" y="20093"/>
                    <a:pt x="10563" y="18588"/>
                  </a:cubicBezTo>
                  <a:cubicBezTo>
                    <a:pt x="10608" y="18305"/>
                    <a:pt x="10846" y="18022"/>
                    <a:pt x="11010" y="17754"/>
                  </a:cubicBezTo>
                  <a:cubicBezTo>
                    <a:pt x="11532" y="16949"/>
                    <a:pt x="12068" y="16160"/>
                    <a:pt x="12589" y="15355"/>
                  </a:cubicBezTo>
                  <a:cubicBezTo>
                    <a:pt x="13602" y="13761"/>
                    <a:pt x="13841" y="12018"/>
                    <a:pt x="13513" y="10186"/>
                  </a:cubicBezTo>
                  <a:cubicBezTo>
                    <a:pt x="13170" y="8160"/>
                    <a:pt x="12425" y="6283"/>
                    <a:pt x="11219" y="4599"/>
                  </a:cubicBezTo>
                  <a:cubicBezTo>
                    <a:pt x="10593" y="3750"/>
                    <a:pt x="9789" y="3065"/>
                    <a:pt x="8850" y="2573"/>
                  </a:cubicBezTo>
                  <a:cubicBezTo>
                    <a:pt x="8067" y="2161"/>
                    <a:pt x="7287" y="1958"/>
                    <a:pt x="6521" y="1958"/>
                  </a:cubicBezTo>
                  <a:cubicBezTo>
                    <a:pt x="5625" y="1958"/>
                    <a:pt x="4747" y="2236"/>
                    <a:pt x="3904" y="2782"/>
                  </a:cubicBezTo>
                  <a:cubicBezTo>
                    <a:pt x="2206" y="3869"/>
                    <a:pt x="1789" y="5553"/>
                    <a:pt x="2012" y="7445"/>
                  </a:cubicBezTo>
                  <a:cubicBezTo>
                    <a:pt x="2161" y="8771"/>
                    <a:pt x="2742" y="9828"/>
                    <a:pt x="4023" y="10409"/>
                  </a:cubicBezTo>
                  <a:cubicBezTo>
                    <a:pt x="3743" y="10554"/>
                    <a:pt x="3427" y="10624"/>
                    <a:pt x="3112" y="10624"/>
                  </a:cubicBezTo>
                  <a:cubicBezTo>
                    <a:pt x="2490" y="10624"/>
                    <a:pt x="1872" y="10353"/>
                    <a:pt x="1535" y="9858"/>
                  </a:cubicBezTo>
                  <a:cubicBezTo>
                    <a:pt x="552" y="8383"/>
                    <a:pt x="269" y="6789"/>
                    <a:pt x="850" y="5121"/>
                  </a:cubicBezTo>
                  <a:cubicBezTo>
                    <a:pt x="1386" y="3586"/>
                    <a:pt x="2221" y="2245"/>
                    <a:pt x="3636" y="1307"/>
                  </a:cubicBezTo>
                  <a:cubicBezTo>
                    <a:pt x="4617" y="658"/>
                    <a:pt x="5892" y="309"/>
                    <a:pt x="7202" y="309"/>
                  </a:cubicBezTo>
                  <a:close/>
                  <a:moveTo>
                    <a:pt x="14258" y="18320"/>
                  </a:moveTo>
                  <a:cubicBezTo>
                    <a:pt x="14496" y="18990"/>
                    <a:pt x="14720" y="19616"/>
                    <a:pt x="14928" y="20271"/>
                  </a:cubicBezTo>
                  <a:cubicBezTo>
                    <a:pt x="14973" y="20406"/>
                    <a:pt x="14973" y="20644"/>
                    <a:pt x="14884" y="20718"/>
                  </a:cubicBezTo>
                  <a:cubicBezTo>
                    <a:pt x="13796" y="21612"/>
                    <a:pt x="12887" y="22670"/>
                    <a:pt x="12068" y="23802"/>
                  </a:cubicBezTo>
                  <a:cubicBezTo>
                    <a:pt x="12023" y="23862"/>
                    <a:pt x="11964" y="23892"/>
                    <a:pt x="11889" y="23981"/>
                  </a:cubicBezTo>
                  <a:cubicBezTo>
                    <a:pt x="11651" y="23266"/>
                    <a:pt x="11427" y="22640"/>
                    <a:pt x="11770" y="21895"/>
                  </a:cubicBezTo>
                  <a:cubicBezTo>
                    <a:pt x="12351" y="20659"/>
                    <a:pt x="13006" y="19512"/>
                    <a:pt x="14005" y="18558"/>
                  </a:cubicBezTo>
                  <a:cubicBezTo>
                    <a:pt x="14094" y="18469"/>
                    <a:pt x="14198" y="18379"/>
                    <a:pt x="14258" y="18320"/>
                  </a:cubicBezTo>
                  <a:close/>
                  <a:moveTo>
                    <a:pt x="15937" y="20742"/>
                  </a:moveTo>
                  <a:cubicBezTo>
                    <a:pt x="16020" y="20742"/>
                    <a:pt x="16102" y="20745"/>
                    <a:pt x="16180" y="20748"/>
                  </a:cubicBezTo>
                  <a:cubicBezTo>
                    <a:pt x="16463" y="20748"/>
                    <a:pt x="16731" y="20912"/>
                    <a:pt x="17014" y="21001"/>
                  </a:cubicBezTo>
                  <a:cubicBezTo>
                    <a:pt x="17029" y="21046"/>
                    <a:pt x="17029" y="21076"/>
                    <a:pt x="17044" y="21121"/>
                  </a:cubicBezTo>
                  <a:cubicBezTo>
                    <a:pt x="16746" y="21240"/>
                    <a:pt x="16463" y="21389"/>
                    <a:pt x="16165" y="21493"/>
                  </a:cubicBezTo>
                  <a:cubicBezTo>
                    <a:pt x="14884" y="21970"/>
                    <a:pt x="13826" y="22730"/>
                    <a:pt x="12977" y="23817"/>
                  </a:cubicBezTo>
                  <a:cubicBezTo>
                    <a:pt x="12857" y="23966"/>
                    <a:pt x="12589" y="23996"/>
                    <a:pt x="12381" y="24100"/>
                  </a:cubicBezTo>
                  <a:cubicBezTo>
                    <a:pt x="12351" y="23981"/>
                    <a:pt x="12321" y="23951"/>
                    <a:pt x="12336" y="23936"/>
                  </a:cubicBezTo>
                  <a:cubicBezTo>
                    <a:pt x="13111" y="22804"/>
                    <a:pt x="14005" y="21746"/>
                    <a:pt x="15107" y="20927"/>
                  </a:cubicBezTo>
                  <a:cubicBezTo>
                    <a:pt x="15317" y="20775"/>
                    <a:pt x="15636" y="20742"/>
                    <a:pt x="15937" y="20742"/>
                  </a:cubicBezTo>
                  <a:close/>
                  <a:moveTo>
                    <a:pt x="11308" y="23028"/>
                  </a:moveTo>
                  <a:cubicBezTo>
                    <a:pt x="11427" y="23385"/>
                    <a:pt x="11546" y="23757"/>
                    <a:pt x="11666" y="24130"/>
                  </a:cubicBezTo>
                  <a:cubicBezTo>
                    <a:pt x="11681" y="24204"/>
                    <a:pt x="11666" y="24324"/>
                    <a:pt x="11621" y="24383"/>
                  </a:cubicBezTo>
                  <a:cubicBezTo>
                    <a:pt x="11293" y="24771"/>
                    <a:pt x="10936" y="25143"/>
                    <a:pt x="10593" y="25530"/>
                  </a:cubicBezTo>
                  <a:cubicBezTo>
                    <a:pt x="10563" y="25500"/>
                    <a:pt x="10519" y="25471"/>
                    <a:pt x="10474" y="25441"/>
                  </a:cubicBezTo>
                  <a:cubicBezTo>
                    <a:pt x="10504" y="24905"/>
                    <a:pt x="10519" y="24353"/>
                    <a:pt x="10548" y="23802"/>
                  </a:cubicBezTo>
                  <a:cubicBezTo>
                    <a:pt x="10548" y="23728"/>
                    <a:pt x="10593" y="23653"/>
                    <a:pt x="10638" y="23594"/>
                  </a:cubicBezTo>
                  <a:cubicBezTo>
                    <a:pt x="10846" y="23400"/>
                    <a:pt x="11070" y="23221"/>
                    <a:pt x="11308" y="23028"/>
                  </a:cubicBezTo>
                  <a:close/>
                  <a:moveTo>
                    <a:pt x="10057" y="20346"/>
                  </a:moveTo>
                  <a:cubicBezTo>
                    <a:pt x="10072" y="22074"/>
                    <a:pt x="10087" y="23713"/>
                    <a:pt x="10087" y="25337"/>
                  </a:cubicBezTo>
                  <a:cubicBezTo>
                    <a:pt x="10087" y="25456"/>
                    <a:pt x="10012" y="25605"/>
                    <a:pt x="9938" y="25709"/>
                  </a:cubicBezTo>
                  <a:cubicBezTo>
                    <a:pt x="9595" y="26096"/>
                    <a:pt x="9237" y="26484"/>
                    <a:pt x="8895" y="26871"/>
                  </a:cubicBezTo>
                  <a:cubicBezTo>
                    <a:pt x="9029" y="25664"/>
                    <a:pt x="8865" y="24532"/>
                    <a:pt x="8552" y="23400"/>
                  </a:cubicBezTo>
                  <a:cubicBezTo>
                    <a:pt x="8522" y="23311"/>
                    <a:pt x="8492" y="23206"/>
                    <a:pt x="8537" y="23132"/>
                  </a:cubicBezTo>
                  <a:cubicBezTo>
                    <a:pt x="8969" y="22208"/>
                    <a:pt x="9282" y="21225"/>
                    <a:pt x="10057" y="20346"/>
                  </a:cubicBezTo>
                  <a:close/>
                  <a:moveTo>
                    <a:pt x="4232" y="19571"/>
                  </a:moveTo>
                  <a:cubicBezTo>
                    <a:pt x="4753" y="20569"/>
                    <a:pt x="5677" y="21076"/>
                    <a:pt x="6526" y="21687"/>
                  </a:cubicBezTo>
                  <a:cubicBezTo>
                    <a:pt x="6586" y="21731"/>
                    <a:pt x="6645" y="21791"/>
                    <a:pt x="6720" y="21836"/>
                  </a:cubicBezTo>
                  <a:cubicBezTo>
                    <a:pt x="8567" y="22819"/>
                    <a:pt x="8716" y="24532"/>
                    <a:pt x="8612" y="26335"/>
                  </a:cubicBezTo>
                  <a:cubicBezTo>
                    <a:pt x="8582" y="26707"/>
                    <a:pt x="8478" y="27065"/>
                    <a:pt x="8388" y="27512"/>
                  </a:cubicBezTo>
                  <a:cubicBezTo>
                    <a:pt x="8165" y="27273"/>
                    <a:pt x="8031" y="27109"/>
                    <a:pt x="7882" y="26960"/>
                  </a:cubicBezTo>
                  <a:cubicBezTo>
                    <a:pt x="7375" y="26469"/>
                    <a:pt x="6913" y="25888"/>
                    <a:pt x="6332" y="25500"/>
                  </a:cubicBezTo>
                  <a:cubicBezTo>
                    <a:pt x="4828" y="24458"/>
                    <a:pt x="4172" y="23013"/>
                    <a:pt x="4113" y="21240"/>
                  </a:cubicBezTo>
                  <a:cubicBezTo>
                    <a:pt x="4098" y="20689"/>
                    <a:pt x="4142" y="20137"/>
                    <a:pt x="4232" y="19571"/>
                  </a:cubicBezTo>
                  <a:close/>
                  <a:moveTo>
                    <a:pt x="12346" y="24309"/>
                  </a:moveTo>
                  <a:cubicBezTo>
                    <a:pt x="12416" y="24309"/>
                    <a:pt x="12491" y="24319"/>
                    <a:pt x="12574" y="24338"/>
                  </a:cubicBezTo>
                  <a:cubicBezTo>
                    <a:pt x="11666" y="25798"/>
                    <a:pt x="10936" y="27333"/>
                    <a:pt x="9520" y="28376"/>
                  </a:cubicBezTo>
                  <a:cubicBezTo>
                    <a:pt x="9669" y="28018"/>
                    <a:pt x="9833" y="27646"/>
                    <a:pt x="9982" y="27288"/>
                  </a:cubicBezTo>
                  <a:cubicBezTo>
                    <a:pt x="10057" y="27095"/>
                    <a:pt x="10131" y="26901"/>
                    <a:pt x="10176" y="26707"/>
                  </a:cubicBezTo>
                  <a:cubicBezTo>
                    <a:pt x="10265" y="26186"/>
                    <a:pt x="10444" y="25769"/>
                    <a:pt x="10951" y="25486"/>
                  </a:cubicBezTo>
                  <a:cubicBezTo>
                    <a:pt x="11293" y="25307"/>
                    <a:pt x="11532" y="24934"/>
                    <a:pt x="11785" y="24622"/>
                  </a:cubicBezTo>
                  <a:cubicBezTo>
                    <a:pt x="11935" y="24425"/>
                    <a:pt x="12104" y="24309"/>
                    <a:pt x="12346" y="24309"/>
                  </a:cubicBezTo>
                  <a:close/>
                  <a:moveTo>
                    <a:pt x="9982" y="26126"/>
                  </a:moveTo>
                  <a:lnTo>
                    <a:pt x="9982" y="26126"/>
                  </a:lnTo>
                  <a:cubicBezTo>
                    <a:pt x="9520" y="27735"/>
                    <a:pt x="8999" y="29195"/>
                    <a:pt x="7494" y="30059"/>
                  </a:cubicBezTo>
                  <a:lnTo>
                    <a:pt x="7494" y="30059"/>
                  </a:lnTo>
                  <a:cubicBezTo>
                    <a:pt x="8284" y="28763"/>
                    <a:pt x="8567" y="27154"/>
                    <a:pt x="9982" y="26126"/>
                  </a:cubicBezTo>
                  <a:close/>
                  <a:moveTo>
                    <a:pt x="5021" y="24592"/>
                  </a:moveTo>
                  <a:lnTo>
                    <a:pt x="5021" y="24592"/>
                  </a:lnTo>
                  <a:cubicBezTo>
                    <a:pt x="6034" y="25590"/>
                    <a:pt x="7032" y="26558"/>
                    <a:pt x="8016" y="27512"/>
                  </a:cubicBezTo>
                  <a:cubicBezTo>
                    <a:pt x="8224" y="27720"/>
                    <a:pt x="8239" y="27914"/>
                    <a:pt x="8105" y="28167"/>
                  </a:cubicBezTo>
                  <a:cubicBezTo>
                    <a:pt x="7777" y="28748"/>
                    <a:pt x="7465" y="29344"/>
                    <a:pt x="7152" y="29940"/>
                  </a:cubicBezTo>
                  <a:cubicBezTo>
                    <a:pt x="7068" y="30107"/>
                    <a:pt x="6961" y="30182"/>
                    <a:pt x="6835" y="30182"/>
                  </a:cubicBezTo>
                  <a:cubicBezTo>
                    <a:pt x="6759" y="30182"/>
                    <a:pt x="6675" y="30154"/>
                    <a:pt x="6586" y="30104"/>
                  </a:cubicBezTo>
                  <a:cubicBezTo>
                    <a:pt x="6407" y="30000"/>
                    <a:pt x="6228" y="29865"/>
                    <a:pt x="6094" y="29716"/>
                  </a:cubicBezTo>
                  <a:cubicBezTo>
                    <a:pt x="5468" y="28972"/>
                    <a:pt x="5126" y="28093"/>
                    <a:pt x="5081" y="27124"/>
                  </a:cubicBezTo>
                  <a:cubicBezTo>
                    <a:pt x="5051" y="26320"/>
                    <a:pt x="5036" y="25515"/>
                    <a:pt x="5021" y="24592"/>
                  </a:cubicBezTo>
                  <a:close/>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01"/>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403" y="5285"/>
                    <a:pt x="8671" y="5210"/>
                  </a:cubicBezTo>
                  <a:lnTo>
                    <a:pt x="8671"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25"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48"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44"/>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41" y="7965"/>
                  </a:cubicBezTo>
                  <a:cubicBezTo>
                    <a:pt x="19563" y="7965"/>
                    <a:pt x="19360" y="7915"/>
                    <a:pt x="19129"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996" name="Google Shape;2996;p22"/>
          <p:cNvGrpSpPr/>
          <p:nvPr/>
        </p:nvGrpSpPr>
        <p:grpSpPr>
          <a:xfrm rot="10800000">
            <a:off x="721084" y="123674"/>
            <a:ext cx="503316" cy="496209"/>
            <a:chOff x="1942525" y="2262100"/>
            <a:chExt cx="486625" cy="479800"/>
          </a:xfrm>
        </p:grpSpPr>
        <p:sp>
          <p:nvSpPr>
            <p:cNvPr id="2997" name="Google Shape;2997;p2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8" name="Google Shape;2998;p2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9" name="Google Shape;2999;p2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0" name="Google Shape;3000;p2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1" name="Google Shape;3001;p2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2" name="Google Shape;3002;p2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3" name="Google Shape;3003;p2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4" name="Google Shape;3004;p2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5" name="Google Shape;3005;p2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6" name="Google Shape;3006;p2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7" name="Google Shape;3007;p2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8" name="Google Shape;3008;p2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9" name="Google Shape;3009;p2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0" name="Google Shape;3010;p2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1" name="Google Shape;3011;p2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2" name="Google Shape;3012;p2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3" name="Google Shape;3013;p2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4" name="Google Shape;3014;p2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5" name="Google Shape;3015;p2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16" name="Google Shape;3016;p22"/>
          <p:cNvGrpSpPr/>
          <p:nvPr/>
        </p:nvGrpSpPr>
        <p:grpSpPr>
          <a:xfrm rot="-875358">
            <a:off x="7198597" y="3247244"/>
            <a:ext cx="1336835" cy="2535690"/>
            <a:chOff x="3205875" y="2702325"/>
            <a:chExt cx="1336775" cy="2535575"/>
          </a:xfrm>
        </p:grpSpPr>
        <p:sp>
          <p:nvSpPr>
            <p:cNvPr id="3017" name="Google Shape;3017;p22"/>
            <p:cNvSpPr/>
            <p:nvPr/>
          </p:nvSpPr>
          <p:spPr>
            <a:xfrm>
              <a:off x="3217050" y="3164375"/>
              <a:ext cx="1320025" cy="1921100"/>
            </a:xfrm>
            <a:custGeom>
              <a:avLst/>
              <a:gdLst/>
              <a:ahLst/>
              <a:cxnLst/>
              <a:rect l="l" t="t" r="r" b="b"/>
              <a:pathLst>
                <a:path w="52801" h="76844" extrusionOk="0">
                  <a:moveTo>
                    <a:pt x="38933" y="4360"/>
                  </a:moveTo>
                  <a:cubicBezTo>
                    <a:pt x="38952" y="4360"/>
                    <a:pt x="38965" y="4362"/>
                    <a:pt x="38977" y="4368"/>
                  </a:cubicBezTo>
                  <a:cubicBezTo>
                    <a:pt x="39579" y="4574"/>
                    <a:pt x="40129" y="5537"/>
                    <a:pt x="40008" y="6156"/>
                  </a:cubicBezTo>
                  <a:cubicBezTo>
                    <a:pt x="39923" y="6637"/>
                    <a:pt x="39579" y="6878"/>
                    <a:pt x="39149" y="7033"/>
                  </a:cubicBezTo>
                  <a:cubicBezTo>
                    <a:pt x="38976" y="7086"/>
                    <a:pt x="38806" y="7116"/>
                    <a:pt x="38639" y="7116"/>
                  </a:cubicBezTo>
                  <a:cubicBezTo>
                    <a:pt x="38375" y="7116"/>
                    <a:pt x="38119" y="7040"/>
                    <a:pt x="37877" y="6861"/>
                  </a:cubicBezTo>
                  <a:cubicBezTo>
                    <a:pt x="37825" y="6827"/>
                    <a:pt x="37825" y="6741"/>
                    <a:pt x="37791" y="6672"/>
                  </a:cubicBezTo>
                  <a:cubicBezTo>
                    <a:pt x="37867" y="6657"/>
                    <a:pt x="37930" y="6600"/>
                    <a:pt x="37991" y="6600"/>
                  </a:cubicBezTo>
                  <a:cubicBezTo>
                    <a:pt x="37999" y="6600"/>
                    <a:pt x="38007" y="6601"/>
                    <a:pt x="38014" y="6603"/>
                  </a:cubicBezTo>
                  <a:cubicBezTo>
                    <a:pt x="38203" y="6637"/>
                    <a:pt x="38375" y="6741"/>
                    <a:pt x="38564" y="6758"/>
                  </a:cubicBezTo>
                  <a:cubicBezTo>
                    <a:pt x="38634" y="6769"/>
                    <a:pt x="38702" y="6775"/>
                    <a:pt x="38769" y="6775"/>
                  </a:cubicBezTo>
                  <a:cubicBezTo>
                    <a:pt x="39100" y="6775"/>
                    <a:pt x="39396" y="6634"/>
                    <a:pt x="39596" y="6362"/>
                  </a:cubicBezTo>
                  <a:cubicBezTo>
                    <a:pt x="39837" y="6019"/>
                    <a:pt x="39733" y="5657"/>
                    <a:pt x="39544" y="5348"/>
                  </a:cubicBezTo>
                  <a:cubicBezTo>
                    <a:pt x="39407" y="5124"/>
                    <a:pt x="39200" y="4918"/>
                    <a:pt x="39028" y="4712"/>
                  </a:cubicBezTo>
                  <a:cubicBezTo>
                    <a:pt x="38943" y="4626"/>
                    <a:pt x="38857" y="4540"/>
                    <a:pt x="38719" y="4368"/>
                  </a:cubicBezTo>
                  <a:cubicBezTo>
                    <a:pt x="38834" y="4368"/>
                    <a:pt x="38895" y="4360"/>
                    <a:pt x="38933" y="4360"/>
                  </a:cubicBezTo>
                  <a:close/>
                  <a:moveTo>
                    <a:pt x="39596" y="7772"/>
                  </a:moveTo>
                  <a:lnTo>
                    <a:pt x="39596" y="7772"/>
                  </a:lnTo>
                  <a:cubicBezTo>
                    <a:pt x="39957" y="7789"/>
                    <a:pt x="40198" y="8150"/>
                    <a:pt x="40198" y="8632"/>
                  </a:cubicBezTo>
                  <a:cubicBezTo>
                    <a:pt x="40215" y="9216"/>
                    <a:pt x="39768" y="9698"/>
                    <a:pt x="39149" y="9784"/>
                  </a:cubicBezTo>
                  <a:cubicBezTo>
                    <a:pt x="39082" y="9791"/>
                    <a:pt x="39015" y="9795"/>
                    <a:pt x="38950" y="9795"/>
                  </a:cubicBezTo>
                  <a:cubicBezTo>
                    <a:pt x="38270" y="9795"/>
                    <a:pt x="37666" y="9401"/>
                    <a:pt x="37619" y="8821"/>
                  </a:cubicBezTo>
                  <a:lnTo>
                    <a:pt x="37619" y="8821"/>
                  </a:lnTo>
                  <a:cubicBezTo>
                    <a:pt x="37739" y="8924"/>
                    <a:pt x="37842" y="9027"/>
                    <a:pt x="37980" y="9113"/>
                  </a:cubicBezTo>
                  <a:cubicBezTo>
                    <a:pt x="38255" y="9251"/>
                    <a:pt x="38513" y="9440"/>
                    <a:pt x="38805" y="9509"/>
                  </a:cubicBezTo>
                  <a:cubicBezTo>
                    <a:pt x="38899" y="9532"/>
                    <a:pt x="38990" y="9544"/>
                    <a:pt x="39079" y="9544"/>
                  </a:cubicBezTo>
                  <a:cubicBezTo>
                    <a:pt x="39382" y="9544"/>
                    <a:pt x="39650" y="9406"/>
                    <a:pt x="39837" y="9113"/>
                  </a:cubicBezTo>
                  <a:cubicBezTo>
                    <a:pt x="40077" y="8752"/>
                    <a:pt x="39940" y="8391"/>
                    <a:pt x="39733" y="8047"/>
                  </a:cubicBezTo>
                  <a:cubicBezTo>
                    <a:pt x="39682" y="7961"/>
                    <a:pt x="39647" y="7875"/>
                    <a:pt x="39596" y="7772"/>
                  </a:cubicBezTo>
                  <a:close/>
                  <a:moveTo>
                    <a:pt x="29933" y="12947"/>
                  </a:moveTo>
                  <a:lnTo>
                    <a:pt x="29933" y="12947"/>
                  </a:lnTo>
                  <a:cubicBezTo>
                    <a:pt x="29916" y="13136"/>
                    <a:pt x="29916" y="13257"/>
                    <a:pt x="29882" y="13377"/>
                  </a:cubicBezTo>
                  <a:cubicBezTo>
                    <a:pt x="29761" y="13945"/>
                    <a:pt x="29882" y="14340"/>
                    <a:pt x="30208" y="14478"/>
                  </a:cubicBezTo>
                  <a:cubicBezTo>
                    <a:pt x="30287" y="14511"/>
                    <a:pt x="30378" y="14527"/>
                    <a:pt x="30474" y="14527"/>
                  </a:cubicBezTo>
                  <a:cubicBezTo>
                    <a:pt x="30822" y="14527"/>
                    <a:pt x="31244" y="14323"/>
                    <a:pt x="31446" y="14013"/>
                  </a:cubicBezTo>
                  <a:cubicBezTo>
                    <a:pt x="31549" y="13859"/>
                    <a:pt x="31635" y="13687"/>
                    <a:pt x="31721" y="13515"/>
                  </a:cubicBezTo>
                  <a:cubicBezTo>
                    <a:pt x="31790" y="13429"/>
                    <a:pt x="31876" y="13343"/>
                    <a:pt x="31945" y="13257"/>
                  </a:cubicBezTo>
                  <a:cubicBezTo>
                    <a:pt x="31979" y="13274"/>
                    <a:pt x="31996" y="13291"/>
                    <a:pt x="32031" y="13326"/>
                  </a:cubicBezTo>
                  <a:cubicBezTo>
                    <a:pt x="32065" y="13773"/>
                    <a:pt x="31790" y="14134"/>
                    <a:pt x="31481" y="14392"/>
                  </a:cubicBezTo>
                  <a:cubicBezTo>
                    <a:pt x="31223" y="14598"/>
                    <a:pt x="30862" y="14735"/>
                    <a:pt x="30518" y="14787"/>
                  </a:cubicBezTo>
                  <a:cubicBezTo>
                    <a:pt x="30471" y="14794"/>
                    <a:pt x="30425" y="14798"/>
                    <a:pt x="30381" y="14798"/>
                  </a:cubicBezTo>
                  <a:cubicBezTo>
                    <a:pt x="30016" y="14798"/>
                    <a:pt x="29729" y="14555"/>
                    <a:pt x="29607" y="14202"/>
                  </a:cubicBezTo>
                  <a:cubicBezTo>
                    <a:pt x="29452" y="13738"/>
                    <a:pt x="29555" y="13222"/>
                    <a:pt x="29933" y="12947"/>
                  </a:cubicBezTo>
                  <a:close/>
                  <a:moveTo>
                    <a:pt x="27010" y="13119"/>
                  </a:moveTo>
                  <a:cubicBezTo>
                    <a:pt x="27045" y="13154"/>
                    <a:pt x="27079" y="13171"/>
                    <a:pt x="27114" y="13188"/>
                  </a:cubicBezTo>
                  <a:cubicBezTo>
                    <a:pt x="27028" y="13394"/>
                    <a:pt x="26942" y="13583"/>
                    <a:pt x="26856" y="13790"/>
                  </a:cubicBezTo>
                  <a:cubicBezTo>
                    <a:pt x="26718" y="14099"/>
                    <a:pt x="26563" y="14409"/>
                    <a:pt x="26804" y="14718"/>
                  </a:cubicBezTo>
                  <a:cubicBezTo>
                    <a:pt x="27029" y="15004"/>
                    <a:pt x="27334" y="15158"/>
                    <a:pt x="27693" y="15158"/>
                  </a:cubicBezTo>
                  <a:cubicBezTo>
                    <a:pt x="27745" y="15158"/>
                    <a:pt x="27799" y="15155"/>
                    <a:pt x="27853" y="15148"/>
                  </a:cubicBezTo>
                  <a:cubicBezTo>
                    <a:pt x="28300" y="15079"/>
                    <a:pt x="28695" y="14925"/>
                    <a:pt x="29039" y="14598"/>
                  </a:cubicBezTo>
                  <a:cubicBezTo>
                    <a:pt x="29108" y="14529"/>
                    <a:pt x="29246" y="14529"/>
                    <a:pt x="29349" y="14512"/>
                  </a:cubicBezTo>
                  <a:lnTo>
                    <a:pt x="29349" y="14512"/>
                  </a:lnTo>
                  <a:cubicBezTo>
                    <a:pt x="29332" y="14615"/>
                    <a:pt x="29332" y="14735"/>
                    <a:pt x="29263" y="14804"/>
                  </a:cubicBezTo>
                  <a:cubicBezTo>
                    <a:pt x="28940" y="15224"/>
                    <a:pt x="28333" y="15455"/>
                    <a:pt x="27756" y="15455"/>
                  </a:cubicBezTo>
                  <a:cubicBezTo>
                    <a:pt x="27412" y="15455"/>
                    <a:pt x="27078" y="15373"/>
                    <a:pt x="26821" y="15200"/>
                  </a:cubicBezTo>
                  <a:cubicBezTo>
                    <a:pt x="26374" y="14873"/>
                    <a:pt x="26254" y="14512"/>
                    <a:pt x="26426" y="13996"/>
                  </a:cubicBezTo>
                  <a:cubicBezTo>
                    <a:pt x="26546" y="13669"/>
                    <a:pt x="26649" y="13291"/>
                    <a:pt x="27010" y="13119"/>
                  </a:cubicBezTo>
                  <a:close/>
                  <a:moveTo>
                    <a:pt x="20873" y="19800"/>
                  </a:moveTo>
                  <a:cubicBezTo>
                    <a:pt x="20922" y="19800"/>
                    <a:pt x="20992" y="19812"/>
                    <a:pt x="21113" y="19825"/>
                  </a:cubicBezTo>
                  <a:cubicBezTo>
                    <a:pt x="20959" y="19962"/>
                    <a:pt x="20873" y="20031"/>
                    <a:pt x="20804" y="20117"/>
                  </a:cubicBezTo>
                  <a:cubicBezTo>
                    <a:pt x="20615" y="20392"/>
                    <a:pt x="20357" y="20650"/>
                    <a:pt x="20236" y="20977"/>
                  </a:cubicBezTo>
                  <a:cubicBezTo>
                    <a:pt x="20054" y="21423"/>
                    <a:pt x="20334" y="21838"/>
                    <a:pt x="20800" y="21838"/>
                  </a:cubicBezTo>
                  <a:cubicBezTo>
                    <a:pt x="20818" y="21838"/>
                    <a:pt x="20837" y="21837"/>
                    <a:pt x="20855" y="21836"/>
                  </a:cubicBezTo>
                  <a:cubicBezTo>
                    <a:pt x="21251" y="21802"/>
                    <a:pt x="21646" y="21595"/>
                    <a:pt x="22024" y="21458"/>
                  </a:cubicBezTo>
                  <a:cubicBezTo>
                    <a:pt x="22179" y="21406"/>
                    <a:pt x="22317" y="21320"/>
                    <a:pt x="22454" y="21234"/>
                  </a:cubicBezTo>
                  <a:cubicBezTo>
                    <a:pt x="22489" y="21269"/>
                    <a:pt x="22506" y="21320"/>
                    <a:pt x="22523" y="21355"/>
                  </a:cubicBezTo>
                  <a:cubicBezTo>
                    <a:pt x="22231" y="21819"/>
                    <a:pt x="21749" y="22043"/>
                    <a:pt x="21216" y="22128"/>
                  </a:cubicBezTo>
                  <a:cubicBezTo>
                    <a:pt x="21115" y="22143"/>
                    <a:pt x="21015" y="22151"/>
                    <a:pt x="20917" y="22151"/>
                  </a:cubicBezTo>
                  <a:cubicBezTo>
                    <a:pt x="20553" y="22151"/>
                    <a:pt x="20226" y="22034"/>
                    <a:pt x="19996" y="21681"/>
                  </a:cubicBezTo>
                  <a:cubicBezTo>
                    <a:pt x="19652" y="21131"/>
                    <a:pt x="20168" y="20014"/>
                    <a:pt x="20821" y="19807"/>
                  </a:cubicBezTo>
                  <a:cubicBezTo>
                    <a:pt x="20836" y="19802"/>
                    <a:pt x="20853" y="19800"/>
                    <a:pt x="20873" y="19800"/>
                  </a:cubicBezTo>
                  <a:close/>
                  <a:moveTo>
                    <a:pt x="17623" y="20959"/>
                  </a:moveTo>
                  <a:cubicBezTo>
                    <a:pt x="17657" y="20977"/>
                    <a:pt x="17675" y="21011"/>
                    <a:pt x="17709" y="21028"/>
                  </a:cubicBezTo>
                  <a:cubicBezTo>
                    <a:pt x="17640" y="21114"/>
                    <a:pt x="17589" y="21183"/>
                    <a:pt x="17520" y="21252"/>
                  </a:cubicBezTo>
                  <a:cubicBezTo>
                    <a:pt x="17056" y="21630"/>
                    <a:pt x="16884" y="22025"/>
                    <a:pt x="17038" y="22318"/>
                  </a:cubicBezTo>
                  <a:cubicBezTo>
                    <a:pt x="17160" y="22537"/>
                    <a:pt x="17429" y="22652"/>
                    <a:pt x="17764" y="22652"/>
                  </a:cubicBezTo>
                  <a:cubicBezTo>
                    <a:pt x="17902" y="22652"/>
                    <a:pt x="18052" y="22633"/>
                    <a:pt x="18208" y="22593"/>
                  </a:cubicBezTo>
                  <a:cubicBezTo>
                    <a:pt x="18362" y="22558"/>
                    <a:pt x="18517" y="22472"/>
                    <a:pt x="18672" y="22438"/>
                  </a:cubicBezTo>
                  <a:cubicBezTo>
                    <a:pt x="18775" y="22404"/>
                    <a:pt x="18895" y="22386"/>
                    <a:pt x="19050" y="22369"/>
                  </a:cubicBezTo>
                  <a:lnTo>
                    <a:pt x="19050" y="22369"/>
                  </a:lnTo>
                  <a:cubicBezTo>
                    <a:pt x="19016" y="22490"/>
                    <a:pt x="19016" y="22541"/>
                    <a:pt x="18981" y="22576"/>
                  </a:cubicBezTo>
                  <a:cubicBezTo>
                    <a:pt x="18741" y="22806"/>
                    <a:pt x="18285" y="22931"/>
                    <a:pt x="17854" y="22931"/>
                  </a:cubicBezTo>
                  <a:cubicBezTo>
                    <a:pt x="17545" y="22931"/>
                    <a:pt x="17250" y="22867"/>
                    <a:pt x="17056" y="22730"/>
                  </a:cubicBezTo>
                  <a:cubicBezTo>
                    <a:pt x="16729" y="22524"/>
                    <a:pt x="16609" y="22163"/>
                    <a:pt x="16763" y="21802"/>
                  </a:cubicBezTo>
                  <a:cubicBezTo>
                    <a:pt x="16935" y="21406"/>
                    <a:pt x="17176" y="21063"/>
                    <a:pt x="17623" y="20959"/>
                  </a:cubicBezTo>
                  <a:close/>
                  <a:moveTo>
                    <a:pt x="5296" y="27785"/>
                  </a:moveTo>
                  <a:lnTo>
                    <a:pt x="5296" y="27785"/>
                  </a:lnTo>
                  <a:cubicBezTo>
                    <a:pt x="5175" y="27957"/>
                    <a:pt x="5106" y="28060"/>
                    <a:pt x="5055" y="28146"/>
                  </a:cubicBezTo>
                  <a:cubicBezTo>
                    <a:pt x="4952" y="28301"/>
                    <a:pt x="4849" y="28438"/>
                    <a:pt x="4780" y="28610"/>
                  </a:cubicBezTo>
                  <a:cubicBezTo>
                    <a:pt x="4625" y="28937"/>
                    <a:pt x="4694" y="29264"/>
                    <a:pt x="4900" y="29539"/>
                  </a:cubicBezTo>
                  <a:cubicBezTo>
                    <a:pt x="5026" y="29706"/>
                    <a:pt x="5190" y="29759"/>
                    <a:pt x="5361" y="29759"/>
                  </a:cubicBezTo>
                  <a:cubicBezTo>
                    <a:pt x="5471" y="29759"/>
                    <a:pt x="5584" y="29738"/>
                    <a:pt x="5691" y="29711"/>
                  </a:cubicBezTo>
                  <a:cubicBezTo>
                    <a:pt x="6207" y="29573"/>
                    <a:pt x="6551" y="29229"/>
                    <a:pt x="6809" y="28782"/>
                  </a:cubicBezTo>
                  <a:cubicBezTo>
                    <a:pt x="6877" y="28645"/>
                    <a:pt x="6981" y="28490"/>
                    <a:pt x="7066" y="28352"/>
                  </a:cubicBezTo>
                  <a:cubicBezTo>
                    <a:pt x="7101" y="28370"/>
                    <a:pt x="7135" y="28370"/>
                    <a:pt x="7170" y="28370"/>
                  </a:cubicBezTo>
                  <a:cubicBezTo>
                    <a:pt x="7187" y="28473"/>
                    <a:pt x="7221" y="28576"/>
                    <a:pt x="7204" y="28662"/>
                  </a:cubicBezTo>
                  <a:cubicBezTo>
                    <a:pt x="6998" y="29367"/>
                    <a:pt x="6207" y="29969"/>
                    <a:pt x="5450" y="29969"/>
                  </a:cubicBezTo>
                  <a:cubicBezTo>
                    <a:pt x="5434" y="29969"/>
                    <a:pt x="5419" y="29969"/>
                    <a:pt x="5403" y="29969"/>
                  </a:cubicBezTo>
                  <a:cubicBezTo>
                    <a:pt x="4831" y="29969"/>
                    <a:pt x="4503" y="29660"/>
                    <a:pt x="4436" y="29075"/>
                  </a:cubicBezTo>
                  <a:cubicBezTo>
                    <a:pt x="4367" y="28542"/>
                    <a:pt x="4745" y="27888"/>
                    <a:pt x="5296" y="27785"/>
                  </a:cubicBezTo>
                  <a:close/>
                  <a:moveTo>
                    <a:pt x="5588" y="31172"/>
                  </a:moveTo>
                  <a:cubicBezTo>
                    <a:pt x="5622" y="31189"/>
                    <a:pt x="5657" y="31206"/>
                    <a:pt x="5691" y="31224"/>
                  </a:cubicBezTo>
                  <a:cubicBezTo>
                    <a:pt x="5605" y="31464"/>
                    <a:pt x="5502" y="31722"/>
                    <a:pt x="5468" y="31963"/>
                  </a:cubicBezTo>
                  <a:cubicBezTo>
                    <a:pt x="5433" y="32272"/>
                    <a:pt x="5399" y="32599"/>
                    <a:pt x="5450" y="32891"/>
                  </a:cubicBezTo>
                  <a:cubicBezTo>
                    <a:pt x="5491" y="33216"/>
                    <a:pt x="5638" y="33349"/>
                    <a:pt x="5900" y="33349"/>
                  </a:cubicBezTo>
                  <a:cubicBezTo>
                    <a:pt x="5971" y="33349"/>
                    <a:pt x="6050" y="33340"/>
                    <a:pt x="6138" y="33321"/>
                  </a:cubicBezTo>
                  <a:cubicBezTo>
                    <a:pt x="6619" y="33218"/>
                    <a:pt x="6877" y="32874"/>
                    <a:pt x="7084" y="32462"/>
                  </a:cubicBezTo>
                  <a:cubicBezTo>
                    <a:pt x="7152" y="32324"/>
                    <a:pt x="7238" y="32204"/>
                    <a:pt x="7376" y="31997"/>
                  </a:cubicBezTo>
                  <a:cubicBezTo>
                    <a:pt x="7428" y="32169"/>
                    <a:pt x="7462" y="32238"/>
                    <a:pt x="7462" y="32307"/>
                  </a:cubicBezTo>
                  <a:cubicBezTo>
                    <a:pt x="7359" y="32891"/>
                    <a:pt x="6791" y="33476"/>
                    <a:pt x="6190" y="33579"/>
                  </a:cubicBezTo>
                  <a:cubicBezTo>
                    <a:pt x="6094" y="33599"/>
                    <a:pt x="6004" y="33609"/>
                    <a:pt x="5920" y="33609"/>
                  </a:cubicBezTo>
                  <a:cubicBezTo>
                    <a:pt x="5507" y="33609"/>
                    <a:pt x="5238" y="33366"/>
                    <a:pt x="5124" y="32909"/>
                  </a:cubicBezTo>
                  <a:cubicBezTo>
                    <a:pt x="4986" y="32324"/>
                    <a:pt x="5158" y="31808"/>
                    <a:pt x="5416" y="31310"/>
                  </a:cubicBezTo>
                  <a:cubicBezTo>
                    <a:pt x="5450" y="31241"/>
                    <a:pt x="5519" y="31224"/>
                    <a:pt x="5588" y="31172"/>
                  </a:cubicBezTo>
                  <a:close/>
                  <a:moveTo>
                    <a:pt x="40272" y="33657"/>
                  </a:moveTo>
                  <a:cubicBezTo>
                    <a:pt x="40753" y="33657"/>
                    <a:pt x="41171" y="34014"/>
                    <a:pt x="41298" y="34473"/>
                  </a:cubicBezTo>
                  <a:cubicBezTo>
                    <a:pt x="41470" y="35041"/>
                    <a:pt x="41264" y="35505"/>
                    <a:pt x="40782" y="35711"/>
                  </a:cubicBezTo>
                  <a:cubicBezTo>
                    <a:pt x="40575" y="35801"/>
                    <a:pt x="40354" y="35846"/>
                    <a:pt x="40151" y="35846"/>
                  </a:cubicBezTo>
                  <a:cubicBezTo>
                    <a:pt x="39847" y="35846"/>
                    <a:pt x="39582" y="35745"/>
                    <a:pt x="39458" y="35539"/>
                  </a:cubicBezTo>
                  <a:cubicBezTo>
                    <a:pt x="39596" y="35522"/>
                    <a:pt x="39716" y="35505"/>
                    <a:pt x="39837" y="35505"/>
                  </a:cubicBezTo>
                  <a:cubicBezTo>
                    <a:pt x="39957" y="35505"/>
                    <a:pt x="40077" y="35522"/>
                    <a:pt x="40215" y="35522"/>
                  </a:cubicBezTo>
                  <a:cubicBezTo>
                    <a:pt x="40731" y="35505"/>
                    <a:pt x="41006" y="35333"/>
                    <a:pt x="41092" y="35006"/>
                  </a:cubicBezTo>
                  <a:cubicBezTo>
                    <a:pt x="41195" y="34611"/>
                    <a:pt x="40988" y="34146"/>
                    <a:pt x="40576" y="33906"/>
                  </a:cubicBezTo>
                  <a:cubicBezTo>
                    <a:pt x="40473" y="33837"/>
                    <a:pt x="40352" y="33785"/>
                    <a:pt x="40146" y="33665"/>
                  </a:cubicBezTo>
                  <a:cubicBezTo>
                    <a:pt x="40188" y="33660"/>
                    <a:pt x="40230" y="33657"/>
                    <a:pt x="40272" y="33657"/>
                  </a:cubicBezTo>
                  <a:close/>
                  <a:moveTo>
                    <a:pt x="41482" y="35930"/>
                  </a:moveTo>
                  <a:cubicBezTo>
                    <a:pt x="41491" y="35930"/>
                    <a:pt x="41498" y="35931"/>
                    <a:pt x="41504" y="35935"/>
                  </a:cubicBezTo>
                  <a:cubicBezTo>
                    <a:pt x="41831" y="36089"/>
                    <a:pt x="41968" y="36364"/>
                    <a:pt x="42020" y="36708"/>
                  </a:cubicBezTo>
                  <a:cubicBezTo>
                    <a:pt x="42072" y="37035"/>
                    <a:pt x="41900" y="37241"/>
                    <a:pt x="41659" y="37413"/>
                  </a:cubicBezTo>
                  <a:cubicBezTo>
                    <a:pt x="41439" y="37560"/>
                    <a:pt x="41138" y="37633"/>
                    <a:pt x="40835" y="37633"/>
                  </a:cubicBezTo>
                  <a:cubicBezTo>
                    <a:pt x="40498" y="37633"/>
                    <a:pt x="40158" y="37543"/>
                    <a:pt x="39923" y="37362"/>
                  </a:cubicBezTo>
                  <a:cubicBezTo>
                    <a:pt x="39871" y="37327"/>
                    <a:pt x="39837" y="37241"/>
                    <a:pt x="39785" y="37172"/>
                  </a:cubicBezTo>
                  <a:cubicBezTo>
                    <a:pt x="39802" y="37138"/>
                    <a:pt x="39819" y="37104"/>
                    <a:pt x="39854" y="37069"/>
                  </a:cubicBezTo>
                  <a:cubicBezTo>
                    <a:pt x="40043" y="37121"/>
                    <a:pt x="40215" y="37190"/>
                    <a:pt x="40421" y="37207"/>
                  </a:cubicBezTo>
                  <a:cubicBezTo>
                    <a:pt x="40623" y="37231"/>
                    <a:pt x="40833" y="37271"/>
                    <a:pt x="41039" y="37271"/>
                  </a:cubicBezTo>
                  <a:cubicBezTo>
                    <a:pt x="41132" y="37271"/>
                    <a:pt x="41225" y="37263"/>
                    <a:pt x="41315" y="37241"/>
                  </a:cubicBezTo>
                  <a:cubicBezTo>
                    <a:pt x="41779" y="37155"/>
                    <a:pt x="41900" y="36743"/>
                    <a:pt x="41607" y="36347"/>
                  </a:cubicBezTo>
                  <a:cubicBezTo>
                    <a:pt x="41521" y="36227"/>
                    <a:pt x="41418" y="36124"/>
                    <a:pt x="41298" y="35986"/>
                  </a:cubicBezTo>
                  <a:cubicBezTo>
                    <a:pt x="41382" y="35958"/>
                    <a:pt x="41443" y="35930"/>
                    <a:pt x="41482" y="35930"/>
                  </a:cubicBezTo>
                  <a:close/>
                  <a:moveTo>
                    <a:pt x="21999" y="36528"/>
                  </a:moveTo>
                  <a:cubicBezTo>
                    <a:pt x="22448" y="36528"/>
                    <a:pt x="22912" y="36739"/>
                    <a:pt x="23022" y="37069"/>
                  </a:cubicBezTo>
                  <a:cubicBezTo>
                    <a:pt x="23056" y="37172"/>
                    <a:pt x="23056" y="37293"/>
                    <a:pt x="23039" y="37396"/>
                  </a:cubicBezTo>
                  <a:cubicBezTo>
                    <a:pt x="22958" y="37787"/>
                    <a:pt x="22455" y="38135"/>
                    <a:pt x="21992" y="38135"/>
                  </a:cubicBezTo>
                  <a:cubicBezTo>
                    <a:pt x="21865" y="38135"/>
                    <a:pt x="21741" y="38109"/>
                    <a:pt x="21629" y="38049"/>
                  </a:cubicBezTo>
                  <a:cubicBezTo>
                    <a:pt x="21853" y="37946"/>
                    <a:pt x="22024" y="37877"/>
                    <a:pt x="22196" y="37791"/>
                  </a:cubicBezTo>
                  <a:cubicBezTo>
                    <a:pt x="22454" y="37671"/>
                    <a:pt x="22798" y="37568"/>
                    <a:pt x="22747" y="37207"/>
                  </a:cubicBezTo>
                  <a:cubicBezTo>
                    <a:pt x="22695" y="36846"/>
                    <a:pt x="22351" y="36794"/>
                    <a:pt x="22042" y="36777"/>
                  </a:cubicBezTo>
                  <a:cubicBezTo>
                    <a:pt x="21818" y="36777"/>
                    <a:pt x="21595" y="36760"/>
                    <a:pt x="21320" y="36743"/>
                  </a:cubicBezTo>
                  <a:cubicBezTo>
                    <a:pt x="21499" y="36594"/>
                    <a:pt x="21747" y="36528"/>
                    <a:pt x="21999" y="36528"/>
                  </a:cubicBezTo>
                  <a:close/>
                  <a:moveTo>
                    <a:pt x="29394" y="43353"/>
                  </a:moveTo>
                  <a:cubicBezTo>
                    <a:pt x="29845" y="43353"/>
                    <a:pt x="30328" y="43531"/>
                    <a:pt x="30501" y="43843"/>
                  </a:cubicBezTo>
                  <a:cubicBezTo>
                    <a:pt x="30587" y="44015"/>
                    <a:pt x="30587" y="44290"/>
                    <a:pt x="30535" y="44480"/>
                  </a:cubicBezTo>
                  <a:cubicBezTo>
                    <a:pt x="30411" y="44836"/>
                    <a:pt x="29994" y="45109"/>
                    <a:pt x="29585" y="45109"/>
                  </a:cubicBezTo>
                  <a:cubicBezTo>
                    <a:pt x="29541" y="45109"/>
                    <a:pt x="29496" y="45105"/>
                    <a:pt x="29452" y="45099"/>
                  </a:cubicBezTo>
                  <a:cubicBezTo>
                    <a:pt x="29641" y="44944"/>
                    <a:pt x="29761" y="44841"/>
                    <a:pt x="29882" y="44755"/>
                  </a:cubicBezTo>
                  <a:cubicBezTo>
                    <a:pt x="30105" y="44583"/>
                    <a:pt x="30380" y="44411"/>
                    <a:pt x="30294" y="44084"/>
                  </a:cubicBezTo>
                  <a:cubicBezTo>
                    <a:pt x="30208" y="43757"/>
                    <a:pt x="29916" y="43637"/>
                    <a:pt x="29607" y="43603"/>
                  </a:cubicBezTo>
                  <a:cubicBezTo>
                    <a:pt x="29529" y="43586"/>
                    <a:pt x="29452" y="43581"/>
                    <a:pt x="29375" y="43581"/>
                  </a:cubicBezTo>
                  <a:cubicBezTo>
                    <a:pt x="29297" y="43581"/>
                    <a:pt x="29220" y="43586"/>
                    <a:pt x="29142" y="43586"/>
                  </a:cubicBezTo>
                  <a:cubicBezTo>
                    <a:pt x="29005" y="43603"/>
                    <a:pt x="28850" y="43620"/>
                    <a:pt x="28713" y="43654"/>
                  </a:cubicBezTo>
                  <a:cubicBezTo>
                    <a:pt x="28713" y="43586"/>
                    <a:pt x="28695" y="43551"/>
                    <a:pt x="28695" y="43551"/>
                  </a:cubicBezTo>
                  <a:cubicBezTo>
                    <a:pt x="28869" y="43416"/>
                    <a:pt x="29126" y="43353"/>
                    <a:pt x="29394" y="43353"/>
                  </a:cubicBezTo>
                  <a:close/>
                  <a:moveTo>
                    <a:pt x="7359" y="42949"/>
                  </a:moveTo>
                  <a:cubicBezTo>
                    <a:pt x="7754" y="42967"/>
                    <a:pt x="8046" y="43482"/>
                    <a:pt x="8012" y="44015"/>
                  </a:cubicBezTo>
                  <a:cubicBezTo>
                    <a:pt x="7946" y="44725"/>
                    <a:pt x="7310" y="45308"/>
                    <a:pt x="6590" y="45308"/>
                  </a:cubicBezTo>
                  <a:cubicBezTo>
                    <a:pt x="6560" y="45308"/>
                    <a:pt x="6529" y="45307"/>
                    <a:pt x="6499" y="45305"/>
                  </a:cubicBezTo>
                  <a:cubicBezTo>
                    <a:pt x="5932" y="45270"/>
                    <a:pt x="5485" y="44927"/>
                    <a:pt x="5519" y="44497"/>
                  </a:cubicBezTo>
                  <a:lnTo>
                    <a:pt x="5519" y="44497"/>
                  </a:lnTo>
                  <a:cubicBezTo>
                    <a:pt x="5657" y="44583"/>
                    <a:pt x="5777" y="44634"/>
                    <a:pt x="5880" y="44703"/>
                  </a:cubicBezTo>
                  <a:cubicBezTo>
                    <a:pt x="6151" y="44875"/>
                    <a:pt x="6418" y="44962"/>
                    <a:pt x="6664" y="44962"/>
                  </a:cubicBezTo>
                  <a:cubicBezTo>
                    <a:pt x="6934" y="44962"/>
                    <a:pt x="7178" y="44858"/>
                    <a:pt x="7376" y="44651"/>
                  </a:cubicBezTo>
                  <a:cubicBezTo>
                    <a:pt x="7806" y="44204"/>
                    <a:pt x="7840" y="43740"/>
                    <a:pt x="7462" y="43156"/>
                  </a:cubicBezTo>
                  <a:cubicBezTo>
                    <a:pt x="7428" y="43087"/>
                    <a:pt x="7393" y="43018"/>
                    <a:pt x="7359" y="42949"/>
                  </a:cubicBezTo>
                  <a:close/>
                  <a:moveTo>
                    <a:pt x="27253" y="44456"/>
                  </a:moveTo>
                  <a:cubicBezTo>
                    <a:pt x="27423" y="44456"/>
                    <a:pt x="27590" y="44471"/>
                    <a:pt x="27750" y="44514"/>
                  </a:cubicBezTo>
                  <a:cubicBezTo>
                    <a:pt x="28455" y="44669"/>
                    <a:pt x="28627" y="45442"/>
                    <a:pt x="28111" y="45924"/>
                  </a:cubicBezTo>
                  <a:cubicBezTo>
                    <a:pt x="27784" y="46199"/>
                    <a:pt x="27354" y="46354"/>
                    <a:pt x="26959" y="46543"/>
                  </a:cubicBezTo>
                  <a:cubicBezTo>
                    <a:pt x="26930" y="46560"/>
                    <a:pt x="26896" y="46566"/>
                    <a:pt x="26858" y="46566"/>
                  </a:cubicBezTo>
                  <a:cubicBezTo>
                    <a:pt x="26783" y="46566"/>
                    <a:pt x="26695" y="46543"/>
                    <a:pt x="26615" y="46543"/>
                  </a:cubicBezTo>
                  <a:cubicBezTo>
                    <a:pt x="26615" y="46491"/>
                    <a:pt x="26615" y="46457"/>
                    <a:pt x="26598" y="46405"/>
                  </a:cubicBezTo>
                  <a:cubicBezTo>
                    <a:pt x="26735" y="46354"/>
                    <a:pt x="26873" y="46302"/>
                    <a:pt x="26993" y="46233"/>
                  </a:cubicBezTo>
                  <a:cubicBezTo>
                    <a:pt x="27303" y="46079"/>
                    <a:pt x="27629" y="45958"/>
                    <a:pt x="27870" y="45735"/>
                  </a:cubicBezTo>
                  <a:cubicBezTo>
                    <a:pt x="28283" y="45391"/>
                    <a:pt x="28162" y="44892"/>
                    <a:pt x="27647" y="44772"/>
                  </a:cubicBezTo>
                  <a:cubicBezTo>
                    <a:pt x="27467" y="44733"/>
                    <a:pt x="27284" y="44722"/>
                    <a:pt x="27100" y="44722"/>
                  </a:cubicBezTo>
                  <a:cubicBezTo>
                    <a:pt x="26880" y="44722"/>
                    <a:pt x="26659" y="44737"/>
                    <a:pt x="26443" y="44737"/>
                  </a:cubicBezTo>
                  <a:cubicBezTo>
                    <a:pt x="26384" y="44737"/>
                    <a:pt x="26331" y="44749"/>
                    <a:pt x="26267" y="44749"/>
                  </a:cubicBezTo>
                  <a:cubicBezTo>
                    <a:pt x="26219" y="44749"/>
                    <a:pt x="26166" y="44742"/>
                    <a:pt x="26099" y="44720"/>
                  </a:cubicBezTo>
                  <a:cubicBezTo>
                    <a:pt x="26185" y="44651"/>
                    <a:pt x="26254" y="44514"/>
                    <a:pt x="26323" y="44514"/>
                  </a:cubicBezTo>
                  <a:cubicBezTo>
                    <a:pt x="26632" y="44503"/>
                    <a:pt x="26948" y="44456"/>
                    <a:pt x="27253" y="44456"/>
                  </a:cubicBezTo>
                  <a:close/>
                  <a:moveTo>
                    <a:pt x="8389" y="45046"/>
                  </a:moveTo>
                  <a:cubicBezTo>
                    <a:pt x="8701" y="45046"/>
                    <a:pt x="8961" y="45281"/>
                    <a:pt x="9044" y="45597"/>
                  </a:cubicBezTo>
                  <a:cubicBezTo>
                    <a:pt x="9164" y="46079"/>
                    <a:pt x="8923" y="46612"/>
                    <a:pt x="8476" y="46818"/>
                  </a:cubicBezTo>
                  <a:cubicBezTo>
                    <a:pt x="8323" y="46889"/>
                    <a:pt x="8160" y="46925"/>
                    <a:pt x="8000" y="46925"/>
                  </a:cubicBezTo>
                  <a:cubicBezTo>
                    <a:pt x="7692" y="46925"/>
                    <a:pt x="7396" y="46791"/>
                    <a:pt x="7204" y="46508"/>
                  </a:cubicBezTo>
                  <a:lnTo>
                    <a:pt x="7204" y="46508"/>
                  </a:lnTo>
                  <a:cubicBezTo>
                    <a:pt x="7445" y="46543"/>
                    <a:pt x="7617" y="46560"/>
                    <a:pt x="7789" y="46594"/>
                  </a:cubicBezTo>
                  <a:cubicBezTo>
                    <a:pt x="7860" y="46608"/>
                    <a:pt x="7930" y="46614"/>
                    <a:pt x="7998" y="46614"/>
                  </a:cubicBezTo>
                  <a:cubicBezTo>
                    <a:pt x="8455" y="46614"/>
                    <a:pt x="8820" y="46323"/>
                    <a:pt x="8820" y="45889"/>
                  </a:cubicBezTo>
                  <a:cubicBezTo>
                    <a:pt x="8820" y="45700"/>
                    <a:pt x="8700" y="45511"/>
                    <a:pt x="8614" y="45339"/>
                  </a:cubicBezTo>
                  <a:cubicBezTo>
                    <a:pt x="8562" y="45236"/>
                    <a:pt x="8459" y="45167"/>
                    <a:pt x="8356" y="45047"/>
                  </a:cubicBezTo>
                  <a:cubicBezTo>
                    <a:pt x="8367" y="45046"/>
                    <a:pt x="8378" y="45046"/>
                    <a:pt x="8389" y="45046"/>
                  </a:cubicBezTo>
                  <a:close/>
                  <a:moveTo>
                    <a:pt x="48674" y="44944"/>
                  </a:moveTo>
                  <a:cubicBezTo>
                    <a:pt x="48725" y="44961"/>
                    <a:pt x="48760" y="44978"/>
                    <a:pt x="48794" y="44978"/>
                  </a:cubicBezTo>
                  <a:cubicBezTo>
                    <a:pt x="48811" y="45150"/>
                    <a:pt x="48811" y="45339"/>
                    <a:pt x="48846" y="45494"/>
                  </a:cubicBezTo>
                  <a:cubicBezTo>
                    <a:pt x="48897" y="45717"/>
                    <a:pt x="48949" y="45958"/>
                    <a:pt x="49035" y="46147"/>
                  </a:cubicBezTo>
                  <a:cubicBezTo>
                    <a:pt x="49179" y="46436"/>
                    <a:pt x="49353" y="46754"/>
                    <a:pt x="49711" y="46754"/>
                  </a:cubicBezTo>
                  <a:cubicBezTo>
                    <a:pt x="49737" y="46754"/>
                    <a:pt x="49763" y="46753"/>
                    <a:pt x="49791" y="46749"/>
                  </a:cubicBezTo>
                  <a:cubicBezTo>
                    <a:pt x="50170" y="46715"/>
                    <a:pt x="50342" y="46388"/>
                    <a:pt x="50462" y="46061"/>
                  </a:cubicBezTo>
                  <a:cubicBezTo>
                    <a:pt x="50531" y="45855"/>
                    <a:pt x="50565" y="45632"/>
                    <a:pt x="50617" y="45408"/>
                  </a:cubicBezTo>
                  <a:cubicBezTo>
                    <a:pt x="50651" y="45408"/>
                    <a:pt x="50685" y="45408"/>
                    <a:pt x="50720" y="45391"/>
                  </a:cubicBezTo>
                  <a:cubicBezTo>
                    <a:pt x="50771" y="45477"/>
                    <a:pt x="50823" y="45546"/>
                    <a:pt x="50840" y="45632"/>
                  </a:cubicBezTo>
                  <a:cubicBezTo>
                    <a:pt x="50857" y="45683"/>
                    <a:pt x="50840" y="45752"/>
                    <a:pt x="50840" y="45821"/>
                  </a:cubicBezTo>
                  <a:cubicBezTo>
                    <a:pt x="50737" y="46422"/>
                    <a:pt x="50273" y="46973"/>
                    <a:pt x="49826" y="47007"/>
                  </a:cubicBezTo>
                  <a:cubicBezTo>
                    <a:pt x="49802" y="47010"/>
                    <a:pt x="49777" y="47011"/>
                    <a:pt x="49753" y="47011"/>
                  </a:cubicBezTo>
                  <a:cubicBezTo>
                    <a:pt x="49343" y="47011"/>
                    <a:pt x="48904" y="46610"/>
                    <a:pt x="48725" y="46010"/>
                  </a:cubicBezTo>
                  <a:cubicBezTo>
                    <a:pt x="48639" y="45769"/>
                    <a:pt x="48622" y="45494"/>
                    <a:pt x="48588" y="45236"/>
                  </a:cubicBezTo>
                  <a:cubicBezTo>
                    <a:pt x="48588" y="45133"/>
                    <a:pt x="48657" y="45047"/>
                    <a:pt x="48674" y="44944"/>
                  </a:cubicBezTo>
                  <a:close/>
                  <a:moveTo>
                    <a:pt x="46404" y="47592"/>
                  </a:moveTo>
                  <a:cubicBezTo>
                    <a:pt x="46456" y="47712"/>
                    <a:pt x="46490" y="47849"/>
                    <a:pt x="46542" y="47970"/>
                  </a:cubicBezTo>
                  <a:cubicBezTo>
                    <a:pt x="46611" y="48193"/>
                    <a:pt x="46679" y="48434"/>
                    <a:pt x="46748" y="48657"/>
                  </a:cubicBezTo>
                  <a:cubicBezTo>
                    <a:pt x="46869" y="49001"/>
                    <a:pt x="47058" y="49294"/>
                    <a:pt x="47453" y="49311"/>
                  </a:cubicBezTo>
                  <a:cubicBezTo>
                    <a:pt x="47494" y="49314"/>
                    <a:pt x="47534" y="49316"/>
                    <a:pt x="47573" y="49316"/>
                  </a:cubicBezTo>
                  <a:cubicBezTo>
                    <a:pt x="47938" y="49316"/>
                    <a:pt x="48264" y="49171"/>
                    <a:pt x="48450" y="48829"/>
                  </a:cubicBezTo>
                  <a:cubicBezTo>
                    <a:pt x="48622" y="48486"/>
                    <a:pt x="48725" y="48107"/>
                    <a:pt x="48863" y="47712"/>
                  </a:cubicBezTo>
                  <a:cubicBezTo>
                    <a:pt x="48897" y="47746"/>
                    <a:pt x="48949" y="47781"/>
                    <a:pt x="48949" y="47815"/>
                  </a:cubicBezTo>
                  <a:cubicBezTo>
                    <a:pt x="49035" y="48314"/>
                    <a:pt x="48622" y="49208"/>
                    <a:pt x="48175" y="49448"/>
                  </a:cubicBezTo>
                  <a:cubicBezTo>
                    <a:pt x="47950" y="49569"/>
                    <a:pt x="47726" y="49629"/>
                    <a:pt x="47516" y="49629"/>
                  </a:cubicBezTo>
                  <a:cubicBezTo>
                    <a:pt x="47070" y="49629"/>
                    <a:pt x="46689" y="49361"/>
                    <a:pt x="46490" y="48847"/>
                  </a:cubicBezTo>
                  <a:cubicBezTo>
                    <a:pt x="46387" y="48589"/>
                    <a:pt x="46301" y="48296"/>
                    <a:pt x="46232" y="48021"/>
                  </a:cubicBezTo>
                  <a:cubicBezTo>
                    <a:pt x="46215" y="47884"/>
                    <a:pt x="46250" y="47746"/>
                    <a:pt x="46267" y="47609"/>
                  </a:cubicBezTo>
                  <a:cubicBezTo>
                    <a:pt x="46301" y="47609"/>
                    <a:pt x="46353" y="47592"/>
                    <a:pt x="46404" y="47592"/>
                  </a:cubicBezTo>
                  <a:close/>
                  <a:moveTo>
                    <a:pt x="34060" y="50961"/>
                  </a:moveTo>
                  <a:cubicBezTo>
                    <a:pt x="34025" y="51047"/>
                    <a:pt x="34008" y="51133"/>
                    <a:pt x="33957" y="51202"/>
                  </a:cubicBezTo>
                  <a:cubicBezTo>
                    <a:pt x="33871" y="51357"/>
                    <a:pt x="33750" y="51494"/>
                    <a:pt x="33664" y="51649"/>
                  </a:cubicBezTo>
                  <a:cubicBezTo>
                    <a:pt x="33338" y="52333"/>
                    <a:pt x="33676" y="52910"/>
                    <a:pt x="34400" y="52910"/>
                  </a:cubicBezTo>
                  <a:cubicBezTo>
                    <a:pt x="34440" y="52910"/>
                    <a:pt x="34482" y="52908"/>
                    <a:pt x="34524" y="52904"/>
                  </a:cubicBezTo>
                  <a:cubicBezTo>
                    <a:pt x="35022" y="52870"/>
                    <a:pt x="35452" y="52646"/>
                    <a:pt x="35745" y="52234"/>
                  </a:cubicBezTo>
                  <a:cubicBezTo>
                    <a:pt x="35848" y="52113"/>
                    <a:pt x="35951" y="51993"/>
                    <a:pt x="36054" y="51890"/>
                  </a:cubicBezTo>
                  <a:cubicBezTo>
                    <a:pt x="36088" y="51907"/>
                    <a:pt x="36123" y="51924"/>
                    <a:pt x="36157" y="51941"/>
                  </a:cubicBezTo>
                  <a:cubicBezTo>
                    <a:pt x="36140" y="52027"/>
                    <a:pt x="36157" y="52113"/>
                    <a:pt x="36123" y="52182"/>
                  </a:cubicBezTo>
                  <a:cubicBezTo>
                    <a:pt x="35879" y="52759"/>
                    <a:pt x="35120" y="53154"/>
                    <a:pt x="34443" y="53154"/>
                  </a:cubicBezTo>
                  <a:cubicBezTo>
                    <a:pt x="34212" y="53154"/>
                    <a:pt x="33990" y="53108"/>
                    <a:pt x="33802" y="53007"/>
                  </a:cubicBezTo>
                  <a:cubicBezTo>
                    <a:pt x="33320" y="52749"/>
                    <a:pt x="33148" y="52371"/>
                    <a:pt x="33303" y="51838"/>
                  </a:cubicBezTo>
                  <a:cubicBezTo>
                    <a:pt x="33424" y="51460"/>
                    <a:pt x="33595" y="51099"/>
                    <a:pt x="34060" y="50961"/>
                  </a:cubicBezTo>
                  <a:close/>
                  <a:moveTo>
                    <a:pt x="32358" y="52818"/>
                  </a:moveTo>
                  <a:cubicBezTo>
                    <a:pt x="32392" y="52853"/>
                    <a:pt x="32426" y="52887"/>
                    <a:pt x="32444" y="52921"/>
                  </a:cubicBezTo>
                  <a:cubicBezTo>
                    <a:pt x="32375" y="53007"/>
                    <a:pt x="32289" y="53076"/>
                    <a:pt x="32220" y="53162"/>
                  </a:cubicBezTo>
                  <a:cubicBezTo>
                    <a:pt x="32031" y="53351"/>
                    <a:pt x="31825" y="53540"/>
                    <a:pt x="31687" y="53764"/>
                  </a:cubicBezTo>
                  <a:cubicBezTo>
                    <a:pt x="31412" y="54159"/>
                    <a:pt x="31618" y="54572"/>
                    <a:pt x="32100" y="54572"/>
                  </a:cubicBezTo>
                  <a:cubicBezTo>
                    <a:pt x="32121" y="54573"/>
                    <a:pt x="32142" y="54573"/>
                    <a:pt x="32163" y="54573"/>
                  </a:cubicBezTo>
                  <a:cubicBezTo>
                    <a:pt x="32505" y="54573"/>
                    <a:pt x="32860" y="54448"/>
                    <a:pt x="33200" y="54383"/>
                  </a:cubicBezTo>
                  <a:cubicBezTo>
                    <a:pt x="33355" y="54348"/>
                    <a:pt x="33509" y="54314"/>
                    <a:pt x="33664" y="54280"/>
                  </a:cubicBezTo>
                  <a:lnTo>
                    <a:pt x="33716" y="54366"/>
                  </a:lnTo>
                  <a:cubicBezTo>
                    <a:pt x="33647" y="54452"/>
                    <a:pt x="33578" y="54572"/>
                    <a:pt x="33492" y="54589"/>
                  </a:cubicBezTo>
                  <a:cubicBezTo>
                    <a:pt x="33045" y="54709"/>
                    <a:pt x="32581" y="54881"/>
                    <a:pt x="32134" y="54881"/>
                  </a:cubicBezTo>
                  <a:cubicBezTo>
                    <a:pt x="31343" y="54881"/>
                    <a:pt x="31016" y="54176"/>
                    <a:pt x="31464" y="53540"/>
                  </a:cubicBezTo>
                  <a:cubicBezTo>
                    <a:pt x="31687" y="53214"/>
                    <a:pt x="31928" y="52887"/>
                    <a:pt x="32358" y="52818"/>
                  </a:cubicBezTo>
                  <a:close/>
                  <a:moveTo>
                    <a:pt x="17096" y="54406"/>
                  </a:moveTo>
                  <a:cubicBezTo>
                    <a:pt x="17205" y="54406"/>
                    <a:pt x="17313" y="54432"/>
                    <a:pt x="17417" y="54486"/>
                  </a:cubicBezTo>
                  <a:cubicBezTo>
                    <a:pt x="16987" y="54675"/>
                    <a:pt x="16523" y="54830"/>
                    <a:pt x="16420" y="55346"/>
                  </a:cubicBezTo>
                  <a:cubicBezTo>
                    <a:pt x="16282" y="55930"/>
                    <a:pt x="16849" y="56033"/>
                    <a:pt x="17245" y="56377"/>
                  </a:cubicBezTo>
                  <a:cubicBezTo>
                    <a:pt x="17143" y="56405"/>
                    <a:pt x="17052" y="56417"/>
                    <a:pt x="16970" y="56417"/>
                  </a:cubicBezTo>
                  <a:cubicBezTo>
                    <a:pt x="16690" y="56417"/>
                    <a:pt x="16510" y="56275"/>
                    <a:pt x="16351" y="56102"/>
                  </a:cubicBezTo>
                  <a:cubicBezTo>
                    <a:pt x="16007" y="55758"/>
                    <a:pt x="16007" y="55242"/>
                    <a:pt x="16316" y="54847"/>
                  </a:cubicBezTo>
                  <a:cubicBezTo>
                    <a:pt x="16549" y="54565"/>
                    <a:pt x="16826" y="54406"/>
                    <a:pt x="17096" y="54406"/>
                  </a:cubicBezTo>
                  <a:close/>
                  <a:moveTo>
                    <a:pt x="18925" y="54798"/>
                  </a:moveTo>
                  <a:cubicBezTo>
                    <a:pt x="19026" y="54798"/>
                    <a:pt x="19132" y="54818"/>
                    <a:pt x="19239" y="54830"/>
                  </a:cubicBezTo>
                  <a:cubicBezTo>
                    <a:pt x="19239" y="54881"/>
                    <a:pt x="19239" y="54933"/>
                    <a:pt x="19239" y="55002"/>
                  </a:cubicBezTo>
                  <a:cubicBezTo>
                    <a:pt x="19119" y="55019"/>
                    <a:pt x="19016" y="55053"/>
                    <a:pt x="18895" y="55088"/>
                  </a:cubicBezTo>
                  <a:cubicBezTo>
                    <a:pt x="18448" y="55208"/>
                    <a:pt x="18087" y="55449"/>
                    <a:pt x="17847" y="55861"/>
                  </a:cubicBezTo>
                  <a:cubicBezTo>
                    <a:pt x="17675" y="56171"/>
                    <a:pt x="17726" y="56394"/>
                    <a:pt x="18036" y="56601"/>
                  </a:cubicBezTo>
                  <a:cubicBezTo>
                    <a:pt x="18394" y="56813"/>
                    <a:pt x="18782" y="56872"/>
                    <a:pt x="19186" y="56872"/>
                  </a:cubicBezTo>
                  <a:cubicBezTo>
                    <a:pt x="19306" y="56872"/>
                    <a:pt x="19427" y="56866"/>
                    <a:pt x="19549" y="56859"/>
                  </a:cubicBezTo>
                  <a:cubicBezTo>
                    <a:pt x="19595" y="56853"/>
                    <a:pt x="19642" y="56851"/>
                    <a:pt x="19691" y="56851"/>
                  </a:cubicBezTo>
                  <a:cubicBezTo>
                    <a:pt x="19789" y="56851"/>
                    <a:pt x="19893" y="56859"/>
                    <a:pt x="19996" y="56859"/>
                  </a:cubicBezTo>
                  <a:cubicBezTo>
                    <a:pt x="19996" y="56893"/>
                    <a:pt x="20013" y="56927"/>
                    <a:pt x="20013" y="56962"/>
                  </a:cubicBezTo>
                  <a:cubicBezTo>
                    <a:pt x="19910" y="57013"/>
                    <a:pt x="19807" y="57099"/>
                    <a:pt x="19703" y="57117"/>
                  </a:cubicBezTo>
                  <a:cubicBezTo>
                    <a:pt x="19507" y="57149"/>
                    <a:pt x="19310" y="57168"/>
                    <a:pt x="19114" y="57168"/>
                  </a:cubicBezTo>
                  <a:cubicBezTo>
                    <a:pt x="18696" y="57168"/>
                    <a:pt x="18285" y="57081"/>
                    <a:pt x="17898" y="56859"/>
                  </a:cubicBezTo>
                  <a:cubicBezTo>
                    <a:pt x="17417" y="56601"/>
                    <a:pt x="17314" y="56188"/>
                    <a:pt x="17589" y="55707"/>
                  </a:cubicBezTo>
                  <a:cubicBezTo>
                    <a:pt x="17864" y="55242"/>
                    <a:pt x="18259" y="54916"/>
                    <a:pt x="18792" y="54813"/>
                  </a:cubicBezTo>
                  <a:cubicBezTo>
                    <a:pt x="18835" y="54802"/>
                    <a:pt x="18879" y="54798"/>
                    <a:pt x="18925" y="54798"/>
                  </a:cubicBezTo>
                  <a:close/>
                  <a:moveTo>
                    <a:pt x="14030" y="57048"/>
                  </a:moveTo>
                  <a:cubicBezTo>
                    <a:pt x="14047" y="57082"/>
                    <a:pt x="14064" y="57117"/>
                    <a:pt x="14064" y="57134"/>
                  </a:cubicBezTo>
                  <a:cubicBezTo>
                    <a:pt x="13858" y="57323"/>
                    <a:pt x="13617" y="57495"/>
                    <a:pt x="13428" y="57684"/>
                  </a:cubicBezTo>
                  <a:cubicBezTo>
                    <a:pt x="13256" y="57873"/>
                    <a:pt x="12964" y="58045"/>
                    <a:pt x="13118" y="58372"/>
                  </a:cubicBezTo>
                  <a:cubicBezTo>
                    <a:pt x="13224" y="58583"/>
                    <a:pt x="13409" y="58642"/>
                    <a:pt x="13609" y="58642"/>
                  </a:cubicBezTo>
                  <a:cubicBezTo>
                    <a:pt x="13702" y="58642"/>
                    <a:pt x="13799" y="58629"/>
                    <a:pt x="13892" y="58612"/>
                  </a:cubicBezTo>
                  <a:cubicBezTo>
                    <a:pt x="14167" y="58578"/>
                    <a:pt x="14425" y="58475"/>
                    <a:pt x="14700" y="58406"/>
                  </a:cubicBezTo>
                  <a:cubicBezTo>
                    <a:pt x="14821" y="58372"/>
                    <a:pt x="14958" y="58354"/>
                    <a:pt x="15130" y="58303"/>
                  </a:cubicBezTo>
                  <a:lnTo>
                    <a:pt x="15130" y="58303"/>
                  </a:lnTo>
                  <a:cubicBezTo>
                    <a:pt x="15113" y="58440"/>
                    <a:pt x="15113" y="58492"/>
                    <a:pt x="15096" y="58509"/>
                  </a:cubicBezTo>
                  <a:cubicBezTo>
                    <a:pt x="14862" y="58755"/>
                    <a:pt x="14199" y="58921"/>
                    <a:pt x="13689" y="58921"/>
                  </a:cubicBezTo>
                  <a:cubicBezTo>
                    <a:pt x="13485" y="58921"/>
                    <a:pt x="13305" y="58895"/>
                    <a:pt x="13187" y="58836"/>
                  </a:cubicBezTo>
                  <a:cubicBezTo>
                    <a:pt x="12775" y="58630"/>
                    <a:pt x="12637" y="58217"/>
                    <a:pt x="12912" y="57856"/>
                  </a:cubicBezTo>
                  <a:cubicBezTo>
                    <a:pt x="13136" y="57564"/>
                    <a:pt x="13462" y="57340"/>
                    <a:pt x="13737" y="57099"/>
                  </a:cubicBezTo>
                  <a:cubicBezTo>
                    <a:pt x="13806" y="57048"/>
                    <a:pt x="13944" y="57065"/>
                    <a:pt x="14030" y="57048"/>
                  </a:cubicBezTo>
                  <a:close/>
                  <a:moveTo>
                    <a:pt x="41088" y="58694"/>
                  </a:moveTo>
                  <a:cubicBezTo>
                    <a:pt x="41136" y="58694"/>
                    <a:pt x="41203" y="58722"/>
                    <a:pt x="41315" y="58750"/>
                  </a:cubicBezTo>
                  <a:cubicBezTo>
                    <a:pt x="41195" y="58870"/>
                    <a:pt x="41126" y="58939"/>
                    <a:pt x="41074" y="59025"/>
                  </a:cubicBezTo>
                  <a:cubicBezTo>
                    <a:pt x="40885" y="59266"/>
                    <a:pt x="40679" y="59489"/>
                    <a:pt x="40559" y="59764"/>
                  </a:cubicBezTo>
                  <a:cubicBezTo>
                    <a:pt x="40365" y="60167"/>
                    <a:pt x="40572" y="60493"/>
                    <a:pt x="40957" y="60493"/>
                  </a:cubicBezTo>
                  <a:cubicBezTo>
                    <a:pt x="41015" y="60493"/>
                    <a:pt x="41077" y="60485"/>
                    <a:pt x="41143" y="60469"/>
                  </a:cubicBezTo>
                  <a:cubicBezTo>
                    <a:pt x="41453" y="60400"/>
                    <a:pt x="41711" y="60211"/>
                    <a:pt x="42003" y="60074"/>
                  </a:cubicBezTo>
                  <a:cubicBezTo>
                    <a:pt x="42106" y="60022"/>
                    <a:pt x="42209" y="59936"/>
                    <a:pt x="42398" y="59799"/>
                  </a:cubicBezTo>
                  <a:lnTo>
                    <a:pt x="42398" y="59799"/>
                  </a:lnTo>
                  <a:cubicBezTo>
                    <a:pt x="42264" y="60396"/>
                    <a:pt x="41595" y="60777"/>
                    <a:pt x="41026" y="60777"/>
                  </a:cubicBezTo>
                  <a:cubicBezTo>
                    <a:pt x="40793" y="60777"/>
                    <a:pt x="40576" y="60713"/>
                    <a:pt x="40421" y="60572"/>
                  </a:cubicBezTo>
                  <a:cubicBezTo>
                    <a:pt x="40318" y="60469"/>
                    <a:pt x="40215" y="60314"/>
                    <a:pt x="40180" y="60160"/>
                  </a:cubicBezTo>
                  <a:cubicBezTo>
                    <a:pt x="40060" y="59713"/>
                    <a:pt x="40610" y="58819"/>
                    <a:pt x="41057" y="58698"/>
                  </a:cubicBezTo>
                  <a:cubicBezTo>
                    <a:pt x="41067" y="58695"/>
                    <a:pt x="41077" y="58694"/>
                    <a:pt x="41088" y="58694"/>
                  </a:cubicBezTo>
                  <a:close/>
                  <a:moveTo>
                    <a:pt x="37997" y="58905"/>
                  </a:moveTo>
                  <a:cubicBezTo>
                    <a:pt x="38031" y="58922"/>
                    <a:pt x="38066" y="58956"/>
                    <a:pt x="38100" y="58973"/>
                  </a:cubicBezTo>
                  <a:cubicBezTo>
                    <a:pt x="37962" y="59214"/>
                    <a:pt x="37808" y="59438"/>
                    <a:pt x="37670" y="59661"/>
                  </a:cubicBezTo>
                  <a:cubicBezTo>
                    <a:pt x="37378" y="60211"/>
                    <a:pt x="37601" y="60658"/>
                    <a:pt x="38220" y="60658"/>
                  </a:cubicBezTo>
                  <a:cubicBezTo>
                    <a:pt x="38633" y="60658"/>
                    <a:pt x="39028" y="60504"/>
                    <a:pt x="39424" y="60435"/>
                  </a:cubicBezTo>
                  <a:cubicBezTo>
                    <a:pt x="39527" y="60418"/>
                    <a:pt x="39630" y="60383"/>
                    <a:pt x="39716" y="60349"/>
                  </a:cubicBezTo>
                  <a:cubicBezTo>
                    <a:pt x="39733" y="60383"/>
                    <a:pt x="39751" y="60418"/>
                    <a:pt x="39785" y="60469"/>
                  </a:cubicBezTo>
                  <a:cubicBezTo>
                    <a:pt x="39682" y="60555"/>
                    <a:pt x="39579" y="60658"/>
                    <a:pt x="39458" y="60710"/>
                  </a:cubicBezTo>
                  <a:cubicBezTo>
                    <a:pt x="39161" y="60869"/>
                    <a:pt x="38851" y="60937"/>
                    <a:pt x="38535" y="60937"/>
                  </a:cubicBezTo>
                  <a:cubicBezTo>
                    <a:pt x="38340" y="60937"/>
                    <a:pt x="38143" y="60911"/>
                    <a:pt x="37945" y="60865"/>
                  </a:cubicBezTo>
                  <a:cubicBezTo>
                    <a:pt x="37395" y="60727"/>
                    <a:pt x="37154" y="60228"/>
                    <a:pt x="37378" y="59713"/>
                  </a:cubicBezTo>
                  <a:cubicBezTo>
                    <a:pt x="37515" y="59386"/>
                    <a:pt x="37687" y="59077"/>
                    <a:pt x="37997" y="58905"/>
                  </a:cubicBezTo>
                  <a:close/>
                  <a:moveTo>
                    <a:pt x="33888" y="8976"/>
                  </a:moveTo>
                  <a:lnTo>
                    <a:pt x="33888" y="8976"/>
                  </a:lnTo>
                  <a:cubicBezTo>
                    <a:pt x="35538" y="9423"/>
                    <a:pt x="37068" y="9956"/>
                    <a:pt x="38255" y="11176"/>
                  </a:cubicBezTo>
                  <a:cubicBezTo>
                    <a:pt x="38581" y="11520"/>
                    <a:pt x="38805" y="11899"/>
                    <a:pt x="38839" y="12380"/>
                  </a:cubicBezTo>
                  <a:cubicBezTo>
                    <a:pt x="38857" y="12965"/>
                    <a:pt x="38702" y="13308"/>
                    <a:pt x="38152" y="13480"/>
                  </a:cubicBezTo>
                  <a:cubicBezTo>
                    <a:pt x="37344" y="13738"/>
                    <a:pt x="37292" y="14116"/>
                    <a:pt x="37412" y="14856"/>
                  </a:cubicBezTo>
                  <a:cubicBezTo>
                    <a:pt x="37533" y="15595"/>
                    <a:pt x="37653" y="16334"/>
                    <a:pt x="37447" y="17074"/>
                  </a:cubicBezTo>
                  <a:cubicBezTo>
                    <a:pt x="37137" y="18140"/>
                    <a:pt x="36518" y="19034"/>
                    <a:pt x="35469" y="19378"/>
                  </a:cubicBezTo>
                  <a:cubicBezTo>
                    <a:pt x="34335" y="19756"/>
                    <a:pt x="33819" y="20530"/>
                    <a:pt x="33509" y="21595"/>
                  </a:cubicBezTo>
                  <a:cubicBezTo>
                    <a:pt x="33286" y="22421"/>
                    <a:pt x="32873" y="23177"/>
                    <a:pt x="32272" y="23796"/>
                  </a:cubicBezTo>
                  <a:cubicBezTo>
                    <a:pt x="31270" y="24829"/>
                    <a:pt x="30034" y="25239"/>
                    <a:pt x="28662" y="25239"/>
                  </a:cubicBezTo>
                  <a:cubicBezTo>
                    <a:pt x="28503" y="25239"/>
                    <a:pt x="28342" y="25234"/>
                    <a:pt x="28180" y="25223"/>
                  </a:cubicBezTo>
                  <a:cubicBezTo>
                    <a:pt x="27928" y="25208"/>
                    <a:pt x="27677" y="25168"/>
                    <a:pt x="27425" y="25168"/>
                  </a:cubicBezTo>
                  <a:cubicBezTo>
                    <a:pt x="27384" y="25168"/>
                    <a:pt x="27344" y="25169"/>
                    <a:pt x="27303" y="25172"/>
                  </a:cubicBezTo>
                  <a:cubicBezTo>
                    <a:pt x="26598" y="25189"/>
                    <a:pt x="26013" y="25464"/>
                    <a:pt x="25566" y="26049"/>
                  </a:cubicBezTo>
                  <a:cubicBezTo>
                    <a:pt x="25240" y="26496"/>
                    <a:pt x="24913" y="26943"/>
                    <a:pt x="24552" y="27372"/>
                  </a:cubicBezTo>
                  <a:cubicBezTo>
                    <a:pt x="24019" y="28009"/>
                    <a:pt x="23331" y="28404"/>
                    <a:pt x="22540" y="28679"/>
                  </a:cubicBezTo>
                  <a:cubicBezTo>
                    <a:pt x="22367" y="28741"/>
                    <a:pt x="22203" y="28774"/>
                    <a:pt x="22047" y="28774"/>
                  </a:cubicBezTo>
                  <a:cubicBezTo>
                    <a:pt x="21769" y="28774"/>
                    <a:pt x="21516" y="28670"/>
                    <a:pt x="21285" y="28438"/>
                  </a:cubicBezTo>
                  <a:cubicBezTo>
                    <a:pt x="21148" y="28318"/>
                    <a:pt x="21027" y="28198"/>
                    <a:pt x="20890" y="28077"/>
                  </a:cubicBezTo>
                  <a:cubicBezTo>
                    <a:pt x="20677" y="27907"/>
                    <a:pt x="20461" y="27822"/>
                    <a:pt x="20249" y="27822"/>
                  </a:cubicBezTo>
                  <a:cubicBezTo>
                    <a:pt x="20031" y="27822"/>
                    <a:pt x="19818" y="27912"/>
                    <a:pt x="19617" y="28095"/>
                  </a:cubicBezTo>
                  <a:cubicBezTo>
                    <a:pt x="19360" y="28335"/>
                    <a:pt x="19136" y="28627"/>
                    <a:pt x="18895" y="28885"/>
                  </a:cubicBezTo>
                  <a:cubicBezTo>
                    <a:pt x="18242" y="29607"/>
                    <a:pt x="17451" y="30055"/>
                    <a:pt x="16471" y="30192"/>
                  </a:cubicBezTo>
                  <a:cubicBezTo>
                    <a:pt x="15268" y="30364"/>
                    <a:pt x="14322" y="30966"/>
                    <a:pt x="13686" y="32015"/>
                  </a:cubicBezTo>
                  <a:cubicBezTo>
                    <a:pt x="13325" y="32616"/>
                    <a:pt x="13359" y="32891"/>
                    <a:pt x="13875" y="33338"/>
                  </a:cubicBezTo>
                  <a:cubicBezTo>
                    <a:pt x="14081" y="33528"/>
                    <a:pt x="14305" y="33699"/>
                    <a:pt x="14545" y="33854"/>
                  </a:cubicBezTo>
                  <a:cubicBezTo>
                    <a:pt x="14993" y="34181"/>
                    <a:pt x="15250" y="34628"/>
                    <a:pt x="15319" y="35195"/>
                  </a:cubicBezTo>
                  <a:cubicBezTo>
                    <a:pt x="15388" y="35659"/>
                    <a:pt x="15285" y="35831"/>
                    <a:pt x="14838" y="36003"/>
                  </a:cubicBezTo>
                  <a:cubicBezTo>
                    <a:pt x="14545" y="36124"/>
                    <a:pt x="14236" y="36192"/>
                    <a:pt x="14012" y="36382"/>
                  </a:cubicBezTo>
                  <a:cubicBezTo>
                    <a:pt x="13686" y="36639"/>
                    <a:pt x="13376" y="36966"/>
                    <a:pt x="13170" y="37327"/>
                  </a:cubicBezTo>
                  <a:cubicBezTo>
                    <a:pt x="12830" y="37939"/>
                    <a:pt x="13296" y="38634"/>
                    <a:pt x="13971" y="38634"/>
                  </a:cubicBezTo>
                  <a:cubicBezTo>
                    <a:pt x="13979" y="38634"/>
                    <a:pt x="13987" y="38634"/>
                    <a:pt x="13995" y="38634"/>
                  </a:cubicBezTo>
                  <a:cubicBezTo>
                    <a:pt x="14328" y="38634"/>
                    <a:pt x="14668" y="38626"/>
                    <a:pt x="15005" y="38626"/>
                  </a:cubicBezTo>
                  <a:cubicBezTo>
                    <a:pt x="15174" y="38626"/>
                    <a:pt x="15342" y="38628"/>
                    <a:pt x="15508" y="38634"/>
                  </a:cubicBezTo>
                  <a:cubicBezTo>
                    <a:pt x="15990" y="38651"/>
                    <a:pt x="16402" y="38840"/>
                    <a:pt x="16712" y="39201"/>
                  </a:cubicBezTo>
                  <a:cubicBezTo>
                    <a:pt x="17056" y="39580"/>
                    <a:pt x="17056" y="39769"/>
                    <a:pt x="16763" y="40164"/>
                  </a:cubicBezTo>
                  <a:cubicBezTo>
                    <a:pt x="16523" y="40491"/>
                    <a:pt x="16265" y="40800"/>
                    <a:pt x="16265" y="41247"/>
                  </a:cubicBezTo>
                  <a:cubicBezTo>
                    <a:pt x="16282" y="41557"/>
                    <a:pt x="16385" y="41780"/>
                    <a:pt x="16626" y="41969"/>
                  </a:cubicBezTo>
                  <a:cubicBezTo>
                    <a:pt x="17015" y="42270"/>
                    <a:pt x="17470" y="42421"/>
                    <a:pt x="17931" y="42421"/>
                  </a:cubicBezTo>
                  <a:cubicBezTo>
                    <a:pt x="18549" y="42421"/>
                    <a:pt x="19177" y="42150"/>
                    <a:pt x="19669" y="41608"/>
                  </a:cubicBezTo>
                  <a:cubicBezTo>
                    <a:pt x="20082" y="41161"/>
                    <a:pt x="20426" y="40663"/>
                    <a:pt x="20804" y="40181"/>
                  </a:cubicBezTo>
                  <a:cubicBezTo>
                    <a:pt x="21704" y="38993"/>
                    <a:pt x="22855" y="38324"/>
                    <a:pt x="24357" y="38324"/>
                  </a:cubicBezTo>
                  <a:cubicBezTo>
                    <a:pt x="24376" y="38324"/>
                    <a:pt x="24395" y="38324"/>
                    <a:pt x="24414" y="38324"/>
                  </a:cubicBezTo>
                  <a:cubicBezTo>
                    <a:pt x="24896" y="38324"/>
                    <a:pt x="25050" y="38479"/>
                    <a:pt x="24999" y="38961"/>
                  </a:cubicBezTo>
                  <a:cubicBezTo>
                    <a:pt x="24958" y="39449"/>
                    <a:pt x="25100" y="39702"/>
                    <a:pt x="25449" y="39702"/>
                  </a:cubicBezTo>
                  <a:cubicBezTo>
                    <a:pt x="25542" y="39702"/>
                    <a:pt x="25650" y="39684"/>
                    <a:pt x="25773" y="39648"/>
                  </a:cubicBezTo>
                  <a:cubicBezTo>
                    <a:pt x="26202" y="39528"/>
                    <a:pt x="26615" y="39339"/>
                    <a:pt x="26976" y="39098"/>
                  </a:cubicBezTo>
                  <a:cubicBezTo>
                    <a:pt x="27784" y="38548"/>
                    <a:pt x="28575" y="37963"/>
                    <a:pt x="29332" y="37362"/>
                  </a:cubicBezTo>
                  <a:cubicBezTo>
                    <a:pt x="30384" y="36525"/>
                    <a:pt x="31542" y="36165"/>
                    <a:pt x="32798" y="36165"/>
                  </a:cubicBezTo>
                  <a:cubicBezTo>
                    <a:pt x="33142" y="36165"/>
                    <a:pt x="33494" y="36192"/>
                    <a:pt x="33853" y="36244"/>
                  </a:cubicBezTo>
                  <a:cubicBezTo>
                    <a:pt x="33888" y="36244"/>
                    <a:pt x="33922" y="36261"/>
                    <a:pt x="33957" y="36261"/>
                  </a:cubicBezTo>
                  <a:cubicBezTo>
                    <a:pt x="34661" y="36399"/>
                    <a:pt x="34747" y="36657"/>
                    <a:pt x="34300" y="37207"/>
                  </a:cubicBezTo>
                  <a:cubicBezTo>
                    <a:pt x="33974" y="37585"/>
                    <a:pt x="34008" y="37757"/>
                    <a:pt x="34438" y="38032"/>
                  </a:cubicBezTo>
                  <a:cubicBezTo>
                    <a:pt x="34698" y="38202"/>
                    <a:pt x="34972" y="38245"/>
                    <a:pt x="35252" y="38245"/>
                  </a:cubicBezTo>
                  <a:cubicBezTo>
                    <a:pt x="35398" y="38245"/>
                    <a:pt x="35546" y="38233"/>
                    <a:pt x="35693" y="38221"/>
                  </a:cubicBezTo>
                  <a:cubicBezTo>
                    <a:pt x="35923" y="38202"/>
                    <a:pt x="36152" y="38190"/>
                    <a:pt x="36379" y="38190"/>
                  </a:cubicBezTo>
                  <a:cubicBezTo>
                    <a:pt x="37154" y="38190"/>
                    <a:pt x="37907" y="38325"/>
                    <a:pt x="38599" y="38737"/>
                  </a:cubicBezTo>
                  <a:cubicBezTo>
                    <a:pt x="39218" y="39081"/>
                    <a:pt x="39802" y="39494"/>
                    <a:pt x="40352" y="39941"/>
                  </a:cubicBezTo>
                  <a:cubicBezTo>
                    <a:pt x="40799" y="40302"/>
                    <a:pt x="40799" y="40542"/>
                    <a:pt x="40524" y="41024"/>
                  </a:cubicBezTo>
                  <a:cubicBezTo>
                    <a:pt x="40146" y="41711"/>
                    <a:pt x="40215" y="42004"/>
                    <a:pt x="40920" y="42382"/>
                  </a:cubicBezTo>
                  <a:cubicBezTo>
                    <a:pt x="42519" y="43242"/>
                    <a:pt x="43378" y="44583"/>
                    <a:pt x="43671" y="46354"/>
                  </a:cubicBezTo>
                  <a:cubicBezTo>
                    <a:pt x="43843" y="47402"/>
                    <a:pt x="43911" y="48451"/>
                    <a:pt x="43619" y="49517"/>
                  </a:cubicBezTo>
                  <a:cubicBezTo>
                    <a:pt x="43516" y="49878"/>
                    <a:pt x="43292" y="50016"/>
                    <a:pt x="42931" y="50033"/>
                  </a:cubicBezTo>
                  <a:cubicBezTo>
                    <a:pt x="42226" y="50067"/>
                    <a:pt x="41968" y="50342"/>
                    <a:pt x="42003" y="51065"/>
                  </a:cubicBezTo>
                  <a:cubicBezTo>
                    <a:pt x="42037" y="51563"/>
                    <a:pt x="42123" y="52045"/>
                    <a:pt x="42158" y="52543"/>
                  </a:cubicBezTo>
                  <a:cubicBezTo>
                    <a:pt x="42209" y="53729"/>
                    <a:pt x="42020" y="54847"/>
                    <a:pt x="41178" y="55758"/>
                  </a:cubicBezTo>
                  <a:cubicBezTo>
                    <a:pt x="40627" y="56326"/>
                    <a:pt x="40008" y="56790"/>
                    <a:pt x="39200" y="56893"/>
                  </a:cubicBezTo>
                  <a:cubicBezTo>
                    <a:pt x="39149" y="56900"/>
                    <a:pt x="39094" y="56903"/>
                    <a:pt x="39039" y="56903"/>
                  </a:cubicBezTo>
                  <a:cubicBezTo>
                    <a:pt x="38817" y="56903"/>
                    <a:pt x="38575" y="56848"/>
                    <a:pt x="38410" y="56738"/>
                  </a:cubicBezTo>
                  <a:cubicBezTo>
                    <a:pt x="38171" y="56555"/>
                    <a:pt x="37935" y="56479"/>
                    <a:pt x="37706" y="56479"/>
                  </a:cubicBezTo>
                  <a:cubicBezTo>
                    <a:pt x="37439" y="56479"/>
                    <a:pt x="37180" y="56581"/>
                    <a:pt x="36931" y="56738"/>
                  </a:cubicBezTo>
                  <a:cubicBezTo>
                    <a:pt x="36639" y="56945"/>
                    <a:pt x="36381" y="57237"/>
                    <a:pt x="36174" y="57529"/>
                  </a:cubicBezTo>
                  <a:cubicBezTo>
                    <a:pt x="35659" y="58200"/>
                    <a:pt x="35246" y="58939"/>
                    <a:pt x="34507" y="59369"/>
                  </a:cubicBezTo>
                  <a:cubicBezTo>
                    <a:pt x="33974" y="59678"/>
                    <a:pt x="33424" y="59919"/>
                    <a:pt x="32856" y="60143"/>
                  </a:cubicBezTo>
                  <a:cubicBezTo>
                    <a:pt x="32757" y="60179"/>
                    <a:pt x="32660" y="60196"/>
                    <a:pt x="32566" y="60196"/>
                  </a:cubicBezTo>
                  <a:cubicBezTo>
                    <a:pt x="32302" y="60196"/>
                    <a:pt x="32062" y="60061"/>
                    <a:pt x="31859" y="59833"/>
                  </a:cubicBezTo>
                  <a:cubicBezTo>
                    <a:pt x="31569" y="59507"/>
                    <a:pt x="31398" y="59353"/>
                    <a:pt x="31201" y="59353"/>
                  </a:cubicBezTo>
                  <a:cubicBezTo>
                    <a:pt x="31024" y="59353"/>
                    <a:pt x="30826" y="59477"/>
                    <a:pt x="30501" y="59713"/>
                  </a:cubicBezTo>
                  <a:cubicBezTo>
                    <a:pt x="29761" y="60263"/>
                    <a:pt x="28971" y="60727"/>
                    <a:pt x="28076" y="61019"/>
                  </a:cubicBezTo>
                  <a:cubicBezTo>
                    <a:pt x="27640" y="61165"/>
                    <a:pt x="27214" y="61240"/>
                    <a:pt x="26800" y="61240"/>
                  </a:cubicBezTo>
                  <a:cubicBezTo>
                    <a:pt x="26087" y="61240"/>
                    <a:pt x="25412" y="61016"/>
                    <a:pt x="24793" y="60538"/>
                  </a:cubicBezTo>
                  <a:cubicBezTo>
                    <a:pt x="24374" y="60233"/>
                    <a:pt x="23977" y="60082"/>
                    <a:pt x="23583" y="60082"/>
                  </a:cubicBezTo>
                  <a:cubicBezTo>
                    <a:pt x="23199" y="60082"/>
                    <a:pt x="22818" y="60224"/>
                    <a:pt x="22420" y="60504"/>
                  </a:cubicBezTo>
                  <a:cubicBezTo>
                    <a:pt x="21597" y="61089"/>
                    <a:pt x="20657" y="61281"/>
                    <a:pt x="19668" y="61281"/>
                  </a:cubicBezTo>
                  <a:cubicBezTo>
                    <a:pt x="19583" y="61281"/>
                    <a:pt x="19497" y="61280"/>
                    <a:pt x="19411" y="61277"/>
                  </a:cubicBezTo>
                  <a:cubicBezTo>
                    <a:pt x="18947" y="61260"/>
                    <a:pt x="18809" y="61140"/>
                    <a:pt x="18741" y="60676"/>
                  </a:cubicBezTo>
                  <a:cubicBezTo>
                    <a:pt x="18648" y="60090"/>
                    <a:pt x="18404" y="59822"/>
                    <a:pt x="17872" y="59822"/>
                  </a:cubicBezTo>
                  <a:cubicBezTo>
                    <a:pt x="17810" y="59822"/>
                    <a:pt x="17744" y="59826"/>
                    <a:pt x="17675" y="59833"/>
                  </a:cubicBezTo>
                  <a:cubicBezTo>
                    <a:pt x="17004" y="59902"/>
                    <a:pt x="16351" y="59988"/>
                    <a:pt x="15680" y="60057"/>
                  </a:cubicBezTo>
                  <a:cubicBezTo>
                    <a:pt x="15525" y="60057"/>
                    <a:pt x="15371" y="59953"/>
                    <a:pt x="15216" y="59902"/>
                  </a:cubicBezTo>
                  <a:cubicBezTo>
                    <a:pt x="15319" y="59781"/>
                    <a:pt x="15371" y="59627"/>
                    <a:pt x="15491" y="59541"/>
                  </a:cubicBezTo>
                  <a:cubicBezTo>
                    <a:pt x="16643" y="58784"/>
                    <a:pt x="17915" y="58354"/>
                    <a:pt x="19274" y="58234"/>
                  </a:cubicBezTo>
                  <a:cubicBezTo>
                    <a:pt x="21371" y="58062"/>
                    <a:pt x="23486" y="57942"/>
                    <a:pt x="25601" y="57804"/>
                  </a:cubicBezTo>
                  <a:cubicBezTo>
                    <a:pt x="28592" y="57598"/>
                    <a:pt x="31481" y="56945"/>
                    <a:pt x="34146" y="55569"/>
                  </a:cubicBezTo>
                  <a:cubicBezTo>
                    <a:pt x="36432" y="54383"/>
                    <a:pt x="37962" y="52543"/>
                    <a:pt x="38633" y="50102"/>
                  </a:cubicBezTo>
                  <a:cubicBezTo>
                    <a:pt x="39149" y="48245"/>
                    <a:pt x="39097" y="46319"/>
                    <a:pt x="38100" y="44600"/>
                  </a:cubicBezTo>
                  <a:cubicBezTo>
                    <a:pt x="37043" y="42750"/>
                    <a:pt x="35478" y="41551"/>
                    <a:pt x="33329" y="41551"/>
                  </a:cubicBezTo>
                  <a:cubicBezTo>
                    <a:pt x="33241" y="41551"/>
                    <a:pt x="33152" y="41553"/>
                    <a:pt x="33062" y="41557"/>
                  </a:cubicBezTo>
                  <a:cubicBezTo>
                    <a:pt x="31653" y="41626"/>
                    <a:pt x="30208" y="41918"/>
                    <a:pt x="28850" y="42279"/>
                  </a:cubicBezTo>
                  <a:cubicBezTo>
                    <a:pt x="27165" y="42743"/>
                    <a:pt x="25532" y="43396"/>
                    <a:pt x="23881" y="43964"/>
                  </a:cubicBezTo>
                  <a:cubicBezTo>
                    <a:pt x="21642" y="44761"/>
                    <a:pt x="19386" y="45391"/>
                    <a:pt x="16997" y="45391"/>
                  </a:cubicBezTo>
                  <a:cubicBezTo>
                    <a:pt x="16965" y="45391"/>
                    <a:pt x="16933" y="45391"/>
                    <a:pt x="16901" y="45391"/>
                  </a:cubicBezTo>
                  <a:cubicBezTo>
                    <a:pt x="15371" y="45374"/>
                    <a:pt x="13841" y="45305"/>
                    <a:pt x="12431" y="44548"/>
                  </a:cubicBezTo>
                  <a:cubicBezTo>
                    <a:pt x="9491" y="42967"/>
                    <a:pt x="8167" y="40405"/>
                    <a:pt x="8081" y="37172"/>
                  </a:cubicBezTo>
                  <a:cubicBezTo>
                    <a:pt x="7961" y="33785"/>
                    <a:pt x="9405" y="31035"/>
                    <a:pt x="11777" y="28731"/>
                  </a:cubicBezTo>
                  <a:cubicBezTo>
                    <a:pt x="13548" y="26994"/>
                    <a:pt x="15697" y="25842"/>
                    <a:pt x="17950" y="24914"/>
                  </a:cubicBezTo>
                  <a:cubicBezTo>
                    <a:pt x="20408" y="23882"/>
                    <a:pt x="22884" y="22868"/>
                    <a:pt x="25188" y="21527"/>
                  </a:cubicBezTo>
                  <a:cubicBezTo>
                    <a:pt x="27028" y="20478"/>
                    <a:pt x="28799" y="19326"/>
                    <a:pt x="30415" y="17933"/>
                  </a:cubicBezTo>
                  <a:cubicBezTo>
                    <a:pt x="32100" y="16489"/>
                    <a:pt x="33166" y="14667"/>
                    <a:pt x="33750" y="12552"/>
                  </a:cubicBezTo>
                  <a:cubicBezTo>
                    <a:pt x="33922" y="12002"/>
                    <a:pt x="34060" y="11417"/>
                    <a:pt x="34094" y="10850"/>
                  </a:cubicBezTo>
                  <a:cubicBezTo>
                    <a:pt x="34128" y="10351"/>
                    <a:pt x="34008" y="9870"/>
                    <a:pt x="33957" y="9371"/>
                  </a:cubicBezTo>
                  <a:cubicBezTo>
                    <a:pt x="33957" y="9268"/>
                    <a:pt x="33922" y="9148"/>
                    <a:pt x="33888" y="8976"/>
                  </a:cubicBezTo>
                  <a:close/>
                  <a:moveTo>
                    <a:pt x="9095" y="62653"/>
                  </a:moveTo>
                  <a:cubicBezTo>
                    <a:pt x="9112" y="62687"/>
                    <a:pt x="9130" y="62704"/>
                    <a:pt x="9147" y="62739"/>
                  </a:cubicBezTo>
                  <a:cubicBezTo>
                    <a:pt x="9061" y="62807"/>
                    <a:pt x="8958" y="62876"/>
                    <a:pt x="8906" y="62962"/>
                  </a:cubicBezTo>
                  <a:cubicBezTo>
                    <a:pt x="8665" y="63289"/>
                    <a:pt x="8408" y="63616"/>
                    <a:pt x="8218" y="63977"/>
                  </a:cubicBezTo>
                  <a:cubicBezTo>
                    <a:pt x="8167" y="64114"/>
                    <a:pt x="8236" y="64406"/>
                    <a:pt x="8356" y="64510"/>
                  </a:cubicBezTo>
                  <a:cubicBezTo>
                    <a:pt x="8458" y="64598"/>
                    <a:pt x="8644" y="64650"/>
                    <a:pt x="8796" y="64650"/>
                  </a:cubicBezTo>
                  <a:cubicBezTo>
                    <a:pt x="8850" y="64650"/>
                    <a:pt x="8900" y="64643"/>
                    <a:pt x="8941" y="64630"/>
                  </a:cubicBezTo>
                  <a:cubicBezTo>
                    <a:pt x="9198" y="64527"/>
                    <a:pt x="9388" y="64320"/>
                    <a:pt x="9611" y="64149"/>
                  </a:cubicBezTo>
                  <a:cubicBezTo>
                    <a:pt x="9731" y="64063"/>
                    <a:pt x="9835" y="63959"/>
                    <a:pt x="10007" y="63805"/>
                  </a:cubicBezTo>
                  <a:lnTo>
                    <a:pt x="10007" y="63805"/>
                  </a:lnTo>
                  <a:cubicBezTo>
                    <a:pt x="10007" y="64286"/>
                    <a:pt x="9559" y="64767"/>
                    <a:pt x="9061" y="64939"/>
                  </a:cubicBezTo>
                  <a:cubicBezTo>
                    <a:pt x="8965" y="64970"/>
                    <a:pt x="8863" y="64985"/>
                    <a:pt x="8761" y="64985"/>
                  </a:cubicBezTo>
                  <a:cubicBezTo>
                    <a:pt x="8463" y="64985"/>
                    <a:pt x="8166" y="64856"/>
                    <a:pt x="8012" y="64613"/>
                  </a:cubicBezTo>
                  <a:cubicBezTo>
                    <a:pt x="7943" y="64510"/>
                    <a:pt x="7892" y="64389"/>
                    <a:pt x="7875" y="64269"/>
                  </a:cubicBezTo>
                  <a:cubicBezTo>
                    <a:pt x="7806" y="63753"/>
                    <a:pt x="8339" y="62859"/>
                    <a:pt x="8820" y="62687"/>
                  </a:cubicBezTo>
                  <a:cubicBezTo>
                    <a:pt x="8906" y="62653"/>
                    <a:pt x="9009" y="62653"/>
                    <a:pt x="9095" y="62653"/>
                  </a:cubicBezTo>
                  <a:close/>
                  <a:moveTo>
                    <a:pt x="7582" y="65352"/>
                  </a:moveTo>
                  <a:cubicBezTo>
                    <a:pt x="7496" y="65524"/>
                    <a:pt x="7428" y="65644"/>
                    <a:pt x="7359" y="65747"/>
                  </a:cubicBezTo>
                  <a:cubicBezTo>
                    <a:pt x="7135" y="66057"/>
                    <a:pt x="6981" y="66384"/>
                    <a:pt x="7066" y="66779"/>
                  </a:cubicBezTo>
                  <a:cubicBezTo>
                    <a:pt x="7120" y="67037"/>
                    <a:pt x="7261" y="67181"/>
                    <a:pt x="7440" y="67181"/>
                  </a:cubicBezTo>
                  <a:cubicBezTo>
                    <a:pt x="7546" y="67181"/>
                    <a:pt x="7666" y="67129"/>
                    <a:pt x="7789" y="67020"/>
                  </a:cubicBezTo>
                  <a:cubicBezTo>
                    <a:pt x="7995" y="66848"/>
                    <a:pt x="8150" y="66607"/>
                    <a:pt x="8322" y="66401"/>
                  </a:cubicBezTo>
                  <a:cubicBezTo>
                    <a:pt x="8408" y="66298"/>
                    <a:pt x="8494" y="66212"/>
                    <a:pt x="8665" y="66143"/>
                  </a:cubicBezTo>
                  <a:cubicBezTo>
                    <a:pt x="8665" y="66229"/>
                    <a:pt x="8700" y="66332"/>
                    <a:pt x="8665" y="66384"/>
                  </a:cubicBezTo>
                  <a:cubicBezTo>
                    <a:pt x="8373" y="66710"/>
                    <a:pt x="8115" y="67089"/>
                    <a:pt x="7789" y="67346"/>
                  </a:cubicBezTo>
                  <a:cubicBezTo>
                    <a:pt x="7683" y="67435"/>
                    <a:pt x="7567" y="67475"/>
                    <a:pt x="7452" y="67475"/>
                  </a:cubicBezTo>
                  <a:cubicBezTo>
                    <a:pt x="7231" y="67475"/>
                    <a:pt x="7013" y="67326"/>
                    <a:pt x="6877" y="67089"/>
                  </a:cubicBezTo>
                  <a:cubicBezTo>
                    <a:pt x="6551" y="66504"/>
                    <a:pt x="6912" y="65490"/>
                    <a:pt x="7582" y="65352"/>
                  </a:cubicBezTo>
                  <a:close/>
                  <a:moveTo>
                    <a:pt x="10927" y="74289"/>
                  </a:moveTo>
                  <a:cubicBezTo>
                    <a:pt x="11212" y="74289"/>
                    <a:pt x="11484" y="74469"/>
                    <a:pt x="11657" y="74757"/>
                  </a:cubicBezTo>
                  <a:cubicBezTo>
                    <a:pt x="11949" y="75238"/>
                    <a:pt x="11898" y="75788"/>
                    <a:pt x="11519" y="76046"/>
                  </a:cubicBezTo>
                  <a:cubicBezTo>
                    <a:pt x="11375" y="76149"/>
                    <a:pt x="11182" y="76200"/>
                    <a:pt x="10980" y="76200"/>
                  </a:cubicBezTo>
                  <a:cubicBezTo>
                    <a:pt x="10675" y="76200"/>
                    <a:pt x="10351" y="76084"/>
                    <a:pt x="10144" y="75857"/>
                  </a:cubicBezTo>
                  <a:lnTo>
                    <a:pt x="10144" y="75857"/>
                  </a:lnTo>
                  <a:cubicBezTo>
                    <a:pt x="10402" y="75874"/>
                    <a:pt x="10591" y="75874"/>
                    <a:pt x="10780" y="75874"/>
                  </a:cubicBezTo>
                  <a:cubicBezTo>
                    <a:pt x="10811" y="75875"/>
                    <a:pt x="10841" y="75876"/>
                    <a:pt x="10870" y="75876"/>
                  </a:cubicBezTo>
                  <a:cubicBezTo>
                    <a:pt x="11308" y="75876"/>
                    <a:pt x="11523" y="75753"/>
                    <a:pt x="11571" y="75479"/>
                  </a:cubicBezTo>
                  <a:cubicBezTo>
                    <a:pt x="11640" y="75118"/>
                    <a:pt x="11348" y="74654"/>
                    <a:pt x="10952" y="74533"/>
                  </a:cubicBezTo>
                  <a:cubicBezTo>
                    <a:pt x="10815" y="74499"/>
                    <a:pt x="10660" y="74464"/>
                    <a:pt x="10505" y="74430"/>
                  </a:cubicBezTo>
                  <a:cubicBezTo>
                    <a:pt x="10642" y="74333"/>
                    <a:pt x="10786" y="74289"/>
                    <a:pt x="10927" y="74289"/>
                  </a:cubicBezTo>
                  <a:close/>
                  <a:moveTo>
                    <a:pt x="37053" y="1"/>
                  </a:moveTo>
                  <a:cubicBezTo>
                    <a:pt x="37005" y="1"/>
                    <a:pt x="36958" y="6"/>
                    <a:pt x="36914" y="18"/>
                  </a:cubicBezTo>
                  <a:cubicBezTo>
                    <a:pt x="35246" y="465"/>
                    <a:pt x="33561" y="912"/>
                    <a:pt x="31893" y="1411"/>
                  </a:cubicBezTo>
                  <a:cubicBezTo>
                    <a:pt x="31602" y="1493"/>
                    <a:pt x="31320" y="1538"/>
                    <a:pt x="31046" y="1538"/>
                  </a:cubicBezTo>
                  <a:cubicBezTo>
                    <a:pt x="30575" y="1538"/>
                    <a:pt x="30127" y="1405"/>
                    <a:pt x="29693" y="1101"/>
                  </a:cubicBezTo>
                  <a:cubicBezTo>
                    <a:pt x="29486" y="947"/>
                    <a:pt x="29228" y="775"/>
                    <a:pt x="28988" y="757"/>
                  </a:cubicBezTo>
                  <a:cubicBezTo>
                    <a:pt x="28975" y="756"/>
                    <a:pt x="28961" y="756"/>
                    <a:pt x="28947" y="756"/>
                  </a:cubicBezTo>
                  <a:cubicBezTo>
                    <a:pt x="28745" y="756"/>
                    <a:pt x="28480" y="872"/>
                    <a:pt x="28352" y="1032"/>
                  </a:cubicBezTo>
                  <a:cubicBezTo>
                    <a:pt x="28248" y="1153"/>
                    <a:pt x="28248" y="1497"/>
                    <a:pt x="28352" y="1651"/>
                  </a:cubicBezTo>
                  <a:cubicBezTo>
                    <a:pt x="28489" y="1858"/>
                    <a:pt x="28730" y="2047"/>
                    <a:pt x="28971" y="2150"/>
                  </a:cubicBezTo>
                  <a:cubicBezTo>
                    <a:pt x="29263" y="2267"/>
                    <a:pt x="29561" y="2318"/>
                    <a:pt x="29861" y="2318"/>
                  </a:cubicBezTo>
                  <a:cubicBezTo>
                    <a:pt x="30091" y="2318"/>
                    <a:pt x="30321" y="2288"/>
                    <a:pt x="30552" y="2236"/>
                  </a:cubicBezTo>
                  <a:cubicBezTo>
                    <a:pt x="30913" y="2150"/>
                    <a:pt x="31292" y="2064"/>
                    <a:pt x="31670" y="1995"/>
                  </a:cubicBezTo>
                  <a:cubicBezTo>
                    <a:pt x="31690" y="1992"/>
                    <a:pt x="31712" y="1991"/>
                    <a:pt x="31735" y="1991"/>
                  </a:cubicBezTo>
                  <a:cubicBezTo>
                    <a:pt x="31850" y="1991"/>
                    <a:pt x="31994" y="2027"/>
                    <a:pt x="32065" y="2098"/>
                  </a:cubicBezTo>
                  <a:cubicBezTo>
                    <a:pt x="32134" y="2150"/>
                    <a:pt x="32100" y="2374"/>
                    <a:pt x="32048" y="2477"/>
                  </a:cubicBezTo>
                  <a:cubicBezTo>
                    <a:pt x="31687" y="3182"/>
                    <a:pt x="31206" y="3783"/>
                    <a:pt x="30501" y="4144"/>
                  </a:cubicBezTo>
                  <a:cubicBezTo>
                    <a:pt x="30229" y="4290"/>
                    <a:pt x="29957" y="4364"/>
                    <a:pt x="29679" y="4364"/>
                  </a:cubicBezTo>
                  <a:cubicBezTo>
                    <a:pt x="29465" y="4364"/>
                    <a:pt x="29247" y="4320"/>
                    <a:pt x="29022" y="4230"/>
                  </a:cubicBezTo>
                  <a:cubicBezTo>
                    <a:pt x="28678" y="4093"/>
                    <a:pt x="28334" y="3973"/>
                    <a:pt x="27990" y="3852"/>
                  </a:cubicBezTo>
                  <a:cubicBezTo>
                    <a:pt x="27899" y="3824"/>
                    <a:pt x="27804" y="3802"/>
                    <a:pt x="27715" y="3802"/>
                  </a:cubicBezTo>
                  <a:cubicBezTo>
                    <a:pt x="27587" y="3802"/>
                    <a:pt x="27470" y="3848"/>
                    <a:pt x="27389" y="3990"/>
                  </a:cubicBezTo>
                  <a:cubicBezTo>
                    <a:pt x="27234" y="4265"/>
                    <a:pt x="27354" y="4488"/>
                    <a:pt x="27561" y="4660"/>
                  </a:cubicBezTo>
                  <a:cubicBezTo>
                    <a:pt x="27664" y="4746"/>
                    <a:pt x="27767" y="4849"/>
                    <a:pt x="27870" y="4867"/>
                  </a:cubicBezTo>
                  <a:cubicBezTo>
                    <a:pt x="28300" y="4987"/>
                    <a:pt x="28730" y="5056"/>
                    <a:pt x="29160" y="5176"/>
                  </a:cubicBezTo>
                  <a:cubicBezTo>
                    <a:pt x="29314" y="5210"/>
                    <a:pt x="29555" y="5279"/>
                    <a:pt x="29589" y="5400"/>
                  </a:cubicBezTo>
                  <a:cubicBezTo>
                    <a:pt x="29641" y="5537"/>
                    <a:pt x="29555" y="5778"/>
                    <a:pt x="29452" y="5898"/>
                  </a:cubicBezTo>
                  <a:cubicBezTo>
                    <a:pt x="29056" y="6397"/>
                    <a:pt x="28506" y="6569"/>
                    <a:pt x="27905" y="6586"/>
                  </a:cubicBezTo>
                  <a:cubicBezTo>
                    <a:pt x="27849" y="6589"/>
                    <a:pt x="27792" y="6591"/>
                    <a:pt x="27735" y="6591"/>
                  </a:cubicBezTo>
                  <a:cubicBezTo>
                    <a:pt x="27495" y="6591"/>
                    <a:pt x="27247" y="6565"/>
                    <a:pt x="27010" y="6551"/>
                  </a:cubicBezTo>
                  <a:lnTo>
                    <a:pt x="27010" y="6551"/>
                  </a:lnTo>
                  <a:cubicBezTo>
                    <a:pt x="27131" y="6723"/>
                    <a:pt x="27303" y="6827"/>
                    <a:pt x="27492" y="6878"/>
                  </a:cubicBezTo>
                  <a:cubicBezTo>
                    <a:pt x="27705" y="6947"/>
                    <a:pt x="27916" y="6975"/>
                    <a:pt x="28125" y="6975"/>
                  </a:cubicBezTo>
                  <a:cubicBezTo>
                    <a:pt x="28490" y="6975"/>
                    <a:pt x="28851" y="6891"/>
                    <a:pt x="29211" y="6792"/>
                  </a:cubicBezTo>
                  <a:cubicBezTo>
                    <a:pt x="29434" y="6726"/>
                    <a:pt x="29625" y="6692"/>
                    <a:pt x="29792" y="6692"/>
                  </a:cubicBezTo>
                  <a:cubicBezTo>
                    <a:pt x="30191" y="6692"/>
                    <a:pt x="30458" y="6889"/>
                    <a:pt x="30724" y="7325"/>
                  </a:cubicBezTo>
                  <a:cubicBezTo>
                    <a:pt x="30793" y="7428"/>
                    <a:pt x="30776" y="7566"/>
                    <a:pt x="30810" y="7669"/>
                  </a:cubicBezTo>
                  <a:cubicBezTo>
                    <a:pt x="30728" y="7681"/>
                    <a:pt x="30638" y="7709"/>
                    <a:pt x="30561" y="7709"/>
                  </a:cubicBezTo>
                  <a:cubicBezTo>
                    <a:pt x="30526" y="7709"/>
                    <a:pt x="30494" y="7703"/>
                    <a:pt x="30466" y="7686"/>
                  </a:cubicBezTo>
                  <a:cubicBezTo>
                    <a:pt x="30276" y="7599"/>
                    <a:pt x="30086" y="7563"/>
                    <a:pt x="29895" y="7563"/>
                  </a:cubicBezTo>
                  <a:cubicBezTo>
                    <a:pt x="29673" y="7563"/>
                    <a:pt x="29451" y="7612"/>
                    <a:pt x="29228" y="7686"/>
                  </a:cubicBezTo>
                  <a:cubicBezTo>
                    <a:pt x="28850" y="7824"/>
                    <a:pt x="28455" y="7996"/>
                    <a:pt x="28059" y="8133"/>
                  </a:cubicBezTo>
                  <a:cubicBezTo>
                    <a:pt x="27642" y="8293"/>
                    <a:pt x="27224" y="8378"/>
                    <a:pt x="26810" y="8378"/>
                  </a:cubicBezTo>
                  <a:cubicBezTo>
                    <a:pt x="26288" y="8378"/>
                    <a:pt x="25773" y="8242"/>
                    <a:pt x="25274" y="7944"/>
                  </a:cubicBezTo>
                  <a:cubicBezTo>
                    <a:pt x="24810" y="7652"/>
                    <a:pt x="24346" y="7342"/>
                    <a:pt x="23864" y="7050"/>
                  </a:cubicBezTo>
                  <a:cubicBezTo>
                    <a:pt x="23697" y="6945"/>
                    <a:pt x="23521" y="6893"/>
                    <a:pt x="23337" y="6893"/>
                  </a:cubicBezTo>
                  <a:cubicBezTo>
                    <a:pt x="23160" y="6893"/>
                    <a:pt x="22974" y="6940"/>
                    <a:pt x="22781" y="7033"/>
                  </a:cubicBezTo>
                  <a:cubicBezTo>
                    <a:pt x="22970" y="7188"/>
                    <a:pt x="23125" y="7308"/>
                    <a:pt x="23262" y="7428"/>
                  </a:cubicBezTo>
                  <a:cubicBezTo>
                    <a:pt x="25412" y="9234"/>
                    <a:pt x="25738" y="11675"/>
                    <a:pt x="24174" y="13996"/>
                  </a:cubicBezTo>
                  <a:cubicBezTo>
                    <a:pt x="23056" y="15664"/>
                    <a:pt x="21509" y="16781"/>
                    <a:pt x="19635" y="17418"/>
                  </a:cubicBezTo>
                  <a:cubicBezTo>
                    <a:pt x="18276" y="17899"/>
                    <a:pt x="16884" y="18260"/>
                    <a:pt x="15474" y="18587"/>
                  </a:cubicBezTo>
                  <a:cubicBezTo>
                    <a:pt x="13359" y="19085"/>
                    <a:pt x="11279" y="19618"/>
                    <a:pt x="9302" y="20495"/>
                  </a:cubicBezTo>
                  <a:cubicBezTo>
                    <a:pt x="9164" y="20547"/>
                    <a:pt x="9026" y="20615"/>
                    <a:pt x="8872" y="20684"/>
                  </a:cubicBezTo>
                  <a:cubicBezTo>
                    <a:pt x="8923" y="20787"/>
                    <a:pt x="8958" y="20856"/>
                    <a:pt x="8992" y="20925"/>
                  </a:cubicBezTo>
                  <a:cubicBezTo>
                    <a:pt x="9852" y="22610"/>
                    <a:pt x="9061" y="24415"/>
                    <a:pt x="7238" y="24914"/>
                  </a:cubicBezTo>
                  <a:cubicBezTo>
                    <a:pt x="6774" y="25043"/>
                    <a:pt x="6310" y="25099"/>
                    <a:pt x="5846" y="25099"/>
                  </a:cubicBezTo>
                  <a:cubicBezTo>
                    <a:pt x="5382" y="25099"/>
                    <a:pt x="4917" y="25043"/>
                    <a:pt x="4453" y="24948"/>
                  </a:cubicBezTo>
                  <a:cubicBezTo>
                    <a:pt x="4077" y="24874"/>
                    <a:pt x="3808" y="24824"/>
                    <a:pt x="3600" y="24824"/>
                  </a:cubicBezTo>
                  <a:cubicBezTo>
                    <a:pt x="3134" y="24824"/>
                    <a:pt x="2972" y="25074"/>
                    <a:pt x="2579" y="25859"/>
                  </a:cubicBezTo>
                  <a:cubicBezTo>
                    <a:pt x="2579" y="25877"/>
                    <a:pt x="2562" y="25911"/>
                    <a:pt x="2562" y="25928"/>
                  </a:cubicBezTo>
                  <a:cubicBezTo>
                    <a:pt x="1685" y="27665"/>
                    <a:pt x="1066" y="29487"/>
                    <a:pt x="653" y="31378"/>
                  </a:cubicBezTo>
                  <a:cubicBezTo>
                    <a:pt x="482" y="32204"/>
                    <a:pt x="275" y="33046"/>
                    <a:pt x="206" y="33871"/>
                  </a:cubicBezTo>
                  <a:cubicBezTo>
                    <a:pt x="0" y="36347"/>
                    <a:pt x="447" y="38737"/>
                    <a:pt x="1307" y="41041"/>
                  </a:cubicBezTo>
                  <a:cubicBezTo>
                    <a:pt x="2218" y="43482"/>
                    <a:pt x="3714" y="45408"/>
                    <a:pt x="6035" y="46680"/>
                  </a:cubicBezTo>
                  <a:cubicBezTo>
                    <a:pt x="7462" y="47471"/>
                    <a:pt x="8958" y="48073"/>
                    <a:pt x="10505" y="48606"/>
                  </a:cubicBezTo>
                  <a:cubicBezTo>
                    <a:pt x="11889" y="49098"/>
                    <a:pt x="13314" y="49356"/>
                    <a:pt x="14792" y="49356"/>
                  </a:cubicBezTo>
                  <a:cubicBezTo>
                    <a:pt x="14967" y="49356"/>
                    <a:pt x="15143" y="49353"/>
                    <a:pt x="15319" y="49345"/>
                  </a:cubicBezTo>
                  <a:cubicBezTo>
                    <a:pt x="17915" y="49225"/>
                    <a:pt x="20477" y="48709"/>
                    <a:pt x="23004" y="48159"/>
                  </a:cubicBezTo>
                  <a:cubicBezTo>
                    <a:pt x="25446" y="47626"/>
                    <a:pt x="27853" y="47059"/>
                    <a:pt x="30277" y="46543"/>
                  </a:cubicBezTo>
                  <a:cubicBezTo>
                    <a:pt x="30697" y="46453"/>
                    <a:pt x="31144" y="46402"/>
                    <a:pt x="31571" y="46402"/>
                  </a:cubicBezTo>
                  <a:cubicBezTo>
                    <a:pt x="31633" y="46402"/>
                    <a:pt x="31695" y="46403"/>
                    <a:pt x="31756" y="46405"/>
                  </a:cubicBezTo>
                  <a:cubicBezTo>
                    <a:pt x="33062" y="46457"/>
                    <a:pt x="33871" y="47506"/>
                    <a:pt x="33664" y="48795"/>
                  </a:cubicBezTo>
                  <a:cubicBezTo>
                    <a:pt x="33475" y="49947"/>
                    <a:pt x="32444" y="50944"/>
                    <a:pt x="31188" y="51236"/>
                  </a:cubicBezTo>
                  <a:cubicBezTo>
                    <a:pt x="28558" y="51821"/>
                    <a:pt x="25893" y="52165"/>
                    <a:pt x="23228" y="52440"/>
                  </a:cubicBezTo>
                  <a:cubicBezTo>
                    <a:pt x="20649" y="52715"/>
                    <a:pt x="18070" y="52870"/>
                    <a:pt x="15543" y="53506"/>
                  </a:cubicBezTo>
                  <a:cubicBezTo>
                    <a:pt x="12138" y="54383"/>
                    <a:pt x="9233" y="56068"/>
                    <a:pt x="7204" y="58991"/>
                  </a:cubicBezTo>
                  <a:cubicBezTo>
                    <a:pt x="5725" y="61123"/>
                    <a:pt x="4505" y="63426"/>
                    <a:pt x="4161" y="66091"/>
                  </a:cubicBezTo>
                  <a:cubicBezTo>
                    <a:pt x="3920" y="67845"/>
                    <a:pt x="3800" y="69599"/>
                    <a:pt x="4144" y="71335"/>
                  </a:cubicBezTo>
                  <a:cubicBezTo>
                    <a:pt x="4659" y="73811"/>
                    <a:pt x="6172" y="75410"/>
                    <a:pt x="8528" y="76218"/>
                  </a:cubicBezTo>
                  <a:cubicBezTo>
                    <a:pt x="9791" y="76657"/>
                    <a:pt x="11064" y="76843"/>
                    <a:pt x="12344" y="76843"/>
                  </a:cubicBezTo>
                  <a:cubicBezTo>
                    <a:pt x="13468" y="76843"/>
                    <a:pt x="14598" y="76700"/>
                    <a:pt x="15732" y="76459"/>
                  </a:cubicBezTo>
                  <a:cubicBezTo>
                    <a:pt x="16849" y="76218"/>
                    <a:pt x="17950" y="75891"/>
                    <a:pt x="19050" y="75651"/>
                  </a:cubicBezTo>
                  <a:cubicBezTo>
                    <a:pt x="20236" y="75393"/>
                    <a:pt x="21440" y="75187"/>
                    <a:pt x="22643" y="74963"/>
                  </a:cubicBezTo>
                  <a:cubicBezTo>
                    <a:pt x="22747" y="74946"/>
                    <a:pt x="22867" y="74946"/>
                    <a:pt x="22987" y="74929"/>
                  </a:cubicBezTo>
                  <a:cubicBezTo>
                    <a:pt x="22815" y="74808"/>
                    <a:pt x="22643" y="74705"/>
                    <a:pt x="22472" y="74688"/>
                  </a:cubicBezTo>
                  <a:cubicBezTo>
                    <a:pt x="21543" y="74585"/>
                    <a:pt x="20615" y="74464"/>
                    <a:pt x="19669" y="74447"/>
                  </a:cubicBezTo>
                  <a:cubicBezTo>
                    <a:pt x="19394" y="74441"/>
                    <a:pt x="19118" y="74439"/>
                    <a:pt x="18842" y="74439"/>
                  </a:cubicBezTo>
                  <a:cubicBezTo>
                    <a:pt x="17933" y="74439"/>
                    <a:pt x="17022" y="74464"/>
                    <a:pt x="16107" y="74464"/>
                  </a:cubicBezTo>
                  <a:cubicBezTo>
                    <a:pt x="15725" y="74464"/>
                    <a:pt x="15342" y="74460"/>
                    <a:pt x="14958" y="74447"/>
                  </a:cubicBezTo>
                  <a:cubicBezTo>
                    <a:pt x="12826" y="74396"/>
                    <a:pt x="11021" y="73484"/>
                    <a:pt x="9491" y="72057"/>
                  </a:cubicBezTo>
                  <a:cubicBezTo>
                    <a:pt x="7548" y="70252"/>
                    <a:pt x="7685" y="67175"/>
                    <a:pt x="9731" y="65507"/>
                  </a:cubicBezTo>
                  <a:cubicBezTo>
                    <a:pt x="10488" y="64905"/>
                    <a:pt x="11313" y="64458"/>
                    <a:pt x="12224" y="64131"/>
                  </a:cubicBezTo>
                  <a:cubicBezTo>
                    <a:pt x="13777" y="63571"/>
                    <a:pt x="15389" y="63311"/>
                    <a:pt x="17021" y="63311"/>
                  </a:cubicBezTo>
                  <a:cubicBezTo>
                    <a:pt x="17341" y="63311"/>
                    <a:pt x="17662" y="63321"/>
                    <a:pt x="17984" y="63340"/>
                  </a:cubicBezTo>
                  <a:cubicBezTo>
                    <a:pt x="20666" y="63530"/>
                    <a:pt x="23331" y="63839"/>
                    <a:pt x="26013" y="64114"/>
                  </a:cubicBezTo>
                  <a:cubicBezTo>
                    <a:pt x="27168" y="64232"/>
                    <a:pt x="28316" y="64294"/>
                    <a:pt x="29458" y="64294"/>
                  </a:cubicBezTo>
                  <a:cubicBezTo>
                    <a:pt x="32652" y="64294"/>
                    <a:pt x="35791" y="63811"/>
                    <a:pt x="38857" y="62721"/>
                  </a:cubicBezTo>
                  <a:cubicBezTo>
                    <a:pt x="41057" y="61931"/>
                    <a:pt x="43138" y="60899"/>
                    <a:pt x="44960" y="59438"/>
                  </a:cubicBezTo>
                  <a:cubicBezTo>
                    <a:pt x="46593" y="58131"/>
                    <a:pt x="47831" y="56498"/>
                    <a:pt x="48983" y="54778"/>
                  </a:cubicBezTo>
                  <a:cubicBezTo>
                    <a:pt x="50342" y="52732"/>
                    <a:pt x="51665" y="50669"/>
                    <a:pt x="52267" y="48228"/>
                  </a:cubicBezTo>
                  <a:cubicBezTo>
                    <a:pt x="52353" y="47867"/>
                    <a:pt x="52508" y="47506"/>
                    <a:pt x="52542" y="47127"/>
                  </a:cubicBezTo>
                  <a:cubicBezTo>
                    <a:pt x="52800" y="44651"/>
                    <a:pt x="52336" y="42296"/>
                    <a:pt x="51184" y="40095"/>
                  </a:cubicBezTo>
                  <a:cubicBezTo>
                    <a:pt x="50049" y="37912"/>
                    <a:pt x="48278" y="36261"/>
                    <a:pt x="46439" y="34714"/>
                  </a:cubicBezTo>
                  <a:cubicBezTo>
                    <a:pt x="45235" y="33682"/>
                    <a:pt x="43860" y="32926"/>
                    <a:pt x="42347" y="32513"/>
                  </a:cubicBezTo>
                  <a:cubicBezTo>
                    <a:pt x="40988" y="32118"/>
                    <a:pt x="39596" y="31825"/>
                    <a:pt x="38203" y="31602"/>
                  </a:cubicBezTo>
                  <a:cubicBezTo>
                    <a:pt x="37527" y="31493"/>
                    <a:pt x="36852" y="31430"/>
                    <a:pt x="36179" y="31430"/>
                  </a:cubicBezTo>
                  <a:cubicBezTo>
                    <a:pt x="35259" y="31430"/>
                    <a:pt x="34344" y="31547"/>
                    <a:pt x="33441" y="31825"/>
                  </a:cubicBezTo>
                  <a:cubicBezTo>
                    <a:pt x="30019" y="32909"/>
                    <a:pt x="26615" y="34026"/>
                    <a:pt x="23194" y="35109"/>
                  </a:cubicBezTo>
                  <a:cubicBezTo>
                    <a:pt x="22295" y="35409"/>
                    <a:pt x="21385" y="35578"/>
                    <a:pt x="20443" y="35578"/>
                  </a:cubicBezTo>
                  <a:cubicBezTo>
                    <a:pt x="20250" y="35578"/>
                    <a:pt x="20055" y="35571"/>
                    <a:pt x="19858" y="35556"/>
                  </a:cubicBezTo>
                  <a:cubicBezTo>
                    <a:pt x="18517" y="35436"/>
                    <a:pt x="17778" y="34198"/>
                    <a:pt x="18380" y="32995"/>
                  </a:cubicBezTo>
                  <a:cubicBezTo>
                    <a:pt x="18620" y="32513"/>
                    <a:pt x="18930" y="32049"/>
                    <a:pt x="19291" y="31671"/>
                  </a:cubicBezTo>
                  <a:cubicBezTo>
                    <a:pt x="20426" y="30433"/>
                    <a:pt x="21939" y="29797"/>
                    <a:pt x="23486" y="29298"/>
                  </a:cubicBezTo>
                  <a:cubicBezTo>
                    <a:pt x="25446" y="28645"/>
                    <a:pt x="27406" y="27991"/>
                    <a:pt x="29246" y="27029"/>
                  </a:cubicBezTo>
                  <a:cubicBezTo>
                    <a:pt x="30896" y="26169"/>
                    <a:pt x="32615" y="25412"/>
                    <a:pt x="34111" y="24364"/>
                  </a:cubicBezTo>
                  <a:cubicBezTo>
                    <a:pt x="35985" y="23040"/>
                    <a:pt x="37722" y="21475"/>
                    <a:pt x="39441" y="19945"/>
                  </a:cubicBezTo>
                  <a:cubicBezTo>
                    <a:pt x="40077" y="19378"/>
                    <a:pt x="40627" y="18655"/>
                    <a:pt x="41074" y="17916"/>
                  </a:cubicBezTo>
                  <a:cubicBezTo>
                    <a:pt x="42158" y="16180"/>
                    <a:pt x="42570" y="14202"/>
                    <a:pt x="42828" y="12208"/>
                  </a:cubicBezTo>
                  <a:cubicBezTo>
                    <a:pt x="43224" y="9130"/>
                    <a:pt x="42416" y="6294"/>
                    <a:pt x="40885" y="3646"/>
                  </a:cubicBezTo>
                  <a:cubicBezTo>
                    <a:pt x="40043" y="2219"/>
                    <a:pt x="38943" y="1015"/>
                    <a:pt x="37515" y="138"/>
                  </a:cubicBezTo>
                  <a:cubicBezTo>
                    <a:pt x="37384" y="59"/>
                    <a:pt x="37212" y="1"/>
                    <a:pt x="370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8" name="Google Shape;3018;p22"/>
            <p:cNvSpPr/>
            <p:nvPr/>
          </p:nvSpPr>
          <p:spPr>
            <a:xfrm>
              <a:off x="3402175" y="2913875"/>
              <a:ext cx="688725" cy="454725"/>
            </a:xfrm>
            <a:custGeom>
              <a:avLst/>
              <a:gdLst/>
              <a:ahLst/>
              <a:cxnLst/>
              <a:rect l="l" t="t" r="r" b="b"/>
              <a:pathLst>
                <a:path w="27549" h="18189" extrusionOk="0">
                  <a:moveTo>
                    <a:pt x="4201" y="1538"/>
                  </a:moveTo>
                  <a:cubicBezTo>
                    <a:pt x="4231" y="1538"/>
                    <a:pt x="4260" y="1540"/>
                    <a:pt x="4286" y="1545"/>
                  </a:cubicBezTo>
                  <a:cubicBezTo>
                    <a:pt x="4716" y="1596"/>
                    <a:pt x="4819" y="1975"/>
                    <a:pt x="4510" y="2250"/>
                  </a:cubicBezTo>
                  <a:cubicBezTo>
                    <a:pt x="4149" y="2559"/>
                    <a:pt x="3771" y="2834"/>
                    <a:pt x="3375" y="3092"/>
                  </a:cubicBezTo>
                  <a:cubicBezTo>
                    <a:pt x="3370" y="3097"/>
                    <a:pt x="3360" y="3100"/>
                    <a:pt x="3348" y="3100"/>
                  </a:cubicBezTo>
                  <a:cubicBezTo>
                    <a:pt x="3281" y="3100"/>
                    <a:pt x="3132" y="3030"/>
                    <a:pt x="3117" y="2972"/>
                  </a:cubicBezTo>
                  <a:cubicBezTo>
                    <a:pt x="3066" y="2869"/>
                    <a:pt x="3100" y="2731"/>
                    <a:pt x="3117" y="2525"/>
                  </a:cubicBezTo>
                  <a:cubicBezTo>
                    <a:pt x="3255" y="2301"/>
                    <a:pt x="3392" y="1975"/>
                    <a:pt x="3616" y="1768"/>
                  </a:cubicBezTo>
                  <a:cubicBezTo>
                    <a:pt x="3750" y="1634"/>
                    <a:pt x="4002" y="1538"/>
                    <a:pt x="4201" y="1538"/>
                  </a:cubicBezTo>
                  <a:close/>
                  <a:moveTo>
                    <a:pt x="13055" y="1830"/>
                  </a:moveTo>
                  <a:cubicBezTo>
                    <a:pt x="13537" y="1830"/>
                    <a:pt x="13999" y="1964"/>
                    <a:pt x="14448" y="2267"/>
                  </a:cubicBezTo>
                  <a:cubicBezTo>
                    <a:pt x="14740" y="2473"/>
                    <a:pt x="15084" y="2645"/>
                    <a:pt x="15428" y="2765"/>
                  </a:cubicBezTo>
                  <a:cubicBezTo>
                    <a:pt x="15754" y="2869"/>
                    <a:pt x="15737" y="3040"/>
                    <a:pt x="15582" y="3264"/>
                  </a:cubicBezTo>
                  <a:cubicBezTo>
                    <a:pt x="15049" y="4038"/>
                    <a:pt x="14327" y="4450"/>
                    <a:pt x="13364" y="4468"/>
                  </a:cubicBezTo>
                  <a:cubicBezTo>
                    <a:pt x="13089" y="4468"/>
                    <a:pt x="12797" y="4502"/>
                    <a:pt x="12505" y="4553"/>
                  </a:cubicBezTo>
                  <a:cubicBezTo>
                    <a:pt x="12351" y="4590"/>
                    <a:pt x="12202" y="4608"/>
                    <a:pt x="12062" y="4608"/>
                  </a:cubicBezTo>
                  <a:cubicBezTo>
                    <a:pt x="11218" y="4608"/>
                    <a:pt x="10667" y="3970"/>
                    <a:pt x="10889" y="3040"/>
                  </a:cubicBezTo>
                  <a:cubicBezTo>
                    <a:pt x="11043" y="2370"/>
                    <a:pt x="11628" y="2129"/>
                    <a:pt x="12264" y="1940"/>
                  </a:cubicBezTo>
                  <a:cubicBezTo>
                    <a:pt x="12534" y="1868"/>
                    <a:pt x="12797" y="1830"/>
                    <a:pt x="13055" y="1830"/>
                  </a:cubicBezTo>
                  <a:close/>
                  <a:moveTo>
                    <a:pt x="11886" y="7751"/>
                  </a:moveTo>
                  <a:lnTo>
                    <a:pt x="11886" y="7751"/>
                  </a:lnTo>
                  <a:cubicBezTo>
                    <a:pt x="12574" y="7992"/>
                    <a:pt x="13003" y="9419"/>
                    <a:pt x="12591" y="10004"/>
                  </a:cubicBezTo>
                  <a:cubicBezTo>
                    <a:pt x="12505" y="9230"/>
                    <a:pt x="12522" y="8439"/>
                    <a:pt x="11886" y="7751"/>
                  </a:cubicBezTo>
                  <a:close/>
                  <a:moveTo>
                    <a:pt x="12384" y="10829"/>
                  </a:moveTo>
                  <a:lnTo>
                    <a:pt x="12384" y="10829"/>
                  </a:lnTo>
                  <a:cubicBezTo>
                    <a:pt x="12677" y="11568"/>
                    <a:pt x="11765" y="13391"/>
                    <a:pt x="11164" y="13528"/>
                  </a:cubicBezTo>
                  <a:cubicBezTo>
                    <a:pt x="11422" y="13116"/>
                    <a:pt x="11731" y="12720"/>
                    <a:pt x="11937" y="12273"/>
                  </a:cubicBezTo>
                  <a:cubicBezTo>
                    <a:pt x="12144" y="11809"/>
                    <a:pt x="12247" y="11310"/>
                    <a:pt x="12384" y="10829"/>
                  </a:cubicBezTo>
                  <a:close/>
                  <a:moveTo>
                    <a:pt x="13565" y="1"/>
                  </a:moveTo>
                  <a:cubicBezTo>
                    <a:pt x="12482" y="1"/>
                    <a:pt x="11334" y="502"/>
                    <a:pt x="10717" y="1854"/>
                  </a:cubicBezTo>
                  <a:cubicBezTo>
                    <a:pt x="10562" y="2198"/>
                    <a:pt x="10390" y="2542"/>
                    <a:pt x="10184" y="2869"/>
                  </a:cubicBezTo>
                  <a:cubicBezTo>
                    <a:pt x="9987" y="3163"/>
                    <a:pt x="9607" y="3344"/>
                    <a:pt x="9268" y="3344"/>
                  </a:cubicBezTo>
                  <a:cubicBezTo>
                    <a:pt x="9192" y="3344"/>
                    <a:pt x="9118" y="3335"/>
                    <a:pt x="9049" y="3316"/>
                  </a:cubicBezTo>
                  <a:cubicBezTo>
                    <a:pt x="8482" y="3161"/>
                    <a:pt x="7914" y="3006"/>
                    <a:pt x="7364" y="2834"/>
                  </a:cubicBezTo>
                  <a:cubicBezTo>
                    <a:pt x="6470" y="2559"/>
                    <a:pt x="5593" y="2336"/>
                    <a:pt x="4905" y="1579"/>
                  </a:cubicBezTo>
                  <a:cubicBezTo>
                    <a:pt x="4642" y="1293"/>
                    <a:pt x="4340" y="1159"/>
                    <a:pt x="4032" y="1159"/>
                  </a:cubicBezTo>
                  <a:cubicBezTo>
                    <a:pt x="3655" y="1159"/>
                    <a:pt x="3268" y="1358"/>
                    <a:pt x="2928" y="1717"/>
                  </a:cubicBezTo>
                  <a:cubicBezTo>
                    <a:pt x="2756" y="1906"/>
                    <a:pt x="2619" y="2146"/>
                    <a:pt x="2498" y="2387"/>
                  </a:cubicBezTo>
                  <a:cubicBezTo>
                    <a:pt x="2223" y="2886"/>
                    <a:pt x="1931" y="3402"/>
                    <a:pt x="1690" y="3917"/>
                  </a:cubicBezTo>
                  <a:cubicBezTo>
                    <a:pt x="1553" y="4227"/>
                    <a:pt x="1467" y="4553"/>
                    <a:pt x="1381" y="4880"/>
                  </a:cubicBezTo>
                  <a:cubicBezTo>
                    <a:pt x="1346" y="4966"/>
                    <a:pt x="1364" y="5104"/>
                    <a:pt x="1432" y="5172"/>
                  </a:cubicBezTo>
                  <a:cubicBezTo>
                    <a:pt x="1725" y="5465"/>
                    <a:pt x="2017" y="5826"/>
                    <a:pt x="2378" y="5998"/>
                  </a:cubicBezTo>
                  <a:cubicBezTo>
                    <a:pt x="2894" y="6238"/>
                    <a:pt x="3461" y="6410"/>
                    <a:pt x="4011" y="6445"/>
                  </a:cubicBezTo>
                  <a:cubicBezTo>
                    <a:pt x="4553" y="6488"/>
                    <a:pt x="5099" y="6496"/>
                    <a:pt x="5645" y="6496"/>
                  </a:cubicBezTo>
                  <a:cubicBezTo>
                    <a:pt x="6009" y="6496"/>
                    <a:pt x="6373" y="6492"/>
                    <a:pt x="6735" y="6492"/>
                  </a:cubicBezTo>
                  <a:cubicBezTo>
                    <a:pt x="6916" y="6492"/>
                    <a:pt x="7098" y="6493"/>
                    <a:pt x="7278" y="6496"/>
                  </a:cubicBezTo>
                  <a:cubicBezTo>
                    <a:pt x="8533" y="6496"/>
                    <a:pt x="9737" y="6720"/>
                    <a:pt x="10768" y="7494"/>
                  </a:cubicBezTo>
                  <a:cubicBezTo>
                    <a:pt x="11422" y="7992"/>
                    <a:pt x="11765" y="8628"/>
                    <a:pt x="11714" y="9454"/>
                  </a:cubicBezTo>
                  <a:cubicBezTo>
                    <a:pt x="11697" y="9849"/>
                    <a:pt x="11662" y="10244"/>
                    <a:pt x="11611" y="10623"/>
                  </a:cubicBezTo>
                  <a:cubicBezTo>
                    <a:pt x="11456" y="11603"/>
                    <a:pt x="11095" y="12480"/>
                    <a:pt x="10424" y="13219"/>
                  </a:cubicBezTo>
                  <a:cubicBezTo>
                    <a:pt x="10043" y="13632"/>
                    <a:pt x="9589" y="13912"/>
                    <a:pt x="9021" y="13912"/>
                  </a:cubicBezTo>
                  <a:cubicBezTo>
                    <a:pt x="8974" y="13912"/>
                    <a:pt x="8926" y="13911"/>
                    <a:pt x="8877" y="13907"/>
                  </a:cubicBezTo>
                  <a:cubicBezTo>
                    <a:pt x="8189" y="13855"/>
                    <a:pt x="7484" y="13855"/>
                    <a:pt x="6814" y="13717"/>
                  </a:cubicBezTo>
                  <a:cubicBezTo>
                    <a:pt x="5920" y="13546"/>
                    <a:pt x="5043" y="13305"/>
                    <a:pt x="4286" y="12720"/>
                  </a:cubicBezTo>
                  <a:cubicBezTo>
                    <a:pt x="3461" y="12067"/>
                    <a:pt x="2567" y="11568"/>
                    <a:pt x="1450" y="11568"/>
                  </a:cubicBezTo>
                  <a:cubicBezTo>
                    <a:pt x="727" y="11568"/>
                    <a:pt x="590" y="11637"/>
                    <a:pt x="401" y="12342"/>
                  </a:cubicBezTo>
                  <a:cubicBezTo>
                    <a:pt x="1" y="13803"/>
                    <a:pt x="647" y="14755"/>
                    <a:pt x="1969" y="14755"/>
                  </a:cubicBezTo>
                  <a:cubicBezTo>
                    <a:pt x="2125" y="14755"/>
                    <a:pt x="2290" y="14742"/>
                    <a:pt x="2464" y="14715"/>
                  </a:cubicBezTo>
                  <a:cubicBezTo>
                    <a:pt x="2794" y="14666"/>
                    <a:pt x="3120" y="14641"/>
                    <a:pt x="3443" y="14641"/>
                  </a:cubicBezTo>
                  <a:cubicBezTo>
                    <a:pt x="4147" y="14641"/>
                    <a:pt x="4835" y="14759"/>
                    <a:pt x="5507" y="15007"/>
                  </a:cubicBezTo>
                  <a:cubicBezTo>
                    <a:pt x="6367" y="15316"/>
                    <a:pt x="7244" y="15643"/>
                    <a:pt x="8086" y="16004"/>
                  </a:cubicBezTo>
                  <a:cubicBezTo>
                    <a:pt x="9227" y="16469"/>
                    <a:pt x="10375" y="16785"/>
                    <a:pt x="11553" y="16785"/>
                  </a:cubicBezTo>
                  <a:cubicBezTo>
                    <a:pt x="12204" y="16785"/>
                    <a:pt x="12863" y="16689"/>
                    <a:pt x="13536" y="16468"/>
                  </a:cubicBezTo>
                  <a:cubicBezTo>
                    <a:pt x="13910" y="16347"/>
                    <a:pt x="14274" y="16291"/>
                    <a:pt x="14630" y="16291"/>
                  </a:cubicBezTo>
                  <a:cubicBezTo>
                    <a:pt x="15435" y="16291"/>
                    <a:pt x="16196" y="16581"/>
                    <a:pt x="16923" y="17070"/>
                  </a:cubicBezTo>
                  <a:cubicBezTo>
                    <a:pt x="17302" y="17328"/>
                    <a:pt x="17680" y="17552"/>
                    <a:pt x="18058" y="17792"/>
                  </a:cubicBezTo>
                  <a:cubicBezTo>
                    <a:pt x="18506" y="18065"/>
                    <a:pt x="18970" y="18188"/>
                    <a:pt x="19441" y="18188"/>
                  </a:cubicBezTo>
                  <a:cubicBezTo>
                    <a:pt x="19803" y="18188"/>
                    <a:pt x="20168" y="18116"/>
                    <a:pt x="20534" y="17981"/>
                  </a:cubicBezTo>
                  <a:cubicBezTo>
                    <a:pt x="20775" y="17895"/>
                    <a:pt x="21015" y="17792"/>
                    <a:pt x="21256" y="17723"/>
                  </a:cubicBezTo>
                  <a:cubicBezTo>
                    <a:pt x="21789" y="17569"/>
                    <a:pt x="22339" y="17431"/>
                    <a:pt x="22855" y="17294"/>
                  </a:cubicBezTo>
                  <a:cubicBezTo>
                    <a:pt x="22750" y="17098"/>
                    <a:pt x="22631" y="16995"/>
                    <a:pt x="22374" y="16995"/>
                  </a:cubicBezTo>
                  <a:cubicBezTo>
                    <a:pt x="22337" y="16995"/>
                    <a:pt x="22297" y="16997"/>
                    <a:pt x="22253" y="17001"/>
                  </a:cubicBezTo>
                  <a:cubicBezTo>
                    <a:pt x="21978" y="17036"/>
                    <a:pt x="21703" y="17087"/>
                    <a:pt x="21428" y="17173"/>
                  </a:cubicBezTo>
                  <a:cubicBezTo>
                    <a:pt x="21171" y="17250"/>
                    <a:pt x="20931" y="17285"/>
                    <a:pt x="20704" y="17285"/>
                  </a:cubicBezTo>
                  <a:cubicBezTo>
                    <a:pt x="19806" y="17285"/>
                    <a:pt x="19119" y="16735"/>
                    <a:pt x="18488" y="16021"/>
                  </a:cubicBezTo>
                  <a:cubicBezTo>
                    <a:pt x="18471" y="15987"/>
                    <a:pt x="18488" y="15918"/>
                    <a:pt x="18488" y="15815"/>
                  </a:cubicBezTo>
                  <a:cubicBezTo>
                    <a:pt x="18660" y="15867"/>
                    <a:pt x="18797" y="15918"/>
                    <a:pt x="18935" y="15970"/>
                  </a:cubicBezTo>
                  <a:cubicBezTo>
                    <a:pt x="19393" y="16163"/>
                    <a:pt x="19852" y="16290"/>
                    <a:pt x="20317" y="16290"/>
                  </a:cubicBezTo>
                  <a:cubicBezTo>
                    <a:pt x="20637" y="16290"/>
                    <a:pt x="20961" y="16230"/>
                    <a:pt x="21290" y="16090"/>
                  </a:cubicBezTo>
                  <a:cubicBezTo>
                    <a:pt x="21514" y="15987"/>
                    <a:pt x="21703" y="15781"/>
                    <a:pt x="21909" y="15626"/>
                  </a:cubicBezTo>
                  <a:cubicBezTo>
                    <a:pt x="21875" y="15591"/>
                    <a:pt x="21858" y="15557"/>
                    <a:pt x="21841" y="15523"/>
                  </a:cubicBezTo>
                  <a:cubicBezTo>
                    <a:pt x="21669" y="15506"/>
                    <a:pt x="21514" y="15471"/>
                    <a:pt x="21359" y="15454"/>
                  </a:cubicBezTo>
                  <a:cubicBezTo>
                    <a:pt x="20826" y="15402"/>
                    <a:pt x="20328" y="15248"/>
                    <a:pt x="19932" y="14887"/>
                  </a:cubicBezTo>
                  <a:cubicBezTo>
                    <a:pt x="19588" y="14594"/>
                    <a:pt x="19485" y="14182"/>
                    <a:pt x="19674" y="13872"/>
                  </a:cubicBezTo>
                  <a:cubicBezTo>
                    <a:pt x="19809" y="13628"/>
                    <a:pt x="20047" y="13496"/>
                    <a:pt x="20335" y="13496"/>
                  </a:cubicBezTo>
                  <a:cubicBezTo>
                    <a:pt x="20452" y="13496"/>
                    <a:pt x="20577" y="13518"/>
                    <a:pt x="20706" y="13563"/>
                  </a:cubicBezTo>
                  <a:cubicBezTo>
                    <a:pt x="21033" y="13683"/>
                    <a:pt x="21376" y="13803"/>
                    <a:pt x="21703" y="13958"/>
                  </a:cubicBezTo>
                  <a:cubicBezTo>
                    <a:pt x="21873" y="14046"/>
                    <a:pt x="22053" y="14085"/>
                    <a:pt x="22236" y="14085"/>
                  </a:cubicBezTo>
                  <a:cubicBezTo>
                    <a:pt x="23162" y="14085"/>
                    <a:pt x="24161" y="13080"/>
                    <a:pt x="24334" y="12290"/>
                  </a:cubicBezTo>
                  <a:lnTo>
                    <a:pt x="24334" y="12290"/>
                  </a:lnTo>
                  <a:cubicBezTo>
                    <a:pt x="23818" y="12394"/>
                    <a:pt x="23319" y="12531"/>
                    <a:pt x="22803" y="12583"/>
                  </a:cubicBezTo>
                  <a:cubicBezTo>
                    <a:pt x="22647" y="12601"/>
                    <a:pt x="22492" y="12611"/>
                    <a:pt x="22339" y="12611"/>
                  </a:cubicBezTo>
                  <a:cubicBezTo>
                    <a:pt x="21772" y="12611"/>
                    <a:pt x="21239" y="12466"/>
                    <a:pt x="20792" y="12033"/>
                  </a:cubicBezTo>
                  <a:cubicBezTo>
                    <a:pt x="20431" y="11671"/>
                    <a:pt x="20396" y="11207"/>
                    <a:pt x="20671" y="10829"/>
                  </a:cubicBezTo>
                  <a:cubicBezTo>
                    <a:pt x="20870" y="10549"/>
                    <a:pt x="21163" y="10396"/>
                    <a:pt x="21470" y="10396"/>
                  </a:cubicBezTo>
                  <a:cubicBezTo>
                    <a:pt x="21616" y="10396"/>
                    <a:pt x="21765" y="10430"/>
                    <a:pt x="21909" y="10502"/>
                  </a:cubicBezTo>
                  <a:cubicBezTo>
                    <a:pt x="22167" y="10623"/>
                    <a:pt x="22374" y="10846"/>
                    <a:pt x="22631" y="10932"/>
                  </a:cubicBezTo>
                  <a:cubicBezTo>
                    <a:pt x="22954" y="11040"/>
                    <a:pt x="23304" y="11161"/>
                    <a:pt x="23633" y="11161"/>
                  </a:cubicBezTo>
                  <a:cubicBezTo>
                    <a:pt x="23672" y="11161"/>
                    <a:pt x="23711" y="11159"/>
                    <a:pt x="23749" y="11156"/>
                  </a:cubicBezTo>
                  <a:cubicBezTo>
                    <a:pt x="24523" y="11087"/>
                    <a:pt x="25073" y="10623"/>
                    <a:pt x="25400" y="9935"/>
                  </a:cubicBezTo>
                  <a:cubicBezTo>
                    <a:pt x="25709" y="9282"/>
                    <a:pt x="25864" y="8525"/>
                    <a:pt x="26483" y="7975"/>
                  </a:cubicBezTo>
                  <a:cubicBezTo>
                    <a:pt x="26225" y="7900"/>
                    <a:pt x="25984" y="7858"/>
                    <a:pt x="25757" y="7858"/>
                  </a:cubicBezTo>
                  <a:cubicBezTo>
                    <a:pt x="25407" y="7858"/>
                    <a:pt x="25090" y="7959"/>
                    <a:pt x="24798" y="8198"/>
                  </a:cubicBezTo>
                  <a:cubicBezTo>
                    <a:pt x="24609" y="8353"/>
                    <a:pt x="24437" y="8525"/>
                    <a:pt x="24248" y="8663"/>
                  </a:cubicBezTo>
                  <a:cubicBezTo>
                    <a:pt x="23717" y="9082"/>
                    <a:pt x="23065" y="9294"/>
                    <a:pt x="22431" y="9294"/>
                  </a:cubicBezTo>
                  <a:cubicBezTo>
                    <a:pt x="21895" y="9294"/>
                    <a:pt x="21372" y="9142"/>
                    <a:pt x="20947" y="8835"/>
                  </a:cubicBezTo>
                  <a:cubicBezTo>
                    <a:pt x="20551" y="8559"/>
                    <a:pt x="20431" y="8233"/>
                    <a:pt x="20585" y="7889"/>
                  </a:cubicBezTo>
                  <a:cubicBezTo>
                    <a:pt x="20735" y="7574"/>
                    <a:pt x="21081" y="7377"/>
                    <a:pt x="21429" y="7377"/>
                  </a:cubicBezTo>
                  <a:cubicBezTo>
                    <a:pt x="21480" y="7377"/>
                    <a:pt x="21532" y="7382"/>
                    <a:pt x="21583" y="7390"/>
                  </a:cubicBezTo>
                  <a:cubicBezTo>
                    <a:pt x="21849" y="7436"/>
                    <a:pt x="22107" y="7460"/>
                    <a:pt x="22356" y="7460"/>
                  </a:cubicBezTo>
                  <a:cubicBezTo>
                    <a:pt x="23331" y="7460"/>
                    <a:pt x="24168" y="7091"/>
                    <a:pt x="24798" y="6187"/>
                  </a:cubicBezTo>
                  <a:cubicBezTo>
                    <a:pt x="25176" y="5654"/>
                    <a:pt x="25520" y="5104"/>
                    <a:pt x="25950" y="4622"/>
                  </a:cubicBezTo>
                  <a:cubicBezTo>
                    <a:pt x="26328" y="4210"/>
                    <a:pt x="26792" y="3883"/>
                    <a:pt x="27239" y="3522"/>
                  </a:cubicBezTo>
                  <a:cubicBezTo>
                    <a:pt x="27308" y="3470"/>
                    <a:pt x="27428" y="3453"/>
                    <a:pt x="27549" y="3419"/>
                  </a:cubicBezTo>
                  <a:cubicBezTo>
                    <a:pt x="27247" y="2921"/>
                    <a:pt x="26879" y="2701"/>
                    <a:pt x="26445" y="2701"/>
                  </a:cubicBezTo>
                  <a:cubicBezTo>
                    <a:pt x="26384" y="2701"/>
                    <a:pt x="26322" y="2705"/>
                    <a:pt x="26259" y="2714"/>
                  </a:cubicBezTo>
                  <a:cubicBezTo>
                    <a:pt x="25812" y="2783"/>
                    <a:pt x="25365" y="2937"/>
                    <a:pt x="24918" y="3023"/>
                  </a:cubicBezTo>
                  <a:cubicBezTo>
                    <a:pt x="24162" y="3195"/>
                    <a:pt x="23405" y="3436"/>
                    <a:pt x="22631" y="3488"/>
                  </a:cubicBezTo>
                  <a:cubicBezTo>
                    <a:pt x="22556" y="3491"/>
                    <a:pt x="22482" y="3493"/>
                    <a:pt x="22407" y="3493"/>
                  </a:cubicBezTo>
                  <a:cubicBezTo>
                    <a:pt x="21140" y="3493"/>
                    <a:pt x="20005" y="2953"/>
                    <a:pt x="18901" y="2336"/>
                  </a:cubicBezTo>
                  <a:cubicBezTo>
                    <a:pt x="17594" y="1613"/>
                    <a:pt x="16287" y="874"/>
                    <a:pt x="14929" y="272"/>
                  </a:cubicBezTo>
                  <a:cubicBezTo>
                    <a:pt x="14524" y="102"/>
                    <a:pt x="14051" y="1"/>
                    <a:pt x="135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9" name="Google Shape;3019;p22"/>
            <p:cNvSpPr/>
            <p:nvPr/>
          </p:nvSpPr>
          <p:spPr>
            <a:xfrm>
              <a:off x="3535550" y="4907725"/>
              <a:ext cx="601775" cy="229075"/>
            </a:xfrm>
            <a:custGeom>
              <a:avLst/>
              <a:gdLst/>
              <a:ahLst/>
              <a:cxnLst/>
              <a:rect l="l" t="t" r="r" b="b"/>
              <a:pathLst>
                <a:path w="24071" h="9163" extrusionOk="0">
                  <a:moveTo>
                    <a:pt x="11269" y="0"/>
                  </a:moveTo>
                  <a:cubicBezTo>
                    <a:pt x="11249" y="0"/>
                    <a:pt x="11230" y="1"/>
                    <a:pt x="11210" y="2"/>
                  </a:cubicBezTo>
                  <a:cubicBezTo>
                    <a:pt x="10282" y="54"/>
                    <a:pt x="9353" y="37"/>
                    <a:pt x="8459" y="243"/>
                  </a:cubicBezTo>
                  <a:cubicBezTo>
                    <a:pt x="6568" y="638"/>
                    <a:pt x="4831" y="1481"/>
                    <a:pt x="3215" y="2512"/>
                  </a:cubicBezTo>
                  <a:cubicBezTo>
                    <a:pt x="2218" y="3149"/>
                    <a:pt x="1221" y="3716"/>
                    <a:pt x="35" y="3922"/>
                  </a:cubicBezTo>
                  <a:cubicBezTo>
                    <a:pt x="35" y="3922"/>
                    <a:pt x="17" y="3957"/>
                    <a:pt x="0" y="4025"/>
                  </a:cubicBezTo>
                  <a:cubicBezTo>
                    <a:pt x="671" y="4264"/>
                    <a:pt x="1335" y="4481"/>
                    <a:pt x="2014" y="4481"/>
                  </a:cubicBezTo>
                  <a:cubicBezTo>
                    <a:pt x="2414" y="4481"/>
                    <a:pt x="2818" y="4406"/>
                    <a:pt x="3233" y="4215"/>
                  </a:cubicBezTo>
                  <a:cubicBezTo>
                    <a:pt x="3714" y="3991"/>
                    <a:pt x="4213" y="3768"/>
                    <a:pt x="4694" y="3544"/>
                  </a:cubicBezTo>
                  <a:cubicBezTo>
                    <a:pt x="5622" y="3080"/>
                    <a:pt x="6585" y="2702"/>
                    <a:pt x="7617" y="2530"/>
                  </a:cubicBezTo>
                  <a:cubicBezTo>
                    <a:pt x="7961" y="2478"/>
                    <a:pt x="8287" y="2461"/>
                    <a:pt x="8614" y="2444"/>
                  </a:cubicBezTo>
                  <a:cubicBezTo>
                    <a:pt x="8631" y="2478"/>
                    <a:pt x="8631" y="2512"/>
                    <a:pt x="8631" y="2547"/>
                  </a:cubicBezTo>
                  <a:cubicBezTo>
                    <a:pt x="6620" y="2598"/>
                    <a:pt x="4986" y="3682"/>
                    <a:pt x="3250" y="4473"/>
                  </a:cubicBezTo>
                  <a:cubicBezTo>
                    <a:pt x="3250" y="4507"/>
                    <a:pt x="3267" y="4541"/>
                    <a:pt x="3284" y="4576"/>
                  </a:cubicBezTo>
                  <a:cubicBezTo>
                    <a:pt x="4505" y="4524"/>
                    <a:pt x="5726" y="4455"/>
                    <a:pt x="6946" y="4421"/>
                  </a:cubicBezTo>
                  <a:cubicBezTo>
                    <a:pt x="7198" y="4410"/>
                    <a:pt x="7450" y="4403"/>
                    <a:pt x="7701" y="4403"/>
                  </a:cubicBezTo>
                  <a:cubicBezTo>
                    <a:pt x="8668" y="4403"/>
                    <a:pt x="9625" y="4507"/>
                    <a:pt x="10540" y="4902"/>
                  </a:cubicBezTo>
                  <a:cubicBezTo>
                    <a:pt x="10797" y="5023"/>
                    <a:pt x="11038" y="5229"/>
                    <a:pt x="11279" y="5401"/>
                  </a:cubicBezTo>
                  <a:lnTo>
                    <a:pt x="11227" y="5504"/>
                  </a:lnTo>
                  <a:cubicBezTo>
                    <a:pt x="10179" y="5607"/>
                    <a:pt x="9095" y="5538"/>
                    <a:pt x="8081" y="5900"/>
                  </a:cubicBezTo>
                  <a:cubicBezTo>
                    <a:pt x="8287" y="5968"/>
                    <a:pt x="8476" y="5986"/>
                    <a:pt x="8683" y="6037"/>
                  </a:cubicBezTo>
                  <a:cubicBezTo>
                    <a:pt x="10007" y="6295"/>
                    <a:pt x="11124" y="6983"/>
                    <a:pt x="12139" y="7860"/>
                  </a:cubicBezTo>
                  <a:cubicBezTo>
                    <a:pt x="13147" y="8734"/>
                    <a:pt x="14259" y="9163"/>
                    <a:pt x="15461" y="9163"/>
                  </a:cubicBezTo>
                  <a:cubicBezTo>
                    <a:pt x="15960" y="9163"/>
                    <a:pt x="16475" y="9089"/>
                    <a:pt x="17004" y="8943"/>
                  </a:cubicBezTo>
                  <a:cubicBezTo>
                    <a:pt x="17847" y="8702"/>
                    <a:pt x="18672" y="8410"/>
                    <a:pt x="19480" y="8117"/>
                  </a:cubicBezTo>
                  <a:cubicBezTo>
                    <a:pt x="20226" y="7850"/>
                    <a:pt x="20972" y="7667"/>
                    <a:pt x="21720" y="7667"/>
                  </a:cubicBezTo>
                  <a:cubicBezTo>
                    <a:pt x="22318" y="7667"/>
                    <a:pt x="22917" y="7783"/>
                    <a:pt x="23520" y="8066"/>
                  </a:cubicBezTo>
                  <a:cubicBezTo>
                    <a:pt x="23641" y="8117"/>
                    <a:pt x="23813" y="8117"/>
                    <a:pt x="23967" y="8152"/>
                  </a:cubicBezTo>
                  <a:cubicBezTo>
                    <a:pt x="24002" y="8117"/>
                    <a:pt x="24036" y="8083"/>
                    <a:pt x="24071" y="8049"/>
                  </a:cubicBezTo>
                  <a:cubicBezTo>
                    <a:pt x="23761" y="7533"/>
                    <a:pt x="23486" y="6983"/>
                    <a:pt x="23125" y="6501"/>
                  </a:cubicBezTo>
                  <a:cubicBezTo>
                    <a:pt x="22767" y="6025"/>
                    <a:pt x="22268" y="5741"/>
                    <a:pt x="21693" y="5741"/>
                  </a:cubicBezTo>
                  <a:cubicBezTo>
                    <a:pt x="21605" y="5741"/>
                    <a:pt x="21515" y="5748"/>
                    <a:pt x="21423" y="5762"/>
                  </a:cubicBezTo>
                  <a:cubicBezTo>
                    <a:pt x="20701" y="5865"/>
                    <a:pt x="19979" y="6106"/>
                    <a:pt x="19239" y="6261"/>
                  </a:cubicBezTo>
                  <a:cubicBezTo>
                    <a:pt x="18758" y="6364"/>
                    <a:pt x="18259" y="6501"/>
                    <a:pt x="17761" y="6518"/>
                  </a:cubicBezTo>
                  <a:cubicBezTo>
                    <a:pt x="17683" y="6525"/>
                    <a:pt x="17607" y="6529"/>
                    <a:pt x="17531" y="6529"/>
                  </a:cubicBezTo>
                  <a:cubicBezTo>
                    <a:pt x="17032" y="6529"/>
                    <a:pt x="16567" y="6378"/>
                    <a:pt x="16179" y="6020"/>
                  </a:cubicBezTo>
                  <a:cubicBezTo>
                    <a:pt x="15818" y="5693"/>
                    <a:pt x="15732" y="5229"/>
                    <a:pt x="15990" y="4816"/>
                  </a:cubicBezTo>
                  <a:cubicBezTo>
                    <a:pt x="16334" y="4197"/>
                    <a:pt x="16901" y="3922"/>
                    <a:pt x="17589" y="3871"/>
                  </a:cubicBezTo>
                  <a:cubicBezTo>
                    <a:pt x="17652" y="3865"/>
                    <a:pt x="17717" y="3863"/>
                    <a:pt x="17784" y="3863"/>
                  </a:cubicBezTo>
                  <a:cubicBezTo>
                    <a:pt x="17919" y="3863"/>
                    <a:pt x="18064" y="3871"/>
                    <a:pt x="18225" y="3871"/>
                  </a:cubicBezTo>
                  <a:cubicBezTo>
                    <a:pt x="17812" y="3063"/>
                    <a:pt x="17365" y="2375"/>
                    <a:pt x="16437" y="2203"/>
                  </a:cubicBezTo>
                  <a:cubicBezTo>
                    <a:pt x="16092" y="2145"/>
                    <a:pt x="15751" y="2112"/>
                    <a:pt x="15414" y="2112"/>
                  </a:cubicBezTo>
                  <a:cubicBezTo>
                    <a:pt x="14760" y="2112"/>
                    <a:pt x="14121" y="2235"/>
                    <a:pt x="13497" y="2530"/>
                  </a:cubicBezTo>
                  <a:cubicBezTo>
                    <a:pt x="13170" y="2702"/>
                    <a:pt x="12843" y="2891"/>
                    <a:pt x="12500" y="3011"/>
                  </a:cubicBezTo>
                  <a:cubicBezTo>
                    <a:pt x="12190" y="3114"/>
                    <a:pt x="11863" y="3217"/>
                    <a:pt x="11554" y="3217"/>
                  </a:cubicBezTo>
                  <a:cubicBezTo>
                    <a:pt x="11073" y="3200"/>
                    <a:pt x="10643" y="3011"/>
                    <a:pt x="10454" y="2530"/>
                  </a:cubicBezTo>
                  <a:cubicBezTo>
                    <a:pt x="10247" y="2048"/>
                    <a:pt x="10333" y="1584"/>
                    <a:pt x="10694" y="1240"/>
                  </a:cubicBezTo>
                  <a:cubicBezTo>
                    <a:pt x="11038" y="914"/>
                    <a:pt x="11434" y="656"/>
                    <a:pt x="11795" y="363"/>
                  </a:cubicBezTo>
                  <a:cubicBezTo>
                    <a:pt x="11863" y="312"/>
                    <a:pt x="11932" y="243"/>
                    <a:pt x="12070" y="140"/>
                  </a:cubicBezTo>
                  <a:cubicBezTo>
                    <a:pt x="11752" y="92"/>
                    <a:pt x="11507" y="0"/>
                    <a:pt x="112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0" name="Google Shape;3020;p22"/>
            <p:cNvSpPr/>
            <p:nvPr/>
          </p:nvSpPr>
          <p:spPr>
            <a:xfrm>
              <a:off x="3232075" y="3339275"/>
              <a:ext cx="214525" cy="443950"/>
            </a:xfrm>
            <a:custGeom>
              <a:avLst/>
              <a:gdLst/>
              <a:ahLst/>
              <a:cxnLst/>
              <a:rect l="l" t="t" r="r" b="b"/>
              <a:pathLst>
                <a:path w="8581" h="17758" extrusionOk="0">
                  <a:moveTo>
                    <a:pt x="1669" y="10920"/>
                  </a:moveTo>
                  <a:cubicBezTo>
                    <a:pt x="1462" y="11625"/>
                    <a:pt x="1273" y="12261"/>
                    <a:pt x="1067" y="12966"/>
                  </a:cubicBezTo>
                  <a:cubicBezTo>
                    <a:pt x="843" y="12502"/>
                    <a:pt x="1222" y="11195"/>
                    <a:pt x="1669" y="10920"/>
                  </a:cubicBezTo>
                  <a:close/>
                  <a:moveTo>
                    <a:pt x="4093" y="16095"/>
                  </a:moveTo>
                  <a:cubicBezTo>
                    <a:pt x="4798" y="16233"/>
                    <a:pt x="5417" y="16353"/>
                    <a:pt x="6053" y="16474"/>
                  </a:cubicBezTo>
                  <a:cubicBezTo>
                    <a:pt x="5933" y="16582"/>
                    <a:pt x="5725" y="16631"/>
                    <a:pt x="5484" y="16631"/>
                  </a:cubicBezTo>
                  <a:cubicBezTo>
                    <a:pt x="4998" y="16631"/>
                    <a:pt x="4380" y="16429"/>
                    <a:pt x="4093" y="16095"/>
                  </a:cubicBezTo>
                  <a:close/>
                  <a:moveTo>
                    <a:pt x="912" y="13791"/>
                  </a:moveTo>
                  <a:cubicBezTo>
                    <a:pt x="981" y="13929"/>
                    <a:pt x="1015" y="13981"/>
                    <a:pt x="1015" y="14032"/>
                  </a:cubicBezTo>
                  <a:cubicBezTo>
                    <a:pt x="1084" y="15322"/>
                    <a:pt x="1755" y="16267"/>
                    <a:pt x="2941" y="16714"/>
                  </a:cubicBezTo>
                  <a:cubicBezTo>
                    <a:pt x="3722" y="17027"/>
                    <a:pt x="4547" y="17183"/>
                    <a:pt x="5387" y="17183"/>
                  </a:cubicBezTo>
                  <a:cubicBezTo>
                    <a:pt x="5472" y="17183"/>
                    <a:pt x="5556" y="17182"/>
                    <a:pt x="5640" y="17178"/>
                  </a:cubicBezTo>
                  <a:cubicBezTo>
                    <a:pt x="5761" y="17178"/>
                    <a:pt x="5898" y="17213"/>
                    <a:pt x="6018" y="17230"/>
                  </a:cubicBezTo>
                  <a:cubicBezTo>
                    <a:pt x="6018" y="17264"/>
                    <a:pt x="6036" y="17299"/>
                    <a:pt x="6036" y="17333"/>
                  </a:cubicBezTo>
                  <a:cubicBezTo>
                    <a:pt x="5932" y="17368"/>
                    <a:pt x="5812" y="17436"/>
                    <a:pt x="5709" y="17436"/>
                  </a:cubicBezTo>
                  <a:cubicBezTo>
                    <a:pt x="5623" y="17438"/>
                    <a:pt x="5537" y="17439"/>
                    <a:pt x="5451" y="17439"/>
                  </a:cubicBezTo>
                  <a:cubicBezTo>
                    <a:pt x="3896" y="17439"/>
                    <a:pt x="2434" y="17126"/>
                    <a:pt x="1342" y="15855"/>
                  </a:cubicBezTo>
                  <a:cubicBezTo>
                    <a:pt x="895" y="15322"/>
                    <a:pt x="706" y="14720"/>
                    <a:pt x="792" y="14015"/>
                  </a:cubicBezTo>
                  <a:cubicBezTo>
                    <a:pt x="792" y="13963"/>
                    <a:pt x="843" y="13929"/>
                    <a:pt x="912" y="13791"/>
                  </a:cubicBezTo>
                  <a:close/>
                  <a:moveTo>
                    <a:pt x="3952" y="0"/>
                  </a:moveTo>
                  <a:cubicBezTo>
                    <a:pt x="3764" y="0"/>
                    <a:pt x="3576" y="74"/>
                    <a:pt x="3388" y="106"/>
                  </a:cubicBezTo>
                  <a:cubicBezTo>
                    <a:pt x="3371" y="140"/>
                    <a:pt x="3371" y="174"/>
                    <a:pt x="3354" y="209"/>
                  </a:cubicBezTo>
                  <a:cubicBezTo>
                    <a:pt x="4093" y="467"/>
                    <a:pt x="4316" y="1017"/>
                    <a:pt x="4230" y="1722"/>
                  </a:cubicBezTo>
                  <a:cubicBezTo>
                    <a:pt x="4196" y="1928"/>
                    <a:pt x="4230" y="2134"/>
                    <a:pt x="4162" y="2324"/>
                  </a:cubicBezTo>
                  <a:cubicBezTo>
                    <a:pt x="4007" y="2719"/>
                    <a:pt x="3835" y="3114"/>
                    <a:pt x="3646" y="3493"/>
                  </a:cubicBezTo>
                  <a:cubicBezTo>
                    <a:pt x="3586" y="3582"/>
                    <a:pt x="3398" y="3671"/>
                    <a:pt x="3281" y="3671"/>
                  </a:cubicBezTo>
                  <a:cubicBezTo>
                    <a:pt x="3263" y="3671"/>
                    <a:pt x="3247" y="3669"/>
                    <a:pt x="3233" y="3665"/>
                  </a:cubicBezTo>
                  <a:cubicBezTo>
                    <a:pt x="3096" y="3613"/>
                    <a:pt x="2992" y="3424"/>
                    <a:pt x="2941" y="3269"/>
                  </a:cubicBezTo>
                  <a:cubicBezTo>
                    <a:pt x="2889" y="3166"/>
                    <a:pt x="2924" y="3011"/>
                    <a:pt x="2941" y="2891"/>
                  </a:cubicBezTo>
                  <a:cubicBezTo>
                    <a:pt x="3027" y="2478"/>
                    <a:pt x="3130" y="2049"/>
                    <a:pt x="3182" y="1619"/>
                  </a:cubicBezTo>
                  <a:cubicBezTo>
                    <a:pt x="3216" y="1464"/>
                    <a:pt x="3182" y="1258"/>
                    <a:pt x="3113" y="1120"/>
                  </a:cubicBezTo>
                  <a:cubicBezTo>
                    <a:pt x="2940" y="866"/>
                    <a:pt x="2567" y="736"/>
                    <a:pt x="2192" y="736"/>
                  </a:cubicBezTo>
                  <a:cubicBezTo>
                    <a:pt x="1856" y="736"/>
                    <a:pt x="1520" y="840"/>
                    <a:pt x="1325" y="1051"/>
                  </a:cubicBezTo>
                  <a:cubicBezTo>
                    <a:pt x="2374" y="1722"/>
                    <a:pt x="2425" y="1911"/>
                    <a:pt x="2081" y="3166"/>
                  </a:cubicBezTo>
                  <a:cubicBezTo>
                    <a:pt x="1823" y="4129"/>
                    <a:pt x="1565" y="5074"/>
                    <a:pt x="1325" y="6037"/>
                  </a:cubicBezTo>
                  <a:cubicBezTo>
                    <a:pt x="1153" y="6759"/>
                    <a:pt x="1187" y="7464"/>
                    <a:pt x="1565" y="8152"/>
                  </a:cubicBezTo>
                  <a:cubicBezTo>
                    <a:pt x="1651" y="8324"/>
                    <a:pt x="1686" y="8599"/>
                    <a:pt x="1634" y="8788"/>
                  </a:cubicBezTo>
                  <a:cubicBezTo>
                    <a:pt x="1222" y="10353"/>
                    <a:pt x="671" y="11866"/>
                    <a:pt x="345" y="13448"/>
                  </a:cubicBezTo>
                  <a:cubicBezTo>
                    <a:pt x="1" y="15115"/>
                    <a:pt x="345" y="16147"/>
                    <a:pt x="2098" y="17093"/>
                  </a:cubicBezTo>
                  <a:cubicBezTo>
                    <a:pt x="2889" y="17522"/>
                    <a:pt x="3749" y="17574"/>
                    <a:pt x="4591" y="17694"/>
                  </a:cubicBezTo>
                  <a:cubicBezTo>
                    <a:pt x="4859" y="17735"/>
                    <a:pt x="5125" y="17757"/>
                    <a:pt x="5389" y="17757"/>
                  </a:cubicBezTo>
                  <a:cubicBezTo>
                    <a:pt x="6022" y="17757"/>
                    <a:pt x="6639" y="17627"/>
                    <a:pt x="7222" y="17299"/>
                  </a:cubicBezTo>
                  <a:cubicBezTo>
                    <a:pt x="8116" y="16800"/>
                    <a:pt x="8580" y="15751"/>
                    <a:pt x="8288" y="14685"/>
                  </a:cubicBezTo>
                  <a:cubicBezTo>
                    <a:pt x="8013" y="13671"/>
                    <a:pt x="7411" y="13086"/>
                    <a:pt x="6259" y="13018"/>
                  </a:cubicBezTo>
                  <a:cubicBezTo>
                    <a:pt x="5485" y="12983"/>
                    <a:pt x="4695" y="12880"/>
                    <a:pt x="3938" y="12708"/>
                  </a:cubicBezTo>
                  <a:cubicBezTo>
                    <a:pt x="3027" y="12502"/>
                    <a:pt x="2717" y="12003"/>
                    <a:pt x="2821" y="11092"/>
                  </a:cubicBezTo>
                  <a:cubicBezTo>
                    <a:pt x="2924" y="10061"/>
                    <a:pt x="3182" y="9098"/>
                    <a:pt x="3783" y="8238"/>
                  </a:cubicBezTo>
                  <a:cubicBezTo>
                    <a:pt x="3955" y="7997"/>
                    <a:pt x="4213" y="7757"/>
                    <a:pt x="4488" y="7636"/>
                  </a:cubicBezTo>
                  <a:cubicBezTo>
                    <a:pt x="5228" y="7344"/>
                    <a:pt x="5795" y="6880"/>
                    <a:pt x="6139" y="6158"/>
                  </a:cubicBezTo>
                  <a:cubicBezTo>
                    <a:pt x="6586" y="5246"/>
                    <a:pt x="7016" y="4318"/>
                    <a:pt x="7342" y="3372"/>
                  </a:cubicBezTo>
                  <a:cubicBezTo>
                    <a:pt x="7531" y="2822"/>
                    <a:pt x="7600" y="2203"/>
                    <a:pt x="7617" y="1619"/>
                  </a:cubicBezTo>
                  <a:cubicBezTo>
                    <a:pt x="7617" y="1074"/>
                    <a:pt x="7110" y="641"/>
                    <a:pt x="6580" y="641"/>
                  </a:cubicBezTo>
                  <a:cubicBezTo>
                    <a:pt x="6524" y="641"/>
                    <a:pt x="6469" y="646"/>
                    <a:pt x="6414" y="656"/>
                  </a:cubicBezTo>
                  <a:cubicBezTo>
                    <a:pt x="6878" y="1619"/>
                    <a:pt x="6672" y="2547"/>
                    <a:pt x="6190" y="3458"/>
                  </a:cubicBezTo>
                  <a:cubicBezTo>
                    <a:pt x="6068" y="3704"/>
                    <a:pt x="5931" y="4005"/>
                    <a:pt x="5597" y="4005"/>
                  </a:cubicBezTo>
                  <a:cubicBezTo>
                    <a:pt x="5557" y="4005"/>
                    <a:pt x="5514" y="4000"/>
                    <a:pt x="5468" y="3991"/>
                  </a:cubicBezTo>
                  <a:cubicBezTo>
                    <a:pt x="5210" y="3940"/>
                    <a:pt x="5090" y="3493"/>
                    <a:pt x="5210" y="3046"/>
                  </a:cubicBezTo>
                  <a:cubicBezTo>
                    <a:pt x="5296" y="2667"/>
                    <a:pt x="5434" y="2289"/>
                    <a:pt x="5537" y="1911"/>
                  </a:cubicBezTo>
                  <a:cubicBezTo>
                    <a:pt x="5795" y="983"/>
                    <a:pt x="5623" y="621"/>
                    <a:pt x="4763" y="192"/>
                  </a:cubicBezTo>
                  <a:cubicBezTo>
                    <a:pt x="4540" y="88"/>
                    <a:pt x="4265" y="20"/>
                    <a:pt x="4007" y="3"/>
                  </a:cubicBezTo>
                  <a:cubicBezTo>
                    <a:pt x="3988" y="1"/>
                    <a:pt x="3970" y="0"/>
                    <a:pt x="395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1" name="Google Shape;3021;p22"/>
            <p:cNvSpPr/>
            <p:nvPr/>
          </p:nvSpPr>
          <p:spPr>
            <a:xfrm>
              <a:off x="3467625" y="5058925"/>
              <a:ext cx="628000" cy="172150"/>
            </a:xfrm>
            <a:custGeom>
              <a:avLst/>
              <a:gdLst/>
              <a:ahLst/>
              <a:cxnLst/>
              <a:rect l="l" t="t" r="r" b="b"/>
              <a:pathLst>
                <a:path w="25120" h="6886" extrusionOk="0">
                  <a:moveTo>
                    <a:pt x="3061" y="4459"/>
                  </a:moveTo>
                  <a:cubicBezTo>
                    <a:pt x="3697" y="5009"/>
                    <a:pt x="4351" y="5577"/>
                    <a:pt x="5004" y="6144"/>
                  </a:cubicBezTo>
                  <a:cubicBezTo>
                    <a:pt x="4991" y="6145"/>
                    <a:pt x="4978" y="6146"/>
                    <a:pt x="4964" y="6146"/>
                  </a:cubicBezTo>
                  <a:cubicBezTo>
                    <a:pt x="4413" y="6146"/>
                    <a:pt x="3262" y="5147"/>
                    <a:pt x="3061" y="4459"/>
                  </a:cubicBezTo>
                  <a:close/>
                  <a:moveTo>
                    <a:pt x="10263" y="1"/>
                  </a:moveTo>
                  <a:cubicBezTo>
                    <a:pt x="10112" y="1"/>
                    <a:pt x="9959" y="18"/>
                    <a:pt x="9818" y="58"/>
                  </a:cubicBezTo>
                  <a:cubicBezTo>
                    <a:pt x="8546" y="350"/>
                    <a:pt x="7291" y="677"/>
                    <a:pt x="6018" y="986"/>
                  </a:cubicBezTo>
                  <a:cubicBezTo>
                    <a:pt x="5950" y="1003"/>
                    <a:pt x="5881" y="1038"/>
                    <a:pt x="5812" y="1055"/>
                  </a:cubicBezTo>
                  <a:cubicBezTo>
                    <a:pt x="5950" y="1141"/>
                    <a:pt x="6087" y="1141"/>
                    <a:pt x="6207" y="1175"/>
                  </a:cubicBezTo>
                  <a:cubicBezTo>
                    <a:pt x="6758" y="1313"/>
                    <a:pt x="7342" y="1399"/>
                    <a:pt x="7858" y="1588"/>
                  </a:cubicBezTo>
                  <a:cubicBezTo>
                    <a:pt x="8855" y="1966"/>
                    <a:pt x="9543" y="2706"/>
                    <a:pt x="10093" y="3582"/>
                  </a:cubicBezTo>
                  <a:cubicBezTo>
                    <a:pt x="10488" y="4253"/>
                    <a:pt x="10815" y="4992"/>
                    <a:pt x="11503" y="5439"/>
                  </a:cubicBezTo>
                  <a:cubicBezTo>
                    <a:pt x="11520" y="5439"/>
                    <a:pt x="11503" y="5474"/>
                    <a:pt x="11486" y="5594"/>
                  </a:cubicBezTo>
                  <a:cubicBezTo>
                    <a:pt x="11245" y="5457"/>
                    <a:pt x="10987" y="5388"/>
                    <a:pt x="10850" y="5216"/>
                  </a:cubicBezTo>
                  <a:cubicBezTo>
                    <a:pt x="10592" y="4941"/>
                    <a:pt x="10385" y="4614"/>
                    <a:pt x="10213" y="4270"/>
                  </a:cubicBezTo>
                  <a:cubicBezTo>
                    <a:pt x="9629" y="3153"/>
                    <a:pt x="8907" y="2190"/>
                    <a:pt x="7703" y="1691"/>
                  </a:cubicBezTo>
                  <a:cubicBezTo>
                    <a:pt x="6945" y="1385"/>
                    <a:pt x="6141" y="1260"/>
                    <a:pt x="5320" y="1260"/>
                  </a:cubicBezTo>
                  <a:cubicBezTo>
                    <a:pt x="5267" y="1260"/>
                    <a:pt x="5213" y="1260"/>
                    <a:pt x="5159" y="1261"/>
                  </a:cubicBezTo>
                  <a:cubicBezTo>
                    <a:pt x="4007" y="1279"/>
                    <a:pt x="2838" y="1347"/>
                    <a:pt x="1668" y="1399"/>
                  </a:cubicBezTo>
                  <a:cubicBezTo>
                    <a:pt x="1618" y="1404"/>
                    <a:pt x="1568" y="1406"/>
                    <a:pt x="1519" y="1406"/>
                  </a:cubicBezTo>
                  <a:cubicBezTo>
                    <a:pt x="1400" y="1406"/>
                    <a:pt x="1289" y="1394"/>
                    <a:pt x="1204" y="1382"/>
                  </a:cubicBezTo>
                  <a:lnTo>
                    <a:pt x="1204" y="1382"/>
                  </a:lnTo>
                  <a:cubicBezTo>
                    <a:pt x="1720" y="2224"/>
                    <a:pt x="2236" y="3032"/>
                    <a:pt x="2734" y="3858"/>
                  </a:cubicBezTo>
                  <a:cubicBezTo>
                    <a:pt x="2700" y="3892"/>
                    <a:pt x="2648" y="3926"/>
                    <a:pt x="2597" y="3961"/>
                  </a:cubicBezTo>
                  <a:cubicBezTo>
                    <a:pt x="2494" y="3840"/>
                    <a:pt x="2373" y="3720"/>
                    <a:pt x="2287" y="3582"/>
                  </a:cubicBezTo>
                  <a:cubicBezTo>
                    <a:pt x="1978" y="3067"/>
                    <a:pt x="1686" y="2516"/>
                    <a:pt x="1359" y="2018"/>
                  </a:cubicBezTo>
                  <a:cubicBezTo>
                    <a:pt x="1057" y="1565"/>
                    <a:pt x="641" y="1244"/>
                    <a:pt x="47" y="1244"/>
                  </a:cubicBezTo>
                  <a:cubicBezTo>
                    <a:pt x="32" y="1244"/>
                    <a:pt x="16" y="1244"/>
                    <a:pt x="1" y="1244"/>
                  </a:cubicBezTo>
                  <a:cubicBezTo>
                    <a:pt x="327" y="1708"/>
                    <a:pt x="620" y="2138"/>
                    <a:pt x="929" y="2551"/>
                  </a:cubicBezTo>
                  <a:cubicBezTo>
                    <a:pt x="1445" y="3239"/>
                    <a:pt x="1926" y="3944"/>
                    <a:pt x="2477" y="4597"/>
                  </a:cubicBezTo>
                  <a:cubicBezTo>
                    <a:pt x="3542" y="5869"/>
                    <a:pt x="4918" y="6660"/>
                    <a:pt x="6603" y="6866"/>
                  </a:cubicBezTo>
                  <a:cubicBezTo>
                    <a:pt x="6715" y="6880"/>
                    <a:pt x="6829" y="6886"/>
                    <a:pt x="6944" y="6886"/>
                  </a:cubicBezTo>
                  <a:cubicBezTo>
                    <a:pt x="7249" y="6886"/>
                    <a:pt x="7558" y="6849"/>
                    <a:pt x="7858" y="6849"/>
                  </a:cubicBezTo>
                  <a:cubicBezTo>
                    <a:pt x="7566" y="6574"/>
                    <a:pt x="7256" y="6454"/>
                    <a:pt x="6998" y="6265"/>
                  </a:cubicBezTo>
                  <a:cubicBezTo>
                    <a:pt x="6517" y="5921"/>
                    <a:pt x="6293" y="5199"/>
                    <a:pt x="6465" y="4631"/>
                  </a:cubicBezTo>
                  <a:cubicBezTo>
                    <a:pt x="6637" y="4047"/>
                    <a:pt x="7119" y="3703"/>
                    <a:pt x="7789" y="3703"/>
                  </a:cubicBezTo>
                  <a:cubicBezTo>
                    <a:pt x="7806" y="3702"/>
                    <a:pt x="7822" y="3702"/>
                    <a:pt x="7839" y="3702"/>
                  </a:cubicBezTo>
                  <a:cubicBezTo>
                    <a:pt x="8739" y="3702"/>
                    <a:pt x="9326" y="4164"/>
                    <a:pt x="9715" y="4941"/>
                  </a:cubicBezTo>
                  <a:cubicBezTo>
                    <a:pt x="10170" y="5851"/>
                    <a:pt x="10863" y="6247"/>
                    <a:pt x="11773" y="6247"/>
                  </a:cubicBezTo>
                  <a:cubicBezTo>
                    <a:pt x="11929" y="6247"/>
                    <a:pt x="12091" y="6236"/>
                    <a:pt x="12259" y="6213"/>
                  </a:cubicBezTo>
                  <a:cubicBezTo>
                    <a:pt x="12586" y="6161"/>
                    <a:pt x="12917" y="6149"/>
                    <a:pt x="13248" y="6149"/>
                  </a:cubicBezTo>
                  <a:cubicBezTo>
                    <a:pt x="13579" y="6149"/>
                    <a:pt x="13910" y="6161"/>
                    <a:pt x="14237" y="6161"/>
                  </a:cubicBezTo>
                  <a:cubicBezTo>
                    <a:pt x="14391" y="6161"/>
                    <a:pt x="14546" y="6196"/>
                    <a:pt x="14701" y="6213"/>
                  </a:cubicBezTo>
                  <a:cubicBezTo>
                    <a:pt x="14718" y="6179"/>
                    <a:pt x="14735" y="6144"/>
                    <a:pt x="14770" y="6093"/>
                  </a:cubicBezTo>
                  <a:cubicBezTo>
                    <a:pt x="14512" y="5886"/>
                    <a:pt x="14271" y="5628"/>
                    <a:pt x="13996" y="5474"/>
                  </a:cubicBezTo>
                  <a:cubicBezTo>
                    <a:pt x="13652" y="5302"/>
                    <a:pt x="13239" y="5250"/>
                    <a:pt x="12878" y="5095"/>
                  </a:cubicBezTo>
                  <a:cubicBezTo>
                    <a:pt x="12449" y="4889"/>
                    <a:pt x="12019" y="4666"/>
                    <a:pt x="11658" y="4373"/>
                  </a:cubicBezTo>
                  <a:cubicBezTo>
                    <a:pt x="11279" y="4081"/>
                    <a:pt x="11193" y="3617"/>
                    <a:pt x="11348" y="3153"/>
                  </a:cubicBezTo>
                  <a:cubicBezTo>
                    <a:pt x="11486" y="2688"/>
                    <a:pt x="11847" y="2413"/>
                    <a:pt x="12328" y="2362"/>
                  </a:cubicBezTo>
                  <a:cubicBezTo>
                    <a:pt x="12437" y="2356"/>
                    <a:pt x="12554" y="2351"/>
                    <a:pt x="12673" y="2351"/>
                  </a:cubicBezTo>
                  <a:cubicBezTo>
                    <a:pt x="12930" y="2351"/>
                    <a:pt x="13194" y="2376"/>
                    <a:pt x="13394" y="2482"/>
                  </a:cubicBezTo>
                  <a:cubicBezTo>
                    <a:pt x="14013" y="2843"/>
                    <a:pt x="14598" y="3273"/>
                    <a:pt x="15131" y="3754"/>
                  </a:cubicBezTo>
                  <a:cubicBezTo>
                    <a:pt x="15750" y="4305"/>
                    <a:pt x="16437" y="4734"/>
                    <a:pt x="17211" y="5044"/>
                  </a:cubicBezTo>
                  <a:cubicBezTo>
                    <a:pt x="17628" y="5212"/>
                    <a:pt x="18032" y="5301"/>
                    <a:pt x="18421" y="5301"/>
                  </a:cubicBezTo>
                  <a:cubicBezTo>
                    <a:pt x="19028" y="5301"/>
                    <a:pt x="19600" y="5085"/>
                    <a:pt x="20134" y="4614"/>
                  </a:cubicBezTo>
                  <a:cubicBezTo>
                    <a:pt x="20443" y="4339"/>
                    <a:pt x="20770" y="4081"/>
                    <a:pt x="21097" y="3806"/>
                  </a:cubicBezTo>
                  <a:cubicBezTo>
                    <a:pt x="22214" y="2860"/>
                    <a:pt x="23469" y="2207"/>
                    <a:pt x="24948" y="2035"/>
                  </a:cubicBezTo>
                  <a:cubicBezTo>
                    <a:pt x="24982" y="2035"/>
                    <a:pt x="25017" y="2001"/>
                    <a:pt x="25120" y="1949"/>
                  </a:cubicBezTo>
                  <a:cubicBezTo>
                    <a:pt x="24863" y="1909"/>
                    <a:pt x="24612" y="1891"/>
                    <a:pt x="24368" y="1891"/>
                  </a:cubicBezTo>
                  <a:cubicBezTo>
                    <a:pt x="23663" y="1891"/>
                    <a:pt x="23003" y="2042"/>
                    <a:pt x="22352" y="2259"/>
                  </a:cubicBezTo>
                  <a:cubicBezTo>
                    <a:pt x="21544" y="2551"/>
                    <a:pt x="20736" y="2843"/>
                    <a:pt x="19893" y="3067"/>
                  </a:cubicBezTo>
                  <a:cubicBezTo>
                    <a:pt x="19309" y="3230"/>
                    <a:pt x="18711" y="3342"/>
                    <a:pt x="18118" y="3342"/>
                  </a:cubicBezTo>
                  <a:cubicBezTo>
                    <a:pt x="17525" y="3342"/>
                    <a:pt x="16936" y="3230"/>
                    <a:pt x="16369" y="2946"/>
                  </a:cubicBezTo>
                  <a:cubicBezTo>
                    <a:pt x="15646" y="2585"/>
                    <a:pt x="14976" y="2121"/>
                    <a:pt x="14340" y="1622"/>
                  </a:cubicBezTo>
                  <a:cubicBezTo>
                    <a:pt x="13222" y="746"/>
                    <a:pt x="11984" y="213"/>
                    <a:pt x="10574" y="23"/>
                  </a:cubicBezTo>
                  <a:cubicBezTo>
                    <a:pt x="10475" y="9"/>
                    <a:pt x="10369" y="1"/>
                    <a:pt x="10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2" name="Google Shape;3022;p22"/>
            <p:cNvSpPr/>
            <p:nvPr/>
          </p:nvSpPr>
          <p:spPr>
            <a:xfrm>
              <a:off x="4224975" y="3237850"/>
              <a:ext cx="286725" cy="435500"/>
            </a:xfrm>
            <a:custGeom>
              <a:avLst/>
              <a:gdLst/>
              <a:ahLst/>
              <a:cxnLst/>
              <a:rect l="l" t="t" r="r" b="b"/>
              <a:pathLst>
                <a:path w="11469" h="17420" extrusionOk="0">
                  <a:moveTo>
                    <a:pt x="5365" y="15562"/>
                  </a:moveTo>
                  <a:cubicBezTo>
                    <a:pt x="5400" y="15596"/>
                    <a:pt x="5434" y="15613"/>
                    <a:pt x="5468" y="15631"/>
                  </a:cubicBezTo>
                  <a:cubicBezTo>
                    <a:pt x="5417" y="16026"/>
                    <a:pt x="5142" y="16249"/>
                    <a:pt x="4832" y="16421"/>
                  </a:cubicBezTo>
                  <a:cubicBezTo>
                    <a:pt x="4450" y="16624"/>
                    <a:pt x="4061" y="16686"/>
                    <a:pt x="3664" y="16686"/>
                  </a:cubicBezTo>
                  <a:cubicBezTo>
                    <a:pt x="3454" y="16686"/>
                    <a:pt x="3241" y="16669"/>
                    <a:pt x="3027" y="16645"/>
                  </a:cubicBezTo>
                  <a:cubicBezTo>
                    <a:pt x="3027" y="16593"/>
                    <a:pt x="3010" y="16542"/>
                    <a:pt x="2993" y="16507"/>
                  </a:cubicBezTo>
                  <a:cubicBezTo>
                    <a:pt x="3096" y="16473"/>
                    <a:pt x="3182" y="16404"/>
                    <a:pt x="3268" y="16387"/>
                  </a:cubicBezTo>
                  <a:cubicBezTo>
                    <a:pt x="3417" y="16387"/>
                    <a:pt x="3566" y="16395"/>
                    <a:pt x="3715" y="16395"/>
                  </a:cubicBezTo>
                  <a:cubicBezTo>
                    <a:pt x="3789" y="16395"/>
                    <a:pt x="3864" y="16393"/>
                    <a:pt x="3938" y="16387"/>
                  </a:cubicBezTo>
                  <a:cubicBezTo>
                    <a:pt x="4471" y="16370"/>
                    <a:pt x="4935" y="16215"/>
                    <a:pt x="5228" y="15716"/>
                  </a:cubicBezTo>
                  <a:cubicBezTo>
                    <a:pt x="5262" y="15665"/>
                    <a:pt x="5331" y="15613"/>
                    <a:pt x="5365" y="15562"/>
                  </a:cubicBezTo>
                  <a:close/>
                  <a:moveTo>
                    <a:pt x="8762" y="1"/>
                  </a:moveTo>
                  <a:cubicBezTo>
                    <a:pt x="8245" y="1"/>
                    <a:pt x="7783" y="303"/>
                    <a:pt x="7532" y="879"/>
                  </a:cubicBezTo>
                  <a:cubicBezTo>
                    <a:pt x="7102" y="1876"/>
                    <a:pt x="6689" y="2890"/>
                    <a:pt x="6294" y="3905"/>
                  </a:cubicBezTo>
                  <a:cubicBezTo>
                    <a:pt x="5967" y="4747"/>
                    <a:pt x="5864" y="5590"/>
                    <a:pt x="6380" y="6415"/>
                  </a:cubicBezTo>
                  <a:cubicBezTo>
                    <a:pt x="6620" y="6793"/>
                    <a:pt x="6672" y="7223"/>
                    <a:pt x="6569" y="7670"/>
                  </a:cubicBezTo>
                  <a:cubicBezTo>
                    <a:pt x="6173" y="9235"/>
                    <a:pt x="5795" y="10816"/>
                    <a:pt x="5365" y="12381"/>
                  </a:cubicBezTo>
                  <a:cubicBezTo>
                    <a:pt x="5239" y="12866"/>
                    <a:pt x="4958" y="13215"/>
                    <a:pt x="4585" y="13215"/>
                  </a:cubicBezTo>
                  <a:cubicBezTo>
                    <a:pt x="4349" y="13215"/>
                    <a:pt x="4076" y="13075"/>
                    <a:pt x="3783" y="12742"/>
                  </a:cubicBezTo>
                  <a:cubicBezTo>
                    <a:pt x="3560" y="12467"/>
                    <a:pt x="3250" y="12261"/>
                    <a:pt x="2975" y="12054"/>
                  </a:cubicBezTo>
                  <a:cubicBezTo>
                    <a:pt x="2821" y="11951"/>
                    <a:pt x="2614" y="11882"/>
                    <a:pt x="2442" y="11796"/>
                  </a:cubicBezTo>
                  <a:cubicBezTo>
                    <a:pt x="2013" y="12931"/>
                    <a:pt x="1617" y="13997"/>
                    <a:pt x="1204" y="15132"/>
                  </a:cubicBezTo>
                  <a:cubicBezTo>
                    <a:pt x="1823" y="15235"/>
                    <a:pt x="2477" y="15338"/>
                    <a:pt x="3130" y="15459"/>
                  </a:cubicBezTo>
                  <a:cubicBezTo>
                    <a:pt x="3130" y="15476"/>
                    <a:pt x="3130" y="15510"/>
                    <a:pt x="3130" y="15545"/>
                  </a:cubicBezTo>
                  <a:cubicBezTo>
                    <a:pt x="3056" y="15559"/>
                    <a:pt x="2969" y="15600"/>
                    <a:pt x="2892" y="15600"/>
                  </a:cubicBezTo>
                  <a:cubicBezTo>
                    <a:pt x="2879" y="15600"/>
                    <a:pt x="2867" y="15599"/>
                    <a:pt x="2855" y="15596"/>
                  </a:cubicBezTo>
                  <a:cubicBezTo>
                    <a:pt x="2391" y="15562"/>
                    <a:pt x="1927" y="15545"/>
                    <a:pt x="1462" y="15441"/>
                  </a:cubicBezTo>
                  <a:cubicBezTo>
                    <a:pt x="1277" y="15401"/>
                    <a:pt x="1156" y="15370"/>
                    <a:pt x="1067" y="15370"/>
                  </a:cubicBezTo>
                  <a:cubicBezTo>
                    <a:pt x="893" y="15370"/>
                    <a:pt x="843" y="15489"/>
                    <a:pt x="671" y="15888"/>
                  </a:cubicBezTo>
                  <a:cubicBezTo>
                    <a:pt x="1222" y="16009"/>
                    <a:pt x="1772" y="16146"/>
                    <a:pt x="2322" y="16284"/>
                  </a:cubicBezTo>
                  <a:cubicBezTo>
                    <a:pt x="2322" y="16318"/>
                    <a:pt x="2322" y="16353"/>
                    <a:pt x="2322" y="16387"/>
                  </a:cubicBezTo>
                  <a:cubicBezTo>
                    <a:pt x="2233" y="16417"/>
                    <a:pt x="2131" y="16459"/>
                    <a:pt x="2050" y="16459"/>
                  </a:cubicBezTo>
                  <a:cubicBezTo>
                    <a:pt x="2037" y="16459"/>
                    <a:pt x="2024" y="16458"/>
                    <a:pt x="2013" y="16456"/>
                  </a:cubicBezTo>
                  <a:cubicBezTo>
                    <a:pt x="1617" y="16404"/>
                    <a:pt x="1222" y="16353"/>
                    <a:pt x="843" y="16267"/>
                  </a:cubicBezTo>
                  <a:cubicBezTo>
                    <a:pt x="679" y="16228"/>
                    <a:pt x="565" y="16202"/>
                    <a:pt x="477" y="16202"/>
                  </a:cubicBezTo>
                  <a:cubicBezTo>
                    <a:pt x="287" y="16202"/>
                    <a:pt x="212" y="16322"/>
                    <a:pt x="1" y="16696"/>
                  </a:cubicBezTo>
                  <a:cubicBezTo>
                    <a:pt x="1376" y="17212"/>
                    <a:pt x="2786" y="17401"/>
                    <a:pt x="4248" y="17419"/>
                  </a:cubicBezTo>
                  <a:cubicBezTo>
                    <a:pt x="4268" y="17419"/>
                    <a:pt x="4287" y="17419"/>
                    <a:pt x="4307" y="17419"/>
                  </a:cubicBezTo>
                  <a:cubicBezTo>
                    <a:pt x="5152" y="17419"/>
                    <a:pt x="5733" y="17056"/>
                    <a:pt x="6019" y="16267"/>
                  </a:cubicBezTo>
                  <a:cubicBezTo>
                    <a:pt x="6362" y="15304"/>
                    <a:pt x="6706" y="14358"/>
                    <a:pt x="6981" y="13378"/>
                  </a:cubicBezTo>
                  <a:cubicBezTo>
                    <a:pt x="7446" y="11779"/>
                    <a:pt x="7858" y="10163"/>
                    <a:pt x="8322" y="8547"/>
                  </a:cubicBezTo>
                  <a:cubicBezTo>
                    <a:pt x="8357" y="8409"/>
                    <a:pt x="8460" y="8272"/>
                    <a:pt x="8580" y="8203"/>
                  </a:cubicBezTo>
                  <a:cubicBezTo>
                    <a:pt x="9199" y="7876"/>
                    <a:pt x="9474" y="7326"/>
                    <a:pt x="9698" y="6690"/>
                  </a:cubicBezTo>
                  <a:cubicBezTo>
                    <a:pt x="10076" y="5607"/>
                    <a:pt x="10196" y="4352"/>
                    <a:pt x="11469" y="3802"/>
                  </a:cubicBezTo>
                  <a:cubicBezTo>
                    <a:pt x="11175" y="3458"/>
                    <a:pt x="10918" y="3286"/>
                    <a:pt x="10676" y="3286"/>
                  </a:cubicBezTo>
                  <a:cubicBezTo>
                    <a:pt x="10422" y="3286"/>
                    <a:pt x="10185" y="3475"/>
                    <a:pt x="9939" y="3853"/>
                  </a:cubicBezTo>
                  <a:cubicBezTo>
                    <a:pt x="9698" y="4231"/>
                    <a:pt x="9492" y="4610"/>
                    <a:pt x="9234" y="4988"/>
                  </a:cubicBezTo>
                  <a:cubicBezTo>
                    <a:pt x="9182" y="5074"/>
                    <a:pt x="9045" y="5108"/>
                    <a:pt x="8941" y="5160"/>
                  </a:cubicBezTo>
                  <a:cubicBezTo>
                    <a:pt x="8907" y="5040"/>
                    <a:pt x="8838" y="4919"/>
                    <a:pt x="8873" y="4833"/>
                  </a:cubicBezTo>
                  <a:cubicBezTo>
                    <a:pt x="9045" y="4180"/>
                    <a:pt x="9199" y="3527"/>
                    <a:pt x="9440" y="2890"/>
                  </a:cubicBezTo>
                  <a:cubicBezTo>
                    <a:pt x="9749" y="2048"/>
                    <a:pt x="9956" y="1910"/>
                    <a:pt x="10833" y="1910"/>
                  </a:cubicBezTo>
                  <a:cubicBezTo>
                    <a:pt x="10850" y="1910"/>
                    <a:pt x="10867" y="1876"/>
                    <a:pt x="10953" y="1773"/>
                  </a:cubicBezTo>
                  <a:cubicBezTo>
                    <a:pt x="10609" y="1635"/>
                    <a:pt x="10300" y="1429"/>
                    <a:pt x="9973" y="1395"/>
                  </a:cubicBezTo>
                  <a:cubicBezTo>
                    <a:pt x="9915" y="1386"/>
                    <a:pt x="9858" y="1383"/>
                    <a:pt x="9803" y="1383"/>
                  </a:cubicBezTo>
                  <a:cubicBezTo>
                    <a:pt x="9272" y="1383"/>
                    <a:pt x="8884" y="1752"/>
                    <a:pt x="8666" y="2375"/>
                  </a:cubicBezTo>
                  <a:cubicBezTo>
                    <a:pt x="8477" y="2908"/>
                    <a:pt x="8271" y="3441"/>
                    <a:pt x="8047" y="3956"/>
                  </a:cubicBezTo>
                  <a:cubicBezTo>
                    <a:pt x="7996" y="4077"/>
                    <a:pt x="7824" y="4111"/>
                    <a:pt x="7703" y="4197"/>
                  </a:cubicBezTo>
                  <a:cubicBezTo>
                    <a:pt x="7618" y="4077"/>
                    <a:pt x="7532" y="3956"/>
                    <a:pt x="7480" y="3819"/>
                  </a:cubicBezTo>
                  <a:cubicBezTo>
                    <a:pt x="7446" y="3767"/>
                    <a:pt x="7446" y="3681"/>
                    <a:pt x="7463" y="3595"/>
                  </a:cubicBezTo>
                  <a:cubicBezTo>
                    <a:pt x="7583" y="2942"/>
                    <a:pt x="7669" y="2271"/>
                    <a:pt x="7858" y="1635"/>
                  </a:cubicBezTo>
                  <a:cubicBezTo>
                    <a:pt x="8168" y="638"/>
                    <a:pt x="8563" y="397"/>
                    <a:pt x="9612" y="397"/>
                  </a:cubicBezTo>
                  <a:cubicBezTo>
                    <a:pt x="9663" y="397"/>
                    <a:pt x="9715" y="397"/>
                    <a:pt x="9784" y="380"/>
                  </a:cubicBezTo>
                  <a:cubicBezTo>
                    <a:pt x="9448" y="125"/>
                    <a:pt x="9094" y="1"/>
                    <a:pt x="87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3" name="Google Shape;3023;p22"/>
            <p:cNvSpPr/>
            <p:nvPr/>
          </p:nvSpPr>
          <p:spPr>
            <a:xfrm>
              <a:off x="3921950" y="2825425"/>
              <a:ext cx="336600" cy="314475"/>
            </a:xfrm>
            <a:custGeom>
              <a:avLst/>
              <a:gdLst/>
              <a:ahLst/>
              <a:cxnLst/>
              <a:rect l="l" t="t" r="r" b="b"/>
              <a:pathLst>
                <a:path w="13464" h="12579" extrusionOk="0">
                  <a:moveTo>
                    <a:pt x="11789" y="1"/>
                  </a:moveTo>
                  <a:cubicBezTo>
                    <a:pt x="11741" y="1"/>
                    <a:pt x="11691" y="4"/>
                    <a:pt x="11641" y="11"/>
                  </a:cubicBezTo>
                  <a:cubicBezTo>
                    <a:pt x="11262" y="45"/>
                    <a:pt x="10970" y="217"/>
                    <a:pt x="10867" y="578"/>
                  </a:cubicBezTo>
                  <a:cubicBezTo>
                    <a:pt x="10764" y="939"/>
                    <a:pt x="11073" y="1077"/>
                    <a:pt x="11297" y="1214"/>
                  </a:cubicBezTo>
                  <a:cubicBezTo>
                    <a:pt x="11898" y="1610"/>
                    <a:pt x="12191" y="2160"/>
                    <a:pt x="12242" y="2865"/>
                  </a:cubicBezTo>
                  <a:cubicBezTo>
                    <a:pt x="12311" y="3879"/>
                    <a:pt x="12139" y="4842"/>
                    <a:pt x="11727" y="5753"/>
                  </a:cubicBezTo>
                  <a:cubicBezTo>
                    <a:pt x="11623" y="5994"/>
                    <a:pt x="11434" y="6252"/>
                    <a:pt x="11228" y="6407"/>
                  </a:cubicBezTo>
                  <a:cubicBezTo>
                    <a:pt x="11145" y="6468"/>
                    <a:pt x="11013" y="6499"/>
                    <a:pt x="10884" y="6499"/>
                  </a:cubicBezTo>
                  <a:cubicBezTo>
                    <a:pt x="10797" y="6499"/>
                    <a:pt x="10712" y="6486"/>
                    <a:pt x="10643" y="6458"/>
                  </a:cubicBezTo>
                  <a:cubicBezTo>
                    <a:pt x="10557" y="6424"/>
                    <a:pt x="10506" y="6131"/>
                    <a:pt x="10540" y="5960"/>
                  </a:cubicBezTo>
                  <a:cubicBezTo>
                    <a:pt x="10592" y="5650"/>
                    <a:pt x="10712" y="5358"/>
                    <a:pt x="10798" y="5065"/>
                  </a:cubicBezTo>
                  <a:cubicBezTo>
                    <a:pt x="11039" y="4292"/>
                    <a:pt x="11073" y="3535"/>
                    <a:pt x="10764" y="2779"/>
                  </a:cubicBezTo>
                  <a:cubicBezTo>
                    <a:pt x="10609" y="2418"/>
                    <a:pt x="10368" y="2108"/>
                    <a:pt x="9956" y="2057"/>
                  </a:cubicBezTo>
                  <a:cubicBezTo>
                    <a:pt x="9932" y="2053"/>
                    <a:pt x="9909" y="2052"/>
                    <a:pt x="9885" y="2052"/>
                  </a:cubicBezTo>
                  <a:cubicBezTo>
                    <a:pt x="9665" y="2052"/>
                    <a:pt x="9432" y="2185"/>
                    <a:pt x="9199" y="2263"/>
                  </a:cubicBezTo>
                  <a:cubicBezTo>
                    <a:pt x="9268" y="2452"/>
                    <a:pt x="9319" y="2658"/>
                    <a:pt x="9423" y="2848"/>
                  </a:cubicBezTo>
                  <a:cubicBezTo>
                    <a:pt x="9612" y="3191"/>
                    <a:pt x="9921" y="3518"/>
                    <a:pt x="10007" y="3879"/>
                  </a:cubicBezTo>
                  <a:cubicBezTo>
                    <a:pt x="10385" y="5684"/>
                    <a:pt x="9491" y="7627"/>
                    <a:pt x="7841" y="8470"/>
                  </a:cubicBezTo>
                  <a:cubicBezTo>
                    <a:pt x="6895" y="8934"/>
                    <a:pt x="5829" y="9209"/>
                    <a:pt x="4832" y="9587"/>
                  </a:cubicBezTo>
                  <a:cubicBezTo>
                    <a:pt x="4609" y="9673"/>
                    <a:pt x="4368" y="9811"/>
                    <a:pt x="4230" y="10000"/>
                  </a:cubicBezTo>
                  <a:cubicBezTo>
                    <a:pt x="3524" y="10946"/>
                    <a:pt x="2621" y="11324"/>
                    <a:pt x="1568" y="11324"/>
                  </a:cubicBezTo>
                  <a:cubicBezTo>
                    <a:pt x="1339" y="11324"/>
                    <a:pt x="1103" y="11306"/>
                    <a:pt x="860" y="11272"/>
                  </a:cubicBezTo>
                  <a:cubicBezTo>
                    <a:pt x="795" y="11259"/>
                    <a:pt x="710" y="11226"/>
                    <a:pt x="635" y="11226"/>
                  </a:cubicBezTo>
                  <a:cubicBezTo>
                    <a:pt x="612" y="11226"/>
                    <a:pt x="589" y="11230"/>
                    <a:pt x="568" y="11238"/>
                  </a:cubicBezTo>
                  <a:cubicBezTo>
                    <a:pt x="379" y="11307"/>
                    <a:pt x="156" y="11393"/>
                    <a:pt x="70" y="11547"/>
                  </a:cubicBezTo>
                  <a:cubicBezTo>
                    <a:pt x="1" y="11650"/>
                    <a:pt x="70" y="11926"/>
                    <a:pt x="173" y="12046"/>
                  </a:cubicBezTo>
                  <a:cubicBezTo>
                    <a:pt x="345" y="12218"/>
                    <a:pt x="585" y="12338"/>
                    <a:pt x="809" y="12424"/>
                  </a:cubicBezTo>
                  <a:cubicBezTo>
                    <a:pt x="1118" y="12529"/>
                    <a:pt x="1413" y="12578"/>
                    <a:pt x="1697" y="12578"/>
                  </a:cubicBezTo>
                  <a:cubicBezTo>
                    <a:pt x="2392" y="12578"/>
                    <a:pt x="3015" y="12279"/>
                    <a:pt x="3577" y="11754"/>
                  </a:cubicBezTo>
                  <a:cubicBezTo>
                    <a:pt x="3949" y="11413"/>
                    <a:pt x="4348" y="11142"/>
                    <a:pt x="4839" y="11142"/>
                  </a:cubicBezTo>
                  <a:cubicBezTo>
                    <a:pt x="4893" y="11142"/>
                    <a:pt x="4948" y="11145"/>
                    <a:pt x="5004" y="11152"/>
                  </a:cubicBezTo>
                  <a:cubicBezTo>
                    <a:pt x="5062" y="11160"/>
                    <a:pt x="5119" y="11164"/>
                    <a:pt x="5174" y="11164"/>
                  </a:cubicBezTo>
                  <a:cubicBezTo>
                    <a:pt x="5460" y="11164"/>
                    <a:pt x="5707" y="11061"/>
                    <a:pt x="5967" y="10946"/>
                  </a:cubicBezTo>
                  <a:cubicBezTo>
                    <a:pt x="7686" y="10120"/>
                    <a:pt x="9371" y="9243"/>
                    <a:pt x="10918" y="8126"/>
                  </a:cubicBezTo>
                  <a:cubicBezTo>
                    <a:pt x="12070" y="7301"/>
                    <a:pt x="13085" y="6372"/>
                    <a:pt x="13240" y="4859"/>
                  </a:cubicBezTo>
                  <a:lnTo>
                    <a:pt x="13360" y="4859"/>
                  </a:lnTo>
                  <a:cubicBezTo>
                    <a:pt x="13394" y="4000"/>
                    <a:pt x="13463" y="3123"/>
                    <a:pt x="13446" y="2263"/>
                  </a:cubicBezTo>
                  <a:cubicBezTo>
                    <a:pt x="13446" y="1541"/>
                    <a:pt x="13119" y="922"/>
                    <a:pt x="12621" y="389"/>
                  </a:cubicBezTo>
                  <a:cubicBezTo>
                    <a:pt x="12381" y="149"/>
                    <a:pt x="12115" y="1"/>
                    <a:pt x="11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4" name="Google Shape;3024;p22"/>
            <p:cNvSpPr/>
            <p:nvPr/>
          </p:nvSpPr>
          <p:spPr>
            <a:xfrm>
              <a:off x="3357175" y="2767650"/>
              <a:ext cx="422100" cy="487550"/>
            </a:xfrm>
            <a:custGeom>
              <a:avLst/>
              <a:gdLst/>
              <a:ahLst/>
              <a:cxnLst/>
              <a:rect l="l" t="t" r="r" b="b"/>
              <a:pathLst>
                <a:path w="16884" h="19502" extrusionOk="0">
                  <a:moveTo>
                    <a:pt x="16746" y="1"/>
                  </a:moveTo>
                  <a:lnTo>
                    <a:pt x="16746" y="1"/>
                  </a:lnTo>
                  <a:cubicBezTo>
                    <a:pt x="16385" y="774"/>
                    <a:pt x="16058" y="1565"/>
                    <a:pt x="15663" y="2305"/>
                  </a:cubicBezTo>
                  <a:cubicBezTo>
                    <a:pt x="14919" y="3677"/>
                    <a:pt x="13730" y="4302"/>
                    <a:pt x="12233" y="4302"/>
                  </a:cubicBezTo>
                  <a:cubicBezTo>
                    <a:pt x="12173" y="4302"/>
                    <a:pt x="12113" y="4301"/>
                    <a:pt x="12052" y="4299"/>
                  </a:cubicBezTo>
                  <a:cubicBezTo>
                    <a:pt x="10419" y="4265"/>
                    <a:pt x="8855" y="3938"/>
                    <a:pt x="7290" y="3542"/>
                  </a:cubicBezTo>
                  <a:cubicBezTo>
                    <a:pt x="6602" y="3370"/>
                    <a:pt x="5897" y="3199"/>
                    <a:pt x="5210" y="3130"/>
                  </a:cubicBezTo>
                  <a:cubicBezTo>
                    <a:pt x="5044" y="3115"/>
                    <a:pt x="4880" y="3108"/>
                    <a:pt x="4719" y="3108"/>
                  </a:cubicBezTo>
                  <a:cubicBezTo>
                    <a:pt x="3544" y="3108"/>
                    <a:pt x="2506" y="3507"/>
                    <a:pt x="1719" y="4505"/>
                  </a:cubicBezTo>
                  <a:cubicBezTo>
                    <a:pt x="0" y="6672"/>
                    <a:pt x="172" y="9818"/>
                    <a:pt x="2373" y="11589"/>
                  </a:cubicBezTo>
                  <a:cubicBezTo>
                    <a:pt x="3507" y="12517"/>
                    <a:pt x="4883" y="13016"/>
                    <a:pt x="6379" y="13016"/>
                  </a:cubicBezTo>
                  <a:cubicBezTo>
                    <a:pt x="6980" y="13016"/>
                    <a:pt x="7565" y="12981"/>
                    <a:pt x="8167" y="12981"/>
                  </a:cubicBezTo>
                  <a:cubicBezTo>
                    <a:pt x="8271" y="12980"/>
                    <a:pt x="8375" y="12979"/>
                    <a:pt x="8479" y="12979"/>
                  </a:cubicBezTo>
                  <a:cubicBezTo>
                    <a:pt x="9368" y="12979"/>
                    <a:pt x="10243" y="13055"/>
                    <a:pt x="11090" y="13394"/>
                  </a:cubicBezTo>
                  <a:cubicBezTo>
                    <a:pt x="12310" y="13893"/>
                    <a:pt x="12895" y="14752"/>
                    <a:pt x="12740" y="16059"/>
                  </a:cubicBezTo>
                  <a:cubicBezTo>
                    <a:pt x="12671" y="16626"/>
                    <a:pt x="12517" y="17177"/>
                    <a:pt x="12293" y="17692"/>
                  </a:cubicBezTo>
                  <a:cubicBezTo>
                    <a:pt x="11873" y="18668"/>
                    <a:pt x="11315" y="19088"/>
                    <a:pt x="10458" y="19088"/>
                  </a:cubicBezTo>
                  <a:cubicBezTo>
                    <a:pt x="10227" y="19088"/>
                    <a:pt x="9974" y="19057"/>
                    <a:pt x="9697" y="18999"/>
                  </a:cubicBezTo>
                  <a:cubicBezTo>
                    <a:pt x="8339" y="18724"/>
                    <a:pt x="7084" y="18157"/>
                    <a:pt x="5846" y="17520"/>
                  </a:cubicBezTo>
                  <a:cubicBezTo>
                    <a:pt x="5210" y="17177"/>
                    <a:pt x="4556" y="16901"/>
                    <a:pt x="3886" y="16609"/>
                  </a:cubicBezTo>
                  <a:cubicBezTo>
                    <a:pt x="3692" y="16525"/>
                    <a:pt x="3491" y="16478"/>
                    <a:pt x="3291" y="16478"/>
                  </a:cubicBezTo>
                  <a:cubicBezTo>
                    <a:pt x="3082" y="16478"/>
                    <a:pt x="2875" y="16529"/>
                    <a:pt x="2682" y="16644"/>
                  </a:cubicBezTo>
                  <a:cubicBezTo>
                    <a:pt x="2579" y="16712"/>
                    <a:pt x="2527" y="16867"/>
                    <a:pt x="2459" y="16970"/>
                  </a:cubicBezTo>
                  <a:cubicBezTo>
                    <a:pt x="2579" y="17022"/>
                    <a:pt x="2699" y="17142"/>
                    <a:pt x="2803" y="17142"/>
                  </a:cubicBezTo>
                  <a:cubicBezTo>
                    <a:pt x="2895" y="17137"/>
                    <a:pt x="2987" y="17135"/>
                    <a:pt x="3078" y="17135"/>
                  </a:cubicBezTo>
                  <a:cubicBezTo>
                    <a:pt x="4200" y="17135"/>
                    <a:pt x="5179" y="17523"/>
                    <a:pt x="6069" y="18191"/>
                  </a:cubicBezTo>
                  <a:cubicBezTo>
                    <a:pt x="7238" y="19051"/>
                    <a:pt x="8579" y="19326"/>
                    <a:pt x="9989" y="19480"/>
                  </a:cubicBezTo>
                  <a:cubicBezTo>
                    <a:pt x="10119" y="19495"/>
                    <a:pt x="10245" y="19502"/>
                    <a:pt x="10365" y="19502"/>
                  </a:cubicBezTo>
                  <a:cubicBezTo>
                    <a:pt x="11412" y="19502"/>
                    <a:pt x="12127" y="18973"/>
                    <a:pt x="12620" y="18002"/>
                  </a:cubicBezTo>
                  <a:cubicBezTo>
                    <a:pt x="13015" y="17177"/>
                    <a:pt x="13187" y="16317"/>
                    <a:pt x="13256" y="15423"/>
                  </a:cubicBezTo>
                  <a:cubicBezTo>
                    <a:pt x="13325" y="14494"/>
                    <a:pt x="12912" y="13858"/>
                    <a:pt x="12156" y="13360"/>
                  </a:cubicBezTo>
                  <a:cubicBezTo>
                    <a:pt x="11399" y="12878"/>
                    <a:pt x="10557" y="12672"/>
                    <a:pt x="9663" y="12638"/>
                  </a:cubicBezTo>
                  <a:cubicBezTo>
                    <a:pt x="9263" y="12623"/>
                    <a:pt x="8863" y="12618"/>
                    <a:pt x="8464" y="12618"/>
                  </a:cubicBezTo>
                  <a:cubicBezTo>
                    <a:pt x="7918" y="12618"/>
                    <a:pt x="7372" y="12628"/>
                    <a:pt x="6826" y="12638"/>
                  </a:cubicBezTo>
                  <a:cubicBezTo>
                    <a:pt x="6764" y="12639"/>
                    <a:pt x="6702" y="12640"/>
                    <a:pt x="6641" y="12640"/>
                  </a:cubicBezTo>
                  <a:cubicBezTo>
                    <a:pt x="5041" y="12640"/>
                    <a:pt x="3740" y="11993"/>
                    <a:pt x="2613" y="10884"/>
                  </a:cubicBezTo>
                  <a:cubicBezTo>
                    <a:pt x="1599" y="9921"/>
                    <a:pt x="1307" y="8769"/>
                    <a:pt x="1479" y="7428"/>
                  </a:cubicBezTo>
                  <a:cubicBezTo>
                    <a:pt x="1778" y="5189"/>
                    <a:pt x="3350" y="3818"/>
                    <a:pt x="5240" y="3818"/>
                  </a:cubicBezTo>
                  <a:cubicBezTo>
                    <a:pt x="5411" y="3818"/>
                    <a:pt x="5584" y="3829"/>
                    <a:pt x="5760" y="3852"/>
                  </a:cubicBezTo>
                  <a:cubicBezTo>
                    <a:pt x="6637" y="3955"/>
                    <a:pt x="7479" y="4265"/>
                    <a:pt x="8339" y="4471"/>
                  </a:cubicBezTo>
                  <a:cubicBezTo>
                    <a:pt x="9284" y="4694"/>
                    <a:pt x="10213" y="4987"/>
                    <a:pt x="11158" y="5090"/>
                  </a:cubicBezTo>
                  <a:cubicBezTo>
                    <a:pt x="11416" y="5118"/>
                    <a:pt x="11666" y="5132"/>
                    <a:pt x="11908" y="5132"/>
                  </a:cubicBezTo>
                  <a:cubicBezTo>
                    <a:pt x="14045" y="5132"/>
                    <a:pt x="15587" y="4049"/>
                    <a:pt x="16437" y="1995"/>
                  </a:cubicBezTo>
                  <a:cubicBezTo>
                    <a:pt x="16712" y="1359"/>
                    <a:pt x="16884" y="706"/>
                    <a:pt x="16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5" name="Google Shape;3025;p22"/>
            <p:cNvSpPr/>
            <p:nvPr/>
          </p:nvSpPr>
          <p:spPr>
            <a:xfrm>
              <a:off x="4032425" y="2903075"/>
              <a:ext cx="341725" cy="283250"/>
            </a:xfrm>
            <a:custGeom>
              <a:avLst/>
              <a:gdLst/>
              <a:ahLst/>
              <a:cxnLst/>
              <a:rect l="l" t="t" r="r" b="b"/>
              <a:pathLst>
                <a:path w="13669" h="11330" extrusionOk="0">
                  <a:moveTo>
                    <a:pt x="12140" y="1"/>
                  </a:moveTo>
                  <a:cubicBezTo>
                    <a:pt x="12041" y="1"/>
                    <a:pt x="11936" y="24"/>
                    <a:pt x="11829" y="68"/>
                  </a:cubicBezTo>
                  <a:cubicBezTo>
                    <a:pt x="11554" y="189"/>
                    <a:pt x="11417" y="412"/>
                    <a:pt x="11485" y="704"/>
                  </a:cubicBezTo>
                  <a:cubicBezTo>
                    <a:pt x="11520" y="979"/>
                    <a:pt x="11589" y="1237"/>
                    <a:pt x="11640" y="1495"/>
                  </a:cubicBezTo>
                  <a:cubicBezTo>
                    <a:pt x="11761" y="2131"/>
                    <a:pt x="11932" y="2785"/>
                    <a:pt x="11950" y="3421"/>
                  </a:cubicBezTo>
                  <a:cubicBezTo>
                    <a:pt x="12001" y="4435"/>
                    <a:pt x="11778" y="5398"/>
                    <a:pt x="11210" y="6241"/>
                  </a:cubicBezTo>
                  <a:cubicBezTo>
                    <a:pt x="10935" y="6653"/>
                    <a:pt x="10591" y="6963"/>
                    <a:pt x="10093" y="7049"/>
                  </a:cubicBezTo>
                  <a:cubicBezTo>
                    <a:pt x="10042" y="7056"/>
                    <a:pt x="9994" y="7060"/>
                    <a:pt x="9949" y="7060"/>
                  </a:cubicBezTo>
                  <a:cubicBezTo>
                    <a:pt x="9600" y="7060"/>
                    <a:pt x="9438" y="6828"/>
                    <a:pt x="9560" y="6447"/>
                  </a:cubicBezTo>
                  <a:cubicBezTo>
                    <a:pt x="9594" y="6309"/>
                    <a:pt x="9663" y="6172"/>
                    <a:pt x="9732" y="6034"/>
                  </a:cubicBezTo>
                  <a:cubicBezTo>
                    <a:pt x="9955" y="5639"/>
                    <a:pt x="10196" y="5243"/>
                    <a:pt x="10385" y="4831"/>
                  </a:cubicBezTo>
                  <a:cubicBezTo>
                    <a:pt x="10626" y="4298"/>
                    <a:pt x="10763" y="3730"/>
                    <a:pt x="10660" y="3129"/>
                  </a:cubicBezTo>
                  <a:cubicBezTo>
                    <a:pt x="10618" y="2910"/>
                    <a:pt x="10513" y="2798"/>
                    <a:pt x="10380" y="2798"/>
                  </a:cubicBezTo>
                  <a:cubicBezTo>
                    <a:pt x="10293" y="2798"/>
                    <a:pt x="10194" y="2845"/>
                    <a:pt x="10093" y="2940"/>
                  </a:cubicBezTo>
                  <a:cubicBezTo>
                    <a:pt x="9972" y="3043"/>
                    <a:pt x="9869" y="3163"/>
                    <a:pt x="9835" y="3301"/>
                  </a:cubicBezTo>
                  <a:cubicBezTo>
                    <a:pt x="9749" y="3644"/>
                    <a:pt x="9646" y="3988"/>
                    <a:pt x="9629" y="4349"/>
                  </a:cubicBezTo>
                  <a:cubicBezTo>
                    <a:pt x="9560" y="5845"/>
                    <a:pt x="8855" y="6928"/>
                    <a:pt x="7514" y="7564"/>
                  </a:cubicBezTo>
                  <a:cubicBezTo>
                    <a:pt x="6723" y="7943"/>
                    <a:pt x="5880" y="8235"/>
                    <a:pt x="5038" y="8476"/>
                  </a:cubicBezTo>
                  <a:cubicBezTo>
                    <a:pt x="3697" y="8871"/>
                    <a:pt x="2322" y="9181"/>
                    <a:pt x="963" y="9542"/>
                  </a:cubicBezTo>
                  <a:cubicBezTo>
                    <a:pt x="877" y="9559"/>
                    <a:pt x="791" y="9679"/>
                    <a:pt x="757" y="9765"/>
                  </a:cubicBezTo>
                  <a:cubicBezTo>
                    <a:pt x="499" y="10281"/>
                    <a:pt x="241" y="10797"/>
                    <a:pt x="0" y="11330"/>
                  </a:cubicBezTo>
                  <a:cubicBezTo>
                    <a:pt x="35" y="11313"/>
                    <a:pt x="121" y="11313"/>
                    <a:pt x="190" y="11278"/>
                  </a:cubicBezTo>
                  <a:cubicBezTo>
                    <a:pt x="2975" y="10470"/>
                    <a:pt x="5777" y="9679"/>
                    <a:pt x="8545" y="8820"/>
                  </a:cubicBezTo>
                  <a:cubicBezTo>
                    <a:pt x="9422" y="8527"/>
                    <a:pt x="10299" y="8115"/>
                    <a:pt x="11056" y="7599"/>
                  </a:cubicBezTo>
                  <a:cubicBezTo>
                    <a:pt x="13359" y="6000"/>
                    <a:pt x="13669" y="2733"/>
                    <a:pt x="12912" y="773"/>
                  </a:cubicBezTo>
                  <a:cubicBezTo>
                    <a:pt x="12844" y="584"/>
                    <a:pt x="12723" y="395"/>
                    <a:pt x="12586" y="223"/>
                  </a:cubicBezTo>
                  <a:cubicBezTo>
                    <a:pt x="12466" y="71"/>
                    <a:pt x="12312" y="1"/>
                    <a:pt x="12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6" name="Google Shape;3026;p22"/>
            <p:cNvSpPr/>
            <p:nvPr/>
          </p:nvSpPr>
          <p:spPr>
            <a:xfrm>
              <a:off x="3535125" y="3299575"/>
              <a:ext cx="251450" cy="126600"/>
            </a:xfrm>
            <a:custGeom>
              <a:avLst/>
              <a:gdLst/>
              <a:ahLst/>
              <a:cxnLst/>
              <a:rect l="l" t="t" r="r" b="b"/>
              <a:pathLst>
                <a:path w="10058" h="5064" extrusionOk="0">
                  <a:moveTo>
                    <a:pt x="523" y="0"/>
                  </a:moveTo>
                  <a:cubicBezTo>
                    <a:pt x="352" y="0"/>
                    <a:pt x="245" y="112"/>
                    <a:pt x="172" y="318"/>
                  </a:cubicBezTo>
                  <a:cubicBezTo>
                    <a:pt x="138" y="421"/>
                    <a:pt x="103" y="542"/>
                    <a:pt x="86" y="645"/>
                  </a:cubicBezTo>
                  <a:cubicBezTo>
                    <a:pt x="0" y="1608"/>
                    <a:pt x="378" y="2347"/>
                    <a:pt x="1135" y="2880"/>
                  </a:cubicBezTo>
                  <a:cubicBezTo>
                    <a:pt x="1547" y="3155"/>
                    <a:pt x="2029" y="3344"/>
                    <a:pt x="2476" y="3585"/>
                  </a:cubicBezTo>
                  <a:cubicBezTo>
                    <a:pt x="3095" y="3912"/>
                    <a:pt x="3782" y="4152"/>
                    <a:pt x="4075" y="4892"/>
                  </a:cubicBezTo>
                  <a:cubicBezTo>
                    <a:pt x="4109" y="4960"/>
                    <a:pt x="4195" y="4978"/>
                    <a:pt x="4298" y="5064"/>
                  </a:cubicBezTo>
                  <a:cubicBezTo>
                    <a:pt x="4384" y="4599"/>
                    <a:pt x="4315" y="4221"/>
                    <a:pt x="4040" y="3980"/>
                  </a:cubicBezTo>
                  <a:cubicBezTo>
                    <a:pt x="3679" y="3688"/>
                    <a:pt x="3267" y="3465"/>
                    <a:pt x="2871" y="3224"/>
                  </a:cubicBezTo>
                  <a:cubicBezTo>
                    <a:pt x="2527" y="3000"/>
                    <a:pt x="2149" y="2811"/>
                    <a:pt x="1840" y="2536"/>
                  </a:cubicBezTo>
                  <a:cubicBezTo>
                    <a:pt x="1702" y="2416"/>
                    <a:pt x="1633" y="2072"/>
                    <a:pt x="1702" y="1900"/>
                  </a:cubicBezTo>
                  <a:cubicBezTo>
                    <a:pt x="1752" y="1734"/>
                    <a:pt x="2041" y="1521"/>
                    <a:pt x="2216" y="1521"/>
                  </a:cubicBezTo>
                  <a:cubicBezTo>
                    <a:pt x="2222" y="1521"/>
                    <a:pt x="2229" y="1521"/>
                    <a:pt x="2235" y="1522"/>
                  </a:cubicBezTo>
                  <a:cubicBezTo>
                    <a:pt x="2648" y="1556"/>
                    <a:pt x="3095" y="1642"/>
                    <a:pt x="3456" y="1831"/>
                  </a:cubicBezTo>
                  <a:cubicBezTo>
                    <a:pt x="4006" y="2124"/>
                    <a:pt x="4487" y="2536"/>
                    <a:pt x="5003" y="2863"/>
                  </a:cubicBezTo>
                  <a:cubicBezTo>
                    <a:pt x="5497" y="3179"/>
                    <a:pt x="6036" y="3333"/>
                    <a:pt x="6562" y="3333"/>
                  </a:cubicBezTo>
                  <a:cubicBezTo>
                    <a:pt x="7206" y="3333"/>
                    <a:pt x="7829" y="3102"/>
                    <a:pt x="8321" y="2656"/>
                  </a:cubicBezTo>
                  <a:cubicBezTo>
                    <a:pt x="8889" y="2141"/>
                    <a:pt x="9473" y="1659"/>
                    <a:pt x="10058" y="1161"/>
                  </a:cubicBezTo>
                  <a:cubicBezTo>
                    <a:pt x="10024" y="1143"/>
                    <a:pt x="9903" y="1092"/>
                    <a:pt x="9783" y="1092"/>
                  </a:cubicBezTo>
                  <a:cubicBezTo>
                    <a:pt x="9284" y="1143"/>
                    <a:pt x="8751" y="1109"/>
                    <a:pt x="8287" y="1264"/>
                  </a:cubicBezTo>
                  <a:cubicBezTo>
                    <a:pt x="7559" y="1511"/>
                    <a:pt x="6838" y="1628"/>
                    <a:pt x="6121" y="1628"/>
                  </a:cubicBezTo>
                  <a:cubicBezTo>
                    <a:pt x="5194" y="1628"/>
                    <a:pt x="4273" y="1433"/>
                    <a:pt x="3353" y="1075"/>
                  </a:cubicBezTo>
                  <a:cubicBezTo>
                    <a:pt x="2493" y="748"/>
                    <a:pt x="1633" y="404"/>
                    <a:pt x="774" y="60"/>
                  </a:cubicBezTo>
                  <a:cubicBezTo>
                    <a:pt x="677" y="20"/>
                    <a:pt x="594" y="0"/>
                    <a:pt x="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7" name="Google Shape;3027;p22"/>
            <p:cNvSpPr/>
            <p:nvPr/>
          </p:nvSpPr>
          <p:spPr>
            <a:xfrm>
              <a:off x="3486550" y="4889475"/>
              <a:ext cx="342600" cy="109425"/>
            </a:xfrm>
            <a:custGeom>
              <a:avLst/>
              <a:gdLst/>
              <a:ahLst/>
              <a:cxnLst/>
              <a:rect l="l" t="t" r="r" b="b"/>
              <a:pathLst>
                <a:path w="13704" h="4377" extrusionOk="0">
                  <a:moveTo>
                    <a:pt x="11127" y="0"/>
                  </a:moveTo>
                  <a:cubicBezTo>
                    <a:pt x="10028" y="0"/>
                    <a:pt x="8954" y="277"/>
                    <a:pt x="7909" y="715"/>
                  </a:cubicBezTo>
                  <a:cubicBezTo>
                    <a:pt x="6396" y="1368"/>
                    <a:pt x="4917" y="2159"/>
                    <a:pt x="3439" y="2916"/>
                  </a:cubicBezTo>
                  <a:cubicBezTo>
                    <a:pt x="2493" y="3397"/>
                    <a:pt x="1496" y="3621"/>
                    <a:pt x="447" y="3655"/>
                  </a:cubicBezTo>
                  <a:cubicBezTo>
                    <a:pt x="310" y="3655"/>
                    <a:pt x="189" y="3672"/>
                    <a:pt x="0" y="3690"/>
                  </a:cubicBezTo>
                  <a:cubicBezTo>
                    <a:pt x="550" y="4115"/>
                    <a:pt x="1099" y="4377"/>
                    <a:pt x="1719" y="4377"/>
                  </a:cubicBezTo>
                  <a:cubicBezTo>
                    <a:pt x="1875" y="4377"/>
                    <a:pt x="2035" y="4360"/>
                    <a:pt x="2201" y="4326"/>
                  </a:cubicBezTo>
                  <a:cubicBezTo>
                    <a:pt x="3112" y="4137"/>
                    <a:pt x="3920" y="3724"/>
                    <a:pt x="4694" y="3225"/>
                  </a:cubicBezTo>
                  <a:cubicBezTo>
                    <a:pt x="6001" y="2348"/>
                    <a:pt x="7410" y="1661"/>
                    <a:pt x="8906" y="1162"/>
                  </a:cubicBezTo>
                  <a:cubicBezTo>
                    <a:pt x="10034" y="786"/>
                    <a:pt x="11173" y="532"/>
                    <a:pt x="12355" y="532"/>
                  </a:cubicBezTo>
                  <a:cubicBezTo>
                    <a:pt x="12580" y="532"/>
                    <a:pt x="12805" y="541"/>
                    <a:pt x="13033" y="560"/>
                  </a:cubicBezTo>
                  <a:cubicBezTo>
                    <a:pt x="13239" y="578"/>
                    <a:pt x="13462" y="595"/>
                    <a:pt x="13686" y="612"/>
                  </a:cubicBezTo>
                  <a:cubicBezTo>
                    <a:pt x="13686" y="578"/>
                    <a:pt x="13686" y="560"/>
                    <a:pt x="13703" y="526"/>
                  </a:cubicBezTo>
                  <a:cubicBezTo>
                    <a:pt x="13428" y="440"/>
                    <a:pt x="13170" y="320"/>
                    <a:pt x="12895" y="251"/>
                  </a:cubicBezTo>
                  <a:cubicBezTo>
                    <a:pt x="12299" y="78"/>
                    <a:pt x="11710" y="0"/>
                    <a:pt x="111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8" name="Google Shape;3028;p22"/>
            <p:cNvSpPr/>
            <p:nvPr/>
          </p:nvSpPr>
          <p:spPr>
            <a:xfrm>
              <a:off x="3455175" y="3288600"/>
              <a:ext cx="154750" cy="133800"/>
            </a:xfrm>
            <a:custGeom>
              <a:avLst/>
              <a:gdLst/>
              <a:ahLst/>
              <a:cxnLst/>
              <a:rect l="l" t="t" r="r" b="b"/>
              <a:pathLst>
                <a:path w="6190" h="5352" extrusionOk="0">
                  <a:moveTo>
                    <a:pt x="869" y="0"/>
                  </a:moveTo>
                  <a:cubicBezTo>
                    <a:pt x="798" y="0"/>
                    <a:pt x="720" y="6"/>
                    <a:pt x="636" y="18"/>
                  </a:cubicBezTo>
                  <a:cubicBezTo>
                    <a:pt x="447" y="52"/>
                    <a:pt x="275" y="87"/>
                    <a:pt x="0" y="121"/>
                  </a:cubicBezTo>
                  <a:cubicBezTo>
                    <a:pt x="533" y="637"/>
                    <a:pt x="774" y="1239"/>
                    <a:pt x="894" y="1875"/>
                  </a:cubicBezTo>
                  <a:cubicBezTo>
                    <a:pt x="963" y="2167"/>
                    <a:pt x="1049" y="2442"/>
                    <a:pt x="1118" y="2717"/>
                  </a:cubicBezTo>
                  <a:cubicBezTo>
                    <a:pt x="1393" y="3818"/>
                    <a:pt x="2115" y="4540"/>
                    <a:pt x="3078" y="5056"/>
                  </a:cubicBezTo>
                  <a:cubicBezTo>
                    <a:pt x="3494" y="5274"/>
                    <a:pt x="3908" y="5352"/>
                    <a:pt x="4320" y="5352"/>
                  </a:cubicBezTo>
                  <a:cubicBezTo>
                    <a:pt x="4946" y="5352"/>
                    <a:pt x="5568" y="5173"/>
                    <a:pt x="6190" y="5038"/>
                  </a:cubicBezTo>
                  <a:cubicBezTo>
                    <a:pt x="5932" y="4987"/>
                    <a:pt x="5674" y="4970"/>
                    <a:pt x="5416" y="4935"/>
                  </a:cubicBezTo>
                  <a:cubicBezTo>
                    <a:pt x="3783" y="4763"/>
                    <a:pt x="2390" y="3886"/>
                    <a:pt x="2046" y="2064"/>
                  </a:cubicBezTo>
                  <a:cubicBezTo>
                    <a:pt x="1943" y="1548"/>
                    <a:pt x="1771" y="1032"/>
                    <a:pt x="1582" y="551"/>
                  </a:cubicBezTo>
                  <a:cubicBezTo>
                    <a:pt x="1425" y="151"/>
                    <a:pt x="1220"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9" name="Google Shape;3029;p22"/>
            <p:cNvSpPr/>
            <p:nvPr/>
          </p:nvSpPr>
          <p:spPr>
            <a:xfrm>
              <a:off x="4059500" y="3066375"/>
              <a:ext cx="141000" cy="66650"/>
            </a:xfrm>
            <a:custGeom>
              <a:avLst/>
              <a:gdLst/>
              <a:ahLst/>
              <a:cxnLst/>
              <a:rect l="l" t="t" r="r" b="b"/>
              <a:pathLst>
                <a:path w="5640" h="2666" extrusionOk="0">
                  <a:moveTo>
                    <a:pt x="5640" y="1"/>
                  </a:moveTo>
                  <a:cubicBezTo>
                    <a:pt x="5302" y="27"/>
                    <a:pt x="4973" y="122"/>
                    <a:pt x="4677" y="122"/>
                  </a:cubicBezTo>
                  <a:cubicBezTo>
                    <a:pt x="4582" y="122"/>
                    <a:pt x="4490" y="112"/>
                    <a:pt x="4402" y="87"/>
                  </a:cubicBezTo>
                  <a:cubicBezTo>
                    <a:pt x="4225" y="32"/>
                    <a:pt x="4058" y="8"/>
                    <a:pt x="3897" y="8"/>
                  </a:cubicBezTo>
                  <a:cubicBezTo>
                    <a:pt x="3401" y="8"/>
                    <a:pt x="2970" y="236"/>
                    <a:pt x="2528" y="482"/>
                  </a:cubicBezTo>
                  <a:cubicBezTo>
                    <a:pt x="2270" y="637"/>
                    <a:pt x="2012" y="740"/>
                    <a:pt x="1754" y="878"/>
                  </a:cubicBezTo>
                  <a:cubicBezTo>
                    <a:pt x="1273" y="1101"/>
                    <a:pt x="809" y="1342"/>
                    <a:pt x="327" y="1583"/>
                  </a:cubicBezTo>
                  <a:cubicBezTo>
                    <a:pt x="723" y="2133"/>
                    <a:pt x="18" y="2236"/>
                    <a:pt x="1" y="2666"/>
                  </a:cubicBezTo>
                  <a:cubicBezTo>
                    <a:pt x="1531" y="2270"/>
                    <a:pt x="3061" y="1927"/>
                    <a:pt x="4557" y="1445"/>
                  </a:cubicBezTo>
                  <a:cubicBezTo>
                    <a:pt x="5159" y="1256"/>
                    <a:pt x="5502" y="654"/>
                    <a:pt x="5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0" name="Google Shape;3030;p22"/>
            <p:cNvSpPr/>
            <p:nvPr/>
          </p:nvSpPr>
          <p:spPr>
            <a:xfrm>
              <a:off x="3458600" y="2710050"/>
              <a:ext cx="285875" cy="130125"/>
            </a:xfrm>
            <a:custGeom>
              <a:avLst/>
              <a:gdLst/>
              <a:ahLst/>
              <a:cxnLst/>
              <a:rect l="l" t="t" r="r" b="b"/>
              <a:pathLst>
                <a:path w="11435" h="5205" extrusionOk="0">
                  <a:moveTo>
                    <a:pt x="11434" y="1"/>
                  </a:moveTo>
                  <a:lnTo>
                    <a:pt x="11434" y="1"/>
                  </a:lnTo>
                  <a:cubicBezTo>
                    <a:pt x="10884" y="155"/>
                    <a:pt x="10488" y="448"/>
                    <a:pt x="10231" y="878"/>
                  </a:cubicBezTo>
                  <a:cubicBezTo>
                    <a:pt x="9835" y="1531"/>
                    <a:pt x="9457" y="2184"/>
                    <a:pt x="9096" y="2855"/>
                  </a:cubicBezTo>
                  <a:cubicBezTo>
                    <a:pt x="8718" y="3577"/>
                    <a:pt x="8150" y="4110"/>
                    <a:pt x="7359" y="4282"/>
                  </a:cubicBezTo>
                  <a:cubicBezTo>
                    <a:pt x="6534" y="4454"/>
                    <a:pt x="5692" y="4540"/>
                    <a:pt x="4849" y="4591"/>
                  </a:cubicBezTo>
                  <a:cubicBezTo>
                    <a:pt x="3714" y="4660"/>
                    <a:pt x="2562" y="4609"/>
                    <a:pt x="1428" y="4694"/>
                  </a:cubicBezTo>
                  <a:cubicBezTo>
                    <a:pt x="946" y="4712"/>
                    <a:pt x="482" y="4935"/>
                    <a:pt x="1" y="5073"/>
                  </a:cubicBezTo>
                  <a:cubicBezTo>
                    <a:pt x="18" y="5107"/>
                    <a:pt x="35" y="5159"/>
                    <a:pt x="35" y="5193"/>
                  </a:cubicBezTo>
                  <a:cubicBezTo>
                    <a:pt x="746" y="5193"/>
                    <a:pt x="1464" y="5178"/>
                    <a:pt x="2180" y="5178"/>
                  </a:cubicBezTo>
                  <a:cubicBezTo>
                    <a:pt x="2538" y="5178"/>
                    <a:pt x="2895" y="5182"/>
                    <a:pt x="3250" y="5193"/>
                  </a:cubicBezTo>
                  <a:cubicBezTo>
                    <a:pt x="3505" y="5200"/>
                    <a:pt x="3761" y="5204"/>
                    <a:pt x="4016" y="5204"/>
                  </a:cubicBezTo>
                  <a:cubicBezTo>
                    <a:pt x="5015" y="5204"/>
                    <a:pt x="6012" y="5141"/>
                    <a:pt x="6998" y="4935"/>
                  </a:cubicBezTo>
                  <a:cubicBezTo>
                    <a:pt x="8322" y="4677"/>
                    <a:pt x="9251" y="3972"/>
                    <a:pt x="9766" y="2700"/>
                  </a:cubicBezTo>
                  <a:cubicBezTo>
                    <a:pt x="10127" y="1772"/>
                    <a:pt x="10626" y="895"/>
                    <a:pt x="11331" y="173"/>
                  </a:cubicBezTo>
                  <a:cubicBezTo>
                    <a:pt x="11365" y="138"/>
                    <a:pt x="11382" y="87"/>
                    <a:pt x="1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1" name="Google Shape;3031;p22"/>
            <p:cNvSpPr/>
            <p:nvPr/>
          </p:nvSpPr>
          <p:spPr>
            <a:xfrm>
              <a:off x="3496000" y="3287325"/>
              <a:ext cx="120375" cy="120025"/>
            </a:xfrm>
            <a:custGeom>
              <a:avLst/>
              <a:gdLst/>
              <a:ahLst/>
              <a:cxnLst/>
              <a:rect l="l" t="t" r="r" b="b"/>
              <a:pathLst>
                <a:path w="4815" h="4801" extrusionOk="0">
                  <a:moveTo>
                    <a:pt x="0" y="0"/>
                  </a:moveTo>
                  <a:lnTo>
                    <a:pt x="0" y="0"/>
                  </a:lnTo>
                  <a:cubicBezTo>
                    <a:pt x="224" y="774"/>
                    <a:pt x="447" y="1496"/>
                    <a:pt x="637" y="2235"/>
                  </a:cubicBezTo>
                  <a:cubicBezTo>
                    <a:pt x="826" y="2992"/>
                    <a:pt x="1204" y="3628"/>
                    <a:pt x="1857" y="4092"/>
                  </a:cubicBezTo>
                  <a:cubicBezTo>
                    <a:pt x="2467" y="4524"/>
                    <a:pt x="3476" y="4800"/>
                    <a:pt x="4394" y="4800"/>
                  </a:cubicBezTo>
                  <a:cubicBezTo>
                    <a:pt x="4537" y="4800"/>
                    <a:pt x="4678" y="4794"/>
                    <a:pt x="4815" y="4780"/>
                  </a:cubicBezTo>
                  <a:cubicBezTo>
                    <a:pt x="4213" y="4470"/>
                    <a:pt x="3697" y="4212"/>
                    <a:pt x="3181" y="3937"/>
                  </a:cubicBezTo>
                  <a:cubicBezTo>
                    <a:pt x="1857" y="3250"/>
                    <a:pt x="998" y="1977"/>
                    <a:pt x="1703" y="310"/>
                  </a:cubicBezTo>
                  <a:cubicBezTo>
                    <a:pt x="1084" y="206"/>
                    <a:pt x="516" y="8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2" name="Google Shape;3032;p22"/>
            <p:cNvSpPr/>
            <p:nvPr/>
          </p:nvSpPr>
          <p:spPr>
            <a:xfrm>
              <a:off x="3471075" y="3167825"/>
              <a:ext cx="177100" cy="69050"/>
            </a:xfrm>
            <a:custGeom>
              <a:avLst/>
              <a:gdLst/>
              <a:ahLst/>
              <a:cxnLst/>
              <a:rect l="l" t="t" r="r" b="b"/>
              <a:pathLst>
                <a:path w="7084" h="2762" extrusionOk="0">
                  <a:moveTo>
                    <a:pt x="121" y="0"/>
                  </a:moveTo>
                  <a:cubicBezTo>
                    <a:pt x="86" y="35"/>
                    <a:pt x="35" y="69"/>
                    <a:pt x="0" y="104"/>
                  </a:cubicBezTo>
                  <a:cubicBezTo>
                    <a:pt x="103" y="293"/>
                    <a:pt x="172" y="585"/>
                    <a:pt x="344" y="671"/>
                  </a:cubicBezTo>
                  <a:cubicBezTo>
                    <a:pt x="1530" y="1359"/>
                    <a:pt x="2717" y="2029"/>
                    <a:pt x="4041" y="2390"/>
                  </a:cubicBezTo>
                  <a:cubicBezTo>
                    <a:pt x="4694" y="2579"/>
                    <a:pt x="5347" y="2683"/>
                    <a:pt x="6018" y="2751"/>
                  </a:cubicBezTo>
                  <a:cubicBezTo>
                    <a:pt x="6060" y="2758"/>
                    <a:pt x="6102" y="2761"/>
                    <a:pt x="6143" y="2761"/>
                  </a:cubicBezTo>
                  <a:cubicBezTo>
                    <a:pt x="6512" y="2761"/>
                    <a:pt x="6805" y="2490"/>
                    <a:pt x="7084" y="2150"/>
                  </a:cubicBezTo>
                  <a:cubicBezTo>
                    <a:pt x="6946" y="2150"/>
                    <a:pt x="6855" y="2142"/>
                    <a:pt x="6773" y="2142"/>
                  </a:cubicBezTo>
                  <a:cubicBezTo>
                    <a:pt x="6732" y="2142"/>
                    <a:pt x="6694" y="2144"/>
                    <a:pt x="6654" y="2150"/>
                  </a:cubicBezTo>
                  <a:cubicBezTo>
                    <a:pt x="6540" y="2159"/>
                    <a:pt x="6426" y="2164"/>
                    <a:pt x="6314" y="2164"/>
                  </a:cubicBezTo>
                  <a:cubicBezTo>
                    <a:pt x="5598" y="2164"/>
                    <a:pt x="4920" y="1978"/>
                    <a:pt x="4281" y="1651"/>
                  </a:cubicBezTo>
                  <a:cubicBezTo>
                    <a:pt x="3542" y="1273"/>
                    <a:pt x="2820" y="877"/>
                    <a:pt x="2081" y="516"/>
                  </a:cubicBezTo>
                  <a:cubicBezTo>
                    <a:pt x="1462" y="207"/>
                    <a:pt x="826" y="0"/>
                    <a:pt x="1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3" name="Google Shape;3033;p22"/>
            <p:cNvSpPr/>
            <p:nvPr/>
          </p:nvSpPr>
          <p:spPr>
            <a:xfrm>
              <a:off x="4154500" y="3148850"/>
              <a:ext cx="91575" cy="95075"/>
            </a:xfrm>
            <a:custGeom>
              <a:avLst/>
              <a:gdLst/>
              <a:ahLst/>
              <a:cxnLst/>
              <a:rect l="l" t="t" r="r" b="b"/>
              <a:pathLst>
                <a:path w="3663" h="3803" extrusionOk="0">
                  <a:moveTo>
                    <a:pt x="1480" y="0"/>
                  </a:moveTo>
                  <a:cubicBezTo>
                    <a:pt x="1473" y="0"/>
                    <a:pt x="1467" y="1"/>
                    <a:pt x="1462" y="3"/>
                  </a:cubicBezTo>
                  <a:cubicBezTo>
                    <a:pt x="997" y="140"/>
                    <a:pt x="533" y="278"/>
                    <a:pt x="0" y="433"/>
                  </a:cubicBezTo>
                  <a:cubicBezTo>
                    <a:pt x="1479" y="1292"/>
                    <a:pt x="2510" y="2496"/>
                    <a:pt x="3473" y="3803"/>
                  </a:cubicBezTo>
                  <a:cubicBezTo>
                    <a:pt x="3662" y="2874"/>
                    <a:pt x="3181" y="1894"/>
                    <a:pt x="2390" y="1482"/>
                  </a:cubicBezTo>
                  <a:cubicBezTo>
                    <a:pt x="2287" y="1430"/>
                    <a:pt x="2218" y="1310"/>
                    <a:pt x="2132" y="1224"/>
                  </a:cubicBezTo>
                  <a:cubicBezTo>
                    <a:pt x="2235" y="1155"/>
                    <a:pt x="2304" y="1069"/>
                    <a:pt x="2407" y="1017"/>
                  </a:cubicBezTo>
                  <a:cubicBezTo>
                    <a:pt x="2614" y="914"/>
                    <a:pt x="2820" y="828"/>
                    <a:pt x="2975" y="759"/>
                  </a:cubicBezTo>
                  <a:cubicBezTo>
                    <a:pt x="2528" y="519"/>
                    <a:pt x="2115" y="295"/>
                    <a:pt x="1685" y="89"/>
                  </a:cubicBezTo>
                  <a:cubicBezTo>
                    <a:pt x="1624" y="58"/>
                    <a:pt x="1535" y="0"/>
                    <a:pt x="1480"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4" name="Google Shape;3034;p22"/>
            <p:cNvSpPr/>
            <p:nvPr/>
          </p:nvSpPr>
          <p:spPr>
            <a:xfrm>
              <a:off x="3768075" y="3344625"/>
              <a:ext cx="48600" cy="72950"/>
            </a:xfrm>
            <a:custGeom>
              <a:avLst/>
              <a:gdLst/>
              <a:ahLst/>
              <a:cxnLst/>
              <a:rect l="l" t="t" r="r" b="b"/>
              <a:pathLst>
                <a:path w="1944" h="2918" extrusionOk="0">
                  <a:moveTo>
                    <a:pt x="475" y="0"/>
                  </a:moveTo>
                  <a:cubicBezTo>
                    <a:pt x="341" y="0"/>
                    <a:pt x="208" y="86"/>
                    <a:pt x="69" y="270"/>
                  </a:cubicBezTo>
                  <a:cubicBezTo>
                    <a:pt x="516" y="614"/>
                    <a:pt x="637" y="1078"/>
                    <a:pt x="654" y="1594"/>
                  </a:cubicBezTo>
                  <a:cubicBezTo>
                    <a:pt x="671" y="2127"/>
                    <a:pt x="482" y="2574"/>
                    <a:pt x="1" y="2918"/>
                  </a:cubicBezTo>
                  <a:cubicBezTo>
                    <a:pt x="8" y="2918"/>
                    <a:pt x="16" y="2918"/>
                    <a:pt x="24" y="2918"/>
                  </a:cubicBezTo>
                  <a:cubicBezTo>
                    <a:pt x="729" y="2918"/>
                    <a:pt x="1773" y="2154"/>
                    <a:pt x="1909" y="1542"/>
                  </a:cubicBezTo>
                  <a:cubicBezTo>
                    <a:pt x="1944" y="1439"/>
                    <a:pt x="1892" y="1267"/>
                    <a:pt x="1823" y="1181"/>
                  </a:cubicBezTo>
                  <a:cubicBezTo>
                    <a:pt x="1496" y="837"/>
                    <a:pt x="1153" y="528"/>
                    <a:pt x="826" y="184"/>
                  </a:cubicBezTo>
                  <a:cubicBezTo>
                    <a:pt x="706" y="64"/>
                    <a:pt x="590"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5" name="Google Shape;3035;p22"/>
            <p:cNvSpPr/>
            <p:nvPr/>
          </p:nvSpPr>
          <p:spPr>
            <a:xfrm>
              <a:off x="4041450" y="3035500"/>
              <a:ext cx="51175" cy="23600"/>
            </a:xfrm>
            <a:custGeom>
              <a:avLst/>
              <a:gdLst/>
              <a:ahLst/>
              <a:cxnLst/>
              <a:rect l="l" t="t" r="r" b="b"/>
              <a:pathLst>
                <a:path w="2047" h="944" extrusionOk="0">
                  <a:moveTo>
                    <a:pt x="1073" y="1"/>
                  </a:moveTo>
                  <a:cubicBezTo>
                    <a:pt x="594" y="1"/>
                    <a:pt x="239" y="315"/>
                    <a:pt x="0" y="944"/>
                  </a:cubicBezTo>
                  <a:cubicBezTo>
                    <a:pt x="688" y="737"/>
                    <a:pt x="1342" y="531"/>
                    <a:pt x="2046" y="325"/>
                  </a:cubicBezTo>
                  <a:cubicBezTo>
                    <a:pt x="1678" y="109"/>
                    <a:pt x="1354" y="1"/>
                    <a:pt x="107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6" name="Google Shape;3036;p22"/>
            <p:cNvSpPr/>
            <p:nvPr/>
          </p:nvSpPr>
          <p:spPr>
            <a:xfrm>
              <a:off x="3450425" y="3141600"/>
              <a:ext cx="16800" cy="36575"/>
            </a:xfrm>
            <a:custGeom>
              <a:avLst/>
              <a:gdLst/>
              <a:ahLst/>
              <a:cxnLst/>
              <a:rect l="l" t="t" r="r" b="b"/>
              <a:pathLst>
                <a:path w="672" h="1463" extrusionOk="0">
                  <a:moveTo>
                    <a:pt x="379" y="1"/>
                  </a:moveTo>
                  <a:cubicBezTo>
                    <a:pt x="293" y="276"/>
                    <a:pt x="173" y="551"/>
                    <a:pt x="104" y="843"/>
                  </a:cubicBezTo>
                  <a:cubicBezTo>
                    <a:pt x="1" y="1342"/>
                    <a:pt x="87" y="1411"/>
                    <a:pt x="672" y="1462"/>
                  </a:cubicBezTo>
                  <a:cubicBezTo>
                    <a:pt x="620" y="981"/>
                    <a:pt x="586" y="499"/>
                    <a:pt x="534" y="18"/>
                  </a:cubicBezTo>
                  <a:cubicBezTo>
                    <a:pt x="482" y="1"/>
                    <a:pt x="431"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7" name="Google Shape;3037;p22"/>
            <p:cNvSpPr/>
            <p:nvPr/>
          </p:nvSpPr>
          <p:spPr>
            <a:xfrm>
              <a:off x="3430675" y="3143325"/>
              <a:ext cx="19200" cy="28800"/>
            </a:xfrm>
            <a:custGeom>
              <a:avLst/>
              <a:gdLst/>
              <a:ahLst/>
              <a:cxnLst/>
              <a:rect l="l" t="t" r="r" b="b"/>
              <a:pathLst>
                <a:path w="768" h="1152" extrusionOk="0">
                  <a:moveTo>
                    <a:pt x="258" y="0"/>
                  </a:moveTo>
                  <a:cubicBezTo>
                    <a:pt x="224" y="18"/>
                    <a:pt x="189" y="18"/>
                    <a:pt x="138" y="18"/>
                  </a:cubicBezTo>
                  <a:lnTo>
                    <a:pt x="0" y="1135"/>
                  </a:lnTo>
                  <a:cubicBezTo>
                    <a:pt x="93" y="1146"/>
                    <a:pt x="176" y="1151"/>
                    <a:pt x="250" y="1151"/>
                  </a:cubicBezTo>
                  <a:cubicBezTo>
                    <a:pt x="652" y="1151"/>
                    <a:pt x="767" y="993"/>
                    <a:pt x="636" y="688"/>
                  </a:cubicBezTo>
                  <a:cubicBezTo>
                    <a:pt x="533" y="465"/>
                    <a:pt x="396" y="241"/>
                    <a:pt x="2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8" name="Google Shape;3038;p22"/>
            <p:cNvSpPr/>
            <p:nvPr/>
          </p:nvSpPr>
          <p:spPr>
            <a:xfrm>
              <a:off x="3506325" y="3098625"/>
              <a:ext cx="19775" cy="29250"/>
            </a:xfrm>
            <a:custGeom>
              <a:avLst/>
              <a:gdLst/>
              <a:ahLst/>
              <a:cxnLst/>
              <a:rect l="l" t="t" r="r" b="b"/>
              <a:pathLst>
                <a:path w="791" h="1170" extrusionOk="0">
                  <a:moveTo>
                    <a:pt x="0" y="0"/>
                  </a:moveTo>
                  <a:cubicBezTo>
                    <a:pt x="0" y="413"/>
                    <a:pt x="17" y="791"/>
                    <a:pt x="17" y="1152"/>
                  </a:cubicBezTo>
                  <a:cubicBezTo>
                    <a:pt x="52" y="1169"/>
                    <a:pt x="86" y="1169"/>
                    <a:pt x="120" y="1169"/>
                  </a:cubicBezTo>
                  <a:cubicBezTo>
                    <a:pt x="327" y="808"/>
                    <a:pt x="550" y="430"/>
                    <a:pt x="791" y="18"/>
                  </a:cubicBezTo>
                  <a:cubicBezTo>
                    <a:pt x="533" y="18"/>
                    <a:pt x="292"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9" name="Google Shape;3039;p22"/>
            <p:cNvSpPr/>
            <p:nvPr/>
          </p:nvSpPr>
          <p:spPr>
            <a:xfrm>
              <a:off x="3614625" y="3103350"/>
              <a:ext cx="18075" cy="30975"/>
            </a:xfrm>
            <a:custGeom>
              <a:avLst/>
              <a:gdLst/>
              <a:ahLst/>
              <a:cxnLst/>
              <a:rect l="l" t="t" r="r" b="b"/>
              <a:pathLst>
                <a:path w="723" h="1239" extrusionOk="0">
                  <a:moveTo>
                    <a:pt x="1" y="0"/>
                  </a:moveTo>
                  <a:cubicBezTo>
                    <a:pt x="35" y="430"/>
                    <a:pt x="52" y="809"/>
                    <a:pt x="87" y="1204"/>
                  </a:cubicBezTo>
                  <a:lnTo>
                    <a:pt x="173" y="1238"/>
                  </a:lnTo>
                  <a:cubicBezTo>
                    <a:pt x="345" y="929"/>
                    <a:pt x="534" y="619"/>
                    <a:pt x="723" y="258"/>
                  </a:cubicBezTo>
                  <a:cubicBezTo>
                    <a:pt x="431" y="155"/>
                    <a:pt x="224" y="8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0" name="Google Shape;3040;p22"/>
            <p:cNvSpPr/>
            <p:nvPr/>
          </p:nvSpPr>
          <p:spPr>
            <a:xfrm>
              <a:off x="3470200" y="3091325"/>
              <a:ext cx="13800" cy="19775"/>
            </a:xfrm>
            <a:custGeom>
              <a:avLst/>
              <a:gdLst/>
              <a:ahLst/>
              <a:cxnLst/>
              <a:rect l="l" t="t" r="r" b="b"/>
              <a:pathLst>
                <a:path w="552" h="791" extrusionOk="0">
                  <a:moveTo>
                    <a:pt x="18" y="0"/>
                  </a:moveTo>
                  <a:cubicBezTo>
                    <a:pt x="18" y="275"/>
                    <a:pt x="1" y="516"/>
                    <a:pt x="1" y="757"/>
                  </a:cubicBezTo>
                  <a:cubicBezTo>
                    <a:pt x="35" y="774"/>
                    <a:pt x="70" y="791"/>
                    <a:pt x="104" y="791"/>
                  </a:cubicBezTo>
                  <a:cubicBezTo>
                    <a:pt x="242" y="585"/>
                    <a:pt x="379" y="378"/>
                    <a:pt x="551" y="138"/>
                  </a:cubicBezTo>
                  <a:cubicBezTo>
                    <a:pt x="345" y="86"/>
                    <a:pt x="207" y="52"/>
                    <a:pt x="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1" name="Google Shape;3041;p22"/>
            <p:cNvSpPr/>
            <p:nvPr/>
          </p:nvSpPr>
          <p:spPr>
            <a:xfrm>
              <a:off x="3796875" y="3583900"/>
              <a:ext cx="222675" cy="284575"/>
            </a:xfrm>
            <a:custGeom>
              <a:avLst/>
              <a:gdLst/>
              <a:ahLst/>
              <a:cxnLst/>
              <a:rect l="l" t="t" r="r" b="b"/>
              <a:pathLst>
                <a:path w="8907" h="11383" extrusionOk="0">
                  <a:moveTo>
                    <a:pt x="8838" y="0"/>
                  </a:moveTo>
                  <a:cubicBezTo>
                    <a:pt x="8322" y="482"/>
                    <a:pt x="7892" y="963"/>
                    <a:pt x="7394" y="1359"/>
                  </a:cubicBezTo>
                  <a:cubicBezTo>
                    <a:pt x="6207" y="2253"/>
                    <a:pt x="4987" y="3078"/>
                    <a:pt x="3783" y="3955"/>
                  </a:cubicBezTo>
                  <a:cubicBezTo>
                    <a:pt x="3663" y="4024"/>
                    <a:pt x="3525" y="4144"/>
                    <a:pt x="3491" y="4264"/>
                  </a:cubicBezTo>
                  <a:cubicBezTo>
                    <a:pt x="3233" y="5365"/>
                    <a:pt x="2648" y="6259"/>
                    <a:pt x="1926" y="7101"/>
                  </a:cubicBezTo>
                  <a:cubicBezTo>
                    <a:pt x="1600" y="7479"/>
                    <a:pt x="1256" y="7875"/>
                    <a:pt x="1067" y="8322"/>
                  </a:cubicBezTo>
                  <a:cubicBezTo>
                    <a:pt x="654" y="9285"/>
                    <a:pt x="344" y="10282"/>
                    <a:pt x="1" y="11279"/>
                  </a:cubicBezTo>
                  <a:cubicBezTo>
                    <a:pt x="1" y="11314"/>
                    <a:pt x="1" y="11348"/>
                    <a:pt x="1" y="11382"/>
                  </a:cubicBezTo>
                  <a:cubicBezTo>
                    <a:pt x="121" y="11262"/>
                    <a:pt x="241" y="11124"/>
                    <a:pt x="379" y="11021"/>
                  </a:cubicBezTo>
                  <a:cubicBezTo>
                    <a:pt x="1067" y="10557"/>
                    <a:pt x="1531" y="9886"/>
                    <a:pt x="1978" y="9216"/>
                  </a:cubicBezTo>
                  <a:cubicBezTo>
                    <a:pt x="2516" y="8425"/>
                    <a:pt x="3243" y="8056"/>
                    <a:pt x="4147" y="8056"/>
                  </a:cubicBezTo>
                  <a:cubicBezTo>
                    <a:pt x="4225" y="8056"/>
                    <a:pt x="4304" y="8059"/>
                    <a:pt x="4385" y="8064"/>
                  </a:cubicBezTo>
                  <a:cubicBezTo>
                    <a:pt x="4814" y="8078"/>
                    <a:pt x="5243" y="8125"/>
                    <a:pt x="5672" y="8125"/>
                  </a:cubicBezTo>
                  <a:cubicBezTo>
                    <a:pt x="5776" y="8125"/>
                    <a:pt x="5880" y="8122"/>
                    <a:pt x="5984" y="8116"/>
                  </a:cubicBezTo>
                  <a:cubicBezTo>
                    <a:pt x="6242" y="8098"/>
                    <a:pt x="6534" y="7944"/>
                    <a:pt x="6740" y="7755"/>
                  </a:cubicBezTo>
                  <a:cubicBezTo>
                    <a:pt x="7583" y="6998"/>
                    <a:pt x="7841" y="5949"/>
                    <a:pt x="8030" y="4866"/>
                  </a:cubicBezTo>
                  <a:cubicBezTo>
                    <a:pt x="8167" y="3972"/>
                    <a:pt x="8236" y="3078"/>
                    <a:pt x="8597" y="2218"/>
                  </a:cubicBezTo>
                  <a:cubicBezTo>
                    <a:pt x="8907" y="1531"/>
                    <a:pt x="8889" y="774"/>
                    <a:pt x="88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2" name="Google Shape;3042;p22"/>
            <p:cNvSpPr/>
            <p:nvPr/>
          </p:nvSpPr>
          <p:spPr>
            <a:xfrm>
              <a:off x="3634825" y="4084650"/>
              <a:ext cx="353775" cy="206125"/>
            </a:xfrm>
            <a:custGeom>
              <a:avLst/>
              <a:gdLst/>
              <a:ahLst/>
              <a:cxnLst/>
              <a:rect l="l" t="t" r="r" b="b"/>
              <a:pathLst>
                <a:path w="14151" h="8245" extrusionOk="0">
                  <a:moveTo>
                    <a:pt x="14065" y="0"/>
                  </a:moveTo>
                  <a:cubicBezTo>
                    <a:pt x="13601" y="310"/>
                    <a:pt x="13119" y="602"/>
                    <a:pt x="12655" y="929"/>
                  </a:cubicBezTo>
                  <a:cubicBezTo>
                    <a:pt x="11864" y="1479"/>
                    <a:pt x="11108" y="2081"/>
                    <a:pt x="10317" y="2614"/>
                  </a:cubicBezTo>
                  <a:cubicBezTo>
                    <a:pt x="9921" y="2854"/>
                    <a:pt x="9474" y="3061"/>
                    <a:pt x="9027" y="3147"/>
                  </a:cubicBezTo>
                  <a:cubicBezTo>
                    <a:pt x="8911" y="3174"/>
                    <a:pt x="8804" y="3188"/>
                    <a:pt x="8706" y="3188"/>
                  </a:cubicBezTo>
                  <a:cubicBezTo>
                    <a:pt x="8190" y="3188"/>
                    <a:pt x="7921" y="2819"/>
                    <a:pt x="7978" y="2184"/>
                  </a:cubicBezTo>
                  <a:cubicBezTo>
                    <a:pt x="8013" y="1874"/>
                    <a:pt x="7858" y="1823"/>
                    <a:pt x="7617" y="1823"/>
                  </a:cubicBezTo>
                  <a:cubicBezTo>
                    <a:pt x="6912" y="1823"/>
                    <a:pt x="6259" y="1995"/>
                    <a:pt x="5657" y="2339"/>
                  </a:cubicBezTo>
                  <a:cubicBezTo>
                    <a:pt x="5279" y="2562"/>
                    <a:pt x="5021" y="2837"/>
                    <a:pt x="4901" y="3250"/>
                  </a:cubicBezTo>
                  <a:cubicBezTo>
                    <a:pt x="4815" y="3594"/>
                    <a:pt x="4677" y="3920"/>
                    <a:pt x="4574" y="4264"/>
                  </a:cubicBezTo>
                  <a:cubicBezTo>
                    <a:pt x="3972" y="6379"/>
                    <a:pt x="2614" y="7669"/>
                    <a:pt x="448" y="8081"/>
                  </a:cubicBezTo>
                  <a:cubicBezTo>
                    <a:pt x="293" y="8098"/>
                    <a:pt x="138" y="8150"/>
                    <a:pt x="1" y="8202"/>
                  </a:cubicBezTo>
                  <a:cubicBezTo>
                    <a:pt x="185" y="8231"/>
                    <a:pt x="401" y="8245"/>
                    <a:pt x="643" y="8245"/>
                  </a:cubicBezTo>
                  <a:cubicBezTo>
                    <a:pt x="2822" y="8245"/>
                    <a:pt x="7131" y="7118"/>
                    <a:pt x="9560" y="5880"/>
                  </a:cubicBezTo>
                  <a:cubicBezTo>
                    <a:pt x="9440" y="5468"/>
                    <a:pt x="9681" y="5193"/>
                    <a:pt x="9938" y="4952"/>
                  </a:cubicBezTo>
                  <a:cubicBezTo>
                    <a:pt x="10317" y="4574"/>
                    <a:pt x="10764" y="4247"/>
                    <a:pt x="11159" y="3886"/>
                  </a:cubicBezTo>
                  <a:cubicBezTo>
                    <a:pt x="11486" y="3577"/>
                    <a:pt x="11864" y="3284"/>
                    <a:pt x="12122" y="2923"/>
                  </a:cubicBezTo>
                  <a:cubicBezTo>
                    <a:pt x="12792" y="1978"/>
                    <a:pt x="13205" y="860"/>
                    <a:pt x="14151" y="104"/>
                  </a:cubicBezTo>
                  <a:cubicBezTo>
                    <a:pt x="14116" y="69"/>
                    <a:pt x="14099" y="35"/>
                    <a:pt x="14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3" name="Google Shape;3043;p22"/>
            <p:cNvSpPr/>
            <p:nvPr/>
          </p:nvSpPr>
          <p:spPr>
            <a:xfrm>
              <a:off x="3436250" y="4149975"/>
              <a:ext cx="314650" cy="139900"/>
            </a:xfrm>
            <a:custGeom>
              <a:avLst/>
              <a:gdLst/>
              <a:ahLst/>
              <a:cxnLst/>
              <a:rect l="l" t="t" r="r" b="b"/>
              <a:pathLst>
                <a:path w="12586" h="5596" extrusionOk="0">
                  <a:moveTo>
                    <a:pt x="87" y="1"/>
                  </a:moveTo>
                  <a:cubicBezTo>
                    <a:pt x="52" y="18"/>
                    <a:pt x="35" y="35"/>
                    <a:pt x="1" y="52"/>
                  </a:cubicBezTo>
                  <a:cubicBezTo>
                    <a:pt x="18" y="121"/>
                    <a:pt x="35" y="190"/>
                    <a:pt x="52" y="259"/>
                  </a:cubicBezTo>
                  <a:cubicBezTo>
                    <a:pt x="895" y="3027"/>
                    <a:pt x="3284" y="5296"/>
                    <a:pt x="6362" y="5571"/>
                  </a:cubicBezTo>
                  <a:cubicBezTo>
                    <a:pt x="6531" y="5581"/>
                    <a:pt x="6706" y="5595"/>
                    <a:pt x="6880" y="5595"/>
                  </a:cubicBezTo>
                  <a:cubicBezTo>
                    <a:pt x="7024" y="5595"/>
                    <a:pt x="7167" y="5585"/>
                    <a:pt x="7308" y="5554"/>
                  </a:cubicBezTo>
                  <a:cubicBezTo>
                    <a:pt x="7720" y="5485"/>
                    <a:pt x="8133" y="5331"/>
                    <a:pt x="8528" y="5176"/>
                  </a:cubicBezTo>
                  <a:cubicBezTo>
                    <a:pt x="9182" y="4935"/>
                    <a:pt x="9904" y="4780"/>
                    <a:pt x="10454" y="4385"/>
                  </a:cubicBezTo>
                  <a:cubicBezTo>
                    <a:pt x="11692" y="3491"/>
                    <a:pt x="12242" y="2150"/>
                    <a:pt x="12586" y="620"/>
                  </a:cubicBezTo>
                  <a:lnTo>
                    <a:pt x="12586" y="620"/>
                  </a:lnTo>
                  <a:cubicBezTo>
                    <a:pt x="12483" y="723"/>
                    <a:pt x="12431" y="774"/>
                    <a:pt x="12380" y="826"/>
                  </a:cubicBezTo>
                  <a:cubicBezTo>
                    <a:pt x="11950" y="1359"/>
                    <a:pt x="11537" y="1944"/>
                    <a:pt x="11073" y="2459"/>
                  </a:cubicBezTo>
                  <a:cubicBezTo>
                    <a:pt x="10592" y="2975"/>
                    <a:pt x="9955" y="3250"/>
                    <a:pt x="9250" y="3302"/>
                  </a:cubicBezTo>
                  <a:cubicBezTo>
                    <a:pt x="9161" y="3311"/>
                    <a:pt x="9073" y="3316"/>
                    <a:pt x="8988" y="3316"/>
                  </a:cubicBezTo>
                  <a:cubicBezTo>
                    <a:pt x="7801" y="3316"/>
                    <a:pt x="7082" y="2441"/>
                    <a:pt x="7290" y="1221"/>
                  </a:cubicBezTo>
                  <a:cubicBezTo>
                    <a:pt x="7290" y="1187"/>
                    <a:pt x="7290" y="1170"/>
                    <a:pt x="7273" y="1050"/>
                  </a:cubicBezTo>
                  <a:cubicBezTo>
                    <a:pt x="7060" y="1021"/>
                    <a:pt x="6823" y="934"/>
                    <a:pt x="6601" y="934"/>
                  </a:cubicBezTo>
                  <a:cubicBezTo>
                    <a:pt x="6555" y="934"/>
                    <a:pt x="6510" y="938"/>
                    <a:pt x="6465" y="946"/>
                  </a:cubicBezTo>
                  <a:cubicBezTo>
                    <a:pt x="5863" y="1050"/>
                    <a:pt x="5279" y="1204"/>
                    <a:pt x="4712" y="1393"/>
                  </a:cubicBezTo>
                  <a:cubicBezTo>
                    <a:pt x="4190" y="1581"/>
                    <a:pt x="3685" y="1680"/>
                    <a:pt x="3200" y="1680"/>
                  </a:cubicBezTo>
                  <a:cubicBezTo>
                    <a:pt x="2308" y="1680"/>
                    <a:pt x="1479" y="1349"/>
                    <a:pt x="723" y="637"/>
                  </a:cubicBezTo>
                  <a:cubicBezTo>
                    <a:pt x="516" y="431"/>
                    <a:pt x="293" y="207"/>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4" name="Google Shape;3044;p22"/>
            <p:cNvSpPr/>
            <p:nvPr/>
          </p:nvSpPr>
          <p:spPr>
            <a:xfrm>
              <a:off x="3876825" y="4075675"/>
              <a:ext cx="333150" cy="153850"/>
            </a:xfrm>
            <a:custGeom>
              <a:avLst/>
              <a:gdLst/>
              <a:ahLst/>
              <a:cxnLst/>
              <a:rect l="l" t="t" r="r" b="b"/>
              <a:pathLst>
                <a:path w="13326" h="6154" extrusionOk="0">
                  <a:moveTo>
                    <a:pt x="6332" y="0"/>
                  </a:moveTo>
                  <a:cubicBezTo>
                    <a:pt x="5415" y="0"/>
                    <a:pt x="4631" y="374"/>
                    <a:pt x="4024" y="1202"/>
                  </a:cubicBezTo>
                  <a:cubicBezTo>
                    <a:pt x="3663" y="1683"/>
                    <a:pt x="3336" y="2199"/>
                    <a:pt x="3044" y="2715"/>
                  </a:cubicBezTo>
                  <a:cubicBezTo>
                    <a:pt x="2631" y="3471"/>
                    <a:pt x="2132" y="4108"/>
                    <a:pt x="1428" y="4606"/>
                  </a:cubicBezTo>
                  <a:cubicBezTo>
                    <a:pt x="1084" y="4847"/>
                    <a:pt x="791" y="5156"/>
                    <a:pt x="499" y="5449"/>
                  </a:cubicBezTo>
                  <a:cubicBezTo>
                    <a:pt x="327" y="5638"/>
                    <a:pt x="207" y="5861"/>
                    <a:pt x="1" y="6154"/>
                  </a:cubicBezTo>
                  <a:cubicBezTo>
                    <a:pt x="172" y="6136"/>
                    <a:pt x="241" y="6119"/>
                    <a:pt x="293" y="6102"/>
                  </a:cubicBezTo>
                  <a:cubicBezTo>
                    <a:pt x="2047" y="5552"/>
                    <a:pt x="3817" y="5070"/>
                    <a:pt x="5657" y="4864"/>
                  </a:cubicBezTo>
                  <a:cubicBezTo>
                    <a:pt x="5743" y="4847"/>
                    <a:pt x="5846" y="4795"/>
                    <a:pt x="5932" y="4744"/>
                  </a:cubicBezTo>
                  <a:cubicBezTo>
                    <a:pt x="6448" y="4417"/>
                    <a:pt x="6964" y="4108"/>
                    <a:pt x="7462" y="3746"/>
                  </a:cubicBezTo>
                  <a:cubicBezTo>
                    <a:pt x="7807" y="3512"/>
                    <a:pt x="8174" y="3399"/>
                    <a:pt x="8563" y="3399"/>
                  </a:cubicBezTo>
                  <a:cubicBezTo>
                    <a:pt x="8659" y="3399"/>
                    <a:pt x="8756" y="3406"/>
                    <a:pt x="8855" y="3420"/>
                  </a:cubicBezTo>
                  <a:cubicBezTo>
                    <a:pt x="9354" y="3506"/>
                    <a:pt x="9852" y="3592"/>
                    <a:pt x="10351" y="3712"/>
                  </a:cubicBezTo>
                  <a:cubicBezTo>
                    <a:pt x="10601" y="3771"/>
                    <a:pt x="10847" y="3798"/>
                    <a:pt x="11092" y="3798"/>
                  </a:cubicBezTo>
                  <a:cubicBezTo>
                    <a:pt x="11420" y="3798"/>
                    <a:pt x="11745" y="3749"/>
                    <a:pt x="12070" y="3661"/>
                  </a:cubicBezTo>
                  <a:cubicBezTo>
                    <a:pt x="12483" y="3540"/>
                    <a:pt x="12913" y="3489"/>
                    <a:pt x="13325" y="3403"/>
                  </a:cubicBezTo>
                  <a:cubicBezTo>
                    <a:pt x="12329" y="2583"/>
                    <a:pt x="11227" y="2019"/>
                    <a:pt x="9908" y="2019"/>
                  </a:cubicBezTo>
                  <a:cubicBezTo>
                    <a:pt x="9816" y="2019"/>
                    <a:pt x="9723" y="2022"/>
                    <a:pt x="9629" y="2027"/>
                  </a:cubicBezTo>
                  <a:cubicBezTo>
                    <a:pt x="9409" y="2038"/>
                    <a:pt x="9184" y="2054"/>
                    <a:pt x="8959" y="2054"/>
                  </a:cubicBezTo>
                  <a:cubicBezTo>
                    <a:pt x="8814" y="2054"/>
                    <a:pt x="8670" y="2047"/>
                    <a:pt x="8528" y="2027"/>
                  </a:cubicBezTo>
                  <a:cubicBezTo>
                    <a:pt x="7531" y="1907"/>
                    <a:pt x="7222" y="1202"/>
                    <a:pt x="7755" y="377"/>
                  </a:cubicBezTo>
                  <a:cubicBezTo>
                    <a:pt x="7772" y="342"/>
                    <a:pt x="7772" y="308"/>
                    <a:pt x="7806" y="205"/>
                  </a:cubicBezTo>
                  <a:cubicBezTo>
                    <a:pt x="7548" y="153"/>
                    <a:pt x="7290" y="119"/>
                    <a:pt x="7033" y="67"/>
                  </a:cubicBezTo>
                  <a:cubicBezTo>
                    <a:pt x="6791" y="23"/>
                    <a:pt x="6557" y="0"/>
                    <a:pt x="63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5" name="Google Shape;3045;p22"/>
            <p:cNvSpPr/>
            <p:nvPr/>
          </p:nvSpPr>
          <p:spPr>
            <a:xfrm>
              <a:off x="3976125" y="3439900"/>
              <a:ext cx="144450" cy="340450"/>
            </a:xfrm>
            <a:custGeom>
              <a:avLst/>
              <a:gdLst/>
              <a:ahLst/>
              <a:cxnLst/>
              <a:rect l="l" t="t" r="r" b="b"/>
              <a:pathLst>
                <a:path w="5778" h="13618" extrusionOk="0">
                  <a:moveTo>
                    <a:pt x="4092" y="1"/>
                  </a:moveTo>
                  <a:cubicBezTo>
                    <a:pt x="4058" y="138"/>
                    <a:pt x="4023" y="190"/>
                    <a:pt x="4006" y="259"/>
                  </a:cubicBezTo>
                  <a:cubicBezTo>
                    <a:pt x="3645" y="2081"/>
                    <a:pt x="3043" y="3800"/>
                    <a:pt x="1943" y="5313"/>
                  </a:cubicBezTo>
                  <a:cubicBezTo>
                    <a:pt x="1874" y="5417"/>
                    <a:pt x="1857" y="5571"/>
                    <a:pt x="1874" y="5709"/>
                  </a:cubicBezTo>
                  <a:cubicBezTo>
                    <a:pt x="1891" y="6689"/>
                    <a:pt x="1857" y="7652"/>
                    <a:pt x="1479" y="8580"/>
                  </a:cubicBezTo>
                  <a:cubicBezTo>
                    <a:pt x="1376" y="8838"/>
                    <a:pt x="1307" y="9113"/>
                    <a:pt x="1272" y="9388"/>
                  </a:cubicBezTo>
                  <a:cubicBezTo>
                    <a:pt x="1118" y="10867"/>
                    <a:pt x="946" y="12345"/>
                    <a:pt x="0" y="13618"/>
                  </a:cubicBezTo>
                  <a:cubicBezTo>
                    <a:pt x="378" y="13463"/>
                    <a:pt x="722" y="13308"/>
                    <a:pt x="1049" y="13102"/>
                  </a:cubicBezTo>
                  <a:cubicBezTo>
                    <a:pt x="2098" y="12380"/>
                    <a:pt x="2613" y="11297"/>
                    <a:pt x="2957" y="10127"/>
                  </a:cubicBezTo>
                  <a:cubicBezTo>
                    <a:pt x="3232" y="9165"/>
                    <a:pt x="3731" y="8460"/>
                    <a:pt x="4711" y="8150"/>
                  </a:cubicBezTo>
                  <a:cubicBezTo>
                    <a:pt x="4917" y="8099"/>
                    <a:pt x="5106" y="7927"/>
                    <a:pt x="5227" y="7755"/>
                  </a:cubicBezTo>
                  <a:cubicBezTo>
                    <a:pt x="5777" y="6998"/>
                    <a:pt x="5743" y="6173"/>
                    <a:pt x="5502" y="5348"/>
                  </a:cubicBezTo>
                  <a:cubicBezTo>
                    <a:pt x="5296" y="4643"/>
                    <a:pt x="5192" y="3938"/>
                    <a:pt x="5278" y="3216"/>
                  </a:cubicBezTo>
                  <a:cubicBezTo>
                    <a:pt x="5382" y="2236"/>
                    <a:pt x="5106" y="1359"/>
                    <a:pt x="4556" y="551"/>
                  </a:cubicBezTo>
                  <a:cubicBezTo>
                    <a:pt x="4436" y="379"/>
                    <a:pt x="4281" y="224"/>
                    <a:pt x="40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6" name="Google Shape;3046;p22"/>
            <p:cNvSpPr/>
            <p:nvPr/>
          </p:nvSpPr>
          <p:spPr>
            <a:xfrm>
              <a:off x="3424225" y="4009000"/>
              <a:ext cx="211050" cy="176750"/>
            </a:xfrm>
            <a:custGeom>
              <a:avLst/>
              <a:gdLst/>
              <a:ahLst/>
              <a:cxnLst/>
              <a:rect l="l" t="t" r="r" b="b"/>
              <a:pathLst>
                <a:path w="8442" h="7070" extrusionOk="0">
                  <a:moveTo>
                    <a:pt x="619" y="0"/>
                  </a:moveTo>
                  <a:cubicBezTo>
                    <a:pt x="52" y="1685"/>
                    <a:pt x="0" y="3284"/>
                    <a:pt x="292" y="4918"/>
                  </a:cubicBezTo>
                  <a:cubicBezTo>
                    <a:pt x="310" y="5038"/>
                    <a:pt x="378" y="5176"/>
                    <a:pt x="482" y="5262"/>
                  </a:cubicBezTo>
                  <a:cubicBezTo>
                    <a:pt x="808" y="5605"/>
                    <a:pt x="1169" y="5949"/>
                    <a:pt x="1530" y="6259"/>
                  </a:cubicBezTo>
                  <a:cubicBezTo>
                    <a:pt x="2070" y="6750"/>
                    <a:pt x="2719" y="7069"/>
                    <a:pt x="3448" y="7069"/>
                  </a:cubicBezTo>
                  <a:cubicBezTo>
                    <a:pt x="3485" y="7069"/>
                    <a:pt x="3522" y="7068"/>
                    <a:pt x="3559" y="7067"/>
                  </a:cubicBezTo>
                  <a:cubicBezTo>
                    <a:pt x="4109" y="7032"/>
                    <a:pt x="4660" y="6895"/>
                    <a:pt x="5175" y="6723"/>
                  </a:cubicBezTo>
                  <a:cubicBezTo>
                    <a:pt x="5763" y="6515"/>
                    <a:pt x="6341" y="6281"/>
                    <a:pt x="6936" y="6281"/>
                  </a:cubicBezTo>
                  <a:cubicBezTo>
                    <a:pt x="7177" y="6281"/>
                    <a:pt x="7420" y="6319"/>
                    <a:pt x="7668" y="6413"/>
                  </a:cubicBezTo>
                  <a:cubicBezTo>
                    <a:pt x="7739" y="6437"/>
                    <a:pt x="7799" y="6447"/>
                    <a:pt x="7852" y="6447"/>
                  </a:cubicBezTo>
                  <a:cubicBezTo>
                    <a:pt x="8066" y="6447"/>
                    <a:pt x="8146" y="6273"/>
                    <a:pt x="8270" y="6121"/>
                  </a:cubicBezTo>
                  <a:cubicBezTo>
                    <a:pt x="8442" y="5915"/>
                    <a:pt x="8322" y="5777"/>
                    <a:pt x="8184" y="5623"/>
                  </a:cubicBezTo>
                  <a:cubicBezTo>
                    <a:pt x="7840" y="5244"/>
                    <a:pt x="7359" y="5193"/>
                    <a:pt x="6895" y="5176"/>
                  </a:cubicBezTo>
                  <a:cubicBezTo>
                    <a:pt x="6817" y="5173"/>
                    <a:pt x="6740" y="5172"/>
                    <a:pt x="6663" y="5172"/>
                  </a:cubicBezTo>
                  <a:cubicBezTo>
                    <a:pt x="6419" y="5172"/>
                    <a:pt x="6175" y="5182"/>
                    <a:pt x="5935" y="5182"/>
                  </a:cubicBezTo>
                  <a:cubicBezTo>
                    <a:pt x="5760" y="5182"/>
                    <a:pt x="5587" y="5177"/>
                    <a:pt x="5416" y="5158"/>
                  </a:cubicBezTo>
                  <a:cubicBezTo>
                    <a:pt x="5193" y="5141"/>
                    <a:pt x="4917" y="4969"/>
                    <a:pt x="4763" y="4797"/>
                  </a:cubicBezTo>
                  <a:cubicBezTo>
                    <a:pt x="4333" y="4264"/>
                    <a:pt x="4333" y="3663"/>
                    <a:pt x="4745" y="3078"/>
                  </a:cubicBezTo>
                  <a:cubicBezTo>
                    <a:pt x="4935" y="2786"/>
                    <a:pt x="5193" y="2545"/>
                    <a:pt x="5433" y="2287"/>
                  </a:cubicBezTo>
                  <a:cubicBezTo>
                    <a:pt x="5137" y="1745"/>
                    <a:pt x="4685" y="1564"/>
                    <a:pt x="4105" y="1564"/>
                  </a:cubicBezTo>
                  <a:cubicBezTo>
                    <a:pt x="4078" y="1564"/>
                    <a:pt x="4051" y="1564"/>
                    <a:pt x="4023" y="1565"/>
                  </a:cubicBezTo>
                  <a:cubicBezTo>
                    <a:pt x="3860" y="1571"/>
                    <a:pt x="3694" y="1575"/>
                    <a:pt x="3527" y="1575"/>
                  </a:cubicBezTo>
                  <a:cubicBezTo>
                    <a:pt x="3239" y="1575"/>
                    <a:pt x="2949" y="1563"/>
                    <a:pt x="2665" y="1531"/>
                  </a:cubicBezTo>
                  <a:cubicBezTo>
                    <a:pt x="1737" y="1427"/>
                    <a:pt x="1032" y="980"/>
                    <a:pt x="6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7" name="Google Shape;3047;p22"/>
            <p:cNvSpPr/>
            <p:nvPr/>
          </p:nvSpPr>
          <p:spPr>
            <a:xfrm>
              <a:off x="3627950" y="3690925"/>
              <a:ext cx="252350" cy="218650"/>
            </a:xfrm>
            <a:custGeom>
              <a:avLst/>
              <a:gdLst/>
              <a:ahLst/>
              <a:cxnLst/>
              <a:rect l="l" t="t" r="r" b="b"/>
              <a:pathLst>
                <a:path w="10094" h="8746" extrusionOk="0">
                  <a:moveTo>
                    <a:pt x="10093" y="1"/>
                  </a:moveTo>
                  <a:lnTo>
                    <a:pt x="10093" y="1"/>
                  </a:lnTo>
                  <a:cubicBezTo>
                    <a:pt x="9938" y="86"/>
                    <a:pt x="9870" y="104"/>
                    <a:pt x="9818" y="138"/>
                  </a:cubicBezTo>
                  <a:cubicBezTo>
                    <a:pt x="7858" y="1393"/>
                    <a:pt x="5743" y="2339"/>
                    <a:pt x="3611" y="3284"/>
                  </a:cubicBezTo>
                  <a:cubicBezTo>
                    <a:pt x="3250" y="3439"/>
                    <a:pt x="2855" y="3542"/>
                    <a:pt x="2872" y="4092"/>
                  </a:cubicBezTo>
                  <a:cubicBezTo>
                    <a:pt x="2872" y="4230"/>
                    <a:pt x="2769" y="4402"/>
                    <a:pt x="2666" y="4522"/>
                  </a:cubicBezTo>
                  <a:cubicBezTo>
                    <a:pt x="2356" y="4935"/>
                    <a:pt x="2012" y="5296"/>
                    <a:pt x="1720" y="5709"/>
                  </a:cubicBezTo>
                  <a:cubicBezTo>
                    <a:pt x="1479" y="6052"/>
                    <a:pt x="1204" y="6414"/>
                    <a:pt x="1067" y="6792"/>
                  </a:cubicBezTo>
                  <a:cubicBezTo>
                    <a:pt x="826" y="7497"/>
                    <a:pt x="671" y="8236"/>
                    <a:pt x="1" y="8735"/>
                  </a:cubicBezTo>
                  <a:cubicBezTo>
                    <a:pt x="65" y="8742"/>
                    <a:pt x="123" y="8746"/>
                    <a:pt x="177" y="8746"/>
                  </a:cubicBezTo>
                  <a:cubicBezTo>
                    <a:pt x="252" y="8746"/>
                    <a:pt x="319" y="8738"/>
                    <a:pt x="379" y="8717"/>
                  </a:cubicBezTo>
                  <a:cubicBezTo>
                    <a:pt x="1067" y="8580"/>
                    <a:pt x="1634" y="8219"/>
                    <a:pt x="2098" y="7720"/>
                  </a:cubicBezTo>
                  <a:cubicBezTo>
                    <a:pt x="2373" y="7428"/>
                    <a:pt x="2631" y="7118"/>
                    <a:pt x="2924" y="6826"/>
                  </a:cubicBezTo>
                  <a:cubicBezTo>
                    <a:pt x="3201" y="6558"/>
                    <a:pt x="3509" y="6424"/>
                    <a:pt x="3819" y="6424"/>
                  </a:cubicBezTo>
                  <a:cubicBezTo>
                    <a:pt x="4124" y="6424"/>
                    <a:pt x="4430" y="6553"/>
                    <a:pt x="4712" y="6809"/>
                  </a:cubicBezTo>
                  <a:cubicBezTo>
                    <a:pt x="4884" y="6947"/>
                    <a:pt x="5038" y="7101"/>
                    <a:pt x="5193" y="7239"/>
                  </a:cubicBezTo>
                  <a:cubicBezTo>
                    <a:pt x="5311" y="7340"/>
                    <a:pt x="5424" y="7387"/>
                    <a:pt x="5540" y="7387"/>
                  </a:cubicBezTo>
                  <a:cubicBezTo>
                    <a:pt x="5661" y="7387"/>
                    <a:pt x="5783" y="7335"/>
                    <a:pt x="5915" y="7239"/>
                  </a:cubicBezTo>
                  <a:cubicBezTo>
                    <a:pt x="6500" y="6843"/>
                    <a:pt x="6826" y="6276"/>
                    <a:pt x="6998" y="5640"/>
                  </a:cubicBezTo>
                  <a:cubicBezTo>
                    <a:pt x="7359" y="4264"/>
                    <a:pt x="7961" y="3078"/>
                    <a:pt x="9010" y="2081"/>
                  </a:cubicBezTo>
                  <a:cubicBezTo>
                    <a:pt x="9560" y="1565"/>
                    <a:pt x="9835" y="826"/>
                    <a:pt x="10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8" name="Google Shape;3048;p22"/>
            <p:cNvSpPr/>
            <p:nvPr/>
          </p:nvSpPr>
          <p:spPr>
            <a:xfrm>
              <a:off x="4035850" y="4168150"/>
              <a:ext cx="267825" cy="222125"/>
            </a:xfrm>
            <a:custGeom>
              <a:avLst/>
              <a:gdLst/>
              <a:ahLst/>
              <a:cxnLst/>
              <a:rect l="l" t="t" r="r" b="b"/>
              <a:pathLst>
                <a:path w="10713" h="8885" extrusionOk="0">
                  <a:moveTo>
                    <a:pt x="2337" y="1"/>
                  </a:moveTo>
                  <a:cubicBezTo>
                    <a:pt x="1449" y="1"/>
                    <a:pt x="639" y="380"/>
                    <a:pt x="1" y="1113"/>
                  </a:cubicBezTo>
                  <a:cubicBezTo>
                    <a:pt x="35" y="1131"/>
                    <a:pt x="53" y="1131"/>
                    <a:pt x="70" y="1148"/>
                  </a:cubicBezTo>
                  <a:lnTo>
                    <a:pt x="500" y="1148"/>
                  </a:lnTo>
                  <a:cubicBezTo>
                    <a:pt x="2133" y="1182"/>
                    <a:pt x="3577" y="1715"/>
                    <a:pt x="4609" y="3022"/>
                  </a:cubicBezTo>
                  <a:cubicBezTo>
                    <a:pt x="5193" y="3761"/>
                    <a:pt x="5915" y="4139"/>
                    <a:pt x="6792" y="4294"/>
                  </a:cubicBezTo>
                  <a:cubicBezTo>
                    <a:pt x="6981" y="4329"/>
                    <a:pt x="7171" y="4380"/>
                    <a:pt x="7360" y="4415"/>
                  </a:cubicBezTo>
                  <a:cubicBezTo>
                    <a:pt x="8236" y="4535"/>
                    <a:pt x="8907" y="5016"/>
                    <a:pt x="9320" y="5756"/>
                  </a:cubicBezTo>
                  <a:cubicBezTo>
                    <a:pt x="9646" y="6375"/>
                    <a:pt x="9835" y="7079"/>
                    <a:pt x="10076" y="7733"/>
                  </a:cubicBezTo>
                  <a:cubicBezTo>
                    <a:pt x="10214" y="8111"/>
                    <a:pt x="10368" y="8489"/>
                    <a:pt x="10506" y="8885"/>
                  </a:cubicBezTo>
                  <a:cubicBezTo>
                    <a:pt x="10558" y="8868"/>
                    <a:pt x="10609" y="8850"/>
                    <a:pt x="10661" y="8850"/>
                  </a:cubicBezTo>
                  <a:cubicBezTo>
                    <a:pt x="10678" y="8713"/>
                    <a:pt x="10712" y="8592"/>
                    <a:pt x="10712" y="8472"/>
                  </a:cubicBezTo>
                  <a:cubicBezTo>
                    <a:pt x="10626" y="7526"/>
                    <a:pt x="10626" y="6564"/>
                    <a:pt x="10437" y="5652"/>
                  </a:cubicBezTo>
                  <a:cubicBezTo>
                    <a:pt x="10162" y="4346"/>
                    <a:pt x="9406" y="3314"/>
                    <a:pt x="8236" y="2644"/>
                  </a:cubicBezTo>
                  <a:cubicBezTo>
                    <a:pt x="7085" y="1990"/>
                    <a:pt x="7016" y="1801"/>
                    <a:pt x="7549" y="615"/>
                  </a:cubicBezTo>
                  <a:cubicBezTo>
                    <a:pt x="7652" y="391"/>
                    <a:pt x="7600" y="305"/>
                    <a:pt x="7377" y="219"/>
                  </a:cubicBezTo>
                  <a:cubicBezTo>
                    <a:pt x="7117" y="103"/>
                    <a:pt x="6857" y="47"/>
                    <a:pt x="6595" y="47"/>
                  </a:cubicBezTo>
                  <a:cubicBezTo>
                    <a:pt x="6354" y="47"/>
                    <a:pt x="6111" y="94"/>
                    <a:pt x="5864" y="185"/>
                  </a:cubicBezTo>
                  <a:cubicBezTo>
                    <a:pt x="5501" y="319"/>
                    <a:pt x="5139" y="378"/>
                    <a:pt x="4773" y="378"/>
                  </a:cubicBezTo>
                  <a:cubicBezTo>
                    <a:pt x="4480" y="378"/>
                    <a:pt x="4185" y="340"/>
                    <a:pt x="3887" y="271"/>
                  </a:cubicBezTo>
                  <a:cubicBezTo>
                    <a:pt x="3612" y="202"/>
                    <a:pt x="3336" y="133"/>
                    <a:pt x="3061" y="82"/>
                  </a:cubicBezTo>
                  <a:cubicBezTo>
                    <a:pt x="2816" y="28"/>
                    <a:pt x="2574" y="1"/>
                    <a:pt x="23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9" name="Google Shape;3049;p22"/>
            <p:cNvSpPr/>
            <p:nvPr/>
          </p:nvSpPr>
          <p:spPr>
            <a:xfrm>
              <a:off x="4175550" y="4272925"/>
              <a:ext cx="123825" cy="290575"/>
            </a:xfrm>
            <a:custGeom>
              <a:avLst/>
              <a:gdLst/>
              <a:ahLst/>
              <a:cxnLst/>
              <a:rect l="l" t="t" r="r" b="b"/>
              <a:pathLst>
                <a:path w="4953" h="11623" extrusionOk="0">
                  <a:moveTo>
                    <a:pt x="18" y="0"/>
                  </a:moveTo>
                  <a:cubicBezTo>
                    <a:pt x="18" y="17"/>
                    <a:pt x="1" y="52"/>
                    <a:pt x="18" y="69"/>
                  </a:cubicBezTo>
                  <a:cubicBezTo>
                    <a:pt x="826" y="1530"/>
                    <a:pt x="981" y="3112"/>
                    <a:pt x="826" y="4745"/>
                  </a:cubicBezTo>
                  <a:cubicBezTo>
                    <a:pt x="809" y="4866"/>
                    <a:pt x="860" y="5003"/>
                    <a:pt x="946" y="5089"/>
                  </a:cubicBezTo>
                  <a:cubicBezTo>
                    <a:pt x="1634" y="5811"/>
                    <a:pt x="1892" y="6688"/>
                    <a:pt x="1944" y="7685"/>
                  </a:cubicBezTo>
                  <a:cubicBezTo>
                    <a:pt x="1961" y="8236"/>
                    <a:pt x="2184" y="8786"/>
                    <a:pt x="2287" y="9353"/>
                  </a:cubicBezTo>
                  <a:cubicBezTo>
                    <a:pt x="2356" y="9697"/>
                    <a:pt x="2442" y="10075"/>
                    <a:pt x="2408" y="10419"/>
                  </a:cubicBezTo>
                  <a:cubicBezTo>
                    <a:pt x="2391" y="10815"/>
                    <a:pt x="2236" y="11210"/>
                    <a:pt x="2133" y="11623"/>
                  </a:cubicBezTo>
                  <a:cubicBezTo>
                    <a:pt x="2236" y="11537"/>
                    <a:pt x="2339" y="11468"/>
                    <a:pt x="2442" y="11365"/>
                  </a:cubicBezTo>
                  <a:cubicBezTo>
                    <a:pt x="3353" y="10488"/>
                    <a:pt x="3560" y="9370"/>
                    <a:pt x="3491" y="8167"/>
                  </a:cubicBezTo>
                  <a:cubicBezTo>
                    <a:pt x="3457" y="7599"/>
                    <a:pt x="3353" y="7049"/>
                    <a:pt x="3336" y="6499"/>
                  </a:cubicBezTo>
                  <a:cubicBezTo>
                    <a:pt x="3336" y="5794"/>
                    <a:pt x="3749" y="5416"/>
                    <a:pt x="4437" y="5416"/>
                  </a:cubicBezTo>
                  <a:cubicBezTo>
                    <a:pt x="4494" y="5416"/>
                    <a:pt x="4551" y="5424"/>
                    <a:pt x="4598" y="5424"/>
                  </a:cubicBezTo>
                  <a:cubicBezTo>
                    <a:pt x="4622" y="5424"/>
                    <a:pt x="4643" y="5422"/>
                    <a:pt x="4660" y="5416"/>
                  </a:cubicBezTo>
                  <a:cubicBezTo>
                    <a:pt x="4763" y="5364"/>
                    <a:pt x="4901" y="5330"/>
                    <a:pt x="4918" y="5244"/>
                  </a:cubicBezTo>
                  <a:cubicBezTo>
                    <a:pt x="4952" y="5175"/>
                    <a:pt x="4901" y="5038"/>
                    <a:pt x="4849" y="4952"/>
                  </a:cubicBezTo>
                  <a:cubicBezTo>
                    <a:pt x="4677" y="4608"/>
                    <a:pt x="4454" y="4264"/>
                    <a:pt x="4333" y="3903"/>
                  </a:cubicBezTo>
                  <a:cubicBezTo>
                    <a:pt x="4161" y="3404"/>
                    <a:pt x="4076" y="2871"/>
                    <a:pt x="3904" y="2373"/>
                  </a:cubicBezTo>
                  <a:cubicBezTo>
                    <a:pt x="3577" y="1479"/>
                    <a:pt x="3027" y="791"/>
                    <a:pt x="2081" y="516"/>
                  </a:cubicBezTo>
                  <a:cubicBezTo>
                    <a:pt x="1411" y="309"/>
                    <a:pt x="706" y="172"/>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0" name="Google Shape;3050;p22"/>
            <p:cNvSpPr/>
            <p:nvPr/>
          </p:nvSpPr>
          <p:spPr>
            <a:xfrm>
              <a:off x="3443550" y="3871025"/>
              <a:ext cx="148750" cy="190400"/>
            </a:xfrm>
            <a:custGeom>
              <a:avLst/>
              <a:gdLst/>
              <a:ahLst/>
              <a:cxnLst/>
              <a:rect l="l" t="t" r="r" b="b"/>
              <a:pathLst>
                <a:path w="5950" h="7616" extrusionOk="0">
                  <a:moveTo>
                    <a:pt x="3887" y="0"/>
                  </a:moveTo>
                  <a:lnTo>
                    <a:pt x="3887" y="0"/>
                  </a:lnTo>
                  <a:cubicBezTo>
                    <a:pt x="3715" y="35"/>
                    <a:pt x="3697" y="35"/>
                    <a:pt x="3680" y="35"/>
                  </a:cubicBezTo>
                  <a:cubicBezTo>
                    <a:pt x="2116" y="1376"/>
                    <a:pt x="809" y="2923"/>
                    <a:pt x="87" y="4866"/>
                  </a:cubicBezTo>
                  <a:cubicBezTo>
                    <a:pt x="1" y="5090"/>
                    <a:pt x="35" y="5433"/>
                    <a:pt x="121" y="5657"/>
                  </a:cubicBezTo>
                  <a:cubicBezTo>
                    <a:pt x="431" y="6396"/>
                    <a:pt x="1050" y="6723"/>
                    <a:pt x="1789" y="6809"/>
                  </a:cubicBezTo>
                  <a:cubicBezTo>
                    <a:pt x="2010" y="6831"/>
                    <a:pt x="2234" y="6837"/>
                    <a:pt x="2459" y="6837"/>
                  </a:cubicBezTo>
                  <a:cubicBezTo>
                    <a:pt x="2758" y="6837"/>
                    <a:pt x="3059" y="6826"/>
                    <a:pt x="3354" y="6826"/>
                  </a:cubicBezTo>
                  <a:cubicBezTo>
                    <a:pt x="3852" y="6826"/>
                    <a:pt x="4334" y="6912"/>
                    <a:pt x="4643" y="7325"/>
                  </a:cubicBezTo>
                  <a:cubicBezTo>
                    <a:pt x="4791" y="7525"/>
                    <a:pt x="4932" y="7616"/>
                    <a:pt x="5095" y="7616"/>
                  </a:cubicBezTo>
                  <a:cubicBezTo>
                    <a:pt x="5197" y="7616"/>
                    <a:pt x="5308" y="7580"/>
                    <a:pt x="5434" y="7514"/>
                  </a:cubicBezTo>
                  <a:cubicBezTo>
                    <a:pt x="5503" y="7462"/>
                    <a:pt x="5571" y="7445"/>
                    <a:pt x="5640" y="7428"/>
                  </a:cubicBezTo>
                  <a:cubicBezTo>
                    <a:pt x="5881" y="7359"/>
                    <a:pt x="5950" y="7204"/>
                    <a:pt x="5933" y="6964"/>
                  </a:cubicBezTo>
                  <a:cubicBezTo>
                    <a:pt x="5864" y="6517"/>
                    <a:pt x="5640" y="6173"/>
                    <a:pt x="5296" y="5880"/>
                  </a:cubicBezTo>
                  <a:cubicBezTo>
                    <a:pt x="4729" y="5382"/>
                    <a:pt x="4179" y="4866"/>
                    <a:pt x="3646" y="4333"/>
                  </a:cubicBezTo>
                  <a:cubicBezTo>
                    <a:pt x="3508" y="4196"/>
                    <a:pt x="3422" y="3938"/>
                    <a:pt x="3405" y="3749"/>
                  </a:cubicBezTo>
                  <a:cubicBezTo>
                    <a:pt x="3388" y="3439"/>
                    <a:pt x="3405" y="3112"/>
                    <a:pt x="3474" y="2803"/>
                  </a:cubicBezTo>
                  <a:cubicBezTo>
                    <a:pt x="3577" y="2236"/>
                    <a:pt x="3766" y="1668"/>
                    <a:pt x="3869" y="1101"/>
                  </a:cubicBezTo>
                  <a:cubicBezTo>
                    <a:pt x="3938" y="757"/>
                    <a:pt x="3887" y="396"/>
                    <a:pt x="3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1" name="Google Shape;3051;p22"/>
            <p:cNvSpPr/>
            <p:nvPr/>
          </p:nvSpPr>
          <p:spPr>
            <a:xfrm>
              <a:off x="4077125" y="4405725"/>
              <a:ext cx="156900" cy="235150"/>
            </a:xfrm>
            <a:custGeom>
              <a:avLst/>
              <a:gdLst/>
              <a:ahLst/>
              <a:cxnLst/>
              <a:rect l="l" t="t" r="r" b="b"/>
              <a:pathLst>
                <a:path w="6276" h="9406" extrusionOk="0">
                  <a:moveTo>
                    <a:pt x="4711" y="1"/>
                  </a:moveTo>
                  <a:cubicBezTo>
                    <a:pt x="4677" y="121"/>
                    <a:pt x="4643" y="190"/>
                    <a:pt x="4625" y="259"/>
                  </a:cubicBezTo>
                  <a:cubicBezTo>
                    <a:pt x="4299" y="1634"/>
                    <a:pt x="3577" y="2820"/>
                    <a:pt x="2734" y="3938"/>
                  </a:cubicBezTo>
                  <a:cubicBezTo>
                    <a:pt x="2459" y="4299"/>
                    <a:pt x="2064" y="4574"/>
                    <a:pt x="2115" y="5107"/>
                  </a:cubicBezTo>
                  <a:cubicBezTo>
                    <a:pt x="2115" y="5227"/>
                    <a:pt x="2029" y="5365"/>
                    <a:pt x="1943" y="5468"/>
                  </a:cubicBezTo>
                  <a:cubicBezTo>
                    <a:pt x="1720" y="5760"/>
                    <a:pt x="1496" y="6053"/>
                    <a:pt x="1221" y="6311"/>
                  </a:cubicBezTo>
                  <a:cubicBezTo>
                    <a:pt x="757" y="6758"/>
                    <a:pt x="482" y="7291"/>
                    <a:pt x="344" y="7910"/>
                  </a:cubicBezTo>
                  <a:cubicBezTo>
                    <a:pt x="258" y="8408"/>
                    <a:pt x="121" y="8890"/>
                    <a:pt x="1" y="9405"/>
                  </a:cubicBezTo>
                  <a:cubicBezTo>
                    <a:pt x="69" y="9354"/>
                    <a:pt x="190" y="9285"/>
                    <a:pt x="258" y="9199"/>
                  </a:cubicBezTo>
                  <a:cubicBezTo>
                    <a:pt x="482" y="8976"/>
                    <a:pt x="705" y="8752"/>
                    <a:pt x="895" y="8494"/>
                  </a:cubicBezTo>
                  <a:cubicBezTo>
                    <a:pt x="1238" y="8064"/>
                    <a:pt x="1531" y="7583"/>
                    <a:pt x="1909" y="7170"/>
                  </a:cubicBezTo>
                  <a:cubicBezTo>
                    <a:pt x="2280" y="6739"/>
                    <a:pt x="2722" y="6530"/>
                    <a:pt x="3189" y="6530"/>
                  </a:cubicBezTo>
                  <a:cubicBezTo>
                    <a:pt x="3523" y="6530"/>
                    <a:pt x="3869" y="6636"/>
                    <a:pt x="4213" y="6844"/>
                  </a:cubicBezTo>
                  <a:cubicBezTo>
                    <a:pt x="4316" y="6912"/>
                    <a:pt x="4454" y="6930"/>
                    <a:pt x="4574" y="6947"/>
                  </a:cubicBezTo>
                  <a:cubicBezTo>
                    <a:pt x="4592" y="6947"/>
                    <a:pt x="4611" y="6948"/>
                    <a:pt x="4629" y="6948"/>
                  </a:cubicBezTo>
                  <a:cubicBezTo>
                    <a:pt x="5045" y="6948"/>
                    <a:pt x="5324" y="6758"/>
                    <a:pt x="5571" y="6362"/>
                  </a:cubicBezTo>
                  <a:cubicBezTo>
                    <a:pt x="5967" y="5743"/>
                    <a:pt x="6276" y="5107"/>
                    <a:pt x="6035" y="4402"/>
                  </a:cubicBezTo>
                  <a:cubicBezTo>
                    <a:pt x="5743" y="3542"/>
                    <a:pt x="5588" y="2700"/>
                    <a:pt x="5571" y="1806"/>
                  </a:cubicBezTo>
                  <a:cubicBezTo>
                    <a:pt x="5571" y="1118"/>
                    <a:pt x="5227" y="534"/>
                    <a:pt x="47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2" name="Google Shape;3052;p22"/>
            <p:cNvSpPr/>
            <p:nvPr/>
          </p:nvSpPr>
          <p:spPr>
            <a:xfrm>
              <a:off x="3533825" y="3783350"/>
              <a:ext cx="163775" cy="195150"/>
            </a:xfrm>
            <a:custGeom>
              <a:avLst/>
              <a:gdLst/>
              <a:ahLst/>
              <a:cxnLst/>
              <a:rect l="l" t="t" r="r" b="b"/>
              <a:pathLst>
                <a:path w="6551" h="7806" extrusionOk="0">
                  <a:moveTo>
                    <a:pt x="6465" y="0"/>
                  </a:moveTo>
                  <a:cubicBezTo>
                    <a:pt x="4282" y="860"/>
                    <a:pt x="2150" y="1840"/>
                    <a:pt x="447" y="3232"/>
                  </a:cubicBezTo>
                  <a:cubicBezTo>
                    <a:pt x="447" y="3834"/>
                    <a:pt x="499" y="4298"/>
                    <a:pt x="447" y="4745"/>
                  </a:cubicBezTo>
                  <a:cubicBezTo>
                    <a:pt x="361" y="5364"/>
                    <a:pt x="190" y="5966"/>
                    <a:pt x="86" y="6568"/>
                  </a:cubicBezTo>
                  <a:cubicBezTo>
                    <a:pt x="18" y="6998"/>
                    <a:pt x="0" y="7427"/>
                    <a:pt x="396" y="7806"/>
                  </a:cubicBezTo>
                  <a:cubicBezTo>
                    <a:pt x="826" y="6568"/>
                    <a:pt x="1668" y="5846"/>
                    <a:pt x="2769" y="5347"/>
                  </a:cubicBezTo>
                  <a:cubicBezTo>
                    <a:pt x="3611" y="4969"/>
                    <a:pt x="4264" y="4367"/>
                    <a:pt x="4471" y="3404"/>
                  </a:cubicBezTo>
                  <a:cubicBezTo>
                    <a:pt x="4591" y="2751"/>
                    <a:pt x="4918" y="2201"/>
                    <a:pt x="5416" y="1754"/>
                  </a:cubicBezTo>
                  <a:cubicBezTo>
                    <a:pt x="5726" y="1461"/>
                    <a:pt x="5984" y="1118"/>
                    <a:pt x="6242" y="774"/>
                  </a:cubicBezTo>
                  <a:cubicBezTo>
                    <a:pt x="6379" y="567"/>
                    <a:pt x="6448" y="310"/>
                    <a:pt x="6551" y="69"/>
                  </a:cubicBezTo>
                  <a:cubicBezTo>
                    <a:pt x="6517" y="52"/>
                    <a:pt x="6482" y="17"/>
                    <a:pt x="64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3" name="Google Shape;3053;p22"/>
            <p:cNvSpPr/>
            <p:nvPr/>
          </p:nvSpPr>
          <p:spPr>
            <a:xfrm>
              <a:off x="3863925" y="4525225"/>
              <a:ext cx="263075" cy="161925"/>
            </a:xfrm>
            <a:custGeom>
              <a:avLst/>
              <a:gdLst/>
              <a:ahLst/>
              <a:cxnLst/>
              <a:rect l="l" t="t" r="r" b="b"/>
              <a:pathLst>
                <a:path w="10523" h="6477" extrusionOk="0">
                  <a:moveTo>
                    <a:pt x="10523" y="0"/>
                  </a:moveTo>
                  <a:cubicBezTo>
                    <a:pt x="9904" y="430"/>
                    <a:pt x="9388" y="877"/>
                    <a:pt x="8821" y="1152"/>
                  </a:cubicBezTo>
                  <a:cubicBezTo>
                    <a:pt x="7600" y="1737"/>
                    <a:pt x="6345" y="2201"/>
                    <a:pt x="5107" y="2734"/>
                  </a:cubicBezTo>
                  <a:cubicBezTo>
                    <a:pt x="4987" y="2786"/>
                    <a:pt x="4815" y="2837"/>
                    <a:pt x="4780" y="2940"/>
                  </a:cubicBezTo>
                  <a:cubicBezTo>
                    <a:pt x="4454" y="3834"/>
                    <a:pt x="3732" y="4264"/>
                    <a:pt x="2924" y="4625"/>
                  </a:cubicBezTo>
                  <a:cubicBezTo>
                    <a:pt x="2648" y="4746"/>
                    <a:pt x="2339" y="4832"/>
                    <a:pt x="2115" y="5021"/>
                  </a:cubicBezTo>
                  <a:cubicBezTo>
                    <a:pt x="1497" y="5588"/>
                    <a:pt x="843" y="6052"/>
                    <a:pt x="1" y="6242"/>
                  </a:cubicBezTo>
                  <a:cubicBezTo>
                    <a:pt x="293" y="6417"/>
                    <a:pt x="590" y="6476"/>
                    <a:pt x="890" y="6476"/>
                  </a:cubicBezTo>
                  <a:cubicBezTo>
                    <a:pt x="1120" y="6476"/>
                    <a:pt x="1351" y="6441"/>
                    <a:pt x="1583" y="6396"/>
                  </a:cubicBezTo>
                  <a:cubicBezTo>
                    <a:pt x="2648" y="6190"/>
                    <a:pt x="3543" y="5674"/>
                    <a:pt x="4402" y="5038"/>
                  </a:cubicBezTo>
                  <a:cubicBezTo>
                    <a:pt x="4797" y="4748"/>
                    <a:pt x="5071" y="4598"/>
                    <a:pt x="5322" y="4598"/>
                  </a:cubicBezTo>
                  <a:cubicBezTo>
                    <a:pt x="5605" y="4598"/>
                    <a:pt x="5859" y="4791"/>
                    <a:pt x="6225" y="5193"/>
                  </a:cubicBezTo>
                  <a:cubicBezTo>
                    <a:pt x="6375" y="5356"/>
                    <a:pt x="6535" y="5427"/>
                    <a:pt x="6724" y="5427"/>
                  </a:cubicBezTo>
                  <a:cubicBezTo>
                    <a:pt x="6794" y="5427"/>
                    <a:pt x="6868" y="5418"/>
                    <a:pt x="6947" y="5399"/>
                  </a:cubicBezTo>
                  <a:cubicBezTo>
                    <a:pt x="7720" y="5227"/>
                    <a:pt x="8202" y="4729"/>
                    <a:pt x="8443" y="3989"/>
                  </a:cubicBezTo>
                  <a:cubicBezTo>
                    <a:pt x="8546" y="3645"/>
                    <a:pt x="8614" y="3284"/>
                    <a:pt x="8700" y="2923"/>
                  </a:cubicBezTo>
                  <a:cubicBezTo>
                    <a:pt x="8821" y="2321"/>
                    <a:pt x="9113" y="1840"/>
                    <a:pt x="9560" y="1427"/>
                  </a:cubicBezTo>
                  <a:cubicBezTo>
                    <a:pt x="9835" y="1170"/>
                    <a:pt x="10076" y="877"/>
                    <a:pt x="10299" y="585"/>
                  </a:cubicBezTo>
                  <a:cubicBezTo>
                    <a:pt x="10403" y="430"/>
                    <a:pt x="10437" y="224"/>
                    <a:pt x="105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4" name="Google Shape;3054;p22"/>
            <p:cNvSpPr/>
            <p:nvPr/>
          </p:nvSpPr>
          <p:spPr>
            <a:xfrm>
              <a:off x="3694150" y="4597875"/>
              <a:ext cx="283700" cy="89850"/>
            </a:xfrm>
            <a:custGeom>
              <a:avLst/>
              <a:gdLst/>
              <a:ahLst/>
              <a:cxnLst/>
              <a:rect l="l" t="t" r="r" b="b"/>
              <a:pathLst>
                <a:path w="11348" h="3594" extrusionOk="0">
                  <a:moveTo>
                    <a:pt x="11348" y="0"/>
                  </a:moveTo>
                  <a:cubicBezTo>
                    <a:pt x="10935" y="103"/>
                    <a:pt x="10609" y="206"/>
                    <a:pt x="10248" y="241"/>
                  </a:cubicBezTo>
                  <a:cubicBezTo>
                    <a:pt x="8459" y="464"/>
                    <a:pt x="6671" y="653"/>
                    <a:pt x="4901" y="860"/>
                  </a:cubicBezTo>
                  <a:cubicBezTo>
                    <a:pt x="4746" y="877"/>
                    <a:pt x="4557" y="911"/>
                    <a:pt x="4488" y="997"/>
                  </a:cubicBezTo>
                  <a:cubicBezTo>
                    <a:pt x="4058" y="1582"/>
                    <a:pt x="3439" y="1805"/>
                    <a:pt x="2786" y="2012"/>
                  </a:cubicBezTo>
                  <a:cubicBezTo>
                    <a:pt x="2408" y="2115"/>
                    <a:pt x="2046" y="2304"/>
                    <a:pt x="1668" y="2459"/>
                  </a:cubicBezTo>
                  <a:cubicBezTo>
                    <a:pt x="1238" y="2613"/>
                    <a:pt x="791" y="2785"/>
                    <a:pt x="362" y="2940"/>
                  </a:cubicBezTo>
                  <a:cubicBezTo>
                    <a:pt x="241" y="2974"/>
                    <a:pt x="121" y="2974"/>
                    <a:pt x="0" y="2992"/>
                  </a:cubicBezTo>
                  <a:cubicBezTo>
                    <a:pt x="18" y="3559"/>
                    <a:pt x="35" y="3593"/>
                    <a:pt x="533" y="3593"/>
                  </a:cubicBezTo>
                  <a:cubicBezTo>
                    <a:pt x="1548" y="3593"/>
                    <a:pt x="2476" y="3336"/>
                    <a:pt x="3336" y="2768"/>
                  </a:cubicBezTo>
                  <a:cubicBezTo>
                    <a:pt x="3720" y="2509"/>
                    <a:pt x="4118" y="2361"/>
                    <a:pt x="4514" y="2361"/>
                  </a:cubicBezTo>
                  <a:cubicBezTo>
                    <a:pt x="4879" y="2361"/>
                    <a:pt x="5241" y="2487"/>
                    <a:pt x="5588" y="2768"/>
                  </a:cubicBezTo>
                  <a:cubicBezTo>
                    <a:pt x="5868" y="2988"/>
                    <a:pt x="6159" y="3074"/>
                    <a:pt x="6455" y="3074"/>
                  </a:cubicBezTo>
                  <a:cubicBezTo>
                    <a:pt x="6669" y="3074"/>
                    <a:pt x="6885" y="3029"/>
                    <a:pt x="7101" y="2957"/>
                  </a:cubicBezTo>
                  <a:cubicBezTo>
                    <a:pt x="7514" y="2803"/>
                    <a:pt x="7909" y="2545"/>
                    <a:pt x="8305" y="2321"/>
                  </a:cubicBezTo>
                  <a:cubicBezTo>
                    <a:pt x="8769" y="2063"/>
                    <a:pt x="9199" y="1771"/>
                    <a:pt x="9663" y="1530"/>
                  </a:cubicBezTo>
                  <a:cubicBezTo>
                    <a:pt x="10334" y="1169"/>
                    <a:pt x="11004" y="842"/>
                    <a:pt x="11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5" name="Google Shape;3055;p22"/>
            <p:cNvSpPr/>
            <p:nvPr/>
          </p:nvSpPr>
          <p:spPr>
            <a:xfrm>
              <a:off x="4074975" y="3399075"/>
              <a:ext cx="105775" cy="227825"/>
            </a:xfrm>
            <a:custGeom>
              <a:avLst/>
              <a:gdLst/>
              <a:ahLst/>
              <a:cxnLst/>
              <a:rect l="l" t="t" r="r" b="b"/>
              <a:pathLst>
                <a:path w="4231" h="9113" extrusionOk="0">
                  <a:moveTo>
                    <a:pt x="1" y="0"/>
                  </a:moveTo>
                  <a:cubicBezTo>
                    <a:pt x="35" y="465"/>
                    <a:pt x="69" y="860"/>
                    <a:pt x="104" y="1255"/>
                  </a:cubicBezTo>
                  <a:cubicBezTo>
                    <a:pt x="121" y="1359"/>
                    <a:pt x="190" y="1462"/>
                    <a:pt x="276" y="1531"/>
                  </a:cubicBezTo>
                  <a:cubicBezTo>
                    <a:pt x="1118" y="2356"/>
                    <a:pt x="1565" y="3353"/>
                    <a:pt x="1531" y="4522"/>
                  </a:cubicBezTo>
                  <a:cubicBezTo>
                    <a:pt x="1496" y="5382"/>
                    <a:pt x="1548" y="6224"/>
                    <a:pt x="1823" y="7032"/>
                  </a:cubicBezTo>
                  <a:cubicBezTo>
                    <a:pt x="2012" y="7600"/>
                    <a:pt x="2012" y="8184"/>
                    <a:pt x="1857" y="8752"/>
                  </a:cubicBezTo>
                  <a:cubicBezTo>
                    <a:pt x="1823" y="8872"/>
                    <a:pt x="1806" y="8992"/>
                    <a:pt x="1771" y="9113"/>
                  </a:cubicBezTo>
                  <a:cubicBezTo>
                    <a:pt x="2218" y="8786"/>
                    <a:pt x="2511" y="8391"/>
                    <a:pt x="2700" y="7892"/>
                  </a:cubicBezTo>
                  <a:cubicBezTo>
                    <a:pt x="2975" y="7101"/>
                    <a:pt x="2889" y="6327"/>
                    <a:pt x="2751" y="5519"/>
                  </a:cubicBezTo>
                  <a:cubicBezTo>
                    <a:pt x="2597" y="4522"/>
                    <a:pt x="2786" y="4195"/>
                    <a:pt x="3714" y="3800"/>
                  </a:cubicBezTo>
                  <a:cubicBezTo>
                    <a:pt x="4075" y="3645"/>
                    <a:pt x="4230" y="3405"/>
                    <a:pt x="4196" y="3009"/>
                  </a:cubicBezTo>
                  <a:cubicBezTo>
                    <a:pt x="4178" y="2545"/>
                    <a:pt x="3938" y="2218"/>
                    <a:pt x="3628" y="1926"/>
                  </a:cubicBezTo>
                  <a:cubicBezTo>
                    <a:pt x="2631" y="912"/>
                    <a:pt x="1376" y="37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6" name="Google Shape;3056;p22"/>
            <p:cNvSpPr/>
            <p:nvPr/>
          </p:nvSpPr>
          <p:spPr>
            <a:xfrm>
              <a:off x="3621500" y="4620225"/>
              <a:ext cx="180125" cy="46950"/>
            </a:xfrm>
            <a:custGeom>
              <a:avLst/>
              <a:gdLst/>
              <a:ahLst/>
              <a:cxnLst/>
              <a:rect l="l" t="t" r="r" b="b"/>
              <a:pathLst>
                <a:path w="7205" h="1878" extrusionOk="0">
                  <a:moveTo>
                    <a:pt x="7205" y="0"/>
                  </a:moveTo>
                  <a:cubicBezTo>
                    <a:pt x="6964" y="0"/>
                    <a:pt x="6792" y="0"/>
                    <a:pt x="6637" y="17"/>
                  </a:cubicBezTo>
                  <a:cubicBezTo>
                    <a:pt x="5520" y="103"/>
                    <a:pt x="4402" y="155"/>
                    <a:pt x="3302" y="310"/>
                  </a:cubicBezTo>
                  <a:cubicBezTo>
                    <a:pt x="2408" y="447"/>
                    <a:pt x="1531" y="722"/>
                    <a:pt x="654" y="963"/>
                  </a:cubicBezTo>
                  <a:cubicBezTo>
                    <a:pt x="431" y="1032"/>
                    <a:pt x="224" y="1186"/>
                    <a:pt x="1" y="1290"/>
                  </a:cubicBezTo>
                  <a:cubicBezTo>
                    <a:pt x="18" y="1324"/>
                    <a:pt x="35" y="1358"/>
                    <a:pt x="35" y="1393"/>
                  </a:cubicBezTo>
                  <a:cubicBezTo>
                    <a:pt x="482" y="1341"/>
                    <a:pt x="946" y="1307"/>
                    <a:pt x="1393" y="1255"/>
                  </a:cubicBezTo>
                  <a:cubicBezTo>
                    <a:pt x="1480" y="1247"/>
                    <a:pt x="1565" y="1242"/>
                    <a:pt x="1648" y="1242"/>
                  </a:cubicBezTo>
                  <a:cubicBezTo>
                    <a:pt x="2074" y="1242"/>
                    <a:pt x="2447" y="1368"/>
                    <a:pt x="2735" y="1771"/>
                  </a:cubicBezTo>
                  <a:cubicBezTo>
                    <a:pt x="2764" y="1831"/>
                    <a:pt x="2872" y="1877"/>
                    <a:pt x="2945" y="1877"/>
                  </a:cubicBezTo>
                  <a:cubicBezTo>
                    <a:pt x="2956" y="1877"/>
                    <a:pt x="2966" y="1876"/>
                    <a:pt x="2975" y="1874"/>
                  </a:cubicBezTo>
                  <a:cubicBezTo>
                    <a:pt x="3405" y="1788"/>
                    <a:pt x="3818" y="1702"/>
                    <a:pt x="4213" y="1547"/>
                  </a:cubicBezTo>
                  <a:cubicBezTo>
                    <a:pt x="4781" y="1341"/>
                    <a:pt x="5331" y="1083"/>
                    <a:pt x="5898" y="860"/>
                  </a:cubicBezTo>
                  <a:cubicBezTo>
                    <a:pt x="6362" y="671"/>
                    <a:pt x="6844" y="516"/>
                    <a:pt x="7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7" name="Google Shape;3057;p22"/>
            <p:cNvSpPr/>
            <p:nvPr/>
          </p:nvSpPr>
          <p:spPr>
            <a:xfrm>
              <a:off x="3726375" y="2965975"/>
              <a:ext cx="61075" cy="51600"/>
            </a:xfrm>
            <a:custGeom>
              <a:avLst/>
              <a:gdLst/>
              <a:ahLst/>
              <a:cxnLst/>
              <a:rect l="l" t="t" r="r" b="b"/>
              <a:pathLst>
                <a:path w="2443" h="2064" extrusionOk="0">
                  <a:moveTo>
                    <a:pt x="169" y="1"/>
                  </a:moveTo>
                  <a:cubicBezTo>
                    <a:pt x="115" y="1"/>
                    <a:pt x="59" y="4"/>
                    <a:pt x="1" y="11"/>
                  </a:cubicBezTo>
                  <a:cubicBezTo>
                    <a:pt x="706" y="716"/>
                    <a:pt x="757" y="1025"/>
                    <a:pt x="310" y="2040"/>
                  </a:cubicBezTo>
                  <a:cubicBezTo>
                    <a:pt x="401" y="2055"/>
                    <a:pt x="493" y="2063"/>
                    <a:pt x="587" y="2063"/>
                  </a:cubicBezTo>
                  <a:cubicBezTo>
                    <a:pt x="1307" y="2063"/>
                    <a:pt x="2077" y="1607"/>
                    <a:pt x="2442" y="922"/>
                  </a:cubicBezTo>
                  <a:cubicBezTo>
                    <a:pt x="1584" y="874"/>
                    <a:pt x="1061" y="1"/>
                    <a:pt x="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8" name="Google Shape;3058;p22"/>
            <p:cNvSpPr/>
            <p:nvPr/>
          </p:nvSpPr>
          <p:spPr>
            <a:xfrm>
              <a:off x="3678675" y="2971925"/>
              <a:ext cx="57200" cy="48925"/>
            </a:xfrm>
            <a:custGeom>
              <a:avLst/>
              <a:gdLst/>
              <a:ahLst/>
              <a:cxnLst/>
              <a:rect l="l" t="t" r="r" b="b"/>
              <a:pathLst>
                <a:path w="2288" h="1957" extrusionOk="0">
                  <a:moveTo>
                    <a:pt x="1130" y="466"/>
                  </a:moveTo>
                  <a:cubicBezTo>
                    <a:pt x="1158" y="466"/>
                    <a:pt x="1189" y="470"/>
                    <a:pt x="1221" y="478"/>
                  </a:cubicBezTo>
                  <a:cubicBezTo>
                    <a:pt x="1496" y="564"/>
                    <a:pt x="1582" y="787"/>
                    <a:pt x="1548" y="1045"/>
                  </a:cubicBezTo>
                  <a:cubicBezTo>
                    <a:pt x="1474" y="1267"/>
                    <a:pt x="1337" y="1438"/>
                    <a:pt x="1125" y="1438"/>
                  </a:cubicBezTo>
                  <a:cubicBezTo>
                    <a:pt x="1090" y="1438"/>
                    <a:pt x="1054" y="1433"/>
                    <a:pt x="1015" y="1423"/>
                  </a:cubicBezTo>
                  <a:cubicBezTo>
                    <a:pt x="740" y="1337"/>
                    <a:pt x="688" y="1114"/>
                    <a:pt x="757" y="873"/>
                  </a:cubicBezTo>
                  <a:cubicBezTo>
                    <a:pt x="818" y="676"/>
                    <a:pt x="918" y="466"/>
                    <a:pt x="1130" y="466"/>
                  </a:cubicBezTo>
                  <a:close/>
                  <a:moveTo>
                    <a:pt x="1226" y="1"/>
                  </a:moveTo>
                  <a:cubicBezTo>
                    <a:pt x="718" y="1"/>
                    <a:pt x="285" y="326"/>
                    <a:pt x="138" y="839"/>
                  </a:cubicBezTo>
                  <a:cubicBezTo>
                    <a:pt x="1" y="1355"/>
                    <a:pt x="241" y="1802"/>
                    <a:pt x="740" y="1922"/>
                  </a:cubicBezTo>
                  <a:cubicBezTo>
                    <a:pt x="829" y="1946"/>
                    <a:pt x="922" y="1957"/>
                    <a:pt x="1014" y="1957"/>
                  </a:cubicBezTo>
                  <a:cubicBezTo>
                    <a:pt x="1527" y="1957"/>
                    <a:pt x="2050" y="1614"/>
                    <a:pt x="2167" y="1148"/>
                  </a:cubicBezTo>
                  <a:cubicBezTo>
                    <a:pt x="2287" y="667"/>
                    <a:pt x="1978" y="151"/>
                    <a:pt x="1496" y="31"/>
                  </a:cubicBezTo>
                  <a:cubicBezTo>
                    <a:pt x="1405" y="10"/>
                    <a:pt x="1314" y="1"/>
                    <a:pt x="12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9" name="Google Shape;3059;p22"/>
            <p:cNvSpPr/>
            <p:nvPr/>
          </p:nvSpPr>
          <p:spPr>
            <a:xfrm>
              <a:off x="3486550" y="2959125"/>
              <a:ext cx="23650" cy="22600"/>
            </a:xfrm>
            <a:custGeom>
              <a:avLst/>
              <a:gdLst/>
              <a:ahLst/>
              <a:cxnLst/>
              <a:rect l="l" t="t" r="r" b="b"/>
              <a:pathLst>
                <a:path w="946" h="904" extrusionOk="0">
                  <a:moveTo>
                    <a:pt x="690" y="0"/>
                  </a:moveTo>
                  <a:cubicBezTo>
                    <a:pt x="671" y="0"/>
                    <a:pt x="653" y="3"/>
                    <a:pt x="636" y="10"/>
                  </a:cubicBezTo>
                  <a:cubicBezTo>
                    <a:pt x="292" y="147"/>
                    <a:pt x="103" y="422"/>
                    <a:pt x="0" y="904"/>
                  </a:cubicBezTo>
                  <a:cubicBezTo>
                    <a:pt x="344" y="663"/>
                    <a:pt x="602" y="491"/>
                    <a:pt x="843" y="302"/>
                  </a:cubicBezTo>
                  <a:cubicBezTo>
                    <a:pt x="894" y="250"/>
                    <a:pt x="911" y="147"/>
                    <a:pt x="946" y="61"/>
                  </a:cubicBezTo>
                  <a:cubicBezTo>
                    <a:pt x="863" y="48"/>
                    <a:pt x="769" y="0"/>
                    <a:pt x="6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0" name="Google Shape;3060;p22"/>
            <p:cNvSpPr/>
            <p:nvPr/>
          </p:nvSpPr>
          <p:spPr>
            <a:xfrm>
              <a:off x="3205875" y="2702325"/>
              <a:ext cx="1336775" cy="2535575"/>
            </a:xfrm>
            <a:custGeom>
              <a:avLst/>
              <a:gdLst/>
              <a:ahLst/>
              <a:cxnLst/>
              <a:rect l="l" t="t" r="r" b="b"/>
              <a:pathLst>
                <a:path w="53471" h="101423" extrusionOk="0">
                  <a:moveTo>
                    <a:pt x="21543" y="310"/>
                  </a:moveTo>
                  <a:cubicBezTo>
                    <a:pt x="21491" y="396"/>
                    <a:pt x="21474" y="447"/>
                    <a:pt x="21440" y="482"/>
                  </a:cubicBezTo>
                  <a:cubicBezTo>
                    <a:pt x="20735" y="1204"/>
                    <a:pt x="20236" y="2081"/>
                    <a:pt x="19875" y="3009"/>
                  </a:cubicBezTo>
                  <a:cubicBezTo>
                    <a:pt x="19360" y="4281"/>
                    <a:pt x="18431" y="4986"/>
                    <a:pt x="17107" y="5244"/>
                  </a:cubicBezTo>
                  <a:cubicBezTo>
                    <a:pt x="16121" y="5450"/>
                    <a:pt x="15124" y="5513"/>
                    <a:pt x="14125" y="5513"/>
                  </a:cubicBezTo>
                  <a:cubicBezTo>
                    <a:pt x="13870" y="5513"/>
                    <a:pt x="13614" y="5509"/>
                    <a:pt x="13359" y="5502"/>
                  </a:cubicBezTo>
                  <a:cubicBezTo>
                    <a:pt x="13004" y="5491"/>
                    <a:pt x="12647" y="5487"/>
                    <a:pt x="12289" y="5487"/>
                  </a:cubicBezTo>
                  <a:cubicBezTo>
                    <a:pt x="11573" y="5487"/>
                    <a:pt x="10855" y="5502"/>
                    <a:pt x="10144" y="5502"/>
                  </a:cubicBezTo>
                  <a:cubicBezTo>
                    <a:pt x="10144" y="5468"/>
                    <a:pt x="10127" y="5416"/>
                    <a:pt x="10110" y="5382"/>
                  </a:cubicBezTo>
                  <a:cubicBezTo>
                    <a:pt x="10591" y="5244"/>
                    <a:pt x="11055" y="5021"/>
                    <a:pt x="11537" y="5003"/>
                  </a:cubicBezTo>
                  <a:cubicBezTo>
                    <a:pt x="12671" y="4918"/>
                    <a:pt x="13823" y="4969"/>
                    <a:pt x="14958" y="4900"/>
                  </a:cubicBezTo>
                  <a:cubicBezTo>
                    <a:pt x="15801" y="4849"/>
                    <a:pt x="16643" y="4763"/>
                    <a:pt x="17468" y="4591"/>
                  </a:cubicBezTo>
                  <a:cubicBezTo>
                    <a:pt x="18259" y="4419"/>
                    <a:pt x="18827" y="3886"/>
                    <a:pt x="19205" y="3164"/>
                  </a:cubicBezTo>
                  <a:cubicBezTo>
                    <a:pt x="19566" y="2493"/>
                    <a:pt x="19944" y="1840"/>
                    <a:pt x="20340" y="1187"/>
                  </a:cubicBezTo>
                  <a:cubicBezTo>
                    <a:pt x="20597" y="757"/>
                    <a:pt x="20993" y="464"/>
                    <a:pt x="21543" y="310"/>
                  </a:cubicBezTo>
                  <a:close/>
                  <a:moveTo>
                    <a:pt x="34500" y="13328"/>
                  </a:moveTo>
                  <a:cubicBezTo>
                    <a:pt x="34779" y="13328"/>
                    <a:pt x="35101" y="13436"/>
                    <a:pt x="35469" y="13652"/>
                  </a:cubicBezTo>
                  <a:cubicBezTo>
                    <a:pt x="34765" y="13858"/>
                    <a:pt x="34111" y="14064"/>
                    <a:pt x="33423" y="14271"/>
                  </a:cubicBezTo>
                  <a:cubicBezTo>
                    <a:pt x="33673" y="13642"/>
                    <a:pt x="34025" y="13328"/>
                    <a:pt x="34500" y="13328"/>
                  </a:cubicBezTo>
                  <a:close/>
                  <a:moveTo>
                    <a:pt x="10591" y="15560"/>
                  </a:moveTo>
                  <a:cubicBezTo>
                    <a:pt x="10780" y="15612"/>
                    <a:pt x="10918" y="15646"/>
                    <a:pt x="11124" y="15698"/>
                  </a:cubicBezTo>
                  <a:cubicBezTo>
                    <a:pt x="10952" y="15938"/>
                    <a:pt x="10815" y="16145"/>
                    <a:pt x="10677" y="16351"/>
                  </a:cubicBezTo>
                  <a:cubicBezTo>
                    <a:pt x="10643" y="16351"/>
                    <a:pt x="10608" y="16334"/>
                    <a:pt x="10574" y="16317"/>
                  </a:cubicBezTo>
                  <a:cubicBezTo>
                    <a:pt x="10574" y="16076"/>
                    <a:pt x="10591" y="15835"/>
                    <a:pt x="10591" y="15560"/>
                  </a:cubicBezTo>
                  <a:close/>
                  <a:moveTo>
                    <a:pt x="12018" y="15852"/>
                  </a:moveTo>
                  <a:cubicBezTo>
                    <a:pt x="12310" y="15852"/>
                    <a:pt x="12551" y="15870"/>
                    <a:pt x="12809" y="15870"/>
                  </a:cubicBezTo>
                  <a:cubicBezTo>
                    <a:pt x="12568" y="16282"/>
                    <a:pt x="12345" y="16660"/>
                    <a:pt x="12138" y="17021"/>
                  </a:cubicBezTo>
                  <a:cubicBezTo>
                    <a:pt x="12104" y="17021"/>
                    <a:pt x="12070" y="17021"/>
                    <a:pt x="12035" y="17004"/>
                  </a:cubicBezTo>
                  <a:cubicBezTo>
                    <a:pt x="12035" y="16643"/>
                    <a:pt x="12018" y="16265"/>
                    <a:pt x="12018" y="15852"/>
                  </a:cubicBezTo>
                  <a:close/>
                  <a:moveTo>
                    <a:pt x="39785" y="14563"/>
                  </a:moveTo>
                  <a:lnTo>
                    <a:pt x="39785" y="14563"/>
                  </a:lnTo>
                  <a:cubicBezTo>
                    <a:pt x="39647" y="15216"/>
                    <a:pt x="39304" y="15818"/>
                    <a:pt x="38702" y="16007"/>
                  </a:cubicBezTo>
                  <a:cubicBezTo>
                    <a:pt x="37206" y="16489"/>
                    <a:pt x="35676" y="16832"/>
                    <a:pt x="34146" y="17228"/>
                  </a:cubicBezTo>
                  <a:cubicBezTo>
                    <a:pt x="34163" y="16798"/>
                    <a:pt x="34868" y="16695"/>
                    <a:pt x="34472" y="16145"/>
                  </a:cubicBezTo>
                  <a:cubicBezTo>
                    <a:pt x="34954" y="15904"/>
                    <a:pt x="35418" y="15663"/>
                    <a:pt x="35899" y="15440"/>
                  </a:cubicBezTo>
                  <a:cubicBezTo>
                    <a:pt x="36157" y="15302"/>
                    <a:pt x="36415" y="15199"/>
                    <a:pt x="36673" y="15044"/>
                  </a:cubicBezTo>
                  <a:cubicBezTo>
                    <a:pt x="37115" y="14798"/>
                    <a:pt x="37546" y="14570"/>
                    <a:pt x="38042" y="14570"/>
                  </a:cubicBezTo>
                  <a:cubicBezTo>
                    <a:pt x="38203" y="14570"/>
                    <a:pt x="38370" y="14594"/>
                    <a:pt x="38547" y="14649"/>
                  </a:cubicBezTo>
                  <a:cubicBezTo>
                    <a:pt x="38635" y="14674"/>
                    <a:pt x="38727" y="14684"/>
                    <a:pt x="38822" y="14684"/>
                  </a:cubicBezTo>
                  <a:cubicBezTo>
                    <a:pt x="39118" y="14684"/>
                    <a:pt x="39447" y="14589"/>
                    <a:pt x="39785" y="14563"/>
                  </a:cubicBezTo>
                  <a:close/>
                  <a:moveTo>
                    <a:pt x="16351" y="16041"/>
                  </a:moveTo>
                  <a:lnTo>
                    <a:pt x="16351" y="16041"/>
                  </a:lnTo>
                  <a:cubicBezTo>
                    <a:pt x="16574" y="16127"/>
                    <a:pt x="16781" y="16196"/>
                    <a:pt x="17073" y="16299"/>
                  </a:cubicBezTo>
                  <a:cubicBezTo>
                    <a:pt x="16884" y="16660"/>
                    <a:pt x="16695" y="16970"/>
                    <a:pt x="16523" y="17279"/>
                  </a:cubicBezTo>
                  <a:lnTo>
                    <a:pt x="16437" y="17245"/>
                  </a:lnTo>
                  <a:cubicBezTo>
                    <a:pt x="16402" y="16850"/>
                    <a:pt x="16385" y="16471"/>
                    <a:pt x="16351" y="16041"/>
                  </a:cubicBezTo>
                  <a:close/>
                  <a:moveTo>
                    <a:pt x="40432" y="4925"/>
                  </a:moveTo>
                  <a:cubicBezTo>
                    <a:pt x="40758" y="4925"/>
                    <a:pt x="41024" y="5073"/>
                    <a:pt x="41264" y="5313"/>
                  </a:cubicBezTo>
                  <a:cubicBezTo>
                    <a:pt x="41762" y="5846"/>
                    <a:pt x="42089" y="6465"/>
                    <a:pt x="42089" y="7187"/>
                  </a:cubicBezTo>
                  <a:cubicBezTo>
                    <a:pt x="42106" y="8047"/>
                    <a:pt x="42037" y="8924"/>
                    <a:pt x="42003" y="9783"/>
                  </a:cubicBezTo>
                  <a:lnTo>
                    <a:pt x="41883" y="9783"/>
                  </a:lnTo>
                  <a:cubicBezTo>
                    <a:pt x="41728" y="11296"/>
                    <a:pt x="40713" y="12225"/>
                    <a:pt x="39561" y="13050"/>
                  </a:cubicBezTo>
                  <a:cubicBezTo>
                    <a:pt x="38014" y="14167"/>
                    <a:pt x="36329" y="15044"/>
                    <a:pt x="34610" y="15870"/>
                  </a:cubicBezTo>
                  <a:cubicBezTo>
                    <a:pt x="34350" y="15985"/>
                    <a:pt x="34103" y="16088"/>
                    <a:pt x="33817" y="16088"/>
                  </a:cubicBezTo>
                  <a:cubicBezTo>
                    <a:pt x="33762" y="16088"/>
                    <a:pt x="33705" y="16084"/>
                    <a:pt x="33647" y="16076"/>
                  </a:cubicBezTo>
                  <a:cubicBezTo>
                    <a:pt x="33591" y="16069"/>
                    <a:pt x="33536" y="16066"/>
                    <a:pt x="33482" y="16066"/>
                  </a:cubicBezTo>
                  <a:cubicBezTo>
                    <a:pt x="32991" y="16066"/>
                    <a:pt x="32592" y="16337"/>
                    <a:pt x="32220" y="16678"/>
                  </a:cubicBezTo>
                  <a:cubicBezTo>
                    <a:pt x="31658" y="17203"/>
                    <a:pt x="31035" y="17502"/>
                    <a:pt x="30340" y="17502"/>
                  </a:cubicBezTo>
                  <a:cubicBezTo>
                    <a:pt x="30056" y="17502"/>
                    <a:pt x="29761" y="17453"/>
                    <a:pt x="29452" y="17348"/>
                  </a:cubicBezTo>
                  <a:cubicBezTo>
                    <a:pt x="29228" y="17262"/>
                    <a:pt x="28988" y="17142"/>
                    <a:pt x="28816" y="16970"/>
                  </a:cubicBezTo>
                  <a:cubicBezTo>
                    <a:pt x="28713" y="16850"/>
                    <a:pt x="28644" y="16574"/>
                    <a:pt x="28713" y="16471"/>
                  </a:cubicBezTo>
                  <a:cubicBezTo>
                    <a:pt x="28799" y="16317"/>
                    <a:pt x="29022" y="16231"/>
                    <a:pt x="29211" y="16162"/>
                  </a:cubicBezTo>
                  <a:cubicBezTo>
                    <a:pt x="29232" y="16154"/>
                    <a:pt x="29255" y="16150"/>
                    <a:pt x="29278" y="16150"/>
                  </a:cubicBezTo>
                  <a:cubicBezTo>
                    <a:pt x="29353" y="16150"/>
                    <a:pt x="29438" y="16183"/>
                    <a:pt x="29503" y="16196"/>
                  </a:cubicBezTo>
                  <a:cubicBezTo>
                    <a:pt x="29746" y="16230"/>
                    <a:pt x="29982" y="16248"/>
                    <a:pt x="30211" y="16248"/>
                  </a:cubicBezTo>
                  <a:cubicBezTo>
                    <a:pt x="31264" y="16248"/>
                    <a:pt x="32167" y="15870"/>
                    <a:pt x="32873" y="14924"/>
                  </a:cubicBezTo>
                  <a:cubicBezTo>
                    <a:pt x="33011" y="14735"/>
                    <a:pt x="33252" y="14597"/>
                    <a:pt x="33475" y="14511"/>
                  </a:cubicBezTo>
                  <a:cubicBezTo>
                    <a:pt x="34472" y="14133"/>
                    <a:pt x="35538" y="13858"/>
                    <a:pt x="36484" y="13394"/>
                  </a:cubicBezTo>
                  <a:cubicBezTo>
                    <a:pt x="38134" y="12551"/>
                    <a:pt x="39028" y="10608"/>
                    <a:pt x="38650" y="8803"/>
                  </a:cubicBezTo>
                  <a:cubicBezTo>
                    <a:pt x="38564" y="8442"/>
                    <a:pt x="38255" y="8115"/>
                    <a:pt x="38066" y="7772"/>
                  </a:cubicBezTo>
                  <a:cubicBezTo>
                    <a:pt x="37962" y="7582"/>
                    <a:pt x="37911" y="7376"/>
                    <a:pt x="37842" y="7187"/>
                  </a:cubicBezTo>
                  <a:cubicBezTo>
                    <a:pt x="38075" y="7109"/>
                    <a:pt x="38308" y="6976"/>
                    <a:pt x="38528" y="6976"/>
                  </a:cubicBezTo>
                  <a:cubicBezTo>
                    <a:pt x="38552" y="6976"/>
                    <a:pt x="38575" y="6977"/>
                    <a:pt x="38599" y="6981"/>
                  </a:cubicBezTo>
                  <a:cubicBezTo>
                    <a:pt x="39011" y="7032"/>
                    <a:pt x="39252" y="7342"/>
                    <a:pt x="39407" y="7703"/>
                  </a:cubicBezTo>
                  <a:cubicBezTo>
                    <a:pt x="39716" y="8459"/>
                    <a:pt x="39682" y="9216"/>
                    <a:pt x="39441" y="9989"/>
                  </a:cubicBezTo>
                  <a:cubicBezTo>
                    <a:pt x="39355" y="10282"/>
                    <a:pt x="39235" y="10574"/>
                    <a:pt x="39183" y="10884"/>
                  </a:cubicBezTo>
                  <a:cubicBezTo>
                    <a:pt x="39149" y="11055"/>
                    <a:pt x="39200" y="11348"/>
                    <a:pt x="39286" y="11382"/>
                  </a:cubicBezTo>
                  <a:cubicBezTo>
                    <a:pt x="39355" y="11410"/>
                    <a:pt x="39440" y="11423"/>
                    <a:pt x="39527" y="11423"/>
                  </a:cubicBezTo>
                  <a:cubicBezTo>
                    <a:pt x="39656" y="11423"/>
                    <a:pt x="39788" y="11392"/>
                    <a:pt x="39871" y="11331"/>
                  </a:cubicBezTo>
                  <a:cubicBezTo>
                    <a:pt x="40077" y="11176"/>
                    <a:pt x="40266" y="10918"/>
                    <a:pt x="40370" y="10677"/>
                  </a:cubicBezTo>
                  <a:cubicBezTo>
                    <a:pt x="40782" y="9766"/>
                    <a:pt x="40954" y="8803"/>
                    <a:pt x="40885" y="7789"/>
                  </a:cubicBezTo>
                  <a:cubicBezTo>
                    <a:pt x="40834" y="7084"/>
                    <a:pt x="40541" y="6534"/>
                    <a:pt x="39940" y="6138"/>
                  </a:cubicBezTo>
                  <a:cubicBezTo>
                    <a:pt x="39716" y="6001"/>
                    <a:pt x="39407" y="5863"/>
                    <a:pt x="39510" y="5502"/>
                  </a:cubicBezTo>
                  <a:cubicBezTo>
                    <a:pt x="39613" y="5141"/>
                    <a:pt x="39905" y="4969"/>
                    <a:pt x="40284" y="4935"/>
                  </a:cubicBezTo>
                  <a:cubicBezTo>
                    <a:pt x="40334" y="4928"/>
                    <a:pt x="40384" y="4925"/>
                    <a:pt x="40432" y="4925"/>
                  </a:cubicBezTo>
                  <a:close/>
                  <a:moveTo>
                    <a:pt x="9250" y="17640"/>
                  </a:moveTo>
                  <a:cubicBezTo>
                    <a:pt x="9388" y="17881"/>
                    <a:pt x="9525" y="18105"/>
                    <a:pt x="9628" y="18328"/>
                  </a:cubicBezTo>
                  <a:cubicBezTo>
                    <a:pt x="9759" y="18633"/>
                    <a:pt x="9644" y="18791"/>
                    <a:pt x="9242" y="18791"/>
                  </a:cubicBezTo>
                  <a:cubicBezTo>
                    <a:pt x="9168" y="18791"/>
                    <a:pt x="9085" y="18786"/>
                    <a:pt x="8992" y="18775"/>
                  </a:cubicBezTo>
                  <a:lnTo>
                    <a:pt x="9130" y="17658"/>
                  </a:lnTo>
                  <a:cubicBezTo>
                    <a:pt x="9181" y="17658"/>
                    <a:pt x="9216" y="17658"/>
                    <a:pt x="9250" y="17640"/>
                  </a:cubicBezTo>
                  <a:close/>
                  <a:moveTo>
                    <a:pt x="10161" y="17572"/>
                  </a:moveTo>
                  <a:cubicBezTo>
                    <a:pt x="10213" y="17572"/>
                    <a:pt x="10264" y="17572"/>
                    <a:pt x="10316" y="17589"/>
                  </a:cubicBezTo>
                  <a:cubicBezTo>
                    <a:pt x="10368" y="18070"/>
                    <a:pt x="10402" y="18552"/>
                    <a:pt x="10454" y="19033"/>
                  </a:cubicBezTo>
                  <a:cubicBezTo>
                    <a:pt x="9869" y="18982"/>
                    <a:pt x="9783" y="18913"/>
                    <a:pt x="9886" y="18414"/>
                  </a:cubicBezTo>
                  <a:cubicBezTo>
                    <a:pt x="9955" y="18122"/>
                    <a:pt x="10075" y="17847"/>
                    <a:pt x="10161" y="17572"/>
                  </a:cubicBezTo>
                  <a:close/>
                  <a:moveTo>
                    <a:pt x="45202" y="8031"/>
                  </a:moveTo>
                  <a:cubicBezTo>
                    <a:pt x="45374" y="8031"/>
                    <a:pt x="45528" y="8101"/>
                    <a:pt x="45648" y="8253"/>
                  </a:cubicBezTo>
                  <a:cubicBezTo>
                    <a:pt x="45785" y="8425"/>
                    <a:pt x="45906" y="8614"/>
                    <a:pt x="45974" y="8803"/>
                  </a:cubicBezTo>
                  <a:cubicBezTo>
                    <a:pt x="46731" y="10763"/>
                    <a:pt x="46421" y="14030"/>
                    <a:pt x="44118" y="15629"/>
                  </a:cubicBezTo>
                  <a:cubicBezTo>
                    <a:pt x="43361" y="16145"/>
                    <a:pt x="42484" y="16557"/>
                    <a:pt x="41607" y="16850"/>
                  </a:cubicBezTo>
                  <a:cubicBezTo>
                    <a:pt x="38839" y="17709"/>
                    <a:pt x="36037" y="18500"/>
                    <a:pt x="33252" y="19308"/>
                  </a:cubicBezTo>
                  <a:cubicBezTo>
                    <a:pt x="33183" y="19343"/>
                    <a:pt x="33097" y="19343"/>
                    <a:pt x="33062" y="19360"/>
                  </a:cubicBezTo>
                  <a:cubicBezTo>
                    <a:pt x="33303" y="18827"/>
                    <a:pt x="33561" y="18311"/>
                    <a:pt x="33819" y="17795"/>
                  </a:cubicBezTo>
                  <a:cubicBezTo>
                    <a:pt x="33853" y="17709"/>
                    <a:pt x="33939" y="17589"/>
                    <a:pt x="34025" y="17572"/>
                  </a:cubicBezTo>
                  <a:cubicBezTo>
                    <a:pt x="35384" y="17211"/>
                    <a:pt x="36759" y="16901"/>
                    <a:pt x="38100" y="16506"/>
                  </a:cubicBezTo>
                  <a:cubicBezTo>
                    <a:pt x="38942" y="16265"/>
                    <a:pt x="39785" y="15973"/>
                    <a:pt x="40576" y="15594"/>
                  </a:cubicBezTo>
                  <a:cubicBezTo>
                    <a:pt x="41917" y="14958"/>
                    <a:pt x="42622" y="13875"/>
                    <a:pt x="42691" y="12379"/>
                  </a:cubicBezTo>
                  <a:cubicBezTo>
                    <a:pt x="42708" y="12018"/>
                    <a:pt x="42811" y="11674"/>
                    <a:pt x="42897" y="11331"/>
                  </a:cubicBezTo>
                  <a:cubicBezTo>
                    <a:pt x="42931" y="11193"/>
                    <a:pt x="43034" y="11073"/>
                    <a:pt x="43155" y="10970"/>
                  </a:cubicBezTo>
                  <a:cubicBezTo>
                    <a:pt x="43256" y="10875"/>
                    <a:pt x="43355" y="10828"/>
                    <a:pt x="43442" y="10828"/>
                  </a:cubicBezTo>
                  <a:cubicBezTo>
                    <a:pt x="43575" y="10828"/>
                    <a:pt x="43680" y="10940"/>
                    <a:pt x="43722" y="11159"/>
                  </a:cubicBezTo>
                  <a:cubicBezTo>
                    <a:pt x="43825" y="11760"/>
                    <a:pt x="43688" y="12328"/>
                    <a:pt x="43447" y="12861"/>
                  </a:cubicBezTo>
                  <a:cubicBezTo>
                    <a:pt x="43258" y="13273"/>
                    <a:pt x="43017" y="13669"/>
                    <a:pt x="42794" y="14064"/>
                  </a:cubicBezTo>
                  <a:cubicBezTo>
                    <a:pt x="42725" y="14202"/>
                    <a:pt x="42656" y="14339"/>
                    <a:pt x="42622" y="14477"/>
                  </a:cubicBezTo>
                  <a:cubicBezTo>
                    <a:pt x="42500" y="14858"/>
                    <a:pt x="42662" y="15090"/>
                    <a:pt x="43011" y="15090"/>
                  </a:cubicBezTo>
                  <a:cubicBezTo>
                    <a:pt x="43056" y="15090"/>
                    <a:pt x="43104" y="15086"/>
                    <a:pt x="43155" y="15079"/>
                  </a:cubicBezTo>
                  <a:cubicBezTo>
                    <a:pt x="43653" y="14993"/>
                    <a:pt x="43997" y="14683"/>
                    <a:pt x="44272" y="14271"/>
                  </a:cubicBezTo>
                  <a:cubicBezTo>
                    <a:pt x="44840" y="13428"/>
                    <a:pt x="45063" y="12465"/>
                    <a:pt x="45012" y="11451"/>
                  </a:cubicBezTo>
                  <a:cubicBezTo>
                    <a:pt x="44994" y="10815"/>
                    <a:pt x="44823" y="10161"/>
                    <a:pt x="44702" y="9525"/>
                  </a:cubicBezTo>
                  <a:cubicBezTo>
                    <a:pt x="44651" y="9267"/>
                    <a:pt x="44582" y="9009"/>
                    <a:pt x="44547" y="8734"/>
                  </a:cubicBezTo>
                  <a:cubicBezTo>
                    <a:pt x="44479" y="8442"/>
                    <a:pt x="44616" y="8219"/>
                    <a:pt x="44891" y="8098"/>
                  </a:cubicBezTo>
                  <a:cubicBezTo>
                    <a:pt x="44998" y="8054"/>
                    <a:pt x="45103" y="8031"/>
                    <a:pt x="45202" y="8031"/>
                  </a:cubicBezTo>
                  <a:close/>
                  <a:moveTo>
                    <a:pt x="10729" y="18620"/>
                  </a:moveTo>
                  <a:cubicBezTo>
                    <a:pt x="11434" y="18620"/>
                    <a:pt x="12070" y="18827"/>
                    <a:pt x="12689" y="19136"/>
                  </a:cubicBezTo>
                  <a:cubicBezTo>
                    <a:pt x="13428" y="19497"/>
                    <a:pt x="14150" y="19893"/>
                    <a:pt x="14889" y="20271"/>
                  </a:cubicBezTo>
                  <a:cubicBezTo>
                    <a:pt x="15528" y="20598"/>
                    <a:pt x="16206" y="20784"/>
                    <a:pt x="16922" y="20784"/>
                  </a:cubicBezTo>
                  <a:cubicBezTo>
                    <a:pt x="17034" y="20784"/>
                    <a:pt x="17148" y="20779"/>
                    <a:pt x="17262" y="20770"/>
                  </a:cubicBezTo>
                  <a:cubicBezTo>
                    <a:pt x="17302" y="20764"/>
                    <a:pt x="17340" y="20762"/>
                    <a:pt x="17381" y="20762"/>
                  </a:cubicBezTo>
                  <a:cubicBezTo>
                    <a:pt x="17463" y="20762"/>
                    <a:pt x="17554" y="20770"/>
                    <a:pt x="17692" y="20770"/>
                  </a:cubicBezTo>
                  <a:cubicBezTo>
                    <a:pt x="17413" y="21110"/>
                    <a:pt x="17120" y="21381"/>
                    <a:pt x="16751" y="21381"/>
                  </a:cubicBezTo>
                  <a:cubicBezTo>
                    <a:pt x="16710" y="21381"/>
                    <a:pt x="16668" y="21378"/>
                    <a:pt x="16626" y="21371"/>
                  </a:cubicBezTo>
                  <a:cubicBezTo>
                    <a:pt x="15955" y="21303"/>
                    <a:pt x="15302" y="21199"/>
                    <a:pt x="14649" y="21010"/>
                  </a:cubicBezTo>
                  <a:cubicBezTo>
                    <a:pt x="13325" y="20649"/>
                    <a:pt x="12138" y="19979"/>
                    <a:pt x="10952" y="19291"/>
                  </a:cubicBezTo>
                  <a:cubicBezTo>
                    <a:pt x="10780" y="19205"/>
                    <a:pt x="10711" y="18913"/>
                    <a:pt x="10608" y="18724"/>
                  </a:cubicBezTo>
                  <a:cubicBezTo>
                    <a:pt x="10643" y="18689"/>
                    <a:pt x="10694" y="18655"/>
                    <a:pt x="10729" y="18620"/>
                  </a:cubicBezTo>
                  <a:close/>
                  <a:moveTo>
                    <a:pt x="39425" y="17861"/>
                  </a:moveTo>
                  <a:cubicBezTo>
                    <a:pt x="39480" y="17861"/>
                    <a:pt x="39569" y="17919"/>
                    <a:pt x="39630" y="17950"/>
                  </a:cubicBezTo>
                  <a:cubicBezTo>
                    <a:pt x="40060" y="18156"/>
                    <a:pt x="40473" y="18380"/>
                    <a:pt x="40920" y="18620"/>
                  </a:cubicBezTo>
                  <a:cubicBezTo>
                    <a:pt x="40765" y="18689"/>
                    <a:pt x="40559" y="18775"/>
                    <a:pt x="40352" y="18878"/>
                  </a:cubicBezTo>
                  <a:cubicBezTo>
                    <a:pt x="40249" y="18930"/>
                    <a:pt x="40180" y="19016"/>
                    <a:pt x="40077" y="19085"/>
                  </a:cubicBezTo>
                  <a:cubicBezTo>
                    <a:pt x="40163" y="19171"/>
                    <a:pt x="40232" y="19291"/>
                    <a:pt x="40335" y="19343"/>
                  </a:cubicBezTo>
                  <a:cubicBezTo>
                    <a:pt x="41126" y="19755"/>
                    <a:pt x="41607" y="20735"/>
                    <a:pt x="41418" y="21664"/>
                  </a:cubicBezTo>
                  <a:cubicBezTo>
                    <a:pt x="40455" y="20357"/>
                    <a:pt x="39424" y="19153"/>
                    <a:pt x="37945" y="18294"/>
                  </a:cubicBezTo>
                  <a:cubicBezTo>
                    <a:pt x="38478" y="18139"/>
                    <a:pt x="38942" y="18001"/>
                    <a:pt x="39407" y="17864"/>
                  </a:cubicBezTo>
                  <a:cubicBezTo>
                    <a:pt x="39412" y="17862"/>
                    <a:pt x="39418" y="17861"/>
                    <a:pt x="39425" y="17861"/>
                  </a:cubicBezTo>
                  <a:close/>
                  <a:moveTo>
                    <a:pt x="22798" y="2614"/>
                  </a:moveTo>
                  <a:cubicBezTo>
                    <a:pt x="22936" y="3319"/>
                    <a:pt x="22764" y="3972"/>
                    <a:pt x="22489" y="4608"/>
                  </a:cubicBezTo>
                  <a:cubicBezTo>
                    <a:pt x="21639" y="6662"/>
                    <a:pt x="20097" y="7745"/>
                    <a:pt x="17960" y="7745"/>
                  </a:cubicBezTo>
                  <a:cubicBezTo>
                    <a:pt x="17718" y="7745"/>
                    <a:pt x="17468" y="7731"/>
                    <a:pt x="17210" y="7703"/>
                  </a:cubicBezTo>
                  <a:cubicBezTo>
                    <a:pt x="16265" y="7600"/>
                    <a:pt x="15336" y="7307"/>
                    <a:pt x="14391" y="7084"/>
                  </a:cubicBezTo>
                  <a:cubicBezTo>
                    <a:pt x="13531" y="6878"/>
                    <a:pt x="12689" y="6568"/>
                    <a:pt x="11812" y="6465"/>
                  </a:cubicBezTo>
                  <a:cubicBezTo>
                    <a:pt x="11636" y="6442"/>
                    <a:pt x="11463" y="6431"/>
                    <a:pt x="11292" y="6431"/>
                  </a:cubicBezTo>
                  <a:cubicBezTo>
                    <a:pt x="9402" y="6431"/>
                    <a:pt x="7830" y="7802"/>
                    <a:pt x="7531" y="10041"/>
                  </a:cubicBezTo>
                  <a:cubicBezTo>
                    <a:pt x="7359" y="11382"/>
                    <a:pt x="7651" y="12534"/>
                    <a:pt x="8665" y="13497"/>
                  </a:cubicBezTo>
                  <a:cubicBezTo>
                    <a:pt x="9792" y="14606"/>
                    <a:pt x="11093" y="15253"/>
                    <a:pt x="12693" y="15253"/>
                  </a:cubicBezTo>
                  <a:cubicBezTo>
                    <a:pt x="12754" y="15253"/>
                    <a:pt x="12816" y="15252"/>
                    <a:pt x="12878" y="15251"/>
                  </a:cubicBezTo>
                  <a:cubicBezTo>
                    <a:pt x="13424" y="15241"/>
                    <a:pt x="13970" y="15231"/>
                    <a:pt x="14516" y="15231"/>
                  </a:cubicBezTo>
                  <a:cubicBezTo>
                    <a:pt x="14915" y="15231"/>
                    <a:pt x="15315" y="15236"/>
                    <a:pt x="15715" y="15251"/>
                  </a:cubicBezTo>
                  <a:cubicBezTo>
                    <a:pt x="16609" y="15285"/>
                    <a:pt x="17451" y="15491"/>
                    <a:pt x="18208" y="15973"/>
                  </a:cubicBezTo>
                  <a:cubicBezTo>
                    <a:pt x="18964" y="16471"/>
                    <a:pt x="19377" y="17107"/>
                    <a:pt x="19308" y="18036"/>
                  </a:cubicBezTo>
                  <a:cubicBezTo>
                    <a:pt x="19239" y="18930"/>
                    <a:pt x="19067" y="19790"/>
                    <a:pt x="18672" y="20615"/>
                  </a:cubicBezTo>
                  <a:cubicBezTo>
                    <a:pt x="18179" y="21586"/>
                    <a:pt x="17464" y="22115"/>
                    <a:pt x="16417" y="22115"/>
                  </a:cubicBezTo>
                  <a:cubicBezTo>
                    <a:pt x="16297" y="22115"/>
                    <a:pt x="16171" y="22108"/>
                    <a:pt x="16041" y="22093"/>
                  </a:cubicBezTo>
                  <a:cubicBezTo>
                    <a:pt x="14631" y="21939"/>
                    <a:pt x="13290" y="21664"/>
                    <a:pt x="12121" y="20804"/>
                  </a:cubicBezTo>
                  <a:cubicBezTo>
                    <a:pt x="11231" y="20136"/>
                    <a:pt x="10252" y="19748"/>
                    <a:pt x="9130" y="19748"/>
                  </a:cubicBezTo>
                  <a:cubicBezTo>
                    <a:pt x="9039" y="19748"/>
                    <a:pt x="8947" y="19750"/>
                    <a:pt x="8855" y="19755"/>
                  </a:cubicBezTo>
                  <a:cubicBezTo>
                    <a:pt x="8751" y="19755"/>
                    <a:pt x="8631" y="19635"/>
                    <a:pt x="8511" y="19583"/>
                  </a:cubicBezTo>
                  <a:cubicBezTo>
                    <a:pt x="8579" y="19480"/>
                    <a:pt x="8631" y="19325"/>
                    <a:pt x="8734" y="19257"/>
                  </a:cubicBezTo>
                  <a:cubicBezTo>
                    <a:pt x="8927" y="19142"/>
                    <a:pt x="9134" y="19091"/>
                    <a:pt x="9343" y="19091"/>
                  </a:cubicBezTo>
                  <a:cubicBezTo>
                    <a:pt x="9543" y="19091"/>
                    <a:pt x="9744" y="19138"/>
                    <a:pt x="9938" y="19222"/>
                  </a:cubicBezTo>
                  <a:cubicBezTo>
                    <a:pt x="10608" y="19514"/>
                    <a:pt x="11262" y="19790"/>
                    <a:pt x="11898" y="20133"/>
                  </a:cubicBezTo>
                  <a:cubicBezTo>
                    <a:pt x="13136" y="20770"/>
                    <a:pt x="14391" y="21337"/>
                    <a:pt x="15749" y="21612"/>
                  </a:cubicBezTo>
                  <a:cubicBezTo>
                    <a:pt x="16022" y="21669"/>
                    <a:pt x="16270" y="21699"/>
                    <a:pt x="16498" y="21699"/>
                  </a:cubicBezTo>
                  <a:cubicBezTo>
                    <a:pt x="17362" y="21699"/>
                    <a:pt x="17923" y="21271"/>
                    <a:pt x="18345" y="20305"/>
                  </a:cubicBezTo>
                  <a:cubicBezTo>
                    <a:pt x="18569" y="19790"/>
                    <a:pt x="18723" y="19239"/>
                    <a:pt x="18792" y="18672"/>
                  </a:cubicBezTo>
                  <a:cubicBezTo>
                    <a:pt x="18947" y="17365"/>
                    <a:pt x="18362" y="16506"/>
                    <a:pt x="17142" y="16007"/>
                  </a:cubicBezTo>
                  <a:cubicBezTo>
                    <a:pt x="16295" y="15668"/>
                    <a:pt x="15420" y="15592"/>
                    <a:pt x="14531" y="15592"/>
                  </a:cubicBezTo>
                  <a:cubicBezTo>
                    <a:pt x="14427" y="15592"/>
                    <a:pt x="14323" y="15593"/>
                    <a:pt x="14219" y="15594"/>
                  </a:cubicBezTo>
                  <a:cubicBezTo>
                    <a:pt x="13617" y="15594"/>
                    <a:pt x="13032" y="15629"/>
                    <a:pt x="12431" y="15629"/>
                  </a:cubicBezTo>
                  <a:cubicBezTo>
                    <a:pt x="10935" y="15629"/>
                    <a:pt x="9559" y="15130"/>
                    <a:pt x="8425" y="14202"/>
                  </a:cubicBezTo>
                  <a:cubicBezTo>
                    <a:pt x="6224" y="12431"/>
                    <a:pt x="6052" y="9285"/>
                    <a:pt x="7771" y="7118"/>
                  </a:cubicBezTo>
                  <a:cubicBezTo>
                    <a:pt x="8558" y="6120"/>
                    <a:pt x="9596" y="5721"/>
                    <a:pt x="10771" y="5721"/>
                  </a:cubicBezTo>
                  <a:cubicBezTo>
                    <a:pt x="10932" y="5721"/>
                    <a:pt x="11096" y="5728"/>
                    <a:pt x="11262" y="5743"/>
                  </a:cubicBezTo>
                  <a:cubicBezTo>
                    <a:pt x="11949" y="5812"/>
                    <a:pt x="12654" y="5983"/>
                    <a:pt x="13342" y="6155"/>
                  </a:cubicBezTo>
                  <a:cubicBezTo>
                    <a:pt x="14907" y="6551"/>
                    <a:pt x="16471" y="6878"/>
                    <a:pt x="18104" y="6912"/>
                  </a:cubicBezTo>
                  <a:cubicBezTo>
                    <a:pt x="18165" y="6914"/>
                    <a:pt x="18225" y="6915"/>
                    <a:pt x="18285" y="6915"/>
                  </a:cubicBezTo>
                  <a:cubicBezTo>
                    <a:pt x="19782" y="6915"/>
                    <a:pt x="20971" y="6290"/>
                    <a:pt x="21715" y="4918"/>
                  </a:cubicBezTo>
                  <a:cubicBezTo>
                    <a:pt x="22110" y="4178"/>
                    <a:pt x="22437" y="3387"/>
                    <a:pt x="22798" y="2614"/>
                  </a:cubicBezTo>
                  <a:close/>
                  <a:moveTo>
                    <a:pt x="21417" y="8463"/>
                  </a:moveTo>
                  <a:cubicBezTo>
                    <a:pt x="21903" y="8463"/>
                    <a:pt x="22376" y="8564"/>
                    <a:pt x="22781" y="8734"/>
                  </a:cubicBezTo>
                  <a:cubicBezTo>
                    <a:pt x="24139" y="9319"/>
                    <a:pt x="25446" y="10075"/>
                    <a:pt x="26753" y="10798"/>
                  </a:cubicBezTo>
                  <a:cubicBezTo>
                    <a:pt x="27857" y="11415"/>
                    <a:pt x="28992" y="11955"/>
                    <a:pt x="30259" y="11955"/>
                  </a:cubicBezTo>
                  <a:cubicBezTo>
                    <a:pt x="30334" y="11955"/>
                    <a:pt x="30408" y="11953"/>
                    <a:pt x="30483" y="11950"/>
                  </a:cubicBezTo>
                  <a:cubicBezTo>
                    <a:pt x="31257" y="11898"/>
                    <a:pt x="32014" y="11657"/>
                    <a:pt x="32770" y="11485"/>
                  </a:cubicBezTo>
                  <a:cubicBezTo>
                    <a:pt x="33217" y="11399"/>
                    <a:pt x="33664" y="11245"/>
                    <a:pt x="34111" y="11176"/>
                  </a:cubicBezTo>
                  <a:cubicBezTo>
                    <a:pt x="34182" y="11164"/>
                    <a:pt x="34252" y="11158"/>
                    <a:pt x="34320" y="11158"/>
                  </a:cubicBezTo>
                  <a:cubicBezTo>
                    <a:pt x="34744" y="11158"/>
                    <a:pt x="35104" y="11392"/>
                    <a:pt x="35401" y="11881"/>
                  </a:cubicBezTo>
                  <a:cubicBezTo>
                    <a:pt x="35280" y="11915"/>
                    <a:pt x="35160" y="11932"/>
                    <a:pt x="35091" y="11984"/>
                  </a:cubicBezTo>
                  <a:cubicBezTo>
                    <a:pt x="34644" y="12345"/>
                    <a:pt x="34180" y="12672"/>
                    <a:pt x="33802" y="13084"/>
                  </a:cubicBezTo>
                  <a:cubicBezTo>
                    <a:pt x="33372" y="13566"/>
                    <a:pt x="33028" y="14116"/>
                    <a:pt x="32650" y="14649"/>
                  </a:cubicBezTo>
                  <a:cubicBezTo>
                    <a:pt x="32020" y="15553"/>
                    <a:pt x="31183" y="15922"/>
                    <a:pt x="30208" y="15922"/>
                  </a:cubicBezTo>
                  <a:cubicBezTo>
                    <a:pt x="29959" y="15922"/>
                    <a:pt x="29701" y="15898"/>
                    <a:pt x="29435" y="15852"/>
                  </a:cubicBezTo>
                  <a:cubicBezTo>
                    <a:pt x="29384" y="15844"/>
                    <a:pt x="29332" y="15839"/>
                    <a:pt x="29281" y="15839"/>
                  </a:cubicBezTo>
                  <a:cubicBezTo>
                    <a:pt x="28933" y="15839"/>
                    <a:pt x="28587" y="16036"/>
                    <a:pt x="28437" y="16351"/>
                  </a:cubicBezTo>
                  <a:cubicBezTo>
                    <a:pt x="28283" y="16695"/>
                    <a:pt x="28403" y="17021"/>
                    <a:pt x="28799" y="17297"/>
                  </a:cubicBezTo>
                  <a:cubicBezTo>
                    <a:pt x="29224" y="17604"/>
                    <a:pt x="29747" y="17756"/>
                    <a:pt x="30283" y="17756"/>
                  </a:cubicBezTo>
                  <a:cubicBezTo>
                    <a:pt x="30917" y="17756"/>
                    <a:pt x="31569" y="17544"/>
                    <a:pt x="32100" y="17125"/>
                  </a:cubicBezTo>
                  <a:cubicBezTo>
                    <a:pt x="32289" y="16987"/>
                    <a:pt x="32461" y="16815"/>
                    <a:pt x="32650" y="16660"/>
                  </a:cubicBezTo>
                  <a:cubicBezTo>
                    <a:pt x="32942" y="16421"/>
                    <a:pt x="33259" y="16320"/>
                    <a:pt x="33609" y="16320"/>
                  </a:cubicBezTo>
                  <a:cubicBezTo>
                    <a:pt x="33836" y="16320"/>
                    <a:pt x="34077" y="16362"/>
                    <a:pt x="34335" y="16437"/>
                  </a:cubicBezTo>
                  <a:cubicBezTo>
                    <a:pt x="33716" y="16987"/>
                    <a:pt x="33561" y="17744"/>
                    <a:pt x="33252" y="18397"/>
                  </a:cubicBezTo>
                  <a:cubicBezTo>
                    <a:pt x="32925" y="19085"/>
                    <a:pt x="32375" y="19549"/>
                    <a:pt x="31601" y="19618"/>
                  </a:cubicBezTo>
                  <a:cubicBezTo>
                    <a:pt x="31563" y="19621"/>
                    <a:pt x="31524" y="19623"/>
                    <a:pt x="31485" y="19623"/>
                  </a:cubicBezTo>
                  <a:cubicBezTo>
                    <a:pt x="31156" y="19623"/>
                    <a:pt x="30806" y="19502"/>
                    <a:pt x="30483" y="19394"/>
                  </a:cubicBezTo>
                  <a:cubicBezTo>
                    <a:pt x="30226" y="19308"/>
                    <a:pt x="30019" y="19085"/>
                    <a:pt x="29761" y="18964"/>
                  </a:cubicBezTo>
                  <a:cubicBezTo>
                    <a:pt x="29617" y="18892"/>
                    <a:pt x="29468" y="18858"/>
                    <a:pt x="29322" y="18858"/>
                  </a:cubicBezTo>
                  <a:cubicBezTo>
                    <a:pt x="29015" y="18858"/>
                    <a:pt x="28722" y="19011"/>
                    <a:pt x="28523" y="19291"/>
                  </a:cubicBezTo>
                  <a:cubicBezTo>
                    <a:pt x="28248" y="19669"/>
                    <a:pt x="28283" y="20133"/>
                    <a:pt x="28644" y="20495"/>
                  </a:cubicBezTo>
                  <a:cubicBezTo>
                    <a:pt x="29091" y="20928"/>
                    <a:pt x="29624" y="21073"/>
                    <a:pt x="30191" y="21073"/>
                  </a:cubicBezTo>
                  <a:cubicBezTo>
                    <a:pt x="30344" y="21073"/>
                    <a:pt x="30499" y="21063"/>
                    <a:pt x="30655" y="21045"/>
                  </a:cubicBezTo>
                  <a:cubicBezTo>
                    <a:pt x="31171" y="20993"/>
                    <a:pt x="31670" y="20856"/>
                    <a:pt x="32186" y="20752"/>
                  </a:cubicBezTo>
                  <a:lnTo>
                    <a:pt x="32186" y="20752"/>
                  </a:lnTo>
                  <a:cubicBezTo>
                    <a:pt x="32013" y="21542"/>
                    <a:pt x="31014" y="22547"/>
                    <a:pt x="30088" y="22547"/>
                  </a:cubicBezTo>
                  <a:cubicBezTo>
                    <a:pt x="29905" y="22547"/>
                    <a:pt x="29725" y="22508"/>
                    <a:pt x="29555" y="22420"/>
                  </a:cubicBezTo>
                  <a:cubicBezTo>
                    <a:pt x="29228" y="22265"/>
                    <a:pt x="28885" y="22145"/>
                    <a:pt x="28558" y="22025"/>
                  </a:cubicBezTo>
                  <a:cubicBezTo>
                    <a:pt x="28429" y="21980"/>
                    <a:pt x="28304" y="21958"/>
                    <a:pt x="28187" y="21958"/>
                  </a:cubicBezTo>
                  <a:cubicBezTo>
                    <a:pt x="27899" y="21958"/>
                    <a:pt x="27661" y="22090"/>
                    <a:pt x="27526" y="22334"/>
                  </a:cubicBezTo>
                  <a:cubicBezTo>
                    <a:pt x="27337" y="22644"/>
                    <a:pt x="27440" y="23056"/>
                    <a:pt x="27784" y="23349"/>
                  </a:cubicBezTo>
                  <a:cubicBezTo>
                    <a:pt x="28180" y="23710"/>
                    <a:pt x="28678" y="23864"/>
                    <a:pt x="29211" y="23916"/>
                  </a:cubicBezTo>
                  <a:cubicBezTo>
                    <a:pt x="29366" y="23933"/>
                    <a:pt x="29521" y="23968"/>
                    <a:pt x="29693" y="23985"/>
                  </a:cubicBezTo>
                  <a:cubicBezTo>
                    <a:pt x="29710" y="24019"/>
                    <a:pt x="29727" y="24053"/>
                    <a:pt x="29761" y="24088"/>
                  </a:cubicBezTo>
                  <a:cubicBezTo>
                    <a:pt x="29555" y="24243"/>
                    <a:pt x="29366" y="24449"/>
                    <a:pt x="29142" y="24552"/>
                  </a:cubicBezTo>
                  <a:cubicBezTo>
                    <a:pt x="28813" y="24692"/>
                    <a:pt x="28489" y="24752"/>
                    <a:pt x="28169" y="24752"/>
                  </a:cubicBezTo>
                  <a:cubicBezTo>
                    <a:pt x="27704" y="24752"/>
                    <a:pt x="27245" y="24625"/>
                    <a:pt x="26787" y="24432"/>
                  </a:cubicBezTo>
                  <a:cubicBezTo>
                    <a:pt x="26649" y="24380"/>
                    <a:pt x="26512" y="24329"/>
                    <a:pt x="26340" y="24277"/>
                  </a:cubicBezTo>
                  <a:cubicBezTo>
                    <a:pt x="26340" y="24380"/>
                    <a:pt x="26323" y="24449"/>
                    <a:pt x="26340" y="24483"/>
                  </a:cubicBezTo>
                  <a:cubicBezTo>
                    <a:pt x="26971" y="25197"/>
                    <a:pt x="27658" y="25747"/>
                    <a:pt x="28556" y="25747"/>
                  </a:cubicBezTo>
                  <a:cubicBezTo>
                    <a:pt x="28783" y="25747"/>
                    <a:pt x="29023" y="25712"/>
                    <a:pt x="29280" y="25635"/>
                  </a:cubicBezTo>
                  <a:cubicBezTo>
                    <a:pt x="29555" y="25549"/>
                    <a:pt x="29830" y="25498"/>
                    <a:pt x="30105" y="25463"/>
                  </a:cubicBezTo>
                  <a:cubicBezTo>
                    <a:pt x="30149" y="25459"/>
                    <a:pt x="30189" y="25457"/>
                    <a:pt x="30226" y="25457"/>
                  </a:cubicBezTo>
                  <a:cubicBezTo>
                    <a:pt x="30483" y="25457"/>
                    <a:pt x="30602" y="25560"/>
                    <a:pt x="30707" y="25756"/>
                  </a:cubicBezTo>
                  <a:cubicBezTo>
                    <a:pt x="30191" y="25893"/>
                    <a:pt x="29641" y="26031"/>
                    <a:pt x="29108" y="26185"/>
                  </a:cubicBezTo>
                  <a:cubicBezTo>
                    <a:pt x="28867" y="26254"/>
                    <a:pt x="28627" y="26357"/>
                    <a:pt x="28386" y="26443"/>
                  </a:cubicBezTo>
                  <a:cubicBezTo>
                    <a:pt x="28020" y="26578"/>
                    <a:pt x="27655" y="26650"/>
                    <a:pt x="27293" y="26650"/>
                  </a:cubicBezTo>
                  <a:cubicBezTo>
                    <a:pt x="26822" y="26650"/>
                    <a:pt x="26358" y="26527"/>
                    <a:pt x="25910" y="26254"/>
                  </a:cubicBezTo>
                  <a:cubicBezTo>
                    <a:pt x="25532" y="26014"/>
                    <a:pt x="25154" y="25790"/>
                    <a:pt x="24775" y="25532"/>
                  </a:cubicBezTo>
                  <a:cubicBezTo>
                    <a:pt x="24048" y="25043"/>
                    <a:pt x="23287" y="24753"/>
                    <a:pt x="22482" y="24753"/>
                  </a:cubicBezTo>
                  <a:cubicBezTo>
                    <a:pt x="22126" y="24753"/>
                    <a:pt x="21762" y="24809"/>
                    <a:pt x="21388" y="24930"/>
                  </a:cubicBezTo>
                  <a:cubicBezTo>
                    <a:pt x="20715" y="25151"/>
                    <a:pt x="20056" y="25247"/>
                    <a:pt x="19405" y="25247"/>
                  </a:cubicBezTo>
                  <a:cubicBezTo>
                    <a:pt x="18227" y="25247"/>
                    <a:pt x="17079" y="24931"/>
                    <a:pt x="15938" y="24466"/>
                  </a:cubicBezTo>
                  <a:cubicBezTo>
                    <a:pt x="15096" y="24105"/>
                    <a:pt x="14219" y="23778"/>
                    <a:pt x="13359" y="23469"/>
                  </a:cubicBezTo>
                  <a:cubicBezTo>
                    <a:pt x="12687" y="23221"/>
                    <a:pt x="11999" y="23103"/>
                    <a:pt x="11295" y="23103"/>
                  </a:cubicBezTo>
                  <a:cubicBezTo>
                    <a:pt x="10972" y="23103"/>
                    <a:pt x="10646" y="23128"/>
                    <a:pt x="10316" y="23177"/>
                  </a:cubicBezTo>
                  <a:cubicBezTo>
                    <a:pt x="10142" y="23204"/>
                    <a:pt x="9977" y="23217"/>
                    <a:pt x="9821" y="23217"/>
                  </a:cubicBezTo>
                  <a:cubicBezTo>
                    <a:pt x="8499" y="23217"/>
                    <a:pt x="7853" y="22265"/>
                    <a:pt x="8253" y="20804"/>
                  </a:cubicBezTo>
                  <a:cubicBezTo>
                    <a:pt x="8442" y="20099"/>
                    <a:pt x="8579" y="20030"/>
                    <a:pt x="9302" y="20030"/>
                  </a:cubicBezTo>
                  <a:cubicBezTo>
                    <a:pt x="10419" y="20030"/>
                    <a:pt x="11313" y="20529"/>
                    <a:pt x="12138" y="21182"/>
                  </a:cubicBezTo>
                  <a:cubicBezTo>
                    <a:pt x="12895" y="21767"/>
                    <a:pt x="13772" y="22008"/>
                    <a:pt x="14666" y="22179"/>
                  </a:cubicBezTo>
                  <a:cubicBezTo>
                    <a:pt x="15336" y="22317"/>
                    <a:pt x="16041" y="22317"/>
                    <a:pt x="16729" y="22369"/>
                  </a:cubicBezTo>
                  <a:cubicBezTo>
                    <a:pt x="16778" y="22373"/>
                    <a:pt x="16826" y="22374"/>
                    <a:pt x="16873" y="22374"/>
                  </a:cubicBezTo>
                  <a:cubicBezTo>
                    <a:pt x="17441" y="22374"/>
                    <a:pt x="17895" y="22094"/>
                    <a:pt x="18276" y="21681"/>
                  </a:cubicBezTo>
                  <a:cubicBezTo>
                    <a:pt x="18947" y="20942"/>
                    <a:pt x="19308" y="20065"/>
                    <a:pt x="19463" y="19085"/>
                  </a:cubicBezTo>
                  <a:cubicBezTo>
                    <a:pt x="19514" y="18706"/>
                    <a:pt x="19549" y="18311"/>
                    <a:pt x="19566" y="17916"/>
                  </a:cubicBezTo>
                  <a:cubicBezTo>
                    <a:pt x="19617" y="17090"/>
                    <a:pt x="19274" y="16454"/>
                    <a:pt x="18620" y="15956"/>
                  </a:cubicBezTo>
                  <a:cubicBezTo>
                    <a:pt x="17589" y="15182"/>
                    <a:pt x="16385" y="14958"/>
                    <a:pt x="15130" y="14958"/>
                  </a:cubicBezTo>
                  <a:cubicBezTo>
                    <a:pt x="14950" y="14955"/>
                    <a:pt x="14768" y="14954"/>
                    <a:pt x="14587" y="14954"/>
                  </a:cubicBezTo>
                  <a:cubicBezTo>
                    <a:pt x="14225" y="14954"/>
                    <a:pt x="13861" y="14958"/>
                    <a:pt x="13497" y="14958"/>
                  </a:cubicBezTo>
                  <a:cubicBezTo>
                    <a:pt x="12951" y="14958"/>
                    <a:pt x="12405" y="14950"/>
                    <a:pt x="11863" y="14907"/>
                  </a:cubicBezTo>
                  <a:cubicBezTo>
                    <a:pt x="11313" y="14872"/>
                    <a:pt x="10746" y="14700"/>
                    <a:pt x="10230" y="14460"/>
                  </a:cubicBezTo>
                  <a:cubicBezTo>
                    <a:pt x="9869" y="14288"/>
                    <a:pt x="9577" y="13927"/>
                    <a:pt x="9284" y="13634"/>
                  </a:cubicBezTo>
                  <a:cubicBezTo>
                    <a:pt x="9216" y="13566"/>
                    <a:pt x="9198" y="13428"/>
                    <a:pt x="9233" y="13342"/>
                  </a:cubicBezTo>
                  <a:cubicBezTo>
                    <a:pt x="9319" y="13015"/>
                    <a:pt x="9405" y="12689"/>
                    <a:pt x="9542" y="12379"/>
                  </a:cubicBezTo>
                  <a:cubicBezTo>
                    <a:pt x="9783" y="11864"/>
                    <a:pt x="10075" y="11348"/>
                    <a:pt x="10350" y="10849"/>
                  </a:cubicBezTo>
                  <a:cubicBezTo>
                    <a:pt x="10471" y="10608"/>
                    <a:pt x="10608" y="10368"/>
                    <a:pt x="10780" y="10179"/>
                  </a:cubicBezTo>
                  <a:cubicBezTo>
                    <a:pt x="11120" y="9820"/>
                    <a:pt x="11507" y="9621"/>
                    <a:pt x="11884" y="9621"/>
                  </a:cubicBezTo>
                  <a:cubicBezTo>
                    <a:pt x="12192" y="9621"/>
                    <a:pt x="12494" y="9755"/>
                    <a:pt x="12757" y="10041"/>
                  </a:cubicBezTo>
                  <a:cubicBezTo>
                    <a:pt x="13445" y="10798"/>
                    <a:pt x="14322" y="11021"/>
                    <a:pt x="15216" y="11296"/>
                  </a:cubicBezTo>
                  <a:cubicBezTo>
                    <a:pt x="15766" y="11468"/>
                    <a:pt x="16334" y="11623"/>
                    <a:pt x="16901" y="11778"/>
                  </a:cubicBezTo>
                  <a:cubicBezTo>
                    <a:pt x="16970" y="11797"/>
                    <a:pt x="17044" y="11806"/>
                    <a:pt x="17120" y="11806"/>
                  </a:cubicBezTo>
                  <a:cubicBezTo>
                    <a:pt x="17459" y="11806"/>
                    <a:pt x="17839" y="11625"/>
                    <a:pt x="18036" y="11331"/>
                  </a:cubicBezTo>
                  <a:cubicBezTo>
                    <a:pt x="18242" y="11004"/>
                    <a:pt x="18414" y="10660"/>
                    <a:pt x="18569" y="10316"/>
                  </a:cubicBezTo>
                  <a:cubicBezTo>
                    <a:pt x="19186" y="8964"/>
                    <a:pt x="20334" y="8463"/>
                    <a:pt x="21417" y="8463"/>
                  </a:cubicBezTo>
                  <a:close/>
                  <a:moveTo>
                    <a:pt x="11605" y="23400"/>
                  </a:moveTo>
                  <a:lnTo>
                    <a:pt x="11605" y="23400"/>
                  </a:lnTo>
                  <a:cubicBezTo>
                    <a:pt x="12121" y="23486"/>
                    <a:pt x="12689" y="23606"/>
                    <a:pt x="13308" y="23710"/>
                  </a:cubicBezTo>
                  <a:cubicBezTo>
                    <a:pt x="12603" y="25377"/>
                    <a:pt x="13462" y="26650"/>
                    <a:pt x="14786" y="27337"/>
                  </a:cubicBezTo>
                  <a:cubicBezTo>
                    <a:pt x="15302" y="27612"/>
                    <a:pt x="15818" y="27870"/>
                    <a:pt x="16420" y="28180"/>
                  </a:cubicBezTo>
                  <a:cubicBezTo>
                    <a:pt x="16283" y="28194"/>
                    <a:pt x="16142" y="28200"/>
                    <a:pt x="15999" y="28200"/>
                  </a:cubicBezTo>
                  <a:cubicBezTo>
                    <a:pt x="15081" y="28200"/>
                    <a:pt x="14072" y="27924"/>
                    <a:pt x="13462" y="27492"/>
                  </a:cubicBezTo>
                  <a:cubicBezTo>
                    <a:pt x="12809" y="27028"/>
                    <a:pt x="12431" y="26392"/>
                    <a:pt x="12242" y="25635"/>
                  </a:cubicBezTo>
                  <a:cubicBezTo>
                    <a:pt x="12052" y="24896"/>
                    <a:pt x="11829" y="24174"/>
                    <a:pt x="11605" y="23400"/>
                  </a:cubicBezTo>
                  <a:close/>
                  <a:moveTo>
                    <a:pt x="22963" y="25692"/>
                  </a:moveTo>
                  <a:cubicBezTo>
                    <a:pt x="23078" y="25692"/>
                    <a:pt x="23194" y="25756"/>
                    <a:pt x="23314" y="25876"/>
                  </a:cubicBezTo>
                  <a:cubicBezTo>
                    <a:pt x="23641" y="26220"/>
                    <a:pt x="23984" y="26529"/>
                    <a:pt x="24311" y="26873"/>
                  </a:cubicBezTo>
                  <a:cubicBezTo>
                    <a:pt x="24380" y="26959"/>
                    <a:pt x="24432" y="27131"/>
                    <a:pt x="24397" y="27234"/>
                  </a:cubicBezTo>
                  <a:cubicBezTo>
                    <a:pt x="24261" y="27846"/>
                    <a:pt x="23217" y="28610"/>
                    <a:pt x="22512" y="28610"/>
                  </a:cubicBezTo>
                  <a:cubicBezTo>
                    <a:pt x="22504" y="28610"/>
                    <a:pt x="22496" y="28610"/>
                    <a:pt x="22489" y="28610"/>
                  </a:cubicBezTo>
                  <a:cubicBezTo>
                    <a:pt x="22970" y="28266"/>
                    <a:pt x="23159" y="27819"/>
                    <a:pt x="23142" y="27286"/>
                  </a:cubicBezTo>
                  <a:cubicBezTo>
                    <a:pt x="23125" y="26770"/>
                    <a:pt x="23004" y="26306"/>
                    <a:pt x="22557" y="25962"/>
                  </a:cubicBezTo>
                  <a:cubicBezTo>
                    <a:pt x="22696" y="25778"/>
                    <a:pt x="22829" y="25692"/>
                    <a:pt x="22963" y="25692"/>
                  </a:cubicBezTo>
                  <a:close/>
                  <a:moveTo>
                    <a:pt x="10841" y="23451"/>
                  </a:moveTo>
                  <a:cubicBezTo>
                    <a:pt x="11192" y="23451"/>
                    <a:pt x="11397" y="23602"/>
                    <a:pt x="11554" y="24002"/>
                  </a:cubicBezTo>
                  <a:cubicBezTo>
                    <a:pt x="11743" y="24483"/>
                    <a:pt x="11915" y="24999"/>
                    <a:pt x="12018" y="25515"/>
                  </a:cubicBezTo>
                  <a:cubicBezTo>
                    <a:pt x="12362" y="27337"/>
                    <a:pt x="13755" y="28214"/>
                    <a:pt x="15388" y="28386"/>
                  </a:cubicBezTo>
                  <a:cubicBezTo>
                    <a:pt x="15646" y="28421"/>
                    <a:pt x="15904" y="28438"/>
                    <a:pt x="16162" y="28489"/>
                  </a:cubicBezTo>
                  <a:cubicBezTo>
                    <a:pt x="15540" y="28624"/>
                    <a:pt x="14918" y="28803"/>
                    <a:pt x="14292" y="28803"/>
                  </a:cubicBezTo>
                  <a:cubicBezTo>
                    <a:pt x="13880" y="28803"/>
                    <a:pt x="13466" y="28725"/>
                    <a:pt x="13050" y="28507"/>
                  </a:cubicBezTo>
                  <a:cubicBezTo>
                    <a:pt x="12087" y="27991"/>
                    <a:pt x="11365" y="27269"/>
                    <a:pt x="11090" y="26168"/>
                  </a:cubicBezTo>
                  <a:cubicBezTo>
                    <a:pt x="11021" y="25893"/>
                    <a:pt x="10935" y="25618"/>
                    <a:pt x="10866" y="25326"/>
                  </a:cubicBezTo>
                  <a:cubicBezTo>
                    <a:pt x="10746" y="24690"/>
                    <a:pt x="10505" y="24088"/>
                    <a:pt x="9972" y="23572"/>
                  </a:cubicBezTo>
                  <a:cubicBezTo>
                    <a:pt x="10247" y="23521"/>
                    <a:pt x="10419" y="23503"/>
                    <a:pt x="10608" y="23469"/>
                  </a:cubicBezTo>
                  <a:cubicBezTo>
                    <a:pt x="10692" y="23457"/>
                    <a:pt x="10770" y="23451"/>
                    <a:pt x="10841" y="23451"/>
                  </a:cubicBezTo>
                  <a:close/>
                  <a:moveTo>
                    <a:pt x="13693" y="23890"/>
                  </a:moveTo>
                  <a:cubicBezTo>
                    <a:pt x="13764" y="23890"/>
                    <a:pt x="13847" y="23910"/>
                    <a:pt x="13944" y="23950"/>
                  </a:cubicBezTo>
                  <a:cubicBezTo>
                    <a:pt x="14803" y="24294"/>
                    <a:pt x="15663" y="24638"/>
                    <a:pt x="16523" y="24965"/>
                  </a:cubicBezTo>
                  <a:cubicBezTo>
                    <a:pt x="17443" y="25323"/>
                    <a:pt x="18364" y="25518"/>
                    <a:pt x="19291" y="25518"/>
                  </a:cubicBezTo>
                  <a:cubicBezTo>
                    <a:pt x="20008" y="25518"/>
                    <a:pt x="20729" y="25401"/>
                    <a:pt x="21457" y="25154"/>
                  </a:cubicBezTo>
                  <a:cubicBezTo>
                    <a:pt x="21921" y="24999"/>
                    <a:pt x="22454" y="25033"/>
                    <a:pt x="22953" y="24982"/>
                  </a:cubicBezTo>
                  <a:cubicBezTo>
                    <a:pt x="23073" y="24982"/>
                    <a:pt x="23194" y="25033"/>
                    <a:pt x="23228" y="25051"/>
                  </a:cubicBezTo>
                  <a:cubicBezTo>
                    <a:pt x="22643" y="25549"/>
                    <a:pt x="22059" y="26031"/>
                    <a:pt x="21491" y="26546"/>
                  </a:cubicBezTo>
                  <a:cubicBezTo>
                    <a:pt x="20999" y="26992"/>
                    <a:pt x="20376" y="27223"/>
                    <a:pt x="19732" y="27223"/>
                  </a:cubicBezTo>
                  <a:cubicBezTo>
                    <a:pt x="19206" y="27223"/>
                    <a:pt x="18667" y="27069"/>
                    <a:pt x="18173" y="26753"/>
                  </a:cubicBezTo>
                  <a:cubicBezTo>
                    <a:pt x="17657" y="26426"/>
                    <a:pt x="17176" y="26014"/>
                    <a:pt x="16626" y="25721"/>
                  </a:cubicBezTo>
                  <a:cubicBezTo>
                    <a:pt x="16265" y="25532"/>
                    <a:pt x="15818" y="25446"/>
                    <a:pt x="15405" y="25412"/>
                  </a:cubicBezTo>
                  <a:cubicBezTo>
                    <a:pt x="15399" y="25411"/>
                    <a:pt x="15392" y="25411"/>
                    <a:pt x="15386" y="25411"/>
                  </a:cubicBezTo>
                  <a:cubicBezTo>
                    <a:pt x="15211" y="25411"/>
                    <a:pt x="14922" y="25624"/>
                    <a:pt x="14872" y="25790"/>
                  </a:cubicBezTo>
                  <a:cubicBezTo>
                    <a:pt x="14803" y="25962"/>
                    <a:pt x="14872" y="26306"/>
                    <a:pt x="15010" y="26426"/>
                  </a:cubicBezTo>
                  <a:cubicBezTo>
                    <a:pt x="15319" y="26701"/>
                    <a:pt x="15697" y="26890"/>
                    <a:pt x="16041" y="27114"/>
                  </a:cubicBezTo>
                  <a:cubicBezTo>
                    <a:pt x="16437" y="27355"/>
                    <a:pt x="16849" y="27578"/>
                    <a:pt x="17210" y="27870"/>
                  </a:cubicBezTo>
                  <a:cubicBezTo>
                    <a:pt x="17485" y="28111"/>
                    <a:pt x="17554" y="28489"/>
                    <a:pt x="17468" y="28954"/>
                  </a:cubicBezTo>
                  <a:cubicBezTo>
                    <a:pt x="17365" y="28868"/>
                    <a:pt x="17279" y="28850"/>
                    <a:pt x="17245" y="28782"/>
                  </a:cubicBezTo>
                  <a:cubicBezTo>
                    <a:pt x="16952" y="28042"/>
                    <a:pt x="16265" y="27802"/>
                    <a:pt x="15646" y="27475"/>
                  </a:cubicBezTo>
                  <a:cubicBezTo>
                    <a:pt x="15199" y="27234"/>
                    <a:pt x="14717" y="27045"/>
                    <a:pt x="14305" y="26770"/>
                  </a:cubicBezTo>
                  <a:cubicBezTo>
                    <a:pt x="13548" y="26237"/>
                    <a:pt x="13170" y="25498"/>
                    <a:pt x="13256" y="24535"/>
                  </a:cubicBezTo>
                  <a:cubicBezTo>
                    <a:pt x="13273" y="24432"/>
                    <a:pt x="13308" y="24311"/>
                    <a:pt x="13342" y="24208"/>
                  </a:cubicBezTo>
                  <a:cubicBezTo>
                    <a:pt x="13415" y="24002"/>
                    <a:pt x="13522" y="23890"/>
                    <a:pt x="13693" y="23890"/>
                  </a:cubicBezTo>
                  <a:close/>
                  <a:moveTo>
                    <a:pt x="49526" y="21422"/>
                  </a:moveTo>
                  <a:cubicBezTo>
                    <a:pt x="49858" y="21422"/>
                    <a:pt x="50212" y="21546"/>
                    <a:pt x="50548" y="21801"/>
                  </a:cubicBezTo>
                  <a:cubicBezTo>
                    <a:pt x="50479" y="21818"/>
                    <a:pt x="50427" y="21818"/>
                    <a:pt x="50376" y="21818"/>
                  </a:cubicBezTo>
                  <a:cubicBezTo>
                    <a:pt x="49327" y="21818"/>
                    <a:pt x="48932" y="22059"/>
                    <a:pt x="48622" y="23056"/>
                  </a:cubicBezTo>
                  <a:cubicBezTo>
                    <a:pt x="48433" y="23692"/>
                    <a:pt x="48347" y="24363"/>
                    <a:pt x="48227" y="25016"/>
                  </a:cubicBezTo>
                  <a:cubicBezTo>
                    <a:pt x="48210" y="25102"/>
                    <a:pt x="48210" y="25188"/>
                    <a:pt x="48244" y="25240"/>
                  </a:cubicBezTo>
                  <a:cubicBezTo>
                    <a:pt x="48296" y="25377"/>
                    <a:pt x="48382" y="25498"/>
                    <a:pt x="48467" y="25618"/>
                  </a:cubicBezTo>
                  <a:cubicBezTo>
                    <a:pt x="48588" y="25532"/>
                    <a:pt x="48760" y="25498"/>
                    <a:pt x="48811" y="25377"/>
                  </a:cubicBezTo>
                  <a:cubicBezTo>
                    <a:pt x="49035" y="24862"/>
                    <a:pt x="49241" y="24329"/>
                    <a:pt x="49430" y="23796"/>
                  </a:cubicBezTo>
                  <a:cubicBezTo>
                    <a:pt x="49648" y="23173"/>
                    <a:pt x="50036" y="22804"/>
                    <a:pt x="50567" y="22804"/>
                  </a:cubicBezTo>
                  <a:cubicBezTo>
                    <a:pt x="50622" y="22804"/>
                    <a:pt x="50679" y="22807"/>
                    <a:pt x="50737" y="22816"/>
                  </a:cubicBezTo>
                  <a:cubicBezTo>
                    <a:pt x="51064" y="22850"/>
                    <a:pt x="51373" y="23056"/>
                    <a:pt x="51717" y="23194"/>
                  </a:cubicBezTo>
                  <a:cubicBezTo>
                    <a:pt x="51631" y="23297"/>
                    <a:pt x="51614" y="23331"/>
                    <a:pt x="51597" y="23331"/>
                  </a:cubicBezTo>
                  <a:cubicBezTo>
                    <a:pt x="50720" y="23331"/>
                    <a:pt x="50513" y="23469"/>
                    <a:pt x="50204" y="24311"/>
                  </a:cubicBezTo>
                  <a:cubicBezTo>
                    <a:pt x="49963" y="24948"/>
                    <a:pt x="49809" y="25601"/>
                    <a:pt x="49637" y="26254"/>
                  </a:cubicBezTo>
                  <a:cubicBezTo>
                    <a:pt x="49602" y="26340"/>
                    <a:pt x="49671" y="26461"/>
                    <a:pt x="49705" y="26581"/>
                  </a:cubicBezTo>
                  <a:cubicBezTo>
                    <a:pt x="49809" y="26529"/>
                    <a:pt x="49946" y="26495"/>
                    <a:pt x="49998" y="26409"/>
                  </a:cubicBezTo>
                  <a:cubicBezTo>
                    <a:pt x="50256" y="26031"/>
                    <a:pt x="50462" y="25652"/>
                    <a:pt x="50703" y="25274"/>
                  </a:cubicBezTo>
                  <a:cubicBezTo>
                    <a:pt x="50949" y="24896"/>
                    <a:pt x="51186" y="24707"/>
                    <a:pt x="51440" y="24707"/>
                  </a:cubicBezTo>
                  <a:cubicBezTo>
                    <a:pt x="51682" y="24707"/>
                    <a:pt x="51939" y="24879"/>
                    <a:pt x="52233" y="25223"/>
                  </a:cubicBezTo>
                  <a:cubicBezTo>
                    <a:pt x="50960" y="25773"/>
                    <a:pt x="50840" y="27028"/>
                    <a:pt x="50462" y="28111"/>
                  </a:cubicBezTo>
                  <a:cubicBezTo>
                    <a:pt x="50238" y="28747"/>
                    <a:pt x="49963" y="29297"/>
                    <a:pt x="49344" y="29624"/>
                  </a:cubicBezTo>
                  <a:cubicBezTo>
                    <a:pt x="49224" y="29693"/>
                    <a:pt x="49121" y="29830"/>
                    <a:pt x="49086" y="29968"/>
                  </a:cubicBezTo>
                  <a:cubicBezTo>
                    <a:pt x="48622" y="31584"/>
                    <a:pt x="48210" y="33200"/>
                    <a:pt x="47745" y="34799"/>
                  </a:cubicBezTo>
                  <a:cubicBezTo>
                    <a:pt x="47470" y="35779"/>
                    <a:pt x="47126" y="36725"/>
                    <a:pt x="46783" y="37688"/>
                  </a:cubicBezTo>
                  <a:cubicBezTo>
                    <a:pt x="46497" y="38477"/>
                    <a:pt x="45916" y="38840"/>
                    <a:pt x="45071" y="38840"/>
                  </a:cubicBezTo>
                  <a:cubicBezTo>
                    <a:pt x="45051" y="38840"/>
                    <a:pt x="45032" y="38840"/>
                    <a:pt x="45012" y="38840"/>
                  </a:cubicBezTo>
                  <a:cubicBezTo>
                    <a:pt x="43550" y="38822"/>
                    <a:pt x="42140" y="38633"/>
                    <a:pt x="40765" y="38117"/>
                  </a:cubicBezTo>
                  <a:cubicBezTo>
                    <a:pt x="40976" y="37743"/>
                    <a:pt x="41051" y="37623"/>
                    <a:pt x="41241" y="37623"/>
                  </a:cubicBezTo>
                  <a:cubicBezTo>
                    <a:pt x="41329" y="37623"/>
                    <a:pt x="41443" y="37649"/>
                    <a:pt x="41607" y="37688"/>
                  </a:cubicBezTo>
                  <a:cubicBezTo>
                    <a:pt x="41986" y="37774"/>
                    <a:pt x="42381" y="37825"/>
                    <a:pt x="42777" y="37877"/>
                  </a:cubicBezTo>
                  <a:cubicBezTo>
                    <a:pt x="42788" y="37879"/>
                    <a:pt x="42801" y="37880"/>
                    <a:pt x="42814" y="37880"/>
                  </a:cubicBezTo>
                  <a:cubicBezTo>
                    <a:pt x="42895" y="37880"/>
                    <a:pt x="42997" y="37838"/>
                    <a:pt x="43086" y="37808"/>
                  </a:cubicBezTo>
                  <a:cubicBezTo>
                    <a:pt x="43086" y="37774"/>
                    <a:pt x="43086" y="37739"/>
                    <a:pt x="43086" y="37705"/>
                  </a:cubicBezTo>
                  <a:cubicBezTo>
                    <a:pt x="42536" y="37567"/>
                    <a:pt x="41986" y="37430"/>
                    <a:pt x="41435" y="37309"/>
                  </a:cubicBezTo>
                  <a:cubicBezTo>
                    <a:pt x="41607" y="36910"/>
                    <a:pt x="41657" y="36791"/>
                    <a:pt x="41831" y="36791"/>
                  </a:cubicBezTo>
                  <a:cubicBezTo>
                    <a:pt x="41920" y="36791"/>
                    <a:pt x="42041" y="36822"/>
                    <a:pt x="42226" y="36862"/>
                  </a:cubicBezTo>
                  <a:cubicBezTo>
                    <a:pt x="42691" y="36966"/>
                    <a:pt x="43155" y="36983"/>
                    <a:pt x="43619" y="37017"/>
                  </a:cubicBezTo>
                  <a:cubicBezTo>
                    <a:pt x="43631" y="37020"/>
                    <a:pt x="43643" y="37021"/>
                    <a:pt x="43656" y="37021"/>
                  </a:cubicBezTo>
                  <a:cubicBezTo>
                    <a:pt x="43733" y="37021"/>
                    <a:pt x="43820" y="36980"/>
                    <a:pt x="43894" y="36966"/>
                  </a:cubicBezTo>
                  <a:lnTo>
                    <a:pt x="43894" y="36880"/>
                  </a:lnTo>
                  <a:cubicBezTo>
                    <a:pt x="43241" y="36759"/>
                    <a:pt x="42587" y="36656"/>
                    <a:pt x="41968" y="36553"/>
                  </a:cubicBezTo>
                  <a:cubicBezTo>
                    <a:pt x="42381" y="35418"/>
                    <a:pt x="42777" y="34352"/>
                    <a:pt x="43206" y="33217"/>
                  </a:cubicBezTo>
                  <a:cubicBezTo>
                    <a:pt x="43378" y="33303"/>
                    <a:pt x="43585" y="33372"/>
                    <a:pt x="43739" y="33475"/>
                  </a:cubicBezTo>
                  <a:cubicBezTo>
                    <a:pt x="44014" y="33682"/>
                    <a:pt x="44324" y="33888"/>
                    <a:pt x="44547" y="34163"/>
                  </a:cubicBezTo>
                  <a:cubicBezTo>
                    <a:pt x="44840" y="34496"/>
                    <a:pt x="45113" y="34636"/>
                    <a:pt x="45349" y="34636"/>
                  </a:cubicBezTo>
                  <a:cubicBezTo>
                    <a:pt x="45722" y="34636"/>
                    <a:pt x="46003" y="34287"/>
                    <a:pt x="46129" y="33802"/>
                  </a:cubicBezTo>
                  <a:cubicBezTo>
                    <a:pt x="46559" y="32237"/>
                    <a:pt x="46937" y="30656"/>
                    <a:pt x="47333" y="29091"/>
                  </a:cubicBezTo>
                  <a:cubicBezTo>
                    <a:pt x="47436" y="28644"/>
                    <a:pt x="47384" y="28214"/>
                    <a:pt x="47144" y="27836"/>
                  </a:cubicBezTo>
                  <a:cubicBezTo>
                    <a:pt x="46628" y="27011"/>
                    <a:pt x="46731" y="26168"/>
                    <a:pt x="47058" y="25326"/>
                  </a:cubicBezTo>
                  <a:cubicBezTo>
                    <a:pt x="47453" y="24311"/>
                    <a:pt x="47866" y="23297"/>
                    <a:pt x="48296" y="22300"/>
                  </a:cubicBezTo>
                  <a:cubicBezTo>
                    <a:pt x="48547" y="21724"/>
                    <a:pt x="49009" y="21422"/>
                    <a:pt x="49526" y="21422"/>
                  </a:cubicBezTo>
                  <a:close/>
                  <a:moveTo>
                    <a:pt x="5000" y="25478"/>
                  </a:moveTo>
                  <a:cubicBezTo>
                    <a:pt x="5018" y="25478"/>
                    <a:pt x="5036" y="25479"/>
                    <a:pt x="5055" y="25481"/>
                  </a:cubicBezTo>
                  <a:cubicBezTo>
                    <a:pt x="5313" y="25498"/>
                    <a:pt x="5588" y="25566"/>
                    <a:pt x="5811" y="25670"/>
                  </a:cubicBezTo>
                  <a:cubicBezTo>
                    <a:pt x="6671" y="26099"/>
                    <a:pt x="6843" y="26461"/>
                    <a:pt x="6585" y="27389"/>
                  </a:cubicBezTo>
                  <a:cubicBezTo>
                    <a:pt x="6482" y="27767"/>
                    <a:pt x="6344" y="28145"/>
                    <a:pt x="6258" y="28524"/>
                  </a:cubicBezTo>
                  <a:cubicBezTo>
                    <a:pt x="6138" y="28971"/>
                    <a:pt x="6258" y="29418"/>
                    <a:pt x="6516" y="29469"/>
                  </a:cubicBezTo>
                  <a:cubicBezTo>
                    <a:pt x="6562" y="29478"/>
                    <a:pt x="6605" y="29483"/>
                    <a:pt x="6645" y="29483"/>
                  </a:cubicBezTo>
                  <a:cubicBezTo>
                    <a:pt x="6979" y="29483"/>
                    <a:pt x="7116" y="29182"/>
                    <a:pt x="7238" y="28936"/>
                  </a:cubicBezTo>
                  <a:cubicBezTo>
                    <a:pt x="7720" y="28025"/>
                    <a:pt x="7926" y="27097"/>
                    <a:pt x="7462" y="26134"/>
                  </a:cubicBezTo>
                  <a:cubicBezTo>
                    <a:pt x="7517" y="26124"/>
                    <a:pt x="7572" y="26119"/>
                    <a:pt x="7628" y="26119"/>
                  </a:cubicBezTo>
                  <a:cubicBezTo>
                    <a:pt x="8158" y="26119"/>
                    <a:pt x="8665" y="26552"/>
                    <a:pt x="8665" y="27097"/>
                  </a:cubicBezTo>
                  <a:cubicBezTo>
                    <a:pt x="8648" y="27681"/>
                    <a:pt x="8579" y="28300"/>
                    <a:pt x="8390" y="28850"/>
                  </a:cubicBezTo>
                  <a:cubicBezTo>
                    <a:pt x="8064" y="29796"/>
                    <a:pt x="7634" y="30724"/>
                    <a:pt x="7187" y="31636"/>
                  </a:cubicBezTo>
                  <a:cubicBezTo>
                    <a:pt x="6843" y="32358"/>
                    <a:pt x="6276" y="32822"/>
                    <a:pt x="5536" y="33114"/>
                  </a:cubicBezTo>
                  <a:cubicBezTo>
                    <a:pt x="5261" y="33235"/>
                    <a:pt x="5003" y="33475"/>
                    <a:pt x="4831" y="33716"/>
                  </a:cubicBezTo>
                  <a:cubicBezTo>
                    <a:pt x="4230" y="34576"/>
                    <a:pt x="3972" y="35539"/>
                    <a:pt x="3869" y="36570"/>
                  </a:cubicBezTo>
                  <a:cubicBezTo>
                    <a:pt x="3765" y="37481"/>
                    <a:pt x="4075" y="37980"/>
                    <a:pt x="4986" y="38186"/>
                  </a:cubicBezTo>
                  <a:cubicBezTo>
                    <a:pt x="5743" y="38358"/>
                    <a:pt x="6533" y="38461"/>
                    <a:pt x="7307" y="38496"/>
                  </a:cubicBezTo>
                  <a:cubicBezTo>
                    <a:pt x="8459" y="38564"/>
                    <a:pt x="9061" y="39149"/>
                    <a:pt x="9336" y="40163"/>
                  </a:cubicBezTo>
                  <a:cubicBezTo>
                    <a:pt x="9628" y="41229"/>
                    <a:pt x="9164" y="42278"/>
                    <a:pt x="8270" y="42777"/>
                  </a:cubicBezTo>
                  <a:cubicBezTo>
                    <a:pt x="7687" y="43105"/>
                    <a:pt x="7070" y="43235"/>
                    <a:pt x="6437" y="43235"/>
                  </a:cubicBezTo>
                  <a:cubicBezTo>
                    <a:pt x="6173" y="43235"/>
                    <a:pt x="5907" y="43213"/>
                    <a:pt x="5639" y="43172"/>
                  </a:cubicBezTo>
                  <a:cubicBezTo>
                    <a:pt x="4797" y="43052"/>
                    <a:pt x="3937" y="43000"/>
                    <a:pt x="3146" y="42571"/>
                  </a:cubicBezTo>
                  <a:cubicBezTo>
                    <a:pt x="1393" y="41625"/>
                    <a:pt x="1049" y="40593"/>
                    <a:pt x="1393" y="38926"/>
                  </a:cubicBezTo>
                  <a:cubicBezTo>
                    <a:pt x="1719" y="37344"/>
                    <a:pt x="2270" y="35831"/>
                    <a:pt x="2682" y="34266"/>
                  </a:cubicBezTo>
                  <a:cubicBezTo>
                    <a:pt x="2734" y="34077"/>
                    <a:pt x="2699" y="33802"/>
                    <a:pt x="2613" y="33630"/>
                  </a:cubicBezTo>
                  <a:cubicBezTo>
                    <a:pt x="2235" y="32942"/>
                    <a:pt x="2201" y="32237"/>
                    <a:pt x="2373" y="31515"/>
                  </a:cubicBezTo>
                  <a:cubicBezTo>
                    <a:pt x="2613" y="30552"/>
                    <a:pt x="2871" y="29607"/>
                    <a:pt x="3129" y="28644"/>
                  </a:cubicBezTo>
                  <a:cubicBezTo>
                    <a:pt x="3473" y="27389"/>
                    <a:pt x="3422" y="27200"/>
                    <a:pt x="2373" y="26529"/>
                  </a:cubicBezTo>
                  <a:cubicBezTo>
                    <a:pt x="2568" y="26318"/>
                    <a:pt x="2904" y="26214"/>
                    <a:pt x="3240" y="26214"/>
                  </a:cubicBezTo>
                  <a:cubicBezTo>
                    <a:pt x="3615" y="26214"/>
                    <a:pt x="3988" y="26344"/>
                    <a:pt x="4161" y="26598"/>
                  </a:cubicBezTo>
                  <a:cubicBezTo>
                    <a:pt x="4230" y="26736"/>
                    <a:pt x="4264" y="26942"/>
                    <a:pt x="4230" y="27097"/>
                  </a:cubicBezTo>
                  <a:cubicBezTo>
                    <a:pt x="4178" y="27527"/>
                    <a:pt x="4075" y="27956"/>
                    <a:pt x="3989" y="28369"/>
                  </a:cubicBezTo>
                  <a:cubicBezTo>
                    <a:pt x="3972" y="28489"/>
                    <a:pt x="3937" y="28644"/>
                    <a:pt x="3989" y="28747"/>
                  </a:cubicBezTo>
                  <a:cubicBezTo>
                    <a:pt x="4040" y="28902"/>
                    <a:pt x="4144" y="29091"/>
                    <a:pt x="4281" y="29143"/>
                  </a:cubicBezTo>
                  <a:cubicBezTo>
                    <a:pt x="4295" y="29147"/>
                    <a:pt x="4311" y="29149"/>
                    <a:pt x="4329" y="29149"/>
                  </a:cubicBezTo>
                  <a:cubicBezTo>
                    <a:pt x="4446" y="29149"/>
                    <a:pt x="4634" y="29060"/>
                    <a:pt x="4694" y="28971"/>
                  </a:cubicBezTo>
                  <a:cubicBezTo>
                    <a:pt x="4883" y="28592"/>
                    <a:pt x="5055" y="28197"/>
                    <a:pt x="5210" y="27802"/>
                  </a:cubicBezTo>
                  <a:cubicBezTo>
                    <a:pt x="5278" y="27612"/>
                    <a:pt x="5244" y="27406"/>
                    <a:pt x="5278" y="27200"/>
                  </a:cubicBezTo>
                  <a:cubicBezTo>
                    <a:pt x="5364" y="26495"/>
                    <a:pt x="5141" y="25945"/>
                    <a:pt x="4402" y="25687"/>
                  </a:cubicBezTo>
                  <a:cubicBezTo>
                    <a:pt x="4419" y="25652"/>
                    <a:pt x="4419" y="25618"/>
                    <a:pt x="4436" y="25584"/>
                  </a:cubicBezTo>
                  <a:cubicBezTo>
                    <a:pt x="4624" y="25552"/>
                    <a:pt x="4812" y="25478"/>
                    <a:pt x="5000" y="25478"/>
                  </a:cubicBezTo>
                  <a:close/>
                  <a:moveTo>
                    <a:pt x="22354" y="87486"/>
                  </a:moveTo>
                  <a:cubicBezTo>
                    <a:pt x="22937" y="87486"/>
                    <a:pt x="23526" y="87564"/>
                    <a:pt x="24122" y="87737"/>
                  </a:cubicBezTo>
                  <a:cubicBezTo>
                    <a:pt x="24397" y="87806"/>
                    <a:pt x="24655" y="87926"/>
                    <a:pt x="24930" y="88012"/>
                  </a:cubicBezTo>
                  <a:cubicBezTo>
                    <a:pt x="24913" y="88046"/>
                    <a:pt x="24913" y="88064"/>
                    <a:pt x="24913" y="88098"/>
                  </a:cubicBezTo>
                  <a:cubicBezTo>
                    <a:pt x="24689" y="88081"/>
                    <a:pt x="24466" y="88064"/>
                    <a:pt x="24260" y="88046"/>
                  </a:cubicBezTo>
                  <a:cubicBezTo>
                    <a:pt x="24032" y="88027"/>
                    <a:pt x="23807" y="88018"/>
                    <a:pt x="23582" y="88018"/>
                  </a:cubicBezTo>
                  <a:cubicBezTo>
                    <a:pt x="22400" y="88018"/>
                    <a:pt x="21261" y="88272"/>
                    <a:pt x="20133" y="88648"/>
                  </a:cubicBezTo>
                  <a:cubicBezTo>
                    <a:pt x="18637" y="89147"/>
                    <a:pt x="17228" y="89834"/>
                    <a:pt x="15921" y="90711"/>
                  </a:cubicBezTo>
                  <a:cubicBezTo>
                    <a:pt x="15147" y="91210"/>
                    <a:pt x="14339" y="91623"/>
                    <a:pt x="13428" y="91812"/>
                  </a:cubicBezTo>
                  <a:cubicBezTo>
                    <a:pt x="13262" y="91846"/>
                    <a:pt x="13102" y="91863"/>
                    <a:pt x="12946" y="91863"/>
                  </a:cubicBezTo>
                  <a:cubicBezTo>
                    <a:pt x="12326" y="91863"/>
                    <a:pt x="11777" y="91601"/>
                    <a:pt x="11227" y="91176"/>
                  </a:cubicBezTo>
                  <a:cubicBezTo>
                    <a:pt x="11416" y="91158"/>
                    <a:pt x="11537" y="91141"/>
                    <a:pt x="11674" y="91141"/>
                  </a:cubicBezTo>
                  <a:cubicBezTo>
                    <a:pt x="12723" y="91107"/>
                    <a:pt x="13720" y="90883"/>
                    <a:pt x="14666" y="90402"/>
                  </a:cubicBezTo>
                  <a:cubicBezTo>
                    <a:pt x="16144" y="89645"/>
                    <a:pt x="17623" y="88854"/>
                    <a:pt x="19136" y="88201"/>
                  </a:cubicBezTo>
                  <a:cubicBezTo>
                    <a:pt x="20181" y="87763"/>
                    <a:pt x="21255" y="87486"/>
                    <a:pt x="22354" y="87486"/>
                  </a:cubicBezTo>
                  <a:close/>
                  <a:moveTo>
                    <a:pt x="37500" y="18483"/>
                  </a:moveTo>
                  <a:cubicBezTo>
                    <a:pt x="37659" y="18483"/>
                    <a:pt x="37831" y="18541"/>
                    <a:pt x="37962" y="18620"/>
                  </a:cubicBezTo>
                  <a:cubicBezTo>
                    <a:pt x="39390" y="19497"/>
                    <a:pt x="40490" y="20701"/>
                    <a:pt x="41332" y="22128"/>
                  </a:cubicBezTo>
                  <a:cubicBezTo>
                    <a:pt x="42863" y="24776"/>
                    <a:pt x="43671" y="27612"/>
                    <a:pt x="43275" y="30690"/>
                  </a:cubicBezTo>
                  <a:cubicBezTo>
                    <a:pt x="43017" y="32684"/>
                    <a:pt x="42605" y="34662"/>
                    <a:pt x="41521" y="36398"/>
                  </a:cubicBezTo>
                  <a:cubicBezTo>
                    <a:pt x="41074" y="37137"/>
                    <a:pt x="40524" y="37860"/>
                    <a:pt x="39888" y="38427"/>
                  </a:cubicBezTo>
                  <a:cubicBezTo>
                    <a:pt x="38169" y="39957"/>
                    <a:pt x="36432" y="41522"/>
                    <a:pt x="34558" y="42846"/>
                  </a:cubicBezTo>
                  <a:cubicBezTo>
                    <a:pt x="33062" y="43894"/>
                    <a:pt x="31343" y="44651"/>
                    <a:pt x="29693" y="45511"/>
                  </a:cubicBezTo>
                  <a:cubicBezTo>
                    <a:pt x="27853" y="46473"/>
                    <a:pt x="25893" y="47127"/>
                    <a:pt x="23933" y="47780"/>
                  </a:cubicBezTo>
                  <a:cubicBezTo>
                    <a:pt x="22386" y="48279"/>
                    <a:pt x="20873" y="48915"/>
                    <a:pt x="19738" y="50153"/>
                  </a:cubicBezTo>
                  <a:cubicBezTo>
                    <a:pt x="19377" y="50531"/>
                    <a:pt x="19067" y="50995"/>
                    <a:pt x="18827" y="51477"/>
                  </a:cubicBezTo>
                  <a:cubicBezTo>
                    <a:pt x="18225" y="52680"/>
                    <a:pt x="18964" y="53918"/>
                    <a:pt x="20305" y="54038"/>
                  </a:cubicBezTo>
                  <a:cubicBezTo>
                    <a:pt x="20502" y="54053"/>
                    <a:pt x="20697" y="54060"/>
                    <a:pt x="20890" y="54060"/>
                  </a:cubicBezTo>
                  <a:cubicBezTo>
                    <a:pt x="21832" y="54060"/>
                    <a:pt x="22742" y="53891"/>
                    <a:pt x="23641" y="53591"/>
                  </a:cubicBezTo>
                  <a:cubicBezTo>
                    <a:pt x="27062" y="52508"/>
                    <a:pt x="30466" y="51391"/>
                    <a:pt x="33888" y="50307"/>
                  </a:cubicBezTo>
                  <a:cubicBezTo>
                    <a:pt x="34791" y="50029"/>
                    <a:pt x="35706" y="49912"/>
                    <a:pt x="36626" y="49912"/>
                  </a:cubicBezTo>
                  <a:cubicBezTo>
                    <a:pt x="37299" y="49912"/>
                    <a:pt x="37974" y="49975"/>
                    <a:pt x="38650" y="50084"/>
                  </a:cubicBezTo>
                  <a:cubicBezTo>
                    <a:pt x="40043" y="50307"/>
                    <a:pt x="41435" y="50600"/>
                    <a:pt x="42794" y="50995"/>
                  </a:cubicBezTo>
                  <a:cubicBezTo>
                    <a:pt x="44307" y="51408"/>
                    <a:pt x="45682" y="52164"/>
                    <a:pt x="46886" y="53196"/>
                  </a:cubicBezTo>
                  <a:cubicBezTo>
                    <a:pt x="48725" y="54743"/>
                    <a:pt x="50496" y="56394"/>
                    <a:pt x="51631" y="58577"/>
                  </a:cubicBezTo>
                  <a:cubicBezTo>
                    <a:pt x="52783" y="60778"/>
                    <a:pt x="53247" y="63133"/>
                    <a:pt x="52989" y="65609"/>
                  </a:cubicBezTo>
                  <a:cubicBezTo>
                    <a:pt x="52955" y="65988"/>
                    <a:pt x="52800" y="66349"/>
                    <a:pt x="52714" y="66710"/>
                  </a:cubicBezTo>
                  <a:cubicBezTo>
                    <a:pt x="52112" y="69151"/>
                    <a:pt x="50789" y="71214"/>
                    <a:pt x="49430" y="73260"/>
                  </a:cubicBezTo>
                  <a:cubicBezTo>
                    <a:pt x="48278" y="74980"/>
                    <a:pt x="47040" y="76613"/>
                    <a:pt x="45407" y="77920"/>
                  </a:cubicBezTo>
                  <a:cubicBezTo>
                    <a:pt x="43585" y="79381"/>
                    <a:pt x="41504" y="80413"/>
                    <a:pt x="39304" y="81203"/>
                  </a:cubicBezTo>
                  <a:cubicBezTo>
                    <a:pt x="36238" y="82293"/>
                    <a:pt x="33099" y="82776"/>
                    <a:pt x="29905" y="82776"/>
                  </a:cubicBezTo>
                  <a:cubicBezTo>
                    <a:pt x="28763" y="82776"/>
                    <a:pt x="27615" y="82714"/>
                    <a:pt x="26460" y="82596"/>
                  </a:cubicBezTo>
                  <a:cubicBezTo>
                    <a:pt x="23778" y="82321"/>
                    <a:pt x="21113" y="82012"/>
                    <a:pt x="18431" y="81822"/>
                  </a:cubicBezTo>
                  <a:cubicBezTo>
                    <a:pt x="18109" y="81803"/>
                    <a:pt x="17788" y="81793"/>
                    <a:pt x="17468" y="81793"/>
                  </a:cubicBezTo>
                  <a:cubicBezTo>
                    <a:pt x="15836" y="81793"/>
                    <a:pt x="14224" y="82053"/>
                    <a:pt x="12671" y="82613"/>
                  </a:cubicBezTo>
                  <a:cubicBezTo>
                    <a:pt x="11760" y="82940"/>
                    <a:pt x="10935" y="83387"/>
                    <a:pt x="10178" y="83989"/>
                  </a:cubicBezTo>
                  <a:cubicBezTo>
                    <a:pt x="8132" y="85657"/>
                    <a:pt x="7995" y="88734"/>
                    <a:pt x="9938" y="90539"/>
                  </a:cubicBezTo>
                  <a:cubicBezTo>
                    <a:pt x="11468" y="91966"/>
                    <a:pt x="13273" y="92878"/>
                    <a:pt x="15405" y="92929"/>
                  </a:cubicBezTo>
                  <a:cubicBezTo>
                    <a:pt x="15789" y="92942"/>
                    <a:pt x="16172" y="92946"/>
                    <a:pt x="16554" y="92946"/>
                  </a:cubicBezTo>
                  <a:cubicBezTo>
                    <a:pt x="17469" y="92946"/>
                    <a:pt x="18380" y="92921"/>
                    <a:pt x="19289" y="92921"/>
                  </a:cubicBezTo>
                  <a:cubicBezTo>
                    <a:pt x="19565" y="92921"/>
                    <a:pt x="19841" y="92923"/>
                    <a:pt x="20116" y="92929"/>
                  </a:cubicBezTo>
                  <a:cubicBezTo>
                    <a:pt x="21062" y="92946"/>
                    <a:pt x="21990" y="93067"/>
                    <a:pt x="22919" y="93170"/>
                  </a:cubicBezTo>
                  <a:cubicBezTo>
                    <a:pt x="23090" y="93187"/>
                    <a:pt x="23262" y="93290"/>
                    <a:pt x="23434" y="93411"/>
                  </a:cubicBezTo>
                  <a:cubicBezTo>
                    <a:pt x="23314" y="93428"/>
                    <a:pt x="23194" y="93428"/>
                    <a:pt x="23090" y="93445"/>
                  </a:cubicBezTo>
                  <a:cubicBezTo>
                    <a:pt x="21887" y="93669"/>
                    <a:pt x="20683" y="93875"/>
                    <a:pt x="19497" y="94133"/>
                  </a:cubicBezTo>
                  <a:cubicBezTo>
                    <a:pt x="18397" y="94373"/>
                    <a:pt x="17296" y="94700"/>
                    <a:pt x="16179" y="94941"/>
                  </a:cubicBezTo>
                  <a:cubicBezTo>
                    <a:pt x="15045" y="95182"/>
                    <a:pt x="13915" y="95325"/>
                    <a:pt x="12791" y="95325"/>
                  </a:cubicBezTo>
                  <a:cubicBezTo>
                    <a:pt x="11511" y="95325"/>
                    <a:pt x="10238" y="95139"/>
                    <a:pt x="8975" y="94700"/>
                  </a:cubicBezTo>
                  <a:cubicBezTo>
                    <a:pt x="6619" y="93892"/>
                    <a:pt x="5106" y="92293"/>
                    <a:pt x="4591" y="89817"/>
                  </a:cubicBezTo>
                  <a:cubicBezTo>
                    <a:pt x="4247" y="88081"/>
                    <a:pt x="4367" y="86327"/>
                    <a:pt x="4608" y="84573"/>
                  </a:cubicBezTo>
                  <a:cubicBezTo>
                    <a:pt x="4952" y="81908"/>
                    <a:pt x="6172" y="79605"/>
                    <a:pt x="7651" y="77473"/>
                  </a:cubicBezTo>
                  <a:cubicBezTo>
                    <a:pt x="9680" y="74550"/>
                    <a:pt x="12585" y="72865"/>
                    <a:pt x="15990" y="71988"/>
                  </a:cubicBezTo>
                  <a:cubicBezTo>
                    <a:pt x="18517" y="71352"/>
                    <a:pt x="21096" y="71197"/>
                    <a:pt x="23675" y="70922"/>
                  </a:cubicBezTo>
                  <a:cubicBezTo>
                    <a:pt x="26340" y="70647"/>
                    <a:pt x="29005" y="70303"/>
                    <a:pt x="31635" y="69718"/>
                  </a:cubicBezTo>
                  <a:cubicBezTo>
                    <a:pt x="32891" y="69426"/>
                    <a:pt x="33922" y="68429"/>
                    <a:pt x="34111" y="67277"/>
                  </a:cubicBezTo>
                  <a:cubicBezTo>
                    <a:pt x="34318" y="65988"/>
                    <a:pt x="33509" y="64939"/>
                    <a:pt x="32203" y="64887"/>
                  </a:cubicBezTo>
                  <a:cubicBezTo>
                    <a:pt x="32142" y="64885"/>
                    <a:pt x="32080" y="64884"/>
                    <a:pt x="32018" y="64884"/>
                  </a:cubicBezTo>
                  <a:cubicBezTo>
                    <a:pt x="31591" y="64884"/>
                    <a:pt x="31144" y="64935"/>
                    <a:pt x="30724" y="65025"/>
                  </a:cubicBezTo>
                  <a:cubicBezTo>
                    <a:pt x="28300" y="65541"/>
                    <a:pt x="25893" y="66108"/>
                    <a:pt x="23451" y="66641"/>
                  </a:cubicBezTo>
                  <a:cubicBezTo>
                    <a:pt x="20924" y="67191"/>
                    <a:pt x="18362" y="67707"/>
                    <a:pt x="15766" y="67827"/>
                  </a:cubicBezTo>
                  <a:cubicBezTo>
                    <a:pt x="15590" y="67835"/>
                    <a:pt x="15414" y="67838"/>
                    <a:pt x="15239" y="67838"/>
                  </a:cubicBezTo>
                  <a:cubicBezTo>
                    <a:pt x="13761" y="67838"/>
                    <a:pt x="12336" y="67580"/>
                    <a:pt x="10952" y="67088"/>
                  </a:cubicBezTo>
                  <a:cubicBezTo>
                    <a:pt x="9405" y="66555"/>
                    <a:pt x="7909" y="65953"/>
                    <a:pt x="6482" y="65162"/>
                  </a:cubicBezTo>
                  <a:cubicBezTo>
                    <a:pt x="4161" y="63890"/>
                    <a:pt x="2665" y="61964"/>
                    <a:pt x="1754" y="59523"/>
                  </a:cubicBezTo>
                  <a:cubicBezTo>
                    <a:pt x="894" y="57219"/>
                    <a:pt x="447" y="54829"/>
                    <a:pt x="653" y="52353"/>
                  </a:cubicBezTo>
                  <a:cubicBezTo>
                    <a:pt x="722" y="51528"/>
                    <a:pt x="929" y="50686"/>
                    <a:pt x="1100" y="49860"/>
                  </a:cubicBezTo>
                  <a:cubicBezTo>
                    <a:pt x="1513" y="47969"/>
                    <a:pt x="2132" y="46147"/>
                    <a:pt x="3009" y="44410"/>
                  </a:cubicBezTo>
                  <a:cubicBezTo>
                    <a:pt x="3009" y="44393"/>
                    <a:pt x="3026" y="44359"/>
                    <a:pt x="3026" y="44341"/>
                  </a:cubicBezTo>
                  <a:cubicBezTo>
                    <a:pt x="3419" y="43556"/>
                    <a:pt x="3581" y="43306"/>
                    <a:pt x="4047" y="43306"/>
                  </a:cubicBezTo>
                  <a:cubicBezTo>
                    <a:pt x="4255" y="43306"/>
                    <a:pt x="4524" y="43356"/>
                    <a:pt x="4900" y="43430"/>
                  </a:cubicBezTo>
                  <a:cubicBezTo>
                    <a:pt x="5364" y="43525"/>
                    <a:pt x="5829" y="43581"/>
                    <a:pt x="6293" y="43581"/>
                  </a:cubicBezTo>
                  <a:cubicBezTo>
                    <a:pt x="6757" y="43581"/>
                    <a:pt x="7221" y="43525"/>
                    <a:pt x="7685" y="43396"/>
                  </a:cubicBezTo>
                  <a:cubicBezTo>
                    <a:pt x="9508" y="42897"/>
                    <a:pt x="10299" y="41092"/>
                    <a:pt x="9439" y="39407"/>
                  </a:cubicBezTo>
                  <a:cubicBezTo>
                    <a:pt x="9405" y="39338"/>
                    <a:pt x="9370" y="39269"/>
                    <a:pt x="9319" y="39166"/>
                  </a:cubicBezTo>
                  <a:cubicBezTo>
                    <a:pt x="9473" y="39097"/>
                    <a:pt x="9611" y="39029"/>
                    <a:pt x="9749" y="38977"/>
                  </a:cubicBezTo>
                  <a:cubicBezTo>
                    <a:pt x="11726" y="38100"/>
                    <a:pt x="13806" y="37567"/>
                    <a:pt x="15921" y="37069"/>
                  </a:cubicBezTo>
                  <a:cubicBezTo>
                    <a:pt x="17331" y="36742"/>
                    <a:pt x="18723" y="36381"/>
                    <a:pt x="20082" y="35900"/>
                  </a:cubicBezTo>
                  <a:cubicBezTo>
                    <a:pt x="21956" y="35263"/>
                    <a:pt x="23503" y="34146"/>
                    <a:pt x="24621" y="32478"/>
                  </a:cubicBezTo>
                  <a:cubicBezTo>
                    <a:pt x="26185" y="30157"/>
                    <a:pt x="25859" y="27716"/>
                    <a:pt x="23709" y="25910"/>
                  </a:cubicBezTo>
                  <a:cubicBezTo>
                    <a:pt x="23572" y="25790"/>
                    <a:pt x="23417" y="25670"/>
                    <a:pt x="23228" y="25515"/>
                  </a:cubicBezTo>
                  <a:cubicBezTo>
                    <a:pt x="23421" y="25422"/>
                    <a:pt x="23607" y="25375"/>
                    <a:pt x="23784" y="25375"/>
                  </a:cubicBezTo>
                  <a:cubicBezTo>
                    <a:pt x="23968" y="25375"/>
                    <a:pt x="24144" y="25427"/>
                    <a:pt x="24311" y="25532"/>
                  </a:cubicBezTo>
                  <a:cubicBezTo>
                    <a:pt x="24793" y="25824"/>
                    <a:pt x="25257" y="26134"/>
                    <a:pt x="25721" y="26426"/>
                  </a:cubicBezTo>
                  <a:cubicBezTo>
                    <a:pt x="26220" y="26724"/>
                    <a:pt x="26735" y="26860"/>
                    <a:pt x="27257" y="26860"/>
                  </a:cubicBezTo>
                  <a:cubicBezTo>
                    <a:pt x="27671" y="26860"/>
                    <a:pt x="28089" y="26775"/>
                    <a:pt x="28506" y="26615"/>
                  </a:cubicBezTo>
                  <a:cubicBezTo>
                    <a:pt x="28902" y="26478"/>
                    <a:pt x="29297" y="26306"/>
                    <a:pt x="29675" y="26168"/>
                  </a:cubicBezTo>
                  <a:cubicBezTo>
                    <a:pt x="29898" y="26094"/>
                    <a:pt x="30120" y="26045"/>
                    <a:pt x="30342" y="26045"/>
                  </a:cubicBezTo>
                  <a:cubicBezTo>
                    <a:pt x="30533" y="26045"/>
                    <a:pt x="30723" y="26081"/>
                    <a:pt x="30913" y="26168"/>
                  </a:cubicBezTo>
                  <a:cubicBezTo>
                    <a:pt x="30941" y="26185"/>
                    <a:pt x="30973" y="26191"/>
                    <a:pt x="31008" y="26191"/>
                  </a:cubicBezTo>
                  <a:cubicBezTo>
                    <a:pt x="31085" y="26191"/>
                    <a:pt x="31175" y="26163"/>
                    <a:pt x="31257" y="26151"/>
                  </a:cubicBezTo>
                  <a:cubicBezTo>
                    <a:pt x="31223" y="26048"/>
                    <a:pt x="31240" y="25910"/>
                    <a:pt x="31171" y="25807"/>
                  </a:cubicBezTo>
                  <a:cubicBezTo>
                    <a:pt x="30905" y="25371"/>
                    <a:pt x="30638" y="25174"/>
                    <a:pt x="30239" y="25174"/>
                  </a:cubicBezTo>
                  <a:cubicBezTo>
                    <a:pt x="30072" y="25174"/>
                    <a:pt x="29881" y="25208"/>
                    <a:pt x="29658" y="25274"/>
                  </a:cubicBezTo>
                  <a:cubicBezTo>
                    <a:pt x="29298" y="25373"/>
                    <a:pt x="28937" y="25457"/>
                    <a:pt x="28572" y="25457"/>
                  </a:cubicBezTo>
                  <a:cubicBezTo>
                    <a:pt x="28363" y="25457"/>
                    <a:pt x="28152" y="25429"/>
                    <a:pt x="27939" y="25360"/>
                  </a:cubicBezTo>
                  <a:cubicBezTo>
                    <a:pt x="27750" y="25309"/>
                    <a:pt x="27578" y="25205"/>
                    <a:pt x="27457" y="25033"/>
                  </a:cubicBezTo>
                  <a:lnTo>
                    <a:pt x="27457" y="25033"/>
                  </a:lnTo>
                  <a:cubicBezTo>
                    <a:pt x="27694" y="25047"/>
                    <a:pt x="27942" y="25073"/>
                    <a:pt x="28182" y="25073"/>
                  </a:cubicBezTo>
                  <a:cubicBezTo>
                    <a:pt x="28239" y="25073"/>
                    <a:pt x="28296" y="25071"/>
                    <a:pt x="28352" y="25068"/>
                  </a:cubicBezTo>
                  <a:cubicBezTo>
                    <a:pt x="28953" y="25051"/>
                    <a:pt x="29503" y="24879"/>
                    <a:pt x="29899" y="24380"/>
                  </a:cubicBezTo>
                  <a:cubicBezTo>
                    <a:pt x="30002" y="24260"/>
                    <a:pt x="30088" y="24019"/>
                    <a:pt x="30036" y="23882"/>
                  </a:cubicBezTo>
                  <a:cubicBezTo>
                    <a:pt x="30002" y="23761"/>
                    <a:pt x="29761" y="23692"/>
                    <a:pt x="29607" y="23658"/>
                  </a:cubicBezTo>
                  <a:cubicBezTo>
                    <a:pt x="29177" y="23538"/>
                    <a:pt x="28747" y="23469"/>
                    <a:pt x="28317" y="23349"/>
                  </a:cubicBezTo>
                  <a:cubicBezTo>
                    <a:pt x="28214" y="23331"/>
                    <a:pt x="28111" y="23228"/>
                    <a:pt x="28008" y="23142"/>
                  </a:cubicBezTo>
                  <a:cubicBezTo>
                    <a:pt x="27801" y="22970"/>
                    <a:pt x="27681" y="22747"/>
                    <a:pt x="27836" y="22472"/>
                  </a:cubicBezTo>
                  <a:cubicBezTo>
                    <a:pt x="27917" y="22330"/>
                    <a:pt x="28034" y="22284"/>
                    <a:pt x="28162" y="22284"/>
                  </a:cubicBezTo>
                  <a:cubicBezTo>
                    <a:pt x="28251" y="22284"/>
                    <a:pt x="28346" y="22306"/>
                    <a:pt x="28437" y="22334"/>
                  </a:cubicBezTo>
                  <a:cubicBezTo>
                    <a:pt x="28781" y="22455"/>
                    <a:pt x="29125" y="22575"/>
                    <a:pt x="29469" y="22712"/>
                  </a:cubicBezTo>
                  <a:cubicBezTo>
                    <a:pt x="29694" y="22802"/>
                    <a:pt x="29912" y="22846"/>
                    <a:pt x="30126" y="22846"/>
                  </a:cubicBezTo>
                  <a:cubicBezTo>
                    <a:pt x="30404" y="22846"/>
                    <a:pt x="30676" y="22772"/>
                    <a:pt x="30948" y="22626"/>
                  </a:cubicBezTo>
                  <a:cubicBezTo>
                    <a:pt x="31653" y="22265"/>
                    <a:pt x="32134" y="21664"/>
                    <a:pt x="32495" y="20959"/>
                  </a:cubicBezTo>
                  <a:cubicBezTo>
                    <a:pt x="32547" y="20856"/>
                    <a:pt x="32581" y="20632"/>
                    <a:pt x="32512" y="20580"/>
                  </a:cubicBezTo>
                  <a:cubicBezTo>
                    <a:pt x="32441" y="20509"/>
                    <a:pt x="32297" y="20473"/>
                    <a:pt x="32182" y="20473"/>
                  </a:cubicBezTo>
                  <a:cubicBezTo>
                    <a:pt x="32159" y="20473"/>
                    <a:pt x="32137" y="20474"/>
                    <a:pt x="32117" y="20477"/>
                  </a:cubicBezTo>
                  <a:cubicBezTo>
                    <a:pt x="31739" y="20546"/>
                    <a:pt x="31360" y="20632"/>
                    <a:pt x="30999" y="20718"/>
                  </a:cubicBezTo>
                  <a:cubicBezTo>
                    <a:pt x="30768" y="20770"/>
                    <a:pt x="30538" y="20800"/>
                    <a:pt x="30308" y="20800"/>
                  </a:cubicBezTo>
                  <a:cubicBezTo>
                    <a:pt x="30008" y="20800"/>
                    <a:pt x="29710" y="20749"/>
                    <a:pt x="29418" y="20632"/>
                  </a:cubicBezTo>
                  <a:cubicBezTo>
                    <a:pt x="29177" y="20529"/>
                    <a:pt x="28936" y="20340"/>
                    <a:pt x="28799" y="20116"/>
                  </a:cubicBezTo>
                  <a:cubicBezTo>
                    <a:pt x="28695" y="19979"/>
                    <a:pt x="28695" y="19635"/>
                    <a:pt x="28799" y="19514"/>
                  </a:cubicBezTo>
                  <a:cubicBezTo>
                    <a:pt x="28927" y="19354"/>
                    <a:pt x="29192" y="19238"/>
                    <a:pt x="29394" y="19238"/>
                  </a:cubicBezTo>
                  <a:cubicBezTo>
                    <a:pt x="29408" y="19238"/>
                    <a:pt x="29422" y="19238"/>
                    <a:pt x="29435" y="19239"/>
                  </a:cubicBezTo>
                  <a:cubicBezTo>
                    <a:pt x="29675" y="19257"/>
                    <a:pt x="29933" y="19429"/>
                    <a:pt x="30140" y="19583"/>
                  </a:cubicBezTo>
                  <a:cubicBezTo>
                    <a:pt x="30574" y="19887"/>
                    <a:pt x="31022" y="20020"/>
                    <a:pt x="31493" y="20020"/>
                  </a:cubicBezTo>
                  <a:cubicBezTo>
                    <a:pt x="31767" y="20020"/>
                    <a:pt x="32049" y="19975"/>
                    <a:pt x="32340" y="19893"/>
                  </a:cubicBezTo>
                  <a:cubicBezTo>
                    <a:pt x="34008" y="19394"/>
                    <a:pt x="35693" y="18947"/>
                    <a:pt x="37361" y="18500"/>
                  </a:cubicBezTo>
                  <a:cubicBezTo>
                    <a:pt x="37405" y="18488"/>
                    <a:pt x="37452" y="18483"/>
                    <a:pt x="37500" y="18483"/>
                  </a:cubicBezTo>
                  <a:close/>
                  <a:moveTo>
                    <a:pt x="24456" y="88216"/>
                  </a:moveTo>
                  <a:cubicBezTo>
                    <a:pt x="24694" y="88216"/>
                    <a:pt x="24939" y="88308"/>
                    <a:pt x="25257" y="88356"/>
                  </a:cubicBezTo>
                  <a:cubicBezTo>
                    <a:pt x="25119" y="88459"/>
                    <a:pt x="25050" y="88528"/>
                    <a:pt x="24982" y="88579"/>
                  </a:cubicBezTo>
                  <a:cubicBezTo>
                    <a:pt x="24621" y="88872"/>
                    <a:pt x="24225" y="89130"/>
                    <a:pt x="23881" y="89456"/>
                  </a:cubicBezTo>
                  <a:cubicBezTo>
                    <a:pt x="23520" y="89800"/>
                    <a:pt x="23434" y="90264"/>
                    <a:pt x="23641" y="90746"/>
                  </a:cubicBezTo>
                  <a:cubicBezTo>
                    <a:pt x="23830" y="91227"/>
                    <a:pt x="24260" y="91416"/>
                    <a:pt x="24741" y="91433"/>
                  </a:cubicBezTo>
                  <a:cubicBezTo>
                    <a:pt x="25050" y="91433"/>
                    <a:pt x="25377" y="91330"/>
                    <a:pt x="25687" y="91227"/>
                  </a:cubicBezTo>
                  <a:cubicBezTo>
                    <a:pt x="26030" y="91107"/>
                    <a:pt x="26357" y="90918"/>
                    <a:pt x="26684" y="90746"/>
                  </a:cubicBezTo>
                  <a:cubicBezTo>
                    <a:pt x="27308" y="90451"/>
                    <a:pt x="27947" y="90328"/>
                    <a:pt x="28601" y="90328"/>
                  </a:cubicBezTo>
                  <a:cubicBezTo>
                    <a:pt x="28938" y="90328"/>
                    <a:pt x="29279" y="90361"/>
                    <a:pt x="29624" y="90419"/>
                  </a:cubicBezTo>
                  <a:cubicBezTo>
                    <a:pt x="30552" y="90591"/>
                    <a:pt x="30999" y="91279"/>
                    <a:pt x="31412" y="92087"/>
                  </a:cubicBezTo>
                  <a:cubicBezTo>
                    <a:pt x="31251" y="92087"/>
                    <a:pt x="31106" y="92079"/>
                    <a:pt x="30971" y="92079"/>
                  </a:cubicBezTo>
                  <a:cubicBezTo>
                    <a:pt x="30904" y="92079"/>
                    <a:pt x="30839" y="92081"/>
                    <a:pt x="30776" y="92087"/>
                  </a:cubicBezTo>
                  <a:cubicBezTo>
                    <a:pt x="30088" y="92138"/>
                    <a:pt x="29521" y="92413"/>
                    <a:pt x="29177" y="93032"/>
                  </a:cubicBezTo>
                  <a:cubicBezTo>
                    <a:pt x="28919" y="93445"/>
                    <a:pt x="29005" y="93909"/>
                    <a:pt x="29366" y="94236"/>
                  </a:cubicBezTo>
                  <a:cubicBezTo>
                    <a:pt x="29754" y="94594"/>
                    <a:pt x="30219" y="94745"/>
                    <a:pt x="30718" y="94745"/>
                  </a:cubicBezTo>
                  <a:cubicBezTo>
                    <a:pt x="30794" y="94745"/>
                    <a:pt x="30870" y="94741"/>
                    <a:pt x="30948" y="94734"/>
                  </a:cubicBezTo>
                  <a:cubicBezTo>
                    <a:pt x="31446" y="94717"/>
                    <a:pt x="31945" y="94580"/>
                    <a:pt x="32426" y="94477"/>
                  </a:cubicBezTo>
                  <a:cubicBezTo>
                    <a:pt x="33166" y="94322"/>
                    <a:pt x="33888" y="94081"/>
                    <a:pt x="34610" y="93978"/>
                  </a:cubicBezTo>
                  <a:cubicBezTo>
                    <a:pt x="34702" y="93964"/>
                    <a:pt x="34792" y="93957"/>
                    <a:pt x="34880" y="93957"/>
                  </a:cubicBezTo>
                  <a:cubicBezTo>
                    <a:pt x="35455" y="93957"/>
                    <a:pt x="35954" y="94241"/>
                    <a:pt x="36312" y="94717"/>
                  </a:cubicBezTo>
                  <a:cubicBezTo>
                    <a:pt x="36673" y="95199"/>
                    <a:pt x="36948" y="95749"/>
                    <a:pt x="37258" y="96265"/>
                  </a:cubicBezTo>
                  <a:cubicBezTo>
                    <a:pt x="37223" y="96299"/>
                    <a:pt x="37189" y="96333"/>
                    <a:pt x="37154" y="96368"/>
                  </a:cubicBezTo>
                  <a:cubicBezTo>
                    <a:pt x="37000" y="96333"/>
                    <a:pt x="36845" y="96333"/>
                    <a:pt x="36707" y="96282"/>
                  </a:cubicBezTo>
                  <a:cubicBezTo>
                    <a:pt x="36104" y="95999"/>
                    <a:pt x="35505" y="95883"/>
                    <a:pt x="34909" y="95883"/>
                  </a:cubicBezTo>
                  <a:cubicBezTo>
                    <a:pt x="34162" y="95883"/>
                    <a:pt x="33420" y="96066"/>
                    <a:pt x="32684" y="96333"/>
                  </a:cubicBezTo>
                  <a:cubicBezTo>
                    <a:pt x="31859" y="96626"/>
                    <a:pt x="31034" y="96918"/>
                    <a:pt x="30191" y="97159"/>
                  </a:cubicBezTo>
                  <a:cubicBezTo>
                    <a:pt x="29662" y="97305"/>
                    <a:pt x="29147" y="97379"/>
                    <a:pt x="28648" y="97379"/>
                  </a:cubicBezTo>
                  <a:cubicBezTo>
                    <a:pt x="27446" y="97379"/>
                    <a:pt x="26334" y="96950"/>
                    <a:pt x="25326" y="96076"/>
                  </a:cubicBezTo>
                  <a:cubicBezTo>
                    <a:pt x="24311" y="95199"/>
                    <a:pt x="23194" y="94511"/>
                    <a:pt x="21870" y="94253"/>
                  </a:cubicBezTo>
                  <a:cubicBezTo>
                    <a:pt x="21663" y="94202"/>
                    <a:pt x="21474" y="94184"/>
                    <a:pt x="21268" y="94116"/>
                  </a:cubicBezTo>
                  <a:cubicBezTo>
                    <a:pt x="22282" y="93754"/>
                    <a:pt x="23366" y="93823"/>
                    <a:pt x="24414" y="93720"/>
                  </a:cubicBezTo>
                  <a:cubicBezTo>
                    <a:pt x="24432" y="93686"/>
                    <a:pt x="24449" y="93651"/>
                    <a:pt x="24466" y="93617"/>
                  </a:cubicBezTo>
                  <a:cubicBezTo>
                    <a:pt x="24225" y="93445"/>
                    <a:pt x="23984" y="93239"/>
                    <a:pt x="23727" y="93118"/>
                  </a:cubicBezTo>
                  <a:cubicBezTo>
                    <a:pt x="22812" y="92723"/>
                    <a:pt x="21855" y="92619"/>
                    <a:pt x="20888" y="92619"/>
                  </a:cubicBezTo>
                  <a:cubicBezTo>
                    <a:pt x="20637" y="92619"/>
                    <a:pt x="20385" y="92626"/>
                    <a:pt x="20133" y="92637"/>
                  </a:cubicBezTo>
                  <a:cubicBezTo>
                    <a:pt x="18913" y="92671"/>
                    <a:pt x="17692" y="92740"/>
                    <a:pt x="16471" y="92792"/>
                  </a:cubicBezTo>
                  <a:cubicBezTo>
                    <a:pt x="16454" y="92757"/>
                    <a:pt x="16437" y="92723"/>
                    <a:pt x="16437" y="92689"/>
                  </a:cubicBezTo>
                  <a:cubicBezTo>
                    <a:pt x="18173" y="91898"/>
                    <a:pt x="19807" y="90814"/>
                    <a:pt x="21818" y="90763"/>
                  </a:cubicBezTo>
                  <a:cubicBezTo>
                    <a:pt x="21818" y="90728"/>
                    <a:pt x="21818" y="90694"/>
                    <a:pt x="21801" y="90660"/>
                  </a:cubicBezTo>
                  <a:cubicBezTo>
                    <a:pt x="21474" y="90677"/>
                    <a:pt x="21148" y="90694"/>
                    <a:pt x="20804" y="90746"/>
                  </a:cubicBezTo>
                  <a:cubicBezTo>
                    <a:pt x="19772" y="90918"/>
                    <a:pt x="18809" y="91296"/>
                    <a:pt x="17881" y="91760"/>
                  </a:cubicBezTo>
                  <a:cubicBezTo>
                    <a:pt x="17400" y="91984"/>
                    <a:pt x="16901" y="92207"/>
                    <a:pt x="16420" y="92431"/>
                  </a:cubicBezTo>
                  <a:cubicBezTo>
                    <a:pt x="16005" y="92622"/>
                    <a:pt x="15601" y="92697"/>
                    <a:pt x="15201" y="92697"/>
                  </a:cubicBezTo>
                  <a:cubicBezTo>
                    <a:pt x="14522" y="92697"/>
                    <a:pt x="13858" y="92480"/>
                    <a:pt x="13187" y="92241"/>
                  </a:cubicBezTo>
                  <a:cubicBezTo>
                    <a:pt x="13204" y="92173"/>
                    <a:pt x="13222" y="92138"/>
                    <a:pt x="13222" y="92138"/>
                  </a:cubicBezTo>
                  <a:cubicBezTo>
                    <a:pt x="14408" y="91932"/>
                    <a:pt x="15405" y="91365"/>
                    <a:pt x="16402" y="90728"/>
                  </a:cubicBezTo>
                  <a:cubicBezTo>
                    <a:pt x="18018" y="89697"/>
                    <a:pt x="19755" y="88854"/>
                    <a:pt x="21646" y="88459"/>
                  </a:cubicBezTo>
                  <a:cubicBezTo>
                    <a:pt x="22540" y="88253"/>
                    <a:pt x="23469" y="88270"/>
                    <a:pt x="24397" y="88218"/>
                  </a:cubicBezTo>
                  <a:cubicBezTo>
                    <a:pt x="24417" y="88217"/>
                    <a:pt x="24436" y="88216"/>
                    <a:pt x="24456" y="88216"/>
                  </a:cubicBezTo>
                  <a:close/>
                  <a:moveTo>
                    <a:pt x="20733" y="94265"/>
                  </a:moveTo>
                  <a:cubicBezTo>
                    <a:pt x="20839" y="94265"/>
                    <a:pt x="20945" y="94273"/>
                    <a:pt x="21044" y="94287"/>
                  </a:cubicBezTo>
                  <a:cubicBezTo>
                    <a:pt x="22454" y="94477"/>
                    <a:pt x="23692" y="95010"/>
                    <a:pt x="24810" y="95886"/>
                  </a:cubicBezTo>
                  <a:cubicBezTo>
                    <a:pt x="25446" y="96385"/>
                    <a:pt x="26116" y="96849"/>
                    <a:pt x="26839" y="97210"/>
                  </a:cubicBezTo>
                  <a:cubicBezTo>
                    <a:pt x="27406" y="97494"/>
                    <a:pt x="27995" y="97606"/>
                    <a:pt x="28588" y="97606"/>
                  </a:cubicBezTo>
                  <a:cubicBezTo>
                    <a:pt x="29181" y="97606"/>
                    <a:pt x="29779" y="97494"/>
                    <a:pt x="30363" y="97331"/>
                  </a:cubicBezTo>
                  <a:cubicBezTo>
                    <a:pt x="31206" y="97107"/>
                    <a:pt x="32014" y="96815"/>
                    <a:pt x="32822" y="96523"/>
                  </a:cubicBezTo>
                  <a:cubicBezTo>
                    <a:pt x="33473" y="96306"/>
                    <a:pt x="34133" y="96155"/>
                    <a:pt x="34838" y="96155"/>
                  </a:cubicBezTo>
                  <a:cubicBezTo>
                    <a:pt x="35082" y="96155"/>
                    <a:pt x="35333" y="96173"/>
                    <a:pt x="35590" y="96213"/>
                  </a:cubicBezTo>
                  <a:cubicBezTo>
                    <a:pt x="35487" y="96265"/>
                    <a:pt x="35452" y="96299"/>
                    <a:pt x="35418" y="96299"/>
                  </a:cubicBezTo>
                  <a:cubicBezTo>
                    <a:pt x="33939" y="96471"/>
                    <a:pt x="32684" y="97124"/>
                    <a:pt x="31567" y="98070"/>
                  </a:cubicBezTo>
                  <a:cubicBezTo>
                    <a:pt x="31240" y="98345"/>
                    <a:pt x="30913" y="98603"/>
                    <a:pt x="30604" y="98878"/>
                  </a:cubicBezTo>
                  <a:cubicBezTo>
                    <a:pt x="30070" y="99349"/>
                    <a:pt x="29498" y="99565"/>
                    <a:pt x="28891" y="99565"/>
                  </a:cubicBezTo>
                  <a:cubicBezTo>
                    <a:pt x="28502" y="99565"/>
                    <a:pt x="28098" y="99476"/>
                    <a:pt x="27681" y="99308"/>
                  </a:cubicBezTo>
                  <a:cubicBezTo>
                    <a:pt x="26907" y="98998"/>
                    <a:pt x="26220" y="98569"/>
                    <a:pt x="25601" y="98018"/>
                  </a:cubicBezTo>
                  <a:cubicBezTo>
                    <a:pt x="25068" y="97537"/>
                    <a:pt x="24483" y="97107"/>
                    <a:pt x="23864" y="96746"/>
                  </a:cubicBezTo>
                  <a:cubicBezTo>
                    <a:pt x="23664" y="96640"/>
                    <a:pt x="23400" y="96615"/>
                    <a:pt x="23143" y="96615"/>
                  </a:cubicBezTo>
                  <a:cubicBezTo>
                    <a:pt x="23024" y="96615"/>
                    <a:pt x="22907" y="96620"/>
                    <a:pt x="22798" y="96626"/>
                  </a:cubicBezTo>
                  <a:cubicBezTo>
                    <a:pt x="22317" y="96677"/>
                    <a:pt x="21956" y="96952"/>
                    <a:pt x="21818" y="97417"/>
                  </a:cubicBezTo>
                  <a:cubicBezTo>
                    <a:pt x="21663" y="97881"/>
                    <a:pt x="21749" y="98345"/>
                    <a:pt x="22128" y="98637"/>
                  </a:cubicBezTo>
                  <a:cubicBezTo>
                    <a:pt x="22489" y="98930"/>
                    <a:pt x="22919" y="99153"/>
                    <a:pt x="23348" y="99359"/>
                  </a:cubicBezTo>
                  <a:cubicBezTo>
                    <a:pt x="23709" y="99514"/>
                    <a:pt x="24122" y="99566"/>
                    <a:pt x="24466" y="99738"/>
                  </a:cubicBezTo>
                  <a:cubicBezTo>
                    <a:pt x="24741" y="99892"/>
                    <a:pt x="24982" y="100150"/>
                    <a:pt x="25240" y="100357"/>
                  </a:cubicBezTo>
                  <a:cubicBezTo>
                    <a:pt x="25205" y="100408"/>
                    <a:pt x="25188" y="100443"/>
                    <a:pt x="25171" y="100477"/>
                  </a:cubicBezTo>
                  <a:cubicBezTo>
                    <a:pt x="25016" y="100460"/>
                    <a:pt x="24861" y="100425"/>
                    <a:pt x="24707" y="100425"/>
                  </a:cubicBezTo>
                  <a:cubicBezTo>
                    <a:pt x="24380" y="100425"/>
                    <a:pt x="24049" y="100413"/>
                    <a:pt x="23718" y="100413"/>
                  </a:cubicBezTo>
                  <a:cubicBezTo>
                    <a:pt x="23387" y="100413"/>
                    <a:pt x="23056" y="100425"/>
                    <a:pt x="22729" y="100477"/>
                  </a:cubicBezTo>
                  <a:cubicBezTo>
                    <a:pt x="22561" y="100500"/>
                    <a:pt x="22399" y="100511"/>
                    <a:pt x="22243" y="100511"/>
                  </a:cubicBezTo>
                  <a:cubicBezTo>
                    <a:pt x="21333" y="100511"/>
                    <a:pt x="20640" y="100115"/>
                    <a:pt x="20185" y="99205"/>
                  </a:cubicBezTo>
                  <a:cubicBezTo>
                    <a:pt x="19796" y="98428"/>
                    <a:pt x="19209" y="97966"/>
                    <a:pt x="18309" y="97966"/>
                  </a:cubicBezTo>
                  <a:cubicBezTo>
                    <a:pt x="18292" y="97966"/>
                    <a:pt x="18276" y="97966"/>
                    <a:pt x="18259" y="97967"/>
                  </a:cubicBezTo>
                  <a:cubicBezTo>
                    <a:pt x="17589" y="97967"/>
                    <a:pt x="17107" y="98311"/>
                    <a:pt x="16935" y="98895"/>
                  </a:cubicBezTo>
                  <a:cubicBezTo>
                    <a:pt x="16763" y="99445"/>
                    <a:pt x="16987" y="100185"/>
                    <a:pt x="17468" y="100529"/>
                  </a:cubicBezTo>
                  <a:cubicBezTo>
                    <a:pt x="17726" y="100718"/>
                    <a:pt x="18036" y="100838"/>
                    <a:pt x="18328" y="101113"/>
                  </a:cubicBezTo>
                  <a:cubicBezTo>
                    <a:pt x="18028" y="101113"/>
                    <a:pt x="17719" y="101150"/>
                    <a:pt x="17414" y="101150"/>
                  </a:cubicBezTo>
                  <a:cubicBezTo>
                    <a:pt x="17299" y="101150"/>
                    <a:pt x="17185" y="101144"/>
                    <a:pt x="17073" y="101130"/>
                  </a:cubicBezTo>
                  <a:cubicBezTo>
                    <a:pt x="15388" y="100924"/>
                    <a:pt x="14012" y="100133"/>
                    <a:pt x="12947" y="98861"/>
                  </a:cubicBezTo>
                  <a:cubicBezTo>
                    <a:pt x="12396" y="98208"/>
                    <a:pt x="11915" y="97503"/>
                    <a:pt x="11399" y="96815"/>
                  </a:cubicBezTo>
                  <a:cubicBezTo>
                    <a:pt x="11090" y="96402"/>
                    <a:pt x="10797" y="95972"/>
                    <a:pt x="10471" y="95508"/>
                  </a:cubicBezTo>
                  <a:cubicBezTo>
                    <a:pt x="10486" y="95508"/>
                    <a:pt x="10502" y="95508"/>
                    <a:pt x="10517" y="95508"/>
                  </a:cubicBezTo>
                  <a:cubicBezTo>
                    <a:pt x="11111" y="95508"/>
                    <a:pt x="11527" y="95829"/>
                    <a:pt x="11829" y="96282"/>
                  </a:cubicBezTo>
                  <a:cubicBezTo>
                    <a:pt x="12156" y="96780"/>
                    <a:pt x="12448" y="97331"/>
                    <a:pt x="12757" y="97846"/>
                  </a:cubicBezTo>
                  <a:cubicBezTo>
                    <a:pt x="12843" y="97984"/>
                    <a:pt x="12964" y="98104"/>
                    <a:pt x="13067" y="98225"/>
                  </a:cubicBezTo>
                  <a:cubicBezTo>
                    <a:pt x="13118" y="98190"/>
                    <a:pt x="13170" y="98156"/>
                    <a:pt x="13204" y="98122"/>
                  </a:cubicBezTo>
                  <a:cubicBezTo>
                    <a:pt x="12706" y="97296"/>
                    <a:pt x="12190" y="96471"/>
                    <a:pt x="11674" y="95646"/>
                  </a:cubicBezTo>
                  <a:lnTo>
                    <a:pt x="11674" y="95646"/>
                  </a:lnTo>
                  <a:cubicBezTo>
                    <a:pt x="11759" y="95658"/>
                    <a:pt x="11870" y="95670"/>
                    <a:pt x="11989" y="95670"/>
                  </a:cubicBezTo>
                  <a:cubicBezTo>
                    <a:pt x="12038" y="95670"/>
                    <a:pt x="12088" y="95668"/>
                    <a:pt x="12138" y="95663"/>
                  </a:cubicBezTo>
                  <a:cubicBezTo>
                    <a:pt x="13308" y="95611"/>
                    <a:pt x="14477" y="95543"/>
                    <a:pt x="15629" y="95525"/>
                  </a:cubicBezTo>
                  <a:cubicBezTo>
                    <a:pt x="15683" y="95524"/>
                    <a:pt x="15737" y="95524"/>
                    <a:pt x="15790" y="95524"/>
                  </a:cubicBezTo>
                  <a:cubicBezTo>
                    <a:pt x="16611" y="95524"/>
                    <a:pt x="17415" y="95649"/>
                    <a:pt x="18173" y="95955"/>
                  </a:cubicBezTo>
                  <a:cubicBezTo>
                    <a:pt x="19377" y="96454"/>
                    <a:pt x="20099" y="97417"/>
                    <a:pt x="20683" y="98534"/>
                  </a:cubicBezTo>
                  <a:cubicBezTo>
                    <a:pt x="20855" y="98878"/>
                    <a:pt x="21062" y="99205"/>
                    <a:pt x="21320" y="99480"/>
                  </a:cubicBezTo>
                  <a:cubicBezTo>
                    <a:pt x="21457" y="99652"/>
                    <a:pt x="21715" y="99721"/>
                    <a:pt x="21956" y="99858"/>
                  </a:cubicBezTo>
                  <a:cubicBezTo>
                    <a:pt x="21973" y="99738"/>
                    <a:pt x="21990" y="99703"/>
                    <a:pt x="21973" y="99703"/>
                  </a:cubicBezTo>
                  <a:cubicBezTo>
                    <a:pt x="21285" y="99256"/>
                    <a:pt x="20958" y="98517"/>
                    <a:pt x="20563" y="97846"/>
                  </a:cubicBezTo>
                  <a:cubicBezTo>
                    <a:pt x="20013" y="96970"/>
                    <a:pt x="19325" y="96230"/>
                    <a:pt x="18328" y="95852"/>
                  </a:cubicBezTo>
                  <a:cubicBezTo>
                    <a:pt x="17812" y="95646"/>
                    <a:pt x="17228" y="95577"/>
                    <a:pt x="16677" y="95439"/>
                  </a:cubicBezTo>
                  <a:cubicBezTo>
                    <a:pt x="16557" y="95405"/>
                    <a:pt x="16420" y="95405"/>
                    <a:pt x="16282" y="95319"/>
                  </a:cubicBezTo>
                  <a:cubicBezTo>
                    <a:pt x="16351" y="95302"/>
                    <a:pt x="16420" y="95267"/>
                    <a:pt x="16488" y="95250"/>
                  </a:cubicBezTo>
                  <a:cubicBezTo>
                    <a:pt x="17761" y="94941"/>
                    <a:pt x="19016" y="94614"/>
                    <a:pt x="20288" y="94322"/>
                  </a:cubicBezTo>
                  <a:cubicBezTo>
                    <a:pt x="20429" y="94282"/>
                    <a:pt x="20582" y="94265"/>
                    <a:pt x="20733" y="94265"/>
                  </a:cubicBezTo>
                  <a:close/>
                  <a:moveTo>
                    <a:pt x="22024" y="0"/>
                  </a:moveTo>
                  <a:cubicBezTo>
                    <a:pt x="21801" y="35"/>
                    <a:pt x="21681" y="35"/>
                    <a:pt x="21560" y="69"/>
                  </a:cubicBezTo>
                  <a:cubicBezTo>
                    <a:pt x="20924" y="241"/>
                    <a:pt x="20408" y="602"/>
                    <a:pt x="20082" y="1169"/>
                  </a:cubicBezTo>
                  <a:cubicBezTo>
                    <a:pt x="19738" y="1737"/>
                    <a:pt x="19411" y="2304"/>
                    <a:pt x="19119" y="2906"/>
                  </a:cubicBezTo>
                  <a:cubicBezTo>
                    <a:pt x="18706" y="3766"/>
                    <a:pt x="18036" y="4333"/>
                    <a:pt x="17107" y="4470"/>
                  </a:cubicBezTo>
                  <a:cubicBezTo>
                    <a:pt x="16299" y="4608"/>
                    <a:pt x="15491" y="4642"/>
                    <a:pt x="14683" y="4677"/>
                  </a:cubicBezTo>
                  <a:cubicBezTo>
                    <a:pt x="14485" y="4686"/>
                    <a:pt x="14287" y="4689"/>
                    <a:pt x="14089" y="4689"/>
                  </a:cubicBezTo>
                  <a:cubicBezTo>
                    <a:pt x="13644" y="4689"/>
                    <a:pt x="13197" y="4673"/>
                    <a:pt x="12744" y="4673"/>
                  </a:cubicBezTo>
                  <a:cubicBezTo>
                    <a:pt x="12629" y="4673"/>
                    <a:pt x="12513" y="4674"/>
                    <a:pt x="12396" y="4677"/>
                  </a:cubicBezTo>
                  <a:cubicBezTo>
                    <a:pt x="11296" y="4711"/>
                    <a:pt x="10282" y="5072"/>
                    <a:pt x="9319" y="5622"/>
                  </a:cubicBezTo>
                  <a:cubicBezTo>
                    <a:pt x="8459" y="6121"/>
                    <a:pt x="7685" y="6620"/>
                    <a:pt x="7135" y="7462"/>
                  </a:cubicBezTo>
                  <a:cubicBezTo>
                    <a:pt x="5639" y="9732"/>
                    <a:pt x="6104" y="13480"/>
                    <a:pt x="8855" y="14769"/>
                  </a:cubicBezTo>
                  <a:cubicBezTo>
                    <a:pt x="9078" y="14872"/>
                    <a:pt x="9267" y="15044"/>
                    <a:pt x="9508" y="15147"/>
                  </a:cubicBezTo>
                  <a:cubicBezTo>
                    <a:pt x="10092" y="15354"/>
                    <a:pt x="10454" y="15698"/>
                    <a:pt x="10333" y="16385"/>
                  </a:cubicBezTo>
                  <a:cubicBezTo>
                    <a:pt x="10316" y="16489"/>
                    <a:pt x="10454" y="16626"/>
                    <a:pt x="10522" y="16764"/>
                  </a:cubicBezTo>
                  <a:cubicBezTo>
                    <a:pt x="10660" y="16678"/>
                    <a:pt x="10815" y="16609"/>
                    <a:pt x="10901" y="16506"/>
                  </a:cubicBezTo>
                  <a:cubicBezTo>
                    <a:pt x="11072" y="16317"/>
                    <a:pt x="11193" y="16076"/>
                    <a:pt x="11365" y="15887"/>
                  </a:cubicBezTo>
                  <a:cubicBezTo>
                    <a:pt x="11404" y="15834"/>
                    <a:pt x="11494" y="15812"/>
                    <a:pt x="11580" y="15812"/>
                  </a:cubicBezTo>
                  <a:cubicBezTo>
                    <a:pt x="11606" y="15812"/>
                    <a:pt x="11633" y="15814"/>
                    <a:pt x="11657" y="15818"/>
                  </a:cubicBezTo>
                  <a:cubicBezTo>
                    <a:pt x="11691" y="15818"/>
                    <a:pt x="11743" y="15973"/>
                    <a:pt x="11743" y="16059"/>
                  </a:cubicBezTo>
                  <a:cubicBezTo>
                    <a:pt x="11760" y="16368"/>
                    <a:pt x="11743" y="16695"/>
                    <a:pt x="11795" y="17004"/>
                  </a:cubicBezTo>
                  <a:cubicBezTo>
                    <a:pt x="11812" y="17142"/>
                    <a:pt x="11949" y="17279"/>
                    <a:pt x="12018" y="17417"/>
                  </a:cubicBezTo>
                  <a:cubicBezTo>
                    <a:pt x="12156" y="17314"/>
                    <a:pt x="12310" y="17228"/>
                    <a:pt x="12414" y="17090"/>
                  </a:cubicBezTo>
                  <a:cubicBezTo>
                    <a:pt x="12637" y="16746"/>
                    <a:pt x="12843" y="16385"/>
                    <a:pt x="13084" y="16041"/>
                  </a:cubicBezTo>
                  <a:cubicBezTo>
                    <a:pt x="13136" y="15956"/>
                    <a:pt x="13273" y="15870"/>
                    <a:pt x="13394" y="15852"/>
                  </a:cubicBezTo>
                  <a:cubicBezTo>
                    <a:pt x="13737" y="15852"/>
                    <a:pt x="14081" y="15841"/>
                    <a:pt x="14428" y="15841"/>
                  </a:cubicBezTo>
                  <a:cubicBezTo>
                    <a:pt x="14689" y="15841"/>
                    <a:pt x="14951" y="15847"/>
                    <a:pt x="15216" y="15870"/>
                  </a:cubicBezTo>
                  <a:cubicBezTo>
                    <a:pt x="16007" y="15921"/>
                    <a:pt x="16196" y="16179"/>
                    <a:pt x="16144" y="17004"/>
                  </a:cubicBezTo>
                  <a:cubicBezTo>
                    <a:pt x="16144" y="17073"/>
                    <a:pt x="16110" y="17159"/>
                    <a:pt x="16127" y="17228"/>
                  </a:cubicBezTo>
                  <a:cubicBezTo>
                    <a:pt x="16144" y="17365"/>
                    <a:pt x="16179" y="17503"/>
                    <a:pt x="16213" y="17640"/>
                  </a:cubicBezTo>
                  <a:cubicBezTo>
                    <a:pt x="16368" y="17589"/>
                    <a:pt x="16557" y="17572"/>
                    <a:pt x="16643" y="17469"/>
                  </a:cubicBezTo>
                  <a:cubicBezTo>
                    <a:pt x="16884" y="17159"/>
                    <a:pt x="17090" y="16815"/>
                    <a:pt x="17331" y="16454"/>
                  </a:cubicBezTo>
                  <a:cubicBezTo>
                    <a:pt x="17812" y="16729"/>
                    <a:pt x="18259" y="17056"/>
                    <a:pt x="18397" y="17675"/>
                  </a:cubicBezTo>
                  <a:cubicBezTo>
                    <a:pt x="18586" y="18517"/>
                    <a:pt x="18483" y="19343"/>
                    <a:pt x="18087" y="20099"/>
                  </a:cubicBezTo>
                  <a:cubicBezTo>
                    <a:pt x="18018" y="20237"/>
                    <a:pt x="17847" y="20374"/>
                    <a:pt x="17709" y="20409"/>
                  </a:cubicBezTo>
                  <a:cubicBezTo>
                    <a:pt x="17445" y="20461"/>
                    <a:pt x="17182" y="20488"/>
                    <a:pt x="16923" y="20488"/>
                  </a:cubicBezTo>
                  <a:cubicBezTo>
                    <a:pt x="16424" y="20488"/>
                    <a:pt x="15938" y="20389"/>
                    <a:pt x="15474" y="20185"/>
                  </a:cubicBezTo>
                  <a:cubicBezTo>
                    <a:pt x="13892" y="19514"/>
                    <a:pt x="12482" y="18414"/>
                    <a:pt x="10694" y="18380"/>
                  </a:cubicBezTo>
                  <a:cubicBezTo>
                    <a:pt x="10625" y="18019"/>
                    <a:pt x="10591" y="17709"/>
                    <a:pt x="10505" y="17400"/>
                  </a:cubicBezTo>
                  <a:cubicBezTo>
                    <a:pt x="10459" y="17262"/>
                    <a:pt x="10388" y="17192"/>
                    <a:pt x="10309" y="17192"/>
                  </a:cubicBezTo>
                  <a:cubicBezTo>
                    <a:pt x="10240" y="17192"/>
                    <a:pt x="10164" y="17244"/>
                    <a:pt x="10092" y="17348"/>
                  </a:cubicBezTo>
                  <a:cubicBezTo>
                    <a:pt x="9955" y="17520"/>
                    <a:pt x="9869" y="17726"/>
                    <a:pt x="9714" y="17984"/>
                  </a:cubicBezTo>
                  <a:cubicBezTo>
                    <a:pt x="9611" y="17744"/>
                    <a:pt x="9542" y="17554"/>
                    <a:pt x="9439" y="17383"/>
                  </a:cubicBezTo>
                  <a:cubicBezTo>
                    <a:pt x="9405" y="17297"/>
                    <a:pt x="9302" y="17228"/>
                    <a:pt x="9233" y="17159"/>
                  </a:cubicBezTo>
                  <a:cubicBezTo>
                    <a:pt x="9164" y="17228"/>
                    <a:pt x="9044" y="17297"/>
                    <a:pt x="9026" y="17400"/>
                  </a:cubicBezTo>
                  <a:cubicBezTo>
                    <a:pt x="8923" y="17795"/>
                    <a:pt x="8855" y="18208"/>
                    <a:pt x="8751" y="18603"/>
                  </a:cubicBezTo>
                  <a:cubicBezTo>
                    <a:pt x="8717" y="18741"/>
                    <a:pt x="8648" y="18896"/>
                    <a:pt x="8545" y="18999"/>
                  </a:cubicBezTo>
                  <a:cubicBezTo>
                    <a:pt x="8287" y="19222"/>
                    <a:pt x="8098" y="19446"/>
                    <a:pt x="8270" y="19807"/>
                  </a:cubicBezTo>
                  <a:cubicBezTo>
                    <a:pt x="8304" y="19876"/>
                    <a:pt x="8270" y="19996"/>
                    <a:pt x="8236" y="20082"/>
                  </a:cubicBezTo>
                  <a:cubicBezTo>
                    <a:pt x="8098" y="20495"/>
                    <a:pt x="7926" y="20890"/>
                    <a:pt x="7840" y="21303"/>
                  </a:cubicBezTo>
                  <a:cubicBezTo>
                    <a:pt x="7651" y="22317"/>
                    <a:pt x="8253" y="23331"/>
                    <a:pt x="9164" y="23538"/>
                  </a:cubicBezTo>
                  <a:cubicBezTo>
                    <a:pt x="9663" y="23658"/>
                    <a:pt x="10024" y="23933"/>
                    <a:pt x="10230" y="24380"/>
                  </a:cubicBezTo>
                  <a:cubicBezTo>
                    <a:pt x="10402" y="24741"/>
                    <a:pt x="10505" y="25154"/>
                    <a:pt x="10660" y="25549"/>
                  </a:cubicBezTo>
                  <a:cubicBezTo>
                    <a:pt x="10832" y="26048"/>
                    <a:pt x="10969" y="26564"/>
                    <a:pt x="11244" y="27028"/>
                  </a:cubicBezTo>
                  <a:cubicBezTo>
                    <a:pt x="11898" y="28145"/>
                    <a:pt x="12861" y="28885"/>
                    <a:pt x="14184" y="28988"/>
                  </a:cubicBezTo>
                  <a:cubicBezTo>
                    <a:pt x="14247" y="28992"/>
                    <a:pt x="14309" y="28994"/>
                    <a:pt x="14371" y="28994"/>
                  </a:cubicBezTo>
                  <a:cubicBezTo>
                    <a:pt x="14825" y="28994"/>
                    <a:pt x="15278" y="28894"/>
                    <a:pt x="15732" y="28833"/>
                  </a:cubicBezTo>
                  <a:cubicBezTo>
                    <a:pt x="15904" y="28805"/>
                    <a:pt x="16074" y="28787"/>
                    <a:pt x="16241" y="28787"/>
                  </a:cubicBezTo>
                  <a:cubicBezTo>
                    <a:pt x="16592" y="28787"/>
                    <a:pt x="16930" y="28869"/>
                    <a:pt x="17245" y="29125"/>
                  </a:cubicBezTo>
                  <a:cubicBezTo>
                    <a:pt x="17342" y="29211"/>
                    <a:pt x="17433" y="29251"/>
                    <a:pt x="17512" y="29251"/>
                  </a:cubicBezTo>
                  <a:cubicBezTo>
                    <a:pt x="17654" y="29251"/>
                    <a:pt x="17756" y="29118"/>
                    <a:pt x="17778" y="28885"/>
                  </a:cubicBezTo>
                  <a:cubicBezTo>
                    <a:pt x="17847" y="28094"/>
                    <a:pt x="17348" y="27355"/>
                    <a:pt x="16523" y="26976"/>
                  </a:cubicBezTo>
                  <a:cubicBezTo>
                    <a:pt x="16093" y="26787"/>
                    <a:pt x="15697" y="26546"/>
                    <a:pt x="15302" y="26306"/>
                  </a:cubicBezTo>
                  <a:cubicBezTo>
                    <a:pt x="15199" y="26220"/>
                    <a:pt x="15096" y="25979"/>
                    <a:pt x="15147" y="25876"/>
                  </a:cubicBezTo>
                  <a:cubicBezTo>
                    <a:pt x="15179" y="25780"/>
                    <a:pt x="15388" y="25685"/>
                    <a:pt x="15514" y="25685"/>
                  </a:cubicBezTo>
                  <a:cubicBezTo>
                    <a:pt x="15524" y="25685"/>
                    <a:pt x="15534" y="25686"/>
                    <a:pt x="15543" y="25687"/>
                  </a:cubicBezTo>
                  <a:cubicBezTo>
                    <a:pt x="15852" y="25721"/>
                    <a:pt x="16179" y="25807"/>
                    <a:pt x="16437" y="25945"/>
                  </a:cubicBezTo>
                  <a:cubicBezTo>
                    <a:pt x="16970" y="26254"/>
                    <a:pt x="17451" y="26615"/>
                    <a:pt x="17967" y="26959"/>
                  </a:cubicBezTo>
                  <a:cubicBezTo>
                    <a:pt x="18446" y="27292"/>
                    <a:pt x="19089" y="27510"/>
                    <a:pt x="19757" y="27510"/>
                  </a:cubicBezTo>
                  <a:cubicBezTo>
                    <a:pt x="20506" y="27510"/>
                    <a:pt x="21287" y="27237"/>
                    <a:pt x="21904" y="26546"/>
                  </a:cubicBezTo>
                  <a:cubicBezTo>
                    <a:pt x="22042" y="26392"/>
                    <a:pt x="22196" y="26271"/>
                    <a:pt x="22334" y="26134"/>
                  </a:cubicBezTo>
                  <a:cubicBezTo>
                    <a:pt x="23073" y="26701"/>
                    <a:pt x="23056" y="27819"/>
                    <a:pt x="22334" y="28386"/>
                  </a:cubicBezTo>
                  <a:cubicBezTo>
                    <a:pt x="22231" y="28489"/>
                    <a:pt x="22162" y="28644"/>
                    <a:pt x="22076" y="28764"/>
                  </a:cubicBezTo>
                  <a:cubicBezTo>
                    <a:pt x="22212" y="28810"/>
                    <a:pt x="22361" y="28908"/>
                    <a:pt x="22489" y="28908"/>
                  </a:cubicBezTo>
                  <a:cubicBezTo>
                    <a:pt x="22506" y="28908"/>
                    <a:pt x="22524" y="28906"/>
                    <a:pt x="22540" y="28902"/>
                  </a:cubicBezTo>
                  <a:cubicBezTo>
                    <a:pt x="22884" y="28816"/>
                    <a:pt x="23245" y="28730"/>
                    <a:pt x="23520" y="28541"/>
                  </a:cubicBezTo>
                  <a:cubicBezTo>
                    <a:pt x="23950" y="28249"/>
                    <a:pt x="24328" y="27870"/>
                    <a:pt x="24707" y="27544"/>
                  </a:cubicBezTo>
                  <a:cubicBezTo>
                    <a:pt x="25412" y="28592"/>
                    <a:pt x="25480" y="30191"/>
                    <a:pt x="24810" y="31498"/>
                  </a:cubicBezTo>
                  <a:cubicBezTo>
                    <a:pt x="23795" y="33544"/>
                    <a:pt x="22110" y="34834"/>
                    <a:pt x="20013" y="35573"/>
                  </a:cubicBezTo>
                  <a:cubicBezTo>
                    <a:pt x="18706" y="36037"/>
                    <a:pt x="17365" y="36415"/>
                    <a:pt x="16024" y="36725"/>
                  </a:cubicBezTo>
                  <a:cubicBezTo>
                    <a:pt x="13737" y="37258"/>
                    <a:pt x="11451" y="37808"/>
                    <a:pt x="9302" y="38788"/>
                  </a:cubicBezTo>
                  <a:cubicBezTo>
                    <a:pt x="9247" y="38810"/>
                    <a:pt x="9158" y="38832"/>
                    <a:pt x="9092" y="38832"/>
                  </a:cubicBezTo>
                  <a:cubicBezTo>
                    <a:pt x="9053" y="38832"/>
                    <a:pt x="9022" y="38824"/>
                    <a:pt x="9009" y="38805"/>
                  </a:cubicBezTo>
                  <a:cubicBezTo>
                    <a:pt x="8356" y="38152"/>
                    <a:pt x="7531" y="38169"/>
                    <a:pt x="6705" y="38117"/>
                  </a:cubicBezTo>
                  <a:cubicBezTo>
                    <a:pt x="6104" y="38083"/>
                    <a:pt x="5485" y="37963"/>
                    <a:pt x="4917" y="37791"/>
                  </a:cubicBezTo>
                  <a:cubicBezTo>
                    <a:pt x="4298" y="37602"/>
                    <a:pt x="4109" y="37258"/>
                    <a:pt x="4178" y="36639"/>
                  </a:cubicBezTo>
                  <a:cubicBezTo>
                    <a:pt x="4264" y="36089"/>
                    <a:pt x="4350" y="35521"/>
                    <a:pt x="4522" y="35006"/>
                  </a:cubicBezTo>
                  <a:cubicBezTo>
                    <a:pt x="4763" y="34232"/>
                    <a:pt x="5089" y="33527"/>
                    <a:pt x="6000" y="33286"/>
                  </a:cubicBezTo>
                  <a:cubicBezTo>
                    <a:pt x="6585" y="33131"/>
                    <a:pt x="6998" y="32667"/>
                    <a:pt x="7307" y="32151"/>
                  </a:cubicBezTo>
                  <a:cubicBezTo>
                    <a:pt x="8115" y="30828"/>
                    <a:pt x="8683" y="29383"/>
                    <a:pt x="8958" y="27853"/>
                  </a:cubicBezTo>
                  <a:cubicBezTo>
                    <a:pt x="9181" y="26701"/>
                    <a:pt x="8648" y="25910"/>
                    <a:pt x="7617" y="25773"/>
                  </a:cubicBezTo>
                  <a:cubicBezTo>
                    <a:pt x="7597" y="25771"/>
                    <a:pt x="7577" y="25770"/>
                    <a:pt x="7556" y="25770"/>
                  </a:cubicBezTo>
                  <a:cubicBezTo>
                    <a:pt x="7415" y="25770"/>
                    <a:pt x="7257" y="25820"/>
                    <a:pt x="7152" y="25910"/>
                  </a:cubicBezTo>
                  <a:cubicBezTo>
                    <a:pt x="7084" y="25945"/>
                    <a:pt x="7135" y="26203"/>
                    <a:pt x="7204" y="26306"/>
                  </a:cubicBezTo>
                  <a:cubicBezTo>
                    <a:pt x="7513" y="26873"/>
                    <a:pt x="7496" y="27458"/>
                    <a:pt x="7342" y="28042"/>
                  </a:cubicBezTo>
                  <a:cubicBezTo>
                    <a:pt x="7204" y="28489"/>
                    <a:pt x="7084" y="28954"/>
                    <a:pt x="6585" y="29211"/>
                  </a:cubicBezTo>
                  <a:cubicBezTo>
                    <a:pt x="6551" y="28971"/>
                    <a:pt x="6516" y="28713"/>
                    <a:pt x="6568" y="28489"/>
                  </a:cubicBezTo>
                  <a:cubicBezTo>
                    <a:pt x="6671" y="28042"/>
                    <a:pt x="6877" y="27630"/>
                    <a:pt x="6929" y="27183"/>
                  </a:cubicBezTo>
                  <a:cubicBezTo>
                    <a:pt x="6980" y="26856"/>
                    <a:pt x="6980" y="26478"/>
                    <a:pt x="6843" y="26185"/>
                  </a:cubicBezTo>
                  <a:cubicBezTo>
                    <a:pt x="6572" y="25602"/>
                    <a:pt x="5744" y="25201"/>
                    <a:pt x="5035" y="25201"/>
                  </a:cubicBezTo>
                  <a:cubicBezTo>
                    <a:pt x="4846" y="25201"/>
                    <a:pt x="4664" y="25230"/>
                    <a:pt x="4505" y="25291"/>
                  </a:cubicBezTo>
                  <a:cubicBezTo>
                    <a:pt x="4333" y="25360"/>
                    <a:pt x="4212" y="25515"/>
                    <a:pt x="4075" y="25635"/>
                  </a:cubicBezTo>
                  <a:cubicBezTo>
                    <a:pt x="4195" y="25773"/>
                    <a:pt x="4298" y="25945"/>
                    <a:pt x="4436" y="26031"/>
                  </a:cubicBezTo>
                  <a:cubicBezTo>
                    <a:pt x="4814" y="26237"/>
                    <a:pt x="5038" y="26529"/>
                    <a:pt x="4986" y="26976"/>
                  </a:cubicBezTo>
                  <a:cubicBezTo>
                    <a:pt x="4969" y="27183"/>
                    <a:pt x="4986" y="27406"/>
                    <a:pt x="4952" y="27630"/>
                  </a:cubicBezTo>
                  <a:cubicBezTo>
                    <a:pt x="4866" y="28077"/>
                    <a:pt x="4745" y="28524"/>
                    <a:pt x="4350" y="28833"/>
                  </a:cubicBezTo>
                  <a:cubicBezTo>
                    <a:pt x="4298" y="28678"/>
                    <a:pt x="4281" y="28524"/>
                    <a:pt x="4316" y="28369"/>
                  </a:cubicBezTo>
                  <a:cubicBezTo>
                    <a:pt x="4384" y="27939"/>
                    <a:pt x="4470" y="27527"/>
                    <a:pt x="4556" y="27097"/>
                  </a:cubicBezTo>
                  <a:cubicBezTo>
                    <a:pt x="4642" y="26684"/>
                    <a:pt x="4453" y="26392"/>
                    <a:pt x="4126" y="26168"/>
                  </a:cubicBezTo>
                  <a:cubicBezTo>
                    <a:pt x="3897" y="26007"/>
                    <a:pt x="3556" y="25930"/>
                    <a:pt x="3212" y="25930"/>
                  </a:cubicBezTo>
                  <a:cubicBezTo>
                    <a:pt x="2859" y="25930"/>
                    <a:pt x="2505" y="26011"/>
                    <a:pt x="2270" y="26168"/>
                  </a:cubicBezTo>
                  <a:cubicBezTo>
                    <a:pt x="1926" y="26426"/>
                    <a:pt x="1943" y="26684"/>
                    <a:pt x="2338" y="26890"/>
                  </a:cubicBezTo>
                  <a:cubicBezTo>
                    <a:pt x="3026" y="27234"/>
                    <a:pt x="3129" y="27458"/>
                    <a:pt x="2940" y="28214"/>
                  </a:cubicBezTo>
                  <a:cubicBezTo>
                    <a:pt x="2665" y="29280"/>
                    <a:pt x="2356" y="30346"/>
                    <a:pt x="2098" y="31412"/>
                  </a:cubicBezTo>
                  <a:cubicBezTo>
                    <a:pt x="1926" y="32117"/>
                    <a:pt x="1823" y="32839"/>
                    <a:pt x="2184" y="33493"/>
                  </a:cubicBezTo>
                  <a:cubicBezTo>
                    <a:pt x="2442" y="33991"/>
                    <a:pt x="2390" y="34387"/>
                    <a:pt x="2235" y="34868"/>
                  </a:cubicBezTo>
                  <a:cubicBezTo>
                    <a:pt x="1805" y="36278"/>
                    <a:pt x="1358" y="37705"/>
                    <a:pt x="1014" y="39149"/>
                  </a:cubicBezTo>
                  <a:cubicBezTo>
                    <a:pt x="757" y="40249"/>
                    <a:pt x="946" y="41333"/>
                    <a:pt x="1891" y="42123"/>
                  </a:cubicBezTo>
                  <a:cubicBezTo>
                    <a:pt x="2373" y="42519"/>
                    <a:pt x="2906" y="42846"/>
                    <a:pt x="3422" y="43224"/>
                  </a:cubicBezTo>
                  <a:cubicBezTo>
                    <a:pt x="3181" y="43619"/>
                    <a:pt x="2889" y="44066"/>
                    <a:pt x="2665" y="44531"/>
                  </a:cubicBezTo>
                  <a:cubicBezTo>
                    <a:pt x="2218" y="45562"/>
                    <a:pt x="1737" y="46594"/>
                    <a:pt x="1410" y="47677"/>
                  </a:cubicBezTo>
                  <a:cubicBezTo>
                    <a:pt x="980" y="49104"/>
                    <a:pt x="567" y="50565"/>
                    <a:pt x="361" y="52027"/>
                  </a:cubicBezTo>
                  <a:cubicBezTo>
                    <a:pt x="0" y="54674"/>
                    <a:pt x="516" y="57236"/>
                    <a:pt x="1444" y="59712"/>
                  </a:cubicBezTo>
                  <a:cubicBezTo>
                    <a:pt x="2373" y="62205"/>
                    <a:pt x="3920" y="64182"/>
                    <a:pt x="6310" y="65489"/>
                  </a:cubicBezTo>
                  <a:cubicBezTo>
                    <a:pt x="7789" y="66280"/>
                    <a:pt x="9336" y="66899"/>
                    <a:pt x="10918" y="67449"/>
                  </a:cubicBezTo>
                  <a:cubicBezTo>
                    <a:pt x="12138" y="67862"/>
                    <a:pt x="13376" y="68154"/>
                    <a:pt x="14666" y="68154"/>
                  </a:cubicBezTo>
                  <a:cubicBezTo>
                    <a:pt x="14711" y="68154"/>
                    <a:pt x="14757" y="68154"/>
                    <a:pt x="14802" y="68154"/>
                  </a:cubicBezTo>
                  <a:cubicBezTo>
                    <a:pt x="17643" y="68154"/>
                    <a:pt x="20418" y="67628"/>
                    <a:pt x="23176" y="67019"/>
                  </a:cubicBezTo>
                  <a:cubicBezTo>
                    <a:pt x="25171" y="66589"/>
                    <a:pt x="27148" y="66074"/>
                    <a:pt x="29142" y="65644"/>
                  </a:cubicBezTo>
                  <a:cubicBezTo>
                    <a:pt x="30071" y="65455"/>
                    <a:pt x="31016" y="65317"/>
                    <a:pt x="31962" y="65248"/>
                  </a:cubicBezTo>
                  <a:cubicBezTo>
                    <a:pt x="32034" y="65241"/>
                    <a:pt x="32106" y="65237"/>
                    <a:pt x="32179" y="65237"/>
                  </a:cubicBezTo>
                  <a:cubicBezTo>
                    <a:pt x="32628" y="65237"/>
                    <a:pt x="33078" y="65384"/>
                    <a:pt x="33389" y="65798"/>
                  </a:cubicBezTo>
                  <a:cubicBezTo>
                    <a:pt x="33939" y="66521"/>
                    <a:pt x="33888" y="67690"/>
                    <a:pt x="33252" y="68326"/>
                  </a:cubicBezTo>
                  <a:cubicBezTo>
                    <a:pt x="32684" y="68928"/>
                    <a:pt x="31962" y="69323"/>
                    <a:pt x="31171" y="69512"/>
                  </a:cubicBezTo>
                  <a:cubicBezTo>
                    <a:pt x="28713" y="70080"/>
                    <a:pt x="26220" y="70372"/>
                    <a:pt x="23727" y="70630"/>
                  </a:cubicBezTo>
                  <a:cubicBezTo>
                    <a:pt x="21268" y="70888"/>
                    <a:pt x="18792" y="71060"/>
                    <a:pt x="16368" y="71593"/>
                  </a:cubicBezTo>
                  <a:cubicBezTo>
                    <a:pt x="10385" y="72899"/>
                    <a:pt x="6705" y="76716"/>
                    <a:pt x="4728" y="82321"/>
                  </a:cubicBezTo>
                  <a:cubicBezTo>
                    <a:pt x="4023" y="84350"/>
                    <a:pt x="3851" y="86482"/>
                    <a:pt x="4006" y="88631"/>
                  </a:cubicBezTo>
                  <a:cubicBezTo>
                    <a:pt x="4247" y="91829"/>
                    <a:pt x="5811" y="94047"/>
                    <a:pt x="8872" y="95096"/>
                  </a:cubicBezTo>
                  <a:cubicBezTo>
                    <a:pt x="9852" y="95422"/>
                    <a:pt x="10557" y="96024"/>
                    <a:pt x="11107" y="96866"/>
                  </a:cubicBezTo>
                  <a:cubicBezTo>
                    <a:pt x="11605" y="97606"/>
                    <a:pt x="12138" y="98328"/>
                    <a:pt x="12706" y="98998"/>
                  </a:cubicBezTo>
                  <a:cubicBezTo>
                    <a:pt x="13462" y="99910"/>
                    <a:pt x="14374" y="100632"/>
                    <a:pt x="15508" y="101027"/>
                  </a:cubicBezTo>
                  <a:cubicBezTo>
                    <a:pt x="16144" y="101250"/>
                    <a:pt x="16786" y="101422"/>
                    <a:pt x="17440" y="101422"/>
                  </a:cubicBezTo>
                  <a:cubicBezTo>
                    <a:pt x="17796" y="101422"/>
                    <a:pt x="18154" y="101372"/>
                    <a:pt x="18517" y="101251"/>
                  </a:cubicBezTo>
                  <a:cubicBezTo>
                    <a:pt x="18637" y="101216"/>
                    <a:pt x="18706" y="101113"/>
                    <a:pt x="18809" y="101027"/>
                  </a:cubicBezTo>
                  <a:cubicBezTo>
                    <a:pt x="18723" y="100958"/>
                    <a:pt x="18637" y="100855"/>
                    <a:pt x="18551" y="100786"/>
                  </a:cubicBezTo>
                  <a:cubicBezTo>
                    <a:pt x="18259" y="100632"/>
                    <a:pt x="17950" y="100511"/>
                    <a:pt x="17675" y="100322"/>
                  </a:cubicBezTo>
                  <a:cubicBezTo>
                    <a:pt x="17262" y="100047"/>
                    <a:pt x="17073" y="99411"/>
                    <a:pt x="17245" y="98930"/>
                  </a:cubicBezTo>
                  <a:cubicBezTo>
                    <a:pt x="17400" y="98483"/>
                    <a:pt x="17778" y="98242"/>
                    <a:pt x="18362" y="98242"/>
                  </a:cubicBezTo>
                  <a:cubicBezTo>
                    <a:pt x="18947" y="98242"/>
                    <a:pt x="19411" y="98483"/>
                    <a:pt x="19738" y="98981"/>
                  </a:cubicBezTo>
                  <a:cubicBezTo>
                    <a:pt x="19910" y="99222"/>
                    <a:pt x="20047" y="99497"/>
                    <a:pt x="20219" y="99738"/>
                  </a:cubicBezTo>
                  <a:cubicBezTo>
                    <a:pt x="20666" y="100416"/>
                    <a:pt x="21278" y="100748"/>
                    <a:pt x="22044" y="100748"/>
                  </a:cubicBezTo>
                  <a:cubicBezTo>
                    <a:pt x="22133" y="100748"/>
                    <a:pt x="22224" y="100744"/>
                    <a:pt x="22317" y="100735"/>
                  </a:cubicBezTo>
                  <a:cubicBezTo>
                    <a:pt x="22896" y="100672"/>
                    <a:pt x="23481" y="100609"/>
                    <a:pt x="24069" y="100609"/>
                  </a:cubicBezTo>
                  <a:cubicBezTo>
                    <a:pt x="24442" y="100609"/>
                    <a:pt x="24815" y="100634"/>
                    <a:pt x="25188" y="100701"/>
                  </a:cubicBezTo>
                  <a:cubicBezTo>
                    <a:pt x="25221" y="100707"/>
                    <a:pt x="25252" y="100710"/>
                    <a:pt x="25280" y="100710"/>
                  </a:cubicBezTo>
                  <a:cubicBezTo>
                    <a:pt x="25484" y="100710"/>
                    <a:pt x="25550" y="100551"/>
                    <a:pt x="25429" y="100339"/>
                  </a:cubicBezTo>
                  <a:cubicBezTo>
                    <a:pt x="25308" y="100133"/>
                    <a:pt x="25154" y="99892"/>
                    <a:pt x="24964" y="99789"/>
                  </a:cubicBezTo>
                  <a:cubicBezTo>
                    <a:pt x="24517" y="99531"/>
                    <a:pt x="24036" y="99325"/>
                    <a:pt x="23555" y="99153"/>
                  </a:cubicBezTo>
                  <a:cubicBezTo>
                    <a:pt x="23073" y="98998"/>
                    <a:pt x="22609" y="98844"/>
                    <a:pt x="22282" y="98448"/>
                  </a:cubicBezTo>
                  <a:cubicBezTo>
                    <a:pt x="21801" y="97846"/>
                    <a:pt x="22042" y="97090"/>
                    <a:pt x="22781" y="96884"/>
                  </a:cubicBezTo>
                  <a:cubicBezTo>
                    <a:pt x="22933" y="96840"/>
                    <a:pt x="23083" y="96819"/>
                    <a:pt x="23230" y="96819"/>
                  </a:cubicBezTo>
                  <a:cubicBezTo>
                    <a:pt x="23548" y="96819"/>
                    <a:pt x="23851" y="96919"/>
                    <a:pt x="24122" y="97107"/>
                  </a:cubicBezTo>
                  <a:cubicBezTo>
                    <a:pt x="24535" y="97382"/>
                    <a:pt x="24913" y="97692"/>
                    <a:pt x="25274" y="98036"/>
                  </a:cubicBezTo>
                  <a:cubicBezTo>
                    <a:pt x="25927" y="98672"/>
                    <a:pt x="26667" y="99170"/>
                    <a:pt x="27526" y="99480"/>
                  </a:cubicBezTo>
                  <a:cubicBezTo>
                    <a:pt x="28036" y="99664"/>
                    <a:pt x="28533" y="99779"/>
                    <a:pt x="29015" y="99779"/>
                  </a:cubicBezTo>
                  <a:cubicBezTo>
                    <a:pt x="29654" y="99779"/>
                    <a:pt x="30266" y="99577"/>
                    <a:pt x="30845" y="99067"/>
                  </a:cubicBezTo>
                  <a:cubicBezTo>
                    <a:pt x="31343" y="98637"/>
                    <a:pt x="31859" y="98208"/>
                    <a:pt x="32392" y="97829"/>
                  </a:cubicBezTo>
                  <a:cubicBezTo>
                    <a:pt x="33474" y="97063"/>
                    <a:pt x="34670" y="96555"/>
                    <a:pt x="36009" y="96555"/>
                  </a:cubicBezTo>
                  <a:cubicBezTo>
                    <a:pt x="36052" y="96555"/>
                    <a:pt x="36096" y="96556"/>
                    <a:pt x="36140" y="96557"/>
                  </a:cubicBezTo>
                  <a:cubicBezTo>
                    <a:pt x="36467" y="96574"/>
                    <a:pt x="36793" y="96660"/>
                    <a:pt x="37120" y="96677"/>
                  </a:cubicBezTo>
                  <a:cubicBezTo>
                    <a:pt x="37138" y="96678"/>
                    <a:pt x="37155" y="96679"/>
                    <a:pt x="37172" y="96679"/>
                  </a:cubicBezTo>
                  <a:cubicBezTo>
                    <a:pt x="37494" y="96679"/>
                    <a:pt x="37613" y="96522"/>
                    <a:pt x="37498" y="96179"/>
                  </a:cubicBezTo>
                  <a:cubicBezTo>
                    <a:pt x="37378" y="95835"/>
                    <a:pt x="37206" y="95491"/>
                    <a:pt x="37017" y="95164"/>
                  </a:cubicBezTo>
                  <a:cubicBezTo>
                    <a:pt x="36444" y="94169"/>
                    <a:pt x="35720" y="93692"/>
                    <a:pt x="34733" y="93692"/>
                  </a:cubicBezTo>
                  <a:cubicBezTo>
                    <a:pt x="34475" y="93692"/>
                    <a:pt x="34200" y="93725"/>
                    <a:pt x="33905" y="93789"/>
                  </a:cubicBezTo>
                  <a:cubicBezTo>
                    <a:pt x="33234" y="93944"/>
                    <a:pt x="32581" y="94202"/>
                    <a:pt x="31893" y="94339"/>
                  </a:cubicBezTo>
                  <a:cubicBezTo>
                    <a:pt x="31561" y="94410"/>
                    <a:pt x="31220" y="94449"/>
                    <a:pt x="30883" y="94449"/>
                  </a:cubicBezTo>
                  <a:cubicBezTo>
                    <a:pt x="30732" y="94449"/>
                    <a:pt x="30581" y="94441"/>
                    <a:pt x="30432" y="94425"/>
                  </a:cubicBezTo>
                  <a:cubicBezTo>
                    <a:pt x="29761" y="94339"/>
                    <a:pt x="29332" y="93961"/>
                    <a:pt x="29314" y="93565"/>
                  </a:cubicBezTo>
                  <a:cubicBezTo>
                    <a:pt x="29297" y="93118"/>
                    <a:pt x="29761" y="92551"/>
                    <a:pt x="30363" y="92413"/>
                  </a:cubicBezTo>
                  <a:cubicBezTo>
                    <a:pt x="30690" y="92327"/>
                    <a:pt x="31051" y="92327"/>
                    <a:pt x="31378" y="92327"/>
                  </a:cubicBezTo>
                  <a:cubicBezTo>
                    <a:pt x="31653" y="92310"/>
                    <a:pt x="31721" y="92190"/>
                    <a:pt x="31618" y="91949"/>
                  </a:cubicBezTo>
                  <a:cubicBezTo>
                    <a:pt x="31120" y="90832"/>
                    <a:pt x="30312" y="90196"/>
                    <a:pt x="29039" y="90127"/>
                  </a:cubicBezTo>
                  <a:cubicBezTo>
                    <a:pt x="28934" y="90120"/>
                    <a:pt x="28830" y="90117"/>
                    <a:pt x="28726" y="90117"/>
                  </a:cubicBezTo>
                  <a:cubicBezTo>
                    <a:pt x="27766" y="90117"/>
                    <a:pt x="26884" y="90399"/>
                    <a:pt x="26030" y="90849"/>
                  </a:cubicBezTo>
                  <a:cubicBezTo>
                    <a:pt x="25687" y="91038"/>
                    <a:pt x="25308" y="91176"/>
                    <a:pt x="24930" y="91227"/>
                  </a:cubicBezTo>
                  <a:cubicBezTo>
                    <a:pt x="24867" y="91237"/>
                    <a:pt x="24804" y="91242"/>
                    <a:pt x="24743" y="91242"/>
                  </a:cubicBezTo>
                  <a:cubicBezTo>
                    <a:pt x="24374" y="91242"/>
                    <a:pt x="24058" y="91063"/>
                    <a:pt x="23881" y="90694"/>
                  </a:cubicBezTo>
                  <a:cubicBezTo>
                    <a:pt x="23675" y="90264"/>
                    <a:pt x="23761" y="89834"/>
                    <a:pt x="24105" y="89542"/>
                  </a:cubicBezTo>
                  <a:cubicBezTo>
                    <a:pt x="24552" y="89164"/>
                    <a:pt x="25068" y="88872"/>
                    <a:pt x="25549" y="88528"/>
                  </a:cubicBezTo>
                  <a:cubicBezTo>
                    <a:pt x="25635" y="88476"/>
                    <a:pt x="25721" y="88407"/>
                    <a:pt x="25807" y="88356"/>
                  </a:cubicBezTo>
                  <a:cubicBezTo>
                    <a:pt x="25738" y="88270"/>
                    <a:pt x="25687" y="88150"/>
                    <a:pt x="25601" y="88115"/>
                  </a:cubicBezTo>
                  <a:cubicBezTo>
                    <a:pt x="24775" y="87737"/>
                    <a:pt x="23933" y="87427"/>
                    <a:pt x="23022" y="87359"/>
                  </a:cubicBezTo>
                  <a:cubicBezTo>
                    <a:pt x="22782" y="87339"/>
                    <a:pt x="22545" y="87330"/>
                    <a:pt x="22310" y="87330"/>
                  </a:cubicBezTo>
                  <a:cubicBezTo>
                    <a:pt x="20657" y="87330"/>
                    <a:pt x="19118" y="87796"/>
                    <a:pt x="17657" y="88579"/>
                  </a:cubicBezTo>
                  <a:cubicBezTo>
                    <a:pt x="16729" y="89078"/>
                    <a:pt x="15801" y="89577"/>
                    <a:pt x="14872" y="90075"/>
                  </a:cubicBezTo>
                  <a:cubicBezTo>
                    <a:pt x="13978" y="90557"/>
                    <a:pt x="13032" y="90763"/>
                    <a:pt x="12035" y="90900"/>
                  </a:cubicBezTo>
                  <a:cubicBezTo>
                    <a:pt x="11896" y="90922"/>
                    <a:pt x="11763" y="90932"/>
                    <a:pt x="11635" y="90932"/>
                  </a:cubicBezTo>
                  <a:cubicBezTo>
                    <a:pt x="10940" y="90932"/>
                    <a:pt x="10400" y="90621"/>
                    <a:pt x="9921" y="90041"/>
                  </a:cubicBezTo>
                  <a:cubicBezTo>
                    <a:pt x="8390" y="88150"/>
                    <a:pt x="8648" y="85485"/>
                    <a:pt x="10591" y="84092"/>
                  </a:cubicBezTo>
                  <a:cubicBezTo>
                    <a:pt x="11365" y="83525"/>
                    <a:pt x="12190" y="83095"/>
                    <a:pt x="13084" y="82820"/>
                  </a:cubicBezTo>
                  <a:cubicBezTo>
                    <a:pt x="14643" y="82315"/>
                    <a:pt x="16232" y="82124"/>
                    <a:pt x="17832" y="82124"/>
                  </a:cubicBezTo>
                  <a:cubicBezTo>
                    <a:pt x="18632" y="82124"/>
                    <a:pt x="19434" y="82172"/>
                    <a:pt x="20236" y="82252"/>
                  </a:cubicBezTo>
                  <a:cubicBezTo>
                    <a:pt x="22489" y="82459"/>
                    <a:pt x="24724" y="82802"/>
                    <a:pt x="26959" y="82974"/>
                  </a:cubicBezTo>
                  <a:cubicBezTo>
                    <a:pt x="27933" y="83057"/>
                    <a:pt x="28903" y="83100"/>
                    <a:pt x="29867" y="83100"/>
                  </a:cubicBezTo>
                  <a:cubicBezTo>
                    <a:pt x="33314" y="83100"/>
                    <a:pt x="36696" y="82548"/>
                    <a:pt x="39974" y="81272"/>
                  </a:cubicBezTo>
                  <a:cubicBezTo>
                    <a:pt x="42312" y="80344"/>
                    <a:pt x="44547" y="79243"/>
                    <a:pt x="46387" y="77473"/>
                  </a:cubicBezTo>
                  <a:cubicBezTo>
                    <a:pt x="47625" y="76286"/>
                    <a:pt x="48691" y="74945"/>
                    <a:pt x="49619" y="73501"/>
                  </a:cubicBezTo>
                  <a:cubicBezTo>
                    <a:pt x="50806" y="71713"/>
                    <a:pt x="52009" y="69925"/>
                    <a:pt x="52663" y="67827"/>
                  </a:cubicBezTo>
                  <a:cubicBezTo>
                    <a:pt x="53075" y="66521"/>
                    <a:pt x="53471" y="65197"/>
                    <a:pt x="53419" y="63821"/>
                  </a:cubicBezTo>
                  <a:cubicBezTo>
                    <a:pt x="53299" y="61431"/>
                    <a:pt x="52594" y="59213"/>
                    <a:pt x="51218" y="57219"/>
                  </a:cubicBezTo>
                  <a:cubicBezTo>
                    <a:pt x="50204" y="55792"/>
                    <a:pt x="48949" y="54589"/>
                    <a:pt x="47659" y="53437"/>
                  </a:cubicBezTo>
                  <a:cubicBezTo>
                    <a:pt x="46232" y="52147"/>
                    <a:pt x="44582" y="51270"/>
                    <a:pt x="42759" y="50651"/>
                  </a:cubicBezTo>
                  <a:cubicBezTo>
                    <a:pt x="41264" y="50135"/>
                    <a:pt x="39716" y="49895"/>
                    <a:pt x="38152" y="49723"/>
                  </a:cubicBezTo>
                  <a:cubicBezTo>
                    <a:pt x="37639" y="49667"/>
                    <a:pt x="37125" y="49633"/>
                    <a:pt x="36615" y="49633"/>
                  </a:cubicBezTo>
                  <a:cubicBezTo>
                    <a:pt x="35722" y="49633"/>
                    <a:pt x="34838" y="49735"/>
                    <a:pt x="33974" y="49998"/>
                  </a:cubicBezTo>
                  <a:cubicBezTo>
                    <a:pt x="31670" y="50668"/>
                    <a:pt x="29383" y="51373"/>
                    <a:pt x="27096" y="52113"/>
                  </a:cubicBezTo>
                  <a:cubicBezTo>
                    <a:pt x="25721" y="52543"/>
                    <a:pt x="24380" y="53041"/>
                    <a:pt x="23022" y="53471"/>
                  </a:cubicBezTo>
                  <a:cubicBezTo>
                    <a:pt x="22367" y="53663"/>
                    <a:pt x="21704" y="53788"/>
                    <a:pt x="21034" y="53788"/>
                  </a:cubicBezTo>
                  <a:cubicBezTo>
                    <a:pt x="20684" y="53788"/>
                    <a:pt x="20332" y="53754"/>
                    <a:pt x="19978" y="53677"/>
                  </a:cubicBezTo>
                  <a:cubicBezTo>
                    <a:pt x="19170" y="53488"/>
                    <a:pt x="18723" y="52732"/>
                    <a:pt x="19050" y="51992"/>
                  </a:cubicBezTo>
                  <a:cubicBezTo>
                    <a:pt x="19274" y="51442"/>
                    <a:pt x="19600" y="50892"/>
                    <a:pt x="19996" y="50445"/>
                  </a:cubicBezTo>
                  <a:cubicBezTo>
                    <a:pt x="21062" y="49224"/>
                    <a:pt x="22523" y="48622"/>
                    <a:pt x="24036" y="48124"/>
                  </a:cubicBezTo>
                  <a:cubicBezTo>
                    <a:pt x="26134" y="47436"/>
                    <a:pt x="28214" y="46680"/>
                    <a:pt x="30174" y="45665"/>
                  </a:cubicBezTo>
                  <a:cubicBezTo>
                    <a:pt x="31842" y="44806"/>
                    <a:pt x="33595" y="44101"/>
                    <a:pt x="35074" y="42914"/>
                  </a:cubicBezTo>
                  <a:cubicBezTo>
                    <a:pt x="36811" y="41539"/>
                    <a:pt x="38461" y="40095"/>
                    <a:pt x="40146" y="38668"/>
                  </a:cubicBezTo>
                  <a:cubicBezTo>
                    <a:pt x="40319" y="38517"/>
                    <a:pt x="40485" y="38437"/>
                    <a:pt x="40674" y="38437"/>
                  </a:cubicBezTo>
                  <a:cubicBezTo>
                    <a:pt x="40766" y="38437"/>
                    <a:pt x="40864" y="38456"/>
                    <a:pt x="40971" y="38496"/>
                  </a:cubicBezTo>
                  <a:cubicBezTo>
                    <a:pt x="42327" y="38959"/>
                    <a:pt x="43715" y="39167"/>
                    <a:pt x="45150" y="39167"/>
                  </a:cubicBezTo>
                  <a:cubicBezTo>
                    <a:pt x="45207" y="39167"/>
                    <a:pt x="45264" y="39167"/>
                    <a:pt x="45321" y="39166"/>
                  </a:cubicBezTo>
                  <a:cubicBezTo>
                    <a:pt x="46078" y="39149"/>
                    <a:pt x="46679" y="38805"/>
                    <a:pt x="46972" y="38100"/>
                  </a:cubicBezTo>
                  <a:cubicBezTo>
                    <a:pt x="47316" y="37327"/>
                    <a:pt x="47625" y="36519"/>
                    <a:pt x="47849" y="35710"/>
                  </a:cubicBezTo>
                  <a:cubicBezTo>
                    <a:pt x="48364" y="33922"/>
                    <a:pt x="48794" y="32100"/>
                    <a:pt x="49276" y="30295"/>
                  </a:cubicBezTo>
                  <a:cubicBezTo>
                    <a:pt x="49310" y="30157"/>
                    <a:pt x="49430" y="29985"/>
                    <a:pt x="49568" y="29899"/>
                  </a:cubicBezTo>
                  <a:cubicBezTo>
                    <a:pt x="50084" y="29572"/>
                    <a:pt x="50462" y="29160"/>
                    <a:pt x="50651" y="28575"/>
                  </a:cubicBezTo>
                  <a:cubicBezTo>
                    <a:pt x="50806" y="28059"/>
                    <a:pt x="50978" y="27527"/>
                    <a:pt x="51167" y="27028"/>
                  </a:cubicBezTo>
                  <a:cubicBezTo>
                    <a:pt x="51373" y="26461"/>
                    <a:pt x="51562" y="25859"/>
                    <a:pt x="52198" y="25601"/>
                  </a:cubicBezTo>
                  <a:cubicBezTo>
                    <a:pt x="52749" y="25377"/>
                    <a:pt x="52766" y="25257"/>
                    <a:pt x="52319" y="24862"/>
                  </a:cubicBezTo>
                  <a:cubicBezTo>
                    <a:pt x="52250" y="24810"/>
                    <a:pt x="52181" y="24741"/>
                    <a:pt x="52112" y="24690"/>
                  </a:cubicBezTo>
                  <a:cubicBezTo>
                    <a:pt x="51859" y="24511"/>
                    <a:pt x="51631" y="24419"/>
                    <a:pt x="51418" y="24419"/>
                  </a:cubicBezTo>
                  <a:cubicBezTo>
                    <a:pt x="51140" y="24419"/>
                    <a:pt x="50887" y="24575"/>
                    <a:pt x="50634" y="24896"/>
                  </a:cubicBezTo>
                  <a:cubicBezTo>
                    <a:pt x="50479" y="25085"/>
                    <a:pt x="50342" y="25291"/>
                    <a:pt x="50187" y="25481"/>
                  </a:cubicBezTo>
                  <a:cubicBezTo>
                    <a:pt x="50256" y="25085"/>
                    <a:pt x="50359" y="24724"/>
                    <a:pt x="50496" y="24363"/>
                  </a:cubicBezTo>
                  <a:cubicBezTo>
                    <a:pt x="50735" y="23760"/>
                    <a:pt x="50870" y="23603"/>
                    <a:pt x="51351" y="23603"/>
                  </a:cubicBezTo>
                  <a:cubicBezTo>
                    <a:pt x="51459" y="23603"/>
                    <a:pt x="51585" y="23611"/>
                    <a:pt x="51734" y="23624"/>
                  </a:cubicBezTo>
                  <a:cubicBezTo>
                    <a:pt x="51780" y="23624"/>
                    <a:pt x="51826" y="23631"/>
                    <a:pt x="51867" y="23631"/>
                  </a:cubicBezTo>
                  <a:cubicBezTo>
                    <a:pt x="51887" y="23631"/>
                    <a:pt x="51906" y="23629"/>
                    <a:pt x="51923" y="23624"/>
                  </a:cubicBezTo>
                  <a:cubicBezTo>
                    <a:pt x="52026" y="23606"/>
                    <a:pt x="52181" y="23555"/>
                    <a:pt x="52198" y="23486"/>
                  </a:cubicBezTo>
                  <a:cubicBezTo>
                    <a:pt x="52216" y="23417"/>
                    <a:pt x="52147" y="23280"/>
                    <a:pt x="52078" y="23211"/>
                  </a:cubicBezTo>
                  <a:cubicBezTo>
                    <a:pt x="51855" y="23022"/>
                    <a:pt x="51631" y="22833"/>
                    <a:pt x="51373" y="22695"/>
                  </a:cubicBezTo>
                  <a:cubicBezTo>
                    <a:pt x="51131" y="22561"/>
                    <a:pt x="50877" y="22497"/>
                    <a:pt x="50631" y="22497"/>
                  </a:cubicBezTo>
                  <a:cubicBezTo>
                    <a:pt x="50091" y="22497"/>
                    <a:pt x="49587" y="22805"/>
                    <a:pt x="49327" y="23349"/>
                  </a:cubicBezTo>
                  <a:cubicBezTo>
                    <a:pt x="49224" y="23555"/>
                    <a:pt x="49155" y="23778"/>
                    <a:pt x="49069" y="23985"/>
                  </a:cubicBezTo>
                  <a:cubicBezTo>
                    <a:pt x="48932" y="24363"/>
                    <a:pt x="48777" y="24724"/>
                    <a:pt x="48639" y="25102"/>
                  </a:cubicBezTo>
                  <a:cubicBezTo>
                    <a:pt x="48588" y="25085"/>
                    <a:pt x="48536" y="25068"/>
                    <a:pt x="48502" y="25051"/>
                  </a:cubicBezTo>
                  <a:cubicBezTo>
                    <a:pt x="48674" y="24311"/>
                    <a:pt x="48829" y="23555"/>
                    <a:pt x="49052" y="22816"/>
                  </a:cubicBezTo>
                  <a:cubicBezTo>
                    <a:pt x="49205" y="22311"/>
                    <a:pt x="49575" y="22065"/>
                    <a:pt x="50079" y="22065"/>
                  </a:cubicBezTo>
                  <a:cubicBezTo>
                    <a:pt x="50141" y="22065"/>
                    <a:pt x="50206" y="22069"/>
                    <a:pt x="50273" y="22076"/>
                  </a:cubicBezTo>
                  <a:cubicBezTo>
                    <a:pt x="50462" y="22093"/>
                    <a:pt x="50651" y="22111"/>
                    <a:pt x="50840" y="22111"/>
                  </a:cubicBezTo>
                  <a:cubicBezTo>
                    <a:pt x="50926" y="22093"/>
                    <a:pt x="51029" y="22025"/>
                    <a:pt x="51115" y="21973"/>
                  </a:cubicBezTo>
                  <a:cubicBezTo>
                    <a:pt x="51064" y="21887"/>
                    <a:pt x="51029" y="21767"/>
                    <a:pt x="50960" y="21698"/>
                  </a:cubicBezTo>
                  <a:cubicBezTo>
                    <a:pt x="50823" y="21595"/>
                    <a:pt x="50668" y="21492"/>
                    <a:pt x="50513" y="21423"/>
                  </a:cubicBezTo>
                  <a:cubicBezTo>
                    <a:pt x="50162" y="21260"/>
                    <a:pt x="49796" y="21158"/>
                    <a:pt x="49450" y="21158"/>
                  </a:cubicBezTo>
                  <a:cubicBezTo>
                    <a:pt x="48848" y="21158"/>
                    <a:pt x="48303" y="21464"/>
                    <a:pt x="47986" y="22283"/>
                  </a:cubicBezTo>
                  <a:cubicBezTo>
                    <a:pt x="47677" y="23091"/>
                    <a:pt x="47316" y="23864"/>
                    <a:pt x="46989" y="24672"/>
                  </a:cubicBezTo>
                  <a:cubicBezTo>
                    <a:pt x="46490" y="25842"/>
                    <a:pt x="46198" y="26994"/>
                    <a:pt x="46937" y="28197"/>
                  </a:cubicBezTo>
                  <a:cubicBezTo>
                    <a:pt x="47109" y="28455"/>
                    <a:pt x="47092" y="28902"/>
                    <a:pt x="47006" y="29229"/>
                  </a:cubicBezTo>
                  <a:cubicBezTo>
                    <a:pt x="46748" y="30484"/>
                    <a:pt x="46421" y="31739"/>
                    <a:pt x="46095" y="32994"/>
                  </a:cubicBezTo>
                  <a:cubicBezTo>
                    <a:pt x="46009" y="33355"/>
                    <a:pt x="45871" y="33699"/>
                    <a:pt x="45699" y="34026"/>
                  </a:cubicBezTo>
                  <a:cubicBezTo>
                    <a:pt x="45603" y="34200"/>
                    <a:pt x="45479" y="34287"/>
                    <a:pt x="45349" y="34287"/>
                  </a:cubicBezTo>
                  <a:cubicBezTo>
                    <a:pt x="45248" y="34287"/>
                    <a:pt x="45144" y="34234"/>
                    <a:pt x="45046" y="34129"/>
                  </a:cubicBezTo>
                  <a:cubicBezTo>
                    <a:pt x="44530" y="33596"/>
                    <a:pt x="43963" y="33131"/>
                    <a:pt x="43224" y="32942"/>
                  </a:cubicBezTo>
                  <a:cubicBezTo>
                    <a:pt x="43241" y="32805"/>
                    <a:pt x="43275" y="32684"/>
                    <a:pt x="43292" y="32581"/>
                  </a:cubicBezTo>
                  <a:cubicBezTo>
                    <a:pt x="43413" y="31722"/>
                    <a:pt x="43585" y="30879"/>
                    <a:pt x="43653" y="30020"/>
                  </a:cubicBezTo>
                  <a:cubicBezTo>
                    <a:pt x="43860" y="27527"/>
                    <a:pt x="43241" y="25223"/>
                    <a:pt x="42140" y="23005"/>
                  </a:cubicBezTo>
                  <a:cubicBezTo>
                    <a:pt x="41883" y="22472"/>
                    <a:pt x="41693" y="21973"/>
                    <a:pt x="41728" y="21354"/>
                  </a:cubicBezTo>
                  <a:cubicBezTo>
                    <a:pt x="41779" y="20443"/>
                    <a:pt x="41350" y="19704"/>
                    <a:pt x="40610" y="19136"/>
                  </a:cubicBezTo>
                  <a:cubicBezTo>
                    <a:pt x="40799" y="19016"/>
                    <a:pt x="40988" y="18930"/>
                    <a:pt x="41126" y="18792"/>
                  </a:cubicBezTo>
                  <a:cubicBezTo>
                    <a:pt x="41246" y="18689"/>
                    <a:pt x="41298" y="18552"/>
                    <a:pt x="41384" y="18414"/>
                  </a:cubicBezTo>
                  <a:cubicBezTo>
                    <a:pt x="41264" y="18363"/>
                    <a:pt x="41126" y="18311"/>
                    <a:pt x="40988" y="18294"/>
                  </a:cubicBezTo>
                  <a:cubicBezTo>
                    <a:pt x="40541" y="18225"/>
                    <a:pt x="40146" y="18105"/>
                    <a:pt x="39785" y="17744"/>
                  </a:cubicBezTo>
                  <a:cubicBezTo>
                    <a:pt x="40455" y="17537"/>
                    <a:pt x="41074" y="17400"/>
                    <a:pt x="41659" y="17159"/>
                  </a:cubicBezTo>
                  <a:cubicBezTo>
                    <a:pt x="42587" y="16764"/>
                    <a:pt x="43550" y="16385"/>
                    <a:pt x="44376" y="15818"/>
                  </a:cubicBezTo>
                  <a:cubicBezTo>
                    <a:pt x="46748" y="14167"/>
                    <a:pt x="47040" y="10849"/>
                    <a:pt x="46336" y="8855"/>
                  </a:cubicBezTo>
                  <a:cubicBezTo>
                    <a:pt x="46232" y="8580"/>
                    <a:pt x="46078" y="8305"/>
                    <a:pt x="45889" y="8064"/>
                  </a:cubicBezTo>
                  <a:cubicBezTo>
                    <a:pt x="45709" y="7840"/>
                    <a:pt x="45472" y="7733"/>
                    <a:pt x="45214" y="7733"/>
                  </a:cubicBezTo>
                  <a:cubicBezTo>
                    <a:pt x="45076" y="7733"/>
                    <a:pt x="44932" y="7763"/>
                    <a:pt x="44788" y="7823"/>
                  </a:cubicBezTo>
                  <a:cubicBezTo>
                    <a:pt x="44393" y="7995"/>
                    <a:pt x="44204" y="8287"/>
                    <a:pt x="44238" y="8734"/>
                  </a:cubicBezTo>
                  <a:cubicBezTo>
                    <a:pt x="44255" y="9009"/>
                    <a:pt x="44307" y="9302"/>
                    <a:pt x="44393" y="9542"/>
                  </a:cubicBezTo>
                  <a:cubicBezTo>
                    <a:pt x="44737" y="10471"/>
                    <a:pt x="44805" y="11399"/>
                    <a:pt x="44668" y="12362"/>
                  </a:cubicBezTo>
                  <a:cubicBezTo>
                    <a:pt x="44565" y="13101"/>
                    <a:pt x="44307" y="13789"/>
                    <a:pt x="43808" y="14357"/>
                  </a:cubicBezTo>
                  <a:cubicBezTo>
                    <a:pt x="43588" y="14592"/>
                    <a:pt x="43339" y="14756"/>
                    <a:pt x="42969" y="14756"/>
                  </a:cubicBezTo>
                  <a:cubicBezTo>
                    <a:pt x="42935" y="14756"/>
                    <a:pt x="42899" y="14755"/>
                    <a:pt x="42863" y="14752"/>
                  </a:cubicBezTo>
                  <a:cubicBezTo>
                    <a:pt x="42931" y="14580"/>
                    <a:pt x="42966" y="14460"/>
                    <a:pt x="43017" y="14357"/>
                  </a:cubicBezTo>
                  <a:cubicBezTo>
                    <a:pt x="43189" y="14013"/>
                    <a:pt x="43378" y="13686"/>
                    <a:pt x="43567" y="13359"/>
                  </a:cubicBezTo>
                  <a:cubicBezTo>
                    <a:pt x="43928" y="12689"/>
                    <a:pt x="44135" y="11967"/>
                    <a:pt x="44049" y="11193"/>
                  </a:cubicBezTo>
                  <a:cubicBezTo>
                    <a:pt x="44014" y="10918"/>
                    <a:pt x="43911" y="10626"/>
                    <a:pt x="43602" y="10540"/>
                  </a:cubicBezTo>
                  <a:cubicBezTo>
                    <a:pt x="43543" y="10523"/>
                    <a:pt x="43486" y="10516"/>
                    <a:pt x="43431" y="10516"/>
                  </a:cubicBezTo>
                  <a:cubicBezTo>
                    <a:pt x="43192" y="10516"/>
                    <a:pt x="42985" y="10657"/>
                    <a:pt x="42845" y="10866"/>
                  </a:cubicBezTo>
                  <a:cubicBezTo>
                    <a:pt x="42708" y="11073"/>
                    <a:pt x="42587" y="11331"/>
                    <a:pt x="42519" y="11571"/>
                  </a:cubicBezTo>
                  <a:cubicBezTo>
                    <a:pt x="42450" y="11812"/>
                    <a:pt x="42415" y="12070"/>
                    <a:pt x="42415" y="12328"/>
                  </a:cubicBezTo>
                  <a:cubicBezTo>
                    <a:pt x="42330" y="14253"/>
                    <a:pt x="40971" y="15319"/>
                    <a:pt x="39493" y="15732"/>
                  </a:cubicBezTo>
                  <a:cubicBezTo>
                    <a:pt x="39647" y="15405"/>
                    <a:pt x="39837" y="15079"/>
                    <a:pt x="39974" y="14735"/>
                  </a:cubicBezTo>
                  <a:cubicBezTo>
                    <a:pt x="40026" y="14614"/>
                    <a:pt x="39991" y="14425"/>
                    <a:pt x="39905" y="14322"/>
                  </a:cubicBezTo>
                  <a:cubicBezTo>
                    <a:pt x="39891" y="14293"/>
                    <a:pt x="39846" y="14282"/>
                    <a:pt x="39789" y="14282"/>
                  </a:cubicBezTo>
                  <a:cubicBezTo>
                    <a:pt x="39712" y="14282"/>
                    <a:pt x="39614" y="14302"/>
                    <a:pt x="39544" y="14322"/>
                  </a:cubicBezTo>
                  <a:cubicBezTo>
                    <a:pt x="39283" y="14397"/>
                    <a:pt x="39031" y="14441"/>
                    <a:pt x="38768" y="14441"/>
                  </a:cubicBezTo>
                  <a:cubicBezTo>
                    <a:pt x="38546" y="14441"/>
                    <a:pt x="38317" y="14410"/>
                    <a:pt x="38066" y="14339"/>
                  </a:cubicBezTo>
                  <a:cubicBezTo>
                    <a:pt x="38203" y="14253"/>
                    <a:pt x="38272" y="14202"/>
                    <a:pt x="38341" y="14150"/>
                  </a:cubicBezTo>
                  <a:cubicBezTo>
                    <a:pt x="38857" y="13824"/>
                    <a:pt x="39407" y="13548"/>
                    <a:pt x="39888" y="13187"/>
                  </a:cubicBezTo>
                  <a:cubicBezTo>
                    <a:pt x="40868" y="12465"/>
                    <a:pt x="41762" y="11640"/>
                    <a:pt x="42054" y="10385"/>
                  </a:cubicBezTo>
                  <a:cubicBezTo>
                    <a:pt x="42209" y="9732"/>
                    <a:pt x="42364" y="9061"/>
                    <a:pt x="42433" y="8373"/>
                  </a:cubicBezTo>
                  <a:cubicBezTo>
                    <a:pt x="42536" y="7273"/>
                    <a:pt x="42450" y="6173"/>
                    <a:pt x="41659" y="5296"/>
                  </a:cubicBezTo>
                  <a:cubicBezTo>
                    <a:pt x="41401" y="5021"/>
                    <a:pt x="41074" y="4797"/>
                    <a:pt x="40731" y="4677"/>
                  </a:cubicBezTo>
                  <a:cubicBezTo>
                    <a:pt x="40605" y="4633"/>
                    <a:pt x="40477" y="4612"/>
                    <a:pt x="40352" y="4612"/>
                  </a:cubicBezTo>
                  <a:cubicBezTo>
                    <a:pt x="39892" y="4612"/>
                    <a:pt x="39462" y="4887"/>
                    <a:pt x="39286" y="5279"/>
                  </a:cubicBezTo>
                  <a:cubicBezTo>
                    <a:pt x="39080" y="5726"/>
                    <a:pt x="39218" y="5932"/>
                    <a:pt x="39819" y="6465"/>
                  </a:cubicBezTo>
                  <a:cubicBezTo>
                    <a:pt x="40112" y="6706"/>
                    <a:pt x="40421" y="7067"/>
                    <a:pt x="40507" y="7428"/>
                  </a:cubicBezTo>
                  <a:cubicBezTo>
                    <a:pt x="40765" y="8614"/>
                    <a:pt x="40524" y="9766"/>
                    <a:pt x="39922" y="10832"/>
                  </a:cubicBezTo>
                  <a:cubicBezTo>
                    <a:pt x="39837" y="10970"/>
                    <a:pt x="39682" y="11073"/>
                    <a:pt x="39544" y="11176"/>
                  </a:cubicBezTo>
                  <a:cubicBezTo>
                    <a:pt x="39510" y="11159"/>
                    <a:pt x="39475" y="11124"/>
                    <a:pt x="39441" y="11107"/>
                  </a:cubicBezTo>
                  <a:cubicBezTo>
                    <a:pt x="39510" y="10866"/>
                    <a:pt x="39561" y="10626"/>
                    <a:pt x="39647" y="10402"/>
                  </a:cubicBezTo>
                  <a:cubicBezTo>
                    <a:pt x="39957" y="9525"/>
                    <a:pt x="40077" y="8648"/>
                    <a:pt x="39751" y="7754"/>
                  </a:cubicBezTo>
                  <a:cubicBezTo>
                    <a:pt x="39596" y="7290"/>
                    <a:pt x="39286" y="6946"/>
                    <a:pt x="38839" y="6740"/>
                  </a:cubicBezTo>
                  <a:cubicBezTo>
                    <a:pt x="38723" y="6689"/>
                    <a:pt x="38587" y="6666"/>
                    <a:pt x="38447" y="6666"/>
                  </a:cubicBezTo>
                  <a:cubicBezTo>
                    <a:pt x="38112" y="6666"/>
                    <a:pt x="37754" y="6802"/>
                    <a:pt x="37584" y="7032"/>
                  </a:cubicBezTo>
                  <a:cubicBezTo>
                    <a:pt x="37309" y="7428"/>
                    <a:pt x="37636" y="7686"/>
                    <a:pt x="37842" y="7961"/>
                  </a:cubicBezTo>
                  <a:cubicBezTo>
                    <a:pt x="37894" y="8047"/>
                    <a:pt x="37980" y="8115"/>
                    <a:pt x="38031" y="8201"/>
                  </a:cubicBezTo>
                  <a:cubicBezTo>
                    <a:pt x="38169" y="8442"/>
                    <a:pt x="38341" y="8683"/>
                    <a:pt x="38375" y="8941"/>
                  </a:cubicBezTo>
                  <a:cubicBezTo>
                    <a:pt x="38599" y="10729"/>
                    <a:pt x="37877" y="12500"/>
                    <a:pt x="36054" y="13359"/>
                  </a:cubicBezTo>
                  <a:cubicBezTo>
                    <a:pt x="35969" y="13402"/>
                    <a:pt x="35873" y="13433"/>
                    <a:pt x="35784" y="13433"/>
                  </a:cubicBezTo>
                  <a:cubicBezTo>
                    <a:pt x="35764" y="13433"/>
                    <a:pt x="35746" y="13431"/>
                    <a:pt x="35727" y="13428"/>
                  </a:cubicBezTo>
                  <a:cubicBezTo>
                    <a:pt x="35246" y="13291"/>
                    <a:pt x="34747" y="13136"/>
                    <a:pt x="34180" y="12981"/>
                  </a:cubicBezTo>
                  <a:cubicBezTo>
                    <a:pt x="34575" y="12706"/>
                    <a:pt x="34971" y="12431"/>
                    <a:pt x="35366" y="12173"/>
                  </a:cubicBezTo>
                  <a:cubicBezTo>
                    <a:pt x="35710" y="11967"/>
                    <a:pt x="35762" y="11795"/>
                    <a:pt x="35504" y="11468"/>
                  </a:cubicBezTo>
                  <a:cubicBezTo>
                    <a:pt x="35174" y="11046"/>
                    <a:pt x="34743" y="10846"/>
                    <a:pt x="34265" y="10846"/>
                  </a:cubicBezTo>
                  <a:cubicBezTo>
                    <a:pt x="34120" y="10846"/>
                    <a:pt x="33971" y="10865"/>
                    <a:pt x="33819" y="10901"/>
                  </a:cubicBezTo>
                  <a:cubicBezTo>
                    <a:pt x="33234" y="11038"/>
                    <a:pt x="32667" y="11227"/>
                    <a:pt x="32100" y="11417"/>
                  </a:cubicBezTo>
                  <a:cubicBezTo>
                    <a:pt x="31534" y="11608"/>
                    <a:pt x="30968" y="11704"/>
                    <a:pt x="30409" y="11704"/>
                  </a:cubicBezTo>
                  <a:cubicBezTo>
                    <a:pt x="29660" y="11704"/>
                    <a:pt x="28923" y="11530"/>
                    <a:pt x="28214" y="11176"/>
                  </a:cubicBezTo>
                  <a:cubicBezTo>
                    <a:pt x="26976" y="10557"/>
                    <a:pt x="25807" y="9818"/>
                    <a:pt x="24586" y="9181"/>
                  </a:cubicBezTo>
                  <a:cubicBezTo>
                    <a:pt x="23864" y="8820"/>
                    <a:pt x="23125" y="8459"/>
                    <a:pt x="22334" y="8287"/>
                  </a:cubicBezTo>
                  <a:cubicBezTo>
                    <a:pt x="22021" y="8216"/>
                    <a:pt x="21710" y="8181"/>
                    <a:pt x="21406" y="8181"/>
                  </a:cubicBezTo>
                  <a:cubicBezTo>
                    <a:pt x="20092" y="8181"/>
                    <a:pt x="18918" y="8842"/>
                    <a:pt x="18345" y="10127"/>
                  </a:cubicBezTo>
                  <a:cubicBezTo>
                    <a:pt x="18190" y="10454"/>
                    <a:pt x="18036" y="10780"/>
                    <a:pt x="17847" y="11073"/>
                  </a:cubicBezTo>
                  <a:cubicBezTo>
                    <a:pt x="17688" y="11353"/>
                    <a:pt x="17521" y="11478"/>
                    <a:pt x="17284" y="11478"/>
                  </a:cubicBezTo>
                  <a:cubicBezTo>
                    <a:pt x="17187" y="11478"/>
                    <a:pt x="17078" y="11457"/>
                    <a:pt x="16952" y="11417"/>
                  </a:cubicBezTo>
                  <a:cubicBezTo>
                    <a:pt x="16041" y="11159"/>
                    <a:pt x="15147" y="10918"/>
                    <a:pt x="14253" y="10626"/>
                  </a:cubicBezTo>
                  <a:cubicBezTo>
                    <a:pt x="13909" y="10505"/>
                    <a:pt x="13565" y="10282"/>
                    <a:pt x="13308" y="10024"/>
                  </a:cubicBezTo>
                  <a:cubicBezTo>
                    <a:pt x="12852" y="9568"/>
                    <a:pt x="12309" y="9340"/>
                    <a:pt x="11795" y="9340"/>
                  </a:cubicBezTo>
                  <a:cubicBezTo>
                    <a:pt x="11126" y="9340"/>
                    <a:pt x="10507" y="9727"/>
                    <a:pt x="10196" y="10505"/>
                  </a:cubicBezTo>
                  <a:cubicBezTo>
                    <a:pt x="9800" y="11468"/>
                    <a:pt x="9026" y="12276"/>
                    <a:pt x="9026" y="13445"/>
                  </a:cubicBezTo>
                  <a:cubicBezTo>
                    <a:pt x="8906" y="13342"/>
                    <a:pt x="8837" y="13291"/>
                    <a:pt x="8769" y="13222"/>
                  </a:cubicBezTo>
                  <a:cubicBezTo>
                    <a:pt x="7651" y="12121"/>
                    <a:pt x="7531" y="10763"/>
                    <a:pt x="7943" y="9336"/>
                  </a:cubicBezTo>
                  <a:cubicBezTo>
                    <a:pt x="8404" y="7637"/>
                    <a:pt x="9642" y="6686"/>
                    <a:pt x="11332" y="6686"/>
                  </a:cubicBezTo>
                  <a:cubicBezTo>
                    <a:pt x="11471" y="6686"/>
                    <a:pt x="11614" y="6692"/>
                    <a:pt x="11760" y="6706"/>
                  </a:cubicBezTo>
                  <a:cubicBezTo>
                    <a:pt x="12465" y="6774"/>
                    <a:pt x="13170" y="6998"/>
                    <a:pt x="13875" y="7187"/>
                  </a:cubicBezTo>
                  <a:cubicBezTo>
                    <a:pt x="15027" y="7496"/>
                    <a:pt x="16162" y="7944"/>
                    <a:pt x="17382" y="7995"/>
                  </a:cubicBezTo>
                  <a:cubicBezTo>
                    <a:pt x="17490" y="8000"/>
                    <a:pt x="17598" y="8002"/>
                    <a:pt x="17707" y="8002"/>
                  </a:cubicBezTo>
                  <a:cubicBezTo>
                    <a:pt x="19664" y="8002"/>
                    <a:pt x="21748" y="7246"/>
                    <a:pt x="22661" y="4900"/>
                  </a:cubicBezTo>
                  <a:cubicBezTo>
                    <a:pt x="23022" y="3989"/>
                    <a:pt x="23314" y="3078"/>
                    <a:pt x="22919" y="2098"/>
                  </a:cubicBezTo>
                  <a:cubicBezTo>
                    <a:pt x="22884" y="1995"/>
                    <a:pt x="22781" y="1909"/>
                    <a:pt x="22712" y="1823"/>
                  </a:cubicBezTo>
                  <a:cubicBezTo>
                    <a:pt x="22643" y="1926"/>
                    <a:pt x="22575" y="2029"/>
                    <a:pt x="22540" y="2132"/>
                  </a:cubicBezTo>
                  <a:cubicBezTo>
                    <a:pt x="22334" y="2803"/>
                    <a:pt x="22214" y="3525"/>
                    <a:pt x="21921" y="4161"/>
                  </a:cubicBezTo>
                  <a:cubicBezTo>
                    <a:pt x="21102" y="5922"/>
                    <a:pt x="20014" y="6731"/>
                    <a:pt x="18257" y="6731"/>
                  </a:cubicBezTo>
                  <a:cubicBezTo>
                    <a:pt x="18023" y="6731"/>
                    <a:pt x="17778" y="6717"/>
                    <a:pt x="17520" y="6688"/>
                  </a:cubicBezTo>
                  <a:cubicBezTo>
                    <a:pt x="16282" y="6568"/>
                    <a:pt x="15078" y="6241"/>
                    <a:pt x="13858" y="6001"/>
                  </a:cubicBezTo>
                  <a:cubicBezTo>
                    <a:pt x="13651" y="5949"/>
                    <a:pt x="13428" y="5898"/>
                    <a:pt x="13222" y="5846"/>
                  </a:cubicBezTo>
                  <a:cubicBezTo>
                    <a:pt x="13376" y="5760"/>
                    <a:pt x="13531" y="5760"/>
                    <a:pt x="13686" y="5760"/>
                  </a:cubicBezTo>
                  <a:cubicBezTo>
                    <a:pt x="13913" y="5769"/>
                    <a:pt x="14141" y="5774"/>
                    <a:pt x="14369" y="5774"/>
                  </a:cubicBezTo>
                  <a:cubicBezTo>
                    <a:pt x="15447" y="5774"/>
                    <a:pt x="16521" y="5666"/>
                    <a:pt x="17571" y="5382"/>
                  </a:cubicBezTo>
                  <a:cubicBezTo>
                    <a:pt x="18706" y="5072"/>
                    <a:pt x="19566" y="4419"/>
                    <a:pt x="20030" y="3301"/>
                  </a:cubicBezTo>
                  <a:cubicBezTo>
                    <a:pt x="20477" y="2235"/>
                    <a:pt x="20993" y="1204"/>
                    <a:pt x="21835" y="379"/>
                  </a:cubicBezTo>
                  <a:cubicBezTo>
                    <a:pt x="21904" y="310"/>
                    <a:pt x="21939" y="172"/>
                    <a:pt x="22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1" name="Google Shape;3061;p22"/>
            <p:cNvSpPr/>
            <p:nvPr/>
          </p:nvSpPr>
          <p:spPr>
            <a:xfrm>
              <a:off x="3416050" y="3388750"/>
              <a:ext cx="898800" cy="1307675"/>
            </a:xfrm>
            <a:custGeom>
              <a:avLst/>
              <a:gdLst/>
              <a:ahLst/>
              <a:cxnLst/>
              <a:rect l="l" t="t" r="r" b="b"/>
              <a:pathLst>
                <a:path w="35952" h="52307" extrusionOk="0">
                  <a:moveTo>
                    <a:pt x="26358" y="413"/>
                  </a:moveTo>
                  <a:lnTo>
                    <a:pt x="26358" y="413"/>
                  </a:lnTo>
                  <a:cubicBezTo>
                    <a:pt x="27733" y="792"/>
                    <a:pt x="28988" y="1325"/>
                    <a:pt x="29985" y="2339"/>
                  </a:cubicBezTo>
                  <a:cubicBezTo>
                    <a:pt x="30295" y="2631"/>
                    <a:pt x="30535" y="2958"/>
                    <a:pt x="30553" y="3422"/>
                  </a:cubicBezTo>
                  <a:cubicBezTo>
                    <a:pt x="30587" y="3818"/>
                    <a:pt x="30432" y="4058"/>
                    <a:pt x="30071" y="4213"/>
                  </a:cubicBezTo>
                  <a:cubicBezTo>
                    <a:pt x="29143" y="4608"/>
                    <a:pt x="28954" y="4935"/>
                    <a:pt x="29108" y="5932"/>
                  </a:cubicBezTo>
                  <a:cubicBezTo>
                    <a:pt x="29246" y="6740"/>
                    <a:pt x="29332" y="7514"/>
                    <a:pt x="29057" y="8305"/>
                  </a:cubicBezTo>
                  <a:cubicBezTo>
                    <a:pt x="28868" y="8804"/>
                    <a:pt x="28575" y="9199"/>
                    <a:pt x="28128" y="9526"/>
                  </a:cubicBezTo>
                  <a:cubicBezTo>
                    <a:pt x="28163" y="9405"/>
                    <a:pt x="28180" y="9285"/>
                    <a:pt x="28214" y="9165"/>
                  </a:cubicBezTo>
                  <a:cubicBezTo>
                    <a:pt x="28369" y="8597"/>
                    <a:pt x="28369" y="8013"/>
                    <a:pt x="28180" y="7445"/>
                  </a:cubicBezTo>
                  <a:cubicBezTo>
                    <a:pt x="27905" y="6637"/>
                    <a:pt x="27853" y="5795"/>
                    <a:pt x="27888" y="4935"/>
                  </a:cubicBezTo>
                  <a:cubicBezTo>
                    <a:pt x="27922" y="3766"/>
                    <a:pt x="27475" y="2769"/>
                    <a:pt x="26633" y="1944"/>
                  </a:cubicBezTo>
                  <a:cubicBezTo>
                    <a:pt x="26547" y="1875"/>
                    <a:pt x="26478" y="1772"/>
                    <a:pt x="26461" y="1668"/>
                  </a:cubicBezTo>
                  <a:cubicBezTo>
                    <a:pt x="26426" y="1273"/>
                    <a:pt x="26392" y="878"/>
                    <a:pt x="26358" y="413"/>
                  </a:cubicBezTo>
                  <a:close/>
                  <a:moveTo>
                    <a:pt x="26495" y="2047"/>
                  </a:moveTo>
                  <a:cubicBezTo>
                    <a:pt x="26684" y="2270"/>
                    <a:pt x="26839" y="2425"/>
                    <a:pt x="26959" y="2597"/>
                  </a:cubicBezTo>
                  <a:cubicBezTo>
                    <a:pt x="27509" y="3405"/>
                    <a:pt x="27785" y="4282"/>
                    <a:pt x="27681" y="5262"/>
                  </a:cubicBezTo>
                  <a:cubicBezTo>
                    <a:pt x="27595" y="5984"/>
                    <a:pt x="27699" y="6689"/>
                    <a:pt x="27905" y="7394"/>
                  </a:cubicBezTo>
                  <a:cubicBezTo>
                    <a:pt x="28146" y="8219"/>
                    <a:pt x="28180" y="9044"/>
                    <a:pt x="27630" y="9801"/>
                  </a:cubicBezTo>
                  <a:cubicBezTo>
                    <a:pt x="27509" y="9973"/>
                    <a:pt x="27320" y="10145"/>
                    <a:pt x="27114" y="10196"/>
                  </a:cubicBezTo>
                  <a:cubicBezTo>
                    <a:pt x="26134" y="10506"/>
                    <a:pt x="25635" y="11211"/>
                    <a:pt x="25360" y="12173"/>
                  </a:cubicBezTo>
                  <a:cubicBezTo>
                    <a:pt x="25016" y="13343"/>
                    <a:pt x="24501" y="14426"/>
                    <a:pt x="23452" y="15148"/>
                  </a:cubicBezTo>
                  <a:cubicBezTo>
                    <a:pt x="23125" y="15354"/>
                    <a:pt x="22781" y="15509"/>
                    <a:pt x="22403" y="15664"/>
                  </a:cubicBezTo>
                  <a:cubicBezTo>
                    <a:pt x="23349" y="14391"/>
                    <a:pt x="23521" y="12913"/>
                    <a:pt x="23675" y="11434"/>
                  </a:cubicBezTo>
                  <a:cubicBezTo>
                    <a:pt x="23710" y="11159"/>
                    <a:pt x="23779" y="10884"/>
                    <a:pt x="23882" y="10626"/>
                  </a:cubicBezTo>
                  <a:cubicBezTo>
                    <a:pt x="24260" y="9698"/>
                    <a:pt x="24294" y="8735"/>
                    <a:pt x="24277" y="7755"/>
                  </a:cubicBezTo>
                  <a:cubicBezTo>
                    <a:pt x="24260" y="7617"/>
                    <a:pt x="24277" y="7463"/>
                    <a:pt x="24346" y="7359"/>
                  </a:cubicBezTo>
                  <a:cubicBezTo>
                    <a:pt x="25446" y="5846"/>
                    <a:pt x="26048" y="4127"/>
                    <a:pt x="26409" y="2305"/>
                  </a:cubicBezTo>
                  <a:cubicBezTo>
                    <a:pt x="26426" y="2236"/>
                    <a:pt x="26461" y="2184"/>
                    <a:pt x="26495" y="2047"/>
                  </a:cubicBezTo>
                  <a:close/>
                  <a:moveTo>
                    <a:pt x="24071" y="7806"/>
                  </a:moveTo>
                  <a:lnTo>
                    <a:pt x="24071" y="7806"/>
                  </a:lnTo>
                  <a:cubicBezTo>
                    <a:pt x="24122" y="8580"/>
                    <a:pt x="24140" y="9337"/>
                    <a:pt x="23830" y="10024"/>
                  </a:cubicBezTo>
                  <a:cubicBezTo>
                    <a:pt x="23469" y="10884"/>
                    <a:pt x="23400" y="11778"/>
                    <a:pt x="23246" y="12672"/>
                  </a:cubicBezTo>
                  <a:cubicBezTo>
                    <a:pt x="23074" y="13755"/>
                    <a:pt x="22816" y="14804"/>
                    <a:pt x="21973" y="15561"/>
                  </a:cubicBezTo>
                  <a:cubicBezTo>
                    <a:pt x="21767" y="15750"/>
                    <a:pt x="21475" y="15904"/>
                    <a:pt x="21217" y="15922"/>
                  </a:cubicBezTo>
                  <a:cubicBezTo>
                    <a:pt x="21113" y="15928"/>
                    <a:pt x="21009" y="15931"/>
                    <a:pt x="20905" y="15931"/>
                  </a:cubicBezTo>
                  <a:cubicBezTo>
                    <a:pt x="20476" y="15931"/>
                    <a:pt x="20047" y="15884"/>
                    <a:pt x="19618" y="15870"/>
                  </a:cubicBezTo>
                  <a:cubicBezTo>
                    <a:pt x="19537" y="15865"/>
                    <a:pt x="19458" y="15862"/>
                    <a:pt x="19380" y="15862"/>
                  </a:cubicBezTo>
                  <a:cubicBezTo>
                    <a:pt x="18476" y="15862"/>
                    <a:pt x="17749" y="16231"/>
                    <a:pt x="17211" y="17022"/>
                  </a:cubicBezTo>
                  <a:cubicBezTo>
                    <a:pt x="16764" y="17692"/>
                    <a:pt x="16300" y="18363"/>
                    <a:pt x="15612" y="18827"/>
                  </a:cubicBezTo>
                  <a:cubicBezTo>
                    <a:pt x="15474" y="18930"/>
                    <a:pt x="15354" y="19068"/>
                    <a:pt x="15234" y="19188"/>
                  </a:cubicBezTo>
                  <a:cubicBezTo>
                    <a:pt x="15234" y="19154"/>
                    <a:pt x="15234" y="19120"/>
                    <a:pt x="15234" y="19085"/>
                  </a:cubicBezTo>
                  <a:cubicBezTo>
                    <a:pt x="15577" y="18088"/>
                    <a:pt x="15887" y="17091"/>
                    <a:pt x="16300" y="16128"/>
                  </a:cubicBezTo>
                  <a:cubicBezTo>
                    <a:pt x="16489" y="15681"/>
                    <a:pt x="16833" y="15285"/>
                    <a:pt x="17159" y="14907"/>
                  </a:cubicBezTo>
                  <a:cubicBezTo>
                    <a:pt x="17881" y="14065"/>
                    <a:pt x="18466" y="13171"/>
                    <a:pt x="18724" y="12070"/>
                  </a:cubicBezTo>
                  <a:cubicBezTo>
                    <a:pt x="18758" y="11950"/>
                    <a:pt x="18896" y="11830"/>
                    <a:pt x="19016" y="11761"/>
                  </a:cubicBezTo>
                  <a:cubicBezTo>
                    <a:pt x="20220" y="10884"/>
                    <a:pt x="21440" y="10059"/>
                    <a:pt x="22627" y="9165"/>
                  </a:cubicBezTo>
                  <a:cubicBezTo>
                    <a:pt x="23125" y="8769"/>
                    <a:pt x="23555" y="8288"/>
                    <a:pt x="24071" y="7806"/>
                  </a:cubicBezTo>
                  <a:close/>
                  <a:moveTo>
                    <a:pt x="18569" y="12088"/>
                  </a:moveTo>
                  <a:cubicBezTo>
                    <a:pt x="18311" y="12913"/>
                    <a:pt x="18036" y="13652"/>
                    <a:pt x="17486" y="14168"/>
                  </a:cubicBezTo>
                  <a:cubicBezTo>
                    <a:pt x="16437" y="15165"/>
                    <a:pt x="15835" y="16351"/>
                    <a:pt x="15474" y="17727"/>
                  </a:cubicBezTo>
                  <a:cubicBezTo>
                    <a:pt x="15302" y="18363"/>
                    <a:pt x="14976" y="18930"/>
                    <a:pt x="14391" y="19326"/>
                  </a:cubicBezTo>
                  <a:cubicBezTo>
                    <a:pt x="14259" y="19422"/>
                    <a:pt x="14137" y="19474"/>
                    <a:pt x="14016" y="19474"/>
                  </a:cubicBezTo>
                  <a:cubicBezTo>
                    <a:pt x="13900" y="19474"/>
                    <a:pt x="13787" y="19427"/>
                    <a:pt x="13669" y="19326"/>
                  </a:cubicBezTo>
                  <a:cubicBezTo>
                    <a:pt x="13514" y="19188"/>
                    <a:pt x="13360" y="19051"/>
                    <a:pt x="13188" y="18896"/>
                  </a:cubicBezTo>
                  <a:cubicBezTo>
                    <a:pt x="12906" y="18640"/>
                    <a:pt x="12600" y="18511"/>
                    <a:pt x="12295" y="18511"/>
                  </a:cubicBezTo>
                  <a:cubicBezTo>
                    <a:pt x="11985" y="18511"/>
                    <a:pt x="11677" y="18645"/>
                    <a:pt x="11400" y="18913"/>
                  </a:cubicBezTo>
                  <a:cubicBezTo>
                    <a:pt x="11107" y="19205"/>
                    <a:pt x="10849" y="19515"/>
                    <a:pt x="10574" y="19807"/>
                  </a:cubicBezTo>
                  <a:cubicBezTo>
                    <a:pt x="10110" y="20306"/>
                    <a:pt x="9543" y="20667"/>
                    <a:pt x="8855" y="20804"/>
                  </a:cubicBezTo>
                  <a:cubicBezTo>
                    <a:pt x="8795" y="20825"/>
                    <a:pt x="8728" y="20833"/>
                    <a:pt x="8653" y="20833"/>
                  </a:cubicBezTo>
                  <a:cubicBezTo>
                    <a:pt x="8599" y="20833"/>
                    <a:pt x="8541" y="20829"/>
                    <a:pt x="8477" y="20822"/>
                  </a:cubicBezTo>
                  <a:cubicBezTo>
                    <a:pt x="9147" y="20323"/>
                    <a:pt x="9302" y="19584"/>
                    <a:pt x="9543" y="18879"/>
                  </a:cubicBezTo>
                  <a:cubicBezTo>
                    <a:pt x="9680" y="18501"/>
                    <a:pt x="9955" y="18139"/>
                    <a:pt x="10196" y="17796"/>
                  </a:cubicBezTo>
                  <a:cubicBezTo>
                    <a:pt x="10488" y="17383"/>
                    <a:pt x="10832" y="17022"/>
                    <a:pt x="11142" y="16609"/>
                  </a:cubicBezTo>
                  <a:cubicBezTo>
                    <a:pt x="11245" y="16489"/>
                    <a:pt x="11348" y="16317"/>
                    <a:pt x="11348" y="16179"/>
                  </a:cubicBezTo>
                  <a:cubicBezTo>
                    <a:pt x="11331" y="15629"/>
                    <a:pt x="11726" y="15526"/>
                    <a:pt x="12087" y="15371"/>
                  </a:cubicBezTo>
                  <a:cubicBezTo>
                    <a:pt x="14219" y="14426"/>
                    <a:pt x="16334" y="13480"/>
                    <a:pt x="18294" y="12225"/>
                  </a:cubicBezTo>
                  <a:cubicBezTo>
                    <a:pt x="18346" y="12191"/>
                    <a:pt x="18414" y="12173"/>
                    <a:pt x="18569" y="12088"/>
                  </a:cubicBezTo>
                  <a:close/>
                  <a:moveTo>
                    <a:pt x="11176" y="15784"/>
                  </a:moveTo>
                  <a:cubicBezTo>
                    <a:pt x="11193" y="15801"/>
                    <a:pt x="11228" y="15836"/>
                    <a:pt x="11262" y="15853"/>
                  </a:cubicBezTo>
                  <a:cubicBezTo>
                    <a:pt x="11159" y="16094"/>
                    <a:pt x="11090" y="16351"/>
                    <a:pt x="10953" y="16558"/>
                  </a:cubicBezTo>
                  <a:cubicBezTo>
                    <a:pt x="10695" y="16902"/>
                    <a:pt x="10437" y="17245"/>
                    <a:pt x="10127" y="17538"/>
                  </a:cubicBezTo>
                  <a:cubicBezTo>
                    <a:pt x="9629" y="17985"/>
                    <a:pt x="9302" y="18535"/>
                    <a:pt x="9182" y="19188"/>
                  </a:cubicBezTo>
                  <a:cubicBezTo>
                    <a:pt x="8975" y="20151"/>
                    <a:pt x="8322" y="20753"/>
                    <a:pt x="7480" y="21131"/>
                  </a:cubicBezTo>
                  <a:cubicBezTo>
                    <a:pt x="6379" y="21630"/>
                    <a:pt x="5537" y="22352"/>
                    <a:pt x="5107" y="23590"/>
                  </a:cubicBezTo>
                  <a:cubicBezTo>
                    <a:pt x="4711" y="23211"/>
                    <a:pt x="4729" y="22782"/>
                    <a:pt x="4797" y="22352"/>
                  </a:cubicBezTo>
                  <a:cubicBezTo>
                    <a:pt x="4901" y="21750"/>
                    <a:pt x="5072" y="21148"/>
                    <a:pt x="5158" y="20529"/>
                  </a:cubicBezTo>
                  <a:cubicBezTo>
                    <a:pt x="5210" y="20082"/>
                    <a:pt x="5158" y="19618"/>
                    <a:pt x="5158" y="19016"/>
                  </a:cubicBezTo>
                  <a:cubicBezTo>
                    <a:pt x="6861" y="17624"/>
                    <a:pt x="8993" y="16644"/>
                    <a:pt x="11176" y="15784"/>
                  </a:cubicBezTo>
                  <a:close/>
                  <a:moveTo>
                    <a:pt x="4987" y="19291"/>
                  </a:moveTo>
                  <a:cubicBezTo>
                    <a:pt x="4987" y="19687"/>
                    <a:pt x="5038" y="20048"/>
                    <a:pt x="4969" y="20392"/>
                  </a:cubicBezTo>
                  <a:cubicBezTo>
                    <a:pt x="4866" y="20959"/>
                    <a:pt x="4677" y="21527"/>
                    <a:pt x="4574" y="22094"/>
                  </a:cubicBezTo>
                  <a:cubicBezTo>
                    <a:pt x="4505" y="22403"/>
                    <a:pt x="4488" y="22730"/>
                    <a:pt x="4505" y="23040"/>
                  </a:cubicBezTo>
                  <a:cubicBezTo>
                    <a:pt x="4522" y="23229"/>
                    <a:pt x="4608" y="23487"/>
                    <a:pt x="4746" y="23624"/>
                  </a:cubicBezTo>
                  <a:cubicBezTo>
                    <a:pt x="5279" y="24157"/>
                    <a:pt x="5829" y="24673"/>
                    <a:pt x="6396" y="25171"/>
                  </a:cubicBezTo>
                  <a:cubicBezTo>
                    <a:pt x="6740" y="25464"/>
                    <a:pt x="6964" y="25808"/>
                    <a:pt x="7015" y="26255"/>
                  </a:cubicBezTo>
                  <a:cubicBezTo>
                    <a:pt x="7050" y="26495"/>
                    <a:pt x="6981" y="26650"/>
                    <a:pt x="6740" y="26719"/>
                  </a:cubicBezTo>
                  <a:cubicBezTo>
                    <a:pt x="6671" y="26736"/>
                    <a:pt x="6585" y="26753"/>
                    <a:pt x="6534" y="26805"/>
                  </a:cubicBezTo>
                  <a:cubicBezTo>
                    <a:pt x="6408" y="26871"/>
                    <a:pt x="6297" y="26907"/>
                    <a:pt x="6195" y="26907"/>
                  </a:cubicBezTo>
                  <a:cubicBezTo>
                    <a:pt x="6032" y="26907"/>
                    <a:pt x="5891" y="26816"/>
                    <a:pt x="5743" y="26616"/>
                  </a:cubicBezTo>
                  <a:cubicBezTo>
                    <a:pt x="5434" y="26203"/>
                    <a:pt x="4952" y="26117"/>
                    <a:pt x="4454" y="26117"/>
                  </a:cubicBezTo>
                  <a:cubicBezTo>
                    <a:pt x="4159" y="26117"/>
                    <a:pt x="3858" y="26128"/>
                    <a:pt x="3559" y="26128"/>
                  </a:cubicBezTo>
                  <a:cubicBezTo>
                    <a:pt x="3334" y="26128"/>
                    <a:pt x="3110" y="26122"/>
                    <a:pt x="2889" y="26100"/>
                  </a:cubicBezTo>
                  <a:cubicBezTo>
                    <a:pt x="2150" y="26014"/>
                    <a:pt x="1531" y="25687"/>
                    <a:pt x="1221" y="24948"/>
                  </a:cubicBezTo>
                  <a:cubicBezTo>
                    <a:pt x="1135" y="24724"/>
                    <a:pt x="1084" y="24381"/>
                    <a:pt x="1187" y="24157"/>
                  </a:cubicBezTo>
                  <a:cubicBezTo>
                    <a:pt x="1909" y="22214"/>
                    <a:pt x="3216" y="20667"/>
                    <a:pt x="4780" y="19326"/>
                  </a:cubicBezTo>
                  <a:cubicBezTo>
                    <a:pt x="4797" y="19326"/>
                    <a:pt x="4815" y="19326"/>
                    <a:pt x="4987" y="19291"/>
                  </a:cubicBezTo>
                  <a:close/>
                  <a:moveTo>
                    <a:pt x="946" y="24810"/>
                  </a:moveTo>
                  <a:cubicBezTo>
                    <a:pt x="1359" y="25790"/>
                    <a:pt x="2064" y="26237"/>
                    <a:pt x="2992" y="26341"/>
                  </a:cubicBezTo>
                  <a:cubicBezTo>
                    <a:pt x="3276" y="26373"/>
                    <a:pt x="3566" y="26385"/>
                    <a:pt x="3854" y="26385"/>
                  </a:cubicBezTo>
                  <a:cubicBezTo>
                    <a:pt x="4021" y="26385"/>
                    <a:pt x="4187" y="26381"/>
                    <a:pt x="4350" y="26375"/>
                  </a:cubicBezTo>
                  <a:cubicBezTo>
                    <a:pt x="4378" y="26374"/>
                    <a:pt x="4405" y="26374"/>
                    <a:pt x="4432" y="26374"/>
                  </a:cubicBezTo>
                  <a:cubicBezTo>
                    <a:pt x="5012" y="26374"/>
                    <a:pt x="5464" y="26555"/>
                    <a:pt x="5760" y="27097"/>
                  </a:cubicBezTo>
                  <a:cubicBezTo>
                    <a:pt x="5520" y="27355"/>
                    <a:pt x="5262" y="27596"/>
                    <a:pt x="5072" y="27888"/>
                  </a:cubicBezTo>
                  <a:cubicBezTo>
                    <a:pt x="4660" y="28473"/>
                    <a:pt x="4660" y="29074"/>
                    <a:pt x="5090" y="29607"/>
                  </a:cubicBezTo>
                  <a:cubicBezTo>
                    <a:pt x="5244" y="29796"/>
                    <a:pt x="5520" y="29951"/>
                    <a:pt x="5743" y="29968"/>
                  </a:cubicBezTo>
                  <a:cubicBezTo>
                    <a:pt x="5914" y="29987"/>
                    <a:pt x="6087" y="29992"/>
                    <a:pt x="6262" y="29992"/>
                  </a:cubicBezTo>
                  <a:cubicBezTo>
                    <a:pt x="6502" y="29992"/>
                    <a:pt x="6746" y="29982"/>
                    <a:pt x="6990" y="29982"/>
                  </a:cubicBezTo>
                  <a:cubicBezTo>
                    <a:pt x="7067" y="29982"/>
                    <a:pt x="7144" y="29983"/>
                    <a:pt x="7222" y="29986"/>
                  </a:cubicBezTo>
                  <a:cubicBezTo>
                    <a:pt x="7686" y="30003"/>
                    <a:pt x="8167" y="30054"/>
                    <a:pt x="8511" y="30433"/>
                  </a:cubicBezTo>
                  <a:cubicBezTo>
                    <a:pt x="8649" y="30587"/>
                    <a:pt x="8769" y="30725"/>
                    <a:pt x="8597" y="30931"/>
                  </a:cubicBezTo>
                  <a:cubicBezTo>
                    <a:pt x="8473" y="31083"/>
                    <a:pt x="8393" y="31257"/>
                    <a:pt x="8179" y="31257"/>
                  </a:cubicBezTo>
                  <a:cubicBezTo>
                    <a:pt x="8126" y="31257"/>
                    <a:pt x="8066" y="31247"/>
                    <a:pt x="7995" y="31223"/>
                  </a:cubicBezTo>
                  <a:cubicBezTo>
                    <a:pt x="7747" y="31129"/>
                    <a:pt x="7504" y="31091"/>
                    <a:pt x="7263" y="31091"/>
                  </a:cubicBezTo>
                  <a:cubicBezTo>
                    <a:pt x="6668" y="31091"/>
                    <a:pt x="6090" y="31325"/>
                    <a:pt x="5502" y="31533"/>
                  </a:cubicBezTo>
                  <a:cubicBezTo>
                    <a:pt x="4987" y="31705"/>
                    <a:pt x="4436" y="31842"/>
                    <a:pt x="3886" y="31877"/>
                  </a:cubicBezTo>
                  <a:cubicBezTo>
                    <a:pt x="3849" y="31878"/>
                    <a:pt x="3812" y="31879"/>
                    <a:pt x="3775" y="31879"/>
                  </a:cubicBezTo>
                  <a:cubicBezTo>
                    <a:pt x="3046" y="31879"/>
                    <a:pt x="2397" y="31560"/>
                    <a:pt x="1857" y="31069"/>
                  </a:cubicBezTo>
                  <a:cubicBezTo>
                    <a:pt x="1496" y="30759"/>
                    <a:pt x="1135" y="30415"/>
                    <a:pt x="809" y="30072"/>
                  </a:cubicBezTo>
                  <a:cubicBezTo>
                    <a:pt x="705" y="29986"/>
                    <a:pt x="637" y="29848"/>
                    <a:pt x="619" y="29728"/>
                  </a:cubicBezTo>
                  <a:cubicBezTo>
                    <a:pt x="327" y="28094"/>
                    <a:pt x="379" y="26495"/>
                    <a:pt x="946" y="24810"/>
                  </a:cubicBezTo>
                  <a:close/>
                  <a:moveTo>
                    <a:pt x="24763" y="27477"/>
                  </a:moveTo>
                  <a:cubicBezTo>
                    <a:pt x="24988" y="27477"/>
                    <a:pt x="25222" y="27500"/>
                    <a:pt x="25464" y="27544"/>
                  </a:cubicBezTo>
                  <a:cubicBezTo>
                    <a:pt x="25721" y="27596"/>
                    <a:pt x="25979" y="27630"/>
                    <a:pt x="26237" y="27682"/>
                  </a:cubicBezTo>
                  <a:cubicBezTo>
                    <a:pt x="26203" y="27785"/>
                    <a:pt x="26203" y="27819"/>
                    <a:pt x="26186" y="27854"/>
                  </a:cubicBezTo>
                  <a:cubicBezTo>
                    <a:pt x="25653" y="28679"/>
                    <a:pt x="25962" y="29384"/>
                    <a:pt x="26959" y="29504"/>
                  </a:cubicBezTo>
                  <a:cubicBezTo>
                    <a:pt x="27101" y="29524"/>
                    <a:pt x="27245" y="29531"/>
                    <a:pt x="27390" y="29531"/>
                  </a:cubicBezTo>
                  <a:cubicBezTo>
                    <a:pt x="27615" y="29531"/>
                    <a:pt x="27840" y="29515"/>
                    <a:pt x="28060" y="29504"/>
                  </a:cubicBezTo>
                  <a:cubicBezTo>
                    <a:pt x="28154" y="29499"/>
                    <a:pt x="28247" y="29496"/>
                    <a:pt x="28339" y="29496"/>
                  </a:cubicBezTo>
                  <a:cubicBezTo>
                    <a:pt x="29658" y="29496"/>
                    <a:pt x="30760" y="30060"/>
                    <a:pt x="31756" y="30880"/>
                  </a:cubicBezTo>
                  <a:cubicBezTo>
                    <a:pt x="31344" y="30966"/>
                    <a:pt x="30914" y="31017"/>
                    <a:pt x="30501" y="31138"/>
                  </a:cubicBezTo>
                  <a:cubicBezTo>
                    <a:pt x="30176" y="31226"/>
                    <a:pt x="29851" y="31275"/>
                    <a:pt x="29523" y="31275"/>
                  </a:cubicBezTo>
                  <a:cubicBezTo>
                    <a:pt x="29278" y="31275"/>
                    <a:pt x="29032" y="31248"/>
                    <a:pt x="28782" y="31189"/>
                  </a:cubicBezTo>
                  <a:cubicBezTo>
                    <a:pt x="28283" y="31069"/>
                    <a:pt x="27785" y="30983"/>
                    <a:pt x="27286" y="30897"/>
                  </a:cubicBezTo>
                  <a:cubicBezTo>
                    <a:pt x="27187" y="30883"/>
                    <a:pt x="27090" y="30876"/>
                    <a:pt x="26994" y="30876"/>
                  </a:cubicBezTo>
                  <a:cubicBezTo>
                    <a:pt x="26604" y="30876"/>
                    <a:pt x="26235" y="30989"/>
                    <a:pt x="25876" y="31223"/>
                  </a:cubicBezTo>
                  <a:cubicBezTo>
                    <a:pt x="25395" y="31585"/>
                    <a:pt x="24879" y="31894"/>
                    <a:pt x="24363" y="32221"/>
                  </a:cubicBezTo>
                  <a:cubicBezTo>
                    <a:pt x="24277" y="32272"/>
                    <a:pt x="24174" y="32324"/>
                    <a:pt x="24088" y="32341"/>
                  </a:cubicBezTo>
                  <a:cubicBezTo>
                    <a:pt x="22248" y="32547"/>
                    <a:pt x="20478" y="33029"/>
                    <a:pt x="18724" y="33579"/>
                  </a:cubicBezTo>
                  <a:cubicBezTo>
                    <a:pt x="18672" y="33596"/>
                    <a:pt x="18603" y="33613"/>
                    <a:pt x="18432" y="33631"/>
                  </a:cubicBezTo>
                  <a:cubicBezTo>
                    <a:pt x="18638" y="33338"/>
                    <a:pt x="18758" y="33115"/>
                    <a:pt x="18930" y="32926"/>
                  </a:cubicBezTo>
                  <a:cubicBezTo>
                    <a:pt x="19222" y="32633"/>
                    <a:pt x="19515" y="32324"/>
                    <a:pt x="19859" y="32083"/>
                  </a:cubicBezTo>
                  <a:cubicBezTo>
                    <a:pt x="20563" y="31585"/>
                    <a:pt x="21062" y="30948"/>
                    <a:pt x="21475" y="30192"/>
                  </a:cubicBezTo>
                  <a:cubicBezTo>
                    <a:pt x="21767" y="29676"/>
                    <a:pt x="22094" y="29160"/>
                    <a:pt x="22455" y="28679"/>
                  </a:cubicBezTo>
                  <a:cubicBezTo>
                    <a:pt x="23062" y="27851"/>
                    <a:pt x="23846" y="27477"/>
                    <a:pt x="24763" y="27477"/>
                  </a:cubicBezTo>
                  <a:close/>
                  <a:moveTo>
                    <a:pt x="895" y="30450"/>
                  </a:moveTo>
                  <a:cubicBezTo>
                    <a:pt x="1101" y="30656"/>
                    <a:pt x="1324" y="30880"/>
                    <a:pt x="1531" y="31086"/>
                  </a:cubicBezTo>
                  <a:cubicBezTo>
                    <a:pt x="2287" y="31798"/>
                    <a:pt x="3116" y="32129"/>
                    <a:pt x="4008" y="32129"/>
                  </a:cubicBezTo>
                  <a:cubicBezTo>
                    <a:pt x="4493" y="32129"/>
                    <a:pt x="4998" y="32030"/>
                    <a:pt x="5520" y="31842"/>
                  </a:cubicBezTo>
                  <a:cubicBezTo>
                    <a:pt x="6087" y="31653"/>
                    <a:pt x="6671" y="31499"/>
                    <a:pt x="7273" y="31395"/>
                  </a:cubicBezTo>
                  <a:cubicBezTo>
                    <a:pt x="7318" y="31387"/>
                    <a:pt x="7363" y="31383"/>
                    <a:pt x="7409" y="31383"/>
                  </a:cubicBezTo>
                  <a:cubicBezTo>
                    <a:pt x="7631" y="31383"/>
                    <a:pt x="7868" y="31470"/>
                    <a:pt x="8081" y="31499"/>
                  </a:cubicBezTo>
                  <a:cubicBezTo>
                    <a:pt x="8098" y="31619"/>
                    <a:pt x="8098" y="31636"/>
                    <a:pt x="8098" y="31670"/>
                  </a:cubicBezTo>
                  <a:cubicBezTo>
                    <a:pt x="7890" y="32890"/>
                    <a:pt x="8609" y="33765"/>
                    <a:pt x="9796" y="33765"/>
                  </a:cubicBezTo>
                  <a:cubicBezTo>
                    <a:pt x="9881" y="33765"/>
                    <a:pt x="9969" y="33760"/>
                    <a:pt x="10058" y="33751"/>
                  </a:cubicBezTo>
                  <a:cubicBezTo>
                    <a:pt x="10763" y="33699"/>
                    <a:pt x="11400" y="33424"/>
                    <a:pt x="11881" y="32908"/>
                  </a:cubicBezTo>
                  <a:cubicBezTo>
                    <a:pt x="12345" y="32393"/>
                    <a:pt x="12758" y="31808"/>
                    <a:pt x="13188" y="31275"/>
                  </a:cubicBezTo>
                  <a:cubicBezTo>
                    <a:pt x="13239" y="31223"/>
                    <a:pt x="13291" y="31172"/>
                    <a:pt x="13394" y="31069"/>
                  </a:cubicBezTo>
                  <a:lnTo>
                    <a:pt x="13394" y="31069"/>
                  </a:lnTo>
                  <a:cubicBezTo>
                    <a:pt x="13050" y="32599"/>
                    <a:pt x="12500" y="33940"/>
                    <a:pt x="11262" y="34834"/>
                  </a:cubicBezTo>
                  <a:cubicBezTo>
                    <a:pt x="10712" y="35229"/>
                    <a:pt x="9990" y="35384"/>
                    <a:pt x="9336" y="35625"/>
                  </a:cubicBezTo>
                  <a:cubicBezTo>
                    <a:pt x="8941" y="35780"/>
                    <a:pt x="8528" y="35934"/>
                    <a:pt x="8116" y="36003"/>
                  </a:cubicBezTo>
                  <a:cubicBezTo>
                    <a:pt x="7975" y="36034"/>
                    <a:pt x="7832" y="36044"/>
                    <a:pt x="7688" y="36044"/>
                  </a:cubicBezTo>
                  <a:cubicBezTo>
                    <a:pt x="7514" y="36044"/>
                    <a:pt x="7339" y="36030"/>
                    <a:pt x="7170" y="36020"/>
                  </a:cubicBezTo>
                  <a:cubicBezTo>
                    <a:pt x="4092" y="35745"/>
                    <a:pt x="1703" y="33476"/>
                    <a:pt x="860" y="30708"/>
                  </a:cubicBezTo>
                  <a:cubicBezTo>
                    <a:pt x="843" y="30639"/>
                    <a:pt x="826" y="30570"/>
                    <a:pt x="809" y="30501"/>
                  </a:cubicBezTo>
                  <a:cubicBezTo>
                    <a:pt x="843" y="30484"/>
                    <a:pt x="860" y="30467"/>
                    <a:pt x="895" y="30450"/>
                  </a:cubicBezTo>
                  <a:close/>
                  <a:moveTo>
                    <a:pt x="22816" y="27836"/>
                  </a:moveTo>
                  <a:cubicBezTo>
                    <a:pt x="22850" y="27871"/>
                    <a:pt x="22867" y="27905"/>
                    <a:pt x="22902" y="27940"/>
                  </a:cubicBezTo>
                  <a:cubicBezTo>
                    <a:pt x="21956" y="28696"/>
                    <a:pt x="21543" y="29814"/>
                    <a:pt x="20873" y="30759"/>
                  </a:cubicBezTo>
                  <a:cubicBezTo>
                    <a:pt x="20615" y="31120"/>
                    <a:pt x="20237" y="31413"/>
                    <a:pt x="19910" y="31722"/>
                  </a:cubicBezTo>
                  <a:cubicBezTo>
                    <a:pt x="19515" y="32083"/>
                    <a:pt x="19068" y="32410"/>
                    <a:pt x="18672" y="32788"/>
                  </a:cubicBezTo>
                  <a:cubicBezTo>
                    <a:pt x="18432" y="33029"/>
                    <a:pt x="18191" y="33304"/>
                    <a:pt x="18311" y="33716"/>
                  </a:cubicBezTo>
                  <a:cubicBezTo>
                    <a:pt x="15882" y="34954"/>
                    <a:pt x="11573" y="36081"/>
                    <a:pt x="9394" y="36081"/>
                  </a:cubicBezTo>
                  <a:cubicBezTo>
                    <a:pt x="9152" y="36081"/>
                    <a:pt x="8936" y="36067"/>
                    <a:pt x="8752" y="36038"/>
                  </a:cubicBezTo>
                  <a:cubicBezTo>
                    <a:pt x="8889" y="35986"/>
                    <a:pt x="9044" y="35934"/>
                    <a:pt x="9199" y="35917"/>
                  </a:cubicBezTo>
                  <a:cubicBezTo>
                    <a:pt x="11365" y="35505"/>
                    <a:pt x="12723" y="34215"/>
                    <a:pt x="13325" y="32100"/>
                  </a:cubicBezTo>
                  <a:cubicBezTo>
                    <a:pt x="13428" y="31756"/>
                    <a:pt x="13549" y="31430"/>
                    <a:pt x="13652" y="31086"/>
                  </a:cubicBezTo>
                  <a:cubicBezTo>
                    <a:pt x="13772" y="30673"/>
                    <a:pt x="14030" y="30398"/>
                    <a:pt x="14408" y="30175"/>
                  </a:cubicBezTo>
                  <a:cubicBezTo>
                    <a:pt x="15010" y="29831"/>
                    <a:pt x="15663" y="29659"/>
                    <a:pt x="16368" y="29659"/>
                  </a:cubicBezTo>
                  <a:cubicBezTo>
                    <a:pt x="16609" y="29659"/>
                    <a:pt x="16764" y="29710"/>
                    <a:pt x="16729" y="30020"/>
                  </a:cubicBezTo>
                  <a:cubicBezTo>
                    <a:pt x="16672" y="30655"/>
                    <a:pt x="16941" y="31024"/>
                    <a:pt x="17457" y="31024"/>
                  </a:cubicBezTo>
                  <a:cubicBezTo>
                    <a:pt x="17555" y="31024"/>
                    <a:pt x="17662" y="31010"/>
                    <a:pt x="17778" y="30983"/>
                  </a:cubicBezTo>
                  <a:cubicBezTo>
                    <a:pt x="18225" y="30897"/>
                    <a:pt x="18672" y="30690"/>
                    <a:pt x="19068" y="30450"/>
                  </a:cubicBezTo>
                  <a:cubicBezTo>
                    <a:pt x="19859" y="29917"/>
                    <a:pt x="20615" y="29315"/>
                    <a:pt x="21406" y="28765"/>
                  </a:cubicBezTo>
                  <a:cubicBezTo>
                    <a:pt x="21870" y="28438"/>
                    <a:pt x="22352" y="28146"/>
                    <a:pt x="22816" y="27836"/>
                  </a:cubicBezTo>
                  <a:close/>
                  <a:moveTo>
                    <a:pt x="27129" y="31177"/>
                  </a:moveTo>
                  <a:cubicBezTo>
                    <a:pt x="27366" y="31177"/>
                    <a:pt x="27608" y="31204"/>
                    <a:pt x="27853" y="31258"/>
                  </a:cubicBezTo>
                  <a:cubicBezTo>
                    <a:pt x="28128" y="31309"/>
                    <a:pt x="28404" y="31378"/>
                    <a:pt x="28679" y="31447"/>
                  </a:cubicBezTo>
                  <a:cubicBezTo>
                    <a:pt x="28977" y="31516"/>
                    <a:pt x="29272" y="31554"/>
                    <a:pt x="29565" y="31554"/>
                  </a:cubicBezTo>
                  <a:cubicBezTo>
                    <a:pt x="29931" y="31554"/>
                    <a:pt x="30293" y="31495"/>
                    <a:pt x="30656" y="31361"/>
                  </a:cubicBezTo>
                  <a:cubicBezTo>
                    <a:pt x="30903" y="31270"/>
                    <a:pt x="31146" y="31223"/>
                    <a:pt x="31387" y="31223"/>
                  </a:cubicBezTo>
                  <a:cubicBezTo>
                    <a:pt x="31649" y="31223"/>
                    <a:pt x="31909" y="31279"/>
                    <a:pt x="32169" y="31395"/>
                  </a:cubicBezTo>
                  <a:cubicBezTo>
                    <a:pt x="32392" y="31481"/>
                    <a:pt x="32444" y="31567"/>
                    <a:pt x="32341" y="31791"/>
                  </a:cubicBezTo>
                  <a:cubicBezTo>
                    <a:pt x="31808" y="32977"/>
                    <a:pt x="31877" y="33166"/>
                    <a:pt x="33028" y="33820"/>
                  </a:cubicBezTo>
                  <a:cubicBezTo>
                    <a:pt x="34198" y="34490"/>
                    <a:pt x="34954" y="35522"/>
                    <a:pt x="35229" y="36828"/>
                  </a:cubicBezTo>
                  <a:cubicBezTo>
                    <a:pt x="35418" y="37740"/>
                    <a:pt x="35418" y="38702"/>
                    <a:pt x="35504" y="39648"/>
                  </a:cubicBezTo>
                  <a:cubicBezTo>
                    <a:pt x="35504" y="39768"/>
                    <a:pt x="35470" y="39889"/>
                    <a:pt x="35453" y="40026"/>
                  </a:cubicBezTo>
                  <a:cubicBezTo>
                    <a:pt x="35401" y="40026"/>
                    <a:pt x="35350" y="40044"/>
                    <a:pt x="35298" y="40061"/>
                  </a:cubicBezTo>
                  <a:cubicBezTo>
                    <a:pt x="35160" y="39665"/>
                    <a:pt x="35006" y="39287"/>
                    <a:pt x="34868" y="38909"/>
                  </a:cubicBezTo>
                  <a:cubicBezTo>
                    <a:pt x="34627" y="38255"/>
                    <a:pt x="34438" y="37551"/>
                    <a:pt x="34112" y="36932"/>
                  </a:cubicBezTo>
                  <a:cubicBezTo>
                    <a:pt x="33699" y="36192"/>
                    <a:pt x="33028" y="35711"/>
                    <a:pt x="32152" y="35591"/>
                  </a:cubicBezTo>
                  <a:cubicBezTo>
                    <a:pt x="31963" y="35556"/>
                    <a:pt x="31773" y="35505"/>
                    <a:pt x="31584" y="35470"/>
                  </a:cubicBezTo>
                  <a:cubicBezTo>
                    <a:pt x="30707" y="35315"/>
                    <a:pt x="29985" y="34937"/>
                    <a:pt x="29401" y="34198"/>
                  </a:cubicBezTo>
                  <a:cubicBezTo>
                    <a:pt x="28369" y="32891"/>
                    <a:pt x="26925" y="32358"/>
                    <a:pt x="25292" y="32324"/>
                  </a:cubicBezTo>
                  <a:lnTo>
                    <a:pt x="24862" y="32324"/>
                  </a:lnTo>
                  <a:cubicBezTo>
                    <a:pt x="24845" y="32307"/>
                    <a:pt x="24827" y="32307"/>
                    <a:pt x="24793" y="32289"/>
                  </a:cubicBezTo>
                  <a:cubicBezTo>
                    <a:pt x="25431" y="31556"/>
                    <a:pt x="26241" y="31177"/>
                    <a:pt x="27129" y="31177"/>
                  </a:cubicBezTo>
                  <a:close/>
                  <a:moveTo>
                    <a:pt x="30398" y="35367"/>
                  </a:moveTo>
                  <a:cubicBezTo>
                    <a:pt x="31086" y="35539"/>
                    <a:pt x="31791" y="35676"/>
                    <a:pt x="32461" y="35883"/>
                  </a:cubicBezTo>
                  <a:cubicBezTo>
                    <a:pt x="33407" y="36158"/>
                    <a:pt x="33957" y="36846"/>
                    <a:pt x="34284" y="37740"/>
                  </a:cubicBezTo>
                  <a:cubicBezTo>
                    <a:pt x="34456" y="38238"/>
                    <a:pt x="34541" y="38771"/>
                    <a:pt x="34713" y="39270"/>
                  </a:cubicBezTo>
                  <a:cubicBezTo>
                    <a:pt x="34834" y="39631"/>
                    <a:pt x="35057" y="39975"/>
                    <a:pt x="35229" y="40319"/>
                  </a:cubicBezTo>
                  <a:cubicBezTo>
                    <a:pt x="35281" y="40405"/>
                    <a:pt x="35332" y="40542"/>
                    <a:pt x="35298" y="40611"/>
                  </a:cubicBezTo>
                  <a:cubicBezTo>
                    <a:pt x="35281" y="40697"/>
                    <a:pt x="35143" y="40731"/>
                    <a:pt x="35040" y="40783"/>
                  </a:cubicBezTo>
                  <a:cubicBezTo>
                    <a:pt x="35017" y="40789"/>
                    <a:pt x="34994" y="40791"/>
                    <a:pt x="34971" y="40791"/>
                  </a:cubicBezTo>
                  <a:cubicBezTo>
                    <a:pt x="34924" y="40791"/>
                    <a:pt x="34874" y="40783"/>
                    <a:pt x="34817" y="40783"/>
                  </a:cubicBezTo>
                  <a:cubicBezTo>
                    <a:pt x="34129" y="40783"/>
                    <a:pt x="33716" y="41161"/>
                    <a:pt x="33716" y="41866"/>
                  </a:cubicBezTo>
                  <a:cubicBezTo>
                    <a:pt x="33733" y="42416"/>
                    <a:pt x="33837" y="42966"/>
                    <a:pt x="33871" y="43534"/>
                  </a:cubicBezTo>
                  <a:cubicBezTo>
                    <a:pt x="33940" y="44737"/>
                    <a:pt x="33733" y="45855"/>
                    <a:pt x="32822" y="46732"/>
                  </a:cubicBezTo>
                  <a:cubicBezTo>
                    <a:pt x="32719" y="46835"/>
                    <a:pt x="32616" y="46904"/>
                    <a:pt x="32513" y="46990"/>
                  </a:cubicBezTo>
                  <a:cubicBezTo>
                    <a:pt x="32616" y="46577"/>
                    <a:pt x="32771" y="46182"/>
                    <a:pt x="32788" y="45786"/>
                  </a:cubicBezTo>
                  <a:cubicBezTo>
                    <a:pt x="32822" y="45442"/>
                    <a:pt x="32736" y="45064"/>
                    <a:pt x="32667" y="44720"/>
                  </a:cubicBezTo>
                  <a:cubicBezTo>
                    <a:pt x="32564" y="44153"/>
                    <a:pt x="32341" y="43603"/>
                    <a:pt x="32324" y="43052"/>
                  </a:cubicBezTo>
                  <a:cubicBezTo>
                    <a:pt x="32272" y="42055"/>
                    <a:pt x="32014" y="41178"/>
                    <a:pt x="31326" y="40456"/>
                  </a:cubicBezTo>
                  <a:cubicBezTo>
                    <a:pt x="31240" y="40370"/>
                    <a:pt x="31189" y="40233"/>
                    <a:pt x="31206" y="40112"/>
                  </a:cubicBezTo>
                  <a:cubicBezTo>
                    <a:pt x="31361" y="38479"/>
                    <a:pt x="31206" y="36897"/>
                    <a:pt x="30398" y="35436"/>
                  </a:cubicBezTo>
                  <a:cubicBezTo>
                    <a:pt x="30381" y="35419"/>
                    <a:pt x="30398" y="35384"/>
                    <a:pt x="30398" y="35367"/>
                  </a:cubicBezTo>
                  <a:close/>
                  <a:moveTo>
                    <a:pt x="31154" y="40680"/>
                  </a:moveTo>
                  <a:cubicBezTo>
                    <a:pt x="31670" y="41213"/>
                    <a:pt x="32014" y="41797"/>
                    <a:pt x="32014" y="42485"/>
                  </a:cubicBezTo>
                  <a:cubicBezTo>
                    <a:pt x="32031" y="43379"/>
                    <a:pt x="32186" y="44221"/>
                    <a:pt x="32478" y="45081"/>
                  </a:cubicBezTo>
                  <a:cubicBezTo>
                    <a:pt x="32719" y="45786"/>
                    <a:pt x="32410" y="46422"/>
                    <a:pt x="32014" y="47041"/>
                  </a:cubicBezTo>
                  <a:cubicBezTo>
                    <a:pt x="31767" y="47437"/>
                    <a:pt x="31488" y="47627"/>
                    <a:pt x="31072" y="47627"/>
                  </a:cubicBezTo>
                  <a:cubicBezTo>
                    <a:pt x="31054" y="47627"/>
                    <a:pt x="31035" y="47626"/>
                    <a:pt x="31017" y="47626"/>
                  </a:cubicBezTo>
                  <a:cubicBezTo>
                    <a:pt x="30897" y="47609"/>
                    <a:pt x="30759" y="47591"/>
                    <a:pt x="30656" y="47523"/>
                  </a:cubicBezTo>
                  <a:cubicBezTo>
                    <a:pt x="30312" y="47315"/>
                    <a:pt x="29966" y="47209"/>
                    <a:pt x="29632" y="47209"/>
                  </a:cubicBezTo>
                  <a:cubicBezTo>
                    <a:pt x="29165" y="47209"/>
                    <a:pt x="28723" y="47418"/>
                    <a:pt x="28352" y="47849"/>
                  </a:cubicBezTo>
                  <a:cubicBezTo>
                    <a:pt x="27974" y="48262"/>
                    <a:pt x="27681" y="48743"/>
                    <a:pt x="27338" y="49173"/>
                  </a:cubicBezTo>
                  <a:cubicBezTo>
                    <a:pt x="27148" y="49431"/>
                    <a:pt x="26925" y="49655"/>
                    <a:pt x="26701" y="49878"/>
                  </a:cubicBezTo>
                  <a:cubicBezTo>
                    <a:pt x="26633" y="49964"/>
                    <a:pt x="26512" y="50033"/>
                    <a:pt x="26444" y="50084"/>
                  </a:cubicBezTo>
                  <a:cubicBezTo>
                    <a:pt x="26564" y="49569"/>
                    <a:pt x="26701" y="49087"/>
                    <a:pt x="26787" y="48589"/>
                  </a:cubicBezTo>
                  <a:cubicBezTo>
                    <a:pt x="26925" y="47970"/>
                    <a:pt x="27200" y="47437"/>
                    <a:pt x="27664" y="46990"/>
                  </a:cubicBezTo>
                  <a:cubicBezTo>
                    <a:pt x="27939" y="46732"/>
                    <a:pt x="28163" y="46439"/>
                    <a:pt x="28386" y="46147"/>
                  </a:cubicBezTo>
                  <a:cubicBezTo>
                    <a:pt x="28472" y="46044"/>
                    <a:pt x="28558" y="45906"/>
                    <a:pt x="28558" y="45786"/>
                  </a:cubicBezTo>
                  <a:cubicBezTo>
                    <a:pt x="28507" y="45253"/>
                    <a:pt x="28902" y="44978"/>
                    <a:pt x="29160" y="44617"/>
                  </a:cubicBezTo>
                  <a:cubicBezTo>
                    <a:pt x="30020" y="43499"/>
                    <a:pt x="30742" y="42313"/>
                    <a:pt x="31068" y="40938"/>
                  </a:cubicBezTo>
                  <a:cubicBezTo>
                    <a:pt x="31086" y="40869"/>
                    <a:pt x="31120" y="40800"/>
                    <a:pt x="31154" y="40680"/>
                  </a:cubicBezTo>
                  <a:close/>
                  <a:moveTo>
                    <a:pt x="15423" y="49259"/>
                  </a:moveTo>
                  <a:cubicBezTo>
                    <a:pt x="15062" y="49775"/>
                    <a:pt x="14580" y="49930"/>
                    <a:pt x="14116" y="50119"/>
                  </a:cubicBezTo>
                  <a:cubicBezTo>
                    <a:pt x="13549" y="50342"/>
                    <a:pt x="12999" y="50600"/>
                    <a:pt x="12431" y="50806"/>
                  </a:cubicBezTo>
                  <a:cubicBezTo>
                    <a:pt x="12036" y="50961"/>
                    <a:pt x="11623" y="51047"/>
                    <a:pt x="11193" y="51133"/>
                  </a:cubicBezTo>
                  <a:cubicBezTo>
                    <a:pt x="11184" y="51135"/>
                    <a:pt x="11174" y="51136"/>
                    <a:pt x="11163" y="51136"/>
                  </a:cubicBezTo>
                  <a:cubicBezTo>
                    <a:pt x="11090" y="51136"/>
                    <a:pt x="10982" y="51090"/>
                    <a:pt x="10953" y="51030"/>
                  </a:cubicBezTo>
                  <a:cubicBezTo>
                    <a:pt x="10665" y="50627"/>
                    <a:pt x="10292" y="50501"/>
                    <a:pt x="9866" y="50501"/>
                  </a:cubicBezTo>
                  <a:cubicBezTo>
                    <a:pt x="9783" y="50501"/>
                    <a:pt x="9698" y="50506"/>
                    <a:pt x="9611" y="50514"/>
                  </a:cubicBezTo>
                  <a:cubicBezTo>
                    <a:pt x="9164" y="50566"/>
                    <a:pt x="8700" y="50600"/>
                    <a:pt x="8253" y="50652"/>
                  </a:cubicBezTo>
                  <a:cubicBezTo>
                    <a:pt x="8253" y="50617"/>
                    <a:pt x="8236" y="50583"/>
                    <a:pt x="8219" y="50549"/>
                  </a:cubicBezTo>
                  <a:cubicBezTo>
                    <a:pt x="8442" y="50445"/>
                    <a:pt x="8649" y="50291"/>
                    <a:pt x="8872" y="50222"/>
                  </a:cubicBezTo>
                  <a:cubicBezTo>
                    <a:pt x="9749" y="49981"/>
                    <a:pt x="10626" y="49706"/>
                    <a:pt x="11520" y="49569"/>
                  </a:cubicBezTo>
                  <a:cubicBezTo>
                    <a:pt x="12620" y="49414"/>
                    <a:pt x="13738" y="49362"/>
                    <a:pt x="14855" y="49276"/>
                  </a:cubicBezTo>
                  <a:cubicBezTo>
                    <a:pt x="15010" y="49259"/>
                    <a:pt x="15182" y="49259"/>
                    <a:pt x="15423" y="49259"/>
                  </a:cubicBezTo>
                  <a:close/>
                  <a:moveTo>
                    <a:pt x="28438" y="45459"/>
                  </a:moveTo>
                  <a:cubicBezTo>
                    <a:pt x="28352" y="45683"/>
                    <a:pt x="28318" y="45889"/>
                    <a:pt x="28214" y="46044"/>
                  </a:cubicBezTo>
                  <a:cubicBezTo>
                    <a:pt x="27991" y="46336"/>
                    <a:pt x="27750" y="46629"/>
                    <a:pt x="27475" y="46886"/>
                  </a:cubicBezTo>
                  <a:cubicBezTo>
                    <a:pt x="27028" y="47299"/>
                    <a:pt x="26736" y="47780"/>
                    <a:pt x="26615" y="48382"/>
                  </a:cubicBezTo>
                  <a:cubicBezTo>
                    <a:pt x="26529" y="48743"/>
                    <a:pt x="26461" y="49104"/>
                    <a:pt x="26358" y="49448"/>
                  </a:cubicBezTo>
                  <a:cubicBezTo>
                    <a:pt x="26117" y="50188"/>
                    <a:pt x="25635" y="50686"/>
                    <a:pt x="24862" y="50858"/>
                  </a:cubicBezTo>
                  <a:cubicBezTo>
                    <a:pt x="24783" y="50877"/>
                    <a:pt x="24709" y="50886"/>
                    <a:pt x="24639" y="50886"/>
                  </a:cubicBezTo>
                  <a:cubicBezTo>
                    <a:pt x="24450" y="50886"/>
                    <a:pt x="24290" y="50815"/>
                    <a:pt x="24140" y="50652"/>
                  </a:cubicBezTo>
                  <a:cubicBezTo>
                    <a:pt x="23774" y="50250"/>
                    <a:pt x="23520" y="50057"/>
                    <a:pt x="23237" y="50057"/>
                  </a:cubicBezTo>
                  <a:cubicBezTo>
                    <a:pt x="22986" y="50057"/>
                    <a:pt x="22712" y="50207"/>
                    <a:pt x="22317" y="50497"/>
                  </a:cubicBezTo>
                  <a:cubicBezTo>
                    <a:pt x="21458" y="51133"/>
                    <a:pt x="20563" y="51649"/>
                    <a:pt x="19498" y="51855"/>
                  </a:cubicBezTo>
                  <a:cubicBezTo>
                    <a:pt x="19266" y="51900"/>
                    <a:pt x="19035" y="51935"/>
                    <a:pt x="18805" y="51935"/>
                  </a:cubicBezTo>
                  <a:cubicBezTo>
                    <a:pt x="18505" y="51935"/>
                    <a:pt x="18208" y="51876"/>
                    <a:pt x="17916" y="51701"/>
                  </a:cubicBezTo>
                  <a:cubicBezTo>
                    <a:pt x="18758" y="51511"/>
                    <a:pt x="19412" y="51047"/>
                    <a:pt x="20030" y="50480"/>
                  </a:cubicBezTo>
                  <a:cubicBezTo>
                    <a:pt x="20237" y="50291"/>
                    <a:pt x="20563" y="50205"/>
                    <a:pt x="20839" y="50084"/>
                  </a:cubicBezTo>
                  <a:cubicBezTo>
                    <a:pt x="21647" y="49723"/>
                    <a:pt x="22369" y="49293"/>
                    <a:pt x="22695" y="48399"/>
                  </a:cubicBezTo>
                  <a:cubicBezTo>
                    <a:pt x="22730" y="48296"/>
                    <a:pt x="22902" y="48245"/>
                    <a:pt x="23022" y="48193"/>
                  </a:cubicBezTo>
                  <a:cubicBezTo>
                    <a:pt x="24260" y="47660"/>
                    <a:pt x="25515" y="47196"/>
                    <a:pt x="26719" y="46611"/>
                  </a:cubicBezTo>
                  <a:cubicBezTo>
                    <a:pt x="27303" y="46336"/>
                    <a:pt x="27819" y="45889"/>
                    <a:pt x="28438" y="45459"/>
                  </a:cubicBezTo>
                  <a:close/>
                  <a:moveTo>
                    <a:pt x="22472" y="48365"/>
                  </a:moveTo>
                  <a:lnTo>
                    <a:pt x="22472" y="48365"/>
                  </a:lnTo>
                  <a:cubicBezTo>
                    <a:pt x="22128" y="49207"/>
                    <a:pt x="21458" y="49534"/>
                    <a:pt x="20787" y="49895"/>
                  </a:cubicBezTo>
                  <a:cubicBezTo>
                    <a:pt x="20323" y="50136"/>
                    <a:pt x="19893" y="50428"/>
                    <a:pt x="19429" y="50686"/>
                  </a:cubicBezTo>
                  <a:cubicBezTo>
                    <a:pt x="19033" y="50910"/>
                    <a:pt x="18638" y="51168"/>
                    <a:pt x="18225" y="51322"/>
                  </a:cubicBezTo>
                  <a:cubicBezTo>
                    <a:pt x="18009" y="51394"/>
                    <a:pt x="17793" y="51439"/>
                    <a:pt x="17579" y="51439"/>
                  </a:cubicBezTo>
                  <a:cubicBezTo>
                    <a:pt x="17283" y="51439"/>
                    <a:pt x="16992" y="51353"/>
                    <a:pt x="16712" y="51133"/>
                  </a:cubicBezTo>
                  <a:cubicBezTo>
                    <a:pt x="16365" y="50852"/>
                    <a:pt x="16003" y="50726"/>
                    <a:pt x="15638" y="50726"/>
                  </a:cubicBezTo>
                  <a:cubicBezTo>
                    <a:pt x="15242" y="50726"/>
                    <a:pt x="14844" y="50874"/>
                    <a:pt x="14460" y="51133"/>
                  </a:cubicBezTo>
                  <a:cubicBezTo>
                    <a:pt x="13600" y="51701"/>
                    <a:pt x="12672" y="51958"/>
                    <a:pt x="11657" y="51958"/>
                  </a:cubicBezTo>
                  <a:cubicBezTo>
                    <a:pt x="11159" y="51958"/>
                    <a:pt x="11142" y="51924"/>
                    <a:pt x="11124" y="51357"/>
                  </a:cubicBezTo>
                  <a:cubicBezTo>
                    <a:pt x="11245" y="51339"/>
                    <a:pt x="11365" y="51339"/>
                    <a:pt x="11486" y="51305"/>
                  </a:cubicBezTo>
                  <a:cubicBezTo>
                    <a:pt x="11915" y="51150"/>
                    <a:pt x="12362" y="50978"/>
                    <a:pt x="12792" y="50824"/>
                  </a:cubicBezTo>
                  <a:cubicBezTo>
                    <a:pt x="13170" y="50669"/>
                    <a:pt x="13532" y="50480"/>
                    <a:pt x="13910" y="50377"/>
                  </a:cubicBezTo>
                  <a:cubicBezTo>
                    <a:pt x="14563" y="50170"/>
                    <a:pt x="15182" y="49947"/>
                    <a:pt x="15612" y="49362"/>
                  </a:cubicBezTo>
                  <a:cubicBezTo>
                    <a:pt x="15681" y="49276"/>
                    <a:pt x="15870" y="49242"/>
                    <a:pt x="16025" y="49225"/>
                  </a:cubicBezTo>
                  <a:cubicBezTo>
                    <a:pt x="17795" y="49018"/>
                    <a:pt x="19583" y="48829"/>
                    <a:pt x="21372" y="48606"/>
                  </a:cubicBezTo>
                  <a:cubicBezTo>
                    <a:pt x="21733" y="48571"/>
                    <a:pt x="22059" y="48468"/>
                    <a:pt x="22472" y="48365"/>
                  </a:cubicBezTo>
                  <a:close/>
                  <a:moveTo>
                    <a:pt x="25928" y="1"/>
                  </a:moveTo>
                  <a:cubicBezTo>
                    <a:pt x="25962" y="173"/>
                    <a:pt x="25997" y="293"/>
                    <a:pt x="25997" y="396"/>
                  </a:cubicBezTo>
                  <a:cubicBezTo>
                    <a:pt x="26048" y="895"/>
                    <a:pt x="26168" y="1376"/>
                    <a:pt x="26134" y="1875"/>
                  </a:cubicBezTo>
                  <a:cubicBezTo>
                    <a:pt x="26100" y="2442"/>
                    <a:pt x="25945" y="3027"/>
                    <a:pt x="25790" y="3577"/>
                  </a:cubicBezTo>
                  <a:cubicBezTo>
                    <a:pt x="25206" y="5692"/>
                    <a:pt x="24140" y="7514"/>
                    <a:pt x="22455" y="8958"/>
                  </a:cubicBezTo>
                  <a:cubicBezTo>
                    <a:pt x="20839" y="10351"/>
                    <a:pt x="19068" y="11503"/>
                    <a:pt x="17228" y="12552"/>
                  </a:cubicBezTo>
                  <a:cubicBezTo>
                    <a:pt x="14924" y="13893"/>
                    <a:pt x="12448" y="14907"/>
                    <a:pt x="9990" y="15939"/>
                  </a:cubicBezTo>
                  <a:cubicBezTo>
                    <a:pt x="7737" y="16867"/>
                    <a:pt x="5588" y="18019"/>
                    <a:pt x="3817" y="19756"/>
                  </a:cubicBezTo>
                  <a:cubicBezTo>
                    <a:pt x="1445" y="22060"/>
                    <a:pt x="1" y="24810"/>
                    <a:pt x="121" y="28197"/>
                  </a:cubicBezTo>
                  <a:cubicBezTo>
                    <a:pt x="207" y="31430"/>
                    <a:pt x="1531" y="33992"/>
                    <a:pt x="4471" y="35573"/>
                  </a:cubicBezTo>
                  <a:cubicBezTo>
                    <a:pt x="5881" y="36330"/>
                    <a:pt x="7411" y="36416"/>
                    <a:pt x="8941" y="36416"/>
                  </a:cubicBezTo>
                  <a:cubicBezTo>
                    <a:pt x="8973" y="36416"/>
                    <a:pt x="9005" y="36416"/>
                    <a:pt x="9037" y="36416"/>
                  </a:cubicBezTo>
                  <a:cubicBezTo>
                    <a:pt x="11426" y="36416"/>
                    <a:pt x="13682" y="35786"/>
                    <a:pt x="15921" y="34989"/>
                  </a:cubicBezTo>
                  <a:cubicBezTo>
                    <a:pt x="17572" y="34421"/>
                    <a:pt x="19205" y="33768"/>
                    <a:pt x="20890" y="33304"/>
                  </a:cubicBezTo>
                  <a:cubicBezTo>
                    <a:pt x="22248" y="32943"/>
                    <a:pt x="23693" y="32651"/>
                    <a:pt x="25102" y="32582"/>
                  </a:cubicBezTo>
                  <a:cubicBezTo>
                    <a:pt x="25192" y="32578"/>
                    <a:pt x="25281" y="32576"/>
                    <a:pt x="25369" y="32576"/>
                  </a:cubicBezTo>
                  <a:cubicBezTo>
                    <a:pt x="27518" y="32576"/>
                    <a:pt x="29083" y="33775"/>
                    <a:pt x="30140" y="35625"/>
                  </a:cubicBezTo>
                  <a:cubicBezTo>
                    <a:pt x="31137" y="37344"/>
                    <a:pt x="31189" y="39270"/>
                    <a:pt x="30673" y="41127"/>
                  </a:cubicBezTo>
                  <a:cubicBezTo>
                    <a:pt x="30002" y="43568"/>
                    <a:pt x="28472" y="45408"/>
                    <a:pt x="26186" y="46594"/>
                  </a:cubicBezTo>
                  <a:cubicBezTo>
                    <a:pt x="23521" y="47970"/>
                    <a:pt x="20632" y="48623"/>
                    <a:pt x="17641" y="48829"/>
                  </a:cubicBezTo>
                  <a:cubicBezTo>
                    <a:pt x="15526" y="48967"/>
                    <a:pt x="13411" y="49087"/>
                    <a:pt x="11314" y="49259"/>
                  </a:cubicBezTo>
                  <a:cubicBezTo>
                    <a:pt x="9955" y="49379"/>
                    <a:pt x="8683" y="49809"/>
                    <a:pt x="7531" y="50566"/>
                  </a:cubicBezTo>
                  <a:cubicBezTo>
                    <a:pt x="7411" y="50652"/>
                    <a:pt x="7359" y="50806"/>
                    <a:pt x="7256" y="50927"/>
                  </a:cubicBezTo>
                  <a:cubicBezTo>
                    <a:pt x="7411" y="50978"/>
                    <a:pt x="7565" y="51082"/>
                    <a:pt x="7720" y="51082"/>
                  </a:cubicBezTo>
                  <a:cubicBezTo>
                    <a:pt x="8391" y="51013"/>
                    <a:pt x="9044" y="50927"/>
                    <a:pt x="9715" y="50858"/>
                  </a:cubicBezTo>
                  <a:cubicBezTo>
                    <a:pt x="9784" y="50851"/>
                    <a:pt x="9850" y="50847"/>
                    <a:pt x="9912" y="50847"/>
                  </a:cubicBezTo>
                  <a:cubicBezTo>
                    <a:pt x="10444" y="50847"/>
                    <a:pt x="10688" y="51115"/>
                    <a:pt x="10781" y="51701"/>
                  </a:cubicBezTo>
                  <a:cubicBezTo>
                    <a:pt x="10849" y="52165"/>
                    <a:pt x="10987" y="52285"/>
                    <a:pt x="11451" y="52302"/>
                  </a:cubicBezTo>
                  <a:cubicBezTo>
                    <a:pt x="11537" y="52305"/>
                    <a:pt x="11623" y="52306"/>
                    <a:pt x="11708" y="52306"/>
                  </a:cubicBezTo>
                  <a:cubicBezTo>
                    <a:pt x="12697" y="52306"/>
                    <a:pt x="13637" y="52114"/>
                    <a:pt x="14460" y="51529"/>
                  </a:cubicBezTo>
                  <a:cubicBezTo>
                    <a:pt x="14858" y="51249"/>
                    <a:pt x="15239" y="51107"/>
                    <a:pt x="15621" y="51107"/>
                  </a:cubicBezTo>
                  <a:cubicBezTo>
                    <a:pt x="16013" y="51107"/>
                    <a:pt x="16405" y="51258"/>
                    <a:pt x="16815" y="51563"/>
                  </a:cubicBezTo>
                  <a:cubicBezTo>
                    <a:pt x="17446" y="52041"/>
                    <a:pt x="18125" y="52265"/>
                    <a:pt x="18839" y="52265"/>
                  </a:cubicBezTo>
                  <a:cubicBezTo>
                    <a:pt x="19254" y="52265"/>
                    <a:pt x="19680" y="52190"/>
                    <a:pt x="20116" y="52044"/>
                  </a:cubicBezTo>
                  <a:cubicBezTo>
                    <a:pt x="21011" y="51752"/>
                    <a:pt x="21801" y="51288"/>
                    <a:pt x="22541" y="50738"/>
                  </a:cubicBezTo>
                  <a:cubicBezTo>
                    <a:pt x="22866" y="50502"/>
                    <a:pt x="23064" y="50378"/>
                    <a:pt x="23241" y="50378"/>
                  </a:cubicBezTo>
                  <a:cubicBezTo>
                    <a:pt x="23438" y="50378"/>
                    <a:pt x="23609" y="50532"/>
                    <a:pt x="23899" y="50858"/>
                  </a:cubicBezTo>
                  <a:cubicBezTo>
                    <a:pt x="24102" y="51086"/>
                    <a:pt x="24342" y="51221"/>
                    <a:pt x="24606" y="51221"/>
                  </a:cubicBezTo>
                  <a:cubicBezTo>
                    <a:pt x="24700" y="51221"/>
                    <a:pt x="24797" y="51204"/>
                    <a:pt x="24896" y="51168"/>
                  </a:cubicBezTo>
                  <a:cubicBezTo>
                    <a:pt x="25464" y="50944"/>
                    <a:pt x="26014" y="50703"/>
                    <a:pt x="26547" y="50394"/>
                  </a:cubicBezTo>
                  <a:cubicBezTo>
                    <a:pt x="27286" y="49964"/>
                    <a:pt x="27699" y="49225"/>
                    <a:pt x="28214" y="48554"/>
                  </a:cubicBezTo>
                  <a:cubicBezTo>
                    <a:pt x="28421" y="48262"/>
                    <a:pt x="28679" y="47970"/>
                    <a:pt x="28971" y="47763"/>
                  </a:cubicBezTo>
                  <a:cubicBezTo>
                    <a:pt x="29220" y="47606"/>
                    <a:pt x="29479" y="47504"/>
                    <a:pt x="29746" y="47504"/>
                  </a:cubicBezTo>
                  <a:cubicBezTo>
                    <a:pt x="29975" y="47504"/>
                    <a:pt x="30211" y="47580"/>
                    <a:pt x="30450" y="47763"/>
                  </a:cubicBezTo>
                  <a:cubicBezTo>
                    <a:pt x="30615" y="47873"/>
                    <a:pt x="30857" y="47928"/>
                    <a:pt x="31079" y="47928"/>
                  </a:cubicBezTo>
                  <a:cubicBezTo>
                    <a:pt x="31134" y="47928"/>
                    <a:pt x="31189" y="47925"/>
                    <a:pt x="31240" y="47918"/>
                  </a:cubicBezTo>
                  <a:cubicBezTo>
                    <a:pt x="32048" y="47815"/>
                    <a:pt x="32667" y="47351"/>
                    <a:pt x="33218" y="46783"/>
                  </a:cubicBezTo>
                  <a:cubicBezTo>
                    <a:pt x="34060" y="45872"/>
                    <a:pt x="34249" y="44754"/>
                    <a:pt x="34198" y="43568"/>
                  </a:cubicBezTo>
                  <a:cubicBezTo>
                    <a:pt x="34163" y="43070"/>
                    <a:pt x="34077" y="42588"/>
                    <a:pt x="34043" y="42090"/>
                  </a:cubicBezTo>
                  <a:cubicBezTo>
                    <a:pt x="34008" y="41367"/>
                    <a:pt x="34266" y="41092"/>
                    <a:pt x="34971" y="41058"/>
                  </a:cubicBezTo>
                  <a:cubicBezTo>
                    <a:pt x="35332" y="41041"/>
                    <a:pt x="35556" y="40903"/>
                    <a:pt x="35659" y="40542"/>
                  </a:cubicBezTo>
                  <a:cubicBezTo>
                    <a:pt x="35951" y="39476"/>
                    <a:pt x="35883" y="38427"/>
                    <a:pt x="35711" y="37379"/>
                  </a:cubicBezTo>
                  <a:cubicBezTo>
                    <a:pt x="35418" y="35608"/>
                    <a:pt x="34559" y="34267"/>
                    <a:pt x="32960" y="33407"/>
                  </a:cubicBezTo>
                  <a:cubicBezTo>
                    <a:pt x="32255" y="33029"/>
                    <a:pt x="32186" y="32736"/>
                    <a:pt x="32564" y="32049"/>
                  </a:cubicBezTo>
                  <a:cubicBezTo>
                    <a:pt x="32839" y="31567"/>
                    <a:pt x="32839" y="31327"/>
                    <a:pt x="32392" y="30966"/>
                  </a:cubicBezTo>
                  <a:cubicBezTo>
                    <a:pt x="31842" y="30519"/>
                    <a:pt x="31258" y="30106"/>
                    <a:pt x="30639" y="29762"/>
                  </a:cubicBezTo>
                  <a:cubicBezTo>
                    <a:pt x="29947" y="29350"/>
                    <a:pt x="29194" y="29215"/>
                    <a:pt x="28419" y="29215"/>
                  </a:cubicBezTo>
                  <a:cubicBezTo>
                    <a:pt x="28192" y="29215"/>
                    <a:pt x="27963" y="29227"/>
                    <a:pt x="27733" y="29246"/>
                  </a:cubicBezTo>
                  <a:cubicBezTo>
                    <a:pt x="27586" y="29258"/>
                    <a:pt x="27438" y="29270"/>
                    <a:pt x="27292" y="29270"/>
                  </a:cubicBezTo>
                  <a:cubicBezTo>
                    <a:pt x="27012" y="29270"/>
                    <a:pt x="26738" y="29227"/>
                    <a:pt x="26478" y="29057"/>
                  </a:cubicBezTo>
                  <a:cubicBezTo>
                    <a:pt x="26048" y="28782"/>
                    <a:pt x="26014" y="28610"/>
                    <a:pt x="26340" y="28232"/>
                  </a:cubicBezTo>
                  <a:cubicBezTo>
                    <a:pt x="26787" y="27682"/>
                    <a:pt x="26701" y="27424"/>
                    <a:pt x="25997" y="27286"/>
                  </a:cubicBezTo>
                  <a:cubicBezTo>
                    <a:pt x="25962" y="27286"/>
                    <a:pt x="25928" y="27269"/>
                    <a:pt x="25893" y="27269"/>
                  </a:cubicBezTo>
                  <a:cubicBezTo>
                    <a:pt x="25534" y="27217"/>
                    <a:pt x="25182" y="27190"/>
                    <a:pt x="24838" y="27190"/>
                  </a:cubicBezTo>
                  <a:cubicBezTo>
                    <a:pt x="23582" y="27190"/>
                    <a:pt x="22424" y="27550"/>
                    <a:pt x="21372" y="28387"/>
                  </a:cubicBezTo>
                  <a:cubicBezTo>
                    <a:pt x="20615" y="28988"/>
                    <a:pt x="19824" y="29573"/>
                    <a:pt x="19016" y="30123"/>
                  </a:cubicBezTo>
                  <a:cubicBezTo>
                    <a:pt x="18655" y="30364"/>
                    <a:pt x="18242" y="30553"/>
                    <a:pt x="17813" y="30673"/>
                  </a:cubicBezTo>
                  <a:cubicBezTo>
                    <a:pt x="17690" y="30709"/>
                    <a:pt x="17582" y="30727"/>
                    <a:pt x="17489" y="30727"/>
                  </a:cubicBezTo>
                  <a:cubicBezTo>
                    <a:pt x="17140" y="30727"/>
                    <a:pt x="16998" y="30474"/>
                    <a:pt x="17039" y="29986"/>
                  </a:cubicBezTo>
                  <a:cubicBezTo>
                    <a:pt x="17090" y="29504"/>
                    <a:pt x="16936" y="29349"/>
                    <a:pt x="16454" y="29349"/>
                  </a:cubicBezTo>
                  <a:cubicBezTo>
                    <a:pt x="16435" y="29349"/>
                    <a:pt x="16416" y="29349"/>
                    <a:pt x="16397" y="29349"/>
                  </a:cubicBezTo>
                  <a:cubicBezTo>
                    <a:pt x="14895" y="29349"/>
                    <a:pt x="13744" y="30018"/>
                    <a:pt x="12844" y="31206"/>
                  </a:cubicBezTo>
                  <a:cubicBezTo>
                    <a:pt x="12466" y="31688"/>
                    <a:pt x="12122" y="32186"/>
                    <a:pt x="11709" y="32633"/>
                  </a:cubicBezTo>
                  <a:cubicBezTo>
                    <a:pt x="11217" y="33175"/>
                    <a:pt x="10589" y="33446"/>
                    <a:pt x="9971" y="33446"/>
                  </a:cubicBezTo>
                  <a:cubicBezTo>
                    <a:pt x="9510" y="33446"/>
                    <a:pt x="9055" y="33295"/>
                    <a:pt x="8666" y="32994"/>
                  </a:cubicBezTo>
                  <a:cubicBezTo>
                    <a:pt x="8425" y="32805"/>
                    <a:pt x="8322" y="32582"/>
                    <a:pt x="8305" y="32272"/>
                  </a:cubicBezTo>
                  <a:cubicBezTo>
                    <a:pt x="8305" y="31825"/>
                    <a:pt x="8563" y="31516"/>
                    <a:pt x="8803" y="31189"/>
                  </a:cubicBezTo>
                  <a:cubicBezTo>
                    <a:pt x="9096" y="30794"/>
                    <a:pt x="9078" y="30605"/>
                    <a:pt x="8752" y="30226"/>
                  </a:cubicBezTo>
                  <a:cubicBezTo>
                    <a:pt x="8442" y="29865"/>
                    <a:pt x="8030" y="29676"/>
                    <a:pt x="7548" y="29659"/>
                  </a:cubicBezTo>
                  <a:cubicBezTo>
                    <a:pt x="7382" y="29653"/>
                    <a:pt x="7214" y="29651"/>
                    <a:pt x="7045" y="29651"/>
                  </a:cubicBezTo>
                  <a:cubicBezTo>
                    <a:pt x="6708" y="29651"/>
                    <a:pt x="6368" y="29659"/>
                    <a:pt x="6035" y="29659"/>
                  </a:cubicBezTo>
                  <a:cubicBezTo>
                    <a:pt x="6027" y="29659"/>
                    <a:pt x="6019" y="29659"/>
                    <a:pt x="6011" y="29659"/>
                  </a:cubicBezTo>
                  <a:cubicBezTo>
                    <a:pt x="5336" y="29659"/>
                    <a:pt x="4870" y="28964"/>
                    <a:pt x="5210" y="28352"/>
                  </a:cubicBezTo>
                  <a:cubicBezTo>
                    <a:pt x="5416" y="27991"/>
                    <a:pt x="5726" y="27664"/>
                    <a:pt x="6052" y="27407"/>
                  </a:cubicBezTo>
                  <a:cubicBezTo>
                    <a:pt x="6276" y="27217"/>
                    <a:pt x="6585" y="27149"/>
                    <a:pt x="6878" y="27028"/>
                  </a:cubicBezTo>
                  <a:cubicBezTo>
                    <a:pt x="7325" y="26856"/>
                    <a:pt x="7428" y="26684"/>
                    <a:pt x="7359" y="26220"/>
                  </a:cubicBezTo>
                  <a:cubicBezTo>
                    <a:pt x="7290" y="25653"/>
                    <a:pt x="7033" y="25206"/>
                    <a:pt x="6585" y="24879"/>
                  </a:cubicBezTo>
                  <a:cubicBezTo>
                    <a:pt x="6345" y="24724"/>
                    <a:pt x="6121" y="24553"/>
                    <a:pt x="5915" y="24363"/>
                  </a:cubicBezTo>
                  <a:cubicBezTo>
                    <a:pt x="5399" y="23916"/>
                    <a:pt x="5365" y="23641"/>
                    <a:pt x="5726" y="23040"/>
                  </a:cubicBezTo>
                  <a:cubicBezTo>
                    <a:pt x="6362" y="21991"/>
                    <a:pt x="7308" y="21389"/>
                    <a:pt x="8511" y="21217"/>
                  </a:cubicBezTo>
                  <a:cubicBezTo>
                    <a:pt x="9491" y="21080"/>
                    <a:pt x="10282" y="20632"/>
                    <a:pt x="10935" y="19910"/>
                  </a:cubicBezTo>
                  <a:cubicBezTo>
                    <a:pt x="11176" y="19652"/>
                    <a:pt x="11400" y="19360"/>
                    <a:pt x="11657" y="19120"/>
                  </a:cubicBezTo>
                  <a:cubicBezTo>
                    <a:pt x="11858" y="18937"/>
                    <a:pt x="12071" y="18847"/>
                    <a:pt x="12289" y="18847"/>
                  </a:cubicBezTo>
                  <a:cubicBezTo>
                    <a:pt x="12501" y="18847"/>
                    <a:pt x="12717" y="18932"/>
                    <a:pt x="12930" y="19102"/>
                  </a:cubicBezTo>
                  <a:cubicBezTo>
                    <a:pt x="13067" y="19223"/>
                    <a:pt x="13188" y="19343"/>
                    <a:pt x="13325" y="19463"/>
                  </a:cubicBezTo>
                  <a:cubicBezTo>
                    <a:pt x="13556" y="19695"/>
                    <a:pt x="13809" y="19799"/>
                    <a:pt x="14087" y="19799"/>
                  </a:cubicBezTo>
                  <a:cubicBezTo>
                    <a:pt x="14243" y="19799"/>
                    <a:pt x="14407" y="19766"/>
                    <a:pt x="14580" y="19704"/>
                  </a:cubicBezTo>
                  <a:cubicBezTo>
                    <a:pt x="15371" y="19429"/>
                    <a:pt x="16059" y="19034"/>
                    <a:pt x="16592" y="18397"/>
                  </a:cubicBezTo>
                  <a:cubicBezTo>
                    <a:pt x="16953" y="17968"/>
                    <a:pt x="17280" y="17521"/>
                    <a:pt x="17606" y="17074"/>
                  </a:cubicBezTo>
                  <a:cubicBezTo>
                    <a:pt x="18053" y="16489"/>
                    <a:pt x="18638" y="16214"/>
                    <a:pt x="19343" y="16197"/>
                  </a:cubicBezTo>
                  <a:cubicBezTo>
                    <a:pt x="19384" y="16194"/>
                    <a:pt x="19424" y="16193"/>
                    <a:pt x="19465" y="16193"/>
                  </a:cubicBezTo>
                  <a:cubicBezTo>
                    <a:pt x="19717" y="16193"/>
                    <a:pt x="19968" y="16233"/>
                    <a:pt x="20220" y="16248"/>
                  </a:cubicBezTo>
                  <a:cubicBezTo>
                    <a:pt x="20382" y="16259"/>
                    <a:pt x="20543" y="16264"/>
                    <a:pt x="20702" y="16264"/>
                  </a:cubicBezTo>
                  <a:cubicBezTo>
                    <a:pt x="22074" y="16264"/>
                    <a:pt x="23310" y="15854"/>
                    <a:pt x="24312" y="14821"/>
                  </a:cubicBezTo>
                  <a:cubicBezTo>
                    <a:pt x="24913" y="14202"/>
                    <a:pt x="25326" y="13446"/>
                    <a:pt x="25549" y="12620"/>
                  </a:cubicBezTo>
                  <a:cubicBezTo>
                    <a:pt x="25859" y="11555"/>
                    <a:pt x="26375" y="10781"/>
                    <a:pt x="27509" y="10403"/>
                  </a:cubicBezTo>
                  <a:cubicBezTo>
                    <a:pt x="28558" y="10059"/>
                    <a:pt x="29177" y="9165"/>
                    <a:pt x="29487" y="8099"/>
                  </a:cubicBezTo>
                  <a:cubicBezTo>
                    <a:pt x="29693" y="7359"/>
                    <a:pt x="29573" y="6620"/>
                    <a:pt x="29452" y="5881"/>
                  </a:cubicBezTo>
                  <a:cubicBezTo>
                    <a:pt x="29332" y="5141"/>
                    <a:pt x="29384" y="4763"/>
                    <a:pt x="30192" y="4505"/>
                  </a:cubicBezTo>
                  <a:cubicBezTo>
                    <a:pt x="30742" y="4333"/>
                    <a:pt x="30897" y="3990"/>
                    <a:pt x="30879" y="3405"/>
                  </a:cubicBezTo>
                  <a:cubicBezTo>
                    <a:pt x="30845" y="2924"/>
                    <a:pt x="30621" y="2545"/>
                    <a:pt x="30295" y="2201"/>
                  </a:cubicBezTo>
                  <a:cubicBezTo>
                    <a:pt x="29108" y="981"/>
                    <a:pt x="27578" y="448"/>
                    <a:pt x="25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2" name="Google Shape;3062;p22"/>
            <p:cNvSpPr/>
            <p:nvPr/>
          </p:nvSpPr>
          <p:spPr>
            <a:xfrm>
              <a:off x="3873375" y="3492350"/>
              <a:ext cx="77400" cy="58425"/>
            </a:xfrm>
            <a:custGeom>
              <a:avLst/>
              <a:gdLst/>
              <a:ahLst/>
              <a:cxnLst/>
              <a:rect l="l" t="t" r="r" b="b"/>
              <a:pathLst>
                <a:path w="3096" h="2337" extrusionOk="0">
                  <a:moveTo>
                    <a:pt x="757" y="0"/>
                  </a:moveTo>
                  <a:cubicBezTo>
                    <a:pt x="396" y="172"/>
                    <a:pt x="293" y="550"/>
                    <a:pt x="173" y="877"/>
                  </a:cubicBezTo>
                  <a:cubicBezTo>
                    <a:pt x="1" y="1393"/>
                    <a:pt x="121" y="1754"/>
                    <a:pt x="568" y="2081"/>
                  </a:cubicBezTo>
                  <a:cubicBezTo>
                    <a:pt x="825" y="2254"/>
                    <a:pt x="1159" y="2336"/>
                    <a:pt x="1503" y="2336"/>
                  </a:cubicBezTo>
                  <a:cubicBezTo>
                    <a:pt x="2080" y="2336"/>
                    <a:pt x="2687" y="2105"/>
                    <a:pt x="3010" y="1685"/>
                  </a:cubicBezTo>
                  <a:cubicBezTo>
                    <a:pt x="3079" y="1616"/>
                    <a:pt x="3079" y="1496"/>
                    <a:pt x="3096" y="1393"/>
                  </a:cubicBezTo>
                  <a:lnTo>
                    <a:pt x="3096" y="1393"/>
                  </a:lnTo>
                  <a:cubicBezTo>
                    <a:pt x="2993" y="1410"/>
                    <a:pt x="2855" y="1410"/>
                    <a:pt x="2786" y="1479"/>
                  </a:cubicBezTo>
                  <a:cubicBezTo>
                    <a:pt x="2442" y="1806"/>
                    <a:pt x="2047" y="1960"/>
                    <a:pt x="1600" y="2029"/>
                  </a:cubicBezTo>
                  <a:cubicBezTo>
                    <a:pt x="1546" y="2036"/>
                    <a:pt x="1492" y="2039"/>
                    <a:pt x="1440" y="2039"/>
                  </a:cubicBezTo>
                  <a:cubicBezTo>
                    <a:pt x="1081" y="2039"/>
                    <a:pt x="776" y="1885"/>
                    <a:pt x="551" y="1599"/>
                  </a:cubicBezTo>
                  <a:cubicBezTo>
                    <a:pt x="310" y="1290"/>
                    <a:pt x="465" y="980"/>
                    <a:pt x="603" y="671"/>
                  </a:cubicBezTo>
                  <a:cubicBezTo>
                    <a:pt x="689" y="464"/>
                    <a:pt x="775" y="275"/>
                    <a:pt x="861" y="69"/>
                  </a:cubicBezTo>
                  <a:cubicBezTo>
                    <a:pt x="826" y="52"/>
                    <a:pt x="792" y="35"/>
                    <a:pt x="75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3" name="Google Shape;3063;p22"/>
            <p:cNvSpPr/>
            <p:nvPr/>
          </p:nvSpPr>
          <p:spPr>
            <a:xfrm>
              <a:off x="3649875" y="4534300"/>
              <a:ext cx="67500" cy="59300"/>
            </a:xfrm>
            <a:custGeom>
              <a:avLst/>
              <a:gdLst/>
              <a:ahLst/>
              <a:cxnLst/>
              <a:rect l="l" t="t" r="r" b="b"/>
              <a:pathLst>
                <a:path w="2700" h="2372" extrusionOk="0">
                  <a:moveTo>
                    <a:pt x="1612" y="1"/>
                  </a:moveTo>
                  <a:cubicBezTo>
                    <a:pt x="1566" y="1"/>
                    <a:pt x="1522" y="5"/>
                    <a:pt x="1479" y="16"/>
                  </a:cubicBezTo>
                  <a:cubicBezTo>
                    <a:pt x="946" y="119"/>
                    <a:pt x="551" y="445"/>
                    <a:pt x="276" y="910"/>
                  </a:cubicBezTo>
                  <a:cubicBezTo>
                    <a:pt x="1" y="1391"/>
                    <a:pt x="104" y="1804"/>
                    <a:pt x="585" y="2062"/>
                  </a:cubicBezTo>
                  <a:cubicBezTo>
                    <a:pt x="972" y="2284"/>
                    <a:pt x="1383" y="2371"/>
                    <a:pt x="1801" y="2371"/>
                  </a:cubicBezTo>
                  <a:cubicBezTo>
                    <a:pt x="1997" y="2371"/>
                    <a:pt x="2194" y="2352"/>
                    <a:pt x="2390" y="2320"/>
                  </a:cubicBezTo>
                  <a:cubicBezTo>
                    <a:pt x="2494" y="2302"/>
                    <a:pt x="2597" y="2216"/>
                    <a:pt x="2700" y="2165"/>
                  </a:cubicBezTo>
                  <a:cubicBezTo>
                    <a:pt x="2700" y="2130"/>
                    <a:pt x="2683" y="2096"/>
                    <a:pt x="2683" y="2062"/>
                  </a:cubicBezTo>
                  <a:cubicBezTo>
                    <a:pt x="2580" y="2062"/>
                    <a:pt x="2476" y="2054"/>
                    <a:pt x="2378" y="2054"/>
                  </a:cubicBezTo>
                  <a:cubicBezTo>
                    <a:pt x="2329" y="2054"/>
                    <a:pt x="2282" y="2056"/>
                    <a:pt x="2236" y="2062"/>
                  </a:cubicBezTo>
                  <a:cubicBezTo>
                    <a:pt x="2114" y="2069"/>
                    <a:pt x="1993" y="2075"/>
                    <a:pt x="1873" y="2075"/>
                  </a:cubicBezTo>
                  <a:cubicBezTo>
                    <a:pt x="1469" y="2075"/>
                    <a:pt x="1081" y="2016"/>
                    <a:pt x="723" y="1804"/>
                  </a:cubicBezTo>
                  <a:cubicBezTo>
                    <a:pt x="413" y="1597"/>
                    <a:pt x="362" y="1374"/>
                    <a:pt x="534" y="1064"/>
                  </a:cubicBezTo>
                  <a:cubicBezTo>
                    <a:pt x="774" y="652"/>
                    <a:pt x="1135" y="411"/>
                    <a:pt x="1582" y="291"/>
                  </a:cubicBezTo>
                  <a:cubicBezTo>
                    <a:pt x="1703" y="256"/>
                    <a:pt x="1806" y="222"/>
                    <a:pt x="1926" y="205"/>
                  </a:cubicBezTo>
                  <a:cubicBezTo>
                    <a:pt x="1926" y="136"/>
                    <a:pt x="1926" y="84"/>
                    <a:pt x="1926" y="33"/>
                  </a:cubicBezTo>
                  <a:cubicBezTo>
                    <a:pt x="1819" y="21"/>
                    <a:pt x="1713" y="1"/>
                    <a:pt x="161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4" name="Google Shape;3064;p22"/>
            <p:cNvSpPr/>
            <p:nvPr/>
          </p:nvSpPr>
          <p:spPr>
            <a:xfrm>
              <a:off x="4161800" y="3273375"/>
              <a:ext cx="58475" cy="68925"/>
            </a:xfrm>
            <a:custGeom>
              <a:avLst/>
              <a:gdLst/>
              <a:ahLst/>
              <a:cxnLst/>
              <a:rect l="l" t="t" r="r" b="b"/>
              <a:pathLst>
                <a:path w="2339" h="2757" extrusionOk="0">
                  <a:moveTo>
                    <a:pt x="1143" y="0"/>
                  </a:moveTo>
                  <a:cubicBezTo>
                    <a:pt x="1105" y="0"/>
                    <a:pt x="1044" y="8"/>
                    <a:pt x="929" y="8"/>
                  </a:cubicBezTo>
                  <a:cubicBezTo>
                    <a:pt x="1067" y="180"/>
                    <a:pt x="1153" y="266"/>
                    <a:pt x="1238" y="352"/>
                  </a:cubicBezTo>
                  <a:cubicBezTo>
                    <a:pt x="1410" y="558"/>
                    <a:pt x="1617" y="764"/>
                    <a:pt x="1754" y="988"/>
                  </a:cubicBezTo>
                  <a:cubicBezTo>
                    <a:pt x="1943" y="1297"/>
                    <a:pt x="2047" y="1659"/>
                    <a:pt x="1806" y="2002"/>
                  </a:cubicBezTo>
                  <a:cubicBezTo>
                    <a:pt x="1606" y="2274"/>
                    <a:pt x="1310" y="2415"/>
                    <a:pt x="979" y="2415"/>
                  </a:cubicBezTo>
                  <a:cubicBezTo>
                    <a:pt x="912" y="2415"/>
                    <a:pt x="844" y="2409"/>
                    <a:pt x="774" y="2398"/>
                  </a:cubicBezTo>
                  <a:cubicBezTo>
                    <a:pt x="585" y="2381"/>
                    <a:pt x="413" y="2277"/>
                    <a:pt x="224" y="2243"/>
                  </a:cubicBezTo>
                  <a:cubicBezTo>
                    <a:pt x="217" y="2241"/>
                    <a:pt x="209" y="2240"/>
                    <a:pt x="201" y="2240"/>
                  </a:cubicBezTo>
                  <a:cubicBezTo>
                    <a:pt x="140" y="2240"/>
                    <a:pt x="77" y="2297"/>
                    <a:pt x="1" y="2312"/>
                  </a:cubicBezTo>
                  <a:cubicBezTo>
                    <a:pt x="35" y="2381"/>
                    <a:pt x="35" y="2467"/>
                    <a:pt x="87" y="2501"/>
                  </a:cubicBezTo>
                  <a:cubicBezTo>
                    <a:pt x="329" y="2680"/>
                    <a:pt x="585" y="2756"/>
                    <a:pt x="849" y="2756"/>
                  </a:cubicBezTo>
                  <a:cubicBezTo>
                    <a:pt x="1016" y="2756"/>
                    <a:pt x="1186" y="2726"/>
                    <a:pt x="1359" y="2673"/>
                  </a:cubicBezTo>
                  <a:cubicBezTo>
                    <a:pt x="1789" y="2518"/>
                    <a:pt x="2133" y="2277"/>
                    <a:pt x="2218" y="1796"/>
                  </a:cubicBezTo>
                  <a:cubicBezTo>
                    <a:pt x="2339" y="1177"/>
                    <a:pt x="1789" y="214"/>
                    <a:pt x="1187" y="8"/>
                  </a:cubicBezTo>
                  <a:cubicBezTo>
                    <a:pt x="1175" y="2"/>
                    <a:pt x="1162" y="0"/>
                    <a:pt x="114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5" name="Google Shape;3065;p22"/>
            <p:cNvSpPr/>
            <p:nvPr/>
          </p:nvSpPr>
          <p:spPr>
            <a:xfrm>
              <a:off x="3708325" y="3659375"/>
              <a:ext cx="71825" cy="58800"/>
            </a:xfrm>
            <a:custGeom>
              <a:avLst/>
              <a:gdLst/>
              <a:ahLst/>
              <a:cxnLst/>
              <a:rect l="l" t="t" r="r" b="b"/>
              <a:pathLst>
                <a:path w="2873" h="2352" extrusionOk="0">
                  <a:moveTo>
                    <a:pt x="1222" y="0"/>
                  </a:moveTo>
                  <a:cubicBezTo>
                    <a:pt x="1202" y="0"/>
                    <a:pt x="1185" y="2"/>
                    <a:pt x="1170" y="7"/>
                  </a:cubicBezTo>
                  <a:cubicBezTo>
                    <a:pt x="517" y="214"/>
                    <a:pt x="1" y="1331"/>
                    <a:pt x="345" y="1881"/>
                  </a:cubicBezTo>
                  <a:cubicBezTo>
                    <a:pt x="575" y="2234"/>
                    <a:pt x="902" y="2351"/>
                    <a:pt x="1266" y="2351"/>
                  </a:cubicBezTo>
                  <a:cubicBezTo>
                    <a:pt x="1364" y="2351"/>
                    <a:pt x="1464" y="2343"/>
                    <a:pt x="1565" y="2328"/>
                  </a:cubicBezTo>
                  <a:cubicBezTo>
                    <a:pt x="2098" y="2243"/>
                    <a:pt x="2580" y="2019"/>
                    <a:pt x="2872" y="1555"/>
                  </a:cubicBezTo>
                  <a:cubicBezTo>
                    <a:pt x="2855" y="1520"/>
                    <a:pt x="2838" y="1469"/>
                    <a:pt x="2803" y="1434"/>
                  </a:cubicBezTo>
                  <a:cubicBezTo>
                    <a:pt x="2666" y="1520"/>
                    <a:pt x="2528" y="1606"/>
                    <a:pt x="2373" y="1658"/>
                  </a:cubicBezTo>
                  <a:cubicBezTo>
                    <a:pt x="1995" y="1795"/>
                    <a:pt x="1600" y="2002"/>
                    <a:pt x="1204" y="2036"/>
                  </a:cubicBezTo>
                  <a:cubicBezTo>
                    <a:pt x="1186" y="2037"/>
                    <a:pt x="1167" y="2038"/>
                    <a:pt x="1149" y="2038"/>
                  </a:cubicBezTo>
                  <a:cubicBezTo>
                    <a:pt x="683" y="2038"/>
                    <a:pt x="403" y="1623"/>
                    <a:pt x="585" y="1177"/>
                  </a:cubicBezTo>
                  <a:cubicBezTo>
                    <a:pt x="706" y="850"/>
                    <a:pt x="964" y="592"/>
                    <a:pt x="1153" y="317"/>
                  </a:cubicBezTo>
                  <a:cubicBezTo>
                    <a:pt x="1222" y="231"/>
                    <a:pt x="1308" y="162"/>
                    <a:pt x="1462" y="25"/>
                  </a:cubicBezTo>
                  <a:cubicBezTo>
                    <a:pt x="1341" y="12"/>
                    <a:pt x="1271" y="0"/>
                    <a:pt x="122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6" name="Google Shape;3066;p22"/>
            <p:cNvSpPr/>
            <p:nvPr/>
          </p:nvSpPr>
          <p:spPr>
            <a:xfrm>
              <a:off x="3326225" y="3859000"/>
              <a:ext cx="71375" cy="54625"/>
            </a:xfrm>
            <a:custGeom>
              <a:avLst/>
              <a:gdLst/>
              <a:ahLst/>
              <a:cxnLst/>
              <a:rect l="l" t="t" r="r" b="b"/>
              <a:pathLst>
                <a:path w="2855" h="2185" extrusionOk="0">
                  <a:moveTo>
                    <a:pt x="929" y="0"/>
                  </a:moveTo>
                  <a:cubicBezTo>
                    <a:pt x="378" y="103"/>
                    <a:pt x="0" y="757"/>
                    <a:pt x="69" y="1290"/>
                  </a:cubicBezTo>
                  <a:cubicBezTo>
                    <a:pt x="136" y="1875"/>
                    <a:pt x="464" y="2184"/>
                    <a:pt x="1036" y="2184"/>
                  </a:cubicBezTo>
                  <a:cubicBezTo>
                    <a:pt x="1052" y="2184"/>
                    <a:pt x="1067" y="2184"/>
                    <a:pt x="1083" y="2184"/>
                  </a:cubicBezTo>
                  <a:cubicBezTo>
                    <a:pt x="1840" y="2184"/>
                    <a:pt x="2631" y="1582"/>
                    <a:pt x="2837" y="877"/>
                  </a:cubicBezTo>
                  <a:cubicBezTo>
                    <a:pt x="2854" y="791"/>
                    <a:pt x="2820" y="688"/>
                    <a:pt x="2803" y="585"/>
                  </a:cubicBezTo>
                  <a:cubicBezTo>
                    <a:pt x="2768" y="585"/>
                    <a:pt x="2734" y="585"/>
                    <a:pt x="2699" y="567"/>
                  </a:cubicBezTo>
                  <a:cubicBezTo>
                    <a:pt x="2614" y="705"/>
                    <a:pt x="2510" y="860"/>
                    <a:pt x="2442" y="997"/>
                  </a:cubicBezTo>
                  <a:cubicBezTo>
                    <a:pt x="2184" y="1444"/>
                    <a:pt x="1840" y="1788"/>
                    <a:pt x="1324" y="1926"/>
                  </a:cubicBezTo>
                  <a:cubicBezTo>
                    <a:pt x="1217" y="1953"/>
                    <a:pt x="1104" y="1974"/>
                    <a:pt x="994" y="1974"/>
                  </a:cubicBezTo>
                  <a:cubicBezTo>
                    <a:pt x="823" y="1974"/>
                    <a:pt x="659" y="1921"/>
                    <a:pt x="533" y="1754"/>
                  </a:cubicBezTo>
                  <a:cubicBezTo>
                    <a:pt x="327" y="1479"/>
                    <a:pt x="258" y="1152"/>
                    <a:pt x="413" y="825"/>
                  </a:cubicBezTo>
                  <a:cubicBezTo>
                    <a:pt x="482" y="653"/>
                    <a:pt x="585" y="516"/>
                    <a:pt x="688" y="361"/>
                  </a:cubicBezTo>
                  <a:cubicBezTo>
                    <a:pt x="739" y="275"/>
                    <a:pt x="808" y="172"/>
                    <a:pt x="9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7" name="Google Shape;3067;p22"/>
            <p:cNvSpPr/>
            <p:nvPr/>
          </p:nvSpPr>
          <p:spPr>
            <a:xfrm>
              <a:off x="3412175" y="4730675"/>
              <a:ext cx="55050" cy="58350"/>
            </a:xfrm>
            <a:custGeom>
              <a:avLst/>
              <a:gdLst/>
              <a:ahLst/>
              <a:cxnLst/>
              <a:rect l="l" t="t" r="r" b="b"/>
              <a:pathLst>
                <a:path w="2202" h="2334" extrusionOk="0">
                  <a:moveTo>
                    <a:pt x="1290" y="1"/>
                  </a:moveTo>
                  <a:cubicBezTo>
                    <a:pt x="1204" y="1"/>
                    <a:pt x="1101" y="1"/>
                    <a:pt x="1015" y="35"/>
                  </a:cubicBezTo>
                  <a:cubicBezTo>
                    <a:pt x="534" y="207"/>
                    <a:pt x="1" y="1101"/>
                    <a:pt x="70" y="1617"/>
                  </a:cubicBezTo>
                  <a:cubicBezTo>
                    <a:pt x="87" y="1737"/>
                    <a:pt x="138" y="1858"/>
                    <a:pt x="207" y="1961"/>
                  </a:cubicBezTo>
                  <a:cubicBezTo>
                    <a:pt x="361" y="2204"/>
                    <a:pt x="658" y="2333"/>
                    <a:pt x="956" y="2333"/>
                  </a:cubicBezTo>
                  <a:cubicBezTo>
                    <a:pt x="1058" y="2333"/>
                    <a:pt x="1160" y="2318"/>
                    <a:pt x="1256" y="2287"/>
                  </a:cubicBezTo>
                  <a:cubicBezTo>
                    <a:pt x="1754" y="2115"/>
                    <a:pt x="2202" y="1634"/>
                    <a:pt x="2202" y="1153"/>
                  </a:cubicBezTo>
                  <a:lnTo>
                    <a:pt x="2202" y="1153"/>
                  </a:lnTo>
                  <a:cubicBezTo>
                    <a:pt x="2030" y="1307"/>
                    <a:pt x="1926" y="1411"/>
                    <a:pt x="1806" y="1497"/>
                  </a:cubicBezTo>
                  <a:cubicBezTo>
                    <a:pt x="1583" y="1668"/>
                    <a:pt x="1393" y="1875"/>
                    <a:pt x="1136" y="1978"/>
                  </a:cubicBezTo>
                  <a:cubicBezTo>
                    <a:pt x="1095" y="1991"/>
                    <a:pt x="1045" y="1998"/>
                    <a:pt x="991" y="1998"/>
                  </a:cubicBezTo>
                  <a:cubicBezTo>
                    <a:pt x="839" y="1998"/>
                    <a:pt x="653" y="1946"/>
                    <a:pt x="551" y="1858"/>
                  </a:cubicBezTo>
                  <a:cubicBezTo>
                    <a:pt x="431" y="1754"/>
                    <a:pt x="362" y="1462"/>
                    <a:pt x="413" y="1325"/>
                  </a:cubicBezTo>
                  <a:cubicBezTo>
                    <a:pt x="603" y="964"/>
                    <a:pt x="860" y="637"/>
                    <a:pt x="1101" y="310"/>
                  </a:cubicBezTo>
                  <a:cubicBezTo>
                    <a:pt x="1153" y="224"/>
                    <a:pt x="1256" y="155"/>
                    <a:pt x="1342" y="87"/>
                  </a:cubicBezTo>
                  <a:cubicBezTo>
                    <a:pt x="1325" y="52"/>
                    <a:pt x="1307" y="35"/>
                    <a:pt x="12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8" name="Google Shape;3068;p22"/>
            <p:cNvSpPr/>
            <p:nvPr/>
          </p:nvSpPr>
          <p:spPr>
            <a:xfrm>
              <a:off x="3341700" y="3943675"/>
              <a:ext cx="61900" cy="60950"/>
            </a:xfrm>
            <a:custGeom>
              <a:avLst/>
              <a:gdLst/>
              <a:ahLst/>
              <a:cxnLst/>
              <a:rect l="l" t="t" r="r" b="b"/>
              <a:pathLst>
                <a:path w="2476" h="2438" extrusionOk="0">
                  <a:moveTo>
                    <a:pt x="602" y="0"/>
                  </a:moveTo>
                  <a:cubicBezTo>
                    <a:pt x="533" y="52"/>
                    <a:pt x="464" y="69"/>
                    <a:pt x="430" y="138"/>
                  </a:cubicBezTo>
                  <a:cubicBezTo>
                    <a:pt x="172" y="636"/>
                    <a:pt x="0" y="1152"/>
                    <a:pt x="138" y="1737"/>
                  </a:cubicBezTo>
                  <a:cubicBezTo>
                    <a:pt x="252" y="2194"/>
                    <a:pt x="521" y="2437"/>
                    <a:pt x="934" y="2437"/>
                  </a:cubicBezTo>
                  <a:cubicBezTo>
                    <a:pt x="1018" y="2437"/>
                    <a:pt x="1108" y="2427"/>
                    <a:pt x="1204" y="2407"/>
                  </a:cubicBezTo>
                  <a:cubicBezTo>
                    <a:pt x="1805" y="2304"/>
                    <a:pt x="2373" y="1719"/>
                    <a:pt x="2476" y="1135"/>
                  </a:cubicBezTo>
                  <a:cubicBezTo>
                    <a:pt x="2476" y="1066"/>
                    <a:pt x="2442" y="997"/>
                    <a:pt x="2390" y="825"/>
                  </a:cubicBezTo>
                  <a:cubicBezTo>
                    <a:pt x="2252" y="1032"/>
                    <a:pt x="2166" y="1152"/>
                    <a:pt x="2098" y="1290"/>
                  </a:cubicBezTo>
                  <a:cubicBezTo>
                    <a:pt x="1891" y="1702"/>
                    <a:pt x="1633" y="2046"/>
                    <a:pt x="1152" y="2149"/>
                  </a:cubicBezTo>
                  <a:cubicBezTo>
                    <a:pt x="1064" y="2168"/>
                    <a:pt x="985" y="2177"/>
                    <a:pt x="914" y="2177"/>
                  </a:cubicBezTo>
                  <a:cubicBezTo>
                    <a:pt x="652" y="2177"/>
                    <a:pt x="505" y="2044"/>
                    <a:pt x="464" y="1719"/>
                  </a:cubicBezTo>
                  <a:cubicBezTo>
                    <a:pt x="413" y="1427"/>
                    <a:pt x="447" y="1100"/>
                    <a:pt x="482" y="791"/>
                  </a:cubicBezTo>
                  <a:cubicBezTo>
                    <a:pt x="516" y="533"/>
                    <a:pt x="619" y="292"/>
                    <a:pt x="705" y="52"/>
                  </a:cubicBezTo>
                  <a:cubicBezTo>
                    <a:pt x="671" y="34"/>
                    <a:pt x="636" y="17"/>
                    <a:pt x="60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9" name="Google Shape;3069;p22"/>
            <p:cNvSpPr/>
            <p:nvPr/>
          </p:nvSpPr>
          <p:spPr>
            <a:xfrm>
              <a:off x="4372425" y="4354150"/>
              <a:ext cx="70500" cy="50950"/>
            </a:xfrm>
            <a:custGeom>
              <a:avLst/>
              <a:gdLst/>
              <a:ahLst/>
              <a:cxnLst/>
              <a:rect l="l" t="t" r="r" b="b"/>
              <a:pathLst>
                <a:path w="2820" h="2038" extrusionOk="0">
                  <a:moveTo>
                    <a:pt x="189" y="1"/>
                  </a:moveTo>
                  <a:cubicBezTo>
                    <a:pt x="138" y="1"/>
                    <a:pt x="86" y="18"/>
                    <a:pt x="52" y="18"/>
                  </a:cubicBezTo>
                  <a:cubicBezTo>
                    <a:pt x="35" y="155"/>
                    <a:pt x="0" y="293"/>
                    <a:pt x="17" y="430"/>
                  </a:cubicBezTo>
                  <a:cubicBezTo>
                    <a:pt x="86" y="705"/>
                    <a:pt x="172" y="998"/>
                    <a:pt x="275" y="1256"/>
                  </a:cubicBezTo>
                  <a:cubicBezTo>
                    <a:pt x="474" y="1770"/>
                    <a:pt x="855" y="2038"/>
                    <a:pt x="1301" y="2038"/>
                  </a:cubicBezTo>
                  <a:cubicBezTo>
                    <a:pt x="1511" y="2038"/>
                    <a:pt x="1735" y="1978"/>
                    <a:pt x="1960" y="1857"/>
                  </a:cubicBezTo>
                  <a:cubicBezTo>
                    <a:pt x="2407" y="1617"/>
                    <a:pt x="2820" y="723"/>
                    <a:pt x="2734" y="224"/>
                  </a:cubicBezTo>
                  <a:cubicBezTo>
                    <a:pt x="2734" y="190"/>
                    <a:pt x="2682" y="155"/>
                    <a:pt x="2648" y="121"/>
                  </a:cubicBezTo>
                  <a:cubicBezTo>
                    <a:pt x="2510" y="516"/>
                    <a:pt x="2407" y="895"/>
                    <a:pt x="2235" y="1238"/>
                  </a:cubicBezTo>
                  <a:cubicBezTo>
                    <a:pt x="2049" y="1580"/>
                    <a:pt x="1723" y="1725"/>
                    <a:pt x="1358" y="1725"/>
                  </a:cubicBezTo>
                  <a:cubicBezTo>
                    <a:pt x="1319" y="1725"/>
                    <a:pt x="1279" y="1723"/>
                    <a:pt x="1238" y="1720"/>
                  </a:cubicBezTo>
                  <a:cubicBezTo>
                    <a:pt x="843" y="1703"/>
                    <a:pt x="654" y="1410"/>
                    <a:pt x="533" y="1066"/>
                  </a:cubicBezTo>
                  <a:cubicBezTo>
                    <a:pt x="464" y="843"/>
                    <a:pt x="396" y="602"/>
                    <a:pt x="327" y="379"/>
                  </a:cubicBezTo>
                  <a:cubicBezTo>
                    <a:pt x="275" y="258"/>
                    <a:pt x="241" y="121"/>
                    <a:pt x="18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0" name="Google Shape;3070;p22"/>
            <p:cNvSpPr/>
            <p:nvPr/>
          </p:nvSpPr>
          <p:spPr>
            <a:xfrm>
              <a:off x="3354150" y="4238100"/>
              <a:ext cx="64075" cy="58975"/>
            </a:xfrm>
            <a:custGeom>
              <a:avLst/>
              <a:gdLst/>
              <a:ahLst/>
              <a:cxnLst/>
              <a:rect l="l" t="t" r="r" b="b"/>
              <a:pathLst>
                <a:path w="2563" h="2359" extrusionOk="0">
                  <a:moveTo>
                    <a:pt x="1875" y="0"/>
                  </a:moveTo>
                  <a:lnTo>
                    <a:pt x="1875" y="0"/>
                  </a:lnTo>
                  <a:cubicBezTo>
                    <a:pt x="1909" y="69"/>
                    <a:pt x="1944" y="138"/>
                    <a:pt x="1978" y="207"/>
                  </a:cubicBezTo>
                  <a:cubicBezTo>
                    <a:pt x="2356" y="791"/>
                    <a:pt x="2322" y="1255"/>
                    <a:pt x="1892" y="1702"/>
                  </a:cubicBezTo>
                  <a:cubicBezTo>
                    <a:pt x="1694" y="1909"/>
                    <a:pt x="1450" y="2013"/>
                    <a:pt x="1180" y="2013"/>
                  </a:cubicBezTo>
                  <a:cubicBezTo>
                    <a:pt x="934" y="2013"/>
                    <a:pt x="667" y="1926"/>
                    <a:pt x="396" y="1754"/>
                  </a:cubicBezTo>
                  <a:cubicBezTo>
                    <a:pt x="293" y="1685"/>
                    <a:pt x="173" y="1634"/>
                    <a:pt x="35" y="1548"/>
                  </a:cubicBezTo>
                  <a:lnTo>
                    <a:pt x="35" y="1548"/>
                  </a:lnTo>
                  <a:cubicBezTo>
                    <a:pt x="1" y="1978"/>
                    <a:pt x="448" y="2321"/>
                    <a:pt x="1015" y="2356"/>
                  </a:cubicBezTo>
                  <a:cubicBezTo>
                    <a:pt x="1045" y="2358"/>
                    <a:pt x="1076" y="2359"/>
                    <a:pt x="1106" y="2359"/>
                  </a:cubicBezTo>
                  <a:cubicBezTo>
                    <a:pt x="1826" y="2359"/>
                    <a:pt x="2462" y="1776"/>
                    <a:pt x="2528" y="1066"/>
                  </a:cubicBezTo>
                  <a:cubicBezTo>
                    <a:pt x="2562" y="533"/>
                    <a:pt x="2270" y="18"/>
                    <a:pt x="187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1" name="Google Shape;3071;p22"/>
            <p:cNvSpPr/>
            <p:nvPr/>
          </p:nvSpPr>
          <p:spPr>
            <a:xfrm>
              <a:off x="4045750" y="4438400"/>
              <a:ext cx="75250" cy="54850"/>
            </a:xfrm>
            <a:custGeom>
              <a:avLst/>
              <a:gdLst/>
              <a:ahLst/>
              <a:cxnLst/>
              <a:rect l="l" t="t" r="r" b="b"/>
              <a:pathLst>
                <a:path w="3010" h="2194" extrusionOk="0">
                  <a:moveTo>
                    <a:pt x="912" y="0"/>
                  </a:moveTo>
                  <a:lnTo>
                    <a:pt x="912" y="0"/>
                  </a:lnTo>
                  <a:cubicBezTo>
                    <a:pt x="447" y="138"/>
                    <a:pt x="276" y="499"/>
                    <a:pt x="155" y="877"/>
                  </a:cubicBezTo>
                  <a:cubicBezTo>
                    <a:pt x="0" y="1410"/>
                    <a:pt x="172" y="1788"/>
                    <a:pt x="654" y="2046"/>
                  </a:cubicBezTo>
                  <a:cubicBezTo>
                    <a:pt x="842" y="2147"/>
                    <a:pt x="1064" y="2193"/>
                    <a:pt x="1295" y="2193"/>
                  </a:cubicBezTo>
                  <a:cubicBezTo>
                    <a:pt x="1972" y="2193"/>
                    <a:pt x="2731" y="1798"/>
                    <a:pt x="2975" y="1221"/>
                  </a:cubicBezTo>
                  <a:cubicBezTo>
                    <a:pt x="3009" y="1152"/>
                    <a:pt x="2992" y="1066"/>
                    <a:pt x="3009" y="980"/>
                  </a:cubicBezTo>
                  <a:cubicBezTo>
                    <a:pt x="2975" y="963"/>
                    <a:pt x="2940" y="946"/>
                    <a:pt x="2906" y="929"/>
                  </a:cubicBezTo>
                  <a:cubicBezTo>
                    <a:pt x="2803" y="1032"/>
                    <a:pt x="2700" y="1152"/>
                    <a:pt x="2597" y="1273"/>
                  </a:cubicBezTo>
                  <a:cubicBezTo>
                    <a:pt x="2304" y="1685"/>
                    <a:pt x="1874" y="1909"/>
                    <a:pt x="1376" y="1943"/>
                  </a:cubicBezTo>
                  <a:cubicBezTo>
                    <a:pt x="1334" y="1947"/>
                    <a:pt x="1292" y="1949"/>
                    <a:pt x="1252" y="1949"/>
                  </a:cubicBezTo>
                  <a:cubicBezTo>
                    <a:pt x="528" y="1949"/>
                    <a:pt x="190" y="1372"/>
                    <a:pt x="516" y="688"/>
                  </a:cubicBezTo>
                  <a:cubicBezTo>
                    <a:pt x="602" y="533"/>
                    <a:pt x="723" y="396"/>
                    <a:pt x="809" y="241"/>
                  </a:cubicBezTo>
                  <a:cubicBezTo>
                    <a:pt x="860" y="172"/>
                    <a:pt x="877" y="86"/>
                    <a:pt x="91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2" name="Google Shape;3072;p22"/>
            <p:cNvSpPr/>
            <p:nvPr/>
          </p:nvSpPr>
          <p:spPr>
            <a:xfrm>
              <a:off x="3992450" y="4484825"/>
              <a:ext cx="67500" cy="51600"/>
            </a:xfrm>
            <a:custGeom>
              <a:avLst/>
              <a:gdLst/>
              <a:ahLst/>
              <a:cxnLst/>
              <a:rect l="l" t="t" r="r" b="b"/>
              <a:pathLst>
                <a:path w="2700" h="2064" extrusionOk="0">
                  <a:moveTo>
                    <a:pt x="1342" y="0"/>
                  </a:moveTo>
                  <a:cubicBezTo>
                    <a:pt x="912" y="69"/>
                    <a:pt x="671" y="396"/>
                    <a:pt x="448" y="722"/>
                  </a:cubicBezTo>
                  <a:cubicBezTo>
                    <a:pt x="0" y="1358"/>
                    <a:pt x="327" y="2063"/>
                    <a:pt x="1118" y="2063"/>
                  </a:cubicBezTo>
                  <a:cubicBezTo>
                    <a:pt x="1565" y="2063"/>
                    <a:pt x="2029" y="1891"/>
                    <a:pt x="2476" y="1771"/>
                  </a:cubicBezTo>
                  <a:cubicBezTo>
                    <a:pt x="2562" y="1754"/>
                    <a:pt x="2631" y="1634"/>
                    <a:pt x="2700" y="1548"/>
                  </a:cubicBezTo>
                  <a:lnTo>
                    <a:pt x="2648" y="1462"/>
                  </a:lnTo>
                  <a:cubicBezTo>
                    <a:pt x="2493" y="1496"/>
                    <a:pt x="2339" y="1530"/>
                    <a:pt x="2184" y="1565"/>
                  </a:cubicBezTo>
                  <a:cubicBezTo>
                    <a:pt x="1844" y="1630"/>
                    <a:pt x="1489" y="1755"/>
                    <a:pt x="1147" y="1755"/>
                  </a:cubicBezTo>
                  <a:cubicBezTo>
                    <a:pt x="1126" y="1755"/>
                    <a:pt x="1105" y="1755"/>
                    <a:pt x="1084" y="1754"/>
                  </a:cubicBezTo>
                  <a:cubicBezTo>
                    <a:pt x="602" y="1754"/>
                    <a:pt x="396" y="1341"/>
                    <a:pt x="671" y="946"/>
                  </a:cubicBezTo>
                  <a:cubicBezTo>
                    <a:pt x="809" y="722"/>
                    <a:pt x="1015" y="533"/>
                    <a:pt x="1204" y="344"/>
                  </a:cubicBezTo>
                  <a:cubicBezTo>
                    <a:pt x="1273" y="258"/>
                    <a:pt x="1359" y="189"/>
                    <a:pt x="1428" y="103"/>
                  </a:cubicBezTo>
                  <a:cubicBezTo>
                    <a:pt x="1410" y="69"/>
                    <a:pt x="1376" y="35"/>
                    <a:pt x="1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3" name="Google Shape;3073;p22"/>
            <p:cNvSpPr/>
            <p:nvPr/>
          </p:nvSpPr>
          <p:spPr>
            <a:xfrm>
              <a:off x="3869525" y="4275775"/>
              <a:ext cx="63200" cy="52750"/>
            </a:xfrm>
            <a:custGeom>
              <a:avLst/>
              <a:gdLst/>
              <a:ahLst/>
              <a:cxnLst/>
              <a:rect l="l" t="t" r="r" b="b"/>
              <a:pathLst>
                <a:path w="2528" h="2110" extrusionOk="0">
                  <a:moveTo>
                    <a:pt x="1154" y="0"/>
                  </a:moveTo>
                  <a:cubicBezTo>
                    <a:pt x="849" y="0"/>
                    <a:pt x="533" y="47"/>
                    <a:pt x="224" y="58"/>
                  </a:cubicBezTo>
                  <a:cubicBezTo>
                    <a:pt x="155" y="58"/>
                    <a:pt x="86" y="195"/>
                    <a:pt x="0" y="264"/>
                  </a:cubicBezTo>
                  <a:cubicBezTo>
                    <a:pt x="67" y="286"/>
                    <a:pt x="120" y="293"/>
                    <a:pt x="168" y="293"/>
                  </a:cubicBezTo>
                  <a:cubicBezTo>
                    <a:pt x="232" y="293"/>
                    <a:pt x="285" y="281"/>
                    <a:pt x="344" y="281"/>
                  </a:cubicBezTo>
                  <a:cubicBezTo>
                    <a:pt x="560" y="281"/>
                    <a:pt x="781" y="266"/>
                    <a:pt x="1001" y="266"/>
                  </a:cubicBezTo>
                  <a:cubicBezTo>
                    <a:pt x="1185" y="266"/>
                    <a:pt x="1368" y="277"/>
                    <a:pt x="1548" y="316"/>
                  </a:cubicBezTo>
                  <a:cubicBezTo>
                    <a:pt x="2063" y="436"/>
                    <a:pt x="2184" y="935"/>
                    <a:pt x="1771" y="1279"/>
                  </a:cubicBezTo>
                  <a:cubicBezTo>
                    <a:pt x="1530" y="1502"/>
                    <a:pt x="1204" y="1623"/>
                    <a:pt x="894" y="1777"/>
                  </a:cubicBezTo>
                  <a:cubicBezTo>
                    <a:pt x="774" y="1846"/>
                    <a:pt x="636" y="1898"/>
                    <a:pt x="499" y="1949"/>
                  </a:cubicBezTo>
                  <a:cubicBezTo>
                    <a:pt x="516" y="2001"/>
                    <a:pt x="516" y="2035"/>
                    <a:pt x="516" y="2087"/>
                  </a:cubicBezTo>
                  <a:cubicBezTo>
                    <a:pt x="596" y="2087"/>
                    <a:pt x="684" y="2110"/>
                    <a:pt x="759" y="2110"/>
                  </a:cubicBezTo>
                  <a:cubicBezTo>
                    <a:pt x="797" y="2110"/>
                    <a:pt x="831" y="2104"/>
                    <a:pt x="860" y="2087"/>
                  </a:cubicBezTo>
                  <a:cubicBezTo>
                    <a:pt x="1255" y="1898"/>
                    <a:pt x="1685" y="1743"/>
                    <a:pt x="2012" y="1468"/>
                  </a:cubicBezTo>
                  <a:cubicBezTo>
                    <a:pt x="2528" y="986"/>
                    <a:pt x="2356" y="213"/>
                    <a:pt x="1651" y="58"/>
                  </a:cubicBezTo>
                  <a:cubicBezTo>
                    <a:pt x="1491" y="15"/>
                    <a:pt x="1324" y="0"/>
                    <a:pt x="115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4" name="Google Shape;3074;p22"/>
            <p:cNvSpPr/>
            <p:nvPr/>
          </p:nvSpPr>
          <p:spPr>
            <a:xfrm>
              <a:off x="4218550" y="4631700"/>
              <a:ext cx="58475" cy="52100"/>
            </a:xfrm>
            <a:custGeom>
              <a:avLst/>
              <a:gdLst/>
              <a:ahLst/>
              <a:cxnLst/>
              <a:rect l="l" t="t" r="r" b="b"/>
              <a:pathLst>
                <a:path w="2339" h="2084" extrusionOk="0">
                  <a:moveTo>
                    <a:pt x="1028" y="1"/>
                  </a:moveTo>
                  <a:cubicBezTo>
                    <a:pt x="1017" y="1"/>
                    <a:pt x="1007" y="2"/>
                    <a:pt x="997" y="5"/>
                  </a:cubicBezTo>
                  <a:cubicBezTo>
                    <a:pt x="550" y="126"/>
                    <a:pt x="0" y="1020"/>
                    <a:pt x="120" y="1467"/>
                  </a:cubicBezTo>
                  <a:cubicBezTo>
                    <a:pt x="155" y="1621"/>
                    <a:pt x="258" y="1776"/>
                    <a:pt x="361" y="1879"/>
                  </a:cubicBezTo>
                  <a:cubicBezTo>
                    <a:pt x="516" y="2020"/>
                    <a:pt x="733" y="2084"/>
                    <a:pt x="966" y="2084"/>
                  </a:cubicBezTo>
                  <a:cubicBezTo>
                    <a:pt x="1535" y="2084"/>
                    <a:pt x="2204" y="1703"/>
                    <a:pt x="2338" y="1106"/>
                  </a:cubicBezTo>
                  <a:lnTo>
                    <a:pt x="2338" y="1106"/>
                  </a:lnTo>
                  <a:cubicBezTo>
                    <a:pt x="2166" y="1243"/>
                    <a:pt x="2046" y="1329"/>
                    <a:pt x="1943" y="1381"/>
                  </a:cubicBezTo>
                  <a:cubicBezTo>
                    <a:pt x="1651" y="1518"/>
                    <a:pt x="1393" y="1707"/>
                    <a:pt x="1083" y="1776"/>
                  </a:cubicBezTo>
                  <a:cubicBezTo>
                    <a:pt x="1017" y="1792"/>
                    <a:pt x="955" y="1800"/>
                    <a:pt x="897" y="1800"/>
                  </a:cubicBezTo>
                  <a:cubicBezTo>
                    <a:pt x="512" y="1800"/>
                    <a:pt x="305" y="1474"/>
                    <a:pt x="499" y="1071"/>
                  </a:cubicBezTo>
                  <a:cubicBezTo>
                    <a:pt x="619" y="796"/>
                    <a:pt x="825" y="573"/>
                    <a:pt x="1014" y="332"/>
                  </a:cubicBezTo>
                  <a:cubicBezTo>
                    <a:pt x="1066" y="246"/>
                    <a:pt x="1135" y="177"/>
                    <a:pt x="1255" y="57"/>
                  </a:cubicBezTo>
                  <a:cubicBezTo>
                    <a:pt x="1143" y="29"/>
                    <a:pt x="1076" y="1"/>
                    <a:pt x="102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5" name="Google Shape;3075;p22"/>
            <p:cNvSpPr/>
            <p:nvPr/>
          </p:nvSpPr>
          <p:spPr>
            <a:xfrm>
              <a:off x="3953325" y="3488050"/>
              <a:ext cx="65375" cy="46300"/>
            </a:xfrm>
            <a:custGeom>
              <a:avLst/>
              <a:gdLst/>
              <a:ahLst/>
              <a:cxnLst/>
              <a:rect l="l" t="t" r="r" b="b"/>
              <a:pathLst>
                <a:path w="2615" h="1852" extrusionOk="0">
                  <a:moveTo>
                    <a:pt x="482" y="0"/>
                  </a:moveTo>
                  <a:lnTo>
                    <a:pt x="482" y="0"/>
                  </a:lnTo>
                  <a:cubicBezTo>
                    <a:pt x="104" y="275"/>
                    <a:pt x="1" y="791"/>
                    <a:pt x="156" y="1255"/>
                  </a:cubicBezTo>
                  <a:cubicBezTo>
                    <a:pt x="278" y="1608"/>
                    <a:pt x="565" y="1851"/>
                    <a:pt x="930" y="1851"/>
                  </a:cubicBezTo>
                  <a:cubicBezTo>
                    <a:pt x="974" y="1851"/>
                    <a:pt x="1020" y="1847"/>
                    <a:pt x="1067" y="1840"/>
                  </a:cubicBezTo>
                  <a:cubicBezTo>
                    <a:pt x="1411" y="1788"/>
                    <a:pt x="1772" y="1651"/>
                    <a:pt x="2030" y="1445"/>
                  </a:cubicBezTo>
                  <a:cubicBezTo>
                    <a:pt x="2339" y="1187"/>
                    <a:pt x="2614" y="826"/>
                    <a:pt x="2580" y="379"/>
                  </a:cubicBezTo>
                  <a:cubicBezTo>
                    <a:pt x="2545" y="344"/>
                    <a:pt x="2528" y="327"/>
                    <a:pt x="2494" y="310"/>
                  </a:cubicBezTo>
                  <a:cubicBezTo>
                    <a:pt x="2425" y="396"/>
                    <a:pt x="2339" y="482"/>
                    <a:pt x="2270" y="568"/>
                  </a:cubicBezTo>
                  <a:cubicBezTo>
                    <a:pt x="2184" y="740"/>
                    <a:pt x="2098" y="912"/>
                    <a:pt x="1995" y="1066"/>
                  </a:cubicBezTo>
                  <a:cubicBezTo>
                    <a:pt x="1793" y="1376"/>
                    <a:pt x="1371" y="1580"/>
                    <a:pt x="1023" y="1580"/>
                  </a:cubicBezTo>
                  <a:cubicBezTo>
                    <a:pt x="927" y="1580"/>
                    <a:pt x="836" y="1564"/>
                    <a:pt x="757" y="1531"/>
                  </a:cubicBezTo>
                  <a:cubicBezTo>
                    <a:pt x="431" y="1393"/>
                    <a:pt x="310" y="998"/>
                    <a:pt x="431" y="430"/>
                  </a:cubicBezTo>
                  <a:cubicBezTo>
                    <a:pt x="465" y="310"/>
                    <a:pt x="465" y="189"/>
                    <a:pt x="48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6" name="Google Shape;3076;p22"/>
            <p:cNvSpPr/>
            <p:nvPr/>
          </p:nvSpPr>
          <p:spPr>
            <a:xfrm>
              <a:off x="3532975" y="4590550"/>
              <a:ext cx="62350" cy="46875"/>
            </a:xfrm>
            <a:custGeom>
              <a:avLst/>
              <a:gdLst/>
              <a:ahLst/>
              <a:cxnLst/>
              <a:rect l="l" t="t" r="r" b="b"/>
              <a:pathLst>
                <a:path w="2494" h="1875" extrusionOk="0">
                  <a:moveTo>
                    <a:pt x="1393" y="1"/>
                  </a:moveTo>
                  <a:cubicBezTo>
                    <a:pt x="1307" y="18"/>
                    <a:pt x="1169" y="1"/>
                    <a:pt x="1100" y="52"/>
                  </a:cubicBezTo>
                  <a:cubicBezTo>
                    <a:pt x="825" y="293"/>
                    <a:pt x="499" y="517"/>
                    <a:pt x="275" y="809"/>
                  </a:cubicBezTo>
                  <a:cubicBezTo>
                    <a:pt x="0" y="1170"/>
                    <a:pt x="138" y="1583"/>
                    <a:pt x="550" y="1789"/>
                  </a:cubicBezTo>
                  <a:cubicBezTo>
                    <a:pt x="668" y="1848"/>
                    <a:pt x="848" y="1874"/>
                    <a:pt x="1052" y="1874"/>
                  </a:cubicBezTo>
                  <a:cubicBezTo>
                    <a:pt x="1562" y="1874"/>
                    <a:pt x="2225" y="1708"/>
                    <a:pt x="2459" y="1462"/>
                  </a:cubicBezTo>
                  <a:cubicBezTo>
                    <a:pt x="2476" y="1445"/>
                    <a:pt x="2476" y="1393"/>
                    <a:pt x="2493" y="1256"/>
                  </a:cubicBezTo>
                  <a:lnTo>
                    <a:pt x="2493" y="1256"/>
                  </a:lnTo>
                  <a:cubicBezTo>
                    <a:pt x="2321" y="1307"/>
                    <a:pt x="2184" y="1325"/>
                    <a:pt x="2063" y="1359"/>
                  </a:cubicBezTo>
                  <a:cubicBezTo>
                    <a:pt x="1788" y="1428"/>
                    <a:pt x="1530" y="1531"/>
                    <a:pt x="1255" y="1565"/>
                  </a:cubicBezTo>
                  <a:cubicBezTo>
                    <a:pt x="1162" y="1582"/>
                    <a:pt x="1065" y="1595"/>
                    <a:pt x="972" y="1595"/>
                  </a:cubicBezTo>
                  <a:cubicBezTo>
                    <a:pt x="772" y="1595"/>
                    <a:pt x="587" y="1536"/>
                    <a:pt x="481" y="1325"/>
                  </a:cubicBezTo>
                  <a:cubicBezTo>
                    <a:pt x="327" y="998"/>
                    <a:pt x="619" y="826"/>
                    <a:pt x="791" y="637"/>
                  </a:cubicBezTo>
                  <a:cubicBezTo>
                    <a:pt x="980" y="448"/>
                    <a:pt x="1221" y="276"/>
                    <a:pt x="1427" y="87"/>
                  </a:cubicBezTo>
                  <a:cubicBezTo>
                    <a:pt x="1427" y="70"/>
                    <a:pt x="1410" y="35"/>
                    <a:pt x="139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7" name="Google Shape;3077;p22"/>
            <p:cNvSpPr/>
            <p:nvPr/>
          </p:nvSpPr>
          <p:spPr>
            <a:xfrm>
              <a:off x="3380800" y="4798175"/>
              <a:ext cx="53750" cy="53075"/>
            </a:xfrm>
            <a:custGeom>
              <a:avLst/>
              <a:gdLst/>
              <a:ahLst/>
              <a:cxnLst/>
              <a:rect l="l" t="t" r="r" b="b"/>
              <a:pathLst>
                <a:path w="2150" h="2123" extrusionOk="0">
                  <a:moveTo>
                    <a:pt x="1032" y="0"/>
                  </a:moveTo>
                  <a:lnTo>
                    <a:pt x="1032" y="0"/>
                  </a:lnTo>
                  <a:cubicBezTo>
                    <a:pt x="362" y="138"/>
                    <a:pt x="1" y="1152"/>
                    <a:pt x="327" y="1737"/>
                  </a:cubicBezTo>
                  <a:cubicBezTo>
                    <a:pt x="463" y="1974"/>
                    <a:pt x="681" y="2123"/>
                    <a:pt x="902" y="2123"/>
                  </a:cubicBezTo>
                  <a:cubicBezTo>
                    <a:pt x="1017" y="2123"/>
                    <a:pt x="1133" y="2083"/>
                    <a:pt x="1239" y="1994"/>
                  </a:cubicBezTo>
                  <a:cubicBezTo>
                    <a:pt x="1565" y="1737"/>
                    <a:pt x="1823" y="1358"/>
                    <a:pt x="2115" y="1032"/>
                  </a:cubicBezTo>
                  <a:cubicBezTo>
                    <a:pt x="2150" y="980"/>
                    <a:pt x="2115" y="877"/>
                    <a:pt x="2115" y="791"/>
                  </a:cubicBezTo>
                  <a:cubicBezTo>
                    <a:pt x="1944" y="860"/>
                    <a:pt x="1858" y="946"/>
                    <a:pt x="1772" y="1049"/>
                  </a:cubicBezTo>
                  <a:cubicBezTo>
                    <a:pt x="1600" y="1255"/>
                    <a:pt x="1445" y="1496"/>
                    <a:pt x="1239" y="1668"/>
                  </a:cubicBezTo>
                  <a:cubicBezTo>
                    <a:pt x="1116" y="1777"/>
                    <a:pt x="996" y="1829"/>
                    <a:pt x="890" y="1829"/>
                  </a:cubicBezTo>
                  <a:cubicBezTo>
                    <a:pt x="711" y="1829"/>
                    <a:pt x="570" y="1685"/>
                    <a:pt x="516" y="1427"/>
                  </a:cubicBezTo>
                  <a:cubicBezTo>
                    <a:pt x="431" y="1032"/>
                    <a:pt x="585" y="705"/>
                    <a:pt x="809" y="395"/>
                  </a:cubicBezTo>
                  <a:cubicBezTo>
                    <a:pt x="878" y="292"/>
                    <a:pt x="946" y="172"/>
                    <a:pt x="1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8" name="Google Shape;3078;p22"/>
            <p:cNvSpPr/>
            <p:nvPr/>
          </p:nvSpPr>
          <p:spPr>
            <a:xfrm>
              <a:off x="3632250" y="3688350"/>
              <a:ext cx="61075" cy="49325"/>
            </a:xfrm>
            <a:custGeom>
              <a:avLst/>
              <a:gdLst/>
              <a:ahLst/>
              <a:cxnLst/>
              <a:rect l="l" t="t" r="r" b="b"/>
              <a:pathLst>
                <a:path w="2443" h="1973" extrusionOk="0">
                  <a:moveTo>
                    <a:pt x="1015" y="0"/>
                  </a:moveTo>
                  <a:cubicBezTo>
                    <a:pt x="568" y="104"/>
                    <a:pt x="327" y="447"/>
                    <a:pt x="155" y="843"/>
                  </a:cubicBezTo>
                  <a:cubicBezTo>
                    <a:pt x="1" y="1204"/>
                    <a:pt x="121" y="1565"/>
                    <a:pt x="448" y="1771"/>
                  </a:cubicBezTo>
                  <a:cubicBezTo>
                    <a:pt x="642" y="1908"/>
                    <a:pt x="937" y="1972"/>
                    <a:pt x="1246" y="1972"/>
                  </a:cubicBezTo>
                  <a:cubicBezTo>
                    <a:pt x="1677" y="1972"/>
                    <a:pt x="2133" y="1847"/>
                    <a:pt x="2373" y="1617"/>
                  </a:cubicBezTo>
                  <a:cubicBezTo>
                    <a:pt x="2408" y="1582"/>
                    <a:pt x="2408" y="1531"/>
                    <a:pt x="2442" y="1410"/>
                  </a:cubicBezTo>
                  <a:lnTo>
                    <a:pt x="2442" y="1410"/>
                  </a:lnTo>
                  <a:cubicBezTo>
                    <a:pt x="2287" y="1427"/>
                    <a:pt x="2167" y="1445"/>
                    <a:pt x="2064" y="1479"/>
                  </a:cubicBezTo>
                  <a:cubicBezTo>
                    <a:pt x="1909" y="1513"/>
                    <a:pt x="1754" y="1599"/>
                    <a:pt x="1600" y="1634"/>
                  </a:cubicBezTo>
                  <a:cubicBezTo>
                    <a:pt x="1451" y="1672"/>
                    <a:pt x="1307" y="1690"/>
                    <a:pt x="1173" y="1690"/>
                  </a:cubicBezTo>
                  <a:cubicBezTo>
                    <a:pt x="830" y="1690"/>
                    <a:pt x="554" y="1569"/>
                    <a:pt x="430" y="1359"/>
                  </a:cubicBezTo>
                  <a:cubicBezTo>
                    <a:pt x="276" y="1066"/>
                    <a:pt x="448" y="671"/>
                    <a:pt x="912" y="293"/>
                  </a:cubicBezTo>
                  <a:cubicBezTo>
                    <a:pt x="981" y="224"/>
                    <a:pt x="1032" y="155"/>
                    <a:pt x="1101" y="69"/>
                  </a:cubicBezTo>
                  <a:cubicBezTo>
                    <a:pt x="1067" y="52"/>
                    <a:pt x="1049" y="18"/>
                    <a:pt x="10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9" name="Google Shape;3079;p22"/>
            <p:cNvSpPr/>
            <p:nvPr/>
          </p:nvSpPr>
          <p:spPr>
            <a:xfrm>
              <a:off x="4157500" y="3358675"/>
              <a:ext cx="64925" cy="50600"/>
            </a:xfrm>
            <a:custGeom>
              <a:avLst/>
              <a:gdLst/>
              <a:ahLst/>
              <a:cxnLst/>
              <a:rect l="l" t="t" r="r" b="b"/>
              <a:pathLst>
                <a:path w="2597" h="2024" extrusionOk="0">
                  <a:moveTo>
                    <a:pt x="1978" y="0"/>
                  </a:moveTo>
                  <a:lnTo>
                    <a:pt x="1978" y="0"/>
                  </a:lnTo>
                  <a:cubicBezTo>
                    <a:pt x="2029" y="103"/>
                    <a:pt x="2064" y="189"/>
                    <a:pt x="2115" y="275"/>
                  </a:cubicBezTo>
                  <a:cubicBezTo>
                    <a:pt x="2322" y="619"/>
                    <a:pt x="2459" y="980"/>
                    <a:pt x="2219" y="1341"/>
                  </a:cubicBezTo>
                  <a:cubicBezTo>
                    <a:pt x="2032" y="1634"/>
                    <a:pt x="1764" y="1772"/>
                    <a:pt x="1461" y="1772"/>
                  </a:cubicBezTo>
                  <a:cubicBezTo>
                    <a:pt x="1372" y="1772"/>
                    <a:pt x="1281" y="1760"/>
                    <a:pt x="1187" y="1737"/>
                  </a:cubicBezTo>
                  <a:cubicBezTo>
                    <a:pt x="895" y="1668"/>
                    <a:pt x="637" y="1479"/>
                    <a:pt x="362" y="1341"/>
                  </a:cubicBezTo>
                  <a:cubicBezTo>
                    <a:pt x="224" y="1255"/>
                    <a:pt x="121" y="1152"/>
                    <a:pt x="1" y="1049"/>
                  </a:cubicBezTo>
                  <a:lnTo>
                    <a:pt x="1" y="1049"/>
                  </a:lnTo>
                  <a:cubicBezTo>
                    <a:pt x="48" y="1629"/>
                    <a:pt x="652" y="2023"/>
                    <a:pt x="1332" y="2023"/>
                  </a:cubicBezTo>
                  <a:cubicBezTo>
                    <a:pt x="1397" y="2023"/>
                    <a:pt x="1464" y="2019"/>
                    <a:pt x="1531" y="2012"/>
                  </a:cubicBezTo>
                  <a:cubicBezTo>
                    <a:pt x="2150" y="1926"/>
                    <a:pt x="2597" y="1444"/>
                    <a:pt x="2580" y="860"/>
                  </a:cubicBezTo>
                  <a:cubicBezTo>
                    <a:pt x="2580" y="378"/>
                    <a:pt x="2339" y="17"/>
                    <a:pt x="19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0" name="Google Shape;3080;p22"/>
            <p:cNvSpPr/>
            <p:nvPr/>
          </p:nvSpPr>
          <p:spPr>
            <a:xfrm>
              <a:off x="4431725" y="4287950"/>
              <a:ext cx="56775" cy="51725"/>
            </a:xfrm>
            <a:custGeom>
              <a:avLst/>
              <a:gdLst/>
              <a:ahLst/>
              <a:cxnLst/>
              <a:rect l="l" t="t" r="r" b="b"/>
              <a:pathLst>
                <a:path w="2271" h="2069" extrusionOk="0">
                  <a:moveTo>
                    <a:pt x="87" y="1"/>
                  </a:moveTo>
                  <a:cubicBezTo>
                    <a:pt x="70" y="104"/>
                    <a:pt x="1" y="190"/>
                    <a:pt x="18" y="293"/>
                  </a:cubicBezTo>
                  <a:cubicBezTo>
                    <a:pt x="35" y="551"/>
                    <a:pt x="52" y="826"/>
                    <a:pt x="138" y="1067"/>
                  </a:cubicBezTo>
                  <a:cubicBezTo>
                    <a:pt x="317" y="1667"/>
                    <a:pt x="756" y="2068"/>
                    <a:pt x="1166" y="2068"/>
                  </a:cubicBezTo>
                  <a:cubicBezTo>
                    <a:pt x="1190" y="2068"/>
                    <a:pt x="1215" y="2067"/>
                    <a:pt x="1239" y="2064"/>
                  </a:cubicBezTo>
                  <a:cubicBezTo>
                    <a:pt x="1686" y="2030"/>
                    <a:pt x="2150" y="1479"/>
                    <a:pt x="2253" y="878"/>
                  </a:cubicBezTo>
                  <a:cubicBezTo>
                    <a:pt x="2253" y="809"/>
                    <a:pt x="2270" y="740"/>
                    <a:pt x="2253" y="689"/>
                  </a:cubicBezTo>
                  <a:cubicBezTo>
                    <a:pt x="2236" y="603"/>
                    <a:pt x="2184" y="534"/>
                    <a:pt x="2133" y="448"/>
                  </a:cubicBezTo>
                  <a:cubicBezTo>
                    <a:pt x="2098" y="465"/>
                    <a:pt x="2064" y="465"/>
                    <a:pt x="2030" y="465"/>
                  </a:cubicBezTo>
                  <a:cubicBezTo>
                    <a:pt x="1978" y="689"/>
                    <a:pt x="1944" y="912"/>
                    <a:pt x="1875" y="1118"/>
                  </a:cubicBezTo>
                  <a:cubicBezTo>
                    <a:pt x="1755" y="1445"/>
                    <a:pt x="1583" y="1772"/>
                    <a:pt x="1204" y="1806"/>
                  </a:cubicBezTo>
                  <a:cubicBezTo>
                    <a:pt x="1176" y="1810"/>
                    <a:pt x="1150" y="1811"/>
                    <a:pt x="1124" y="1811"/>
                  </a:cubicBezTo>
                  <a:cubicBezTo>
                    <a:pt x="766" y="1811"/>
                    <a:pt x="592" y="1493"/>
                    <a:pt x="448" y="1204"/>
                  </a:cubicBezTo>
                  <a:cubicBezTo>
                    <a:pt x="362" y="1015"/>
                    <a:pt x="310" y="774"/>
                    <a:pt x="259" y="551"/>
                  </a:cubicBezTo>
                  <a:cubicBezTo>
                    <a:pt x="224" y="396"/>
                    <a:pt x="224" y="207"/>
                    <a:pt x="207" y="35"/>
                  </a:cubicBezTo>
                  <a:cubicBezTo>
                    <a:pt x="173" y="35"/>
                    <a:pt x="138" y="18"/>
                    <a:pt x="8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1" name="Google Shape;3081;p22"/>
            <p:cNvSpPr/>
            <p:nvPr/>
          </p:nvSpPr>
          <p:spPr>
            <a:xfrm>
              <a:off x="4211650" y="4062450"/>
              <a:ext cx="57200" cy="42775"/>
            </a:xfrm>
            <a:custGeom>
              <a:avLst/>
              <a:gdLst/>
              <a:ahLst/>
              <a:cxnLst/>
              <a:rect l="l" t="t" r="r" b="b"/>
              <a:pathLst>
                <a:path w="2288" h="1711" extrusionOk="0">
                  <a:moveTo>
                    <a:pt x="1691" y="0"/>
                  </a:moveTo>
                  <a:cubicBezTo>
                    <a:pt x="1652" y="0"/>
                    <a:pt x="1593" y="37"/>
                    <a:pt x="1514" y="63"/>
                  </a:cubicBezTo>
                  <a:cubicBezTo>
                    <a:pt x="1634" y="201"/>
                    <a:pt x="1737" y="304"/>
                    <a:pt x="1823" y="424"/>
                  </a:cubicBezTo>
                  <a:cubicBezTo>
                    <a:pt x="2116" y="820"/>
                    <a:pt x="1995" y="1232"/>
                    <a:pt x="1531" y="1318"/>
                  </a:cubicBezTo>
                  <a:cubicBezTo>
                    <a:pt x="1441" y="1340"/>
                    <a:pt x="1348" y="1348"/>
                    <a:pt x="1255" y="1348"/>
                  </a:cubicBezTo>
                  <a:cubicBezTo>
                    <a:pt x="1049" y="1348"/>
                    <a:pt x="839" y="1308"/>
                    <a:pt x="637" y="1284"/>
                  </a:cubicBezTo>
                  <a:cubicBezTo>
                    <a:pt x="431" y="1267"/>
                    <a:pt x="259" y="1198"/>
                    <a:pt x="70" y="1146"/>
                  </a:cubicBezTo>
                  <a:cubicBezTo>
                    <a:pt x="35" y="1181"/>
                    <a:pt x="18" y="1215"/>
                    <a:pt x="1" y="1249"/>
                  </a:cubicBezTo>
                  <a:cubicBezTo>
                    <a:pt x="53" y="1318"/>
                    <a:pt x="87" y="1404"/>
                    <a:pt x="139" y="1439"/>
                  </a:cubicBezTo>
                  <a:cubicBezTo>
                    <a:pt x="374" y="1620"/>
                    <a:pt x="714" y="1710"/>
                    <a:pt x="1051" y="1710"/>
                  </a:cubicBezTo>
                  <a:cubicBezTo>
                    <a:pt x="1354" y="1710"/>
                    <a:pt x="1655" y="1637"/>
                    <a:pt x="1875" y="1490"/>
                  </a:cubicBezTo>
                  <a:cubicBezTo>
                    <a:pt x="2116" y="1318"/>
                    <a:pt x="2288" y="1112"/>
                    <a:pt x="2236" y="785"/>
                  </a:cubicBezTo>
                  <a:cubicBezTo>
                    <a:pt x="2184" y="441"/>
                    <a:pt x="2047" y="166"/>
                    <a:pt x="1720" y="12"/>
                  </a:cubicBezTo>
                  <a:cubicBezTo>
                    <a:pt x="1712" y="4"/>
                    <a:pt x="1702" y="0"/>
                    <a:pt x="169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2" name="Google Shape;3082;p22"/>
            <p:cNvSpPr/>
            <p:nvPr/>
          </p:nvSpPr>
          <p:spPr>
            <a:xfrm>
              <a:off x="3470650" y="5021600"/>
              <a:ext cx="45150" cy="47775"/>
            </a:xfrm>
            <a:custGeom>
              <a:avLst/>
              <a:gdLst/>
              <a:ahLst/>
              <a:cxnLst/>
              <a:rect l="l" t="t" r="r" b="b"/>
              <a:pathLst>
                <a:path w="1806" h="1911" extrusionOk="0">
                  <a:moveTo>
                    <a:pt x="783" y="0"/>
                  </a:moveTo>
                  <a:cubicBezTo>
                    <a:pt x="642" y="0"/>
                    <a:pt x="498" y="44"/>
                    <a:pt x="361" y="141"/>
                  </a:cubicBezTo>
                  <a:cubicBezTo>
                    <a:pt x="516" y="175"/>
                    <a:pt x="671" y="210"/>
                    <a:pt x="808" y="244"/>
                  </a:cubicBezTo>
                  <a:cubicBezTo>
                    <a:pt x="1204" y="365"/>
                    <a:pt x="1496" y="829"/>
                    <a:pt x="1427" y="1190"/>
                  </a:cubicBezTo>
                  <a:cubicBezTo>
                    <a:pt x="1379" y="1464"/>
                    <a:pt x="1164" y="1587"/>
                    <a:pt x="726" y="1587"/>
                  </a:cubicBezTo>
                  <a:cubicBezTo>
                    <a:pt x="697" y="1587"/>
                    <a:pt x="667" y="1586"/>
                    <a:pt x="636" y="1585"/>
                  </a:cubicBezTo>
                  <a:cubicBezTo>
                    <a:pt x="447" y="1585"/>
                    <a:pt x="258" y="1585"/>
                    <a:pt x="0" y="1568"/>
                  </a:cubicBezTo>
                  <a:lnTo>
                    <a:pt x="0" y="1568"/>
                  </a:lnTo>
                  <a:cubicBezTo>
                    <a:pt x="207" y="1795"/>
                    <a:pt x="531" y="1911"/>
                    <a:pt x="836" y="1911"/>
                  </a:cubicBezTo>
                  <a:cubicBezTo>
                    <a:pt x="1038" y="1911"/>
                    <a:pt x="1231" y="1860"/>
                    <a:pt x="1375" y="1757"/>
                  </a:cubicBezTo>
                  <a:cubicBezTo>
                    <a:pt x="1754" y="1499"/>
                    <a:pt x="1805" y="949"/>
                    <a:pt x="1513" y="468"/>
                  </a:cubicBezTo>
                  <a:cubicBezTo>
                    <a:pt x="1340" y="180"/>
                    <a:pt x="1068" y="0"/>
                    <a:pt x="7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3" name="Google Shape;3083;p22"/>
            <p:cNvSpPr/>
            <p:nvPr/>
          </p:nvSpPr>
          <p:spPr>
            <a:xfrm>
              <a:off x="4145900" y="4636975"/>
              <a:ext cx="65775" cy="50825"/>
            </a:xfrm>
            <a:custGeom>
              <a:avLst/>
              <a:gdLst/>
              <a:ahLst/>
              <a:cxnLst/>
              <a:rect l="l" t="t" r="r" b="b"/>
              <a:pathLst>
                <a:path w="2631" h="2033" extrusionOk="0">
                  <a:moveTo>
                    <a:pt x="843" y="1"/>
                  </a:moveTo>
                  <a:cubicBezTo>
                    <a:pt x="533" y="173"/>
                    <a:pt x="361" y="482"/>
                    <a:pt x="224" y="809"/>
                  </a:cubicBezTo>
                  <a:cubicBezTo>
                    <a:pt x="0" y="1324"/>
                    <a:pt x="241" y="1823"/>
                    <a:pt x="791" y="1961"/>
                  </a:cubicBezTo>
                  <a:cubicBezTo>
                    <a:pt x="989" y="2007"/>
                    <a:pt x="1186" y="2033"/>
                    <a:pt x="1381" y="2033"/>
                  </a:cubicBezTo>
                  <a:cubicBezTo>
                    <a:pt x="1697" y="2033"/>
                    <a:pt x="2007" y="1965"/>
                    <a:pt x="2304" y="1806"/>
                  </a:cubicBezTo>
                  <a:cubicBezTo>
                    <a:pt x="2425" y="1754"/>
                    <a:pt x="2528" y="1651"/>
                    <a:pt x="2631" y="1565"/>
                  </a:cubicBezTo>
                  <a:cubicBezTo>
                    <a:pt x="2597" y="1514"/>
                    <a:pt x="2579" y="1479"/>
                    <a:pt x="2562" y="1445"/>
                  </a:cubicBezTo>
                  <a:cubicBezTo>
                    <a:pt x="2476" y="1479"/>
                    <a:pt x="2373" y="1514"/>
                    <a:pt x="2270" y="1531"/>
                  </a:cubicBezTo>
                  <a:cubicBezTo>
                    <a:pt x="1874" y="1600"/>
                    <a:pt x="1479" y="1754"/>
                    <a:pt x="1066" y="1754"/>
                  </a:cubicBezTo>
                  <a:cubicBezTo>
                    <a:pt x="447" y="1754"/>
                    <a:pt x="224" y="1307"/>
                    <a:pt x="516" y="757"/>
                  </a:cubicBezTo>
                  <a:cubicBezTo>
                    <a:pt x="654" y="534"/>
                    <a:pt x="808" y="310"/>
                    <a:pt x="946" y="69"/>
                  </a:cubicBezTo>
                  <a:cubicBezTo>
                    <a:pt x="912" y="52"/>
                    <a:pt x="877" y="18"/>
                    <a:pt x="8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4" name="Google Shape;3084;p22"/>
            <p:cNvSpPr/>
            <p:nvPr/>
          </p:nvSpPr>
          <p:spPr>
            <a:xfrm>
              <a:off x="4203500" y="4005775"/>
              <a:ext cx="50300" cy="54775"/>
            </a:xfrm>
            <a:custGeom>
              <a:avLst/>
              <a:gdLst/>
              <a:ahLst/>
              <a:cxnLst/>
              <a:rect l="l" t="t" r="r" b="b"/>
              <a:pathLst>
                <a:path w="2012" h="2191" extrusionOk="0">
                  <a:moveTo>
                    <a:pt x="814" y="1"/>
                  </a:moveTo>
                  <a:cubicBezTo>
                    <a:pt x="772" y="1"/>
                    <a:pt x="730" y="4"/>
                    <a:pt x="688" y="9"/>
                  </a:cubicBezTo>
                  <a:cubicBezTo>
                    <a:pt x="894" y="129"/>
                    <a:pt x="1015" y="181"/>
                    <a:pt x="1118" y="250"/>
                  </a:cubicBezTo>
                  <a:cubicBezTo>
                    <a:pt x="1530" y="490"/>
                    <a:pt x="1737" y="955"/>
                    <a:pt x="1634" y="1350"/>
                  </a:cubicBezTo>
                  <a:cubicBezTo>
                    <a:pt x="1548" y="1677"/>
                    <a:pt x="1273" y="1832"/>
                    <a:pt x="757" y="1866"/>
                  </a:cubicBezTo>
                  <a:cubicBezTo>
                    <a:pt x="619" y="1866"/>
                    <a:pt x="499" y="1849"/>
                    <a:pt x="379" y="1849"/>
                  </a:cubicBezTo>
                  <a:cubicBezTo>
                    <a:pt x="258" y="1849"/>
                    <a:pt x="138" y="1866"/>
                    <a:pt x="0" y="1883"/>
                  </a:cubicBezTo>
                  <a:cubicBezTo>
                    <a:pt x="124" y="2089"/>
                    <a:pt x="389" y="2190"/>
                    <a:pt x="693" y="2190"/>
                  </a:cubicBezTo>
                  <a:cubicBezTo>
                    <a:pt x="896" y="2190"/>
                    <a:pt x="1117" y="2145"/>
                    <a:pt x="1324" y="2055"/>
                  </a:cubicBezTo>
                  <a:cubicBezTo>
                    <a:pt x="1806" y="1849"/>
                    <a:pt x="2012" y="1385"/>
                    <a:pt x="1840" y="817"/>
                  </a:cubicBezTo>
                  <a:cubicBezTo>
                    <a:pt x="1713" y="358"/>
                    <a:pt x="1295" y="1"/>
                    <a:pt x="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5" name="Google Shape;3085;p22"/>
            <p:cNvSpPr/>
            <p:nvPr/>
          </p:nvSpPr>
          <p:spPr>
            <a:xfrm>
              <a:off x="3750025" y="4077375"/>
              <a:ext cx="43450" cy="40400"/>
            </a:xfrm>
            <a:custGeom>
              <a:avLst/>
              <a:gdLst/>
              <a:ahLst/>
              <a:cxnLst/>
              <a:rect l="l" t="t" r="r" b="b"/>
              <a:pathLst>
                <a:path w="1738" h="1616" extrusionOk="0">
                  <a:moveTo>
                    <a:pt x="678" y="1"/>
                  </a:moveTo>
                  <a:cubicBezTo>
                    <a:pt x="426" y="1"/>
                    <a:pt x="179" y="69"/>
                    <a:pt x="1" y="223"/>
                  </a:cubicBezTo>
                  <a:cubicBezTo>
                    <a:pt x="276" y="240"/>
                    <a:pt x="499" y="257"/>
                    <a:pt x="723" y="257"/>
                  </a:cubicBezTo>
                  <a:cubicBezTo>
                    <a:pt x="1032" y="274"/>
                    <a:pt x="1376" y="326"/>
                    <a:pt x="1428" y="687"/>
                  </a:cubicBezTo>
                  <a:cubicBezTo>
                    <a:pt x="1479" y="1048"/>
                    <a:pt x="1135" y="1151"/>
                    <a:pt x="877" y="1271"/>
                  </a:cubicBezTo>
                  <a:cubicBezTo>
                    <a:pt x="705" y="1357"/>
                    <a:pt x="534" y="1426"/>
                    <a:pt x="310" y="1529"/>
                  </a:cubicBezTo>
                  <a:cubicBezTo>
                    <a:pt x="422" y="1589"/>
                    <a:pt x="546" y="1615"/>
                    <a:pt x="673" y="1615"/>
                  </a:cubicBezTo>
                  <a:cubicBezTo>
                    <a:pt x="1136" y="1615"/>
                    <a:pt x="1639" y="1267"/>
                    <a:pt x="1720" y="876"/>
                  </a:cubicBezTo>
                  <a:cubicBezTo>
                    <a:pt x="1737" y="773"/>
                    <a:pt x="1737" y="652"/>
                    <a:pt x="1703" y="549"/>
                  </a:cubicBezTo>
                  <a:cubicBezTo>
                    <a:pt x="1592" y="218"/>
                    <a:pt x="1128" y="1"/>
                    <a:pt x="6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6" name="Google Shape;3086;p22"/>
            <p:cNvSpPr/>
            <p:nvPr/>
          </p:nvSpPr>
          <p:spPr>
            <a:xfrm>
              <a:off x="3934425" y="4248200"/>
              <a:ext cx="47300" cy="43900"/>
            </a:xfrm>
            <a:custGeom>
              <a:avLst/>
              <a:gdLst/>
              <a:ahLst/>
              <a:cxnLst/>
              <a:rect l="l" t="t" r="r" b="b"/>
              <a:pathLst>
                <a:path w="1892" h="1756" extrusionOk="0">
                  <a:moveTo>
                    <a:pt x="699" y="0"/>
                  </a:moveTo>
                  <a:cubicBezTo>
                    <a:pt x="431" y="0"/>
                    <a:pt x="174" y="63"/>
                    <a:pt x="0" y="198"/>
                  </a:cubicBezTo>
                  <a:cubicBezTo>
                    <a:pt x="0" y="198"/>
                    <a:pt x="18" y="233"/>
                    <a:pt x="18" y="301"/>
                  </a:cubicBezTo>
                  <a:cubicBezTo>
                    <a:pt x="155" y="267"/>
                    <a:pt x="310" y="250"/>
                    <a:pt x="447" y="233"/>
                  </a:cubicBezTo>
                  <a:cubicBezTo>
                    <a:pt x="525" y="233"/>
                    <a:pt x="602" y="228"/>
                    <a:pt x="680" y="228"/>
                  </a:cubicBezTo>
                  <a:cubicBezTo>
                    <a:pt x="757" y="228"/>
                    <a:pt x="834" y="233"/>
                    <a:pt x="912" y="250"/>
                  </a:cubicBezTo>
                  <a:cubicBezTo>
                    <a:pt x="1221" y="284"/>
                    <a:pt x="1513" y="404"/>
                    <a:pt x="1599" y="731"/>
                  </a:cubicBezTo>
                  <a:cubicBezTo>
                    <a:pt x="1685" y="1058"/>
                    <a:pt x="1410" y="1230"/>
                    <a:pt x="1187" y="1402"/>
                  </a:cubicBezTo>
                  <a:cubicBezTo>
                    <a:pt x="1066" y="1488"/>
                    <a:pt x="946" y="1591"/>
                    <a:pt x="757" y="1746"/>
                  </a:cubicBezTo>
                  <a:cubicBezTo>
                    <a:pt x="801" y="1752"/>
                    <a:pt x="846" y="1756"/>
                    <a:pt x="890" y="1756"/>
                  </a:cubicBezTo>
                  <a:cubicBezTo>
                    <a:pt x="1299" y="1756"/>
                    <a:pt x="1716" y="1483"/>
                    <a:pt x="1840" y="1127"/>
                  </a:cubicBezTo>
                  <a:cubicBezTo>
                    <a:pt x="1892" y="937"/>
                    <a:pt x="1892" y="662"/>
                    <a:pt x="1806" y="490"/>
                  </a:cubicBezTo>
                  <a:cubicBezTo>
                    <a:pt x="1633" y="178"/>
                    <a:pt x="1150" y="0"/>
                    <a:pt x="69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7" name="Google Shape;3087;p22"/>
            <p:cNvSpPr/>
            <p:nvPr/>
          </p:nvSpPr>
          <p:spPr>
            <a:xfrm>
              <a:off x="3617200" y="4524500"/>
              <a:ext cx="35275" cy="50300"/>
            </a:xfrm>
            <a:custGeom>
              <a:avLst/>
              <a:gdLst/>
              <a:ahLst/>
              <a:cxnLst/>
              <a:rect l="l" t="t" r="r" b="b"/>
              <a:pathLst>
                <a:path w="1411" h="2012" extrusionOk="0">
                  <a:moveTo>
                    <a:pt x="1090" y="1"/>
                  </a:moveTo>
                  <a:cubicBezTo>
                    <a:pt x="820" y="1"/>
                    <a:pt x="543" y="160"/>
                    <a:pt x="310" y="442"/>
                  </a:cubicBezTo>
                  <a:cubicBezTo>
                    <a:pt x="1" y="837"/>
                    <a:pt x="1" y="1353"/>
                    <a:pt x="345" y="1697"/>
                  </a:cubicBezTo>
                  <a:cubicBezTo>
                    <a:pt x="504" y="1870"/>
                    <a:pt x="684" y="2012"/>
                    <a:pt x="964" y="2012"/>
                  </a:cubicBezTo>
                  <a:cubicBezTo>
                    <a:pt x="1046" y="2012"/>
                    <a:pt x="1137" y="2000"/>
                    <a:pt x="1239" y="1972"/>
                  </a:cubicBezTo>
                  <a:cubicBezTo>
                    <a:pt x="843" y="1628"/>
                    <a:pt x="276" y="1525"/>
                    <a:pt x="414" y="941"/>
                  </a:cubicBezTo>
                  <a:cubicBezTo>
                    <a:pt x="517" y="425"/>
                    <a:pt x="981" y="270"/>
                    <a:pt x="1411" y="81"/>
                  </a:cubicBezTo>
                  <a:cubicBezTo>
                    <a:pt x="1307" y="27"/>
                    <a:pt x="1199" y="1"/>
                    <a:pt x="10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8" name="Google Shape;3088;p22"/>
            <p:cNvSpPr/>
            <p:nvPr/>
          </p:nvSpPr>
          <p:spPr>
            <a:xfrm>
              <a:off x="3397150" y="4290525"/>
              <a:ext cx="49025" cy="46975"/>
            </a:xfrm>
            <a:custGeom>
              <a:avLst/>
              <a:gdLst/>
              <a:ahLst/>
              <a:cxnLst/>
              <a:rect l="l" t="t" r="r" b="b"/>
              <a:pathLst>
                <a:path w="1961" h="1879" extrusionOk="0">
                  <a:moveTo>
                    <a:pt x="1185" y="0"/>
                  </a:moveTo>
                  <a:cubicBezTo>
                    <a:pt x="1174" y="0"/>
                    <a:pt x="1163" y="0"/>
                    <a:pt x="1152" y="1"/>
                  </a:cubicBezTo>
                  <a:cubicBezTo>
                    <a:pt x="1255" y="121"/>
                    <a:pt x="1358" y="190"/>
                    <a:pt x="1410" y="293"/>
                  </a:cubicBezTo>
                  <a:cubicBezTo>
                    <a:pt x="1496" y="465"/>
                    <a:pt x="1616" y="654"/>
                    <a:pt x="1616" y="843"/>
                  </a:cubicBezTo>
                  <a:cubicBezTo>
                    <a:pt x="1616" y="1277"/>
                    <a:pt x="1251" y="1568"/>
                    <a:pt x="794" y="1568"/>
                  </a:cubicBezTo>
                  <a:cubicBezTo>
                    <a:pt x="726" y="1568"/>
                    <a:pt x="656" y="1562"/>
                    <a:pt x="585" y="1548"/>
                  </a:cubicBezTo>
                  <a:cubicBezTo>
                    <a:pt x="413" y="1514"/>
                    <a:pt x="241" y="1497"/>
                    <a:pt x="0" y="1462"/>
                  </a:cubicBezTo>
                  <a:lnTo>
                    <a:pt x="0" y="1462"/>
                  </a:lnTo>
                  <a:cubicBezTo>
                    <a:pt x="192" y="1745"/>
                    <a:pt x="488" y="1879"/>
                    <a:pt x="796" y="1879"/>
                  </a:cubicBezTo>
                  <a:cubicBezTo>
                    <a:pt x="956" y="1879"/>
                    <a:pt x="1119" y="1843"/>
                    <a:pt x="1272" y="1772"/>
                  </a:cubicBezTo>
                  <a:cubicBezTo>
                    <a:pt x="1719" y="1566"/>
                    <a:pt x="1960" y="1033"/>
                    <a:pt x="1840" y="551"/>
                  </a:cubicBezTo>
                  <a:cubicBezTo>
                    <a:pt x="1757" y="235"/>
                    <a:pt x="1497" y="0"/>
                    <a:pt x="118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9" name="Google Shape;3089;p22"/>
            <p:cNvSpPr/>
            <p:nvPr/>
          </p:nvSpPr>
          <p:spPr>
            <a:xfrm>
              <a:off x="3668850" y="2959600"/>
              <a:ext cx="127200" cy="69475"/>
            </a:xfrm>
            <a:custGeom>
              <a:avLst/>
              <a:gdLst/>
              <a:ahLst/>
              <a:cxnLst/>
              <a:rect l="l" t="t" r="r" b="b"/>
              <a:pathLst>
                <a:path w="5088" h="2779" extrusionOk="0">
                  <a:moveTo>
                    <a:pt x="2470" y="256"/>
                  </a:moveTo>
                  <a:cubicBezTo>
                    <a:pt x="3362" y="256"/>
                    <a:pt x="3885" y="1129"/>
                    <a:pt x="4743" y="1177"/>
                  </a:cubicBezTo>
                  <a:cubicBezTo>
                    <a:pt x="4378" y="1862"/>
                    <a:pt x="3608" y="2318"/>
                    <a:pt x="2888" y="2318"/>
                  </a:cubicBezTo>
                  <a:cubicBezTo>
                    <a:pt x="2794" y="2318"/>
                    <a:pt x="2702" y="2310"/>
                    <a:pt x="2611" y="2295"/>
                  </a:cubicBezTo>
                  <a:cubicBezTo>
                    <a:pt x="3058" y="1280"/>
                    <a:pt x="3007" y="971"/>
                    <a:pt x="2302" y="266"/>
                  </a:cubicBezTo>
                  <a:cubicBezTo>
                    <a:pt x="2360" y="259"/>
                    <a:pt x="2416" y="256"/>
                    <a:pt x="2470" y="256"/>
                  </a:cubicBezTo>
                  <a:close/>
                  <a:moveTo>
                    <a:pt x="1619" y="494"/>
                  </a:moveTo>
                  <a:cubicBezTo>
                    <a:pt x="1707" y="494"/>
                    <a:pt x="1798" y="503"/>
                    <a:pt x="1889" y="524"/>
                  </a:cubicBezTo>
                  <a:cubicBezTo>
                    <a:pt x="2371" y="644"/>
                    <a:pt x="2680" y="1160"/>
                    <a:pt x="2560" y="1641"/>
                  </a:cubicBezTo>
                  <a:cubicBezTo>
                    <a:pt x="2443" y="2107"/>
                    <a:pt x="1920" y="2450"/>
                    <a:pt x="1407" y="2450"/>
                  </a:cubicBezTo>
                  <a:cubicBezTo>
                    <a:pt x="1315" y="2450"/>
                    <a:pt x="1222" y="2439"/>
                    <a:pt x="1133" y="2415"/>
                  </a:cubicBezTo>
                  <a:cubicBezTo>
                    <a:pt x="634" y="2295"/>
                    <a:pt x="394" y="1848"/>
                    <a:pt x="531" y="1332"/>
                  </a:cubicBezTo>
                  <a:cubicBezTo>
                    <a:pt x="678" y="819"/>
                    <a:pt x="1111" y="494"/>
                    <a:pt x="1619" y="494"/>
                  </a:cubicBezTo>
                  <a:close/>
                  <a:moveTo>
                    <a:pt x="2388" y="1"/>
                  </a:moveTo>
                  <a:cubicBezTo>
                    <a:pt x="2130" y="1"/>
                    <a:pt x="1867" y="39"/>
                    <a:pt x="1597" y="111"/>
                  </a:cubicBezTo>
                  <a:cubicBezTo>
                    <a:pt x="961" y="300"/>
                    <a:pt x="376" y="541"/>
                    <a:pt x="222" y="1211"/>
                  </a:cubicBezTo>
                  <a:cubicBezTo>
                    <a:pt x="0" y="2141"/>
                    <a:pt x="551" y="2779"/>
                    <a:pt x="1395" y="2779"/>
                  </a:cubicBezTo>
                  <a:cubicBezTo>
                    <a:pt x="1535" y="2779"/>
                    <a:pt x="1684" y="2761"/>
                    <a:pt x="1838" y="2724"/>
                  </a:cubicBezTo>
                  <a:cubicBezTo>
                    <a:pt x="2130" y="2673"/>
                    <a:pt x="2422" y="2639"/>
                    <a:pt x="2697" y="2639"/>
                  </a:cubicBezTo>
                  <a:cubicBezTo>
                    <a:pt x="3660" y="2621"/>
                    <a:pt x="4382" y="2209"/>
                    <a:pt x="4915" y="1435"/>
                  </a:cubicBezTo>
                  <a:cubicBezTo>
                    <a:pt x="5070" y="1211"/>
                    <a:pt x="5087" y="1040"/>
                    <a:pt x="4761" y="936"/>
                  </a:cubicBezTo>
                  <a:cubicBezTo>
                    <a:pt x="4417" y="816"/>
                    <a:pt x="4073" y="644"/>
                    <a:pt x="3781" y="438"/>
                  </a:cubicBezTo>
                  <a:cubicBezTo>
                    <a:pt x="3332" y="135"/>
                    <a:pt x="2870" y="1"/>
                    <a:pt x="238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0" name="Google Shape;3090;p22"/>
            <p:cNvSpPr/>
            <p:nvPr/>
          </p:nvSpPr>
          <p:spPr>
            <a:xfrm>
              <a:off x="3478800" y="2952325"/>
              <a:ext cx="43875" cy="39050"/>
            </a:xfrm>
            <a:custGeom>
              <a:avLst/>
              <a:gdLst/>
              <a:ahLst/>
              <a:cxnLst/>
              <a:rect l="l" t="t" r="r" b="b"/>
              <a:pathLst>
                <a:path w="1755" h="1562" extrusionOk="0">
                  <a:moveTo>
                    <a:pt x="1000" y="272"/>
                  </a:moveTo>
                  <a:cubicBezTo>
                    <a:pt x="1079" y="272"/>
                    <a:pt x="1173" y="320"/>
                    <a:pt x="1256" y="333"/>
                  </a:cubicBezTo>
                  <a:cubicBezTo>
                    <a:pt x="1221" y="419"/>
                    <a:pt x="1204" y="522"/>
                    <a:pt x="1153" y="574"/>
                  </a:cubicBezTo>
                  <a:cubicBezTo>
                    <a:pt x="912" y="763"/>
                    <a:pt x="654" y="935"/>
                    <a:pt x="310" y="1176"/>
                  </a:cubicBezTo>
                  <a:cubicBezTo>
                    <a:pt x="413" y="694"/>
                    <a:pt x="602" y="419"/>
                    <a:pt x="946" y="282"/>
                  </a:cubicBezTo>
                  <a:cubicBezTo>
                    <a:pt x="963" y="275"/>
                    <a:pt x="981" y="272"/>
                    <a:pt x="1000" y="272"/>
                  </a:cubicBezTo>
                  <a:close/>
                  <a:moveTo>
                    <a:pt x="1136" y="0"/>
                  </a:moveTo>
                  <a:cubicBezTo>
                    <a:pt x="937" y="0"/>
                    <a:pt x="685" y="96"/>
                    <a:pt x="551" y="230"/>
                  </a:cubicBezTo>
                  <a:cubicBezTo>
                    <a:pt x="327" y="437"/>
                    <a:pt x="190" y="763"/>
                    <a:pt x="52" y="987"/>
                  </a:cubicBezTo>
                  <a:cubicBezTo>
                    <a:pt x="35" y="1193"/>
                    <a:pt x="1" y="1331"/>
                    <a:pt x="52" y="1434"/>
                  </a:cubicBezTo>
                  <a:cubicBezTo>
                    <a:pt x="67" y="1492"/>
                    <a:pt x="216" y="1562"/>
                    <a:pt x="283" y="1562"/>
                  </a:cubicBezTo>
                  <a:cubicBezTo>
                    <a:pt x="295" y="1562"/>
                    <a:pt x="305" y="1559"/>
                    <a:pt x="310" y="1554"/>
                  </a:cubicBezTo>
                  <a:cubicBezTo>
                    <a:pt x="706" y="1296"/>
                    <a:pt x="1084" y="1021"/>
                    <a:pt x="1445" y="712"/>
                  </a:cubicBezTo>
                  <a:cubicBezTo>
                    <a:pt x="1754" y="437"/>
                    <a:pt x="1651" y="58"/>
                    <a:pt x="1221" y="7"/>
                  </a:cubicBezTo>
                  <a:cubicBezTo>
                    <a:pt x="1195" y="2"/>
                    <a:pt x="1166" y="0"/>
                    <a:pt x="113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1" name="Google Shape;3091;p22"/>
            <p:cNvSpPr/>
            <p:nvPr/>
          </p:nvSpPr>
          <p:spPr>
            <a:xfrm>
              <a:off x="3681250" y="3184575"/>
              <a:ext cx="37850" cy="67525"/>
            </a:xfrm>
            <a:custGeom>
              <a:avLst/>
              <a:gdLst/>
              <a:ahLst/>
              <a:cxnLst/>
              <a:rect l="l" t="t" r="r" b="b"/>
              <a:pathLst>
                <a:path w="1514" h="2701" extrusionOk="0">
                  <a:moveTo>
                    <a:pt x="1221" y="1"/>
                  </a:moveTo>
                  <a:cubicBezTo>
                    <a:pt x="1084" y="482"/>
                    <a:pt x="981" y="981"/>
                    <a:pt x="774" y="1445"/>
                  </a:cubicBezTo>
                  <a:cubicBezTo>
                    <a:pt x="568" y="1892"/>
                    <a:pt x="259" y="2288"/>
                    <a:pt x="1" y="2700"/>
                  </a:cubicBezTo>
                  <a:cubicBezTo>
                    <a:pt x="602" y="2563"/>
                    <a:pt x="1514" y="740"/>
                    <a:pt x="122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2" name="Google Shape;3092;p22"/>
            <p:cNvSpPr/>
            <p:nvPr/>
          </p:nvSpPr>
          <p:spPr>
            <a:xfrm>
              <a:off x="3699300" y="3107650"/>
              <a:ext cx="27975" cy="56325"/>
            </a:xfrm>
            <a:custGeom>
              <a:avLst/>
              <a:gdLst/>
              <a:ahLst/>
              <a:cxnLst/>
              <a:rect l="l" t="t" r="r" b="b"/>
              <a:pathLst>
                <a:path w="1119" h="2253" extrusionOk="0">
                  <a:moveTo>
                    <a:pt x="1" y="0"/>
                  </a:moveTo>
                  <a:lnTo>
                    <a:pt x="1" y="0"/>
                  </a:lnTo>
                  <a:cubicBezTo>
                    <a:pt x="637" y="688"/>
                    <a:pt x="620" y="1479"/>
                    <a:pt x="706" y="2253"/>
                  </a:cubicBezTo>
                  <a:cubicBezTo>
                    <a:pt x="1118" y="1668"/>
                    <a:pt x="689" y="241"/>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3" name="Google Shape;3093;p22"/>
            <p:cNvSpPr/>
            <p:nvPr/>
          </p:nvSpPr>
          <p:spPr>
            <a:xfrm>
              <a:off x="3249700" y="3684050"/>
              <a:ext cx="133275" cy="91225"/>
            </a:xfrm>
            <a:custGeom>
              <a:avLst/>
              <a:gdLst/>
              <a:ahLst/>
              <a:cxnLst/>
              <a:rect l="l" t="t" r="r" b="b"/>
              <a:pathLst>
                <a:path w="5331" h="3649" extrusionOk="0">
                  <a:moveTo>
                    <a:pt x="207" y="0"/>
                  </a:moveTo>
                  <a:cubicBezTo>
                    <a:pt x="138" y="138"/>
                    <a:pt x="87" y="172"/>
                    <a:pt x="87" y="224"/>
                  </a:cubicBezTo>
                  <a:cubicBezTo>
                    <a:pt x="1" y="929"/>
                    <a:pt x="190" y="1531"/>
                    <a:pt x="637" y="2064"/>
                  </a:cubicBezTo>
                  <a:cubicBezTo>
                    <a:pt x="1729" y="3335"/>
                    <a:pt x="3191" y="3648"/>
                    <a:pt x="4746" y="3648"/>
                  </a:cubicBezTo>
                  <a:cubicBezTo>
                    <a:pt x="4832" y="3648"/>
                    <a:pt x="4918" y="3647"/>
                    <a:pt x="5004" y="3645"/>
                  </a:cubicBezTo>
                  <a:cubicBezTo>
                    <a:pt x="5107" y="3645"/>
                    <a:pt x="5227" y="3577"/>
                    <a:pt x="5331" y="3542"/>
                  </a:cubicBezTo>
                  <a:cubicBezTo>
                    <a:pt x="5331" y="3508"/>
                    <a:pt x="5313" y="3473"/>
                    <a:pt x="5313" y="3439"/>
                  </a:cubicBezTo>
                  <a:cubicBezTo>
                    <a:pt x="5193" y="3422"/>
                    <a:pt x="5056" y="3387"/>
                    <a:pt x="4935" y="3387"/>
                  </a:cubicBezTo>
                  <a:cubicBezTo>
                    <a:pt x="4851" y="3391"/>
                    <a:pt x="4767" y="3392"/>
                    <a:pt x="4682" y="3392"/>
                  </a:cubicBezTo>
                  <a:cubicBezTo>
                    <a:pt x="3842" y="3392"/>
                    <a:pt x="3017" y="3236"/>
                    <a:pt x="2236" y="2923"/>
                  </a:cubicBezTo>
                  <a:cubicBezTo>
                    <a:pt x="1050" y="2476"/>
                    <a:pt x="379" y="1531"/>
                    <a:pt x="310" y="241"/>
                  </a:cubicBezTo>
                  <a:cubicBezTo>
                    <a:pt x="310" y="190"/>
                    <a:pt x="276" y="138"/>
                    <a:pt x="20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4" name="Google Shape;3094;p22"/>
            <p:cNvSpPr/>
            <p:nvPr/>
          </p:nvSpPr>
          <p:spPr>
            <a:xfrm>
              <a:off x="3334375" y="3741650"/>
              <a:ext cx="49025" cy="13425"/>
            </a:xfrm>
            <a:custGeom>
              <a:avLst/>
              <a:gdLst/>
              <a:ahLst/>
              <a:cxnLst/>
              <a:rect l="l" t="t" r="r" b="b"/>
              <a:pathLst>
                <a:path w="1961" h="537" extrusionOk="0">
                  <a:moveTo>
                    <a:pt x="1" y="0"/>
                  </a:moveTo>
                  <a:lnTo>
                    <a:pt x="1" y="0"/>
                  </a:lnTo>
                  <a:cubicBezTo>
                    <a:pt x="288" y="334"/>
                    <a:pt x="906" y="536"/>
                    <a:pt x="1392" y="536"/>
                  </a:cubicBezTo>
                  <a:cubicBezTo>
                    <a:pt x="1633" y="536"/>
                    <a:pt x="1841" y="487"/>
                    <a:pt x="1961" y="379"/>
                  </a:cubicBezTo>
                  <a:cubicBezTo>
                    <a:pt x="1325" y="258"/>
                    <a:pt x="706" y="138"/>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5" name="Google Shape;3095;p22"/>
            <p:cNvSpPr/>
            <p:nvPr/>
          </p:nvSpPr>
          <p:spPr>
            <a:xfrm>
              <a:off x="3253150" y="3612275"/>
              <a:ext cx="20650" cy="51175"/>
            </a:xfrm>
            <a:custGeom>
              <a:avLst/>
              <a:gdLst/>
              <a:ahLst/>
              <a:cxnLst/>
              <a:rect l="l" t="t" r="r" b="b"/>
              <a:pathLst>
                <a:path w="826" h="2047" extrusionOk="0">
                  <a:moveTo>
                    <a:pt x="826" y="0"/>
                  </a:moveTo>
                  <a:lnTo>
                    <a:pt x="826" y="0"/>
                  </a:lnTo>
                  <a:cubicBezTo>
                    <a:pt x="379" y="275"/>
                    <a:pt x="0" y="1582"/>
                    <a:pt x="224" y="2046"/>
                  </a:cubicBezTo>
                  <a:cubicBezTo>
                    <a:pt x="430" y="1341"/>
                    <a:pt x="619" y="705"/>
                    <a:pt x="82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6" name="Google Shape;3096;p22"/>
            <p:cNvSpPr/>
            <p:nvPr/>
          </p:nvSpPr>
          <p:spPr>
            <a:xfrm>
              <a:off x="3544150" y="5170400"/>
              <a:ext cx="48575" cy="42200"/>
            </a:xfrm>
            <a:custGeom>
              <a:avLst/>
              <a:gdLst/>
              <a:ahLst/>
              <a:cxnLst/>
              <a:rect l="l" t="t" r="r" b="b"/>
              <a:pathLst>
                <a:path w="1943" h="1688" extrusionOk="0">
                  <a:moveTo>
                    <a:pt x="0" y="0"/>
                  </a:moveTo>
                  <a:lnTo>
                    <a:pt x="0" y="0"/>
                  </a:lnTo>
                  <a:cubicBezTo>
                    <a:pt x="201" y="688"/>
                    <a:pt x="1352" y="1687"/>
                    <a:pt x="1903" y="1687"/>
                  </a:cubicBezTo>
                  <a:cubicBezTo>
                    <a:pt x="1917" y="1687"/>
                    <a:pt x="1930" y="1686"/>
                    <a:pt x="1943" y="1685"/>
                  </a:cubicBezTo>
                  <a:cubicBezTo>
                    <a:pt x="1290" y="1118"/>
                    <a:pt x="636" y="55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7" name="Google Shape;3097;p22"/>
            <p:cNvSpPr/>
            <p:nvPr/>
          </p:nvSpPr>
          <p:spPr>
            <a:xfrm>
              <a:off x="4299775" y="3626875"/>
              <a:ext cx="61925" cy="28150"/>
            </a:xfrm>
            <a:custGeom>
              <a:avLst/>
              <a:gdLst/>
              <a:ahLst/>
              <a:cxnLst/>
              <a:rect l="l" t="t" r="r" b="b"/>
              <a:pathLst>
                <a:path w="2477" h="1126" extrusionOk="0">
                  <a:moveTo>
                    <a:pt x="2373" y="1"/>
                  </a:moveTo>
                  <a:cubicBezTo>
                    <a:pt x="2339" y="52"/>
                    <a:pt x="2270" y="104"/>
                    <a:pt x="2236" y="155"/>
                  </a:cubicBezTo>
                  <a:cubicBezTo>
                    <a:pt x="1943" y="654"/>
                    <a:pt x="1479" y="809"/>
                    <a:pt x="946" y="826"/>
                  </a:cubicBezTo>
                  <a:cubicBezTo>
                    <a:pt x="872" y="832"/>
                    <a:pt x="797" y="834"/>
                    <a:pt x="723" y="834"/>
                  </a:cubicBezTo>
                  <a:cubicBezTo>
                    <a:pt x="574" y="834"/>
                    <a:pt x="425" y="826"/>
                    <a:pt x="276" y="826"/>
                  </a:cubicBezTo>
                  <a:cubicBezTo>
                    <a:pt x="190" y="843"/>
                    <a:pt x="104" y="912"/>
                    <a:pt x="1" y="946"/>
                  </a:cubicBezTo>
                  <a:cubicBezTo>
                    <a:pt x="18" y="981"/>
                    <a:pt x="35" y="1032"/>
                    <a:pt x="35" y="1084"/>
                  </a:cubicBezTo>
                  <a:cubicBezTo>
                    <a:pt x="249" y="1108"/>
                    <a:pt x="462" y="1125"/>
                    <a:pt x="672" y="1125"/>
                  </a:cubicBezTo>
                  <a:cubicBezTo>
                    <a:pt x="1069" y="1125"/>
                    <a:pt x="1458" y="1063"/>
                    <a:pt x="1840" y="860"/>
                  </a:cubicBezTo>
                  <a:cubicBezTo>
                    <a:pt x="2150" y="688"/>
                    <a:pt x="2425" y="465"/>
                    <a:pt x="2476" y="70"/>
                  </a:cubicBezTo>
                  <a:cubicBezTo>
                    <a:pt x="2442" y="52"/>
                    <a:pt x="2408" y="35"/>
                    <a:pt x="23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8" name="Google Shape;3098;p22"/>
            <p:cNvSpPr/>
            <p:nvPr/>
          </p:nvSpPr>
          <p:spPr>
            <a:xfrm>
              <a:off x="3695875" y="2983550"/>
              <a:ext cx="22375" cy="24325"/>
            </a:xfrm>
            <a:custGeom>
              <a:avLst/>
              <a:gdLst/>
              <a:ahLst/>
              <a:cxnLst/>
              <a:rect l="l" t="t" r="r" b="b"/>
              <a:pathLst>
                <a:path w="895" h="973" extrusionOk="0">
                  <a:moveTo>
                    <a:pt x="442" y="1"/>
                  </a:moveTo>
                  <a:cubicBezTo>
                    <a:pt x="230" y="1"/>
                    <a:pt x="130" y="211"/>
                    <a:pt x="69" y="408"/>
                  </a:cubicBezTo>
                  <a:cubicBezTo>
                    <a:pt x="0" y="649"/>
                    <a:pt x="52" y="872"/>
                    <a:pt x="327" y="958"/>
                  </a:cubicBezTo>
                  <a:cubicBezTo>
                    <a:pt x="366" y="968"/>
                    <a:pt x="402" y="973"/>
                    <a:pt x="437" y="973"/>
                  </a:cubicBezTo>
                  <a:cubicBezTo>
                    <a:pt x="649" y="973"/>
                    <a:pt x="786" y="802"/>
                    <a:pt x="860" y="580"/>
                  </a:cubicBezTo>
                  <a:cubicBezTo>
                    <a:pt x="894" y="322"/>
                    <a:pt x="808" y="99"/>
                    <a:pt x="533" y="13"/>
                  </a:cubicBezTo>
                  <a:cubicBezTo>
                    <a:pt x="501" y="5"/>
                    <a:pt x="470" y="1"/>
                    <a:pt x="4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099" name="Google Shape;3099;p22"/>
          <p:cNvGrpSpPr/>
          <p:nvPr/>
        </p:nvGrpSpPr>
        <p:grpSpPr>
          <a:xfrm rot="866188" flipH="1">
            <a:off x="578079" y="3247111"/>
            <a:ext cx="1336741" cy="2535510"/>
            <a:chOff x="3205875" y="2702325"/>
            <a:chExt cx="1336775" cy="2535575"/>
          </a:xfrm>
        </p:grpSpPr>
        <p:sp>
          <p:nvSpPr>
            <p:cNvPr id="3100" name="Google Shape;3100;p22"/>
            <p:cNvSpPr/>
            <p:nvPr/>
          </p:nvSpPr>
          <p:spPr>
            <a:xfrm>
              <a:off x="3217050" y="3164375"/>
              <a:ext cx="1320025" cy="1921100"/>
            </a:xfrm>
            <a:custGeom>
              <a:avLst/>
              <a:gdLst/>
              <a:ahLst/>
              <a:cxnLst/>
              <a:rect l="l" t="t" r="r" b="b"/>
              <a:pathLst>
                <a:path w="52801" h="76844" extrusionOk="0">
                  <a:moveTo>
                    <a:pt x="38933" y="4360"/>
                  </a:moveTo>
                  <a:cubicBezTo>
                    <a:pt x="38952" y="4360"/>
                    <a:pt x="38965" y="4362"/>
                    <a:pt x="38977" y="4368"/>
                  </a:cubicBezTo>
                  <a:cubicBezTo>
                    <a:pt x="39579" y="4574"/>
                    <a:pt x="40129" y="5537"/>
                    <a:pt x="40008" y="6156"/>
                  </a:cubicBezTo>
                  <a:cubicBezTo>
                    <a:pt x="39923" y="6637"/>
                    <a:pt x="39579" y="6878"/>
                    <a:pt x="39149" y="7033"/>
                  </a:cubicBezTo>
                  <a:cubicBezTo>
                    <a:pt x="38976" y="7086"/>
                    <a:pt x="38806" y="7116"/>
                    <a:pt x="38639" y="7116"/>
                  </a:cubicBezTo>
                  <a:cubicBezTo>
                    <a:pt x="38375" y="7116"/>
                    <a:pt x="38119" y="7040"/>
                    <a:pt x="37877" y="6861"/>
                  </a:cubicBezTo>
                  <a:cubicBezTo>
                    <a:pt x="37825" y="6827"/>
                    <a:pt x="37825" y="6741"/>
                    <a:pt x="37791" y="6672"/>
                  </a:cubicBezTo>
                  <a:cubicBezTo>
                    <a:pt x="37867" y="6657"/>
                    <a:pt x="37930" y="6600"/>
                    <a:pt x="37991" y="6600"/>
                  </a:cubicBezTo>
                  <a:cubicBezTo>
                    <a:pt x="37999" y="6600"/>
                    <a:pt x="38007" y="6601"/>
                    <a:pt x="38014" y="6603"/>
                  </a:cubicBezTo>
                  <a:cubicBezTo>
                    <a:pt x="38203" y="6637"/>
                    <a:pt x="38375" y="6741"/>
                    <a:pt x="38564" y="6758"/>
                  </a:cubicBezTo>
                  <a:cubicBezTo>
                    <a:pt x="38634" y="6769"/>
                    <a:pt x="38702" y="6775"/>
                    <a:pt x="38769" y="6775"/>
                  </a:cubicBezTo>
                  <a:cubicBezTo>
                    <a:pt x="39100" y="6775"/>
                    <a:pt x="39396" y="6634"/>
                    <a:pt x="39596" y="6362"/>
                  </a:cubicBezTo>
                  <a:cubicBezTo>
                    <a:pt x="39837" y="6019"/>
                    <a:pt x="39733" y="5657"/>
                    <a:pt x="39544" y="5348"/>
                  </a:cubicBezTo>
                  <a:cubicBezTo>
                    <a:pt x="39407" y="5124"/>
                    <a:pt x="39200" y="4918"/>
                    <a:pt x="39028" y="4712"/>
                  </a:cubicBezTo>
                  <a:cubicBezTo>
                    <a:pt x="38943" y="4626"/>
                    <a:pt x="38857" y="4540"/>
                    <a:pt x="38719" y="4368"/>
                  </a:cubicBezTo>
                  <a:cubicBezTo>
                    <a:pt x="38834" y="4368"/>
                    <a:pt x="38895" y="4360"/>
                    <a:pt x="38933" y="4360"/>
                  </a:cubicBezTo>
                  <a:close/>
                  <a:moveTo>
                    <a:pt x="39596" y="7772"/>
                  </a:moveTo>
                  <a:lnTo>
                    <a:pt x="39596" y="7772"/>
                  </a:lnTo>
                  <a:cubicBezTo>
                    <a:pt x="39957" y="7789"/>
                    <a:pt x="40198" y="8150"/>
                    <a:pt x="40198" y="8632"/>
                  </a:cubicBezTo>
                  <a:cubicBezTo>
                    <a:pt x="40215" y="9216"/>
                    <a:pt x="39768" y="9698"/>
                    <a:pt x="39149" y="9784"/>
                  </a:cubicBezTo>
                  <a:cubicBezTo>
                    <a:pt x="39082" y="9791"/>
                    <a:pt x="39015" y="9795"/>
                    <a:pt x="38950" y="9795"/>
                  </a:cubicBezTo>
                  <a:cubicBezTo>
                    <a:pt x="38270" y="9795"/>
                    <a:pt x="37666" y="9401"/>
                    <a:pt x="37619" y="8821"/>
                  </a:cubicBezTo>
                  <a:lnTo>
                    <a:pt x="37619" y="8821"/>
                  </a:lnTo>
                  <a:cubicBezTo>
                    <a:pt x="37739" y="8924"/>
                    <a:pt x="37842" y="9027"/>
                    <a:pt x="37980" y="9113"/>
                  </a:cubicBezTo>
                  <a:cubicBezTo>
                    <a:pt x="38255" y="9251"/>
                    <a:pt x="38513" y="9440"/>
                    <a:pt x="38805" y="9509"/>
                  </a:cubicBezTo>
                  <a:cubicBezTo>
                    <a:pt x="38899" y="9532"/>
                    <a:pt x="38990" y="9544"/>
                    <a:pt x="39079" y="9544"/>
                  </a:cubicBezTo>
                  <a:cubicBezTo>
                    <a:pt x="39382" y="9544"/>
                    <a:pt x="39650" y="9406"/>
                    <a:pt x="39837" y="9113"/>
                  </a:cubicBezTo>
                  <a:cubicBezTo>
                    <a:pt x="40077" y="8752"/>
                    <a:pt x="39940" y="8391"/>
                    <a:pt x="39733" y="8047"/>
                  </a:cubicBezTo>
                  <a:cubicBezTo>
                    <a:pt x="39682" y="7961"/>
                    <a:pt x="39647" y="7875"/>
                    <a:pt x="39596" y="7772"/>
                  </a:cubicBezTo>
                  <a:close/>
                  <a:moveTo>
                    <a:pt x="29933" y="12947"/>
                  </a:moveTo>
                  <a:lnTo>
                    <a:pt x="29933" y="12947"/>
                  </a:lnTo>
                  <a:cubicBezTo>
                    <a:pt x="29916" y="13136"/>
                    <a:pt x="29916" y="13257"/>
                    <a:pt x="29882" y="13377"/>
                  </a:cubicBezTo>
                  <a:cubicBezTo>
                    <a:pt x="29761" y="13945"/>
                    <a:pt x="29882" y="14340"/>
                    <a:pt x="30208" y="14478"/>
                  </a:cubicBezTo>
                  <a:cubicBezTo>
                    <a:pt x="30287" y="14511"/>
                    <a:pt x="30378" y="14527"/>
                    <a:pt x="30474" y="14527"/>
                  </a:cubicBezTo>
                  <a:cubicBezTo>
                    <a:pt x="30822" y="14527"/>
                    <a:pt x="31244" y="14323"/>
                    <a:pt x="31446" y="14013"/>
                  </a:cubicBezTo>
                  <a:cubicBezTo>
                    <a:pt x="31549" y="13859"/>
                    <a:pt x="31635" y="13687"/>
                    <a:pt x="31721" y="13515"/>
                  </a:cubicBezTo>
                  <a:cubicBezTo>
                    <a:pt x="31790" y="13429"/>
                    <a:pt x="31876" y="13343"/>
                    <a:pt x="31945" y="13257"/>
                  </a:cubicBezTo>
                  <a:cubicBezTo>
                    <a:pt x="31979" y="13274"/>
                    <a:pt x="31996" y="13291"/>
                    <a:pt x="32031" y="13326"/>
                  </a:cubicBezTo>
                  <a:cubicBezTo>
                    <a:pt x="32065" y="13773"/>
                    <a:pt x="31790" y="14134"/>
                    <a:pt x="31481" y="14392"/>
                  </a:cubicBezTo>
                  <a:cubicBezTo>
                    <a:pt x="31223" y="14598"/>
                    <a:pt x="30862" y="14735"/>
                    <a:pt x="30518" y="14787"/>
                  </a:cubicBezTo>
                  <a:cubicBezTo>
                    <a:pt x="30471" y="14794"/>
                    <a:pt x="30425" y="14798"/>
                    <a:pt x="30381" y="14798"/>
                  </a:cubicBezTo>
                  <a:cubicBezTo>
                    <a:pt x="30016" y="14798"/>
                    <a:pt x="29729" y="14555"/>
                    <a:pt x="29607" y="14202"/>
                  </a:cubicBezTo>
                  <a:cubicBezTo>
                    <a:pt x="29452" y="13738"/>
                    <a:pt x="29555" y="13222"/>
                    <a:pt x="29933" y="12947"/>
                  </a:cubicBezTo>
                  <a:close/>
                  <a:moveTo>
                    <a:pt x="27010" y="13119"/>
                  </a:moveTo>
                  <a:cubicBezTo>
                    <a:pt x="27045" y="13154"/>
                    <a:pt x="27079" y="13171"/>
                    <a:pt x="27114" y="13188"/>
                  </a:cubicBezTo>
                  <a:cubicBezTo>
                    <a:pt x="27028" y="13394"/>
                    <a:pt x="26942" y="13583"/>
                    <a:pt x="26856" y="13790"/>
                  </a:cubicBezTo>
                  <a:cubicBezTo>
                    <a:pt x="26718" y="14099"/>
                    <a:pt x="26563" y="14409"/>
                    <a:pt x="26804" y="14718"/>
                  </a:cubicBezTo>
                  <a:cubicBezTo>
                    <a:pt x="27029" y="15004"/>
                    <a:pt x="27334" y="15158"/>
                    <a:pt x="27693" y="15158"/>
                  </a:cubicBezTo>
                  <a:cubicBezTo>
                    <a:pt x="27745" y="15158"/>
                    <a:pt x="27799" y="15155"/>
                    <a:pt x="27853" y="15148"/>
                  </a:cubicBezTo>
                  <a:cubicBezTo>
                    <a:pt x="28300" y="15079"/>
                    <a:pt x="28695" y="14925"/>
                    <a:pt x="29039" y="14598"/>
                  </a:cubicBezTo>
                  <a:cubicBezTo>
                    <a:pt x="29108" y="14529"/>
                    <a:pt x="29246" y="14529"/>
                    <a:pt x="29349" y="14512"/>
                  </a:cubicBezTo>
                  <a:lnTo>
                    <a:pt x="29349" y="14512"/>
                  </a:lnTo>
                  <a:cubicBezTo>
                    <a:pt x="29332" y="14615"/>
                    <a:pt x="29332" y="14735"/>
                    <a:pt x="29263" y="14804"/>
                  </a:cubicBezTo>
                  <a:cubicBezTo>
                    <a:pt x="28940" y="15224"/>
                    <a:pt x="28333" y="15455"/>
                    <a:pt x="27756" y="15455"/>
                  </a:cubicBezTo>
                  <a:cubicBezTo>
                    <a:pt x="27412" y="15455"/>
                    <a:pt x="27078" y="15373"/>
                    <a:pt x="26821" y="15200"/>
                  </a:cubicBezTo>
                  <a:cubicBezTo>
                    <a:pt x="26374" y="14873"/>
                    <a:pt x="26254" y="14512"/>
                    <a:pt x="26426" y="13996"/>
                  </a:cubicBezTo>
                  <a:cubicBezTo>
                    <a:pt x="26546" y="13669"/>
                    <a:pt x="26649" y="13291"/>
                    <a:pt x="27010" y="13119"/>
                  </a:cubicBezTo>
                  <a:close/>
                  <a:moveTo>
                    <a:pt x="20873" y="19800"/>
                  </a:moveTo>
                  <a:cubicBezTo>
                    <a:pt x="20922" y="19800"/>
                    <a:pt x="20992" y="19812"/>
                    <a:pt x="21113" y="19825"/>
                  </a:cubicBezTo>
                  <a:cubicBezTo>
                    <a:pt x="20959" y="19962"/>
                    <a:pt x="20873" y="20031"/>
                    <a:pt x="20804" y="20117"/>
                  </a:cubicBezTo>
                  <a:cubicBezTo>
                    <a:pt x="20615" y="20392"/>
                    <a:pt x="20357" y="20650"/>
                    <a:pt x="20236" y="20977"/>
                  </a:cubicBezTo>
                  <a:cubicBezTo>
                    <a:pt x="20054" y="21423"/>
                    <a:pt x="20334" y="21838"/>
                    <a:pt x="20800" y="21838"/>
                  </a:cubicBezTo>
                  <a:cubicBezTo>
                    <a:pt x="20818" y="21838"/>
                    <a:pt x="20837" y="21837"/>
                    <a:pt x="20855" y="21836"/>
                  </a:cubicBezTo>
                  <a:cubicBezTo>
                    <a:pt x="21251" y="21802"/>
                    <a:pt x="21646" y="21595"/>
                    <a:pt x="22024" y="21458"/>
                  </a:cubicBezTo>
                  <a:cubicBezTo>
                    <a:pt x="22179" y="21406"/>
                    <a:pt x="22317" y="21320"/>
                    <a:pt x="22454" y="21234"/>
                  </a:cubicBezTo>
                  <a:cubicBezTo>
                    <a:pt x="22489" y="21269"/>
                    <a:pt x="22506" y="21320"/>
                    <a:pt x="22523" y="21355"/>
                  </a:cubicBezTo>
                  <a:cubicBezTo>
                    <a:pt x="22231" y="21819"/>
                    <a:pt x="21749" y="22043"/>
                    <a:pt x="21216" y="22128"/>
                  </a:cubicBezTo>
                  <a:cubicBezTo>
                    <a:pt x="21115" y="22143"/>
                    <a:pt x="21015" y="22151"/>
                    <a:pt x="20917" y="22151"/>
                  </a:cubicBezTo>
                  <a:cubicBezTo>
                    <a:pt x="20553" y="22151"/>
                    <a:pt x="20226" y="22034"/>
                    <a:pt x="19996" y="21681"/>
                  </a:cubicBezTo>
                  <a:cubicBezTo>
                    <a:pt x="19652" y="21131"/>
                    <a:pt x="20168" y="20014"/>
                    <a:pt x="20821" y="19807"/>
                  </a:cubicBezTo>
                  <a:cubicBezTo>
                    <a:pt x="20836" y="19802"/>
                    <a:pt x="20853" y="19800"/>
                    <a:pt x="20873" y="19800"/>
                  </a:cubicBezTo>
                  <a:close/>
                  <a:moveTo>
                    <a:pt x="17623" y="20959"/>
                  </a:moveTo>
                  <a:cubicBezTo>
                    <a:pt x="17657" y="20977"/>
                    <a:pt x="17675" y="21011"/>
                    <a:pt x="17709" y="21028"/>
                  </a:cubicBezTo>
                  <a:cubicBezTo>
                    <a:pt x="17640" y="21114"/>
                    <a:pt x="17589" y="21183"/>
                    <a:pt x="17520" y="21252"/>
                  </a:cubicBezTo>
                  <a:cubicBezTo>
                    <a:pt x="17056" y="21630"/>
                    <a:pt x="16884" y="22025"/>
                    <a:pt x="17038" y="22318"/>
                  </a:cubicBezTo>
                  <a:cubicBezTo>
                    <a:pt x="17160" y="22537"/>
                    <a:pt x="17429" y="22652"/>
                    <a:pt x="17764" y="22652"/>
                  </a:cubicBezTo>
                  <a:cubicBezTo>
                    <a:pt x="17902" y="22652"/>
                    <a:pt x="18052" y="22633"/>
                    <a:pt x="18208" y="22593"/>
                  </a:cubicBezTo>
                  <a:cubicBezTo>
                    <a:pt x="18362" y="22558"/>
                    <a:pt x="18517" y="22472"/>
                    <a:pt x="18672" y="22438"/>
                  </a:cubicBezTo>
                  <a:cubicBezTo>
                    <a:pt x="18775" y="22404"/>
                    <a:pt x="18895" y="22386"/>
                    <a:pt x="19050" y="22369"/>
                  </a:cubicBezTo>
                  <a:lnTo>
                    <a:pt x="19050" y="22369"/>
                  </a:lnTo>
                  <a:cubicBezTo>
                    <a:pt x="19016" y="22490"/>
                    <a:pt x="19016" y="22541"/>
                    <a:pt x="18981" y="22576"/>
                  </a:cubicBezTo>
                  <a:cubicBezTo>
                    <a:pt x="18741" y="22806"/>
                    <a:pt x="18285" y="22931"/>
                    <a:pt x="17854" y="22931"/>
                  </a:cubicBezTo>
                  <a:cubicBezTo>
                    <a:pt x="17545" y="22931"/>
                    <a:pt x="17250" y="22867"/>
                    <a:pt x="17056" y="22730"/>
                  </a:cubicBezTo>
                  <a:cubicBezTo>
                    <a:pt x="16729" y="22524"/>
                    <a:pt x="16609" y="22163"/>
                    <a:pt x="16763" y="21802"/>
                  </a:cubicBezTo>
                  <a:cubicBezTo>
                    <a:pt x="16935" y="21406"/>
                    <a:pt x="17176" y="21063"/>
                    <a:pt x="17623" y="20959"/>
                  </a:cubicBezTo>
                  <a:close/>
                  <a:moveTo>
                    <a:pt x="5296" y="27785"/>
                  </a:moveTo>
                  <a:lnTo>
                    <a:pt x="5296" y="27785"/>
                  </a:lnTo>
                  <a:cubicBezTo>
                    <a:pt x="5175" y="27957"/>
                    <a:pt x="5106" y="28060"/>
                    <a:pt x="5055" y="28146"/>
                  </a:cubicBezTo>
                  <a:cubicBezTo>
                    <a:pt x="4952" y="28301"/>
                    <a:pt x="4849" y="28438"/>
                    <a:pt x="4780" y="28610"/>
                  </a:cubicBezTo>
                  <a:cubicBezTo>
                    <a:pt x="4625" y="28937"/>
                    <a:pt x="4694" y="29264"/>
                    <a:pt x="4900" y="29539"/>
                  </a:cubicBezTo>
                  <a:cubicBezTo>
                    <a:pt x="5026" y="29706"/>
                    <a:pt x="5190" y="29759"/>
                    <a:pt x="5361" y="29759"/>
                  </a:cubicBezTo>
                  <a:cubicBezTo>
                    <a:pt x="5471" y="29759"/>
                    <a:pt x="5584" y="29738"/>
                    <a:pt x="5691" y="29711"/>
                  </a:cubicBezTo>
                  <a:cubicBezTo>
                    <a:pt x="6207" y="29573"/>
                    <a:pt x="6551" y="29229"/>
                    <a:pt x="6809" y="28782"/>
                  </a:cubicBezTo>
                  <a:cubicBezTo>
                    <a:pt x="6877" y="28645"/>
                    <a:pt x="6981" y="28490"/>
                    <a:pt x="7066" y="28352"/>
                  </a:cubicBezTo>
                  <a:cubicBezTo>
                    <a:pt x="7101" y="28370"/>
                    <a:pt x="7135" y="28370"/>
                    <a:pt x="7170" y="28370"/>
                  </a:cubicBezTo>
                  <a:cubicBezTo>
                    <a:pt x="7187" y="28473"/>
                    <a:pt x="7221" y="28576"/>
                    <a:pt x="7204" y="28662"/>
                  </a:cubicBezTo>
                  <a:cubicBezTo>
                    <a:pt x="6998" y="29367"/>
                    <a:pt x="6207" y="29969"/>
                    <a:pt x="5450" y="29969"/>
                  </a:cubicBezTo>
                  <a:cubicBezTo>
                    <a:pt x="5434" y="29969"/>
                    <a:pt x="5419" y="29969"/>
                    <a:pt x="5403" y="29969"/>
                  </a:cubicBezTo>
                  <a:cubicBezTo>
                    <a:pt x="4831" y="29969"/>
                    <a:pt x="4503" y="29660"/>
                    <a:pt x="4436" y="29075"/>
                  </a:cubicBezTo>
                  <a:cubicBezTo>
                    <a:pt x="4367" y="28542"/>
                    <a:pt x="4745" y="27888"/>
                    <a:pt x="5296" y="27785"/>
                  </a:cubicBezTo>
                  <a:close/>
                  <a:moveTo>
                    <a:pt x="5588" y="31172"/>
                  </a:moveTo>
                  <a:cubicBezTo>
                    <a:pt x="5622" y="31189"/>
                    <a:pt x="5657" y="31206"/>
                    <a:pt x="5691" y="31224"/>
                  </a:cubicBezTo>
                  <a:cubicBezTo>
                    <a:pt x="5605" y="31464"/>
                    <a:pt x="5502" y="31722"/>
                    <a:pt x="5468" y="31963"/>
                  </a:cubicBezTo>
                  <a:cubicBezTo>
                    <a:pt x="5433" y="32272"/>
                    <a:pt x="5399" y="32599"/>
                    <a:pt x="5450" y="32891"/>
                  </a:cubicBezTo>
                  <a:cubicBezTo>
                    <a:pt x="5491" y="33216"/>
                    <a:pt x="5638" y="33349"/>
                    <a:pt x="5900" y="33349"/>
                  </a:cubicBezTo>
                  <a:cubicBezTo>
                    <a:pt x="5971" y="33349"/>
                    <a:pt x="6050" y="33340"/>
                    <a:pt x="6138" y="33321"/>
                  </a:cubicBezTo>
                  <a:cubicBezTo>
                    <a:pt x="6619" y="33218"/>
                    <a:pt x="6877" y="32874"/>
                    <a:pt x="7084" y="32462"/>
                  </a:cubicBezTo>
                  <a:cubicBezTo>
                    <a:pt x="7152" y="32324"/>
                    <a:pt x="7238" y="32204"/>
                    <a:pt x="7376" y="31997"/>
                  </a:cubicBezTo>
                  <a:cubicBezTo>
                    <a:pt x="7428" y="32169"/>
                    <a:pt x="7462" y="32238"/>
                    <a:pt x="7462" y="32307"/>
                  </a:cubicBezTo>
                  <a:cubicBezTo>
                    <a:pt x="7359" y="32891"/>
                    <a:pt x="6791" y="33476"/>
                    <a:pt x="6190" y="33579"/>
                  </a:cubicBezTo>
                  <a:cubicBezTo>
                    <a:pt x="6094" y="33599"/>
                    <a:pt x="6004" y="33609"/>
                    <a:pt x="5920" y="33609"/>
                  </a:cubicBezTo>
                  <a:cubicBezTo>
                    <a:pt x="5507" y="33609"/>
                    <a:pt x="5238" y="33366"/>
                    <a:pt x="5124" y="32909"/>
                  </a:cubicBezTo>
                  <a:cubicBezTo>
                    <a:pt x="4986" y="32324"/>
                    <a:pt x="5158" y="31808"/>
                    <a:pt x="5416" y="31310"/>
                  </a:cubicBezTo>
                  <a:cubicBezTo>
                    <a:pt x="5450" y="31241"/>
                    <a:pt x="5519" y="31224"/>
                    <a:pt x="5588" y="31172"/>
                  </a:cubicBezTo>
                  <a:close/>
                  <a:moveTo>
                    <a:pt x="40272" y="33657"/>
                  </a:moveTo>
                  <a:cubicBezTo>
                    <a:pt x="40753" y="33657"/>
                    <a:pt x="41171" y="34014"/>
                    <a:pt x="41298" y="34473"/>
                  </a:cubicBezTo>
                  <a:cubicBezTo>
                    <a:pt x="41470" y="35041"/>
                    <a:pt x="41264" y="35505"/>
                    <a:pt x="40782" y="35711"/>
                  </a:cubicBezTo>
                  <a:cubicBezTo>
                    <a:pt x="40575" y="35801"/>
                    <a:pt x="40354" y="35846"/>
                    <a:pt x="40151" y="35846"/>
                  </a:cubicBezTo>
                  <a:cubicBezTo>
                    <a:pt x="39847" y="35846"/>
                    <a:pt x="39582" y="35745"/>
                    <a:pt x="39458" y="35539"/>
                  </a:cubicBezTo>
                  <a:cubicBezTo>
                    <a:pt x="39596" y="35522"/>
                    <a:pt x="39716" y="35505"/>
                    <a:pt x="39837" y="35505"/>
                  </a:cubicBezTo>
                  <a:cubicBezTo>
                    <a:pt x="39957" y="35505"/>
                    <a:pt x="40077" y="35522"/>
                    <a:pt x="40215" y="35522"/>
                  </a:cubicBezTo>
                  <a:cubicBezTo>
                    <a:pt x="40731" y="35505"/>
                    <a:pt x="41006" y="35333"/>
                    <a:pt x="41092" y="35006"/>
                  </a:cubicBezTo>
                  <a:cubicBezTo>
                    <a:pt x="41195" y="34611"/>
                    <a:pt x="40988" y="34146"/>
                    <a:pt x="40576" y="33906"/>
                  </a:cubicBezTo>
                  <a:cubicBezTo>
                    <a:pt x="40473" y="33837"/>
                    <a:pt x="40352" y="33785"/>
                    <a:pt x="40146" y="33665"/>
                  </a:cubicBezTo>
                  <a:cubicBezTo>
                    <a:pt x="40188" y="33660"/>
                    <a:pt x="40230" y="33657"/>
                    <a:pt x="40272" y="33657"/>
                  </a:cubicBezTo>
                  <a:close/>
                  <a:moveTo>
                    <a:pt x="41482" y="35930"/>
                  </a:moveTo>
                  <a:cubicBezTo>
                    <a:pt x="41491" y="35930"/>
                    <a:pt x="41498" y="35931"/>
                    <a:pt x="41504" y="35935"/>
                  </a:cubicBezTo>
                  <a:cubicBezTo>
                    <a:pt x="41831" y="36089"/>
                    <a:pt x="41968" y="36364"/>
                    <a:pt x="42020" y="36708"/>
                  </a:cubicBezTo>
                  <a:cubicBezTo>
                    <a:pt x="42072" y="37035"/>
                    <a:pt x="41900" y="37241"/>
                    <a:pt x="41659" y="37413"/>
                  </a:cubicBezTo>
                  <a:cubicBezTo>
                    <a:pt x="41439" y="37560"/>
                    <a:pt x="41138" y="37633"/>
                    <a:pt x="40835" y="37633"/>
                  </a:cubicBezTo>
                  <a:cubicBezTo>
                    <a:pt x="40498" y="37633"/>
                    <a:pt x="40158" y="37543"/>
                    <a:pt x="39923" y="37362"/>
                  </a:cubicBezTo>
                  <a:cubicBezTo>
                    <a:pt x="39871" y="37327"/>
                    <a:pt x="39837" y="37241"/>
                    <a:pt x="39785" y="37172"/>
                  </a:cubicBezTo>
                  <a:cubicBezTo>
                    <a:pt x="39802" y="37138"/>
                    <a:pt x="39819" y="37104"/>
                    <a:pt x="39854" y="37069"/>
                  </a:cubicBezTo>
                  <a:cubicBezTo>
                    <a:pt x="40043" y="37121"/>
                    <a:pt x="40215" y="37190"/>
                    <a:pt x="40421" y="37207"/>
                  </a:cubicBezTo>
                  <a:cubicBezTo>
                    <a:pt x="40623" y="37231"/>
                    <a:pt x="40833" y="37271"/>
                    <a:pt x="41039" y="37271"/>
                  </a:cubicBezTo>
                  <a:cubicBezTo>
                    <a:pt x="41132" y="37271"/>
                    <a:pt x="41225" y="37263"/>
                    <a:pt x="41315" y="37241"/>
                  </a:cubicBezTo>
                  <a:cubicBezTo>
                    <a:pt x="41779" y="37155"/>
                    <a:pt x="41900" y="36743"/>
                    <a:pt x="41607" y="36347"/>
                  </a:cubicBezTo>
                  <a:cubicBezTo>
                    <a:pt x="41521" y="36227"/>
                    <a:pt x="41418" y="36124"/>
                    <a:pt x="41298" y="35986"/>
                  </a:cubicBezTo>
                  <a:cubicBezTo>
                    <a:pt x="41382" y="35958"/>
                    <a:pt x="41443" y="35930"/>
                    <a:pt x="41482" y="35930"/>
                  </a:cubicBezTo>
                  <a:close/>
                  <a:moveTo>
                    <a:pt x="21999" y="36528"/>
                  </a:moveTo>
                  <a:cubicBezTo>
                    <a:pt x="22448" y="36528"/>
                    <a:pt x="22912" y="36739"/>
                    <a:pt x="23022" y="37069"/>
                  </a:cubicBezTo>
                  <a:cubicBezTo>
                    <a:pt x="23056" y="37172"/>
                    <a:pt x="23056" y="37293"/>
                    <a:pt x="23039" y="37396"/>
                  </a:cubicBezTo>
                  <a:cubicBezTo>
                    <a:pt x="22958" y="37787"/>
                    <a:pt x="22455" y="38135"/>
                    <a:pt x="21992" y="38135"/>
                  </a:cubicBezTo>
                  <a:cubicBezTo>
                    <a:pt x="21865" y="38135"/>
                    <a:pt x="21741" y="38109"/>
                    <a:pt x="21629" y="38049"/>
                  </a:cubicBezTo>
                  <a:cubicBezTo>
                    <a:pt x="21853" y="37946"/>
                    <a:pt x="22024" y="37877"/>
                    <a:pt x="22196" y="37791"/>
                  </a:cubicBezTo>
                  <a:cubicBezTo>
                    <a:pt x="22454" y="37671"/>
                    <a:pt x="22798" y="37568"/>
                    <a:pt x="22747" y="37207"/>
                  </a:cubicBezTo>
                  <a:cubicBezTo>
                    <a:pt x="22695" y="36846"/>
                    <a:pt x="22351" y="36794"/>
                    <a:pt x="22042" y="36777"/>
                  </a:cubicBezTo>
                  <a:cubicBezTo>
                    <a:pt x="21818" y="36777"/>
                    <a:pt x="21595" y="36760"/>
                    <a:pt x="21320" y="36743"/>
                  </a:cubicBezTo>
                  <a:cubicBezTo>
                    <a:pt x="21499" y="36594"/>
                    <a:pt x="21747" y="36528"/>
                    <a:pt x="21999" y="36528"/>
                  </a:cubicBezTo>
                  <a:close/>
                  <a:moveTo>
                    <a:pt x="29394" y="43353"/>
                  </a:moveTo>
                  <a:cubicBezTo>
                    <a:pt x="29845" y="43353"/>
                    <a:pt x="30328" y="43531"/>
                    <a:pt x="30501" y="43843"/>
                  </a:cubicBezTo>
                  <a:cubicBezTo>
                    <a:pt x="30587" y="44015"/>
                    <a:pt x="30587" y="44290"/>
                    <a:pt x="30535" y="44480"/>
                  </a:cubicBezTo>
                  <a:cubicBezTo>
                    <a:pt x="30411" y="44836"/>
                    <a:pt x="29994" y="45109"/>
                    <a:pt x="29585" y="45109"/>
                  </a:cubicBezTo>
                  <a:cubicBezTo>
                    <a:pt x="29541" y="45109"/>
                    <a:pt x="29496" y="45105"/>
                    <a:pt x="29452" y="45099"/>
                  </a:cubicBezTo>
                  <a:cubicBezTo>
                    <a:pt x="29641" y="44944"/>
                    <a:pt x="29761" y="44841"/>
                    <a:pt x="29882" y="44755"/>
                  </a:cubicBezTo>
                  <a:cubicBezTo>
                    <a:pt x="30105" y="44583"/>
                    <a:pt x="30380" y="44411"/>
                    <a:pt x="30294" y="44084"/>
                  </a:cubicBezTo>
                  <a:cubicBezTo>
                    <a:pt x="30208" y="43757"/>
                    <a:pt x="29916" y="43637"/>
                    <a:pt x="29607" y="43603"/>
                  </a:cubicBezTo>
                  <a:cubicBezTo>
                    <a:pt x="29529" y="43586"/>
                    <a:pt x="29452" y="43581"/>
                    <a:pt x="29375" y="43581"/>
                  </a:cubicBezTo>
                  <a:cubicBezTo>
                    <a:pt x="29297" y="43581"/>
                    <a:pt x="29220" y="43586"/>
                    <a:pt x="29142" y="43586"/>
                  </a:cubicBezTo>
                  <a:cubicBezTo>
                    <a:pt x="29005" y="43603"/>
                    <a:pt x="28850" y="43620"/>
                    <a:pt x="28713" y="43654"/>
                  </a:cubicBezTo>
                  <a:cubicBezTo>
                    <a:pt x="28713" y="43586"/>
                    <a:pt x="28695" y="43551"/>
                    <a:pt x="28695" y="43551"/>
                  </a:cubicBezTo>
                  <a:cubicBezTo>
                    <a:pt x="28869" y="43416"/>
                    <a:pt x="29126" y="43353"/>
                    <a:pt x="29394" y="43353"/>
                  </a:cubicBezTo>
                  <a:close/>
                  <a:moveTo>
                    <a:pt x="7359" y="42949"/>
                  </a:moveTo>
                  <a:cubicBezTo>
                    <a:pt x="7754" y="42967"/>
                    <a:pt x="8046" y="43482"/>
                    <a:pt x="8012" y="44015"/>
                  </a:cubicBezTo>
                  <a:cubicBezTo>
                    <a:pt x="7946" y="44725"/>
                    <a:pt x="7310" y="45308"/>
                    <a:pt x="6590" y="45308"/>
                  </a:cubicBezTo>
                  <a:cubicBezTo>
                    <a:pt x="6560" y="45308"/>
                    <a:pt x="6529" y="45307"/>
                    <a:pt x="6499" y="45305"/>
                  </a:cubicBezTo>
                  <a:cubicBezTo>
                    <a:pt x="5932" y="45270"/>
                    <a:pt x="5485" y="44927"/>
                    <a:pt x="5519" y="44497"/>
                  </a:cubicBezTo>
                  <a:lnTo>
                    <a:pt x="5519" y="44497"/>
                  </a:lnTo>
                  <a:cubicBezTo>
                    <a:pt x="5657" y="44583"/>
                    <a:pt x="5777" y="44634"/>
                    <a:pt x="5880" y="44703"/>
                  </a:cubicBezTo>
                  <a:cubicBezTo>
                    <a:pt x="6151" y="44875"/>
                    <a:pt x="6418" y="44962"/>
                    <a:pt x="6664" y="44962"/>
                  </a:cubicBezTo>
                  <a:cubicBezTo>
                    <a:pt x="6934" y="44962"/>
                    <a:pt x="7178" y="44858"/>
                    <a:pt x="7376" y="44651"/>
                  </a:cubicBezTo>
                  <a:cubicBezTo>
                    <a:pt x="7806" y="44204"/>
                    <a:pt x="7840" y="43740"/>
                    <a:pt x="7462" y="43156"/>
                  </a:cubicBezTo>
                  <a:cubicBezTo>
                    <a:pt x="7428" y="43087"/>
                    <a:pt x="7393" y="43018"/>
                    <a:pt x="7359" y="42949"/>
                  </a:cubicBezTo>
                  <a:close/>
                  <a:moveTo>
                    <a:pt x="27253" y="44456"/>
                  </a:moveTo>
                  <a:cubicBezTo>
                    <a:pt x="27423" y="44456"/>
                    <a:pt x="27590" y="44471"/>
                    <a:pt x="27750" y="44514"/>
                  </a:cubicBezTo>
                  <a:cubicBezTo>
                    <a:pt x="28455" y="44669"/>
                    <a:pt x="28627" y="45442"/>
                    <a:pt x="28111" y="45924"/>
                  </a:cubicBezTo>
                  <a:cubicBezTo>
                    <a:pt x="27784" y="46199"/>
                    <a:pt x="27354" y="46354"/>
                    <a:pt x="26959" y="46543"/>
                  </a:cubicBezTo>
                  <a:cubicBezTo>
                    <a:pt x="26930" y="46560"/>
                    <a:pt x="26896" y="46566"/>
                    <a:pt x="26858" y="46566"/>
                  </a:cubicBezTo>
                  <a:cubicBezTo>
                    <a:pt x="26783" y="46566"/>
                    <a:pt x="26695" y="46543"/>
                    <a:pt x="26615" y="46543"/>
                  </a:cubicBezTo>
                  <a:cubicBezTo>
                    <a:pt x="26615" y="46491"/>
                    <a:pt x="26615" y="46457"/>
                    <a:pt x="26598" y="46405"/>
                  </a:cubicBezTo>
                  <a:cubicBezTo>
                    <a:pt x="26735" y="46354"/>
                    <a:pt x="26873" y="46302"/>
                    <a:pt x="26993" y="46233"/>
                  </a:cubicBezTo>
                  <a:cubicBezTo>
                    <a:pt x="27303" y="46079"/>
                    <a:pt x="27629" y="45958"/>
                    <a:pt x="27870" y="45735"/>
                  </a:cubicBezTo>
                  <a:cubicBezTo>
                    <a:pt x="28283" y="45391"/>
                    <a:pt x="28162" y="44892"/>
                    <a:pt x="27647" y="44772"/>
                  </a:cubicBezTo>
                  <a:cubicBezTo>
                    <a:pt x="27467" y="44733"/>
                    <a:pt x="27284" y="44722"/>
                    <a:pt x="27100" y="44722"/>
                  </a:cubicBezTo>
                  <a:cubicBezTo>
                    <a:pt x="26880" y="44722"/>
                    <a:pt x="26659" y="44737"/>
                    <a:pt x="26443" y="44737"/>
                  </a:cubicBezTo>
                  <a:cubicBezTo>
                    <a:pt x="26384" y="44737"/>
                    <a:pt x="26331" y="44749"/>
                    <a:pt x="26267" y="44749"/>
                  </a:cubicBezTo>
                  <a:cubicBezTo>
                    <a:pt x="26219" y="44749"/>
                    <a:pt x="26166" y="44742"/>
                    <a:pt x="26099" y="44720"/>
                  </a:cubicBezTo>
                  <a:cubicBezTo>
                    <a:pt x="26185" y="44651"/>
                    <a:pt x="26254" y="44514"/>
                    <a:pt x="26323" y="44514"/>
                  </a:cubicBezTo>
                  <a:cubicBezTo>
                    <a:pt x="26632" y="44503"/>
                    <a:pt x="26948" y="44456"/>
                    <a:pt x="27253" y="44456"/>
                  </a:cubicBezTo>
                  <a:close/>
                  <a:moveTo>
                    <a:pt x="8389" y="45046"/>
                  </a:moveTo>
                  <a:cubicBezTo>
                    <a:pt x="8701" y="45046"/>
                    <a:pt x="8961" y="45281"/>
                    <a:pt x="9044" y="45597"/>
                  </a:cubicBezTo>
                  <a:cubicBezTo>
                    <a:pt x="9164" y="46079"/>
                    <a:pt x="8923" y="46612"/>
                    <a:pt x="8476" y="46818"/>
                  </a:cubicBezTo>
                  <a:cubicBezTo>
                    <a:pt x="8323" y="46889"/>
                    <a:pt x="8160" y="46925"/>
                    <a:pt x="8000" y="46925"/>
                  </a:cubicBezTo>
                  <a:cubicBezTo>
                    <a:pt x="7692" y="46925"/>
                    <a:pt x="7396" y="46791"/>
                    <a:pt x="7204" y="46508"/>
                  </a:cubicBezTo>
                  <a:lnTo>
                    <a:pt x="7204" y="46508"/>
                  </a:lnTo>
                  <a:cubicBezTo>
                    <a:pt x="7445" y="46543"/>
                    <a:pt x="7617" y="46560"/>
                    <a:pt x="7789" y="46594"/>
                  </a:cubicBezTo>
                  <a:cubicBezTo>
                    <a:pt x="7860" y="46608"/>
                    <a:pt x="7930" y="46614"/>
                    <a:pt x="7998" y="46614"/>
                  </a:cubicBezTo>
                  <a:cubicBezTo>
                    <a:pt x="8455" y="46614"/>
                    <a:pt x="8820" y="46323"/>
                    <a:pt x="8820" y="45889"/>
                  </a:cubicBezTo>
                  <a:cubicBezTo>
                    <a:pt x="8820" y="45700"/>
                    <a:pt x="8700" y="45511"/>
                    <a:pt x="8614" y="45339"/>
                  </a:cubicBezTo>
                  <a:cubicBezTo>
                    <a:pt x="8562" y="45236"/>
                    <a:pt x="8459" y="45167"/>
                    <a:pt x="8356" y="45047"/>
                  </a:cubicBezTo>
                  <a:cubicBezTo>
                    <a:pt x="8367" y="45046"/>
                    <a:pt x="8378" y="45046"/>
                    <a:pt x="8389" y="45046"/>
                  </a:cubicBezTo>
                  <a:close/>
                  <a:moveTo>
                    <a:pt x="48674" y="44944"/>
                  </a:moveTo>
                  <a:cubicBezTo>
                    <a:pt x="48725" y="44961"/>
                    <a:pt x="48760" y="44978"/>
                    <a:pt x="48794" y="44978"/>
                  </a:cubicBezTo>
                  <a:cubicBezTo>
                    <a:pt x="48811" y="45150"/>
                    <a:pt x="48811" y="45339"/>
                    <a:pt x="48846" y="45494"/>
                  </a:cubicBezTo>
                  <a:cubicBezTo>
                    <a:pt x="48897" y="45717"/>
                    <a:pt x="48949" y="45958"/>
                    <a:pt x="49035" y="46147"/>
                  </a:cubicBezTo>
                  <a:cubicBezTo>
                    <a:pt x="49179" y="46436"/>
                    <a:pt x="49353" y="46754"/>
                    <a:pt x="49711" y="46754"/>
                  </a:cubicBezTo>
                  <a:cubicBezTo>
                    <a:pt x="49737" y="46754"/>
                    <a:pt x="49763" y="46753"/>
                    <a:pt x="49791" y="46749"/>
                  </a:cubicBezTo>
                  <a:cubicBezTo>
                    <a:pt x="50170" y="46715"/>
                    <a:pt x="50342" y="46388"/>
                    <a:pt x="50462" y="46061"/>
                  </a:cubicBezTo>
                  <a:cubicBezTo>
                    <a:pt x="50531" y="45855"/>
                    <a:pt x="50565" y="45632"/>
                    <a:pt x="50617" y="45408"/>
                  </a:cubicBezTo>
                  <a:cubicBezTo>
                    <a:pt x="50651" y="45408"/>
                    <a:pt x="50685" y="45408"/>
                    <a:pt x="50720" y="45391"/>
                  </a:cubicBezTo>
                  <a:cubicBezTo>
                    <a:pt x="50771" y="45477"/>
                    <a:pt x="50823" y="45546"/>
                    <a:pt x="50840" y="45632"/>
                  </a:cubicBezTo>
                  <a:cubicBezTo>
                    <a:pt x="50857" y="45683"/>
                    <a:pt x="50840" y="45752"/>
                    <a:pt x="50840" y="45821"/>
                  </a:cubicBezTo>
                  <a:cubicBezTo>
                    <a:pt x="50737" y="46422"/>
                    <a:pt x="50273" y="46973"/>
                    <a:pt x="49826" y="47007"/>
                  </a:cubicBezTo>
                  <a:cubicBezTo>
                    <a:pt x="49802" y="47010"/>
                    <a:pt x="49777" y="47011"/>
                    <a:pt x="49753" y="47011"/>
                  </a:cubicBezTo>
                  <a:cubicBezTo>
                    <a:pt x="49343" y="47011"/>
                    <a:pt x="48904" y="46610"/>
                    <a:pt x="48725" y="46010"/>
                  </a:cubicBezTo>
                  <a:cubicBezTo>
                    <a:pt x="48639" y="45769"/>
                    <a:pt x="48622" y="45494"/>
                    <a:pt x="48588" y="45236"/>
                  </a:cubicBezTo>
                  <a:cubicBezTo>
                    <a:pt x="48588" y="45133"/>
                    <a:pt x="48657" y="45047"/>
                    <a:pt x="48674" y="44944"/>
                  </a:cubicBezTo>
                  <a:close/>
                  <a:moveTo>
                    <a:pt x="46404" y="47592"/>
                  </a:moveTo>
                  <a:cubicBezTo>
                    <a:pt x="46456" y="47712"/>
                    <a:pt x="46490" y="47849"/>
                    <a:pt x="46542" y="47970"/>
                  </a:cubicBezTo>
                  <a:cubicBezTo>
                    <a:pt x="46611" y="48193"/>
                    <a:pt x="46679" y="48434"/>
                    <a:pt x="46748" y="48657"/>
                  </a:cubicBezTo>
                  <a:cubicBezTo>
                    <a:pt x="46869" y="49001"/>
                    <a:pt x="47058" y="49294"/>
                    <a:pt x="47453" y="49311"/>
                  </a:cubicBezTo>
                  <a:cubicBezTo>
                    <a:pt x="47494" y="49314"/>
                    <a:pt x="47534" y="49316"/>
                    <a:pt x="47573" y="49316"/>
                  </a:cubicBezTo>
                  <a:cubicBezTo>
                    <a:pt x="47938" y="49316"/>
                    <a:pt x="48264" y="49171"/>
                    <a:pt x="48450" y="48829"/>
                  </a:cubicBezTo>
                  <a:cubicBezTo>
                    <a:pt x="48622" y="48486"/>
                    <a:pt x="48725" y="48107"/>
                    <a:pt x="48863" y="47712"/>
                  </a:cubicBezTo>
                  <a:cubicBezTo>
                    <a:pt x="48897" y="47746"/>
                    <a:pt x="48949" y="47781"/>
                    <a:pt x="48949" y="47815"/>
                  </a:cubicBezTo>
                  <a:cubicBezTo>
                    <a:pt x="49035" y="48314"/>
                    <a:pt x="48622" y="49208"/>
                    <a:pt x="48175" y="49448"/>
                  </a:cubicBezTo>
                  <a:cubicBezTo>
                    <a:pt x="47950" y="49569"/>
                    <a:pt x="47726" y="49629"/>
                    <a:pt x="47516" y="49629"/>
                  </a:cubicBezTo>
                  <a:cubicBezTo>
                    <a:pt x="47070" y="49629"/>
                    <a:pt x="46689" y="49361"/>
                    <a:pt x="46490" y="48847"/>
                  </a:cubicBezTo>
                  <a:cubicBezTo>
                    <a:pt x="46387" y="48589"/>
                    <a:pt x="46301" y="48296"/>
                    <a:pt x="46232" y="48021"/>
                  </a:cubicBezTo>
                  <a:cubicBezTo>
                    <a:pt x="46215" y="47884"/>
                    <a:pt x="46250" y="47746"/>
                    <a:pt x="46267" y="47609"/>
                  </a:cubicBezTo>
                  <a:cubicBezTo>
                    <a:pt x="46301" y="47609"/>
                    <a:pt x="46353" y="47592"/>
                    <a:pt x="46404" y="47592"/>
                  </a:cubicBezTo>
                  <a:close/>
                  <a:moveTo>
                    <a:pt x="34060" y="50961"/>
                  </a:moveTo>
                  <a:cubicBezTo>
                    <a:pt x="34025" y="51047"/>
                    <a:pt x="34008" y="51133"/>
                    <a:pt x="33957" y="51202"/>
                  </a:cubicBezTo>
                  <a:cubicBezTo>
                    <a:pt x="33871" y="51357"/>
                    <a:pt x="33750" y="51494"/>
                    <a:pt x="33664" y="51649"/>
                  </a:cubicBezTo>
                  <a:cubicBezTo>
                    <a:pt x="33338" y="52333"/>
                    <a:pt x="33676" y="52910"/>
                    <a:pt x="34400" y="52910"/>
                  </a:cubicBezTo>
                  <a:cubicBezTo>
                    <a:pt x="34440" y="52910"/>
                    <a:pt x="34482" y="52908"/>
                    <a:pt x="34524" y="52904"/>
                  </a:cubicBezTo>
                  <a:cubicBezTo>
                    <a:pt x="35022" y="52870"/>
                    <a:pt x="35452" y="52646"/>
                    <a:pt x="35745" y="52234"/>
                  </a:cubicBezTo>
                  <a:cubicBezTo>
                    <a:pt x="35848" y="52113"/>
                    <a:pt x="35951" y="51993"/>
                    <a:pt x="36054" y="51890"/>
                  </a:cubicBezTo>
                  <a:cubicBezTo>
                    <a:pt x="36088" y="51907"/>
                    <a:pt x="36123" y="51924"/>
                    <a:pt x="36157" y="51941"/>
                  </a:cubicBezTo>
                  <a:cubicBezTo>
                    <a:pt x="36140" y="52027"/>
                    <a:pt x="36157" y="52113"/>
                    <a:pt x="36123" y="52182"/>
                  </a:cubicBezTo>
                  <a:cubicBezTo>
                    <a:pt x="35879" y="52759"/>
                    <a:pt x="35120" y="53154"/>
                    <a:pt x="34443" y="53154"/>
                  </a:cubicBezTo>
                  <a:cubicBezTo>
                    <a:pt x="34212" y="53154"/>
                    <a:pt x="33990" y="53108"/>
                    <a:pt x="33802" y="53007"/>
                  </a:cubicBezTo>
                  <a:cubicBezTo>
                    <a:pt x="33320" y="52749"/>
                    <a:pt x="33148" y="52371"/>
                    <a:pt x="33303" y="51838"/>
                  </a:cubicBezTo>
                  <a:cubicBezTo>
                    <a:pt x="33424" y="51460"/>
                    <a:pt x="33595" y="51099"/>
                    <a:pt x="34060" y="50961"/>
                  </a:cubicBezTo>
                  <a:close/>
                  <a:moveTo>
                    <a:pt x="32358" y="52818"/>
                  </a:moveTo>
                  <a:cubicBezTo>
                    <a:pt x="32392" y="52853"/>
                    <a:pt x="32426" y="52887"/>
                    <a:pt x="32444" y="52921"/>
                  </a:cubicBezTo>
                  <a:cubicBezTo>
                    <a:pt x="32375" y="53007"/>
                    <a:pt x="32289" y="53076"/>
                    <a:pt x="32220" y="53162"/>
                  </a:cubicBezTo>
                  <a:cubicBezTo>
                    <a:pt x="32031" y="53351"/>
                    <a:pt x="31825" y="53540"/>
                    <a:pt x="31687" y="53764"/>
                  </a:cubicBezTo>
                  <a:cubicBezTo>
                    <a:pt x="31412" y="54159"/>
                    <a:pt x="31618" y="54572"/>
                    <a:pt x="32100" y="54572"/>
                  </a:cubicBezTo>
                  <a:cubicBezTo>
                    <a:pt x="32121" y="54573"/>
                    <a:pt x="32142" y="54573"/>
                    <a:pt x="32163" y="54573"/>
                  </a:cubicBezTo>
                  <a:cubicBezTo>
                    <a:pt x="32505" y="54573"/>
                    <a:pt x="32860" y="54448"/>
                    <a:pt x="33200" y="54383"/>
                  </a:cubicBezTo>
                  <a:cubicBezTo>
                    <a:pt x="33355" y="54348"/>
                    <a:pt x="33509" y="54314"/>
                    <a:pt x="33664" y="54280"/>
                  </a:cubicBezTo>
                  <a:lnTo>
                    <a:pt x="33716" y="54366"/>
                  </a:lnTo>
                  <a:cubicBezTo>
                    <a:pt x="33647" y="54452"/>
                    <a:pt x="33578" y="54572"/>
                    <a:pt x="33492" y="54589"/>
                  </a:cubicBezTo>
                  <a:cubicBezTo>
                    <a:pt x="33045" y="54709"/>
                    <a:pt x="32581" y="54881"/>
                    <a:pt x="32134" y="54881"/>
                  </a:cubicBezTo>
                  <a:cubicBezTo>
                    <a:pt x="31343" y="54881"/>
                    <a:pt x="31016" y="54176"/>
                    <a:pt x="31464" y="53540"/>
                  </a:cubicBezTo>
                  <a:cubicBezTo>
                    <a:pt x="31687" y="53214"/>
                    <a:pt x="31928" y="52887"/>
                    <a:pt x="32358" y="52818"/>
                  </a:cubicBezTo>
                  <a:close/>
                  <a:moveTo>
                    <a:pt x="17096" y="54406"/>
                  </a:moveTo>
                  <a:cubicBezTo>
                    <a:pt x="17205" y="54406"/>
                    <a:pt x="17313" y="54432"/>
                    <a:pt x="17417" y="54486"/>
                  </a:cubicBezTo>
                  <a:cubicBezTo>
                    <a:pt x="16987" y="54675"/>
                    <a:pt x="16523" y="54830"/>
                    <a:pt x="16420" y="55346"/>
                  </a:cubicBezTo>
                  <a:cubicBezTo>
                    <a:pt x="16282" y="55930"/>
                    <a:pt x="16849" y="56033"/>
                    <a:pt x="17245" y="56377"/>
                  </a:cubicBezTo>
                  <a:cubicBezTo>
                    <a:pt x="17143" y="56405"/>
                    <a:pt x="17052" y="56417"/>
                    <a:pt x="16970" y="56417"/>
                  </a:cubicBezTo>
                  <a:cubicBezTo>
                    <a:pt x="16690" y="56417"/>
                    <a:pt x="16510" y="56275"/>
                    <a:pt x="16351" y="56102"/>
                  </a:cubicBezTo>
                  <a:cubicBezTo>
                    <a:pt x="16007" y="55758"/>
                    <a:pt x="16007" y="55242"/>
                    <a:pt x="16316" y="54847"/>
                  </a:cubicBezTo>
                  <a:cubicBezTo>
                    <a:pt x="16549" y="54565"/>
                    <a:pt x="16826" y="54406"/>
                    <a:pt x="17096" y="54406"/>
                  </a:cubicBezTo>
                  <a:close/>
                  <a:moveTo>
                    <a:pt x="18925" y="54798"/>
                  </a:moveTo>
                  <a:cubicBezTo>
                    <a:pt x="19026" y="54798"/>
                    <a:pt x="19132" y="54818"/>
                    <a:pt x="19239" y="54830"/>
                  </a:cubicBezTo>
                  <a:cubicBezTo>
                    <a:pt x="19239" y="54881"/>
                    <a:pt x="19239" y="54933"/>
                    <a:pt x="19239" y="55002"/>
                  </a:cubicBezTo>
                  <a:cubicBezTo>
                    <a:pt x="19119" y="55019"/>
                    <a:pt x="19016" y="55053"/>
                    <a:pt x="18895" y="55088"/>
                  </a:cubicBezTo>
                  <a:cubicBezTo>
                    <a:pt x="18448" y="55208"/>
                    <a:pt x="18087" y="55449"/>
                    <a:pt x="17847" y="55861"/>
                  </a:cubicBezTo>
                  <a:cubicBezTo>
                    <a:pt x="17675" y="56171"/>
                    <a:pt x="17726" y="56394"/>
                    <a:pt x="18036" y="56601"/>
                  </a:cubicBezTo>
                  <a:cubicBezTo>
                    <a:pt x="18394" y="56813"/>
                    <a:pt x="18782" y="56872"/>
                    <a:pt x="19186" y="56872"/>
                  </a:cubicBezTo>
                  <a:cubicBezTo>
                    <a:pt x="19306" y="56872"/>
                    <a:pt x="19427" y="56866"/>
                    <a:pt x="19549" y="56859"/>
                  </a:cubicBezTo>
                  <a:cubicBezTo>
                    <a:pt x="19595" y="56853"/>
                    <a:pt x="19642" y="56851"/>
                    <a:pt x="19691" y="56851"/>
                  </a:cubicBezTo>
                  <a:cubicBezTo>
                    <a:pt x="19789" y="56851"/>
                    <a:pt x="19893" y="56859"/>
                    <a:pt x="19996" y="56859"/>
                  </a:cubicBezTo>
                  <a:cubicBezTo>
                    <a:pt x="19996" y="56893"/>
                    <a:pt x="20013" y="56927"/>
                    <a:pt x="20013" y="56962"/>
                  </a:cubicBezTo>
                  <a:cubicBezTo>
                    <a:pt x="19910" y="57013"/>
                    <a:pt x="19807" y="57099"/>
                    <a:pt x="19703" y="57117"/>
                  </a:cubicBezTo>
                  <a:cubicBezTo>
                    <a:pt x="19507" y="57149"/>
                    <a:pt x="19310" y="57168"/>
                    <a:pt x="19114" y="57168"/>
                  </a:cubicBezTo>
                  <a:cubicBezTo>
                    <a:pt x="18696" y="57168"/>
                    <a:pt x="18285" y="57081"/>
                    <a:pt x="17898" y="56859"/>
                  </a:cubicBezTo>
                  <a:cubicBezTo>
                    <a:pt x="17417" y="56601"/>
                    <a:pt x="17314" y="56188"/>
                    <a:pt x="17589" y="55707"/>
                  </a:cubicBezTo>
                  <a:cubicBezTo>
                    <a:pt x="17864" y="55242"/>
                    <a:pt x="18259" y="54916"/>
                    <a:pt x="18792" y="54813"/>
                  </a:cubicBezTo>
                  <a:cubicBezTo>
                    <a:pt x="18835" y="54802"/>
                    <a:pt x="18879" y="54798"/>
                    <a:pt x="18925" y="54798"/>
                  </a:cubicBezTo>
                  <a:close/>
                  <a:moveTo>
                    <a:pt x="14030" y="57048"/>
                  </a:moveTo>
                  <a:cubicBezTo>
                    <a:pt x="14047" y="57082"/>
                    <a:pt x="14064" y="57117"/>
                    <a:pt x="14064" y="57134"/>
                  </a:cubicBezTo>
                  <a:cubicBezTo>
                    <a:pt x="13858" y="57323"/>
                    <a:pt x="13617" y="57495"/>
                    <a:pt x="13428" y="57684"/>
                  </a:cubicBezTo>
                  <a:cubicBezTo>
                    <a:pt x="13256" y="57873"/>
                    <a:pt x="12964" y="58045"/>
                    <a:pt x="13118" y="58372"/>
                  </a:cubicBezTo>
                  <a:cubicBezTo>
                    <a:pt x="13224" y="58583"/>
                    <a:pt x="13409" y="58642"/>
                    <a:pt x="13609" y="58642"/>
                  </a:cubicBezTo>
                  <a:cubicBezTo>
                    <a:pt x="13702" y="58642"/>
                    <a:pt x="13799" y="58629"/>
                    <a:pt x="13892" y="58612"/>
                  </a:cubicBezTo>
                  <a:cubicBezTo>
                    <a:pt x="14167" y="58578"/>
                    <a:pt x="14425" y="58475"/>
                    <a:pt x="14700" y="58406"/>
                  </a:cubicBezTo>
                  <a:cubicBezTo>
                    <a:pt x="14821" y="58372"/>
                    <a:pt x="14958" y="58354"/>
                    <a:pt x="15130" y="58303"/>
                  </a:cubicBezTo>
                  <a:lnTo>
                    <a:pt x="15130" y="58303"/>
                  </a:lnTo>
                  <a:cubicBezTo>
                    <a:pt x="15113" y="58440"/>
                    <a:pt x="15113" y="58492"/>
                    <a:pt x="15096" y="58509"/>
                  </a:cubicBezTo>
                  <a:cubicBezTo>
                    <a:pt x="14862" y="58755"/>
                    <a:pt x="14199" y="58921"/>
                    <a:pt x="13689" y="58921"/>
                  </a:cubicBezTo>
                  <a:cubicBezTo>
                    <a:pt x="13485" y="58921"/>
                    <a:pt x="13305" y="58895"/>
                    <a:pt x="13187" y="58836"/>
                  </a:cubicBezTo>
                  <a:cubicBezTo>
                    <a:pt x="12775" y="58630"/>
                    <a:pt x="12637" y="58217"/>
                    <a:pt x="12912" y="57856"/>
                  </a:cubicBezTo>
                  <a:cubicBezTo>
                    <a:pt x="13136" y="57564"/>
                    <a:pt x="13462" y="57340"/>
                    <a:pt x="13737" y="57099"/>
                  </a:cubicBezTo>
                  <a:cubicBezTo>
                    <a:pt x="13806" y="57048"/>
                    <a:pt x="13944" y="57065"/>
                    <a:pt x="14030" y="57048"/>
                  </a:cubicBezTo>
                  <a:close/>
                  <a:moveTo>
                    <a:pt x="41088" y="58694"/>
                  </a:moveTo>
                  <a:cubicBezTo>
                    <a:pt x="41136" y="58694"/>
                    <a:pt x="41203" y="58722"/>
                    <a:pt x="41315" y="58750"/>
                  </a:cubicBezTo>
                  <a:cubicBezTo>
                    <a:pt x="41195" y="58870"/>
                    <a:pt x="41126" y="58939"/>
                    <a:pt x="41074" y="59025"/>
                  </a:cubicBezTo>
                  <a:cubicBezTo>
                    <a:pt x="40885" y="59266"/>
                    <a:pt x="40679" y="59489"/>
                    <a:pt x="40559" y="59764"/>
                  </a:cubicBezTo>
                  <a:cubicBezTo>
                    <a:pt x="40365" y="60167"/>
                    <a:pt x="40572" y="60493"/>
                    <a:pt x="40957" y="60493"/>
                  </a:cubicBezTo>
                  <a:cubicBezTo>
                    <a:pt x="41015" y="60493"/>
                    <a:pt x="41077" y="60485"/>
                    <a:pt x="41143" y="60469"/>
                  </a:cubicBezTo>
                  <a:cubicBezTo>
                    <a:pt x="41453" y="60400"/>
                    <a:pt x="41711" y="60211"/>
                    <a:pt x="42003" y="60074"/>
                  </a:cubicBezTo>
                  <a:cubicBezTo>
                    <a:pt x="42106" y="60022"/>
                    <a:pt x="42209" y="59936"/>
                    <a:pt x="42398" y="59799"/>
                  </a:cubicBezTo>
                  <a:lnTo>
                    <a:pt x="42398" y="59799"/>
                  </a:lnTo>
                  <a:cubicBezTo>
                    <a:pt x="42264" y="60396"/>
                    <a:pt x="41595" y="60777"/>
                    <a:pt x="41026" y="60777"/>
                  </a:cubicBezTo>
                  <a:cubicBezTo>
                    <a:pt x="40793" y="60777"/>
                    <a:pt x="40576" y="60713"/>
                    <a:pt x="40421" y="60572"/>
                  </a:cubicBezTo>
                  <a:cubicBezTo>
                    <a:pt x="40318" y="60469"/>
                    <a:pt x="40215" y="60314"/>
                    <a:pt x="40180" y="60160"/>
                  </a:cubicBezTo>
                  <a:cubicBezTo>
                    <a:pt x="40060" y="59713"/>
                    <a:pt x="40610" y="58819"/>
                    <a:pt x="41057" y="58698"/>
                  </a:cubicBezTo>
                  <a:cubicBezTo>
                    <a:pt x="41067" y="58695"/>
                    <a:pt x="41077" y="58694"/>
                    <a:pt x="41088" y="58694"/>
                  </a:cubicBezTo>
                  <a:close/>
                  <a:moveTo>
                    <a:pt x="37997" y="58905"/>
                  </a:moveTo>
                  <a:cubicBezTo>
                    <a:pt x="38031" y="58922"/>
                    <a:pt x="38066" y="58956"/>
                    <a:pt x="38100" y="58973"/>
                  </a:cubicBezTo>
                  <a:cubicBezTo>
                    <a:pt x="37962" y="59214"/>
                    <a:pt x="37808" y="59438"/>
                    <a:pt x="37670" y="59661"/>
                  </a:cubicBezTo>
                  <a:cubicBezTo>
                    <a:pt x="37378" y="60211"/>
                    <a:pt x="37601" y="60658"/>
                    <a:pt x="38220" y="60658"/>
                  </a:cubicBezTo>
                  <a:cubicBezTo>
                    <a:pt x="38633" y="60658"/>
                    <a:pt x="39028" y="60504"/>
                    <a:pt x="39424" y="60435"/>
                  </a:cubicBezTo>
                  <a:cubicBezTo>
                    <a:pt x="39527" y="60418"/>
                    <a:pt x="39630" y="60383"/>
                    <a:pt x="39716" y="60349"/>
                  </a:cubicBezTo>
                  <a:cubicBezTo>
                    <a:pt x="39733" y="60383"/>
                    <a:pt x="39751" y="60418"/>
                    <a:pt x="39785" y="60469"/>
                  </a:cubicBezTo>
                  <a:cubicBezTo>
                    <a:pt x="39682" y="60555"/>
                    <a:pt x="39579" y="60658"/>
                    <a:pt x="39458" y="60710"/>
                  </a:cubicBezTo>
                  <a:cubicBezTo>
                    <a:pt x="39161" y="60869"/>
                    <a:pt x="38851" y="60937"/>
                    <a:pt x="38535" y="60937"/>
                  </a:cubicBezTo>
                  <a:cubicBezTo>
                    <a:pt x="38340" y="60937"/>
                    <a:pt x="38143" y="60911"/>
                    <a:pt x="37945" y="60865"/>
                  </a:cubicBezTo>
                  <a:cubicBezTo>
                    <a:pt x="37395" y="60727"/>
                    <a:pt x="37154" y="60228"/>
                    <a:pt x="37378" y="59713"/>
                  </a:cubicBezTo>
                  <a:cubicBezTo>
                    <a:pt x="37515" y="59386"/>
                    <a:pt x="37687" y="59077"/>
                    <a:pt x="37997" y="58905"/>
                  </a:cubicBezTo>
                  <a:close/>
                  <a:moveTo>
                    <a:pt x="33888" y="8976"/>
                  </a:moveTo>
                  <a:lnTo>
                    <a:pt x="33888" y="8976"/>
                  </a:lnTo>
                  <a:cubicBezTo>
                    <a:pt x="35538" y="9423"/>
                    <a:pt x="37068" y="9956"/>
                    <a:pt x="38255" y="11176"/>
                  </a:cubicBezTo>
                  <a:cubicBezTo>
                    <a:pt x="38581" y="11520"/>
                    <a:pt x="38805" y="11899"/>
                    <a:pt x="38839" y="12380"/>
                  </a:cubicBezTo>
                  <a:cubicBezTo>
                    <a:pt x="38857" y="12965"/>
                    <a:pt x="38702" y="13308"/>
                    <a:pt x="38152" y="13480"/>
                  </a:cubicBezTo>
                  <a:cubicBezTo>
                    <a:pt x="37344" y="13738"/>
                    <a:pt x="37292" y="14116"/>
                    <a:pt x="37412" y="14856"/>
                  </a:cubicBezTo>
                  <a:cubicBezTo>
                    <a:pt x="37533" y="15595"/>
                    <a:pt x="37653" y="16334"/>
                    <a:pt x="37447" y="17074"/>
                  </a:cubicBezTo>
                  <a:cubicBezTo>
                    <a:pt x="37137" y="18140"/>
                    <a:pt x="36518" y="19034"/>
                    <a:pt x="35469" y="19378"/>
                  </a:cubicBezTo>
                  <a:cubicBezTo>
                    <a:pt x="34335" y="19756"/>
                    <a:pt x="33819" y="20530"/>
                    <a:pt x="33509" y="21595"/>
                  </a:cubicBezTo>
                  <a:cubicBezTo>
                    <a:pt x="33286" y="22421"/>
                    <a:pt x="32873" y="23177"/>
                    <a:pt x="32272" y="23796"/>
                  </a:cubicBezTo>
                  <a:cubicBezTo>
                    <a:pt x="31270" y="24829"/>
                    <a:pt x="30034" y="25239"/>
                    <a:pt x="28662" y="25239"/>
                  </a:cubicBezTo>
                  <a:cubicBezTo>
                    <a:pt x="28503" y="25239"/>
                    <a:pt x="28342" y="25234"/>
                    <a:pt x="28180" y="25223"/>
                  </a:cubicBezTo>
                  <a:cubicBezTo>
                    <a:pt x="27928" y="25208"/>
                    <a:pt x="27677" y="25168"/>
                    <a:pt x="27425" y="25168"/>
                  </a:cubicBezTo>
                  <a:cubicBezTo>
                    <a:pt x="27384" y="25168"/>
                    <a:pt x="27344" y="25169"/>
                    <a:pt x="27303" y="25172"/>
                  </a:cubicBezTo>
                  <a:cubicBezTo>
                    <a:pt x="26598" y="25189"/>
                    <a:pt x="26013" y="25464"/>
                    <a:pt x="25566" y="26049"/>
                  </a:cubicBezTo>
                  <a:cubicBezTo>
                    <a:pt x="25240" y="26496"/>
                    <a:pt x="24913" y="26943"/>
                    <a:pt x="24552" y="27372"/>
                  </a:cubicBezTo>
                  <a:cubicBezTo>
                    <a:pt x="24019" y="28009"/>
                    <a:pt x="23331" y="28404"/>
                    <a:pt x="22540" y="28679"/>
                  </a:cubicBezTo>
                  <a:cubicBezTo>
                    <a:pt x="22367" y="28741"/>
                    <a:pt x="22203" y="28774"/>
                    <a:pt x="22047" y="28774"/>
                  </a:cubicBezTo>
                  <a:cubicBezTo>
                    <a:pt x="21769" y="28774"/>
                    <a:pt x="21516" y="28670"/>
                    <a:pt x="21285" y="28438"/>
                  </a:cubicBezTo>
                  <a:cubicBezTo>
                    <a:pt x="21148" y="28318"/>
                    <a:pt x="21027" y="28198"/>
                    <a:pt x="20890" y="28077"/>
                  </a:cubicBezTo>
                  <a:cubicBezTo>
                    <a:pt x="20677" y="27907"/>
                    <a:pt x="20461" y="27822"/>
                    <a:pt x="20249" y="27822"/>
                  </a:cubicBezTo>
                  <a:cubicBezTo>
                    <a:pt x="20031" y="27822"/>
                    <a:pt x="19818" y="27912"/>
                    <a:pt x="19617" y="28095"/>
                  </a:cubicBezTo>
                  <a:cubicBezTo>
                    <a:pt x="19360" y="28335"/>
                    <a:pt x="19136" y="28627"/>
                    <a:pt x="18895" y="28885"/>
                  </a:cubicBezTo>
                  <a:cubicBezTo>
                    <a:pt x="18242" y="29607"/>
                    <a:pt x="17451" y="30055"/>
                    <a:pt x="16471" y="30192"/>
                  </a:cubicBezTo>
                  <a:cubicBezTo>
                    <a:pt x="15268" y="30364"/>
                    <a:pt x="14322" y="30966"/>
                    <a:pt x="13686" y="32015"/>
                  </a:cubicBezTo>
                  <a:cubicBezTo>
                    <a:pt x="13325" y="32616"/>
                    <a:pt x="13359" y="32891"/>
                    <a:pt x="13875" y="33338"/>
                  </a:cubicBezTo>
                  <a:cubicBezTo>
                    <a:pt x="14081" y="33528"/>
                    <a:pt x="14305" y="33699"/>
                    <a:pt x="14545" y="33854"/>
                  </a:cubicBezTo>
                  <a:cubicBezTo>
                    <a:pt x="14993" y="34181"/>
                    <a:pt x="15250" y="34628"/>
                    <a:pt x="15319" y="35195"/>
                  </a:cubicBezTo>
                  <a:cubicBezTo>
                    <a:pt x="15388" y="35659"/>
                    <a:pt x="15285" y="35831"/>
                    <a:pt x="14838" y="36003"/>
                  </a:cubicBezTo>
                  <a:cubicBezTo>
                    <a:pt x="14545" y="36124"/>
                    <a:pt x="14236" y="36192"/>
                    <a:pt x="14012" y="36382"/>
                  </a:cubicBezTo>
                  <a:cubicBezTo>
                    <a:pt x="13686" y="36639"/>
                    <a:pt x="13376" y="36966"/>
                    <a:pt x="13170" y="37327"/>
                  </a:cubicBezTo>
                  <a:cubicBezTo>
                    <a:pt x="12830" y="37939"/>
                    <a:pt x="13296" y="38634"/>
                    <a:pt x="13971" y="38634"/>
                  </a:cubicBezTo>
                  <a:cubicBezTo>
                    <a:pt x="13979" y="38634"/>
                    <a:pt x="13987" y="38634"/>
                    <a:pt x="13995" y="38634"/>
                  </a:cubicBezTo>
                  <a:cubicBezTo>
                    <a:pt x="14328" y="38634"/>
                    <a:pt x="14668" y="38626"/>
                    <a:pt x="15005" y="38626"/>
                  </a:cubicBezTo>
                  <a:cubicBezTo>
                    <a:pt x="15174" y="38626"/>
                    <a:pt x="15342" y="38628"/>
                    <a:pt x="15508" y="38634"/>
                  </a:cubicBezTo>
                  <a:cubicBezTo>
                    <a:pt x="15990" y="38651"/>
                    <a:pt x="16402" y="38840"/>
                    <a:pt x="16712" y="39201"/>
                  </a:cubicBezTo>
                  <a:cubicBezTo>
                    <a:pt x="17056" y="39580"/>
                    <a:pt x="17056" y="39769"/>
                    <a:pt x="16763" y="40164"/>
                  </a:cubicBezTo>
                  <a:cubicBezTo>
                    <a:pt x="16523" y="40491"/>
                    <a:pt x="16265" y="40800"/>
                    <a:pt x="16265" y="41247"/>
                  </a:cubicBezTo>
                  <a:cubicBezTo>
                    <a:pt x="16282" y="41557"/>
                    <a:pt x="16385" y="41780"/>
                    <a:pt x="16626" y="41969"/>
                  </a:cubicBezTo>
                  <a:cubicBezTo>
                    <a:pt x="17015" y="42270"/>
                    <a:pt x="17470" y="42421"/>
                    <a:pt x="17931" y="42421"/>
                  </a:cubicBezTo>
                  <a:cubicBezTo>
                    <a:pt x="18549" y="42421"/>
                    <a:pt x="19177" y="42150"/>
                    <a:pt x="19669" y="41608"/>
                  </a:cubicBezTo>
                  <a:cubicBezTo>
                    <a:pt x="20082" y="41161"/>
                    <a:pt x="20426" y="40663"/>
                    <a:pt x="20804" y="40181"/>
                  </a:cubicBezTo>
                  <a:cubicBezTo>
                    <a:pt x="21704" y="38993"/>
                    <a:pt x="22855" y="38324"/>
                    <a:pt x="24357" y="38324"/>
                  </a:cubicBezTo>
                  <a:cubicBezTo>
                    <a:pt x="24376" y="38324"/>
                    <a:pt x="24395" y="38324"/>
                    <a:pt x="24414" y="38324"/>
                  </a:cubicBezTo>
                  <a:cubicBezTo>
                    <a:pt x="24896" y="38324"/>
                    <a:pt x="25050" y="38479"/>
                    <a:pt x="24999" y="38961"/>
                  </a:cubicBezTo>
                  <a:cubicBezTo>
                    <a:pt x="24958" y="39449"/>
                    <a:pt x="25100" y="39702"/>
                    <a:pt x="25449" y="39702"/>
                  </a:cubicBezTo>
                  <a:cubicBezTo>
                    <a:pt x="25542" y="39702"/>
                    <a:pt x="25650" y="39684"/>
                    <a:pt x="25773" y="39648"/>
                  </a:cubicBezTo>
                  <a:cubicBezTo>
                    <a:pt x="26202" y="39528"/>
                    <a:pt x="26615" y="39339"/>
                    <a:pt x="26976" y="39098"/>
                  </a:cubicBezTo>
                  <a:cubicBezTo>
                    <a:pt x="27784" y="38548"/>
                    <a:pt x="28575" y="37963"/>
                    <a:pt x="29332" y="37362"/>
                  </a:cubicBezTo>
                  <a:cubicBezTo>
                    <a:pt x="30384" y="36525"/>
                    <a:pt x="31542" y="36165"/>
                    <a:pt x="32798" y="36165"/>
                  </a:cubicBezTo>
                  <a:cubicBezTo>
                    <a:pt x="33142" y="36165"/>
                    <a:pt x="33494" y="36192"/>
                    <a:pt x="33853" y="36244"/>
                  </a:cubicBezTo>
                  <a:cubicBezTo>
                    <a:pt x="33888" y="36244"/>
                    <a:pt x="33922" y="36261"/>
                    <a:pt x="33957" y="36261"/>
                  </a:cubicBezTo>
                  <a:cubicBezTo>
                    <a:pt x="34661" y="36399"/>
                    <a:pt x="34747" y="36657"/>
                    <a:pt x="34300" y="37207"/>
                  </a:cubicBezTo>
                  <a:cubicBezTo>
                    <a:pt x="33974" y="37585"/>
                    <a:pt x="34008" y="37757"/>
                    <a:pt x="34438" y="38032"/>
                  </a:cubicBezTo>
                  <a:cubicBezTo>
                    <a:pt x="34698" y="38202"/>
                    <a:pt x="34972" y="38245"/>
                    <a:pt x="35252" y="38245"/>
                  </a:cubicBezTo>
                  <a:cubicBezTo>
                    <a:pt x="35398" y="38245"/>
                    <a:pt x="35546" y="38233"/>
                    <a:pt x="35693" y="38221"/>
                  </a:cubicBezTo>
                  <a:cubicBezTo>
                    <a:pt x="35923" y="38202"/>
                    <a:pt x="36152" y="38190"/>
                    <a:pt x="36379" y="38190"/>
                  </a:cubicBezTo>
                  <a:cubicBezTo>
                    <a:pt x="37154" y="38190"/>
                    <a:pt x="37907" y="38325"/>
                    <a:pt x="38599" y="38737"/>
                  </a:cubicBezTo>
                  <a:cubicBezTo>
                    <a:pt x="39218" y="39081"/>
                    <a:pt x="39802" y="39494"/>
                    <a:pt x="40352" y="39941"/>
                  </a:cubicBezTo>
                  <a:cubicBezTo>
                    <a:pt x="40799" y="40302"/>
                    <a:pt x="40799" y="40542"/>
                    <a:pt x="40524" y="41024"/>
                  </a:cubicBezTo>
                  <a:cubicBezTo>
                    <a:pt x="40146" y="41711"/>
                    <a:pt x="40215" y="42004"/>
                    <a:pt x="40920" y="42382"/>
                  </a:cubicBezTo>
                  <a:cubicBezTo>
                    <a:pt x="42519" y="43242"/>
                    <a:pt x="43378" y="44583"/>
                    <a:pt x="43671" y="46354"/>
                  </a:cubicBezTo>
                  <a:cubicBezTo>
                    <a:pt x="43843" y="47402"/>
                    <a:pt x="43911" y="48451"/>
                    <a:pt x="43619" y="49517"/>
                  </a:cubicBezTo>
                  <a:cubicBezTo>
                    <a:pt x="43516" y="49878"/>
                    <a:pt x="43292" y="50016"/>
                    <a:pt x="42931" y="50033"/>
                  </a:cubicBezTo>
                  <a:cubicBezTo>
                    <a:pt x="42226" y="50067"/>
                    <a:pt x="41968" y="50342"/>
                    <a:pt x="42003" y="51065"/>
                  </a:cubicBezTo>
                  <a:cubicBezTo>
                    <a:pt x="42037" y="51563"/>
                    <a:pt x="42123" y="52045"/>
                    <a:pt x="42158" y="52543"/>
                  </a:cubicBezTo>
                  <a:cubicBezTo>
                    <a:pt x="42209" y="53729"/>
                    <a:pt x="42020" y="54847"/>
                    <a:pt x="41178" y="55758"/>
                  </a:cubicBezTo>
                  <a:cubicBezTo>
                    <a:pt x="40627" y="56326"/>
                    <a:pt x="40008" y="56790"/>
                    <a:pt x="39200" y="56893"/>
                  </a:cubicBezTo>
                  <a:cubicBezTo>
                    <a:pt x="39149" y="56900"/>
                    <a:pt x="39094" y="56903"/>
                    <a:pt x="39039" y="56903"/>
                  </a:cubicBezTo>
                  <a:cubicBezTo>
                    <a:pt x="38817" y="56903"/>
                    <a:pt x="38575" y="56848"/>
                    <a:pt x="38410" y="56738"/>
                  </a:cubicBezTo>
                  <a:cubicBezTo>
                    <a:pt x="38171" y="56555"/>
                    <a:pt x="37935" y="56479"/>
                    <a:pt x="37706" y="56479"/>
                  </a:cubicBezTo>
                  <a:cubicBezTo>
                    <a:pt x="37439" y="56479"/>
                    <a:pt x="37180" y="56581"/>
                    <a:pt x="36931" y="56738"/>
                  </a:cubicBezTo>
                  <a:cubicBezTo>
                    <a:pt x="36639" y="56945"/>
                    <a:pt x="36381" y="57237"/>
                    <a:pt x="36174" y="57529"/>
                  </a:cubicBezTo>
                  <a:cubicBezTo>
                    <a:pt x="35659" y="58200"/>
                    <a:pt x="35246" y="58939"/>
                    <a:pt x="34507" y="59369"/>
                  </a:cubicBezTo>
                  <a:cubicBezTo>
                    <a:pt x="33974" y="59678"/>
                    <a:pt x="33424" y="59919"/>
                    <a:pt x="32856" y="60143"/>
                  </a:cubicBezTo>
                  <a:cubicBezTo>
                    <a:pt x="32757" y="60179"/>
                    <a:pt x="32660" y="60196"/>
                    <a:pt x="32566" y="60196"/>
                  </a:cubicBezTo>
                  <a:cubicBezTo>
                    <a:pt x="32302" y="60196"/>
                    <a:pt x="32062" y="60061"/>
                    <a:pt x="31859" y="59833"/>
                  </a:cubicBezTo>
                  <a:cubicBezTo>
                    <a:pt x="31569" y="59507"/>
                    <a:pt x="31398" y="59353"/>
                    <a:pt x="31201" y="59353"/>
                  </a:cubicBezTo>
                  <a:cubicBezTo>
                    <a:pt x="31024" y="59353"/>
                    <a:pt x="30826" y="59477"/>
                    <a:pt x="30501" y="59713"/>
                  </a:cubicBezTo>
                  <a:cubicBezTo>
                    <a:pt x="29761" y="60263"/>
                    <a:pt x="28971" y="60727"/>
                    <a:pt x="28076" y="61019"/>
                  </a:cubicBezTo>
                  <a:cubicBezTo>
                    <a:pt x="27640" y="61165"/>
                    <a:pt x="27214" y="61240"/>
                    <a:pt x="26800" y="61240"/>
                  </a:cubicBezTo>
                  <a:cubicBezTo>
                    <a:pt x="26087" y="61240"/>
                    <a:pt x="25412" y="61016"/>
                    <a:pt x="24793" y="60538"/>
                  </a:cubicBezTo>
                  <a:cubicBezTo>
                    <a:pt x="24374" y="60233"/>
                    <a:pt x="23977" y="60082"/>
                    <a:pt x="23583" y="60082"/>
                  </a:cubicBezTo>
                  <a:cubicBezTo>
                    <a:pt x="23199" y="60082"/>
                    <a:pt x="22818" y="60224"/>
                    <a:pt x="22420" y="60504"/>
                  </a:cubicBezTo>
                  <a:cubicBezTo>
                    <a:pt x="21597" y="61089"/>
                    <a:pt x="20657" y="61281"/>
                    <a:pt x="19668" y="61281"/>
                  </a:cubicBezTo>
                  <a:cubicBezTo>
                    <a:pt x="19583" y="61281"/>
                    <a:pt x="19497" y="61280"/>
                    <a:pt x="19411" y="61277"/>
                  </a:cubicBezTo>
                  <a:cubicBezTo>
                    <a:pt x="18947" y="61260"/>
                    <a:pt x="18809" y="61140"/>
                    <a:pt x="18741" y="60676"/>
                  </a:cubicBezTo>
                  <a:cubicBezTo>
                    <a:pt x="18648" y="60090"/>
                    <a:pt x="18404" y="59822"/>
                    <a:pt x="17872" y="59822"/>
                  </a:cubicBezTo>
                  <a:cubicBezTo>
                    <a:pt x="17810" y="59822"/>
                    <a:pt x="17744" y="59826"/>
                    <a:pt x="17675" y="59833"/>
                  </a:cubicBezTo>
                  <a:cubicBezTo>
                    <a:pt x="17004" y="59902"/>
                    <a:pt x="16351" y="59988"/>
                    <a:pt x="15680" y="60057"/>
                  </a:cubicBezTo>
                  <a:cubicBezTo>
                    <a:pt x="15525" y="60057"/>
                    <a:pt x="15371" y="59953"/>
                    <a:pt x="15216" y="59902"/>
                  </a:cubicBezTo>
                  <a:cubicBezTo>
                    <a:pt x="15319" y="59781"/>
                    <a:pt x="15371" y="59627"/>
                    <a:pt x="15491" y="59541"/>
                  </a:cubicBezTo>
                  <a:cubicBezTo>
                    <a:pt x="16643" y="58784"/>
                    <a:pt x="17915" y="58354"/>
                    <a:pt x="19274" y="58234"/>
                  </a:cubicBezTo>
                  <a:cubicBezTo>
                    <a:pt x="21371" y="58062"/>
                    <a:pt x="23486" y="57942"/>
                    <a:pt x="25601" y="57804"/>
                  </a:cubicBezTo>
                  <a:cubicBezTo>
                    <a:pt x="28592" y="57598"/>
                    <a:pt x="31481" y="56945"/>
                    <a:pt x="34146" y="55569"/>
                  </a:cubicBezTo>
                  <a:cubicBezTo>
                    <a:pt x="36432" y="54383"/>
                    <a:pt x="37962" y="52543"/>
                    <a:pt x="38633" y="50102"/>
                  </a:cubicBezTo>
                  <a:cubicBezTo>
                    <a:pt x="39149" y="48245"/>
                    <a:pt x="39097" y="46319"/>
                    <a:pt x="38100" y="44600"/>
                  </a:cubicBezTo>
                  <a:cubicBezTo>
                    <a:pt x="37043" y="42750"/>
                    <a:pt x="35478" y="41551"/>
                    <a:pt x="33329" y="41551"/>
                  </a:cubicBezTo>
                  <a:cubicBezTo>
                    <a:pt x="33241" y="41551"/>
                    <a:pt x="33152" y="41553"/>
                    <a:pt x="33062" y="41557"/>
                  </a:cubicBezTo>
                  <a:cubicBezTo>
                    <a:pt x="31653" y="41626"/>
                    <a:pt x="30208" y="41918"/>
                    <a:pt x="28850" y="42279"/>
                  </a:cubicBezTo>
                  <a:cubicBezTo>
                    <a:pt x="27165" y="42743"/>
                    <a:pt x="25532" y="43396"/>
                    <a:pt x="23881" y="43964"/>
                  </a:cubicBezTo>
                  <a:cubicBezTo>
                    <a:pt x="21642" y="44761"/>
                    <a:pt x="19386" y="45391"/>
                    <a:pt x="16997" y="45391"/>
                  </a:cubicBezTo>
                  <a:cubicBezTo>
                    <a:pt x="16965" y="45391"/>
                    <a:pt x="16933" y="45391"/>
                    <a:pt x="16901" y="45391"/>
                  </a:cubicBezTo>
                  <a:cubicBezTo>
                    <a:pt x="15371" y="45374"/>
                    <a:pt x="13841" y="45305"/>
                    <a:pt x="12431" y="44548"/>
                  </a:cubicBezTo>
                  <a:cubicBezTo>
                    <a:pt x="9491" y="42967"/>
                    <a:pt x="8167" y="40405"/>
                    <a:pt x="8081" y="37172"/>
                  </a:cubicBezTo>
                  <a:cubicBezTo>
                    <a:pt x="7961" y="33785"/>
                    <a:pt x="9405" y="31035"/>
                    <a:pt x="11777" y="28731"/>
                  </a:cubicBezTo>
                  <a:cubicBezTo>
                    <a:pt x="13548" y="26994"/>
                    <a:pt x="15697" y="25842"/>
                    <a:pt x="17950" y="24914"/>
                  </a:cubicBezTo>
                  <a:cubicBezTo>
                    <a:pt x="20408" y="23882"/>
                    <a:pt x="22884" y="22868"/>
                    <a:pt x="25188" y="21527"/>
                  </a:cubicBezTo>
                  <a:cubicBezTo>
                    <a:pt x="27028" y="20478"/>
                    <a:pt x="28799" y="19326"/>
                    <a:pt x="30415" y="17933"/>
                  </a:cubicBezTo>
                  <a:cubicBezTo>
                    <a:pt x="32100" y="16489"/>
                    <a:pt x="33166" y="14667"/>
                    <a:pt x="33750" y="12552"/>
                  </a:cubicBezTo>
                  <a:cubicBezTo>
                    <a:pt x="33922" y="12002"/>
                    <a:pt x="34060" y="11417"/>
                    <a:pt x="34094" y="10850"/>
                  </a:cubicBezTo>
                  <a:cubicBezTo>
                    <a:pt x="34128" y="10351"/>
                    <a:pt x="34008" y="9870"/>
                    <a:pt x="33957" y="9371"/>
                  </a:cubicBezTo>
                  <a:cubicBezTo>
                    <a:pt x="33957" y="9268"/>
                    <a:pt x="33922" y="9148"/>
                    <a:pt x="33888" y="8976"/>
                  </a:cubicBezTo>
                  <a:close/>
                  <a:moveTo>
                    <a:pt x="9095" y="62653"/>
                  </a:moveTo>
                  <a:cubicBezTo>
                    <a:pt x="9112" y="62687"/>
                    <a:pt x="9130" y="62704"/>
                    <a:pt x="9147" y="62739"/>
                  </a:cubicBezTo>
                  <a:cubicBezTo>
                    <a:pt x="9061" y="62807"/>
                    <a:pt x="8958" y="62876"/>
                    <a:pt x="8906" y="62962"/>
                  </a:cubicBezTo>
                  <a:cubicBezTo>
                    <a:pt x="8665" y="63289"/>
                    <a:pt x="8408" y="63616"/>
                    <a:pt x="8218" y="63977"/>
                  </a:cubicBezTo>
                  <a:cubicBezTo>
                    <a:pt x="8167" y="64114"/>
                    <a:pt x="8236" y="64406"/>
                    <a:pt x="8356" y="64510"/>
                  </a:cubicBezTo>
                  <a:cubicBezTo>
                    <a:pt x="8458" y="64598"/>
                    <a:pt x="8644" y="64650"/>
                    <a:pt x="8796" y="64650"/>
                  </a:cubicBezTo>
                  <a:cubicBezTo>
                    <a:pt x="8850" y="64650"/>
                    <a:pt x="8900" y="64643"/>
                    <a:pt x="8941" y="64630"/>
                  </a:cubicBezTo>
                  <a:cubicBezTo>
                    <a:pt x="9198" y="64527"/>
                    <a:pt x="9388" y="64320"/>
                    <a:pt x="9611" y="64149"/>
                  </a:cubicBezTo>
                  <a:cubicBezTo>
                    <a:pt x="9731" y="64063"/>
                    <a:pt x="9835" y="63959"/>
                    <a:pt x="10007" y="63805"/>
                  </a:cubicBezTo>
                  <a:lnTo>
                    <a:pt x="10007" y="63805"/>
                  </a:lnTo>
                  <a:cubicBezTo>
                    <a:pt x="10007" y="64286"/>
                    <a:pt x="9559" y="64767"/>
                    <a:pt x="9061" y="64939"/>
                  </a:cubicBezTo>
                  <a:cubicBezTo>
                    <a:pt x="8965" y="64970"/>
                    <a:pt x="8863" y="64985"/>
                    <a:pt x="8761" y="64985"/>
                  </a:cubicBezTo>
                  <a:cubicBezTo>
                    <a:pt x="8463" y="64985"/>
                    <a:pt x="8166" y="64856"/>
                    <a:pt x="8012" y="64613"/>
                  </a:cubicBezTo>
                  <a:cubicBezTo>
                    <a:pt x="7943" y="64510"/>
                    <a:pt x="7892" y="64389"/>
                    <a:pt x="7875" y="64269"/>
                  </a:cubicBezTo>
                  <a:cubicBezTo>
                    <a:pt x="7806" y="63753"/>
                    <a:pt x="8339" y="62859"/>
                    <a:pt x="8820" y="62687"/>
                  </a:cubicBezTo>
                  <a:cubicBezTo>
                    <a:pt x="8906" y="62653"/>
                    <a:pt x="9009" y="62653"/>
                    <a:pt x="9095" y="62653"/>
                  </a:cubicBezTo>
                  <a:close/>
                  <a:moveTo>
                    <a:pt x="7582" y="65352"/>
                  </a:moveTo>
                  <a:cubicBezTo>
                    <a:pt x="7496" y="65524"/>
                    <a:pt x="7428" y="65644"/>
                    <a:pt x="7359" y="65747"/>
                  </a:cubicBezTo>
                  <a:cubicBezTo>
                    <a:pt x="7135" y="66057"/>
                    <a:pt x="6981" y="66384"/>
                    <a:pt x="7066" y="66779"/>
                  </a:cubicBezTo>
                  <a:cubicBezTo>
                    <a:pt x="7120" y="67037"/>
                    <a:pt x="7261" y="67181"/>
                    <a:pt x="7440" y="67181"/>
                  </a:cubicBezTo>
                  <a:cubicBezTo>
                    <a:pt x="7546" y="67181"/>
                    <a:pt x="7666" y="67129"/>
                    <a:pt x="7789" y="67020"/>
                  </a:cubicBezTo>
                  <a:cubicBezTo>
                    <a:pt x="7995" y="66848"/>
                    <a:pt x="8150" y="66607"/>
                    <a:pt x="8322" y="66401"/>
                  </a:cubicBezTo>
                  <a:cubicBezTo>
                    <a:pt x="8408" y="66298"/>
                    <a:pt x="8494" y="66212"/>
                    <a:pt x="8665" y="66143"/>
                  </a:cubicBezTo>
                  <a:cubicBezTo>
                    <a:pt x="8665" y="66229"/>
                    <a:pt x="8700" y="66332"/>
                    <a:pt x="8665" y="66384"/>
                  </a:cubicBezTo>
                  <a:cubicBezTo>
                    <a:pt x="8373" y="66710"/>
                    <a:pt x="8115" y="67089"/>
                    <a:pt x="7789" y="67346"/>
                  </a:cubicBezTo>
                  <a:cubicBezTo>
                    <a:pt x="7683" y="67435"/>
                    <a:pt x="7567" y="67475"/>
                    <a:pt x="7452" y="67475"/>
                  </a:cubicBezTo>
                  <a:cubicBezTo>
                    <a:pt x="7231" y="67475"/>
                    <a:pt x="7013" y="67326"/>
                    <a:pt x="6877" y="67089"/>
                  </a:cubicBezTo>
                  <a:cubicBezTo>
                    <a:pt x="6551" y="66504"/>
                    <a:pt x="6912" y="65490"/>
                    <a:pt x="7582" y="65352"/>
                  </a:cubicBezTo>
                  <a:close/>
                  <a:moveTo>
                    <a:pt x="10927" y="74289"/>
                  </a:moveTo>
                  <a:cubicBezTo>
                    <a:pt x="11212" y="74289"/>
                    <a:pt x="11484" y="74469"/>
                    <a:pt x="11657" y="74757"/>
                  </a:cubicBezTo>
                  <a:cubicBezTo>
                    <a:pt x="11949" y="75238"/>
                    <a:pt x="11898" y="75788"/>
                    <a:pt x="11519" y="76046"/>
                  </a:cubicBezTo>
                  <a:cubicBezTo>
                    <a:pt x="11375" y="76149"/>
                    <a:pt x="11182" y="76200"/>
                    <a:pt x="10980" y="76200"/>
                  </a:cubicBezTo>
                  <a:cubicBezTo>
                    <a:pt x="10675" y="76200"/>
                    <a:pt x="10351" y="76084"/>
                    <a:pt x="10144" y="75857"/>
                  </a:cubicBezTo>
                  <a:lnTo>
                    <a:pt x="10144" y="75857"/>
                  </a:lnTo>
                  <a:cubicBezTo>
                    <a:pt x="10402" y="75874"/>
                    <a:pt x="10591" y="75874"/>
                    <a:pt x="10780" y="75874"/>
                  </a:cubicBezTo>
                  <a:cubicBezTo>
                    <a:pt x="10811" y="75875"/>
                    <a:pt x="10841" y="75876"/>
                    <a:pt x="10870" y="75876"/>
                  </a:cubicBezTo>
                  <a:cubicBezTo>
                    <a:pt x="11308" y="75876"/>
                    <a:pt x="11523" y="75753"/>
                    <a:pt x="11571" y="75479"/>
                  </a:cubicBezTo>
                  <a:cubicBezTo>
                    <a:pt x="11640" y="75118"/>
                    <a:pt x="11348" y="74654"/>
                    <a:pt x="10952" y="74533"/>
                  </a:cubicBezTo>
                  <a:cubicBezTo>
                    <a:pt x="10815" y="74499"/>
                    <a:pt x="10660" y="74464"/>
                    <a:pt x="10505" y="74430"/>
                  </a:cubicBezTo>
                  <a:cubicBezTo>
                    <a:pt x="10642" y="74333"/>
                    <a:pt x="10786" y="74289"/>
                    <a:pt x="10927" y="74289"/>
                  </a:cubicBezTo>
                  <a:close/>
                  <a:moveTo>
                    <a:pt x="37053" y="1"/>
                  </a:moveTo>
                  <a:cubicBezTo>
                    <a:pt x="37005" y="1"/>
                    <a:pt x="36958" y="6"/>
                    <a:pt x="36914" y="18"/>
                  </a:cubicBezTo>
                  <a:cubicBezTo>
                    <a:pt x="35246" y="465"/>
                    <a:pt x="33561" y="912"/>
                    <a:pt x="31893" y="1411"/>
                  </a:cubicBezTo>
                  <a:cubicBezTo>
                    <a:pt x="31602" y="1493"/>
                    <a:pt x="31320" y="1538"/>
                    <a:pt x="31046" y="1538"/>
                  </a:cubicBezTo>
                  <a:cubicBezTo>
                    <a:pt x="30575" y="1538"/>
                    <a:pt x="30127" y="1405"/>
                    <a:pt x="29693" y="1101"/>
                  </a:cubicBezTo>
                  <a:cubicBezTo>
                    <a:pt x="29486" y="947"/>
                    <a:pt x="29228" y="775"/>
                    <a:pt x="28988" y="757"/>
                  </a:cubicBezTo>
                  <a:cubicBezTo>
                    <a:pt x="28975" y="756"/>
                    <a:pt x="28961" y="756"/>
                    <a:pt x="28947" y="756"/>
                  </a:cubicBezTo>
                  <a:cubicBezTo>
                    <a:pt x="28745" y="756"/>
                    <a:pt x="28480" y="872"/>
                    <a:pt x="28352" y="1032"/>
                  </a:cubicBezTo>
                  <a:cubicBezTo>
                    <a:pt x="28248" y="1153"/>
                    <a:pt x="28248" y="1497"/>
                    <a:pt x="28352" y="1651"/>
                  </a:cubicBezTo>
                  <a:cubicBezTo>
                    <a:pt x="28489" y="1858"/>
                    <a:pt x="28730" y="2047"/>
                    <a:pt x="28971" y="2150"/>
                  </a:cubicBezTo>
                  <a:cubicBezTo>
                    <a:pt x="29263" y="2267"/>
                    <a:pt x="29561" y="2318"/>
                    <a:pt x="29861" y="2318"/>
                  </a:cubicBezTo>
                  <a:cubicBezTo>
                    <a:pt x="30091" y="2318"/>
                    <a:pt x="30321" y="2288"/>
                    <a:pt x="30552" y="2236"/>
                  </a:cubicBezTo>
                  <a:cubicBezTo>
                    <a:pt x="30913" y="2150"/>
                    <a:pt x="31292" y="2064"/>
                    <a:pt x="31670" y="1995"/>
                  </a:cubicBezTo>
                  <a:cubicBezTo>
                    <a:pt x="31690" y="1992"/>
                    <a:pt x="31712" y="1991"/>
                    <a:pt x="31735" y="1991"/>
                  </a:cubicBezTo>
                  <a:cubicBezTo>
                    <a:pt x="31850" y="1991"/>
                    <a:pt x="31994" y="2027"/>
                    <a:pt x="32065" y="2098"/>
                  </a:cubicBezTo>
                  <a:cubicBezTo>
                    <a:pt x="32134" y="2150"/>
                    <a:pt x="32100" y="2374"/>
                    <a:pt x="32048" y="2477"/>
                  </a:cubicBezTo>
                  <a:cubicBezTo>
                    <a:pt x="31687" y="3182"/>
                    <a:pt x="31206" y="3783"/>
                    <a:pt x="30501" y="4144"/>
                  </a:cubicBezTo>
                  <a:cubicBezTo>
                    <a:pt x="30229" y="4290"/>
                    <a:pt x="29957" y="4364"/>
                    <a:pt x="29679" y="4364"/>
                  </a:cubicBezTo>
                  <a:cubicBezTo>
                    <a:pt x="29465" y="4364"/>
                    <a:pt x="29247" y="4320"/>
                    <a:pt x="29022" y="4230"/>
                  </a:cubicBezTo>
                  <a:cubicBezTo>
                    <a:pt x="28678" y="4093"/>
                    <a:pt x="28334" y="3973"/>
                    <a:pt x="27990" y="3852"/>
                  </a:cubicBezTo>
                  <a:cubicBezTo>
                    <a:pt x="27899" y="3824"/>
                    <a:pt x="27804" y="3802"/>
                    <a:pt x="27715" y="3802"/>
                  </a:cubicBezTo>
                  <a:cubicBezTo>
                    <a:pt x="27587" y="3802"/>
                    <a:pt x="27470" y="3848"/>
                    <a:pt x="27389" y="3990"/>
                  </a:cubicBezTo>
                  <a:cubicBezTo>
                    <a:pt x="27234" y="4265"/>
                    <a:pt x="27354" y="4488"/>
                    <a:pt x="27561" y="4660"/>
                  </a:cubicBezTo>
                  <a:cubicBezTo>
                    <a:pt x="27664" y="4746"/>
                    <a:pt x="27767" y="4849"/>
                    <a:pt x="27870" y="4867"/>
                  </a:cubicBezTo>
                  <a:cubicBezTo>
                    <a:pt x="28300" y="4987"/>
                    <a:pt x="28730" y="5056"/>
                    <a:pt x="29160" y="5176"/>
                  </a:cubicBezTo>
                  <a:cubicBezTo>
                    <a:pt x="29314" y="5210"/>
                    <a:pt x="29555" y="5279"/>
                    <a:pt x="29589" y="5400"/>
                  </a:cubicBezTo>
                  <a:cubicBezTo>
                    <a:pt x="29641" y="5537"/>
                    <a:pt x="29555" y="5778"/>
                    <a:pt x="29452" y="5898"/>
                  </a:cubicBezTo>
                  <a:cubicBezTo>
                    <a:pt x="29056" y="6397"/>
                    <a:pt x="28506" y="6569"/>
                    <a:pt x="27905" y="6586"/>
                  </a:cubicBezTo>
                  <a:cubicBezTo>
                    <a:pt x="27849" y="6589"/>
                    <a:pt x="27792" y="6591"/>
                    <a:pt x="27735" y="6591"/>
                  </a:cubicBezTo>
                  <a:cubicBezTo>
                    <a:pt x="27495" y="6591"/>
                    <a:pt x="27247" y="6565"/>
                    <a:pt x="27010" y="6551"/>
                  </a:cubicBezTo>
                  <a:lnTo>
                    <a:pt x="27010" y="6551"/>
                  </a:lnTo>
                  <a:cubicBezTo>
                    <a:pt x="27131" y="6723"/>
                    <a:pt x="27303" y="6827"/>
                    <a:pt x="27492" y="6878"/>
                  </a:cubicBezTo>
                  <a:cubicBezTo>
                    <a:pt x="27705" y="6947"/>
                    <a:pt x="27916" y="6975"/>
                    <a:pt x="28125" y="6975"/>
                  </a:cubicBezTo>
                  <a:cubicBezTo>
                    <a:pt x="28490" y="6975"/>
                    <a:pt x="28851" y="6891"/>
                    <a:pt x="29211" y="6792"/>
                  </a:cubicBezTo>
                  <a:cubicBezTo>
                    <a:pt x="29434" y="6726"/>
                    <a:pt x="29625" y="6692"/>
                    <a:pt x="29792" y="6692"/>
                  </a:cubicBezTo>
                  <a:cubicBezTo>
                    <a:pt x="30191" y="6692"/>
                    <a:pt x="30458" y="6889"/>
                    <a:pt x="30724" y="7325"/>
                  </a:cubicBezTo>
                  <a:cubicBezTo>
                    <a:pt x="30793" y="7428"/>
                    <a:pt x="30776" y="7566"/>
                    <a:pt x="30810" y="7669"/>
                  </a:cubicBezTo>
                  <a:cubicBezTo>
                    <a:pt x="30728" y="7681"/>
                    <a:pt x="30638" y="7709"/>
                    <a:pt x="30561" y="7709"/>
                  </a:cubicBezTo>
                  <a:cubicBezTo>
                    <a:pt x="30526" y="7709"/>
                    <a:pt x="30494" y="7703"/>
                    <a:pt x="30466" y="7686"/>
                  </a:cubicBezTo>
                  <a:cubicBezTo>
                    <a:pt x="30276" y="7599"/>
                    <a:pt x="30086" y="7563"/>
                    <a:pt x="29895" y="7563"/>
                  </a:cubicBezTo>
                  <a:cubicBezTo>
                    <a:pt x="29673" y="7563"/>
                    <a:pt x="29451" y="7612"/>
                    <a:pt x="29228" y="7686"/>
                  </a:cubicBezTo>
                  <a:cubicBezTo>
                    <a:pt x="28850" y="7824"/>
                    <a:pt x="28455" y="7996"/>
                    <a:pt x="28059" y="8133"/>
                  </a:cubicBezTo>
                  <a:cubicBezTo>
                    <a:pt x="27642" y="8293"/>
                    <a:pt x="27224" y="8378"/>
                    <a:pt x="26810" y="8378"/>
                  </a:cubicBezTo>
                  <a:cubicBezTo>
                    <a:pt x="26288" y="8378"/>
                    <a:pt x="25773" y="8242"/>
                    <a:pt x="25274" y="7944"/>
                  </a:cubicBezTo>
                  <a:cubicBezTo>
                    <a:pt x="24810" y="7652"/>
                    <a:pt x="24346" y="7342"/>
                    <a:pt x="23864" y="7050"/>
                  </a:cubicBezTo>
                  <a:cubicBezTo>
                    <a:pt x="23697" y="6945"/>
                    <a:pt x="23521" y="6893"/>
                    <a:pt x="23337" y="6893"/>
                  </a:cubicBezTo>
                  <a:cubicBezTo>
                    <a:pt x="23160" y="6893"/>
                    <a:pt x="22974" y="6940"/>
                    <a:pt x="22781" y="7033"/>
                  </a:cubicBezTo>
                  <a:cubicBezTo>
                    <a:pt x="22970" y="7188"/>
                    <a:pt x="23125" y="7308"/>
                    <a:pt x="23262" y="7428"/>
                  </a:cubicBezTo>
                  <a:cubicBezTo>
                    <a:pt x="25412" y="9234"/>
                    <a:pt x="25738" y="11675"/>
                    <a:pt x="24174" y="13996"/>
                  </a:cubicBezTo>
                  <a:cubicBezTo>
                    <a:pt x="23056" y="15664"/>
                    <a:pt x="21509" y="16781"/>
                    <a:pt x="19635" y="17418"/>
                  </a:cubicBezTo>
                  <a:cubicBezTo>
                    <a:pt x="18276" y="17899"/>
                    <a:pt x="16884" y="18260"/>
                    <a:pt x="15474" y="18587"/>
                  </a:cubicBezTo>
                  <a:cubicBezTo>
                    <a:pt x="13359" y="19085"/>
                    <a:pt x="11279" y="19618"/>
                    <a:pt x="9302" y="20495"/>
                  </a:cubicBezTo>
                  <a:cubicBezTo>
                    <a:pt x="9164" y="20547"/>
                    <a:pt x="9026" y="20615"/>
                    <a:pt x="8872" y="20684"/>
                  </a:cubicBezTo>
                  <a:cubicBezTo>
                    <a:pt x="8923" y="20787"/>
                    <a:pt x="8958" y="20856"/>
                    <a:pt x="8992" y="20925"/>
                  </a:cubicBezTo>
                  <a:cubicBezTo>
                    <a:pt x="9852" y="22610"/>
                    <a:pt x="9061" y="24415"/>
                    <a:pt x="7238" y="24914"/>
                  </a:cubicBezTo>
                  <a:cubicBezTo>
                    <a:pt x="6774" y="25043"/>
                    <a:pt x="6310" y="25099"/>
                    <a:pt x="5846" y="25099"/>
                  </a:cubicBezTo>
                  <a:cubicBezTo>
                    <a:pt x="5382" y="25099"/>
                    <a:pt x="4917" y="25043"/>
                    <a:pt x="4453" y="24948"/>
                  </a:cubicBezTo>
                  <a:cubicBezTo>
                    <a:pt x="4077" y="24874"/>
                    <a:pt x="3808" y="24824"/>
                    <a:pt x="3600" y="24824"/>
                  </a:cubicBezTo>
                  <a:cubicBezTo>
                    <a:pt x="3134" y="24824"/>
                    <a:pt x="2972" y="25074"/>
                    <a:pt x="2579" y="25859"/>
                  </a:cubicBezTo>
                  <a:cubicBezTo>
                    <a:pt x="2579" y="25877"/>
                    <a:pt x="2562" y="25911"/>
                    <a:pt x="2562" y="25928"/>
                  </a:cubicBezTo>
                  <a:cubicBezTo>
                    <a:pt x="1685" y="27665"/>
                    <a:pt x="1066" y="29487"/>
                    <a:pt x="653" y="31378"/>
                  </a:cubicBezTo>
                  <a:cubicBezTo>
                    <a:pt x="482" y="32204"/>
                    <a:pt x="275" y="33046"/>
                    <a:pt x="206" y="33871"/>
                  </a:cubicBezTo>
                  <a:cubicBezTo>
                    <a:pt x="0" y="36347"/>
                    <a:pt x="447" y="38737"/>
                    <a:pt x="1307" y="41041"/>
                  </a:cubicBezTo>
                  <a:cubicBezTo>
                    <a:pt x="2218" y="43482"/>
                    <a:pt x="3714" y="45408"/>
                    <a:pt x="6035" y="46680"/>
                  </a:cubicBezTo>
                  <a:cubicBezTo>
                    <a:pt x="7462" y="47471"/>
                    <a:pt x="8958" y="48073"/>
                    <a:pt x="10505" y="48606"/>
                  </a:cubicBezTo>
                  <a:cubicBezTo>
                    <a:pt x="11889" y="49098"/>
                    <a:pt x="13314" y="49356"/>
                    <a:pt x="14792" y="49356"/>
                  </a:cubicBezTo>
                  <a:cubicBezTo>
                    <a:pt x="14967" y="49356"/>
                    <a:pt x="15143" y="49353"/>
                    <a:pt x="15319" y="49345"/>
                  </a:cubicBezTo>
                  <a:cubicBezTo>
                    <a:pt x="17915" y="49225"/>
                    <a:pt x="20477" y="48709"/>
                    <a:pt x="23004" y="48159"/>
                  </a:cubicBezTo>
                  <a:cubicBezTo>
                    <a:pt x="25446" y="47626"/>
                    <a:pt x="27853" y="47059"/>
                    <a:pt x="30277" y="46543"/>
                  </a:cubicBezTo>
                  <a:cubicBezTo>
                    <a:pt x="30697" y="46453"/>
                    <a:pt x="31144" y="46402"/>
                    <a:pt x="31571" y="46402"/>
                  </a:cubicBezTo>
                  <a:cubicBezTo>
                    <a:pt x="31633" y="46402"/>
                    <a:pt x="31695" y="46403"/>
                    <a:pt x="31756" y="46405"/>
                  </a:cubicBezTo>
                  <a:cubicBezTo>
                    <a:pt x="33062" y="46457"/>
                    <a:pt x="33871" y="47506"/>
                    <a:pt x="33664" y="48795"/>
                  </a:cubicBezTo>
                  <a:cubicBezTo>
                    <a:pt x="33475" y="49947"/>
                    <a:pt x="32444" y="50944"/>
                    <a:pt x="31188" y="51236"/>
                  </a:cubicBezTo>
                  <a:cubicBezTo>
                    <a:pt x="28558" y="51821"/>
                    <a:pt x="25893" y="52165"/>
                    <a:pt x="23228" y="52440"/>
                  </a:cubicBezTo>
                  <a:cubicBezTo>
                    <a:pt x="20649" y="52715"/>
                    <a:pt x="18070" y="52870"/>
                    <a:pt x="15543" y="53506"/>
                  </a:cubicBezTo>
                  <a:cubicBezTo>
                    <a:pt x="12138" y="54383"/>
                    <a:pt x="9233" y="56068"/>
                    <a:pt x="7204" y="58991"/>
                  </a:cubicBezTo>
                  <a:cubicBezTo>
                    <a:pt x="5725" y="61123"/>
                    <a:pt x="4505" y="63426"/>
                    <a:pt x="4161" y="66091"/>
                  </a:cubicBezTo>
                  <a:cubicBezTo>
                    <a:pt x="3920" y="67845"/>
                    <a:pt x="3800" y="69599"/>
                    <a:pt x="4144" y="71335"/>
                  </a:cubicBezTo>
                  <a:cubicBezTo>
                    <a:pt x="4659" y="73811"/>
                    <a:pt x="6172" y="75410"/>
                    <a:pt x="8528" y="76218"/>
                  </a:cubicBezTo>
                  <a:cubicBezTo>
                    <a:pt x="9791" y="76657"/>
                    <a:pt x="11064" y="76843"/>
                    <a:pt x="12344" y="76843"/>
                  </a:cubicBezTo>
                  <a:cubicBezTo>
                    <a:pt x="13468" y="76843"/>
                    <a:pt x="14598" y="76700"/>
                    <a:pt x="15732" y="76459"/>
                  </a:cubicBezTo>
                  <a:cubicBezTo>
                    <a:pt x="16849" y="76218"/>
                    <a:pt x="17950" y="75891"/>
                    <a:pt x="19050" y="75651"/>
                  </a:cubicBezTo>
                  <a:cubicBezTo>
                    <a:pt x="20236" y="75393"/>
                    <a:pt x="21440" y="75187"/>
                    <a:pt x="22643" y="74963"/>
                  </a:cubicBezTo>
                  <a:cubicBezTo>
                    <a:pt x="22747" y="74946"/>
                    <a:pt x="22867" y="74946"/>
                    <a:pt x="22987" y="74929"/>
                  </a:cubicBezTo>
                  <a:cubicBezTo>
                    <a:pt x="22815" y="74808"/>
                    <a:pt x="22643" y="74705"/>
                    <a:pt x="22472" y="74688"/>
                  </a:cubicBezTo>
                  <a:cubicBezTo>
                    <a:pt x="21543" y="74585"/>
                    <a:pt x="20615" y="74464"/>
                    <a:pt x="19669" y="74447"/>
                  </a:cubicBezTo>
                  <a:cubicBezTo>
                    <a:pt x="19394" y="74441"/>
                    <a:pt x="19118" y="74439"/>
                    <a:pt x="18842" y="74439"/>
                  </a:cubicBezTo>
                  <a:cubicBezTo>
                    <a:pt x="17933" y="74439"/>
                    <a:pt x="17022" y="74464"/>
                    <a:pt x="16107" y="74464"/>
                  </a:cubicBezTo>
                  <a:cubicBezTo>
                    <a:pt x="15725" y="74464"/>
                    <a:pt x="15342" y="74460"/>
                    <a:pt x="14958" y="74447"/>
                  </a:cubicBezTo>
                  <a:cubicBezTo>
                    <a:pt x="12826" y="74396"/>
                    <a:pt x="11021" y="73484"/>
                    <a:pt x="9491" y="72057"/>
                  </a:cubicBezTo>
                  <a:cubicBezTo>
                    <a:pt x="7548" y="70252"/>
                    <a:pt x="7685" y="67175"/>
                    <a:pt x="9731" y="65507"/>
                  </a:cubicBezTo>
                  <a:cubicBezTo>
                    <a:pt x="10488" y="64905"/>
                    <a:pt x="11313" y="64458"/>
                    <a:pt x="12224" y="64131"/>
                  </a:cubicBezTo>
                  <a:cubicBezTo>
                    <a:pt x="13777" y="63571"/>
                    <a:pt x="15389" y="63311"/>
                    <a:pt x="17021" y="63311"/>
                  </a:cubicBezTo>
                  <a:cubicBezTo>
                    <a:pt x="17341" y="63311"/>
                    <a:pt x="17662" y="63321"/>
                    <a:pt x="17984" y="63340"/>
                  </a:cubicBezTo>
                  <a:cubicBezTo>
                    <a:pt x="20666" y="63530"/>
                    <a:pt x="23331" y="63839"/>
                    <a:pt x="26013" y="64114"/>
                  </a:cubicBezTo>
                  <a:cubicBezTo>
                    <a:pt x="27168" y="64232"/>
                    <a:pt x="28316" y="64294"/>
                    <a:pt x="29458" y="64294"/>
                  </a:cubicBezTo>
                  <a:cubicBezTo>
                    <a:pt x="32652" y="64294"/>
                    <a:pt x="35791" y="63811"/>
                    <a:pt x="38857" y="62721"/>
                  </a:cubicBezTo>
                  <a:cubicBezTo>
                    <a:pt x="41057" y="61931"/>
                    <a:pt x="43138" y="60899"/>
                    <a:pt x="44960" y="59438"/>
                  </a:cubicBezTo>
                  <a:cubicBezTo>
                    <a:pt x="46593" y="58131"/>
                    <a:pt x="47831" y="56498"/>
                    <a:pt x="48983" y="54778"/>
                  </a:cubicBezTo>
                  <a:cubicBezTo>
                    <a:pt x="50342" y="52732"/>
                    <a:pt x="51665" y="50669"/>
                    <a:pt x="52267" y="48228"/>
                  </a:cubicBezTo>
                  <a:cubicBezTo>
                    <a:pt x="52353" y="47867"/>
                    <a:pt x="52508" y="47506"/>
                    <a:pt x="52542" y="47127"/>
                  </a:cubicBezTo>
                  <a:cubicBezTo>
                    <a:pt x="52800" y="44651"/>
                    <a:pt x="52336" y="42296"/>
                    <a:pt x="51184" y="40095"/>
                  </a:cubicBezTo>
                  <a:cubicBezTo>
                    <a:pt x="50049" y="37912"/>
                    <a:pt x="48278" y="36261"/>
                    <a:pt x="46439" y="34714"/>
                  </a:cubicBezTo>
                  <a:cubicBezTo>
                    <a:pt x="45235" y="33682"/>
                    <a:pt x="43860" y="32926"/>
                    <a:pt x="42347" y="32513"/>
                  </a:cubicBezTo>
                  <a:cubicBezTo>
                    <a:pt x="40988" y="32118"/>
                    <a:pt x="39596" y="31825"/>
                    <a:pt x="38203" y="31602"/>
                  </a:cubicBezTo>
                  <a:cubicBezTo>
                    <a:pt x="37527" y="31493"/>
                    <a:pt x="36852" y="31430"/>
                    <a:pt x="36179" y="31430"/>
                  </a:cubicBezTo>
                  <a:cubicBezTo>
                    <a:pt x="35259" y="31430"/>
                    <a:pt x="34344" y="31547"/>
                    <a:pt x="33441" y="31825"/>
                  </a:cubicBezTo>
                  <a:cubicBezTo>
                    <a:pt x="30019" y="32909"/>
                    <a:pt x="26615" y="34026"/>
                    <a:pt x="23194" y="35109"/>
                  </a:cubicBezTo>
                  <a:cubicBezTo>
                    <a:pt x="22295" y="35409"/>
                    <a:pt x="21385" y="35578"/>
                    <a:pt x="20443" y="35578"/>
                  </a:cubicBezTo>
                  <a:cubicBezTo>
                    <a:pt x="20250" y="35578"/>
                    <a:pt x="20055" y="35571"/>
                    <a:pt x="19858" y="35556"/>
                  </a:cubicBezTo>
                  <a:cubicBezTo>
                    <a:pt x="18517" y="35436"/>
                    <a:pt x="17778" y="34198"/>
                    <a:pt x="18380" y="32995"/>
                  </a:cubicBezTo>
                  <a:cubicBezTo>
                    <a:pt x="18620" y="32513"/>
                    <a:pt x="18930" y="32049"/>
                    <a:pt x="19291" y="31671"/>
                  </a:cubicBezTo>
                  <a:cubicBezTo>
                    <a:pt x="20426" y="30433"/>
                    <a:pt x="21939" y="29797"/>
                    <a:pt x="23486" y="29298"/>
                  </a:cubicBezTo>
                  <a:cubicBezTo>
                    <a:pt x="25446" y="28645"/>
                    <a:pt x="27406" y="27991"/>
                    <a:pt x="29246" y="27029"/>
                  </a:cubicBezTo>
                  <a:cubicBezTo>
                    <a:pt x="30896" y="26169"/>
                    <a:pt x="32615" y="25412"/>
                    <a:pt x="34111" y="24364"/>
                  </a:cubicBezTo>
                  <a:cubicBezTo>
                    <a:pt x="35985" y="23040"/>
                    <a:pt x="37722" y="21475"/>
                    <a:pt x="39441" y="19945"/>
                  </a:cubicBezTo>
                  <a:cubicBezTo>
                    <a:pt x="40077" y="19378"/>
                    <a:pt x="40627" y="18655"/>
                    <a:pt x="41074" y="17916"/>
                  </a:cubicBezTo>
                  <a:cubicBezTo>
                    <a:pt x="42158" y="16180"/>
                    <a:pt x="42570" y="14202"/>
                    <a:pt x="42828" y="12208"/>
                  </a:cubicBezTo>
                  <a:cubicBezTo>
                    <a:pt x="43224" y="9130"/>
                    <a:pt x="42416" y="6294"/>
                    <a:pt x="40885" y="3646"/>
                  </a:cubicBezTo>
                  <a:cubicBezTo>
                    <a:pt x="40043" y="2219"/>
                    <a:pt x="38943" y="1015"/>
                    <a:pt x="37515" y="138"/>
                  </a:cubicBezTo>
                  <a:cubicBezTo>
                    <a:pt x="37384" y="59"/>
                    <a:pt x="37212" y="1"/>
                    <a:pt x="370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1" name="Google Shape;3101;p22"/>
            <p:cNvSpPr/>
            <p:nvPr/>
          </p:nvSpPr>
          <p:spPr>
            <a:xfrm>
              <a:off x="3402175" y="2913875"/>
              <a:ext cx="688725" cy="454725"/>
            </a:xfrm>
            <a:custGeom>
              <a:avLst/>
              <a:gdLst/>
              <a:ahLst/>
              <a:cxnLst/>
              <a:rect l="l" t="t" r="r" b="b"/>
              <a:pathLst>
                <a:path w="27549" h="18189" extrusionOk="0">
                  <a:moveTo>
                    <a:pt x="4201" y="1538"/>
                  </a:moveTo>
                  <a:cubicBezTo>
                    <a:pt x="4231" y="1538"/>
                    <a:pt x="4260" y="1540"/>
                    <a:pt x="4286" y="1545"/>
                  </a:cubicBezTo>
                  <a:cubicBezTo>
                    <a:pt x="4716" y="1596"/>
                    <a:pt x="4819" y="1975"/>
                    <a:pt x="4510" y="2250"/>
                  </a:cubicBezTo>
                  <a:cubicBezTo>
                    <a:pt x="4149" y="2559"/>
                    <a:pt x="3771" y="2834"/>
                    <a:pt x="3375" y="3092"/>
                  </a:cubicBezTo>
                  <a:cubicBezTo>
                    <a:pt x="3370" y="3097"/>
                    <a:pt x="3360" y="3100"/>
                    <a:pt x="3348" y="3100"/>
                  </a:cubicBezTo>
                  <a:cubicBezTo>
                    <a:pt x="3281" y="3100"/>
                    <a:pt x="3132" y="3030"/>
                    <a:pt x="3117" y="2972"/>
                  </a:cubicBezTo>
                  <a:cubicBezTo>
                    <a:pt x="3066" y="2869"/>
                    <a:pt x="3100" y="2731"/>
                    <a:pt x="3117" y="2525"/>
                  </a:cubicBezTo>
                  <a:cubicBezTo>
                    <a:pt x="3255" y="2301"/>
                    <a:pt x="3392" y="1975"/>
                    <a:pt x="3616" y="1768"/>
                  </a:cubicBezTo>
                  <a:cubicBezTo>
                    <a:pt x="3750" y="1634"/>
                    <a:pt x="4002" y="1538"/>
                    <a:pt x="4201" y="1538"/>
                  </a:cubicBezTo>
                  <a:close/>
                  <a:moveTo>
                    <a:pt x="13055" y="1830"/>
                  </a:moveTo>
                  <a:cubicBezTo>
                    <a:pt x="13537" y="1830"/>
                    <a:pt x="13999" y="1964"/>
                    <a:pt x="14448" y="2267"/>
                  </a:cubicBezTo>
                  <a:cubicBezTo>
                    <a:pt x="14740" y="2473"/>
                    <a:pt x="15084" y="2645"/>
                    <a:pt x="15428" y="2765"/>
                  </a:cubicBezTo>
                  <a:cubicBezTo>
                    <a:pt x="15754" y="2869"/>
                    <a:pt x="15737" y="3040"/>
                    <a:pt x="15582" y="3264"/>
                  </a:cubicBezTo>
                  <a:cubicBezTo>
                    <a:pt x="15049" y="4038"/>
                    <a:pt x="14327" y="4450"/>
                    <a:pt x="13364" y="4468"/>
                  </a:cubicBezTo>
                  <a:cubicBezTo>
                    <a:pt x="13089" y="4468"/>
                    <a:pt x="12797" y="4502"/>
                    <a:pt x="12505" y="4553"/>
                  </a:cubicBezTo>
                  <a:cubicBezTo>
                    <a:pt x="12351" y="4590"/>
                    <a:pt x="12202" y="4608"/>
                    <a:pt x="12062" y="4608"/>
                  </a:cubicBezTo>
                  <a:cubicBezTo>
                    <a:pt x="11218" y="4608"/>
                    <a:pt x="10667" y="3970"/>
                    <a:pt x="10889" y="3040"/>
                  </a:cubicBezTo>
                  <a:cubicBezTo>
                    <a:pt x="11043" y="2370"/>
                    <a:pt x="11628" y="2129"/>
                    <a:pt x="12264" y="1940"/>
                  </a:cubicBezTo>
                  <a:cubicBezTo>
                    <a:pt x="12534" y="1868"/>
                    <a:pt x="12797" y="1830"/>
                    <a:pt x="13055" y="1830"/>
                  </a:cubicBezTo>
                  <a:close/>
                  <a:moveTo>
                    <a:pt x="11886" y="7751"/>
                  </a:moveTo>
                  <a:lnTo>
                    <a:pt x="11886" y="7751"/>
                  </a:lnTo>
                  <a:cubicBezTo>
                    <a:pt x="12574" y="7992"/>
                    <a:pt x="13003" y="9419"/>
                    <a:pt x="12591" y="10004"/>
                  </a:cubicBezTo>
                  <a:cubicBezTo>
                    <a:pt x="12505" y="9230"/>
                    <a:pt x="12522" y="8439"/>
                    <a:pt x="11886" y="7751"/>
                  </a:cubicBezTo>
                  <a:close/>
                  <a:moveTo>
                    <a:pt x="12384" y="10829"/>
                  </a:moveTo>
                  <a:lnTo>
                    <a:pt x="12384" y="10829"/>
                  </a:lnTo>
                  <a:cubicBezTo>
                    <a:pt x="12677" y="11568"/>
                    <a:pt x="11765" y="13391"/>
                    <a:pt x="11164" y="13528"/>
                  </a:cubicBezTo>
                  <a:cubicBezTo>
                    <a:pt x="11422" y="13116"/>
                    <a:pt x="11731" y="12720"/>
                    <a:pt x="11937" y="12273"/>
                  </a:cubicBezTo>
                  <a:cubicBezTo>
                    <a:pt x="12144" y="11809"/>
                    <a:pt x="12247" y="11310"/>
                    <a:pt x="12384" y="10829"/>
                  </a:cubicBezTo>
                  <a:close/>
                  <a:moveTo>
                    <a:pt x="13565" y="1"/>
                  </a:moveTo>
                  <a:cubicBezTo>
                    <a:pt x="12482" y="1"/>
                    <a:pt x="11334" y="502"/>
                    <a:pt x="10717" y="1854"/>
                  </a:cubicBezTo>
                  <a:cubicBezTo>
                    <a:pt x="10562" y="2198"/>
                    <a:pt x="10390" y="2542"/>
                    <a:pt x="10184" y="2869"/>
                  </a:cubicBezTo>
                  <a:cubicBezTo>
                    <a:pt x="9987" y="3163"/>
                    <a:pt x="9607" y="3344"/>
                    <a:pt x="9268" y="3344"/>
                  </a:cubicBezTo>
                  <a:cubicBezTo>
                    <a:pt x="9192" y="3344"/>
                    <a:pt x="9118" y="3335"/>
                    <a:pt x="9049" y="3316"/>
                  </a:cubicBezTo>
                  <a:cubicBezTo>
                    <a:pt x="8482" y="3161"/>
                    <a:pt x="7914" y="3006"/>
                    <a:pt x="7364" y="2834"/>
                  </a:cubicBezTo>
                  <a:cubicBezTo>
                    <a:pt x="6470" y="2559"/>
                    <a:pt x="5593" y="2336"/>
                    <a:pt x="4905" y="1579"/>
                  </a:cubicBezTo>
                  <a:cubicBezTo>
                    <a:pt x="4642" y="1293"/>
                    <a:pt x="4340" y="1159"/>
                    <a:pt x="4032" y="1159"/>
                  </a:cubicBezTo>
                  <a:cubicBezTo>
                    <a:pt x="3655" y="1159"/>
                    <a:pt x="3268" y="1358"/>
                    <a:pt x="2928" y="1717"/>
                  </a:cubicBezTo>
                  <a:cubicBezTo>
                    <a:pt x="2756" y="1906"/>
                    <a:pt x="2619" y="2146"/>
                    <a:pt x="2498" y="2387"/>
                  </a:cubicBezTo>
                  <a:cubicBezTo>
                    <a:pt x="2223" y="2886"/>
                    <a:pt x="1931" y="3402"/>
                    <a:pt x="1690" y="3917"/>
                  </a:cubicBezTo>
                  <a:cubicBezTo>
                    <a:pt x="1553" y="4227"/>
                    <a:pt x="1467" y="4553"/>
                    <a:pt x="1381" y="4880"/>
                  </a:cubicBezTo>
                  <a:cubicBezTo>
                    <a:pt x="1346" y="4966"/>
                    <a:pt x="1364" y="5104"/>
                    <a:pt x="1432" y="5172"/>
                  </a:cubicBezTo>
                  <a:cubicBezTo>
                    <a:pt x="1725" y="5465"/>
                    <a:pt x="2017" y="5826"/>
                    <a:pt x="2378" y="5998"/>
                  </a:cubicBezTo>
                  <a:cubicBezTo>
                    <a:pt x="2894" y="6238"/>
                    <a:pt x="3461" y="6410"/>
                    <a:pt x="4011" y="6445"/>
                  </a:cubicBezTo>
                  <a:cubicBezTo>
                    <a:pt x="4553" y="6488"/>
                    <a:pt x="5099" y="6496"/>
                    <a:pt x="5645" y="6496"/>
                  </a:cubicBezTo>
                  <a:cubicBezTo>
                    <a:pt x="6009" y="6496"/>
                    <a:pt x="6373" y="6492"/>
                    <a:pt x="6735" y="6492"/>
                  </a:cubicBezTo>
                  <a:cubicBezTo>
                    <a:pt x="6916" y="6492"/>
                    <a:pt x="7098" y="6493"/>
                    <a:pt x="7278" y="6496"/>
                  </a:cubicBezTo>
                  <a:cubicBezTo>
                    <a:pt x="8533" y="6496"/>
                    <a:pt x="9737" y="6720"/>
                    <a:pt x="10768" y="7494"/>
                  </a:cubicBezTo>
                  <a:cubicBezTo>
                    <a:pt x="11422" y="7992"/>
                    <a:pt x="11765" y="8628"/>
                    <a:pt x="11714" y="9454"/>
                  </a:cubicBezTo>
                  <a:cubicBezTo>
                    <a:pt x="11697" y="9849"/>
                    <a:pt x="11662" y="10244"/>
                    <a:pt x="11611" y="10623"/>
                  </a:cubicBezTo>
                  <a:cubicBezTo>
                    <a:pt x="11456" y="11603"/>
                    <a:pt x="11095" y="12480"/>
                    <a:pt x="10424" y="13219"/>
                  </a:cubicBezTo>
                  <a:cubicBezTo>
                    <a:pt x="10043" y="13632"/>
                    <a:pt x="9589" y="13912"/>
                    <a:pt x="9021" y="13912"/>
                  </a:cubicBezTo>
                  <a:cubicBezTo>
                    <a:pt x="8974" y="13912"/>
                    <a:pt x="8926" y="13911"/>
                    <a:pt x="8877" y="13907"/>
                  </a:cubicBezTo>
                  <a:cubicBezTo>
                    <a:pt x="8189" y="13855"/>
                    <a:pt x="7484" y="13855"/>
                    <a:pt x="6814" y="13717"/>
                  </a:cubicBezTo>
                  <a:cubicBezTo>
                    <a:pt x="5920" y="13546"/>
                    <a:pt x="5043" y="13305"/>
                    <a:pt x="4286" y="12720"/>
                  </a:cubicBezTo>
                  <a:cubicBezTo>
                    <a:pt x="3461" y="12067"/>
                    <a:pt x="2567" y="11568"/>
                    <a:pt x="1450" y="11568"/>
                  </a:cubicBezTo>
                  <a:cubicBezTo>
                    <a:pt x="727" y="11568"/>
                    <a:pt x="590" y="11637"/>
                    <a:pt x="401" y="12342"/>
                  </a:cubicBezTo>
                  <a:cubicBezTo>
                    <a:pt x="1" y="13803"/>
                    <a:pt x="647" y="14755"/>
                    <a:pt x="1969" y="14755"/>
                  </a:cubicBezTo>
                  <a:cubicBezTo>
                    <a:pt x="2125" y="14755"/>
                    <a:pt x="2290" y="14742"/>
                    <a:pt x="2464" y="14715"/>
                  </a:cubicBezTo>
                  <a:cubicBezTo>
                    <a:pt x="2794" y="14666"/>
                    <a:pt x="3120" y="14641"/>
                    <a:pt x="3443" y="14641"/>
                  </a:cubicBezTo>
                  <a:cubicBezTo>
                    <a:pt x="4147" y="14641"/>
                    <a:pt x="4835" y="14759"/>
                    <a:pt x="5507" y="15007"/>
                  </a:cubicBezTo>
                  <a:cubicBezTo>
                    <a:pt x="6367" y="15316"/>
                    <a:pt x="7244" y="15643"/>
                    <a:pt x="8086" y="16004"/>
                  </a:cubicBezTo>
                  <a:cubicBezTo>
                    <a:pt x="9227" y="16469"/>
                    <a:pt x="10375" y="16785"/>
                    <a:pt x="11553" y="16785"/>
                  </a:cubicBezTo>
                  <a:cubicBezTo>
                    <a:pt x="12204" y="16785"/>
                    <a:pt x="12863" y="16689"/>
                    <a:pt x="13536" y="16468"/>
                  </a:cubicBezTo>
                  <a:cubicBezTo>
                    <a:pt x="13910" y="16347"/>
                    <a:pt x="14274" y="16291"/>
                    <a:pt x="14630" y="16291"/>
                  </a:cubicBezTo>
                  <a:cubicBezTo>
                    <a:pt x="15435" y="16291"/>
                    <a:pt x="16196" y="16581"/>
                    <a:pt x="16923" y="17070"/>
                  </a:cubicBezTo>
                  <a:cubicBezTo>
                    <a:pt x="17302" y="17328"/>
                    <a:pt x="17680" y="17552"/>
                    <a:pt x="18058" y="17792"/>
                  </a:cubicBezTo>
                  <a:cubicBezTo>
                    <a:pt x="18506" y="18065"/>
                    <a:pt x="18970" y="18188"/>
                    <a:pt x="19441" y="18188"/>
                  </a:cubicBezTo>
                  <a:cubicBezTo>
                    <a:pt x="19803" y="18188"/>
                    <a:pt x="20168" y="18116"/>
                    <a:pt x="20534" y="17981"/>
                  </a:cubicBezTo>
                  <a:cubicBezTo>
                    <a:pt x="20775" y="17895"/>
                    <a:pt x="21015" y="17792"/>
                    <a:pt x="21256" y="17723"/>
                  </a:cubicBezTo>
                  <a:cubicBezTo>
                    <a:pt x="21789" y="17569"/>
                    <a:pt x="22339" y="17431"/>
                    <a:pt x="22855" y="17294"/>
                  </a:cubicBezTo>
                  <a:cubicBezTo>
                    <a:pt x="22750" y="17098"/>
                    <a:pt x="22631" y="16995"/>
                    <a:pt x="22374" y="16995"/>
                  </a:cubicBezTo>
                  <a:cubicBezTo>
                    <a:pt x="22337" y="16995"/>
                    <a:pt x="22297" y="16997"/>
                    <a:pt x="22253" y="17001"/>
                  </a:cubicBezTo>
                  <a:cubicBezTo>
                    <a:pt x="21978" y="17036"/>
                    <a:pt x="21703" y="17087"/>
                    <a:pt x="21428" y="17173"/>
                  </a:cubicBezTo>
                  <a:cubicBezTo>
                    <a:pt x="21171" y="17250"/>
                    <a:pt x="20931" y="17285"/>
                    <a:pt x="20704" y="17285"/>
                  </a:cubicBezTo>
                  <a:cubicBezTo>
                    <a:pt x="19806" y="17285"/>
                    <a:pt x="19119" y="16735"/>
                    <a:pt x="18488" y="16021"/>
                  </a:cubicBezTo>
                  <a:cubicBezTo>
                    <a:pt x="18471" y="15987"/>
                    <a:pt x="18488" y="15918"/>
                    <a:pt x="18488" y="15815"/>
                  </a:cubicBezTo>
                  <a:cubicBezTo>
                    <a:pt x="18660" y="15867"/>
                    <a:pt x="18797" y="15918"/>
                    <a:pt x="18935" y="15970"/>
                  </a:cubicBezTo>
                  <a:cubicBezTo>
                    <a:pt x="19393" y="16163"/>
                    <a:pt x="19852" y="16290"/>
                    <a:pt x="20317" y="16290"/>
                  </a:cubicBezTo>
                  <a:cubicBezTo>
                    <a:pt x="20637" y="16290"/>
                    <a:pt x="20961" y="16230"/>
                    <a:pt x="21290" y="16090"/>
                  </a:cubicBezTo>
                  <a:cubicBezTo>
                    <a:pt x="21514" y="15987"/>
                    <a:pt x="21703" y="15781"/>
                    <a:pt x="21909" y="15626"/>
                  </a:cubicBezTo>
                  <a:cubicBezTo>
                    <a:pt x="21875" y="15591"/>
                    <a:pt x="21858" y="15557"/>
                    <a:pt x="21841" y="15523"/>
                  </a:cubicBezTo>
                  <a:cubicBezTo>
                    <a:pt x="21669" y="15506"/>
                    <a:pt x="21514" y="15471"/>
                    <a:pt x="21359" y="15454"/>
                  </a:cubicBezTo>
                  <a:cubicBezTo>
                    <a:pt x="20826" y="15402"/>
                    <a:pt x="20328" y="15248"/>
                    <a:pt x="19932" y="14887"/>
                  </a:cubicBezTo>
                  <a:cubicBezTo>
                    <a:pt x="19588" y="14594"/>
                    <a:pt x="19485" y="14182"/>
                    <a:pt x="19674" y="13872"/>
                  </a:cubicBezTo>
                  <a:cubicBezTo>
                    <a:pt x="19809" y="13628"/>
                    <a:pt x="20047" y="13496"/>
                    <a:pt x="20335" y="13496"/>
                  </a:cubicBezTo>
                  <a:cubicBezTo>
                    <a:pt x="20452" y="13496"/>
                    <a:pt x="20577" y="13518"/>
                    <a:pt x="20706" y="13563"/>
                  </a:cubicBezTo>
                  <a:cubicBezTo>
                    <a:pt x="21033" y="13683"/>
                    <a:pt x="21376" y="13803"/>
                    <a:pt x="21703" y="13958"/>
                  </a:cubicBezTo>
                  <a:cubicBezTo>
                    <a:pt x="21873" y="14046"/>
                    <a:pt x="22053" y="14085"/>
                    <a:pt x="22236" y="14085"/>
                  </a:cubicBezTo>
                  <a:cubicBezTo>
                    <a:pt x="23162" y="14085"/>
                    <a:pt x="24161" y="13080"/>
                    <a:pt x="24334" y="12290"/>
                  </a:cubicBezTo>
                  <a:lnTo>
                    <a:pt x="24334" y="12290"/>
                  </a:lnTo>
                  <a:cubicBezTo>
                    <a:pt x="23818" y="12394"/>
                    <a:pt x="23319" y="12531"/>
                    <a:pt x="22803" y="12583"/>
                  </a:cubicBezTo>
                  <a:cubicBezTo>
                    <a:pt x="22647" y="12601"/>
                    <a:pt x="22492" y="12611"/>
                    <a:pt x="22339" y="12611"/>
                  </a:cubicBezTo>
                  <a:cubicBezTo>
                    <a:pt x="21772" y="12611"/>
                    <a:pt x="21239" y="12466"/>
                    <a:pt x="20792" y="12033"/>
                  </a:cubicBezTo>
                  <a:cubicBezTo>
                    <a:pt x="20431" y="11671"/>
                    <a:pt x="20396" y="11207"/>
                    <a:pt x="20671" y="10829"/>
                  </a:cubicBezTo>
                  <a:cubicBezTo>
                    <a:pt x="20870" y="10549"/>
                    <a:pt x="21163" y="10396"/>
                    <a:pt x="21470" y="10396"/>
                  </a:cubicBezTo>
                  <a:cubicBezTo>
                    <a:pt x="21616" y="10396"/>
                    <a:pt x="21765" y="10430"/>
                    <a:pt x="21909" y="10502"/>
                  </a:cubicBezTo>
                  <a:cubicBezTo>
                    <a:pt x="22167" y="10623"/>
                    <a:pt x="22374" y="10846"/>
                    <a:pt x="22631" y="10932"/>
                  </a:cubicBezTo>
                  <a:cubicBezTo>
                    <a:pt x="22954" y="11040"/>
                    <a:pt x="23304" y="11161"/>
                    <a:pt x="23633" y="11161"/>
                  </a:cubicBezTo>
                  <a:cubicBezTo>
                    <a:pt x="23672" y="11161"/>
                    <a:pt x="23711" y="11159"/>
                    <a:pt x="23749" y="11156"/>
                  </a:cubicBezTo>
                  <a:cubicBezTo>
                    <a:pt x="24523" y="11087"/>
                    <a:pt x="25073" y="10623"/>
                    <a:pt x="25400" y="9935"/>
                  </a:cubicBezTo>
                  <a:cubicBezTo>
                    <a:pt x="25709" y="9282"/>
                    <a:pt x="25864" y="8525"/>
                    <a:pt x="26483" y="7975"/>
                  </a:cubicBezTo>
                  <a:cubicBezTo>
                    <a:pt x="26225" y="7900"/>
                    <a:pt x="25984" y="7858"/>
                    <a:pt x="25757" y="7858"/>
                  </a:cubicBezTo>
                  <a:cubicBezTo>
                    <a:pt x="25407" y="7858"/>
                    <a:pt x="25090" y="7959"/>
                    <a:pt x="24798" y="8198"/>
                  </a:cubicBezTo>
                  <a:cubicBezTo>
                    <a:pt x="24609" y="8353"/>
                    <a:pt x="24437" y="8525"/>
                    <a:pt x="24248" y="8663"/>
                  </a:cubicBezTo>
                  <a:cubicBezTo>
                    <a:pt x="23717" y="9082"/>
                    <a:pt x="23065" y="9294"/>
                    <a:pt x="22431" y="9294"/>
                  </a:cubicBezTo>
                  <a:cubicBezTo>
                    <a:pt x="21895" y="9294"/>
                    <a:pt x="21372" y="9142"/>
                    <a:pt x="20947" y="8835"/>
                  </a:cubicBezTo>
                  <a:cubicBezTo>
                    <a:pt x="20551" y="8559"/>
                    <a:pt x="20431" y="8233"/>
                    <a:pt x="20585" y="7889"/>
                  </a:cubicBezTo>
                  <a:cubicBezTo>
                    <a:pt x="20735" y="7574"/>
                    <a:pt x="21081" y="7377"/>
                    <a:pt x="21429" y="7377"/>
                  </a:cubicBezTo>
                  <a:cubicBezTo>
                    <a:pt x="21480" y="7377"/>
                    <a:pt x="21532" y="7382"/>
                    <a:pt x="21583" y="7390"/>
                  </a:cubicBezTo>
                  <a:cubicBezTo>
                    <a:pt x="21849" y="7436"/>
                    <a:pt x="22107" y="7460"/>
                    <a:pt x="22356" y="7460"/>
                  </a:cubicBezTo>
                  <a:cubicBezTo>
                    <a:pt x="23331" y="7460"/>
                    <a:pt x="24168" y="7091"/>
                    <a:pt x="24798" y="6187"/>
                  </a:cubicBezTo>
                  <a:cubicBezTo>
                    <a:pt x="25176" y="5654"/>
                    <a:pt x="25520" y="5104"/>
                    <a:pt x="25950" y="4622"/>
                  </a:cubicBezTo>
                  <a:cubicBezTo>
                    <a:pt x="26328" y="4210"/>
                    <a:pt x="26792" y="3883"/>
                    <a:pt x="27239" y="3522"/>
                  </a:cubicBezTo>
                  <a:cubicBezTo>
                    <a:pt x="27308" y="3470"/>
                    <a:pt x="27428" y="3453"/>
                    <a:pt x="27549" y="3419"/>
                  </a:cubicBezTo>
                  <a:cubicBezTo>
                    <a:pt x="27247" y="2921"/>
                    <a:pt x="26879" y="2701"/>
                    <a:pt x="26445" y="2701"/>
                  </a:cubicBezTo>
                  <a:cubicBezTo>
                    <a:pt x="26384" y="2701"/>
                    <a:pt x="26322" y="2705"/>
                    <a:pt x="26259" y="2714"/>
                  </a:cubicBezTo>
                  <a:cubicBezTo>
                    <a:pt x="25812" y="2783"/>
                    <a:pt x="25365" y="2937"/>
                    <a:pt x="24918" y="3023"/>
                  </a:cubicBezTo>
                  <a:cubicBezTo>
                    <a:pt x="24162" y="3195"/>
                    <a:pt x="23405" y="3436"/>
                    <a:pt x="22631" y="3488"/>
                  </a:cubicBezTo>
                  <a:cubicBezTo>
                    <a:pt x="22556" y="3491"/>
                    <a:pt x="22482" y="3493"/>
                    <a:pt x="22407" y="3493"/>
                  </a:cubicBezTo>
                  <a:cubicBezTo>
                    <a:pt x="21140" y="3493"/>
                    <a:pt x="20005" y="2953"/>
                    <a:pt x="18901" y="2336"/>
                  </a:cubicBezTo>
                  <a:cubicBezTo>
                    <a:pt x="17594" y="1613"/>
                    <a:pt x="16287" y="874"/>
                    <a:pt x="14929" y="272"/>
                  </a:cubicBezTo>
                  <a:cubicBezTo>
                    <a:pt x="14524" y="102"/>
                    <a:pt x="14051" y="1"/>
                    <a:pt x="135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2" name="Google Shape;3102;p22"/>
            <p:cNvSpPr/>
            <p:nvPr/>
          </p:nvSpPr>
          <p:spPr>
            <a:xfrm>
              <a:off x="3535550" y="4907725"/>
              <a:ext cx="601775" cy="229075"/>
            </a:xfrm>
            <a:custGeom>
              <a:avLst/>
              <a:gdLst/>
              <a:ahLst/>
              <a:cxnLst/>
              <a:rect l="l" t="t" r="r" b="b"/>
              <a:pathLst>
                <a:path w="24071" h="9163" extrusionOk="0">
                  <a:moveTo>
                    <a:pt x="11269" y="0"/>
                  </a:moveTo>
                  <a:cubicBezTo>
                    <a:pt x="11249" y="0"/>
                    <a:pt x="11230" y="1"/>
                    <a:pt x="11210" y="2"/>
                  </a:cubicBezTo>
                  <a:cubicBezTo>
                    <a:pt x="10282" y="54"/>
                    <a:pt x="9353" y="37"/>
                    <a:pt x="8459" y="243"/>
                  </a:cubicBezTo>
                  <a:cubicBezTo>
                    <a:pt x="6568" y="638"/>
                    <a:pt x="4831" y="1481"/>
                    <a:pt x="3215" y="2512"/>
                  </a:cubicBezTo>
                  <a:cubicBezTo>
                    <a:pt x="2218" y="3149"/>
                    <a:pt x="1221" y="3716"/>
                    <a:pt x="35" y="3922"/>
                  </a:cubicBezTo>
                  <a:cubicBezTo>
                    <a:pt x="35" y="3922"/>
                    <a:pt x="17" y="3957"/>
                    <a:pt x="0" y="4025"/>
                  </a:cubicBezTo>
                  <a:cubicBezTo>
                    <a:pt x="671" y="4264"/>
                    <a:pt x="1335" y="4481"/>
                    <a:pt x="2014" y="4481"/>
                  </a:cubicBezTo>
                  <a:cubicBezTo>
                    <a:pt x="2414" y="4481"/>
                    <a:pt x="2818" y="4406"/>
                    <a:pt x="3233" y="4215"/>
                  </a:cubicBezTo>
                  <a:cubicBezTo>
                    <a:pt x="3714" y="3991"/>
                    <a:pt x="4213" y="3768"/>
                    <a:pt x="4694" y="3544"/>
                  </a:cubicBezTo>
                  <a:cubicBezTo>
                    <a:pt x="5622" y="3080"/>
                    <a:pt x="6585" y="2702"/>
                    <a:pt x="7617" y="2530"/>
                  </a:cubicBezTo>
                  <a:cubicBezTo>
                    <a:pt x="7961" y="2478"/>
                    <a:pt x="8287" y="2461"/>
                    <a:pt x="8614" y="2444"/>
                  </a:cubicBezTo>
                  <a:cubicBezTo>
                    <a:pt x="8631" y="2478"/>
                    <a:pt x="8631" y="2512"/>
                    <a:pt x="8631" y="2547"/>
                  </a:cubicBezTo>
                  <a:cubicBezTo>
                    <a:pt x="6620" y="2598"/>
                    <a:pt x="4986" y="3682"/>
                    <a:pt x="3250" y="4473"/>
                  </a:cubicBezTo>
                  <a:cubicBezTo>
                    <a:pt x="3250" y="4507"/>
                    <a:pt x="3267" y="4541"/>
                    <a:pt x="3284" y="4576"/>
                  </a:cubicBezTo>
                  <a:cubicBezTo>
                    <a:pt x="4505" y="4524"/>
                    <a:pt x="5726" y="4455"/>
                    <a:pt x="6946" y="4421"/>
                  </a:cubicBezTo>
                  <a:cubicBezTo>
                    <a:pt x="7198" y="4410"/>
                    <a:pt x="7450" y="4403"/>
                    <a:pt x="7701" y="4403"/>
                  </a:cubicBezTo>
                  <a:cubicBezTo>
                    <a:pt x="8668" y="4403"/>
                    <a:pt x="9625" y="4507"/>
                    <a:pt x="10540" y="4902"/>
                  </a:cubicBezTo>
                  <a:cubicBezTo>
                    <a:pt x="10797" y="5023"/>
                    <a:pt x="11038" y="5229"/>
                    <a:pt x="11279" y="5401"/>
                  </a:cubicBezTo>
                  <a:lnTo>
                    <a:pt x="11227" y="5504"/>
                  </a:lnTo>
                  <a:cubicBezTo>
                    <a:pt x="10179" y="5607"/>
                    <a:pt x="9095" y="5538"/>
                    <a:pt x="8081" y="5900"/>
                  </a:cubicBezTo>
                  <a:cubicBezTo>
                    <a:pt x="8287" y="5968"/>
                    <a:pt x="8476" y="5986"/>
                    <a:pt x="8683" y="6037"/>
                  </a:cubicBezTo>
                  <a:cubicBezTo>
                    <a:pt x="10007" y="6295"/>
                    <a:pt x="11124" y="6983"/>
                    <a:pt x="12139" y="7860"/>
                  </a:cubicBezTo>
                  <a:cubicBezTo>
                    <a:pt x="13147" y="8734"/>
                    <a:pt x="14259" y="9163"/>
                    <a:pt x="15461" y="9163"/>
                  </a:cubicBezTo>
                  <a:cubicBezTo>
                    <a:pt x="15960" y="9163"/>
                    <a:pt x="16475" y="9089"/>
                    <a:pt x="17004" y="8943"/>
                  </a:cubicBezTo>
                  <a:cubicBezTo>
                    <a:pt x="17847" y="8702"/>
                    <a:pt x="18672" y="8410"/>
                    <a:pt x="19480" y="8117"/>
                  </a:cubicBezTo>
                  <a:cubicBezTo>
                    <a:pt x="20226" y="7850"/>
                    <a:pt x="20972" y="7667"/>
                    <a:pt x="21720" y="7667"/>
                  </a:cubicBezTo>
                  <a:cubicBezTo>
                    <a:pt x="22318" y="7667"/>
                    <a:pt x="22917" y="7783"/>
                    <a:pt x="23520" y="8066"/>
                  </a:cubicBezTo>
                  <a:cubicBezTo>
                    <a:pt x="23641" y="8117"/>
                    <a:pt x="23813" y="8117"/>
                    <a:pt x="23967" y="8152"/>
                  </a:cubicBezTo>
                  <a:cubicBezTo>
                    <a:pt x="24002" y="8117"/>
                    <a:pt x="24036" y="8083"/>
                    <a:pt x="24071" y="8049"/>
                  </a:cubicBezTo>
                  <a:cubicBezTo>
                    <a:pt x="23761" y="7533"/>
                    <a:pt x="23486" y="6983"/>
                    <a:pt x="23125" y="6501"/>
                  </a:cubicBezTo>
                  <a:cubicBezTo>
                    <a:pt x="22767" y="6025"/>
                    <a:pt x="22268" y="5741"/>
                    <a:pt x="21693" y="5741"/>
                  </a:cubicBezTo>
                  <a:cubicBezTo>
                    <a:pt x="21605" y="5741"/>
                    <a:pt x="21515" y="5748"/>
                    <a:pt x="21423" y="5762"/>
                  </a:cubicBezTo>
                  <a:cubicBezTo>
                    <a:pt x="20701" y="5865"/>
                    <a:pt x="19979" y="6106"/>
                    <a:pt x="19239" y="6261"/>
                  </a:cubicBezTo>
                  <a:cubicBezTo>
                    <a:pt x="18758" y="6364"/>
                    <a:pt x="18259" y="6501"/>
                    <a:pt x="17761" y="6518"/>
                  </a:cubicBezTo>
                  <a:cubicBezTo>
                    <a:pt x="17683" y="6525"/>
                    <a:pt x="17607" y="6529"/>
                    <a:pt x="17531" y="6529"/>
                  </a:cubicBezTo>
                  <a:cubicBezTo>
                    <a:pt x="17032" y="6529"/>
                    <a:pt x="16567" y="6378"/>
                    <a:pt x="16179" y="6020"/>
                  </a:cubicBezTo>
                  <a:cubicBezTo>
                    <a:pt x="15818" y="5693"/>
                    <a:pt x="15732" y="5229"/>
                    <a:pt x="15990" y="4816"/>
                  </a:cubicBezTo>
                  <a:cubicBezTo>
                    <a:pt x="16334" y="4197"/>
                    <a:pt x="16901" y="3922"/>
                    <a:pt x="17589" y="3871"/>
                  </a:cubicBezTo>
                  <a:cubicBezTo>
                    <a:pt x="17652" y="3865"/>
                    <a:pt x="17717" y="3863"/>
                    <a:pt x="17784" y="3863"/>
                  </a:cubicBezTo>
                  <a:cubicBezTo>
                    <a:pt x="17919" y="3863"/>
                    <a:pt x="18064" y="3871"/>
                    <a:pt x="18225" y="3871"/>
                  </a:cubicBezTo>
                  <a:cubicBezTo>
                    <a:pt x="17812" y="3063"/>
                    <a:pt x="17365" y="2375"/>
                    <a:pt x="16437" y="2203"/>
                  </a:cubicBezTo>
                  <a:cubicBezTo>
                    <a:pt x="16092" y="2145"/>
                    <a:pt x="15751" y="2112"/>
                    <a:pt x="15414" y="2112"/>
                  </a:cubicBezTo>
                  <a:cubicBezTo>
                    <a:pt x="14760" y="2112"/>
                    <a:pt x="14121" y="2235"/>
                    <a:pt x="13497" y="2530"/>
                  </a:cubicBezTo>
                  <a:cubicBezTo>
                    <a:pt x="13170" y="2702"/>
                    <a:pt x="12843" y="2891"/>
                    <a:pt x="12500" y="3011"/>
                  </a:cubicBezTo>
                  <a:cubicBezTo>
                    <a:pt x="12190" y="3114"/>
                    <a:pt x="11863" y="3217"/>
                    <a:pt x="11554" y="3217"/>
                  </a:cubicBezTo>
                  <a:cubicBezTo>
                    <a:pt x="11073" y="3200"/>
                    <a:pt x="10643" y="3011"/>
                    <a:pt x="10454" y="2530"/>
                  </a:cubicBezTo>
                  <a:cubicBezTo>
                    <a:pt x="10247" y="2048"/>
                    <a:pt x="10333" y="1584"/>
                    <a:pt x="10694" y="1240"/>
                  </a:cubicBezTo>
                  <a:cubicBezTo>
                    <a:pt x="11038" y="914"/>
                    <a:pt x="11434" y="656"/>
                    <a:pt x="11795" y="363"/>
                  </a:cubicBezTo>
                  <a:cubicBezTo>
                    <a:pt x="11863" y="312"/>
                    <a:pt x="11932" y="243"/>
                    <a:pt x="12070" y="140"/>
                  </a:cubicBezTo>
                  <a:cubicBezTo>
                    <a:pt x="11752" y="92"/>
                    <a:pt x="11507" y="0"/>
                    <a:pt x="112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3" name="Google Shape;3103;p22"/>
            <p:cNvSpPr/>
            <p:nvPr/>
          </p:nvSpPr>
          <p:spPr>
            <a:xfrm>
              <a:off x="3232075" y="3339275"/>
              <a:ext cx="214525" cy="443950"/>
            </a:xfrm>
            <a:custGeom>
              <a:avLst/>
              <a:gdLst/>
              <a:ahLst/>
              <a:cxnLst/>
              <a:rect l="l" t="t" r="r" b="b"/>
              <a:pathLst>
                <a:path w="8581" h="17758" extrusionOk="0">
                  <a:moveTo>
                    <a:pt x="1669" y="10920"/>
                  </a:moveTo>
                  <a:cubicBezTo>
                    <a:pt x="1462" y="11625"/>
                    <a:pt x="1273" y="12261"/>
                    <a:pt x="1067" y="12966"/>
                  </a:cubicBezTo>
                  <a:cubicBezTo>
                    <a:pt x="843" y="12502"/>
                    <a:pt x="1222" y="11195"/>
                    <a:pt x="1669" y="10920"/>
                  </a:cubicBezTo>
                  <a:close/>
                  <a:moveTo>
                    <a:pt x="4093" y="16095"/>
                  </a:moveTo>
                  <a:cubicBezTo>
                    <a:pt x="4798" y="16233"/>
                    <a:pt x="5417" y="16353"/>
                    <a:pt x="6053" y="16474"/>
                  </a:cubicBezTo>
                  <a:cubicBezTo>
                    <a:pt x="5933" y="16582"/>
                    <a:pt x="5725" y="16631"/>
                    <a:pt x="5484" y="16631"/>
                  </a:cubicBezTo>
                  <a:cubicBezTo>
                    <a:pt x="4998" y="16631"/>
                    <a:pt x="4380" y="16429"/>
                    <a:pt x="4093" y="16095"/>
                  </a:cubicBezTo>
                  <a:close/>
                  <a:moveTo>
                    <a:pt x="912" y="13791"/>
                  </a:moveTo>
                  <a:cubicBezTo>
                    <a:pt x="981" y="13929"/>
                    <a:pt x="1015" y="13981"/>
                    <a:pt x="1015" y="14032"/>
                  </a:cubicBezTo>
                  <a:cubicBezTo>
                    <a:pt x="1084" y="15322"/>
                    <a:pt x="1755" y="16267"/>
                    <a:pt x="2941" y="16714"/>
                  </a:cubicBezTo>
                  <a:cubicBezTo>
                    <a:pt x="3722" y="17027"/>
                    <a:pt x="4547" y="17183"/>
                    <a:pt x="5387" y="17183"/>
                  </a:cubicBezTo>
                  <a:cubicBezTo>
                    <a:pt x="5472" y="17183"/>
                    <a:pt x="5556" y="17182"/>
                    <a:pt x="5640" y="17178"/>
                  </a:cubicBezTo>
                  <a:cubicBezTo>
                    <a:pt x="5761" y="17178"/>
                    <a:pt x="5898" y="17213"/>
                    <a:pt x="6018" y="17230"/>
                  </a:cubicBezTo>
                  <a:cubicBezTo>
                    <a:pt x="6018" y="17264"/>
                    <a:pt x="6036" y="17299"/>
                    <a:pt x="6036" y="17333"/>
                  </a:cubicBezTo>
                  <a:cubicBezTo>
                    <a:pt x="5932" y="17368"/>
                    <a:pt x="5812" y="17436"/>
                    <a:pt x="5709" y="17436"/>
                  </a:cubicBezTo>
                  <a:cubicBezTo>
                    <a:pt x="5623" y="17438"/>
                    <a:pt x="5537" y="17439"/>
                    <a:pt x="5451" y="17439"/>
                  </a:cubicBezTo>
                  <a:cubicBezTo>
                    <a:pt x="3896" y="17439"/>
                    <a:pt x="2434" y="17126"/>
                    <a:pt x="1342" y="15855"/>
                  </a:cubicBezTo>
                  <a:cubicBezTo>
                    <a:pt x="895" y="15322"/>
                    <a:pt x="706" y="14720"/>
                    <a:pt x="792" y="14015"/>
                  </a:cubicBezTo>
                  <a:cubicBezTo>
                    <a:pt x="792" y="13963"/>
                    <a:pt x="843" y="13929"/>
                    <a:pt x="912" y="13791"/>
                  </a:cubicBezTo>
                  <a:close/>
                  <a:moveTo>
                    <a:pt x="3952" y="0"/>
                  </a:moveTo>
                  <a:cubicBezTo>
                    <a:pt x="3764" y="0"/>
                    <a:pt x="3576" y="74"/>
                    <a:pt x="3388" y="106"/>
                  </a:cubicBezTo>
                  <a:cubicBezTo>
                    <a:pt x="3371" y="140"/>
                    <a:pt x="3371" y="174"/>
                    <a:pt x="3354" y="209"/>
                  </a:cubicBezTo>
                  <a:cubicBezTo>
                    <a:pt x="4093" y="467"/>
                    <a:pt x="4316" y="1017"/>
                    <a:pt x="4230" y="1722"/>
                  </a:cubicBezTo>
                  <a:cubicBezTo>
                    <a:pt x="4196" y="1928"/>
                    <a:pt x="4230" y="2134"/>
                    <a:pt x="4162" y="2324"/>
                  </a:cubicBezTo>
                  <a:cubicBezTo>
                    <a:pt x="4007" y="2719"/>
                    <a:pt x="3835" y="3114"/>
                    <a:pt x="3646" y="3493"/>
                  </a:cubicBezTo>
                  <a:cubicBezTo>
                    <a:pt x="3586" y="3582"/>
                    <a:pt x="3398" y="3671"/>
                    <a:pt x="3281" y="3671"/>
                  </a:cubicBezTo>
                  <a:cubicBezTo>
                    <a:pt x="3263" y="3671"/>
                    <a:pt x="3247" y="3669"/>
                    <a:pt x="3233" y="3665"/>
                  </a:cubicBezTo>
                  <a:cubicBezTo>
                    <a:pt x="3096" y="3613"/>
                    <a:pt x="2992" y="3424"/>
                    <a:pt x="2941" y="3269"/>
                  </a:cubicBezTo>
                  <a:cubicBezTo>
                    <a:pt x="2889" y="3166"/>
                    <a:pt x="2924" y="3011"/>
                    <a:pt x="2941" y="2891"/>
                  </a:cubicBezTo>
                  <a:cubicBezTo>
                    <a:pt x="3027" y="2478"/>
                    <a:pt x="3130" y="2049"/>
                    <a:pt x="3182" y="1619"/>
                  </a:cubicBezTo>
                  <a:cubicBezTo>
                    <a:pt x="3216" y="1464"/>
                    <a:pt x="3182" y="1258"/>
                    <a:pt x="3113" y="1120"/>
                  </a:cubicBezTo>
                  <a:cubicBezTo>
                    <a:pt x="2940" y="866"/>
                    <a:pt x="2567" y="736"/>
                    <a:pt x="2192" y="736"/>
                  </a:cubicBezTo>
                  <a:cubicBezTo>
                    <a:pt x="1856" y="736"/>
                    <a:pt x="1520" y="840"/>
                    <a:pt x="1325" y="1051"/>
                  </a:cubicBezTo>
                  <a:cubicBezTo>
                    <a:pt x="2374" y="1722"/>
                    <a:pt x="2425" y="1911"/>
                    <a:pt x="2081" y="3166"/>
                  </a:cubicBezTo>
                  <a:cubicBezTo>
                    <a:pt x="1823" y="4129"/>
                    <a:pt x="1565" y="5074"/>
                    <a:pt x="1325" y="6037"/>
                  </a:cubicBezTo>
                  <a:cubicBezTo>
                    <a:pt x="1153" y="6759"/>
                    <a:pt x="1187" y="7464"/>
                    <a:pt x="1565" y="8152"/>
                  </a:cubicBezTo>
                  <a:cubicBezTo>
                    <a:pt x="1651" y="8324"/>
                    <a:pt x="1686" y="8599"/>
                    <a:pt x="1634" y="8788"/>
                  </a:cubicBezTo>
                  <a:cubicBezTo>
                    <a:pt x="1222" y="10353"/>
                    <a:pt x="671" y="11866"/>
                    <a:pt x="345" y="13448"/>
                  </a:cubicBezTo>
                  <a:cubicBezTo>
                    <a:pt x="1" y="15115"/>
                    <a:pt x="345" y="16147"/>
                    <a:pt x="2098" y="17093"/>
                  </a:cubicBezTo>
                  <a:cubicBezTo>
                    <a:pt x="2889" y="17522"/>
                    <a:pt x="3749" y="17574"/>
                    <a:pt x="4591" y="17694"/>
                  </a:cubicBezTo>
                  <a:cubicBezTo>
                    <a:pt x="4859" y="17735"/>
                    <a:pt x="5125" y="17757"/>
                    <a:pt x="5389" y="17757"/>
                  </a:cubicBezTo>
                  <a:cubicBezTo>
                    <a:pt x="6022" y="17757"/>
                    <a:pt x="6639" y="17627"/>
                    <a:pt x="7222" y="17299"/>
                  </a:cubicBezTo>
                  <a:cubicBezTo>
                    <a:pt x="8116" y="16800"/>
                    <a:pt x="8580" y="15751"/>
                    <a:pt x="8288" y="14685"/>
                  </a:cubicBezTo>
                  <a:cubicBezTo>
                    <a:pt x="8013" y="13671"/>
                    <a:pt x="7411" y="13086"/>
                    <a:pt x="6259" y="13018"/>
                  </a:cubicBezTo>
                  <a:cubicBezTo>
                    <a:pt x="5485" y="12983"/>
                    <a:pt x="4695" y="12880"/>
                    <a:pt x="3938" y="12708"/>
                  </a:cubicBezTo>
                  <a:cubicBezTo>
                    <a:pt x="3027" y="12502"/>
                    <a:pt x="2717" y="12003"/>
                    <a:pt x="2821" y="11092"/>
                  </a:cubicBezTo>
                  <a:cubicBezTo>
                    <a:pt x="2924" y="10061"/>
                    <a:pt x="3182" y="9098"/>
                    <a:pt x="3783" y="8238"/>
                  </a:cubicBezTo>
                  <a:cubicBezTo>
                    <a:pt x="3955" y="7997"/>
                    <a:pt x="4213" y="7757"/>
                    <a:pt x="4488" y="7636"/>
                  </a:cubicBezTo>
                  <a:cubicBezTo>
                    <a:pt x="5228" y="7344"/>
                    <a:pt x="5795" y="6880"/>
                    <a:pt x="6139" y="6158"/>
                  </a:cubicBezTo>
                  <a:cubicBezTo>
                    <a:pt x="6586" y="5246"/>
                    <a:pt x="7016" y="4318"/>
                    <a:pt x="7342" y="3372"/>
                  </a:cubicBezTo>
                  <a:cubicBezTo>
                    <a:pt x="7531" y="2822"/>
                    <a:pt x="7600" y="2203"/>
                    <a:pt x="7617" y="1619"/>
                  </a:cubicBezTo>
                  <a:cubicBezTo>
                    <a:pt x="7617" y="1074"/>
                    <a:pt x="7110" y="641"/>
                    <a:pt x="6580" y="641"/>
                  </a:cubicBezTo>
                  <a:cubicBezTo>
                    <a:pt x="6524" y="641"/>
                    <a:pt x="6469" y="646"/>
                    <a:pt x="6414" y="656"/>
                  </a:cubicBezTo>
                  <a:cubicBezTo>
                    <a:pt x="6878" y="1619"/>
                    <a:pt x="6672" y="2547"/>
                    <a:pt x="6190" y="3458"/>
                  </a:cubicBezTo>
                  <a:cubicBezTo>
                    <a:pt x="6068" y="3704"/>
                    <a:pt x="5931" y="4005"/>
                    <a:pt x="5597" y="4005"/>
                  </a:cubicBezTo>
                  <a:cubicBezTo>
                    <a:pt x="5557" y="4005"/>
                    <a:pt x="5514" y="4000"/>
                    <a:pt x="5468" y="3991"/>
                  </a:cubicBezTo>
                  <a:cubicBezTo>
                    <a:pt x="5210" y="3940"/>
                    <a:pt x="5090" y="3493"/>
                    <a:pt x="5210" y="3046"/>
                  </a:cubicBezTo>
                  <a:cubicBezTo>
                    <a:pt x="5296" y="2667"/>
                    <a:pt x="5434" y="2289"/>
                    <a:pt x="5537" y="1911"/>
                  </a:cubicBezTo>
                  <a:cubicBezTo>
                    <a:pt x="5795" y="983"/>
                    <a:pt x="5623" y="621"/>
                    <a:pt x="4763" y="192"/>
                  </a:cubicBezTo>
                  <a:cubicBezTo>
                    <a:pt x="4540" y="88"/>
                    <a:pt x="4265" y="20"/>
                    <a:pt x="4007" y="3"/>
                  </a:cubicBezTo>
                  <a:cubicBezTo>
                    <a:pt x="3988" y="1"/>
                    <a:pt x="3970" y="0"/>
                    <a:pt x="395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4" name="Google Shape;3104;p22"/>
            <p:cNvSpPr/>
            <p:nvPr/>
          </p:nvSpPr>
          <p:spPr>
            <a:xfrm>
              <a:off x="3467625" y="5058925"/>
              <a:ext cx="628000" cy="172150"/>
            </a:xfrm>
            <a:custGeom>
              <a:avLst/>
              <a:gdLst/>
              <a:ahLst/>
              <a:cxnLst/>
              <a:rect l="l" t="t" r="r" b="b"/>
              <a:pathLst>
                <a:path w="25120" h="6886" extrusionOk="0">
                  <a:moveTo>
                    <a:pt x="3061" y="4459"/>
                  </a:moveTo>
                  <a:cubicBezTo>
                    <a:pt x="3697" y="5009"/>
                    <a:pt x="4351" y="5577"/>
                    <a:pt x="5004" y="6144"/>
                  </a:cubicBezTo>
                  <a:cubicBezTo>
                    <a:pt x="4991" y="6145"/>
                    <a:pt x="4978" y="6146"/>
                    <a:pt x="4964" y="6146"/>
                  </a:cubicBezTo>
                  <a:cubicBezTo>
                    <a:pt x="4413" y="6146"/>
                    <a:pt x="3262" y="5147"/>
                    <a:pt x="3061" y="4459"/>
                  </a:cubicBezTo>
                  <a:close/>
                  <a:moveTo>
                    <a:pt x="10263" y="1"/>
                  </a:moveTo>
                  <a:cubicBezTo>
                    <a:pt x="10112" y="1"/>
                    <a:pt x="9959" y="18"/>
                    <a:pt x="9818" y="58"/>
                  </a:cubicBezTo>
                  <a:cubicBezTo>
                    <a:pt x="8546" y="350"/>
                    <a:pt x="7291" y="677"/>
                    <a:pt x="6018" y="986"/>
                  </a:cubicBezTo>
                  <a:cubicBezTo>
                    <a:pt x="5950" y="1003"/>
                    <a:pt x="5881" y="1038"/>
                    <a:pt x="5812" y="1055"/>
                  </a:cubicBezTo>
                  <a:cubicBezTo>
                    <a:pt x="5950" y="1141"/>
                    <a:pt x="6087" y="1141"/>
                    <a:pt x="6207" y="1175"/>
                  </a:cubicBezTo>
                  <a:cubicBezTo>
                    <a:pt x="6758" y="1313"/>
                    <a:pt x="7342" y="1399"/>
                    <a:pt x="7858" y="1588"/>
                  </a:cubicBezTo>
                  <a:cubicBezTo>
                    <a:pt x="8855" y="1966"/>
                    <a:pt x="9543" y="2706"/>
                    <a:pt x="10093" y="3582"/>
                  </a:cubicBezTo>
                  <a:cubicBezTo>
                    <a:pt x="10488" y="4253"/>
                    <a:pt x="10815" y="4992"/>
                    <a:pt x="11503" y="5439"/>
                  </a:cubicBezTo>
                  <a:cubicBezTo>
                    <a:pt x="11520" y="5439"/>
                    <a:pt x="11503" y="5474"/>
                    <a:pt x="11486" y="5594"/>
                  </a:cubicBezTo>
                  <a:cubicBezTo>
                    <a:pt x="11245" y="5457"/>
                    <a:pt x="10987" y="5388"/>
                    <a:pt x="10850" y="5216"/>
                  </a:cubicBezTo>
                  <a:cubicBezTo>
                    <a:pt x="10592" y="4941"/>
                    <a:pt x="10385" y="4614"/>
                    <a:pt x="10213" y="4270"/>
                  </a:cubicBezTo>
                  <a:cubicBezTo>
                    <a:pt x="9629" y="3153"/>
                    <a:pt x="8907" y="2190"/>
                    <a:pt x="7703" y="1691"/>
                  </a:cubicBezTo>
                  <a:cubicBezTo>
                    <a:pt x="6945" y="1385"/>
                    <a:pt x="6141" y="1260"/>
                    <a:pt x="5320" y="1260"/>
                  </a:cubicBezTo>
                  <a:cubicBezTo>
                    <a:pt x="5267" y="1260"/>
                    <a:pt x="5213" y="1260"/>
                    <a:pt x="5159" y="1261"/>
                  </a:cubicBezTo>
                  <a:cubicBezTo>
                    <a:pt x="4007" y="1279"/>
                    <a:pt x="2838" y="1347"/>
                    <a:pt x="1668" y="1399"/>
                  </a:cubicBezTo>
                  <a:cubicBezTo>
                    <a:pt x="1618" y="1404"/>
                    <a:pt x="1568" y="1406"/>
                    <a:pt x="1519" y="1406"/>
                  </a:cubicBezTo>
                  <a:cubicBezTo>
                    <a:pt x="1400" y="1406"/>
                    <a:pt x="1289" y="1394"/>
                    <a:pt x="1204" y="1382"/>
                  </a:cubicBezTo>
                  <a:lnTo>
                    <a:pt x="1204" y="1382"/>
                  </a:lnTo>
                  <a:cubicBezTo>
                    <a:pt x="1720" y="2224"/>
                    <a:pt x="2236" y="3032"/>
                    <a:pt x="2734" y="3858"/>
                  </a:cubicBezTo>
                  <a:cubicBezTo>
                    <a:pt x="2700" y="3892"/>
                    <a:pt x="2648" y="3926"/>
                    <a:pt x="2597" y="3961"/>
                  </a:cubicBezTo>
                  <a:cubicBezTo>
                    <a:pt x="2494" y="3840"/>
                    <a:pt x="2373" y="3720"/>
                    <a:pt x="2287" y="3582"/>
                  </a:cubicBezTo>
                  <a:cubicBezTo>
                    <a:pt x="1978" y="3067"/>
                    <a:pt x="1686" y="2516"/>
                    <a:pt x="1359" y="2018"/>
                  </a:cubicBezTo>
                  <a:cubicBezTo>
                    <a:pt x="1057" y="1565"/>
                    <a:pt x="641" y="1244"/>
                    <a:pt x="47" y="1244"/>
                  </a:cubicBezTo>
                  <a:cubicBezTo>
                    <a:pt x="32" y="1244"/>
                    <a:pt x="16" y="1244"/>
                    <a:pt x="1" y="1244"/>
                  </a:cubicBezTo>
                  <a:cubicBezTo>
                    <a:pt x="327" y="1708"/>
                    <a:pt x="620" y="2138"/>
                    <a:pt x="929" y="2551"/>
                  </a:cubicBezTo>
                  <a:cubicBezTo>
                    <a:pt x="1445" y="3239"/>
                    <a:pt x="1926" y="3944"/>
                    <a:pt x="2477" y="4597"/>
                  </a:cubicBezTo>
                  <a:cubicBezTo>
                    <a:pt x="3542" y="5869"/>
                    <a:pt x="4918" y="6660"/>
                    <a:pt x="6603" y="6866"/>
                  </a:cubicBezTo>
                  <a:cubicBezTo>
                    <a:pt x="6715" y="6880"/>
                    <a:pt x="6829" y="6886"/>
                    <a:pt x="6944" y="6886"/>
                  </a:cubicBezTo>
                  <a:cubicBezTo>
                    <a:pt x="7249" y="6886"/>
                    <a:pt x="7558" y="6849"/>
                    <a:pt x="7858" y="6849"/>
                  </a:cubicBezTo>
                  <a:cubicBezTo>
                    <a:pt x="7566" y="6574"/>
                    <a:pt x="7256" y="6454"/>
                    <a:pt x="6998" y="6265"/>
                  </a:cubicBezTo>
                  <a:cubicBezTo>
                    <a:pt x="6517" y="5921"/>
                    <a:pt x="6293" y="5199"/>
                    <a:pt x="6465" y="4631"/>
                  </a:cubicBezTo>
                  <a:cubicBezTo>
                    <a:pt x="6637" y="4047"/>
                    <a:pt x="7119" y="3703"/>
                    <a:pt x="7789" y="3703"/>
                  </a:cubicBezTo>
                  <a:cubicBezTo>
                    <a:pt x="7806" y="3702"/>
                    <a:pt x="7822" y="3702"/>
                    <a:pt x="7839" y="3702"/>
                  </a:cubicBezTo>
                  <a:cubicBezTo>
                    <a:pt x="8739" y="3702"/>
                    <a:pt x="9326" y="4164"/>
                    <a:pt x="9715" y="4941"/>
                  </a:cubicBezTo>
                  <a:cubicBezTo>
                    <a:pt x="10170" y="5851"/>
                    <a:pt x="10863" y="6247"/>
                    <a:pt x="11773" y="6247"/>
                  </a:cubicBezTo>
                  <a:cubicBezTo>
                    <a:pt x="11929" y="6247"/>
                    <a:pt x="12091" y="6236"/>
                    <a:pt x="12259" y="6213"/>
                  </a:cubicBezTo>
                  <a:cubicBezTo>
                    <a:pt x="12586" y="6161"/>
                    <a:pt x="12917" y="6149"/>
                    <a:pt x="13248" y="6149"/>
                  </a:cubicBezTo>
                  <a:cubicBezTo>
                    <a:pt x="13579" y="6149"/>
                    <a:pt x="13910" y="6161"/>
                    <a:pt x="14237" y="6161"/>
                  </a:cubicBezTo>
                  <a:cubicBezTo>
                    <a:pt x="14391" y="6161"/>
                    <a:pt x="14546" y="6196"/>
                    <a:pt x="14701" y="6213"/>
                  </a:cubicBezTo>
                  <a:cubicBezTo>
                    <a:pt x="14718" y="6179"/>
                    <a:pt x="14735" y="6144"/>
                    <a:pt x="14770" y="6093"/>
                  </a:cubicBezTo>
                  <a:cubicBezTo>
                    <a:pt x="14512" y="5886"/>
                    <a:pt x="14271" y="5628"/>
                    <a:pt x="13996" y="5474"/>
                  </a:cubicBezTo>
                  <a:cubicBezTo>
                    <a:pt x="13652" y="5302"/>
                    <a:pt x="13239" y="5250"/>
                    <a:pt x="12878" y="5095"/>
                  </a:cubicBezTo>
                  <a:cubicBezTo>
                    <a:pt x="12449" y="4889"/>
                    <a:pt x="12019" y="4666"/>
                    <a:pt x="11658" y="4373"/>
                  </a:cubicBezTo>
                  <a:cubicBezTo>
                    <a:pt x="11279" y="4081"/>
                    <a:pt x="11193" y="3617"/>
                    <a:pt x="11348" y="3153"/>
                  </a:cubicBezTo>
                  <a:cubicBezTo>
                    <a:pt x="11486" y="2688"/>
                    <a:pt x="11847" y="2413"/>
                    <a:pt x="12328" y="2362"/>
                  </a:cubicBezTo>
                  <a:cubicBezTo>
                    <a:pt x="12437" y="2356"/>
                    <a:pt x="12554" y="2351"/>
                    <a:pt x="12673" y="2351"/>
                  </a:cubicBezTo>
                  <a:cubicBezTo>
                    <a:pt x="12930" y="2351"/>
                    <a:pt x="13194" y="2376"/>
                    <a:pt x="13394" y="2482"/>
                  </a:cubicBezTo>
                  <a:cubicBezTo>
                    <a:pt x="14013" y="2843"/>
                    <a:pt x="14598" y="3273"/>
                    <a:pt x="15131" y="3754"/>
                  </a:cubicBezTo>
                  <a:cubicBezTo>
                    <a:pt x="15750" y="4305"/>
                    <a:pt x="16437" y="4734"/>
                    <a:pt x="17211" y="5044"/>
                  </a:cubicBezTo>
                  <a:cubicBezTo>
                    <a:pt x="17628" y="5212"/>
                    <a:pt x="18032" y="5301"/>
                    <a:pt x="18421" y="5301"/>
                  </a:cubicBezTo>
                  <a:cubicBezTo>
                    <a:pt x="19028" y="5301"/>
                    <a:pt x="19600" y="5085"/>
                    <a:pt x="20134" y="4614"/>
                  </a:cubicBezTo>
                  <a:cubicBezTo>
                    <a:pt x="20443" y="4339"/>
                    <a:pt x="20770" y="4081"/>
                    <a:pt x="21097" y="3806"/>
                  </a:cubicBezTo>
                  <a:cubicBezTo>
                    <a:pt x="22214" y="2860"/>
                    <a:pt x="23469" y="2207"/>
                    <a:pt x="24948" y="2035"/>
                  </a:cubicBezTo>
                  <a:cubicBezTo>
                    <a:pt x="24982" y="2035"/>
                    <a:pt x="25017" y="2001"/>
                    <a:pt x="25120" y="1949"/>
                  </a:cubicBezTo>
                  <a:cubicBezTo>
                    <a:pt x="24863" y="1909"/>
                    <a:pt x="24612" y="1891"/>
                    <a:pt x="24368" y="1891"/>
                  </a:cubicBezTo>
                  <a:cubicBezTo>
                    <a:pt x="23663" y="1891"/>
                    <a:pt x="23003" y="2042"/>
                    <a:pt x="22352" y="2259"/>
                  </a:cubicBezTo>
                  <a:cubicBezTo>
                    <a:pt x="21544" y="2551"/>
                    <a:pt x="20736" y="2843"/>
                    <a:pt x="19893" y="3067"/>
                  </a:cubicBezTo>
                  <a:cubicBezTo>
                    <a:pt x="19309" y="3230"/>
                    <a:pt x="18711" y="3342"/>
                    <a:pt x="18118" y="3342"/>
                  </a:cubicBezTo>
                  <a:cubicBezTo>
                    <a:pt x="17525" y="3342"/>
                    <a:pt x="16936" y="3230"/>
                    <a:pt x="16369" y="2946"/>
                  </a:cubicBezTo>
                  <a:cubicBezTo>
                    <a:pt x="15646" y="2585"/>
                    <a:pt x="14976" y="2121"/>
                    <a:pt x="14340" y="1622"/>
                  </a:cubicBezTo>
                  <a:cubicBezTo>
                    <a:pt x="13222" y="746"/>
                    <a:pt x="11984" y="213"/>
                    <a:pt x="10574" y="23"/>
                  </a:cubicBezTo>
                  <a:cubicBezTo>
                    <a:pt x="10475" y="9"/>
                    <a:pt x="10369" y="1"/>
                    <a:pt x="10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5" name="Google Shape;3105;p22"/>
            <p:cNvSpPr/>
            <p:nvPr/>
          </p:nvSpPr>
          <p:spPr>
            <a:xfrm>
              <a:off x="4224975" y="3237850"/>
              <a:ext cx="286725" cy="435500"/>
            </a:xfrm>
            <a:custGeom>
              <a:avLst/>
              <a:gdLst/>
              <a:ahLst/>
              <a:cxnLst/>
              <a:rect l="l" t="t" r="r" b="b"/>
              <a:pathLst>
                <a:path w="11469" h="17420" extrusionOk="0">
                  <a:moveTo>
                    <a:pt x="5365" y="15562"/>
                  </a:moveTo>
                  <a:cubicBezTo>
                    <a:pt x="5400" y="15596"/>
                    <a:pt x="5434" y="15613"/>
                    <a:pt x="5468" y="15631"/>
                  </a:cubicBezTo>
                  <a:cubicBezTo>
                    <a:pt x="5417" y="16026"/>
                    <a:pt x="5142" y="16249"/>
                    <a:pt x="4832" y="16421"/>
                  </a:cubicBezTo>
                  <a:cubicBezTo>
                    <a:pt x="4450" y="16624"/>
                    <a:pt x="4061" y="16686"/>
                    <a:pt x="3664" y="16686"/>
                  </a:cubicBezTo>
                  <a:cubicBezTo>
                    <a:pt x="3454" y="16686"/>
                    <a:pt x="3241" y="16669"/>
                    <a:pt x="3027" y="16645"/>
                  </a:cubicBezTo>
                  <a:cubicBezTo>
                    <a:pt x="3027" y="16593"/>
                    <a:pt x="3010" y="16542"/>
                    <a:pt x="2993" y="16507"/>
                  </a:cubicBezTo>
                  <a:cubicBezTo>
                    <a:pt x="3096" y="16473"/>
                    <a:pt x="3182" y="16404"/>
                    <a:pt x="3268" y="16387"/>
                  </a:cubicBezTo>
                  <a:cubicBezTo>
                    <a:pt x="3417" y="16387"/>
                    <a:pt x="3566" y="16395"/>
                    <a:pt x="3715" y="16395"/>
                  </a:cubicBezTo>
                  <a:cubicBezTo>
                    <a:pt x="3789" y="16395"/>
                    <a:pt x="3864" y="16393"/>
                    <a:pt x="3938" y="16387"/>
                  </a:cubicBezTo>
                  <a:cubicBezTo>
                    <a:pt x="4471" y="16370"/>
                    <a:pt x="4935" y="16215"/>
                    <a:pt x="5228" y="15716"/>
                  </a:cubicBezTo>
                  <a:cubicBezTo>
                    <a:pt x="5262" y="15665"/>
                    <a:pt x="5331" y="15613"/>
                    <a:pt x="5365" y="15562"/>
                  </a:cubicBezTo>
                  <a:close/>
                  <a:moveTo>
                    <a:pt x="8762" y="1"/>
                  </a:moveTo>
                  <a:cubicBezTo>
                    <a:pt x="8245" y="1"/>
                    <a:pt x="7783" y="303"/>
                    <a:pt x="7532" y="879"/>
                  </a:cubicBezTo>
                  <a:cubicBezTo>
                    <a:pt x="7102" y="1876"/>
                    <a:pt x="6689" y="2890"/>
                    <a:pt x="6294" y="3905"/>
                  </a:cubicBezTo>
                  <a:cubicBezTo>
                    <a:pt x="5967" y="4747"/>
                    <a:pt x="5864" y="5590"/>
                    <a:pt x="6380" y="6415"/>
                  </a:cubicBezTo>
                  <a:cubicBezTo>
                    <a:pt x="6620" y="6793"/>
                    <a:pt x="6672" y="7223"/>
                    <a:pt x="6569" y="7670"/>
                  </a:cubicBezTo>
                  <a:cubicBezTo>
                    <a:pt x="6173" y="9235"/>
                    <a:pt x="5795" y="10816"/>
                    <a:pt x="5365" y="12381"/>
                  </a:cubicBezTo>
                  <a:cubicBezTo>
                    <a:pt x="5239" y="12866"/>
                    <a:pt x="4958" y="13215"/>
                    <a:pt x="4585" y="13215"/>
                  </a:cubicBezTo>
                  <a:cubicBezTo>
                    <a:pt x="4349" y="13215"/>
                    <a:pt x="4076" y="13075"/>
                    <a:pt x="3783" y="12742"/>
                  </a:cubicBezTo>
                  <a:cubicBezTo>
                    <a:pt x="3560" y="12467"/>
                    <a:pt x="3250" y="12261"/>
                    <a:pt x="2975" y="12054"/>
                  </a:cubicBezTo>
                  <a:cubicBezTo>
                    <a:pt x="2821" y="11951"/>
                    <a:pt x="2614" y="11882"/>
                    <a:pt x="2442" y="11796"/>
                  </a:cubicBezTo>
                  <a:cubicBezTo>
                    <a:pt x="2013" y="12931"/>
                    <a:pt x="1617" y="13997"/>
                    <a:pt x="1204" y="15132"/>
                  </a:cubicBezTo>
                  <a:cubicBezTo>
                    <a:pt x="1823" y="15235"/>
                    <a:pt x="2477" y="15338"/>
                    <a:pt x="3130" y="15459"/>
                  </a:cubicBezTo>
                  <a:cubicBezTo>
                    <a:pt x="3130" y="15476"/>
                    <a:pt x="3130" y="15510"/>
                    <a:pt x="3130" y="15545"/>
                  </a:cubicBezTo>
                  <a:cubicBezTo>
                    <a:pt x="3056" y="15559"/>
                    <a:pt x="2969" y="15600"/>
                    <a:pt x="2892" y="15600"/>
                  </a:cubicBezTo>
                  <a:cubicBezTo>
                    <a:pt x="2879" y="15600"/>
                    <a:pt x="2867" y="15599"/>
                    <a:pt x="2855" y="15596"/>
                  </a:cubicBezTo>
                  <a:cubicBezTo>
                    <a:pt x="2391" y="15562"/>
                    <a:pt x="1927" y="15545"/>
                    <a:pt x="1462" y="15441"/>
                  </a:cubicBezTo>
                  <a:cubicBezTo>
                    <a:pt x="1277" y="15401"/>
                    <a:pt x="1156" y="15370"/>
                    <a:pt x="1067" y="15370"/>
                  </a:cubicBezTo>
                  <a:cubicBezTo>
                    <a:pt x="893" y="15370"/>
                    <a:pt x="843" y="15489"/>
                    <a:pt x="671" y="15888"/>
                  </a:cubicBezTo>
                  <a:cubicBezTo>
                    <a:pt x="1222" y="16009"/>
                    <a:pt x="1772" y="16146"/>
                    <a:pt x="2322" y="16284"/>
                  </a:cubicBezTo>
                  <a:cubicBezTo>
                    <a:pt x="2322" y="16318"/>
                    <a:pt x="2322" y="16353"/>
                    <a:pt x="2322" y="16387"/>
                  </a:cubicBezTo>
                  <a:cubicBezTo>
                    <a:pt x="2233" y="16417"/>
                    <a:pt x="2131" y="16459"/>
                    <a:pt x="2050" y="16459"/>
                  </a:cubicBezTo>
                  <a:cubicBezTo>
                    <a:pt x="2037" y="16459"/>
                    <a:pt x="2024" y="16458"/>
                    <a:pt x="2013" y="16456"/>
                  </a:cubicBezTo>
                  <a:cubicBezTo>
                    <a:pt x="1617" y="16404"/>
                    <a:pt x="1222" y="16353"/>
                    <a:pt x="843" y="16267"/>
                  </a:cubicBezTo>
                  <a:cubicBezTo>
                    <a:pt x="679" y="16228"/>
                    <a:pt x="565" y="16202"/>
                    <a:pt x="477" y="16202"/>
                  </a:cubicBezTo>
                  <a:cubicBezTo>
                    <a:pt x="287" y="16202"/>
                    <a:pt x="212" y="16322"/>
                    <a:pt x="1" y="16696"/>
                  </a:cubicBezTo>
                  <a:cubicBezTo>
                    <a:pt x="1376" y="17212"/>
                    <a:pt x="2786" y="17401"/>
                    <a:pt x="4248" y="17419"/>
                  </a:cubicBezTo>
                  <a:cubicBezTo>
                    <a:pt x="4268" y="17419"/>
                    <a:pt x="4287" y="17419"/>
                    <a:pt x="4307" y="17419"/>
                  </a:cubicBezTo>
                  <a:cubicBezTo>
                    <a:pt x="5152" y="17419"/>
                    <a:pt x="5733" y="17056"/>
                    <a:pt x="6019" y="16267"/>
                  </a:cubicBezTo>
                  <a:cubicBezTo>
                    <a:pt x="6362" y="15304"/>
                    <a:pt x="6706" y="14358"/>
                    <a:pt x="6981" y="13378"/>
                  </a:cubicBezTo>
                  <a:cubicBezTo>
                    <a:pt x="7446" y="11779"/>
                    <a:pt x="7858" y="10163"/>
                    <a:pt x="8322" y="8547"/>
                  </a:cubicBezTo>
                  <a:cubicBezTo>
                    <a:pt x="8357" y="8409"/>
                    <a:pt x="8460" y="8272"/>
                    <a:pt x="8580" y="8203"/>
                  </a:cubicBezTo>
                  <a:cubicBezTo>
                    <a:pt x="9199" y="7876"/>
                    <a:pt x="9474" y="7326"/>
                    <a:pt x="9698" y="6690"/>
                  </a:cubicBezTo>
                  <a:cubicBezTo>
                    <a:pt x="10076" y="5607"/>
                    <a:pt x="10196" y="4352"/>
                    <a:pt x="11469" y="3802"/>
                  </a:cubicBezTo>
                  <a:cubicBezTo>
                    <a:pt x="11175" y="3458"/>
                    <a:pt x="10918" y="3286"/>
                    <a:pt x="10676" y="3286"/>
                  </a:cubicBezTo>
                  <a:cubicBezTo>
                    <a:pt x="10422" y="3286"/>
                    <a:pt x="10185" y="3475"/>
                    <a:pt x="9939" y="3853"/>
                  </a:cubicBezTo>
                  <a:cubicBezTo>
                    <a:pt x="9698" y="4231"/>
                    <a:pt x="9492" y="4610"/>
                    <a:pt x="9234" y="4988"/>
                  </a:cubicBezTo>
                  <a:cubicBezTo>
                    <a:pt x="9182" y="5074"/>
                    <a:pt x="9045" y="5108"/>
                    <a:pt x="8941" y="5160"/>
                  </a:cubicBezTo>
                  <a:cubicBezTo>
                    <a:pt x="8907" y="5040"/>
                    <a:pt x="8838" y="4919"/>
                    <a:pt x="8873" y="4833"/>
                  </a:cubicBezTo>
                  <a:cubicBezTo>
                    <a:pt x="9045" y="4180"/>
                    <a:pt x="9199" y="3527"/>
                    <a:pt x="9440" y="2890"/>
                  </a:cubicBezTo>
                  <a:cubicBezTo>
                    <a:pt x="9749" y="2048"/>
                    <a:pt x="9956" y="1910"/>
                    <a:pt x="10833" y="1910"/>
                  </a:cubicBezTo>
                  <a:cubicBezTo>
                    <a:pt x="10850" y="1910"/>
                    <a:pt x="10867" y="1876"/>
                    <a:pt x="10953" y="1773"/>
                  </a:cubicBezTo>
                  <a:cubicBezTo>
                    <a:pt x="10609" y="1635"/>
                    <a:pt x="10300" y="1429"/>
                    <a:pt x="9973" y="1395"/>
                  </a:cubicBezTo>
                  <a:cubicBezTo>
                    <a:pt x="9915" y="1386"/>
                    <a:pt x="9858" y="1383"/>
                    <a:pt x="9803" y="1383"/>
                  </a:cubicBezTo>
                  <a:cubicBezTo>
                    <a:pt x="9272" y="1383"/>
                    <a:pt x="8884" y="1752"/>
                    <a:pt x="8666" y="2375"/>
                  </a:cubicBezTo>
                  <a:cubicBezTo>
                    <a:pt x="8477" y="2908"/>
                    <a:pt x="8271" y="3441"/>
                    <a:pt x="8047" y="3956"/>
                  </a:cubicBezTo>
                  <a:cubicBezTo>
                    <a:pt x="7996" y="4077"/>
                    <a:pt x="7824" y="4111"/>
                    <a:pt x="7703" y="4197"/>
                  </a:cubicBezTo>
                  <a:cubicBezTo>
                    <a:pt x="7618" y="4077"/>
                    <a:pt x="7532" y="3956"/>
                    <a:pt x="7480" y="3819"/>
                  </a:cubicBezTo>
                  <a:cubicBezTo>
                    <a:pt x="7446" y="3767"/>
                    <a:pt x="7446" y="3681"/>
                    <a:pt x="7463" y="3595"/>
                  </a:cubicBezTo>
                  <a:cubicBezTo>
                    <a:pt x="7583" y="2942"/>
                    <a:pt x="7669" y="2271"/>
                    <a:pt x="7858" y="1635"/>
                  </a:cubicBezTo>
                  <a:cubicBezTo>
                    <a:pt x="8168" y="638"/>
                    <a:pt x="8563" y="397"/>
                    <a:pt x="9612" y="397"/>
                  </a:cubicBezTo>
                  <a:cubicBezTo>
                    <a:pt x="9663" y="397"/>
                    <a:pt x="9715" y="397"/>
                    <a:pt x="9784" y="380"/>
                  </a:cubicBezTo>
                  <a:cubicBezTo>
                    <a:pt x="9448" y="125"/>
                    <a:pt x="9094" y="1"/>
                    <a:pt x="87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6" name="Google Shape;3106;p22"/>
            <p:cNvSpPr/>
            <p:nvPr/>
          </p:nvSpPr>
          <p:spPr>
            <a:xfrm>
              <a:off x="3921950" y="2825425"/>
              <a:ext cx="336600" cy="314475"/>
            </a:xfrm>
            <a:custGeom>
              <a:avLst/>
              <a:gdLst/>
              <a:ahLst/>
              <a:cxnLst/>
              <a:rect l="l" t="t" r="r" b="b"/>
              <a:pathLst>
                <a:path w="13464" h="12579" extrusionOk="0">
                  <a:moveTo>
                    <a:pt x="11789" y="1"/>
                  </a:moveTo>
                  <a:cubicBezTo>
                    <a:pt x="11741" y="1"/>
                    <a:pt x="11691" y="4"/>
                    <a:pt x="11641" y="11"/>
                  </a:cubicBezTo>
                  <a:cubicBezTo>
                    <a:pt x="11262" y="45"/>
                    <a:pt x="10970" y="217"/>
                    <a:pt x="10867" y="578"/>
                  </a:cubicBezTo>
                  <a:cubicBezTo>
                    <a:pt x="10764" y="939"/>
                    <a:pt x="11073" y="1077"/>
                    <a:pt x="11297" y="1214"/>
                  </a:cubicBezTo>
                  <a:cubicBezTo>
                    <a:pt x="11898" y="1610"/>
                    <a:pt x="12191" y="2160"/>
                    <a:pt x="12242" y="2865"/>
                  </a:cubicBezTo>
                  <a:cubicBezTo>
                    <a:pt x="12311" y="3879"/>
                    <a:pt x="12139" y="4842"/>
                    <a:pt x="11727" y="5753"/>
                  </a:cubicBezTo>
                  <a:cubicBezTo>
                    <a:pt x="11623" y="5994"/>
                    <a:pt x="11434" y="6252"/>
                    <a:pt x="11228" y="6407"/>
                  </a:cubicBezTo>
                  <a:cubicBezTo>
                    <a:pt x="11145" y="6468"/>
                    <a:pt x="11013" y="6499"/>
                    <a:pt x="10884" y="6499"/>
                  </a:cubicBezTo>
                  <a:cubicBezTo>
                    <a:pt x="10797" y="6499"/>
                    <a:pt x="10712" y="6486"/>
                    <a:pt x="10643" y="6458"/>
                  </a:cubicBezTo>
                  <a:cubicBezTo>
                    <a:pt x="10557" y="6424"/>
                    <a:pt x="10506" y="6131"/>
                    <a:pt x="10540" y="5960"/>
                  </a:cubicBezTo>
                  <a:cubicBezTo>
                    <a:pt x="10592" y="5650"/>
                    <a:pt x="10712" y="5358"/>
                    <a:pt x="10798" y="5065"/>
                  </a:cubicBezTo>
                  <a:cubicBezTo>
                    <a:pt x="11039" y="4292"/>
                    <a:pt x="11073" y="3535"/>
                    <a:pt x="10764" y="2779"/>
                  </a:cubicBezTo>
                  <a:cubicBezTo>
                    <a:pt x="10609" y="2418"/>
                    <a:pt x="10368" y="2108"/>
                    <a:pt x="9956" y="2057"/>
                  </a:cubicBezTo>
                  <a:cubicBezTo>
                    <a:pt x="9932" y="2053"/>
                    <a:pt x="9909" y="2052"/>
                    <a:pt x="9885" y="2052"/>
                  </a:cubicBezTo>
                  <a:cubicBezTo>
                    <a:pt x="9665" y="2052"/>
                    <a:pt x="9432" y="2185"/>
                    <a:pt x="9199" y="2263"/>
                  </a:cubicBezTo>
                  <a:cubicBezTo>
                    <a:pt x="9268" y="2452"/>
                    <a:pt x="9319" y="2658"/>
                    <a:pt x="9423" y="2848"/>
                  </a:cubicBezTo>
                  <a:cubicBezTo>
                    <a:pt x="9612" y="3191"/>
                    <a:pt x="9921" y="3518"/>
                    <a:pt x="10007" y="3879"/>
                  </a:cubicBezTo>
                  <a:cubicBezTo>
                    <a:pt x="10385" y="5684"/>
                    <a:pt x="9491" y="7627"/>
                    <a:pt x="7841" y="8470"/>
                  </a:cubicBezTo>
                  <a:cubicBezTo>
                    <a:pt x="6895" y="8934"/>
                    <a:pt x="5829" y="9209"/>
                    <a:pt x="4832" y="9587"/>
                  </a:cubicBezTo>
                  <a:cubicBezTo>
                    <a:pt x="4609" y="9673"/>
                    <a:pt x="4368" y="9811"/>
                    <a:pt x="4230" y="10000"/>
                  </a:cubicBezTo>
                  <a:cubicBezTo>
                    <a:pt x="3524" y="10946"/>
                    <a:pt x="2621" y="11324"/>
                    <a:pt x="1568" y="11324"/>
                  </a:cubicBezTo>
                  <a:cubicBezTo>
                    <a:pt x="1339" y="11324"/>
                    <a:pt x="1103" y="11306"/>
                    <a:pt x="860" y="11272"/>
                  </a:cubicBezTo>
                  <a:cubicBezTo>
                    <a:pt x="795" y="11259"/>
                    <a:pt x="710" y="11226"/>
                    <a:pt x="635" y="11226"/>
                  </a:cubicBezTo>
                  <a:cubicBezTo>
                    <a:pt x="612" y="11226"/>
                    <a:pt x="589" y="11230"/>
                    <a:pt x="568" y="11238"/>
                  </a:cubicBezTo>
                  <a:cubicBezTo>
                    <a:pt x="379" y="11307"/>
                    <a:pt x="156" y="11393"/>
                    <a:pt x="70" y="11547"/>
                  </a:cubicBezTo>
                  <a:cubicBezTo>
                    <a:pt x="1" y="11650"/>
                    <a:pt x="70" y="11926"/>
                    <a:pt x="173" y="12046"/>
                  </a:cubicBezTo>
                  <a:cubicBezTo>
                    <a:pt x="345" y="12218"/>
                    <a:pt x="585" y="12338"/>
                    <a:pt x="809" y="12424"/>
                  </a:cubicBezTo>
                  <a:cubicBezTo>
                    <a:pt x="1118" y="12529"/>
                    <a:pt x="1413" y="12578"/>
                    <a:pt x="1697" y="12578"/>
                  </a:cubicBezTo>
                  <a:cubicBezTo>
                    <a:pt x="2392" y="12578"/>
                    <a:pt x="3015" y="12279"/>
                    <a:pt x="3577" y="11754"/>
                  </a:cubicBezTo>
                  <a:cubicBezTo>
                    <a:pt x="3949" y="11413"/>
                    <a:pt x="4348" y="11142"/>
                    <a:pt x="4839" y="11142"/>
                  </a:cubicBezTo>
                  <a:cubicBezTo>
                    <a:pt x="4893" y="11142"/>
                    <a:pt x="4948" y="11145"/>
                    <a:pt x="5004" y="11152"/>
                  </a:cubicBezTo>
                  <a:cubicBezTo>
                    <a:pt x="5062" y="11160"/>
                    <a:pt x="5119" y="11164"/>
                    <a:pt x="5174" y="11164"/>
                  </a:cubicBezTo>
                  <a:cubicBezTo>
                    <a:pt x="5460" y="11164"/>
                    <a:pt x="5707" y="11061"/>
                    <a:pt x="5967" y="10946"/>
                  </a:cubicBezTo>
                  <a:cubicBezTo>
                    <a:pt x="7686" y="10120"/>
                    <a:pt x="9371" y="9243"/>
                    <a:pt x="10918" y="8126"/>
                  </a:cubicBezTo>
                  <a:cubicBezTo>
                    <a:pt x="12070" y="7301"/>
                    <a:pt x="13085" y="6372"/>
                    <a:pt x="13240" y="4859"/>
                  </a:cubicBezTo>
                  <a:lnTo>
                    <a:pt x="13360" y="4859"/>
                  </a:lnTo>
                  <a:cubicBezTo>
                    <a:pt x="13394" y="4000"/>
                    <a:pt x="13463" y="3123"/>
                    <a:pt x="13446" y="2263"/>
                  </a:cubicBezTo>
                  <a:cubicBezTo>
                    <a:pt x="13446" y="1541"/>
                    <a:pt x="13119" y="922"/>
                    <a:pt x="12621" y="389"/>
                  </a:cubicBezTo>
                  <a:cubicBezTo>
                    <a:pt x="12381" y="149"/>
                    <a:pt x="12115" y="1"/>
                    <a:pt x="11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7" name="Google Shape;3107;p22"/>
            <p:cNvSpPr/>
            <p:nvPr/>
          </p:nvSpPr>
          <p:spPr>
            <a:xfrm>
              <a:off x="3357175" y="2767650"/>
              <a:ext cx="422100" cy="487550"/>
            </a:xfrm>
            <a:custGeom>
              <a:avLst/>
              <a:gdLst/>
              <a:ahLst/>
              <a:cxnLst/>
              <a:rect l="l" t="t" r="r" b="b"/>
              <a:pathLst>
                <a:path w="16884" h="19502" extrusionOk="0">
                  <a:moveTo>
                    <a:pt x="16746" y="1"/>
                  </a:moveTo>
                  <a:lnTo>
                    <a:pt x="16746" y="1"/>
                  </a:lnTo>
                  <a:cubicBezTo>
                    <a:pt x="16385" y="774"/>
                    <a:pt x="16058" y="1565"/>
                    <a:pt x="15663" y="2305"/>
                  </a:cubicBezTo>
                  <a:cubicBezTo>
                    <a:pt x="14919" y="3677"/>
                    <a:pt x="13730" y="4302"/>
                    <a:pt x="12233" y="4302"/>
                  </a:cubicBezTo>
                  <a:cubicBezTo>
                    <a:pt x="12173" y="4302"/>
                    <a:pt x="12113" y="4301"/>
                    <a:pt x="12052" y="4299"/>
                  </a:cubicBezTo>
                  <a:cubicBezTo>
                    <a:pt x="10419" y="4265"/>
                    <a:pt x="8855" y="3938"/>
                    <a:pt x="7290" y="3542"/>
                  </a:cubicBezTo>
                  <a:cubicBezTo>
                    <a:pt x="6602" y="3370"/>
                    <a:pt x="5897" y="3199"/>
                    <a:pt x="5210" y="3130"/>
                  </a:cubicBezTo>
                  <a:cubicBezTo>
                    <a:pt x="5044" y="3115"/>
                    <a:pt x="4880" y="3108"/>
                    <a:pt x="4719" y="3108"/>
                  </a:cubicBezTo>
                  <a:cubicBezTo>
                    <a:pt x="3544" y="3108"/>
                    <a:pt x="2506" y="3507"/>
                    <a:pt x="1719" y="4505"/>
                  </a:cubicBezTo>
                  <a:cubicBezTo>
                    <a:pt x="0" y="6672"/>
                    <a:pt x="172" y="9818"/>
                    <a:pt x="2373" y="11589"/>
                  </a:cubicBezTo>
                  <a:cubicBezTo>
                    <a:pt x="3507" y="12517"/>
                    <a:pt x="4883" y="13016"/>
                    <a:pt x="6379" y="13016"/>
                  </a:cubicBezTo>
                  <a:cubicBezTo>
                    <a:pt x="6980" y="13016"/>
                    <a:pt x="7565" y="12981"/>
                    <a:pt x="8167" y="12981"/>
                  </a:cubicBezTo>
                  <a:cubicBezTo>
                    <a:pt x="8271" y="12980"/>
                    <a:pt x="8375" y="12979"/>
                    <a:pt x="8479" y="12979"/>
                  </a:cubicBezTo>
                  <a:cubicBezTo>
                    <a:pt x="9368" y="12979"/>
                    <a:pt x="10243" y="13055"/>
                    <a:pt x="11090" y="13394"/>
                  </a:cubicBezTo>
                  <a:cubicBezTo>
                    <a:pt x="12310" y="13893"/>
                    <a:pt x="12895" y="14752"/>
                    <a:pt x="12740" y="16059"/>
                  </a:cubicBezTo>
                  <a:cubicBezTo>
                    <a:pt x="12671" y="16626"/>
                    <a:pt x="12517" y="17177"/>
                    <a:pt x="12293" y="17692"/>
                  </a:cubicBezTo>
                  <a:cubicBezTo>
                    <a:pt x="11873" y="18668"/>
                    <a:pt x="11315" y="19088"/>
                    <a:pt x="10458" y="19088"/>
                  </a:cubicBezTo>
                  <a:cubicBezTo>
                    <a:pt x="10227" y="19088"/>
                    <a:pt x="9974" y="19057"/>
                    <a:pt x="9697" y="18999"/>
                  </a:cubicBezTo>
                  <a:cubicBezTo>
                    <a:pt x="8339" y="18724"/>
                    <a:pt x="7084" y="18157"/>
                    <a:pt x="5846" y="17520"/>
                  </a:cubicBezTo>
                  <a:cubicBezTo>
                    <a:pt x="5210" y="17177"/>
                    <a:pt x="4556" y="16901"/>
                    <a:pt x="3886" y="16609"/>
                  </a:cubicBezTo>
                  <a:cubicBezTo>
                    <a:pt x="3692" y="16525"/>
                    <a:pt x="3491" y="16478"/>
                    <a:pt x="3291" y="16478"/>
                  </a:cubicBezTo>
                  <a:cubicBezTo>
                    <a:pt x="3082" y="16478"/>
                    <a:pt x="2875" y="16529"/>
                    <a:pt x="2682" y="16644"/>
                  </a:cubicBezTo>
                  <a:cubicBezTo>
                    <a:pt x="2579" y="16712"/>
                    <a:pt x="2527" y="16867"/>
                    <a:pt x="2459" y="16970"/>
                  </a:cubicBezTo>
                  <a:cubicBezTo>
                    <a:pt x="2579" y="17022"/>
                    <a:pt x="2699" y="17142"/>
                    <a:pt x="2803" y="17142"/>
                  </a:cubicBezTo>
                  <a:cubicBezTo>
                    <a:pt x="2895" y="17137"/>
                    <a:pt x="2987" y="17135"/>
                    <a:pt x="3078" y="17135"/>
                  </a:cubicBezTo>
                  <a:cubicBezTo>
                    <a:pt x="4200" y="17135"/>
                    <a:pt x="5179" y="17523"/>
                    <a:pt x="6069" y="18191"/>
                  </a:cubicBezTo>
                  <a:cubicBezTo>
                    <a:pt x="7238" y="19051"/>
                    <a:pt x="8579" y="19326"/>
                    <a:pt x="9989" y="19480"/>
                  </a:cubicBezTo>
                  <a:cubicBezTo>
                    <a:pt x="10119" y="19495"/>
                    <a:pt x="10245" y="19502"/>
                    <a:pt x="10365" y="19502"/>
                  </a:cubicBezTo>
                  <a:cubicBezTo>
                    <a:pt x="11412" y="19502"/>
                    <a:pt x="12127" y="18973"/>
                    <a:pt x="12620" y="18002"/>
                  </a:cubicBezTo>
                  <a:cubicBezTo>
                    <a:pt x="13015" y="17177"/>
                    <a:pt x="13187" y="16317"/>
                    <a:pt x="13256" y="15423"/>
                  </a:cubicBezTo>
                  <a:cubicBezTo>
                    <a:pt x="13325" y="14494"/>
                    <a:pt x="12912" y="13858"/>
                    <a:pt x="12156" y="13360"/>
                  </a:cubicBezTo>
                  <a:cubicBezTo>
                    <a:pt x="11399" y="12878"/>
                    <a:pt x="10557" y="12672"/>
                    <a:pt x="9663" y="12638"/>
                  </a:cubicBezTo>
                  <a:cubicBezTo>
                    <a:pt x="9263" y="12623"/>
                    <a:pt x="8863" y="12618"/>
                    <a:pt x="8464" y="12618"/>
                  </a:cubicBezTo>
                  <a:cubicBezTo>
                    <a:pt x="7918" y="12618"/>
                    <a:pt x="7372" y="12628"/>
                    <a:pt x="6826" y="12638"/>
                  </a:cubicBezTo>
                  <a:cubicBezTo>
                    <a:pt x="6764" y="12639"/>
                    <a:pt x="6702" y="12640"/>
                    <a:pt x="6641" y="12640"/>
                  </a:cubicBezTo>
                  <a:cubicBezTo>
                    <a:pt x="5041" y="12640"/>
                    <a:pt x="3740" y="11993"/>
                    <a:pt x="2613" y="10884"/>
                  </a:cubicBezTo>
                  <a:cubicBezTo>
                    <a:pt x="1599" y="9921"/>
                    <a:pt x="1307" y="8769"/>
                    <a:pt x="1479" y="7428"/>
                  </a:cubicBezTo>
                  <a:cubicBezTo>
                    <a:pt x="1778" y="5189"/>
                    <a:pt x="3350" y="3818"/>
                    <a:pt x="5240" y="3818"/>
                  </a:cubicBezTo>
                  <a:cubicBezTo>
                    <a:pt x="5411" y="3818"/>
                    <a:pt x="5584" y="3829"/>
                    <a:pt x="5760" y="3852"/>
                  </a:cubicBezTo>
                  <a:cubicBezTo>
                    <a:pt x="6637" y="3955"/>
                    <a:pt x="7479" y="4265"/>
                    <a:pt x="8339" y="4471"/>
                  </a:cubicBezTo>
                  <a:cubicBezTo>
                    <a:pt x="9284" y="4694"/>
                    <a:pt x="10213" y="4987"/>
                    <a:pt x="11158" y="5090"/>
                  </a:cubicBezTo>
                  <a:cubicBezTo>
                    <a:pt x="11416" y="5118"/>
                    <a:pt x="11666" y="5132"/>
                    <a:pt x="11908" y="5132"/>
                  </a:cubicBezTo>
                  <a:cubicBezTo>
                    <a:pt x="14045" y="5132"/>
                    <a:pt x="15587" y="4049"/>
                    <a:pt x="16437" y="1995"/>
                  </a:cubicBezTo>
                  <a:cubicBezTo>
                    <a:pt x="16712" y="1359"/>
                    <a:pt x="16884" y="706"/>
                    <a:pt x="16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8" name="Google Shape;3108;p22"/>
            <p:cNvSpPr/>
            <p:nvPr/>
          </p:nvSpPr>
          <p:spPr>
            <a:xfrm>
              <a:off x="4032425" y="2903075"/>
              <a:ext cx="341725" cy="283250"/>
            </a:xfrm>
            <a:custGeom>
              <a:avLst/>
              <a:gdLst/>
              <a:ahLst/>
              <a:cxnLst/>
              <a:rect l="l" t="t" r="r" b="b"/>
              <a:pathLst>
                <a:path w="13669" h="11330" extrusionOk="0">
                  <a:moveTo>
                    <a:pt x="12140" y="1"/>
                  </a:moveTo>
                  <a:cubicBezTo>
                    <a:pt x="12041" y="1"/>
                    <a:pt x="11936" y="24"/>
                    <a:pt x="11829" y="68"/>
                  </a:cubicBezTo>
                  <a:cubicBezTo>
                    <a:pt x="11554" y="189"/>
                    <a:pt x="11417" y="412"/>
                    <a:pt x="11485" y="704"/>
                  </a:cubicBezTo>
                  <a:cubicBezTo>
                    <a:pt x="11520" y="979"/>
                    <a:pt x="11589" y="1237"/>
                    <a:pt x="11640" y="1495"/>
                  </a:cubicBezTo>
                  <a:cubicBezTo>
                    <a:pt x="11761" y="2131"/>
                    <a:pt x="11932" y="2785"/>
                    <a:pt x="11950" y="3421"/>
                  </a:cubicBezTo>
                  <a:cubicBezTo>
                    <a:pt x="12001" y="4435"/>
                    <a:pt x="11778" y="5398"/>
                    <a:pt x="11210" y="6241"/>
                  </a:cubicBezTo>
                  <a:cubicBezTo>
                    <a:pt x="10935" y="6653"/>
                    <a:pt x="10591" y="6963"/>
                    <a:pt x="10093" y="7049"/>
                  </a:cubicBezTo>
                  <a:cubicBezTo>
                    <a:pt x="10042" y="7056"/>
                    <a:pt x="9994" y="7060"/>
                    <a:pt x="9949" y="7060"/>
                  </a:cubicBezTo>
                  <a:cubicBezTo>
                    <a:pt x="9600" y="7060"/>
                    <a:pt x="9438" y="6828"/>
                    <a:pt x="9560" y="6447"/>
                  </a:cubicBezTo>
                  <a:cubicBezTo>
                    <a:pt x="9594" y="6309"/>
                    <a:pt x="9663" y="6172"/>
                    <a:pt x="9732" y="6034"/>
                  </a:cubicBezTo>
                  <a:cubicBezTo>
                    <a:pt x="9955" y="5639"/>
                    <a:pt x="10196" y="5243"/>
                    <a:pt x="10385" y="4831"/>
                  </a:cubicBezTo>
                  <a:cubicBezTo>
                    <a:pt x="10626" y="4298"/>
                    <a:pt x="10763" y="3730"/>
                    <a:pt x="10660" y="3129"/>
                  </a:cubicBezTo>
                  <a:cubicBezTo>
                    <a:pt x="10618" y="2910"/>
                    <a:pt x="10513" y="2798"/>
                    <a:pt x="10380" y="2798"/>
                  </a:cubicBezTo>
                  <a:cubicBezTo>
                    <a:pt x="10293" y="2798"/>
                    <a:pt x="10194" y="2845"/>
                    <a:pt x="10093" y="2940"/>
                  </a:cubicBezTo>
                  <a:cubicBezTo>
                    <a:pt x="9972" y="3043"/>
                    <a:pt x="9869" y="3163"/>
                    <a:pt x="9835" y="3301"/>
                  </a:cubicBezTo>
                  <a:cubicBezTo>
                    <a:pt x="9749" y="3644"/>
                    <a:pt x="9646" y="3988"/>
                    <a:pt x="9629" y="4349"/>
                  </a:cubicBezTo>
                  <a:cubicBezTo>
                    <a:pt x="9560" y="5845"/>
                    <a:pt x="8855" y="6928"/>
                    <a:pt x="7514" y="7564"/>
                  </a:cubicBezTo>
                  <a:cubicBezTo>
                    <a:pt x="6723" y="7943"/>
                    <a:pt x="5880" y="8235"/>
                    <a:pt x="5038" y="8476"/>
                  </a:cubicBezTo>
                  <a:cubicBezTo>
                    <a:pt x="3697" y="8871"/>
                    <a:pt x="2322" y="9181"/>
                    <a:pt x="963" y="9542"/>
                  </a:cubicBezTo>
                  <a:cubicBezTo>
                    <a:pt x="877" y="9559"/>
                    <a:pt x="791" y="9679"/>
                    <a:pt x="757" y="9765"/>
                  </a:cubicBezTo>
                  <a:cubicBezTo>
                    <a:pt x="499" y="10281"/>
                    <a:pt x="241" y="10797"/>
                    <a:pt x="0" y="11330"/>
                  </a:cubicBezTo>
                  <a:cubicBezTo>
                    <a:pt x="35" y="11313"/>
                    <a:pt x="121" y="11313"/>
                    <a:pt x="190" y="11278"/>
                  </a:cubicBezTo>
                  <a:cubicBezTo>
                    <a:pt x="2975" y="10470"/>
                    <a:pt x="5777" y="9679"/>
                    <a:pt x="8545" y="8820"/>
                  </a:cubicBezTo>
                  <a:cubicBezTo>
                    <a:pt x="9422" y="8527"/>
                    <a:pt x="10299" y="8115"/>
                    <a:pt x="11056" y="7599"/>
                  </a:cubicBezTo>
                  <a:cubicBezTo>
                    <a:pt x="13359" y="6000"/>
                    <a:pt x="13669" y="2733"/>
                    <a:pt x="12912" y="773"/>
                  </a:cubicBezTo>
                  <a:cubicBezTo>
                    <a:pt x="12844" y="584"/>
                    <a:pt x="12723" y="395"/>
                    <a:pt x="12586" y="223"/>
                  </a:cubicBezTo>
                  <a:cubicBezTo>
                    <a:pt x="12466" y="71"/>
                    <a:pt x="12312" y="1"/>
                    <a:pt x="12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9" name="Google Shape;3109;p22"/>
            <p:cNvSpPr/>
            <p:nvPr/>
          </p:nvSpPr>
          <p:spPr>
            <a:xfrm>
              <a:off x="3535125" y="3299575"/>
              <a:ext cx="251450" cy="126600"/>
            </a:xfrm>
            <a:custGeom>
              <a:avLst/>
              <a:gdLst/>
              <a:ahLst/>
              <a:cxnLst/>
              <a:rect l="l" t="t" r="r" b="b"/>
              <a:pathLst>
                <a:path w="10058" h="5064" extrusionOk="0">
                  <a:moveTo>
                    <a:pt x="523" y="0"/>
                  </a:moveTo>
                  <a:cubicBezTo>
                    <a:pt x="352" y="0"/>
                    <a:pt x="245" y="112"/>
                    <a:pt x="172" y="318"/>
                  </a:cubicBezTo>
                  <a:cubicBezTo>
                    <a:pt x="138" y="421"/>
                    <a:pt x="103" y="542"/>
                    <a:pt x="86" y="645"/>
                  </a:cubicBezTo>
                  <a:cubicBezTo>
                    <a:pt x="0" y="1608"/>
                    <a:pt x="378" y="2347"/>
                    <a:pt x="1135" y="2880"/>
                  </a:cubicBezTo>
                  <a:cubicBezTo>
                    <a:pt x="1547" y="3155"/>
                    <a:pt x="2029" y="3344"/>
                    <a:pt x="2476" y="3585"/>
                  </a:cubicBezTo>
                  <a:cubicBezTo>
                    <a:pt x="3095" y="3912"/>
                    <a:pt x="3782" y="4152"/>
                    <a:pt x="4075" y="4892"/>
                  </a:cubicBezTo>
                  <a:cubicBezTo>
                    <a:pt x="4109" y="4960"/>
                    <a:pt x="4195" y="4978"/>
                    <a:pt x="4298" y="5064"/>
                  </a:cubicBezTo>
                  <a:cubicBezTo>
                    <a:pt x="4384" y="4599"/>
                    <a:pt x="4315" y="4221"/>
                    <a:pt x="4040" y="3980"/>
                  </a:cubicBezTo>
                  <a:cubicBezTo>
                    <a:pt x="3679" y="3688"/>
                    <a:pt x="3267" y="3465"/>
                    <a:pt x="2871" y="3224"/>
                  </a:cubicBezTo>
                  <a:cubicBezTo>
                    <a:pt x="2527" y="3000"/>
                    <a:pt x="2149" y="2811"/>
                    <a:pt x="1840" y="2536"/>
                  </a:cubicBezTo>
                  <a:cubicBezTo>
                    <a:pt x="1702" y="2416"/>
                    <a:pt x="1633" y="2072"/>
                    <a:pt x="1702" y="1900"/>
                  </a:cubicBezTo>
                  <a:cubicBezTo>
                    <a:pt x="1752" y="1734"/>
                    <a:pt x="2041" y="1521"/>
                    <a:pt x="2216" y="1521"/>
                  </a:cubicBezTo>
                  <a:cubicBezTo>
                    <a:pt x="2222" y="1521"/>
                    <a:pt x="2229" y="1521"/>
                    <a:pt x="2235" y="1522"/>
                  </a:cubicBezTo>
                  <a:cubicBezTo>
                    <a:pt x="2648" y="1556"/>
                    <a:pt x="3095" y="1642"/>
                    <a:pt x="3456" y="1831"/>
                  </a:cubicBezTo>
                  <a:cubicBezTo>
                    <a:pt x="4006" y="2124"/>
                    <a:pt x="4487" y="2536"/>
                    <a:pt x="5003" y="2863"/>
                  </a:cubicBezTo>
                  <a:cubicBezTo>
                    <a:pt x="5497" y="3179"/>
                    <a:pt x="6036" y="3333"/>
                    <a:pt x="6562" y="3333"/>
                  </a:cubicBezTo>
                  <a:cubicBezTo>
                    <a:pt x="7206" y="3333"/>
                    <a:pt x="7829" y="3102"/>
                    <a:pt x="8321" y="2656"/>
                  </a:cubicBezTo>
                  <a:cubicBezTo>
                    <a:pt x="8889" y="2141"/>
                    <a:pt x="9473" y="1659"/>
                    <a:pt x="10058" y="1161"/>
                  </a:cubicBezTo>
                  <a:cubicBezTo>
                    <a:pt x="10024" y="1143"/>
                    <a:pt x="9903" y="1092"/>
                    <a:pt x="9783" y="1092"/>
                  </a:cubicBezTo>
                  <a:cubicBezTo>
                    <a:pt x="9284" y="1143"/>
                    <a:pt x="8751" y="1109"/>
                    <a:pt x="8287" y="1264"/>
                  </a:cubicBezTo>
                  <a:cubicBezTo>
                    <a:pt x="7559" y="1511"/>
                    <a:pt x="6838" y="1628"/>
                    <a:pt x="6121" y="1628"/>
                  </a:cubicBezTo>
                  <a:cubicBezTo>
                    <a:pt x="5194" y="1628"/>
                    <a:pt x="4273" y="1433"/>
                    <a:pt x="3353" y="1075"/>
                  </a:cubicBezTo>
                  <a:cubicBezTo>
                    <a:pt x="2493" y="748"/>
                    <a:pt x="1633" y="404"/>
                    <a:pt x="774" y="60"/>
                  </a:cubicBezTo>
                  <a:cubicBezTo>
                    <a:pt x="677" y="20"/>
                    <a:pt x="594" y="0"/>
                    <a:pt x="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0" name="Google Shape;3110;p22"/>
            <p:cNvSpPr/>
            <p:nvPr/>
          </p:nvSpPr>
          <p:spPr>
            <a:xfrm>
              <a:off x="3486550" y="4889475"/>
              <a:ext cx="342600" cy="109425"/>
            </a:xfrm>
            <a:custGeom>
              <a:avLst/>
              <a:gdLst/>
              <a:ahLst/>
              <a:cxnLst/>
              <a:rect l="l" t="t" r="r" b="b"/>
              <a:pathLst>
                <a:path w="13704" h="4377" extrusionOk="0">
                  <a:moveTo>
                    <a:pt x="11127" y="0"/>
                  </a:moveTo>
                  <a:cubicBezTo>
                    <a:pt x="10028" y="0"/>
                    <a:pt x="8954" y="277"/>
                    <a:pt x="7909" y="715"/>
                  </a:cubicBezTo>
                  <a:cubicBezTo>
                    <a:pt x="6396" y="1368"/>
                    <a:pt x="4917" y="2159"/>
                    <a:pt x="3439" y="2916"/>
                  </a:cubicBezTo>
                  <a:cubicBezTo>
                    <a:pt x="2493" y="3397"/>
                    <a:pt x="1496" y="3621"/>
                    <a:pt x="447" y="3655"/>
                  </a:cubicBezTo>
                  <a:cubicBezTo>
                    <a:pt x="310" y="3655"/>
                    <a:pt x="189" y="3672"/>
                    <a:pt x="0" y="3690"/>
                  </a:cubicBezTo>
                  <a:cubicBezTo>
                    <a:pt x="550" y="4115"/>
                    <a:pt x="1099" y="4377"/>
                    <a:pt x="1719" y="4377"/>
                  </a:cubicBezTo>
                  <a:cubicBezTo>
                    <a:pt x="1875" y="4377"/>
                    <a:pt x="2035" y="4360"/>
                    <a:pt x="2201" y="4326"/>
                  </a:cubicBezTo>
                  <a:cubicBezTo>
                    <a:pt x="3112" y="4137"/>
                    <a:pt x="3920" y="3724"/>
                    <a:pt x="4694" y="3225"/>
                  </a:cubicBezTo>
                  <a:cubicBezTo>
                    <a:pt x="6001" y="2348"/>
                    <a:pt x="7410" y="1661"/>
                    <a:pt x="8906" y="1162"/>
                  </a:cubicBezTo>
                  <a:cubicBezTo>
                    <a:pt x="10034" y="786"/>
                    <a:pt x="11173" y="532"/>
                    <a:pt x="12355" y="532"/>
                  </a:cubicBezTo>
                  <a:cubicBezTo>
                    <a:pt x="12580" y="532"/>
                    <a:pt x="12805" y="541"/>
                    <a:pt x="13033" y="560"/>
                  </a:cubicBezTo>
                  <a:cubicBezTo>
                    <a:pt x="13239" y="578"/>
                    <a:pt x="13462" y="595"/>
                    <a:pt x="13686" y="612"/>
                  </a:cubicBezTo>
                  <a:cubicBezTo>
                    <a:pt x="13686" y="578"/>
                    <a:pt x="13686" y="560"/>
                    <a:pt x="13703" y="526"/>
                  </a:cubicBezTo>
                  <a:cubicBezTo>
                    <a:pt x="13428" y="440"/>
                    <a:pt x="13170" y="320"/>
                    <a:pt x="12895" y="251"/>
                  </a:cubicBezTo>
                  <a:cubicBezTo>
                    <a:pt x="12299" y="78"/>
                    <a:pt x="11710" y="0"/>
                    <a:pt x="111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1" name="Google Shape;3111;p22"/>
            <p:cNvSpPr/>
            <p:nvPr/>
          </p:nvSpPr>
          <p:spPr>
            <a:xfrm>
              <a:off x="3455175" y="3288600"/>
              <a:ext cx="154750" cy="133800"/>
            </a:xfrm>
            <a:custGeom>
              <a:avLst/>
              <a:gdLst/>
              <a:ahLst/>
              <a:cxnLst/>
              <a:rect l="l" t="t" r="r" b="b"/>
              <a:pathLst>
                <a:path w="6190" h="5352" extrusionOk="0">
                  <a:moveTo>
                    <a:pt x="869" y="0"/>
                  </a:moveTo>
                  <a:cubicBezTo>
                    <a:pt x="798" y="0"/>
                    <a:pt x="720" y="6"/>
                    <a:pt x="636" y="18"/>
                  </a:cubicBezTo>
                  <a:cubicBezTo>
                    <a:pt x="447" y="52"/>
                    <a:pt x="275" y="87"/>
                    <a:pt x="0" y="121"/>
                  </a:cubicBezTo>
                  <a:cubicBezTo>
                    <a:pt x="533" y="637"/>
                    <a:pt x="774" y="1239"/>
                    <a:pt x="894" y="1875"/>
                  </a:cubicBezTo>
                  <a:cubicBezTo>
                    <a:pt x="963" y="2167"/>
                    <a:pt x="1049" y="2442"/>
                    <a:pt x="1118" y="2717"/>
                  </a:cubicBezTo>
                  <a:cubicBezTo>
                    <a:pt x="1393" y="3818"/>
                    <a:pt x="2115" y="4540"/>
                    <a:pt x="3078" y="5056"/>
                  </a:cubicBezTo>
                  <a:cubicBezTo>
                    <a:pt x="3494" y="5274"/>
                    <a:pt x="3908" y="5352"/>
                    <a:pt x="4320" y="5352"/>
                  </a:cubicBezTo>
                  <a:cubicBezTo>
                    <a:pt x="4946" y="5352"/>
                    <a:pt x="5568" y="5173"/>
                    <a:pt x="6190" y="5038"/>
                  </a:cubicBezTo>
                  <a:cubicBezTo>
                    <a:pt x="5932" y="4987"/>
                    <a:pt x="5674" y="4970"/>
                    <a:pt x="5416" y="4935"/>
                  </a:cubicBezTo>
                  <a:cubicBezTo>
                    <a:pt x="3783" y="4763"/>
                    <a:pt x="2390" y="3886"/>
                    <a:pt x="2046" y="2064"/>
                  </a:cubicBezTo>
                  <a:cubicBezTo>
                    <a:pt x="1943" y="1548"/>
                    <a:pt x="1771" y="1032"/>
                    <a:pt x="1582" y="551"/>
                  </a:cubicBezTo>
                  <a:cubicBezTo>
                    <a:pt x="1425" y="151"/>
                    <a:pt x="1220"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2" name="Google Shape;3112;p22"/>
            <p:cNvSpPr/>
            <p:nvPr/>
          </p:nvSpPr>
          <p:spPr>
            <a:xfrm>
              <a:off x="4059500" y="3066375"/>
              <a:ext cx="141000" cy="66650"/>
            </a:xfrm>
            <a:custGeom>
              <a:avLst/>
              <a:gdLst/>
              <a:ahLst/>
              <a:cxnLst/>
              <a:rect l="l" t="t" r="r" b="b"/>
              <a:pathLst>
                <a:path w="5640" h="2666" extrusionOk="0">
                  <a:moveTo>
                    <a:pt x="5640" y="1"/>
                  </a:moveTo>
                  <a:cubicBezTo>
                    <a:pt x="5302" y="27"/>
                    <a:pt x="4973" y="122"/>
                    <a:pt x="4677" y="122"/>
                  </a:cubicBezTo>
                  <a:cubicBezTo>
                    <a:pt x="4582" y="122"/>
                    <a:pt x="4490" y="112"/>
                    <a:pt x="4402" y="87"/>
                  </a:cubicBezTo>
                  <a:cubicBezTo>
                    <a:pt x="4225" y="32"/>
                    <a:pt x="4058" y="8"/>
                    <a:pt x="3897" y="8"/>
                  </a:cubicBezTo>
                  <a:cubicBezTo>
                    <a:pt x="3401" y="8"/>
                    <a:pt x="2970" y="236"/>
                    <a:pt x="2528" y="482"/>
                  </a:cubicBezTo>
                  <a:cubicBezTo>
                    <a:pt x="2270" y="637"/>
                    <a:pt x="2012" y="740"/>
                    <a:pt x="1754" y="878"/>
                  </a:cubicBezTo>
                  <a:cubicBezTo>
                    <a:pt x="1273" y="1101"/>
                    <a:pt x="809" y="1342"/>
                    <a:pt x="327" y="1583"/>
                  </a:cubicBezTo>
                  <a:cubicBezTo>
                    <a:pt x="723" y="2133"/>
                    <a:pt x="18" y="2236"/>
                    <a:pt x="1" y="2666"/>
                  </a:cubicBezTo>
                  <a:cubicBezTo>
                    <a:pt x="1531" y="2270"/>
                    <a:pt x="3061" y="1927"/>
                    <a:pt x="4557" y="1445"/>
                  </a:cubicBezTo>
                  <a:cubicBezTo>
                    <a:pt x="5159" y="1256"/>
                    <a:pt x="5502" y="654"/>
                    <a:pt x="5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3" name="Google Shape;3113;p22"/>
            <p:cNvSpPr/>
            <p:nvPr/>
          </p:nvSpPr>
          <p:spPr>
            <a:xfrm>
              <a:off x="3458600" y="2710050"/>
              <a:ext cx="285875" cy="130125"/>
            </a:xfrm>
            <a:custGeom>
              <a:avLst/>
              <a:gdLst/>
              <a:ahLst/>
              <a:cxnLst/>
              <a:rect l="l" t="t" r="r" b="b"/>
              <a:pathLst>
                <a:path w="11435" h="5205" extrusionOk="0">
                  <a:moveTo>
                    <a:pt x="11434" y="1"/>
                  </a:moveTo>
                  <a:lnTo>
                    <a:pt x="11434" y="1"/>
                  </a:lnTo>
                  <a:cubicBezTo>
                    <a:pt x="10884" y="155"/>
                    <a:pt x="10488" y="448"/>
                    <a:pt x="10231" y="878"/>
                  </a:cubicBezTo>
                  <a:cubicBezTo>
                    <a:pt x="9835" y="1531"/>
                    <a:pt x="9457" y="2184"/>
                    <a:pt x="9096" y="2855"/>
                  </a:cubicBezTo>
                  <a:cubicBezTo>
                    <a:pt x="8718" y="3577"/>
                    <a:pt x="8150" y="4110"/>
                    <a:pt x="7359" y="4282"/>
                  </a:cubicBezTo>
                  <a:cubicBezTo>
                    <a:pt x="6534" y="4454"/>
                    <a:pt x="5692" y="4540"/>
                    <a:pt x="4849" y="4591"/>
                  </a:cubicBezTo>
                  <a:cubicBezTo>
                    <a:pt x="3714" y="4660"/>
                    <a:pt x="2562" y="4609"/>
                    <a:pt x="1428" y="4694"/>
                  </a:cubicBezTo>
                  <a:cubicBezTo>
                    <a:pt x="946" y="4712"/>
                    <a:pt x="482" y="4935"/>
                    <a:pt x="1" y="5073"/>
                  </a:cubicBezTo>
                  <a:cubicBezTo>
                    <a:pt x="18" y="5107"/>
                    <a:pt x="35" y="5159"/>
                    <a:pt x="35" y="5193"/>
                  </a:cubicBezTo>
                  <a:cubicBezTo>
                    <a:pt x="746" y="5193"/>
                    <a:pt x="1464" y="5178"/>
                    <a:pt x="2180" y="5178"/>
                  </a:cubicBezTo>
                  <a:cubicBezTo>
                    <a:pt x="2538" y="5178"/>
                    <a:pt x="2895" y="5182"/>
                    <a:pt x="3250" y="5193"/>
                  </a:cubicBezTo>
                  <a:cubicBezTo>
                    <a:pt x="3505" y="5200"/>
                    <a:pt x="3761" y="5204"/>
                    <a:pt x="4016" y="5204"/>
                  </a:cubicBezTo>
                  <a:cubicBezTo>
                    <a:pt x="5015" y="5204"/>
                    <a:pt x="6012" y="5141"/>
                    <a:pt x="6998" y="4935"/>
                  </a:cubicBezTo>
                  <a:cubicBezTo>
                    <a:pt x="8322" y="4677"/>
                    <a:pt x="9251" y="3972"/>
                    <a:pt x="9766" y="2700"/>
                  </a:cubicBezTo>
                  <a:cubicBezTo>
                    <a:pt x="10127" y="1772"/>
                    <a:pt x="10626" y="895"/>
                    <a:pt x="11331" y="173"/>
                  </a:cubicBezTo>
                  <a:cubicBezTo>
                    <a:pt x="11365" y="138"/>
                    <a:pt x="11382" y="87"/>
                    <a:pt x="1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4" name="Google Shape;3114;p22"/>
            <p:cNvSpPr/>
            <p:nvPr/>
          </p:nvSpPr>
          <p:spPr>
            <a:xfrm>
              <a:off x="3496000" y="3287325"/>
              <a:ext cx="120375" cy="120025"/>
            </a:xfrm>
            <a:custGeom>
              <a:avLst/>
              <a:gdLst/>
              <a:ahLst/>
              <a:cxnLst/>
              <a:rect l="l" t="t" r="r" b="b"/>
              <a:pathLst>
                <a:path w="4815" h="4801" extrusionOk="0">
                  <a:moveTo>
                    <a:pt x="0" y="0"/>
                  </a:moveTo>
                  <a:lnTo>
                    <a:pt x="0" y="0"/>
                  </a:lnTo>
                  <a:cubicBezTo>
                    <a:pt x="224" y="774"/>
                    <a:pt x="447" y="1496"/>
                    <a:pt x="637" y="2235"/>
                  </a:cubicBezTo>
                  <a:cubicBezTo>
                    <a:pt x="826" y="2992"/>
                    <a:pt x="1204" y="3628"/>
                    <a:pt x="1857" y="4092"/>
                  </a:cubicBezTo>
                  <a:cubicBezTo>
                    <a:pt x="2467" y="4524"/>
                    <a:pt x="3476" y="4800"/>
                    <a:pt x="4394" y="4800"/>
                  </a:cubicBezTo>
                  <a:cubicBezTo>
                    <a:pt x="4537" y="4800"/>
                    <a:pt x="4678" y="4794"/>
                    <a:pt x="4815" y="4780"/>
                  </a:cubicBezTo>
                  <a:cubicBezTo>
                    <a:pt x="4213" y="4470"/>
                    <a:pt x="3697" y="4212"/>
                    <a:pt x="3181" y="3937"/>
                  </a:cubicBezTo>
                  <a:cubicBezTo>
                    <a:pt x="1857" y="3250"/>
                    <a:pt x="998" y="1977"/>
                    <a:pt x="1703" y="310"/>
                  </a:cubicBezTo>
                  <a:cubicBezTo>
                    <a:pt x="1084" y="206"/>
                    <a:pt x="516" y="8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5" name="Google Shape;3115;p22"/>
            <p:cNvSpPr/>
            <p:nvPr/>
          </p:nvSpPr>
          <p:spPr>
            <a:xfrm>
              <a:off x="3471075" y="3167825"/>
              <a:ext cx="177100" cy="69050"/>
            </a:xfrm>
            <a:custGeom>
              <a:avLst/>
              <a:gdLst/>
              <a:ahLst/>
              <a:cxnLst/>
              <a:rect l="l" t="t" r="r" b="b"/>
              <a:pathLst>
                <a:path w="7084" h="2762" extrusionOk="0">
                  <a:moveTo>
                    <a:pt x="121" y="0"/>
                  </a:moveTo>
                  <a:cubicBezTo>
                    <a:pt x="86" y="35"/>
                    <a:pt x="35" y="69"/>
                    <a:pt x="0" y="104"/>
                  </a:cubicBezTo>
                  <a:cubicBezTo>
                    <a:pt x="103" y="293"/>
                    <a:pt x="172" y="585"/>
                    <a:pt x="344" y="671"/>
                  </a:cubicBezTo>
                  <a:cubicBezTo>
                    <a:pt x="1530" y="1359"/>
                    <a:pt x="2717" y="2029"/>
                    <a:pt x="4041" y="2390"/>
                  </a:cubicBezTo>
                  <a:cubicBezTo>
                    <a:pt x="4694" y="2579"/>
                    <a:pt x="5347" y="2683"/>
                    <a:pt x="6018" y="2751"/>
                  </a:cubicBezTo>
                  <a:cubicBezTo>
                    <a:pt x="6060" y="2758"/>
                    <a:pt x="6102" y="2761"/>
                    <a:pt x="6143" y="2761"/>
                  </a:cubicBezTo>
                  <a:cubicBezTo>
                    <a:pt x="6512" y="2761"/>
                    <a:pt x="6805" y="2490"/>
                    <a:pt x="7084" y="2150"/>
                  </a:cubicBezTo>
                  <a:cubicBezTo>
                    <a:pt x="6946" y="2150"/>
                    <a:pt x="6855" y="2142"/>
                    <a:pt x="6773" y="2142"/>
                  </a:cubicBezTo>
                  <a:cubicBezTo>
                    <a:pt x="6732" y="2142"/>
                    <a:pt x="6694" y="2144"/>
                    <a:pt x="6654" y="2150"/>
                  </a:cubicBezTo>
                  <a:cubicBezTo>
                    <a:pt x="6540" y="2159"/>
                    <a:pt x="6426" y="2164"/>
                    <a:pt x="6314" y="2164"/>
                  </a:cubicBezTo>
                  <a:cubicBezTo>
                    <a:pt x="5598" y="2164"/>
                    <a:pt x="4920" y="1978"/>
                    <a:pt x="4281" y="1651"/>
                  </a:cubicBezTo>
                  <a:cubicBezTo>
                    <a:pt x="3542" y="1273"/>
                    <a:pt x="2820" y="877"/>
                    <a:pt x="2081" y="516"/>
                  </a:cubicBezTo>
                  <a:cubicBezTo>
                    <a:pt x="1462" y="207"/>
                    <a:pt x="826" y="0"/>
                    <a:pt x="1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6" name="Google Shape;3116;p22"/>
            <p:cNvSpPr/>
            <p:nvPr/>
          </p:nvSpPr>
          <p:spPr>
            <a:xfrm>
              <a:off x="4154500" y="3148850"/>
              <a:ext cx="91575" cy="95075"/>
            </a:xfrm>
            <a:custGeom>
              <a:avLst/>
              <a:gdLst/>
              <a:ahLst/>
              <a:cxnLst/>
              <a:rect l="l" t="t" r="r" b="b"/>
              <a:pathLst>
                <a:path w="3663" h="3803" extrusionOk="0">
                  <a:moveTo>
                    <a:pt x="1480" y="0"/>
                  </a:moveTo>
                  <a:cubicBezTo>
                    <a:pt x="1473" y="0"/>
                    <a:pt x="1467" y="1"/>
                    <a:pt x="1462" y="3"/>
                  </a:cubicBezTo>
                  <a:cubicBezTo>
                    <a:pt x="997" y="140"/>
                    <a:pt x="533" y="278"/>
                    <a:pt x="0" y="433"/>
                  </a:cubicBezTo>
                  <a:cubicBezTo>
                    <a:pt x="1479" y="1292"/>
                    <a:pt x="2510" y="2496"/>
                    <a:pt x="3473" y="3803"/>
                  </a:cubicBezTo>
                  <a:cubicBezTo>
                    <a:pt x="3662" y="2874"/>
                    <a:pt x="3181" y="1894"/>
                    <a:pt x="2390" y="1482"/>
                  </a:cubicBezTo>
                  <a:cubicBezTo>
                    <a:pt x="2287" y="1430"/>
                    <a:pt x="2218" y="1310"/>
                    <a:pt x="2132" y="1224"/>
                  </a:cubicBezTo>
                  <a:cubicBezTo>
                    <a:pt x="2235" y="1155"/>
                    <a:pt x="2304" y="1069"/>
                    <a:pt x="2407" y="1017"/>
                  </a:cubicBezTo>
                  <a:cubicBezTo>
                    <a:pt x="2614" y="914"/>
                    <a:pt x="2820" y="828"/>
                    <a:pt x="2975" y="759"/>
                  </a:cubicBezTo>
                  <a:cubicBezTo>
                    <a:pt x="2528" y="519"/>
                    <a:pt x="2115" y="295"/>
                    <a:pt x="1685" y="89"/>
                  </a:cubicBezTo>
                  <a:cubicBezTo>
                    <a:pt x="1624" y="58"/>
                    <a:pt x="1535" y="0"/>
                    <a:pt x="1480"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7" name="Google Shape;3117;p22"/>
            <p:cNvSpPr/>
            <p:nvPr/>
          </p:nvSpPr>
          <p:spPr>
            <a:xfrm>
              <a:off x="3768075" y="3344625"/>
              <a:ext cx="48600" cy="72950"/>
            </a:xfrm>
            <a:custGeom>
              <a:avLst/>
              <a:gdLst/>
              <a:ahLst/>
              <a:cxnLst/>
              <a:rect l="l" t="t" r="r" b="b"/>
              <a:pathLst>
                <a:path w="1944" h="2918" extrusionOk="0">
                  <a:moveTo>
                    <a:pt x="475" y="0"/>
                  </a:moveTo>
                  <a:cubicBezTo>
                    <a:pt x="341" y="0"/>
                    <a:pt x="208" y="86"/>
                    <a:pt x="69" y="270"/>
                  </a:cubicBezTo>
                  <a:cubicBezTo>
                    <a:pt x="516" y="614"/>
                    <a:pt x="637" y="1078"/>
                    <a:pt x="654" y="1594"/>
                  </a:cubicBezTo>
                  <a:cubicBezTo>
                    <a:pt x="671" y="2127"/>
                    <a:pt x="482" y="2574"/>
                    <a:pt x="1" y="2918"/>
                  </a:cubicBezTo>
                  <a:cubicBezTo>
                    <a:pt x="8" y="2918"/>
                    <a:pt x="16" y="2918"/>
                    <a:pt x="24" y="2918"/>
                  </a:cubicBezTo>
                  <a:cubicBezTo>
                    <a:pt x="729" y="2918"/>
                    <a:pt x="1773" y="2154"/>
                    <a:pt x="1909" y="1542"/>
                  </a:cubicBezTo>
                  <a:cubicBezTo>
                    <a:pt x="1944" y="1439"/>
                    <a:pt x="1892" y="1267"/>
                    <a:pt x="1823" y="1181"/>
                  </a:cubicBezTo>
                  <a:cubicBezTo>
                    <a:pt x="1496" y="837"/>
                    <a:pt x="1153" y="528"/>
                    <a:pt x="826" y="184"/>
                  </a:cubicBezTo>
                  <a:cubicBezTo>
                    <a:pt x="706" y="64"/>
                    <a:pt x="590"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8" name="Google Shape;3118;p22"/>
            <p:cNvSpPr/>
            <p:nvPr/>
          </p:nvSpPr>
          <p:spPr>
            <a:xfrm>
              <a:off x="4041450" y="3035500"/>
              <a:ext cx="51175" cy="23600"/>
            </a:xfrm>
            <a:custGeom>
              <a:avLst/>
              <a:gdLst/>
              <a:ahLst/>
              <a:cxnLst/>
              <a:rect l="l" t="t" r="r" b="b"/>
              <a:pathLst>
                <a:path w="2047" h="944" extrusionOk="0">
                  <a:moveTo>
                    <a:pt x="1073" y="1"/>
                  </a:moveTo>
                  <a:cubicBezTo>
                    <a:pt x="594" y="1"/>
                    <a:pt x="239" y="315"/>
                    <a:pt x="0" y="944"/>
                  </a:cubicBezTo>
                  <a:cubicBezTo>
                    <a:pt x="688" y="737"/>
                    <a:pt x="1342" y="531"/>
                    <a:pt x="2046" y="325"/>
                  </a:cubicBezTo>
                  <a:cubicBezTo>
                    <a:pt x="1678" y="109"/>
                    <a:pt x="1354" y="1"/>
                    <a:pt x="107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9" name="Google Shape;3119;p22"/>
            <p:cNvSpPr/>
            <p:nvPr/>
          </p:nvSpPr>
          <p:spPr>
            <a:xfrm>
              <a:off x="3450425" y="3141600"/>
              <a:ext cx="16800" cy="36575"/>
            </a:xfrm>
            <a:custGeom>
              <a:avLst/>
              <a:gdLst/>
              <a:ahLst/>
              <a:cxnLst/>
              <a:rect l="l" t="t" r="r" b="b"/>
              <a:pathLst>
                <a:path w="672" h="1463" extrusionOk="0">
                  <a:moveTo>
                    <a:pt x="379" y="1"/>
                  </a:moveTo>
                  <a:cubicBezTo>
                    <a:pt x="293" y="276"/>
                    <a:pt x="173" y="551"/>
                    <a:pt x="104" y="843"/>
                  </a:cubicBezTo>
                  <a:cubicBezTo>
                    <a:pt x="1" y="1342"/>
                    <a:pt x="87" y="1411"/>
                    <a:pt x="672" y="1462"/>
                  </a:cubicBezTo>
                  <a:cubicBezTo>
                    <a:pt x="620" y="981"/>
                    <a:pt x="586" y="499"/>
                    <a:pt x="534" y="18"/>
                  </a:cubicBezTo>
                  <a:cubicBezTo>
                    <a:pt x="482" y="1"/>
                    <a:pt x="431"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0" name="Google Shape;3120;p22"/>
            <p:cNvSpPr/>
            <p:nvPr/>
          </p:nvSpPr>
          <p:spPr>
            <a:xfrm>
              <a:off x="3430675" y="3143325"/>
              <a:ext cx="19200" cy="28800"/>
            </a:xfrm>
            <a:custGeom>
              <a:avLst/>
              <a:gdLst/>
              <a:ahLst/>
              <a:cxnLst/>
              <a:rect l="l" t="t" r="r" b="b"/>
              <a:pathLst>
                <a:path w="768" h="1152" extrusionOk="0">
                  <a:moveTo>
                    <a:pt x="258" y="0"/>
                  </a:moveTo>
                  <a:cubicBezTo>
                    <a:pt x="224" y="18"/>
                    <a:pt x="189" y="18"/>
                    <a:pt x="138" y="18"/>
                  </a:cubicBezTo>
                  <a:lnTo>
                    <a:pt x="0" y="1135"/>
                  </a:lnTo>
                  <a:cubicBezTo>
                    <a:pt x="93" y="1146"/>
                    <a:pt x="176" y="1151"/>
                    <a:pt x="250" y="1151"/>
                  </a:cubicBezTo>
                  <a:cubicBezTo>
                    <a:pt x="652" y="1151"/>
                    <a:pt x="767" y="993"/>
                    <a:pt x="636" y="688"/>
                  </a:cubicBezTo>
                  <a:cubicBezTo>
                    <a:pt x="533" y="465"/>
                    <a:pt x="396" y="241"/>
                    <a:pt x="2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1" name="Google Shape;3121;p22"/>
            <p:cNvSpPr/>
            <p:nvPr/>
          </p:nvSpPr>
          <p:spPr>
            <a:xfrm>
              <a:off x="3506325" y="3098625"/>
              <a:ext cx="19775" cy="29250"/>
            </a:xfrm>
            <a:custGeom>
              <a:avLst/>
              <a:gdLst/>
              <a:ahLst/>
              <a:cxnLst/>
              <a:rect l="l" t="t" r="r" b="b"/>
              <a:pathLst>
                <a:path w="791" h="1170" extrusionOk="0">
                  <a:moveTo>
                    <a:pt x="0" y="0"/>
                  </a:moveTo>
                  <a:cubicBezTo>
                    <a:pt x="0" y="413"/>
                    <a:pt x="17" y="791"/>
                    <a:pt x="17" y="1152"/>
                  </a:cubicBezTo>
                  <a:cubicBezTo>
                    <a:pt x="52" y="1169"/>
                    <a:pt x="86" y="1169"/>
                    <a:pt x="120" y="1169"/>
                  </a:cubicBezTo>
                  <a:cubicBezTo>
                    <a:pt x="327" y="808"/>
                    <a:pt x="550" y="430"/>
                    <a:pt x="791" y="18"/>
                  </a:cubicBezTo>
                  <a:cubicBezTo>
                    <a:pt x="533" y="18"/>
                    <a:pt x="292"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2" name="Google Shape;3122;p22"/>
            <p:cNvSpPr/>
            <p:nvPr/>
          </p:nvSpPr>
          <p:spPr>
            <a:xfrm>
              <a:off x="3614625" y="3103350"/>
              <a:ext cx="18075" cy="30975"/>
            </a:xfrm>
            <a:custGeom>
              <a:avLst/>
              <a:gdLst/>
              <a:ahLst/>
              <a:cxnLst/>
              <a:rect l="l" t="t" r="r" b="b"/>
              <a:pathLst>
                <a:path w="723" h="1239" extrusionOk="0">
                  <a:moveTo>
                    <a:pt x="1" y="0"/>
                  </a:moveTo>
                  <a:cubicBezTo>
                    <a:pt x="35" y="430"/>
                    <a:pt x="52" y="809"/>
                    <a:pt x="87" y="1204"/>
                  </a:cubicBezTo>
                  <a:lnTo>
                    <a:pt x="173" y="1238"/>
                  </a:lnTo>
                  <a:cubicBezTo>
                    <a:pt x="345" y="929"/>
                    <a:pt x="534" y="619"/>
                    <a:pt x="723" y="258"/>
                  </a:cubicBezTo>
                  <a:cubicBezTo>
                    <a:pt x="431" y="155"/>
                    <a:pt x="224" y="8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3" name="Google Shape;3123;p22"/>
            <p:cNvSpPr/>
            <p:nvPr/>
          </p:nvSpPr>
          <p:spPr>
            <a:xfrm>
              <a:off x="3470200" y="3091325"/>
              <a:ext cx="13800" cy="19775"/>
            </a:xfrm>
            <a:custGeom>
              <a:avLst/>
              <a:gdLst/>
              <a:ahLst/>
              <a:cxnLst/>
              <a:rect l="l" t="t" r="r" b="b"/>
              <a:pathLst>
                <a:path w="552" h="791" extrusionOk="0">
                  <a:moveTo>
                    <a:pt x="18" y="0"/>
                  </a:moveTo>
                  <a:cubicBezTo>
                    <a:pt x="18" y="275"/>
                    <a:pt x="1" y="516"/>
                    <a:pt x="1" y="757"/>
                  </a:cubicBezTo>
                  <a:cubicBezTo>
                    <a:pt x="35" y="774"/>
                    <a:pt x="70" y="791"/>
                    <a:pt x="104" y="791"/>
                  </a:cubicBezTo>
                  <a:cubicBezTo>
                    <a:pt x="242" y="585"/>
                    <a:pt x="379" y="378"/>
                    <a:pt x="551" y="138"/>
                  </a:cubicBezTo>
                  <a:cubicBezTo>
                    <a:pt x="345" y="86"/>
                    <a:pt x="207" y="52"/>
                    <a:pt x="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4" name="Google Shape;3124;p22"/>
            <p:cNvSpPr/>
            <p:nvPr/>
          </p:nvSpPr>
          <p:spPr>
            <a:xfrm>
              <a:off x="3796875" y="3583900"/>
              <a:ext cx="222675" cy="284575"/>
            </a:xfrm>
            <a:custGeom>
              <a:avLst/>
              <a:gdLst/>
              <a:ahLst/>
              <a:cxnLst/>
              <a:rect l="l" t="t" r="r" b="b"/>
              <a:pathLst>
                <a:path w="8907" h="11383" extrusionOk="0">
                  <a:moveTo>
                    <a:pt x="8838" y="0"/>
                  </a:moveTo>
                  <a:cubicBezTo>
                    <a:pt x="8322" y="482"/>
                    <a:pt x="7892" y="963"/>
                    <a:pt x="7394" y="1359"/>
                  </a:cubicBezTo>
                  <a:cubicBezTo>
                    <a:pt x="6207" y="2253"/>
                    <a:pt x="4987" y="3078"/>
                    <a:pt x="3783" y="3955"/>
                  </a:cubicBezTo>
                  <a:cubicBezTo>
                    <a:pt x="3663" y="4024"/>
                    <a:pt x="3525" y="4144"/>
                    <a:pt x="3491" y="4264"/>
                  </a:cubicBezTo>
                  <a:cubicBezTo>
                    <a:pt x="3233" y="5365"/>
                    <a:pt x="2648" y="6259"/>
                    <a:pt x="1926" y="7101"/>
                  </a:cubicBezTo>
                  <a:cubicBezTo>
                    <a:pt x="1600" y="7479"/>
                    <a:pt x="1256" y="7875"/>
                    <a:pt x="1067" y="8322"/>
                  </a:cubicBezTo>
                  <a:cubicBezTo>
                    <a:pt x="654" y="9285"/>
                    <a:pt x="344" y="10282"/>
                    <a:pt x="1" y="11279"/>
                  </a:cubicBezTo>
                  <a:cubicBezTo>
                    <a:pt x="1" y="11314"/>
                    <a:pt x="1" y="11348"/>
                    <a:pt x="1" y="11382"/>
                  </a:cubicBezTo>
                  <a:cubicBezTo>
                    <a:pt x="121" y="11262"/>
                    <a:pt x="241" y="11124"/>
                    <a:pt x="379" y="11021"/>
                  </a:cubicBezTo>
                  <a:cubicBezTo>
                    <a:pt x="1067" y="10557"/>
                    <a:pt x="1531" y="9886"/>
                    <a:pt x="1978" y="9216"/>
                  </a:cubicBezTo>
                  <a:cubicBezTo>
                    <a:pt x="2516" y="8425"/>
                    <a:pt x="3243" y="8056"/>
                    <a:pt x="4147" y="8056"/>
                  </a:cubicBezTo>
                  <a:cubicBezTo>
                    <a:pt x="4225" y="8056"/>
                    <a:pt x="4304" y="8059"/>
                    <a:pt x="4385" y="8064"/>
                  </a:cubicBezTo>
                  <a:cubicBezTo>
                    <a:pt x="4814" y="8078"/>
                    <a:pt x="5243" y="8125"/>
                    <a:pt x="5672" y="8125"/>
                  </a:cubicBezTo>
                  <a:cubicBezTo>
                    <a:pt x="5776" y="8125"/>
                    <a:pt x="5880" y="8122"/>
                    <a:pt x="5984" y="8116"/>
                  </a:cubicBezTo>
                  <a:cubicBezTo>
                    <a:pt x="6242" y="8098"/>
                    <a:pt x="6534" y="7944"/>
                    <a:pt x="6740" y="7755"/>
                  </a:cubicBezTo>
                  <a:cubicBezTo>
                    <a:pt x="7583" y="6998"/>
                    <a:pt x="7841" y="5949"/>
                    <a:pt x="8030" y="4866"/>
                  </a:cubicBezTo>
                  <a:cubicBezTo>
                    <a:pt x="8167" y="3972"/>
                    <a:pt x="8236" y="3078"/>
                    <a:pt x="8597" y="2218"/>
                  </a:cubicBezTo>
                  <a:cubicBezTo>
                    <a:pt x="8907" y="1531"/>
                    <a:pt x="8889" y="774"/>
                    <a:pt x="88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5" name="Google Shape;3125;p22"/>
            <p:cNvSpPr/>
            <p:nvPr/>
          </p:nvSpPr>
          <p:spPr>
            <a:xfrm>
              <a:off x="3634825" y="4084650"/>
              <a:ext cx="353775" cy="206125"/>
            </a:xfrm>
            <a:custGeom>
              <a:avLst/>
              <a:gdLst/>
              <a:ahLst/>
              <a:cxnLst/>
              <a:rect l="l" t="t" r="r" b="b"/>
              <a:pathLst>
                <a:path w="14151" h="8245" extrusionOk="0">
                  <a:moveTo>
                    <a:pt x="14065" y="0"/>
                  </a:moveTo>
                  <a:cubicBezTo>
                    <a:pt x="13601" y="310"/>
                    <a:pt x="13119" y="602"/>
                    <a:pt x="12655" y="929"/>
                  </a:cubicBezTo>
                  <a:cubicBezTo>
                    <a:pt x="11864" y="1479"/>
                    <a:pt x="11108" y="2081"/>
                    <a:pt x="10317" y="2614"/>
                  </a:cubicBezTo>
                  <a:cubicBezTo>
                    <a:pt x="9921" y="2854"/>
                    <a:pt x="9474" y="3061"/>
                    <a:pt x="9027" y="3147"/>
                  </a:cubicBezTo>
                  <a:cubicBezTo>
                    <a:pt x="8911" y="3174"/>
                    <a:pt x="8804" y="3188"/>
                    <a:pt x="8706" y="3188"/>
                  </a:cubicBezTo>
                  <a:cubicBezTo>
                    <a:pt x="8190" y="3188"/>
                    <a:pt x="7921" y="2819"/>
                    <a:pt x="7978" y="2184"/>
                  </a:cubicBezTo>
                  <a:cubicBezTo>
                    <a:pt x="8013" y="1874"/>
                    <a:pt x="7858" y="1823"/>
                    <a:pt x="7617" y="1823"/>
                  </a:cubicBezTo>
                  <a:cubicBezTo>
                    <a:pt x="6912" y="1823"/>
                    <a:pt x="6259" y="1995"/>
                    <a:pt x="5657" y="2339"/>
                  </a:cubicBezTo>
                  <a:cubicBezTo>
                    <a:pt x="5279" y="2562"/>
                    <a:pt x="5021" y="2837"/>
                    <a:pt x="4901" y="3250"/>
                  </a:cubicBezTo>
                  <a:cubicBezTo>
                    <a:pt x="4815" y="3594"/>
                    <a:pt x="4677" y="3920"/>
                    <a:pt x="4574" y="4264"/>
                  </a:cubicBezTo>
                  <a:cubicBezTo>
                    <a:pt x="3972" y="6379"/>
                    <a:pt x="2614" y="7669"/>
                    <a:pt x="448" y="8081"/>
                  </a:cubicBezTo>
                  <a:cubicBezTo>
                    <a:pt x="293" y="8098"/>
                    <a:pt x="138" y="8150"/>
                    <a:pt x="1" y="8202"/>
                  </a:cubicBezTo>
                  <a:cubicBezTo>
                    <a:pt x="185" y="8231"/>
                    <a:pt x="401" y="8245"/>
                    <a:pt x="643" y="8245"/>
                  </a:cubicBezTo>
                  <a:cubicBezTo>
                    <a:pt x="2822" y="8245"/>
                    <a:pt x="7131" y="7118"/>
                    <a:pt x="9560" y="5880"/>
                  </a:cubicBezTo>
                  <a:cubicBezTo>
                    <a:pt x="9440" y="5468"/>
                    <a:pt x="9681" y="5193"/>
                    <a:pt x="9938" y="4952"/>
                  </a:cubicBezTo>
                  <a:cubicBezTo>
                    <a:pt x="10317" y="4574"/>
                    <a:pt x="10764" y="4247"/>
                    <a:pt x="11159" y="3886"/>
                  </a:cubicBezTo>
                  <a:cubicBezTo>
                    <a:pt x="11486" y="3577"/>
                    <a:pt x="11864" y="3284"/>
                    <a:pt x="12122" y="2923"/>
                  </a:cubicBezTo>
                  <a:cubicBezTo>
                    <a:pt x="12792" y="1978"/>
                    <a:pt x="13205" y="860"/>
                    <a:pt x="14151" y="104"/>
                  </a:cubicBezTo>
                  <a:cubicBezTo>
                    <a:pt x="14116" y="69"/>
                    <a:pt x="14099" y="35"/>
                    <a:pt x="14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6" name="Google Shape;3126;p22"/>
            <p:cNvSpPr/>
            <p:nvPr/>
          </p:nvSpPr>
          <p:spPr>
            <a:xfrm>
              <a:off x="3436250" y="4149975"/>
              <a:ext cx="314650" cy="139900"/>
            </a:xfrm>
            <a:custGeom>
              <a:avLst/>
              <a:gdLst/>
              <a:ahLst/>
              <a:cxnLst/>
              <a:rect l="l" t="t" r="r" b="b"/>
              <a:pathLst>
                <a:path w="12586" h="5596" extrusionOk="0">
                  <a:moveTo>
                    <a:pt x="87" y="1"/>
                  </a:moveTo>
                  <a:cubicBezTo>
                    <a:pt x="52" y="18"/>
                    <a:pt x="35" y="35"/>
                    <a:pt x="1" y="52"/>
                  </a:cubicBezTo>
                  <a:cubicBezTo>
                    <a:pt x="18" y="121"/>
                    <a:pt x="35" y="190"/>
                    <a:pt x="52" y="259"/>
                  </a:cubicBezTo>
                  <a:cubicBezTo>
                    <a:pt x="895" y="3027"/>
                    <a:pt x="3284" y="5296"/>
                    <a:pt x="6362" y="5571"/>
                  </a:cubicBezTo>
                  <a:cubicBezTo>
                    <a:pt x="6531" y="5581"/>
                    <a:pt x="6706" y="5595"/>
                    <a:pt x="6880" y="5595"/>
                  </a:cubicBezTo>
                  <a:cubicBezTo>
                    <a:pt x="7024" y="5595"/>
                    <a:pt x="7167" y="5585"/>
                    <a:pt x="7308" y="5554"/>
                  </a:cubicBezTo>
                  <a:cubicBezTo>
                    <a:pt x="7720" y="5485"/>
                    <a:pt x="8133" y="5331"/>
                    <a:pt x="8528" y="5176"/>
                  </a:cubicBezTo>
                  <a:cubicBezTo>
                    <a:pt x="9182" y="4935"/>
                    <a:pt x="9904" y="4780"/>
                    <a:pt x="10454" y="4385"/>
                  </a:cubicBezTo>
                  <a:cubicBezTo>
                    <a:pt x="11692" y="3491"/>
                    <a:pt x="12242" y="2150"/>
                    <a:pt x="12586" y="620"/>
                  </a:cubicBezTo>
                  <a:lnTo>
                    <a:pt x="12586" y="620"/>
                  </a:lnTo>
                  <a:cubicBezTo>
                    <a:pt x="12483" y="723"/>
                    <a:pt x="12431" y="774"/>
                    <a:pt x="12380" y="826"/>
                  </a:cubicBezTo>
                  <a:cubicBezTo>
                    <a:pt x="11950" y="1359"/>
                    <a:pt x="11537" y="1944"/>
                    <a:pt x="11073" y="2459"/>
                  </a:cubicBezTo>
                  <a:cubicBezTo>
                    <a:pt x="10592" y="2975"/>
                    <a:pt x="9955" y="3250"/>
                    <a:pt x="9250" y="3302"/>
                  </a:cubicBezTo>
                  <a:cubicBezTo>
                    <a:pt x="9161" y="3311"/>
                    <a:pt x="9073" y="3316"/>
                    <a:pt x="8988" y="3316"/>
                  </a:cubicBezTo>
                  <a:cubicBezTo>
                    <a:pt x="7801" y="3316"/>
                    <a:pt x="7082" y="2441"/>
                    <a:pt x="7290" y="1221"/>
                  </a:cubicBezTo>
                  <a:cubicBezTo>
                    <a:pt x="7290" y="1187"/>
                    <a:pt x="7290" y="1170"/>
                    <a:pt x="7273" y="1050"/>
                  </a:cubicBezTo>
                  <a:cubicBezTo>
                    <a:pt x="7060" y="1021"/>
                    <a:pt x="6823" y="934"/>
                    <a:pt x="6601" y="934"/>
                  </a:cubicBezTo>
                  <a:cubicBezTo>
                    <a:pt x="6555" y="934"/>
                    <a:pt x="6510" y="938"/>
                    <a:pt x="6465" y="946"/>
                  </a:cubicBezTo>
                  <a:cubicBezTo>
                    <a:pt x="5863" y="1050"/>
                    <a:pt x="5279" y="1204"/>
                    <a:pt x="4712" y="1393"/>
                  </a:cubicBezTo>
                  <a:cubicBezTo>
                    <a:pt x="4190" y="1581"/>
                    <a:pt x="3685" y="1680"/>
                    <a:pt x="3200" y="1680"/>
                  </a:cubicBezTo>
                  <a:cubicBezTo>
                    <a:pt x="2308" y="1680"/>
                    <a:pt x="1479" y="1349"/>
                    <a:pt x="723" y="637"/>
                  </a:cubicBezTo>
                  <a:cubicBezTo>
                    <a:pt x="516" y="431"/>
                    <a:pt x="293" y="207"/>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7" name="Google Shape;3127;p22"/>
            <p:cNvSpPr/>
            <p:nvPr/>
          </p:nvSpPr>
          <p:spPr>
            <a:xfrm>
              <a:off x="3876825" y="4075675"/>
              <a:ext cx="333150" cy="153850"/>
            </a:xfrm>
            <a:custGeom>
              <a:avLst/>
              <a:gdLst/>
              <a:ahLst/>
              <a:cxnLst/>
              <a:rect l="l" t="t" r="r" b="b"/>
              <a:pathLst>
                <a:path w="13326" h="6154" extrusionOk="0">
                  <a:moveTo>
                    <a:pt x="6332" y="0"/>
                  </a:moveTo>
                  <a:cubicBezTo>
                    <a:pt x="5415" y="0"/>
                    <a:pt x="4631" y="374"/>
                    <a:pt x="4024" y="1202"/>
                  </a:cubicBezTo>
                  <a:cubicBezTo>
                    <a:pt x="3663" y="1683"/>
                    <a:pt x="3336" y="2199"/>
                    <a:pt x="3044" y="2715"/>
                  </a:cubicBezTo>
                  <a:cubicBezTo>
                    <a:pt x="2631" y="3471"/>
                    <a:pt x="2132" y="4108"/>
                    <a:pt x="1428" y="4606"/>
                  </a:cubicBezTo>
                  <a:cubicBezTo>
                    <a:pt x="1084" y="4847"/>
                    <a:pt x="791" y="5156"/>
                    <a:pt x="499" y="5449"/>
                  </a:cubicBezTo>
                  <a:cubicBezTo>
                    <a:pt x="327" y="5638"/>
                    <a:pt x="207" y="5861"/>
                    <a:pt x="1" y="6154"/>
                  </a:cubicBezTo>
                  <a:cubicBezTo>
                    <a:pt x="172" y="6136"/>
                    <a:pt x="241" y="6119"/>
                    <a:pt x="293" y="6102"/>
                  </a:cubicBezTo>
                  <a:cubicBezTo>
                    <a:pt x="2047" y="5552"/>
                    <a:pt x="3817" y="5070"/>
                    <a:pt x="5657" y="4864"/>
                  </a:cubicBezTo>
                  <a:cubicBezTo>
                    <a:pt x="5743" y="4847"/>
                    <a:pt x="5846" y="4795"/>
                    <a:pt x="5932" y="4744"/>
                  </a:cubicBezTo>
                  <a:cubicBezTo>
                    <a:pt x="6448" y="4417"/>
                    <a:pt x="6964" y="4108"/>
                    <a:pt x="7462" y="3746"/>
                  </a:cubicBezTo>
                  <a:cubicBezTo>
                    <a:pt x="7807" y="3512"/>
                    <a:pt x="8174" y="3399"/>
                    <a:pt x="8563" y="3399"/>
                  </a:cubicBezTo>
                  <a:cubicBezTo>
                    <a:pt x="8659" y="3399"/>
                    <a:pt x="8756" y="3406"/>
                    <a:pt x="8855" y="3420"/>
                  </a:cubicBezTo>
                  <a:cubicBezTo>
                    <a:pt x="9354" y="3506"/>
                    <a:pt x="9852" y="3592"/>
                    <a:pt x="10351" y="3712"/>
                  </a:cubicBezTo>
                  <a:cubicBezTo>
                    <a:pt x="10601" y="3771"/>
                    <a:pt x="10847" y="3798"/>
                    <a:pt x="11092" y="3798"/>
                  </a:cubicBezTo>
                  <a:cubicBezTo>
                    <a:pt x="11420" y="3798"/>
                    <a:pt x="11745" y="3749"/>
                    <a:pt x="12070" y="3661"/>
                  </a:cubicBezTo>
                  <a:cubicBezTo>
                    <a:pt x="12483" y="3540"/>
                    <a:pt x="12913" y="3489"/>
                    <a:pt x="13325" y="3403"/>
                  </a:cubicBezTo>
                  <a:cubicBezTo>
                    <a:pt x="12329" y="2583"/>
                    <a:pt x="11227" y="2019"/>
                    <a:pt x="9908" y="2019"/>
                  </a:cubicBezTo>
                  <a:cubicBezTo>
                    <a:pt x="9816" y="2019"/>
                    <a:pt x="9723" y="2022"/>
                    <a:pt x="9629" y="2027"/>
                  </a:cubicBezTo>
                  <a:cubicBezTo>
                    <a:pt x="9409" y="2038"/>
                    <a:pt x="9184" y="2054"/>
                    <a:pt x="8959" y="2054"/>
                  </a:cubicBezTo>
                  <a:cubicBezTo>
                    <a:pt x="8814" y="2054"/>
                    <a:pt x="8670" y="2047"/>
                    <a:pt x="8528" y="2027"/>
                  </a:cubicBezTo>
                  <a:cubicBezTo>
                    <a:pt x="7531" y="1907"/>
                    <a:pt x="7222" y="1202"/>
                    <a:pt x="7755" y="377"/>
                  </a:cubicBezTo>
                  <a:cubicBezTo>
                    <a:pt x="7772" y="342"/>
                    <a:pt x="7772" y="308"/>
                    <a:pt x="7806" y="205"/>
                  </a:cubicBezTo>
                  <a:cubicBezTo>
                    <a:pt x="7548" y="153"/>
                    <a:pt x="7290" y="119"/>
                    <a:pt x="7033" y="67"/>
                  </a:cubicBezTo>
                  <a:cubicBezTo>
                    <a:pt x="6791" y="23"/>
                    <a:pt x="6557" y="0"/>
                    <a:pt x="63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8" name="Google Shape;3128;p22"/>
            <p:cNvSpPr/>
            <p:nvPr/>
          </p:nvSpPr>
          <p:spPr>
            <a:xfrm>
              <a:off x="3976125" y="3439900"/>
              <a:ext cx="144450" cy="340450"/>
            </a:xfrm>
            <a:custGeom>
              <a:avLst/>
              <a:gdLst/>
              <a:ahLst/>
              <a:cxnLst/>
              <a:rect l="l" t="t" r="r" b="b"/>
              <a:pathLst>
                <a:path w="5778" h="13618" extrusionOk="0">
                  <a:moveTo>
                    <a:pt x="4092" y="1"/>
                  </a:moveTo>
                  <a:cubicBezTo>
                    <a:pt x="4058" y="138"/>
                    <a:pt x="4023" y="190"/>
                    <a:pt x="4006" y="259"/>
                  </a:cubicBezTo>
                  <a:cubicBezTo>
                    <a:pt x="3645" y="2081"/>
                    <a:pt x="3043" y="3800"/>
                    <a:pt x="1943" y="5313"/>
                  </a:cubicBezTo>
                  <a:cubicBezTo>
                    <a:pt x="1874" y="5417"/>
                    <a:pt x="1857" y="5571"/>
                    <a:pt x="1874" y="5709"/>
                  </a:cubicBezTo>
                  <a:cubicBezTo>
                    <a:pt x="1891" y="6689"/>
                    <a:pt x="1857" y="7652"/>
                    <a:pt x="1479" y="8580"/>
                  </a:cubicBezTo>
                  <a:cubicBezTo>
                    <a:pt x="1376" y="8838"/>
                    <a:pt x="1307" y="9113"/>
                    <a:pt x="1272" y="9388"/>
                  </a:cubicBezTo>
                  <a:cubicBezTo>
                    <a:pt x="1118" y="10867"/>
                    <a:pt x="946" y="12345"/>
                    <a:pt x="0" y="13618"/>
                  </a:cubicBezTo>
                  <a:cubicBezTo>
                    <a:pt x="378" y="13463"/>
                    <a:pt x="722" y="13308"/>
                    <a:pt x="1049" y="13102"/>
                  </a:cubicBezTo>
                  <a:cubicBezTo>
                    <a:pt x="2098" y="12380"/>
                    <a:pt x="2613" y="11297"/>
                    <a:pt x="2957" y="10127"/>
                  </a:cubicBezTo>
                  <a:cubicBezTo>
                    <a:pt x="3232" y="9165"/>
                    <a:pt x="3731" y="8460"/>
                    <a:pt x="4711" y="8150"/>
                  </a:cubicBezTo>
                  <a:cubicBezTo>
                    <a:pt x="4917" y="8099"/>
                    <a:pt x="5106" y="7927"/>
                    <a:pt x="5227" y="7755"/>
                  </a:cubicBezTo>
                  <a:cubicBezTo>
                    <a:pt x="5777" y="6998"/>
                    <a:pt x="5743" y="6173"/>
                    <a:pt x="5502" y="5348"/>
                  </a:cubicBezTo>
                  <a:cubicBezTo>
                    <a:pt x="5296" y="4643"/>
                    <a:pt x="5192" y="3938"/>
                    <a:pt x="5278" y="3216"/>
                  </a:cubicBezTo>
                  <a:cubicBezTo>
                    <a:pt x="5382" y="2236"/>
                    <a:pt x="5106" y="1359"/>
                    <a:pt x="4556" y="551"/>
                  </a:cubicBezTo>
                  <a:cubicBezTo>
                    <a:pt x="4436" y="379"/>
                    <a:pt x="4281" y="224"/>
                    <a:pt x="40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9" name="Google Shape;3129;p22"/>
            <p:cNvSpPr/>
            <p:nvPr/>
          </p:nvSpPr>
          <p:spPr>
            <a:xfrm>
              <a:off x="3424225" y="4009000"/>
              <a:ext cx="211050" cy="176750"/>
            </a:xfrm>
            <a:custGeom>
              <a:avLst/>
              <a:gdLst/>
              <a:ahLst/>
              <a:cxnLst/>
              <a:rect l="l" t="t" r="r" b="b"/>
              <a:pathLst>
                <a:path w="8442" h="7070" extrusionOk="0">
                  <a:moveTo>
                    <a:pt x="619" y="0"/>
                  </a:moveTo>
                  <a:cubicBezTo>
                    <a:pt x="52" y="1685"/>
                    <a:pt x="0" y="3284"/>
                    <a:pt x="292" y="4918"/>
                  </a:cubicBezTo>
                  <a:cubicBezTo>
                    <a:pt x="310" y="5038"/>
                    <a:pt x="378" y="5176"/>
                    <a:pt x="482" y="5262"/>
                  </a:cubicBezTo>
                  <a:cubicBezTo>
                    <a:pt x="808" y="5605"/>
                    <a:pt x="1169" y="5949"/>
                    <a:pt x="1530" y="6259"/>
                  </a:cubicBezTo>
                  <a:cubicBezTo>
                    <a:pt x="2070" y="6750"/>
                    <a:pt x="2719" y="7069"/>
                    <a:pt x="3448" y="7069"/>
                  </a:cubicBezTo>
                  <a:cubicBezTo>
                    <a:pt x="3485" y="7069"/>
                    <a:pt x="3522" y="7068"/>
                    <a:pt x="3559" y="7067"/>
                  </a:cubicBezTo>
                  <a:cubicBezTo>
                    <a:pt x="4109" y="7032"/>
                    <a:pt x="4660" y="6895"/>
                    <a:pt x="5175" y="6723"/>
                  </a:cubicBezTo>
                  <a:cubicBezTo>
                    <a:pt x="5763" y="6515"/>
                    <a:pt x="6341" y="6281"/>
                    <a:pt x="6936" y="6281"/>
                  </a:cubicBezTo>
                  <a:cubicBezTo>
                    <a:pt x="7177" y="6281"/>
                    <a:pt x="7420" y="6319"/>
                    <a:pt x="7668" y="6413"/>
                  </a:cubicBezTo>
                  <a:cubicBezTo>
                    <a:pt x="7739" y="6437"/>
                    <a:pt x="7799" y="6447"/>
                    <a:pt x="7852" y="6447"/>
                  </a:cubicBezTo>
                  <a:cubicBezTo>
                    <a:pt x="8066" y="6447"/>
                    <a:pt x="8146" y="6273"/>
                    <a:pt x="8270" y="6121"/>
                  </a:cubicBezTo>
                  <a:cubicBezTo>
                    <a:pt x="8442" y="5915"/>
                    <a:pt x="8322" y="5777"/>
                    <a:pt x="8184" y="5623"/>
                  </a:cubicBezTo>
                  <a:cubicBezTo>
                    <a:pt x="7840" y="5244"/>
                    <a:pt x="7359" y="5193"/>
                    <a:pt x="6895" y="5176"/>
                  </a:cubicBezTo>
                  <a:cubicBezTo>
                    <a:pt x="6817" y="5173"/>
                    <a:pt x="6740" y="5172"/>
                    <a:pt x="6663" y="5172"/>
                  </a:cubicBezTo>
                  <a:cubicBezTo>
                    <a:pt x="6419" y="5172"/>
                    <a:pt x="6175" y="5182"/>
                    <a:pt x="5935" y="5182"/>
                  </a:cubicBezTo>
                  <a:cubicBezTo>
                    <a:pt x="5760" y="5182"/>
                    <a:pt x="5587" y="5177"/>
                    <a:pt x="5416" y="5158"/>
                  </a:cubicBezTo>
                  <a:cubicBezTo>
                    <a:pt x="5193" y="5141"/>
                    <a:pt x="4917" y="4969"/>
                    <a:pt x="4763" y="4797"/>
                  </a:cubicBezTo>
                  <a:cubicBezTo>
                    <a:pt x="4333" y="4264"/>
                    <a:pt x="4333" y="3663"/>
                    <a:pt x="4745" y="3078"/>
                  </a:cubicBezTo>
                  <a:cubicBezTo>
                    <a:pt x="4935" y="2786"/>
                    <a:pt x="5193" y="2545"/>
                    <a:pt x="5433" y="2287"/>
                  </a:cubicBezTo>
                  <a:cubicBezTo>
                    <a:pt x="5137" y="1745"/>
                    <a:pt x="4685" y="1564"/>
                    <a:pt x="4105" y="1564"/>
                  </a:cubicBezTo>
                  <a:cubicBezTo>
                    <a:pt x="4078" y="1564"/>
                    <a:pt x="4051" y="1564"/>
                    <a:pt x="4023" y="1565"/>
                  </a:cubicBezTo>
                  <a:cubicBezTo>
                    <a:pt x="3860" y="1571"/>
                    <a:pt x="3694" y="1575"/>
                    <a:pt x="3527" y="1575"/>
                  </a:cubicBezTo>
                  <a:cubicBezTo>
                    <a:pt x="3239" y="1575"/>
                    <a:pt x="2949" y="1563"/>
                    <a:pt x="2665" y="1531"/>
                  </a:cubicBezTo>
                  <a:cubicBezTo>
                    <a:pt x="1737" y="1427"/>
                    <a:pt x="1032" y="980"/>
                    <a:pt x="6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0" name="Google Shape;3130;p22"/>
            <p:cNvSpPr/>
            <p:nvPr/>
          </p:nvSpPr>
          <p:spPr>
            <a:xfrm>
              <a:off x="3627950" y="3690925"/>
              <a:ext cx="252350" cy="218650"/>
            </a:xfrm>
            <a:custGeom>
              <a:avLst/>
              <a:gdLst/>
              <a:ahLst/>
              <a:cxnLst/>
              <a:rect l="l" t="t" r="r" b="b"/>
              <a:pathLst>
                <a:path w="10094" h="8746" extrusionOk="0">
                  <a:moveTo>
                    <a:pt x="10093" y="1"/>
                  </a:moveTo>
                  <a:lnTo>
                    <a:pt x="10093" y="1"/>
                  </a:lnTo>
                  <a:cubicBezTo>
                    <a:pt x="9938" y="86"/>
                    <a:pt x="9870" y="104"/>
                    <a:pt x="9818" y="138"/>
                  </a:cubicBezTo>
                  <a:cubicBezTo>
                    <a:pt x="7858" y="1393"/>
                    <a:pt x="5743" y="2339"/>
                    <a:pt x="3611" y="3284"/>
                  </a:cubicBezTo>
                  <a:cubicBezTo>
                    <a:pt x="3250" y="3439"/>
                    <a:pt x="2855" y="3542"/>
                    <a:pt x="2872" y="4092"/>
                  </a:cubicBezTo>
                  <a:cubicBezTo>
                    <a:pt x="2872" y="4230"/>
                    <a:pt x="2769" y="4402"/>
                    <a:pt x="2666" y="4522"/>
                  </a:cubicBezTo>
                  <a:cubicBezTo>
                    <a:pt x="2356" y="4935"/>
                    <a:pt x="2012" y="5296"/>
                    <a:pt x="1720" y="5709"/>
                  </a:cubicBezTo>
                  <a:cubicBezTo>
                    <a:pt x="1479" y="6052"/>
                    <a:pt x="1204" y="6414"/>
                    <a:pt x="1067" y="6792"/>
                  </a:cubicBezTo>
                  <a:cubicBezTo>
                    <a:pt x="826" y="7497"/>
                    <a:pt x="671" y="8236"/>
                    <a:pt x="1" y="8735"/>
                  </a:cubicBezTo>
                  <a:cubicBezTo>
                    <a:pt x="65" y="8742"/>
                    <a:pt x="123" y="8746"/>
                    <a:pt x="177" y="8746"/>
                  </a:cubicBezTo>
                  <a:cubicBezTo>
                    <a:pt x="252" y="8746"/>
                    <a:pt x="319" y="8738"/>
                    <a:pt x="379" y="8717"/>
                  </a:cubicBezTo>
                  <a:cubicBezTo>
                    <a:pt x="1067" y="8580"/>
                    <a:pt x="1634" y="8219"/>
                    <a:pt x="2098" y="7720"/>
                  </a:cubicBezTo>
                  <a:cubicBezTo>
                    <a:pt x="2373" y="7428"/>
                    <a:pt x="2631" y="7118"/>
                    <a:pt x="2924" y="6826"/>
                  </a:cubicBezTo>
                  <a:cubicBezTo>
                    <a:pt x="3201" y="6558"/>
                    <a:pt x="3509" y="6424"/>
                    <a:pt x="3819" y="6424"/>
                  </a:cubicBezTo>
                  <a:cubicBezTo>
                    <a:pt x="4124" y="6424"/>
                    <a:pt x="4430" y="6553"/>
                    <a:pt x="4712" y="6809"/>
                  </a:cubicBezTo>
                  <a:cubicBezTo>
                    <a:pt x="4884" y="6947"/>
                    <a:pt x="5038" y="7101"/>
                    <a:pt x="5193" y="7239"/>
                  </a:cubicBezTo>
                  <a:cubicBezTo>
                    <a:pt x="5311" y="7340"/>
                    <a:pt x="5424" y="7387"/>
                    <a:pt x="5540" y="7387"/>
                  </a:cubicBezTo>
                  <a:cubicBezTo>
                    <a:pt x="5661" y="7387"/>
                    <a:pt x="5783" y="7335"/>
                    <a:pt x="5915" y="7239"/>
                  </a:cubicBezTo>
                  <a:cubicBezTo>
                    <a:pt x="6500" y="6843"/>
                    <a:pt x="6826" y="6276"/>
                    <a:pt x="6998" y="5640"/>
                  </a:cubicBezTo>
                  <a:cubicBezTo>
                    <a:pt x="7359" y="4264"/>
                    <a:pt x="7961" y="3078"/>
                    <a:pt x="9010" y="2081"/>
                  </a:cubicBezTo>
                  <a:cubicBezTo>
                    <a:pt x="9560" y="1565"/>
                    <a:pt x="9835" y="826"/>
                    <a:pt x="10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1" name="Google Shape;3131;p22"/>
            <p:cNvSpPr/>
            <p:nvPr/>
          </p:nvSpPr>
          <p:spPr>
            <a:xfrm>
              <a:off x="4035850" y="4168150"/>
              <a:ext cx="267825" cy="222125"/>
            </a:xfrm>
            <a:custGeom>
              <a:avLst/>
              <a:gdLst/>
              <a:ahLst/>
              <a:cxnLst/>
              <a:rect l="l" t="t" r="r" b="b"/>
              <a:pathLst>
                <a:path w="10713" h="8885" extrusionOk="0">
                  <a:moveTo>
                    <a:pt x="2337" y="1"/>
                  </a:moveTo>
                  <a:cubicBezTo>
                    <a:pt x="1449" y="1"/>
                    <a:pt x="639" y="380"/>
                    <a:pt x="1" y="1113"/>
                  </a:cubicBezTo>
                  <a:cubicBezTo>
                    <a:pt x="35" y="1131"/>
                    <a:pt x="53" y="1131"/>
                    <a:pt x="70" y="1148"/>
                  </a:cubicBezTo>
                  <a:lnTo>
                    <a:pt x="500" y="1148"/>
                  </a:lnTo>
                  <a:cubicBezTo>
                    <a:pt x="2133" y="1182"/>
                    <a:pt x="3577" y="1715"/>
                    <a:pt x="4609" y="3022"/>
                  </a:cubicBezTo>
                  <a:cubicBezTo>
                    <a:pt x="5193" y="3761"/>
                    <a:pt x="5915" y="4139"/>
                    <a:pt x="6792" y="4294"/>
                  </a:cubicBezTo>
                  <a:cubicBezTo>
                    <a:pt x="6981" y="4329"/>
                    <a:pt x="7171" y="4380"/>
                    <a:pt x="7360" y="4415"/>
                  </a:cubicBezTo>
                  <a:cubicBezTo>
                    <a:pt x="8236" y="4535"/>
                    <a:pt x="8907" y="5016"/>
                    <a:pt x="9320" y="5756"/>
                  </a:cubicBezTo>
                  <a:cubicBezTo>
                    <a:pt x="9646" y="6375"/>
                    <a:pt x="9835" y="7079"/>
                    <a:pt x="10076" y="7733"/>
                  </a:cubicBezTo>
                  <a:cubicBezTo>
                    <a:pt x="10214" y="8111"/>
                    <a:pt x="10368" y="8489"/>
                    <a:pt x="10506" y="8885"/>
                  </a:cubicBezTo>
                  <a:cubicBezTo>
                    <a:pt x="10558" y="8868"/>
                    <a:pt x="10609" y="8850"/>
                    <a:pt x="10661" y="8850"/>
                  </a:cubicBezTo>
                  <a:cubicBezTo>
                    <a:pt x="10678" y="8713"/>
                    <a:pt x="10712" y="8592"/>
                    <a:pt x="10712" y="8472"/>
                  </a:cubicBezTo>
                  <a:cubicBezTo>
                    <a:pt x="10626" y="7526"/>
                    <a:pt x="10626" y="6564"/>
                    <a:pt x="10437" y="5652"/>
                  </a:cubicBezTo>
                  <a:cubicBezTo>
                    <a:pt x="10162" y="4346"/>
                    <a:pt x="9406" y="3314"/>
                    <a:pt x="8236" y="2644"/>
                  </a:cubicBezTo>
                  <a:cubicBezTo>
                    <a:pt x="7085" y="1990"/>
                    <a:pt x="7016" y="1801"/>
                    <a:pt x="7549" y="615"/>
                  </a:cubicBezTo>
                  <a:cubicBezTo>
                    <a:pt x="7652" y="391"/>
                    <a:pt x="7600" y="305"/>
                    <a:pt x="7377" y="219"/>
                  </a:cubicBezTo>
                  <a:cubicBezTo>
                    <a:pt x="7117" y="103"/>
                    <a:pt x="6857" y="47"/>
                    <a:pt x="6595" y="47"/>
                  </a:cubicBezTo>
                  <a:cubicBezTo>
                    <a:pt x="6354" y="47"/>
                    <a:pt x="6111" y="94"/>
                    <a:pt x="5864" y="185"/>
                  </a:cubicBezTo>
                  <a:cubicBezTo>
                    <a:pt x="5501" y="319"/>
                    <a:pt x="5139" y="378"/>
                    <a:pt x="4773" y="378"/>
                  </a:cubicBezTo>
                  <a:cubicBezTo>
                    <a:pt x="4480" y="378"/>
                    <a:pt x="4185" y="340"/>
                    <a:pt x="3887" y="271"/>
                  </a:cubicBezTo>
                  <a:cubicBezTo>
                    <a:pt x="3612" y="202"/>
                    <a:pt x="3336" y="133"/>
                    <a:pt x="3061" y="82"/>
                  </a:cubicBezTo>
                  <a:cubicBezTo>
                    <a:pt x="2816" y="28"/>
                    <a:pt x="2574" y="1"/>
                    <a:pt x="23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2" name="Google Shape;3132;p22"/>
            <p:cNvSpPr/>
            <p:nvPr/>
          </p:nvSpPr>
          <p:spPr>
            <a:xfrm>
              <a:off x="4175550" y="4272925"/>
              <a:ext cx="123825" cy="290575"/>
            </a:xfrm>
            <a:custGeom>
              <a:avLst/>
              <a:gdLst/>
              <a:ahLst/>
              <a:cxnLst/>
              <a:rect l="l" t="t" r="r" b="b"/>
              <a:pathLst>
                <a:path w="4953" h="11623" extrusionOk="0">
                  <a:moveTo>
                    <a:pt x="18" y="0"/>
                  </a:moveTo>
                  <a:cubicBezTo>
                    <a:pt x="18" y="17"/>
                    <a:pt x="1" y="52"/>
                    <a:pt x="18" y="69"/>
                  </a:cubicBezTo>
                  <a:cubicBezTo>
                    <a:pt x="826" y="1530"/>
                    <a:pt x="981" y="3112"/>
                    <a:pt x="826" y="4745"/>
                  </a:cubicBezTo>
                  <a:cubicBezTo>
                    <a:pt x="809" y="4866"/>
                    <a:pt x="860" y="5003"/>
                    <a:pt x="946" y="5089"/>
                  </a:cubicBezTo>
                  <a:cubicBezTo>
                    <a:pt x="1634" y="5811"/>
                    <a:pt x="1892" y="6688"/>
                    <a:pt x="1944" y="7685"/>
                  </a:cubicBezTo>
                  <a:cubicBezTo>
                    <a:pt x="1961" y="8236"/>
                    <a:pt x="2184" y="8786"/>
                    <a:pt x="2287" y="9353"/>
                  </a:cubicBezTo>
                  <a:cubicBezTo>
                    <a:pt x="2356" y="9697"/>
                    <a:pt x="2442" y="10075"/>
                    <a:pt x="2408" y="10419"/>
                  </a:cubicBezTo>
                  <a:cubicBezTo>
                    <a:pt x="2391" y="10815"/>
                    <a:pt x="2236" y="11210"/>
                    <a:pt x="2133" y="11623"/>
                  </a:cubicBezTo>
                  <a:cubicBezTo>
                    <a:pt x="2236" y="11537"/>
                    <a:pt x="2339" y="11468"/>
                    <a:pt x="2442" y="11365"/>
                  </a:cubicBezTo>
                  <a:cubicBezTo>
                    <a:pt x="3353" y="10488"/>
                    <a:pt x="3560" y="9370"/>
                    <a:pt x="3491" y="8167"/>
                  </a:cubicBezTo>
                  <a:cubicBezTo>
                    <a:pt x="3457" y="7599"/>
                    <a:pt x="3353" y="7049"/>
                    <a:pt x="3336" y="6499"/>
                  </a:cubicBezTo>
                  <a:cubicBezTo>
                    <a:pt x="3336" y="5794"/>
                    <a:pt x="3749" y="5416"/>
                    <a:pt x="4437" y="5416"/>
                  </a:cubicBezTo>
                  <a:cubicBezTo>
                    <a:pt x="4494" y="5416"/>
                    <a:pt x="4551" y="5424"/>
                    <a:pt x="4598" y="5424"/>
                  </a:cubicBezTo>
                  <a:cubicBezTo>
                    <a:pt x="4622" y="5424"/>
                    <a:pt x="4643" y="5422"/>
                    <a:pt x="4660" y="5416"/>
                  </a:cubicBezTo>
                  <a:cubicBezTo>
                    <a:pt x="4763" y="5364"/>
                    <a:pt x="4901" y="5330"/>
                    <a:pt x="4918" y="5244"/>
                  </a:cubicBezTo>
                  <a:cubicBezTo>
                    <a:pt x="4952" y="5175"/>
                    <a:pt x="4901" y="5038"/>
                    <a:pt x="4849" y="4952"/>
                  </a:cubicBezTo>
                  <a:cubicBezTo>
                    <a:pt x="4677" y="4608"/>
                    <a:pt x="4454" y="4264"/>
                    <a:pt x="4333" y="3903"/>
                  </a:cubicBezTo>
                  <a:cubicBezTo>
                    <a:pt x="4161" y="3404"/>
                    <a:pt x="4076" y="2871"/>
                    <a:pt x="3904" y="2373"/>
                  </a:cubicBezTo>
                  <a:cubicBezTo>
                    <a:pt x="3577" y="1479"/>
                    <a:pt x="3027" y="791"/>
                    <a:pt x="2081" y="516"/>
                  </a:cubicBezTo>
                  <a:cubicBezTo>
                    <a:pt x="1411" y="309"/>
                    <a:pt x="706" y="172"/>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3" name="Google Shape;3133;p22"/>
            <p:cNvSpPr/>
            <p:nvPr/>
          </p:nvSpPr>
          <p:spPr>
            <a:xfrm>
              <a:off x="3443550" y="3871025"/>
              <a:ext cx="148750" cy="190400"/>
            </a:xfrm>
            <a:custGeom>
              <a:avLst/>
              <a:gdLst/>
              <a:ahLst/>
              <a:cxnLst/>
              <a:rect l="l" t="t" r="r" b="b"/>
              <a:pathLst>
                <a:path w="5950" h="7616" extrusionOk="0">
                  <a:moveTo>
                    <a:pt x="3887" y="0"/>
                  </a:moveTo>
                  <a:lnTo>
                    <a:pt x="3887" y="0"/>
                  </a:lnTo>
                  <a:cubicBezTo>
                    <a:pt x="3715" y="35"/>
                    <a:pt x="3697" y="35"/>
                    <a:pt x="3680" y="35"/>
                  </a:cubicBezTo>
                  <a:cubicBezTo>
                    <a:pt x="2116" y="1376"/>
                    <a:pt x="809" y="2923"/>
                    <a:pt x="87" y="4866"/>
                  </a:cubicBezTo>
                  <a:cubicBezTo>
                    <a:pt x="1" y="5090"/>
                    <a:pt x="35" y="5433"/>
                    <a:pt x="121" y="5657"/>
                  </a:cubicBezTo>
                  <a:cubicBezTo>
                    <a:pt x="431" y="6396"/>
                    <a:pt x="1050" y="6723"/>
                    <a:pt x="1789" y="6809"/>
                  </a:cubicBezTo>
                  <a:cubicBezTo>
                    <a:pt x="2010" y="6831"/>
                    <a:pt x="2234" y="6837"/>
                    <a:pt x="2459" y="6837"/>
                  </a:cubicBezTo>
                  <a:cubicBezTo>
                    <a:pt x="2758" y="6837"/>
                    <a:pt x="3059" y="6826"/>
                    <a:pt x="3354" y="6826"/>
                  </a:cubicBezTo>
                  <a:cubicBezTo>
                    <a:pt x="3852" y="6826"/>
                    <a:pt x="4334" y="6912"/>
                    <a:pt x="4643" y="7325"/>
                  </a:cubicBezTo>
                  <a:cubicBezTo>
                    <a:pt x="4791" y="7525"/>
                    <a:pt x="4932" y="7616"/>
                    <a:pt x="5095" y="7616"/>
                  </a:cubicBezTo>
                  <a:cubicBezTo>
                    <a:pt x="5197" y="7616"/>
                    <a:pt x="5308" y="7580"/>
                    <a:pt x="5434" y="7514"/>
                  </a:cubicBezTo>
                  <a:cubicBezTo>
                    <a:pt x="5503" y="7462"/>
                    <a:pt x="5571" y="7445"/>
                    <a:pt x="5640" y="7428"/>
                  </a:cubicBezTo>
                  <a:cubicBezTo>
                    <a:pt x="5881" y="7359"/>
                    <a:pt x="5950" y="7204"/>
                    <a:pt x="5933" y="6964"/>
                  </a:cubicBezTo>
                  <a:cubicBezTo>
                    <a:pt x="5864" y="6517"/>
                    <a:pt x="5640" y="6173"/>
                    <a:pt x="5296" y="5880"/>
                  </a:cubicBezTo>
                  <a:cubicBezTo>
                    <a:pt x="4729" y="5382"/>
                    <a:pt x="4179" y="4866"/>
                    <a:pt x="3646" y="4333"/>
                  </a:cubicBezTo>
                  <a:cubicBezTo>
                    <a:pt x="3508" y="4196"/>
                    <a:pt x="3422" y="3938"/>
                    <a:pt x="3405" y="3749"/>
                  </a:cubicBezTo>
                  <a:cubicBezTo>
                    <a:pt x="3388" y="3439"/>
                    <a:pt x="3405" y="3112"/>
                    <a:pt x="3474" y="2803"/>
                  </a:cubicBezTo>
                  <a:cubicBezTo>
                    <a:pt x="3577" y="2236"/>
                    <a:pt x="3766" y="1668"/>
                    <a:pt x="3869" y="1101"/>
                  </a:cubicBezTo>
                  <a:cubicBezTo>
                    <a:pt x="3938" y="757"/>
                    <a:pt x="3887" y="396"/>
                    <a:pt x="3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4" name="Google Shape;3134;p22"/>
            <p:cNvSpPr/>
            <p:nvPr/>
          </p:nvSpPr>
          <p:spPr>
            <a:xfrm>
              <a:off x="4077125" y="4405725"/>
              <a:ext cx="156900" cy="235150"/>
            </a:xfrm>
            <a:custGeom>
              <a:avLst/>
              <a:gdLst/>
              <a:ahLst/>
              <a:cxnLst/>
              <a:rect l="l" t="t" r="r" b="b"/>
              <a:pathLst>
                <a:path w="6276" h="9406" extrusionOk="0">
                  <a:moveTo>
                    <a:pt x="4711" y="1"/>
                  </a:moveTo>
                  <a:cubicBezTo>
                    <a:pt x="4677" y="121"/>
                    <a:pt x="4643" y="190"/>
                    <a:pt x="4625" y="259"/>
                  </a:cubicBezTo>
                  <a:cubicBezTo>
                    <a:pt x="4299" y="1634"/>
                    <a:pt x="3577" y="2820"/>
                    <a:pt x="2734" y="3938"/>
                  </a:cubicBezTo>
                  <a:cubicBezTo>
                    <a:pt x="2459" y="4299"/>
                    <a:pt x="2064" y="4574"/>
                    <a:pt x="2115" y="5107"/>
                  </a:cubicBezTo>
                  <a:cubicBezTo>
                    <a:pt x="2115" y="5227"/>
                    <a:pt x="2029" y="5365"/>
                    <a:pt x="1943" y="5468"/>
                  </a:cubicBezTo>
                  <a:cubicBezTo>
                    <a:pt x="1720" y="5760"/>
                    <a:pt x="1496" y="6053"/>
                    <a:pt x="1221" y="6311"/>
                  </a:cubicBezTo>
                  <a:cubicBezTo>
                    <a:pt x="757" y="6758"/>
                    <a:pt x="482" y="7291"/>
                    <a:pt x="344" y="7910"/>
                  </a:cubicBezTo>
                  <a:cubicBezTo>
                    <a:pt x="258" y="8408"/>
                    <a:pt x="121" y="8890"/>
                    <a:pt x="1" y="9405"/>
                  </a:cubicBezTo>
                  <a:cubicBezTo>
                    <a:pt x="69" y="9354"/>
                    <a:pt x="190" y="9285"/>
                    <a:pt x="258" y="9199"/>
                  </a:cubicBezTo>
                  <a:cubicBezTo>
                    <a:pt x="482" y="8976"/>
                    <a:pt x="705" y="8752"/>
                    <a:pt x="895" y="8494"/>
                  </a:cubicBezTo>
                  <a:cubicBezTo>
                    <a:pt x="1238" y="8064"/>
                    <a:pt x="1531" y="7583"/>
                    <a:pt x="1909" y="7170"/>
                  </a:cubicBezTo>
                  <a:cubicBezTo>
                    <a:pt x="2280" y="6739"/>
                    <a:pt x="2722" y="6530"/>
                    <a:pt x="3189" y="6530"/>
                  </a:cubicBezTo>
                  <a:cubicBezTo>
                    <a:pt x="3523" y="6530"/>
                    <a:pt x="3869" y="6636"/>
                    <a:pt x="4213" y="6844"/>
                  </a:cubicBezTo>
                  <a:cubicBezTo>
                    <a:pt x="4316" y="6912"/>
                    <a:pt x="4454" y="6930"/>
                    <a:pt x="4574" y="6947"/>
                  </a:cubicBezTo>
                  <a:cubicBezTo>
                    <a:pt x="4592" y="6947"/>
                    <a:pt x="4611" y="6948"/>
                    <a:pt x="4629" y="6948"/>
                  </a:cubicBezTo>
                  <a:cubicBezTo>
                    <a:pt x="5045" y="6948"/>
                    <a:pt x="5324" y="6758"/>
                    <a:pt x="5571" y="6362"/>
                  </a:cubicBezTo>
                  <a:cubicBezTo>
                    <a:pt x="5967" y="5743"/>
                    <a:pt x="6276" y="5107"/>
                    <a:pt x="6035" y="4402"/>
                  </a:cubicBezTo>
                  <a:cubicBezTo>
                    <a:pt x="5743" y="3542"/>
                    <a:pt x="5588" y="2700"/>
                    <a:pt x="5571" y="1806"/>
                  </a:cubicBezTo>
                  <a:cubicBezTo>
                    <a:pt x="5571" y="1118"/>
                    <a:pt x="5227" y="534"/>
                    <a:pt x="47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5" name="Google Shape;3135;p22"/>
            <p:cNvSpPr/>
            <p:nvPr/>
          </p:nvSpPr>
          <p:spPr>
            <a:xfrm>
              <a:off x="3533825" y="3783350"/>
              <a:ext cx="163775" cy="195150"/>
            </a:xfrm>
            <a:custGeom>
              <a:avLst/>
              <a:gdLst/>
              <a:ahLst/>
              <a:cxnLst/>
              <a:rect l="l" t="t" r="r" b="b"/>
              <a:pathLst>
                <a:path w="6551" h="7806" extrusionOk="0">
                  <a:moveTo>
                    <a:pt x="6465" y="0"/>
                  </a:moveTo>
                  <a:cubicBezTo>
                    <a:pt x="4282" y="860"/>
                    <a:pt x="2150" y="1840"/>
                    <a:pt x="447" y="3232"/>
                  </a:cubicBezTo>
                  <a:cubicBezTo>
                    <a:pt x="447" y="3834"/>
                    <a:pt x="499" y="4298"/>
                    <a:pt x="447" y="4745"/>
                  </a:cubicBezTo>
                  <a:cubicBezTo>
                    <a:pt x="361" y="5364"/>
                    <a:pt x="190" y="5966"/>
                    <a:pt x="86" y="6568"/>
                  </a:cubicBezTo>
                  <a:cubicBezTo>
                    <a:pt x="18" y="6998"/>
                    <a:pt x="0" y="7427"/>
                    <a:pt x="396" y="7806"/>
                  </a:cubicBezTo>
                  <a:cubicBezTo>
                    <a:pt x="826" y="6568"/>
                    <a:pt x="1668" y="5846"/>
                    <a:pt x="2769" y="5347"/>
                  </a:cubicBezTo>
                  <a:cubicBezTo>
                    <a:pt x="3611" y="4969"/>
                    <a:pt x="4264" y="4367"/>
                    <a:pt x="4471" y="3404"/>
                  </a:cubicBezTo>
                  <a:cubicBezTo>
                    <a:pt x="4591" y="2751"/>
                    <a:pt x="4918" y="2201"/>
                    <a:pt x="5416" y="1754"/>
                  </a:cubicBezTo>
                  <a:cubicBezTo>
                    <a:pt x="5726" y="1461"/>
                    <a:pt x="5984" y="1118"/>
                    <a:pt x="6242" y="774"/>
                  </a:cubicBezTo>
                  <a:cubicBezTo>
                    <a:pt x="6379" y="567"/>
                    <a:pt x="6448" y="310"/>
                    <a:pt x="6551" y="69"/>
                  </a:cubicBezTo>
                  <a:cubicBezTo>
                    <a:pt x="6517" y="52"/>
                    <a:pt x="6482" y="17"/>
                    <a:pt x="64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6" name="Google Shape;3136;p22"/>
            <p:cNvSpPr/>
            <p:nvPr/>
          </p:nvSpPr>
          <p:spPr>
            <a:xfrm>
              <a:off x="3863925" y="4525225"/>
              <a:ext cx="263075" cy="161925"/>
            </a:xfrm>
            <a:custGeom>
              <a:avLst/>
              <a:gdLst/>
              <a:ahLst/>
              <a:cxnLst/>
              <a:rect l="l" t="t" r="r" b="b"/>
              <a:pathLst>
                <a:path w="10523" h="6477" extrusionOk="0">
                  <a:moveTo>
                    <a:pt x="10523" y="0"/>
                  </a:moveTo>
                  <a:cubicBezTo>
                    <a:pt x="9904" y="430"/>
                    <a:pt x="9388" y="877"/>
                    <a:pt x="8821" y="1152"/>
                  </a:cubicBezTo>
                  <a:cubicBezTo>
                    <a:pt x="7600" y="1737"/>
                    <a:pt x="6345" y="2201"/>
                    <a:pt x="5107" y="2734"/>
                  </a:cubicBezTo>
                  <a:cubicBezTo>
                    <a:pt x="4987" y="2786"/>
                    <a:pt x="4815" y="2837"/>
                    <a:pt x="4780" y="2940"/>
                  </a:cubicBezTo>
                  <a:cubicBezTo>
                    <a:pt x="4454" y="3834"/>
                    <a:pt x="3732" y="4264"/>
                    <a:pt x="2924" y="4625"/>
                  </a:cubicBezTo>
                  <a:cubicBezTo>
                    <a:pt x="2648" y="4746"/>
                    <a:pt x="2339" y="4832"/>
                    <a:pt x="2115" y="5021"/>
                  </a:cubicBezTo>
                  <a:cubicBezTo>
                    <a:pt x="1497" y="5588"/>
                    <a:pt x="843" y="6052"/>
                    <a:pt x="1" y="6242"/>
                  </a:cubicBezTo>
                  <a:cubicBezTo>
                    <a:pt x="293" y="6417"/>
                    <a:pt x="590" y="6476"/>
                    <a:pt x="890" y="6476"/>
                  </a:cubicBezTo>
                  <a:cubicBezTo>
                    <a:pt x="1120" y="6476"/>
                    <a:pt x="1351" y="6441"/>
                    <a:pt x="1583" y="6396"/>
                  </a:cubicBezTo>
                  <a:cubicBezTo>
                    <a:pt x="2648" y="6190"/>
                    <a:pt x="3543" y="5674"/>
                    <a:pt x="4402" y="5038"/>
                  </a:cubicBezTo>
                  <a:cubicBezTo>
                    <a:pt x="4797" y="4748"/>
                    <a:pt x="5071" y="4598"/>
                    <a:pt x="5322" y="4598"/>
                  </a:cubicBezTo>
                  <a:cubicBezTo>
                    <a:pt x="5605" y="4598"/>
                    <a:pt x="5859" y="4791"/>
                    <a:pt x="6225" y="5193"/>
                  </a:cubicBezTo>
                  <a:cubicBezTo>
                    <a:pt x="6375" y="5356"/>
                    <a:pt x="6535" y="5427"/>
                    <a:pt x="6724" y="5427"/>
                  </a:cubicBezTo>
                  <a:cubicBezTo>
                    <a:pt x="6794" y="5427"/>
                    <a:pt x="6868" y="5418"/>
                    <a:pt x="6947" y="5399"/>
                  </a:cubicBezTo>
                  <a:cubicBezTo>
                    <a:pt x="7720" y="5227"/>
                    <a:pt x="8202" y="4729"/>
                    <a:pt x="8443" y="3989"/>
                  </a:cubicBezTo>
                  <a:cubicBezTo>
                    <a:pt x="8546" y="3645"/>
                    <a:pt x="8614" y="3284"/>
                    <a:pt x="8700" y="2923"/>
                  </a:cubicBezTo>
                  <a:cubicBezTo>
                    <a:pt x="8821" y="2321"/>
                    <a:pt x="9113" y="1840"/>
                    <a:pt x="9560" y="1427"/>
                  </a:cubicBezTo>
                  <a:cubicBezTo>
                    <a:pt x="9835" y="1170"/>
                    <a:pt x="10076" y="877"/>
                    <a:pt x="10299" y="585"/>
                  </a:cubicBezTo>
                  <a:cubicBezTo>
                    <a:pt x="10403" y="430"/>
                    <a:pt x="10437" y="224"/>
                    <a:pt x="105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7" name="Google Shape;3137;p22"/>
            <p:cNvSpPr/>
            <p:nvPr/>
          </p:nvSpPr>
          <p:spPr>
            <a:xfrm>
              <a:off x="3694150" y="4597875"/>
              <a:ext cx="283700" cy="89850"/>
            </a:xfrm>
            <a:custGeom>
              <a:avLst/>
              <a:gdLst/>
              <a:ahLst/>
              <a:cxnLst/>
              <a:rect l="l" t="t" r="r" b="b"/>
              <a:pathLst>
                <a:path w="11348" h="3594" extrusionOk="0">
                  <a:moveTo>
                    <a:pt x="11348" y="0"/>
                  </a:moveTo>
                  <a:cubicBezTo>
                    <a:pt x="10935" y="103"/>
                    <a:pt x="10609" y="206"/>
                    <a:pt x="10248" y="241"/>
                  </a:cubicBezTo>
                  <a:cubicBezTo>
                    <a:pt x="8459" y="464"/>
                    <a:pt x="6671" y="653"/>
                    <a:pt x="4901" y="860"/>
                  </a:cubicBezTo>
                  <a:cubicBezTo>
                    <a:pt x="4746" y="877"/>
                    <a:pt x="4557" y="911"/>
                    <a:pt x="4488" y="997"/>
                  </a:cubicBezTo>
                  <a:cubicBezTo>
                    <a:pt x="4058" y="1582"/>
                    <a:pt x="3439" y="1805"/>
                    <a:pt x="2786" y="2012"/>
                  </a:cubicBezTo>
                  <a:cubicBezTo>
                    <a:pt x="2408" y="2115"/>
                    <a:pt x="2046" y="2304"/>
                    <a:pt x="1668" y="2459"/>
                  </a:cubicBezTo>
                  <a:cubicBezTo>
                    <a:pt x="1238" y="2613"/>
                    <a:pt x="791" y="2785"/>
                    <a:pt x="362" y="2940"/>
                  </a:cubicBezTo>
                  <a:cubicBezTo>
                    <a:pt x="241" y="2974"/>
                    <a:pt x="121" y="2974"/>
                    <a:pt x="0" y="2992"/>
                  </a:cubicBezTo>
                  <a:cubicBezTo>
                    <a:pt x="18" y="3559"/>
                    <a:pt x="35" y="3593"/>
                    <a:pt x="533" y="3593"/>
                  </a:cubicBezTo>
                  <a:cubicBezTo>
                    <a:pt x="1548" y="3593"/>
                    <a:pt x="2476" y="3336"/>
                    <a:pt x="3336" y="2768"/>
                  </a:cubicBezTo>
                  <a:cubicBezTo>
                    <a:pt x="3720" y="2509"/>
                    <a:pt x="4118" y="2361"/>
                    <a:pt x="4514" y="2361"/>
                  </a:cubicBezTo>
                  <a:cubicBezTo>
                    <a:pt x="4879" y="2361"/>
                    <a:pt x="5241" y="2487"/>
                    <a:pt x="5588" y="2768"/>
                  </a:cubicBezTo>
                  <a:cubicBezTo>
                    <a:pt x="5868" y="2988"/>
                    <a:pt x="6159" y="3074"/>
                    <a:pt x="6455" y="3074"/>
                  </a:cubicBezTo>
                  <a:cubicBezTo>
                    <a:pt x="6669" y="3074"/>
                    <a:pt x="6885" y="3029"/>
                    <a:pt x="7101" y="2957"/>
                  </a:cubicBezTo>
                  <a:cubicBezTo>
                    <a:pt x="7514" y="2803"/>
                    <a:pt x="7909" y="2545"/>
                    <a:pt x="8305" y="2321"/>
                  </a:cubicBezTo>
                  <a:cubicBezTo>
                    <a:pt x="8769" y="2063"/>
                    <a:pt x="9199" y="1771"/>
                    <a:pt x="9663" y="1530"/>
                  </a:cubicBezTo>
                  <a:cubicBezTo>
                    <a:pt x="10334" y="1169"/>
                    <a:pt x="11004" y="842"/>
                    <a:pt x="11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8" name="Google Shape;3138;p22"/>
            <p:cNvSpPr/>
            <p:nvPr/>
          </p:nvSpPr>
          <p:spPr>
            <a:xfrm>
              <a:off x="4074975" y="3399075"/>
              <a:ext cx="105775" cy="227825"/>
            </a:xfrm>
            <a:custGeom>
              <a:avLst/>
              <a:gdLst/>
              <a:ahLst/>
              <a:cxnLst/>
              <a:rect l="l" t="t" r="r" b="b"/>
              <a:pathLst>
                <a:path w="4231" h="9113" extrusionOk="0">
                  <a:moveTo>
                    <a:pt x="1" y="0"/>
                  </a:moveTo>
                  <a:cubicBezTo>
                    <a:pt x="35" y="465"/>
                    <a:pt x="69" y="860"/>
                    <a:pt x="104" y="1255"/>
                  </a:cubicBezTo>
                  <a:cubicBezTo>
                    <a:pt x="121" y="1359"/>
                    <a:pt x="190" y="1462"/>
                    <a:pt x="276" y="1531"/>
                  </a:cubicBezTo>
                  <a:cubicBezTo>
                    <a:pt x="1118" y="2356"/>
                    <a:pt x="1565" y="3353"/>
                    <a:pt x="1531" y="4522"/>
                  </a:cubicBezTo>
                  <a:cubicBezTo>
                    <a:pt x="1496" y="5382"/>
                    <a:pt x="1548" y="6224"/>
                    <a:pt x="1823" y="7032"/>
                  </a:cubicBezTo>
                  <a:cubicBezTo>
                    <a:pt x="2012" y="7600"/>
                    <a:pt x="2012" y="8184"/>
                    <a:pt x="1857" y="8752"/>
                  </a:cubicBezTo>
                  <a:cubicBezTo>
                    <a:pt x="1823" y="8872"/>
                    <a:pt x="1806" y="8992"/>
                    <a:pt x="1771" y="9113"/>
                  </a:cubicBezTo>
                  <a:cubicBezTo>
                    <a:pt x="2218" y="8786"/>
                    <a:pt x="2511" y="8391"/>
                    <a:pt x="2700" y="7892"/>
                  </a:cubicBezTo>
                  <a:cubicBezTo>
                    <a:pt x="2975" y="7101"/>
                    <a:pt x="2889" y="6327"/>
                    <a:pt x="2751" y="5519"/>
                  </a:cubicBezTo>
                  <a:cubicBezTo>
                    <a:pt x="2597" y="4522"/>
                    <a:pt x="2786" y="4195"/>
                    <a:pt x="3714" y="3800"/>
                  </a:cubicBezTo>
                  <a:cubicBezTo>
                    <a:pt x="4075" y="3645"/>
                    <a:pt x="4230" y="3405"/>
                    <a:pt x="4196" y="3009"/>
                  </a:cubicBezTo>
                  <a:cubicBezTo>
                    <a:pt x="4178" y="2545"/>
                    <a:pt x="3938" y="2218"/>
                    <a:pt x="3628" y="1926"/>
                  </a:cubicBezTo>
                  <a:cubicBezTo>
                    <a:pt x="2631" y="912"/>
                    <a:pt x="1376" y="37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9" name="Google Shape;3139;p22"/>
            <p:cNvSpPr/>
            <p:nvPr/>
          </p:nvSpPr>
          <p:spPr>
            <a:xfrm>
              <a:off x="3621500" y="4620225"/>
              <a:ext cx="180125" cy="46950"/>
            </a:xfrm>
            <a:custGeom>
              <a:avLst/>
              <a:gdLst/>
              <a:ahLst/>
              <a:cxnLst/>
              <a:rect l="l" t="t" r="r" b="b"/>
              <a:pathLst>
                <a:path w="7205" h="1878" extrusionOk="0">
                  <a:moveTo>
                    <a:pt x="7205" y="0"/>
                  </a:moveTo>
                  <a:cubicBezTo>
                    <a:pt x="6964" y="0"/>
                    <a:pt x="6792" y="0"/>
                    <a:pt x="6637" y="17"/>
                  </a:cubicBezTo>
                  <a:cubicBezTo>
                    <a:pt x="5520" y="103"/>
                    <a:pt x="4402" y="155"/>
                    <a:pt x="3302" y="310"/>
                  </a:cubicBezTo>
                  <a:cubicBezTo>
                    <a:pt x="2408" y="447"/>
                    <a:pt x="1531" y="722"/>
                    <a:pt x="654" y="963"/>
                  </a:cubicBezTo>
                  <a:cubicBezTo>
                    <a:pt x="431" y="1032"/>
                    <a:pt x="224" y="1186"/>
                    <a:pt x="1" y="1290"/>
                  </a:cubicBezTo>
                  <a:cubicBezTo>
                    <a:pt x="18" y="1324"/>
                    <a:pt x="35" y="1358"/>
                    <a:pt x="35" y="1393"/>
                  </a:cubicBezTo>
                  <a:cubicBezTo>
                    <a:pt x="482" y="1341"/>
                    <a:pt x="946" y="1307"/>
                    <a:pt x="1393" y="1255"/>
                  </a:cubicBezTo>
                  <a:cubicBezTo>
                    <a:pt x="1480" y="1247"/>
                    <a:pt x="1565" y="1242"/>
                    <a:pt x="1648" y="1242"/>
                  </a:cubicBezTo>
                  <a:cubicBezTo>
                    <a:pt x="2074" y="1242"/>
                    <a:pt x="2447" y="1368"/>
                    <a:pt x="2735" y="1771"/>
                  </a:cubicBezTo>
                  <a:cubicBezTo>
                    <a:pt x="2764" y="1831"/>
                    <a:pt x="2872" y="1877"/>
                    <a:pt x="2945" y="1877"/>
                  </a:cubicBezTo>
                  <a:cubicBezTo>
                    <a:pt x="2956" y="1877"/>
                    <a:pt x="2966" y="1876"/>
                    <a:pt x="2975" y="1874"/>
                  </a:cubicBezTo>
                  <a:cubicBezTo>
                    <a:pt x="3405" y="1788"/>
                    <a:pt x="3818" y="1702"/>
                    <a:pt x="4213" y="1547"/>
                  </a:cubicBezTo>
                  <a:cubicBezTo>
                    <a:pt x="4781" y="1341"/>
                    <a:pt x="5331" y="1083"/>
                    <a:pt x="5898" y="860"/>
                  </a:cubicBezTo>
                  <a:cubicBezTo>
                    <a:pt x="6362" y="671"/>
                    <a:pt x="6844" y="516"/>
                    <a:pt x="7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0" name="Google Shape;3140;p22"/>
            <p:cNvSpPr/>
            <p:nvPr/>
          </p:nvSpPr>
          <p:spPr>
            <a:xfrm>
              <a:off x="3726375" y="2965975"/>
              <a:ext cx="61075" cy="51600"/>
            </a:xfrm>
            <a:custGeom>
              <a:avLst/>
              <a:gdLst/>
              <a:ahLst/>
              <a:cxnLst/>
              <a:rect l="l" t="t" r="r" b="b"/>
              <a:pathLst>
                <a:path w="2443" h="2064" extrusionOk="0">
                  <a:moveTo>
                    <a:pt x="169" y="1"/>
                  </a:moveTo>
                  <a:cubicBezTo>
                    <a:pt x="115" y="1"/>
                    <a:pt x="59" y="4"/>
                    <a:pt x="1" y="11"/>
                  </a:cubicBezTo>
                  <a:cubicBezTo>
                    <a:pt x="706" y="716"/>
                    <a:pt x="757" y="1025"/>
                    <a:pt x="310" y="2040"/>
                  </a:cubicBezTo>
                  <a:cubicBezTo>
                    <a:pt x="401" y="2055"/>
                    <a:pt x="493" y="2063"/>
                    <a:pt x="587" y="2063"/>
                  </a:cubicBezTo>
                  <a:cubicBezTo>
                    <a:pt x="1307" y="2063"/>
                    <a:pt x="2077" y="1607"/>
                    <a:pt x="2442" y="922"/>
                  </a:cubicBezTo>
                  <a:cubicBezTo>
                    <a:pt x="1584" y="874"/>
                    <a:pt x="1061" y="1"/>
                    <a:pt x="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1" name="Google Shape;3141;p22"/>
            <p:cNvSpPr/>
            <p:nvPr/>
          </p:nvSpPr>
          <p:spPr>
            <a:xfrm>
              <a:off x="3678675" y="2971925"/>
              <a:ext cx="57200" cy="48925"/>
            </a:xfrm>
            <a:custGeom>
              <a:avLst/>
              <a:gdLst/>
              <a:ahLst/>
              <a:cxnLst/>
              <a:rect l="l" t="t" r="r" b="b"/>
              <a:pathLst>
                <a:path w="2288" h="1957" extrusionOk="0">
                  <a:moveTo>
                    <a:pt x="1130" y="466"/>
                  </a:moveTo>
                  <a:cubicBezTo>
                    <a:pt x="1158" y="466"/>
                    <a:pt x="1189" y="470"/>
                    <a:pt x="1221" y="478"/>
                  </a:cubicBezTo>
                  <a:cubicBezTo>
                    <a:pt x="1496" y="564"/>
                    <a:pt x="1582" y="787"/>
                    <a:pt x="1548" y="1045"/>
                  </a:cubicBezTo>
                  <a:cubicBezTo>
                    <a:pt x="1474" y="1267"/>
                    <a:pt x="1337" y="1438"/>
                    <a:pt x="1125" y="1438"/>
                  </a:cubicBezTo>
                  <a:cubicBezTo>
                    <a:pt x="1090" y="1438"/>
                    <a:pt x="1054" y="1433"/>
                    <a:pt x="1015" y="1423"/>
                  </a:cubicBezTo>
                  <a:cubicBezTo>
                    <a:pt x="740" y="1337"/>
                    <a:pt x="688" y="1114"/>
                    <a:pt x="757" y="873"/>
                  </a:cubicBezTo>
                  <a:cubicBezTo>
                    <a:pt x="818" y="676"/>
                    <a:pt x="918" y="466"/>
                    <a:pt x="1130" y="466"/>
                  </a:cubicBezTo>
                  <a:close/>
                  <a:moveTo>
                    <a:pt x="1226" y="1"/>
                  </a:moveTo>
                  <a:cubicBezTo>
                    <a:pt x="718" y="1"/>
                    <a:pt x="285" y="326"/>
                    <a:pt x="138" y="839"/>
                  </a:cubicBezTo>
                  <a:cubicBezTo>
                    <a:pt x="1" y="1355"/>
                    <a:pt x="241" y="1802"/>
                    <a:pt x="740" y="1922"/>
                  </a:cubicBezTo>
                  <a:cubicBezTo>
                    <a:pt x="829" y="1946"/>
                    <a:pt x="922" y="1957"/>
                    <a:pt x="1014" y="1957"/>
                  </a:cubicBezTo>
                  <a:cubicBezTo>
                    <a:pt x="1527" y="1957"/>
                    <a:pt x="2050" y="1614"/>
                    <a:pt x="2167" y="1148"/>
                  </a:cubicBezTo>
                  <a:cubicBezTo>
                    <a:pt x="2287" y="667"/>
                    <a:pt x="1978" y="151"/>
                    <a:pt x="1496" y="31"/>
                  </a:cubicBezTo>
                  <a:cubicBezTo>
                    <a:pt x="1405" y="10"/>
                    <a:pt x="1314" y="1"/>
                    <a:pt x="12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2" name="Google Shape;3142;p22"/>
            <p:cNvSpPr/>
            <p:nvPr/>
          </p:nvSpPr>
          <p:spPr>
            <a:xfrm>
              <a:off x="3486550" y="2959125"/>
              <a:ext cx="23650" cy="22600"/>
            </a:xfrm>
            <a:custGeom>
              <a:avLst/>
              <a:gdLst/>
              <a:ahLst/>
              <a:cxnLst/>
              <a:rect l="l" t="t" r="r" b="b"/>
              <a:pathLst>
                <a:path w="946" h="904" extrusionOk="0">
                  <a:moveTo>
                    <a:pt x="690" y="0"/>
                  </a:moveTo>
                  <a:cubicBezTo>
                    <a:pt x="671" y="0"/>
                    <a:pt x="653" y="3"/>
                    <a:pt x="636" y="10"/>
                  </a:cubicBezTo>
                  <a:cubicBezTo>
                    <a:pt x="292" y="147"/>
                    <a:pt x="103" y="422"/>
                    <a:pt x="0" y="904"/>
                  </a:cubicBezTo>
                  <a:cubicBezTo>
                    <a:pt x="344" y="663"/>
                    <a:pt x="602" y="491"/>
                    <a:pt x="843" y="302"/>
                  </a:cubicBezTo>
                  <a:cubicBezTo>
                    <a:pt x="894" y="250"/>
                    <a:pt x="911" y="147"/>
                    <a:pt x="946" y="61"/>
                  </a:cubicBezTo>
                  <a:cubicBezTo>
                    <a:pt x="863" y="48"/>
                    <a:pt x="769" y="0"/>
                    <a:pt x="6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3" name="Google Shape;3143;p22"/>
            <p:cNvSpPr/>
            <p:nvPr/>
          </p:nvSpPr>
          <p:spPr>
            <a:xfrm>
              <a:off x="3205875" y="2702325"/>
              <a:ext cx="1336775" cy="2535575"/>
            </a:xfrm>
            <a:custGeom>
              <a:avLst/>
              <a:gdLst/>
              <a:ahLst/>
              <a:cxnLst/>
              <a:rect l="l" t="t" r="r" b="b"/>
              <a:pathLst>
                <a:path w="53471" h="101423" extrusionOk="0">
                  <a:moveTo>
                    <a:pt x="21543" y="310"/>
                  </a:moveTo>
                  <a:cubicBezTo>
                    <a:pt x="21491" y="396"/>
                    <a:pt x="21474" y="447"/>
                    <a:pt x="21440" y="482"/>
                  </a:cubicBezTo>
                  <a:cubicBezTo>
                    <a:pt x="20735" y="1204"/>
                    <a:pt x="20236" y="2081"/>
                    <a:pt x="19875" y="3009"/>
                  </a:cubicBezTo>
                  <a:cubicBezTo>
                    <a:pt x="19360" y="4281"/>
                    <a:pt x="18431" y="4986"/>
                    <a:pt x="17107" y="5244"/>
                  </a:cubicBezTo>
                  <a:cubicBezTo>
                    <a:pt x="16121" y="5450"/>
                    <a:pt x="15124" y="5513"/>
                    <a:pt x="14125" y="5513"/>
                  </a:cubicBezTo>
                  <a:cubicBezTo>
                    <a:pt x="13870" y="5513"/>
                    <a:pt x="13614" y="5509"/>
                    <a:pt x="13359" y="5502"/>
                  </a:cubicBezTo>
                  <a:cubicBezTo>
                    <a:pt x="13004" y="5491"/>
                    <a:pt x="12647" y="5487"/>
                    <a:pt x="12289" y="5487"/>
                  </a:cubicBezTo>
                  <a:cubicBezTo>
                    <a:pt x="11573" y="5487"/>
                    <a:pt x="10855" y="5502"/>
                    <a:pt x="10144" y="5502"/>
                  </a:cubicBezTo>
                  <a:cubicBezTo>
                    <a:pt x="10144" y="5468"/>
                    <a:pt x="10127" y="5416"/>
                    <a:pt x="10110" y="5382"/>
                  </a:cubicBezTo>
                  <a:cubicBezTo>
                    <a:pt x="10591" y="5244"/>
                    <a:pt x="11055" y="5021"/>
                    <a:pt x="11537" y="5003"/>
                  </a:cubicBezTo>
                  <a:cubicBezTo>
                    <a:pt x="12671" y="4918"/>
                    <a:pt x="13823" y="4969"/>
                    <a:pt x="14958" y="4900"/>
                  </a:cubicBezTo>
                  <a:cubicBezTo>
                    <a:pt x="15801" y="4849"/>
                    <a:pt x="16643" y="4763"/>
                    <a:pt x="17468" y="4591"/>
                  </a:cubicBezTo>
                  <a:cubicBezTo>
                    <a:pt x="18259" y="4419"/>
                    <a:pt x="18827" y="3886"/>
                    <a:pt x="19205" y="3164"/>
                  </a:cubicBezTo>
                  <a:cubicBezTo>
                    <a:pt x="19566" y="2493"/>
                    <a:pt x="19944" y="1840"/>
                    <a:pt x="20340" y="1187"/>
                  </a:cubicBezTo>
                  <a:cubicBezTo>
                    <a:pt x="20597" y="757"/>
                    <a:pt x="20993" y="464"/>
                    <a:pt x="21543" y="310"/>
                  </a:cubicBezTo>
                  <a:close/>
                  <a:moveTo>
                    <a:pt x="34500" y="13328"/>
                  </a:moveTo>
                  <a:cubicBezTo>
                    <a:pt x="34779" y="13328"/>
                    <a:pt x="35101" y="13436"/>
                    <a:pt x="35469" y="13652"/>
                  </a:cubicBezTo>
                  <a:cubicBezTo>
                    <a:pt x="34765" y="13858"/>
                    <a:pt x="34111" y="14064"/>
                    <a:pt x="33423" y="14271"/>
                  </a:cubicBezTo>
                  <a:cubicBezTo>
                    <a:pt x="33673" y="13642"/>
                    <a:pt x="34025" y="13328"/>
                    <a:pt x="34500" y="13328"/>
                  </a:cubicBezTo>
                  <a:close/>
                  <a:moveTo>
                    <a:pt x="10591" y="15560"/>
                  </a:moveTo>
                  <a:cubicBezTo>
                    <a:pt x="10780" y="15612"/>
                    <a:pt x="10918" y="15646"/>
                    <a:pt x="11124" y="15698"/>
                  </a:cubicBezTo>
                  <a:cubicBezTo>
                    <a:pt x="10952" y="15938"/>
                    <a:pt x="10815" y="16145"/>
                    <a:pt x="10677" y="16351"/>
                  </a:cubicBezTo>
                  <a:cubicBezTo>
                    <a:pt x="10643" y="16351"/>
                    <a:pt x="10608" y="16334"/>
                    <a:pt x="10574" y="16317"/>
                  </a:cubicBezTo>
                  <a:cubicBezTo>
                    <a:pt x="10574" y="16076"/>
                    <a:pt x="10591" y="15835"/>
                    <a:pt x="10591" y="15560"/>
                  </a:cubicBezTo>
                  <a:close/>
                  <a:moveTo>
                    <a:pt x="12018" y="15852"/>
                  </a:moveTo>
                  <a:cubicBezTo>
                    <a:pt x="12310" y="15852"/>
                    <a:pt x="12551" y="15870"/>
                    <a:pt x="12809" y="15870"/>
                  </a:cubicBezTo>
                  <a:cubicBezTo>
                    <a:pt x="12568" y="16282"/>
                    <a:pt x="12345" y="16660"/>
                    <a:pt x="12138" y="17021"/>
                  </a:cubicBezTo>
                  <a:cubicBezTo>
                    <a:pt x="12104" y="17021"/>
                    <a:pt x="12070" y="17021"/>
                    <a:pt x="12035" y="17004"/>
                  </a:cubicBezTo>
                  <a:cubicBezTo>
                    <a:pt x="12035" y="16643"/>
                    <a:pt x="12018" y="16265"/>
                    <a:pt x="12018" y="15852"/>
                  </a:cubicBezTo>
                  <a:close/>
                  <a:moveTo>
                    <a:pt x="39785" y="14563"/>
                  </a:moveTo>
                  <a:lnTo>
                    <a:pt x="39785" y="14563"/>
                  </a:lnTo>
                  <a:cubicBezTo>
                    <a:pt x="39647" y="15216"/>
                    <a:pt x="39304" y="15818"/>
                    <a:pt x="38702" y="16007"/>
                  </a:cubicBezTo>
                  <a:cubicBezTo>
                    <a:pt x="37206" y="16489"/>
                    <a:pt x="35676" y="16832"/>
                    <a:pt x="34146" y="17228"/>
                  </a:cubicBezTo>
                  <a:cubicBezTo>
                    <a:pt x="34163" y="16798"/>
                    <a:pt x="34868" y="16695"/>
                    <a:pt x="34472" y="16145"/>
                  </a:cubicBezTo>
                  <a:cubicBezTo>
                    <a:pt x="34954" y="15904"/>
                    <a:pt x="35418" y="15663"/>
                    <a:pt x="35899" y="15440"/>
                  </a:cubicBezTo>
                  <a:cubicBezTo>
                    <a:pt x="36157" y="15302"/>
                    <a:pt x="36415" y="15199"/>
                    <a:pt x="36673" y="15044"/>
                  </a:cubicBezTo>
                  <a:cubicBezTo>
                    <a:pt x="37115" y="14798"/>
                    <a:pt x="37546" y="14570"/>
                    <a:pt x="38042" y="14570"/>
                  </a:cubicBezTo>
                  <a:cubicBezTo>
                    <a:pt x="38203" y="14570"/>
                    <a:pt x="38370" y="14594"/>
                    <a:pt x="38547" y="14649"/>
                  </a:cubicBezTo>
                  <a:cubicBezTo>
                    <a:pt x="38635" y="14674"/>
                    <a:pt x="38727" y="14684"/>
                    <a:pt x="38822" y="14684"/>
                  </a:cubicBezTo>
                  <a:cubicBezTo>
                    <a:pt x="39118" y="14684"/>
                    <a:pt x="39447" y="14589"/>
                    <a:pt x="39785" y="14563"/>
                  </a:cubicBezTo>
                  <a:close/>
                  <a:moveTo>
                    <a:pt x="16351" y="16041"/>
                  </a:moveTo>
                  <a:lnTo>
                    <a:pt x="16351" y="16041"/>
                  </a:lnTo>
                  <a:cubicBezTo>
                    <a:pt x="16574" y="16127"/>
                    <a:pt x="16781" y="16196"/>
                    <a:pt x="17073" y="16299"/>
                  </a:cubicBezTo>
                  <a:cubicBezTo>
                    <a:pt x="16884" y="16660"/>
                    <a:pt x="16695" y="16970"/>
                    <a:pt x="16523" y="17279"/>
                  </a:cubicBezTo>
                  <a:lnTo>
                    <a:pt x="16437" y="17245"/>
                  </a:lnTo>
                  <a:cubicBezTo>
                    <a:pt x="16402" y="16850"/>
                    <a:pt x="16385" y="16471"/>
                    <a:pt x="16351" y="16041"/>
                  </a:cubicBezTo>
                  <a:close/>
                  <a:moveTo>
                    <a:pt x="40432" y="4925"/>
                  </a:moveTo>
                  <a:cubicBezTo>
                    <a:pt x="40758" y="4925"/>
                    <a:pt x="41024" y="5073"/>
                    <a:pt x="41264" y="5313"/>
                  </a:cubicBezTo>
                  <a:cubicBezTo>
                    <a:pt x="41762" y="5846"/>
                    <a:pt x="42089" y="6465"/>
                    <a:pt x="42089" y="7187"/>
                  </a:cubicBezTo>
                  <a:cubicBezTo>
                    <a:pt x="42106" y="8047"/>
                    <a:pt x="42037" y="8924"/>
                    <a:pt x="42003" y="9783"/>
                  </a:cubicBezTo>
                  <a:lnTo>
                    <a:pt x="41883" y="9783"/>
                  </a:lnTo>
                  <a:cubicBezTo>
                    <a:pt x="41728" y="11296"/>
                    <a:pt x="40713" y="12225"/>
                    <a:pt x="39561" y="13050"/>
                  </a:cubicBezTo>
                  <a:cubicBezTo>
                    <a:pt x="38014" y="14167"/>
                    <a:pt x="36329" y="15044"/>
                    <a:pt x="34610" y="15870"/>
                  </a:cubicBezTo>
                  <a:cubicBezTo>
                    <a:pt x="34350" y="15985"/>
                    <a:pt x="34103" y="16088"/>
                    <a:pt x="33817" y="16088"/>
                  </a:cubicBezTo>
                  <a:cubicBezTo>
                    <a:pt x="33762" y="16088"/>
                    <a:pt x="33705" y="16084"/>
                    <a:pt x="33647" y="16076"/>
                  </a:cubicBezTo>
                  <a:cubicBezTo>
                    <a:pt x="33591" y="16069"/>
                    <a:pt x="33536" y="16066"/>
                    <a:pt x="33482" y="16066"/>
                  </a:cubicBezTo>
                  <a:cubicBezTo>
                    <a:pt x="32991" y="16066"/>
                    <a:pt x="32592" y="16337"/>
                    <a:pt x="32220" y="16678"/>
                  </a:cubicBezTo>
                  <a:cubicBezTo>
                    <a:pt x="31658" y="17203"/>
                    <a:pt x="31035" y="17502"/>
                    <a:pt x="30340" y="17502"/>
                  </a:cubicBezTo>
                  <a:cubicBezTo>
                    <a:pt x="30056" y="17502"/>
                    <a:pt x="29761" y="17453"/>
                    <a:pt x="29452" y="17348"/>
                  </a:cubicBezTo>
                  <a:cubicBezTo>
                    <a:pt x="29228" y="17262"/>
                    <a:pt x="28988" y="17142"/>
                    <a:pt x="28816" y="16970"/>
                  </a:cubicBezTo>
                  <a:cubicBezTo>
                    <a:pt x="28713" y="16850"/>
                    <a:pt x="28644" y="16574"/>
                    <a:pt x="28713" y="16471"/>
                  </a:cubicBezTo>
                  <a:cubicBezTo>
                    <a:pt x="28799" y="16317"/>
                    <a:pt x="29022" y="16231"/>
                    <a:pt x="29211" y="16162"/>
                  </a:cubicBezTo>
                  <a:cubicBezTo>
                    <a:pt x="29232" y="16154"/>
                    <a:pt x="29255" y="16150"/>
                    <a:pt x="29278" y="16150"/>
                  </a:cubicBezTo>
                  <a:cubicBezTo>
                    <a:pt x="29353" y="16150"/>
                    <a:pt x="29438" y="16183"/>
                    <a:pt x="29503" y="16196"/>
                  </a:cubicBezTo>
                  <a:cubicBezTo>
                    <a:pt x="29746" y="16230"/>
                    <a:pt x="29982" y="16248"/>
                    <a:pt x="30211" y="16248"/>
                  </a:cubicBezTo>
                  <a:cubicBezTo>
                    <a:pt x="31264" y="16248"/>
                    <a:pt x="32167" y="15870"/>
                    <a:pt x="32873" y="14924"/>
                  </a:cubicBezTo>
                  <a:cubicBezTo>
                    <a:pt x="33011" y="14735"/>
                    <a:pt x="33252" y="14597"/>
                    <a:pt x="33475" y="14511"/>
                  </a:cubicBezTo>
                  <a:cubicBezTo>
                    <a:pt x="34472" y="14133"/>
                    <a:pt x="35538" y="13858"/>
                    <a:pt x="36484" y="13394"/>
                  </a:cubicBezTo>
                  <a:cubicBezTo>
                    <a:pt x="38134" y="12551"/>
                    <a:pt x="39028" y="10608"/>
                    <a:pt x="38650" y="8803"/>
                  </a:cubicBezTo>
                  <a:cubicBezTo>
                    <a:pt x="38564" y="8442"/>
                    <a:pt x="38255" y="8115"/>
                    <a:pt x="38066" y="7772"/>
                  </a:cubicBezTo>
                  <a:cubicBezTo>
                    <a:pt x="37962" y="7582"/>
                    <a:pt x="37911" y="7376"/>
                    <a:pt x="37842" y="7187"/>
                  </a:cubicBezTo>
                  <a:cubicBezTo>
                    <a:pt x="38075" y="7109"/>
                    <a:pt x="38308" y="6976"/>
                    <a:pt x="38528" y="6976"/>
                  </a:cubicBezTo>
                  <a:cubicBezTo>
                    <a:pt x="38552" y="6976"/>
                    <a:pt x="38575" y="6977"/>
                    <a:pt x="38599" y="6981"/>
                  </a:cubicBezTo>
                  <a:cubicBezTo>
                    <a:pt x="39011" y="7032"/>
                    <a:pt x="39252" y="7342"/>
                    <a:pt x="39407" y="7703"/>
                  </a:cubicBezTo>
                  <a:cubicBezTo>
                    <a:pt x="39716" y="8459"/>
                    <a:pt x="39682" y="9216"/>
                    <a:pt x="39441" y="9989"/>
                  </a:cubicBezTo>
                  <a:cubicBezTo>
                    <a:pt x="39355" y="10282"/>
                    <a:pt x="39235" y="10574"/>
                    <a:pt x="39183" y="10884"/>
                  </a:cubicBezTo>
                  <a:cubicBezTo>
                    <a:pt x="39149" y="11055"/>
                    <a:pt x="39200" y="11348"/>
                    <a:pt x="39286" y="11382"/>
                  </a:cubicBezTo>
                  <a:cubicBezTo>
                    <a:pt x="39355" y="11410"/>
                    <a:pt x="39440" y="11423"/>
                    <a:pt x="39527" y="11423"/>
                  </a:cubicBezTo>
                  <a:cubicBezTo>
                    <a:pt x="39656" y="11423"/>
                    <a:pt x="39788" y="11392"/>
                    <a:pt x="39871" y="11331"/>
                  </a:cubicBezTo>
                  <a:cubicBezTo>
                    <a:pt x="40077" y="11176"/>
                    <a:pt x="40266" y="10918"/>
                    <a:pt x="40370" y="10677"/>
                  </a:cubicBezTo>
                  <a:cubicBezTo>
                    <a:pt x="40782" y="9766"/>
                    <a:pt x="40954" y="8803"/>
                    <a:pt x="40885" y="7789"/>
                  </a:cubicBezTo>
                  <a:cubicBezTo>
                    <a:pt x="40834" y="7084"/>
                    <a:pt x="40541" y="6534"/>
                    <a:pt x="39940" y="6138"/>
                  </a:cubicBezTo>
                  <a:cubicBezTo>
                    <a:pt x="39716" y="6001"/>
                    <a:pt x="39407" y="5863"/>
                    <a:pt x="39510" y="5502"/>
                  </a:cubicBezTo>
                  <a:cubicBezTo>
                    <a:pt x="39613" y="5141"/>
                    <a:pt x="39905" y="4969"/>
                    <a:pt x="40284" y="4935"/>
                  </a:cubicBezTo>
                  <a:cubicBezTo>
                    <a:pt x="40334" y="4928"/>
                    <a:pt x="40384" y="4925"/>
                    <a:pt x="40432" y="4925"/>
                  </a:cubicBezTo>
                  <a:close/>
                  <a:moveTo>
                    <a:pt x="9250" y="17640"/>
                  </a:moveTo>
                  <a:cubicBezTo>
                    <a:pt x="9388" y="17881"/>
                    <a:pt x="9525" y="18105"/>
                    <a:pt x="9628" y="18328"/>
                  </a:cubicBezTo>
                  <a:cubicBezTo>
                    <a:pt x="9759" y="18633"/>
                    <a:pt x="9644" y="18791"/>
                    <a:pt x="9242" y="18791"/>
                  </a:cubicBezTo>
                  <a:cubicBezTo>
                    <a:pt x="9168" y="18791"/>
                    <a:pt x="9085" y="18786"/>
                    <a:pt x="8992" y="18775"/>
                  </a:cubicBezTo>
                  <a:lnTo>
                    <a:pt x="9130" y="17658"/>
                  </a:lnTo>
                  <a:cubicBezTo>
                    <a:pt x="9181" y="17658"/>
                    <a:pt x="9216" y="17658"/>
                    <a:pt x="9250" y="17640"/>
                  </a:cubicBezTo>
                  <a:close/>
                  <a:moveTo>
                    <a:pt x="10161" y="17572"/>
                  </a:moveTo>
                  <a:cubicBezTo>
                    <a:pt x="10213" y="17572"/>
                    <a:pt x="10264" y="17572"/>
                    <a:pt x="10316" y="17589"/>
                  </a:cubicBezTo>
                  <a:cubicBezTo>
                    <a:pt x="10368" y="18070"/>
                    <a:pt x="10402" y="18552"/>
                    <a:pt x="10454" y="19033"/>
                  </a:cubicBezTo>
                  <a:cubicBezTo>
                    <a:pt x="9869" y="18982"/>
                    <a:pt x="9783" y="18913"/>
                    <a:pt x="9886" y="18414"/>
                  </a:cubicBezTo>
                  <a:cubicBezTo>
                    <a:pt x="9955" y="18122"/>
                    <a:pt x="10075" y="17847"/>
                    <a:pt x="10161" y="17572"/>
                  </a:cubicBezTo>
                  <a:close/>
                  <a:moveTo>
                    <a:pt x="45202" y="8031"/>
                  </a:moveTo>
                  <a:cubicBezTo>
                    <a:pt x="45374" y="8031"/>
                    <a:pt x="45528" y="8101"/>
                    <a:pt x="45648" y="8253"/>
                  </a:cubicBezTo>
                  <a:cubicBezTo>
                    <a:pt x="45785" y="8425"/>
                    <a:pt x="45906" y="8614"/>
                    <a:pt x="45974" y="8803"/>
                  </a:cubicBezTo>
                  <a:cubicBezTo>
                    <a:pt x="46731" y="10763"/>
                    <a:pt x="46421" y="14030"/>
                    <a:pt x="44118" y="15629"/>
                  </a:cubicBezTo>
                  <a:cubicBezTo>
                    <a:pt x="43361" y="16145"/>
                    <a:pt x="42484" y="16557"/>
                    <a:pt x="41607" y="16850"/>
                  </a:cubicBezTo>
                  <a:cubicBezTo>
                    <a:pt x="38839" y="17709"/>
                    <a:pt x="36037" y="18500"/>
                    <a:pt x="33252" y="19308"/>
                  </a:cubicBezTo>
                  <a:cubicBezTo>
                    <a:pt x="33183" y="19343"/>
                    <a:pt x="33097" y="19343"/>
                    <a:pt x="33062" y="19360"/>
                  </a:cubicBezTo>
                  <a:cubicBezTo>
                    <a:pt x="33303" y="18827"/>
                    <a:pt x="33561" y="18311"/>
                    <a:pt x="33819" y="17795"/>
                  </a:cubicBezTo>
                  <a:cubicBezTo>
                    <a:pt x="33853" y="17709"/>
                    <a:pt x="33939" y="17589"/>
                    <a:pt x="34025" y="17572"/>
                  </a:cubicBezTo>
                  <a:cubicBezTo>
                    <a:pt x="35384" y="17211"/>
                    <a:pt x="36759" y="16901"/>
                    <a:pt x="38100" y="16506"/>
                  </a:cubicBezTo>
                  <a:cubicBezTo>
                    <a:pt x="38942" y="16265"/>
                    <a:pt x="39785" y="15973"/>
                    <a:pt x="40576" y="15594"/>
                  </a:cubicBezTo>
                  <a:cubicBezTo>
                    <a:pt x="41917" y="14958"/>
                    <a:pt x="42622" y="13875"/>
                    <a:pt x="42691" y="12379"/>
                  </a:cubicBezTo>
                  <a:cubicBezTo>
                    <a:pt x="42708" y="12018"/>
                    <a:pt x="42811" y="11674"/>
                    <a:pt x="42897" y="11331"/>
                  </a:cubicBezTo>
                  <a:cubicBezTo>
                    <a:pt x="42931" y="11193"/>
                    <a:pt x="43034" y="11073"/>
                    <a:pt x="43155" y="10970"/>
                  </a:cubicBezTo>
                  <a:cubicBezTo>
                    <a:pt x="43256" y="10875"/>
                    <a:pt x="43355" y="10828"/>
                    <a:pt x="43442" y="10828"/>
                  </a:cubicBezTo>
                  <a:cubicBezTo>
                    <a:pt x="43575" y="10828"/>
                    <a:pt x="43680" y="10940"/>
                    <a:pt x="43722" y="11159"/>
                  </a:cubicBezTo>
                  <a:cubicBezTo>
                    <a:pt x="43825" y="11760"/>
                    <a:pt x="43688" y="12328"/>
                    <a:pt x="43447" y="12861"/>
                  </a:cubicBezTo>
                  <a:cubicBezTo>
                    <a:pt x="43258" y="13273"/>
                    <a:pt x="43017" y="13669"/>
                    <a:pt x="42794" y="14064"/>
                  </a:cubicBezTo>
                  <a:cubicBezTo>
                    <a:pt x="42725" y="14202"/>
                    <a:pt x="42656" y="14339"/>
                    <a:pt x="42622" y="14477"/>
                  </a:cubicBezTo>
                  <a:cubicBezTo>
                    <a:pt x="42500" y="14858"/>
                    <a:pt x="42662" y="15090"/>
                    <a:pt x="43011" y="15090"/>
                  </a:cubicBezTo>
                  <a:cubicBezTo>
                    <a:pt x="43056" y="15090"/>
                    <a:pt x="43104" y="15086"/>
                    <a:pt x="43155" y="15079"/>
                  </a:cubicBezTo>
                  <a:cubicBezTo>
                    <a:pt x="43653" y="14993"/>
                    <a:pt x="43997" y="14683"/>
                    <a:pt x="44272" y="14271"/>
                  </a:cubicBezTo>
                  <a:cubicBezTo>
                    <a:pt x="44840" y="13428"/>
                    <a:pt x="45063" y="12465"/>
                    <a:pt x="45012" y="11451"/>
                  </a:cubicBezTo>
                  <a:cubicBezTo>
                    <a:pt x="44994" y="10815"/>
                    <a:pt x="44823" y="10161"/>
                    <a:pt x="44702" y="9525"/>
                  </a:cubicBezTo>
                  <a:cubicBezTo>
                    <a:pt x="44651" y="9267"/>
                    <a:pt x="44582" y="9009"/>
                    <a:pt x="44547" y="8734"/>
                  </a:cubicBezTo>
                  <a:cubicBezTo>
                    <a:pt x="44479" y="8442"/>
                    <a:pt x="44616" y="8219"/>
                    <a:pt x="44891" y="8098"/>
                  </a:cubicBezTo>
                  <a:cubicBezTo>
                    <a:pt x="44998" y="8054"/>
                    <a:pt x="45103" y="8031"/>
                    <a:pt x="45202" y="8031"/>
                  </a:cubicBezTo>
                  <a:close/>
                  <a:moveTo>
                    <a:pt x="10729" y="18620"/>
                  </a:moveTo>
                  <a:cubicBezTo>
                    <a:pt x="11434" y="18620"/>
                    <a:pt x="12070" y="18827"/>
                    <a:pt x="12689" y="19136"/>
                  </a:cubicBezTo>
                  <a:cubicBezTo>
                    <a:pt x="13428" y="19497"/>
                    <a:pt x="14150" y="19893"/>
                    <a:pt x="14889" y="20271"/>
                  </a:cubicBezTo>
                  <a:cubicBezTo>
                    <a:pt x="15528" y="20598"/>
                    <a:pt x="16206" y="20784"/>
                    <a:pt x="16922" y="20784"/>
                  </a:cubicBezTo>
                  <a:cubicBezTo>
                    <a:pt x="17034" y="20784"/>
                    <a:pt x="17148" y="20779"/>
                    <a:pt x="17262" y="20770"/>
                  </a:cubicBezTo>
                  <a:cubicBezTo>
                    <a:pt x="17302" y="20764"/>
                    <a:pt x="17340" y="20762"/>
                    <a:pt x="17381" y="20762"/>
                  </a:cubicBezTo>
                  <a:cubicBezTo>
                    <a:pt x="17463" y="20762"/>
                    <a:pt x="17554" y="20770"/>
                    <a:pt x="17692" y="20770"/>
                  </a:cubicBezTo>
                  <a:cubicBezTo>
                    <a:pt x="17413" y="21110"/>
                    <a:pt x="17120" y="21381"/>
                    <a:pt x="16751" y="21381"/>
                  </a:cubicBezTo>
                  <a:cubicBezTo>
                    <a:pt x="16710" y="21381"/>
                    <a:pt x="16668" y="21378"/>
                    <a:pt x="16626" y="21371"/>
                  </a:cubicBezTo>
                  <a:cubicBezTo>
                    <a:pt x="15955" y="21303"/>
                    <a:pt x="15302" y="21199"/>
                    <a:pt x="14649" y="21010"/>
                  </a:cubicBezTo>
                  <a:cubicBezTo>
                    <a:pt x="13325" y="20649"/>
                    <a:pt x="12138" y="19979"/>
                    <a:pt x="10952" y="19291"/>
                  </a:cubicBezTo>
                  <a:cubicBezTo>
                    <a:pt x="10780" y="19205"/>
                    <a:pt x="10711" y="18913"/>
                    <a:pt x="10608" y="18724"/>
                  </a:cubicBezTo>
                  <a:cubicBezTo>
                    <a:pt x="10643" y="18689"/>
                    <a:pt x="10694" y="18655"/>
                    <a:pt x="10729" y="18620"/>
                  </a:cubicBezTo>
                  <a:close/>
                  <a:moveTo>
                    <a:pt x="39425" y="17861"/>
                  </a:moveTo>
                  <a:cubicBezTo>
                    <a:pt x="39480" y="17861"/>
                    <a:pt x="39569" y="17919"/>
                    <a:pt x="39630" y="17950"/>
                  </a:cubicBezTo>
                  <a:cubicBezTo>
                    <a:pt x="40060" y="18156"/>
                    <a:pt x="40473" y="18380"/>
                    <a:pt x="40920" y="18620"/>
                  </a:cubicBezTo>
                  <a:cubicBezTo>
                    <a:pt x="40765" y="18689"/>
                    <a:pt x="40559" y="18775"/>
                    <a:pt x="40352" y="18878"/>
                  </a:cubicBezTo>
                  <a:cubicBezTo>
                    <a:pt x="40249" y="18930"/>
                    <a:pt x="40180" y="19016"/>
                    <a:pt x="40077" y="19085"/>
                  </a:cubicBezTo>
                  <a:cubicBezTo>
                    <a:pt x="40163" y="19171"/>
                    <a:pt x="40232" y="19291"/>
                    <a:pt x="40335" y="19343"/>
                  </a:cubicBezTo>
                  <a:cubicBezTo>
                    <a:pt x="41126" y="19755"/>
                    <a:pt x="41607" y="20735"/>
                    <a:pt x="41418" y="21664"/>
                  </a:cubicBezTo>
                  <a:cubicBezTo>
                    <a:pt x="40455" y="20357"/>
                    <a:pt x="39424" y="19153"/>
                    <a:pt x="37945" y="18294"/>
                  </a:cubicBezTo>
                  <a:cubicBezTo>
                    <a:pt x="38478" y="18139"/>
                    <a:pt x="38942" y="18001"/>
                    <a:pt x="39407" y="17864"/>
                  </a:cubicBezTo>
                  <a:cubicBezTo>
                    <a:pt x="39412" y="17862"/>
                    <a:pt x="39418" y="17861"/>
                    <a:pt x="39425" y="17861"/>
                  </a:cubicBezTo>
                  <a:close/>
                  <a:moveTo>
                    <a:pt x="22798" y="2614"/>
                  </a:moveTo>
                  <a:cubicBezTo>
                    <a:pt x="22936" y="3319"/>
                    <a:pt x="22764" y="3972"/>
                    <a:pt x="22489" y="4608"/>
                  </a:cubicBezTo>
                  <a:cubicBezTo>
                    <a:pt x="21639" y="6662"/>
                    <a:pt x="20097" y="7745"/>
                    <a:pt x="17960" y="7745"/>
                  </a:cubicBezTo>
                  <a:cubicBezTo>
                    <a:pt x="17718" y="7745"/>
                    <a:pt x="17468" y="7731"/>
                    <a:pt x="17210" y="7703"/>
                  </a:cubicBezTo>
                  <a:cubicBezTo>
                    <a:pt x="16265" y="7600"/>
                    <a:pt x="15336" y="7307"/>
                    <a:pt x="14391" y="7084"/>
                  </a:cubicBezTo>
                  <a:cubicBezTo>
                    <a:pt x="13531" y="6878"/>
                    <a:pt x="12689" y="6568"/>
                    <a:pt x="11812" y="6465"/>
                  </a:cubicBezTo>
                  <a:cubicBezTo>
                    <a:pt x="11636" y="6442"/>
                    <a:pt x="11463" y="6431"/>
                    <a:pt x="11292" y="6431"/>
                  </a:cubicBezTo>
                  <a:cubicBezTo>
                    <a:pt x="9402" y="6431"/>
                    <a:pt x="7830" y="7802"/>
                    <a:pt x="7531" y="10041"/>
                  </a:cubicBezTo>
                  <a:cubicBezTo>
                    <a:pt x="7359" y="11382"/>
                    <a:pt x="7651" y="12534"/>
                    <a:pt x="8665" y="13497"/>
                  </a:cubicBezTo>
                  <a:cubicBezTo>
                    <a:pt x="9792" y="14606"/>
                    <a:pt x="11093" y="15253"/>
                    <a:pt x="12693" y="15253"/>
                  </a:cubicBezTo>
                  <a:cubicBezTo>
                    <a:pt x="12754" y="15253"/>
                    <a:pt x="12816" y="15252"/>
                    <a:pt x="12878" y="15251"/>
                  </a:cubicBezTo>
                  <a:cubicBezTo>
                    <a:pt x="13424" y="15241"/>
                    <a:pt x="13970" y="15231"/>
                    <a:pt x="14516" y="15231"/>
                  </a:cubicBezTo>
                  <a:cubicBezTo>
                    <a:pt x="14915" y="15231"/>
                    <a:pt x="15315" y="15236"/>
                    <a:pt x="15715" y="15251"/>
                  </a:cubicBezTo>
                  <a:cubicBezTo>
                    <a:pt x="16609" y="15285"/>
                    <a:pt x="17451" y="15491"/>
                    <a:pt x="18208" y="15973"/>
                  </a:cubicBezTo>
                  <a:cubicBezTo>
                    <a:pt x="18964" y="16471"/>
                    <a:pt x="19377" y="17107"/>
                    <a:pt x="19308" y="18036"/>
                  </a:cubicBezTo>
                  <a:cubicBezTo>
                    <a:pt x="19239" y="18930"/>
                    <a:pt x="19067" y="19790"/>
                    <a:pt x="18672" y="20615"/>
                  </a:cubicBezTo>
                  <a:cubicBezTo>
                    <a:pt x="18179" y="21586"/>
                    <a:pt x="17464" y="22115"/>
                    <a:pt x="16417" y="22115"/>
                  </a:cubicBezTo>
                  <a:cubicBezTo>
                    <a:pt x="16297" y="22115"/>
                    <a:pt x="16171" y="22108"/>
                    <a:pt x="16041" y="22093"/>
                  </a:cubicBezTo>
                  <a:cubicBezTo>
                    <a:pt x="14631" y="21939"/>
                    <a:pt x="13290" y="21664"/>
                    <a:pt x="12121" y="20804"/>
                  </a:cubicBezTo>
                  <a:cubicBezTo>
                    <a:pt x="11231" y="20136"/>
                    <a:pt x="10252" y="19748"/>
                    <a:pt x="9130" y="19748"/>
                  </a:cubicBezTo>
                  <a:cubicBezTo>
                    <a:pt x="9039" y="19748"/>
                    <a:pt x="8947" y="19750"/>
                    <a:pt x="8855" y="19755"/>
                  </a:cubicBezTo>
                  <a:cubicBezTo>
                    <a:pt x="8751" y="19755"/>
                    <a:pt x="8631" y="19635"/>
                    <a:pt x="8511" y="19583"/>
                  </a:cubicBezTo>
                  <a:cubicBezTo>
                    <a:pt x="8579" y="19480"/>
                    <a:pt x="8631" y="19325"/>
                    <a:pt x="8734" y="19257"/>
                  </a:cubicBezTo>
                  <a:cubicBezTo>
                    <a:pt x="8927" y="19142"/>
                    <a:pt x="9134" y="19091"/>
                    <a:pt x="9343" y="19091"/>
                  </a:cubicBezTo>
                  <a:cubicBezTo>
                    <a:pt x="9543" y="19091"/>
                    <a:pt x="9744" y="19138"/>
                    <a:pt x="9938" y="19222"/>
                  </a:cubicBezTo>
                  <a:cubicBezTo>
                    <a:pt x="10608" y="19514"/>
                    <a:pt x="11262" y="19790"/>
                    <a:pt x="11898" y="20133"/>
                  </a:cubicBezTo>
                  <a:cubicBezTo>
                    <a:pt x="13136" y="20770"/>
                    <a:pt x="14391" y="21337"/>
                    <a:pt x="15749" y="21612"/>
                  </a:cubicBezTo>
                  <a:cubicBezTo>
                    <a:pt x="16022" y="21669"/>
                    <a:pt x="16270" y="21699"/>
                    <a:pt x="16498" y="21699"/>
                  </a:cubicBezTo>
                  <a:cubicBezTo>
                    <a:pt x="17362" y="21699"/>
                    <a:pt x="17923" y="21271"/>
                    <a:pt x="18345" y="20305"/>
                  </a:cubicBezTo>
                  <a:cubicBezTo>
                    <a:pt x="18569" y="19790"/>
                    <a:pt x="18723" y="19239"/>
                    <a:pt x="18792" y="18672"/>
                  </a:cubicBezTo>
                  <a:cubicBezTo>
                    <a:pt x="18947" y="17365"/>
                    <a:pt x="18362" y="16506"/>
                    <a:pt x="17142" y="16007"/>
                  </a:cubicBezTo>
                  <a:cubicBezTo>
                    <a:pt x="16295" y="15668"/>
                    <a:pt x="15420" y="15592"/>
                    <a:pt x="14531" y="15592"/>
                  </a:cubicBezTo>
                  <a:cubicBezTo>
                    <a:pt x="14427" y="15592"/>
                    <a:pt x="14323" y="15593"/>
                    <a:pt x="14219" y="15594"/>
                  </a:cubicBezTo>
                  <a:cubicBezTo>
                    <a:pt x="13617" y="15594"/>
                    <a:pt x="13032" y="15629"/>
                    <a:pt x="12431" y="15629"/>
                  </a:cubicBezTo>
                  <a:cubicBezTo>
                    <a:pt x="10935" y="15629"/>
                    <a:pt x="9559" y="15130"/>
                    <a:pt x="8425" y="14202"/>
                  </a:cubicBezTo>
                  <a:cubicBezTo>
                    <a:pt x="6224" y="12431"/>
                    <a:pt x="6052" y="9285"/>
                    <a:pt x="7771" y="7118"/>
                  </a:cubicBezTo>
                  <a:cubicBezTo>
                    <a:pt x="8558" y="6120"/>
                    <a:pt x="9596" y="5721"/>
                    <a:pt x="10771" y="5721"/>
                  </a:cubicBezTo>
                  <a:cubicBezTo>
                    <a:pt x="10932" y="5721"/>
                    <a:pt x="11096" y="5728"/>
                    <a:pt x="11262" y="5743"/>
                  </a:cubicBezTo>
                  <a:cubicBezTo>
                    <a:pt x="11949" y="5812"/>
                    <a:pt x="12654" y="5983"/>
                    <a:pt x="13342" y="6155"/>
                  </a:cubicBezTo>
                  <a:cubicBezTo>
                    <a:pt x="14907" y="6551"/>
                    <a:pt x="16471" y="6878"/>
                    <a:pt x="18104" y="6912"/>
                  </a:cubicBezTo>
                  <a:cubicBezTo>
                    <a:pt x="18165" y="6914"/>
                    <a:pt x="18225" y="6915"/>
                    <a:pt x="18285" y="6915"/>
                  </a:cubicBezTo>
                  <a:cubicBezTo>
                    <a:pt x="19782" y="6915"/>
                    <a:pt x="20971" y="6290"/>
                    <a:pt x="21715" y="4918"/>
                  </a:cubicBezTo>
                  <a:cubicBezTo>
                    <a:pt x="22110" y="4178"/>
                    <a:pt x="22437" y="3387"/>
                    <a:pt x="22798" y="2614"/>
                  </a:cubicBezTo>
                  <a:close/>
                  <a:moveTo>
                    <a:pt x="21417" y="8463"/>
                  </a:moveTo>
                  <a:cubicBezTo>
                    <a:pt x="21903" y="8463"/>
                    <a:pt x="22376" y="8564"/>
                    <a:pt x="22781" y="8734"/>
                  </a:cubicBezTo>
                  <a:cubicBezTo>
                    <a:pt x="24139" y="9319"/>
                    <a:pt x="25446" y="10075"/>
                    <a:pt x="26753" y="10798"/>
                  </a:cubicBezTo>
                  <a:cubicBezTo>
                    <a:pt x="27857" y="11415"/>
                    <a:pt x="28992" y="11955"/>
                    <a:pt x="30259" y="11955"/>
                  </a:cubicBezTo>
                  <a:cubicBezTo>
                    <a:pt x="30334" y="11955"/>
                    <a:pt x="30408" y="11953"/>
                    <a:pt x="30483" y="11950"/>
                  </a:cubicBezTo>
                  <a:cubicBezTo>
                    <a:pt x="31257" y="11898"/>
                    <a:pt x="32014" y="11657"/>
                    <a:pt x="32770" y="11485"/>
                  </a:cubicBezTo>
                  <a:cubicBezTo>
                    <a:pt x="33217" y="11399"/>
                    <a:pt x="33664" y="11245"/>
                    <a:pt x="34111" y="11176"/>
                  </a:cubicBezTo>
                  <a:cubicBezTo>
                    <a:pt x="34182" y="11164"/>
                    <a:pt x="34252" y="11158"/>
                    <a:pt x="34320" y="11158"/>
                  </a:cubicBezTo>
                  <a:cubicBezTo>
                    <a:pt x="34744" y="11158"/>
                    <a:pt x="35104" y="11392"/>
                    <a:pt x="35401" y="11881"/>
                  </a:cubicBezTo>
                  <a:cubicBezTo>
                    <a:pt x="35280" y="11915"/>
                    <a:pt x="35160" y="11932"/>
                    <a:pt x="35091" y="11984"/>
                  </a:cubicBezTo>
                  <a:cubicBezTo>
                    <a:pt x="34644" y="12345"/>
                    <a:pt x="34180" y="12672"/>
                    <a:pt x="33802" y="13084"/>
                  </a:cubicBezTo>
                  <a:cubicBezTo>
                    <a:pt x="33372" y="13566"/>
                    <a:pt x="33028" y="14116"/>
                    <a:pt x="32650" y="14649"/>
                  </a:cubicBezTo>
                  <a:cubicBezTo>
                    <a:pt x="32020" y="15553"/>
                    <a:pt x="31183" y="15922"/>
                    <a:pt x="30208" y="15922"/>
                  </a:cubicBezTo>
                  <a:cubicBezTo>
                    <a:pt x="29959" y="15922"/>
                    <a:pt x="29701" y="15898"/>
                    <a:pt x="29435" y="15852"/>
                  </a:cubicBezTo>
                  <a:cubicBezTo>
                    <a:pt x="29384" y="15844"/>
                    <a:pt x="29332" y="15839"/>
                    <a:pt x="29281" y="15839"/>
                  </a:cubicBezTo>
                  <a:cubicBezTo>
                    <a:pt x="28933" y="15839"/>
                    <a:pt x="28587" y="16036"/>
                    <a:pt x="28437" y="16351"/>
                  </a:cubicBezTo>
                  <a:cubicBezTo>
                    <a:pt x="28283" y="16695"/>
                    <a:pt x="28403" y="17021"/>
                    <a:pt x="28799" y="17297"/>
                  </a:cubicBezTo>
                  <a:cubicBezTo>
                    <a:pt x="29224" y="17604"/>
                    <a:pt x="29747" y="17756"/>
                    <a:pt x="30283" y="17756"/>
                  </a:cubicBezTo>
                  <a:cubicBezTo>
                    <a:pt x="30917" y="17756"/>
                    <a:pt x="31569" y="17544"/>
                    <a:pt x="32100" y="17125"/>
                  </a:cubicBezTo>
                  <a:cubicBezTo>
                    <a:pt x="32289" y="16987"/>
                    <a:pt x="32461" y="16815"/>
                    <a:pt x="32650" y="16660"/>
                  </a:cubicBezTo>
                  <a:cubicBezTo>
                    <a:pt x="32942" y="16421"/>
                    <a:pt x="33259" y="16320"/>
                    <a:pt x="33609" y="16320"/>
                  </a:cubicBezTo>
                  <a:cubicBezTo>
                    <a:pt x="33836" y="16320"/>
                    <a:pt x="34077" y="16362"/>
                    <a:pt x="34335" y="16437"/>
                  </a:cubicBezTo>
                  <a:cubicBezTo>
                    <a:pt x="33716" y="16987"/>
                    <a:pt x="33561" y="17744"/>
                    <a:pt x="33252" y="18397"/>
                  </a:cubicBezTo>
                  <a:cubicBezTo>
                    <a:pt x="32925" y="19085"/>
                    <a:pt x="32375" y="19549"/>
                    <a:pt x="31601" y="19618"/>
                  </a:cubicBezTo>
                  <a:cubicBezTo>
                    <a:pt x="31563" y="19621"/>
                    <a:pt x="31524" y="19623"/>
                    <a:pt x="31485" y="19623"/>
                  </a:cubicBezTo>
                  <a:cubicBezTo>
                    <a:pt x="31156" y="19623"/>
                    <a:pt x="30806" y="19502"/>
                    <a:pt x="30483" y="19394"/>
                  </a:cubicBezTo>
                  <a:cubicBezTo>
                    <a:pt x="30226" y="19308"/>
                    <a:pt x="30019" y="19085"/>
                    <a:pt x="29761" y="18964"/>
                  </a:cubicBezTo>
                  <a:cubicBezTo>
                    <a:pt x="29617" y="18892"/>
                    <a:pt x="29468" y="18858"/>
                    <a:pt x="29322" y="18858"/>
                  </a:cubicBezTo>
                  <a:cubicBezTo>
                    <a:pt x="29015" y="18858"/>
                    <a:pt x="28722" y="19011"/>
                    <a:pt x="28523" y="19291"/>
                  </a:cubicBezTo>
                  <a:cubicBezTo>
                    <a:pt x="28248" y="19669"/>
                    <a:pt x="28283" y="20133"/>
                    <a:pt x="28644" y="20495"/>
                  </a:cubicBezTo>
                  <a:cubicBezTo>
                    <a:pt x="29091" y="20928"/>
                    <a:pt x="29624" y="21073"/>
                    <a:pt x="30191" y="21073"/>
                  </a:cubicBezTo>
                  <a:cubicBezTo>
                    <a:pt x="30344" y="21073"/>
                    <a:pt x="30499" y="21063"/>
                    <a:pt x="30655" y="21045"/>
                  </a:cubicBezTo>
                  <a:cubicBezTo>
                    <a:pt x="31171" y="20993"/>
                    <a:pt x="31670" y="20856"/>
                    <a:pt x="32186" y="20752"/>
                  </a:cubicBezTo>
                  <a:lnTo>
                    <a:pt x="32186" y="20752"/>
                  </a:lnTo>
                  <a:cubicBezTo>
                    <a:pt x="32013" y="21542"/>
                    <a:pt x="31014" y="22547"/>
                    <a:pt x="30088" y="22547"/>
                  </a:cubicBezTo>
                  <a:cubicBezTo>
                    <a:pt x="29905" y="22547"/>
                    <a:pt x="29725" y="22508"/>
                    <a:pt x="29555" y="22420"/>
                  </a:cubicBezTo>
                  <a:cubicBezTo>
                    <a:pt x="29228" y="22265"/>
                    <a:pt x="28885" y="22145"/>
                    <a:pt x="28558" y="22025"/>
                  </a:cubicBezTo>
                  <a:cubicBezTo>
                    <a:pt x="28429" y="21980"/>
                    <a:pt x="28304" y="21958"/>
                    <a:pt x="28187" y="21958"/>
                  </a:cubicBezTo>
                  <a:cubicBezTo>
                    <a:pt x="27899" y="21958"/>
                    <a:pt x="27661" y="22090"/>
                    <a:pt x="27526" y="22334"/>
                  </a:cubicBezTo>
                  <a:cubicBezTo>
                    <a:pt x="27337" y="22644"/>
                    <a:pt x="27440" y="23056"/>
                    <a:pt x="27784" y="23349"/>
                  </a:cubicBezTo>
                  <a:cubicBezTo>
                    <a:pt x="28180" y="23710"/>
                    <a:pt x="28678" y="23864"/>
                    <a:pt x="29211" y="23916"/>
                  </a:cubicBezTo>
                  <a:cubicBezTo>
                    <a:pt x="29366" y="23933"/>
                    <a:pt x="29521" y="23968"/>
                    <a:pt x="29693" y="23985"/>
                  </a:cubicBezTo>
                  <a:cubicBezTo>
                    <a:pt x="29710" y="24019"/>
                    <a:pt x="29727" y="24053"/>
                    <a:pt x="29761" y="24088"/>
                  </a:cubicBezTo>
                  <a:cubicBezTo>
                    <a:pt x="29555" y="24243"/>
                    <a:pt x="29366" y="24449"/>
                    <a:pt x="29142" y="24552"/>
                  </a:cubicBezTo>
                  <a:cubicBezTo>
                    <a:pt x="28813" y="24692"/>
                    <a:pt x="28489" y="24752"/>
                    <a:pt x="28169" y="24752"/>
                  </a:cubicBezTo>
                  <a:cubicBezTo>
                    <a:pt x="27704" y="24752"/>
                    <a:pt x="27245" y="24625"/>
                    <a:pt x="26787" y="24432"/>
                  </a:cubicBezTo>
                  <a:cubicBezTo>
                    <a:pt x="26649" y="24380"/>
                    <a:pt x="26512" y="24329"/>
                    <a:pt x="26340" y="24277"/>
                  </a:cubicBezTo>
                  <a:cubicBezTo>
                    <a:pt x="26340" y="24380"/>
                    <a:pt x="26323" y="24449"/>
                    <a:pt x="26340" y="24483"/>
                  </a:cubicBezTo>
                  <a:cubicBezTo>
                    <a:pt x="26971" y="25197"/>
                    <a:pt x="27658" y="25747"/>
                    <a:pt x="28556" y="25747"/>
                  </a:cubicBezTo>
                  <a:cubicBezTo>
                    <a:pt x="28783" y="25747"/>
                    <a:pt x="29023" y="25712"/>
                    <a:pt x="29280" y="25635"/>
                  </a:cubicBezTo>
                  <a:cubicBezTo>
                    <a:pt x="29555" y="25549"/>
                    <a:pt x="29830" y="25498"/>
                    <a:pt x="30105" y="25463"/>
                  </a:cubicBezTo>
                  <a:cubicBezTo>
                    <a:pt x="30149" y="25459"/>
                    <a:pt x="30189" y="25457"/>
                    <a:pt x="30226" y="25457"/>
                  </a:cubicBezTo>
                  <a:cubicBezTo>
                    <a:pt x="30483" y="25457"/>
                    <a:pt x="30602" y="25560"/>
                    <a:pt x="30707" y="25756"/>
                  </a:cubicBezTo>
                  <a:cubicBezTo>
                    <a:pt x="30191" y="25893"/>
                    <a:pt x="29641" y="26031"/>
                    <a:pt x="29108" y="26185"/>
                  </a:cubicBezTo>
                  <a:cubicBezTo>
                    <a:pt x="28867" y="26254"/>
                    <a:pt x="28627" y="26357"/>
                    <a:pt x="28386" y="26443"/>
                  </a:cubicBezTo>
                  <a:cubicBezTo>
                    <a:pt x="28020" y="26578"/>
                    <a:pt x="27655" y="26650"/>
                    <a:pt x="27293" y="26650"/>
                  </a:cubicBezTo>
                  <a:cubicBezTo>
                    <a:pt x="26822" y="26650"/>
                    <a:pt x="26358" y="26527"/>
                    <a:pt x="25910" y="26254"/>
                  </a:cubicBezTo>
                  <a:cubicBezTo>
                    <a:pt x="25532" y="26014"/>
                    <a:pt x="25154" y="25790"/>
                    <a:pt x="24775" y="25532"/>
                  </a:cubicBezTo>
                  <a:cubicBezTo>
                    <a:pt x="24048" y="25043"/>
                    <a:pt x="23287" y="24753"/>
                    <a:pt x="22482" y="24753"/>
                  </a:cubicBezTo>
                  <a:cubicBezTo>
                    <a:pt x="22126" y="24753"/>
                    <a:pt x="21762" y="24809"/>
                    <a:pt x="21388" y="24930"/>
                  </a:cubicBezTo>
                  <a:cubicBezTo>
                    <a:pt x="20715" y="25151"/>
                    <a:pt x="20056" y="25247"/>
                    <a:pt x="19405" y="25247"/>
                  </a:cubicBezTo>
                  <a:cubicBezTo>
                    <a:pt x="18227" y="25247"/>
                    <a:pt x="17079" y="24931"/>
                    <a:pt x="15938" y="24466"/>
                  </a:cubicBezTo>
                  <a:cubicBezTo>
                    <a:pt x="15096" y="24105"/>
                    <a:pt x="14219" y="23778"/>
                    <a:pt x="13359" y="23469"/>
                  </a:cubicBezTo>
                  <a:cubicBezTo>
                    <a:pt x="12687" y="23221"/>
                    <a:pt x="11999" y="23103"/>
                    <a:pt x="11295" y="23103"/>
                  </a:cubicBezTo>
                  <a:cubicBezTo>
                    <a:pt x="10972" y="23103"/>
                    <a:pt x="10646" y="23128"/>
                    <a:pt x="10316" y="23177"/>
                  </a:cubicBezTo>
                  <a:cubicBezTo>
                    <a:pt x="10142" y="23204"/>
                    <a:pt x="9977" y="23217"/>
                    <a:pt x="9821" y="23217"/>
                  </a:cubicBezTo>
                  <a:cubicBezTo>
                    <a:pt x="8499" y="23217"/>
                    <a:pt x="7853" y="22265"/>
                    <a:pt x="8253" y="20804"/>
                  </a:cubicBezTo>
                  <a:cubicBezTo>
                    <a:pt x="8442" y="20099"/>
                    <a:pt x="8579" y="20030"/>
                    <a:pt x="9302" y="20030"/>
                  </a:cubicBezTo>
                  <a:cubicBezTo>
                    <a:pt x="10419" y="20030"/>
                    <a:pt x="11313" y="20529"/>
                    <a:pt x="12138" y="21182"/>
                  </a:cubicBezTo>
                  <a:cubicBezTo>
                    <a:pt x="12895" y="21767"/>
                    <a:pt x="13772" y="22008"/>
                    <a:pt x="14666" y="22179"/>
                  </a:cubicBezTo>
                  <a:cubicBezTo>
                    <a:pt x="15336" y="22317"/>
                    <a:pt x="16041" y="22317"/>
                    <a:pt x="16729" y="22369"/>
                  </a:cubicBezTo>
                  <a:cubicBezTo>
                    <a:pt x="16778" y="22373"/>
                    <a:pt x="16826" y="22374"/>
                    <a:pt x="16873" y="22374"/>
                  </a:cubicBezTo>
                  <a:cubicBezTo>
                    <a:pt x="17441" y="22374"/>
                    <a:pt x="17895" y="22094"/>
                    <a:pt x="18276" y="21681"/>
                  </a:cubicBezTo>
                  <a:cubicBezTo>
                    <a:pt x="18947" y="20942"/>
                    <a:pt x="19308" y="20065"/>
                    <a:pt x="19463" y="19085"/>
                  </a:cubicBezTo>
                  <a:cubicBezTo>
                    <a:pt x="19514" y="18706"/>
                    <a:pt x="19549" y="18311"/>
                    <a:pt x="19566" y="17916"/>
                  </a:cubicBezTo>
                  <a:cubicBezTo>
                    <a:pt x="19617" y="17090"/>
                    <a:pt x="19274" y="16454"/>
                    <a:pt x="18620" y="15956"/>
                  </a:cubicBezTo>
                  <a:cubicBezTo>
                    <a:pt x="17589" y="15182"/>
                    <a:pt x="16385" y="14958"/>
                    <a:pt x="15130" y="14958"/>
                  </a:cubicBezTo>
                  <a:cubicBezTo>
                    <a:pt x="14950" y="14955"/>
                    <a:pt x="14768" y="14954"/>
                    <a:pt x="14587" y="14954"/>
                  </a:cubicBezTo>
                  <a:cubicBezTo>
                    <a:pt x="14225" y="14954"/>
                    <a:pt x="13861" y="14958"/>
                    <a:pt x="13497" y="14958"/>
                  </a:cubicBezTo>
                  <a:cubicBezTo>
                    <a:pt x="12951" y="14958"/>
                    <a:pt x="12405" y="14950"/>
                    <a:pt x="11863" y="14907"/>
                  </a:cubicBezTo>
                  <a:cubicBezTo>
                    <a:pt x="11313" y="14872"/>
                    <a:pt x="10746" y="14700"/>
                    <a:pt x="10230" y="14460"/>
                  </a:cubicBezTo>
                  <a:cubicBezTo>
                    <a:pt x="9869" y="14288"/>
                    <a:pt x="9577" y="13927"/>
                    <a:pt x="9284" y="13634"/>
                  </a:cubicBezTo>
                  <a:cubicBezTo>
                    <a:pt x="9216" y="13566"/>
                    <a:pt x="9198" y="13428"/>
                    <a:pt x="9233" y="13342"/>
                  </a:cubicBezTo>
                  <a:cubicBezTo>
                    <a:pt x="9319" y="13015"/>
                    <a:pt x="9405" y="12689"/>
                    <a:pt x="9542" y="12379"/>
                  </a:cubicBezTo>
                  <a:cubicBezTo>
                    <a:pt x="9783" y="11864"/>
                    <a:pt x="10075" y="11348"/>
                    <a:pt x="10350" y="10849"/>
                  </a:cubicBezTo>
                  <a:cubicBezTo>
                    <a:pt x="10471" y="10608"/>
                    <a:pt x="10608" y="10368"/>
                    <a:pt x="10780" y="10179"/>
                  </a:cubicBezTo>
                  <a:cubicBezTo>
                    <a:pt x="11120" y="9820"/>
                    <a:pt x="11507" y="9621"/>
                    <a:pt x="11884" y="9621"/>
                  </a:cubicBezTo>
                  <a:cubicBezTo>
                    <a:pt x="12192" y="9621"/>
                    <a:pt x="12494" y="9755"/>
                    <a:pt x="12757" y="10041"/>
                  </a:cubicBezTo>
                  <a:cubicBezTo>
                    <a:pt x="13445" y="10798"/>
                    <a:pt x="14322" y="11021"/>
                    <a:pt x="15216" y="11296"/>
                  </a:cubicBezTo>
                  <a:cubicBezTo>
                    <a:pt x="15766" y="11468"/>
                    <a:pt x="16334" y="11623"/>
                    <a:pt x="16901" y="11778"/>
                  </a:cubicBezTo>
                  <a:cubicBezTo>
                    <a:pt x="16970" y="11797"/>
                    <a:pt x="17044" y="11806"/>
                    <a:pt x="17120" y="11806"/>
                  </a:cubicBezTo>
                  <a:cubicBezTo>
                    <a:pt x="17459" y="11806"/>
                    <a:pt x="17839" y="11625"/>
                    <a:pt x="18036" y="11331"/>
                  </a:cubicBezTo>
                  <a:cubicBezTo>
                    <a:pt x="18242" y="11004"/>
                    <a:pt x="18414" y="10660"/>
                    <a:pt x="18569" y="10316"/>
                  </a:cubicBezTo>
                  <a:cubicBezTo>
                    <a:pt x="19186" y="8964"/>
                    <a:pt x="20334" y="8463"/>
                    <a:pt x="21417" y="8463"/>
                  </a:cubicBezTo>
                  <a:close/>
                  <a:moveTo>
                    <a:pt x="11605" y="23400"/>
                  </a:moveTo>
                  <a:lnTo>
                    <a:pt x="11605" y="23400"/>
                  </a:lnTo>
                  <a:cubicBezTo>
                    <a:pt x="12121" y="23486"/>
                    <a:pt x="12689" y="23606"/>
                    <a:pt x="13308" y="23710"/>
                  </a:cubicBezTo>
                  <a:cubicBezTo>
                    <a:pt x="12603" y="25377"/>
                    <a:pt x="13462" y="26650"/>
                    <a:pt x="14786" y="27337"/>
                  </a:cubicBezTo>
                  <a:cubicBezTo>
                    <a:pt x="15302" y="27612"/>
                    <a:pt x="15818" y="27870"/>
                    <a:pt x="16420" y="28180"/>
                  </a:cubicBezTo>
                  <a:cubicBezTo>
                    <a:pt x="16283" y="28194"/>
                    <a:pt x="16142" y="28200"/>
                    <a:pt x="15999" y="28200"/>
                  </a:cubicBezTo>
                  <a:cubicBezTo>
                    <a:pt x="15081" y="28200"/>
                    <a:pt x="14072" y="27924"/>
                    <a:pt x="13462" y="27492"/>
                  </a:cubicBezTo>
                  <a:cubicBezTo>
                    <a:pt x="12809" y="27028"/>
                    <a:pt x="12431" y="26392"/>
                    <a:pt x="12242" y="25635"/>
                  </a:cubicBezTo>
                  <a:cubicBezTo>
                    <a:pt x="12052" y="24896"/>
                    <a:pt x="11829" y="24174"/>
                    <a:pt x="11605" y="23400"/>
                  </a:cubicBezTo>
                  <a:close/>
                  <a:moveTo>
                    <a:pt x="22963" y="25692"/>
                  </a:moveTo>
                  <a:cubicBezTo>
                    <a:pt x="23078" y="25692"/>
                    <a:pt x="23194" y="25756"/>
                    <a:pt x="23314" y="25876"/>
                  </a:cubicBezTo>
                  <a:cubicBezTo>
                    <a:pt x="23641" y="26220"/>
                    <a:pt x="23984" y="26529"/>
                    <a:pt x="24311" y="26873"/>
                  </a:cubicBezTo>
                  <a:cubicBezTo>
                    <a:pt x="24380" y="26959"/>
                    <a:pt x="24432" y="27131"/>
                    <a:pt x="24397" y="27234"/>
                  </a:cubicBezTo>
                  <a:cubicBezTo>
                    <a:pt x="24261" y="27846"/>
                    <a:pt x="23217" y="28610"/>
                    <a:pt x="22512" y="28610"/>
                  </a:cubicBezTo>
                  <a:cubicBezTo>
                    <a:pt x="22504" y="28610"/>
                    <a:pt x="22496" y="28610"/>
                    <a:pt x="22489" y="28610"/>
                  </a:cubicBezTo>
                  <a:cubicBezTo>
                    <a:pt x="22970" y="28266"/>
                    <a:pt x="23159" y="27819"/>
                    <a:pt x="23142" y="27286"/>
                  </a:cubicBezTo>
                  <a:cubicBezTo>
                    <a:pt x="23125" y="26770"/>
                    <a:pt x="23004" y="26306"/>
                    <a:pt x="22557" y="25962"/>
                  </a:cubicBezTo>
                  <a:cubicBezTo>
                    <a:pt x="22696" y="25778"/>
                    <a:pt x="22829" y="25692"/>
                    <a:pt x="22963" y="25692"/>
                  </a:cubicBezTo>
                  <a:close/>
                  <a:moveTo>
                    <a:pt x="10841" y="23451"/>
                  </a:moveTo>
                  <a:cubicBezTo>
                    <a:pt x="11192" y="23451"/>
                    <a:pt x="11397" y="23602"/>
                    <a:pt x="11554" y="24002"/>
                  </a:cubicBezTo>
                  <a:cubicBezTo>
                    <a:pt x="11743" y="24483"/>
                    <a:pt x="11915" y="24999"/>
                    <a:pt x="12018" y="25515"/>
                  </a:cubicBezTo>
                  <a:cubicBezTo>
                    <a:pt x="12362" y="27337"/>
                    <a:pt x="13755" y="28214"/>
                    <a:pt x="15388" y="28386"/>
                  </a:cubicBezTo>
                  <a:cubicBezTo>
                    <a:pt x="15646" y="28421"/>
                    <a:pt x="15904" y="28438"/>
                    <a:pt x="16162" y="28489"/>
                  </a:cubicBezTo>
                  <a:cubicBezTo>
                    <a:pt x="15540" y="28624"/>
                    <a:pt x="14918" y="28803"/>
                    <a:pt x="14292" y="28803"/>
                  </a:cubicBezTo>
                  <a:cubicBezTo>
                    <a:pt x="13880" y="28803"/>
                    <a:pt x="13466" y="28725"/>
                    <a:pt x="13050" y="28507"/>
                  </a:cubicBezTo>
                  <a:cubicBezTo>
                    <a:pt x="12087" y="27991"/>
                    <a:pt x="11365" y="27269"/>
                    <a:pt x="11090" y="26168"/>
                  </a:cubicBezTo>
                  <a:cubicBezTo>
                    <a:pt x="11021" y="25893"/>
                    <a:pt x="10935" y="25618"/>
                    <a:pt x="10866" y="25326"/>
                  </a:cubicBezTo>
                  <a:cubicBezTo>
                    <a:pt x="10746" y="24690"/>
                    <a:pt x="10505" y="24088"/>
                    <a:pt x="9972" y="23572"/>
                  </a:cubicBezTo>
                  <a:cubicBezTo>
                    <a:pt x="10247" y="23521"/>
                    <a:pt x="10419" y="23503"/>
                    <a:pt x="10608" y="23469"/>
                  </a:cubicBezTo>
                  <a:cubicBezTo>
                    <a:pt x="10692" y="23457"/>
                    <a:pt x="10770" y="23451"/>
                    <a:pt x="10841" y="23451"/>
                  </a:cubicBezTo>
                  <a:close/>
                  <a:moveTo>
                    <a:pt x="13693" y="23890"/>
                  </a:moveTo>
                  <a:cubicBezTo>
                    <a:pt x="13764" y="23890"/>
                    <a:pt x="13847" y="23910"/>
                    <a:pt x="13944" y="23950"/>
                  </a:cubicBezTo>
                  <a:cubicBezTo>
                    <a:pt x="14803" y="24294"/>
                    <a:pt x="15663" y="24638"/>
                    <a:pt x="16523" y="24965"/>
                  </a:cubicBezTo>
                  <a:cubicBezTo>
                    <a:pt x="17443" y="25323"/>
                    <a:pt x="18364" y="25518"/>
                    <a:pt x="19291" y="25518"/>
                  </a:cubicBezTo>
                  <a:cubicBezTo>
                    <a:pt x="20008" y="25518"/>
                    <a:pt x="20729" y="25401"/>
                    <a:pt x="21457" y="25154"/>
                  </a:cubicBezTo>
                  <a:cubicBezTo>
                    <a:pt x="21921" y="24999"/>
                    <a:pt x="22454" y="25033"/>
                    <a:pt x="22953" y="24982"/>
                  </a:cubicBezTo>
                  <a:cubicBezTo>
                    <a:pt x="23073" y="24982"/>
                    <a:pt x="23194" y="25033"/>
                    <a:pt x="23228" y="25051"/>
                  </a:cubicBezTo>
                  <a:cubicBezTo>
                    <a:pt x="22643" y="25549"/>
                    <a:pt x="22059" y="26031"/>
                    <a:pt x="21491" y="26546"/>
                  </a:cubicBezTo>
                  <a:cubicBezTo>
                    <a:pt x="20999" y="26992"/>
                    <a:pt x="20376" y="27223"/>
                    <a:pt x="19732" y="27223"/>
                  </a:cubicBezTo>
                  <a:cubicBezTo>
                    <a:pt x="19206" y="27223"/>
                    <a:pt x="18667" y="27069"/>
                    <a:pt x="18173" y="26753"/>
                  </a:cubicBezTo>
                  <a:cubicBezTo>
                    <a:pt x="17657" y="26426"/>
                    <a:pt x="17176" y="26014"/>
                    <a:pt x="16626" y="25721"/>
                  </a:cubicBezTo>
                  <a:cubicBezTo>
                    <a:pt x="16265" y="25532"/>
                    <a:pt x="15818" y="25446"/>
                    <a:pt x="15405" y="25412"/>
                  </a:cubicBezTo>
                  <a:cubicBezTo>
                    <a:pt x="15399" y="25411"/>
                    <a:pt x="15392" y="25411"/>
                    <a:pt x="15386" y="25411"/>
                  </a:cubicBezTo>
                  <a:cubicBezTo>
                    <a:pt x="15211" y="25411"/>
                    <a:pt x="14922" y="25624"/>
                    <a:pt x="14872" y="25790"/>
                  </a:cubicBezTo>
                  <a:cubicBezTo>
                    <a:pt x="14803" y="25962"/>
                    <a:pt x="14872" y="26306"/>
                    <a:pt x="15010" y="26426"/>
                  </a:cubicBezTo>
                  <a:cubicBezTo>
                    <a:pt x="15319" y="26701"/>
                    <a:pt x="15697" y="26890"/>
                    <a:pt x="16041" y="27114"/>
                  </a:cubicBezTo>
                  <a:cubicBezTo>
                    <a:pt x="16437" y="27355"/>
                    <a:pt x="16849" y="27578"/>
                    <a:pt x="17210" y="27870"/>
                  </a:cubicBezTo>
                  <a:cubicBezTo>
                    <a:pt x="17485" y="28111"/>
                    <a:pt x="17554" y="28489"/>
                    <a:pt x="17468" y="28954"/>
                  </a:cubicBezTo>
                  <a:cubicBezTo>
                    <a:pt x="17365" y="28868"/>
                    <a:pt x="17279" y="28850"/>
                    <a:pt x="17245" y="28782"/>
                  </a:cubicBezTo>
                  <a:cubicBezTo>
                    <a:pt x="16952" y="28042"/>
                    <a:pt x="16265" y="27802"/>
                    <a:pt x="15646" y="27475"/>
                  </a:cubicBezTo>
                  <a:cubicBezTo>
                    <a:pt x="15199" y="27234"/>
                    <a:pt x="14717" y="27045"/>
                    <a:pt x="14305" y="26770"/>
                  </a:cubicBezTo>
                  <a:cubicBezTo>
                    <a:pt x="13548" y="26237"/>
                    <a:pt x="13170" y="25498"/>
                    <a:pt x="13256" y="24535"/>
                  </a:cubicBezTo>
                  <a:cubicBezTo>
                    <a:pt x="13273" y="24432"/>
                    <a:pt x="13308" y="24311"/>
                    <a:pt x="13342" y="24208"/>
                  </a:cubicBezTo>
                  <a:cubicBezTo>
                    <a:pt x="13415" y="24002"/>
                    <a:pt x="13522" y="23890"/>
                    <a:pt x="13693" y="23890"/>
                  </a:cubicBezTo>
                  <a:close/>
                  <a:moveTo>
                    <a:pt x="49526" y="21422"/>
                  </a:moveTo>
                  <a:cubicBezTo>
                    <a:pt x="49858" y="21422"/>
                    <a:pt x="50212" y="21546"/>
                    <a:pt x="50548" y="21801"/>
                  </a:cubicBezTo>
                  <a:cubicBezTo>
                    <a:pt x="50479" y="21818"/>
                    <a:pt x="50427" y="21818"/>
                    <a:pt x="50376" y="21818"/>
                  </a:cubicBezTo>
                  <a:cubicBezTo>
                    <a:pt x="49327" y="21818"/>
                    <a:pt x="48932" y="22059"/>
                    <a:pt x="48622" y="23056"/>
                  </a:cubicBezTo>
                  <a:cubicBezTo>
                    <a:pt x="48433" y="23692"/>
                    <a:pt x="48347" y="24363"/>
                    <a:pt x="48227" y="25016"/>
                  </a:cubicBezTo>
                  <a:cubicBezTo>
                    <a:pt x="48210" y="25102"/>
                    <a:pt x="48210" y="25188"/>
                    <a:pt x="48244" y="25240"/>
                  </a:cubicBezTo>
                  <a:cubicBezTo>
                    <a:pt x="48296" y="25377"/>
                    <a:pt x="48382" y="25498"/>
                    <a:pt x="48467" y="25618"/>
                  </a:cubicBezTo>
                  <a:cubicBezTo>
                    <a:pt x="48588" y="25532"/>
                    <a:pt x="48760" y="25498"/>
                    <a:pt x="48811" y="25377"/>
                  </a:cubicBezTo>
                  <a:cubicBezTo>
                    <a:pt x="49035" y="24862"/>
                    <a:pt x="49241" y="24329"/>
                    <a:pt x="49430" y="23796"/>
                  </a:cubicBezTo>
                  <a:cubicBezTo>
                    <a:pt x="49648" y="23173"/>
                    <a:pt x="50036" y="22804"/>
                    <a:pt x="50567" y="22804"/>
                  </a:cubicBezTo>
                  <a:cubicBezTo>
                    <a:pt x="50622" y="22804"/>
                    <a:pt x="50679" y="22807"/>
                    <a:pt x="50737" y="22816"/>
                  </a:cubicBezTo>
                  <a:cubicBezTo>
                    <a:pt x="51064" y="22850"/>
                    <a:pt x="51373" y="23056"/>
                    <a:pt x="51717" y="23194"/>
                  </a:cubicBezTo>
                  <a:cubicBezTo>
                    <a:pt x="51631" y="23297"/>
                    <a:pt x="51614" y="23331"/>
                    <a:pt x="51597" y="23331"/>
                  </a:cubicBezTo>
                  <a:cubicBezTo>
                    <a:pt x="50720" y="23331"/>
                    <a:pt x="50513" y="23469"/>
                    <a:pt x="50204" y="24311"/>
                  </a:cubicBezTo>
                  <a:cubicBezTo>
                    <a:pt x="49963" y="24948"/>
                    <a:pt x="49809" y="25601"/>
                    <a:pt x="49637" y="26254"/>
                  </a:cubicBezTo>
                  <a:cubicBezTo>
                    <a:pt x="49602" y="26340"/>
                    <a:pt x="49671" y="26461"/>
                    <a:pt x="49705" y="26581"/>
                  </a:cubicBezTo>
                  <a:cubicBezTo>
                    <a:pt x="49809" y="26529"/>
                    <a:pt x="49946" y="26495"/>
                    <a:pt x="49998" y="26409"/>
                  </a:cubicBezTo>
                  <a:cubicBezTo>
                    <a:pt x="50256" y="26031"/>
                    <a:pt x="50462" y="25652"/>
                    <a:pt x="50703" y="25274"/>
                  </a:cubicBezTo>
                  <a:cubicBezTo>
                    <a:pt x="50949" y="24896"/>
                    <a:pt x="51186" y="24707"/>
                    <a:pt x="51440" y="24707"/>
                  </a:cubicBezTo>
                  <a:cubicBezTo>
                    <a:pt x="51682" y="24707"/>
                    <a:pt x="51939" y="24879"/>
                    <a:pt x="52233" y="25223"/>
                  </a:cubicBezTo>
                  <a:cubicBezTo>
                    <a:pt x="50960" y="25773"/>
                    <a:pt x="50840" y="27028"/>
                    <a:pt x="50462" y="28111"/>
                  </a:cubicBezTo>
                  <a:cubicBezTo>
                    <a:pt x="50238" y="28747"/>
                    <a:pt x="49963" y="29297"/>
                    <a:pt x="49344" y="29624"/>
                  </a:cubicBezTo>
                  <a:cubicBezTo>
                    <a:pt x="49224" y="29693"/>
                    <a:pt x="49121" y="29830"/>
                    <a:pt x="49086" y="29968"/>
                  </a:cubicBezTo>
                  <a:cubicBezTo>
                    <a:pt x="48622" y="31584"/>
                    <a:pt x="48210" y="33200"/>
                    <a:pt x="47745" y="34799"/>
                  </a:cubicBezTo>
                  <a:cubicBezTo>
                    <a:pt x="47470" y="35779"/>
                    <a:pt x="47126" y="36725"/>
                    <a:pt x="46783" y="37688"/>
                  </a:cubicBezTo>
                  <a:cubicBezTo>
                    <a:pt x="46497" y="38477"/>
                    <a:pt x="45916" y="38840"/>
                    <a:pt x="45071" y="38840"/>
                  </a:cubicBezTo>
                  <a:cubicBezTo>
                    <a:pt x="45051" y="38840"/>
                    <a:pt x="45032" y="38840"/>
                    <a:pt x="45012" y="38840"/>
                  </a:cubicBezTo>
                  <a:cubicBezTo>
                    <a:pt x="43550" y="38822"/>
                    <a:pt x="42140" y="38633"/>
                    <a:pt x="40765" y="38117"/>
                  </a:cubicBezTo>
                  <a:cubicBezTo>
                    <a:pt x="40976" y="37743"/>
                    <a:pt x="41051" y="37623"/>
                    <a:pt x="41241" y="37623"/>
                  </a:cubicBezTo>
                  <a:cubicBezTo>
                    <a:pt x="41329" y="37623"/>
                    <a:pt x="41443" y="37649"/>
                    <a:pt x="41607" y="37688"/>
                  </a:cubicBezTo>
                  <a:cubicBezTo>
                    <a:pt x="41986" y="37774"/>
                    <a:pt x="42381" y="37825"/>
                    <a:pt x="42777" y="37877"/>
                  </a:cubicBezTo>
                  <a:cubicBezTo>
                    <a:pt x="42788" y="37879"/>
                    <a:pt x="42801" y="37880"/>
                    <a:pt x="42814" y="37880"/>
                  </a:cubicBezTo>
                  <a:cubicBezTo>
                    <a:pt x="42895" y="37880"/>
                    <a:pt x="42997" y="37838"/>
                    <a:pt x="43086" y="37808"/>
                  </a:cubicBezTo>
                  <a:cubicBezTo>
                    <a:pt x="43086" y="37774"/>
                    <a:pt x="43086" y="37739"/>
                    <a:pt x="43086" y="37705"/>
                  </a:cubicBezTo>
                  <a:cubicBezTo>
                    <a:pt x="42536" y="37567"/>
                    <a:pt x="41986" y="37430"/>
                    <a:pt x="41435" y="37309"/>
                  </a:cubicBezTo>
                  <a:cubicBezTo>
                    <a:pt x="41607" y="36910"/>
                    <a:pt x="41657" y="36791"/>
                    <a:pt x="41831" y="36791"/>
                  </a:cubicBezTo>
                  <a:cubicBezTo>
                    <a:pt x="41920" y="36791"/>
                    <a:pt x="42041" y="36822"/>
                    <a:pt x="42226" y="36862"/>
                  </a:cubicBezTo>
                  <a:cubicBezTo>
                    <a:pt x="42691" y="36966"/>
                    <a:pt x="43155" y="36983"/>
                    <a:pt x="43619" y="37017"/>
                  </a:cubicBezTo>
                  <a:cubicBezTo>
                    <a:pt x="43631" y="37020"/>
                    <a:pt x="43643" y="37021"/>
                    <a:pt x="43656" y="37021"/>
                  </a:cubicBezTo>
                  <a:cubicBezTo>
                    <a:pt x="43733" y="37021"/>
                    <a:pt x="43820" y="36980"/>
                    <a:pt x="43894" y="36966"/>
                  </a:cubicBezTo>
                  <a:lnTo>
                    <a:pt x="43894" y="36880"/>
                  </a:lnTo>
                  <a:cubicBezTo>
                    <a:pt x="43241" y="36759"/>
                    <a:pt x="42587" y="36656"/>
                    <a:pt x="41968" y="36553"/>
                  </a:cubicBezTo>
                  <a:cubicBezTo>
                    <a:pt x="42381" y="35418"/>
                    <a:pt x="42777" y="34352"/>
                    <a:pt x="43206" y="33217"/>
                  </a:cubicBezTo>
                  <a:cubicBezTo>
                    <a:pt x="43378" y="33303"/>
                    <a:pt x="43585" y="33372"/>
                    <a:pt x="43739" y="33475"/>
                  </a:cubicBezTo>
                  <a:cubicBezTo>
                    <a:pt x="44014" y="33682"/>
                    <a:pt x="44324" y="33888"/>
                    <a:pt x="44547" y="34163"/>
                  </a:cubicBezTo>
                  <a:cubicBezTo>
                    <a:pt x="44840" y="34496"/>
                    <a:pt x="45113" y="34636"/>
                    <a:pt x="45349" y="34636"/>
                  </a:cubicBezTo>
                  <a:cubicBezTo>
                    <a:pt x="45722" y="34636"/>
                    <a:pt x="46003" y="34287"/>
                    <a:pt x="46129" y="33802"/>
                  </a:cubicBezTo>
                  <a:cubicBezTo>
                    <a:pt x="46559" y="32237"/>
                    <a:pt x="46937" y="30656"/>
                    <a:pt x="47333" y="29091"/>
                  </a:cubicBezTo>
                  <a:cubicBezTo>
                    <a:pt x="47436" y="28644"/>
                    <a:pt x="47384" y="28214"/>
                    <a:pt x="47144" y="27836"/>
                  </a:cubicBezTo>
                  <a:cubicBezTo>
                    <a:pt x="46628" y="27011"/>
                    <a:pt x="46731" y="26168"/>
                    <a:pt x="47058" y="25326"/>
                  </a:cubicBezTo>
                  <a:cubicBezTo>
                    <a:pt x="47453" y="24311"/>
                    <a:pt x="47866" y="23297"/>
                    <a:pt x="48296" y="22300"/>
                  </a:cubicBezTo>
                  <a:cubicBezTo>
                    <a:pt x="48547" y="21724"/>
                    <a:pt x="49009" y="21422"/>
                    <a:pt x="49526" y="21422"/>
                  </a:cubicBezTo>
                  <a:close/>
                  <a:moveTo>
                    <a:pt x="5000" y="25478"/>
                  </a:moveTo>
                  <a:cubicBezTo>
                    <a:pt x="5018" y="25478"/>
                    <a:pt x="5036" y="25479"/>
                    <a:pt x="5055" y="25481"/>
                  </a:cubicBezTo>
                  <a:cubicBezTo>
                    <a:pt x="5313" y="25498"/>
                    <a:pt x="5588" y="25566"/>
                    <a:pt x="5811" y="25670"/>
                  </a:cubicBezTo>
                  <a:cubicBezTo>
                    <a:pt x="6671" y="26099"/>
                    <a:pt x="6843" y="26461"/>
                    <a:pt x="6585" y="27389"/>
                  </a:cubicBezTo>
                  <a:cubicBezTo>
                    <a:pt x="6482" y="27767"/>
                    <a:pt x="6344" y="28145"/>
                    <a:pt x="6258" y="28524"/>
                  </a:cubicBezTo>
                  <a:cubicBezTo>
                    <a:pt x="6138" y="28971"/>
                    <a:pt x="6258" y="29418"/>
                    <a:pt x="6516" y="29469"/>
                  </a:cubicBezTo>
                  <a:cubicBezTo>
                    <a:pt x="6562" y="29478"/>
                    <a:pt x="6605" y="29483"/>
                    <a:pt x="6645" y="29483"/>
                  </a:cubicBezTo>
                  <a:cubicBezTo>
                    <a:pt x="6979" y="29483"/>
                    <a:pt x="7116" y="29182"/>
                    <a:pt x="7238" y="28936"/>
                  </a:cubicBezTo>
                  <a:cubicBezTo>
                    <a:pt x="7720" y="28025"/>
                    <a:pt x="7926" y="27097"/>
                    <a:pt x="7462" y="26134"/>
                  </a:cubicBezTo>
                  <a:cubicBezTo>
                    <a:pt x="7517" y="26124"/>
                    <a:pt x="7572" y="26119"/>
                    <a:pt x="7628" y="26119"/>
                  </a:cubicBezTo>
                  <a:cubicBezTo>
                    <a:pt x="8158" y="26119"/>
                    <a:pt x="8665" y="26552"/>
                    <a:pt x="8665" y="27097"/>
                  </a:cubicBezTo>
                  <a:cubicBezTo>
                    <a:pt x="8648" y="27681"/>
                    <a:pt x="8579" y="28300"/>
                    <a:pt x="8390" y="28850"/>
                  </a:cubicBezTo>
                  <a:cubicBezTo>
                    <a:pt x="8064" y="29796"/>
                    <a:pt x="7634" y="30724"/>
                    <a:pt x="7187" y="31636"/>
                  </a:cubicBezTo>
                  <a:cubicBezTo>
                    <a:pt x="6843" y="32358"/>
                    <a:pt x="6276" y="32822"/>
                    <a:pt x="5536" y="33114"/>
                  </a:cubicBezTo>
                  <a:cubicBezTo>
                    <a:pt x="5261" y="33235"/>
                    <a:pt x="5003" y="33475"/>
                    <a:pt x="4831" y="33716"/>
                  </a:cubicBezTo>
                  <a:cubicBezTo>
                    <a:pt x="4230" y="34576"/>
                    <a:pt x="3972" y="35539"/>
                    <a:pt x="3869" y="36570"/>
                  </a:cubicBezTo>
                  <a:cubicBezTo>
                    <a:pt x="3765" y="37481"/>
                    <a:pt x="4075" y="37980"/>
                    <a:pt x="4986" y="38186"/>
                  </a:cubicBezTo>
                  <a:cubicBezTo>
                    <a:pt x="5743" y="38358"/>
                    <a:pt x="6533" y="38461"/>
                    <a:pt x="7307" y="38496"/>
                  </a:cubicBezTo>
                  <a:cubicBezTo>
                    <a:pt x="8459" y="38564"/>
                    <a:pt x="9061" y="39149"/>
                    <a:pt x="9336" y="40163"/>
                  </a:cubicBezTo>
                  <a:cubicBezTo>
                    <a:pt x="9628" y="41229"/>
                    <a:pt x="9164" y="42278"/>
                    <a:pt x="8270" y="42777"/>
                  </a:cubicBezTo>
                  <a:cubicBezTo>
                    <a:pt x="7687" y="43105"/>
                    <a:pt x="7070" y="43235"/>
                    <a:pt x="6437" y="43235"/>
                  </a:cubicBezTo>
                  <a:cubicBezTo>
                    <a:pt x="6173" y="43235"/>
                    <a:pt x="5907" y="43213"/>
                    <a:pt x="5639" y="43172"/>
                  </a:cubicBezTo>
                  <a:cubicBezTo>
                    <a:pt x="4797" y="43052"/>
                    <a:pt x="3937" y="43000"/>
                    <a:pt x="3146" y="42571"/>
                  </a:cubicBezTo>
                  <a:cubicBezTo>
                    <a:pt x="1393" y="41625"/>
                    <a:pt x="1049" y="40593"/>
                    <a:pt x="1393" y="38926"/>
                  </a:cubicBezTo>
                  <a:cubicBezTo>
                    <a:pt x="1719" y="37344"/>
                    <a:pt x="2270" y="35831"/>
                    <a:pt x="2682" y="34266"/>
                  </a:cubicBezTo>
                  <a:cubicBezTo>
                    <a:pt x="2734" y="34077"/>
                    <a:pt x="2699" y="33802"/>
                    <a:pt x="2613" y="33630"/>
                  </a:cubicBezTo>
                  <a:cubicBezTo>
                    <a:pt x="2235" y="32942"/>
                    <a:pt x="2201" y="32237"/>
                    <a:pt x="2373" y="31515"/>
                  </a:cubicBezTo>
                  <a:cubicBezTo>
                    <a:pt x="2613" y="30552"/>
                    <a:pt x="2871" y="29607"/>
                    <a:pt x="3129" y="28644"/>
                  </a:cubicBezTo>
                  <a:cubicBezTo>
                    <a:pt x="3473" y="27389"/>
                    <a:pt x="3422" y="27200"/>
                    <a:pt x="2373" y="26529"/>
                  </a:cubicBezTo>
                  <a:cubicBezTo>
                    <a:pt x="2568" y="26318"/>
                    <a:pt x="2904" y="26214"/>
                    <a:pt x="3240" y="26214"/>
                  </a:cubicBezTo>
                  <a:cubicBezTo>
                    <a:pt x="3615" y="26214"/>
                    <a:pt x="3988" y="26344"/>
                    <a:pt x="4161" y="26598"/>
                  </a:cubicBezTo>
                  <a:cubicBezTo>
                    <a:pt x="4230" y="26736"/>
                    <a:pt x="4264" y="26942"/>
                    <a:pt x="4230" y="27097"/>
                  </a:cubicBezTo>
                  <a:cubicBezTo>
                    <a:pt x="4178" y="27527"/>
                    <a:pt x="4075" y="27956"/>
                    <a:pt x="3989" y="28369"/>
                  </a:cubicBezTo>
                  <a:cubicBezTo>
                    <a:pt x="3972" y="28489"/>
                    <a:pt x="3937" y="28644"/>
                    <a:pt x="3989" y="28747"/>
                  </a:cubicBezTo>
                  <a:cubicBezTo>
                    <a:pt x="4040" y="28902"/>
                    <a:pt x="4144" y="29091"/>
                    <a:pt x="4281" y="29143"/>
                  </a:cubicBezTo>
                  <a:cubicBezTo>
                    <a:pt x="4295" y="29147"/>
                    <a:pt x="4311" y="29149"/>
                    <a:pt x="4329" y="29149"/>
                  </a:cubicBezTo>
                  <a:cubicBezTo>
                    <a:pt x="4446" y="29149"/>
                    <a:pt x="4634" y="29060"/>
                    <a:pt x="4694" y="28971"/>
                  </a:cubicBezTo>
                  <a:cubicBezTo>
                    <a:pt x="4883" y="28592"/>
                    <a:pt x="5055" y="28197"/>
                    <a:pt x="5210" y="27802"/>
                  </a:cubicBezTo>
                  <a:cubicBezTo>
                    <a:pt x="5278" y="27612"/>
                    <a:pt x="5244" y="27406"/>
                    <a:pt x="5278" y="27200"/>
                  </a:cubicBezTo>
                  <a:cubicBezTo>
                    <a:pt x="5364" y="26495"/>
                    <a:pt x="5141" y="25945"/>
                    <a:pt x="4402" y="25687"/>
                  </a:cubicBezTo>
                  <a:cubicBezTo>
                    <a:pt x="4419" y="25652"/>
                    <a:pt x="4419" y="25618"/>
                    <a:pt x="4436" y="25584"/>
                  </a:cubicBezTo>
                  <a:cubicBezTo>
                    <a:pt x="4624" y="25552"/>
                    <a:pt x="4812" y="25478"/>
                    <a:pt x="5000" y="25478"/>
                  </a:cubicBezTo>
                  <a:close/>
                  <a:moveTo>
                    <a:pt x="22354" y="87486"/>
                  </a:moveTo>
                  <a:cubicBezTo>
                    <a:pt x="22937" y="87486"/>
                    <a:pt x="23526" y="87564"/>
                    <a:pt x="24122" y="87737"/>
                  </a:cubicBezTo>
                  <a:cubicBezTo>
                    <a:pt x="24397" y="87806"/>
                    <a:pt x="24655" y="87926"/>
                    <a:pt x="24930" y="88012"/>
                  </a:cubicBezTo>
                  <a:cubicBezTo>
                    <a:pt x="24913" y="88046"/>
                    <a:pt x="24913" y="88064"/>
                    <a:pt x="24913" y="88098"/>
                  </a:cubicBezTo>
                  <a:cubicBezTo>
                    <a:pt x="24689" y="88081"/>
                    <a:pt x="24466" y="88064"/>
                    <a:pt x="24260" y="88046"/>
                  </a:cubicBezTo>
                  <a:cubicBezTo>
                    <a:pt x="24032" y="88027"/>
                    <a:pt x="23807" y="88018"/>
                    <a:pt x="23582" y="88018"/>
                  </a:cubicBezTo>
                  <a:cubicBezTo>
                    <a:pt x="22400" y="88018"/>
                    <a:pt x="21261" y="88272"/>
                    <a:pt x="20133" y="88648"/>
                  </a:cubicBezTo>
                  <a:cubicBezTo>
                    <a:pt x="18637" y="89147"/>
                    <a:pt x="17228" y="89834"/>
                    <a:pt x="15921" y="90711"/>
                  </a:cubicBezTo>
                  <a:cubicBezTo>
                    <a:pt x="15147" y="91210"/>
                    <a:pt x="14339" y="91623"/>
                    <a:pt x="13428" y="91812"/>
                  </a:cubicBezTo>
                  <a:cubicBezTo>
                    <a:pt x="13262" y="91846"/>
                    <a:pt x="13102" y="91863"/>
                    <a:pt x="12946" y="91863"/>
                  </a:cubicBezTo>
                  <a:cubicBezTo>
                    <a:pt x="12326" y="91863"/>
                    <a:pt x="11777" y="91601"/>
                    <a:pt x="11227" y="91176"/>
                  </a:cubicBezTo>
                  <a:cubicBezTo>
                    <a:pt x="11416" y="91158"/>
                    <a:pt x="11537" y="91141"/>
                    <a:pt x="11674" y="91141"/>
                  </a:cubicBezTo>
                  <a:cubicBezTo>
                    <a:pt x="12723" y="91107"/>
                    <a:pt x="13720" y="90883"/>
                    <a:pt x="14666" y="90402"/>
                  </a:cubicBezTo>
                  <a:cubicBezTo>
                    <a:pt x="16144" y="89645"/>
                    <a:pt x="17623" y="88854"/>
                    <a:pt x="19136" y="88201"/>
                  </a:cubicBezTo>
                  <a:cubicBezTo>
                    <a:pt x="20181" y="87763"/>
                    <a:pt x="21255" y="87486"/>
                    <a:pt x="22354" y="87486"/>
                  </a:cubicBezTo>
                  <a:close/>
                  <a:moveTo>
                    <a:pt x="37500" y="18483"/>
                  </a:moveTo>
                  <a:cubicBezTo>
                    <a:pt x="37659" y="18483"/>
                    <a:pt x="37831" y="18541"/>
                    <a:pt x="37962" y="18620"/>
                  </a:cubicBezTo>
                  <a:cubicBezTo>
                    <a:pt x="39390" y="19497"/>
                    <a:pt x="40490" y="20701"/>
                    <a:pt x="41332" y="22128"/>
                  </a:cubicBezTo>
                  <a:cubicBezTo>
                    <a:pt x="42863" y="24776"/>
                    <a:pt x="43671" y="27612"/>
                    <a:pt x="43275" y="30690"/>
                  </a:cubicBezTo>
                  <a:cubicBezTo>
                    <a:pt x="43017" y="32684"/>
                    <a:pt x="42605" y="34662"/>
                    <a:pt x="41521" y="36398"/>
                  </a:cubicBezTo>
                  <a:cubicBezTo>
                    <a:pt x="41074" y="37137"/>
                    <a:pt x="40524" y="37860"/>
                    <a:pt x="39888" y="38427"/>
                  </a:cubicBezTo>
                  <a:cubicBezTo>
                    <a:pt x="38169" y="39957"/>
                    <a:pt x="36432" y="41522"/>
                    <a:pt x="34558" y="42846"/>
                  </a:cubicBezTo>
                  <a:cubicBezTo>
                    <a:pt x="33062" y="43894"/>
                    <a:pt x="31343" y="44651"/>
                    <a:pt x="29693" y="45511"/>
                  </a:cubicBezTo>
                  <a:cubicBezTo>
                    <a:pt x="27853" y="46473"/>
                    <a:pt x="25893" y="47127"/>
                    <a:pt x="23933" y="47780"/>
                  </a:cubicBezTo>
                  <a:cubicBezTo>
                    <a:pt x="22386" y="48279"/>
                    <a:pt x="20873" y="48915"/>
                    <a:pt x="19738" y="50153"/>
                  </a:cubicBezTo>
                  <a:cubicBezTo>
                    <a:pt x="19377" y="50531"/>
                    <a:pt x="19067" y="50995"/>
                    <a:pt x="18827" y="51477"/>
                  </a:cubicBezTo>
                  <a:cubicBezTo>
                    <a:pt x="18225" y="52680"/>
                    <a:pt x="18964" y="53918"/>
                    <a:pt x="20305" y="54038"/>
                  </a:cubicBezTo>
                  <a:cubicBezTo>
                    <a:pt x="20502" y="54053"/>
                    <a:pt x="20697" y="54060"/>
                    <a:pt x="20890" y="54060"/>
                  </a:cubicBezTo>
                  <a:cubicBezTo>
                    <a:pt x="21832" y="54060"/>
                    <a:pt x="22742" y="53891"/>
                    <a:pt x="23641" y="53591"/>
                  </a:cubicBezTo>
                  <a:cubicBezTo>
                    <a:pt x="27062" y="52508"/>
                    <a:pt x="30466" y="51391"/>
                    <a:pt x="33888" y="50307"/>
                  </a:cubicBezTo>
                  <a:cubicBezTo>
                    <a:pt x="34791" y="50029"/>
                    <a:pt x="35706" y="49912"/>
                    <a:pt x="36626" y="49912"/>
                  </a:cubicBezTo>
                  <a:cubicBezTo>
                    <a:pt x="37299" y="49912"/>
                    <a:pt x="37974" y="49975"/>
                    <a:pt x="38650" y="50084"/>
                  </a:cubicBezTo>
                  <a:cubicBezTo>
                    <a:pt x="40043" y="50307"/>
                    <a:pt x="41435" y="50600"/>
                    <a:pt x="42794" y="50995"/>
                  </a:cubicBezTo>
                  <a:cubicBezTo>
                    <a:pt x="44307" y="51408"/>
                    <a:pt x="45682" y="52164"/>
                    <a:pt x="46886" y="53196"/>
                  </a:cubicBezTo>
                  <a:cubicBezTo>
                    <a:pt x="48725" y="54743"/>
                    <a:pt x="50496" y="56394"/>
                    <a:pt x="51631" y="58577"/>
                  </a:cubicBezTo>
                  <a:cubicBezTo>
                    <a:pt x="52783" y="60778"/>
                    <a:pt x="53247" y="63133"/>
                    <a:pt x="52989" y="65609"/>
                  </a:cubicBezTo>
                  <a:cubicBezTo>
                    <a:pt x="52955" y="65988"/>
                    <a:pt x="52800" y="66349"/>
                    <a:pt x="52714" y="66710"/>
                  </a:cubicBezTo>
                  <a:cubicBezTo>
                    <a:pt x="52112" y="69151"/>
                    <a:pt x="50789" y="71214"/>
                    <a:pt x="49430" y="73260"/>
                  </a:cubicBezTo>
                  <a:cubicBezTo>
                    <a:pt x="48278" y="74980"/>
                    <a:pt x="47040" y="76613"/>
                    <a:pt x="45407" y="77920"/>
                  </a:cubicBezTo>
                  <a:cubicBezTo>
                    <a:pt x="43585" y="79381"/>
                    <a:pt x="41504" y="80413"/>
                    <a:pt x="39304" y="81203"/>
                  </a:cubicBezTo>
                  <a:cubicBezTo>
                    <a:pt x="36238" y="82293"/>
                    <a:pt x="33099" y="82776"/>
                    <a:pt x="29905" y="82776"/>
                  </a:cubicBezTo>
                  <a:cubicBezTo>
                    <a:pt x="28763" y="82776"/>
                    <a:pt x="27615" y="82714"/>
                    <a:pt x="26460" y="82596"/>
                  </a:cubicBezTo>
                  <a:cubicBezTo>
                    <a:pt x="23778" y="82321"/>
                    <a:pt x="21113" y="82012"/>
                    <a:pt x="18431" y="81822"/>
                  </a:cubicBezTo>
                  <a:cubicBezTo>
                    <a:pt x="18109" y="81803"/>
                    <a:pt x="17788" y="81793"/>
                    <a:pt x="17468" y="81793"/>
                  </a:cubicBezTo>
                  <a:cubicBezTo>
                    <a:pt x="15836" y="81793"/>
                    <a:pt x="14224" y="82053"/>
                    <a:pt x="12671" y="82613"/>
                  </a:cubicBezTo>
                  <a:cubicBezTo>
                    <a:pt x="11760" y="82940"/>
                    <a:pt x="10935" y="83387"/>
                    <a:pt x="10178" y="83989"/>
                  </a:cubicBezTo>
                  <a:cubicBezTo>
                    <a:pt x="8132" y="85657"/>
                    <a:pt x="7995" y="88734"/>
                    <a:pt x="9938" y="90539"/>
                  </a:cubicBezTo>
                  <a:cubicBezTo>
                    <a:pt x="11468" y="91966"/>
                    <a:pt x="13273" y="92878"/>
                    <a:pt x="15405" y="92929"/>
                  </a:cubicBezTo>
                  <a:cubicBezTo>
                    <a:pt x="15789" y="92942"/>
                    <a:pt x="16172" y="92946"/>
                    <a:pt x="16554" y="92946"/>
                  </a:cubicBezTo>
                  <a:cubicBezTo>
                    <a:pt x="17469" y="92946"/>
                    <a:pt x="18380" y="92921"/>
                    <a:pt x="19289" y="92921"/>
                  </a:cubicBezTo>
                  <a:cubicBezTo>
                    <a:pt x="19565" y="92921"/>
                    <a:pt x="19841" y="92923"/>
                    <a:pt x="20116" y="92929"/>
                  </a:cubicBezTo>
                  <a:cubicBezTo>
                    <a:pt x="21062" y="92946"/>
                    <a:pt x="21990" y="93067"/>
                    <a:pt x="22919" y="93170"/>
                  </a:cubicBezTo>
                  <a:cubicBezTo>
                    <a:pt x="23090" y="93187"/>
                    <a:pt x="23262" y="93290"/>
                    <a:pt x="23434" y="93411"/>
                  </a:cubicBezTo>
                  <a:cubicBezTo>
                    <a:pt x="23314" y="93428"/>
                    <a:pt x="23194" y="93428"/>
                    <a:pt x="23090" y="93445"/>
                  </a:cubicBezTo>
                  <a:cubicBezTo>
                    <a:pt x="21887" y="93669"/>
                    <a:pt x="20683" y="93875"/>
                    <a:pt x="19497" y="94133"/>
                  </a:cubicBezTo>
                  <a:cubicBezTo>
                    <a:pt x="18397" y="94373"/>
                    <a:pt x="17296" y="94700"/>
                    <a:pt x="16179" y="94941"/>
                  </a:cubicBezTo>
                  <a:cubicBezTo>
                    <a:pt x="15045" y="95182"/>
                    <a:pt x="13915" y="95325"/>
                    <a:pt x="12791" y="95325"/>
                  </a:cubicBezTo>
                  <a:cubicBezTo>
                    <a:pt x="11511" y="95325"/>
                    <a:pt x="10238" y="95139"/>
                    <a:pt x="8975" y="94700"/>
                  </a:cubicBezTo>
                  <a:cubicBezTo>
                    <a:pt x="6619" y="93892"/>
                    <a:pt x="5106" y="92293"/>
                    <a:pt x="4591" y="89817"/>
                  </a:cubicBezTo>
                  <a:cubicBezTo>
                    <a:pt x="4247" y="88081"/>
                    <a:pt x="4367" y="86327"/>
                    <a:pt x="4608" y="84573"/>
                  </a:cubicBezTo>
                  <a:cubicBezTo>
                    <a:pt x="4952" y="81908"/>
                    <a:pt x="6172" y="79605"/>
                    <a:pt x="7651" y="77473"/>
                  </a:cubicBezTo>
                  <a:cubicBezTo>
                    <a:pt x="9680" y="74550"/>
                    <a:pt x="12585" y="72865"/>
                    <a:pt x="15990" y="71988"/>
                  </a:cubicBezTo>
                  <a:cubicBezTo>
                    <a:pt x="18517" y="71352"/>
                    <a:pt x="21096" y="71197"/>
                    <a:pt x="23675" y="70922"/>
                  </a:cubicBezTo>
                  <a:cubicBezTo>
                    <a:pt x="26340" y="70647"/>
                    <a:pt x="29005" y="70303"/>
                    <a:pt x="31635" y="69718"/>
                  </a:cubicBezTo>
                  <a:cubicBezTo>
                    <a:pt x="32891" y="69426"/>
                    <a:pt x="33922" y="68429"/>
                    <a:pt x="34111" y="67277"/>
                  </a:cubicBezTo>
                  <a:cubicBezTo>
                    <a:pt x="34318" y="65988"/>
                    <a:pt x="33509" y="64939"/>
                    <a:pt x="32203" y="64887"/>
                  </a:cubicBezTo>
                  <a:cubicBezTo>
                    <a:pt x="32142" y="64885"/>
                    <a:pt x="32080" y="64884"/>
                    <a:pt x="32018" y="64884"/>
                  </a:cubicBezTo>
                  <a:cubicBezTo>
                    <a:pt x="31591" y="64884"/>
                    <a:pt x="31144" y="64935"/>
                    <a:pt x="30724" y="65025"/>
                  </a:cubicBezTo>
                  <a:cubicBezTo>
                    <a:pt x="28300" y="65541"/>
                    <a:pt x="25893" y="66108"/>
                    <a:pt x="23451" y="66641"/>
                  </a:cubicBezTo>
                  <a:cubicBezTo>
                    <a:pt x="20924" y="67191"/>
                    <a:pt x="18362" y="67707"/>
                    <a:pt x="15766" y="67827"/>
                  </a:cubicBezTo>
                  <a:cubicBezTo>
                    <a:pt x="15590" y="67835"/>
                    <a:pt x="15414" y="67838"/>
                    <a:pt x="15239" y="67838"/>
                  </a:cubicBezTo>
                  <a:cubicBezTo>
                    <a:pt x="13761" y="67838"/>
                    <a:pt x="12336" y="67580"/>
                    <a:pt x="10952" y="67088"/>
                  </a:cubicBezTo>
                  <a:cubicBezTo>
                    <a:pt x="9405" y="66555"/>
                    <a:pt x="7909" y="65953"/>
                    <a:pt x="6482" y="65162"/>
                  </a:cubicBezTo>
                  <a:cubicBezTo>
                    <a:pt x="4161" y="63890"/>
                    <a:pt x="2665" y="61964"/>
                    <a:pt x="1754" y="59523"/>
                  </a:cubicBezTo>
                  <a:cubicBezTo>
                    <a:pt x="894" y="57219"/>
                    <a:pt x="447" y="54829"/>
                    <a:pt x="653" y="52353"/>
                  </a:cubicBezTo>
                  <a:cubicBezTo>
                    <a:pt x="722" y="51528"/>
                    <a:pt x="929" y="50686"/>
                    <a:pt x="1100" y="49860"/>
                  </a:cubicBezTo>
                  <a:cubicBezTo>
                    <a:pt x="1513" y="47969"/>
                    <a:pt x="2132" y="46147"/>
                    <a:pt x="3009" y="44410"/>
                  </a:cubicBezTo>
                  <a:cubicBezTo>
                    <a:pt x="3009" y="44393"/>
                    <a:pt x="3026" y="44359"/>
                    <a:pt x="3026" y="44341"/>
                  </a:cubicBezTo>
                  <a:cubicBezTo>
                    <a:pt x="3419" y="43556"/>
                    <a:pt x="3581" y="43306"/>
                    <a:pt x="4047" y="43306"/>
                  </a:cubicBezTo>
                  <a:cubicBezTo>
                    <a:pt x="4255" y="43306"/>
                    <a:pt x="4524" y="43356"/>
                    <a:pt x="4900" y="43430"/>
                  </a:cubicBezTo>
                  <a:cubicBezTo>
                    <a:pt x="5364" y="43525"/>
                    <a:pt x="5829" y="43581"/>
                    <a:pt x="6293" y="43581"/>
                  </a:cubicBezTo>
                  <a:cubicBezTo>
                    <a:pt x="6757" y="43581"/>
                    <a:pt x="7221" y="43525"/>
                    <a:pt x="7685" y="43396"/>
                  </a:cubicBezTo>
                  <a:cubicBezTo>
                    <a:pt x="9508" y="42897"/>
                    <a:pt x="10299" y="41092"/>
                    <a:pt x="9439" y="39407"/>
                  </a:cubicBezTo>
                  <a:cubicBezTo>
                    <a:pt x="9405" y="39338"/>
                    <a:pt x="9370" y="39269"/>
                    <a:pt x="9319" y="39166"/>
                  </a:cubicBezTo>
                  <a:cubicBezTo>
                    <a:pt x="9473" y="39097"/>
                    <a:pt x="9611" y="39029"/>
                    <a:pt x="9749" y="38977"/>
                  </a:cubicBezTo>
                  <a:cubicBezTo>
                    <a:pt x="11726" y="38100"/>
                    <a:pt x="13806" y="37567"/>
                    <a:pt x="15921" y="37069"/>
                  </a:cubicBezTo>
                  <a:cubicBezTo>
                    <a:pt x="17331" y="36742"/>
                    <a:pt x="18723" y="36381"/>
                    <a:pt x="20082" y="35900"/>
                  </a:cubicBezTo>
                  <a:cubicBezTo>
                    <a:pt x="21956" y="35263"/>
                    <a:pt x="23503" y="34146"/>
                    <a:pt x="24621" y="32478"/>
                  </a:cubicBezTo>
                  <a:cubicBezTo>
                    <a:pt x="26185" y="30157"/>
                    <a:pt x="25859" y="27716"/>
                    <a:pt x="23709" y="25910"/>
                  </a:cubicBezTo>
                  <a:cubicBezTo>
                    <a:pt x="23572" y="25790"/>
                    <a:pt x="23417" y="25670"/>
                    <a:pt x="23228" y="25515"/>
                  </a:cubicBezTo>
                  <a:cubicBezTo>
                    <a:pt x="23421" y="25422"/>
                    <a:pt x="23607" y="25375"/>
                    <a:pt x="23784" y="25375"/>
                  </a:cubicBezTo>
                  <a:cubicBezTo>
                    <a:pt x="23968" y="25375"/>
                    <a:pt x="24144" y="25427"/>
                    <a:pt x="24311" y="25532"/>
                  </a:cubicBezTo>
                  <a:cubicBezTo>
                    <a:pt x="24793" y="25824"/>
                    <a:pt x="25257" y="26134"/>
                    <a:pt x="25721" y="26426"/>
                  </a:cubicBezTo>
                  <a:cubicBezTo>
                    <a:pt x="26220" y="26724"/>
                    <a:pt x="26735" y="26860"/>
                    <a:pt x="27257" y="26860"/>
                  </a:cubicBezTo>
                  <a:cubicBezTo>
                    <a:pt x="27671" y="26860"/>
                    <a:pt x="28089" y="26775"/>
                    <a:pt x="28506" y="26615"/>
                  </a:cubicBezTo>
                  <a:cubicBezTo>
                    <a:pt x="28902" y="26478"/>
                    <a:pt x="29297" y="26306"/>
                    <a:pt x="29675" y="26168"/>
                  </a:cubicBezTo>
                  <a:cubicBezTo>
                    <a:pt x="29898" y="26094"/>
                    <a:pt x="30120" y="26045"/>
                    <a:pt x="30342" y="26045"/>
                  </a:cubicBezTo>
                  <a:cubicBezTo>
                    <a:pt x="30533" y="26045"/>
                    <a:pt x="30723" y="26081"/>
                    <a:pt x="30913" y="26168"/>
                  </a:cubicBezTo>
                  <a:cubicBezTo>
                    <a:pt x="30941" y="26185"/>
                    <a:pt x="30973" y="26191"/>
                    <a:pt x="31008" y="26191"/>
                  </a:cubicBezTo>
                  <a:cubicBezTo>
                    <a:pt x="31085" y="26191"/>
                    <a:pt x="31175" y="26163"/>
                    <a:pt x="31257" y="26151"/>
                  </a:cubicBezTo>
                  <a:cubicBezTo>
                    <a:pt x="31223" y="26048"/>
                    <a:pt x="31240" y="25910"/>
                    <a:pt x="31171" y="25807"/>
                  </a:cubicBezTo>
                  <a:cubicBezTo>
                    <a:pt x="30905" y="25371"/>
                    <a:pt x="30638" y="25174"/>
                    <a:pt x="30239" y="25174"/>
                  </a:cubicBezTo>
                  <a:cubicBezTo>
                    <a:pt x="30072" y="25174"/>
                    <a:pt x="29881" y="25208"/>
                    <a:pt x="29658" y="25274"/>
                  </a:cubicBezTo>
                  <a:cubicBezTo>
                    <a:pt x="29298" y="25373"/>
                    <a:pt x="28937" y="25457"/>
                    <a:pt x="28572" y="25457"/>
                  </a:cubicBezTo>
                  <a:cubicBezTo>
                    <a:pt x="28363" y="25457"/>
                    <a:pt x="28152" y="25429"/>
                    <a:pt x="27939" y="25360"/>
                  </a:cubicBezTo>
                  <a:cubicBezTo>
                    <a:pt x="27750" y="25309"/>
                    <a:pt x="27578" y="25205"/>
                    <a:pt x="27457" y="25033"/>
                  </a:cubicBezTo>
                  <a:lnTo>
                    <a:pt x="27457" y="25033"/>
                  </a:lnTo>
                  <a:cubicBezTo>
                    <a:pt x="27694" y="25047"/>
                    <a:pt x="27942" y="25073"/>
                    <a:pt x="28182" y="25073"/>
                  </a:cubicBezTo>
                  <a:cubicBezTo>
                    <a:pt x="28239" y="25073"/>
                    <a:pt x="28296" y="25071"/>
                    <a:pt x="28352" y="25068"/>
                  </a:cubicBezTo>
                  <a:cubicBezTo>
                    <a:pt x="28953" y="25051"/>
                    <a:pt x="29503" y="24879"/>
                    <a:pt x="29899" y="24380"/>
                  </a:cubicBezTo>
                  <a:cubicBezTo>
                    <a:pt x="30002" y="24260"/>
                    <a:pt x="30088" y="24019"/>
                    <a:pt x="30036" y="23882"/>
                  </a:cubicBezTo>
                  <a:cubicBezTo>
                    <a:pt x="30002" y="23761"/>
                    <a:pt x="29761" y="23692"/>
                    <a:pt x="29607" y="23658"/>
                  </a:cubicBezTo>
                  <a:cubicBezTo>
                    <a:pt x="29177" y="23538"/>
                    <a:pt x="28747" y="23469"/>
                    <a:pt x="28317" y="23349"/>
                  </a:cubicBezTo>
                  <a:cubicBezTo>
                    <a:pt x="28214" y="23331"/>
                    <a:pt x="28111" y="23228"/>
                    <a:pt x="28008" y="23142"/>
                  </a:cubicBezTo>
                  <a:cubicBezTo>
                    <a:pt x="27801" y="22970"/>
                    <a:pt x="27681" y="22747"/>
                    <a:pt x="27836" y="22472"/>
                  </a:cubicBezTo>
                  <a:cubicBezTo>
                    <a:pt x="27917" y="22330"/>
                    <a:pt x="28034" y="22284"/>
                    <a:pt x="28162" y="22284"/>
                  </a:cubicBezTo>
                  <a:cubicBezTo>
                    <a:pt x="28251" y="22284"/>
                    <a:pt x="28346" y="22306"/>
                    <a:pt x="28437" y="22334"/>
                  </a:cubicBezTo>
                  <a:cubicBezTo>
                    <a:pt x="28781" y="22455"/>
                    <a:pt x="29125" y="22575"/>
                    <a:pt x="29469" y="22712"/>
                  </a:cubicBezTo>
                  <a:cubicBezTo>
                    <a:pt x="29694" y="22802"/>
                    <a:pt x="29912" y="22846"/>
                    <a:pt x="30126" y="22846"/>
                  </a:cubicBezTo>
                  <a:cubicBezTo>
                    <a:pt x="30404" y="22846"/>
                    <a:pt x="30676" y="22772"/>
                    <a:pt x="30948" y="22626"/>
                  </a:cubicBezTo>
                  <a:cubicBezTo>
                    <a:pt x="31653" y="22265"/>
                    <a:pt x="32134" y="21664"/>
                    <a:pt x="32495" y="20959"/>
                  </a:cubicBezTo>
                  <a:cubicBezTo>
                    <a:pt x="32547" y="20856"/>
                    <a:pt x="32581" y="20632"/>
                    <a:pt x="32512" y="20580"/>
                  </a:cubicBezTo>
                  <a:cubicBezTo>
                    <a:pt x="32441" y="20509"/>
                    <a:pt x="32297" y="20473"/>
                    <a:pt x="32182" y="20473"/>
                  </a:cubicBezTo>
                  <a:cubicBezTo>
                    <a:pt x="32159" y="20473"/>
                    <a:pt x="32137" y="20474"/>
                    <a:pt x="32117" y="20477"/>
                  </a:cubicBezTo>
                  <a:cubicBezTo>
                    <a:pt x="31739" y="20546"/>
                    <a:pt x="31360" y="20632"/>
                    <a:pt x="30999" y="20718"/>
                  </a:cubicBezTo>
                  <a:cubicBezTo>
                    <a:pt x="30768" y="20770"/>
                    <a:pt x="30538" y="20800"/>
                    <a:pt x="30308" y="20800"/>
                  </a:cubicBezTo>
                  <a:cubicBezTo>
                    <a:pt x="30008" y="20800"/>
                    <a:pt x="29710" y="20749"/>
                    <a:pt x="29418" y="20632"/>
                  </a:cubicBezTo>
                  <a:cubicBezTo>
                    <a:pt x="29177" y="20529"/>
                    <a:pt x="28936" y="20340"/>
                    <a:pt x="28799" y="20116"/>
                  </a:cubicBezTo>
                  <a:cubicBezTo>
                    <a:pt x="28695" y="19979"/>
                    <a:pt x="28695" y="19635"/>
                    <a:pt x="28799" y="19514"/>
                  </a:cubicBezTo>
                  <a:cubicBezTo>
                    <a:pt x="28927" y="19354"/>
                    <a:pt x="29192" y="19238"/>
                    <a:pt x="29394" y="19238"/>
                  </a:cubicBezTo>
                  <a:cubicBezTo>
                    <a:pt x="29408" y="19238"/>
                    <a:pt x="29422" y="19238"/>
                    <a:pt x="29435" y="19239"/>
                  </a:cubicBezTo>
                  <a:cubicBezTo>
                    <a:pt x="29675" y="19257"/>
                    <a:pt x="29933" y="19429"/>
                    <a:pt x="30140" y="19583"/>
                  </a:cubicBezTo>
                  <a:cubicBezTo>
                    <a:pt x="30574" y="19887"/>
                    <a:pt x="31022" y="20020"/>
                    <a:pt x="31493" y="20020"/>
                  </a:cubicBezTo>
                  <a:cubicBezTo>
                    <a:pt x="31767" y="20020"/>
                    <a:pt x="32049" y="19975"/>
                    <a:pt x="32340" y="19893"/>
                  </a:cubicBezTo>
                  <a:cubicBezTo>
                    <a:pt x="34008" y="19394"/>
                    <a:pt x="35693" y="18947"/>
                    <a:pt x="37361" y="18500"/>
                  </a:cubicBezTo>
                  <a:cubicBezTo>
                    <a:pt x="37405" y="18488"/>
                    <a:pt x="37452" y="18483"/>
                    <a:pt x="37500" y="18483"/>
                  </a:cubicBezTo>
                  <a:close/>
                  <a:moveTo>
                    <a:pt x="24456" y="88216"/>
                  </a:moveTo>
                  <a:cubicBezTo>
                    <a:pt x="24694" y="88216"/>
                    <a:pt x="24939" y="88308"/>
                    <a:pt x="25257" y="88356"/>
                  </a:cubicBezTo>
                  <a:cubicBezTo>
                    <a:pt x="25119" y="88459"/>
                    <a:pt x="25050" y="88528"/>
                    <a:pt x="24982" y="88579"/>
                  </a:cubicBezTo>
                  <a:cubicBezTo>
                    <a:pt x="24621" y="88872"/>
                    <a:pt x="24225" y="89130"/>
                    <a:pt x="23881" y="89456"/>
                  </a:cubicBezTo>
                  <a:cubicBezTo>
                    <a:pt x="23520" y="89800"/>
                    <a:pt x="23434" y="90264"/>
                    <a:pt x="23641" y="90746"/>
                  </a:cubicBezTo>
                  <a:cubicBezTo>
                    <a:pt x="23830" y="91227"/>
                    <a:pt x="24260" y="91416"/>
                    <a:pt x="24741" y="91433"/>
                  </a:cubicBezTo>
                  <a:cubicBezTo>
                    <a:pt x="25050" y="91433"/>
                    <a:pt x="25377" y="91330"/>
                    <a:pt x="25687" y="91227"/>
                  </a:cubicBezTo>
                  <a:cubicBezTo>
                    <a:pt x="26030" y="91107"/>
                    <a:pt x="26357" y="90918"/>
                    <a:pt x="26684" y="90746"/>
                  </a:cubicBezTo>
                  <a:cubicBezTo>
                    <a:pt x="27308" y="90451"/>
                    <a:pt x="27947" y="90328"/>
                    <a:pt x="28601" y="90328"/>
                  </a:cubicBezTo>
                  <a:cubicBezTo>
                    <a:pt x="28938" y="90328"/>
                    <a:pt x="29279" y="90361"/>
                    <a:pt x="29624" y="90419"/>
                  </a:cubicBezTo>
                  <a:cubicBezTo>
                    <a:pt x="30552" y="90591"/>
                    <a:pt x="30999" y="91279"/>
                    <a:pt x="31412" y="92087"/>
                  </a:cubicBezTo>
                  <a:cubicBezTo>
                    <a:pt x="31251" y="92087"/>
                    <a:pt x="31106" y="92079"/>
                    <a:pt x="30971" y="92079"/>
                  </a:cubicBezTo>
                  <a:cubicBezTo>
                    <a:pt x="30904" y="92079"/>
                    <a:pt x="30839" y="92081"/>
                    <a:pt x="30776" y="92087"/>
                  </a:cubicBezTo>
                  <a:cubicBezTo>
                    <a:pt x="30088" y="92138"/>
                    <a:pt x="29521" y="92413"/>
                    <a:pt x="29177" y="93032"/>
                  </a:cubicBezTo>
                  <a:cubicBezTo>
                    <a:pt x="28919" y="93445"/>
                    <a:pt x="29005" y="93909"/>
                    <a:pt x="29366" y="94236"/>
                  </a:cubicBezTo>
                  <a:cubicBezTo>
                    <a:pt x="29754" y="94594"/>
                    <a:pt x="30219" y="94745"/>
                    <a:pt x="30718" y="94745"/>
                  </a:cubicBezTo>
                  <a:cubicBezTo>
                    <a:pt x="30794" y="94745"/>
                    <a:pt x="30870" y="94741"/>
                    <a:pt x="30948" y="94734"/>
                  </a:cubicBezTo>
                  <a:cubicBezTo>
                    <a:pt x="31446" y="94717"/>
                    <a:pt x="31945" y="94580"/>
                    <a:pt x="32426" y="94477"/>
                  </a:cubicBezTo>
                  <a:cubicBezTo>
                    <a:pt x="33166" y="94322"/>
                    <a:pt x="33888" y="94081"/>
                    <a:pt x="34610" y="93978"/>
                  </a:cubicBezTo>
                  <a:cubicBezTo>
                    <a:pt x="34702" y="93964"/>
                    <a:pt x="34792" y="93957"/>
                    <a:pt x="34880" y="93957"/>
                  </a:cubicBezTo>
                  <a:cubicBezTo>
                    <a:pt x="35455" y="93957"/>
                    <a:pt x="35954" y="94241"/>
                    <a:pt x="36312" y="94717"/>
                  </a:cubicBezTo>
                  <a:cubicBezTo>
                    <a:pt x="36673" y="95199"/>
                    <a:pt x="36948" y="95749"/>
                    <a:pt x="37258" y="96265"/>
                  </a:cubicBezTo>
                  <a:cubicBezTo>
                    <a:pt x="37223" y="96299"/>
                    <a:pt x="37189" y="96333"/>
                    <a:pt x="37154" y="96368"/>
                  </a:cubicBezTo>
                  <a:cubicBezTo>
                    <a:pt x="37000" y="96333"/>
                    <a:pt x="36845" y="96333"/>
                    <a:pt x="36707" y="96282"/>
                  </a:cubicBezTo>
                  <a:cubicBezTo>
                    <a:pt x="36104" y="95999"/>
                    <a:pt x="35505" y="95883"/>
                    <a:pt x="34909" y="95883"/>
                  </a:cubicBezTo>
                  <a:cubicBezTo>
                    <a:pt x="34162" y="95883"/>
                    <a:pt x="33420" y="96066"/>
                    <a:pt x="32684" y="96333"/>
                  </a:cubicBezTo>
                  <a:cubicBezTo>
                    <a:pt x="31859" y="96626"/>
                    <a:pt x="31034" y="96918"/>
                    <a:pt x="30191" y="97159"/>
                  </a:cubicBezTo>
                  <a:cubicBezTo>
                    <a:pt x="29662" y="97305"/>
                    <a:pt x="29147" y="97379"/>
                    <a:pt x="28648" y="97379"/>
                  </a:cubicBezTo>
                  <a:cubicBezTo>
                    <a:pt x="27446" y="97379"/>
                    <a:pt x="26334" y="96950"/>
                    <a:pt x="25326" y="96076"/>
                  </a:cubicBezTo>
                  <a:cubicBezTo>
                    <a:pt x="24311" y="95199"/>
                    <a:pt x="23194" y="94511"/>
                    <a:pt x="21870" y="94253"/>
                  </a:cubicBezTo>
                  <a:cubicBezTo>
                    <a:pt x="21663" y="94202"/>
                    <a:pt x="21474" y="94184"/>
                    <a:pt x="21268" y="94116"/>
                  </a:cubicBezTo>
                  <a:cubicBezTo>
                    <a:pt x="22282" y="93754"/>
                    <a:pt x="23366" y="93823"/>
                    <a:pt x="24414" y="93720"/>
                  </a:cubicBezTo>
                  <a:cubicBezTo>
                    <a:pt x="24432" y="93686"/>
                    <a:pt x="24449" y="93651"/>
                    <a:pt x="24466" y="93617"/>
                  </a:cubicBezTo>
                  <a:cubicBezTo>
                    <a:pt x="24225" y="93445"/>
                    <a:pt x="23984" y="93239"/>
                    <a:pt x="23727" y="93118"/>
                  </a:cubicBezTo>
                  <a:cubicBezTo>
                    <a:pt x="22812" y="92723"/>
                    <a:pt x="21855" y="92619"/>
                    <a:pt x="20888" y="92619"/>
                  </a:cubicBezTo>
                  <a:cubicBezTo>
                    <a:pt x="20637" y="92619"/>
                    <a:pt x="20385" y="92626"/>
                    <a:pt x="20133" y="92637"/>
                  </a:cubicBezTo>
                  <a:cubicBezTo>
                    <a:pt x="18913" y="92671"/>
                    <a:pt x="17692" y="92740"/>
                    <a:pt x="16471" y="92792"/>
                  </a:cubicBezTo>
                  <a:cubicBezTo>
                    <a:pt x="16454" y="92757"/>
                    <a:pt x="16437" y="92723"/>
                    <a:pt x="16437" y="92689"/>
                  </a:cubicBezTo>
                  <a:cubicBezTo>
                    <a:pt x="18173" y="91898"/>
                    <a:pt x="19807" y="90814"/>
                    <a:pt x="21818" y="90763"/>
                  </a:cubicBezTo>
                  <a:cubicBezTo>
                    <a:pt x="21818" y="90728"/>
                    <a:pt x="21818" y="90694"/>
                    <a:pt x="21801" y="90660"/>
                  </a:cubicBezTo>
                  <a:cubicBezTo>
                    <a:pt x="21474" y="90677"/>
                    <a:pt x="21148" y="90694"/>
                    <a:pt x="20804" y="90746"/>
                  </a:cubicBezTo>
                  <a:cubicBezTo>
                    <a:pt x="19772" y="90918"/>
                    <a:pt x="18809" y="91296"/>
                    <a:pt x="17881" y="91760"/>
                  </a:cubicBezTo>
                  <a:cubicBezTo>
                    <a:pt x="17400" y="91984"/>
                    <a:pt x="16901" y="92207"/>
                    <a:pt x="16420" y="92431"/>
                  </a:cubicBezTo>
                  <a:cubicBezTo>
                    <a:pt x="16005" y="92622"/>
                    <a:pt x="15601" y="92697"/>
                    <a:pt x="15201" y="92697"/>
                  </a:cubicBezTo>
                  <a:cubicBezTo>
                    <a:pt x="14522" y="92697"/>
                    <a:pt x="13858" y="92480"/>
                    <a:pt x="13187" y="92241"/>
                  </a:cubicBezTo>
                  <a:cubicBezTo>
                    <a:pt x="13204" y="92173"/>
                    <a:pt x="13222" y="92138"/>
                    <a:pt x="13222" y="92138"/>
                  </a:cubicBezTo>
                  <a:cubicBezTo>
                    <a:pt x="14408" y="91932"/>
                    <a:pt x="15405" y="91365"/>
                    <a:pt x="16402" y="90728"/>
                  </a:cubicBezTo>
                  <a:cubicBezTo>
                    <a:pt x="18018" y="89697"/>
                    <a:pt x="19755" y="88854"/>
                    <a:pt x="21646" y="88459"/>
                  </a:cubicBezTo>
                  <a:cubicBezTo>
                    <a:pt x="22540" y="88253"/>
                    <a:pt x="23469" y="88270"/>
                    <a:pt x="24397" y="88218"/>
                  </a:cubicBezTo>
                  <a:cubicBezTo>
                    <a:pt x="24417" y="88217"/>
                    <a:pt x="24436" y="88216"/>
                    <a:pt x="24456" y="88216"/>
                  </a:cubicBezTo>
                  <a:close/>
                  <a:moveTo>
                    <a:pt x="20733" y="94265"/>
                  </a:moveTo>
                  <a:cubicBezTo>
                    <a:pt x="20839" y="94265"/>
                    <a:pt x="20945" y="94273"/>
                    <a:pt x="21044" y="94287"/>
                  </a:cubicBezTo>
                  <a:cubicBezTo>
                    <a:pt x="22454" y="94477"/>
                    <a:pt x="23692" y="95010"/>
                    <a:pt x="24810" y="95886"/>
                  </a:cubicBezTo>
                  <a:cubicBezTo>
                    <a:pt x="25446" y="96385"/>
                    <a:pt x="26116" y="96849"/>
                    <a:pt x="26839" y="97210"/>
                  </a:cubicBezTo>
                  <a:cubicBezTo>
                    <a:pt x="27406" y="97494"/>
                    <a:pt x="27995" y="97606"/>
                    <a:pt x="28588" y="97606"/>
                  </a:cubicBezTo>
                  <a:cubicBezTo>
                    <a:pt x="29181" y="97606"/>
                    <a:pt x="29779" y="97494"/>
                    <a:pt x="30363" y="97331"/>
                  </a:cubicBezTo>
                  <a:cubicBezTo>
                    <a:pt x="31206" y="97107"/>
                    <a:pt x="32014" y="96815"/>
                    <a:pt x="32822" y="96523"/>
                  </a:cubicBezTo>
                  <a:cubicBezTo>
                    <a:pt x="33473" y="96306"/>
                    <a:pt x="34133" y="96155"/>
                    <a:pt x="34838" y="96155"/>
                  </a:cubicBezTo>
                  <a:cubicBezTo>
                    <a:pt x="35082" y="96155"/>
                    <a:pt x="35333" y="96173"/>
                    <a:pt x="35590" y="96213"/>
                  </a:cubicBezTo>
                  <a:cubicBezTo>
                    <a:pt x="35487" y="96265"/>
                    <a:pt x="35452" y="96299"/>
                    <a:pt x="35418" y="96299"/>
                  </a:cubicBezTo>
                  <a:cubicBezTo>
                    <a:pt x="33939" y="96471"/>
                    <a:pt x="32684" y="97124"/>
                    <a:pt x="31567" y="98070"/>
                  </a:cubicBezTo>
                  <a:cubicBezTo>
                    <a:pt x="31240" y="98345"/>
                    <a:pt x="30913" y="98603"/>
                    <a:pt x="30604" y="98878"/>
                  </a:cubicBezTo>
                  <a:cubicBezTo>
                    <a:pt x="30070" y="99349"/>
                    <a:pt x="29498" y="99565"/>
                    <a:pt x="28891" y="99565"/>
                  </a:cubicBezTo>
                  <a:cubicBezTo>
                    <a:pt x="28502" y="99565"/>
                    <a:pt x="28098" y="99476"/>
                    <a:pt x="27681" y="99308"/>
                  </a:cubicBezTo>
                  <a:cubicBezTo>
                    <a:pt x="26907" y="98998"/>
                    <a:pt x="26220" y="98569"/>
                    <a:pt x="25601" y="98018"/>
                  </a:cubicBezTo>
                  <a:cubicBezTo>
                    <a:pt x="25068" y="97537"/>
                    <a:pt x="24483" y="97107"/>
                    <a:pt x="23864" y="96746"/>
                  </a:cubicBezTo>
                  <a:cubicBezTo>
                    <a:pt x="23664" y="96640"/>
                    <a:pt x="23400" y="96615"/>
                    <a:pt x="23143" y="96615"/>
                  </a:cubicBezTo>
                  <a:cubicBezTo>
                    <a:pt x="23024" y="96615"/>
                    <a:pt x="22907" y="96620"/>
                    <a:pt x="22798" y="96626"/>
                  </a:cubicBezTo>
                  <a:cubicBezTo>
                    <a:pt x="22317" y="96677"/>
                    <a:pt x="21956" y="96952"/>
                    <a:pt x="21818" y="97417"/>
                  </a:cubicBezTo>
                  <a:cubicBezTo>
                    <a:pt x="21663" y="97881"/>
                    <a:pt x="21749" y="98345"/>
                    <a:pt x="22128" y="98637"/>
                  </a:cubicBezTo>
                  <a:cubicBezTo>
                    <a:pt x="22489" y="98930"/>
                    <a:pt x="22919" y="99153"/>
                    <a:pt x="23348" y="99359"/>
                  </a:cubicBezTo>
                  <a:cubicBezTo>
                    <a:pt x="23709" y="99514"/>
                    <a:pt x="24122" y="99566"/>
                    <a:pt x="24466" y="99738"/>
                  </a:cubicBezTo>
                  <a:cubicBezTo>
                    <a:pt x="24741" y="99892"/>
                    <a:pt x="24982" y="100150"/>
                    <a:pt x="25240" y="100357"/>
                  </a:cubicBezTo>
                  <a:cubicBezTo>
                    <a:pt x="25205" y="100408"/>
                    <a:pt x="25188" y="100443"/>
                    <a:pt x="25171" y="100477"/>
                  </a:cubicBezTo>
                  <a:cubicBezTo>
                    <a:pt x="25016" y="100460"/>
                    <a:pt x="24861" y="100425"/>
                    <a:pt x="24707" y="100425"/>
                  </a:cubicBezTo>
                  <a:cubicBezTo>
                    <a:pt x="24380" y="100425"/>
                    <a:pt x="24049" y="100413"/>
                    <a:pt x="23718" y="100413"/>
                  </a:cubicBezTo>
                  <a:cubicBezTo>
                    <a:pt x="23387" y="100413"/>
                    <a:pt x="23056" y="100425"/>
                    <a:pt x="22729" y="100477"/>
                  </a:cubicBezTo>
                  <a:cubicBezTo>
                    <a:pt x="22561" y="100500"/>
                    <a:pt x="22399" y="100511"/>
                    <a:pt x="22243" y="100511"/>
                  </a:cubicBezTo>
                  <a:cubicBezTo>
                    <a:pt x="21333" y="100511"/>
                    <a:pt x="20640" y="100115"/>
                    <a:pt x="20185" y="99205"/>
                  </a:cubicBezTo>
                  <a:cubicBezTo>
                    <a:pt x="19796" y="98428"/>
                    <a:pt x="19209" y="97966"/>
                    <a:pt x="18309" y="97966"/>
                  </a:cubicBezTo>
                  <a:cubicBezTo>
                    <a:pt x="18292" y="97966"/>
                    <a:pt x="18276" y="97966"/>
                    <a:pt x="18259" y="97967"/>
                  </a:cubicBezTo>
                  <a:cubicBezTo>
                    <a:pt x="17589" y="97967"/>
                    <a:pt x="17107" y="98311"/>
                    <a:pt x="16935" y="98895"/>
                  </a:cubicBezTo>
                  <a:cubicBezTo>
                    <a:pt x="16763" y="99445"/>
                    <a:pt x="16987" y="100185"/>
                    <a:pt x="17468" y="100529"/>
                  </a:cubicBezTo>
                  <a:cubicBezTo>
                    <a:pt x="17726" y="100718"/>
                    <a:pt x="18036" y="100838"/>
                    <a:pt x="18328" y="101113"/>
                  </a:cubicBezTo>
                  <a:cubicBezTo>
                    <a:pt x="18028" y="101113"/>
                    <a:pt x="17719" y="101150"/>
                    <a:pt x="17414" y="101150"/>
                  </a:cubicBezTo>
                  <a:cubicBezTo>
                    <a:pt x="17299" y="101150"/>
                    <a:pt x="17185" y="101144"/>
                    <a:pt x="17073" y="101130"/>
                  </a:cubicBezTo>
                  <a:cubicBezTo>
                    <a:pt x="15388" y="100924"/>
                    <a:pt x="14012" y="100133"/>
                    <a:pt x="12947" y="98861"/>
                  </a:cubicBezTo>
                  <a:cubicBezTo>
                    <a:pt x="12396" y="98208"/>
                    <a:pt x="11915" y="97503"/>
                    <a:pt x="11399" y="96815"/>
                  </a:cubicBezTo>
                  <a:cubicBezTo>
                    <a:pt x="11090" y="96402"/>
                    <a:pt x="10797" y="95972"/>
                    <a:pt x="10471" y="95508"/>
                  </a:cubicBezTo>
                  <a:cubicBezTo>
                    <a:pt x="10486" y="95508"/>
                    <a:pt x="10502" y="95508"/>
                    <a:pt x="10517" y="95508"/>
                  </a:cubicBezTo>
                  <a:cubicBezTo>
                    <a:pt x="11111" y="95508"/>
                    <a:pt x="11527" y="95829"/>
                    <a:pt x="11829" y="96282"/>
                  </a:cubicBezTo>
                  <a:cubicBezTo>
                    <a:pt x="12156" y="96780"/>
                    <a:pt x="12448" y="97331"/>
                    <a:pt x="12757" y="97846"/>
                  </a:cubicBezTo>
                  <a:cubicBezTo>
                    <a:pt x="12843" y="97984"/>
                    <a:pt x="12964" y="98104"/>
                    <a:pt x="13067" y="98225"/>
                  </a:cubicBezTo>
                  <a:cubicBezTo>
                    <a:pt x="13118" y="98190"/>
                    <a:pt x="13170" y="98156"/>
                    <a:pt x="13204" y="98122"/>
                  </a:cubicBezTo>
                  <a:cubicBezTo>
                    <a:pt x="12706" y="97296"/>
                    <a:pt x="12190" y="96471"/>
                    <a:pt x="11674" y="95646"/>
                  </a:cubicBezTo>
                  <a:lnTo>
                    <a:pt x="11674" y="95646"/>
                  </a:lnTo>
                  <a:cubicBezTo>
                    <a:pt x="11759" y="95658"/>
                    <a:pt x="11870" y="95670"/>
                    <a:pt x="11989" y="95670"/>
                  </a:cubicBezTo>
                  <a:cubicBezTo>
                    <a:pt x="12038" y="95670"/>
                    <a:pt x="12088" y="95668"/>
                    <a:pt x="12138" y="95663"/>
                  </a:cubicBezTo>
                  <a:cubicBezTo>
                    <a:pt x="13308" y="95611"/>
                    <a:pt x="14477" y="95543"/>
                    <a:pt x="15629" y="95525"/>
                  </a:cubicBezTo>
                  <a:cubicBezTo>
                    <a:pt x="15683" y="95524"/>
                    <a:pt x="15737" y="95524"/>
                    <a:pt x="15790" y="95524"/>
                  </a:cubicBezTo>
                  <a:cubicBezTo>
                    <a:pt x="16611" y="95524"/>
                    <a:pt x="17415" y="95649"/>
                    <a:pt x="18173" y="95955"/>
                  </a:cubicBezTo>
                  <a:cubicBezTo>
                    <a:pt x="19377" y="96454"/>
                    <a:pt x="20099" y="97417"/>
                    <a:pt x="20683" y="98534"/>
                  </a:cubicBezTo>
                  <a:cubicBezTo>
                    <a:pt x="20855" y="98878"/>
                    <a:pt x="21062" y="99205"/>
                    <a:pt x="21320" y="99480"/>
                  </a:cubicBezTo>
                  <a:cubicBezTo>
                    <a:pt x="21457" y="99652"/>
                    <a:pt x="21715" y="99721"/>
                    <a:pt x="21956" y="99858"/>
                  </a:cubicBezTo>
                  <a:cubicBezTo>
                    <a:pt x="21973" y="99738"/>
                    <a:pt x="21990" y="99703"/>
                    <a:pt x="21973" y="99703"/>
                  </a:cubicBezTo>
                  <a:cubicBezTo>
                    <a:pt x="21285" y="99256"/>
                    <a:pt x="20958" y="98517"/>
                    <a:pt x="20563" y="97846"/>
                  </a:cubicBezTo>
                  <a:cubicBezTo>
                    <a:pt x="20013" y="96970"/>
                    <a:pt x="19325" y="96230"/>
                    <a:pt x="18328" y="95852"/>
                  </a:cubicBezTo>
                  <a:cubicBezTo>
                    <a:pt x="17812" y="95646"/>
                    <a:pt x="17228" y="95577"/>
                    <a:pt x="16677" y="95439"/>
                  </a:cubicBezTo>
                  <a:cubicBezTo>
                    <a:pt x="16557" y="95405"/>
                    <a:pt x="16420" y="95405"/>
                    <a:pt x="16282" y="95319"/>
                  </a:cubicBezTo>
                  <a:cubicBezTo>
                    <a:pt x="16351" y="95302"/>
                    <a:pt x="16420" y="95267"/>
                    <a:pt x="16488" y="95250"/>
                  </a:cubicBezTo>
                  <a:cubicBezTo>
                    <a:pt x="17761" y="94941"/>
                    <a:pt x="19016" y="94614"/>
                    <a:pt x="20288" y="94322"/>
                  </a:cubicBezTo>
                  <a:cubicBezTo>
                    <a:pt x="20429" y="94282"/>
                    <a:pt x="20582" y="94265"/>
                    <a:pt x="20733" y="94265"/>
                  </a:cubicBezTo>
                  <a:close/>
                  <a:moveTo>
                    <a:pt x="22024" y="0"/>
                  </a:moveTo>
                  <a:cubicBezTo>
                    <a:pt x="21801" y="35"/>
                    <a:pt x="21681" y="35"/>
                    <a:pt x="21560" y="69"/>
                  </a:cubicBezTo>
                  <a:cubicBezTo>
                    <a:pt x="20924" y="241"/>
                    <a:pt x="20408" y="602"/>
                    <a:pt x="20082" y="1169"/>
                  </a:cubicBezTo>
                  <a:cubicBezTo>
                    <a:pt x="19738" y="1737"/>
                    <a:pt x="19411" y="2304"/>
                    <a:pt x="19119" y="2906"/>
                  </a:cubicBezTo>
                  <a:cubicBezTo>
                    <a:pt x="18706" y="3766"/>
                    <a:pt x="18036" y="4333"/>
                    <a:pt x="17107" y="4470"/>
                  </a:cubicBezTo>
                  <a:cubicBezTo>
                    <a:pt x="16299" y="4608"/>
                    <a:pt x="15491" y="4642"/>
                    <a:pt x="14683" y="4677"/>
                  </a:cubicBezTo>
                  <a:cubicBezTo>
                    <a:pt x="14485" y="4686"/>
                    <a:pt x="14287" y="4689"/>
                    <a:pt x="14089" y="4689"/>
                  </a:cubicBezTo>
                  <a:cubicBezTo>
                    <a:pt x="13644" y="4689"/>
                    <a:pt x="13197" y="4673"/>
                    <a:pt x="12744" y="4673"/>
                  </a:cubicBezTo>
                  <a:cubicBezTo>
                    <a:pt x="12629" y="4673"/>
                    <a:pt x="12513" y="4674"/>
                    <a:pt x="12396" y="4677"/>
                  </a:cubicBezTo>
                  <a:cubicBezTo>
                    <a:pt x="11296" y="4711"/>
                    <a:pt x="10282" y="5072"/>
                    <a:pt x="9319" y="5622"/>
                  </a:cubicBezTo>
                  <a:cubicBezTo>
                    <a:pt x="8459" y="6121"/>
                    <a:pt x="7685" y="6620"/>
                    <a:pt x="7135" y="7462"/>
                  </a:cubicBezTo>
                  <a:cubicBezTo>
                    <a:pt x="5639" y="9732"/>
                    <a:pt x="6104" y="13480"/>
                    <a:pt x="8855" y="14769"/>
                  </a:cubicBezTo>
                  <a:cubicBezTo>
                    <a:pt x="9078" y="14872"/>
                    <a:pt x="9267" y="15044"/>
                    <a:pt x="9508" y="15147"/>
                  </a:cubicBezTo>
                  <a:cubicBezTo>
                    <a:pt x="10092" y="15354"/>
                    <a:pt x="10454" y="15698"/>
                    <a:pt x="10333" y="16385"/>
                  </a:cubicBezTo>
                  <a:cubicBezTo>
                    <a:pt x="10316" y="16489"/>
                    <a:pt x="10454" y="16626"/>
                    <a:pt x="10522" y="16764"/>
                  </a:cubicBezTo>
                  <a:cubicBezTo>
                    <a:pt x="10660" y="16678"/>
                    <a:pt x="10815" y="16609"/>
                    <a:pt x="10901" y="16506"/>
                  </a:cubicBezTo>
                  <a:cubicBezTo>
                    <a:pt x="11072" y="16317"/>
                    <a:pt x="11193" y="16076"/>
                    <a:pt x="11365" y="15887"/>
                  </a:cubicBezTo>
                  <a:cubicBezTo>
                    <a:pt x="11404" y="15834"/>
                    <a:pt x="11494" y="15812"/>
                    <a:pt x="11580" y="15812"/>
                  </a:cubicBezTo>
                  <a:cubicBezTo>
                    <a:pt x="11606" y="15812"/>
                    <a:pt x="11633" y="15814"/>
                    <a:pt x="11657" y="15818"/>
                  </a:cubicBezTo>
                  <a:cubicBezTo>
                    <a:pt x="11691" y="15818"/>
                    <a:pt x="11743" y="15973"/>
                    <a:pt x="11743" y="16059"/>
                  </a:cubicBezTo>
                  <a:cubicBezTo>
                    <a:pt x="11760" y="16368"/>
                    <a:pt x="11743" y="16695"/>
                    <a:pt x="11795" y="17004"/>
                  </a:cubicBezTo>
                  <a:cubicBezTo>
                    <a:pt x="11812" y="17142"/>
                    <a:pt x="11949" y="17279"/>
                    <a:pt x="12018" y="17417"/>
                  </a:cubicBezTo>
                  <a:cubicBezTo>
                    <a:pt x="12156" y="17314"/>
                    <a:pt x="12310" y="17228"/>
                    <a:pt x="12414" y="17090"/>
                  </a:cubicBezTo>
                  <a:cubicBezTo>
                    <a:pt x="12637" y="16746"/>
                    <a:pt x="12843" y="16385"/>
                    <a:pt x="13084" y="16041"/>
                  </a:cubicBezTo>
                  <a:cubicBezTo>
                    <a:pt x="13136" y="15956"/>
                    <a:pt x="13273" y="15870"/>
                    <a:pt x="13394" y="15852"/>
                  </a:cubicBezTo>
                  <a:cubicBezTo>
                    <a:pt x="13737" y="15852"/>
                    <a:pt x="14081" y="15841"/>
                    <a:pt x="14428" y="15841"/>
                  </a:cubicBezTo>
                  <a:cubicBezTo>
                    <a:pt x="14689" y="15841"/>
                    <a:pt x="14951" y="15847"/>
                    <a:pt x="15216" y="15870"/>
                  </a:cubicBezTo>
                  <a:cubicBezTo>
                    <a:pt x="16007" y="15921"/>
                    <a:pt x="16196" y="16179"/>
                    <a:pt x="16144" y="17004"/>
                  </a:cubicBezTo>
                  <a:cubicBezTo>
                    <a:pt x="16144" y="17073"/>
                    <a:pt x="16110" y="17159"/>
                    <a:pt x="16127" y="17228"/>
                  </a:cubicBezTo>
                  <a:cubicBezTo>
                    <a:pt x="16144" y="17365"/>
                    <a:pt x="16179" y="17503"/>
                    <a:pt x="16213" y="17640"/>
                  </a:cubicBezTo>
                  <a:cubicBezTo>
                    <a:pt x="16368" y="17589"/>
                    <a:pt x="16557" y="17572"/>
                    <a:pt x="16643" y="17469"/>
                  </a:cubicBezTo>
                  <a:cubicBezTo>
                    <a:pt x="16884" y="17159"/>
                    <a:pt x="17090" y="16815"/>
                    <a:pt x="17331" y="16454"/>
                  </a:cubicBezTo>
                  <a:cubicBezTo>
                    <a:pt x="17812" y="16729"/>
                    <a:pt x="18259" y="17056"/>
                    <a:pt x="18397" y="17675"/>
                  </a:cubicBezTo>
                  <a:cubicBezTo>
                    <a:pt x="18586" y="18517"/>
                    <a:pt x="18483" y="19343"/>
                    <a:pt x="18087" y="20099"/>
                  </a:cubicBezTo>
                  <a:cubicBezTo>
                    <a:pt x="18018" y="20237"/>
                    <a:pt x="17847" y="20374"/>
                    <a:pt x="17709" y="20409"/>
                  </a:cubicBezTo>
                  <a:cubicBezTo>
                    <a:pt x="17445" y="20461"/>
                    <a:pt x="17182" y="20488"/>
                    <a:pt x="16923" y="20488"/>
                  </a:cubicBezTo>
                  <a:cubicBezTo>
                    <a:pt x="16424" y="20488"/>
                    <a:pt x="15938" y="20389"/>
                    <a:pt x="15474" y="20185"/>
                  </a:cubicBezTo>
                  <a:cubicBezTo>
                    <a:pt x="13892" y="19514"/>
                    <a:pt x="12482" y="18414"/>
                    <a:pt x="10694" y="18380"/>
                  </a:cubicBezTo>
                  <a:cubicBezTo>
                    <a:pt x="10625" y="18019"/>
                    <a:pt x="10591" y="17709"/>
                    <a:pt x="10505" y="17400"/>
                  </a:cubicBezTo>
                  <a:cubicBezTo>
                    <a:pt x="10459" y="17262"/>
                    <a:pt x="10388" y="17192"/>
                    <a:pt x="10309" y="17192"/>
                  </a:cubicBezTo>
                  <a:cubicBezTo>
                    <a:pt x="10240" y="17192"/>
                    <a:pt x="10164" y="17244"/>
                    <a:pt x="10092" y="17348"/>
                  </a:cubicBezTo>
                  <a:cubicBezTo>
                    <a:pt x="9955" y="17520"/>
                    <a:pt x="9869" y="17726"/>
                    <a:pt x="9714" y="17984"/>
                  </a:cubicBezTo>
                  <a:cubicBezTo>
                    <a:pt x="9611" y="17744"/>
                    <a:pt x="9542" y="17554"/>
                    <a:pt x="9439" y="17383"/>
                  </a:cubicBezTo>
                  <a:cubicBezTo>
                    <a:pt x="9405" y="17297"/>
                    <a:pt x="9302" y="17228"/>
                    <a:pt x="9233" y="17159"/>
                  </a:cubicBezTo>
                  <a:cubicBezTo>
                    <a:pt x="9164" y="17228"/>
                    <a:pt x="9044" y="17297"/>
                    <a:pt x="9026" y="17400"/>
                  </a:cubicBezTo>
                  <a:cubicBezTo>
                    <a:pt x="8923" y="17795"/>
                    <a:pt x="8855" y="18208"/>
                    <a:pt x="8751" y="18603"/>
                  </a:cubicBezTo>
                  <a:cubicBezTo>
                    <a:pt x="8717" y="18741"/>
                    <a:pt x="8648" y="18896"/>
                    <a:pt x="8545" y="18999"/>
                  </a:cubicBezTo>
                  <a:cubicBezTo>
                    <a:pt x="8287" y="19222"/>
                    <a:pt x="8098" y="19446"/>
                    <a:pt x="8270" y="19807"/>
                  </a:cubicBezTo>
                  <a:cubicBezTo>
                    <a:pt x="8304" y="19876"/>
                    <a:pt x="8270" y="19996"/>
                    <a:pt x="8236" y="20082"/>
                  </a:cubicBezTo>
                  <a:cubicBezTo>
                    <a:pt x="8098" y="20495"/>
                    <a:pt x="7926" y="20890"/>
                    <a:pt x="7840" y="21303"/>
                  </a:cubicBezTo>
                  <a:cubicBezTo>
                    <a:pt x="7651" y="22317"/>
                    <a:pt x="8253" y="23331"/>
                    <a:pt x="9164" y="23538"/>
                  </a:cubicBezTo>
                  <a:cubicBezTo>
                    <a:pt x="9663" y="23658"/>
                    <a:pt x="10024" y="23933"/>
                    <a:pt x="10230" y="24380"/>
                  </a:cubicBezTo>
                  <a:cubicBezTo>
                    <a:pt x="10402" y="24741"/>
                    <a:pt x="10505" y="25154"/>
                    <a:pt x="10660" y="25549"/>
                  </a:cubicBezTo>
                  <a:cubicBezTo>
                    <a:pt x="10832" y="26048"/>
                    <a:pt x="10969" y="26564"/>
                    <a:pt x="11244" y="27028"/>
                  </a:cubicBezTo>
                  <a:cubicBezTo>
                    <a:pt x="11898" y="28145"/>
                    <a:pt x="12861" y="28885"/>
                    <a:pt x="14184" y="28988"/>
                  </a:cubicBezTo>
                  <a:cubicBezTo>
                    <a:pt x="14247" y="28992"/>
                    <a:pt x="14309" y="28994"/>
                    <a:pt x="14371" y="28994"/>
                  </a:cubicBezTo>
                  <a:cubicBezTo>
                    <a:pt x="14825" y="28994"/>
                    <a:pt x="15278" y="28894"/>
                    <a:pt x="15732" y="28833"/>
                  </a:cubicBezTo>
                  <a:cubicBezTo>
                    <a:pt x="15904" y="28805"/>
                    <a:pt x="16074" y="28787"/>
                    <a:pt x="16241" y="28787"/>
                  </a:cubicBezTo>
                  <a:cubicBezTo>
                    <a:pt x="16592" y="28787"/>
                    <a:pt x="16930" y="28869"/>
                    <a:pt x="17245" y="29125"/>
                  </a:cubicBezTo>
                  <a:cubicBezTo>
                    <a:pt x="17342" y="29211"/>
                    <a:pt x="17433" y="29251"/>
                    <a:pt x="17512" y="29251"/>
                  </a:cubicBezTo>
                  <a:cubicBezTo>
                    <a:pt x="17654" y="29251"/>
                    <a:pt x="17756" y="29118"/>
                    <a:pt x="17778" y="28885"/>
                  </a:cubicBezTo>
                  <a:cubicBezTo>
                    <a:pt x="17847" y="28094"/>
                    <a:pt x="17348" y="27355"/>
                    <a:pt x="16523" y="26976"/>
                  </a:cubicBezTo>
                  <a:cubicBezTo>
                    <a:pt x="16093" y="26787"/>
                    <a:pt x="15697" y="26546"/>
                    <a:pt x="15302" y="26306"/>
                  </a:cubicBezTo>
                  <a:cubicBezTo>
                    <a:pt x="15199" y="26220"/>
                    <a:pt x="15096" y="25979"/>
                    <a:pt x="15147" y="25876"/>
                  </a:cubicBezTo>
                  <a:cubicBezTo>
                    <a:pt x="15179" y="25780"/>
                    <a:pt x="15388" y="25685"/>
                    <a:pt x="15514" y="25685"/>
                  </a:cubicBezTo>
                  <a:cubicBezTo>
                    <a:pt x="15524" y="25685"/>
                    <a:pt x="15534" y="25686"/>
                    <a:pt x="15543" y="25687"/>
                  </a:cubicBezTo>
                  <a:cubicBezTo>
                    <a:pt x="15852" y="25721"/>
                    <a:pt x="16179" y="25807"/>
                    <a:pt x="16437" y="25945"/>
                  </a:cubicBezTo>
                  <a:cubicBezTo>
                    <a:pt x="16970" y="26254"/>
                    <a:pt x="17451" y="26615"/>
                    <a:pt x="17967" y="26959"/>
                  </a:cubicBezTo>
                  <a:cubicBezTo>
                    <a:pt x="18446" y="27292"/>
                    <a:pt x="19089" y="27510"/>
                    <a:pt x="19757" y="27510"/>
                  </a:cubicBezTo>
                  <a:cubicBezTo>
                    <a:pt x="20506" y="27510"/>
                    <a:pt x="21287" y="27237"/>
                    <a:pt x="21904" y="26546"/>
                  </a:cubicBezTo>
                  <a:cubicBezTo>
                    <a:pt x="22042" y="26392"/>
                    <a:pt x="22196" y="26271"/>
                    <a:pt x="22334" y="26134"/>
                  </a:cubicBezTo>
                  <a:cubicBezTo>
                    <a:pt x="23073" y="26701"/>
                    <a:pt x="23056" y="27819"/>
                    <a:pt x="22334" y="28386"/>
                  </a:cubicBezTo>
                  <a:cubicBezTo>
                    <a:pt x="22231" y="28489"/>
                    <a:pt x="22162" y="28644"/>
                    <a:pt x="22076" y="28764"/>
                  </a:cubicBezTo>
                  <a:cubicBezTo>
                    <a:pt x="22212" y="28810"/>
                    <a:pt x="22361" y="28908"/>
                    <a:pt x="22489" y="28908"/>
                  </a:cubicBezTo>
                  <a:cubicBezTo>
                    <a:pt x="22506" y="28908"/>
                    <a:pt x="22524" y="28906"/>
                    <a:pt x="22540" y="28902"/>
                  </a:cubicBezTo>
                  <a:cubicBezTo>
                    <a:pt x="22884" y="28816"/>
                    <a:pt x="23245" y="28730"/>
                    <a:pt x="23520" y="28541"/>
                  </a:cubicBezTo>
                  <a:cubicBezTo>
                    <a:pt x="23950" y="28249"/>
                    <a:pt x="24328" y="27870"/>
                    <a:pt x="24707" y="27544"/>
                  </a:cubicBezTo>
                  <a:cubicBezTo>
                    <a:pt x="25412" y="28592"/>
                    <a:pt x="25480" y="30191"/>
                    <a:pt x="24810" y="31498"/>
                  </a:cubicBezTo>
                  <a:cubicBezTo>
                    <a:pt x="23795" y="33544"/>
                    <a:pt x="22110" y="34834"/>
                    <a:pt x="20013" y="35573"/>
                  </a:cubicBezTo>
                  <a:cubicBezTo>
                    <a:pt x="18706" y="36037"/>
                    <a:pt x="17365" y="36415"/>
                    <a:pt x="16024" y="36725"/>
                  </a:cubicBezTo>
                  <a:cubicBezTo>
                    <a:pt x="13737" y="37258"/>
                    <a:pt x="11451" y="37808"/>
                    <a:pt x="9302" y="38788"/>
                  </a:cubicBezTo>
                  <a:cubicBezTo>
                    <a:pt x="9247" y="38810"/>
                    <a:pt x="9158" y="38832"/>
                    <a:pt x="9092" y="38832"/>
                  </a:cubicBezTo>
                  <a:cubicBezTo>
                    <a:pt x="9053" y="38832"/>
                    <a:pt x="9022" y="38824"/>
                    <a:pt x="9009" y="38805"/>
                  </a:cubicBezTo>
                  <a:cubicBezTo>
                    <a:pt x="8356" y="38152"/>
                    <a:pt x="7531" y="38169"/>
                    <a:pt x="6705" y="38117"/>
                  </a:cubicBezTo>
                  <a:cubicBezTo>
                    <a:pt x="6104" y="38083"/>
                    <a:pt x="5485" y="37963"/>
                    <a:pt x="4917" y="37791"/>
                  </a:cubicBezTo>
                  <a:cubicBezTo>
                    <a:pt x="4298" y="37602"/>
                    <a:pt x="4109" y="37258"/>
                    <a:pt x="4178" y="36639"/>
                  </a:cubicBezTo>
                  <a:cubicBezTo>
                    <a:pt x="4264" y="36089"/>
                    <a:pt x="4350" y="35521"/>
                    <a:pt x="4522" y="35006"/>
                  </a:cubicBezTo>
                  <a:cubicBezTo>
                    <a:pt x="4763" y="34232"/>
                    <a:pt x="5089" y="33527"/>
                    <a:pt x="6000" y="33286"/>
                  </a:cubicBezTo>
                  <a:cubicBezTo>
                    <a:pt x="6585" y="33131"/>
                    <a:pt x="6998" y="32667"/>
                    <a:pt x="7307" y="32151"/>
                  </a:cubicBezTo>
                  <a:cubicBezTo>
                    <a:pt x="8115" y="30828"/>
                    <a:pt x="8683" y="29383"/>
                    <a:pt x="8958" y="27853"/>
                  </a:cubicBezTo>
                  <a:cubicBezTo>
                    <a:pt x="9181" y="26701"/>
                    <a:pt x="8648" y="25910"/>
                    <a:pt x="7617" y="25773"/>
                  </a:cubicBezTo>
                  <a:cubicBezTo>
                    <a:pt x="7597" y="25771"/>
                    <a:pt x="7577" y="25770"/>
                    <a:pt x="7556" y="25770"/>
                  </a:cubicBezTo>
                  <a:cubicBezTo>
                    <a:pt x="7415" y="25770"/>
                    <a:pt x="7257" y="25820"/>
                    <a:pt x="7152" y="25910"/>
                  </a:cubicBezTo>
                  <a:cubicBezTo>
                    <a:pt x="7084" y="25945"/>
                    <a:pt x="7135" y="26203"/>
                    <a:pt x="7204" y="26306"/>
                  </a:cubicBezTo>
                  <a:cubicBezTo>
                    <a:pt x="7513" y="26873"/>
                    <a:pt x="7496" y="27458"/>
                    <a:pt x="7342" y="28042"/>
                  </a:cubicBezTo>
                  <a:cubicBezTo>
                    <a:pt x="7204" y="28489"/>
                    <a:pt x="7084" y="28954"/>
                    <a:pt x="6585" y="29211"/>
                  </a:cubicBezTo>
                  <a:cubicBezTo>
                    <a:pt x="6551" y="28971"/>
                    <a:pt x="6516" y="28713"/>
                    <a:pt x="6568" y="28489"/>
                  </a:cubicBezTo>
                  <a:cubicBezTo>
                    <a:pt x="6671" y="28042"/>
                    <a:pt x="6877" y="27630"/>
                    <a:pt x="6929" y="27183"/>
                  </a:cubicBezTo>
                  <a:cubicBezTo>
                    <a:pt x="6980" y="26856"/>
                    <a:pt x="6980" y="26478"/>
                    <a:pt x="6843" y="26185"/>
                  </a:cubicBezTo>
                  <a:cubicBezTo>
                    <a:pt x="6572" y="25602"/>
                    <a:pt x="5744" y="25201"/>
                    <a:pt x="5035" y="25201"/>
                  </a:cubicBezTo>
                  <a:cubicBezTo>
                    <a:pt x="4846" y="25201"/>
                    <a:pt x="4664" y="25230"/>
                    <a:pt x="4505" y="25291"/>
                  </a:cubicBezTo>
                  <a:cubicBezTo>
                    <a:pt x="4333" y="25360"/>
                    <a:pt x="4212" y="25515"/>
                    <a:pt x="4075" y="25635"/>
                  </a:cubicBezTo>
                  <a:cubicBezTo>
                    <a:pt x="4195" y="25773"/>
                    <a:pt x="4298" y="25945"/>
                    <a:pt x="4436" y="26031"/>
                  </a:cubicBezTo>
                  <a:cubicBezTo>
                    <a:pt x="4814" y="26237"/>
                    <a:pt x="5038" y="26529"/>
                    <a:pt x="4986" y="26976"/>
                  </a:cubicBezTo>
                  <a:cubicBezTo>
                    <a:pt x="4969" y="27183"/>
                    <a:pt x="4986" y="27406"/>
                    <a:pt x="4952" y="27630"/>
                  </a:cubicBezTo>
                  <a:cubicBezTo>
                    <a:pt x="4866" y="28077"/>
                    <a:pt x="4745" y="28524"/>
                    <a:pt x="4350" y="28833"/>
                  </a:cubicBezTo>
                  <a:cubicBezTo>
                    <a:pt x="4298" y="28678"/>
                    <a:pt x="4281" y="28524"/>
                    <a:pt x="4316" y="28369"/>
                  </a:cubicBezTo>
                  <a:cubicBezTo>
                    <a:pt x="4384" y="27939"/>
                    <a:pt x="4470" y="27527"/>
                    <a:pt x="4556" y="27097"/>
                  </a:cubicBezTo>
                  <a:cubicBezTo>
                    <a:pt x="4642" y="26684"/>
                    <a:pt x="4453" y="26392"/>
                    <a:pt x="4126" y="26168"/>
                  </a:cubicBezTo>
                  <a:cubicBezTo>
                    <a:pt x="3897" y="26007"/>
                    <a:pt x="3556" y="25930"/>
                    <a:pt x="3212" y="25930"/>
                  </a:cubicBezTo>
                  <a:cubicBezTo>
                    <a:pt x="2859" y="25930"/>
                    <a:pt x="2505" y="26011"/>
                    <a:pt x="2270" y="26168"/>
                  </a:cubicBezTo>
                  <a:cubicBezTo>
                    <a:pt x="1926" y="26426"/>
                    <a:pt x="1943" y="26684"/>
                    <a:pt x="2338" y="26890"/>
                  </a:cubicBezTo>
                  <a:cubicBezTo>
                    <a:pt x="3026" y="27234"/>
                    <a:pt x="3129" y="27458"/>
                    <a:pt x="2940" y="28214"/>
                  </a:cubicBezTo>
                  <a:cubicBezTo>
                    <a:pt x="2665" y="29280"/>
                    <a:pt x="2356" y="30346"/>
                    <a:pt x="2098" y="31412"/>
                  </a:cubicBezTo>
                  <a:cubicBezTo>
                    <a:pt x="1926" y="32117"/>
                    <a:pt x="1823" y="32839"/>
                    <a:pt x="2184" y="33493"/>
                  </a:cubicBezTo>
                  <a:cubicBezTo>
                    <a:pt x="2442" y="33991"/>
                    <a:pt x="2390" y="34387"/>
                    <a:pt x="2235" y="34868"/>
                  </a:cubicBezTo>
                  <a:cubicBezTo>
                    <a:pt x="1805" y="36278"/>
                    <a:pt x="1358" y="37705"/>
                    <a:pt x="1014" y="39149"/>
                  </a:cubicBezTo>
                  <a:cubicBezTo>
                    <a:pt x="757" y="40249"/>
                    <a:pt x="946" y="41333"/>
                    <a:pt x="1891" y="42123"/>
                  </a:cubicBezTo>
                  <a:cubicBezTo>
                    <a:pt x="2373" y="42519"/>
                    <a:pt x="2906" y="42846"/>
                    <a:pt x="3422" y="43224"/>
                  </a:cubicBezTo>
                  <a:cubicBezTo>
                    <a:pt x="3181" y="43619"/>
                    <a:pt x="2889" y="44066"/>
                    <a:pt x="2665" y="44531"/>
                  </a:cubicBezTo>
                  <a:cubicBezTo>
                    <a:pt x="2218" y="45562"/>
                    <a:pt x="1737" y="46594"/>
                    <a:pt x="1410" y="47677"/>
                  </a:cubicBezTo>
                  <a:cubicBezTo>
                    <a:pt x="980" y="49104"/>
                    <a:pt x="567" y="50565"/>
                    <a:pt x="361" y="52027"/>
                  </a:cubicBezTo>
                  <a:cubicBezTo>
                    <a:pt x="0" y="54674"/>
                    <a:pt x="516" y="57236"/>
                    <a:pt x="1444" y="59712"/>
                  </a:cubicBezTo>
                  <a:cubicBezTo>
                    <a:pt x="2373" y="62205"/>
                    <a:pt x="3920" y="64182"/>
                    <a:pt x="6310" y="65489"/>
                  </a:cubicBezTo>
                  <a:cubicBezTo>
                    <a:pt x="7789" y="66280"/>
                    <a:pt x="9336" y="66899"/>
                    <a:pt x="10918" y="67449"/>
                  </a:cubicBezTo>
                  <a:cubicBezTo>
                    <a:pt x="12138" y="67862"/>
                    <a:pt x="13376" y="68154"/>
                    <a:pt x="14666" y="68154"/>
                  </a:cubicBezTo>
                  <a:cubicBezTo>
                    <a:pt x="14711" y="68154"/>
                    <a:pt x="14757" y="68154"/>
                    <a:pt x="14802" y="68154"/>
                  </a:cubicBezTo>
                  <a:cubicBezTo>
                    <a:pt x="17643" y="68154"/>
                    <a:pt x="20418" y="67628"/>
                    <a:pt x="23176" y="67019"/>
                  </a:cubicBezTo>
                  <a:cubicBezTo>
                    <a:pt x="25171" y="66589"/>
                    <a:pt x="27148" y="66074"/>
                    <a:pt x="29142" y="65644"/>
                  </a:cubicBezTo>
                  <a:cubicBezTo>
                    <a:pt x="30071" y="65455"/>
                    <a:pt x="31016" y="65317"/>
                    <a:pt x="31962" y="65248"/>
                  </a:cubicBezTo>
                  <a:cubicBezTo>
                    <a:pt x="32034" y="65241"/>
                    <a:pt x="32106" y="65237"/>
                    <a:pt x="32179" y="65237"/>
                  </a:cubicBezTo>
                  <a:cubicBezTo>
                    <a:pt x="32628" y="65237"/>
                    <a:pt x="33078" y="65384"/>
                    <a:pt x="33389" y="65798"/>
                  </a:cubicBezTo>
                  <a:cubicBezTo>
                    <a:pt x="33939" y="66521"/>
                    <a:pt x="33888" y="67690"/>
                    <a:pt x="33252" y="68326"/>
                  </a:cubicBezTo>
                  <a:cubicBezTo>
                    <a:pt x="32684" y="68928"/>
                    <a:pt x="31962" y="69323"/>
                    <a:pt x="31171" y="69512"/>
                  </a:cubicBezTo>
                  <a:cubicBezTo>
                    <a:pt x="28713" y="70080"/>
                    <a:pt x="26220" y="70372"/>
                    <a:pt x="23727" y="70630"/>
                  </a:cubicBezTo>
                  <a:cubicBezTo>
                    <a:pt x="21268" y="70888"/>
                    <a:pt x="18792" y="71060"/>
                    <a:pt x="16368" y="71593"/>
                  </a:cubicBezTo>
                  <a:cubicBezTo>
                    <a:pt x="10385" y="72899"/>
                    <a:pt x="6705" y="76716"/>
                    <a:pt x="4728" y="82321"/>
                  </a:cubicBezTo>
                  <a:cubicBezTo>
                    <a:pt x="4023" y="84350"/>
                    <a:pt x="3851" y="86482"/>
                    <a:pt x="4006" y="88631"/>
                  </a:cubicBezTo>
                  <a:cubicBezTo>
                    <a:pt x="4247" y="91829"/>
                    <a:pt x="5811" y="94047"/>
                    <a:pt x="8872" y="95096"/>
                  </a:cubicBezTo>
                  <a:cubicBezTo>
                    <a:pt x="9852" y="95422"/>
                    <a:pt x="10557" y="96024"/>
                    <a:pt x="11107" y="96866"/>
                  </a:cubicBezTo>
                  <a:cubicBezTo>
                    <a:pt x="11605" y="97606"/>
                    <a:pt x="12138" y="98328"/>
                    <a:pt x="12706" y="98998"/>
                  </a:cubicBezTo>
                  <a:cubicBezTo>
                    <a:pt x="13462" y="99910"/>
                    <a:pt x="14374" y="100632"/>
                    <a:pt x="15508" y="101027"/>
                  </a:cubicBezTo>
                  <a:cubicBezTo>
                    <a:pt x="16144" y="101250"/>
                    <a:pt x="16786" y="101422"/>
                    <a:pt x="17440" y="101422"/>
                  </a:cubicBezTo>
                  <a:cubicBezTo>
                    <a:pt x="17796" y="101422"/>
                    <a:pt x="18154" y="101372"/>
                    <a:pt x="18517" y="101251"/>
                  </a:cubicBezTo>
                  <a:cubicBezTo>
                    <a:pt x="18637" y="101216"/>
                    <a:pt x="18706" y="101113"/>
                    <a:pt x="18809" y="101027"/>
                  </a:cubicBezTo>
                  <a:cubicBezTo>
                    <a:pt x="18723" y="100958"/>
                    <a:pt x="18637" y="100855"/>
                    <a:pt x="18551" y="100786"/>
                  </a:cubicBezTo>
                  <a:cubicBezTo>
                    <a:pt x="18259" y="100632"/>
                    <a:pt x="17950" y="100511"/>
                    <a:pt x="17675" y="100322"/>
                  </a:cubicBezTo>
                  <a:cubicBezTo>
                    <a:pt x="17262" y="100047"/>
                    <a:pt x="17073" y="99411"/>
                    <a:pt x="17245" y="98930"/>
                  </a:cubicBezTo>
                  <a:cubicBezTo>
                    <a:pt x="17400" y="98483"/>
                    <a:pt x="17778" y="98242"/>
                    <a:pt x="18362" y="98242"/>
                  </a:cubicBezTo>
                  <a:cubicBezTo>
                    <a:pt x="18947" y="98242"/>
                    <a:pt x="19411" y="98483"/>
                    <a:pt x="19738" y="98981"/>
                  </a:cubicBezTo>
                  <a:cubicBezTo>
                    <a:pt x="19910" y="99222"/>
                    <a:pt x="20047" y="99497"/>
                    <a:pt x="20219" y="99738"/>
                  </a:cubicBezTo>
                  <a:cubicBezTo>
                    <a:pt x="20666" y="100416"/>
                    <a:pt x="21278" y="100748"/>
                    <a:pt x="22044" y="100748"/>
                  </a:cubicBezTo>
                  <a:cubicBezTo>
                    <a:pt x="22133" y="100748"/>
                    <a:pt x="22224" y="100744"/>
                    <a:pt x="22317" y="100735"/>
                  </a:cubicBezTo>
                  <a:cubicBezTo>
                    <a:pt x="22896" y="100672"/>
                    <a:pt x="23481" y="100609"/>
                    <a:pt x="24069" y="100609"/>
                  </a:cubicBezTo>
                  <a:cubicBezTo>
                    <a:pt x="24442" y="100609"/>
                    <a:pt x="24815" y="100634"/>
                    <a:pt x="25188" y="100701"/>
                  </a:cubicBezTo>
                  <a:cubicBezTo>
                    <a:pt x="25221" y="100707"/>
                    <a:pt x="25252" y="100710"/>
                    <a:pt x="25280" y="100710"/>
                  </a:cubicBezTo>
                  <a:cubicBezTo>
                    <a:pt x="25484" y="100710"/>
                    <a:pt x="25550" y="100551"/>
                    <a:pt x="25429" y="100339"/>
                  </a:cubicBezTo>
                  <a:cubicBezTo>
                    <a:pt x="25308" y="100133"/>
                    <a:pt x="25154" y="99892"/>
                    <a:pt x="24964" y="99789"/>
                  </a:cubicBezTo>
                  <a:cubicBezTo>
                    <a:pt x="24517" y="99531"/>
                    <a:pt x="24036" y="99325"/>
                    <a:pt x="23555" y="99153"/>
                  </a:cubicBezTo>
                  <a:cubicBezTo>
                    <a:pt x="23073" y="98998"/>
                    <a:pt x="22609" y="98844"/>
                    <a:pt x="22282" y="98448"/>
                  </a:cubicBezTo>
                  <a:cubicBezTo>
                    <a:pt x="21801" y="97846"/>
                    <a:pt x="22042" y="97090"/>
                    <a:pt x="22781" y="96884"/>
                  </a:cubicBezTo>
                  <a:cubicBezTo>
                    <a:pt x="22933" y="96840"/>
                    <a:pt x="23083" y="96819"/>
                    <a:pt x="23230" y="96819"/>
                  </a:cubicBezTo>
                  <a:cubicBezTo>
                    <a:pt x="23548" y="96819"/>
                    <a:pt x="23851" y="96919"/>
                    <a:pt x="24122" y="97107"/>
                  </a:cubicBezTo>
                  <a:cubicBezTo>
                    <a:pt x="24535" y="97382"/>
                    <a:pt x="24913" y="97692"/>
                    <a:pt x="25274" y="98036"/>
                  </a:cubicBezTo>
                  <a:cubicBezTo>
                    <a:pt x="25927" y="98672"/>
                    <a:pt x="26667" y="99170"/>
                    <a:pt x="27526" y="99480"/>
                  </a:cubicBezTo>
                  <a:cubicBezTo>
                    <a:pt x="28036" y="99664"/>
                    <a:pt x="28533" y="99779"/>
                    <a:pt x="29015" y="99779"/>
                  </a:cubicBezTo>
                  <a:cubicBezTo>
                    <a:pt x="29654" y="99779"/>
                    <a:pt x="30266" y="99577"/>
                    <a:pt x="30845" y="99067"/>
                  </a:cubicBezTo>
                  <a:cubicBezTo>
                    <a:pt x="31343" y="98637"/>
                    <a:pt x="31859" y="98208"/>
                    <a:pt x="32392" y="97829"/>
                  </a:cubicBezTo>
                  <a:cubicBezTo>
                    <a:pt x="33474" y="97063"/>
                    <a:pt x="34670" y="96555"/>
                    <a:pt x="36009" y="96555"/>
                  </a:cubicBezTo>
                  <a:cubicBezTo>
                    <a:pt x="36052" y="96555"/>
                    <a:pt x="36096" y="96556"/>
                    <a:pt x="36140" y="96557"/>
                  </a:cubicBezTo>
                  <a:cubicBezTo>
                    <a:pt x="36467" y="96574"/>
                    <a:pt x="36793" y="96660"/>
                    <a:pt x="37120" y="96677"/>
                  </a:cubicBezTo>
                  <a:cubicBezTo>
                    <a:pt x="37138" y="96678"/>
                    <a:pt x="37155" y="96679"/>
                    <a:pt x="37172" y="96679"/>
                  </a:cubicBezTo>
                  <a:cubicBezTo>
                    <a:pt x="37494" y="96679"/>
                    <a:pt x="37613" y="96522"/>
                    <a:pt x="37498" y="96179"/>
                  </a:cubicBezTo>
                  <a:cubicBezTo>
                    <a:pt x="37378" y="95835"/>
                    <a:pt x="37206" y="95491"/>
                    <a:pt x="37017" y="95164"/>
                  </a:cubicBezTo>
                  <a:cubicBezTo>
                    <a:pt x="36444" y="94169"/>
                    <a:pt x="35720" y="93692"/>
                    <a:pt x="34733" y="93692"/>
                  </a:cubicBezTo>
                  <a:cubicBezTo>
                    <a:pt x="34475" y="93692"/>
                    <a:pt x="34200" y="93725"/>
                    <a:pt x="33905" y="93789"/>
                  </a:cubicBezTo>
                  <a:cubicBezTo>
                    <a:pt x="33234" y="93944"/>
                    <a:pt x="32581" y="94202"/>
                    <a:pt x="31893" y="94339"/>
                  </a:cubicBezTo>
                  <a:cubicBezTo>
                    <a:pt x="31561" y="94410"/>
                    <a:pt x="31220" y="94449"/>
                    <a:pt x="30883" y="94449"/>
                  </a:cubicBezTo>
                  <a:cubicBezTo>
                    <a:pt x="30732" y="94449"/>
                    <a:pt x="30581" y="94441"/>
                    <a:pt x="30432" y="94425"/>
                  </a:cubicBezTo>
                  <a:cubicBezTo>
                    <a:pt x="29761" y="94339"/>
                    <a:pt x="29332" y="93961"/>
                    <a:pt x="29314" y="93565"/>
                  </a:cubicBezTo>
                  <a:cubicBezTo>
                    <a:pt x="29297" y="93118"/>
                    <a:pt x="29761" y="92551"/>
                    <a:pt x="30363" y="92413"/>
                  </a:cubicBezTo>
                  <a:cubicBezTo>
                    <a:pt x="30690" y="92327"/>
                    <a:pt x="31051" y="92327"/>
                    <a:pt x="31378" y="92327"/>
                  </a:cubicBezTo>
                  <a:cubicBezTo>
                    <a:pt x="31653" y="92310"/>
                    <a:pt x="31721" y="92190"/>
                    <a:pt x="31618" y="91949"/>
                  </a:cubicBezTo>
                  <a:cubicBezTo>
                    <a:pt x="31120" y="90832"/>
                    <a:pt x="30312" y="90196"/>
                    <a:pt x="29039" y="90127"/>
                  </a:cubicBezTo>
                  <a:cubicBezTo>
                    <a:pt x="28934" y="90120"/>
                    <a:pt x="28830" y="90117"/>
                    <a:pt x="28726" y="90117"/>
                  </a:cubicBezTo>
                  <a:cubicBezTo>
                    <a:pt x="27766" y="90117"/>
                    <a:pt x="26884" y="90399"/>
                    <a:pt x="26030" y="90849"/>
                  </a:cubicBezTo>
                  <a:cubicBezTo>
                    <a:pt x="25687" y="91038"/>
                    <a:pt x="25308" y="91176"/>
                    <a:pt x="24930" y="91227"/>
                  </a:cubicBezTo>
                  <a:cubicBezTo>
                    <a:pt x="24867" y="91237"/>
                    <a:pt x="24804" y="91242"/>
                    <a:pt x="24743" y="91242"/>
                  </a:cubicBezTo>
                  <a:cubicBezTo>
                    <a:pt x="24374" y="91242"/>
                    <a:pt x="24058" y="91063"/>
                    <a:pt x="23881" y="90694"/>
                  </a:cubicBezTo>
                  <a:cubicBezTo>
                    <a:pt x="23675" y="90264"/>
                    <a:pt x="23761" y="89834"/>
                    <a:pt x="24105" y="89542"/>
                  </a:cubicBezTo>
                  <a:cubicBezTo>
                    <a:pt x="24552" y="89164"/>
                    <a:pt x="25068" y="88872"/>
                    <a:pt x="25549" y="88528"/>
                  </a:cubicBezTo>
                  <a:cubicBezTo>
                    <a:pt x="25635" y="88476"/>
                    <a:pt x="25721" y="88407"/>
                    <a:pt x="25807" y="88356"/>
                  </a:cubicBezTo>
                  <a:cubicBezTo>
                    <a:pt x="25738" y="88270"/>
                    <a:pt x="25687" y="88150"/>
                    <a:pt x="25601" y="88115"/>
                  </a:cubicBezTo>
                  <a:cubicBezTo>
                    <a:pt x="24775" y="87737"/>
                    <a:pt x="23933" y="87427"/>
                    <a:pt x="23022" y="87359"/>
                  </a:cubicBezTo>
                  <a:cubicBezTo>
                    <a:pt x="22782" y="87339"/>
                    <a:pt x="22545" y="87330"/>
                    <a:pt x="22310" y="87330"/>
                  </a:cubicBezTo>
                  <a:cubicBezTo>
                    <a:pt x="20657" y="87330"/>
                    <a:pt x="19118" y="87796"/>
                    <a:pt x="17657" y="88579"/>
                  </a:cubicBezTo>
                  <a:cubicBezTo>
                    <a:pt x="16729" y="89078"/>
                    <a:pt x="15801" y="89577"/>
                    <a:pt x="14872" y="90075"/>
                  </a:cubicBezTo>
                  <a:cubicBezTo>
                    <a:pt x="13978" y="90557"/>
                    <a:pt x="13032" y="90763"/>
                    <a:pt x="12035" y="90900"/>
                  </a:cubicBezTo>
                  <a:cubicBezTo>
                    <a:pt x="11896" y="90922"/>
                    <a:pt x="11763" y="90932"/>
                    <a:pt x="11635" y="90932"/>
                  </a:cubicBezTo>
                  <a:cubicBezTo>
                    <a:pt x="10940" y="90932"/>
                    <a:pt x="10400" y="90621"/>
                    <a:pt x="9921" y="90041"/>
                  </a:cubicBezTo>
                  <a:cubicBezTo>
                    <a:pt x="8390" y="88150"/>
                    <a:pt x="8648" y="85485"/>
                    <a:pt x="10591" y="84092"/>
                  </a:cubicBezTo>
                  <a:cubicBezTo>
                    <a:pt x="11365" y="83525"/>
                    <a:pt x="12190" y="83095"/>
                    <a:pt x="13084" y="82820"/>
                  </a:cubicBezTo>
                  <a:cubicBezTo>
                    <a:pt x="14643" y="82315"/>
                    <a:pt x="16232" y="82124"/>
                    <a:pt x="17832" y="82124"/>
                  </a:cubicBezTo>
                  <a:cubicBezTo>
                    <a:pt x="18632" y="82124"/>
                    <a:pt x="19434" y="82172"/>
                    <a:pt x="20236" y="82252"/>
                  </a:cubicBezTo>
                  <a:cubicBezTo>
                    <a:pt x="22489" y="82459"/>
                    <a:pt x="24724" y="82802"/>
                    <a:pt x="26959" y="82974"/>
                  </a:cubicBezTo>
                  <a:cubicBezTo>
                    <a:pt x="27933" y="83057"/>
                    <a:pt x="28903" y="83100"/>
                    <a:pt x="29867" y="83100"/>
                  </a:cubicBezTo>
                  <a:cubicBezTo>
                    <a:pt x="33314" y="83100"/>
                    <a:pt x="36696" y="82548"/>
                    <a:pt x="39974" y="81272"/>
                  </a:cubicBezTo>
                  <a:cubicBezTo>
                    <a:pt x="42312" y="80344"/>
                    <a:pt x="44547" y="79243"/>
                    <a:pt x="46387" y="77473"/>
                  </a:cubicBezTo>
                  <a:cubicBezTo>
                    <a:pt x="47625" y="76286"/>
                    <a:pt x="48691" y="74945"/>
                    <a:pt x="49619" y="73501"/>
                  </a:cubicBezTo>
                  <a:cubicBezTo>
                    <a:pt x="50806" y="71713"/>
                    <a:pt x="52009" y="69925"/>
                    <a:pt x="52663" y="67827"/>
                  </a:cubicBezTo>
                  <a:cubicBezTo>
                    <a:pt x="53075" y="66521"/>
                    <a:pt x="53471" y="65197"/>
                    <a:pt x="53419" y="63821"/>
                  </a:cubicBezTo>
                  <a:cubicBezTo>
                    <a:pt x="53299" y="61431"/>
                    <a:pt x="52594" y="59213"/>
                    <a:pt x="51218" y="57219"/>
                  </a:cubicBezTo>
                  <a:cubicBezTo>
                    <a:pt x="50204" y="55792"/>
                    <a:pt x="48949" y="54589"/>
                    <a:pt x="47659" y="53437"/>
                  </a:cubicBezTo>
                  <a:cubicBezTo>
                    <a:pt x="46232" y="52147"/>
                    <a:pt x="44582" y="51270"/>
                    <a:pt x="42759" y="50651"/>
                  </a:cubicBezTo>
                  <a:cubicBezTo>
                    <a:pt x="41264" y="50135"/>
                    <a:pt x="39716" y="49895"/>
                    <a:pt x="38152" y="49723"/>
                  </a:cubicBezTo>
                  <a:cubicBezTo>
                    <a:pt x="37639" y="49667"/>
                    <a:pt x="37125" y="49633"/>
                    <a:pt x="36615" y="49633"/>
                  </a:cubicBezTo>
                  <a:cubicBezTo>
                    <a:pt x="35722" y="49633"/>
                    <a:pt x="34838" y="49735"/>
                    <a:pt x="33974" y="49998"/>
                  </a:cubicBezTo>
                  <a:cubicBezTo>
                    <a:pt x="31670" y="50668"/>
                    <a:pt x="29383" y="51373"/>
                    <a:pt x="27096" y="52113"/>
                  </a:cubicBezTo>
                  <a:cubicBezTo>
                    <a:pt x="25721" y="52543"/>
                    <a:pt x="24380" y="53041"/>
                    <a:pt x="23022" y="53471"/>
                  </a:cubicBezTo>
                  <a:cubicBezTo>
                    <a:pt x="22367" y="53663"/>
                    <a:pt x="21704" y="53788"/>
                    <a:pt x="21034" y="53788"/>
                  </a:cubicBezTo>
                  <a:cubicBezTo>
                    <a:pt x="20684" y="53788"/>
                    <a:pt x="20332" y="53754"/>
                    <a:pt x="19978" y="53677"/>
                  </a:cubicBezTo>
                  <a:cubicBezTo>
                    <a:pt x="19170" y="53488"/>
                    <a:pt x="18723" y="52732"/>
                    <a:pt x="19050" y="51992"/>
                  </a:cubicBezTo>
                  <a:cubicBezTo>
                    <a:pt x="19274" y="51442"/>
                    <a:pt x="19600" y="50892"/>
                    <a:pt x="19996" y="50445"/>
                  </a:cubicBezTo>
                  <a:cubicBezTo>
                    <a:pt x="21062" y="49224"/>
                    <a:pt x="22523" y="48622"/>
                    <a:pt x="24036" y="48124"/>
                  </a:cubicBezTo>
                  <a:cubicBezTo>
                    <a:pt x="26134" y="47436"/>
                    <a:pt x="28214" y="46680"/>
                    <a:pt x="30174" y="45665"/>
                  </a:cubicBezTo>
                  <a:cubicBezTo>
                    <a:pt x="31842" y="44806"/>
                    <a:pt x="33595" y="44101"/>
                    <a:pt x="35074" y="42914"/>
                  </a:cubicBezTo>
                  <a:cubicBezTo>
                    <a:pt x="36811" y="41539"/>
                    <a:pt x="38461" y="40095"/>
                    <a:pt x="40146" y="38668"/>
                  </a:cubicBezTo>
                  <a:cubicBezTo>
                    <a:pt x="40319" y="38517"/>
                    <a:pt x="40485" y="38437"/>
                    <a:pt x="40674" y="38437"/>
                  </a:cubicBezTo>
                  <a:cubicBezTo>
                    <a:pt x="40766" y="38437"/>
                    <a:pt x="40864" y="38456"/>
                    <a:pt x="40971" y="38496"/>
                  </a:cubicBezTo>
                  <a:cubicBezTo>
                    <a:pt x="42327" y="38959"/>
                    <a:pt x="43715" y="39167"/>
                    <a:pt x="45150" y="39167"/>
                  </a:cubicBezTo>
                  <a:cubicBezTo>
                    <a:pt x="45207" y="39167"/>
                    <a:pt x="45264" y="39167"/>
                    <a:pt x="45321" y="39166"/>
                  </a:cubicBezTo>
                  <a:cubicBezTo>
                    <a:pt x="46078" y="39149"/>
                    <a:pt x="46679" y="38805"/>
                    <a:pt x="46972" y="38100"/>
                  </a:cubicBezTo>
                  <a:cubicBezTo>
                    <a:pt x="47316" y="37327"/>
                    <a:pt x="47625" y="36519"/>
                    <a:pt x="47849" y="35710"/>
                  </a:cubicBezTo>
                  <a:cubicBezTo>
                    <a:pt x="48364" y="33922"/>
                    <a:pt x="48794" y="32100"/>
                    <a:pt x="49276" y="30295"/>
                  </a:cubicBezTo>
                  <a:cubicBezTo>
                    <a:pt x="49310" y="30157"/>
                    <a:pt x="49430" y="29985"/>
                    <a:pt x="49568" y="29899"/>
                  </a:cubicBezTo>
                  <a:cubicBezTo>
                    <a:pt x="50084" y="29572"/>
                    <a:pt x="50462" y="29160"/>
                    <a:pt x="50651" y="28575"/>
                  </a:cubicBezTo>
                  <a:cubicBezTo>
                    <a:pt x="50806" y="28059"/>
                    <a:pt x="50978" y="27527"/>
                    <a:pt x="51167" y="27028"/>
                  </a:cubicBezTo>
                  <a:cubicBezTo>
                    <a:pt x="51373" y="26461"/>
                    <a:pt x="51562" y="25859"/>
                    <a:pt x="52198" y="25601"/>
                  </a:cubicBezTo>
                  <a:cubicBezTo>
                    <a:pt x="52749" y="25377"/>
                    <a:pt x="52766" y="25257"/>
                    <a:pt x="52319" y="24862"/>
                  </a:cubicBezTo>
                  <a:cubicBezTo>
                    <a:pt x="52250" y="24810"/>
                    <a:pt x="52181" y="24741"/>
                    <a:pt x="52112" y="24690"/>
                  </a:cubicBezTo>
                  <a:cubicBezTo>
                    <a:pt x="51859" y="24511"/>
                    <a:pt x="51631" y="24419"/>
                    <a:pt x="51418" y="24419"/>
                  </a:cubicBezTo>
                  <a:cubicBezTo>
                    <a:pt x="51140" y="24419"/>
                    <a:pt x="50887" y="24575"/>
                    <a:pt x="50634" y="24896"/>
                  </a:cubicBezTo>
                  <a:cubicBezTo>
                    <a:pt x="50479" y="25085"/>
                    <a:pt x="50342" y="25291"/>
                    <a:pt x="50187" y="25481"/>
                  </a:cubicBezTo>
                  <a:cubicBezTo>
                    <a:pt x="50256" y="25085"/>
                    <a:pt x="50359" y="24724"/>
                    <a:pt x="50496" y="24363"/>
                  </a:cubicBezTo>
                  <a:cubicBezTo>
                    <a:pt x="50735" y="23760"/>
                    <a:pt x="50870" y="23603"/>
                    <a:pt x="51351" y="23603"/>
                  </a:cubicBezTo>
                  <a:cubicBezTo>
                    <a:pt x="51459" y="23603"/>
                    <a:pt x="51585" y="23611"/>
                    <a:pt x="51734" y="23624"/>
                  </a:cubicBezTo>
                  <a:cubicBezTo>
                    <a:pt x="51780" y="23624"/>
                    <a:pt x="51826" y="23631"/>
                    <a:pt x="51867" y="23631"/>
                  </a:cubicBezTo>
                  <a:cubicBezTo>
                    <a:pt x="51887" y="23631"/>
                    <a:pt x="51906" y="23629"/>
                    <a:pt x="51923" y="23624"/>
                  </a:cubicBezTo>
                  <a:cubicBezTo>
                    <a:pt x="52026" y="23606"/>
                    <a:pt x="52181" y="23555"/>
                    <a:pt x="52198" y="23486"/>
                  </a:cubicBezTo>
                  <a:cubicBezTo>
                    <a:pt x="52216" y="23417"/>
                    <a:pt x="52147" y="23280"/>
                    <a:pt x="52078" y="23211"/>
                  </a:cubicBezTo>
                  <a:cubicBezTo>
                    <a:pt x="51855" y="23022"/>
                    <a:pt x="51631" y="22833"/>
                    <a:pt x="51373" y="22695"/>
                  </a:cubicBezTo>
                  <a:cubicBezTo>
                    <a:pt x="51131" y="22561"/>
                    <a:pt x="50877" y="22497"/>
                    <a:pt x="50631" y="22497"/>
                  </a:cubicBezTo>
                  <a:cubicBezTo>
                    <a:pt x="50091" y="22497"/>
                    <a:pt x="49587" y="22805"/>
                    <a:pt x="49327" y="23349"/>
                  </a:cubicBezTo>
                  <a:cubicBezTo>
                    <a:pt x="49224" y="23555"/>
                    <a:pt x="49155" y="23778"/>
                    <a:pt x="49069" y="23985"/>
                  </a:cubicBezTo>
                  <a:cubicBezTo>
                    <a:pt x="48932" y="24363"/>
                    <a:pt x="48777" y="24724"/>
                    <a:pt x="48639" y="25102"/>
                  </a:cubicBezTo>
                  <a:cubicBezTo>
                    <a:pt x="48588" y="25085"/>
                    <a:pt x="48536" y="25068"/>
                    <a:pt x="48502" y="25051"/>
                  </a:cubicBezTo>
                  <a:cubicBezTo>
                    <a:pt x="48674" y="24311"/>
                    <a:pt x="48829" y="23555"/>
                    <a:pt x="49052" y="22816"/>
                  </a:cubicBezTo>
                  <a:cubicBezTo>
                    <a:pt x="49205" y="22311"/>
                    <a:pt x="49575" y="22065"/>
                    <a:pt x="50079" y="22065"/>
                  </a:cubicBezTo>
                  <a:cubicBezTo>
                    <a:pt x="50141" y="22065"/>
                    <a:pt x="50206" y="22069"/>
                    <a:pt x="50273" y="22076"/>
                  </a:cubicBezTo>
                  <a:cubicBezTo>
                    <a:pt x="50462" y="22093"/>
                    <a:pt x="50651" y="22111"/>
                    <a:pt x="50840" y="22111"/>
                  </a:cubicBezTo>
                  <a:cubicBezTo>
                    <a:pt x="50926" y="22093"/>
                    <a:pt x="51029" y="22025"/>
                    <a:pt x="51115" y="21973"/>
                  </a:cubicBezTo>
                  <a:cubicBezTo>
                    <a:pt x="51064" y="21887"/>
                    <a:pt x="51029" y="21767"/>
                    <a:pt x="50960" y="21698"/>
                  </a:cubicBezTo>
                  <a:cubicBezTo>
                    <a:pt x="50823" y="21595"/>
                    <a:pt x="50668" y="21492"/>
                    <a:pt x="50513" y="21423"/>
                  </a:cubicBezTo>
                  <a:cubicBezTo>
                    <a:pt x="50162" y="21260"/>
                    <a:pt x="49796" y="21158"/>
                    <a:pt x="49450" y="21158"/>
                  </a:cubicBezTo>
                  <a:cubicBezTo>
                    <a:pt x="48848" y="21158"/>
                    <a:pt x="48303" y="21464"/>
                    <a:pt x="47986" y="22283"/>
                  </a:cubicBezTo>
                  <a:cubicBezTo>
                    <a:pt x="47677" y="23091"/>
                    <a:pt x="47316" y="23864"/>
                    <a:pt x="46989" y="24672"/>
                  </a:cubicBezTo>
                  <a:cubicBezTo>
                    <a:pt x="46490" y="25842"/>
                    <a:pt x="46198" y="26994"/>
                    <a:pt x="46937" y="28197"/>
                  </a:cubicBezTo>
                  <a:cubicBezTo>
                    <a:pt x="47109" y="28455"/>
                    <a:pt x="47092" y="28902"/>
                    <a:pt x="47006" y="29229"/>
                  </a:cubicBezTo>
                  <a:cubicBezTo>
                    <a:pt x="46748" y="30484"/>
                    <a:pt x="46421" y="31739"/>
                    <a:pt x="46095" y="32994"/>
                  </a:cubicBezTo>
                  <a:cubicBezTo>
                    <a:pt x="46009" y="33355"/>
                    <a:pt x="45871" y="33699"/>
                    <a:pt x="45699" y="34026"/>
                  </a:cubicBezTo>
                  <a:cubicBezTo>
                    <a:pt x="45603" y="34200"/>
                    <a:pt x="45479" y="34287"/>
                    <a:pt x="45349" y="34287"/>
                  </a:cubicBezTo>
                  <a:cubicBezTo>
                    <a:pt x="45248" y="34287"/>
                    <a:pt x="45144" y="34234"/>
                    <a:pt x="45046" y="34129"/>
                  </a:cubicBezTo>
                  <a:cubicBezTo>
                    <a:pt x="44530" y="33596"/>
                    <a:pt x="43963" y="33131"/>
                    <a:pt x="43224" y="32942"/>
                  </a:cubicBezTo>
                  <a:cubicBezTo>
                    <a:pt x="43241" y="32805"/>
                    <a:pt x="43275" y="32684"/>
                    <a:pt x="43292" y="32581"/>
                  </a:cubicBezTo>
                  <a:cubicBezTo>
                    <a:pt x="43413" y="31722"/>
                    <a:pt x="43585" y="30879"/>
                    <a:pt x="43653" y="30020"/>
                  </a:cubicBezTo>
                  <a:cubicBezTo>
                    <a:pt x="43860" y="27527"/>
                    <a:pt x="43241" y="25223"/>
                    <a:pt x="42140" y="23005"/>
                  </a:cubicBezTo>
                  <a:cubicBezTo>
                    <a:pt x="41883" y="22472"/>
                    <a:pt x="41693" y="21973"/>
                    <a:pt x="41728" y="21354"/>
                  </a:cubicBezTo>
                  <a:cubicBezTo>
                    <a:pt x="41779" y="20443"/>
                    <a:pt x="41350" y="19704"/>
                    <a:pt x="40610" y="19136"/>
                  </a:cubicBezTo>
                  <a:cubicBezTo>
                    <a:pt x="40799" y="19016"/>
                    <a:pt x="40988" y="18930"/>
                    <a:pt x="41126" y="18792"/>
                  </a:cubicBezTo>
                  <a:cubicBezTo>
                    <a:pt x="41246" y="18689"/>
                    <a:pt x="41298" y="18552"/>
                    <a:pt x="41384" y="18414"/>
                  </a:cubicBezTo>
                  <a:cubicBezTo>
                    <a:pt x="41264" y="18363"/>
                    <a:pt x="41126" y="18311"/>
                    <a:pt x="40988" y="18294"/>
                  </a:cubicBezTo>
                  <a:cubicBezTo>
                    <a:pt x="40541" y="18225"/>
                    <a:pt x="40146" y="18105"/>
                    <a:pt x="39785" y="17744"/>
                  </a:cubicBezTo>
                  <a:cubicBezTo>
                    <a:pt x="40455" y="17537"/>
                    <a:pt x="41074" y="17400"/>
                    <a:pt x="41659" y="17159"/>
                  </a:cubicBezTo>
                  <a:cubicBezTo>
                    <a:pt x="42587" y="16764"/>
                    <a:pt x="43550" y="16385"/>
                    <a:pt x="44376" y="15818"/>
                  </a:cubicBezTo>
                  <a:cubicBezTo>
                    <a:pt x="46748" y="14167"/>
                    <a:pt x="47040" y="10849"/>
                    <a:pt x="46336" y="8855"/>
                  </a:cubicBezTo>
                  <a:cubicBezTo>
                    <a:pt x="46232" y="8580"/>
                    <a:pt x="46078" y="8305"/>
                    <a:pt x="45889" y="8064"/>
                  </a:cubicBezTo>
                  <a:cubicBezTo>
                    <a:pt x="45709" y="7840"/>
                    <a:pt x="45472" y="7733"/>
                    <a:pt x="45214" y="7733"/>
                  </a:cubicBezTo>
                  <a:cubicBezTo>
                    <a:pt x="45076" y="7733"/>
                    <a:pt x="44932" y="7763"/>
                    <a:pt x="44788" y="7823"/>
                  </a:cubicBezTo>
                  <a:cubicBezTo>
                    <a:pt x="44393" y="7995"/>
                    <a:pt x="44204" y="8287"/>
                    <a:pt x="44238" y="8734"/>
                  </a:cubicBezTo>
                  <a:cubicBezTo>
                    <a:pt x="44255" y="9009"/>
                    <a:pt x="44307" y="9302"/>
                    <a:pt x="44393" y="9542"/>
                  </a:cubicBezTo>
                  <a:cubicBezTo>
                    <a:pt x="44737" y="10471"/>
                    <a:pt x="44805" y="11399"/>
                    <a:pt x="44668" y="12362"/>
                  </a:cubicBezTo>
                  <a:cubicBezTo>
                    <a:pt x="44565" y="13101"/>
                    <a:pt x="44307" y="13789"/>
                    <a:pt x="43808" y="14357"/>
                  </a:cubicBezTo>
                  <a:cubicBezTo>
                    <a:pt x="43588" y="14592"/>
                    <a:pt x="43339" y="14756"/>
                    <a:pt x="42969" y="14756"/>
                  </a:cubicBezTo>
                  <a:cubicBezTo>
                    <a:pt x="42935" y="14756"/>
                    <a:pt x="42899" y="14755"/>
                    <a:pt x="42863" y="14752"/>
                  </a:cubicBezTo>
                  <a:cubicBezTo>
                    <a:pt x="42931" y="14580"/>
                    <a:pt x="42966" y="14460"/>
                    <a:pt x="43017" y="14357"/>
                  </a:cubicBezTo>
                  <a:cubicBezTo>
                    <a:pt x="43189" y="14013"/>
                    <a:pt x="43378" y="13686"/>
                    <a:pt x="43567" y="13359"/>
                  </a:cubicBezTo>
                  <a:cubicBezTo>
                    <a:pt x="43928" y="12689"/>
                    <a:pt x="44135" y="11967"/>
                    <a:pt x="44049" y="11193"/>
                  </a:cubicBezTo>
                  <a:cubicBezTo>
                    <a:pt x="44014" y="10918"/>
                    <a:pt x="43911" y="10626"/>
                    <a:pt x="43602" y="10540"/>
                  </a:cubicBezTo>
                  <a:cubicBezTo>
                    <a:pt x="43543" y="10523"/>
                    <a:pt x="43486" y="10516"/>
                    <a:pt x="43431" y="10516"/>
                  </a:cubicBezTo>
                  <a:cubicBezTo>
                    <a:pt x="43192" y="10516"/>
                    <a:pt x="42985" y="10657"/>
                    <a:pt x="42845" y="10866"/>
                  </a:cubicBezTo>
                  <a:cubicBezTo>
                    <a:pt x="42708" y="11073"/>
                    <a:pt x="42587" y="11331"/>
                    <a:pt x="42519" y="11571"/>
                  </a:cubicBezTo>
                  <a:cubicBezTo>
                    <a:pt x="42450" y="11812"/>
                    <a:pt x="42415" y="12070"/>
                    <a:pt x="42415" y="12328"/>
                  </a:cubicBezTo>
                  <a:cubicBezTo>
                    <a:pt x="42330" y="14253"/>
                    <a:pt x="40971" y="15319"/>
                    <a:pt x="39493" y="15732"/>
                  </a:cubicBezTo>
                  <a:cubicBezTo>
                    <a:pt x="39647" y="15405"/>
                    <a:pt x="39837" y="15079"/>
                    <a:pt x="39974" y="14735"/>
                  </a:cubicBezTo>
                  <a:cubicBezTo>
                    <a:pt x="40026" y="14614"/>
                    <a:pt x="39991" y="14425"/>
                    <a:pt x="39905" y="14322"/>
                  </a:cubicBezTo>
                  <a:cubicBezTo>
                    <a:pt x="39891" y="14293"/>
                    <a:pt x="39846" y="14282"/>
                    <a:pt x="39789" y="14282"/>
                  </a:cubicBezTo>
                  <a:cubicBezTo>
                    <a:pt x="39712" y="14282"/>
                    <a:pt x="39614" y="14302"/>
                    <a:pt x="39544" y="14322"/>
                  </a:cubicBezTo>
                  <a:cubicBezTo>
                    <a:pt x="39283" y="14397"/>
                    <a:pt x="39031" y="14441"/>
                    <a:pt x="38768" y="14441"/>
                  </a:cubicBezTo>
                  <a:cubicBezTo>
                    <a:pt x="38546" y="14441"/>
                    <a:pt x="38317" y="14410"/>
                    <a:pt x="38066" y="14339"/>
                  </a:cubicBezTo>
                  <a:cubicBezTo>
                    <a:pt x="38203" y="14253"/>
                    <a:pt x="38272" y="14202"/>
                    <a:pt x="38341" y="14150"/>
                  </a:cubicBezTo>
                  <a:cubicBezTo>
                    <a:pt x="38857" y="13824"/>
                    <a:pt x="39407" y="13548"/>
                    <a:pt x="39888" y="13187"/>
                  </a:cubicBezTo>
                  <a:cubicBezTo>
                    <a:pt x="40868" y="12465"/>
                    <a:pt x="41762" y="11640"/>
                    <a:pt x="42054" y="10385"/>
                  </a:cubicBezTo>
                  <a:cubicBezTo>
                    <a:pt x="42209" y="9732"/>
                    <a:pt x="42364" y="9061"/>
                    <a:pt x="42433" y="8373"/>
                  </a:cubicBezTo>
                  <a:cubicBezTo>
                    <a:pt x="42536" y="7273"/>
                    <a:pt x="42450" y="6173"/>
                    <a:pt x="41659" y="5296"/>
                  </a:cubicBezTo>
                  <a:cubicBezTo>
                    <a:pt x="41401" y="5021"/>
                    <a:pt x="41074" y="4797"/>
                    <a:pt x="40731" y="4677"/>
                  </a:cubicBezTo>
                  <a:cubicBezTo>
                    <a:pt x="40605" y="4633"/>
                    <a:pt x="40477" y="4612"/>
                    <a:pt x="40352" y="4612"/>
                  </a:cubicBezTo>
                  <a:cubicBezTo>
                    <a:pt x="39892" y="4612"/>
                    <a:pt x="39462" y="4887"/>
                    <a:pt x="39286" y="5279"/>
                  </a:cubicBezTo>
                  <a:cubicBezTo>
                    <a:pt x="39080" y="5726"/>
                    <a:pt x="39218" y="5932"/>
                    <a:pt x="39819" y="6465"/>
                  </a:cubicBezTo>
                  <a:cubicBezTo>
                    <a:pt x="40112" y="6706"/>
                    <a:pt x="40421" y="7067"/>
                    <a:pt x="40507" y="7428"/>
                  </a:cubicBezTo>
                  <a:cubicBezTo>
                    <a:pt x="40765" y="8614"/>
                    <a:pt x="40524" y="9766"/>
                    <a:pt x="39922" y="10832"/>
                  </a:cubicBezTo>
                  <a:cubicBezTo>
                    <a:pt x="39837" y="10970"/>
                    <a:pt x="39682" y="11073"/>
                    <a:pt x="39544" y="11176"/>
                  </a:cubicBezTo>
                  <a:cubicBezTo>
                    <a:pt x="39510" y="11159"/>
                    <a:pt x="39475" y="11124"/>
                    <a:pt x="39441" y="11107"/>
                  </a:cubicBezTo>
                  <a:cubicBezTo>
                    <a:pt x="39510" y="10866"/>
                    <a:pt x="39561" y="10626"/>
                    <a:pt x="39647" y="10402"/>
                  </a:cubicBezTo>
                  <a:cubicBezTo>
                    <a:pt x="39957" y="9525"/>
                    <a:pt x="40077" y="8648"/>
                    <a:pt x="39751" y="7754"/>
                  </a:cubicBezTo>
                  <a:cubicBezTo>
                    <a:pt x="39596" y="7290"/>
                    <a:pt x="39286" y="6946"/>
                    <a:pt x="38839" y="6740"/>
                  </a:cubicBezTo>
                  <a:cubicBezTo>
                    <a:pt x="38723" y="6689"/>
                    <a:pt x="38587" y="6666"/>
                    <a:pt x="38447" y="6666"/>
                  </a:cubicBezTo>
                  <a:cubicBezTo>
                    <a:pt x="38112" y="6666"/>
                    <a:pt x="37754" y="6802"/>
                    <a:pt x="37584" y="7032"/>
                  </a:cubicBezTo>
                  <a:cubicBezTo>
                    <a:pt x="37309" y="7428"/>
                    <a:pt x="37636" y="7686"/>
                    <a:pt x="37842" y="7961"/>
                  </a:cubicBezTo>
                  <a:cubicBezTo>
                    <a:pt x="37894" y="8047"/>
                    <a:pt x="37980" y="8115"/>
                    <a:pt x="38031" y="8201"/>
                  </a:cubicBezTo>
                  <a:cubicBezTo>
                    <a:pt x="38169" y="8442"/>
                    <a:pt x="38341" y="8683"/>
                    <a:pt x="38375" y="8941"/>
                  </a:cubicBezTo>
                  <a:cubicBezTo>
                    <a:pt x="38599" y="10729"/>
                    <a:pt x="37877" y="12500"/>
                    <a:pt x="36054" y="13359"/>
                  </a:cubicBezTo>
                  <a:cubicBezTo>
                    <a:pt x="35969" y="13402"/>
                    <a:pt x="35873" y="13433"/>
                    <a:pt x="35784" y="13433"/>
                  </a:cubicBezTo>
                  <a:cubicBezTo>
                    <a:pt x="35764" y="13433"/>
                    <a:pt x="35746" y="13431"/>
                    <a:pt x="35727" y="13428"/>
                  </a:cubicBezTo>
                  <a:cubicBezTo>
                    <a:pt x="35246" y="13291"/>
                    <a:pt x="34747" y="13136"/>
                    <a:pt x="34180" y="12981"/>
                  </a:cubicBezTo>
                  <a:cubicBezTo>
                    <a:pt x="34575" y="12706"/>
                    <a:pt x="34971" y="12431"/>
                    <a:pt x="35366" y="12173"/>
                  </a:cubicBezTo>
                  <a:cubicBezTo>
                    <a:pt x="35710" y="11967"/>
                    <a:pt x="35762" y="11795"/>
                    <a:pt x="35504" y="11468"/>
                  </a:cubicBezTo>
                  <a:cubicBezTo>
                    <a:pt x="35174" y="11046"/>
                    <a:pt x="34743" y="10846"/>
                    <a:pt x="34265" y="10846"/>
                  </a:cubicBezTo>
                  <a:cubicBezTo>
                    <a:pt x="34120" y="10846"/>
                    <a:pt x="33971" y="10865"/>
                    <a:pt x="33819" y="10901"/>
                  </a:cubicBezTo>
                  <a:cubicBezTo>
                    <a:pt x="33234" y="11038"/>
                    <a:pt x="32667" y="11227"/>
                    <a:pt x="32100" y="11417"/>
                  </a:cubicBezTo>
                  <a:cubicBezTo>
                    <a:pt x="31534" y="11608"/>
                    <a:pt x="30968" y="11704"/>
                    <a:pt x="30409" y="11704"/>
                  </a:cubicBezTo>
                  <a:cubicBezTo>
                    <a:pt x="29660" y="11704"/>
                    <a:pt x="28923" y="11530"/>
                    <a:pt x="28214" y="11176"/>
                  </a:cubicBezTo>
                  <a:cubicBezTo>
                    <a:pt x="26976" y="10557"/>
                    <a:pt x="25807" y="9818"/>
                    <a:pt x="24586" y="9181"/>
                  </a:cubicBezTo>
                  <a:cubicBezTo>
                    <a:pt x="23864" y="8820"/>
                    <a:pt x="23125" y="8459"/>
                    <a:pt x="22334" y="8287"/>
                  </a:cubicBezTo>
                  <a:cubicBezTo>
                    <a:pt x="22021" y="8216"/>
                    <a:pt x="21710" y="8181"/>
                    <a:pt x="21406" y="8181"/>
                  </a:cubicBezTo>
                  <a:cubicBezTo>
                    <a:pt x="20092" y="8181"/>
                    <a:pt x="18918" y="8842"/>
                    <a:pt x="18345" y="10127"/>
                  </a:cubicBezTo>
                  <a:cubicBezTo>
                    <a:pt x="18190" y="10454"/>
                    <a:pt x="18036" y="10780"/>
                    <a:pt x="17847" y="11073"/>
                  </a:cubicBezTo>
                  <a:cubicBezTo>
                    <a:pt x="17688" y="11353"/>
                    <a:pt x="17521" y="11478"/>
                    <a:pt x="17284" y="11478"/>
                  </a:cubicBezTo>
                  <a:cubicBezTo>
                    <a:pt x="17187" y="11478"/>
                    <a:pt x="17078" y="11457"/>
                    <a:pt x="16952" y="11417"/>
                  </a:cubicBezTo>
                  <a:cubicBezTo>
                    <a:pt x="16041" y="11159"/>
                    <a:pt x="15147" y="10918"/>
                    <a:pt x="14253" y="10626"/>
                  </a:cubicBezTo>
                  <a:cubicBezTo>
                    <a:pt x="13909" y="10505"/>
                    <a:pt x="13565" y="10282"/>
                    <a:pt x="13308" y="10024"/>
                  </a:cubicBezTo>
                  <a:cubicBezTo>
                    <a:pt x="12852" y="9568"/>
                    <a:pt x="12309" y="9340"/>
                    <a:pt x="11795" y="9340"/>
                  </a:cubicBezTo>
                  <a:cubicBezTo>
                    <a:pt x="11126" y="9340"/>
                    <a:pt x="10507" y="9727"/>
                    <a:pt x="10196" y="10505"/>
                  </a:cubicBezTo>
                  <a:cubicBezTo>
                    <a:pt x="9800" y="11468"/>
                    <a:pt x="9026" y="12276"/>
                    <a:pt x="9026" y="13445"/>
                  </a:cubicBezTo>
                  <a:cubicBezTo>
                    <a:pt x="8906" y="13342"/>
                    <a:pt x="8837" y="13291"/>
                    <a:pt x="8769" y="13222"/>
                  </a:cubicBezTo>
                  <a:cubicBezTo>
                    <a:pt x="7651" y="12121"/>
                    <a:pt x="7531" y="10763"/>
                    <a:pt x="7943" y="9336"/>
                  </a:cubicBezTo>
                  <a:cubicBezTo>
                    <a:pt x="8404" y="7637"/>
                    <a:pt x="9642" y="6686"/>
                    <a:pt x="11332" y="6686"/>
                  </a:cubicBezTo>
                  <a:cubicBezTo>
                    <a:pt x="11471" y="6686"/>
                    <a:pt x="11614" y="6692"/>
                    <a:pt x="11760" y="6706"/>
                  </a:cubicBezTo>
                  <a:cubicBezTo>
                    <a:pt x="12465" y="6774"/>
                    <a:pt x="13170" y="6998"/>
                    <a:pt x="13875" y="7187"/>
                  </a:cubicBezTo>
                  <a:cubicBezTo>
                    <a:pt x="15027" y="7496"/>
                    <a:pt x="16162" y="7944"/>
                    <a:pt x="17382" y="7995"/>
                  </a:cubicBezTo>
                  <a:cubicBezTo>
                    <a:pt x="17490" y="8000"/>
                    <a:pt x="17598" y="8002"/>
                    <a:pt x="17707" y="8002"/>
                  </a:cubicBezTo>
                  <a:cubicBezTo>
                    <a:pt x="19664" y="8002"/>
                    <a:pt x="21748" y="7246"/>
                    <a:pt x="22661" y="4900"/>
                  </a:cubicBezTo>
                  <a:cubicBezTo>
                    <a:pt x="23022" y="3989"/>
                    <a:pt x="23314" y="3078"/>
                    <a:pt x="22919" y="2098"/>
                  </a:cubicBezTo>
                  <a:cubicBezTo>
                    <a:pt x="22884" y="1995"/>
                    <a:pt x="22781" y="1909"/>
                    <a:pt x="22712" y="1823"/>
                  </a:cubicBezTo>
                  <a:cubicBezTo>
                    <a:pt x="22643" y="1926"/>
                    <a:pt x="22575" y="2029"/>
                    <a:pt x="22540" y="2132"/>
                  </a:cubicBezTo>
                  <a:cubicBezTo>
                    <a:pt x="22334" y="2803"/>
                    <a:pt x="22214" y="3525"/>
                    <a:pt x="21921" y="4161"/>
                  </a:cubicBezTo>
                  <a:cubicBezTo>
                    <a:pt x="21102" y="5922"/>
                    <a:pt x="20014" y="6731"/>
                    <a:pt x="18257" y="6731"/>
                  </a:cubicBezTo>
                  <a:cubicBezTo>
                    <a:pt x="18023" y="6731"/>
                    <a:pt x="17778" y="6717"/>
                    <a:pt x="17520" y="6688"/>
                  </a:cubicBezTo>
                  <a:cubicBezTo>
                    <a:pt x="16282" y="6568"/>
                    <a:pt x="15078" y="6241"/>
                    <a:pt x="13858" y="6001"/>
                  </a:cubicBezTo>
                  <a:cubicBezTo>
                    <a:pt x="13651" y="5949"/>
                    <a:pt x="13428" y="5898"/>
                    <a:pt x="13222" y="5846"/>
                  </a:cubicBezTo>
                  <a:cubicBezTo>
                    <a:pt x="13376" y="5760"/>
                    <a:pt x="13531" y="5760"/>
                    <a:pt x="13686" y="5760"/>
                  </a:cubicBezTo>
                  <a:cubicBezTo>
                    <a:pt x="13913" y="5769"/>
                    <a:pt x="14141" y="5774"/>
                    <a:pt x="14369" y="5774"/>
                  </a:cubicBezTo>
                  <a:cubicBezTo>
                    <a:pt x="15447" y="5774"/>
                    <a:pt x="16521" y="5666"/>
                    <a:pt x="17571" y="5382"/>
                  </a:cubicBezTo>
                  <a:cubicBezTo>
                    <a:pt x="18706" y="5072"/>
                    <a:pt x="19566" y="4419"/>
                    <a:pt x="20030" y="3301"/>
                  </a:cubicBezTo>
                  <a:cubicBezTo>
                    <a:pt x="20477" y="2235"/>
                    <a:pt x="20993" y="1204"/>
                    <a:pt x="21835" y="379"/>
                  </a:cubicBezTo>
                  <a:cubicBezTo>
                    <a:pt x="21904" y="310"/>
                    <a:pt x="21939" y="172"/>
                    <a:pt x="22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4" name="Google Shape;3144;p22"/>
            <p:cNvSpPr/>
            <p:nvPr/>
          </p:nvSpPr>
          <p:spPr>
            <a:xfrm>
              <a:off x="3416050" y="3388750"/>
              <a:ext cx="898800" cy="1307675"/>
            </a:xfrm>
            <a:custGeom>
              <a:avLst/>
              <a:gdLst/>
              <a:ahLst/>
              <a:cxnLst/>
              <a:rect l="l" t="t" r="r" b="b"/>
              <a:pathLst>
                <a:path w="35952" h="52307" extrusionOk="0">
                  <a:moveTo>
                    <a:pt x="26358" y="413"/>
                  </a:moveTo>
                  <a:lnTo>
                    <a:pt x="26358" y="413"/>
                  </a:lnTo>
                  <a:cubicBezTo>
                    <a:pt x="27733" y="792"/>
                    <a:pt x="28988" y="1325"/>
                    <a:pt x="29985" y="2339"/>
                  </a:cubicBezTo>
                  <a:cubicBezTo>
                    <a:pt x="30295" y="2631"/>
                    <a:pt x="30535" y="2958"/>
                    <a:pt x="30553" y="3422"/>
                  </a:cubicBezTo>
                  <a:cubicBezTo>
                    <a:pt x="30587" y="3818"/>
                    <a:pt x="30432" y="4058"/>
                    <a:pt x="30071" y="4213"/>
                  </a:cubicBezTo>
                  <a:cubicBezTo>
                    <a:pt x="29143" y="4608"/>
                    <a:pt x="28954" y="4935"/>
                    <a:pt x="29108" y="5932"/>
                  </a:cubicBezTo>
                  <a:cubicBezTo>
                    <a:pt x="29246" y="6740"/>
                    <a:pt x="29332" y="7514"/>
                    <a:pt x="29057" y="8305"/>
                  </a:cubicBezTo>
                  <a:cubicBezTo>
                    <a:pt x="28868" y="8804"/>
                    <a:pt x="28575" y="9199"/>
                    <a:pt x="28128" y="9526"/>
                  </a:cubicBezTo>
                  <a:cubicBezTo>
                    <a:pt x="28163" y="9405"/>
                    <a:pt x="28180" y="9285"/>
                    <a:pt x="28214" y="9165"/>
                  </a:cubicBezTo>
                  <a:cubicBezTo>
                    <a:pt x="28369" y="8597"/>
                    <a:pt x="28369" y="8013"/>
                    <a:pt x="28180" y="7445"/>
                  </a:cubicBezTo>
                  <a:cubicBezTo>
                    <a:pt x="27905" y="6637"/>
                    <a:pt x="27853" y="5795"/>
                    <a:pt x="27888" y="4935"/>
                  </a:cubicBezTo>
                  <a:cubicBezTo>
                    <a:pt x="27922" y="3766"/>
                    <a:pt x="27475" y="2769"/>
                    <a:pt x="26633" y="1944"/>
                  </a:cubicBezTo>
                  <a:cubicBezTo>
                    <a:pt x="26547" y="1875"/>
                    <a:pt x="26478" y="1772"/>
                    <a:pt x="26461" y="1668"/>
                  </a:cubicBezTo>
                  <a:cubicBezTo>
                    <a:pt x="26426" y="1273"/>
                    <a:pt x="26392" y="878"/>
                    <a:pt x="26358" y="413"/>
                  </a:cubicBezTo>
                  <a:close/>
                  <a:moveTo>
                    <a:pt x="26495" y="2047"/>
                  </a:moveTo>
                  <a:cubicBezTo>
                    <a:pt x="26684" y="2270"/>
                    <a:pt x="26839" y="2425"/>
                    <a:pt x="26959" y="2597"/>
                  </a:cubicBezTo>
                  <a:cubicBezTo>
                    <a:pt x="27509" y="3405"/>
                    <a:pt x="27785" y="4282"/>
                    <a:pt x="27681" y="5262"/>
                  </a:cubicBezTo>
                  <a:cubicBezTo>
                    <a:pt x="27595" y="5984"/>
                    <a:pt x="27699" y="6689"/>
                    <a:pt x="27905" y="7394"/>
                  </a:cubicBezTo>
                  <a:cubicBezTo>
                    <a:pt x="28146" y="8219"/>
                    <a:pt x="28180" y="9044"/>
                    <a:pt x="27630" y="9801"/>
                  </a:cubicBezTo>
                  <a:cubicBezTo>
                    <a:pt x="27509" y="9973"/>
                    <a:pt x="27320" y="10145"/>
                    <a:pt x="27114" y="10196"/>
                  </a:cubicBezTo>
                  <a:cubicBezTo>
                    <a:pt x="26134" y="10506"/>
                    <a:pt x="25635" y="11211"/>
                    <a:pt x="25360" y="12173"/>
                  </a:cubicBezTo>
                  <a:cubicBezTo>
                    <a:pt x="25016" y="13343"/>
                    <a:pt x="24501" y="14426"/>
                    <a:pt x="23452" y="15148"/>
                  </a:cubicBezTo>
                  <a:cubicBezTo>
                    <a:pt x="23125" y="15354"/>
                    <a:pt x="22781" y="15509"/>
                    <a:pt x="22403" y="15664"/>
                  </a:cubicBezTo>
                  <a:cubicBezTo>
                    <a:pt x="23349" y="14391"/>
                    <a:pt x="23521" y="12913"/>
                    <a:pt x="23675" y="11434"/>
                  </a:cubicBezTo>
                  <a:cubicBezTo>
                    <a:pt x="23710" y="11159"/>
                    <a:pt x="23779" y="10884"/>
                    <a:pt x="23882" y="10626"/>
                  </a:cubicBezTo>
                  <a:cubicBezTo>
                    <a:pt x="24260" y="9698"/>
                    <a:pt x="24294" y="8735"/>
                    <a:pt x="24277" y="7755"/>
                  </a:cubicBezTo>
                  <a:cubicBezTo>
                    <a:pt x="24260" y="7617"/>
                    <a:pt x="24277" y="7463"/>
                    <a:pt x="24346" y="7359"/>
                  </a:cubicBezTo>
                  <a:cubicBezTo>
                    <a:pt x="25446" y="5846"/>
                    <a:pt x="26048" y="4127"/>
                    <a:pt x="26409" y="2305"/>
                  </a:cubicBezTo>
                  <a:cubicBezTo>
                    <a:pt x="26426" y="2236"/>
                    <a:pt x="26461" y="2184"/>
                    <a:pt x="26495" y="2047"/>
                  </a:cubicBezTo>
                  <a:close/>
                  <a:moveTo>
                    <a:pt x="24071" y="7806"/>
                  </a:moveTo>
                  <a:lnTo>
                    <a:pt x="24071" y="7806"/>
                  </a:lnTo>
                  <a:cubicBezTo>
                    <a:pt x="24122" y="8580"/>
                    <a:pt x="24140" y="9337"/>
                    <a:pt x="23830" y="10024"/>
                  </a:cubicBezTo>
                  <a:cubicBezTo>
                    <a:pt x="23469" y="10884"/>
                    <a:pt x="23400" y="11778"/>
                    <a:pt x="23246" y="12672"/>
                  </a:cubicBezTo>
                  <a:cubicBezTo>
                    <a:pt x="23074" y="13755"/>
                    <a:pt x="22816" y="14804"/>
                    <a:pt x="21973" y="15561"/>
                  </a:cubicBezTo>
                  <a:cubicBezTo>
                    <a:pt x="21767" y="15750"/>
                    <a:pt x="21475" y="15904"/>
                    <a:pt x="21217" y="15922"/>
                  </a:cubicBezTo>
                  <a:cubicBezTo>
                    <a:pt x="21113" y="15928"/>
                    <a:pt x="21009" y="15931"/>
                    <a:pt x="20905" y="15931"/>
                  </a:cubicBezTo>
                  <a:cubicBezTo>
                    <a:pt x="20476" y="15931"/>
                    <a:pt x="20047" y="15884"/>
                    <a:pt x="19618" y="15870"/>
                  </a:cubicBezTo>
                  <a:cubicBezTo>
                    <a:pt x="19537" y="15865"/>
                    <a:pt x="19458" y="15862"/>
                    <a:pt x="19380" y="15862"/>
                  </a:cubicBezTo>
                  <a:cubicBezTo>
                    <a:pt x="18476" y="15862"/>
                    <a:pt x="17749" y="16231"/>
                    <a:pt x="17211" y="17022"/>
                  </a:cubicBezTo>
                  <a:cubicBezTo>
                    <a:pt x="16764" y="17692"/>
                    <a:pt x="16300" y="18363"/>
                    <a:pt x="15612" y="18827"/>
                  </a:cubicBezTo>
                  <a:cubicBezTo>
                    <a:pt x="15474" y="18930"/>
                    <a:pt x="15354" y="19068"/>
                    <a:pt x="15234" y="19188"/>
                  </a:cubicBezTo>
                  <a:cubicBezTo>
                    <a:pt x="15234" y="19154"/>
                    <a:pt x="15234" y="19120"/>
                    <a:pt x="15234" y="19085"/>
                  </a:cubicBezTo>
                  <a:cubicBezTo>
                    <a:pt x="15577" y="18088"/>
                    <a:pt x="15887" y="17091"/>
                    <a:pt x="16300" y="16128"/>
                  </a:cubicBezTo>
                  <a:cubicBezTo>
                    <a:pt x="16489" y="15681"/>
                    <a:pt x="16833" y="15285"/>
                    <a:pt x="17159" y="14907"/>
                  </a:cubicBezTo>
                  <a:cubicBezTo>
                    <a:pt x="17881" y="14065"/>
                    <a:pt x="18466" y="13171"/>
                    <a:pt x="18724" y="12070"/>
                  </a:cubicBezTo>
                  <a:cubicBezTo>
                    <a:pt x="18758" y="11950"/>
                    <a:pt x="18896" y="11830"/>
                    <a:pt x="19016" y="11761"/>
                  </a:cubicBezTo>
                  <a:cubicBezTo>
                    <a:pt x="20220" y="10884"/>
                    <a:pt x="21440" y="10059"/>
                    <a:pt x="22627" y="9165"/>
                  </a:cubicBezTo>
                  <a:cubicBezTo>
                    <a:pt x="23125" y="8769"/>
                    <a:pt x="23555" y="8288"/>
                    <a:pt x="24071" y="7806"/>
                  </a:cubicBezTo>
                  <a:close/>
                  <a:moveTo>
                    <a:pt x="18569" y="12088"/>
                  </a:moveTo>
                  <a:cubicBezTo>
                    <a:pt x="18311" y="12913"/>
                    <a:pt x="18036" y="13652"/>
                    <a:pt x="17486" y="14168"/>
                  </a:cubicBezTo>
                  <a:cubicBezTo>
                    <a:pt x="16437" y="15165"/>
                    <a:pt x="15835" y="16351"/>
                    <a:pt x="15474" y="17727"/>
                  </a:cubicBezTo>
                  <a:cubicBezTo>
                    <a:pt x="15302" y="18363"/>
                    <a:pt x="14976" y="18930"/>
                    <a:pt x="14391" y="19326"/>
                  </a:cubicBezTo>
                  <a:cubicBezTo>
                    <a:pt x="14259" y="19422"/>
                    <a:pt x="14137" y="19474"/>
                    <a:pt x="14016" y="19474"/>
                  </a:cubicBezTo>
                  <a:cubicBezTo>
                    <a:pt x="13900" y="19474"/>
                    <a:pt x="13787" y="19427"/>
                    <a:pt x="13669" y="19326"/>
                  </a:cubicBezTo>
                  <a:cubicBezTo>
                    <a:pt x="13514" y="19188"/>
                    <a:pt x="13360" y="19051"/>
                    <a:pt x="13188" y="18896"/>
                  </a:cubicBezTo>
                  <a:cubicBezTo>
                    <a:pt x="12906" y="18640"/>
                    <a:pt x="12600" y="18511"/>
                    <a:pt x="12295" y="18511"/>
                  </a:cubicBezTo>
                  <a:cubicBezTo>
                    <a:pt x="11985" y="18511"/>
                    <a:pt x="11677" y="18645"/>
                    <a:pt x="11400" y="18913"/>
                  </a:cubicBezTo>
                  <a:cubicBezTo>
                    <a:pt x="11107" y="19205"/>
                    <a:pt x="10849" y="19515"/>
                    <a:pt x="10574" y="19807"/>
                  </a:cubicBezTo>
                  <a:cubicBezTo>
                    <a:pt x="10110" y="20306"/>
                    <a:pt x="9543" y="20667"/>
                    <a:pt x="8855" y="20804"/>
                  </a:cubicBezTo>
                  <a:cubicBezTo>
                    <a:pt x="8795" y="20825"/>
                    <a:pt x="8728" y="20833"/>
                    <a:pt x="8653" y="20833"/>
                  </a:cubicBezTo>
                  <a:cubicBezTo>
                    <a:pt x="8599" y="20833"/>
                    <a:pt x="8541" y="20829"/>
                    <a:pt x="8477" y="20822"/>
                  </a:cubicBezTo>
                  <a:cubicBezTo>
                    <a:pt x="9147" y="20323"/>
                    <a:pt x="9302" y="19584"/>
                    <a:pt x="9543" y="18879"/>
                  </a:cubicBezTo>
                  <a:cubicBezTo>
                    <a:pt x="9680" y="18501"/>
                    <a:pt x="9955" y="18139"/>
                    <a:pt x="10196" y="17796"/>
                  </a:cubicBezTo>
                  <a:cubicBezTo>
                    <a:pt x="10488" y="17383"/>
                    <a:pt x="10832" y="17022"/>
                    <a:pt x="11142" y="16609"/>
                  </a:cubicBezTo>
                  <a:cubicBezTo>
                    <a:pt x="11245" y="16489"/>
                    <a:pt x="11348" y="16317"/>
                    <a:pt x="11348" y="16179"/>
                  </a:cubicBezTo>
                  <a:cubicBezTo>
                    <a:pt x="11331" y="15629"/>
                    <a:pt x="11726" y="15526"/>
                    <a:pt x="12087" y="15371"/>
                  </a:cubicBezTo>
                  <a:cubicBezTo>
                    <a:pt x="14219" y="14426"/>
                    <a:pt x="16334" y="13480"/>
                    <a:pt x="18294" y="12225"/>
                  </a:cubicBezTo>
                  <a:cubicBezTo>
                    <a:pt x="18346" y="12191"/>
                    <a:pt x="18414" y="12173"/>
                    <a:pt x="18569" y="12088"/>
                  </a:cubicBezTo>
                  <a:close/>
                  <a:moveTo>
                    <a:pt x="11176" y="15784"/>
                  </a:moveTo>
                  <a:cubicBezTo>
                    <a:pt x="11193" y="15801"/>
                    <a:pt x="11228" y="15836"/>
                    <a:pt x="11262" y="15853"/>
                  </a:cubicBezTo>
                  <a:cubicBezTo>
                    <a:pt x="11159" y="16094"/>
                    <a:pt x="11090" y="16351"/>
                    <a:pt x="10953" y="16558"/>
                  </a:cubicBezTo>
                  <a:cubicBezTo>
                    <a:pt x="10695" y="16902"/>
                    <a:pt x="10437" y="17245"/>
                    <a:pt x="10127" y="17538"/>
                  </a:cubicBezTo>
                  <a:cubicBezTo>
                    <a:pt x="9629" y="17985"/>
                    <a:pt x="9302" y="18535"/>
                    <a:pt x="9182" y="19188"/>
                  </a:cubicBezTo>
                  <a:cubicBezTo>
                    <a:pt x="8975" y="20151"/>
                    <a:pt x="8322" y="20753"/>
                    <a:pt x="7480" y="21131"/>
                  </a:cubicBezTo>
                  <a:cubicBezTo>
                    <a:pt x="6379" y="21630"/>
                    <a:pt x="5537" y="22352"/>
                    <a:pt x="5107" y="23590"/>
                  </a:cubicBezTo>
                  <a:cubicBezTo>
                    <a:pt x="4711" y="23211"/>
                    <a:pt x="4729" y="22782"/>
                    <a:pt x="4797" y="22352"/>
                  </a:cubicBezTo>
                  <a:cubicBezTo>
                    <a:pt x="4901" y="21750"/>
                    <a:pt x="5072" y="21148"/>
                    <a:pt x="5158" y="20529"/>
                  </a:cubicBezTo>
                  <a:cubicBezTo>
                    <a:pt x="5210" y="20082"/>
                    <a:pt x="5158" y="19618"/>
                    <a:pt x="5158" y="19016"/>
                  </a:cubicBezTo>
                  <a:cubicBezTo>
                    <a:pt x="6861" y="17624"/>
                    <a:pt x="8993" y="16644"/>
                    <a:pt x="11176" y="15784"/>
                  </a:cubicBezTo>
                  <a:close/>
                  <a:moveTo>
                    <a:pt x="4987" y="19291"/>
                  </a:moveTo>
                  <a:cubicBezTo>
                    <a:pt x="4987" y="19687"/>
                    <a:pt x="5038" y="20048"/>
                    <a:pt x="4969" y="20392"/>
                  </a:cubicBezTo>
                  <a:cubicBezTo>
                    <a:pt x="4866" y="20959"/>
                    <a:pt x="4677" y="21527"/>
                    <a:pt x="4574" y="22094"/>
                  </a:cubicBezTo>
                  <a:cubicBezTo>
                    <a:pt x="4505" y="22403"/>
                    <a:pt x="4488" y="22730"/>
                    <a:pt x="4505" y="23040"/>
                  </a:cubicBezTo>
                  <a:cubicBezTo>
                    <a:pt x="4522" y="23229"/>
                    <a:pt x="4608" y="23487"/>
                    <a:pt x="4746" y="23624"/>
                  </a:cubicBezTo>
                  <a:cubicBezTo>
                    <a:pt x="5279" y="24157"/>
                    <a:pt x="5829" y="24673"/>
                    <a:pt x="6396" y="25171"/>
                  </a:cubicBezTo>
                  <a:cubicBezTo>
                    <a:pt x="6740" y="25464"/>
                    <a:pt x="6964" y="25808"/>
                    <a:pt x="7015" y="26255"/>
                  </a:cubicBezTo>
                  <a:cubicBezTo>
                    <a:pt x="7050" y="26495"/>
                    <a:pt x="6981" y="26650"/>
                    <a:pt x="6740" y="26719"/>
                  </a:cubicBezTo>
                  <a:cubicBezTo>
                    <a:pt x="6671" y="26736"/>
                    <a:pt x="6585" y="26753"/>
                    <a:pt x="6534" y="26805"/>
                  </a:cubicBezTo>
                  <a:cubicBezTo>
                    <a:pt x="6408" y="26871"/>
                    <a:pt x="6297" y="26907"/>
                    <a:pt x="6195" y="26907"/>
                  </a:cubicBezTo>
                  <a:cubicBezTo>
                    <a:pt x="6032" y="26907"/>
                    <a:pt x="5891" y="26816"/>
                    <a:pt x="5743" y="26616"/>
                  </a:cubicBezTo>
                  <a:cubicBezTo>
                    <a:pt x="5434" y="26203"/>
                    <a:pt x="4952" y="26117"/>
                    <a:pt x="4454" y="26117"/>
                  </a:cubicBezTo>
                  <a:cubicBezTo>
                    <a:pt x="4159" y="26117"/>
                    <a:pt x="3858" y="26128"/>
                    <a:pt x="3559" y="26128"/>
                  </a:cubicBezTo>
                  <a:cubicBezTo>
                    <a:pt x="3334" y="26128"/>
                    <a:pt x="3110" y="26122"/>
                    <a:pt x="2889" y="26100"/>
                  </a:cubicBezTo>
                  <a:cubicBezTo>
                    <a:pt x="2150" y="26014"/>
                    <a:pt x="1531" y="25687"/>
                    <a:pt x="1221" y="24948"/>
                  </a:cubicBezTo>
                  <a:cubicBezTo>
                    <a:pt x="1135" y="24724"/>
                    <a:pt x="1084" y="24381"/>
                    <a:pt x="1187" y="24157"/>
                  </a:cubicBezTo>
                  <a:cubicBezTo>
                    <a:pt x="1909" y="22214"/>
                    <a:pt x="3216" y="20667"/>
                    <a:pt x="4780" y="19326"/>
                  </a:cubicBezTo>
                  <a:cubicBezTo>
                    <a:pt x="4797" y="19326"/>
                    <a:pt x="4815" y="19326"/>
                    <a:pt x="4987" y="19291"/>
                  </a:cubicBezTo>
                  <a:close/>
                  <a:moveTo>
                    <a:pt x="946" y="24810"/>
                  </a:moveTo>
                  <a:cubicBezTo>
                    <a:pt x="1359" y="25790"/>
                    <a:pt x="2064" y="26237"/>
                    <a:pt x="2992" y="26341"/>
                  </a:cubicBezTo>
                  <a:cubicBezTo>
                    <a:pt x="3276" y="26373"/>
                    <a:pt x="3566" y="26385"/>
                    <a:pt x="3854" y="26385"/>
                  </a:cubicBezTo>
                  <a:cubicBezTo>
                    <a:pt x="4021" y="26385"/>
                    <a:pt x="4187" y="26381"/>
                    <a:pt x="4350" y="26375"/>
                  </a:cubicBezTo>
                  <a:cubicBezTo>
                    <a:pt x="4378" y="26374"/>
                    <a:pt x="4405" y="26374"/>
                    <a:pt x="4432" y="26374"/>
                  </a:cubicBezTo>
                  <a:cubicBezTo>
                    <a:pt x="5012" y="26374"/>
                    <a:pt x="5464" y="26555"/>
                    <a:pt x="5760" y="27097"/>
                  </a:cubicBezTo>
                  <a:cubicBezTo>
                    <a:pt x="5520" y="27355"/>
                    <a:pt x="5262" y="27596"/>
                    <a:pt x="5072" y="27888"/>
                  </a:cubicBezTo>
                  <a:cubicBezTo>
                    <a:pt x="4660" y="28473"/>
                    <a:pt x="4660" y="29074"/>
                    <a:pt x="5090" y="29607"/>
                  </a:cubicBezTo>
                  <a:cubicBezTo>
                    <a:pt x="5244" y="29796"/>
                    <a:pt x="5520" y="29951"/>
                    <a:pt x="5743" y="29968"/>
                  </a:cubicBezTo>
                  <a:cubicBezTo>
                    <a:pt x="5914" y="29987"/>
                    <a:pt x="6087" y="29992"/>
                    <a:pt x="6262" y="29992"/>
                  </a:cubicBezTo>
                  <a:cubicBezTo>
                    <a:pt x="6502" y="29992"/>
                    <a:pt x="6746" y="29982"/>
                    <a:pt x="6990" y="29982"/>
                  </a:cubicBezTo>
                  <a:cubicBezTo>
                    <a:pt x="7067" y="29982"/>
                    <a:pt x="7144" y="29983"/>
                    <a:pt x="7222" y="29986"/>
                  </a:cubicBezTo>
                  <a:cubicBezTo>
                    <a:pt x="7686" y="30003"/>
                    <a:pt x="8167" y="30054"/>
                    <a:pt x="8511" y="30433"/>
                  </a:cubicBezTo>
                  <a:cubicBezTo>
                    <a:pt x="8649" y="30587"/>
                    <a:pt x="8769" y="30725"/>
                    <a:pt x="8597" y="30931"/>
                  </a:cubicBezTo>
                  <a:cubicBezTo>
                    <a:pt x="8473" y="31083"/>
                    <a:pt x="8393" y="31257"/>
                    <a:pt x="8179" y="31257"/>
                  </a:cubicBezTo>
                  <a:cubicBezTo>
                    <a:pt x="8126" y="31257"/>
                    <a:pt x="8066" y="31247"/>
                    <a:pt x="7995" y="31223"/>
                  </a:cubicBezTo>
                  <a:cubicBezTo>
                    <a:pt x="7747" y="31129"/>
                    <a:pt x="7504" y="31091"/>
                    <a:pt x="7263" y="31091"/>
                  </a:cubicBezTo>
                  <a:cubicBezTo>
                    <a:pt x="6668" y="31091"/>
                    <a:pt x="6090" y="31325"/>
                    <a:pt x="5502" y="31533"/>
                  </a:cubicBezTo>
                  <a:cubicBezTo>
                    <a:pt x="4987" y="31705"/>
                    <a:pt x="4436" y="31842"/>
                    <a:pt x="3886" y="31877"/>
                  </a:cubicBezTo>
                  <a:cubicBezTo>
                    <a:pt x="3849" y="31878"/>
                    <a:pt x="3812" y="31879"/>
                    <a:pt x="3775" y="31879"/>
                  </a:cubicBezTo>
                  <a:cubicBezTo>
                    <a:pt x="3046" y="31879"/>
                    <a:pt x="2397" y="31560"/>
                    <a:pt x="1857" y="31069"/>
                  </a:cubicBezTo>
                  <a:cubicBezTo>
                    <a:pt x="1496" y="30759"/>
                    <a:pt x="1135" y="30415"/>
                    <a:pt x="809" y="30072"/>
                  </a:cubicBezTo>
                  <a:cubicBezTo>
                    <a:pt x="705" y="29986"/>
                    <a:pt x="637" y="29848"/>
                    <a:pt x="619" y="29728"/>
                  </a:cubicBezTo>
                  <a:cubicBezTo>
                    <a:pt x="327" y="28094"/>
                    <a:pt x="379" y="26495"/>
                    <a:pt x="946" y="24810"/>
                  </a:cubicBezTo>
                  <a:close/>
                  <a:moveTo>
                    <a:pt x="24763" y="27477"/>
                  </a:moveTo>
                  <a:cubicBezTo>
                    <a:pt x="24988" y="27477"/>
                    <a:pt x="25222" y="27500"/>
                    <a:pt x="25464" y="27544"/>
                  </a:cubicBezTo>
                  <a:cubicBezTo>
                    <a:pt x="25721" y="27596"/>
                    <a:pt x="25979" y="27630"/>
                    <a:pt x="26237" y="27682"/>
                  </a:cubicBezTo>
                  <a:cubicBezTo>
                    <a:pt x="26203" y="27785"/>
                    <a:pt x="26203" y="27819"/>
                    <a:pt x="26186" y="27854"/>
                  </a:cubicBezTo>
                  <a:cubicBezTo>
                    <a:pt x="25653" y="28679"/>
                    <a:pt x="25962" y="29384"/>
                    <a:pt x="26959" y="29504"/>
                  </a:cubicBezTo>
                  <a:cubicBezTo>
                    <a:pt x="27101" y="29524"/>
                    <a:pt x="27245" y="29531"/>
                    <a:pt x="27390" y="29531"/>
                  </a:cubicBezTo>
                  <a:cubicBezTo>
                    <a:pt x="27615" y="29531"/>
                    <a:pt x="27840" y="29515"/>
                    <a:pt x="28060" y="29504"/>
                  </a:cubicBezTo>
                  <a:cubicBezTo>
                    <a:pt x="28154" y="29499"/>
                    <a:pt x="28247" y="29496"/>
                    <a:pt x="28339" y="29496"/>
                  </a:cubicBezTo>
                  <a:cubicBezTo>
                    <a:pt x="29658" y="29496"/>
                    <a:pt x="30760" y="30060"/>
                    <a:pt x="31756" y="30880"/>
                  </a:cubicBezTo>
                  <a:cubicBezTo>
                    <a:pt x="31344" y="30966"/>
                    <a:pt x="30914" y="31017"/>
                    <a:pt x="30501" y="31138"/>
                  </a:cubicBezTo>
                  <a:cubicBezTo>
                    <a:pt x="30176" y="31226"/>
                    <a:pt x="29851" y="31275"/>
                    <a:pt x="29523" y="31275"/>
                  </a:cubicBezTo>
                  <a:cubicBezTo>
                    <a:pt x="29278" y="31275"/>
                    <a:pt x="29032" y="31248"/>
                    <a:pt x="28782" y="31189"/>
                  </a:cubicBezTo>
                  <a:cubicBezTo>
                    <a:pt x="28283" y="31069"/>
                    <a:pt x="27785" y="30983"/>
                    <a:pt x="27286" y="30897"/>
                  </a:cubicBezTo>
                  <a:cubicBezTo>
                    <a:pt x="27187" y="30883"/>
                    <a:pt x="27090" y="30876"/>
                    <a:pt x="26994" y="30876"/>
                  </a:cubicBezTo>
                  <a:cubicBezTo>
                    <a:pt x="26604" y="30876"/>
                    <a:pt x="26235" y="30989"/>
                    <a:pt x="25876" y="31223"/>
                  </a:cubicBezTo>
                  <a:cubicBezTo>
                    <a:pt x="25395" y="31585"/>
                    <a:pt x="24879" y="31894"/>
                    <a:pt x="24363" y="32221"/>
                  </a:cubicBezTo>
                  <a:cubicBezTo>
                    <a:pt x="24277" y="32272"/>
                    <a:pt x="24174" y="32324"/>
                    <a:pt x="24088" y="32341"/>
                  </a:cubicBezTo>
                  <a:cubicBezTo>
                    <a:pt x="22248" y="32547"/>
                    <a:pt x="20478" y="33029"/>
                    <a:pt x="18724" y="33579"/>
                  </a:cubicBezTo>
                  <a:cubicBezTo>
                    <a:pt x="18672" y="33596"/>
                    <a:pt x="18603" y="33613"/>
                    <a:pt x="18432" y="33631"/>
                  </a:cubicBezTo>
                  <a:cubicBezTo>
                    <a:pt x="18638" y="33338"/>
                    <a:pt x="18758" y="33115"/>
                    <a:pt x="18930" y="32926"/>
                  </a:cubicBezTo>
                  <a:cubicBezTo>
                    <a:pt x="19222" y="32633"/>
                    <a:pt x="19515" y="32324"/>
                    <a:pt x="19859" y="32083"/>
                  </a:cubicBezTo>
                  <a:cubicBezTo>
                    <a:pt x="20563" y="31585"/>
                    <a:pt x="21062" y="30948"/>
                    <a:pt x="21475" y="30192"/>
                  </a:cubicBezTo>
                  <a:cubicBezTo>
                    <a:pt x="21767" y="29676"/>
                    <a:pt x="22094" y="29160"/>
                    <a:pt x="22455" y="28679"/>
                  </a:cubicBezTo>
                  <a:cubicBezTo>
                    <a:pt x="23062" y="27851"/>
                    <a:pt x="23846" y="27477"/>
                    <a:pt x="24763" y="27477"/>
                  </a:cubicBezTo>
                  <a:close/>
                  <a:moveTo>
                    <a:pt x="895" y="30450"/>
                  </a:moveTo>
                  <a:cubicBezTo>
                    <a:pt x="1101" y="30656"/>
                    <a:pt x="1324" y="30880"/>
                    <a:pt x="1531" y="31086"/>
                  </a:cubicBezTo>
                  <a:cubicBezTo>
                    <a:pt x="2287" y="31798"/>
                    <a:pt x="3116" y="32129"/>
                    <a:pt x="4008" y="32129"/>
                  </a:cubicBezTo>
                  <a:cubicBezTo>
                    <a:pt x="4493" y="32129"/>
                    <a:pt x="4998" y="32030"/>
                    <a:pt x="5520" y="31842"/>
                  </a:cubicBezTo>
                  <a:cubicBezTo>
                    <a:pt x="6087" y="31653"/>
                    <a:pt x="6671" y="31499"/>
                    <a:pt x="7273" y="31395"/>
                  </a:cubicBezTo>
                  <a:cubicBezTo>
                    <a:pt x="7318" y="31387"/>
                    <a:pt x="7363" y="31383"/>
                    <a:pt x="7409" y="31383"/>
                  </a:cubicBezTo>
                  <a:cubicBezTo>
                    <a:pt x="7631" y="31383"/>
                    <a:pt x="7868" y="31470"/>
                    <a:pt x="8081" y="31499"/>
                  </a:cubicBezTo>
                  <a:cubicBezTo>
                    <a:pt x="8098" y="31619"/>
                    <a:pt x="8098" y="31636"/>
                    <a:pt x="8098" y="31670"/>
                  </a:cubicBezTo>
                  <a:cubicBezTo>
                    <a:pt x="7890" y="32890"/>
                    <a:pt x="8609" y="33765"/>
                    <a:pt x="9796" y="33765"/>
                  </a:cubicBezTo>
                  <a:cubicBezTo>
                    <a:pt x="9881" y="33765"/>
                    <a:pt x="9969" y="33760"/>
                    <a:pt x="10058" y="33751"/>
                  </a:cubicBezTo>
                  <a:cubicBezTo>
                    <a:pt x="10763" y="33699"/>
                    <a:pt x="11400" y="33424"/>
                    <a:pt x="11881" y="32908"/>
                  </a:cubicBezTo>
                  <a:cubicBezTo>
                    <a:pt x="12345" y="32393"/>
                    <a:pt x="12758" y="31808"/>
                    <a:pt x="13188" y="31275"/>
                  </a:cubicBezTo>
                  <a:cubicBezTo>
                    <a:pt x="13239" y="31223"/>
                    <a:pt x="13291" y="31172"/>
                    <a:pt x="13394" y="31069"/>
                  </a:cubicBezTo>
                  <a:lnTo>
                    <a:pt x="13394" y="31069"/>
                  </a:lnTo>
                  <a:cubicBezTo>
                    <a:pt x="13050" y="32599"/>
                    <a:pt x="12500" y="33940"/>
                    <a:pt x="11262" y="34834"/>
                  </a:cubicBezTo>
                  <a:cubicBezTo>
                    <a:pt x="10712" y="35229"/>
                    <a:pt x="9990" y="35384"/>
                    <a:pt x="9336" y="35625"/>
                  </a:cubicBezTo>
                  <a:cubicBezTo>
                    <a:pt x="8941" y="35780"/>
                    <a:pt x="8528" y="35934"/>
                    <a:pt x="8116" y="36003"/>
                  </a:cubicBezTo>
                  <a:cubicBezTo>
                    <a:pt x="7975" y="36034"/>
                    <a:pt x="7832" y="36044"/>
                    <a:pt x="7688" y="36044"/>
                  </a:cubicBezTo>
                  <a:cubicBezTo>
                    <a:pt x="7514" y="36044"/>
                    <a:pt x="7339" y="36030"/>
                    <a:pt x="7170" y="36020"/>
                  </a:cubicBezTo>
                  <a:cubicBezTo>
                    <a:pt x="4092" y="35745"/>
                    <a:pt x="1703" y="33476"/>
                    <a:pt x="860" y="30708"/>
                  </a:cubicBezTo>
                  <a:cubicBezTo>
                    <a:pt x="843" y="30639"/>
                    <a:pt x="826" y="30570"/>
                    <a:pt x="809" y="30501"/>
                  </a:cubicBezTo>
                  <a:cubicBezTo>
                    <a:pt x="843" y="30484"/>
                    <a:pt x="860" y="30467"/>
                    <a:pt x="895" y="30450"/>
                  </a:cubicBezTo>
                  <a:close/>
                  <a:moveTo>
                    <a:pt x="22816" y="27836"/>
                  </a:moveTo>
                  <a:cubicBezTo>
                    <a:pt x="22850" y="27871"/>
                    <a:pt x="22867" y="27905"/>
                    <a:pt x="22902" y="27940"/>
                  </a:cubicBezTo>
                  <a:cubicBezTo>
                    <a:pt x="21956" y="28696"/>
                    <a:pt x="21543" y="29814"/>
                    <a:pt x="20873" y="30759"/>
                  </a:cubicBezTo>
                  <a:cubicBezTo>
                    <a:pt x="20615" y="31120"/>
                    <a:pt x="20237" y="31413"/>
                    <a:pt x="19910" y="31722"/>
                  </a:cubicBezTo>
                  <a:cubicBezTo>
                    <a:pt x="19515" y="32083"/>
                    <a:pt x="19068" y="32410"/>
                    <a:pt x="18672" y="32788"/>
                  </a:cubicBezTo>
                  <a:cubicBezTo>
                    <a:pt x="18432" y="33029"/>
                    <a:pt x="18191" y="33304"/>
                    <a:pt x="18311" y="33716"/>
                  </a:cubicBezTo>
                  <a:cubicBezTo>
                    <a:pt x="15882" y="34954"/>
                    <a:pt x="11573" y="36081"/>
                    <a:pt x="9394" y="36081"/>
                  </a:cubicBezTo>
                  <a:cubicBezTo>
                    <a:pt x="9152" y="36081"/>
                    <a:pt x="8936" y="36067"/>
                    <a:pt x="8752" y="36038"/>
                  </a:cubicBezTo>
                  <a:cubicBezTo>
                    <a:pt x="8889" y="35986"/>
                    <a:pt x="9044" y="35934"/>
                    <a:pt x="9199" y="35917"/>
                  </a:cubicBezTo>
                  <a:cubicBezTo>
                    <a:pt x="11365" y="35505"/>
                    <a:pt x="12723" y="34215"/>
                    <a:pt x="13325" y="32100"/>
                  </a:cubicBezTo>
                  <a:cubicBezTo>
                    <a:pt x="13428" y="31756"/>
                    <a:pt x="13549" y="31430"/>
                    <a:pt x="13652" y="31086"/>
                  </a:cubicBezTo>
                  <a:cubicBezTo>
                    <a:pt x="13772" y="30673"/>
                    <a:pt x="14030" y="30398"/>
                    <a:pt x="14408" y="30175"/>
                  </a:cubicBezTo>
                  <a:cubicBezTo>
                    <a:pt x="15010" y="29831"/>
                    <a:pt x="15663" y="29659"/>
                    <a:pt x="16368" y="29659"/>
                  </a:cubicBezTo>
                  <a:cubicBezTo>
                    <a:pt x="16609" y="29659"/>
                    <a:pt x="16764" y="29710"/>
                    <a:pt x="16729" y="30020"/>
                  </a:cubicBezTo>
                  <a:cubicBezTo>
                    <a:pt x="16672" y="30655"/>
                    <a:pt x="16941" y="31024"/>
                    <a:pt x="17457" y="31024"/>
                  </a:cubicBezTo>
                  <a:cubicBezTo>
                    <a:pt x="17555" y="31024"/>
                    <a:pt x="17662" y="31010"/>
                    <a:pt x="17778" y="30983"/>
                  </a:cubicBezTo>
                  <a:cubicBezTo>
                    <a:pt x="18225" y="30897"/>
                    <a:pt x="18672" y="30690"/>
                    <a:pt x="19068" y="30450"/>
                  </a:cubicBezTo>
                  <a:cubicBezTo>
                    <a:pt x="19859" y="29917"/>
                    <a:pt x="20615" y="29315"/>
                    <a:pt x="21406" y="28765"/>
                  </a:cubicBezTo>
                  <a:cubicBezTo>
                    <a:pt x="21870" y="28438"/>
                    <a:pt x="22352" y="28146"/>
                    <a:pt x="22816" y="27836"/>
                  </a:cubicBezTo>
                  <a:close/>
                  <a:moveTo>
                    <a:pt x="27129" y="31177"/>
                  </a:moveTo>
                  <a:cubicBezTo>
                    <a:pt x="27366" y="31177"/>
                    <a:pt x="27608" y="31204"/>
                    <a:pt x="27853" y="31258"/>
                  </a:cubicBezTo>
                  <a:cubicBezTo>
                    <a:pt x="28128" y="31309"/>
                    <a:pt x="28404" y="31378"/>
                    <a:pt x="28679" y="31447"/>
                  </a:cubicBezTo>
                  <a:cubicBezTo>
                    <a:pt x="28977" y="31516"/>
                    <a:pt x="29272" y="31554"/>
                    <a:pt x="29565" y="31554"/>
                  </a:cubicBezTo>
                  <a:cubicBezTo>
                    <a:pt x="29931" y="31554"/>
                    <a:pt x="30293" y="31495"/>
                    <a:pt x="30656" y="31361"/>
                  </a:cubicBezTo>
                  <a:cubicBezTo>
                    <a:pt x="30903" y="31270"/>
                    <a:pt x="31146" y="31223"/>
                    <a:pt x="31387" y="31223"/>
                  </a:cubicBezTo>
                  <a:cubicBezTo>
                    <a:pt x="31649" y="31223"/>
                    <a:pt x="31909" y="31279"/>
                    <a:pt x="32169" y="31395"/>
                  </a:cubicBezTo>
                  <a:cubicBezTo>
                    <a:pt x="32392" y="31481"/>
                    <a:pt x="32444" y="31567"/>
                    <a:pt x="32341" y="31791"/>
                  </a:cubicBezTo>
                  <a:cubicBezTo>
                    <a:pt x="31808" y="32977"/>
                    <a:pt x="31877" y="33166"/>
                    <a:pt x="33028" y="33820"/>
                  </a:cubicBezTo>
                  <a:cubicBezTo>
                    <a:pt x="34198" y="34490"/>
                    <a:pt x="34954" y="35522"/>
                    <a:pt x="35229" y="36828"/>
                  </a:cubicBezTo>
                  <a:cubicBezTo>
                    <a:pt x="35418" y="37740"/>
                    <a:pt x="35418" y="38702"/>
                    <a:pt x="35504" y="39648"/>
                  </a:cubicBezTo>
                  <a:cubicBezTo>
                    <a:pt x="35504" y="39768"/>
                    <a:pt x="35470" y="39889"/>
                    <a:pt x="35453" y="40026"/>
                  </a:cubicBezTo>
                  <a:cubicBezTo>
                    <a:pt x="35401" y="40026"/>
                    <a:pt x="35350" y="40044"/>
                    <a:pt x="35298" y="40061"/>
                  </a:cubicBezTo>
                  <a:cubicBezTo>
                    <a:pt x="35160" y="39665"/>
                    <a:pt x="35006" y="39287"/>
                    <a:pt x="34868" y="38909"/>
                  </a:cubicBezTo>
                  <a:cubicBezTo>
                    <a:pt x="34627" y="38255"/>
                    <a:pt x="34438" y="37551"/>
                    <a:pt x="34112" y="36932"/>
                  </a:cubicBezTo>
                  <a:cubicBezTo>
                    <a:pt x="33699" y="36192"/>
                    <a:pt x="33028" y="35711"/>
                    <a:pt x="32152" y="35591"/>
                  </a:cubicBezTo>
                  <a:cubicBezTo>
                    <a:pt x="31963" y="35556"/>
                    <a:pt x="31773" y="35505"/>
                    <a:pt x="31584" y="35470"/>
                  </a:cubicBezTo>
                  <a:cubicBezTo>
                    <a:pt x="30707" y="35315"/>
                    <a:pt x="29985" y="34937"/>
                    <a:pt x="29401" y="34198"/>
                  </a:cubicBezTo>
                  <a:cubicBezTo>
                    <a:pt x="28369" y="32891"/>
                    <a:pt x="26925" y="32358"/>
                    <a:pt x="25292" y="32324"/>
                  </a:cubicBezTo>
                  <a:lnTo>
                    <a:pt x="24862" y="32324"/>
                  </a:lnTo>
                  <a:cubicBezTo>
                    <a:pt x="24845" y="32307"/>
                    <a:pt x="24827" y="32307"/>
                    <a:pt x="24793" y="32289"/>
                  </a:cubicBezTo>
                  <a:cubicBezTo>
                    <a:pt x="25431" y="31556"/>
                    <a:pt x="26241" y="31177"/>
                    <a:pt x="27129" y="31177"/>
                  </a:cubicBezTo>
                  <a:close/>
                  <a:moveTo>
                    <a:pt x="30398" y="35367"/>
                  </a:moveTo>
                  <a:cubicBezTo>
                    <a:pt x="31086" y="35539"/>
                    <a:pt x="31791" y="35676"/>
                    <a:pt x="32461" y="35883"/>
                  </a:cubicBezTo>
                  <a:cubicBezTo>
                    <a:pt x="33407" y="36158"/>
                    <a:pt x="33957" y="36846"/>
                    <a:pt x="34284" y="37740"/>
                  </a:cubicBezTo>
                  <a:cubicBezTo>
                    <a:pt x="34456" y="38238"/>
                    <a:pt x="34541" y="38771"/>
                    <a:pt x="34713" y="39270"/>
                  </a:cubicBezTo>
                  <a:cubicBezTo>
                    <a:pt x="34834" y="39631"/>
                    <a:pt x="35057" y="39975"/>
                    <a:pt x="35229" y="40319"/>
                  </a:cubicBezTo>
                  <a:cubicBezTo>
                    <a:pt x="35281" y="40405"/>
                    <a:pt x="35332" y="40542"/>
                    <a:pt x="35298" y="40611"/>
                  </a:cubicBezTo>
                  <a:cubicBezTo>
                    <a:pt x="35281" y="40697"/>
                    <a:pt x="35143" y="40731"/>
                    <a:pt x="35040" y="40783"/>
                  </a:cubicBezTo>
                  <a:cubicBezTo>
                    <a:pt x="35017" y="40789"/>
                    <a:pt x="34994" y="40791"/>
                    <a:pt x="34971" y="40791"/>
                  </a:cubicBezTo>
                  <a:cubicBezTo>
                    <a:pt x="34924" y="40791"/>
                    <a:pt x="34874" y="40783"/>
                    <a:pt x="34817" y="40783"/>
                  </a:cubicBezTo>
                  <a:cubicBezTo>
                    <a:pt x="34129" y="40783"/>
                    <a:pt x="33716" y="41161"/>
                    <a:pt x="33716" y="41866"/>
                  </a:cubicBezTo>
                  <a:cubicBezTo>
                    <a:pt x="33733" y="42416"/>
                    <a:pt x="33837" y="42966"/>
                    <a:pt x="33871" y="43534"/>
                  </a:cubicBezTo>
                  <a:cubicBezTo>
                    <a:pt x="33940" y="44737"/>
                    <a:pt x="33733" y="45855"/>
                    <a:pt x="32822" y="46732"/>
                  </a:cubicBezTo>
                  <a:cubicBezTo>
                    <a:pt x="32719" y="46835"/>
                    <a:pt x="32616" y="46904"/>
                    <a:pt x="32513" y="46990"/>
                  </a:cubicBezTo>
                  <a:cubicBezTo>
                    <a:pt x="32616" y="46577"/>
                    <a:pt x="32771" y="46182"/>
                    <a:pt x="32788" y="45786"/>
                  </a:cubicBezTo>
                  <a:cubicBezTo>
                    <a:pt x="32822" y="45442"/>
                    <a:pt x="32736" y="45064"/>
                    <a:pt x="32667" y="44720"/>
                  </a:cubicBezTo>
                  <a:cubicBezTo>
                    <a:pt x="32564" y="44153"/>
                    <a:pt x="32341" y="43603"/>
                    <a:pt x="32324" y="43052"/>
                  </a:cubicBezTo>
                  <a:cubicBezTo>
                    <a:pt x="32272" y="42055"/>
                    <a:pt x="32014" y="41178"/>
                    <a:pt x="31326" y="40456"/>
                  </a:cubicBezTo>
                  <a:cubicBezTo>
                    <a:pt x="31240" y="40370"/>
                    <a:pt x="31189" y="40233"/>
                    <a:pt x="31206" y="40112"/>
                  </a:cubicBezTo>
                  <a:cubicBezTo>
                    <a:pt x="31361" y="38479"/>
                    <a:pt x="31206" y="36897"/>
                    <a:pt x="30398" y="35436"/>
                  </a:cubicBezTo>
                  <a:cubicBezTo>
                    <a:pt x="30381" y="35419"/>
                    <a:pt x="30398" y="35384"/>
                    <a:pt x="30398" y="35367"/>
                  </a:cubicBezTo>
                  <a:close/>
                  <a:moveTo>
                    <a:pt x="31154" y="40680"/>
                  </a:moveTo>
                  <a:cubicBezTo>
                    <a:pt x="31670" y="41213"/>
                    <a:pt x="32014" y="41797"/>
                    <a:pt x="32014" y="42485"/>
                  </a:cubicBezTo>
                  <a:cubicBezTo>
                    <a:pt x="32031" y="43379"/>
                    <a:pt x="32186" y="44221"/>
                    <a:pt x="32478" y="45081"/>
                  </a:cubicBezTo>
                  <a:cubicBezTo>
                    <a:pt x="32719" y="45786"/>
                    <a:pt x="32410" y="46422"/>
                    <a:pt x="32014" y="47041"/>
                  </a:cubicBezTo>
                  <a:cubicBezTo>
                    <a:pt x="31767" y="47437"/>
                    <a:pt x="31488" y="47627"/>
                    <a:pt x="31072" y="47627"/>
                  </a:cubicBezTo>
                  <a:cubicBezTo>
                    <a:pt x="31054" y="47627"/>
                    <a:pt x="31035" y="47626"/>
                    <a:pt x="31017" y="47626"/>
                  </a:cubicBezTo>
                  <a:cubicBezTo>
                    <a:pt x="30897" y="47609"/>
                    <a:pt x="30759" y="47591"/>
                    <a:pt x="30656" y="47523"/>
                  </a:cubicBezTo>
                  <a:cubicBezTo>
                    <a:pt x="30312" y="47315"/>
                    <a:pt x="29966" y="47209"/>
                    <a:pt x="29632" y="47209"/>
                  </a:cubicBezTo>
                  <a:cubicBezTo>
                    <a:pt x="29165" y="47209"/>
                    <a:pt x="28723" y="47418"/>
                    <a:pt x="28352" y="47849"/>
                  </a:cubicBezTo>
                  <a:cubicBezTo>
                    <a:pt x="27974" y="48262"/>
                    <a:pt x="27681" y="48743"/>
                    <a:pt x="27338" y="49173"/>
                  </a:cubicBezTo>
                  <a:cubicBezTo>
                    <a:pt x="27148" y="49431"/>
                    <a:pt x="26925" y="49655"/>
                    <a:pt x="26701" y="49878"/>
                  </a:cubicBezTo>
                  <a:cubicBezTo>
                    <a:pt x="26633" y="49964"/>
                    <a:pt x="26512" y="50033"/>
                    <a:pt x="26444" y="50084"/>
                  </a:cubicBezTo>
                  <a:cubicBezTo>
                    <a:pt x="26564" y="49569"/>
                    <a:pt x="26701" y="49087"/>
                    <a:pt x="26787" y="48589"/>
                  </a:cubicBezTo>
                  <a:cubicBezTo>
                    <a:pt x="26925" y="47970"/>
                    <a:pt x="27200" y="47437"/>
                    <a:pt x="27664" y="46990"/>
                  </a:cubicBezTo>
                  <a:cubicBezTo>
                    <a:pt x="27939" y="46732"/>
                    <a:pt x="28163" y="46439"/>
                    <a:pt x="28386" y="46147"/>
                  </a:cubicBezTo>
                  <a:cubicBezTo>
                    <a:pt x="28472" y="46044"/>
                    <a:pt x="28558" y="45906"/>
                    <a:pt x="28558" y="45786"/>
                  </a:cubicBezTo>
                  <a:cubicBezTo>
                    <a:pt x="28507" y="45253"/>
                    <a:pt x="28902" y="44978"/>
                    <a:pt x="29160" y="44617"/>
                  </a:cubicBezTo>
                  <a:cubicBezTo>
                    <a:pt x="30020" y="43499"/>
                    <a:pt x="30742" y="42313"/>
                    <a:pt x="31068" y="40938"/>
                  </a:cubicBezTo>
                  <a:cubicBezTo>
                    <a:pt x="31086" y="40869"/>
                    <a:pt x="31120" y="40800"/>
                    <a:pt x="31154" y="40680"/>
                  </a:cubicBezTo>
                  <a:close/>
                  <a:moveTo>
                    <a:pt x="15423" y="49259"/>
                  </a:moveTo>
                  <a:cubicBezTo>
                    <a:pt x="15062" y="49775"/>
                    <a:pt x="14580" y="49930"/>
                    <a:pt x="14116" y="50119"/>
                  </a:cubicBezTo>
                  <a:cubicBezTo>
                    <a:pt x="13549" y="50342"/>
                    <a:pt x="12999" y="50600"/>
                    <a:pt x="12431" y="50806"/>
                  </a:cubicBezTo>
                  <a:cubicBezTo>
                    <a:pt x="12036" y="50961"/>
                    <a:pt x="11623" y="51047"/>
                    <a:pt x="11193" y="51133"/>
                  </a:cubicBezTo>
                  <a:cubicBezTo>
                    <a:pt x="11184" y="51135"/>
                    <a:pt x="11174" y="51136"/>
                    <a:pt x="11163" y="51136"/>
                  </a:cubicBezTo>
                  <a:cubicBezTo>
                    <a:pt x="11090" y="51136"/>
                    <a:pt x="10982" y="51090"/>
                    <a:pt x="10953" y="51030"/>
                  </a:cubicBezTo>
                  <a:cubicBezTo>
                    <a:pt x="10665" y="50627"/>
                    <a:pt x="10292" y="50501"/>
                    <a:pt x="9866" y="50501"/>
                  </a:cubicBezTo>
                  <a:cubicBezTo>
                    <a:pt x="9783" y="50501"/>
                    <a:pt x="9698" y="50506"/>
                    <a:pt x="9611" y="50514"/>
                  </a:cubicBezTo>
                  <a:cubicBezTo>
                    <a:pt x="9164" y="50566"/>
                    <a:pt x="8700" y="50600"/>
                    <a:pt x="8253" y="50652"/>
                  </a:cubicBezTo>
                  <a:cubicBezTo>
                    <a:pt x="8253" y="50617"/>
                    <a:pt x="8236" y="50583"/>
                    <a:pt x="8219" y="50549"/>
                  </a:cubicBezTo>
                  <a:cubicBezTo>
                    <a:pt x="8442" y="50445"/>
                    <a:pt x="8649" y="50291"/>
                    <a:pt x="8872" y="50222"/>
                  </a:cubicBezTo>
                  <a:cubicBezTo>
                    <a:pt x="9749" y="49981"/>
                    <a:pt x="10626" y="49706"/>
                    <a:pt x="11520" y="49569"/>
                  </a:cubicBezTo>
                  <a:cubicBezTo>
                    <a:pt x="12620" y="49414"/>
                    <a:pt x="13738" y="49362"/>
                    <a:pt x="14855" y="49276"/>
                  </a:cubicBezTo>
                  <a:cubicBezTo>
                    <a:pt x="15010" y="49259"/>
                    <a:pt x="15182" y="49259"/>
                    <a:pt x="15423" y="49259"/>
                  </a:cubicBezTo>
                  <a:close/>
                  <a:moveTo>
                    <a:pt x="28438" y="45459"/>
                  </a:moveTo>
                  <a:cubicBezTo>
                    <a:pt x="28352" y="45683"/>
                    <a:pt x="28318" y="45889"/>
                    <a:pt x="28214" y="46044"/>
                  </a:cubicBezTo>
                  <a:cubicBezTo>
                    <a:pt x="27991" y="46336"/>
                    <a:pt x="27750" y="46629"/>
                    <a:pt x="27475" y="46886"/>
                  </a:cubicBezTo>
                  <a:cubicBezTo>
                    <a:pt x="27028" y="47299"/>
                    <a:pt x="26736" y="47780"/>
                    <a:pt x="26615" y="48382"/>
                  </a:cubicBezTo>
                  <a:cubicBezTo>
                    <a:pt x="26529" y="48743"/>
                    <a:pt x="26461" y="49104"/>
                    <a:pt x="26358" y="49448"/>
                  </a:cubicBezTo>
                  <a:cubicBezTo>
                    <a:pt x="26117" y="50188"/>
                    <a:pt x="25635" y="50686"/>
                    <a:pt x="24862" y="50858"/>
                  </a:cubicBezTo>
                  <a:cubicBezTo>
                    <a:pt x="24783" y="50877"/>
                    <a:pt x="24709" y="50886"/>
                    <a:pt x="24639" y="50886"/>
                  </a:cubicBezTo>
                  <a:cubicBezTo>
                    <a:pt x="24450" y="50886"/>
                    <a:pt x="24290" y="50815"/>
                    <a:pt x="24140" y="50652"/>
                  </a:cubicBezTo>
                  <a:cubicBezTo>
                    <a:pt x="23774" y="50250"/>
                    <a:pt x="23520" y="50057"/>
                    <a:pt x="23237" y="50057"/>
                  </a:cubicBezTo>
                  <a:cubicBezTo>
                    <a:pt x="22986" y="50057"/>
                    <a:pt x="22712" y="50207"/>
                    <a:pt x="22317" y="50497"/>
                  </a:cubicBezTo>
                  <a:cubicBezTo>
                    <a:pt x="21458" y="51133"/>
                    <a:pt x="20563" y="51649"/>
                    <a:pt x="19498" y="51855"/>
                  </a:cubicBezTo>
                  <a:cubicBezTo>
                    <a:pt x="19266" y="51900"/>
                    <a:pt x="19035" y="51935"/>
                    <a:pt x="18805" y="51935"/>
                  </a:cubicBezTo>
                  <a:cubicBezTo>
                    <a:pt x="18505" y="51935"/>
                    <a:pt x="18208" y="51876"/>
                    <a:pt x="17916" y="51701"/>
                  </a:cubicBezTo>
                  <a:cubicBezTo>
                    <a:pt x="18758" y="51511"/>
                    <a:pt x="19412" y="51047"/>
                    <a:pt x="20030" y="50480"/>
                  </a:cubicBezTo>
                  <a:cubicBezTo>
                    <a:pt x="20237" y="50291"/>
                    <a:pt x="20563" y="50205"/>
                    <a:pt x="20839" y="50084"/>
                  </a:cubicBezTo>
                  <a:cubicBezTo>
                    <a:pt x="21647" y="49723"/>
                    <a:pt x="22369" y="49293"/>
                    <a:pt x="22695" y="48399"/>
                  </a:cubicBezTo>
                  <a:cubicBezTo>
                    <a:pt x="22730" y="48296"/>
                    <a:pt x="22902" y="48245"/>
                    <a:pt x="23022" y="48193"/>
                  </a:cubicBezTo>
                  <a:cubicBezTo>
                    <a:pt x="24260" y="47660"/>
                    <a:pt x="25515" y="47196"/>
                    <a:pt x="26719" y="46611"/>
                  </a:cubicBezTo>
                  <a:cubicBezTo>
                    <a:pt x="27303" y="46336"/>
                    <a:pt x="27819" y="45889"/>
                    <a:pt x="28438" y="45459"/>
                  </a:cubicBezTo>
                  <a:close/>
                  <a:moveTo>
                    <a:pt x="22472" y="48365"/>
                  </a:moveTo>
                  <a:lnTo>
                    <a:pt x="22472" y="48365"/>
                  </a:lnTo>
                  <a:cubicBezTo>
                    <a:pt x="22128" y="49207"/>
                    <a:pt x="21458" y="49534"/>
                    <a:pt x="20787" y="49895"/>
                  </a:cubicBezTo>
                  <a:cubicBezTo>
                    <a:pt x="20323" y="50136"/>
                    <a:pt x="19893" y="50428"/>
                    <a:pt x="19429" y="50686"/>
                  </a:cubicBezTo>
                  <a:cubicBezTo>
                    <a:pt x="19033" y="50910"/>
                    <a:pt x="18638" y="51168"/>
                    <a:pt x="18225" y="51322"/>
                  </a:cubicBezTo>
                  <a:cubicBezTo>
                    <a:pt x="18009" y="51394"/>
                    <a:pt x="17793" y="51439"/>
                    <a:pt x="17579" y="51439"/>
                  </a:cubicBezTo>
                  <a:cubicBezTo>
                    <a:pt x="17283" y="51439"/>
                    <a:pt x="16992" y="51353"/>
                    <a:pt x="16712" y="51133"/>
                  </a:cubicBezTo>
                  <a:cubicBezTo>
                    <a:pt x="16365" y="50852"/>
                    <a:pt x="16003" y="50726"/>
                    <a:pt x="15638" y="50726"/>
                  </a:cubicBezTo>
                  <a:cubicBezTo>
                    <a:pt x="15242" y="50726"/>
                    <a:pt x="14844" y="50874"/>
                    <a:pt x="14460" y="51133"/>
                  </a:cubicBezTo>
                  <a:cubicBezTo>
                    <a:pt x="13600" y="51701"/>
                    <a:pt x="12672" y="51958"/>
                    <a:pt x="11657" y="51958"/>
                  </a:cubicBezTo>
                  <a:cubicBezTo>
                    <a:pt x="11159" y="51958"/>
                    <a:pt x="11142" y="51924"/>
                    <a:pt x="11124" y="51357"/>
                  </a:cubicBezTo>
                  <a:cubicBezTo>
                    <a:pt x="11245" y="51339"/>
                    <a:pt x="11365" y="51339"/>
                    <a:pt x="11486" y="51305"/>
                  </a:cubicBezTo>
                  <a:cubicBezTo>
                    <a:pt x="11915" y="51150"/>
                    <a:pt x="12362" y="50978"/>
                    <a:pt x="12792" y="50824"/>
                  </a:cubicBezTo>
                  <a:cubicBezTo>
                    <a:pt x="13170" y="50669"/>
                    <a:pt x="13532" y="50480"/>
                    <a:pt x="13910" y="50377"/>
                  </a:cubicBezTo>
                  <a:cubicBezTo>
                    <a:pt x="14563" y="50170"/>
                    <a:pt x="15182" y="49947"/>
                    <a:pt x="15612" y="49362"/>
                  </a:cubicBezTo>
                  <a:cubicBezTo>
                    <a:pt x="15681" y="49276"/>
                    <a:pt x="15870" y="49242"/>
                    <a:pt x="16025" y="49225"/>
                  </a:cubicBezTo>
                  <a:cubicBezTo>
                    <a:pt x="17795" y="49018"/>
                    <a:pt x="19583" y="48829"/>
                    <a:pt x="21372" y="48606"/>
                  </a:cubicBezTo>
                  <a:cubicBezTo>
                    <a:pt x="21733" y="48571"/>
                    <a:pt x="22059" y="48468"/>
                    <a:pt x="22472" y="48365"/>
                  </a:cubicBezTo>
                  <a:close/>
                  <a:moveTo>
                    <a:pt x="25928" y="1"/>
                  </a:moveTo>
                  <a:cubicBezTo>
                    <a:pt x="25962" y="173"/>
                    <a:pt x="25997" y="293"/>
                    <a:pt x="25997" y="396"/>
                  </a:cubicBezTo>
                  <a:cubicBezTo>
                    <a:pt x="26048" y="895"/>
                    <a:pt x="26168" y="1376"/>
                    <a:pt x="26134" y="1875"/>
                  </a:cubicBezTo>
                  <a:cubicBezTo>
                    <a:pt x="26100" y="2442"/>
                    <a:pt x="25945" y="3027"/>
                    <a:pt x="25790" y="3577"/>
                  </a:cubicBezTo>
                  <a:cubicBezTo>
                    <a:pt x="25206" y="5692"/>
                    <a:pt x="24140" y="7514"/>
                    <a:pt x="22455" y="8958"/>
                  </a:cubicBezTo>
                  <a:cubicBezTo>
                    <a:pt x="20839" y="10351"/>
                    <a:pt x="19068" y="11503"/>
                    <a:pt x="17228" y="12552"/>
                  </a:cubicBezTo>
                  <a:cubicBezTo>
                    <a:pt x="14924" y="13893"/>
                    <a:pt x="12448" y="14907"/>
                    <a:pt x="9990" y="15939"/>
                  </a:cubicBezTo>
                  <a:cubicBezTo>
                    <a:pt x="7737" y="16867"/>
                    <a:pt x="5588" y="18019"/>
                    <a:pt x="3817" y="19756"/>
                  </a:cubicBezTo>
                  <a:cubicBezTo>
                    <a:pt x="1445" y="22060"/>
                    <a:pt x="1" y="24810"/>
                    <a:pt x="121" y="28197"/>
                  </a:cubicBezTo>
                  <a:cubicBezTo>
                    <a:pt x="207" y="31430"/>
                    <a:pt x="1531" y="33992"/>
                    <a:pt x="4471" y="35573"/>
                  </a:cubicBezTo>
                  <a:cubicBezTo>
                    <a:pt x="5881" y="36330"/>
                    <a:pt x="7411" y="36416"/>
                    <a:pt x="8941" y="36416"/>
                  </a:cubicBezTo>
                  <a:cubicBezTo>
                    <a:pt x="8973" y="36416"/>
                    <a:pt x="9005" y="36416"/>
                    <a:pt x="9037" y="36416"/>
                  </a:cubicBezTo>
                  <a:cubicBezTo>
                    <a:pt x="11426" y="36416"/>
                    <a:pt x="13682" y="35786"/>
                    <a:pt x="15921" y="34989"/>
                  </a:cubicBezTo>
                  <a:cubicBezTo>
                    <a:pt x="17572" y="34421"/>
                    <a:pt x="19205" y="33768"/>
                    <a:pt x="20890" y="33304"/>
                  </a:cubicBezTo>
                  <a:cubicBezTo>
                    <a:pt x="22248" y="32943"/>
                    <a:pt x="23693" y="32651"/>
                    <a:pt x="25102" y="32582"/>
                  </a:cubicBezTo>
                  <a:cubicBezTo>
                    <a:pt x="25192" y="32578"/>
                    <a:pt x="25281" y="32576"/>
                    <a:pt x="25369" y="32576"/>
                  </a:cubicBezTo>
                  <a:cubicBezTo>
                    <a:pt x="27518" y="32576"/>
                    <a:pt x="29083" y="33775"/>
                    <a:pt x="30140" y="35625"/>
                  </a:cubicBezTo>
                  <a:cubicBezTo>
                    <a:pt x="31137" y="37344"/>
                    <a:pt x="31189" y="39270"/>
                    <a:pt x="30673" y="41127"/>
                  </a:cubicBezTo>
                  <a:cubicBezTo>
                    <a:pt x="30002" y="43568"/>
                    <a:pt x="28472" y="45408"/>
                    <a:pt x="26186" y="46594"/>
                  </a:cubicBezTo>
                  <a:cubicBezTo>
                    <a:pt x="23521" y="47970"/>
                    <a:pt x="20632" y="48623"/>
                    <a:pt x="17641" y="48829"/>
                  </a:cubicBezTo>
                  <a:cubicBezTo>
                    <a:pt x="15526" y="48967"/>
                    <a:pt x="13411" y="49087"/>
                    <a:pt x="11314" y="49259"/>
                  </a:cubicBezTo>
                  <a:cubicBezTo>
                    <a:pt x="9955" y="49379"/>
                    <a:pt x="8683" y="49809"/>
                    <a:pt x="7531" y="50566"/>
                  </a:cubicBezTo>
                  <a:cubicBezTo>
                    <a:pt x="7411" y="50652"/>
                    <a:pt x="7359" y="50806"/>
                    <a:pt x="7256" y="50927"/>
                  </a:cubicBezTo>
                  <a:cubicBezTo>
                    <a:pt x="7411" y="50978"/>
                    <a:pt x="7565" y="51082"/>
                    <a:pt x="7720" y="51082"/>
                  </a:cubicBezTo>
                  <a:cubicBezTo>
                    <a:pt x="8391" y="51013"/>
                    <a:pt x="9044" y="50927"/>
                    <a:pt x="9715" y="50858"/>
                  </a:cubicBezTo>
                  <a:cubicBezTo>
                    <a:pt x="9784" y="50851"/>
                    <a:pt x="9850" y="50847"/>
                    <a:pt x="9912" y="50847"/>
                  </a:cubicBezTo>
                  <a:cubicBezTo>
                    <a:pt x="10444" y="50847"/>
                    <a:pt x="10688" y="51115"/>
                    <a:pt x="10781" y="51701"/>
                  </a:cubicBezTo>
                  <a:cubicBezTo>
                    <a:pt x="10849" y="52165"/>
                    <a:pt x="10987" y="52285"/>
                    <a:pt x="11451" y="52302"/>
                  </a:cubicBezTo>
                  <a:cubicBezTo>
                    <a:pt x="11537" y="52305"/>
                    <a:pt x="11623" y="52306"/>
                    <a:pt x="11708" y="52306"/>
                  </a:cubicBezTo>
                  <a:cubicBezTo>
                    <a:pt x="12697" y="52306"/>
                    <a:pt x="13637" y="52114"/>
                    <a:pt x="14460" y="51529"/>
                  </a:cubicBezTo>
                  <a:cubicBezTo>
                    <a:pt x="14858" y="51249"/>
                    <a:pt x="15239" y="51107"/>
                    <a:pt x="15621" y="51107"/>
                  </a:cubicBezTo>
                  <a:cubicBezTo>
                    <a:pt x="16013" y="51107"/>
                    <a:pt x="16405" y="51258"/>
                    <a:pt x="16815" y="51563"/>
                  </a:cubicBezTo>
                  <a:cubicBezTo>
                    <a:pt x="17446" y="52041"/>
                    <a:pt x="18125" y="52265"/>
                    <a:pt x="18839" y="52265"/>
                  </a:cubicBezTo>
                  <a:cubicBezTo>
                    <a:pt x="19254" y="52265"/>
                    <a:pt x="19680" y="52190"/>
                    <a:pt x="20116" y="52044"/>
                  </a:cubicBezTo>
                  <a:cubicBezTo>
                    <a:pt x="21011" y="51752"/>
                    <a:pt x="21801" y="51288"/>
                    <a:pt x="22541" y="50738"/>
                  </a:cubicBezTo>
                  <a:cubicBezTo>
                    <a:pt x="22866" y="50502"/>
                    <a:pt x="23064" y="50378"/>
                    <a:pt x="23241" y="50378"/>
                  </a:cubicBezTo>
                  <a:cubicBezTo>
                    <a:pt x="23438" y="50378"/>
                    <a:pt x="23609" y="50532"/>
                    <a:pt x="23899" y="50858"/>
                  </a:cubicBezTo>
                  <a:cubicBezTo>
                    <a:pt x="24102" y="51086"/>
                    <a:pt x="24342" y="51221"/>
                    <a:pt x="24606" y="51221"/>
                  </a:cubicBezTo>
                  <a:cubicBezTo>
                    <a:pt x="24700" y="51221"/>
                    <a:pt x="24797" y="51204"/>
                    <a:pt x="24896" y="51168"/>
                  </a:cubicBezTo>
                  <a:cubicBezTo>
                    <a:pt x="25464" y="50944"/>
                    <a:pt x="26014" y="50703"/>
                    <a:pt x="26547" y="50394"/>
                  </a:cubicBezTo>
                  <a:cubicBezTo>
                    <a:pt x="27286" y="49964"/>
                    <a:pt x="27699" y="49225"/>
                    <a:pt x="28214" y="48554"/>
                  </a:cubicBezTo>
                  <a:cubicBezTo>
                    <a:pt x="28421" y="48262"/>
                    <a:pt x="28679" y="47970"/>
                    <a:pt x="28971" y="47763"/>
                  </a:cubicBezTo>
                  <a:cubicBezTo>
                    <a:pt x="29220" y="47606"/>
                    <a:pt x="29479" y="47504"/>
                    <a:pt x="29746" y="47504"/>
                  </a:cubicBezTo>
                  <a:cubicBezTo>
                    <a:pt x="29975" y="47504"/>
                    <a:pt x="30211" y="47580"/>
                    <a:pt x="30450" y="47763"/>
                  </a:cubicBezTo>
                  <a:cubicBezTo>
                    <a:pt x="30615" y="47873"/>
                    <a:pt x="30857" y="47928"/>
                    <a:pt x="31079" y="47928"/>
                  </a:cubicBezTo>
                  <a:cubicBezTo>
                    <a:pt x="31134" y="47928"/>
                    <a:pt x="31189" y="47925"/>
                    <a:pt x="31240" y="47918"/>
                  </a:cubicBezTo>
                  <a:cubicBezTo>
                    <a:pt x="32048" y="47815"/>
                    <a:pt x="32667" y="47351"/>
                    <a:pt x="33218" y="46783"/>
                  </a:cubicBezTo>
                  <a:cubicBezTo>
                    <a:pt x="34060" y="45872"/>
                    <a:pt x="34249" y="44754"/>
                    <a:pt x="34198" y="43568"/>
                  </a:cubicBezTo>
                  <a:cubicBezTo>
                    <a:pt x="34163" y="43070"/>
                    <a:pt x="34077" y="42588"/>
                    <a:pt x="34043" y="42090"/>
                  </a:cubicBezTo>
                  <a:cubicBezTo>
                    <a:pt x="34008" y="41367"/>
                    <a:pt x="34266" y="41092"/>
                    <a:pt x="34971" y="41058"/>
                  </a:cubicBezTo>
                  <a:cubicBezTo>
                    <a:pt x="35332" y="41041"/>
                    <a:pt x="35556" y="40903"/>
                    <a:pt x="35659" y="40542"/>
                  </a:cubicBezTo>
                  <a:cubicBezTo>
                    <a:pt x="35951" y="39476"/>
                    <a:pt x="35883" y="38427"/>
                    <a:pt x="35711" y="37379"/>
                  </a:cubicBezTo>
                  <a:cubicBezTo>
                    <a:pt x="35418" y="35608"/>
                    <a:pt x="34559" y="34267"/>
                    <a:pt x="32960" y="33407"/>
                  </a:cubicBezTo>
                  <a:cubicBezTo>
                    <a:pt x="32255" y="33029"/>
                    <a:pt x="32186" y="32736"/>
                    <a:pt x="32564" y="32049"/>
                  </a:cubicBezTo>
                  <a:cubicBezTo>
                    <a:pt x="32839" y="31567"/>
                    <a:pt x="32839" y="31327"/>
                    <a:pt x="32392" y="30966"/>
                  </a:cubicBezTo>
                  <a:cubicBezTo>
                    <a:pt x="31842" y="30519"/>
                    <a:pt x="31258" y="30106"/>
                    <a:pt x="30639" y="29762"/>
                  </a:cubicBezTo>
                  <a:cubicBezTo>
                    <a:pt x="29947" y="29350"/>
                    <a:pt x="29194" y="29215"/>
                    <a:pt x="28419" y="29215"/>
                  </a:cubicBezTo>
                  <a:cubicBezTo>
                    <a:pt x="28192" y="29215"/>
                    <a:pt x="27963" y="29227"/>
                    <a:pt x="27733" y="29246"/>
                  </a:cubicBezTo>
                  <a:cubicBezTo>
                    <a:pt x="27586" y="29258"/>
                    <a:pt x="27438" y="29270"/>
                    <a:pt x="27292" y="29270"/>
                  </a:cubicBezTo>
                  <a:cubicBezTo>
                    <a:pt x="27012" y="29270"/>
                    <a:pt x="26738" y="29227"/>
                    <a:pt x="26478" y="29057"/>
                  </a:cubicBezTo>
                  <a:cubicBezTo>
                    <a:pt x="26048" y="28782"/>
                    <a:pt x="26014" y="28610"/>
                    <a:pt x="26340" y="28232"/>
                  </a:cubicBezTo>
                  <a:cubicBezTo>
                    <a:pt x="26787" y="27682"/>
                    <a:pt x="26701" y="27424"/>
                    <a:pt x="25997" y="27286"/>
                  </a:cubicBezTo>
                  <a:cubicBezTo>
                    <a:pt x="25962" y="27286"/>
                    <a:pt x="25928" y="27269"/>
                    <a:pt x="25893" y="27269"/>
                  </a:cubicBezTo>
                  <a:cubicBezTo>
                    <a:pt x="25534" y="27217"/>
                    <a:pt x="25182" y="27190"/>
                    <a:pt x="24838" y="27190"/>
                  </a:cubicBezTo>
                  <a:cubicBezTo>
                    <a:pt x="23582" y="27190"/>
                    <a:pt x="22424" y="27550"/>
                    <a:pt x="21372" y="28387"/>
                  </a:cubicBezTo>
                  <a:cubicBezTo>
                    <a:pt x="20615" y="28988"/>
                    <a:pt x="19824" y="29573"/>
                    <a:pt x="19016" y="30123"/>
                  </a:cubicBezTo>
                  <a:cubicBezTo>
                    <a:pt x="18655" y="30364"/>
                    <a:pt x="18242" y="30553"/>
                    <a:pt x="17813" y="30673"/>
                  </a:cubicBezTo>
                  <a:cubicBezTo>
                    <a:pt x="17690" y="30709"/>
                    <a:pt x="17582" y="30727"/>
                    <a:pt x="17489" y="30727"/>
                  </a:cubicBezTo>
                  <a:cubicBezTo>
                    <a:pt x="17140" y="30727"/>
                    <a:pt x="16998" y="30474"/>
                    <a:pt x="17039" y="29986"/>
                  </a:cubicBezTo>
                  <a:cubicBezTo>
                    <a:pt x="17090" y="29504"/>
                    <a:pt x="16936" y="29349"/>
                    <a:pt x="16454" y="29349"/>
                  </a:cubicBezTo>
                  <a:cubicBezTo>
                    <a:pt x="16435" y="29349"/>
                    <a:pt x="16416" y="29349"/>
                    <a:pt x="16397" y="29349"/>
                  </a:cubicBezTo>
                  <a:cubicBezTo>
                    <a:pt x="14895" y="29349"/>
                    <a:pt x="13744" y="30018"/>
                    <a:pt x="12844" y="31206"/>
                  </a:cubicBezTo>
                  <a:cubicBezTo>
                    <a:pt x="12466" y="31688"/>
                    <a:pt x="12122" y="32186"/>
                    <a:pt x="11709" y="32633"/>
                  </a:cubicBezTo>
                  <a:cubicBezTo>
                    <a:pt x="11217" y="33175"/>
                    <a:pt x="10589" y="33446"/>
                    <a:pt x="9971" y="33446"/>
                  </a:cubicBezTo>
                  <a:cubicBezTo>
                    <a:pt x="9510" y="33446"/>
                    <a:pt x="9055" y="33295"/>
                    <a:pt x="8666" y="32994"/>
                  </a:cubicBezTo>
                  <a:cubicBezTo>
                    <a:pt x="8425" y="32805"/>
                    <a:pt x="8322" y="32582"/>
                    <a:pt x="8305" y="32272"/>
                  </a:cubicBezTo>
                  <a:cubicBezTo>
                    <a:pt x="8305" y="31825"/>
                    <a:pt x="8563" y="31516"/>
                    <a:pt x="8803" y="31189"/>
                  </a:cubicBezTo>
                  <a:cubicBezTo>
                    <a:pt x="9096" y="30794"/>
                    <a:pt x="9078" y="30605"/>
                    <a:pt x="8752" y="30226"/>
                  </a:cubicBezTo>
                  <a:cubicBezTo>
                    <a:pt x="8442" y="29865"/>
                    <a:pt x="8030" y="29676"/>
                    <a:pt x="7548" y="29659"/>
                  </a:cubicBezTo>
                  <a:cubicBezTo>
                    <a:pt x="7382" y="29653"/>
                    <a:pt x="7214" y="29651"/>
                    <a:pt x="7045" y="29651"/>
                  </a:cubicBezTo>
                  <a:cubicBezTo>
                    <a:pt x="6708" y="29651"/>
                    <a:pt x="6368" y="29659"/>
                    <a:pt x="6035" y="29659"/>
                  </a:cubicBezTo>
                  <a:cubicBezTo>
                    <a:pt x="6027" y="29659"/>
                    <a:pt x="6019" y="29659"/>
                    <a:pt x="6011" y="29659"/>
                  </a:cubicBezTo>
                  <a:cubicBezTo>
                    <a:pt x="5336" y="29659"/>
                    <a:pt x="4870" y="28964"/>
                    <a:pt x="5210" y="28352"/>
                  </a:cubicBezTo>
                  <a:cubicBezTo>
                    <a:pt x="5416" y="27991"/>
                    <a:pt x="5726" y="27664"/>
                    <a:pt x="6052" y="27407"/>
                  </a:cubicBezTo>
                  <a:cubicBezTo>
                    <a:pt x="6276" y="27217"/>
                    <a:pt x="6585" y="27149"/>
                    <a:pt x="6878" y="27028"/>
                  </a:cubicBezTo>
                  <a:cubicBezTo>
                    <a:pt x="7325" y="26856"/>
                    <a:pt x="7428" y="26684"/>
                    <a:pt x="7359" y="26220"/>
                  </a:cubicBezTo>
                  <a:cubicBezTo>
                    <a:pt x="7290" y="25653"/>
                    <a:pt x="7033" y="25206"/>
                    <a:pt x="6585" y="24879"/>
                  </a:cubicBezTo>
                  <a:cubicBezTo>
                    <a:pt x="6345" y="24724"/>
                    <a:pt x="6121" y="24553"/>
                    <a:pt x="5915" y="24363"/>
                  </a:cubicBezTo>
                  <a:cubicBezTo>
                    <a:pt x="5399" y="23916"/>
                    <a:pt x="5365" y="23641"/>
                    <a:pt x="5726" y="23040"/>
                  </a:cubicBezTo>
                  <a:cubicBezTo>
                    <a:pt x="6362" y="21991"/>
                    <a:pt x="7308" y="21389"/>
                    <a:pt x="8511" y="21217"/>
                  </a:cubicBezTo>
                  <a:cubicBezTo>
                    <a:pt x="9491" y="21080"/>
                    <a:pt x="10282" y="20632"/>
                    <a:pt x="10935" y="19910"/>
                  </a:cubicBezTo>
                  <a:cubicBezTo>
                    <a:pt x="11176" y="19652"/>
                    <a:pt x="11400" y="19360"/>
                    <a:pt x="11657" y="19120"/>
                  </a:cubicBezTo>
                  <a:cubicBezTo>
                    <a:pt x="11858" y="18937"/>
                    <a:pt x="12071" y="18847"/>
                    <a:pt x="12289" y="18847"/>
                  </a:cubicBezTo>
                  <a:cubicBezTo>
                    <a:pt x="12501" y="18847"/>
                    <a:pt x="12717" y="18932"/>
                    <a:pt x="12930" y="19102"/>
                  </a:cubicBezTo>
                  <a:cubicBezTo>
                    <a:pt x="13067" y="19223"/>
                    <a:pt x="13188" y="19343"/>
                    <a:pt x="13325" y="19463"/>
                  </a:cubicBezTo>
                  <a:cubicBezTo>
                    <a:pt x="13556" y="19695"/>
                    <a:pt x="13809" y="19799"/>
                    <a:pt x="14087" y="19799"/>
                  </a:cubicBezTo>
                  <a:cubicBezTo>
                    <a:pt x="14243" y="19799"/>
                    <a:pt x="14407" y="19766"/>
                    <a:pt x="14580" y="19704"/>
                  </a:cubicBezTo>
                  <a:cubicBezTo>
                    <a:pt x="15371" y="19429"/>
                    <a:pt x="16059" y="19034"/>
                    <a:pt x="16592" y="18397"/>
                  </a:cubicBezTo>
                  <a:cubicBezTo>
                    <a:pt x="16953" y="17968"/>
                    <a:pt x="17280" y="17521"/>
                    <a:pt x="17606" y="17074"/>
                  </a:cubicBezTo>
                  <a:cubicBezTo>
                    <a:pt x="18053" y="16489"/>
                    <a:pt x="18638" y="16214"/>
                    <a:pt x="19343" y="16197"/>
                  </a:cubicBezTo>
                  <a:cubicBezTo>
                    <a:pt x="19384" y="16194"/>
                    <a:pt x="19424" y="16193"/>
                    <a:pt x="19465" y="16193"/>
                  </a:cubicBezTo>
                  <a:cubicBezTo>
                    <a:pt x="19717" y="16193"/>
                    <a:pt x="19968" y="16233"/>
                    <a:pt x="20220" y="16248"/>
                  </a:cubicBezTo>
                  <a:cubicBezTo>
                    <a:pt x="20382" y="16259"/>
                    <a:pt x="20543" y="16264"/>
                    <a:pt x="20702" y="16264"/>
                  </a:cubicBezTo>
                  <a:cubicBezTo>
                    <a:pt x="22074" y="16264"/>
                    <a:pt x="23310" y="15854"/>
                    <a:pt x="24312" y="14821"/>
                  </a:cubicBezTo>
                  <a:cubicBezTo>
                    <a:pt x="24913" y="14202"/>
                    <a:pt x="25326" y="13446"/>
                    <a:pt x="25549" y="12620"/>
                  </a:cubicBezTo>
                  <a:cubicBezTo>
                    <a:pt x="25859" y="11555"/>
                    <a:pt x="26375" y="10781"/>
                    <a:pt x="27509" y="10403"/>
                  </a:cubicBezTo>
                  <a:cubicBezTo>
                    <a:pt x="28558" y="10059"/>
                    <a:pt x="29177" y="9165"/>
                    <a:pt x="29487" y="8099"/>
                  </a:cubicBezTo>
                  <a:cubicBezTo>
                    <a:pt x="29693" y="7359"/>
                    <a:pt x="29573" y="6620"/>
                    <a:pt x="29452" y="5881"/>
                  </a:cubicBezTo>
                  <a:cubicBezTo>
                    <a:pt x="29332" y="5141"/>
                    <a:pt x="29384" y="4763"/>
                    <a:pt x="30192" y="4505"/>
                  </a:cubicBezTo>
                  <a:cubicBezTo>
                    <a:pt x="30742" y="4333"/>
                    <a:pt x="30897" y="3990"/>
                    <a:pt x="30879" y="3405"/>
                  </a:cubicBezTo>
                  <a:cubicBezTo>
                    <a:pt x="30845" y="2924"/>
                    <a:pt x="30621" y="2545"/>
                    <a:pt x="30295" y="2201"/>
                  </a:cubicBezTo>
                  <a:cubicBezTo>
                    <a:pt x="29108" y="981"/>
                    <a:pt x="27578" y="448"/>
                    <a:pt x="25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5" name="Google Shape;3145;p22"/>
            <p:cNvSpPr/>
            <p:nvPr/>
          </p:nvSpPr>
          <p:spPr>
            <a:xfrm>
              <a:off x="3873375" y="3492350"/>
              <a:ext cx="77400" cy="58425"/>
            </a:xfrm>
            <a:custGeom>
              <a:avLst/>
              <a:gdLst/>
              <a:ahLst/>
              <a:cxnLst/>
              <a:rect l="l" t="t" r="r" b="b"/>
              <a:pathLst>
                <a:path w="3096" h="2337" extrusionOk="0">
                  <a:moveTo>
                    <a:pt x="757" y="0"/>
                  </a:moveTo>
                  <a:cubicBezTo>
                    <a:pt x="396" y="172"/>
                    <a:pt x="293" y="550"/>
                    <a:pt x="173" y="877"/>
                  </a:cubicBezTo>
                  <a:cubicBezTo>
                    <a:pt x="1" y="1393"/>
                    <a:pt x="121" y="1754"/>
                    <a:pt x="568" y="2081"/>
                  </a:cubicBezTo>
                  <a:cubicBezTo>
                    <a:pt x="825" y="2254"/>
                    <a:pt x="1159" y="2336"/>
                    <a:pt x="1503" y="2336"/>
                  </a:cubicBezTo>
                  <a:cubicBezTo>
                    <a:pt x="2080" y="2336"/>
                    <a:pt x="2687" y="2105"/>
                    <a:pt x="3010" y="1685"/>
                  </a:cubicBezTo>
                  <a:cubicBezTo>
                    <a:pt x="3079" y="1616"/>
                    <a:pt x="3079" y="1496"/>
                    <a:pt x="3096" y="1393"/>
                  </a:cubicBezTo>
                  <a:lnTo>
                    <a:pt x="3096" y="1393"/>
                  </a:lnTo>
                  <a:cubicBezTo>
                    <a:pt x="2993" y="1410"/>
                    <a:pt x="2855" y="1410"/>
                    <a:pt x="2786" y="1479"/>
                  </a:cubicBezTo>
                  <a:cubicBezTo>
                    <a:pt x="2442" y="1806"/>
                    <a:pt x="2047" y="1960"/>
                    <a:pt x="1600" y="2029"/>
                  </a:cubicBezTo>
                  <a:cubicBezTo>
                    <a:pt x="1546" y="2036"/>
                    <a:pt x="1492" y="2039"/>
                    <a:pt x="1440" y="2039"/>
                  </a:cubicBezTo>
                  <a:cubicBezTo>
                    <a:pt x="1081" y="2039"/>
                    <a:pt x="776" y="1885"/>
                    <a:pt x="551" y="1599"/>
                  </a:cubicBezTo>
                  <a:cubicBezTo>
                    <a:pt x="310" y="1290"/>
                    <a:pt x="465" y="980"/>
                    <a:pt x="603" y="671"/>
                  </a:cubicBezTo>
                  <a:cubicBezTo>
                    <a:pt x="689" y="464"/>
                    <a:pt x="775" y="275"/>
                    <a:pt x="861" y="69"/>
                  </a:cubicBezTo>
                  <a:cubicBezTo>
                    <a:pt x="826" y="52"/>
                    <a:pt x="792" y="35"/>
                    <a:pt x="75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6" name="Google Shape;3146;p22"/>
            <p:cNvSpPr/>
            <p:nvPr/>
          </p:nvSpPr>
          <p:spPr>
            <a:xfrm>
              <a:off x="3649875" y="4534300"/>
              <a:ext cx="67500" cy="59300"/>
            </a:xfrm>
            <a:custGeom>
              <a:avLst/>
              <a:gdLst/>
              <a:ahLst/>
              <a:cxnLst/>
              <a:rect l="l" t="t" r="r" b="b"/>
              <a:pathLst>
                <a:path w="2700" h="2372" extrusionOk="0">
                  <a:moveTo>
                    <a:pt x="1612" y="1"/>
                  </a:moveTo>
                  <a:cubicBezTo>
                    <a:pt x="1566" y="1"/>
                    <a:pt x="1522" y="5"/>
                    <a:pt x="1479" y="16"/>
                  </a:cubicBezTo>
                  <a:cubicBezTo>
                    <a:pt x="946" y="119"/>
                    <a:pt x="551" y="445"/>
                    <a:pt x="276" y="910"/>
                  </a:cubicBezTo>
                  <a:cubicBezTo>
                    <a:pt x="1" y="1391"/>
                    <a:pt x="104" y="1804"/>
                    <a:pt x="585" y="2062"/>
                  </a:cubicBezTo>
                  <a:cubicBezTo>
                    <a:pt x="972" y="2284"/>
                    <a:pt x="1383" y="2371"/>
                    <a:pt x="1801" y="2371"/>
                  </a:cubicBezTo>
                  <a:cubicBezTo>
                    <a:pt x="1997" y="2371"/>
                    <a:pt x="2194" y="2352"/>
                    <a:pt x="2390" y="2320"/>
                  </a:cubicBezTo>
                  <a:cubicBezTo>
                    <a:pt x="2494" y="2302"/>
                    <a:pt x="2597" y="2216"/>
                    <a:pt x="2700" y="2165"/>
                  </a:cubicBezTo>
                  <a:cubicBezTo>
                    <a:pt x="2700" y="2130"/>
                    <a:pt x="2683" y="2096"/>
                    <a:pt x="2683" y="2062"/>
                  </a:cubicBezTo>
                  <a:cubicBezTo>
                    <a:pt x="2580" y="2062"/>
                    <a:pt x="2476" y="2054"/>
                    <a:pt x="2378" y="2054"/>
                  </a:cubicBezTo>
                  <a:cubicBezTo>
                    <a:pt x="2329" y="2054"/>
                    <a:pt x="2282" y="2056"/>
                    <a:pt x="2236" y="2062"/>
                  </a:cubicBezTo>
                  <a:cubicBezTo>
                    <a:pt x="2114" y="2069"/>
                    <a:pt x="1993" y="2075"/>
                    <a:pt x="1873" y="2075"/>
                  </a:cubicBezTo>
                  <a:cubicBezTo>
                    <a:pt x="1469" y="2075"/>
                    <a:pt x="1081" y="2016"/>
                    <a:pt x="723" y="1804"/>
                  </a:cubicBezTo>
                  <a:cubicBezTo>
                    <a:pt x="413" y="1597"/>
                    <a:pt x="362" y="1374"/>
                    <a:pt x="534" y="1064"/>
                  </a:cubicBezTo>
                  <a:cubicBezTo>
                    <a:pt x="774" y="652"/>
                    <a:pt x="1135" y="411"/>
                    <a:pt x="1582" y="291"/>
                  </a:cubicBezTo>
                  <a:cubicBezTo>
                    <a:pt x="1703" y="256"/>
                    <a:pt x="1806" y="222"/>
                    <a:pt x="1926" y="205"/>
                  </a:cubicBezTo>
                  <a:cubicBezTo>
                    <a:pt x="1926" y="136"/>
                    <a:pt x="1926" y="84"/>
                    <a:pt x="1926" y="33"/>
                  </a:cubicBezTo>
                  <a:cubicBezTo>
                    <a:pt x="1819" y="21"/>
                    <a:pt x="1713" y="1"/>
                    <a:pt x="161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7" name="Google Shape;3147;p22"/>
            <p:cNvSpPr/>
            <p:nvPr/>
          </p:nvSpPr>
          <p:spPr>
            <a:xfrm>
              <a:off x="4161800" y="3273375"/>
              <a:ext cx="58475" cy="68925"/>
            </a:xfrm>
            <a:custGeom>
              <a:avLst/>
              <a:gdLst/>
              <a:ahLst/>
              <a:cxnLst/>
              <a:rect l="l" t="t" r="r" b="b"/>
              <a:pathLst>
                <a:path w="2339" h="2757" extrusionOk="0">
                  <a:moveTo>
                    <a:pt x="1143" y="0"/>
                  </a:moveTo>
                  <a:cubicBezTo>
                    <a:pt x="1105" y="0"/>
                    <a:pt x="1044" y="8"/>
                    <a:pt x="929" y="8"/>
                  </a:cubicBezTo>
                  <a:cubicBezTo>
                    <a:pt x="1067" y="180"/>
                    <a:pt x="1153" y="266"/>
                    <a:pt x="1238" y="352"/>
                  </a:cubicBezTo>
                  <a:cubicBezTo>
                    <a:pt x="1410" y="558"/>
                    <a:pt x="1617" y="764"/>
                    <a:pt x="1754" y="988"/>
                  </a:cubicBezTo>
                  <a:cubicBezTo>
                    <a:pt x="1943" y="1297"/>
                    <a:pt x="2047" y="1659"/>
                    <a:pt x="1806" y="2002"/>
                  </a:cubicBezTo>
                  <a:cubicBezTo>
                    <a:pt x="1606" y="2274"/>
                    <a:pt x="1310" y="2415"/>
                    <a:pt x="979" y="2415"/>
                  </a:cubicBezTo>
                  <a:cubicBezTo>
                    <a:pt x="912" y="2415"/>
                    <a:pt x="844" y="2409"/>
                    <a:pt x="774" y="2398"/>
                  </a:cubicBezTo>
                  <a:cubicBezTo>
                    <a:pt x="585" y="2381"/>
                    <a:pt x="413" y="2277"/>
                    <a:pt x="224" y="2243"/>
                  </a:cubicBezTo>
                  <a:cubicBezTo>
                    <a:pt x="217" y="2241"/>
                    <a:pt x="209" y="2240"/>
                    <a:pt x="201" y="2240"/>
                  </a:cubicBezTo>
                  <a:cubicBezTo>
                    <a:pt x="140" y="2240"/>
                    <a:pt x="77" y="2297"/>
                    <a:pt x="1" y="2312"/>
                  </a:cubicBezTo>
                  <a:cubicBezTo>
                    <a:pt x="35" y="2381"/>
                    <a:pt x="35" y="2467"/>
                    <a:pt x="87" y="2501"/>
                  </a:cubicBezTo>
                  <a:cubicBezTo>
                    <a:pt x="329" y="2680"/>
                    <a:pt x="585" y="2756"/>
                    <a:pt x="849" y="2756"/>
                  </a:cubicBezTo>
                  <a:cubicBezTo>
                    <a:pt x="1016" y="2756"/>
                    <a:pt x="1186" y="2726"/>
                    <a:pt x="1359" y="2673"/>
                  </a:cubicBezTo>
                  <a:cubicBezTo>
                    <a:pt x="1789" y="2518"/>
                    <a:pt x="2133" y="2277"/>
                    <a:pt x="2218" y="1796"/>
                  </a:cubicBezTo>
                  <a:cubicBezTo>
                    <a:pt x="2339" y="1177"/>
                    <a:pt x="1789" y="214"/>
                    <a:pt x="1187" y="8"/>
                  </a:cubicBezTo>
                  <a:cubicBezTo>
                    <a:pt x="1175" y="2"/>
                    <a:pt x="1162" y="0"/>
                    <a:pt x="114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8" name="Google Shape;3148;p22"/>
            <p:cNvSpPr/>
            <p:nvPr/>
          </p:nvSpPr>
          <p:spPr>
            <a:xfrm>
              <a:off x="3708325" y="3659375"/>
              <a:ext cx="71825" cy="58800"/>
            </a:xfrm>
            <a:custGeom>
              <a:avLst/>
              <a:gdLst/>
              <a:ahLst/>
              <a:cxnLst/>
              <a:rect l="l" t="t" r="r" b="b"/>
              <a:pathLst>
                <a:path w="2873" h="2352" extrusionOk="0">
                  <a:moveTo>
                    <a:pt x="1222" y="0"/>
                  </a:moveTo>
                  <a:cubicBezTo>
                    <a:pt x="1202" y="0"/>
                    <a:pt x="1185" y="2"/>
                    <a:pt x="1170" y="7"/>
                  </a:cubicBezTo>
                  <a:cubicBezTo>
                    <a:pt x="517" y="214"/>
                    <a:pt x="1" y="1331"/>
                    <a:pt x="345" y="1881"/>
                  </a:cubicBezTo>
                  <a:cubicBezTo>
                    <a:pt x="575" y="2234"/>
                    <a:pt x="902" y="2351"/>
                    <a:pt x="1266" y="2351"/>
                  </a:cubicBezTo>
                  <a:cubicBezTo>
                    <a:pt x="1364" y="2351"/>
                    <a:pt x="1464" y="2343"/>
                    <a:pt x="1565" y="2328"/>
                  </a:cubicBezTo>
                  <a:cubicBezTo>
                    <a:pt x="2098" y="2243"/>
                    <a:pt x="2580" y="2019"/>
                    <a:pt x="2872" y="1555"/>
                  </a:cubicBezTo>
                  <a:cubicBezTo>
                    <a:pt x="2855" y="1520"/>
                    <a:pt x="2838" y="1469"/>
                    <a:pt x="2803" y="1434"/>
                  </a:cubicBezTo>
                  <a:cubicBezTo>
                    <a:pt x="2666" y="1520"/>
                    <a:pt x="2528" y="1606"/>
                    <a:pt x="2373" y="1658"/>
                  </a:cubicBezTo>
                  <a:cubicBezTo>
                    <a:pt x="1995" y="1795"/>
                    <a:pt x="1600" y="2002"/>
                    <a:pt x="1204" y="2036"/>
                  </a:cubicBezTo>
                  <a:cubicBezTo>
                    <a:pt x="1186" y="2037"/>
                    <a:pt x="1167" y="2038"/>
                    <a:pt x="1149" y="2038"/>
                  </a:cubicBezTo>
                  <a:cubicBezTo>
                    <a:pt x="683" y="2038"/>
                    <a:pt x="403" y="1623"/>
                    <a:pt x="585" y="1177"/>
                  </a:cubicBezTo>
                  <a:cubicBezTo>
                    <a:pt x="706" y="850"/>
                    <a:pt x="964" y="592"/>
                    <a:pt x="1153" y="317"/>
                  </a:cubicBezTo>
                  <a:cubicBezTo>
                    <a:pt x="1222" y="231"/>
                    <a:pt x="1308" y="162"/>
                    <a:pt x="1462" y="25"/>
                  </a:cubicBezTo>
                  <a:cubicBezTo>
                    <a:pt x="1341" y="12"/>
                    <a:pt x="1271" y="0"/>
                    <a:pt x="122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9" name="Google Shape;3149;p22"/>
            <p:cNvSpPr/>
            <p:nvPr/>
          </p:nvSpPr>
          <p:spPr>
            <a:xfrm>
              <a:off x="3326225" y="3859000"/>
              <a:ext cx="71375" cy="54625"/>
            </a:xfrm>
            <a:custGeom>
              <a:avLst/>
              <a:gdLst/>
              <a:ahLst/>
              <a:cxnLst/>
              <a:rect l="l" t="t" r="r" b="b"/>
              <a:pathLst>
                <a:path w="2855" h="2185" extrusionOk="0">
                  <a:moveTo>
                    <a:pt x="929" y="0"/>
                  </a:moveTo>
                  <a:cubicBezTo>
                    <a:pt x="378" y="103"/>
                    <a:pt x="0" y="757"/>
                    <a:pt x="69" y="1290"/>
                  </a:cubicBezTo>
                  <a:cubicBezTo>
                    <a:pt x="136" y="1875"/>
                    <a:pt x="464" y="2184"/>
                    <a:pt x="1036" y="2184"/>
                  </a:cubicBezTo>
                  <a:cubicBezTo>
                    <a:pt x="1052" y="2184"/>
                    <a:pt x="1067" y="2184"/>
                    <a:pt x="1083" y="2184"/>
                  </a:cubicBezTo>
                  <a:cubicBezTo>
                    <a:pt x="1840" y="2184"/>
                    <a:pt x="2631" y="1582"/>
                    <a:pt x="2837" y="877"/>
                  </a:cubicBezTo>
                  <a:cubicBezTo>
                    <a:pt x="2854" y="791"/>
                    <a:pt x="2820" y="688"/>
                    <a:pt x="2803" y="585"/>
                  </a:cubicBezTo>
                  <a:cubicBezTo>
                    <a:pt x="2768" y="585"/>
                    <a:pt x="2734" y="585"/>
                    <a:pt x="2699" y="567"/>
                  </a:cubicBezTo>
                  <a:cubicBezTo>
                    <a:pt x="2614" y="705"/>
                    <a:pt x="2510" y="860"/>
                    <a:pt x="2442" y="997"/>
                  </a:cubicBezTo>
                  <a:cubicBezTo>
                    <a:pt x="2184" y="1444"/>
                    <a:pt x="1840" y="1788"/>
                    <a:pt x="1324" y="1926"/>
                  </a:cubicBezTo>
                  <a:cubicBezTo>
                    <a:pt x="1217" y="1953"/>
                    <a:pt x="1104" y="1974"/>
                    <a:pt x="994" y="1974"/>
                  </a:cubicBezTo>
                  <a:cubicBezTo>
                    <a:pt x="823" y="1974"/>
                    <a:pt x="659" y="1921"/>
                    <a:pt x="533" y="1754"/>
                  </a:cubicBezTo>
                  <a:cubicBezTo>
                    <a:pt x="327" y="1479"/>
                    <a:pt x="258" y="1152"/>
                    <a:pt x="413" y="825"/>
                  </a:cubicBezTo>
                  <a:cubicBezTo>
                    <a:pt x="482" y="653"/>
                    <a:pt x="585" y="516"/>
                    <a:pt x="688" y="361"/>
                  </a:cubicBezTo>
                  <a:cubicBezTo>
                    <a:pt x="739" y="275"/>
                    <a:pt x="808" y="172"/>
                    <a:pt x="9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0" name="Google Shape;3150;p22"/>
            <p:cNvSpPr/>
            <p:nvPr/>
          </p:nvSpPr>
          <p:spPr>
            <a:xfrm>
              <a:off x="3412175" y="4730675"/>
              <a:ext cx="55050" cy="58350"/>
            </a:xfrm>
            <a:custGeom>
              <a:avLst/>
              <a:gdLst/>
              <a:ahLst/>
              <a:cxnLst/>
              <a:rect l="l" t="t" r="r" b="b"/>
              <a:pathLst>
                <a:path w="2202" h="2334" extrusionOk="0">
                  <a:moveTo>
                    <a:pt x="1290" y="1"/>
                  </a:moveTo>
                  <a:cubicBezTo>
                    <a:pt x="1204" y="1"/>
                    <a:pt x="1101" y="1"/>
                    <a:pt x="1015" y="35"/>
                  </a:cubicBezTo>
                  <a:cubicBezTo>
                    <a:pt x="534" y="207"/>
                    <a:pt x="1" y="1101"/>
                    <a:pt x="70" y="1617"/>
                  </a:cubicBezTo>
                  <a:cubicBezTo>
                    <a:pt x="87" y="1737"/>
                    <a:pt x="138" y="1858"/>
                    <a:pt x="207" y="1961"/>
                  </a:cubicBezTo>
                  <a:cubicBezTo>
                    <a:pt x="361" y="2204"/>
                    <a:pt x="658" y="2333"/>
                    <a:pt x="956" y="2333"/>
                  </a:cubicBezTo>
                  <a:cubicBezTo>
                    <a:pt x="1058" y="2333"/>
                    <a:pt x="1160" y="2318"/>
                    <a:pt x="1256" y="2287"/>
                  </a:cubicBezTo>
                  <a:cubicBezTo>
                    <a:pt x="1754" y="2115"/>
                    <a:pt x="2202" y="1634"/>
                    <a:pt x="2202" y="1153"/>
                  </a:cubicBezTo>
                  <a:lnTo>
                    <a:pt x="2202" y="1153"/>
                  </a:lnTo>
                  <a:cubicBezTo>
                    <a:pt x="2030" y="1307"/>
                    <a:pt x="1926" y="1411"/>
                    <a:pt x="1806" y="1497"/>
                  </a:cubicBezTo>
                  <a:cubicBezTo>
                    <a:pt x="1583" y="1668"/>
                    <a:pt x="1393" y="1875"/>
                    <a:pt x="1136" y="1978"/>
                  </a:cubicBezTo>
                  <a:cubicBezTo>
                    <a:pt x="1095" y="1991"/>
                    <a:pt x="1045" y="1998"/>
                    <a:pt x="991" y="1998"/>
                  </a:cubicBezTo>
                  <a:cubicBezTo>
                    <a:pt x="839" y="1998"/>
                    <a:pt x="653" y="1946"/>
                    <a:pt x="551" y="1858"/>
                  </a:cubicBezTo>
                  <a:cubicBezTo>
                    <a:pt x="431" y="1754"/>
                    <a:pt x="362" y="1462"/>
                    <a:pt x="413" y="1325"/>
                  </a:cubicBezTo>
                  <a:cubicBezTo>
                    <a:pt x="603" y="964"/>
                    <a:pt x="860" y="637"/>
                    <a:pt x="1101" y="310"/>
                  </a:cubicBezTo>
                  <a:cubicBezTo>
                    <a:pt x="1153" y="224"/>
                    <a:pt x="1256" y="155"/>
                    <a:pt x="1342" y="87"/>
                  </a:cubicBezTo>
                  <a:cubicBezTo>
                    <a:pt x="1325" y="52"/>
                    <a:pt x="1307" y="35"/>
                    <a:pt x="12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1" name="Google Shape;3151;p22"/>
            <p:cNvSpPr/>
            <p:nvPr/>
          </p:nvSpPr>
          <p:spPr>
            <a:xfrm>
              <a:off x="3341700" y="3943675"/>
              <a:ext cx="61900" cy="60950"/>
            </a:xfrm>
            <a:custGeom>
              <a:avLst/>
              <a:gdLst/>
              <a:ahLst/>
              <a:cxnLst/>
              <a:rect l="l" t="t" r="r" b="b"/>
              <a:pathLst>
                <a:path w="2476" h="2438" extrusionOk="0">
                  <a:moveTo>
                    <a:pt x="602" y="0"/>
                  </a:moveTo>
                  <a:cubicBezTo>
                    <a:pt x="533" y="52"/>
                    <a:pt x="464" y="69"/>
                    <a:pt x="430" y="138"/>
                  </a:cubicBezTo>
                  <a:cubicBezTo>
                    <a:pt x="172" y="636"/>
                    <a:pt x="0" y="1152"/>
                    <a:pt x="138" y="1737"/>
                  </a:cubicBezTo>
                  <a:cubicBezTo>
                    <a:pt x="252" y="2194"/>
                    <a:pt x="521" y="2437"/>
                    <a:pt x="934" y="2437"/>
                  </a:cubicBezTo>
                  <a:cubicBezTo>
                    <a:pt x="1018" y="2437"/>
                    <a:pt x="1108" y="2427"/>
                    <a:pt x="1204" y="2407"/>
                  </a:cubicBezTo>
                  <a:cubicBezTo>
                    <a:pt x="1805" y="2304"/>
                    <a:pt x="2373" y="1719"/>
                    <a:pt x="2476" y="1135"/>
                  </a:cubicBezTo>
                  <a:cubicBezTo>
                    <a:pt x="2476" y="1066"/>
                    <a:pt x="2442" y="997"/>
                    <a:pt x="2390" y="825"/>
                  </a:cubicBezTo>
                  <a:cubicBezTo>
                    <a:pt x="2252" y="1032"/>
                    <a:pt x="2166" y="1152"/>
                    <a:pt x="2098" y="1290"/>
                  </a:cubicBezTo>
                  <a:cubicBezTo>
                    <a:pt x="1891" y="1702"/>
                    <a:pt x="1633" y="2046"/>
                    <a:pt x="1152" y="2149"/>
                  </a:cubicBezTo>
                  <a:cubicBezTo>
                    <a:pt x="1064" y="2168"/>
                    <a:pt x="985" y="2177"/>
                    <a:pt x="914" y="2177"/>
                  </a:cubicBezTo>
                  <a:cubicBezTo>
                    <a:pt x="652" y="2177"/>
                    <a:pt x="505" y="2044"/>
                    <a:pt x="464" y="1719"/>
                  </a:cubicBezTo>
                  <a:cubicBezTo>
                    <a:pt x="413" y="1427"/>
                    <a:pt x="447" y="1100"/>
                    <a:pt x="482" y="791"/>
                  </a:cubicBezTo>
                  <a:cubicBezTo>
                    <a:pt x="516" y="533"/>
                    <a:pt x="619" y="292"/>
                    <a:pt x="705" y="52"/>
                  </a:cubicBezTo>
                  <a:cubicBezTo>
                    <a:pt x="671" y="34"/>
                    <a:pt x="636" y="17"/>
                    <a:pt x="60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2" name="Google Shape;3152;p22"/>
            <p:cNvSpPr/>
            <p:nvPr/>
          </p:nvSpPr>
          <p:spPr>
            <a:xfrm>
              <a:off x="4372425" y="4354150"/>
              <a:ext cx="70500" cy="50950"/>
            </a:xfrm>
            <a:custGeom>
              <a:avLst/>
              <a:gdLst/>
              <a:ahLst/>
              <a:cxnLst/>
              <a:rect l="l" t="t" r="r" b="b"/>
              <a:pathLst>
                <a:path w="2820" h="2038" extrusionOk="0">
                  <a:moveTo>
                    <a:pt x="189" y="1"/>
                  </a:moveTo>
                  <a:cubicBezTo>
                    <a:pt x="138" y="1"/>
                    <a:pt x="86" y="18"/>
                    <a:pt x="52" y="18"/>
                  </a:cubicBezTo>
                  <a:cubicBezTo>
                    <a:pt x="35" y="155"/>
                    <a:pt x="0" y="293"/>
                    <a:pt x="17" y="430"/>
                  </a:cubicBezTo>
                  <a:cubicBezTo>
                    <a:pt x="86" y="705"/>
                    <a:pt x="172" y="998"/>
                    <a:pt x="275" y="1256"/>
                  </a:cubicBezTo>
                  <a:cubicBezTo>
                    <a:pt x="474" y="1770"/>
                    <a:pt x="855" y="2038"/>
                    <a:pt x="1301" y="2038"/>
                  </a:cubicBezTo>
                  <a:cubicBezTo>
                    <a:pt x="1511" y="2038"/>
                    <a:pt x="1735" y="1978"/>
                    <a:pt x="1960" y="1857"/>
                  </a:cubicBezTo>
                  <a:cubicBezTo>
                    <a:pt x="2407" y="1617"/>
                    <a:pt x="2820" y="723"/>
                    <a:pt x="2734" y="224"/>
                  </a:cubicBezTo>
                  <a:cubicBezTo>
                    <a:pt x="2734" y="190"/>
                    <a:pt x="2682" y="155"/>
                    <a:pt x="2648" y="121"/>
                  </a:cubicBezTo>
                  <a:cubicBezTo>
                    <a:pt x="2510" y="516"/>
                    <a:pt x="2407" y="895"/>
                    <a:pt x="2235" y="1238"/>
                  </a:cubicBezTo>
                  <a:cubicBezTo>
                    <a:pt x="2049" y="1580"/>
                    <a:pt x="1723" y="1725"/>
                    <a:pt x="1358" y="1725"/>
                  </a:cubicBezTo>
                  <a:cubicBezTo>
                    <a:pt x="1319" y="1725"/>
                    <a:pt x="1279" y="1723"/>
                    <a:pt x="1238" y="1720"/>
                  </a:cubicBezTo>
                  <a:cubicBezTo>
                    <a:pt x="843" y="1703"/>
                    <a:pt x="654" y="1410"/>
                    <a:pt x="533" y="1066"/>
                  </a:cubicBezTo>
                  <a:cubicBezTo>
                    <a:pt x="464" y="843"/>
                    <a:pt x="396" y="602"/>
                    <a:pt x="327" y="379"/>
                  </a:cubicBezTo>
                  <a:cubicBezTo>
                    <a:pt x="275" y="258"/>
                    <a:pt x="241" y="121"/>
                    <a:pt x="18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3" name="Google Shape;3153;p22"/>
            <p:cNvSpPr/>
            <p:nvPr/>
          </p:nvSpPr>
          <p:spPr>
            <a:xfrm>
              <a:off x="3354150" y="4238100"/>
              <a:ext cx="64075" cy="58975"/>
            </a:xfrm>
            <a:custGeom>
              <a:avLst/>
              <a:gdLst/>
              <a:ahLst/>
              <a:cxnLst/>
              <a:rect l="l" t="t" r="r" b="b"/>
              <a:pathLst>
                <a:path w="2563" h="2359" extrusionOk="0">
                  <a:moveTo>
                    <a:pt x="1875" y="0"/>
                  </a:moveTo>
                  <a:lnTo>
                    <a:pt x="1875" y="0"/>
                  </a:lnTo>
                  <a:cubicBezTo>
                    <a:pt x="1909" y="69"/>
                    <a:pt x="1944" y="138"/>
                    <a:pt x="1978" y="207"/>
                  </a:cubicBezTo>
                  <a:cubicBezTo>
                    <a:pt x="2356" y="791"/>
                    <a:pt x="2322" y="1255"/>
                    <a:pt x="1892" y="1702"/>
                  </a:cubicBezTo>
                  <a:cubicBezTo>
                    <a:pt x="1694" y="1909"/>
                    <a:pt x="1450" y="2013"/>
                    <a:pt x="1180" y="2013"/>
                  </a:cubicBezTo>
                  <a:cubicBezTo>
                    <a:pt x="934" y="2013"/>
                    <a:pt x="667" y="1926"/>
                    <a:pt x="396" y="1754"/>
                  </a:cubicBezTo>
                  <a:cubicBezTo>
                    <a:pt x="293" y="1685"/>
                    <a:pt x="173" y="1634"/>
                    <a:pt x="35" y="1548"/>
                  </a:cubicBezTo>
                  <a:lnTo>
                    <a:pt x="35" y="1548"/>
                  </a:lnTo>
                  <a:cubicBezTo>
                    <a:pt x="1" y="1978"/>
                    <a:pt x="448" y="2321"/>
                    <a:pt x="1015" y="2356"/>
                  </a:cubicBezTo>
                  <a:cubicBezTo>
                    <a:pt x="1045" y="2358"/>
                    <a:pt x="1076" y="2359"/>
                    <a:pt x="1106" y="2359"/>
                  </a:cubicBezTo>
                  <a:cubicBezTo>
                    <a:pt x="1826" y="2359"/>
                    <a:pt x="2462" y="1776"/>
                    <a:pt x="2528" y="1066"/>
                  </a:cubicBezTo>
                  <a:cubicBezTo>
                    <a:pt x="2562" y="533"/>
                    <a:pt x="2270" y="18"/>
                    <a:pt x="187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4" name="Google Shape;3154;p22"/>
            <p:cNvSpPr/>
            <p:nvPr/>
          </p:nvSpPr>
          <p:spPr>
            <a:xfrm>
              <a:off x="4045750" y="4438400"/>
              <a:ext cx="75250" cy="54850"/>
            </a:xfrm>
            <a:custGeom>
              <a:avLst/>
              <a:gdLst/>
              <a:ahLst/>
              <a:cxnLst/>
              <a:rect l="l" t="t" r="r" b="b"/>
              <a:pathLst>
                <a:path w="3010" h="2194" extrusionOk="0">
                  <a:moveTo>
                    <a:pt x="912" y="0"/>
                  </a:moveTo>
                  <a:lnTo>
                    <a:pt x="912" y="0"/>
                  </a:lnTo>
                  <a:cubicBezTo>
                    <a:pt x="447" y="138"/>
                    <a:pt x="276" y="499"/>
                    <a:pt x="155" y="877"/>
                  </a:cubicBezTo>
                  <a:cubicBezTo>
                    <a:pt x="0" y="1410"/>
                    <a:pt x="172" y="1788"/>
                    <a:pt x="654" y="2046"/>
                  </a:cubicBezTo>
                  <a:cubicBezTo>
                    <a:pt x="842" y="2147"/>
                    <a:pt x="1064" y="2193"/>
                    <a:pt x="1295" y="2193"/>
                  </a:cubicBezTo>
                  <a:cubicBezTo>
                    <a:pt x="1972" y="2193"/>
                    <a:pt x="2731" y="1798"/>
                    <a:pt x="2975" y="1221"/>
                  </a:cubicBezTo>
                  <a:cubicBezTo>
                    <a:pt x="3009" y="1152"/>
                    <a:pt x="2992" y="1066"/>
                    <a:pt x="3009" y="980"/>
                  </a:cubicBezTo>
                  <a:cubicBezTo>
                    <a:pt x="2975" y="963"/>
                    <a:pt x="2940" y="946"/>
                    <a:pt x="2906" y="929"/>
                  </a:cubicBezTo>
                  <a:cubicBezTo>
                    <a:pt x="2803" y="1032"/>
                    <a:pt x="2700" y="1152"/>
                    <a:pt x="2597" y="1273"/>
                  </a:cubicBezTo>
                  <a:cubicBezTo>
                    <a:pt x="2304" y="1685"/>
                    <a:pt x="1874" y="1909"/>
                    <a:pt x="1376" y="1943"/>
                  </a:cubicBezTo>
                  <a:cubicBezTo>
                    <a:pt x="1334" y="1947"/>
                    <a:pt x="1292" y="1949"/>
                    <a:pt x="1252" y="1949"/>
                  </a:cubicBezTo>
                  <a:cubicBezTo>
                    <a:pt x="528" y="1949"/>
                    <a:pt x="190" y="1372"/>
                    <a:pt x="516" y="688"/>
                  </a:cubicBezTo>
                  <a:cubicBezTo>
                    <a:pt x="602" y="533"/>
                    <a:pt x="723" y="396"/>
                    <a:pt x="809" y="241"/>
                  </a:cubicBezTo>
                  <a:cubicBezTo>
                    <a:pt x="860" y="172"/>
                    <a:pt x="877" y="86"/>
                    <a:pt x="91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5" name="Google Shape;3155;p22"/>
            <p:cNvSpPr/>
            <p:nvPr/>
          </p:nvSpPr>
          <p:spPr>
            <a:xfrm>
              <a:off x="3992450" y="4484825"/>
              <a:ext cx="67500" cy="51600"/>
            </a:xfrm>
            <a:custGeom>
              <a:avLst/>
              <a:gdLst/>
              <a:ahLst/>
              <a:cxnLst/>
              <a:rect l="l" t="t" r="r" b="b"/>
              <a:pathLst>
                <a:path w="2700" h="2064" extrusionOk="0">
                  <a:moveTo>
                    <a:pt x="1342" y="0"/>
                  </a:moveTo>
                  <a:cubicBezTo>
                    <a:pt x="912" y="69"/>
                    <a:pt x="671" y="396"/>
                    <a:pt x="448" y="722"/>
                  </a:cubicBezTo>
                  <a:cubicBezTo>
                    <a:pt x="0" y="1358"/>
                    <a:pt x="327" y="2063"/>
                    <a:pt x="1118" y="2063"/>
                  </a:cubicBezTo>
                  <a:cubicBezTo>
                    <a:pt x="1565" y="2063"/>
                    <a:pt x="2029" y="1891"/>
                    <a:pt x="2476" y="1771"/>
                  </a:cubicBezTo>
                  <a:cubicBezTo>
                    <a:pt x="2562" y="1754"/>
                    <a:pt x="2631" y="1634"/>
                    <a:pt x="2700" y="1548"/>
                  </a:cubicBezTo>
                  <a:lnTo>
                    <a:pt x="2648" y="1462"/>
                  </a:lnTo>
                  <a:cubicBezTo>
                    <a:pt x="2493" y="1496"/>
                    <a:pt x="2339" y="1530"/>
                    <a:pt x="2184" y="1565"/>
                  </a:cubicBezTo>
                  <a:cubicBezTo>
                    <a:pt x="1844" y="1630"/>
                    <a:pt x="1489" y="1755"/>
                    <a:pt x="1147" y="1755"/>
                  </a:cubicBezTo>
                  <a:cubicBezTo>
                    <a:pt x="1126" y="1755"/>
                    <a:pt x="1105" y="1755"/>
                    <a:pt x="1084" y="1754"/>
                  </a:cubicBezTo>
                  <a:cubicBezTo>
                    <a:pt x="602" y="1754"/>
                    <a:pt x="396" y="1341"/>
                    <a:pt x="671" y="946"/>
                  </a:cubicBezTo>
                  <a:cubicBezTo>
                    <a:pt x="809" y="722"/>
                    <a:pt x="1015" y="533"/>
                    <a:pt x="1204" y="344"/>
                  </a:cubicBezTo>
                  <a:cubicBezTo>
                    <a:pt x="1273" y="258"/>
                    <a:pt x="1359" y="189"/>
                    <a:pt x="1428" y="103"/>
                  </a:cubicBezTo>
                  <a:cubicBezTo>
                    <a:pt x="1410" y="69"/>
                    <a:pt x="1376" y="35"/>
                    <a:pt x="1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6" name="Google Shape;3156;p22"/>
            <p:cNvSpPr/>
            <p:nvPr/>
          </p:nvSpPr>
          <p:spPr>
            <a:xfrm>
              <a:off x="3869525" y="4275775"/>
              <a:ext cx="63200" cy="52750"/>
            </a:xfrm>
            <a:custGeom>
              <a:avLst/>
              <a:gdLst/>
              <a:ahLst/>
              <a:cxnLst/>
              <a:rect l="l" t="t" r="r" b="b"/>
              <a:pathLst>
                <a:path w="2528" h="2110" extrusionOk="0">
                  <a:moveTo>
                    <a:pt x="1154" y="0"/>
                  </a:moveTo>
                  <a:cubicBezTo>
                    <a:pt x="849" y="0"/>
                    <a:pt x="533" y="47"/>
                    <a:pt x="224" y="58"/>
                  </a:cubicBezTo>
                  <a:cubicBezTo>
                    <a:pt x="155" y="58"/>
                    <a:pt x="86" y="195"/>
                    <a:pt x="0" y="264"/>
                  </a:cubicBezTo>
                  <a:cubicBezTo>
                    <a:pt x="67" y="286"/>
                    <a:pt x="120" y="293"/>
                    <a:pt x="168" y="293"/>
                  </a:cubicBezTo>
                  <a:cubicBezTo>
                    <a:pt x="232" y="293"/>
                    <a:pt x="285" y="281"/>
                    <a:pt x="344" y="281"/>
                  </a:cubicBezTo>
                  <a:cubicBezTo>
                    <a:pt x="560" y="281"/>
                    <a:pt x="781" y="266"/>
                    <a:pt x="1001" y="266"/>
                  </a:cubicBezTo>
                  <a:cubicBezTo>
                    <a:pt x="1185" y="266"/>
                    <a:pt x="1368" y="277"/>
                    <a:pt x="1548" y="316"/>
                  </a:cubicBezTo>
                  <a:cubicBezTo>
                    <a:pt x="2063" y="436"/>
                    <a:pt x="2184" y="935"/>
                    <a:pt x="1771" y="1279"/>
                  </a:cubicBezTo>
                  <a:cubicBezTo>
                    <a:pt x="1530" y="1502"/>
                    <a:pt x="1204" y="1623"/>
                    <a:pt x="894" y="1777"/>
                  </a:cubicBezTo>
                  <a:cubicBezTo>
                    <a:pt x="774" y="1846"/>
                    <a:pt x="636" y="1898"/>
                    <a:pt x="499" y="1949"/>
                  </a:cubicBezTo>
                  <a:cubicBezTo>
                    <a:pt x="516" y="2001"/>
                    <a:pt x="516" y="2035"/>
                    <a:pt x="516" y="2087"/>
                  </a:cubicBezTo>
                  <a:cubicBezTo>
                    <a:pt x="596" y="2087"/>
                    <a:pt x="684" y="2110"/>
                    <a:pt x="759" y="2110"/>
                  </a:cubicBezTo>
                  <a:cubicBezTo>
                    <a:pt x="797" y="2110"/>
                    <a:pt x="831" y="2104"/>
                    <a:pt x="860" y="2087"/>
                  </a:cubicBezTo>
                  <a:cubicBezTo>
                    <a:pt x="1255" y="1898"/>
                    <a:pt x="1685" y="1743"/>
                    <a:pt x="2012" y="1468"/>
                  </a:cubicBezTo>
                  <a:cubicBezTo>
                    <a:pt x="2528" y="986"/>
                    <a:pt x="2356" y="213"/>
                    <a:pt x="1651" y="58"/>
                  </a:cubicBezTo>
                  <a:cubicBezTo>
                    <a:pt x="1491" y="15"/>
                    <a:pt x="1324" y="0"/>
                    <a:pt x="115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7" name="Google Shape;3157;p22"/>
            <p:cNvSpPr/>
            <p:nvPr/>
          </p:nvSpPr>
          <p:spPr>
            <a:xfrm>
              <a:off x="4218550" y="4631700"/>
              <a:ext cx="58475" cy="52100"/>
            </a:xfrm>
            <a:custGeom>
              <a:avLst/>
              <a:gdLst/>
              <a:ahLst/>
              <a:cxnLst/>
              <a:rect l="l" t="t" r="r" b="b"/>
              <a:pathLst>
                <a:path w="2339" h="2084" extrusionOk="0">
                  <a:moveTo>
                    <a:pt x="1028" y="1"/>
                  </a:moveTo>
                  <a:cubicBezTo>
                    <a:pt x="1017" y="1"/>
                    <a:pt x="1007" y="2"/>
                    <a:pt x="997" y="5"/>
                  </a:cubicBezTo>
                  <a:cubicBezTo>
                    <a:pt x="550" y="126"/>
                    <a:pt x="0" y="1020"/>
                    <a:pt x="120" y="1467"/>
                  </a:cubicBezTo>
                  <a:cubicBezTo>
                    <a:pt x="155" y="1621"/>
                    <a:pt x="258" y="1776"/>
                    <a:pt x="361" y="1879"/>
                  </a:cubicBezTo>
                  <a:cubicBezTo>
                    <a:pt x="516" y="2020"/>
                    <a:pt x="733" y="2084"/>
                    <a:pt x="966" y="2084"/>
                  </a:cubicBezTo>
                  <a:cubicBezTo>
                    <a:pt x="1535" y="2084"/>
                    <a:pt x="2204" y="1703"/>
                    <a:pt x="2338" y="1106"/>
                  </a:cubicBezTo>
                  <a:lnTo>
                    <a:pt x="2338" y="1106"/>
                  </a:lnTo>
                  <a:cubicBezTo>
                    <a:pt x="2166" y="1243"/>
                    <a:pt x="2046" y="1329"/>
                    <a:pt x="1943" y="1381"/>
                  </a:cubicBezTo>
                  <a:cubicBezTo>
                    <a:pt x="1651" y="1518"/>
                    <a:pt x="1393" y="1707"/>
                    <a:pt x="1083" y="1776"/>
                  </a:cubicBezTo>
                  <a:cubicBezTo>
                    <a:pt x="1017" y="1792"/>
                    <a:pt x="955" y="1800"/>
                    <a:pt x="897" y="1800"/>
                  </a:cubicBezTo>
                  <a:cubicBezTo>
                    <a:pt x="512" y="1800"/>
                    <a:pt x="305" y="1474"/>
                    <a:pt x="499" y="1071"/>
                  </a:cubicBezTo>
                  <a:cubicBezTo>
                    <a:pt x="619" y="796"/>
                    <a:pt x="825" y="573"/>
                    <a:pt x="1014" y="332"/>
                  </a:cubicBezTo>
                  <a:cubicBezTo>
                    <a:pt x="1066" y="246"/>
                    <a:pt x="1135" y="177"/>
                    <a:pt x="1255" y="57"/>
                  </a:cubicBezTo>
                  <a:cubicBezTo>
                    <a:pt x="1143" y="29"/>
                    <a:pt x="1076" y="1"/>
                    <a:pt x="102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8" name="Google Shape;3158;p22"/>
            <p:cNvSpPr/>
            <p:nvPr/>
          </p:nvSpPr>
          <p:spPr>
            <a:xfrm>
              <a:off x="3953325" y="3488050"/>
              <a:ext cx="65375" cy="46300"/>
            </a:xfrm>
            <a:custGeom>
              <a:avLst/>
              <a:gdLst/>
              <a:ahLst/>
              <a:cxnLst/>
              <a:rect l="l" t="t" r="r" b="b"/>
              <a:pathLst>
                <a:path w="2615" h="1852" extrusionOk="0">
                  <a:moveTo>
                    <a:pt x="482" y="0"/>
                  </a:moveTo>
                  <a:lnTo>
                    <a:pt x="482" y="0"/>
                  </a:lnTo>
                  <a:cubicBezTo>
                    <a:pt x="104" y="275"/>
                    <a:pt x="1" y="791"/>
                    <a:pt x="156" y="1255"/>
                  </a:cubicBezTo>
                  <a:cubicBezTo>
                    <a:pt x="278" y="1608"/>
                    <a:pt x="565" y="1851"/>
                    <a:pt x="930" y="1851"/>
                  </a:cubicBezTo>
                  <a:cubicBezTo>
                    <a:pt x="974" y="1851"/>
                    <a:pt x="1020" y="1847"/>
                    <a:pt x="1067" y="1840"/>
                  </a:cubicBezTo>
                  <a:cubicBezTo>
                    <a:pt x="1411" y="1788"/>
                    <a:pt x="1772" y="1651"/>
                    <a:pt x="2030" y="1445"/>
                  </a:cubicBezTo>
                  <a:cubicBezTo>
                    <a:pt x="2339" y="1187"/>
                    <a:pt x="2614" y="826"/>
                    <a:pt x="2580" y="379"/>
                  </a:cubicBezTo>
                  <a:cubicBezTo>
                    <a:pt x="2545" y="344"/>
                    <a:pt x="2528" y="327"/>
                    <a:pt x="2494" y="310"/>
                  </a:cubicBezTo>
                  <a:cubicBezTo>
                    <a:pt x="2425" y="396"/>
                    <a:pt x="2339" y="482"/>
                    <a:pt x="2270" y="568"/>
                  </a:cubicBezTo>
                  <a:cubicBezTo>
                    <a:pt x="2184" y="740"/>
                    <a:pt x="2098" y="912"/>
                    <a:pt x="1995" y="1066"/>
                  </a:cubicBezTo>
                  <a:cubicBezTo>
                    <a:pt x="1793" y="1376"/>
                    <a:pt x="1371" y="1580"/>
                    <a:pt x="1023" y="1580"/>
                  </a:cubicBezTo>
                  <a:cubicBezTo>
                    <a:pt x="927" y="1580"/>
                    <a:pt x="836" y="1564"/>
                    <a:pt x="757" y="1531"/>
                  </a:cubicBezTo>
                  <a:cubicBezTo>
                    <a:pt x="431" y="1393"/>
                    <a:pt x="310" y="998"/>
                    <a:pt x="431" y="430"/>
                  </a:cubicBezTo>
                  <a:cubicBezTo>
                    <a:pt x="465" y="310"/>
                    <a:pt x="465" y="189"/>
                    <a:pt x="48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9" name="Google Shape;3159;p22"/>
            <p:cNvSpPr/>
            <p:nvPr/>
          </p:nvSpPr>
          <p:spPr>
            <a:xfrm>
              <a:off x="3532975" y="4590550"/>
              <a:ext cx="62350" cy="46875"/>
            </a:xfrm>
            <a:custGeom>
              <a:avLst/>
              <a:gdLst/>
              <a:ahLst/>
              <a:cxnLst/>
              <a:rect l="l" t="t" r="r" b="b"/>
              <a:pathLst>
                <a:path w="2494" h="1875" extrusionOk="0">
                  <a:moveTo>
                    <a:pt x="1393" y="1"/>
                  </a:moveTo>
                  <a:cubicBezTo>
                    <a:pt x="1307" y="18"/>
                    <a:pt x="1169" y="1"/>
                    <a:pt x="1100" y="52"/>
                  </a:cubicBezTo>
                  <a:cubicBezTo>
                    <a:pt x="825" y="293"/>
                    <a:pt x="499" y="517"/>
                    <a:pt x="275" y="809"/>
                  </a:cubicBezTo>
                  <a:cubicBezTo>
                    <a:pt x="0" y="1170"/>
                    <a:pt x="138" y="1583"/>
                    <a:pt x="550" y="1789"/>
                  </a:cubicBezTo>
                  <a:cubicBezTo>
                    <a:pt x="668" y="1848"/>
                    <a:pt x="848" y="1874"/>
                    <a:pt x="1052" y="1874"/>
                  </a:cubicBezTo>
                  <a:cubicBezTo>
                    <a:pt x="1562" y="1874"/>
                    <a:pt x="2225" y="1708"/>
                    <a:pt x="2459" y="1462"/>
                  </a:cubicBezTo>
                  <a:cubicBezTo>
                    <a:pt x="2476" y="1445"/>
                    <a:pt x="2476" y="1393"/>
                    <a:pt x="2493" y="1256"/>
                  </a:cubicBezTo>
                  <a:lnTo>
                    <a:pt x="2493" y="1256"/>
                  </a:lnTo>
                  <a:cubicBezTo>
                    <a:pt x="2321" y="1307"/>
                    <a:pt x="2184" y="1325"/>
                    <a:pt x="2063" y="1359"/>
                  </a:cubicBezTo>
                  <a:cubicBezTo>
                    <a:pt x="1788" y="1428"/>
                    <a:pt x="1530" y="1531"/>
                    <a:pt x="1255" y="1565"/>
                  </a:cubicBezTo>
                  <a:cubicBezTo>
                    <a:pt x="1162" y="1582"/>
                    <a:pt x="1065" y="1595"/>
                    <a:pt x="972" y="1595"/>
                  </a:cubicBezTo>
                  <a:cubicBezTo>
                    <a:pt x="772" y="1595"/>
                    <a:pt x="587" y="1536"/>
                    <a:pt x="481" y="1325"/>
                  </a:cubicBezTo>
                  <a:cubicBezTo>
                    <a:pt x="327" y="998"/>
                    <a:pt x="619" y="826"/>
                    <a:pt x="791" y="637"/>
                  </a:cubicBezTo>
                  <a:cubicBezTo>
                    <a:pt x="980" y="448"/>
                    <a:pt x="1221" y="276"/>
                    <a:pt x="1427" y="87"/>
                  </a:cubicBezTo>
                  <a:cubicBezTo>
                    <a:pt x="1427" y="70"/>
                    <a:pt x="1410" y="35"/>
                    <a:pt x="139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0" name="Google Shape;3160;p22"/>
            <p:cNvSpPr/>
            <p:nvPr/>
          </p:nvSpPr>
          <p:spPr>
            <a:xfrm>
              <a:off x="3380800" y="4798175"/>
              <a:ext cx="53750" cy="53075"/>
            </a:xfrm>
            <a:custGeom>
              <a:avLst/>
              <a:gdLst/>
              <a:ahLst/>
              <a:cxnLst/>
              <a:rect l="l" t="t" r="r" b="b"/>
              <a:pathLst>
                <a:path w="2150" h="2123" extrusionOk="0">
                  <a:moveTo>
                    <a:pt x="1032" y="0"/>
                  </a:moveTo>
                  <a:lnTo>
                    <a:pt x="1032" y="0"/>
                  </a:lnTo>
                  <a:cubicBezTo>
                    <a:pt x="362" y="138"/>
                    <a:pt x="1" y="1152"/>
                    <a:pt x="327" y="1737"/>
                  </a:cubicBezTo>
                  <a:cubicBezTo>
                    <a:pt x="463" y="1974"/>
                    <a:pt x="681" y="2123"/>
                    <a:pt x="902" y="2123"/>
                  </a:cubicBezTo>
                  <a:cubicBezTo>
                    <a:pt x="1017" y="2123"/>
                    <a:pt x="1133" y="2083"/>
                    <a:pt x="1239" y="1994"/>
                  </a:cubicBezTo>
                  <a:cubicBezTo>
                    <a:pt x="1565" y="1737"/>
                    <a:pt x="1823" y="1358"/>
                    <a:pt x="2115" y="1032"/>
                  </a:cubicBezTo>
                  <a:cubicBezTo>
                    <a:pt x="2150" y="980"/>
                    <a:pt x="2115" y="877"/>
                    <a:pt x="2115" y="791"/>
                  </a:cubicBezTo>
                  <a:cubicBezTo>
                    <a:pt x="1944" y="860"/>
                    <a:pt x="1858" y="946"/>
                    <a:pt x="1772" y="1049"/>
                  </a:cubicBezTo>
                  <a:cubicBezTo>
                    <a:pt x="1600" y="1255"/>
                    <a:pt x="1445" y="1496"/>
                    <a:pt x="1239" y="1668"/>
                  </a:cubicBezTo>
                  <a:cubicBezTo>
                    <a:pt x="1116" y="1777"/>
                    <a:pt x="996" y="1829"/>
                    <a:pt x="890" y="1829"/>
                  </a:cubicBezTo>
                  <a:cubicBezTo>
                    <a:pt x="711" y="1829"/>
                    <a:pt x="570" y="1685"/>
                    <a:pt x="516" y="1427"/>
                  </a:cubicBezTo>
                  <a:cubicBezTo>
                    <a:pt x="431" y="1032"/>
                    <a:pt x="585" y="705"/>
                    <a:pt x="809" y="395"/>
                  </a:cubicBezTo>
                  <a:cubicBezTo>
                    <a:pt x="878" y="292"/>
                    <a:pt x="946" y="172"/>
                    <a:pt x="1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1" name="Google Shape;3161;p22"/>
            <p:cNvSpPr/>
            <p:nvPr/>
          </p:nvSpPr>
          <p:spPr>
            <a:xfrm>
              <a:off x="3632250" y="3688350"/>
              <a:ext cx="61075" cy="49325"/>
            </a:xfrm>
            <a:custGeom>
              <a:avLst/>
              <a:gdLst/>
              <a:ahLst/>
              <a:cxnLst/>
              <a:rect l="l" t="t" r="r" b="b"/>
              <a:pathLst>
                <a:path w="2443" h="1973" extrusionOk="0">
                  <a:moveTo>
                    <a:pt x="1015" y="0"/>
                  </a:moveTo>
                  <a:cubicBezTo>
                    <a:pt x="568" y="104"/>
                    <a:pt x="327" y="447"/>
                    <a:pt x="155" y="843"/>
                  </a:cubicBezTo>
                  <a:cubicBezTo>
                    <a:pt x="1" y="1204"/>
                    <a:pt x="121" y="1565"/>
                    <a:pt x="448" y="1771"/>
                  </a:cubicBezTo>
                  <a:cubicBezTo>
                    <a:pt x="642" y="1908"/>
                    <a:pt x="937" y="1972"/>
                    <a:pt x="1246" y="1972"/>
                  </a:cubicBezTo>
                  <a:cubicBezTo>
                    <a:pt x="1677" y="1972"/>
                    <a:pt x="2133" y="1847"/>
                    <a:pt x="2373" y="1617"/>
                  </a:cubicBezTo>
                  <a:cubicBezTo>
                    <a:pt x="2408" y="1582"/>
                    <a:pt x="2408" y="1531"/>
                    <a:pt x="2442" y="1410"/>
                  </a:cubicBezTo>
                  <a:lnTo>
                    <a:pt x="2442" y="1410"/>
                  </a:lnTo>
                  <a:cubicBezTo>
                    <a:pt x="2287" y="1427"/>
                    <a:pt x="2167" y="1445"/>
                    <a:pt x="2064" y="1479"/>
                  </a:cubicBezTo>
                  <a:cubicBezTo>
                    <a:pt x="1909" y="1513"/>
                    <a:pt x="1754" y="1599"/>
                    <a:pt x="1600" y="1634"/>
                  </a:cubicBezTo>
                  <a:cubicBezTo>
                    <a:pt x="1451" y="1672"/>
                    <a:pt x="1307" y="1690"/>
                    <a:pt x="1173" y="1690"/>
                  </a:cubicBezTo>
                  <a:cubicBezTo>
                    <a:pt x="830" y="1690"/>
                    <a:pt x="554" y="1569"/>
                    <a:pt x="430" y="1359"/>
                  </a:cubicBezTo>
                  <a:cubicBezTo>
                    <a:pt x="276" y="1066"/>
                    <a:pt x="448" y="671"/>
                    <a:pt x="912" y="293"/>
                  </a:cubicBezTo>
                  <a:cubicBezTo>
                    <a:pt x="981" y="224"/>
                    <a:pt x="1032" y="155"/>
                    <a:pt x="1101" y="69"/>
                  </a:cubicBezTo>
                  <a:cubicBezTo>
                    <a:pt x="1067" y="52"/>
                    <a:pt x="1049" y="18"/>
                    <a:pt x="10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2" name="Google Shape;3162;p22"/>
            <p:cNvSpPr/>
            <p:nvPr/>
          </p:nvSpPr>
          <p:spPr>
            <a:xfrm>
              <a:off x="4157500" y="3358675"/>
              <a:ext cx="64925" cy="50600"/>
            </a:xfrm>
            <a:custGeom>
              <a:avLst/>
              <a:gdLst/>
              <a:ahLst/>
              <a:cxnLst/>
              <a:rect l="l" t="t" r="r" b="b"/>
              <a:pathLst>
                <a:path w="2597" h="2024" extrusionOk="0">
                  <a:moveTo>
                    <a:pt x="1978" y="0"/>
                  </a:moveTo>
                  <a:lnTo>
                    <a:pt x="1978" y="0"/>
                  </a:lnTo>
                  <a:cubicBezTo>
                    <a:pt x="2029" y="103"/>
                    <a:pt x="2064" y="189"/>
                    <a:pt x="2115" y="275"/>
                  </a:cubicBezTo>
                  <a:cubicBezTo>
                    <a:pt x="2322" y="619"/>
                    <a:pt x="2459" y="980"/>
                    <a:pt x="2219" y="1341"/>
                  </a:cubicBezTo>
                  <a:cubicBezTo>
                    <a:pt x="2032" y="1634"/>
                    <a:pt x="1764" y="1772"/>
                    <a:pt x="1461" y="1772"/>
                  </a:cubicBezTo>
                  <a:cubicBezTo>
                    <a:pt x="1372" y="1772"/>
                    <a:pt x="1281" y="1760"/>
                    <a:pt x="1187" y="1737"/>
                  </a:cubicBezTo>
                  <a:cubicBezTo>
                    <a:pt x="895" y="1668"/>
                    <a:pt x="637" y="1479"/>
                    <a:pt x="362" y="1341"/>
                  </a:cubicBezTo>
                  <a:cubicBezTo>
                    <a:pt x="224" y="1255"/>
                    <a:pt x="121" y="1152"/>
                    <a:pt x="1" y="1049"/>
                  </a:cubicBezTo>
                  <a:lnTo>
                    <a:pt x="1" y="1049"/>
                  </a:lnTo>
                  <a:cubicBezTo>
                    <a:pt x="48" y="1629"/>
                    <a:pt x="652" y="2023"/>
                    <a:pt x="1332" y="2023"/>
                  </a:cubicBezTo>
                  <a:cubicBezTo>
                    <a:pt x="1397" y="2023"/>
                    <a:pt x="1464" y="2019"/>
                    <a:pt x="1531" y="2012"/>
                  </a:cubicBezTo>
                  <a:cubicBezTo>
                    <a:pt x="2150" y="1926"/>
                    <a:pt x="2597" y="1444"/>
                    <a:pt x="2580" y="860"/>
                  </a:cubicBezTo>
                  <a:cubicBezTo>
                    <a:pt x="2580" y="378"/>
                    <a:pt x="2339" y="17"/>
                    <a:pt x="19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3" name="Google Shape;3163;p22"/>
            <p:cNvSpPr/>
            <p:nvPr/>
          </p:nvSpPr>
          <p:spPr>
            <a:xfrm>
              <a:off x="4431725" y="4287950"/>
              <a:ext cx="56775" cy="51725"/>
            </a:xfrm>
            <a:custGeom>
              <a:avLst/>
              <a:gdLst/>
              <a:ahLst/>
              <a:cxnLst/>
              <a:rect l="l" t="t" r="r" b="b"/>
              <a:pathLst>
                <a:path w="2271" h="2069" extrusionOk="0">
                  <a:moveTo>
                    <a:pt x="87" y="1"/>
                  </a:moveTo>
                  <a:cubicBezTo>
                    <a:pt x="70" y="104"/>
                    <a:pt x="1" y="190"/>
                    <a:pt x="18" y="293"/>
                  </a:cubicBezTo>
                  <a:cubicBezTo>
                    <a:pt x="35" y="551"/>
                    <a:pt x="52" y="826"/>
                    <a:pt x="138" y="1067"/>
                  </a:cubicBezTo>
                  <a:cubicBezTo>
                    <a:pt x="317" y="1667"/>
                    <a:pt x="756" y="2068"/>
                    <a:pt x="1166" y="2068"/>
                  </a:cubicBezTo>
                  <a:cubicBezTo>
                    <a:pt x="1190" y="2068"/>
                    <a:pt x="1215" y="2067"/>
                    <a:pt x="1239" y="2064"/>
                  </a:cubicBezTo>
                  <a:cubicBezTo>
                    <a:pt x="1686" y="2030"/>
                    <a:pt x="2150" y="1479"/>
                    <a:pt x="2253" y="878"/>
                  </a:cubicBezTo>
                  <a:cubicBezTo>
                    <a:pt x="2253" y="809"/>
                    <a:pt x="2270" y="740"/>
                    <a:pt x="2253" y="689"/>
                  </a:cubicBezTo>
                  <a:cubicBezTo>
                    <a:pt x="2236" y="603"/>
                    <a:pt x="2184" y="534"/>
                    <a:pt x="2133" y="448"/>
                  </a:cubicBezTo>
                  <a:cubicBezTo>
                    <a:pt x="2098" y="465"/>
                    <a:pt x="2064" y="465"/>
                    <a:pt x="2030" y="465"/>
                  </a:cubicBezTo>
                  <a:cubicBezTo>
                    <a:pt x="1978" y="689"/>
                    <a:pt x="1944" y="912"/>
                    <a:pt x="1875" y="1118"/>
                  </a:cubicBezTo>
                  <a:cubicBezTo>
                    <a:pt x="1755" y="1445"/>
                    <a:pt x="1583" y="1772"/>
                    <a:pt x="1204" y="1806"/>
                  </a:cubicBezTo>
                  <a:cubicBezTo>
                    <a:pt x="1176" y="1810"/>
                    <a:pt x="1150" y="1811"/>
                    <a:pt x="1124" y="1811"/>
                  </a:cubicBezTo>
                  <a:cubicBezTo>
                    <a:pt x="766" y="1811"/>
                    <a:pt x="592" y="1493"/>
                    <a:pt x="448" y="1204"/>
                  </a:cubicBezTo>
                  <a:cubicBezTo>
                    <a:pt x="362" y="1015"/>
                    <a:pt x="310" y="774"/>
                    <a:pt x="259" y="551"/>
                  </a:cubicBezTo>
                  <a:cubicBezTo>
                    <a:pt x="224" y="396"/>
                    <a:pt x="224" y="207"/>
                    <a:pt x="207" y="35"/>
                  </a:cubicBezTo>
                  <a:cubicBezTo>
                    <a:pt x="173" y="35"/>
                    <a:pt x="138" y="18"/>
                    <a:pt x="8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4" name="Google Shape;3164;p22"/>
            <p:cNvSpPr/>
            <p:nvPr/>
          </p:nvSpPr>
          <p:spPr>
            <a:xfrm>
              <a:off x="4211650" y="4062450"/>
              <a:ext cx="57200" cy="42775"/>
            </a:xfrm>
            <a:custGeom>
              <a:avLst/>
              <a:gdLst/>
              <a:ahLst/>
              <a:cxnLst/>
              <a:rect l="l" t="t" r="r" b="b"/>
              <a:pathLst>
                <a:path w="2288" h="1711" extrusionOk="0">
                  <a:moveTo>
                    <a:pt x="1691" y="0"/>
                  </a:moveTo>
                  <a:cubicBezTo>
                    <a:pt x="1652" y="0"/>
                    <a:pt x="1593" y="37"/>
                    <a:pt x="1514" y="63"/>
                  </a:cubicBezTo>
                  <a:cubicBezTo>
                    <a:pt x="1634" y="201"/>
                    <a:pt x="1737" y="304"/>
                    <a:pt x="1823" y="424"/>
                  </a:cubicBezTo>
                  <a:cubicBezTo>
                    <a:pt x="2116" y="820"/>
                    <a:pt x="1995" y="1232"/>
                    <a:pt x="1531" y="1318"/>
                  </a:cubicBezTo>
                  <a:cubicBezTo>
                    <a:pt x="1441" y="1340"/>
                    <a:pt x="1348" y="1348"/>
                    <a:pt x="1255" y="1348"/>
                  </a:cubicBezTo>
                  <a:cubicBezTo>
                    <a:pt x="1049" y="1348"/>
                    <a:pt x="839" y="1308"/>
                    <a:pt x="637" y="1284"/>
                  </a:cubicBezTo>
                  <a:cubicBezTo>
                    <a:pt x="431" y="1267"/>
                    <a:pt x="259" y="1198"/>
                    <a:pt x="70" y="1146"/>
                  </a:cubicBezTo>
                  <a:cubicBezTo>
                    <a:pt x="35" y="1181"/>
                    <a:pt x="18" y="1215"/>
                    <a:pt x="1" y="1249"/>
                  </a:cubicBezTo>
                  <a:cubicBezTo>
                    <a:pt x="53" y="1318"/>
                    <a:pt x="87" y="1404"/>
                    <a:pt x="139" y="1439"/>
                  </a:cubicBezTo>
                  <a:cubicBezTo>
                    <a:pt x="374" y="1620"/>
                    <a:pt x="714" y="1710"/>
                    <a:pt x="1051" y="1710"/>
                  </a:cubicBezTo>
                  <a:cubicBezTo>
                    <a:pt x="1354" y="1710"/>
                    <a:pt x="1655" y="1637"/>
                    <a:pt x="1875" y="1490"/>
                  </a:cubicBezTo>
                  <a:cubicBezTo>
                    <a:pt x="2116" y="1318"/>
                    <a:pt x="2288" y="1112"/>
                    <a:pt x="2236" y="785"/>
                  </a:cubicBezTo>
                  <a:cubicBezTo>
                    <a:pt x="2184" y="441"/>
                    <a:pt x="2047" y="166"/>
                    <a:pt x="1720" y="12"/>
                  </a:cubicBezTo>
                  <a:cubicBezTo>
                    <a:pt x="1712" y="4"/>
                    <a:pt x="1702" y="0"/>
                    <a:pt x="169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5" name="Google Shape;3165;p22"/>
            <p:cNvSpPr/>
            <p:nvPr/>
          </p:nvSpPr>
          <p:spPr>
            <a:xfrm>
              <a:off x="3470650" y="5021600"/>
              <a:ext cx="45150" cy="47775"/>
            </a:xfrm>
            <a:custGeom>
              <a:avLst/>
              <a:gdLst/>
              <a:ahLst/>
              <a:cxnLst/>
              <a:rect l="l" t="t" r="r" b="b"/>
              <a:pathLst>
                <a:path w="1806" h="1911" extrusionOk="0">
                  <a:moveTo>
                    <a:pt x="783" y="0"/>
                  </a:moveTo>
                  <a:cubicBezTo>
                    <a:pt x="642" y="0"/>
                    <a:pt x="498" y="44"/>
                    <a:pt x="361" y="141"/>
                  </a:cubicBezTo>
                  <a:cubicBezTo>
                    <a:pt x="516" y="175"/>
                    <a:pt x="671" y="210"/>
                    <a:pt x="808" y="244"/>
                  </a:cubicBezTo>
                  <a:cubicBezTo>
                    <a:pt x="1204" y="365"/>
                    <a:pt x="1496" y="829"/>
                    <a:pt x="1427" y="1190"/>
                  </a:cubicBezTo>
                  <a:cubicBezTo>
                    <a:pt x="1379" y="1464"/>
                    <a:pt x="1164" y="1587"/>
                    <a:pt x="726" y="1587"/>
                  </a:cubicBezTo>
                  <a:cubicBezTo>
                    <a:pt x="697" y="1587"/>
                    <a:pt x="667" y="1586"/>
                    <a:pt x="636" y="1585"/>
                  </a:cubicBezTo>
                  <a:cubicBezTo>
                    <a:pt x="447" y="1585"/>
                    <a:pt x="258" y="1585"/>
                    <a:pt x="0" y="1568"/>
                  </a:cubicBezTo>
                  <a:lnTo>
                    <a:pt x="0" y="1568"/>
                  </a:lnTo>
                  <a:cubicBezTo>
                    <a:pt x="207" y="1795"/>
                    <a:pt x="531" y="1911"/>
                    <a:pt x="836" y="1911"/>
                  </a:cubicBezTo>
                  <a:cubicBezTo>
                    <a:pt x="1038" y="1911"/>
                    <a:pt x="1231" y="1860"/>
                    <a:pt x="1375" y="1757"/>
                  </a:cubicBezTo>
                  <a:cubicBezTo>
                    <a:pt x="1754" y="1499"/>
                    <a:pt x="1805" y="949"/>
                    <a:pt x="1513" y="468"/>
                  </a:cubicBezTo>
                  <a:cubicBezTo>
                    <a:pt x="1340" y="180"/>
                    <a:pt x="1068" y="0"/>
                    <a:pt x="7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6" name="Google Shape;3166;p22"/>
            <p:cNvSpPr/>
            <p:nvPr/>
          </p:nvSpPr>
          <p:spPr>
            <a:xfrm>
              <a:off x="4145900" y="4636975"/>
              <a:ext cx="65775" cy="50825"/>
            </a:xfrm>
            <a:custGeom>
              <a:avLst/>
              <a:gdLst/>
              <a:ahLst/>
              <a:cxnLst/>
              <a:rect l="l" t="t" r="r" b="b"/>
              <a:pathLst>
                <a:path w="2631" h="2033" extrusionOk="0">
                  <a:moveTo>
                    <a:pt x="843" y="1"/>
                  </a:moveTo>
                  <a:cubicBezTo>
                    <a:pt x="533" y="173"/>
                    <a:pt x="361" y="482"/>
                    <a:pt x="224" y="809"/>
                  </a:cubicBezTo>
                  <a:cubicBezTo>
                    <a:pt x="0" y="1324"/>
                    <a:pt x="241" y="1823"/>
                    <a:pt x="791" y="1961"/>
                  </a:cubicBezTo>
                  <a:cubicBezTo>
                    <a:pt x="989" y="2007"/>
                    <a:pt x="1186" y="2033"/>
                    <a:pt x="1381" y="2033"/>
                  </a:cubicBezTo>
                  <a:cubicBezTo>
                    <a:pt x="1697" y="2033"/>
                    <a:pt x="2007" y="1965"/>
                    <a:pt x="2304" y="1806"/>
                  </a:cubicBezTo>
                  <a:cubicBezTo>
                    <a:pt x="2425" y="1754"/>
                    <a:pt x="2528" y="1651"/>
                    <a:pt x="2631" y="1565"/>
                  </a:cubicBezTo>
                  <a:cubicBezTo>
                    <a:pt x="2597" y="1514"/>
                    <a:pt x="2579" y="1479"/>
                    <a:pt x="2562" y="1445"/>
                  </a:cubicBezTo>
                  <a:cubicBezTo>
                    <a:pt x="2476" y="1479"/>
                    <a:pt x="2373" y="1514"/>
                    <a:pt x="2270" y="1531"/>
                  </a:cubicBezTo>
                  <a:cubicBezTo>
                    <a:pt x="1874" y="1600"/>
                    <a:pt x="1479" y="1754"/>
                    <a:pt x="1066" y="1754"/>
                  </a:cubicBezTo>
                  <a:cubicBezTo>
                    <a:pt x="447" y="1754"/>
                    <a:pt x="224" y="1307"/>
                    <a:pt x="516" y="757"/>
                  </a:cubicBezTo>
                  <a:cubicBezTo>
                    <a:pt x="654" y="534"/>
                    <a:pt x="808" y="310"/>
                    <a:pt x="946" y="69"/>
                  </a:cubicBezTo>
                  <a:cubicBezTo>
                    <a:pt x="912" y="52"/>
                    <a:pt x="877" y="18"/>
                    <a:pt x="8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7" name="Google Shape;3167;p22"/>
            <p:cNvSpPr/>
            <p:nvPr/>
          </p:nvSpPr>
          <p:spPr>
            <a:xfrm>
              <a:off x="4203500" y="4005775"/>
              <a:ext cx="50300" cy="54775"/>
            </a:xfrm>
            <a:custGeom>
              <a:avLst/>
              <a:gdLst/>
              <a:ahLst/>
              <a:cxnLst/>
              <a:rect l="l" t="t" r="r" b="b"/>
              <a:pathLst>
                <a:path w="2012" h="2191" extrusionOk="0">
                  <a:moveTo>
                    <a:pt x="814" y="1"/>
                  </a:moveTo>
                  <a:cubicBezTo>
                    <a:pt x="772" y="1"/>
                    <a:pt x="730" y="4"/>
                    <a:pt x="688" y="9"/>
                  </a:cubicBezTo>
                  <a:cubicBezTo>
                    <a:pt x="894" y="129"/>
                    <a:pt x="1015" y="181"/>
                    <a:pt x="1118" y="250"/>
                  </a:cubicBezTo>
                  <a:cubicBezTo>
                    <a:pt x="1530" y="490"/>
                    <a:pt x="1737" y="955"/>
                    <a:pt x="1634" y="1350"/>
                  </a:cubicBezTo>
                  <a:cubicBezTo>
                    <a:pt x="1548" y="1677"/>
                    <a:pt x="1273" y="1832"/>
                    <a:pt x="757" y="1866"/>
                  </a:cubicBezTo>
                  <a:cubicBezTo>
                    <a:pt x="619" y="1866"/>
                    <a:pt x="499" y="1849"/>
                    <a:pt x="379" y="1849"/>
                  </a:cubicBezTo>
                  <a:cubicBezTo>
                    <a:pt x="258" y="1849"/>
                    <a:pt x="138" y="1866"/>
                    <a:pt x="0" y="1883"/>
                  </a:cubicBezTo>
                  <a:cubicBezTo>
                    <a:pt x="124" y="2089"/>
                    <a:pt x="389" y="2190"/>
                    <a:pt x="693" y="2190"/>
                  </a:cubicBezTo>
                  <a:cubicBezTo>
                    <a:pt x="896" y="2190"/>
                    <a:pt x="1117" y="2145"/>
                    <a:pt x="1324" y="2055"/>
                  </a:cubicBezTo>
                  <a:cubicBezTo>
                    <a:pt x="1806" y="1849"/>
                    <a:pt x="2012" y="1385"/>
                    <a:pt x="1840" y="817"/>
                  </a:cubicBezTo>
                  <a:cubicBezTo>
                    <a:pt x="1713" y="358"/>
                    <a:pt x="1295" y="1"/>
                    <a:pt x="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8" name="Google Shape;3168;p22"/>
            <p:cNvSpPr/>
            <p:nvPr/>
          </p:nvSpPr>
          <p:spPr>
            <a:xfrm>
              <a:off x="3750025" y="4077375"/>
              <a:ext cx="43450" cy="40400"/>
            </a:xfrm>
            <a:custGeom>
              <a:avLst/>
              <a:gdLst/>
              <a:ahLst/>
              <a:cxnLst/>
              <a:rect l="l" t="t" r="r" b="b"/>
              <a:pathLst>
                <a:path w="1738" h="1616" extrusionOk="0">
                  <a:moveTo>
                    <a:pt x="678" y="1"/>
                  </a:moveTo>
                  <a:cubicBezTo>
                    <a:pt x="426" y="1"/>
                    <a:pt x="179" y="69"/>
                    <a:pt x="1" y="223"/>
                  </a:cubicBezTo>
                  <a:cubicBezTo>
                    <a:pt x="276" y="240"/>
                    <a:pt x="499" y="257"/>
                    <a:pt x="723" y="257"/>
                  </a:cubicBezTo>
                  <a:cubicBezTo>
                    <a:pt x="1032" y="274"/>
                    <a:pt x="1376" y="326"/>
                    <a:pt x="1428" y="687"/>
                  </a:cubicBezTo>
                  <a:cubicBezTo>
                    <a:pt x="1479" y="1048"/>
                    <a:pt x="1135" y="1151"/>
                    <a:pt x="877" y="1271"/>
                  </a:cubicBezTo>
                  <a:cubicBezTo>
                    <a:pt x="705" y="1357"/>
                    <a:pt x="534" y="1426"/>
                    <a:pt x="310" y="1529"/>
                  </a:cubicBezTo>
                  <a:cubicBezTo>
                    <a:pt x="422" y="1589"/>
                    <a:pt x="546" y="1615"/>
                    <a:pt x="673" y="1615"/>
                  </a:cubicBezTo>
                  <a:cubicBezTo>
                    <a:pt x="1136" y="1615"/>
                    <a:pt x="1639" y="1267"/>
                    <a:pt x="1720" y="876"/>
                  </a:cubicBezTo>
                  <a:cubicBezTo>
                    <a:pt x="1737" y="773"/>
                    <a:pt x="1737" y="652"/>
                    <a:pt x="1703" y="549"/>
                  </a:cubicBezTo>
                  <a:cubicBezTo>
                    <a:pt x="1592" y="218"/>
                    <a:pt x="1128" y="1"/>
                    <a:pt x="6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9" name="Google Shape;3169;p22"/>
            <p:cNvSpPr/>
            <p:nvPr/>
          </p:nvSpPr>
          <p:spPr>
            <a:xfrm>
              <a:off x="3934425" y="4248200"/>
              <a:ext cx="47300" cy="43900"/>
            </a:xfrm>
            <a:custGeom>
              <a:avLst/>
              <a:gdLst/>
              <a:ahLst/>
              <a:cxnLst/>
              <a:rect l="l" t="t" r="r" b="b"/>
              <a:pathLst>
                <a:path w="1892" h="1756" extrusionOk="0">
                  <a:moveTo>
                    <a:pt x="699" y="0"/>
                  </a:moveTo>
                  <a:cubicBezTo>
                    <a:pt x="431" y="0"/>
                    <a:pt x="174" y="63"/>
                    <a:pt x="0" y="198"/>
                  </a:cubicBezTo>
                  <a:cubicBezTo>
                    <a:pt x="0" y="198"/>
                    <a:pt x="18" y="233"/>
                    <a:pt x="18" y="301"/>
                  </a:cubicBezTo>
                  <a:cubicBezTo>
                    <a:pt x="155" y="267"/>
                    <a:pt x="310" y="250"/>
                    <a:pt x="447" y="233"/>
                  </a:cubicBezTo>
                  <a:cubicBezTo>
                    <a:pt x="525" y="233"/>
                    <a:pt x="602" y="228"/>
                    <a:pt x="680" y="228"/>
                  </a:cubicBezTo>
                  <a:cubicBezTo>
                    <a:pt x="757" y="228"/>
                    <a:pt x="834" y="233"/>
                    <a:pt x="912" y="250"/>
                  </a:cubicBezTo>
                  <a:cubicBezTo>
                    <a:pt x="1221" y="284"/>
                    <a:pt x="1513" y="404"/>
                    <a:pt x="1599" y="731"/>
                  </a:cubicBezTo>
                  <a:cubicBezTo>
                    <a:pt x="1685" y="1058"/>
                    <a:pt x="1410" y="1230"/>
                    <a:pt x="1187" y="1402"/>
                  </a:cubicBezTo>
                  <a:cubicBezTo>
                    <a:pt x="1066" y="1488"/>
                    <a:pt x="946" y="1591"/>
                    <a:pt x="757" y="1746"/>
                  </a:cubicBezTo>
                  <a:cubicBezTo>
                    <a:pt x="801" y="1752"/>
                    <a:pt x="846" y="1756"/>
                    <a:pt x="890" y="1756"/>
                  </a:cubicBezTo>
                  <a:cubicBezTo>
                    <a:pt x="1299" y="1756"/>
                    <a:pt x="1716" y="1483"/>
                    <a:pt x="1840" y="1127"/>
                  </a:cubicBezTo>
                  <a:cubicBezTo>
                    <a:pt x="1892" y="937"/>
                    <a:pt x="1892" y="662"/>
                    <a:pt x="1806" y="490"/>
                  </a:cubicBezTo>
                  <a:cubicBezTo>
                    <a:pt x="1633" y="178"/>
                    <a:pt x="1150" y="0"/>
                    <a:pt x="69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0" name="Google Shape;3170;p22"/>
            <p:cNvSpPr/>
            <p:nvPr/>
          </p:nvSpPr>
          <p:spPr>
            <a:xfrm>
              <a:off x="3617200" y="4524500"/>
              <a:ext cx="35275" cy="50300"/>
            </a:xfrm>
            <a:custGeom>
              <a:avLst/>
              <a:gdLst/>
              <a:ahLst/>
              <a:cxnLst/>
              <a:rect l="l" t="t" r="r" b="b"/>
              <a:pathLst>
                <a:path w="1411" h="2012" extrusionOk="0">
                  <a:moveTo>
                    <a:pt x="1090" y="1"/>
                  </a:moveTo>
                  <a:cubicBezTo>
                    <a:pt x="820" y="1"/>
                    <a:pt x="543" y="160"/>
                    <a:pt x="310" y="442"/>
                  </a:cubicBezTo>
                  <a:cubicBezTo>
                    <a:pt x="1" y="837"/>
                    <a:pt x="1" y="1353"/>
                    <a:pt x="345" y="1697"/>
                  </a:cubicBezTo>
                  <a:cubicBezTo>
                    <a:pt x="504" y="1870"/>
                    <a:pt x="684" y="2012"/>
                    <a:pt x="964" y="2012"/>
                  </a:cubicBezTo>
                  <a:cubicBezTo>
                    <a:pt x="1046" y="2012"/>
                    <a:pt x="1137" y="2000"/>
                    <a:pt x="1239" y="1972"/>
                  </a:cubicBezTo>
                  <a:cubicBezTo>
                    <a:pt x="843" y="1628"/>
                    <a:pt x="276" y="1525"/>
                    <a:pt x="414" y="941"/>
                  </a:cubicBezTo>
                  <a:cubicBezTo>
                    <a:pt x="517" y="425"/>
                    <a:pt x="981" y="270"/>
                    <a:pt x="1411" y="81"/>
                  </a:cubicBezTo>
                  <a:cubicBezTo>
                    <a:pt x="1307" y="27"/>
                    <a:pt x="1199" y="1"/>
                    <a:pt x="10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1" name="Google Shape;3171;p22"/>
            <p:cNvSpPr/>
            <p:nvPr/>
          </p:nvSpPr>
          <p:spPr>
            <a:xfrm>
              <a:off x="3397150" y="4290525"/>
              <a:ext cx="49025" cy="46975"/>
            </a:xfrm>
            <a:custGeom>
              <a:avLst/>
              <a:gdLst/>
              <a:ahLst/>
              <a:cxnLst/>
              <a:rect l="l" t="t" r="r" b="b"/>
              <a:pathLst>
                <a:path w="1961" h="1879" extrusionOk="0">
                  <a:moveTo>
                    <a:pt x="1185" y="0"/>
                  </a:moveTo>
                  <a:cubicBezTo>
                    <a:pt x="1174" y="0"/>
                    <a:pt x="1163" y="0"/>
                    <a:pt x="1152" y="1"/>
                  </a:cubicBezTo>
                  <a:cubicBezTo>
                    <a:pt x="1255" y="121"/>
                    <a:pt x="1358" y="190"/>
                    <a:pt x="1410" y="293"/>
                  </a:cubicBezTo>
                  <a:cubicBezTo>
                    <a:pt x="1496" y="465"/>
                    <a:pt x="1616" y="654"/>
                    <a:pt x="1616" y="843"/>
                  </a:cubicBezTo>
                  <a:cubicBezTo>
                    <a:pt x="1616" y="1277"/>
                    <a:pt x="1251" y="1568"/>
                    <a:pt x="794" y="1568"/>
                  </a:cubicBezTo>
                  <a:cubicBezTo>
                    <a:pt x="726" y="1568"/>
                    <a:pt x="656" y="1562"/>
                    <a:pt x="585" y="1548"/>
                  </a:cubicBezTo>
                  <a:cubicBezTo>
                    <a:pt x="413" y="1514"/>
                    <a:pt x="241" y="1497"/>
                    <a:pt x="0" y="1462"/>
                  </a:cubicBezTo>
                  <a:lnTo>
                    <a:pt x="0" y="1462"/>
                  </a:lnTo>
                  <a:cubicBezTo>
                    <a:pt x="192" y="1745"/>
                    <a:pt x="488" y="1879"/>
                    <a:pt x="796" y="1879"/>
                  </a:cubicBezTo>
                  <a:cubicBezTo>
                    <a:pt x="956" y="1879"/>
                    <a:pt x="1119" y="1843"/>
                    <a:pt x="1272" y="1772"/>
                  </a:cubicBezTo>
                  <a:cubicBezTo>
                    <a:pt x="1719" y="1566"/>
                    <a:pt x="1960" y="1033"/>
                    <a:pt x="1840" y="551"/>
                  </a:cubicBezTo>
                  <a:cubicBezTo>
                    <a:pt x="1757" y="235"/>
                    <a:pt x="1497" y="0"/>
                    <a:pt x="118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2" name="Google Shape;3172;p22"/>
            <p:cNvSpPr/>
            <p:nvPr/>
          </p:nvSpPr>
          <p:spPr>
            <a:xfrm>
              <a:off x="3668850" y="2959600"/>
              <a:ext cx="127200" cy="69475"/>
            </a:xfrm>
            <a:custGeom>
              <a:avLst/>
              <a:gdLst/>
              <a:ahLst/>
              <a:cxnLst/>
              <a:rect l="l" t="t" r="r" b="b"/>
              <a:pathLst>
                <a:path w="5088" h="2779" extrusionOk="0">
                  <a:moveTo>
                    <a:pt x="2470" y="256"/>
                  </a:moveTo>
                  <a:cubicBezTo>
                    <a:pt x="3362" y="256"/>
                    <a:pt x="3885" y="1129"/>
                    <a:pt x="4743" y="1177"/>
                  </a:cubicBezTo>
                  <a:cubicBezTo>
                    <a:pt x="4378" y="1862"/>
                    <a:pt x="3608" y="2318"/>
                    <a:pt x="2888" y="2318"/>
                  </a:cubicBezTo>
                  <a:cubicBezTo>
                    <a:pt x="2794" y="2318"/>
                    <a:pt x="2702" y="2310"/>
                    <a:pt x="2611" y="2295"/>
                  </a:cubicBezTo>
                  <a:cubicBezTo>
                    <a:pt x="3058" y="1280"/>
                    <a:pt x="3007" y="971"/>
                    <a:pt x="2302" y="266"/>
                  </a:cubicBezTo>
                  <a:cubicBezTo>
                    <a:pt x="2360" y="259"/>
                    <a:pt x="2416" y="256"/>
                    <a:pt x="2470" y="256"/>
                  </a:cubicBezTo>
                  <a:close/>
                  <a:moveTo>
                    <a:pt x="1619" y="494"/>
                  </a:moveTo>
                  <a:cubicBezTo>
                    <a:pt x="1707" y="494"/>
                    <a:pt x="1798" y="503"/>
                    <a:pt x="1889" y="524"/>
                  </a:cubicBezTo>
                  <a:cubicBezTo>
                    <a:pt x="2371" y="644"/>
                    <a:pt x="2680" y="1160"/>
                    <a:pt x="2560" y="1641"/>
                  </a:cubicBezTo>
                  <a:cubicBezTo>
                    <a:pt x="2443" y="2107"/>
                    <a:pt x="1920" y="2450"/>
                    <a:pt x="1407" y="2450"/>
                  </a:cubicBezTo>
                  <a:cubicBezTo>
                    <a:pt x="1315" y="2450"/>
                    <a:pt x="1222" y="2439"/>
                    <a:pt x="1133" y="2415"/>
                  </a:cubicBezTo>
                  <a:cubicBezTo>
                    <a:pt x="634" y="2295"/>
                    <a:pt x="394" y="1848"/>
                    <a:pt x="531" y="1332"/>
                  </a:cubicBezTo>
                  <a:cubicBezTo>
                    <a:pt x="678" y="819"/>
                    <a:pt x="1111" y="494"/>
                    <a:pt x="1619" y="494"/>
                  </a:cubicBezTo>
                  <a:close/>
                  <a:moveTo>
                    <a:pt x="2388" y="1"/>
                  </a:moveTo>
                  <a:cubicBezTo>
                    <a:pt x="2130" y="1"/>
                    <a:pt x="1867" y="39"/>
                    <a:pt x="1597" y="111"/>
                  </a:cubicBezTo>
                  <a:cubicBezTo>
                    <a:pt x="961" y="300"/>
                    <a:pt x="376" y="541"/>
                    <a:pt x="222" y="1211"/>
                  </a:cubicBezTo>
                  <a:cubicBezTo>
                    <a:pt x="0" y="2141"/>
                    <a:pt x="551" y="2779"/>
                    <a:pt x="1395" y="2779"/>
                  </a:cubicBezTo>
                  <a:cubicBezTo>
                    <a:pt x="1535" y="2779"/>
                    <a:pt x="1684" y="2761"/>
                    <a:pt x="1838" y="2724"/>
                  </a:cubicBezTo>
                  <a:cubicBezTo>
                    <a:pt x="2130" y="2673"/>
                    <a:pt x="2422" y="2639"/>
                    <a:pt x="2697" y="2639"/>
                  </a:cubicBezTo>
                  <a:cubicBezTo>
                    <a:pt x="3660" y="2621"/>
                    <a:pt x="4382" y="2209"/>
                    <a:pt x="4915" y="1435"/>
                  </a:cubicBezTo>
                  <a:cubicBezTo>
                    <a:pt x="5070" y="1211"/>
                    <a:pt x="5087" y="1040"/>
                    <a:pt x="4761" y="936"/>
                  </a:cubicBezTo>
                  <a:cubicBezTo>
                    <a:pt x="4417" y="816"/>
                    <a:pt x="4073" y="644"/>
                    <a:pt x="3781" y="438"/>
                  </a:cubicBezTo>
                  <a:cubicBezTo>
                    <a:pt x="3332" y="135"/>
                    <a:pt x="2870" y="1"/>
                    <a:pt x="238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3" name="Google Shape;3173;p22"/>
            <p:cNvSpPr/>
            <p:nvPr/>
          </p:nvSpPr>
          <p:spPr>
            <a:xfrm>
              <a:off x="3478800" y="2952325"/>
              <a:ext cx="43875" cy="39050"/>
            </a:xfrm>
            <a:custGeom>
              <a:avLst/>
              <a:gdLst/>
              <a:ahLst/>
              <a:cxnLst/>
              <a:rect l="l" t="t" r="r" b="b"/>
              <a:pathLst>
                <a:path w="1755" h="1562" extrusionOk="0">
                  <a:moveTo>
                    <a:pt x="1000" y="272"/>
                  </a:moveTo>
                  <a:cubicBezTo>
                    <a:pt x="1079" y="272"/>
                    <a:pt x="1173" y="320"/>
                    <a:pt x="1256" y="333"/>
                  </a:cubicBezTo>
                  <a:cubicBezTo>
                    <a:pt x="1221" y="419"/>
                    <a:pt x="1204" y="522"/>
                    <a:pt x="1153" y="574"/>
                  </a:cubicBezTo>
                  <a:cubicBezTo>
                    <a:pt x="912" y="763"/>
                    <a:pt x="654" y="935"/>
                    <a:pt x="310" y="1176"/>
                  </a:cubicBezTo>
                  <a:cubicBezTo>
                    <a:pt x="413" y="694"/>
                    <a:pt x="602" y="419"/>
                    <a:pt x="946" y="282"/>
                  </a:cubicBezTo>
                  <a:cubicBezTo>
                    <a:pt x="963" y="275"/>
                    <a:pt x="981" y="272"/>
                    <a:pt x="1000" y="272"/>
                  </a:cubicBezTo>
                  <a:close/>
                  <a:moveTo>
                    <a:pt x="1136" y="0"/>
                  </a:moveTo>
                  <a:cubicBezTo>
                    <a:pt x="937" y="0"/>
                    <a:pt x="685" y="96"/>
                    <a:pt x="551" y="230"/>
                  </a:cubicBezTo>
                  <a:cubicBezTo>
                    <a:pt x="327" y="437"/>
                    <a:pt x="190" y="763"/>
                    <a:pt x="52" y="987"/>
                  </a:cubicBezTo>
                  <a:cubicBezTo>
                    <a:pt x="35" y="1193"/>
                    <a:pt x="1" y="1331"/>
                    <a:pt x="52" y="1434"/>
                  </a:cubicBezTo>
                  <a:cubicBezTo>
                    <a:pt x="67" y="1492"/>
                    <a:pt x="216" y="1562"/>
                    <a:pt x="283" y="1562"/>
                  </a:cubicBezTo>
                  <a:cubicBezTo>
                    <a:pt x="295" y="1562"/>
                    <a:pt x="305" y="1559"/>
                    <a:pt x="310" y="1554"/>
                  </a:cubicBezTo>
                  <a:cubicBezTo>
                    <a:pt x="706" y="1296"/>
                    <a:pt x="1084" y="1021"/>
                    <a:pt x="1445" y="712"/>
                  </a:cubicBezTo>
                  <a:cubicBezTo>
                    <a:pt x="1754" y="437"/>
                    <a:pt x="1651" y="58"/>
                    <a:pt x="1221" y="7"/>
                  </a:cubicBezTo>
                  <a:cubicBezTo>
                    <a:pt x="1195" y="2"/>
                    <a:pt x="1166" y="0"/>
                    <a:pt x="113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4" name="Google Shape;3174;p22"/>
            <p:cNvSpPr/>
            <p:nvPr/>
          </p:nvSpPr>
          <p:spPr>
            <a:xfrm>
              <a:off x="3681250" y="3184575"/>
              <a:ext cx="37850" cy="67525"/>
            </a:xfrm>
            <a:custGeom>
              <a:avLst/>
              <a:gdLst/>
              <a:ahLst/>
              <a:cxnLst/>
              <a:rect l="l" t="t" r="r" b="b"/>
              <a:pathLst>
                <a:path w="1514" h="2701" extrusionOk="0">
                  <a:moveTo>
                    <a:pt x="1221" y="1"/>
                  </a:moveTo>
                  <a:cubicBezTo>
                    <a:pt x="1084" y="482"/>
                    <a:pt x="981" y="981"/>
                    <a:pt x="774" y="1445"/>
                  </a:cubicBezTo>
                  <a:cubicBezTo>
                    <a:pt x="568" y="1892"/>
                    <a:pt x="259" y="2288"/>
                    <a:pt x="1" y="2700"/>
                  </a:cubicBezTo>
                  <a:cubicBezTo>
                    <a:pt x="602" y="2563"/>
                    <a:pt x="1514" y="740"/>
                    <a:pt x="122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5" name="Google Shape;3175;p22"/>
            <p:cNvSpPr/>
            <p:nvPr/>
          </p:nvSpPr>
          <p:spPr>
            <a:xfrm>
              <a:off x="3699300" y="3107650"/>
              <a:ext cx="27975" cy="56325"/>
            </a:xfrm>
            <a:custGeom>
              <a:avLst/>
              <a:gdLst/>
              <a:ahLst/>
              <a:cxnLst/>
              <a:rect l="l" t="t" r="r" b="b"/>
              <a:pathLst>
                <a:path w="1119" h="2253" extrusionOk="0">
                  <a:moveTo>
                    <a:pt x="1" y="0"/>
                  </a:moveTo>
                  <a:lnTo>
                    <a:pt x="1" y="0"/>
                  </a:lnTo>
                  <a:cubicBezTo>
                    <a:pt x="637" y="688"/>
                    <a:pt x="620" y="1479"/>
                    <a:pt x="706" y="2253"/>
                  </a:cubicBezTo>
                  <a:cubicBezTo>
                    <a:pt x="1118" y="1668"/>
                    <a:pt x="689" y="241"/>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6" name="Google Shape;3176;p22"/>
            <p:cNvSpPr/>
            <p:nvPr/>
          </p:nvSpPr>
          <p:spPr>
            <a:xfrm>
              <a:off x="3249700" y="3684050"/>
              <a:ext cx="133275" cy="91225"/>
            </a:xfrm>
            <a:custGeom>
              <a:avLst/>
              <a:gdLst/>
              <a:ahLst/>
              <a:cxnLst/>
              <a:rect l="l" t="t" r="r" b="b"/>
              <a:pathLst>
                <a:path w="5331" h="3649" extrusionOk="0">
                  <a:moveTo>
                    <a:pt x="207" y="0"/>
                  </a:moveTo>
                  <a:cubicBezTo>
                    <a:pt x="138" y="138"/>
                    <a:pt x="87" y="172"/>
                    <a:pt x="87" y="224"/>
                  </a:cubicBezTo>
                  <a:cubicBezTo>
                    <a:pt x="1" y="929"/>
                    <a:pt x="190" y="1531"/>
                    <a:pt x="637" y="2064"/>
                  </a:cubicBezTo>
                  <a:cubicBezTo>
                    <a:pt x="1729" y="3335"/>
                    <a:pt x="3191" y="3648"/>
                    <a:pt x="4746" y="3648"/>
                  </a:cubicBezTo>
                  <a:cubicBezTo>
                    <a:pt x="4832" y="3648"/>
                    <a:pt x="4918" y="3647"/>
                    <a:pt x="5004" y="3645"/>
                  </a:cubicBezTo>
                  <a:cubicBezTo>
                    <a:pt x="5107" y="3645"/>
                    <a:pt x="5227" y="3577"/>
                    <a:pt x="5331" y="3542"/>
                  </a:cubicBezTo>
                  <a:cubicBezTo>
                    <a:pt x="5331" y="3508"/>
                    <a:pt x="5313" y="3473"/>
                    <a:pt x="5313" y="3439"/>
                  </a:cubicBezTo>
                  <a:cubicBezTo>
                    <a:pt x="5193" y="3422"/>
                    <a:pt x="5056" y="3387"/>
                    <a:pt x="4935" y="3387"/>
                  </a:cubicBezTo>
                  <a:cubicBezTo>
                    <a:pt x="4851" y="3391"/>
                    <a:pt x="4767" y="3392"/>
                    <a:pt x="4682" y="3392"/>
                  </a:cubicBezTo>
                  <a:cubicBezTo>
                    <a:pt x="3842" y="3392"/>
                    <a:pt x="3017" y="3236"/>
                    <a:pt x="2236" y="2923"/>
                  </a:cubicBezTo>
                  <a:cubicBezTo>
                    <a:pt x="1050" y="2476"/>
                    <a:pt x="379" y="1531"/>
                    <a:pt x="310" y="241"/>
                  </a:cubicBezTo>
                  <a:cubicBezTo>
                    <a:pt x="310" y="190"/>
                    <a:pt x="276" y="138"/>
                    <a:pt x="20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7" name="Google Shape;3177;p22"/>
            <p:cNvSpPr/>
            <p:nvPr/>
          </p:nvSpPr>
          <p:spPr>
            <a:xfrm>
              <a:off x="3334375" y="3741650"/>
              <a:ext cx="49025" cy="13425"/>
            </a:xfrm>
            <a:custGeom>
              <a:avLst/>
              <a:gdLst/>
              <a:ahLst/>
              <a:cxnLst/>
              <a:rect l="l" t="t" r="r" b="b"/>
              <a:pathLst>
                <a:path w="1961" h="537" extrusionOk="0">
                  <a:moveTo>
                    <a:pt x="1" y="0"/>
                  </a:moveTo>
                  <a:lnTo>
                    <a:pt x="1" y="0"/>
                  </a:lnTo>
                  <a:cubicBezTo>
                    <a:pt x="288" y="334"/>
                    <a:pt x="906" y="536"/>
                    <a:pt x="1392" y="536"/>
                  </a:cubicBezTo>
                  <a:cubicBezTo>
                    <a:pt x="1633" y="536"/>
                    <a:pt x="1841" y="487"/>
                    <a:pt x="1961" y="379"/>
                  </a:cubicBezTo>
                  <a:cubicBezTo>
                    <a:pt x="1325" y="258"/>
                    <a:pt x="706" y="138"/>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8" name="Google Shape;3178;p22"/>
            <p:cNvSpPr/>
            <p:nvPr/>
          </p:nvSpPr>
          <p:spPr>
            <a:xfrm>
              <a:off x="3253150" y="3612275"/>
              <a:ext cx="20650" cy="51175"/>
            </a:xfrm>
            <a:custGeom>
              <a:avLst/>
              <a:gdLst/>
              <a:ahLst/>
              <a:cxnLst/>
              <a:rect l="l" t="t" r="r" b="b"/>
              <a:pathLst>
                <a:path w="826" h="2047" extrusionOk="0">
                  <a:moveTo>
                    <a:pt x="826" y="0"/>
                  </a:moveTo>
                  <a:lnTo>
                    <a:pt x="826" y="0"/>
                  </a:lnTo>
                  <a:cubicBezTo>
                    <a:pt x="379" y="275"/>
                    <a:pt x="0" y="1582"/>
                    <a:pt x="224" y="2046"/>
                  </a:cubicBezTo>
                  <a:cubicBezTo>
                    <a:pt x="430" y="1341"/>
                    <a:pt x="619" y="705"/>
                    <a:pt x="82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9" name="Google Shape;3179;p22"/>
            <p:cNvSpPr/>
            <p:nvPr/>
          </p:nvSpPr>
          <p:spPr>
            <a:xfrm>
              <a:off x="3544150" y="5170400"/>
              <a:ext cx="48575" cy="42200"/>
            </a:xfrm>
            <a:custGeom>
              <a:avLst/>
              <a:gdLst/>
              <a:ahLst/>
              <a:cxnLst/>
              <a:rect l="l" t="t" r="r" b="b"/>
              <a:pathLst>
                <a:path w="1943" h="1688" extrusionOk="0">
                  <a:moveTo>
                    <a:pt x="0" y="0"/>
                  </a:moveTo>
                  <a:lnTo>
                    <a:pt x="0" y="0"/>
                  </a:lnTo>
                  <a:cubicBezTo>
                    <a:pt x="201" y="688"/>
                    <a:pt x="1352" y="1687"/>
                    <a:pt x="1903" y="1687"/>
                  </a:cubicBezTo>
                  <a:cubicBezTo>
                    <a:pt x="1917" y="1687"/>
                    <a:pt x="1930" y="1686"/>
                    <a:pt x="1943" y="1685"/>
                  </a:cubicBezTo>
                  <a:cubicBezTo>
                    <a:pt x="1290" y="1118"/>
                    <a:pt x="636" y="55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0" name="Google Shape;3180;p22"/>
            <p:cNvSpPr/>
            <p:nvPr/>
          </p:nvSpPr>
          <p:spPr>
            <a:xfrm>
              <a:off x="4299775" y="3626875"/>
              <a:ext cx="61925" cy="28150"/>
            </a:xfrm>
            <a:custGeom>
              <a:avLst/>
              <a:gdLst/>
              <a:ahLst/>
              <a:cxnLst/>
              <a:rect l="l" t="t" r="r" b="b"/>
              <a:pathLst>
                <a:path w="2477" h="1126" extrusionOk="0">
                  <a:moveTo>
                    <a:pt x="2373" y="1"/>
                  </a:moveTo>
                  <a:cubicBezTo>
                    <a:pt x="2339" y="52"/>
                    <a:pt x="2270" y="104"/>
                    <a:pt x="2236" y="155"/>
                  </a:cubicBezTo>
                  <a:cubicBezTo>
                    <a:pt x="1943" y="654"/>
                    <a:pt x="1479" y="809"/>
                    <a:pt x="946" y="826"/>
                  </a:cubicBezTo>
                  <a:cubicBezTo>
                    <a:pt x="872" y="832"/>
                    <a:pt x="797" y="834"/>
                    <a:pt x="723" y="834"/>
                  </a:cubicBezTo>
                  <a:cubicBezTo>
                    <a:pt x="574" y="834"/>
                    <a:pt x="425" y="826"/>
                    <a:pt x="276" y="826"/>
                  </a:cubicBezTo>
                  <a:cubicBezTo>
                    <a:pt x="190" y="843"/>
                    <a:pt x="104" y="912"/>
                    <a:pt x="1" y="946"/>
                  </a:cubicBezTo>
                  <a:cubicBezTo>
                    <a:pt x="18" y="981"/>
                    <a:pt x="35" y="1032"/>
                    <a:pt x="35" y="1084"/>
                  </a:cubicBezTo>
                  <a:cubicBezTo>
                    <a:pt x="249" y="1108"/>
                    <a:pt x="462" y="1125"/>
                    <a:pt x="672" y="1125"/>
                  </a:cubicBezTo>
                  <a:cubicBezTo>
                    <a:pt x="1069" y="1125"/>
                    <a:pt x="1458" y="1063"/>
                    <a:pt x="1840" y="860"/>
                  </a:cubicBezTo>
                  <a:cubicBezTo>
                    <a:pt x="2150" y="688"/>
                    <a:pt x="2425" y="465"/>
                    <a:pt x="2476" y="70"/>
                  </a:cubicBezTo>
                  <a:cubicBezTo>
                    <a:pt x="2442" y="52"/>
                    <a:pt x="2408" y="35"/>
                    <a:pt x="23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1" name="Google Shape;3181;p22"/>
            <p:cNvSpPr/>
            <p:nvPr/>
          </p:nvSpPr>
          <p:spPr>
            <a:xfrm>
              <a:off x="3695875" y="2983550"/>
              <a:ext cx="22375" cy="24325"/>
            </a:xfrm>
            <a:custGeom>
              <a:avLst/>
              <a:gdLst/>
              <a:ahLst/>
              <a:cxnLst/>
              <a:rect l="l" t="t" r="r" b="b"/>
              <a:pathLst>
                <a:path w="895" h="973" extrusionOk="0">
                  <a:moveTo>
                    <a:pt x="442" y="1"/>
                  </a:moveTo>
                  <a:cubicBezTo>
                    <a:pt x="230" y="1"/>
                    <a:pt x="130" y="211"/>
                    <a:pt x="69" y="408"/>
                  </a:cubicBezTo>
                  <a:cubicBezTo>
                    <a:pt x="0" y="649"/>
                    <a:pt x="52" y="872"/>
                    <a:pt x="327" y="958"/>
                  </a:cubicBezTo>
                  <a:cubicBezTo>
                    <a:pt x="366" y="968"/>
                    <a:pt x="402" y="973"/>
                    <a:pt x="437" y="973"/>
                  </a:cubicBezTo>
                  <a:cubicBezTo>
                    <a:pt x="649" y="973"/>
                    <a:pt x="786" y="802"/>
                    <a:pt x="860" y="580"/>
                  </a:cubicBezTo>
                  <a:cubicBezTo>
                    <a:pt x="894" y="322"/>
                    <a:pt x="808" y="99"/>
                    <a:pt x="533" y="13"/>
                  </a:cubicBezTo>
                  <a:cubicBezTo>
                    <a:pt x="501" y="5"/>
                    <a:pt x="470" y="1"/>
                    <a:pt x="4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6.xml><?xml version="1.0" encoding="utf-8"?>
<p:sldLayout xmlns:a="http://schemas.openxmlformats.org/drawingml/2006/main" xmlns:r="http://schemas.openxmlformats.org/officeDocument/2006/relationships" xmlns:p="http://schemas.openxmlformats.org/presentationml/2006/main" matchingName="Title only 1">
  <p:cSld name="TITLE_ONLY_1">
    <p:spTree>
      <p:nvGrpSpPr>
        <p:cNvPr id="1" name="Shape 3182"/>
        <p:cNvGrpSpPr/>
        <p:nvPr/>
      </p:nvGrpSpPr>
      <p:grpSpPr>
        <a:xfrm>
          <a:off x="0" y="0"/>
          <a:ext cx="0" cy="0"/>
          <a:chOff x="0" y="0"/>
          <a:chExt cx="0" cy="0"/>
        </a:xfrm>
      </p:grpSpPr>
      <p:sp>
        <p:nvSpPr>
          <p:cNvPr id="3183" name="Google Shape;3183;p23"/>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184" name="Google Shape;3184;p23"/>
          <p:cNvGrpSpPr/>
          <p:nvPr/>
        </p:nvGrpSpPr>
        <p:grpSpPr>
          <a:xfrm>
            <a:off x="322600" y="233554"/>
            <a:ext cx="8489357" cy="4737672"/>
            <a:chOff x="322600" y="233554"/>
            <a:chExt cx="8489357" cy="4737672"/>
          </a:xfrm>
        </p:grpSpPr>
        <p:sp>
          <p:nvSpPr>
            <p:cNvPr id="3185" name="Google Shape;3185;p23"/>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6" name="Google Shape;3186;p23"/>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7.xml><?xml version="1.0" encoding="utf-8"?>
<p:sldLayout xmlns:a="http://schemas.openxmlformats.org/drawingml/2006/main" xmlns:r="http://schemas.openxmlformats.org/officeDocument/2006/relationships" xmlns:p="http://schemas.openxmlformats.org/presentationml/2006/main" matchingName="Title only 4">
  <p:cSld name="TITLE_ONLY_7_1">
    <p:spTree>
      <p:nvGrpSpPr>
        <p:cNvPr id="1" name="Shape 3440"/>
        <p:cNvGrpSpPr/>
        <p:nvPr/>
      </p:nvGrpSpPr>
      <p:grpSpPr>
        <a:xfrm>
          <a:off x="0" y="0"/>
          <a:ext cx="0" cy="0"/>
          <a:chOff x="0" y="0"/>
          <a:chExt cx="0" cy="0"/>
        </a:xfrm>
      </p:grpSpPr>
      <p:sp>
        <p:nvSpPr>
          <p:cNvPr id="3441" name="Google Shape;3441;p27"/>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3442" name="Google Shape;3442;p27"/>
          <p:cNvGrpSpPr/>
          <p:nvPr/>
        </p:nvGrpSpPr>
        <p:grpSpPr>
          <a:xfrm>
            <a:off x="322600" y="233554"/>
            <a:ext cx="8489357" cy="4737672"/>
            <a:chOff x="322600" y="233554"/>
            <a:chExt cx="8489357" cy="4737672"/>
          </a:xfrm>
        </p:grpSpPr>
        <p:sp>
          <p:nvSpPr>
            <p:cNvPr id="3443" name="Google Shape;3443;p27"/>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4" name="Google Shape;3444;p27"/>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45" name="Google Shape;3445;p27"/>
          <p:cNvGrpSpPr/>
          <p:nvPr/>
        </p:nvGrpSpPr>
        <p:grpSpPr>
          <a:xfrm rot="-30481" flipH="1">
            <a:off x="8537663" y="76499"/>
            <a:ext cx="603731" cy="595263"/>
            <a:chOff x="1942525" y="2262100"/>
            <a:chExt cx="486625" cy="479800"/>
          </a:xfrm>
        </p:grpSpPr>
        <p:sp>
          <p:nvSpPr>
            <p:cNvPr id="3446" name="Google Shape;3446;p27"/>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7" name="Google Shape;3447;p27"/>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8" name="Google Shape;3448;p27"/>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9" name="Google Shape;3449;p27"/>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0" name="Google Shape;3450;p27"/>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1" name="Google Shape;3451;p27"/>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2" name="Google Shape;3452;p27"/>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3" name="Google Shape;3453;p27"/>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4" name="Google Shape;3454;p27"/>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5" name="Google Shape;3455;p27"/>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6" name="Google Shape;3456;p27"/>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7" name="Google Shape;3457;p27"/>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8" name="Google Shape;3458;p27"/>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9" name="Google Shape;3459;p27"/>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0" name="Google Shape;3460;p27"/>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1" name="Google Shape;3461;p27"/>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2" name="Google Shape;3462;p27"/>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3" name="Google Shape;3463;p27"/>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4" name="Google Shape;3464;p27"/>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65" name="Google Shape;3465;p27"/>
          <p:cNvGrpSpPr/>
          <p:nvPr/>
        </p:nvGrpSpPr>
        <p:grpSpPr>
          <a:xfrm rot="-30513" flipH="1">
            <a:off x="8203244" y="149785"/>
            <a:ext cx="455061" cy="448678"/>
            <a:chOff x="1942525" y="2262100"/>
            <a:chExt cx="486625" cy="479800"/>
          </a:xfrm>
        </p:grpSpPr>
        <p:sp>
          <p:nvSpPr>
            <p:cNvPr id="3466" name="Google Shape;3466;p27"/>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7" name="Google Shape;3467;p27"/>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8" name="Google Shape;3468;p27"/>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9" name="Google Shape;3469;p27"/>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0" name="Google Shape;3470;p27"/>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1" name="Google Shape;3471;p27"/>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2" name="Google Shape;3472;p27"/>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3" name="Google Shape;3473;p27"/>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4" name="Google Shape;3474;p27"/>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5" name="Google Shape;3475;p27"/>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6" name="Google Shape;3476;p27"/>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7" name="Google Shape;3477;p27"/>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8" name="Google Shape;3478;p27"/>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9" name="Google Shape;3479;p27"/>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0" name="Google Shape;3480;p27"/>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1" name="Google Shape;3481;p27"/>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2" name="Google Shape;3482;p27"/>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3" name="Google Shape;3483;p27"/>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4" name="Google Shape;3484;p27"/>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485" name="Google Shape;3485;p27"/>
          <p:cNvGrpSpPr/>
          <p:nvPr/>
        </p:nvGrpSpPr>
        <p:grpSpPr>
          <a:xfrm flipH="1">
            <a:off x="-389715" y="4218572"/>
            <a:ext cx="2340179" cy="1053004"/>
            <a:chOff x="2816450" y="698875"/>
            <a:chExt cx="2506350" cy="1127775"/>
          </a:xfrm>
        </p:grpSpPr>
        <p:sp>
          <p:nvSpPr>
            <p:cNvPr id="3486" name="Google Shape;3486;p27"/>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7" name="Google Shape;3487;p27"/>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8" name="Google Shape;3488;p27"/>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9" name="Google Shape;3489;p27"/>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0" name="Google Shape;3490;p27"/>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1" name="Google Shape;3491;p27"/>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2" name="Google Shape;3492;p27"/>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3" name="Google Shape;3493;p27"/>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4" name="Google Shape;3494;p27"/>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5" name="Google Shape;3495;p27"/>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6" name="Google Shape;3496;p27"/>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7" name="Google Shape;3497;p27"/>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8" name="Google Shape;3498;p27"/>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9" name="Google Shape;3499;p27"/>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0" name="Google Shape;3500;p27"/>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1" name="Google Shape;3501;p27"/>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2" name="Google Shape;3502;p27"/>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3" name="Google Shape;3503;p27"/>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4" name="Google Shape;3504;p27"/>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5" name="Google Shape;3505;p27"/>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6" name="Google Shape;3506;p27"/>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7" name="Google Shape;3507;p27"/>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18.xml><?xml version="1.0" encoding="utf-8"?>
<p:sldLayout xmlns:a="http://schemas.openxmlformats.org/drawingml/2006/main" xmlns:r="http://schemas.openxmlformats.org/officeDocument/2006/relationships" xmlns:p="http://schemas.openxmlformats.org/presentationml/2006/main" matchingName="Title and text 5">
  <p:cSld name="TITLE_ONLY_8">
    <p:spTree>
      <p:nvGrpSpPr>
        <p:cNvPr id="1" name="Shape 3636"/>
        <p:cNvGrpSpPr/>
        <p:nvPr/>
      </p:nvGrpSpPr>
      <p:grpSpPr>
        <a:xfrm>
          <a:off x="0" y="0"/>
          <a:ext cx="0" cy="0"/>
          <a:chOff x="0" y="0"/>
          <a:chExt cx="0" cy="0"/>
        </a:xfrm>
      </p:grpSpPr>
      <p:sp>
        <p:nvSpPr>
          <p:cNvPr id="3637" name="Google Shape;3637;p30"/>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3638" name="Google Shape;3638;p30"/>
          <p:cNvSpPr txBox="1">
            <a:spLocks noGrp="1"/>
          </p:cNvSpPr>
          <p:nvPr>
            <p:ph type="body" idx="1"/>
          </p:nvPr>
        </p:nvSpPr>
        <p:spPr>
          <a:xfrm>
            <a:off x="720025" y="1254600"/>
            <a:ext cx="6482700" cy="2325600"/>
          </a:xfrm>
          <a:prstGeom prst="rect">
            <a:avLst/>
          </a:prstGeom>
        </p:spPr>
        <p:txBody>
          <a:bodyPr spcFirstLastPara="1" wrap="square" lIns="91425" tIns="91425" rIns="91425" bIns="91425" anchor="t" anchorCtr="0">
            <a:noAutofit/>
          </a:bodyPr>
          <a:lstStyle>
            <a:lvl1pPr marL="457200" lvl="0" indent="-317500" rtl="0">
              <a:lnSpc>
                <a:spcPct val="115000"/>
              </a:lnSpc>
              <a:spcBef>
                <a:spcPts val="0"/>
              </a:spcBef>
              <a:spcAft>
                <a:spcPts val="0"/>
              </a:spcAft>
              <a:buClr>
                <a:schemeClr val="accent1"/>
              </a:buClr>
              <a:buSzPts val="1400"/>
              <a:buChar char="●"/>
              <a:defRPr sz="1400"/>
            </a:lvl1pPr>
            <a:lvl2pPr marL="914400" lvl="1" indent="-317500" rtl="0">
              <a:lnSpc>
                <a:spcPct val="100000"/>
              </a:lnSpc>
              <a:spcBef>
                <a:spcPts val="0"/>
              </a:spcBef>
              <a:spcAft>
                <a:spcPts val="0"/>
              </a:spcAft>
              <a:buSzPts val="1400"/>
              <a:buChar char="○"/>
              <a:defRPr/>
            </a:lvl2pPr>
            <a:lvl3pPr marL="1371600" lvl="2" indent="-317500" rtl="0">
              <a:lnSpc>
                <a:spcPct val="100000"/>
              </a:lnSpc>
              <a:spcBef>
                <a:spcPts val="0"/>
              </a:spcBef>
              <a:spcAft>
                <a:spcPts val="0"/>
              </a:spcAft>
              <a:buSzPts val="1400"/>
              <a:buChar char="■"/>
              <a:defRPr/>
            </a:lvl3pPr>
            <a:lvl4pPr marL="1828800" lvl="3" indent="-317500" rtl="0">
              <a:lnSpc>
                <a:spcPct val="100000"/>
              </a:lnSpc>
              <a:spcBef>
                <a:spcPts val="0"/>
              </a:spcBef>
              <a:spcAft>
                <a:spcPts val="0"/>
              </a:spcAft>
              <a:buSzPts val="1400"/>
              <a:buChar char="●"/>
              <a:defRPr/>
            </a:lvl4pPr>
            <a:lvl5pPr marL="2286000" lvl="4" indent="-317500" rtl="0">
              <a:lnSpc>
                <a:spcPct val="100000"/>
              </a:lnSpc>
              <a:spcBef>
                <a:spcPts val="0"/>
              </a:spcBef>
              <a:spcAft>
                <a:spcPts val="0"/>
              </a:spcAft>
              <a:buSzPts val="1400"/>
              <a:buChar char="○"/>
              <a:defRPr/>
            </a:lvl5pPr>
            <a:lvl6pPr marL="2743200" lvl="5" indent="-317500" rtl="0">
              <a:lnSpc>
                <a:spcPct val="100000"/>
              </a:lnSpc>
              <a:spcBef>
                <a:spcPts val="0"/>
              </a:spcBef>
              <a:spcAft>
                <a:spcPts val="0"/>
              </a:spcAft>
              <a:buSzPts val="1400"/>
              <a:buChar char="■"/>
              <a:defRPr/>
            </a:lvl6pPr>
            <a:lvl7pPr marL="3200400" lvl="6" indent="-317500" rtl="0">
              <a:lnSpc>
                <a:spcPct val="100000"/>
              </a:lnSpc>
              <a:spcBef>
                <a:spcPts val="0"/>
              </a:spcBef>
              <a:spcAft>
                <a:spcPts val="0"/>
              </a:spcAft>
              <a:buSzPts val="1400"/>
              <a:buChar char="●"/>
              <a:defRPr/>
            </a:lvl7pPr>
            <a:lvl8pPr marL="3657600" lvl="7" indent="-317500" rtl="0">
              <a:lnSpc>
                <a:spcPct val="100000"/>
              </a:lnSpc>
              <a:spcBef>
                <a:spcPts val="0"/>
              </a:spcBef>
              <a:spcAft>
                <a:spcPts val="0"/>
              </a:spcAft>
              <a:buSzPts val="1400"/>
              <a:buChar char="○"/>
              <a:defRPr/>
            </a:lvl8pPr>
            <a:lvl9pPr marL="4114800" lvl="8" indent="-317500" rtl="0">
              <a:lnSpc>
                <a:spcPct val="100000"/>
              </a:lnSpc>
              <a:spcBef>
                <a:spcPts val="0"/>
              </a:spcBef>
              <a:spcAft>
                <a:spcPts val="0"/>
              </a:spcAft>
              <a:buSzPts val="1400"/>
              <a:buChar char="■"/>
              <a:defRPr/>
            </a:lvl9pPr>
          </a:lstStyle>
          <a:p>
            <a:endParaRPr/>
          </a:p>
        </p:txBody>
      </p:sp>
      <p:grpSp>
        <p:nvGrpSpPr>
          <p:cNvPr id="3639" name="Google Shape;3639;p30"/>
          <p:cNvGrpSpPr/>
          <p:nvPr/>
        </p:nvGrpSpPr>
        <p:grpSpPr>
          <a:xfrm>
            <a:off x="322600" y="233554"/>
            <a:ext cx="8489357" cy="4737672"/>
            <a:chOff x="322600" y="233554"/>
            <a:chExt cx="8489357" cy="4737672"/>
          </a:xfrm>
        </p:grpSpPr>
        <p:sp>
          <p:nvSpPr>
            <p:cNvPr id="3640" name="Google Shape;3640;p30"/>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1" name="Google Shape;3641;p30"/>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42" name="Google Shape;3642;p30"/>
          <p:cNvGrpSpPr/>
          <p:nvPr/>
        </p:nvGrpSpPr>
        <p:grpSpPr>
          <a:xfrm>
            <a:off x="7330650" y="4244150"/>
            <a:ext cx="1670875" cy="728850"/>
            <a:chOff x="5385725" y="1777425"/>
            <a:chExt cx="1670875" cy="728850"/>
          </a:xfrm>
        </p:grpSpPr>
        <p:sp>
          <p:nvSpPr>
            <p:cNvPr id="3643" name="Google Shape;3643;p30"/>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4" name="Google Shape;3644;p30"/>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5" name="Google Shape;3645;p30"/>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6" name="Google Shape;3646;p30"/>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7" name="Google Shape;3647;p30"/>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8" name="Google Shape;3648;p30"/>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9" name="Google Shape;3649;p30"/>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0" name="Google Shape;3650;p30"/>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1" name="Google Shape;3651;p30"/>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2" name="Google Shape;3652;p30"/>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53" name="Google Shape;3653;p30"/>
          <p:cNvGrpSpPr/>
          <p:nvPr/>
        </p:nvGrpSpPr>
        <p:grpSpPr>
          <a:xfrm>
            <a:off x="7202723" y="3694695"/>
            <a:ext cx="1190336" cy="1400048"/>
            <a:chOff x="2403525" y="2133075"/>
            <a:chExt cx="1083700" cy="1274625"/>
          </a:xfrm>
        </p:grpSpPr>
        <p:sp>
          <p:nvSpPr>
            <p:cNvPr id="3654" name="Google Shape;3654;p30"/>
            <p:cNvSpPr/>
            <p:nvPr/>
          </p:nvSpPr>
          <p:spPr>
            <a:xfrm>
              <a:off x="3409675" y="2566300"/>
              <a:ext cx="74075" cy="143500"/>
            </a:xfrm>
            <a:custGeom>
              <a:avLst/>
              <a:gdLst/>
              <a:ahLst/>
              <a:cxnLst/>
              <a:rect l="l" t="t" r="r" b="b"/>
              <a:pathLst>
                <a:path w="2963" h="5740" extrusionOk="0">
                  <a:moveTo>
                    <a:pt x="2264" y="1"/>
                  </a:moveTo>
                  <a:cubicBezTo>
                    <a:pt x="2125" y="776"/>
                    <a:pt x="1675" y="1381"/>
                    <a:pt x="1225" y="1986"/>
                  </a:cubicBezTo>
                  <a:cubicBezTo>
                    <a:pt x="993" y="2281"/>
                    <a:pt x="791" y="2622"/>
                    <a:pt x="605" y="2948"/>
                  </a:cubicBezTo>
                  <a:cubicBezTo>
                    <a:pt x="140" y="3801"/>
                    <a:pt x="357" y="4793"/>
                    <a:pt x="0" y="5739"/>
                  </a:cubicBezTo>
                  <a:cubicBezTo>
                    <a:pt x="450" y="5475"/>
                    <a:pt x="838" y="5289"/>
                    <a:pt x="1179" y="5026"/>
                  </a:cubicBezTo>
                  <a:cubicBezTo>
                    <a:pt x="1411" y="4840"/>
                    <a:pt x="1644" y="4591"/>
                    <a:pt x="1768" y="4328"/>
                  </a:cubicBezTo>
                  <a:cubicBezTo>
                    <a:pt x="2078" y="3692"/>
                    <a:pt x="2326" y="3025"/>
                    <a:pt x="2606" y="2374"/>
                  </a:cubicBezTo>
                  <a:cubicBezTo>
                    <a:pt x="2962" y="1521"/>
                    <a:pt x="2683" y="761"/>
                    <a:pt x="229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5" name="Google Shape;3655;p30"/>
            <p:cNvSpPr/>
            <p:nvPr/>
          </p:nvSpPr>
          <p:spPr>
            <a:xfrm>
              <a:off x="3417800" y="2519775"/>
              <a:ext cx="45400" cy="113625"/>
            </a:xfrm>
            <a:custGeom>
              <a:avLst/>
              <a:gdLst/>
              <a:ahLst/>
              <a:cxnLst/>
              <a:rect l="l" t="t" r="r" b="b"/>
              <a:pathLst>
                <a:path w="1816" h="4545" extrusionOk="0">
                  <a:moveTo>
                    <a:pt x="1304" y="1"/>
                  </a:moveTo>
                  <a:cubicBezTo>
                    <a:pt x="1024" y="249"/>
                    <a:pt x="900" y="482"/>
                    <a:pt x="962" y="792"/>
                  </a:cubicBezTo>
                  <a:cubicBezTo>
                    <a:pt x="1086" y="1598"/>
                    <a:pt x="838" y="2250"/>
                    <a:pt x="218" y="2777"/>
                  </a:cubicBezTo>
                  <a:cubicBezTo>
                    <a:pt x="109" y="2854"/>
                    <a:pt x="1" y="3010"/>
                    <a:pt x="1" y="3118"/>
                  </a:cubicBezTo>
                  <a:cubicBezTo>
                    <a:pt x="1" y="3614"/>
                    <a:pt x="32" y="4095"/>
                    <a:pt x="63" y="4545"/>
                  </a:cubicBezTo>
                  <a:cubicBezTo>
                    <a:pt x="404" y="4126"/>
                    <a:pt x="745" y="3692"/>
                    <a:pt x="1086" y="3242"/>
                  </a:cubicBezTo>
                  <a:cubicBezTo>
                    <a:pt x="1474" y="2746"/>
                    <a:pt x="1815" y="2203"/>
                    <a:pt x="1722" y="1552"/>
                  </a:cubicBezTo>
                  <a:cubicBezTo>
                    <a:pt x="1645" y="1040"/>
                    <a:pt x="1459" y="559"/>
                    <a:pt x="1304"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6" name="Google Shape;3656;p30"/>
            <p:cNvSpPr/>
            <p:nvPr/>
          </p:nvSpPr>
          <p:spPr>
            <a:xfrm>
              <a:off x="3402675" y="2669450"/>
              <a:ext cx="61675" cy="76775"/>
            </a:xfrm>
            <a:custGeom>
              <a:avLst/>
              <a:gdLst/>
              <a:ahLst/>
              <a:cxnLst/>
              <a:rect l="l" t="t" r="r" b="b"/>
              <a:pathLst>
                <a:path w="2467" h="3071" extrusionOk="0">
                  <a:moveTo>
                    <a:pt x="2374" y="0"/>
                  </a:moveTo>
                  <a:cubicBezTo>
                    <a:pt x="2126" y="605"/>
                    <a:pt x="1691" y="1008"/>
                    <a:pt x="1133" y="1303"/>
                  </a:cubicBezTo>
                  <a:cubicBezTo>
                    <a:pt x="994" y="1381"/>
                    <a:pt x="823" y="1474"/>
                    <a:pt x="699" y="1598"/>
                  </a:cubicBezTo>
                  <a:cubicBezTo>
                    <a:pt x="513" y="1784"/>
                    <a:pt x="311" y="1970"/>
                    <a:pt x="203" y="2202"/>
                  </a:cubicBezTo>
                  <a:cubicBezTo>
                    <a:pt x="94" y="2435"/>
                    <a:pt x="79" y="2714"/>
                    <a:pt x="1" y="3071"/>
                  </a:cubicBezTo>
                  <a:cubicBezTo>
                    <a:pt x="621" y="2559"/>
                    <a:pt x="1226" y="2109"/>
                    <a:pt x="1769" y="1613"/>
                  </a:cubicBezTo>
                  <a:cubicBezTo>
                    <a:pt x="2002" y="1396"/>
                    <a:pt x="2172" y="1086"/>
                    <a:pt x="2312" y="776"/>
                  </a:cubicBezTo>
                  <a:cubicBezTo>
                    <a:pt x="2420" y="559"/>
                    <a:pt x="2420" y="279"/>
                    <a:pt x="2467" y="31"/>
                  </a:cubicBezTo>
                  <a:cubicBezTo>
                    <a:pt x="2436" y="31"/>
                    <a:pt x="2405" y="16"/>
                    <a:pt x="237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3657" name="Google Shape;3657;p30"/>
            <p:cNvGrpSpPr/>
            <p:nvPr/>
          </p:nvGrpSpPr>
          <p:grpSpPr>
            <a:xfrm>
              <a:off x="2403525" y="2133075"/>
              <a:ext cx="1083700" cy="1274625"/>
              <a:chOff x="2403525" y="2133075"/>
              <a:chExt cx="1083700" cy="1274625"/>
            </a:xfrm>
          </p:grpSpPr>
          <p:sp>
            <p:nvSpPr>
              <p:cNvPr id="3658" name="Google Shape;3658;p30"/>
              <p:cNvSpPr/>
              <p:nvPr/>
            </p:nvSpPr>
            <p:spPr>
              <a:xfrm>
                <a:off x="2583825" y="2449700"/>
                <a:ext cx="834775" cy="705575"/>
              </a:xfrm>
              <a:custGeom>
                <a:avLst/>
                <a:gdLst/>
                <a:ahLst/>
                <a:cxnLst/>
                <a:rect l="l" t="t" r="r" b="b"/>
                <a:pathLst>
                  <a:path w="33391" h="28223" extrusionOk="0">
                    <a:moveTo>
                      <a:pt x="31554" y="3728"/>
                    </a:moveTo>
                    <a:cubicBezTo>
                      <a:pt x="31615" y="3728"/>
                      <a:pt x="31680" y="3740"/>
                      <a:pt x="31747" y="3765"/>
                    </a:cubicBezTo>
                    <a:cubicBezTo>
                      <a:pt x="32073" y="3889"/>
                      <a:pt x="32212" y="4122"/>
                      <a:pt x="32135" y="4448"/>
                    </a:cubicBezTo>
                    <a:cubicBezTo>
                      <a:pt x="32042" y="4324"/>
                      <a:pt x="31980" y="4200"/>
                      <a:pt x="31886" y="4107"/>
                    </a:cubicBezTo>
                    <a:cubicBezTo>
                      <a:pt x="31783" y="4021"/>
                      <a:pt x="31691" y="3979"/>
                      <a:pt x="31612" y="3979"/>
                    </a:cubicBezTo>
                    <a:cubicBezTo>
                      <a:pt x="31491" y="3979"/>
                      <a:pt x="31400" y="4080"/>
                      <a:pt x="31344" y="4277"/>
                    </a:cubicBezTo>
                    <a:cubicBezTo>
                      <a:pt x="31297" y="4479"/>
                      <a:pt x="31266" y="4665"/>
                      <a:pt x="31220" y="4913"/>
                    </a:cubicBezTo>
                    <a:cubicBezTo>
                      <a:pt x="30940" y="4696"/>
                      <a:pt x="30940" y="4386"/>
                      <a:pt x="31142" y="4014"/>
                    </a:cubicBezTo>
                    <a:cubicBezTo>
                      <a:pt x="31244" y="3821"/>
                      <a:pt x="31387" y="3728"/>
                      <a:pt x="31554" y="3728"/>
                    </a:cubicBezTo>
                    <a:close/>
                    <a:moveTo>
                      <a:pt x="31207" y="10161"/>
                    </a:moveTo>
                    <a:cubicBezTo>
                      <a:pt x="31275" y="10161"/>
                      <a:pt x="31346" y="10174"/>
                      <a:pt x="31421" y="10202"/>
                    </a:cubicBezTo>
                    <a:cubicBezTo>
                      <a:pt x="31731" y="10310"/>
                      <a:pt x="32026" y="10713"/>
                      <a:pt x="32011" y="11039"/>
                    </a:cubicBezTo>
                    <a:cubicBezTo>
                      <a:pt x="32011" y="11117"/>
                      <a:pt x="31918" y="11194"/>
                      <a:pt x="31871" y="11272"/>
                    </a:cubicBezTo>
                    <a:cubicBezTo>
                      <a:pt x="31824" y="11210"/>
                      <a:pt x="31762" y="11132"/>
                      <a:pt x="31731" y="11055"/>
                    </a:cubicBezTo>
                    <a:cubicBezTo>
                      <a:pt x="31700" y="10961"/>
                      <a:pt x="31700" y="10837"/>
                      <a:pt x="31638" y="10775"/>
                    </a:cubicBezTo>
                    <a:cubicBezTo>
                      <a:pt x="31514" y="10636"/>
                      <a:pt x="31344" y="10450"/>
                      <a:pt x="31204" y="10450"/>
                    </a:cubicBezTo>
                    <a:cubicBezTo>
                      <a:pt x="31049" y="10450"/>
                      <a:pt x="30878" y="10636"/>
                      <a:pt x="30739" y="10760"/>
                    </a:cubicBezTo>
                    <a:cubicBezTo>
                      <a:pt x="30677" y="10822"/>
                      <a:pt x="30646" y="10930"/>
                      <a:pt x="30568" y="11086"/>
                    </a:cubicBezTo>
                    <a:cubicBezTo>
                      <a:pt x="30413" y="10744"/>
                      <a:pt x="30553" y="10574"/>
                      <a:pt x="30692" y="10419"/>
                    </a:cubicBezTo>
                    <a:cubicBezTo>
                      <a:pt x="30843" y="10268"/>
                      <a:pt x="31010" y="10161"/>
                      <a:pt x="31207" y="10161"/>
                    </a:cubicBezTo>
                    <a:close/>
                    <a:moveTo>
                      <a:pt x="29114" y="11933"/>
                    </a:moveTo>
                    <a:cubicBezTo>
                      <a:pt x="29148" y="11933"/>
                      <a:pt x="29183" y="11935"/>
                      <a:pt x="29219" y="11939"/>
                    </a:cubicBezTo>
                    <a:cubicBezTo>
                      <a:pt x="29653" y="12001"/>
                      <a:pt x="29824" y="12311"/>
                      <a:pt x="29917" y="12683"/>
                    </a:cubicBezTo>
                    <a:cubicBezTo>
                      <a:pt x="29963" y="12823"/>
                      <a:pt x="29979" y="12962"/>
                      <a:pt x="30010" y="13086"/>
                    </a:cubicBezTo>
                    <a:cubicBezTo>
                      <a:pt x="29994" y="13179"/>
                      <a:pt x="29994" y="13257"/>
                      <a:pt x="29979" y="13319"/>
                    </a:cubicBezTo>
                    <a:cubicBezTo>
                      <a:pt x="29948" y="13381"/>
                      <a:pt x="29886" y="13443"/>
                      <a:pt x="29855" y="13443"/>
                    </a:cubicBezTo>
                    <a:cubicBezTo>
                      <a:pt x="29808" y="13427"/>
                      <a:pt x="29731" y="13365"/>
                      <a:pt x="29715" y="13319"/>
                    </a:cubicBezTo>
                    <a:cubicBezTo>
                      <a:pt x="29684" y="13148"/>
                      <a:pt x="29684" y="12978"/>
                      <a:pt x="29638" y="12823"/>
                    </a:cubicBezTo>
                    <a:cubicBezTo>
                      <a:pt x="29576" y="12574"/>
                      <a:pt x="29498" y="12311"/>
                      <a:pt x="29188" y="12249"/>
                    </a:cubicBezTo>
                    <a:cubicBezTo>
                      <a:pt x="29151" y="12241"/>
                      <a:pt x="29116" y="12238"/>
                      <a:pt x="29083" y="12238"/>
                    </a:cubicBezTo>
                    <a:cubicBezTo>
                      <a:pt x="28837" y="12238"/>
                      <a:pt x="28685" y="12428"/>
                      <a:pt x="28521" y="12605"/>
                    </a:cubicBezTo>
                    <a:cubicBezTo>
                      <a:pt x="28444" y="12683"/>
                      <a:pt x="28335" y="12745"/>
                      <a:pt x="28242" y="12823"/>
                    </a:cubicBezTo>
                    <a:cubicBezTo>
                      <a:pt x="28273" y="12683"/>
                      <a:pt x="28257" y="12528"/>
                      <a:pt x="28319" y="12435"/>
                    </a:cubicBezTo>
                    <a:cubicBezTo>
                      <a:pt x="28518" y="12151"/>
                      <a:pt x="28755" y="11933"/>
                      <a:pt x="29114" y="11933"/>
                    </a:cubicBezTo>
                    <a:close/>
                    <a:moveTo>
                      <a:pt x="15331" y="13014"/>
                    </a:moveTo>
                    <a:cubicBezTo>
                      <a:pt x="15433" y="13014"/>
                      <a:pt x="15535" y="13028"/>
                      <a:pt x="15633" y="13055"/>
                    </a:cubicBezTo>
                    <a:cubicBezTo>
                      <a:pt x="16130" y="13195"/>
                      <a:pt x="16362" y="13520"/>
                      <a:pt x="16347" y="13970"/>
                    </a:cubicBezTo>
                    <a:cubicBezTo>
                      <a:pt x="16316" y="14327"/>
                      <a:pt x="16099" y="14622"/>
                      <a:pt x="15788" y="14668"/>
                    </a:cubicBezTo>
                    <a:cubicBezTo>
                      <a:pt x="15819" y="14544"/>
                      <a:pt x="15850" y="14435"/>
                      <a:pt x="15897" y="14358"/>
                    </a:cubicBezTo>
                    <a:cubicBezTo>
                      <a:pt x="16052" y="14094"/>
                      <a:pt x="16145" y="13831"/>
                      <a:pt x="15959" y="13582"/>
                    </a:cubicBezTo>
                    <a:cubicBezTo>
                      <a:pt x="15788" y="13350"/>
                      <a:pt x="15559" y="13272"/>
                      <a:pt x="15303" y="13272"/>
                    </a:cubicBezTo>
                    <a:cubicBezTo>
                      <a:pt x="15234" y="13272"/>
                      <a:pt x="15163" y="13278"/>
                      <a:pt x="15090" y="13288"/>
                    </a:cubicBezTo>
                    <a:cubicBezTo>
                      <a:pt x="14951" y="13303"/>
                      <a:pt x="14827" y="13334"/>
                      <a:pt x="14625" y="13365"/>
                    </a:cubicBezTo>
                    <a:cubicBezTo>
                      <a:pt x="14741" y="13133"/>
                      <a:pt x="15031" y="13014"/>
                      <a:pt x="15331" y="13014"/>
                    </a:cubicBezTo>
                    <a:close/>
                    <a:moveTo>
                      <a:pt x="28983" y="15066"/>
                    </a:moveTo>
                    <a:cubicBezTo>
                      <a:pt x="29595" y="15066"/>
                      <a:pt x="30059" y="15595"/>
                      <a:pt x="29948" y="16250"/>
                    </a:cubicBezTo>
                    <a:cubicBezTo>
                      <a:pt x="29932" y="16312"/>
                      <a:pt x="29855" y="16374"/>
                      <a:pt x="29808" y="16436"/>
                    </a:cubicBezTo>
                    <a:cubicBezTo>
                      <a:pt x="29762" y="16374"/>
                      <a:pt x="29700" y="16312"/>
                      <a:pt x="29669" y="16250"/>
                    </a:cubicBezTo>
                    <a:cubicBezTo>
                      <a:pt x="29638" y="16203"/>
                      <a:pt x="29638" y="16141"/>
                      <a:pt x="29638" y="16095"/>
                    </a:cubicBezTo>
                    <a:cubicBezTo>
                      <a:pt x="29559" y="15611"/>
                      <a:pt x="29278" y="15341"/>
                      <a:pt x="28921" y="15341"/>
                    </a:cubicBezTo>
                    <a:cubicBezTo>
                      <a:pt x="28717" y="15341"/>
                      <a:pt x="28488" y="15428"/>
                      <a:pt x="28257" y="15614"/>
                    </a:cubicBezTo>
                    <a:cubicBezTo>
                      <a:pt x="28583" y="15924"/>
                      <a:pt x="28676" y="16312"/>
                      <a:pt x="28568" y="16746"/>
                    </a:cubicBezTo>
                    <a:cubicBezTo>
                      <a:pt x="28537" y="16839"/>
                      <a:pt x="28444" y="16932"/>
                      <a:pt x="28366" y="17025"/>
                    </a:cubicBezTo>
                    <a:cubicBezTo>
                      <a:pt x="28335" y="16917"/>
                      <a:pt x="28242" y="16808"/>
                      <a:pt x="28257" y="16715"/>
                    </a:cubicBezTo>
                    <a:cubicBezTo>
                      <a:pt x="28319" y="16296"/>
                      <a:pt x="28211" y="15955"/>
                      <a:pt x="27854" y="15676"/>
                    </a:cubicBezTo>
                    <a:cubicBezTo>
                      <a:pt x="27668" y="15533"/>
                      <a:pt x="27476" y="15459"/>
                      <a:pt x="27287" y="15459"/>
                    </a:cubicBezTo>
                    <a:cubicBezTo>
                      <a:pt x="27067" y="15459"/>
                      <a:pt x="26852" y="15560"/>
                      <a:pt x="26660" y="15769"/>
                    </a:cubicBezTo>
                    <a:cubicBezTo>
                      <a:pt x="26613" y="15816"/>
                      <a:pt x="26551" y="15878"/>
                      <a:pt x="26427" y="15986"/>
                    </a:cubicBezTo>
                    <a:cubicBezTo>
                      <a:pt x="26381" y="15614"/>
                      <a:pt x="26567" y="15459"/>
                      <a:pt x="26753" y="15335"/>
                    </a:cubicBezTo>
                    <a:cubicBezTo>
                      <a:pt x="26934" y="15220"/>
                      <a:pt x="27124" y="15166"/>
                      <a:pt x="27315" y="15166"/>
                    </a:cubicBezTo>
                    <a:cubicBezTo>
                      <a:pt x="27485" y="15166"/>
                      <a:pt x="27656" y="15208"/>
                      <a:pt x="27823" y="15288"/>
                    </a:cubicBezTo>
                    <a:cubicBezTo>
                      <a:pt x="27905" y="15325"/>
                      <a:pt x="27968" y="15345"/>
                      <a:pt x="28030" y="15345"/>
                    </a:cubicBezTo>
                    <a:cubicBezTo>
                      <a:pt x="28097" y="15345"/>
                      <a:pt x="28161" y="15322"/>
                      <a:pt x="28242" y="15273"/>
                    </a:cubicBezTo>
                    <a:cubicBezTo>
                      <a:pt x="28397" y="15180"/>
                      <a:pt x="28583" y="15133"/>
                      <a:pt x="28769" y="15087"/>
                    </a:cubicBezTo>
                    <a:cubicBezTo>
                      <a:pt x="28842" y="15073"/>
                      <a:pt x="28913" y="15066"/>
                      <a:pt x="28983" y="15066"/>
                    </a:cubicBezTo>
                    <a:close/>
                    <a:moveTo>
                      <a:pt x="9852" y="15884"/>
                    </a:moveTo>
                    <a:cubicBezTo>
                      <a:pt x="9902" y="15884"/>
                      <a:pt x="9953" y="15887"/>
                      <a:pt x="10004" y="15893"/>
                    </a:cubicBezTo>
                    <a:cubicBezTo>
                      <a:pt x="10562" y="15986"/>
                      <a:pt x="11058" y="16514"/>
                      <a:pt x="11120" y="17072"/>
                    </a:cubicBezTo>
                    <a:cubicBezTo>
                      <a:pt x="11167" y="17475"/>
                      <a:pt x="10996" y="17847"/>
                      <a:pt x="10670" y="17956"/>
                    </a:cubicBezTo>
                    <a:cubicBezTo>
                      <a:pt x="10701" y="17816"/>
                      <a:pt x="10717" y="17677"/>
                      <a:pt x="10763" y="17568"/>
                    </a:cubicBezTo>
                    <a:cubicBezTo>
                      <a:pt x="10919" y="17165"/>
                      <a:pt x="10826" y="16824"/>
                      <a:pt x="10546" y="16514"/>
                    </a:cubicBezTo>
                    <a:cubicBezTo>
                      <a:pt x="10344" y="16275"/>
                      <a:pt x="10104" y="16156"/>
                      <a:pt x="9821" y="16156"/>
                    </a:cubicBezTo>
                    <a:cubicBezTo>
                      <a:pt x="9736" y="16156"/>
                      <a:pt x="9647" y="16166"/>
                      <a:pt x="9554" y="16188"/>
                    </a:cubicBezTo>
                    <a:cubicBezTo>
                      <a:pt x="9430" y="16219"/>
                      <a:pt x="9306" y="16234"/>
                      <a:pt x="9151" y="16265"/>
                    </a:cubicBezTo>
                    <a:cubicBezTo>
                      <a:pt x="9244" y="16011"/>
                      <a:pt x="9535" y="15884"/>
                      <a:pt x="9852" y="15884"/>
                    </a:cubicBezTo>
                    <a:close/>
                    <a:moveTo>
                      <a:pt x="11684" y="15807"/>
                    </a:moveTo>
                    <a:cubicBezTo>
                      <a:pt x="11782" y="15807"/>
                      <a:pt x="11881" y="15829"/>
                      <a:pt x="11973" y="15878"/>
                    </a:cubicBezTo>
                    <a:cubicBezTo>
                      <a:pt x="12795" y="16281"/>
                      <a:pt x="12842" y="17351"/>
                      <a:pt x="12237" y="17956"/>
                    </a:cubicBezTo>
                    <a:cubicBezTo>
                      <a:pt x="12190" y="18002"/>
                      <a:pt x="12066" y="17987"/>
                      <a:pt x="11989" y="18002"/>
                    </a:cubicBezTo>
                    <a:cubicBezTo>
                      <a:pt x="12004" y="17925"/>
                      <a:pt x="12004" y="17816"/>
                      <a:pt x="12051" y="17739"/>
                    </a:cubicBezTo>
                    <a:cubicBezTo>
                      <a:pt x="12283" y="17398"/>
                      <a:pt x="12469" y="17056"/>
                      <a:pt x="12299" y="16622"/>
                    </a:cubicBezTo>
                    <a:cubicBezTo>
                      <a:pt x="12163" y="16277"/>
                      <a:pt x="11949" y="16108"/>
                      <a:pt x="11641" y="16108"/>
                    </a:cubicBezTo>
                    <a:cubicBezTo>
                      <a:pt x="11561" y="16108"/>
                      <a:pt x="11476" y="16119"/>
                      <a:pt x="11384" y="16141"/>
                    </a:cubicBezTo>
                    <a:cubicBezTo>
                      <a:pt x="11337" y="16141"/>
                      <a:pt x="11291" y="16157"/>
                      <a:pt x="11229" y="16157"/>
                    </a:cubicBezTo>
                    <a:cubicBezTo>
                      <a:pt x="11213" y="16157"/>
                      <a:pt x="11182" y="16126"/>
                      <a:pt x="11136" y="16110"/>
                    </a:cubicBezTo>
                    <a:cubicBezTo>
                      <a:pt x="11253" y="15918"/>
                      <a:pt x="11466" y="15807"/>
                      <a:pt x="11684" y="15807"/>
                    </a:cubicBezTo>
                    <a:close/>
                    <a:moveTo>
                      <a:pt x="23517" y="17798"/>
                    </a:moveTo>
                    <a:cubicBezTo>
                      <a:pt x="23761" y="17798"/>
                      <a:pt x="23996" y="17884"/>
                      <a:pt x="24225" y="18018"/>
                    </a:cubicBezTo>
                    <a:cubicBezTo>
                      <a:pt x="24551" y="18220"/>
                      <a:pt x="24659" y="18545"/>
                      <a:pt x="24566" y="18902"/>
                    </a:cubicBezTo>
                    <a:cubicBezTo>
                      <a:pt x="24520" y="19150"/>
                      <a:pt x="24380" y="19367"/>
                      <a:pt x="24272" y="19584"/>
                    </a:cubicBezTo>
                    <a:cubicBezTo>
                      <a:pt x="24225" y="19646"/>
                      <a:pt x="24117" y="19662"/>
                      <a:pt x="24039" y="19693"/>
                    </a:cubicBezTo>
                    <a:cubicBezTo>
                      <a:pt x="24039" y="19615"/>
                      <a:pt x="24008" y="19522"/>
                      <a:pt x="24039" y="19445"/>
                    </a:cubicBezTo>
                    <a:cubicBezTo>
                      <a:pt x="24086" y="19321"/>
                      <a:pt x="24163" y="19197"/>
                      <a:pt x="24225" y="19057"/>
                    </a:cubicBezTo>
                    <a:cubicBezTo>
                      <a:pt x="24458" y="18576"/>
                      <a:pt x="24303" y="18220"/>
                      <a:pt x="23791" y="18111"/>
                    </a:cubicBezTo>
                    <a:cubicBezTo>
                      <a:pt x="23543" y="18049"/>
                      <a:pt x="23279" y="18049"/>
                      <a:pt x="23000" y="18018"/>
                    </a:cubicBezTo>
                    <a:cubicBezTo>
                      <a:pt x="23031" y="17971"/>
                      <a:pt x="23031" y="17925"/>
                      <a:pt x="23046" y="17909"/>
                    </a:cubicBezTo>
                    <a:cubicBezTo>
                      <a:pt x="23208" y="17832"/>
                      <a:pt x="23364" y="17798"/>
                      <a:pt x="23517" y="17798"/>
                    </a:cubicBezTo>
                    <a:close/>
                    <a:moveTo>
                      <a:pt x="4423" y="19161"/>
                    </a:moveTo>
                    <a:cubicBezTo>
                      <a:pt x="4457" y="19161"/>
                      <a:pt x="4492" y="19163"/>
                      <a:pt x="4529" y="19166"/>
                    </a:cubicBezTo>
                    <a:cubicBezTo>
                      <a:pt x="5134" y="19212"/>
                      <a:pt x="5553" y="19522"/>
                      <a:pt x="5692" y="20065"/>
                    </a:cubicBezTo>
                    <a:cubicBezTo>
                      <a:pt x="5785" y="20391"/>
                      <a:pt x="5677" y="20763"/>
                      <a:pt x="5382" y="20965"/>
                    </a:cubicBezTo>
                    <a:cubicBezTo>
                      <a:pt x="5556" y="19910"/>
                      <a:pt x="5253" y="19445"/>
                      <a:pt x="4572" y="19445"/>
                    </a:cubicBezTo>
                    <a:cubicBezTo>
                      <a:pt x="4341" y="19445"/>
                      <a:pt x="4067" y="19498"/>
                      <a:pt x="3753" y="19600"/>
                    </a:cubicBezTo>
                    <a:cubicBezTo>
                      <a:pt x="3893" y="19292"/>
                      <a:pt x="4109" y="19161"/>
                      <a:pt x="4423" y="19161"/>
                    </a:cubicBezTo>
                    <a:close/>
                    <a:moveTo>
                      <a:pt x="6486" y="19473"/>
                    </a:moveTo>
                    <a:cubicBezTo>
                      <a:pt x="6551" y="19473"/>
                      <a:pt x="6617" y="19480"/>
                      <a:pt x="6685" y="19491"/>
                    </a:cubicBezTo>
                    <a:cubicBezTo>
                      <a:pt x="7088" y="19538"/>
                      <a:pt x="7398" y="19910"/>
                      <a:pt x="7491" y="20468"/>
                    </a:cubicBezTo>
                    <a:cubicBezTo>
                      <a:pt x="7553" y="20825"/>
                      <a:pt x="7429" y="21166"/>
                      <a:pt x="7134" y="21321"/>
                    </a:cubicBezTo>
                    <a:cubicBezTo>
                      <a:pt x="7165" y="21151"/>
                      <a:pt x="7181" y="21042"/>
                      <a:pt x="7196" y="20918"/>
                    </a:cubicBezTo>
                    <a:cubicBezTo>
                      <a:pt x="7196" y="20717"/>
                      <a:pt x="7227" y="20499"/>
                      <a:pt x="7196" y="20313"/>
                    </a:cubicBezTo>
                    <a:cubicBezTo>
                      <a:pt x="7103" y="19913"/>
                      <a:pt x="6849" y="19708"/>
                      <a:pt x="6483" y="19708"/>
                    </a:cubicBezTo>
                    <a:cubicBezTo>
                      <a:pt x="6424" y="19708"/>
                      <a:pt x="6362" y="19713"/>
                      <a:pt x="6297" y="19724"/>
                    </a:cubicBezTo>
                    <a:cubicBezTo>
                      <a:pt x="6220" y="19735"/>
                      <a:pt x="6143" y="19746"/>
                      <a:pt x="6067" y="19746"/>
                    </a:cubicBezTo>
                    <a:cubicBezTo>
                      <a:pt x="6035" y="19746"/>
                      <a:pt x="6003" y="19744"/>
                      <a:pt x="5971" y="19739"/>
                    </a:cubicBezTo>
                    <a:cubicBezTo>
                      <a:pt x="6101" y="19540"/>
                      <a:pt x="6284" y="19473"/>
                      <a:pt x="6486" y="19473"/>
                    </a:cubicBezTo>
                    <a:close/>
                    <a:moveTo>
                      <a:pt x="18469" y="21321"/>
                    </a:moveTo>
                    <a:cubicBezTo>
                      <a:pt x="18546" y="21321"/>
                      <a:pt x="18625" y="21333"/>
                      <a:pt x="18704" y="21352"/>
                    </a:cubicBezTo>
                    <a:cubicBezTo>
                      <a:pt x="19123" y="21445"/>
                      <a:pt x="19433" y="21942"/>
                      <a:pt x="19448" y="22485"/>
                    </a:cubicBezTo>
                    <a:cubicBezTo>
                      <a:pt x="19448" y="22934"/>
                      <a:pt x="19262" y="23260"/>
                      <a:pt x="18906" y="23369"/>
                    </a:cubicBezTo>
                    <a:cubicBezTo>
                      <a:pt x="18952" y="23198"/>
                      <a:pt x="18983" y="23074"/>
                      <a:pt x="19045" y="22965"/>
                    </a:cubicBezTo>
                    <a:cubicBezTo>
                      <a:pt x="19185" y="22655"/>
                      <a:pt x="19185" y="22360"/>
                      <a:pt x="19061" y="22066"/>
                    </a:cubicBezTo>
                    <a:cubicBezTo>
                      <a:pt x="18929" y="21737"/>
                      <a:pt x="18730" y="21586"/>
                      <a:pt x="18417" y="21586"/>
                    </a:cubicBezTo>
                    <a:cubicBezTo>
                      <a:pt x="18361" y="21586"/>
                      <a:pt x="18302" y="21591"/>
                      <a:pt x="18239" y="21601"/>
                    </a:cubicBezTo>
                    <a:lnTo>
                      <a:pt x="18084" y="21601"/>
                    </a:lnTo>
                    <a:cubicBezTo>
                      <a:pt x="18068" y="21601"/>
                      <a:pt x="18068" y="21569"/>
                      <a:pt x="18022" y="21523"/>
                    </a:cubicBezTo>
                    <a:cubicBezTo>
                      <a:pt x="18148" y="21375"/>
                      <a:pt x="18304" y="21321"/>
                      <a:pt x="18469" y="21321"/>
                    </a:cubicBezTo>
                    <a:close/>
                    <a:moveTo>
                      <a:pt x="14109" y="21017"/>
                    </a:moveTo>
                    <a:cubicBezTo>
                      <a:pt x="14415" y="21017"/>
                      <a:pt x="14723" y="21133"/>
                      <a:pt x="14935" y="21368"/>
                    </a:cubicBezTo>
                    <a:cubicBezTo>
                      <a:pt x="15416" y="21895"/>
                      <a:pt x="15463" y="22826"/>
                      <a:pt x="15028" y="23415"/>
                    </a:cubicBezTo>
                    <a:cubicBezTo>
                      <a:pt x="14966" y="23493"/>
                      <a:pt x="14904" y="23570"/>
                      <a:pt x="14811" y="23617"/>
                    </a:cubicBezTo>
                    <a:cubicBezTo>
                      <a:pt x="14765" y="23645"/>
                      <a:pt x="14707" y="23650"/>
                      <a:pt x="14648" y="23650"/>
                    </a:cubicBezTo>
                    <a:cubicBezTo>
                      <a:pt x="14609" y="23650"/>
                      <a:pt x="14569" y="23648"/>
                      <a:pt x="14532" y="23648"/>
                    </a:cubicBezTo>
                    <a:cubicBezTo>
                      <a:pt x="14563" y="23570"/>
                      <a:pt x="14579" y="23462"/>
                      <a:pt x="14641" y="23400"/>
                    </a:cubicBezTo>
                    <a:cubicBezTo>
                      <a:pt x="15044" y="22965"/>
                      <a:pt x="15152" y="22345"/>
                      <a:pt x="14889" y="21802"/>
                    </a:cubicBezTo>
                    <a:cubicBezTo>
                      <a:pt x="14714" y="21453"/>
                      <a:pt x="14415" y="21267"/>
                      <a:pt x="14099" y="21267"/>
                    </a:cubicBezTo>
                    <a:cubicBezTo>
                      <a:pt x="13882" y="21267"/>
                      <a:pt x="13658" y="21355"/>
                      <a:pt x="13462" y="21538"/>
                    </a:cubicBezTo>
                    <a:cubicBezTo>
                      <a:pt x="13384" y="21601"/>
                      <a:pt x="13369" y="21725"/>
                      <a:pt x="13322" y="21818"/>
                    </a:cubicBezTo>
                    <a:lnTo>
                      <a:pt x="13136" y="21678"/>
                    </a:lnTo>
                    <a:cubicBezTo>
                      <a:pt x="13183" y="21585"/>
                      <a:pt x="13198" y="21476"/>
                      <a:pt x="13260" y="21399"/>
                    </a:cubicBezTo>
                    <a:cubicBezTo>
                      <a:pt x="13467" y="21145"/>
                      <a:pt x="13787" y="21017"/>
                      <a:pt x="14109" y="21017"/>
                    </a:cubicBezTo>
                    <a:close/>
                    <a:moveTo>
                      <a:pt x="16663" y="22185"/>
                    </a:moveTo>
                    <a:cubicBezTo>
                      <a:pt x="17289" y="22185"/>
                      <a:pt x="17967" y="22790"/>
                      <a:pt x="18022" y="23431"/>
                    </a:cubicBezTo>
                    <a:cubicBezTo>
                      <a:pt x="17898" y="23710"/>
                      <a:pt x="17773" y="23989"/>
                      <a:pt x="17618" y="24268"/>
                    </a:cubicBezTo>
                    <a:cubicBezTo>
                      <a:pt x="17603" y="24330"/>
                      <a:pt x="17463" y="24330"/>
                      <a:pt x="17386" y="24361"/>
                    </a:cubicBezTo>
                    <a:cubicBezTo>
                      <a:pt x="17386" y="24284"/>
                      <a:pt x="17386" y="24190"/>
                      <a:pt x="17401" y="24113"/>
                    </a:cubicBezTo>
                    <a:cubicBezTo>
                      <a:pt x="17401" y="24082"/>
                      <a:pt x="17432" y="24066"/>
                      <a:pt x="17448" y="24035"/>
                    </a:cubicBezTo>
                    <a:cubicBezTo>
                      <a:pt x="17867" y="23291"/>
                      <a:pt x="17649" y="22748"/>
                      <a:pt x="16827" y="22500"/>
                    </a:cubicBezTo>
                    <a:cubicBezTo>
                      <a:pt x="16755" y="22474"/>
                      <a:pt x="16687" y="22463"/>
                      <a:pt x="16623" y="22463"/>
                    </a:cubicBezTo>
                    <a:cubicBezTo>
                      <a:pt x="16454" y="22463"/>
                      <a:pt x="16311" y="22543"/>
                      <a:pt x="16176" y="22655"/>
                    </a:cubicBezTo>
                    <a:cubicBezTo>
                      <a:pt x="16114" y="22702"/>
                      <a:pt x="16036" y="22702"/>
                      <a:pt x="15959" y="22717"/>
                    </a:cubicBezTo>
                    <a:cubicBezTo>
                      <a:pt x="15974" y="22640"/>
                      <a:pt x="15959" y="22531"/>
                      <a:pt x="16005" y="22485"/>
                    </a:cubicBezTo>
                    <a:cubicBezTo>
                      <a:pt x="16130" y="22376"/>
                      <a:pt x="16254" y="22267"/>
                      <a:pt x="16409" y="22221"/>
                    </a:cubicBezTo>
                    <a:cubicBezTo>
                      <a:pt x="16491" y="22196"/>
                      <a:pt x="16577" y="22185"/>
                      <a:pt x="16663" y="22185"/>
                    </a:cubicBezTo>
                    <a:close/>
                    <a:moveTo>
                      <a:pt x="29470" y="0"/>
                    </a:moveTo>
                    <a:cubicBezTo>
                      <a:pt x="29172" y="0"/>
                      <a:pt x="28919" y="185"/>
                      <a:pt x="28676" y="338"/>
                    </a:cubicBezTo>
                    <a:cubicBezTo>
                      <a:pt x="28350" y="555"/>
                      <a:pt x="28350" y="617"/>
                      <a:pt x="28552" y="927"/>
                    </a:cubicBezTo>
                    <a:cubicBezTo>
                      <a:pt x="28645" y="1067"/>
                      <a:pt x="28738" y="1206"/>
                      <a:pt x="28862" y="1330"/>
                    </a:cubicBezTo>
                    <a:cubicBezTo>
                      <a:pt x="29839" y="2385"/>
                      <a:pt x="30212" y="3688"/>
                      <a:pt x="30196" y="5084"/>
                    </a:cubicBezTo>
                    <a:cubicBezTo>
                      <a:pt x="30181" y="7100"/>
                      <a:pt x="29653" y="9007"/>
                      <a:pt x="28537" y="10682"/>
                    </a:cubicBezTo>
                    <a:cubicBezTo>
                      <a:pt x="26862" y="13195"/>
                      <a:pt x="24613" y="14994"/>
                      <a:pt x="21728" y="15909"/>
                    </a:cubicBezTo>
                    <a:cubicBezTo>
                      <a:pt x="20301" y="16359"/>
                      <a:pt x="18952" y="16901"/>
                      <a:pt x="17711" y="17754"/>
                    </a:cubicBezTo>
                    <a:cubicBezTo>
                      <a:pt x="17510" y="17894"/>
                      <a:pt x="17262" y="18002"/>
                      <a:pt x="17014" y="18049"/>
                    </a:cubicBezTo>
                    <a:cubicBezTo>
                      <a:pt x="16953" y="18062"/>
                      <a:pt x="16899" y="18069"/>
                      <a:pt x="16849" y="18069"/>
                    </a:cubicBezTo>
                    <a:cubicBezTo>
                      <a:pt x="16605" y="18069"/>
                      <a:pt x="16494" y="17911"/>
                      <a:pt x="16533" y="17615"/>
                    </a:cubicBezTo>
                    <a:cubicBezTo>
                      <a:pt x="16595" y="16963"/>
                      <a:pt x="16672" y="16296"/>
                      <a:pt x="16827" y="15661"/>
                    </a:cubicBezTo>
                    <a:cubicBezTo>
                      <a:pt x="17138" y="14497"/>
                      <a:pt x="17494" y="13334"/>
                      <a:pt x="17836" y="12187"/>
                    </a:cubicBezTo>
                    <a:cubicBezTo>
                      <a:pt x="17867" y="12078"/>
                      <a:pt x="17882" y="11970"/>
                      <a:pt x="17929" y="11814"/>
                    </a:cubicBezTo>
                    <a:lnTo>
                      <a:pt x="17929" y="11814"/>
                    </a:lnTo>
                    <a:cubicBezTo>
                      <a:pt x="16781" y="11985"/>
                      <a:pt x="15680" y="12109"/>
                      <a:pt x="14594" y="12311"/>
                    </a:cubicBezTo>
                    <a:cubicBezTo>
                      <a:pt x="10438" y="13086"/>
                      <a:pt x="6669" y="14730"/>
                      <a:pt x="3335" y="17320"/>
                    </a:cubicBezTo>
                    <a:cubicBezTo>
                      <a:pt x="2187" y="18204"/>
                      <a:pt x="1133" y="19197"/>
                      <a:pt x="217" y="20329"/>
                    </a:cubicBezTo>
                    <a:cubicBezTo>
                      <a:pt x="140" y="20406"/>
                      <a:pt x="93" y="20499"/>
                      <a:pt x="0" y="20623"/>
                    </a:cubicBezTo>
                    <a:cubicBezTo>
                      <a:pt x="357" y="20546"/>
                      <a:pt x="652" y="20468"/>
                      <a:pt x="946" y="20437"/>
                    </a:cubicBezTo>
                    <a:cubicBezTo>
                      <a:pt x="1144" y="20415"/>
                      <a:pt x="1338" y="20403"/>
                      <a:pt x="1527" y="20403"/>
                    </a:cubicBezTo>
                    <a:cubicBezTo>
                      <a:pt x="2645" y="20403"/>
                      <a:pt x="3607" y="20812"/>
                      <a:pt x="4296" y="21833"/>
                    </a:cubicBezTo>
                    <a:cubicBezTo>
                      <a:pt x="4436" y="22050"/>
                      <a:pt x="4591" y="22236"/>
                      <a:pt x="4715" y="22453"/>
                    </a:cubicBezTo>
                    <a:cubicBezTo>
                      <a:pt x="4994" y="22857"/>
                      <a:pt x="5335" y="23120"/>
                      <a:pt x="5847" y="23198"/>
                    </a:cubicBezTo>
                    <a:cubicBezTo>
                      <a:pt x="6623" y="23306"/>
                      <a:pt x="7383" y="23462"/>
                      <a:pt x="8174" y="23570"/>
                    </a:cubicBezTo>
                    <a:cubicBezTo>
                      <a:pt x="9213" y="23710"/>
                      <a:pt x="10221" y="23927"/>
                      <a:pt x="11089" y="24563"/>
                    </a:cubicBezTo>
                    <a:cubicBezTo>
                      <a:pt x="12175" y="25354"/>
                      <a:pt x="12857" y="26362"/>
                      <a:pt x="12780" y="27758"/>
                    </a:cubicBezTo>
                    <a:cubicBezTo>
                      <a:pt x="12780" y="27913"/>
                      <a:pt x="12764" y="28052"/>
                      <a:pt x="12749" y="28207"/>
                    </a:cubicBezTo>
                    <a:cubicBezTo>
                      <a:pt x="12780" y="28207"/>
                      <a:pt x="12795" y="28223"/>
                      <a:pt x="12811" y="28223"/>
                    </a:cubicBezTo>
                    <a:cubicBezTo>
                      <a:pt x="13152" y="27773"/>
                      <a:pt x="13509" y="27323"/>
                      <a:pt x="13819" y="26842"/>
                    </a:cubicBezTo>
                    <a:cubicBezTo>
                      <a:pt x="14455" y="25858"/>
                      <a:pt x="15674" y="25301"/>
                      <a:pt x="16857" y="25301"/>
                    </a:cubicBezTo>
                    <a:cubicBezTo>
                      <a:pt x="17463" y="25301"/>
                      <a:pt x="18060" y="25447"/>
                      <a:pt x="18564" y="25757"/>
                    </a:cubicBezTo>
                    <a:cubicBezTo>
                      <a:pt x="18673" y="25819"/>
                      <a:pt x="18782" y="25881"/>
                      <a:pt x="18906" y="25912"/>
                    </a:cubicBezTo>
                    <a:cubicBezTo>
                      <a:pt x="19004" y="25932"/>
                      <a:pt x="19108" y="25951"/>
                      <a:pt x="19207" y="25951"/>
                    </a:cubicBezTo>
                    <a:cubicBezTo>
                      <a:pt x="19264" y="25951"/>
                      <a:pt x="19320" y="25945"/>
                      <a:pt x="19371" y="25927"/>
                    </a:cubicBezTo>
                    <a:cubicBezTo>
                      <a:pt x="19960" y="25726"/>
                      <a:pt x="20550" y="25493"/>
                      <a:pt x="21139" y="25261"/>
                    </a:cubicBezTo>
                    <a:cubicBezTo>
                      <a:pt x="22752" y="24594"/>
                      <a:pt x="24148" y="23632"/>
                      <a:pt x="25388" y="22422"/>
                    </a:cubicBezTo>
                    <a:cubicBezTo>
                      <a:pt x="25590" y="22236"/>
                      <a:pt x="25652" y="22050"/>
                      <a:pt x="25574" y="21787"/>
                    </a:cubicBezTo>
                    <a:cubicBezTo>
                      <a:pt x="25512" y="21569"/>
                      <a:pt x="25481" y="21352"/>
                      <a:pt x="25450" y="21120"/>
                    </a:cubicBezTo>
                    <a:cubicBezTo>
                      <a:pt x="25426" y="20736"/>
                      <a:pt x="25559" y="20540"/>
                      <a:pt x="25851" y="20540"/>
                    </a:cubicBezTo>
                    <a:cubicBezTo>
                      <a:pt x="25925" y="20540"/>
                      <a:pt x="26008" y="20552"/>
                      <a:pt x="26102" y="20577"/>
                    </a:cubicBezTo>
                    <a:cubicBezTo>
                      <a:pt x="26319" y="20639"/>
                      <a:pt x="26505" y="20779"/>
                      <a:pt x="26691" y="20903"/>
                    </a:cubicBezTo>
                    <a:cubicBezTo>
                      <a:pt x="26784" y="20980"/>
                      <a:pt x="26862" y="21073"/>
                      <a:pt x="26970" y="21151"/>
                    </a:cubicBezTo>
                    <a:cubicBezTo>
                      <a:pt x="27497" y="20561"/>
                      <a:pt x="28056" y="20019"/>
                      <a:pt x="28552" y="19414"/>
                    </a:cubicBezTo>
                    <a:cubicBezTo>
                      <a:pt x="29576" y="18189"/>
                      <a:pt x="30382" y="16824"/>
                      <a:pt x="31080" y="15381"/>
                    </a:cubicBezTo>
                    <a:cubicBezTo>
                      <a:pt x="32631" y="12233"/>
                      <a:pt x="33391" y="8930"/>
                      <a:pt x="32972" y="5425"/>
                    </a:cubicBezTo>
                    <a:cubicBezTo>
                      <a:pt x="32724" y="3331"/>
                      <a:pt x="31762" y="1594"/>
                      <a:pt x="30165" y="229"/>
                    </a:cubicBezTo>
                    <a:cubicBezTo>
                      <a:pt x="30041" y="121"/>
                      <a:pt x="29839" y="59"/>
                      <a:pt x="29669" y="28"/>
                    </a:cubicBezTo>
                    <a:cubicBezTo>
                      <a:pt x="29600" y="9"/>
                      <a:pt x="29534" y="0"/>
                      <a:pt x="294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9" name="Google Shape;3659;p30"/>
              <p:cNvSpPr/>
              <p:nvPr/>
            </p:nvSpPr>
            <p:spPr>
              <a:xfrm>
                <a:off x="2470600" y="2979775"/>
                <a:ext cx="408700" cy="421150"/>
              </a:xfrm>
              <a:custGeom>
                <a:avLst/>
                <a:gdLst/>
                <a:ahLst/>
                <a:cxnLst/>
                <a:rect l="l" t="t" r="r" b="b"/>
                <a:pathLst>
                  <a:path w="16348" h="16846" extrusionOk="0">
                    <a:moveTo>
                      <a:pt x="3366" y="1157"/>
                    </a:moveTo>
                    <a:lnTo>
                      <a:pt x="3366" y="1157"/>
                    </a:lnTo>
                    <a:cubicBezTo>
                      <a:pt x="3041" y="1530"/>
                      <a:pt x="2715" y="1855"/>
                      <a:pt x="2451" y="2212"/>
                    </a:cubicBezTo>
                    <a:cubicBezTo>
                      <a:pt x="2203" y="2569"/>
                      <a:pt x="2017" y="2972"/>
                      <a:pt x="1784" y="3344"/>
                    </a:cubicBezTo>
                    <a:cubicBezTo>
                      <a:pt x="1660" y="2801"/>
                      <a:pt x="2792" y="1250"/>
                      <a:pt x="3366" y="1157"/>
                    </a:cubicBezTo>
                    <a:close/>
                    <a:moveTo>
                      <a:pt x="1583" y="3887"/>
                    </a:moveTo>
                    <a:cubicBezTo>
                      <a:pt x="1040" y="5143"/>
                      <a:pt x="1241" y="6492"/>
                      <a:pt x="1148" y="7795"/>
                    </a:cubicBezTo>
                    <a:cubicBezTo>
                      <a:pt x="807" y="6958"/>
                      <a:pt x="931" y="4321"/>
                      <a:pt x="1583" y="3887"/>
                    </a:cubicBezTo>
                    <a:close/>
                    <a:moveTo>
                      <a:pt x="14036" y="4569"/>
                    </a:moveTo>
                    <a:cubicBezTo>
                      <a:pt x="14145" y="4678"/>
                      <a:pt x="14269" y="4771"/>
                      <a:pt x="14362" y="4895"/>
                    </a:cubicBezTo>
                    <a:cubicBezTo>
                      <a:pt x="14703" y="5360"/>
                      <a:pt x="15060" y="5810"/>
                      <a:pt x="15370" y="6291"/>
                    </a:cubicBezTo>
                    <a:cubicBezTo>
                      <a:pt x="15835" y="7020"/>
                      <a:pt x="15882" y="7795"/>
                      <a:pt x="15649" y="8617"/>
                    </a:cubicBezTo>
                    <a:cubicBezTo>
                      <a:pt x="15634" y="8664"/>
                      <a:pt x="15587" y="8695"/>
                      <a:pt x="15479" y="8741"/>
                    </a:cubicBezTo>
                    <a:cubicBezTo>
                      <a:pt x="15479" y="8633"/>
                      <a:pt x="15463" y="8509"/>
                      <a:pt x="15479" y="8416"/>
                    </a:cubicBezTo>
                    <a:cubicBezTo>
                      <a:pt x="15618" y="7563"/>
                      <a:pt x="15494" y="6787"/>
                      <a:pt x="14920" y="6089"/>
                    </a:cubicBezTo>
                    <a:cubicBezTo>
                      <a:pt x="14564" y="5639"/>
                      <a:pt x="14269" y="5143"/>
                      <a:pt x="13959" y="4662"/>
                    </a:cubicBezTo>
                    <a:cubicBezTo>
                      <a:pt x="13974" y="4631"/>
                      <a:pt x="14005" y="4600"/>
                      <a:pt x="14036" y="4569"/>
                    </a:cubicBezTo>
                    <a:close/>
                    <a:moveTo>
                      <a:pt x="14502" y="6244"/>
                    </a:moveTo>
                    <a:cubicBezTo>
                      <a:pt x="14781" y="6430"/>
                      <a:pt x="15060" y="6663"/>
                      <a:pt x="15137" y="7035"/>
                    </a:cubicBezTo>
                    <a:cubicBezTo>
                      <a:pt x="15199" y="7376"/>
                      <a:pt x="15199" y="7764"/>
                      <a:pt x="15153" y="8121"/>
                    </a:cubicBezTo>
                    <a:cubicBezTo>
                      <a:pt x="15091" y="8540"/>
                      <a:pt x="14967" y="8958"/>
                      <a:pt x="14843" y="9362"/>
                    </a:cubicBezTo>
                    <a:cubicBezTo>
                      <a:pt x="14765" y="9594"/>
                      <a:pt x="14626" y="9811"/>
                      <a:pt x="14486" y="10028"/>
                    </a:cubicBezTo>
                    <a:cubicBezTo>
                      <a:pt x="14439" y="10106"/>
                      <a:pt x="14315" y="10153"/>
                      <a:pt x="14222" y="10215"/>
                    </a:cubicBezTo>
                    <a:cubicBezTo>
                      <a:pt x="14207" y="10184"/>
                      <a:pt x="14176" y="10168"/>
                      <a:pt x="14160" y="10153"/>
                    </a:cubicBezTo>
                    <a:cubicBezTo>
                      <a:pt x="14191" y="10060"/>
                      <a:pt x="14222" y="9966"/>
                      <a:pt x="14269" y="9873"/>
                    </a:cubicBezTo>
                    <a:cubicBezTo>
                      <a:pt x="14393" y="9594"/>
                      <a:pt x="14548" y="9331"/>
                      <a:pt x="14657" y="9036"/>
                    </a:cubicBezTo>
                    <a:cubicBezTo>
                      <a:pt x="14781" y="8679"/>
                      <a:pt x="14874" y="8307"/>
                      <a:pt x="14951" y="7935"/>
                    </a:cubicBezTo>
                    <a:cubicBezTo>
                      <a:pt x="15044" y="7439"/>
                      <a:pt x="14998" y="6958"/>
                      <a:pt x="14626" y="6570"/>
                    </a:cubicBezTo>
                    <a:cubicBezTo>
                      <a:pt x="14548" y="6492"/>
                      <a:pt x="14486" y="6399"/>
                      <a:pt x="14408" y="6322"/>
                    </a:cubicBezTo>
                    <a:cubicBezTo>
                      <a:pt x="14439" y="6291"/>
                      <a:pt x="14471" y="6260"/>
                      <a:pt x="14502" y="6244"/>
                    </a:cubicBezTo>
                    <a:close/>
                    <a:moveTo>
                      <a:pt x="15370" y="9424"/>
                    </a:moveTo>
                    <a:cubicBezTo>
                      <a:pt x="15494" y="9920"/>
                      <a:pt x="14796" y="11238"/>
                      <a:pt x="14393" y="11269"/>
                    </a:cubicBezTo>
                    <a:cubicBezTo>
                      <a:pt x="14719" y="10649"/>
                      <a:pt x="15044" y="10044"/>
                      <a:pt x="15370" y="9424"/>
                    </a:cubicBezTo>
                    <a:close/>
                    <a:moveTo>
                      <a:pt x="11819" y="9517"/>
                    </a:moveTo>
                    <a:cubicBezTo>
                      <a:pt x="12578" y="9532"/>
                      <a:pt x="13323" y="10385"/>
                      <a:pt x="13323" y="11285"/>
                    </a:cubicBezTo>
                    <a:cubicBezTo>
                      <a:pt x="13323" y="12184"/>
                      <a:pt x="12547" y="12898"/>
                      <a:pt x="11570" y="12898"/>
                    </a:cubicBezTo>
                    <a:cubicBezTo>
                      <a:pt x="11561" y="12898"/>
                      <a:pt x="11552" y="12898"/>
                      <a:pt x="11543" y="12898"/>
                    </a:cubicBezTo>
                    <a:cubicBezTo>
                      <a:pt x="10671" y="12898"/>
                      <a:pt x="9957" y="12175"/>
                      <a:pt x="9957" y="11331"/>
                    </a:cubicBezTo>
                    <a:cubicBezTo>
                      <a:pt x="9957" y="10370"/>
                      <a:pt x="10826" y="9517"/>
                      <a:pt x="11819" y="9517"/>
                    </a:cubicBezTo>
                    <a:close/>
                    <a:moveTo>
                      <a:pt x="5285" y="0"/>
                    </a:moveTo>
                    <a:cubicBezTo>
                      <a:pt x="4769" y="0"/>
                      <a:pt x="4261" y="140"/>
                      <a:pt x="3800" y="398"/>
                    </a:cubicBezTo>
                    <a:cubicBezTo>
                      <a:pt x="2219" y="1266"/>
                      <a:pt x="1210" y="2677"/>
                      <a:pt x="761" y="4445"/>
                    </a:cubicBezTo>
                    <a:cubicBezTo>
                      <a:pt x="497" y="5515"/>
                      <a:pt x="482" y="6617"/>
                      <a:pt x="528" y="7718"/>
                    </a:cubicBezTo>
                    <a:cubicBezTo>
                      <a:pt x="590" y="8958"/>
                      <a:pt x="528" y="10168"/>
                      <a:pt x="187" y="11362"/>
                    </a:cubicBezTo>
                    <a:cubicBezTo>
                      <a:pt x="1" y="11967"/>
                      <a:pt x="156" y="12494"/>
                      <a:pt x="482" y="13006"/>
                    </a:cubicBezTo>
                    <a:cubicBezTo>
                      <a:pt x="776" y="13456"/>
                      <a:pt x="1133" y="13813"/>
                      <a:pt x="1598" y="14061"/>
                    </a:cubicBezTo>
                    <a:cubicBezTo>
                      <a:pt x="2281" y="14402"/>
                      <a:pt x="2963" y="14728"/>
                      <a:pt x="3630" y="15069"/>
                    </a:cubicBezTo>
                    <a:cubicBezTo>
                      <a:pt x="3883" y="15210"/>
                      <a:pt x="4142" y="15277"/>
                      <a:pt x="4410" y="15277"/>
                    </a:cubicBezTo>
                    <a:cubicBezTo>
                      <a:pt x="4585" y="15277"/>
                      <a:pt x="4764" y="15248"/>
                      <a:pt x="4948" y="15193"/>
                    </a:cubicBezTo>
                    <a:cubicBezTo>
                      <a:pt x="5103" y="15131"/>
                      <a:pt x="5258" y="15084"/>
                      <a:pt x="5413" y="15038"/>
                    </a:cubicBezTo>
                    <a:cubicBezTo>
                      <a:pt x="5529" y="15006"/>
                      <a:pt x="5634" y="14989"/>
                      <a:pt x="5729" y="14989"/>
                    </a:cubicBezTo>
                    <a:cubicBezTo>
                      <a:pt x="6004" y="14989"/>
                      <a:pt x="6202" y="15126"/>
                      <a:pt x="6375" y="15426"/>
                    </a:cubicBezTo>
                    <a:cubicBezTo>
                      <a:pt x="6483" y="15612"/>
                      <a:pt x="6592" y="15813"/>
                      <a:pt x="6732" y="15968"/>
                    </a:cubicBezTo>
                    <a:cubicBezTo>
                      <a:pt x="7198" y="16532"/>
                      <a:pt x="7906" y="16846"/>
                      <a:pt x="8651" y="16846"/>
                    </a:cubicBezTo>
                    <a:cubicBezTo>
                      <a:pt x="8972" y="16846"/>
                      <a:pt x="9299" y="16788"/>
                      <a:pt x="9616" y="16666"/>
                    </a:cubicBezTo>
                    <a:cubicBezTo>
                      <a:pt x="10177" y="16453"/>
                      <a:pt x="10737" y="16297"/>
                      <a:pt x="11317" y="16297"/>
                    </a:cubicBezTo>
                    <a:cubicBezTo>
                      <a:pt x="11411" y="16297"/>
                      <a:pt x="11506" y="16301"/>
                      <a:pt x="11601" y="16310"/>
                    </a:cubicBezTo>
                    <a:cubicBezTo>
                      <a:pt x="11620" y="16314"/>
                      <a:pt x="11638" y="16316"/>
                      <a:pt x="11656" y="16316"/>
                    </a:cubicBezTo>
                    <a:cubicBezTo>
                      <a:pt x="11698" y="16316"/>
                      <a:pt x="11739" y="16305"/>
                      <a:pt x="11772" y="16294"/>
                    </a:cubicBezTo>
                    <a:cubicBezTo>
                      <a:pt x="11787" y="16263"/>
                      <a:pt x="11787" y="16232"/>
                      <a:pt x="11803" y="16201"/>
                    </a:cubicBezTo>
                    <a:cubicBezTo>
                      <a:pt x="11663" y="16154"/>
                      <a:pt x="11524" y="16077"/>
                      <a:pt x="11400" y="16077"/>
                    </a:cubicBezTo>
                    <a:cubicBezTo>
                      <a:pt x="10966" y="16092"/>
                      <a:pt x="10516" y="16092"/>
                      <a:pt x="10082" y="16185"/>
                    </a:cubicBezTo>
                    <a:cubicBezTo>
                      <a:pt x="9849" y="16237"/>
                      <a:pt x="9626" y="16263"/>
                      <a:pt x="9412" y="16263"/>
                    </a:cubicBezTo>
                    <a:cubicBezTo>
                      <a:pt x="8668" y="16263"/>
                      <a:pt x="8030" y="15954"/>
                      <a:pt x="7476" y="15364"/>
                    </a:cubicBezTo>
                    <a:cubicBezTo>
                      <a:pt x="7367" y="15255"/>
                      <a:pt x="7274" y="15162"/>
                      <a:pt x="7197" y="15038"/>
                    </a:cubicBezTo>
                    <a:cubicBezTo>
                      <a:pt x="7135" y="14960"/>
                      <a:pt x="7073" y="14852"/>
                      <a:pt x="7088" y="14774"/>
                    </a:cubicBezTo>
                    <a:cubicBezTo>
                      <a:pt x="7104" y="14712"/>
                      <a:pt x="7228" y="14650"/>
                      <a:pt x="7321" y="14635"/>
                    </a:cubicBezTo>
                    <a:cubicBezTo>
                      <a:pt x="8112" y="14526"/>
                      <a:pt x="8918" y="14480"/>
                      <a:pt x="9709" y="14324"/>
                    </a:cubicBezTo>
                    <a:cubicBezTo>
                      <a:pt x="12284" y="13844"/>
                      <a:pt x="14439" y="12696"/>
                      <a:pt x="15634" y="10230"/>
                    </a:cubicBezTo>
                    <a:cubicBezTo>
                      <a:pt x="16099" y="9269"/>
                      <a:pt x="16347" y="8245"/>
                      <a:pt x="16145" y="7190"/>
                    </a:cubicBezTo>
                    <a:cubicBezTo>
                      <a:pt x="16006" y="6384"/>
                      <a:pt x="15541" y="5702"/>
                      <a:pt x="15075" y="5050"/>
                    </a:cubicBezTo>
                    <a:cubicBezTo>
                      <a:pt x="14672" y="4492"/>
                      <a:pt x="14145" y="4104"/>
                      <a:pt x="13509" y="3871"/>
                    </a:cubicBezTo>
                    <a:cubicBezTo>
                      <a:pt x="12470" y="3515"/>
                      <a:pt x="11446" y="3174"/>
                      <a:pt x="10392" y="2863"/>
                    </a:cubicBezTo>
                    <a:cubicBezTo>
                      <a:pt x="9539" y="2615"/>
                      <a:pt x="8810" y="2197"/>
                      <a:pt x="8189" y="1561"/>
                    </a:cubicBezTo>
                    <a:cubicBezTo>
                      <a:pt x="7771" y="1142"/>
                      <a:pt x="7290" y="739"/>
                      <a:pt x="6794" y="429"/>
                    </a:cubicBezTo>
                    <a:cubicBezTo>
                      <a:pt x="6309" y="136"/>
                      <a:pt x="5793" y="0"/>
                      <a:pt x="52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0" name="Google Shape;3660;p30"/>
              <p:cNvSpPr/>
              <p:nvPr/>
            </p:nvSpPr>
            <p:spPr>
              <a:xfrm>
                <a:off x="2874225" y="3019550"/>
                <a:ext cx="430400" cy="262500"/>
              </a:xfrm>
              <a:custGeom>
                <a:avLst/>
                <a:gdLst/>
                <a:ahLst/>
                <a:cxnLst/>
                <a:rect l="l" t="t" r="r" b="b"/>
                <a:pathLst>
                  <a:path w="17216" h="10500" extrusionOk="0">
                    <a:moveTo>
                      <a:pt x="14842" y="5351"/>
                    </a:moveTo>
                    <a:cubicBezTo>
                      <a:pt x="14858" y="5382"/>
                      <a:pt x="14889" y="5398"/>
                      <a:pt x="14904" y="5429"/>
                    </a:cubicBezTo>
                    <a:cubicBezTo>
                      <a:pt x="14842" y="5506"/>
                      <a:pt x="14811" y="5615"/>
                      <a:pt x="14734" y="5677"/>
                    </a:cubicBezTo>
                    <a:cubicBezTo>
                      <a:pt x="13958" y="6235"/>
                      <a:pt x="13167" y="6732"/>
                      <a:pt x="12237" y="6949"/>
                    </a:cubicBezTo>
                    <a:cubicBezTo>
                      <a:pt x="12206" y="6959"/>
                      <a:pt x="12173" y="6962"/>
                      <a:pt x="12139" y="6962"/>
                    </a:cubicBezTo>
                    <a:cubicBezTo>
                      <a:pt x="12071" y="6962"/>
                      <a:pt x="11999" y="6949"/>
                      <a:pt x="11927" y="6949"/>
                    </a:cubicBezTo>
                    <a:cubicBezTo>
                      <a:pt x="11911" y="6918"/>
                      <a:pt x="11911" y="6871"/>
                      <a:pt x="11896" y="6825"/>
                    </a:cubicBezTo>
                    <a:cubicBezTo>
                      <a:pt x="13012" y="6592"/>
                      <a:pt x="13912" y="5956"/>
                      <a:pt x="14842" y="5351"/>
                    </a:cubicBezTo>
                    <a:close/>
                    <a:moveTo>
                      <a:pt x="3886" y="5793"/>
                    </a:moveTo>
                    <a:cubicBezTo>
                      <a:pt x="4432" y="5793"/>
                      <a:pt x="4950" y="6003"/>
                      <a:pt x="5460" y="6220"/>
                    </a:cubicBezTo>
                    <a:cubicBezTo>
                      <a:pt x="6049" y="6468"/>
                      <a:pt x="6607" y="6763"/>
                      <a:pt x="7181" y="6995"/>
                    </a:cubicBezTo>
                    <a:cubicBezTo>
                      <a:pt x="7854" y="7266"/>
                      <a:pt x="8531" y="7369"/>
                      <a:pt x="9213" y="7369"/>
                    </a:cubicBezTo>
                    <a:cubicBezTo>
                      <a:pt x="9743" y="7369"/>
                      <a:pt x="10275" y="7307"/>
                      <a:pt x="10810" y="7212"/>
                    </a:cubicBezTo>
                    <a:cubicBezTo>
                      <a:pt x="10934" y="7181"/>
                      <a:pt x="11058" y="7181"/>
                      <a:pt x="11167" y="7166"/>
                    </a:cubicBezTo>
                    <a:cubicBezTo>
                      <a:pt x="11182" y="7197"/>
                      <a:pt x="11198" y="7228"/>
                      <a:pt x="11213" y="7259"/>
                    </a:cubicBezTo>
                    <a:cubicBezTo>
                      <a:pt x="11089" y="7321"/>
                      <a:pt x="10981" y="7383"/>
                      <a:pt x="10857" y="7414"/>
                    </a:cubicBezTo>
                    <a:cubicBezTo>
                      <a:pt x="10324" y="7530"/>
                      <a:pt x="9798" y="7589"/>
                      <a:pt x="9279" y="7589"/>
                    </a:cubicBezTo>
                    <a:cubicBezTo>
                      <a:pt x="8272" y="7589"/>
                      <a:pt x="7290" y="7368"/>
                      <a:pt x="6328" y="6918"/>
                    </a:cubicBezTo>
                    <a:cubicBezTo>
                      <a:pt x="5723" y="6638"/>
                      <a:pt x="5118" y="6375"/>
                      <a:pt x="4514" y="6127"/>
                    </a:cubicBezTo>
                    <a:cubicBezTo>
                      <a:pt x="4289" y="6026"/>
                      <a:pt x="4060" y="5979"/>
                      <a:pt x="3831" y="5979"/>
                    </a:cubicBezTo>
                    <a:cubicBezTo>
                      <a:pt x="3602" y="5979"/>
                      <a:pt x="3374" y="6026"/>
                      <a:pt x="3149" y="6111"/>
                    </a:cubicBezTo>
                    <a:cubicBezTo>
                      <a:pt x="3071" y="6142"/>
                      <a:pt x="2978" y="6158"/>
                      <a:pt x="2901" y="6173"/>
                    </a:cubicBezTo>
                    <a:cubicBezTo>
                      <a:pt x="2885" y="6142"/>
                      <a:pt x="2885" y="6111"/>
                      <a:pt x="2870" y="6096"/>
                    </a:cubicBezTo>
                    <a:cubicBezTo>
                      <a:pt x="2963" y="6034"/>
                      <a:pt x="3056" y="5972"/>
                      <a:pt x="3164" y="5925"/>
                    </a:cubicBezTo>
                    <a:cubicBezTo>
                      <a:pt x="3411" y="5832"/>
                      <a:pt x="3651" y="5793"/>
                      <a:pt x="3886" y="5793"/>
                    </a:cubicBezTo>
                    <a:close/>
                    <a:moveTo>
                      <a:pt x="15959" y="1"/>
                    </a:moveTo>
                    <a:cubicBezTo>
                      <a:pt x="15913" y="187"/>
                      <a:pt x="15819" y="388"/>
                      <a:pt x="15819" y="590"/>
                    </a:cubicBezTo>
                    <a:cubicBezTo>
                      <a:pt x="15835" y="1086"/>
                      <a:pt x="15897" y="1598"/>
                      <a:pt x="15913" y="2094"/>
                    </a:cubicBezTo>
                    <a:cubicBezTo>
                      <a:pt x="15928" y="3164"/>
                      <a:pt x="15618" y="4111"/>
                      <a:pt x="14811" y="4870"/>
                    </a:cubicBezTo>
                    <a:cubicBezTo>
                      <a:pt x="14284" y="5351"/>
                      <a:pt x="13695" y="5708"/>
                      <a:pt x="13028" y="5941"/>
                    </a:cubicBezTo>
                    <a:cubicBezTo>
                      <a:pt x="12006" y="6288"/>
                      <a:pt x="10976" y="6591"/>
                      <a:pt x="9923" y="6591"/>
                    </a:cubicBezTo>
                    <a:cubicBezTo>
                      <a:pt x="9474" y="6591"/>
                      <a:pt x="9020" y="6536"/>
                      <a:pt x="8561" y="6406"/>
                    </a:cubicBezTo>
                    <a:cubicBezTo>
                      <a:pt x="7708" y="6158"/>
                      <a:pt x="6886" y="5816"/>
                      <a:pt x="6049" y="5522"/>
                    </a:cubicBezTo>
                    <a:cubicBezTo>
                      <a:pt x="5456" y="5323"/>
                      <a:pt x="4883" y="5221"/>
                      <a:pt x="4329" y="5221"/>
                    </a:cubicBezTo>
                    <a:cubicBezTo>
                      <a:pt x="3246" y="5221"/>
                      <a:pt x="2237" y="5610"/>
                      <a:pt x="1303" y="6421"/>
                    </a:cubicBezTo>
                    <a:cubicBezTo>
                      <a:pt x="1102" y="6592"/>
                      <a:pt x="900" y="6763"/>
                      <a:pt x="698" y="6949"/>
                    </a:cubicBezTo>
                    <a:cubicBezTo>
                      <a:pt x="326" y="7305"/>
                      <a:pt x="16" y="7709"/>
                      <a:pt x="0" y="8313"/>
                    </a:cubicBezTo>
                    <a:cubicBezTo>
                      <a:pt x="171" y="8205"/>
                      <a:pt x="311" y="8096"/>
                      <a:pt x="481" y="8034"/>
                    </a:cubicBezTo>
                    <a:cubicBezTo>
                      <a:pt x="927" y="7847"/>
                      <a:pt x="1377" y="7762"/>
                      <a:pt x="1830" y="7762"/>
                    </a:cubicBezTo>
                    <a:cubicBezTo>
                      <a:pt x="2165" y="7762"/>
                      <a:pt x="2502" y="7809"/>
                      <a:pt x="2839" y="7895"/>
                    </a:cubicBezTo>
                    <a:cubicBezTo>
                      <a:pt x="3847" y="8143"/>
                      <a:pt x="4731" y="8624"/>
                      <a:pt x="5615" y="9120"/>
                    </a:cubicBezTo>
                    <a:cubicBezTo>
                      <a:pt x="6654" y="9694"/>
                      <a:pt x="7739" y="10112"/>
                      <a:pt x="8903" y="10376"/>
                    </a:cubicBezTo>
                    <a:cubicBezTo>
                      <a:pt x="9279" y="10459"/>
                      <a:pt x="9643" y="10499"/>
                      <a:pt x="9996" y="10499"/>
                    </a:cubicBezTo>
                    <a:cubicBezTo>
                      <a:pt x="11037" y="10499"/>
                      <a:pt x="11981" y="10145"/>
                      <a:pt x="12873" y="9461"/>
                    </a:cubicBezTo>
                    <a:cubicBezTo>
                      <a:pt x="13540" y="8965"/>
                      <a:pt x="14207" y="8453"/>
                      <a:pt x="14873" y="7972"/>
                    </a:cubicBezTo>
                    <a:cubicBezTo>
                      <a:pt x="16424" y="6840"/>
                      <a:pt x="17215" y="5320"/>
                      <a:pt x="17184" y="3413"/>
                    </a:cubicBezTo>
                    <a:cubicBezTo>
                      <a:pt x="17184" y="2963"/>
                      <a:pt x="17153" y="2498"/>
                      <a:pt x="16797" y="2172"/>
                    </a:cubicBezTo>
                    <a:cubicBezTo>
                      <a:pt x="16486" y="1908"/>
                      <a:pt x="16409" y="1598"/>
                      <a:pt x="16378" y="1210"/>
                    </a:cubicBezTo>
                    <a:cubicBezTo>
                      <a:pt x="16331" y="807"/>
                      <a:pt x="16223" y="404"/>
                      <a:pt x="1613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1" name="Google Shape;3661;p30"/>
              <p:cNvSpPr/>
              <p:nvPr/>
            </p:nvSpPr>
            <p:spPr>
              <a:xfrm>
                <a:off x="3025425" y="2140050"/>
                <a:ext cx="247800" cy="325100"/>
              </a:xfrm>
              <a:custGeom>
                <a:avLst/>
                <a:gdLst/>
                <a:ahLst/>
                <a:cxnLst/>
                <a:rect l="l" t="t" r="r" b="b"/>
                <a:pathLst>
                  <a:path w="9912" h="13004" extrusionOk="0">
                    <a:moveTo>
                      <a:pt x="1707" y="1852"/>
                    </a:moveTo>
                    <a:lnTo>
                      <a:pt x="1707" y="1852"/>
                    </a:lnTo>
                    <a:cubicBezTo>
                      <a:pt x="1676" y="2442"/>
                      <a:pt x="1319" y="2938"/>
                      <a:pt x="1195" y="3512"/>
                    </a:cubicBezTo>
                    <a:cubicBezTo>
                      <a:pt x="1133" y="3481"/>
                      <a:pt x="1087" y="3465"/>
                      <a:pt x="1024" y="3450"/>
                    </a:cubicBezTo>
                    <a:cubicBezTo>
                      <a:pt x="1118" y="2860"/>
                      <a:pt x="1412" y="2349"/>
                      <a:pt x="1707" y="1852"/>
                    </a:cubicBezTo>
                    <a:close/>
                    <a:moveTo>
                      <a:pt x="2901" y="8924"/>
                    </a:moveTo>
                    <a:cubicBezTo>
                      <a:pt x="3568" y="9172"/>
                      <a:pt x="4219" y="9421"/>
                      <a:pt x="4840" y="9669"/>
                    </a:cubicBezTo>
                    <a:cubicBezTo>
                      <a:pt x="4778" y="9715"/>
                      <a:pt x="4681" y="9739"/>
                      <a:pt x="4558" y="9739"/>
                    </a:cubicBezTo>
                    <a:cubicBezTo>
                      <a:pt x="4312" y="9739"/>
                      <a:pt x="3961" y="9643"/>
                      <a:pt x="3568" y="9436"/>
                    </a:cubicBezTo>
                    <a:cubicBezTo>
                      <a:pt x="3320" y="9312"/>
                      <a:pt x="3010" y="9250"/>
                      <a:pt x="2901" y="8924"/>
                    </a:cubicBezTo>
                    <a:close/>
                    <a:moveTo>
                      <a:pt x="885" y="4287"/>
                    </a:moveTo>
                    <a:lnTo>
                      <a:pt x="978" y="4318"/>
                    </a:lnTo>
                    <a:cubicBezTo>
                      <a:pt x="962" y="4411"/>
                      <a:pt x="962" y="4520"/>
                      <a:pt x="947" y="4613"/>
                    </a:cubicBezTo>
                    <a:cubicBezTo>
                      <a:pt x="714" y="5822"/>
                      <a:pt x="745" y="7017"/>
                      <a:pt x="1335" y="8118"/>
                    </a:cubicBezTo>
                    <a:cubicBezTo>
                      <a:pt x="1924" y="9234"/>
                      <a:pt x="2932" y="9808"/>
                      <a:pt x="4173" y="9963"/>
                    </a:cubicBezTo>
                    <a:cubicBezTo>
                      <a:pt x="4436" y="9994"/>
                      <a:pt x="4700" y="10010"/>
                      <a:pt x="4964" y="10041"/>
                    </a:cubicBezTo>
                    <a:cubicBezTo>
                      <a:pt x="4964" y="10072"/>
                      <a:pt x="4964" y="10118"/>
                      <a:pt x="4979" y="10149"/>
                    </a:cubicBezTo>
                    <a:cubicBezTo>
                      <a:pt x="4840" y="10165"/>
                      <a:pt x="4716" y="10196"/>
                      <a:pt x="4592" y="10211"/>
                    </a:cubicBezTo>
                    <a:cubicBezTo>
                      <a:pt x="4513" y="10218"/>
                      <a:pt x="4433" y="10220"/>
                      <a:pt x="4353" y="10220"/>
                    </a:cubicBezTo>
                    <a:cubicBezTo>
                      <a:pt x="2779" y="10220"/>
                      <a:pt x="1010" y="9071"/>
                      <a:pt x="730" y="7079"/>
                    </a:cubicBezTo>
                    <a:cubicBezTo>
                      <a:pt x="606" y="6257"/>
                      <a:pt x="513" y="5450"/>
                      <a:pt x="730" y="4628"/>
                    </a:cubicBezTo>
                    <a:cubicBezTo>
                      <a:pt x="761" y="4504"/>
                      <a:pt x="823" y="4396"/>
                      <a:pt x="885" y="4287"/>
                    </a:cubicBezTo>
                    <a:close/>
                    <a:moveTo>
                      <a:pt x="3947" y="0"/>
                    </a:moveTo>
                    <a:cubicBezTo>
                      <a:pt x="3915" y="0"/>
                      <a:pt x="3877" y="7"/>
                      <a:pt x="3832" y="22"/>
                    </a:cubicBezTo>
                    <a:cubicBezTo>
                      <a:pt x="2668" y="441"/>
                      <a:pt x="1614" y="1030"/>
                      <a:pt x="1040" y="2162"/>
                    </a:cubicBezTo>
                    <a:cubicBezTo>
                      <a:pt x="699" y="2860"/>
                      <a:pt x="435" y="3605"/>
                      <a:pt x="234" y="4349"/>
                    </a:cubicBezTo>
                    <a:cubicBezTo>
                      <a:pt x="1" y="5218"/>
                      <a:pt x="32" y="6117"/>
                      <a:pt x="172" y="7001"/>
                    </a:cubicBezTo>
                    <a:cubicBezTo>
                      <a:pt x="389" y="8335"/>
                      <a:pt x="962" y="9467"/>
                      <a:pt x="2219" y="10118"/>
                    </a:cubicBezTo>
                    <a:cubicBezTo>
                      <a:pt x="2786" y="10416"/>
                      <a:pt x="3392" y="10636"/>
                      <a:pt x="4049" y="10636"/>
                    </a:cubicBezTo>
                    <a:cubicBezTo>
                      <a:pt x="4110" y="10636"/>
                      <a:pt x="4172" y="10634"/>
                      <a:pt x="4235" y="10630"/>
                    </a:cubicBezTo>
                    <a:cubicBezTo>
                      <a:pt x="4747" y="10584"/>
                      <a:pt x="5258" y="10522"/>
                      <a:pt x="5770" y="10522"/>
                    </a:cubicBezTo>
                    <a:cubicBezTo>
                      <a:pt x="5793" y="10521"/>
                      <a:pt x="5815" y="10521"/>
                      <a:pt x="5838" y="10521"/>
                    </a:cubicBezTo>
                    <a:cubicBezTo>
                      <a:pt x="7124" y="10521"/>
                      <a:pt x="8153" y="10962"/>
                      <a:pt x="8717" y="12212"/>
                    </a:cubicBezTo>
                    <a:cubicBezTo>
                      <a:pt x="8825" y="12491"/>
                      <a:pt x="8996" y="12739"/>
                      <a:pt x="9151" y="13003"/>
                    </a:cubicBezTo>
                    <a:cubicBezTo>
                      <a:pt x="9415" y="12770"/>
                      <a:pt x="9663" y="12569"/>
                      <a:pt x="9911" y="12352"/>
                    </a:cubicBezTo>
                    <a:cubicBezTo>
                      <a:pt x="9554" y="11871"/>
                      <a:pt x="9570" y="11313"/>
                      <a:pt x="9477" y="10770"/>
                    </a:cubicBezTo>
                    <a:cubicBezTo>
                      <a:pt x="9260" y="9498"/>
                      <a:pt x="8655" y="8521"/>
                      <a:pt x="7430" y="7978"/>
                    </a:cubicBezTo>
                    <a:cubicBezTo>
                      <a:pt x="7150" y="7854"/>
                      <a:pt x="6871" y="7715"/>
                      <a:pt x="6577" y="7606"/>
                    </a:cubicBezTo>
                    <a:cubicBezTo>
                      <a:pt x="5553" y="7249"/>
                      <a:pt x="4871" y="6489"/>
                      <a:pt x="4281" y="5621"/>
                    </a:cubicBezTo>
                    <a:cubicBezTo>
                      <a:pt x="4049" y="5264"/>
                      <a:pt x="3925" y="4876"/>
                      <a:pt x="3956" y="4442"/>
                    </a:cubicBezTo>
                    <a:cubicBezTo>
                      <a:pt x="3971" y="4101"/>
                      <a:pt x="3971" y="3760"/>
                      <a:pt x="4049" y="3434"/>
                    </a:cubicBezTo>
                    <a:cubicBezTo>
                      <a:pt x="4297" y="2380"/>
                      <a:pt x="4281" y="1325"/>
                      <a:pt x="4142" y="270"/>
                    </a:cubicBezTo>
                    <a:cubicBezTo>
                      <a:pt x="4117" y="120"/>
                      <a:pt x="4082" y="0"/>
                      <a:pt x="394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2" name="Google Shape;3662;p30"/>
              <p:cNvSpPr/>
              <p:nvPr/>
            </p:nvSpPr>
            <p:spPr>
              <a:xfrm>
                <a:off x="3130125" y="2168200"/>
                <a:ext cx="236925" cy="288400"/>
              </a:xfrm>
              <a:custGeom>
                <a:avLst/>
                <a:gdLst/>
                <a:ahLst/>
                <a:cxnLst/>
                <a:rect l="l" t="t" r="r" b="b"/>
                <a:pathLst>
                  <a:path w="9477" h="11536" extrusionOk="0">
                    <a:moveTo>
                      <a:pt x="7801" y="1005"/>
                    </a:moveTo>
                    <a:cubicBezTo>
                      <a:pt x="8189" y="1145"/>
                      <a:pt x="8468" y="1703"/>
                      <a:pt x="8360" y="2169"/>
                    </a:cubicBezTo>
                    <a:cubicBezTo>
                      <a:pt x="8158" y="1750"/>
                      <a:pt x="8003" y="1393"/>
                      <a:pt x="7801" y="1005"/>
                    </a:cubicBezTo>
                    <a:close/>
                    <a:moveTo>
                      <a:pt x="8406" y="2913"/>
                    </a:moveTo>
                    <a:cubicBezTo>
                      <a:pt x="8577" y="3115"/>
                      <a:pt x="8530" y="3363"/>
                      <a:pt x="8453" y="3595"/>
                    </a:cubicBezTo>
                    <a:cubicBezTo>
                      <a:pt x="8220" y="4309"/>
                      <a:pt x="7801" y="4914"/>
                      <a:pt x="7320" y="5487"/>
                    </a:cubicBezTo>
                    <a:cubicBezTo>
                      <a:pt x="7088" y="5767"/>
                      <a:pt x="6871" y="6077"/>
                      <a:pt x="6654" y="6371"/>
                    </a:cubicBezTo>
                    <a:cubicBezTo>
                      <a:pt x="6607" y="6433"/>
                      <a:pt x="6545" y="6496"/>
                      <a:pt x="6483" y="6558"/>
                    </a:cubicBezTo>
                    <a:cubicBezTo>
                      <a:pt x="6467" y="6542"/>
                      <a:pt x="6436" y="6527"/>
                      <a:pt x="6405" y="6527"/>
                    </a:cubicBezTo>
                    <a:cubicBezTo>
                      <a:pt x="6421" y="6418"/>
                      <a:pt x="6421" y="6294"/>
                      <a:pt x="6467" y="6216"/>
                    </a:cubicBezTo>
                    <a:cubicBezTo>
                      <a:pt x="6638" y="5984"/>
                      <a:pt x="6793" y="5705"/>
                      <a:pt x="7010" y="5518"/>
                    </a:cubicBezTo>
                    <a:cubicBezTo>
                      <a:pt x="7584" y="5007"/>
                      <a:pt x="7956" y="4355"/>
                      <a:pt x="8220" y="3642"/>
                    </a:cubicBezTo>
                    <a:cubicBezTo>
                      <a:pt x="8282" y="3502"/>
                      <a:pt x="8266" y="3347"/>
                      <a:pt x="8282" y="3192"/>
                    </a:cubicBezTo>
                    <a:cubicBezTo>
                      <a:pt x="8298" y="3099"/>
                      <a:pt x="8298" y="3006"/>
                      <a:pt x="8313" y="2913"/>
                    </a:cubicBezTo>
                    <a:close/>
                    <a:moveTo>
                      <a:pt x="7647" y="1"/>
                    </a:moveTo>
                    <a:cubicBezTo>
                      <a:pt x="7560" y="1"/>
                      <a:pt x="7471" y="40"/>
                      <a:pt x="7382" y="121"/>
                    </a:cubicBezTo>
                    <a:cubicBezTo>
                      <a:pt x="6855" y="633"/>
                      <a:pt x="6297" y="1129"/>
                      <a:pt x="5770" y="1672"/>
                    </a:cubicBezTo>
                    <a:cubicBezTo>
                      <a:pt x="5196" y="2262"/>
                      <a:pt x="4591" y="2804"/>
                      <a:pt x="3800" y="3068"/>
                    </a:cubicBezTo>
                    <a:cubicBezTo>
                      <a:pt x="3429" y="3189"/>
                      <a:pt x="3079" y="3249"/>
                      <a:pt x="2750" y="3249"/>
                    </a:cubicBezTo>
                    <a:cubicBezTo>
                      <a:pt x="1812" y="3249"/>
                      <a:pt x="1052" y="2761"/>
                      <a:pt x="512" y="1796"/>
                    </a:cubicBezTo>
                    <a:cubicBezTo>
                      <a:pt x="435" y="1657"/>
                      <a:pt x="373" y="1533"/>
                      <a:pt x="295" y="1393"/>
                    </a:cubicBezTo>
                    <a:lnTo>
                      <a:pt x="202" y="1393"/>
                    </a:lnTo>
                    <a:cubicBezTo>
                      <a:pt x="124" y="2076"/>
                      <a:pt x="31" y="2758"/>
                      <a:pt x="16" y="3440"/>
                    </a:cubicBezTo>
                    <a:cubicBezTo>
                      <a:pt x="0" y="3735"/>
                      <a:pt x="109" y="4061"/>
                      <a:pt x="264" y="4309"/>
                    </a:cubicBezTo>
                    <a:cubicBezTo>
                      <a:pt x="791" y="5193"/>
                      <a:pt x="1474" y="5875"/>
                      <a:pt x="2466" y="6216"/>
                    </a:cubicBezTo>
                    <a:cubicBezTo>
                      <a:pt x="2823" y="6340"/>
                      <a:pt x="3180" y="6511"/>
                      <a:pt x="3521" y="6666"/>
                    </a:cubicBezTo>
                    <a:cubicBezTo>
                      <a:pt x="4296" y="7038"/>
                      <a:pt x="4839" y="7612"/>
                      <a:pt x="5211" y="8372"/>
                    </a:cubicBezTo>
                    <a:cubicBezTo>
                      <a:pt x="5537" y="9039"/>
                      <a:pt x="5568" y="9768"/>
                      <a:pt x="5723" y="10481"/>
                    </a:cubicBezTo>
                    <a:cubicBezTo>
                      <a:pt x="5754" y="10667"/>
                      <a:pt x="5832" y="10853"/>
                      <a:pt x="5956" y="10993"/>
                    </a:cubicBezTo>
                    <a:cubicBezTo>
                      <a:pt x="6126" y="11195"/>
                      <a:pt x="6343" y="11350"/>
                      <a:pt x="6576" y="11536"/>
                    </a:cubicBezTo>
                    <a:cubicBezTo>
                      <a:pt x="6669" y="11458"/>
                      <a:pt x="6793" y="11381"/>
                      <a:pt x="6933" y="11272"/>
                    </a:cubicBezTo>
                    <a:cubicBezTo>
                      <a:pt x="6778" y="11071"/>
                      <a:pt x="6654" y="10900"/>
                      <a:pt x="6514" y="10729"/>
                    </a:cubicBezTo>
                    <a:cubicBezTo>
                      <a:pt x="6188" y="10264"/>
                      <a:pt x="5987" y="9768"/>
                      <a:pt x="6095" y="9194"/>
                    </a:cubicBezTo>
                    <a:cubicBezTo>
                      <a:pt x="6157" y="8822"/>
                      <a:pt x="6250" y="8465"/>
                      <a:pt x="6374" y="8108"/>
                    </a:cubicBezTo>
                    <a:cubicBezTo>
                      <a:pt x="6638" y="7380"/>
                      <a:pt x="7057" y="6744"/>
                      <a:pt x="7569" y="6139"/>
                    </a:cubicBezTo>
                    <a:cubicBezTo>
                      <a:pt x="8018" y="5612"/>
                      <a:pt x="8499" y="5069"/>
                      <a:pt x="8778" y="4464"/>
                    </a:cubicBezTo>
                    <a:cubicBezTo>
                      <a:pt x="9476" y="2960"/>
                      <a:pt x="9150" y="1362"/>
                      <a:pt x="7925" y="137"/>
                    </a:cubicBezTo>
                    <a:cubicBezTo>
                      <a:pt x="7836" y="48"/>
                      <a:pt x="7743" y="1"/>
                      <a:pt x="764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3" name="Google Shape;3663;p30"/>
              <p:cNvSpPr/>
              <p:nvPr/>
            </p:nvSpPr>
            <p:spPr>
              <a:xfrm>
                <a:off x="2894000" y="2970400"/>
                <a:ext cx="377275" cy="212400"/>
              </a:xfrm>
              <a:custGeom>
                <a:avLst/>
                <a:gdLst/>
                <a:ahLst/>
                <a:cxnLst/>
                <a:rect l="l" t="t" r="r" b="b"/>
                <a:pathLst>
                  <a:path w="15091" h="8496" extrusionOk="0">
                    <a:moveTo>
                      <a:pt x="13741" y="617"/>
                    </a:moveTo>
                    <a:cubicBezTo>
                      <a:pt x="13803" y="726"/>
                      <a:pt x="13881" y="835"/>
                      <a:pt x="13896" y="959"/>
                    </a:cubicBezTo>
                    <a:cubicBezTo>
                      <a:pt x="14269" y="2680"/>
                      <a:pt x="13881" y="4417"/>
                      <a:pt x="12268" y="5596"/>
                    </a:cubicBezTo>
                    <a:cubicBezTo>
                      <a:pt x="12075" y="5729"/>
                      <a:pt x="11872" y="5843"/>
                      <a:pt x="11594" y="5843"/>
                    </a:cubicBezTo>
                    <a:cubicBezTo>
                      <a:pt x="11515" y="5843"/>
                      <a:pt x="11430" y="5833"/>
                      <a:pt x="11337" y="5813"/>
                    </a:cubicBezTo>
                    <a:cubicBezTo>
                      <a:pt x="13648" y="4727"/>
                      <a:pt x="14113" y="2882"/>
                      <a:pt x="13664" y="633"/>
                    </a:cubicBezTo>
                    <a:cubicBezTo>
                      <a:pt x="13695" y="617"/>
                      <a:pt x="13726" y="617"/>
                      <a:pt x="13741" y="617"/>
                    </a:cubicBezTo>
                    <a:close/>
                    <a:moveTo>
                      <a:pt x="14175" y="3595"/>
                    </a:moveTo>
                    <a:cubicBezTo>
                      <a:pt x="14331" y="4169"/>
                      <a:pt x="13710" y="5224"/>
                      <a:pt x="13043" y="5735"/>
                    </a:cubicBezTo>
                    <a:cubicBezTo>
                      <a:pt x="12541" y="6129"/>
                      <a:pt x="12015" y="6487"/>
                      <a:pt x="11372" y="6487"/>
                    </a:cubicBezTo>
                    <a:cubicBezTo>
                      <a:pt x="11280" y="6487"/>
                      <a:pt x="11186" y="6480"/>
                      <a:pt x="11089" y="6464"/>
                    </a:cubicBezTo>
                    <a:cubicBezTo>
                      <a:pt x="11074" y="6433"/>
                      <a:pt x="11058" y="6387"/>
                      <a:pt x="11043" y="6356"/>
                    </a:cubicBezTo>
                    <a:cubicBezTo>
                      <a:pt x="11151" y="6325"/>
                      <a:pt x="11244" y="6263"/>
                      <a:pt x="11353" y="6247"/>
                    </a:cubicBezTo>
                    <a:cubicBezTo>
                      <a:pt x="12283" y="6123"/>
                      <a:pt x="13028" y="5673"/>
                      <a:pt x="13571" y="4913"/>
                    </a:cubicBezTo>
                    <a:cubicBezTo>
                      <a:pt x="13772" y="4634"/>
                      <a:pt x="13881" y="4293"/>
                      <a:pt x="14020" y="3983"/>
                    </a:cubicBezTo>
                    <a:cubicBezTo>
                      <a:pt x="14067" y="3874"/>
                      <a:pt x="14098" y="3766"/>
                      <a:pt x="14175" y="3595"/>
                    </a:cubicBezTo>
                    <a:close/>
                    <a:moveTo>
                      <a:pt x="13568" y="0"/>
                    </a:moveTo>
                    <a:cubicBezTo>
                      <a:pt x="13475" y="0"/>
                      <a:pt x="13371" y="29"/>
                      <a:pt x="13291" y="75"/>
                    </a:cubicBezTo>
                    <a:cubicBezTo>
                      <a:pt x="13260" y="90"/>
                      <a:pt x="13276" y="276"/>
                      <a:pt x="13307" y="369"/>
                    </a:cubicBezTo>
                    <a:cubicBezTo>
                      <a:pt x="13834" y="1781"/>
                      <a:pt x="13462" y="4215"/>
                      <a:pt x="11710" y="5286"/>
                    </a:cubicBezTo>
                    <a:cubicBezTo>
                      <a:pt x="10815" y="5830"/>
                      <a:pt x="9909" y="6166"/>
                      <a:pt x="8973" y="6166"/>
                    </a:cubicBezTo>
                    <a:cubicBezTo>
                      <a:pt x="8335" y="6166"/>
                      <a:pt x="7683" y="6010"/>
                      <a:pt x="7010" y="5658"/>
                    </a:cubicBezTo>
                    <a:cubicBezTo>
                      <a:pt x="6607" y="5456"/>
                      <a:pt x="6173" y="5301"/>
                      <a:pt x="5785" y="5053"/>
                    </a:cubicBezTo>
                    <a:cubicBezTo>
                      <a:pt x="5458" y="4855"/>
                      <a:pt x="5001" y="4757"/>
                      <a:pt x="4507" y="4757"/>
                    </a:cubicBezTo>
                    <a:cubicBezTo>
                      <a:pt x="3528" y="4757"/>
                      <a:pt x="2403" y="5143"/>
                      <a:pt x="1846" y="5906"/>
                    </a:cubicBezTo>
                    <a:cubicBezTo>
                      <a:pt x="1381" y="6542"/>
                      <a:pt x="884" y="7162"/>
                      <a:pt x="419" y="7782"/>
                    </a:cubicBezTo>
                    <a:cubicBezTo>
                      <a:pt x="264" y="8000"/>
                      <a:pt x="140" y="8232"/>
                      <a:pt x="0" y="8496"/>
                    </a:cubicBezTo>
                    <a:cubicBezTo>
                      <a:pt x="39" y="8488"/>
                      <a:pt x="62" y="8488"/>
                      <a:pt x="78" y="8488"/>
                    </a:cubicBezTo>
                    <a:cubicBezTo>
                      <a:pt x="93" y="8488"/>
                      <a:pt x="101" y="8488"/>
                      <a:pt x="109" y="8480"/>
                    </a:cubicBezTo>
                    <a:cubicBezTo>
                      <a:pt x="264" y="8356"/>
                      <a:pt x="419" y="8232"/>
                      <a:pt x="559" y="8108"/>
                    </a:cubicBezTo>
                    <a:cubicBezTo>
                      <a:pt x="1477" y="7336"/>
                      <a:pt x="2480" y="6971"/>
                      <a:pt x="3549" y="6971"/>
                    </a:cubicBezTo>
                    <a:cubicBezTo>
                      <a:pt x="4067" y="6971"/>
                      <a:pt x="4602" y="7057"/>
                      <a:pt x="5149" y="7224"/>
                    </a:cubicBezTo>
                    <a:cubicBezTo>
                      <a:pt x="5801" y="7426"/>
                      <a:pt x="6421" y="7674"/>
                      <a:pt x="7041" y="7907"/>
                    </a:cubicBezTo>
                    <a:cubicBezTo>
                      <a:pt x="7667" y="8138"/>
                      <a:pt x="8316" y="8321"/>
                      <a:pt x="8978" y="8321"/>
                    </a:cubicBezTo>
                    <a:cubicBezTo>
                      <a:pt x="9072" y="8321"/>
                      <a:pt x="9165" y="8317"/>
                      <a:pt x="9259" y="8310"/>
                    </a:cubicBezTo>
                    <a:cubicBezTo>
                      <a:pt x="10531" y="8217"/>
                      <a:pt x="11756" y="7953"/>
                      <a:pt x="12888" y="7348"/>
                    </a:cubicBezTo>
                    <a:cubicBezTo>
                      <a:pt x="14238" y="6619"/>
                      <a:pt x="14951" y="5503"/>
                      <a:pt x="14858" y="3936"/>
                    </a:cubicBezTo>
                    <a:cubicBezTo>
                      <a:pt x="14827" y="3502"/>
                      <a:pt x="14796" y="3052"/>
                      <a:pt x="14780" y="2618"/>
                    </a:cubicBezTo>
                    <a:cubicBezTo>
                      <a:pt x="14749" y="2308"/>
                      <a:pt x="14811" y="2044"/>
                      <a:pt x="15028" y="1812"/>
                    </a:cubicBezTo>
                    <a:cubicBezTo>
                      <a:pt x="15075" y="1765"/>
                      <a:pt x="15090" y="1610"/>
                      <a:pt x="15044" y="1548"/>
                    </a:cubicBezTo>
                    <a:cubicBezTo>
                      <a:pt x="14749" y="1129"/>
                      <a:pt x="14455" y="710"/>
                      <a:pt x="14113" y="323"/>
                    </a:cubicBezTo>
                    <a:cubicBezTo>
                      <a:pt x="14005" y="183"/>
                      <a:pt x="13834" y="75"/>
                      <a:pt x="13664" y="13"/>
                    </a:cubicBezTo>
                    <a:cubicBezTo>
                      <a:pt x="13635" y="4"/>
                      <a:pt x="13602" y="0"/>
                      <a:pt x="1356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4" name="Google Shape;3664;p30"/>
              <p:cNvSpPr/>
              <p:nvPr/>
            </p:nvSpPr>
            <p:spPr>
              <a:xfrm>
                <a:off x="2994425" y="2233650"/>
                <a:ext cx="254750" cy="253975"/>
              </a:xfrm>
              <a:custGeom>
                <a:avLst/>
                <a:gdLst/>
                <a:ahLst/>
                <a:cxnLst/>
                <a:rect l="l" t="t" r="r" b="b"/>
                <a:pathLst>
                  <a:path w="10190" h="10159" extrusionOk="0">
                    <a:moveTo>
                      <a:pt x="2745" y="7584"/>
                    </a:moveTo>
                    <a:cubicBezTo>
                      <a:pt x="3480" y="7999"/>
                      <a:pt x="4258" y="8056"/>
                      <a:pt x="5046" y="8056"/>
                    </a:cubicBezTo>
                    <a:cubicBezTo>
                      <a:pt x="5344" y="8056"/>
                      <a:pt x="5644" y="8048"/>
                      <a:pt x="5943" y="8048"/>
                    </a:cubicBezTo>
                    <a:cubicBezTo>
                      <a:pt x="6004" y="8048"/>
                      <a:pt x="6065" y="8049"/>
                      <a:pt x="6126" y="8049"/>
                    </a:cubicBezTo>
                    <a:cubicBezTo>
                      <a:pt x="6840" y="8065"/>
                      <a:pt x="7506" y="8189"/>
                      <a:pt x="8158" y="8406"/>
                    </a:cubicBezTo>
                    <a:cubicBezTo>
                      <a:pt x="8390" y="8468"/>
                      <a:pt x="8608" y="8561"/>
                      <a:pt x="8608" y="8887"/>
                    </a:cubicBezTo>
                    <a:cubicBezTo>
                      <a:pt x="8344" y="8778"/>
                      <a:pt x="8096" y="8670"/>
                      <a:pt x="7848" y="8577"/>
                    </a:cubicBezTo>
                    <a:cubicBezTo>
                      <a:pt x="6933" y="8220"/>
                      <a:pt x="5987" y="8344"/>
                      <a:pt x="5056" y="8267"/>
                    </a:cubicBezTo>
                    <a:cubicBezTo>
                      <a:pt x="4513" y="8220"/>
                      <a:pt x="3986" y="8173"/>
                      <a:pt x="3459" y="8065"/>
                    </a:cubicBezTo>
                    <a:cubicBezTo>
                      <a:pt x="3180" y="8018"/>
                      <a:pt x="2931" y="7832"/>
                      <a:pt x="2683" y="7724"/>
                    </a:cubicBezTo>
                    <a:cubicBezTo>
                      <a:pt x="2699" y="7677"/>
                      <a:pt x="2714" y="7631"/>
                      <a:pt x="2745" y="7584"/>
                    </a:cubicBezTo>
                    <a:close/>
                    <a:moveTo>
                      <a:pt x="1349" y="0"/>
                    </a:moveTo>
                    <a:cubicBezTo>
                      <a:pt x="1117" y="155"/>
                      <a:pt x="915" y="264"/>
                      <a:pt x="745" y="404"/>
                    </a:cubicBezTo>
                    <a:cubicBezTo>
                      <a:pt x="233" y="822"/>
                      <a:pt x="109" y="1412"/>
                      <a:pt x="62" y="2032"/>
                    </a:cubicBezTo>
                    <a:cubicBezTo>
                      <a:pt x="0" y="2745"/>
                      <a:pt x="31" y="3428"/>
                      <a:pt x="357" y="4064"/>
                    </a:cubicBezTo>
                    <a:cubicBezTo>
                      <a:pt x="528" y="4389"/>
                      <a:pt x="543" y="4668"/>
                      <a:pt x="372" y="4994"/>
                    </a:cubicBezTo>
                    <a:cubicBezTo>
                      <a:pt x="62" y="5568"/>
                      <a:pt x="124" y="6157"/>
                      <a:pt x="419" y="6747"/>
                    </a:cubicBezTo>
                    <a:cubicBezTo>
                      <a:pt x="900" y="7646"/>
                      <a:pt x="1691" y="8127"/>
                      <a:pt x="2637" y="8375"/>
                    </a:cubicBezTo>
                    <a:cubicBezTo>
                      <a:pt x="3877" y="8716"/>
                      <a:pt x="5149" y="8763"/>
                      <a:pt x="6421" y="8809"/>
                    </a:cubicBezTo>
                    <a:cubicBezTo>
                      <a:pt x="7708" y="8856"/>
                      <a:pt x="8809" y="9352"/>
                      <a:pt x="9817" y="10159"/>
                    </a:cubicBezTo>
                    <a:cubicBezTo>
                      <a:pt x="9926" y="9988"/>
                      <a:pt x="10050" y="9786"/>
                      <a:pt x="10158" y="9585"/>
                    </a:cubicBezTo>
                    <a:cubicBezTo>
                      <a:pt x="10189" y="9538"/>
                      <a:pt x="10174" y="9461"/>
                      <a:pt x="10158" y="9414"/>
                    </a:cubicBezTo>
                    <a:cubicBezTo>
                      <a:pt x="9895" y="8964"/>
                      <a:pt x="9631" y="8530"/>
                      <a:pt x="9383" y="8080"/>
                    </a:cubicBezTo>
                    <a:cubicBezTo>
                      <a:pt x="9088" y="7600"/>
                      <a:pt x="8639" y="7351"/>
                      <a:pt x="8111" y="7212"/>
                    </a:cubicBezTo>
                    <a:cubicBezTo>
                      <a:pt x="7696" y="7092"/>
                      <a:pt x="7275" y="7043"/>
                      <a:pt x="6851" y="7043"/>
                    </a:cubicBezTo>
                    <a:cubicBezTo>
                      <a:pt x="6564" y="7043"/>
                      <a:pt x="6275" y="7066"/>
                      <a:pt x="5987" y="7103"/>
                    </a:cubicBezTo>
                    <a:cubicBezTo>
                      <a:pt x="5788" y="7134"/>
                      <a:pt x="5592" y="7148"/>
                      <a:pt x="5398" y="7148"/>
                    </a:cubicBezTo>
                    <a:cubicBezTo>
                      <a:pt x="4895" y="7148"/>
                      <a:pt x="4405" y="7050"/>
                      <a:pt x="3924" y="6871"/>
                    </a:cubicBezTo>
                    <a:cubicBezTo>
                      <a:pt x="2745" y="6452"/>
                      <a:pt x="1908" y="5661"/>
                      <a:pt x="1489" y="4498"/>
                    </a:cubicBezTo>
                    <a:cubicBezTo>
                      <a:pt x="1132" y="3521"/>
                      <a:pt x="1024" y="2497"/>
                      <a:pt x="1132" y="1474"/>
                    </a:cubicBezTo>
                    <a:cubicBezTo>
                      <a:pt x="1179" y="1008"/>
                      <a:pt x="1272" y="543"/>
                      <a:pt x="134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5" name="Google Shape;3665;p30"/>
              <p:cNvSpPr/>
              <p:nvPr/>
            </p:nvSpPr>
            <p:spPr>
              <a:xfrm>
                <a:off x="3287150" y="2157200"/>
                <a:ext cx="138050" cy="270325"/>
              </a:xfrm>
              <a:custGeom>
                <a:avLst/>
                <a:gdLst/>
                <a:ahLst/>
                <a:cxnLst/>
                <a:rect l="l" t="t" r="r" b="b"/>
                <a:pathLst>
                  <a:path w="5522" h="10813" extrusionOk="0">
                    <a:moveTo>
                      <a:pt x="2726" y="1"/>
                    </a:moveTo>
                    <a:cubicBezTo>
                      <a:pt x="2329" y="1"/>
                      <a:pt x="1951" y="81"/>
                      <a:pt x="1582" y="282"/>
                    </a:cubicBezTo>
                    <a:cubicBezTo>
                      <a:pt x="1799" y="546"/>
                      <a:pt x="2001" y="779"/>
                      <a:pt x="2203" y="1011"/>
                    </a:cubicBezTo>
                    <a:cubicBezTo>
                      <a:pt x="3304" y="2252"/>
                      <a:pt x="3350" y="4113"/>
                      <a:pt x="2497" y="5462"/>
                    </a:cubicBezTo>
                    <a:cubicBezTo>
                      <a:pt x="2156" y="6005"/>
                      <a:pt x="1706" y="6486"/>
                      <a:pt x="1303" y="6998"/>
                    </a:cubicBezTo>
                    <a:cubicBezTo>
                      <a:pt x="652" y="7757"/>
                      <a:pt x="249" y="8641"/>
                      <a:pt x="78" y="9634"/>
                    </a:cubicBezTo>
                    <a:cubicBezTo>
                      <a:pt x="0" y="10037"/>
                      <a:pt x="93" y="10409"/>
                      <a:pt x="357" y="10813"/>
                    </a:cubicBezTo>
                    <a:cubicBezTo>
                      <a:pt x="357" y="9696"/>
                      <a:pt x="853" y="8921"/>
                      <a:pt x="1675" y="8347"/>
                    </a:cubicBezTo>
                    <a:cubicBezTo>
                      <a:pt x="2094" y="8068"/>
                      <a:pt x="2482" y="7757"/>
                      <a:pt x="2901" y="7494"/>
                    </a:cubicBezTo>
                    <a:cubicBezTo>
                      <a:pt x="4079" y="6718"/>
                      <a:pt x="4575" y="5586"/>
                      <a:pt x="4575" y="4221"/>
                    </a:cubicBezTo>
                    <a:cubicBezTo>
                      <a:pt x="4560" y="3555"/>
                      <a:pt x="4777" y="2996"/>
                      <a:pt x="5134" y="2453"/>
                    </a:cubicBezTo>
                    <a:cubicBezTo>
                      <a:pt x="5289" y="2205"/>
                      <a:pt x="5397" y="1926"/>
                      <a:pt x="5475" y="1647"/>
                    </a:cubicBezTo>
                    <a:cubicBezTo>
                      <a:pt x="5522" y="1507"/>
                      <a:pt x="5475" y="1275"/>
                      <a:pt x="5382" y="1197"/>
                    </a:cubicBezTo>
                    <a:cubicBezTo>
                      <a:pt x="4746" y="623"/>
                      <a:pt x="4064" y="143"/>
                      <a:pt x="3195" y="34"/>
                    </a:cubicBezTo>
                    <a:cubicBezTo>
                      <a:pt x="3035" y="12"/>
                      <a:pt x="2879" y="1"/>
                      <a:pt x="27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6" name="Google Shape;3666;p30"/>
              <p:cNvSpPr/>
              <p:nvPr/>
            </p:nvSpPr>
            <p:spPr>
              <a:xfrm>
                <a:off x="2906800" y="3161850"/>
                <a:ext cx="395100" cy="150875"/>
              </a:xfrm>
              <a:custGeom>
                <a:avLst/>
                <a:gdLst/>
                <a:ahLst/>
                <a:cxnLst/>
                <a:rect l="l" t="t" r="r" b="b"/>
                <a:pathLst>
                  <a:path w="15804" h="6035" extrusionOk="0">
                    <a:moveTo>
                      <a:pt x="15757" y="0"/>
                    </a:moveTo>
                    <a:cubicBezTo>
                      <a:pt x="15711" y="109"/>
                      <a:pt x="15649" y="218"/>
                      <a:pt x="15602" y="326"/>
                    </a:cubicBezTo>
                    <a:cubicBezTo>
                      <a:pt x="15214" y="1164"/>
                      <a:pt x="14641" y="1846"/>
                      <a:pt x="13912" y="2389"/>
                    </a:cubicBezTo>
                    <a:cubicBezTo>
                      <a:pt x="13105" y="2978"/>
                      <a:pt x="12330" y="3583"/>
                      <a:pt x="11539" y="4172"/>
                    </a:cubicBezTo>
                    <a:cubicBezTo>
                      <a:pt x="10717" y="4778"/>
                      <a:pt x="9790" y="5127"/>
                      <a:pt x="8809" y="5127"/>
                    </a:cubicBezTo>
                    <a:cubicBezTo>
                      <a:pt x="8660" y="5127"/>
                      <a:pt x="8510" y="5119"/>
                      <a:pt x="8359" y="5103"/>
                    </a:cubicBezTo>
                    <a:cubicBezTo>
                      <a:pt x="7088" y="4963"/>
                      <a:pt x="5863" y="4622"/>
                      <a:pt x="4730" y="3986"/>
                    </a:cubicBezTo>
                    <a:cubicBezTo>
                      <a:pt x="4327" y="3754"/>
                      <a:pt x="3924" y="3536"/>
                      <a:pt x="3505" y="3319"/>
                    </a:cubicBezTo>
                    <a:cubicBezTo>
                      <a:pt x="2761" y="2947"/>
                      <a:pt x="2001" y="2559"/>
                      <a:pt x="1163" y="2435"/>
                    </a:cubicBezTo>
                    <a:cubicBezTo>
                      <a:pt x="791" y="2373"/>
                      <a:pt x="403" y="2389"/>
                      <a:pt x="0" y="2358"/>
                    </a:cubicBezTo>
                    <a:lnTo>
                      <a:pt x="0" y="2358"/>
                    </a:lnTo>
                    <a:cubicBezTo>
                      <a:pt x="900" y="2994"/>
                      <a:pt x="1784" y="3536"/>
                      <a:pt x="2590" y="4188"/>
                    </a:cubicBezTo>
                    <a:cubicBezTo>
                      <a:pt x="4110" y="5429"/>
                      <a:pt x="5816" y="6002"/>
                      <a:pt x="7770" y="6033"/>
                    </a:cubicBezTo>
                    <a:cubicBezTo>
                      <a:pt x="7824" y="6034"/>
                      <a:pt x="7877" y="6035"/>
                      <a:pt x="7930" y="6035"/>
                    </a:cubicBezTo>
                    <a:cubicBezTo>
                      <a:pt x="9586" y="6035"/>
                      <a:pt x="11054" y="5566"/>
                      <a:pt x="12376" y="4545"/>
                    </a:cubicBezTo>
                    <a:cubicBezTo>
                      <a:pt x="12888" y="4157"/>
                      <a:pt x="13400" y="3769"/>
                      <a:pt x="13974" y="3490"/>
                    </a:cubicBezTo>
                    <a:cubicBezTo>
                      <a:pt x="15214" y="2885"/>
                      <a:pt x="15804" y="1412"/>
                      <a:pt x="1575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7" name="Google Shape;3667;p30"/>
              <p:cNvSpPr/>
              <p:nvPr/>
            </p:nvSpPr>
            <p:spPr>
              <a:xfrm>
                <a:off x="3002375" y="2684150"/>
                <a:ext cx="109550" cy="209425"/>
              </a:xfrm>
              <a:custGeom>
                <a:avLst/>
                <a:gdLst/>
                <a:ahLst/>
                <a:cxnLst/>
                <a:rect l="l" t="t" r="r" b="b"/>
                <a:pathLst>
                  <a:path w="4382" h="8377" extrusionOk="0">
                    <a:moveTo>
                      <a:pt x="2055" y="4142"/>
                    </a:moveTo>
                    <a:cubicBezTo>
                      <a:pt x="2086" y="4158"/>
                      <a:pt x="2117" y="4173"/>
                      <a:pt x="2164" y="4173"/>
                    </a:cubicBezTo>
                    <a:cubicBezTo>
                      <a:pt x="2086" y="4530"/>
                      <a:pt x="2009" y="4887"/>
                      <a:pt x="1915" y="5228"/>
                    </a:cubicBezTo>
                    <a:cubicBezTo>
                      <a:pt x="1822" y="5616"/>
                      <a:pt x="1683" y="5988"/>
                      <a:pt x="1590" y="6360"/>
                    </a:cubicBezTo>
                    <a:cubicBezTo>
                      <a:pt x="1497" y="6732"/>
                      <a:pt x="1435" y="7105"/>
                      <a:pt x="1373" y="7477"/>
                    </a:cubicBezTo>
                    <a:cubicBezTo>
                      <a:pt x="1326" y="7477"/>
                      <a:pt x="1280" y="7492"/>
                      <a:pt x="1233" y="7492"/>
                    </a:cubicBezTo>
                    <a:cubicBezTo>
                      <a:pt x="1218" y="7353"/>
                      <a:pt x="1156" y="7198"/>
                      <a:pt x="1187" y="7074"/>
                    </a:cubicBezTo>
                    <a:cubicBezTo>
                      <a:pt x="1280" y="6577"/>
                      <a:pt x="1404" y="6081"/>
                      <a:pt x="1559" y="5600"/>
                    </a:cubicBezTo>
                    <a:cubicBezTo>
                      <a:pt x="1698" y="5104"/>
                      <a:pt x="1884" y="4639"/>
                      <a:pt x="2055" y="4142"/>
                    </a:cubicBezTo>
                    <a:close/>
                    <a:moveTo>
                      <a:pt x="3114" y="0"/>
                    </a:moveTo>
                    <a:cubicBezTo>
                      <a:pt x="3107" y="0"/>
                      <a:pt x="3101" y="1"/>
                      <a:pt x="3094" y="2"/>
                    </a:cubicBezTo>
                    <a:cubicBezTo>
                      <a:pt x="2489" y="48"/>
                      <a:pt x="1946" y="591"/>
                      <a:pt x="1838" y="1196"/>
                    </a:cubicBezTo>
                    <a:cubicBezTo>
                      <a:pt x="1760" y="1599"/>
                      <a:pt x="1683" y="1987"/>
                      <a:pt x="1559" y="2374"/>
                    </a:cubicBezTo>
                    <a:cubicBezTo>
                      <a:pt x="1140" y="3739"/>
                      <a:pt x="675" y="5104"/>
                      <a:pt x="287" y="6484"/>
                    </a:cubicBezTo>
                    <a:cubicBezTo>
                      <a:pt x="132" y="6996"/>
                      <a:pt x="85" y="7554"/>
                      <a:pt x="23" y="8097"/>
                    </a:cubicBezTo>
                    <a:cubicBezTo>
                      <a:pt x="1" y="8292"/>
                      <a:pt x="54" y="8376"/>
                      <a:pt x="183" y="8376"/>
                    </a:cubicBezTo>
                    <a:cubicBezTo>
                      <a:pt x="228" y="8376"/>
                      <a:pt x="284" y="8366"/>
                      <a:pt x="349" y="8345"/>
                    </a:cubicBezTo>
                    <a:cubicBezTo>
                      <a:pt x="442" y="8330"/>
                      <a:pt x="520" y="8268"/>
                      <a:pt x="535" y="8252"/>
                    </a:cubicBezTo>
                    <a:cubicBezTo>
                      <a:pt x="504" y="8082"/>
                      <a:pt x="458" y="7942"/>
                      <a:pt x="458" y="7802"/>
                    </a:cubicBezTo>
                    <a:cubicBezTo>
                      <a:pt x="473" y="7074"/>
                      <a:pt x="628" y="6376"/>
                      <a:pt x="892" y="5693"/>
                    </a:cubicBezTo>
                    <a:cubicBezTo>
                      <a:pt x="1404" y="4375"/>
                      <a:pt x="1978" y="3072"/>
                      <a:pt x="1993" y="1630"/>
                    </a:cubicBezTo>
                    <a:cubicBezTo>
                      <a:pt x="1993" y="1568"/>
                      <a:pt x="2040" y="1506"/>
                      <a:pt x="2071" y="1444"/>
                    </a:cubicBezTo>
                    <a:lnTo>
                      <a:pt x="2071" y="1444"/>
                    </a:lnTo>
                    <a:cubicBezTo>
                      <a:pt x="2148" y="2188"/>
                      <a:pt x="2071" y="2917"/>
                      <a:pt x="1853" y="3631"/>
                    </a:cubicBezTo>
                    <a:cubicBezTo>
                      <a:pt x="1559" y="4546"/>
                      <a:pt x="1202" y="5461"/>
                      <a:pt x="938" y="6391"/>
                    </a:cubicBezTo>
                    <a:cubicBezTo>
                      <a:pt x="783" y="6934"/>
                      <a:pt x="752" y="7523"/>
                      <a:pt x="659" y="8097"/>
                    </a:cubicBezTo>
                    <a:cubicBezTo>
                      <a:pt x="690" y="8113"/>
                      <a:pt x="737" y="8128"/>
                      <a:pt x="768" y="8144"/>
                    </a:cubicBezTo>
                    <a:cubicBezTo>
                      <a:pt x="861" y="8082"/>
                      <a:pt x="954" y="8020"/>
                      <a:pt x="1047" y="7973"/>
                    </a:cubicBezTo>
                    <a:cubicBezTo>
                      <a:pt x="1729" y="7601"/>
                      <a:pt x="2396" y="7198"/>
                      <a:pt x="3094" y="6872"/>
                    </a:cubicBezTo>
                    <a:cubicBezTo>
                      <a:pt x="3404" y="6717"/>
                      <a:pt x="3621" y="6515"/>
                      <a:pt x="3637" y="6190"/>
                    </a:cubicBezTo>
                    <a:cubicBezTo>
                      <a:pt x="3652" y="5678"/>
                      <a:pt x="3652" y="5150"/>
                      <a:pt x="3590" y="4623"/>
                    </a:cubicBezTo>
                    <a:cubicBezTo>
                      <a:pt x="3451" y="3289"/>
                      <a:pt x="3327" y="1971"/>
                      <a:pt x="4381" y="886"/>
                    </a:cubicBezTo>
                    <a:cubicBezTo>
                      <a:pt x="3839" y="761"/>
                      <a:pt x="3792" y="715"/>
                      <a:pt x="3482" y="250"/>
                    </a:cubicBezTo>
                    <a:cubicBezTo>
                      <a:pt x="3408" y="132"/>
                      <a:pt x="3237" y="0"/>
                      <a:pt x="311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8" name="Google Shape;3668;p30"/>
              <p:cNvSpPr/>
              <p:nvPr/>
            </p:nvSpPr>
            <p:spPr>
              <a:xfrm>
                <a:off x="2485350" y="2778550"/>
                <a:ext cx="150450" cy="158825"/>
              </a:xfrm>
              <a:custGeom>
                <a:avLst/>
                <a:gdLst/>
                <a:ahLst/>
                <a:cxnLst/>
                <a:rect l="l" t="t" r="r" b="b"/>
                <a:pathLst>
                  <a:path w="6018" h="6353" extrusionOk="0">
                    <a:moveTo>
                      <a:pt x="2178" y="709"/>
                    </a:moveTo>
                    <a:cubicBezTo>
                      <a:pt x="2199" y="709"/>
                      <a:pt x="2218" y="713"/>
                      <a:pt x="2233" y="723"/>
                    </a:cubicBezTo>
                    <a:cubicBezTo>
                      <a:pt x="2823" y="925"/>
                      <a:pt x="3412" y="1111"/>
                      <a:pt x="3877" y="1545"/>
                    </a:cubicBezTo>
                    <a:cubicBezTo>
                      <a:pt x="3939" y="1623"/>
                      <a:pt x="3955" y="1731"/>
                      <a:pt x="4001" y="1824"/>
                    </a:cubicBezTo>
                    <a:cubicBezTo>
                      <a:pt x="3908" y="1793"/>
                      <a:pt x="3800" y="1793"/>
                      <a:pt x="3707" y="1747"/>
                    </a:cubicBezTo>
                    <a:cubicBezTo>
                      <a:pt x="3210" y="1483"/>
                      <a:pt x="2730" y="1204"/>
                      <a:pt x="2233" y="925"/>
                    </a:cubicBezTo>
                    <a:cubicBezTo>
                      <a:pt x="2171" y="878"/>
                      <a:pt x="2109" y="847"/>
                      <a:pt x="2032" y="816"/>
                    </a:cubicBezTo>
                    <a:lnTo>
                      <a:pt x="2047" y="723"/>
                    </a:lnTo>
                    <a:cubicBezTo>
                      <a:pt x="2089" y="723"/>
                      <a:pt x="2137" y="709"/>
                      <a:pt x="2178" y="709"/>
                    </a:cubicBezTo>
                    <a:close/>
                    <a:moveTo>
                      <a:pt x="1934" y="0"/>
                    </a:moveTo>
                    <a:cubicBezTo>
                      <a:pt x="1369" y="0"/>
                      <a:pt x="848" y="254"/>
                      <a:pt x="403" y="677"/>
                    </a:cubicBezTo>
                    <a:cubicBezTo>
                      <a:pt x="78" y="971"/>
                      <a:pt x="0" y="1374"/>
                      <a:pt x="0" y="1809"/>
                    </a:cubicBezTo>
                    <a:cubicBezTo>
                      <a:pt x="78" y="1824"/>
                      <a:pt x="140" y="1840"/>
                      <a:pt x="202" y="1855"/>
                    </a:cubicBezTo>
                    <a:cubicBezTo>
                      <a:pt x="1411" y="2181"/>
                      <a:pt x="2404" y="2832"/>
                      <a:pt x="3257" y="3732"/>
                    </a:cubicBezTo>
                    <a:cubicBezTo>
                      <a:pt x="3939" y="4461"/>
                      <a:pt x="4451" y="5298"/>
                      <a:pt x="4482" y="6353"/>
                    </a:cubicBezTo>
                    <a:cubicBezTo>
                      <a:pt x="4761" y="6089"/>
                      <a:pt x="5025" y="5857"/>
                      <a:pt x="5273" y="5608"/>
                    </a:cubicBezTo>
                    <a:cubicBezTo>
                      <a:pt x="5320" y="5562"/>
                      <a:pt x="5335" y="5469"/>
                      <a:pt x="5335" y="5391"/>
                    </a:cubicBezTo>
                    <a:cubicBezTo>
                      <a:pt x="5304" y="4399"/>
                      <a:pt x="5025" y="3468"/>
                      <a:pt x="4451" y="2646"/>
                    </a:cubicBezTo>
                    <a:cubicBezTo>
                      <a:pt x="4420" y="2600"/>
                      <a:pt x="4405" y="2522"/>
                      <a:pt x="4374" y="2383"/>
                    </a:cubicBezTo>
                    <a:lnTo>
                      <a:pt x="4374" y="2383"/>
                    </a:lnTo>
                    <a:cubicBezTo>
                      <a:pt x="4916" y="2739"/>
                      <a:pt x="5056" y="3251"/>
                      <a:pt x="5227" y="3732"/>
                    </a:cubicBezTo>
                    <a:cubicBezTo>
                      <a:pt x="5397" y="4213"/>
                      <a:pt x="5506" y="4724"/>
                      <a:pt x="5645" y="5236"/>
                    </a:cubicBezTo>
                    <a:cubicBezTo>
                      <a:pt x="5847" y="5112"/>
                      <a:pt x="6002" y="4957"/>
                      <a:pt x="6018" y="4678"/>
                    </a:cubicBezTo>
                    <a:cubicBezTo>
                      <a:pt x="6018" y="3344"/>
                      <a:pt x="5676" y="2181"/>
                      <a:pt x="4575" y="1343"/>
                    </a:cubicBezTo>
                    <a:cubicBezTo>
                      <a:pt x="4374" y="1188"/>
                      <a:pt x="4203" y="1002"/>
                      <a:pt x="3986" y="878"/>
                    </a:cubicBezTo>
                    <a:cubicBezTo>
                      <a:pt x="3521" y="599"/>
                      <a:pt x="3071" y="273"/>
                      <a:pt x="2559" y="103"/>
                    </a:cubicBezTo>
                    <a:cubicBezTo>
                      <a:pt x="2346" y="33"/>
                      <a:pt x="2137" y="0"/>
                      <a:pt x="193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69" name="Google Shape;3669;p30"/>
              <p:cNvSpPr/>
              <p:nvPr/>
            </p:nvSpPr>
            <p:spPr>
              <a:xfrm>
                <a:off x="3096400" y="2689750"/>
                <a:ext cx="81050" cy="160400"/>
              </a:xfrm>
              <a:custGeom>
                <a:avLst/>
                <a:gdLst/>
                <a:ahLst/>
                <a:cxnLst/>
                <a:rect l="l" t="t" r="r" b="b"/>
                <a:pathLst>
                  <a:path w="3242" h="6416" extrusionOk="0">
                    <a:moveTo>
                      <a:pt x="3227" y="0"/>
                    </a:moveTo>
                    <a:lnTo>
                      <a:pt x="3227" y="0"/>
                    </a:lnTo>
                    <a:cubicBezTo>
                      <a:pt x="3227" y="0"/>
                      <a:pt x="3227" y="2"/>
                      <a:pt x="3230" y="8"/>
                    </a:cubicBezTo>
                    <a:lnTo>
                      <a:pt x="3230" y="8"/>
                    </a:lnTo>
                    <a:cubicBezTo>
                      <a:pt x="3231" y="5"/>
                      <a:pt x="3228" y="0"/>
                      <a:pt x="3227" y="0"/>
                    </a:cubicBezTo>
                    <a:close/>
                    <a:moveTo>
                      <a:pt x="3230" y="8"/>
                    </a:moveTo>
                    <a:cubicBezTo>
                      <a:pt x="3230" y="9"/>
                      <a:pt x="3229" y="10"/>
                      <a:pt x="3226" y="10"/>
                    </a:cubicBezTo>
                    <a:cubicBezTo>
                      <a:pt x="3222" y="18"/>
                      <a:pt x="3218" y="25"/>
                      <a:pt x="3214" y="33"/>
                    </a:cubicBezTo>
                    <a:lnTo>
                      <a:pt x="3214" y="33"/>
                    </a:lnTo>
                    <a:cubicBezTo>
                      <a:pt x="3223" y="31"/>
                      <a:pt x="3232" y="28"/>
                      <a:pt x="3241" y="26"/>
                    </a:cubicBezTo>
                    <a:cubicBezTo>
                      <a:pt x="3236" y="18"/>
                      <a:pt x="3233" y="12"/>
                      <a:pt x="3230" y="8"/>
                    </a:cubicBezTo>
                    <a:close/>
                    <a:moveTo>
                      <a:pt x="3214" y="33"/>
                    </a:moveTo>
                    <a:lnTo>
                      <a:pt x="3214" y="33"/>
                    </a:lnTo>
                    <a:cubicBezTo>
                      <a:pt x="2479" y="232"/>
                      <a:pt x="1744" y="431"/>
                      <a:pt x="1024" y="631"/>
                    </a:cubicBezTo>
                    <a:cubicBezTo>
                      <a:pt x="977" y="646"/>
                      <a:pt x="931" y="677"/>
                      <a:pt x="900" y="708"/>
                    </a:cubicBezTo>
                    <a:cubicBezTo>
                      <a:pt x="481" y="1018"/>
                      <a:pt x="155" y="1421"/>
                      <a:pt x="109" y="1949"/>
                    </a:cubicBezTo>
                    <a:cubicBezTo>
                      <a:pt x="47" y="2569"/>
                      <a:pt x="0" y="3190"/>
                      <a:pt x="47" y="3794"/>
                    </a:cubicBezTo>
                    <a:cubicBezTo>
                      <a:pt x="93" y="4632"/>
                      <a:pt x="310" y="5469"/>
                      <a:pt x="62" y="6415"/>
                    </a:cubicBezTo>
                    <a:cubicBezTo>
                      <a:pt x="900" y="6105"/>
                      <a:pt x="1659" y="5810"/>
                      <a:pt x="2419" y="5547"/>
                    </a:cubicBezTo>
                    <a:cubicBezTo>
                      <a:pt x="2792" y="5423"/>
                      <a:pt x="2962" y="5159"/>
                      <a:pt x="2962" y="4802"/>
                    </a:cubicBezTo>
                    <a:cubicBezTo>
                      <a:pt x="2978" y="4042"/>
                      <a:pt x="2993" y="3283"/>
                      <a:pt x="2947" y="2523"/>
                    </a:cubicBezTo>
                    <a:cubicBezTo>
                      <a:pt x="2885" y="1678"/>
                      <a:pt x="2809" y="833"/>
                      <a:pt x="3214" y="33"/>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0" name="Google Shape;3670;p30"/>
              <p:cNvSpPr/>
              <p:nvPr/>
            </p:nvSpPr>
            <p:spPr>
              <a:xfrm>
                <a:off x="2569875" y="2724775"/>
                <a:ext cx="102375" cy="170350"/>
              </a:xfrm>
              <a:custGeom>
                <a:avLst/>
                <a:gdLst/>
                <a:ahLst/>
                <a:cxnLst/>
                <a:rect l="l" t="t" r="r" b="b"/>
                <a:pathLst>
                  <a:path w="4095" h="6814" extrusionOk="0">
                    <a:moveTo>
                      <a:pt x="2181" y="0"/>
                    </a:moveTo>
                    <a:cubicBezTo>
                      <a:pt x="2003" y="0"/>
                      <a:pt x="1810" y="53"/>
                      <a:pt x="1597" y="176"/>
                    </a:cubicBezTo>
                    <a:cubicBezTo>
                      <a:pt x="1396" y="300"/>
                      <a:pt x="1179" y="408"/>
                      <a:pt x="977" y="548"/>
                    </a:cubicBezTo>
                    <a:cubicBezTo>
                      <a:pt x="434" y="904"/>
                      <a:pt x="0" y="1354"/>
                      <a:pt x="62" y="2099"/>
                    </a:cubicBezTo>
                    <a:cubicBezTo>
                      <a:pt x="62" y="2285"/>
                      <a:pt x="93" y="2378"/>
                      <a:pt x="264" y="2486"/>
                    </a:cubicBezTo>
                    <a:cubicBezTo>
                      <a:pt x="1675" y="3339"/>
                      <a:pt x="2699" y="4487"/>
                      <a:pt x="2854" y="6224"/>
                    </a:cubicBezTo>
                    <a:cubicBezTo>
                      <a:pt x="2869" y="6395"/>
                      <a:pt x="2885" y="6581"/>
                      <a:pt x="2900" y="6813"/>
                    </a:cubicBezTo>
                    <a:cubicBezTo>
                      <a:pt x="3024" y="6720"/>
                      <a:pt x="3102" y="6643"/>
                      <a:pt x="3133" y="6627"/>
                    </a:cubicBezTo>
                    <a:cubicBezTo>
                      <a:pt x="3133" y="6426"/>
                      <a:pt x="3117" y="6271"/>
                      <a:pt x="3133" y="6131"/>
                    </a:cubicBezTo>
                    <a:cubicBezTo>
                      <a:pt x="3133" y="5945"/>
                      <a:pt x="3164" y="5759"/>
                      <a:pt x="3164" y="5573"/>
                    </a:cubicBezTo>
                    <a:cubicBezTo>
                      <a:pt x="3117" y="4580"/>
                      <a:pt x="2714" y="3743"/>
                      <a:pt x="2032" y="3045"/>
                    </a:cubicBezTo>
                    <a:cubicBezTo>
                      <a:pt x="1939" y="2952"/>
                      <a:pt x="1892" y="2843"/>
                      <a:pt x="1830" y="2750"/>
                    </a:cubicBezTo>
                    <a:lnTo>
                      <a:pt x="1939" y="2704"/>
                    </a:lnTo>
                    <a:cubicBezTo>
                      <a:pt x="3009" y="3665"/>
                      <a:pt x="3583" y="4859"/>
                      <a:pt x="3350" y="6395"/>
                    </a:cubicBezTo>
                    <a:cubicBezTo>
                      <a:pt x="4063" y="5914"/>
                      <a:pt x="4094" y="5914"/>
                      <a:pt x="4048" y="5138"/>
                    </a:cubicBezTo>
                    <a:cubicBezTo>
                      <a:pt x="3986" y="4146"/>
                      <a:pt x="3893" y="3153"/>
                      <a:pt x="3784" y="2161"/>
                    </a:cubicBezTo>
                    <a:cubicBezTo>
                      <a:pt x="3707" y="1540"/>
                      <a:pt x="3552" y="936"/>
                      <a:pt x="3086" y="470"/>
                    </a:cubicBezTo>
                    <a:cubicBezTo>
                      <a:pt x="2811" y="195"/>
                      <a:pt x="2523" y="0"/>
                      <a:pt x="2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1" name="Google Shape;3671;p30"/>
              <p:cNvSpPr/>
              <p:nvPr/>
            </p:nvSpPr>
            <p:spPr>
              <a:xfrm>
                <a:off x="3234025" y="2481000"/>
                <a:ext cx="100050" cy="217550"/>
              </a:xfrm>
              <a:custGeom>
                <a:avLst/>
                <a:gdLst/>
                <a:ahLst/>
                <a:cxnLst/>
                <a:rect l="l" t="t" r="r" b="b"/>
                <a:pathLst>
                  <a:path w="4002" h="8702" extrusionOk="0">
                    <a:moveTo>
                      <a:pt x="668" y="1"/>
                    </a:moveTo>
                    <a:cubicBezTo>
                      <a:pt x="559" y="296"/>
                      <a:pt x="404" y="590"/>
                      <a:pt x="311" y="900"/>
                    </a:cubicBezTo>
                    <a:cubicBezTo>
                      <a:pt x="1" y="1815"/>
                      <a:pt x="16" y="2653"/>
                      <a:pt x="699" y="3428"/>
                    </a:cubicBezTo>
                    <a:cubicBezTo>
                      <a:pt x="1055" y="3832"/>
                      <a:pt x="1396" y="4281"/>
                      <a:pt x="1660" y="4747"/>
                    </a:cubicBezTo>
                    <a:cubicBezTo>
                      <a:pt x="2110" y="5553"/>
                      <a:pt x="2203" y="6468"/>
                      <a:pt x="2311" y="7383"/>
                    </a:cubicBezTo>
                    <a:cubicBezTo>
                      <a:pt x="2358" y="7817"/>
                      <a:pt x="2420" y="8267"/>
                      <a:pt x="2482" y="8701"/>
                    </a:cubicBezTo>
                    <a:lnTo>
                      <a:pt x="2622" y="8701"/>
                    </a:lnTo>
                    <a:cubicBezTo>
                      <a:pt x="2699" y="8546"/>
                      <a:pt x="2823" y="8376"/>
                      <a:pt x="2823" y="8221"/>
                    </a:cubicBezTo>
                    <a:cubicBezTo>
                      <a:pt x="2823" y="7864"/>
                      <a:pt x="2761" y="7523"/>
                      <a:pt x="2715" y="7182"/>
                    </a:cubicBezTo>
                    <a:cubicBezTo>
                      <a:pt x="2544" y="6003"/>
                      <a:pt x="2187" y="4886"/>
                      <a:pt x="1676" y="3816"/>
                    </a:cubicBezTo>
                    <a:cubicBezTo>
                      <a:pt x="1645" y="3739"/>
                      <a:pt x="1614" y="3630"/>
                      <a:pt x="1598" y="3537"/>
                    </a:cubicBezTo>
                    <a:cubicBezTo>
                      <a:pt x="1629" y="3537"/>
                      <a:pt x="1660" y="3521"/>
                      <a:pt x="1691" y="3506"/>
                    </a:cubicBezTo>
                    <a:cubicBezTo>
                      <a:pt x="2436" y="4840"/>
                      <a:pt x="2854" y="6267"/>
                      <a:pt x="3025" y="7771"/>
                    </a:cubicBezTo>
                    <a:cubicBezTo>
                      <a:pt x="3149" y="7538"/>
                      <a:pt x="3304" y="7306"/>
                      <a:pt x="3289" y="7088"/>
                    </a:cubicBezTo>
                    <a:cubicBezTo>
                      <a:pt x="3242" y="6670"/>
                      <a:pt x="3102" y="6267"/>
                      <a:pt x="3009" y="5863"/>
                    </a:cubicBezTo>
                    <a:cubicBezTo>
                      <a:pt x="2947" y="5553"/>
                      <a:pt x="2885" y="5243"/>
                      <a:pt x="2808" y="4917"/>
                    </a:cubicBezTo>
                    <a:cubicBezTo>
                      <a:pt x="2839" y="4917"/>
                      <a:pt x="2870" y="4917"/>
                      <a:pt x="2885" y="4902"/>
                    </a:cubicBezTo>
                    <a:cubicBezTo>
                      <a:pt x="3226" y="5460"/>
                      <a:pt x="3226" y="6111"/>
                      <a:pt x="3382" y="6732"/>
                    </a:cubicBezTo>
                    <a:cubicBezTo>
                      <a:pt x="3413" y="6685"/>
                      <a:pt x="3444" y="6654"/>
                      <a:pt x="3459" y="6623"/>
                    </a:cubicBezTo>
                    <a:cubicBezTo>
                      <a:pt x="3614" y="5801"/>
                      <a:pt x="3754" y="4979"/>
                      <a:pt x="3909" y="4157"/>
                    </a:cubicBezTo>
                    <a:cubicBezTo>
                      <a:pt x="4002" y="3692"/>
                      <a:pt x="3785" y="3428"/>
                      <a:pt x="3413" y="3165"/>
                    </a:cubicBezTo>
                    <a:cubicBezTo>
                      <a:pt x="2808" y="2762"/>
                      <a:pt x="2125" y="2420"/>
                      <a:pt x="1707" y="1800"/>
                    </a:cubicBezTo>
                    <a:cubicBezTo>
                      <a:pt x="1350" y="1226"/>
                      <a:pt x="1040" y="621"/>
                      <a:pt x="668"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2" name="Google Shape;3672;p30"/>
              <p:cNvSpPr/>
              <p:nvPr/>
            </p:nvSpPr>
            <p:spPr>
              <a:xfrm>
                <a:off x="3174700" y="2632225"/>
                <a:ext cx="76800" cy="184975"/>
              </a:xfrm>
              <a:custGeom>
                <a:avLst/>
                <a:gdLst/>
                <a:ahLst/>
                <a:cxnLst/>
                <a:rect l="l" t="t" r="r" b="b"/>
                <a:pathLst>
                  <a:path w="3072" h="7399" extrusionOk="0">
                    <a:moveTo>
                      <a:pt x="2808" y="0"/>
                    </a:moveTo>
                    <a:cubicBezTo>
                      <a:pt x="2715" y="31"/>
                      <a:pt x="2684" y="78"/>
                      <a:pt x="2653" y="124"/>
                    </a:cubicBezTo>
                    <a:cubicBezTo>
                      <a:pt x="2203" y="853"/>
                      <a:pt x="1598" y="1412"/>
                      <a:pt x="854" y="1815"/>
                    </a:cubicBezTo>
                    <a:cubicBezTo>
                      <a:pt x="404" y="2063"/>
                      <a:pt x="187" y="2435"/>
                      <a:pt x="94" y="2916"/>
                    </a:cubicBezTo>
                    <a:cubicBezTo>
                      <a:pt x="32" y="3226"/>
                      <a:pt x="1" y="3567"/>
                      <a:pt x="1" y="3893"/>
                    </a:cubicBezTo>
                    <a:cubicBezTo>
                      <a:pt x="32" y="4653"/>
                      <a:pt x="109" y="5413"/>
                      <a:pt x="140" y="6173"/>
                    </a:cubicBezTo>
                    <a:cubicBezTo>
                      <a:pt x="171" y="6576"/>
                      <a:pt x="156" y="6995"/>
                      <a:pt x="156" y="7398"/>
                    </a:cubicBezTo>
                    <a:cubicBezTo>
                      <a:pt x="451" y="7321"/>
                      <a:pt x="575" y="7103"/>
                      <a:pt x="575" y="6793"/>
                    </a:cubicBezTo>
                    <a:cubicBezTo>
                      <a:pt x="575" y="6499"/>
                      <a:pt x="575" y="6219"/>
                      <a:pt x="559" y="5925"/>
                    </a:cubicBezTo>
                    <a:cubicBezTo>
                      <a:pt x="513" y="5149"/>
                      <a:pt x="451" y="4358"/>
                      <a:pt x="404" y="3583"/>
                    </a:cubicBezTo>
                    <a:cubicBezTo>
                      <a:pt x="404" y="3366"/>
                      <a:pt x="451" y="3133"/>
                      <a:pt x="482" y="2838"/>
                    </a:cubicBezTo>
                    <a:cubicBezTo>
                      <a:pt x="590" y="4265"/>
                      <a:pt x="683" y="5615"/>
                      <a:pt x="776" y="7010"/>
                    </a:cubicBezTo>
                    <a:cubicBezTo>
                      <a:pt x="978" y="6886"/>
                      <a:pt x="1117" y="6778"/>
                      <a:pt x="1273" y="6685"/>
                    </a:cubicBezTo>
                    <a:cubicBezTo>
                      <a:pt x="1071" y="6343"/>
                      <a:pt x="947" y="4234"/>
                      <a:pt x="1102" y="4079"/>
                    </a:cubicBezTo>
                    <a:lnTo>
                      <a:pt x="1102" y="4079"/>
                    </a:lnTo>
                    <a:cubicBezTo>
                      <a:pt x="1164" y="4482"/>
                      <a:pt x="1226" y="4886"/>
                      <a:pt x="1273" y="5289"/>
                    </a:cubicBezTo>
                    <a:cubicBezTo>
                      <a:pt x="1335" y="5708"/>
                      <a:pt x="1381" y="6111"/>
                      <a:pt x="1443" y="6607"/>
                    </a:cubicBezTo>
                    <a:cubicBezTo>
                      <a:pt x="1970" y="6142"/>
                      <a:pt x="2482" y="5708"/>
                      <a:pt x="2963" y="5242"/>
                    </a:cubicBezTo>
                    <a:cubicBezTo>
                      <a:pt x="3041" y="5165"/>
                      <a:pt x="3072" y="4963"/>
                      <a:pt x="3041" y="4839"/>
                    </a:cubicBezTo>
                    <a:cubicBezTo>
                      <a:pt x="2901" y="4296"/>
                      <a:pt x="2792" y="3738"/>
                      <a:pt x="2591" y="3211"/>
                    </a:cubicBezTo>
                    <a:cubicBezTo>
                      <a:pt x="2343" y="2559"/>
                      <a:pt x="2312" y="1923"/>
                      <a:pt x="2482" y="1272"/>
                    </a:cubicBezTo>
                    <a:cubicBezTo>
                      <a:pt x="2606" y="853"/>
                      <a:pt x="2699" y="419"/>
                      <a:pt x="280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3" name="Google Shape;3673;p30"/>
              <p:cNvSpPr/>
              <p:nvPr/>
            </p:nvSpPr>
            <p:spPr>
              <a:xfrm>
                <a:off x="2426025" y="2828150"/>
                <a:ext cx="166350" cy="136750"/>
              </a:xfrm>
              <a:custGeom>
                <a:avLst/>
                <a:gdLst/>
                <a:ahLst/>
                <a:cxnLst/>
                <a:rect l="l" t="t" r="r" b="b"/>
                <a:pathLst>
                  <a:path w="6654" h="5470" extrusionOk="0">
                    <a:moveTo>
                      <a:pt x="1990" y="841"/>
                    </a:moveTo>
                    <a:cubicBezTo>
                      <a:pt x="2394" y="841"/>
                      <a:pt x="2791" y="945"/>
                      <a:pt x="3164" y="1143"/>
                    </a:cubicBezTo>
                    <a:cubicBezTo>
                      <a:pt x="3226" y="1174"/>
                      <a:pt x="3288" y="1205"/>
                      <a:pt x="3350" y="1221"/>
                    </a:cubicBezTo>
                    <a:cubicBezTo>
                      <a:pt x="3319" y="1283"/>
                      <a:pt x="3288" y="1329"/>
                      <a:pt x="3257" y="1376"/>
                    </a:cubicBezTo>
                    <a:cubicBezTo>
                      <a:pt x="3133" y="1329"/>
                      <a:pt x="2993" y="1298"/>
                      <a:pt x="2869" y="1252"/>
                    </a:cubicBezTo>
                    <a:cubicBezTo>
                      <a:pt x="2569" y="1144"/>
                      <a:pt x="2254" y="1044"/>
                      <a:pt x="1939" y="1044"/>
                    </a:cubicBezTo>
                    <a:cubicBezTo>
                      <a:pt x="1799" y="1044"/>
                      <a:pt x="1659" y="1064"/>
                      <a:pt x="1520" y="1112"/>
                    </a:cubicBezTo>
                    <a:cubicBezTo>
                      <a:pt x="1210" y="1205"/>
                      <a:pt x="931" y="1422"/>
                      <a:pt x="590" y="1608"/>
                    </a:cubicBezTo>
                    <a:cubicBezTo>
                      <a:pt x="621" y="1515"/>
                      <a:pt x="636" y="1376"/>
                      <a:pt x="714" y="1329"/>
                    </a:cubicBezTo>
                    <a:cubicBezTo>
                      <a:pt x="962" y="1158"/>
                      <a:pt x="1210" y="957"/>
                      <a:pt x="1489" y="895"/>
                    </a:cubicBezTo>
                    <a:cubicBezTo>
                      <a:pt x="1657" y="859"/>
                      <a:pt x="1824" y="841"/>
                      <a:pt x="1990" y="841"/>
                    </a:cubicBezTo>
                    <a:close/>
                    <a:moveTo>
                      <a:pt x="2125" y="1"/>
                    </a:moveTo>
                    <a:cubicBezTo>
                      <a:pt x="2008" y="1"/>
                      <a:pt x="1892" y="17"/>
                      <a:pt x="1784" y="42"/>
                    </a:cubicBezTo>
                    <a:cubicBezTo>
                      <a:pt x="977" y="181"/>
                      <a:pt x="481" y="693"/>
                      <a:pt x="233" y="1438"/>
                    </a:cubicBezTo>
                    <a:cubicBezTo>
                      <a:pt x="0" y="2136"/>
                      <a:pt x="0" y="2864"/>
                      <a:pt x="124" y="3578"/>
                    </a:cubicBezTo>
                    <a:cubicBezTo>
                      <a:pt x="155" y="3717"/>
                      <a:pt x="233" y="3842"/>
                      <a:pt x="279" y="3966"/>
                    </a:cubicBezTo>
                    <a:lnTo>
                      <a:pt x="388" y="3966"/>
                    </a:lnTo>
                    <a:cubicBezTo>
                      <a:pt x="481" y="3842"/>
                      <a:pt x="574" y="3702"/>
                      <a:pt x="667" y="3578"/>
                    </a:cubicBezTo>
                    <a:cubicBezTo>
                      <a:pt x="993" y="3051"/>
                      <a:pt x="1427" y="2616"/>
                      <a:pt x="1954" y="2306"/>
                    </a:cubicBezTo>
                    <a:cubicBezTo>
                      <a:pt x="2416" y="2024"/>
                      <a:pt x="2916" y="1885"/>
                      <a:pt x="3390" y="1885"/>
                    </a:cubicBezTo>
                    <a:cubicBezTo>
                      <a:pt x="4063" y="1885"/>
                      <a:pt x="4687" y="2164"/>
                      <a:pt x="5087" y="2709"/>
                    </a:cubicBezTo>
                    <a:cubicBezTo>
                      <a:pt x="5692" y="3516"/>
                      <a:pt x="6235" y="4369"/>
                      <a:pt x="6049" y="5470"/>
                    </a:cubicBezTo>
                    <a:cubicBezTo>
                      <a:pt x="6266" y="5222"/>
                      <a:pt x="6452" y="4974"/>
                      <a:pt x="6638" y="4726"/>
                    </a:cubicBezTo>
                    <a:cubicBezTo>
                      <a:pt x="6654" y="4710"/>
                      <a:pt x="6654" y="4679"/>
                      <a:pt x="6654" y="4663"/>
                    </a:cubicBezTo>
                    <a:cubicBezTo>
                      <a:pt x="6529" y="4136"/>
                      <a:pt x="6514" y="3578"/>
                      <a:pt x="6281" y="3113"/>
                    </a:cubicBezTo>
                    <a:cubicBezTo>
                      <a:pt x="5459" y="1515"/>
                      <a:pt x="4126" y="538"/>
                      <a:pt x="2420" y="42"/>
                    </a:cubicBezTo>
                    <a:cubicBezTo>
                      <a:pt x="2326" y="13"/>
                      <a:pt x="2226" y="1"/>
                      <a:pt x="21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4" name="Google Shape;3674;p30"/>
              <p:cNvSpPr/>
              <p:nvPr/>
            </p:nvSpPr>
            <p:spPr>
              <a:xfrm>
                <a:off x="3300325" y="2194100"/>
                <a:ext cx="138450" cy="250675"/>
              </a:xfrm>
              <a:custGeom>
                <a:avLst/>
                <a:gdLst/>
                <a:ahLst/>
                <a:cxnLst/>
                <a:rect l="l" t="t" r="r" b="b"/>
                <a:pathLst>
                  <a:path w="5538" h="10027" extrusionOk="0">
                    <a:moveTo>
                      <a:pt x="5181" y="0"/>
                    </a:moveTo>
                    <a:cubicBezTo>
                      <a:pt x="5041" y="326"/>
                      <a:pt x="4963" y="652"/>
                      <a:pt x="4777" y="946"/>
                    </a:cubicBezTo>
                    <a:cubicBezTo>
                      <a:pt x="4421" y="1536"/>
                      <a:pt x="4235" y="2141"/>
                      <a:pt x="4235" y="2839"/>
                    </a:cubicBezTo>
                    <a:cubicBezTo>
                      <a:pt x="4235" y="4203"/>
                      <a:pt x="3754" y="5351"/>
                      <a:pt x="2606" y="6142"/>
                    </a:cubicBezTo>
                    <a:cubicBezTo>
                      <a:pt x="2125" y="6483"/>
                      <a:pt x="1645" y="6793"/>
                      <a:pt x="1210" y="7181"/>
                    </a:cubicBezTo>
                    <a:cubicBezTo>
                      <a:pt x="869" y="7476"/>
                      <a:pt x="559" y="7832"/>
                      <a:pt x="342" y="8220"/>
                    </a:cubicBezTo>
                    <a:cubicBezTo>
                      <a:pt x="47" y="8763"/>
                      <a:pt x="1" y="9368"/>
                      <a:pt x="435" y="9911"/>
                    </a:cubicBezTo>
                    <a:cubicBezTo>
                      <a:pt x="489" y="9988"/>
                      <a:pt x="574" y="10027"/>
                      <a:pt x="652" y="10027"/>
                    </a:cubicBezTo>
                    <a:cubicBezTo>
                      <a:pt x="730" y="10027"/>
                      <a:pt x="799" y="9988"/>
                      <a:pt x="823" y="9911"/>
                    </a:cubicBezTo>
                    <a:cubicBezTo>
                      <a:pt x="978" y="9259"/>
                      <a:pt x="1521" y="8965"/>
                      <a:pt x="2017" y="8639"/>
                    </a:cubicBezTo>
                    <a:cubicBezTo>
                      <a:pt x="2280" y="8484"/>
                      <a:pt x="2529" y="8329"/>
                      <a:pt x="2777" y="8143"/>
                    </a:cubicBezTo>
                    <a:cubicBezTo>
                      <a:pt x="3723" y="7398"/>
                      <a:pt x="4405" y="6483"/>
                      <a:pt x="4452" y="5211"/>
                    </a:cubicBezTo>
                    <a:cubicBezTo>
                      <a:pt x="4483" y="4607"/>
                      <a:pt x="4529" y="4002"/>
                      <a:pt x="4576" y="3381"/>
                    </a:cubicBezTo>
                    <a:cubicBezTo>
                      <a:pt x="4669" y="2482"/>
                      <a:pt x="4963" y="1644"/>
                      <a:pt x="5336" y="822"/>
                    </a:cubicBezTo>
                    <a:cubicBezTo>
                      <a:pt x="5537" y="404"/>
                      <a:pt x="5491" y="264"/>
                      <a:pt x="5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5" name="Google Shape;3675;p30"/>
              <p:cNvSpPr/>
              <p:nvPr/>
            </p:nvSpPr>
            <p:spPr>
              <a:xfrm>
                <a:off x="2573350" y="2966050"/>
                <a:ext cx="324950" cy="219850"/>
              </a:xfrm>
              <a:custGeom>
                <a:avLst/>
                <a:gdLst/>
                <a:ahLst/>
                <a:cxnLst/>
                <a:rect l="l" t="t" r="r" b="b"/>
                <a:pathLst>
                  <a:path w="12998" h="8794" extrusionOk="0">
                    <a:moveTo>
                      <a:pt x="1788" y="0"/>
                    </a:moveTo>
                    <a:cubicBezTo>
                      <a:pt x="1636" y="0"/>
                      <a:pt x="1484" y="6"/>
                      <a:pt x="1334" y="16"/>
                    </a:cubicBezTo>
                    <a:cubicBezTo>
                      <a:pt x="869" y="63"/>
                      <a:pt x="388" y="140"/>
                      <a:pt x="1" y="481"/>
                    </a:cubicBezTo>
                    <a:cubicBezTo>
                      <a:pt x="39" y="488"/>
                      <a:pt x="75" y="491"/>
                      <a:pt x="109" y="491"/>
                    </a:cubicBezTo>
                    <a:cubicBezTo>
                      <a:pt x="158" y="491"/>
                      <a:pt x="203" y="484"/>
                      <a:pt x="249" y="466"/>
                    </a:cubicBezTo>
                    <a:cubicBezTo>
                      <a:pt x="604" y="365"/>
                      <a:pt x="954" y="310"/>
                      <a:pt x="1297" y="310"/>
                    </a:cubicBezTo>
                    <a:cubicBezTo>
                      <a:pt x="1854" y="310"/>
                      <a:pt x="2392" y="456"/>
                      <a:pt x="2901" y="791"/>
                    </a:cubicBezTo>
                    <a:cubicBezTo>
                      <a:pt x="3413" y="1117"/>
                      <a:pt x="3878" y="1536"/>
                      <a:pt x="4312" y="1970"/>
                    </a:cubicBezTo>
                    <a:cubicBezTo>
                      <a:pt x="4824" y="2451"/>
                      <a:pt x="5351" y="2854"/>
                      <a:pt x="6018" y="3056"/>
                    </a:cubicBezTo>
                    <a:cubicBezTo>
                      <a:pt x="6778" y="3288"/>
                      <a:pt x="7538" y="3474"/>
                      <a:pt x="8282" y="3738"/>
                    </a:cubicBezTo>
                    <a:cubicBezTo>
                      <a:pt x="8934" y="3971"/>
                      <a:pt x="9570" y="4250"/>
                      <a:pt x="10190" y="4529"/>
                    </a:cubicBezTo>
                    <a:cubicBezTo>
                      <a:pt x="10407" y="4622"/>
                      <a:pt x="10609" y="4777"/>
                      <a:pt x="10748" y="4963"/>
                    </a:cubicBezTo>
                    <a:cubicBezTo>
                      <a:pt x="11679" y="6064"/>
                      <a:pt x="12516" y="7228"/>
                      <a:pt x="12392" y="8794"/>
                    </a:cubicBezTo>
                    <a:cubicBezTo>
                      <a:pt x="12656" y="8453"/>
                      <a:pt x="12842" y="8065"/>
                      <a:pt x="12888" y="7631"/>
                    </a:cubicBezTo>
                    <a:cubicBezTo>
                      <a:pt x="12997" y="6793"/>
                      <a:pt x="12982" y="5971"/>
                      <a:pt x="12485" y="5273"/>
                    </a:cubicBezTo>
                    <a:cubicBezTo>
                      <a:pt x="11772" y="4250"/>
                      <a:pt x="10795" y="3583"/>
                      <a:pt x="9585" y="3350"/>
                    </a:cubicBezTo>
                    <a:cubicBezTo>
                      <a:pt x="8391" y="3118"/>
                      <a:pt x="7197" y="2947"/>
                      <a:pt x="6018" y="2715"/>
                    </a:cubicBezTo>
                    <a:cubicBezTo>
                      <a:pt x="5739" y="2668"/>
                      <a:pt x="5444" y="2482"/>
                      <a:pt x="5227" y="2280"/>
                    </a:cubicBezTo>
                    <a:cubicBezTo>
                      <a:pt x="4932" y="1986"/>
                      <a:pt x="4715" y="1613"/>
                      <a:pt x="4467" y="1257"/>
                    </a:cubicBezTo>
                    <a:cubicBezTo>
                      <a:pt x="4033" y="636"/>
                      <a:pt x="3459" y="187"/>
                      <a:pt x="2699" y="63"/>
                    </a:cubicBezTo>
                    <a:cubicBezTo>
                      <a:pt x="2399" y="21"/>
                      <a:pt x="2093" y="0"/>
                      <a:pt x="17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6" name="Google Shape;3676;p30"/>
              <p:cNvSpPr/>
              <p:nvPr/>
            </p:nvSpPr>
            <p:spPr>
              <a:xfrm>
                <a:off x="3071575" y="3012200"/>
                <a:ext cx="157825" cy="105400"/>
              </a:xfrm>
              <a:custGeom>
                <a:avLst/>
                <a:gdLst/>
                <a:ahLst/>
                <a:cxnLst/>
                <a:rect l="l" t="t" r="r" b="b"/>
                <a:pathLst>
                  <a:path w="6313" h="4216" extrusionOk="0">
                    <a:moveTo>
                      <a:pt x="6080" y="0"/>
                    </a:moveTo>
                    <a:cubicBezTo>
                      <a:pt x="4374" y="1768"/>
                      <a:pt x="2311" y="2885"/>
                      <a:pt x="0" y="3660"/>
                    </a:cubicBezTo>
                    <a:cubicBezTo>
                      <a:pt x="541" y="4035"/>
                      <a:pt x="1170" y="4216"/>
                      <a:pt x="1835" y="4216"/>
                    </a:cubicBezTo>
                    <a:cubicBezTo>
                      <a:pt x="2600" y="4216"/>
                      <a:pt x="3415" y="3977"/>
                      <a:pt x="4203" y="3521"/>
                    </a:cubicBezTo>
                    <a:cubicBezTo>
                      <a:pt x="5475" y="2807"/>
                      <a:pt x="6313" y="1210"/>
                      <a:pt x="60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7" name="Google Shape;3677;p30"/>
              <p:cNvSpPr/>
              <p:nvPr/>
            </p:nvSpPr>
            <p:spPr>
              <a:xfrm>
                <a:off x="3239450" y="2572125"/>
                <a:ext cx="54700" cy="180700"/>
              </a:xfrm>
              <a:custGeom>
                <a:avLst/>
                <a:gdLst/>
                <a:ahLst/>
                <a:cxnLst/>
                <a:rect l="l" t="t" r="r" b="b"/>
                <a:pathLst>
                  <a:path w="2188" h="7228" extrusionOk="0">
                    <a:moveTo>
                      <a:pt x="420" y="1"/>
                    </a:moveTo>
                    <a:lnTo>
                      <a:pt x="420" y="1"/>
                    </a:lnTo>
                    <a:cubicBezTo>
                      <a:pt x="466" y="357"/>
                      <a:pt x="606" y="714"/>
                      <a:pt x="559" y="1071"/>
                    </a:cubicBezTo>
                    <a:cubicBezTo>
                      <a:pt x="482" y="1877"/>
                      <a:pt x="311" y="2653"/>
                      <a:pt x="202" y="3459"/>
                    </a:cubicBezTo>
                    <a:cubicBezTo>
                      <a:pt x="125" y="3955"/>
                      <a:pt x="1" y="4498"/>
                      <a:pt x="94" y="4979"/>
                    </a:cubicBezTo>
                    <a:cubicBezTo>
                      <a:pt x="233" y="5739"/>
                      <a:pt x="544" y="6468"/>
                      <a:pt x="792" y="7228"/>
                    </a:cubicBezTo>
                    <a:cubicBezTo>
                      <a:pt x="838" y="7197"/>
                      <a:pt x="916" y="7135"/>
                      <a:pt x="978" y="7057"/>
                    </a:cubicBezTo>
                    <a:cubicBezTo>
                      <a:pt x="1350" y="6576"/>
                      <a:pt x="1707" y="6095"/>
                      <a:pt x="2063" y="5630"/>
                    </a:cubicBezTo>
                    <a:cubicBezTo>
                      <a:pt x="2188" y="5475"/>
                      <a:pt x="2188" y="5336"/>
                      <a:pt x="2079" y="5165"/>
                    </a:cubicBezTo>
                    <a:cubicBezTo>
                      <a:pt x="1986" y="4994"/>
                      <a:pt x="1939" y="4793"/>
                      <a:pt x="1908" y="4607"/>
                    </a:cubicBezTo>
                    <a:cubicBezTo>
                      <a:pt x="1815" y="3940"/>
                      <a:pt x="1753" y="3257"/>
                      <a:pt x="1645" y="2575"/>
                    </a:cubicBezTo>
                    <a:cubicBezTo>
                      <a:pt x="1505" y="1582"/>
                      <a:pt x="1102" y="714"/>
                      <a:pt x="42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8" name="Google Shape;3678;p30"/>
              <p:cNvSpPr/>
              <p:nvPr/>
            </p:nvSpPr>
            <p:spPr>
              <a:xfrm>
                <a:off x="2437275" y="3296375"/>
                <a:ext cx="136100" cy="94275"/>
              </a:xfrm>
              <a:custGeom>
                <a:avLst/>
                <a:gdLst/>
                <a:ahLst/>
                <a:cxnLst/>
                <a:rect l="l" t="t" r="r" b="b"/>
                <a:pathLst>
                  <a:path w="5444" h="3771" extrusionOk="0">
                    <a:moveTo>
                      <a:pt x="1225" y="1"/>
                    </a:moveTo>
                    <a:cubicBezTo>
                      <a:pt x="993" y="156"/>
                      <a:pt x="775" y="327"/>
                      <a:pt x="543" y="451"/>
                    </a:cubicBezTo>
                    <a:cubicBezTo>
                      <a:pt x="93" y="714"/>
                      <a:pt x="0" y="1226"/>
                      <a:pt x="388" y="1583"/>
                    </a:cubicBezTo>
                    <a:cubicBezTo>
                      <a:pt x="713" y="1909"/>
                      <a:pt x="1070" y="2203"/>
                      <a:pt x="1427" y="2513"/>
                    </a:cubicBezTo>
                    <a:cubicBezTo>
                      <a:pt x="2419" y="3428"/>
                      <a:pt x="3722" y="3475"/>
                      <a:pt x="4932" y="3770"/>
                    </a:cubicBezTo>
                    <a:cubicBezTo>
                      <a:pt x="4936" y="3771"/>
                      <a:pt x="4941" y="3771"/>
                      <a:pt x="4946" y="3771"/>
                    </a:cubicBezTo>
                    <a:cubicBezTo>
                      <a:pt x="5029" y="3771"/>
                      <a:pt x="5183" y="3656"/>
                      <a:pt x="5227" y="3568"/>
                    </a:cubicBezTo>
                    <a:cubicBezTo>
                      <a:pt x="5335" y="3382"/>
                      <a:pt x="5382" y="3149"/>
                      <a:pt x="5444" y="2979"/>
                    </a:cubicBezTo>
                    <a:cubicBezTo>
                      <a:pt x="4637" y="2606"/>
                      <a:pt x="3862" y="2250"/>
                      <a:pt x="3102" y="1862"/>
                    </a:cubicBezTo>
                    <a:cubicBezTo>
                      <a:pt x="2450" y="1552"/>
                      <a:pt x="1877" y="1133"/>
                      <a:pt x="1504" y="482"/>
                    </a:cubicBezTo>
                    <a:cubicBezTo>
                      <a:pt x="1411" y="311"/>
                      <a:pt x="1303" y="156"/>
                      <a:pt x="12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79" name="Google Shape;3679;p30"/>
              <p:cNvSpPr/>
              <p:nvPr/>
            </p:nvSpPr>
            <p:spPr>
              <a:xfrm>
                <a:off x="3258075" y="2453100"/>
                <a:ext cx="72525" cy="107025"/>
              </a:xfrm>
              <a:custGeom>
                <a:avLst/>
                <a:gdLst/>
                <a:ahLst/>
                <a:cxnLst/>
                <a:rect l="l" t="t" r="r" b="b"/>
                <a:pathLst>
                  <a:path w="2901" h="4281" extrusionOk="0">
                    <a:moveTo>
                      <a:pt x="838" y="0"/>
                    </a:moveTo>
                    <a:cubicBezTo>
                      <a:pt x="621" y="171"/>
                      <a:pt x="450" y="295"/>
                      <a:pt x="295" y="435"/>
                    </a:cubicBezTo>
                    <a:cubicBezTo>
                      <a:pt x="47" y="652"/>
                      <a:pt x="0" y="900"/>
                      <a:pt x="93" y="1210"/>
                    </a:cubicBezTo>
                    <a:cubicBezTo>
                      <a:pt x="527" y="2683"/>
                      <a:pt x="1582" y="3583"/>
                      <a:pt x="2885" y="4281"/>
                    </a:cubicBezTo>
                    <a:cubicBezTo>
                      <a:pt x="2885" y="4234"/>
                      <a:pt x="2900" y="4203"/>
                      <a:pt x="2885" y="4157"/>
                    </a:cubicBezTo>
                    <a:cubicBezTo>
                      <a:pt x="2730" y="3211"/>
                      <a:pt x="2466" y="2296"/>
                      <a:pt x="1846" y="1520"/>
                    </a:cubicBezTo>
                    <a:cubicBezTo>
                      <a:pt x="1536" y="1148"/>
                      <a:pt x="1318" y="714"/>
                      <a:pt x="1055" y="310"/>
                    </a:cubicBezTo>
                    <a:cubicBezTo>
                      <a:pt x="993" y="217"/>
                      <a:pt x="931" y="140"/>
                      <a:pt x="83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0" name="Google Shape;3680;p30"/>
              <p:cNvSpPr/>
              <p:nvPr/>
            </p:nvSpPr>
            <p:spPr>
              <a:xfrm>
                <a:off x="2411675" y="3189775"/>
                <a:ext cx="61675" cy="63200"/>
              </a:xfrm>
              <a:custGeom>
                <a:avLst/>
                <a:gdLst/>
                <a:ahLst/>
                <a:cxnLst/>
                <a:rect l="l" t="t" r="r" b="b"/>
                <a:pathLst>
                  <a:path w="2467" h="2528" extrusionOk="0">
                    <a:moveTo>
                      <a:pt x="264" y="0"/>
                    </a:moveTo>
                    <a:lnTo>
                      <a:pt x="264" y="0"/>
                    </a:lnTo>
                    <a:cubicBezTo>
                      <a:pt x="0" y="698"/>
                      <a:pt x="249" y="1520"/>
                      <a:pt x="838" y="1830"/>
                    </a:cubicBezTo>
                    <a:cubicBezTo>
                      <a:pt x="1303" y="2063"/>
                      <a:pt x="1784" y="2295"/>
                      <a:pt x="2265" y="2528"/>
                    </a:cubicBezTo>
                    <a:cubicBezTo>
                      <a:pt x="2466" y="2109"/>
                      <a:pt x="2451" y="2063"/>
                      <a:pt x="2017" y="1908"/>
                    </a:cubicBezTo>
                    <a:cubicBezTo>
                      <a:pt x="1862" y="1846"/>
                      <a:pt x="1706" y="1799"/>
                      <a:pt x="1551" y="1753"/>
                    </a:cubicBezTo>
                    <a:cubicBezTo>
                      <a:pt x="1164" y="1644"/>
                      <a:pt x="853" y="1411"/>
                      <a:pt x="683" y="1039"/>
                    </a:cubicBezTo>
                    <a:cubicBezTo>
                      <a:pt x="528" y="698"/>
                      <a:pt x="404" y="341"/>
                      <a:pt x="264"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1" name="Google Shape;3681;p30"/>
              <p:cNvSpPr/>
              <p:nvPr/>
            </p:nvSpPr>
            <p:spPr>
              <a:xfrm>
                <a:off x="2465175" y="3142850"/>
                <a:ext cx="10100" cy="44625"/>
              </a:xfrm>
              <a:custGeom>
                <a:avLst/>
                <a:gdLst/>
                <a:ahLst/>
                <a:cxnLst/>
                <a:rect l="l" t="t" r="r" b="b"/>
                <a:pathLst>
                  <a:path w="404" h="1785" extrusionOk="0">
                    <a:moveTo>
                      <a:pt x="404" y="0"/>
                    </a:moveTo>
                    <a:cubicBezTo>
                      <a:pt x="1" y="528"/>
                      <a:pt x="16" y="1334"/>
                      <a:pt x="404" y="1784"/>
                    </a:cubicBezTo>
                    <a:lnTo>
                      <a:pt x="404"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2" name="Google Shape;3682;p30"/>
              <p:cNvSpPr/>
              <p:nvPr/>
            </p:nvSpPr>
            <p:spPr>
              <a:xfrm>
                <a:off x="2726900" y="3225025"/>
                <a:ext cx="69800" cy="69825"/>
              </a:xfrm>
              <a:custGeom>
                <a:avLst/>
                <a:gdLst/>
                <a:ahLst/>
                <a:cxnLst/>
                <a:rect l="l" t="t" r="r" b="b"/>
                <a:pathLst>
                  <a:path w="2792" h="2793" extrusionOk="0">
                    <a:moveTo>
                      <a:pt x="1396" y="637"/>
                    </a:moveTo>
                    <a:cubicBezTo>
                      <a:pt x="1799" y="637"/>
                      <a:pt x="2125" y="963"/>
                      <a:pt x="2125" y="1351"/>
                    </a:cubicBezTo>
                    <a:cubicBezTo>
                      <a:pt x="2125" y="1761"/>
                      <a:pt x="1783" y="2111"/>
                      <a:pt x="1376" y="2111"/>
                    </a:cubicBezTo>
                    <a:cubicBezTo>
                      <a:pt x="1367" y="2111"/>
                      <a:pt x="1358" y="2111"/>
                      <a:pt x="1349" y="2111"/>
                    </a:cubicBezTo>
                    <a:cubicBezTo>
                      <a:pt x="1024" y="2111"/>
                      <a:pt x="698" y="1754"/>
                      <a:pt x="698" y="1397"/>
                    </a:cubicBezTo>
                    <a:cubicBezTo>
                      <a:pt x="698" y="994"/>
                      <a:pt x="1024" y="637"/>
                      <a:pt x="1396" y="637"/>
                    </a:cubicBezTo>
                    <a:close/>
                    <a:moveTo>
                      <a:pt x="1572" y="0"/>
                    </a:moveTo>
                    <a:cubicBezTo>
                      <a:pt x="1560" y="0"/>
                      <a:pt x="1548" y="1"/>
                      <a:pt x="1535" y="1"/>
                    </a:cubicBezTo>
                    <a:cubicBezTo>
                      <a:pt x="714" y="32"/>
                      <a:pt x="0" y="544"/>
                      <a:pt x="0" y="1490"/>
                    </a:cubicBezTo>
                    <a:cubicBezTo>
                      <a:pt x="0" y="2204"/>
                      <a:pt x="589" y="2777"/>
                      <a:pt x="1303" y="2793"/>
                    </a:cubicBezTo>
                    <a:cubicBezTo>
                      <a:pt x="2109" y="2793"/>
                      <a:pt x="2776" y="2204"/>
                      <a:pt x="2792" y="1475"/>
                    </a:cubicBezTo>
                    <a:cubicBezTo>
                      <a:pt x="2792" y="760"/>
                      <a:pt x="2180" y="0"/>
                      <a:pt x="157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3" name="Google Shape;3683;p30"/>
              <p:cNvSpPr/>
              <p:nvPr/>
            </p:nvSpPr>
            <p:spPr>
              <a:xfrm>
                <a:off x="2403525" y="2133075"/>
                <a:ext cx="1083700" cy="1274625"/>
              </a:xfrm>
              <a:custGeom>
                <a:avLst/>
                <a:gdLst/>
                <a:ahLst/>
                <a:cxnLst/>
                <a:rect l="l" t="t" r="r" b="b"/>
                <a:pathLst>
                  <a:path w="43348" h="50985" extrusionOk="0">
                    <a:moveTo>
                      <a:pt x="38071" y="966"/>
                    </a:moveTo>
                    <a:cubicBezTo>
                      <a:pt x="38224" y="966"/>
                      <a:pt x="38380" y="977"/>
                      <a:pt x="38540" y="999"/>
                    </a:cubicBezTo>
                    <a:cubicBezTo>
                      <a:pt x="39409" y="1108"/>
                      <a:pt x="40091" y="1588"/>
                      <a:pt x="40727" y="2162"/>
                    </a:cubicBezTo>
                    <a:cubicBezTo>
                      <a:pt x="40820" y="2240"/>
                      <a:pt x="40867" y="2472"/>
                      <a:pt x="40820" y="2612"/>
                    </a:cubicBezTo>
                    <a:cubicBezTo>
                      <a:pt x="40742" y="2891"/>
                      <a:pt x="40634" y="3170"/>
                      <a:pt x="40479" y="3418"/>
                    </a:cubicBezTo>
                    <a:cubicBezTo>
                      <a:pt x="40122" y="3961"/>
                      <a:pt x="39905" y="4520"/>
                      <a:pt x="39920" y="5186"/>
                    </a:cubicBezTo>
                    <a:cubicBezTo>
                      <a:pt x="39920" y="6551"/>
                      <a:pt x="39424" y="7683"/>
                      <a:pt x="38246" y="8459"/>
                    </a:cubicBezTo>
                    <a:cubicBezTo>
                      <a:pt x="37827" y="8722"/>
                      <a:pt x="37439" y="9033"/>
                      <a:pt x="37020" y="9312"/>
                    </a:cubicBezTo>
                    <a:cubicBezTo>
                      <a:pt x="36198" y="9886"/>
                      <a:pt x="35702" y="10661"/>
                      <a:pt x="35702" y="11778"/>
                    </a:cubicBezTo>
                    <a:cubicBezTo>
                      <a:pt x="35438" y="11374"/>
                      <a:pt x="35345" y="11002"/>
                      <a:pt x="35407" y="10599"/>
                    </a:cubicBezTo>
                    <a:cubicBezTo>
                      <a:pt x="35594" y="9606"/>
                      <a:pt x="35997" y="8722"/>
                      <a:pt x="36648" y="7963"/>
                    </a:cubicBezTo>
                    <a:cubicBezTo>
                      <a:pt x="37051" y="7451"/>
                      <a:pt x="37501" y="6970"/>
                      <a:pt x="37842" y="6427"/>
                    </a:cubicBezTo>
                    <a:cubicBezTo>
                      <a:pt x="38695" y="5078"/>
                      <a:pt x="38649" y="3217"/>
                      <a:pt x="37548" y="1976"/>
                    </a:cubicBezTo>
                    <a:cubicBezTo>
                      <a:pt x="37346" y="1744"/>
                      <a:pt x="37144" y="1511"/>
                      <a:pt x="36927" y="1247"/>
                    </a:cubicBezTo>
                    <a:cubicBezTo>
                      <a:pt x="37296" y="1046"/>
                      <a:pt x="37674" y="966"/>
                      <a:pt x="38071" y="966"/>
                    </a:cubicBezTo>
                    <a:close/>
                    <a:moveTo>
                      <a:pt x="41053" y="2441"/>
                    </a:moveTo>
                    <a:cubicBezTo>
                      <a:pt x="41363" y="2705"/>
                      <a:pt x="41409" y="2845"/>
                      <a:pt x="41208" y="3263"/>
                    </a:cubicBezTo>
                    <a:cubicBezTo>
                      <a:pt x="40835" y="4085"/>
                      <a:pt x="40541" y="4923"/>
                      <a:pt x="40448" y="5822"/>
                    </a:cubicBezTo>
                    <a:cubicBezTo>
                      <a:pt x="40401" y="6443"/>
                      <a:pt x="40355" y="7048"/>
                      <a:pt x="40324" y="7652"/>
                    </a:cubicBezTo>
                    <a:cubicBezTo>
                      <a:pt x="40277" y="8924"/>
                      <a:pt x="39595" y="9839"/>
                      <a:pt x="38649" y="10584"/>
                    </a:cubicBezTo>
                    <a:cubicBezTo>
                      <a:pt x="38401" y="10770"/>
                      <a:pt x="38152" y="10925"/>
                      <a:pt x="37889" y="11080"/>
                    </a:cubicBezTo>
                    <a:cubicBezTo>
                      <a:pt x="37393" y="11406"/>
                      <a:pt x="36850" y="11700"/>
                      <a:pt x="36695" y="12352"/>
                    </a:cubicBezTo>
                    <a:cubicBezTo>
                      <a:pt x="36671" y="12429"/>
                      <a:pt x="36602" y="12468"/>
                      <a:pt x="36524" y="12468"/>
                    </a:cubicBezTo>
                    <a:cubicBezTo>
                      <a:pt x="36446" y="12468"/>
                      <a:pt x="36361" y="12429"/>
                      <a:pt x="36307" y="12352"/>
                    </a:cubicBezTo>
                    <a:cubicBezTo>
                      <a:pt x="35873" y="11809"/>
                      <a:pt x="35919" y="11204"/>
                      <a:pt x="36214" y="10661"/>
                    </a:cubicBezTo>
                    <a:cubicBezTo>
                      <a:pt x="36431" y="10273"/>
                      <a:pt x="36741" y="9917"/>
                      <a:pt x="37082" y="9622"/>
                    </a:cubicBezTo>
                    <a:cubicBezTo>
                      <a:pt x="37517" y="9234"/>
                      <a:pt x="37997" y="8924"/>
                      <a:pt x="38478" y="8583"/>
                    </a:cubicBezTo>
                    <a:cubicBezTo>
                      <a:pt x="39626" y="7792"/>
                      <a:pt x="40107" y="6644"/>
                      <a:pt x="40107" y="5280"/>
                    </a:cubicBezTo>
                    <a:cubicBezTo>
                      <a:pt x="40107" y="4582"/>
                      <a:pt x="40293" y="3977"/>
                      <a:pt x="40649" y="3387"/>
                    </a:cubicBezTo>
                    <a:cubicBezTo>
                      <a:pt x="40835" y="3093"/>
                      <a:pt x="40913" y="2767"/>
                      <a:pt x="41053" y="2441"/>
                    </a:cubicBezTo>
                    <a:close/>
                    <a:moveTo>
                      <a:pt x="36711" y="1406"/>
                    </a:moveTo>
                    <a:cubicBezTo>
                      <a:pt x="36807" y="1406"/>
                      <a:pt x="36900" y="1453"/>
                      <a:pt x="36989" y="1542"/>
                    </a:cubicBezTo>
                    <a:cubicBezTo>
                      <a:pt x="38214" y="2767"/>
                      <a:pt x="38540" y="4365"/>
                      <a:pt x="37842" y="5869"/>
                    </a:cubicBezTo>
                    <a:cubicBezTo>
                      <a:pt x="37563" y="6474"/>
                      <a:pt x="37082" y="7017"/>
                      <a:pt x="36633" y="7544"/>
                    </a:cubicBezTo>
                    <a:cubicBezTo>
                      <a:pt x="36121" y="8149"/>
                      <a:pt x="35702" y="8785"/>
                      <a:pt x="35438" y="9513"/>
                    </a:cubicBezTo>
                    <a:cubicBezTo>
                      <a:pt x="35314" y="9870"/>
                      <a:pt x="35221" y="10227"/>
                      <a:pt x="35159" y="10599"/>
                    </a:cubicBezTo>
                    <a:cubicBezTo>
                      <a:pt x="35051" y="11173"/>
                      <a:pt x="35252" y="11669"/>
                      <a:pt x="35578" y="12134"/>
                    </a:cubicBezTo>
                    <a:cubicBezTo>
                      <a:pt x="35718" y="12305"/>
                      <a:pt x="35842" y="12476"/>
                      <a:pt x="35997" y="12677"/>
                    </a:cubicBezTo>
                    <a:cubicBezTo>
                      <a:pt x="35857" y="12786"/>
                      <a:pt x="35733" y="12863"/>
                      <a:pt x="35640" y="12941"/>
                    </a:cubicBezTo>
                    <a:cubicBezTo>
                      <a:pt x="35407" y="12755"/>
                      <a:pt x="35190" y="12600"/>
                      <a:pt x="35020" y="12398"/>
                    </a:cubicBezTo>
                    <a:cubicBezTo>
                      <a:pt x="34896" y="12258"/>
                      <a:pt x="34818" y="12072"/>
                      <a:pt x="34787" y="11886"/>
                    </a:cubicBezTo>
                    <a:cubicBezTo>
                      <a:pt x="34632" y="11173"/>
                      <a:pt x="34601" y="10444"/>
                      <a:pt x="34275" y="9777"/>
                    </a:cubicBezTo>
                    <a:cubicBezTo>
                      <a:pt x="33903" y="9017"/>
                      <a:pt x="33360" y="8443"/>
                      <a:pt x="32585" y="8071"/>
                    </a:cubicBezTo>
                    <a:cubicBezTo>
                      <a:pt x="32244" y="7916"/>
                      <a:pt x="31887" y="7745"/>
                      <a:pt x="31530" y="7621"/>
                    </a:cubicBezTo>
                    <a:cubicBezTo>
                      <a:pt x="30538" y="7280"/>
                      <a:pt x="29855" y="6598"/>
                      <a:pt x="29328" y="5714"/>
                    </a:cubicBezTo>
                    <a:cubicBezTo>
                      <a:pt x="29173" y="5466"/>
                      <a:pt x="29064" y="5140"/>
                      <a:pt x="29080" y="4845"/>
                    </a:cubicBezTo>
                    <a:cubicBezTo>
                      <a:pt x="29095" y="4163"/>
                      <a:pt x="29188" y="3481"/>
                      <a:pt x="29266" y="2798"/>
                    </a:cubicBezTo>
                    <a:lnTo>
                      <a:pt x="29359" y="2798"/>
                    </a:lnTo>
                    <a:cubicBezTo>
                      <a:pt x="29437" y="2938"/>
                      <a:pt x="29499" y="3062"/>
                      <a:pt x="29576" y="3201"/>
                    </a:cubicBezTo>
                    <a:cubicBezTo>
                      <a:pt x="30116" y="4166"/>
                      <a:pt x="30876" y="4654"/>
                      <a:pt x="31814" y="4654"/>
                    </a:cubicBezTo>
                    <a:cubicBezTo>
                      <a:pt x="32143" y="4654"/>
                      <a:pt x="32493" y="4594"/>
                      <a:pt x="32864" y="4473"/>
                    </a:cubicBezTo>
                    <a:cubicBezTo>
                      <a:pt x="33655" y="4209"/>
                      <a:pt x="34260" y="3667"/>
                      <a:pt x="34834" y="3077"/>
                    </a:cubicBezTo>
                    <a:cubicBezTo>
                      <a:pt x="35361" y="2534"/>
                      <a:pt x="35919" y="2038"/>
                      <a:pt x="36446" y="1526"/>
                    </a:cubicBezTo>
                    <a:cubicBezTo>
                      <a:pt x="36535" y="1445"/>
                      <a:pt x="36624" y="1406"/>
                      <a:pt x="36711" y="1406"/>
                    </a:cubicBezTo>
                    <a:close/>
                    <a:moveTo>
                      <a:pt x="28823" y="279"/>
                    </a:moveTo>
                    <a:cubicBezTo>
                      <a:pt x="28958" y="279"/>
                      <a:pt x="28993" y="399"/>
                      <a:pt x="29018" y="549"/>
                    </a:cubicBezTo>
                    <a:cubicBezTo>
                      <a:pt x="29157" y="1604"/>
                      <a:pt x="29173" y="2659"/>
                      <a:pt x="28925" y="3713"/>
                    </a:cubicBezTo>
                    <a:cubicBezTo>
                      <a:pt x="28847" y="4039"/>
                      <a:pt x="28847" y="4380"/>
                      <a:pt x="28832" y="4721"/>
                    </a:cubicBezTo>
                    <a:cubicBezTo>
                      <a:pt x="28801" y="5155"/>
                      <a:pt x="28925" y="5543"/>
                      <a:pt x="29157" y="5900"/>
                    </a:cubicBezTo>
                    <a:cubicBezTo>
                      <a:pt x="29747" y="6768"/>
                      <a:pt x="30429" y="7528"/>
                      <a:pt x="31453" y="7885"/>
                    </a:cubicBezTo>
                    <a:cubicBezTo>
                      <a:pt x="31747" y="7994"/>
                      <a:pt x="32026" y="8133"/>
                      <a:pt x="32306" y="8257"/>
                    </a:cubicBezTo>
                    <a:cubicBezTo>
                      <a:pt x="33531" y="8800"/>
                      <a:pt x="34136" y="9777"/>
                      <a:pt x="34353" y="11049"/>
                    </a:cubicBezTo>
                    <a:cubicBezTo>
                      <a:pt x="34446" y="11592"/>
                      <a:pt x="34430" y="12150"/>
                      <a:pt x="34787" y="12631"/>
                    </a:cubicBezTo>
                    <a:cubicBezTo>
                      <a:pt x="34539" y="12848"/>
                      <a:pt x="34291" y="13049"/>
                      <a:pt x="34027" y="13282"/>
                    </a:cubicBezTo>
                    <a:cubicBezTo>
                      <a:pt x="33872" y="13018"/>
                      <a:pt x="33701" y="12770"/>
                      <a:pt x="33593" y="12491"/>
                    </a:cubicBezTo>
                    <a:cubicBezTo>
                      <a:pt x="33029" y="11241"/>
                      <a:pt x="32000" y="10800"/>
                      <a:pt x="30714" y="10800"/>
                    </a:cubicBezTo>
                    <a:cubicBezTo>
                      <a:pt x="30691" y="10800"/>
                      <a:pt x="30669" y="10800"/>
                      <a:pt x="30646" y="10801"/>
                    </a:cubicBezTo>
                    <a:cubicBezTo>
                      <a:pt x="30134" y="10801"/>
                      <a:pt x="29623" y="10863"/>
                      <a:pt x="29111" y="10909"/>
                    </a:cubicBezTo>
                    <a:cubicBezTo>
                      <a:pt x="29048" y="10913"/>
                      <a:pt x="28986" y="10915"/>
                      <a:pt x="28925" y="10915"/>
                    </a:cubicBezTo>
                    <a:cubicBezTo>
                      <a:pt x="28268" y="10915"/>
                      <a:pt x="27662" y="10695"/>
                      <a:pt x="27095" y="10397"/>
                    </a:cubicBezTo>
                    <a:cubicBezTo>
                      <a:pt x="25838" y="9746"/>
                      <a:pt x="25265" y="8614"/>
                      <a:pt x="25048" y="7280"/>
                    </a:cubicBezTo>
                    <a:cubicBezTo>
                      <a:pt x="24908" y="6396"/>
                      <a:pt x="24877" y="5497"/>
                      <a:pt x="25110" y="4628"/>
                    </a:cubicBezTo>
                    <a:cubicBezTo>
                      <a:pt x="25311" y="3884"/>
                      <a:pt x="25575" y="3139"/>
                      <a:pt x="25916" y="2441"/>
                    </a:cubicBezTo>
                    <a:cubicBezTo>
                      <a:pt x="26490" y="1309"/>
                      <a:pt x="27544" y="720"/>
                      <a:pt x="28708" y="301"/>
                    </a:cubicBezTo>
                    <a:cubicBezTo>
                      <a:pt x="28753" y="286"/>
                      <a:pt x="28791" y="279"/>
                      <a:pt x="28823" y="279"/>
                    </a:cubicBezTo>
                    <a:close/>
                    <a:moveTo>
                      <a:pt x="24985" y="4023"/>
                    </a:moveTo>
                    <a:cubicBezTo>
                      <a:pt x="24908" y="4566"/>
                      <a:pt x="24815" y="5031"/>
                      <a:pt x="24768" y="5497"/>
                    </a:cubicBezTo>
                    <a:cubicBezTo>
                      <a:pt x="24660" y="6520"/>
                      <a:pt x="24768" y="7544"/>
                      <a:pt x="25125" y="8521"/>
                    </a:cubicBezTo>
                    <a:cubicBezTo>
                      <a:pt x="25544" y="9684"/>
                      <a:pt x="26381" y="10475"/>
                      <a:pt x="27560" y="10894"/>
                    </a:cubicBezTo>
                    <a:cubicBezTo>
                      <a:pt x="28041" y="11073"/>
                      <a:pt x="28531" y="11171"/>
                      <a:pt x="29034" y="11171"/>
                    </a:cubicBezTo>
                    <a:cubicBezTo>
                      <a:pt x="29228" y="11171"/>
                      <a:pt x="29424" y="11157"/>
                      <a:pt x="29623" y="11126"/>
                    </a:cubicBezTo>
                    <a:cubicBezTo>
                      <a:pt x="29911" y="11089"/>
                      <a:pt x="30200" y="11066"/>
                      <a:pt x="30487" y="11066"/>
                    </a:cubicBezTo>
                    <a:cubicBezTo>
                      <a:pt x="30911" y="11066"/>
                      <a:pt x="31332" y="11115"/>
                      <a:pt x="31747" y="11235"/>
                    </a:cubicBezTo>
                    <a:cubicBezTo>
                      <a:pt x="32275" y="11374"/>
                      <a:pt x="32724" y="11623"/>
                      <a:pt x="33019" y="12103"/>
                    </a:cubicBezTo>
                    <a:cubicBezTo>
                      <a:pt x="33267" y="12553"/>
                      <a:pt x="33531" y="12987"/>
                      <a:pt x="33794" y="13437"/>
                    </a:cubicBezTo>
                    <a:cubicBezTo>
                      <a:pt x="33810" y="13484"/>
                      <a:pt x="33825" y="13561"/>
                      <a:pt x="33794" y="13608"/>
                    </a:cubicBezTo>
                    <a:cubicBezTo>
                      <a:pt x="33686" y="13809"/>
                      <a:pt x="33562" y="14011"/>
                      <a:pt x="33453" y="14182"/>
                    </a:cubicBezTo>
                    <a:cubicBezTo>
                      <a:pt x="32445" y="13375"/>
                      <a:pt x="31344" y="12879"/>
                      <a:pt x="30057" y="12832"/>
                    </a:cubicBezTo>
                    <a:cubicBezTo>
                      <a:pt x="28785" y="12786"/>
                      <a:pt x="27513" y="12739"/>
                      <a:pt x="26273" y="12398"/>
                    </a:cubicBezTo>
                    <a:cubicBezTo>
                      <a:pt x="25327" y="12150"/>
                      <a:pt x="24536" y="11669"/>
                      <a:pt x="24055" y="10770"/>
                    </a:cubicBezTo>
                    <a:cubicBezTo>
                      <a:pt x="23760" y="10180"/>
                      <a:pt x="23698" y="9591"/>
                      <a:pt x="24008" y="9017"/>
                    </a:cubicBezTo>
                    <a:cubicBezTo>
                      <a:pt x="24179" y="8691"/>
                      <a:pt x="24164" y="8412"/>
                      <a:pt x="23993" y="8087"/>
                    </a:cubicBezTo>
                    <a:cubicBezTo>
                      <a:pt x="23667" y="7451"/>
                      <a:pt x="23636" y="6768"/>
                      <a:pt x="23698" y="6055"/>
                    </a:cubicBezTo>
                    <a:cubicBezTo>
                      <a:pt x="23745" y="5435"/>
                      <a:pt x="23869" y="4845"/>
                      <a:pt x="24381" y="4427"/>
                    </a:cubicBezTo>
                    <a:cubicBezTo>
                      <a:pt x="24551" y="4287"/>
                      <a:pt x="24753" y="4178"/>
                      <a:pt x="24985" y="4023"/>
                    </a:cubicBezTo>
                    <a:close/>
                    <a:moveTo>
                      <a:pt x="35020" y="12801"/>
                    </a:moveTo>
                    <a:cubicBezTo>
                      <a:pt x="35113" y="12941"/>
                      <a:pt x="35175" y="13018"/>
                      <a:pt x="35237" y="13111"/>
                    </a:cubicBezTo>
                    <a:cubicBezTo>
                      <a:pt x="35500" y="13515"/>
                      <a:pt x="35718" y="13949"/>
                      <a:pt x="36028" y="14321"/>
                    </a:cubicBezTo>
                    <a:cubicBezTo>
                      <a:pt x="36648" y="15097"/>
                      <a:pt x="36912" y="16012"/>
                      <a:pt x="37067" y="16958"/>
                    </a:cubicBezTo>
                    <a:cubicBezTo>
                      <a:pt x="37082" y="17004"/>
                      <a:pt x="37067" y="17035"/>
                      <a:pt x="37067" y="17082"/>
                    </a:cubicBezTo>
                    <a:cubicBezTo>
                      <a:pt x="35764" y="16384"/>
                      <a:pt x="34709" y="15484"/>
                      <a:pt x="34275" y="14011"/>
                    </a:cubicBezTo>
                    <a:cubicBezTo>
                      <a:pt x="34182" y="13701"/>
                      <a:pt x="34229" y="13453"/>
                      <a:pt x="34477" y="13236"/>
                    </a:cubicBezTo>
                    <a:cubicBezTo>
                      <a:pt x="34632" y="13096"/>
                      <a:pt x="34803" y="12972"/>
                      <a:pt x="35020" y="12801"/>
                    </a:cubicBezTo>
                    <a:close/>
                    <a:moveTo>
                      <a:pt x="41875" y="15469"/>
                    </a:moveTo>
                    <a:cubicBezTo>
                      <a:pt x="42030" y="16027"/>
                      <a:pt x="42216" y="16508"/>
                      <a:pt x="42293" y="17020"/>
                    </a:cubicBezTo>
                    <a:cubicBezTo>
                      <a:pt x="42386" y="17671"/>
                      <a:pt x="42045" y="18214"/>
                      <a:pt x="41657" y="18710"/>
                    </a:cubicBezTo>
                    <a:cubicBezTo>
                      <a:pt x="41316" y="19160"/>
                      <a:pt x="40975" y="19594"/>
                      <a:pt x="40634" y="20013"/>
                    </a:cubicBezTo>
                    <a:cubicBezTo>
                      <a:pt x="40603" y="19563"/>
                      <a:pt x="40572" y="19082"/>
                      <a:pt x="40572" y="18586"/>
                    </a:cubicBezTo>
                    <a:cubicBezTo>
                      <a:pt x="40572" y="18478"/>
                      <a:pt x="40680" y="18322"/>
                      <a:pt x="40789" y="18245"/>
                    </a:cubicBezTo>
                    <a:cubicBezTo>
                      <a:pt x="41409" y="17718"/>
                      <a:pt x="41657" y="17066"/>
                      <a:pt x="41533" y="16260"/>
                    </a:cubicBezTo>
                    <a:cubicBezTo>
                      <a:pt x="41471" y="15950"/>
                      <a:pt x="41595" y="15717"/>
                      <a:pt x="41875" y="15469"/>
                    </a:cubicBezTo>
                    <a:close/>
                    <a:moveTo>
                      <a:pt x="30942" y="22267"/>
                    </a:moveTo>
                    <a:cubicBezTo>
                      <a:pt x="30943" y="22267"/>
                      <a:pt x="30946" y="22272"/>
                      <a:pt x="30945" y="22275"/>
                    </a:cubicBezTo>
                    <a:lnTo>
                      <a:pt x="30945" y="22275"/>
                    </a:lnTo>
                    <a:cubicBezTo>
                      <a:pt x="30942" y="22269"/>
                      <a:pt x="30942" y="22267"/>
                      <a:pt x="30942" y="22267"/>
                    </a:cubicBezTo>
                    <a:close/>
                    <a:moveTo>
                      <a:pt x="33888" y="13918"/>
                    </a:moveTo>
                    <a:cubicBezTo>
                      <a:pt x="34260" y="14538"/>
                      <a:pt x="34570" y="15143"/>
                      <a:pt x="34927" y="15717"/>
                    </a:cubicBezTo>
                    <a:cubicBezTo>
                      <a:pt x="35345" y="16337"/>
                      <a:pt x="36028" y="16679"/>
                      <a:pt x="36633" y="17082"/>
                    </a:cubicBezTo>
                    <a:cubicBezTo>
                      <a:pt x="37005" y="17345"/>
                      <a:pt x="37222" y="17609"/>
                      <a:pt x="37129" y="18074"/>
                    </a:cubicBezTo>
                    <a:cubicBezTo>
                      <a:pt x="36974" y="18896"/>
                      <a:pt x="36834" y="19718"/>
                      <a:pt x="36679" y="20540"/>
                    </a:cubicBezTo>
                    <a:cubicBezTo>
                      <a:pt x="36664" y="20571"/>
                      <a:pt x="36633" y="20602"/>
                      <a:pt x="36602" y="20649"/>
                    </a:cubicBezTo>
                    <a:cubicBezTo>
                      <a:pt x="36446" y="20028"/>
                      <a:pt x="36446" y="19377"/>
                      <a:pt x="36105" y="18819"/>
                    </a:cubicBezTo>
                    <a:cubicBezTo>
                      <a:pt x="36090" y="18834"/>
                      <a:pt x="36059" y="18834"/>
                      <a:pt x="36028" y="18834"/>
                    </a:cubicBezTo>
                    <a:cubicBezTo>
                      <a:pt x="36105" y="19160"/>
                      <a:pt x="36167" y="19470"/>
                      <a:pt x="36229" y="19780"/>
                    </a:cubicBezTo>
                    <a:cubicBezTo>
                      <a:pt x="36322" y="20184"/>
                      <a:pt x="36462" y="20587"/>
                      <a:pt x="36509" y="21005"/>
                    </a:cubicBezTo>
                    <a:cubicBezTo>
                      <a:pt x="36524" y="21223"/>
                      <a:pt x="36369" y="21455"/>
                      <a:pt x="36245" y="21688"/>
                    </a:cubicBezTo>
                    <a:cubicBezTo>
                      <a:pt x="36074" y="20184"/>
                      <a:pt x="35656" y="18757"/>
                      <a:pt x="34911" y="17423"/>
                    </a:cubicBezTo>
                    <a:cubicBezTo>
                      <a:pt x="34880" y="17438"/>
                      <a:pt x="34849" y="17454"/>
                      <a:pt x="34818" y="17454"/>
                    </a:cubicBezTo>
                    <a:cubicBezTo>
                      <a:pt x="34834" y="17547"/>
                      <a:pt x="34865" y="17656"/>
                      <a:pt x="34896" y="17733"/>
                    </a:cubicBezTo>
                    <a:cubicBezTo>
                      <a:pt x="35423" y="18803"/>
                      <a:pt x="35764" y="19920"/>
                      <a:pt x="35935" y="21099"/>
                    </a:cubicBezTo>
                    <a:cubicBezTo>
                      <a:pt x="35981" y="21440"/>
                      <a:pt x="36043" y="21781"/>
                      <a:pt x="36043" y="22122"/>
                    </a:cubicBezTo>
                    <a:cubicBezTo>
                      <a:pt x="36043" y="22293"/>
                      <a:pt x="35919" y="22463"/>
                      <a:pt x="35842" y="22618"/>
                    </a:cubicBezTo>
                    <a:lnTo>
                      <a:pt x="35702" y="22618"/>
                    </a:lnTo>
                    <a:cubicBezTo>
                      <a:pt x="35640" y="22184"/>
                      <a:pt x="35578" y="21734"/>
                      <a:pt x="35531" y="21300"/>
                    </a:cubicBezTo>
                    <a:cubicBezTo>
                      <a:pt x="35423" y="20385"/>
                      <a:pt x="35330" y="19470"/>
                      <a:pt x="34880" y="18664"/>
                    </a:cubicBezTo>
                    <a:cubicBezTo>
                      <a:pt x="34616" y="18198"/>
                      <a:pt x="34275" y="17749"/>
                      <a:pt x="33919" y="17345"/>
                    </a:cubicBezTo>
                    <a:cubicBezTo>
                      <a:pt x="33236" y="16570"/>
                      <a:pt x="33221" y="15732"/>
                      <a:pt x="33531" y="14817"/>
                    </a:cubicBezTo>
                    <a:cubicBezTo>
                      <a:pt x="33624" y="14507"/>
                      <a:pt x="33779" y="14213"/>
                      <a:pt x="33888" y="13918"/>
                    </a:cubicBezTo>
                    <a:close/>
                    <a:moveTo>
                      <a:pt x="42541" y="17330"/>
                    </a:moveTo>
                    <a:cubicBezTo>
                      <a:pt x="42929" y="18090"/>
                      <a:pt x="43208" y="18850"/>
                      <a:pt x="42852" y="19703"/>
                    </a:cubicBezTo>
                    <a:cubicBezTo>
                      <a:pt x="42572" y="20354"/>
                      <a:pt x="42324" y="21021"/>
                      <a:pt x="42014" y="21657"/>
                    </a:cubicBezTo>
                    <a:cubicBezTo>
                      <a:pt x="41890" y="21920"/>
                      <a:pt x="41657" y="22169"/>
                      <a:pt x="41425" y="22355"/>
                    </a:cubicBezTo>
                    <a:cubicBezTo>
                      <a:pt x="41084" y="22618"/>
                      <a:pt x="40696" y="22804"/>
                      <a:pt x="40246" y="23068"/>
                    </a:cubicBezTo>
                    <a:cubicBezTo>
                      <a:pt x="40603" y="22122"/>
                      <a:pt x="40386" y="21130"/>
                      <a:pt x="40851" y="20277"/>
                    </a:cubicBezTo>
                    <a:cubicBezTo>
                      <a:pt x="41037" y="19951"/>
                      <a:pt x="41239" y="19610"/>
                      <a:pt x="41471" y="19315"/>
                    </a:cubicBezTo>
                    <a:cubicBezTo>
                      <a:pt x="41921" y="18710"/>
                      <a:pt x="42371" y="18105"/>
                      <a:pt x="42510" y="17330"/>
                    </a:cubicBezTo>
                    <a:close/>
                    <a:moveTo>
                      <a:pt x="42340" y="21455"/>
                    </a:moveTo>
                    <a:cubicBezTo>
                      <a:pt x="42371" y="21471"/>
                      <a:pt x="42402" y="21486"/>
                      <a:pt x="42433" y="21486"/>
                    </a:cubicBezTo>
                    <a:cubicBezTo>
                      <a:pt x="42386" y="21734"/>
                      <a:pt x="42386" y="22014"/>
                      <a:pt x="42278" y="22231"/>
                    </a:cubicBezTo>
                    <a:cubicBezTo>
                      <a:pt x="42138" y="22541"/>
                      <a:pt x="41968" y="22851"/>
                      <a:pt x="41735" y="23068"/>
                    </a:cubicBezTo>
                    <a:cubicBezTo>
                      <a:pt x="41192" y="23564"/>
                      <a:pt x="40587" y="24014"/>
                      <a:pt x="39967" y="24526"/>
                    </a:cubicBezTo>
                    <a:cubicBezTo>
                      <a:pt x="40045" y="24169"/>
                      <a:pt x="40060" y="23890"/>
                      <a:pt x="40169" y="23657"/>
                    </a:cubicBezTo>
                    <a:cubicBezTo>
                      <a:pt x="40277" y="23425"/>
                      <a:pt x="40479" y="23239"/>
                      <a:pt x="40665" y="23053"/>
                    </a:cubicBezTo>
                    <a:cubicBezTo>
                      <a:pt x="40789" y="22929"/>
                      <a:pt x="40960" y="22836"/>
                      <a:pt x="41099" y="22758"/>
                    </a:cubicBezTo>
                    <a:cubicBezTo>
                      <a:pt x="41657" y="22463"/>
                      <a:pt x="42092" y="22060"/>
                      <a:pt x="42340" y="21455"/>
                    </a:cubicBezTo>
                    <a:close/>
                    <a:moveTo>
                      <a:pt x="33857" y="17563"/>
                    </a:moveTo>
                    <a:lnTo>
                      <a:pt x="33857" y="17563"/>
                    </a:lnTo>
                    <a:cubicBezTo>
                      <a:pt x="34539" y="18276"/>
                      <a:pt x="34942" y="19144"/>
                      <a:pt x="35082" y="20137"/>
                    </a:cubicBezTo>
                    <a:cubicBezTo>
                      <a:pt x="35190" y="20819"/>
                      <a:pt x="35252" y="21502"/>
                      <a:pt x="35345" y="22169"/>
                    </a:cubicBezTo>
                    <a:cubicBezTo>
                      <a:pt x="35376" y="22355"/>
                      <a:pt x="35423" y="22556"/>
                      <a:pt x="35516" y="22727"/>
                    </a:cubicBezTo>
                    <a:cubicBezTo>
                      <a:pt x="35625" y="22898"/>
                      <a:pt x="35625" y="23037"/>
                      <a:pt x="35500" y="23192"/>
                    </a:cubicBezTo>
                    <a:cubicBezTo>
                      <a:pt x="35144" y="23657"/>
                      <a:pt x="34787" y="24138"/>
                      <a:pt x="34415" y="24619"/>
                    </a:cubicBezTo>
                    <a:cubicBezTo>
                      <a:pt x="34353" y="24697"/>
                      <a:pt x="34275" y="24759"/>
                      <a:pt x="34229" y="24790"/>
                    </a:cubicBezTo>
                    <a:cubicBezTo>
                      <a:pt x="33981" y="24030"/>
                      <a:pt x="33670" y="23301"/>
                      <a:pt x="33531" y="22541"/>
                    </a:cubicBezTo>
                    <a:cubicBezTo>
                      <a:pt x="33438" y="22060"/>
                      <a:pt x="33562" y="21517"/>
                      <a:pt x="33639" y="21021"/>
                    </a:cubicBezTo>
                    <a:cubicBezTo>
                      <a:pt x="33748" y="20215"/>
                      <a:pt x="33919" y="19439"/>
                      <a:pt x="33996" y="18633"/>
                    </a:cubicBezTo>
                    <a:cubicBezTo>
                      <a:pt x="34043" y="18276"/>
                      <a:pt x="33903" y="17919"/>
                      <a:pt x="33857" y="17563"/>
                    </a:cubicBezTo>
                    <a:close/>
                    <a:moveTo>
                      <a:pt x="33655" y="19966"/>
                    </a:moveTo>
                    <a:lnTo>
                      <a:pt x="33655" y="19966"/>
                    </a:lnTo>
                    <a:cubicBezTo>
                      <a:pt x="33546" y="20385"/>
                      <a:pt x="33453" y="20819"/>
                      <a:pt x="33329" y="21238"/>
                    </a:cubicBezTo>
                    <a:cubicBezTo>
                      <a:pt x="33159" y="21889"/>
                      <a:pt x="33190" y="22525"/>
                      <a:pt x="33438" y="23177"/>
                    </a:cubicBezTo>
                    <a:cubicBezTo>
                      <a:pt x="33639" y="23704"/>
                      <a:pt x="33748" y="24262"/>
                      <a:pt x="33888" y="24805"/>
                    </a:cubicBezTo>
                    <a:cubicBezTo>
                      <a:pt x="33919" y="24929"/>
                      <a:pt x="33888" y="25131"/>
                      <a:pt x="33810" y="25208"/>
                    </a:cubicBezTo>
                    <a:cubicBezTo>
                      <a:pt x="33329" y="25674"/>
                      <a:pt x="32817" y="26108"/>
                      <a:pt x="32290" y="26573"/>
                    </a:cubicBezTo>
                    <a:cubicBezTo>
                      <a:pt x="32228" y="26077"/>
                      <a:pt x="32182" y="25674"/>
                      <a:pt x="32120" y="25255"/>
                    </a:cubicBezTo>
                    <a:cubicBezTo>
                      <a:pt x="32073" y="24852"/>
                      <a:pt x="32011" y="24448"/>
                      <a:pt x="31949" y="24045"/>
                    </a:cubicBezTo>
                    <a:lnTo>
                      <a:pt x="31949" y="24045"/>
                    </a:lnTo>
                    <a:cubicBezTo>
                      <a:pt x="31794" y="24200"/>
                      <a:pt x="31918" y="26309"/>
                      <a:pt x="32120" y="26651"/>
                    </a:cubicBezTo>
                    <a:cubicBezTo>
                      <a:pt x="31964" y="26744"/>
                      <a:pt x="31825" y="26852"/>
                      <a:pt x="31623" y="26976"/>
                    </a:cubicBezTo>
                    <a:cubicBezTo>
                      <a:pt x="31530" y="25581"/>
                      <a:pt x="31437" y="24231"/>
                      <a:pt x="31329" y="22804"/>
                    </a:cubicBezTo>
                    <a:cubicBezTo>
                      <a:pt x="31298" y="23099"/>
                      <a:pt x="31251" y="23332"/>
                      <a:pt x="31251" y="23549"/>
                    </a:cubicBezTo>
                    <a:cubicBezTo>
                      <a:pt x="31298" y="24324"/>
                      <a:pt x="31360" y="25115"/>
                      <a:pt x="31406" y="25891"/>
                    </a:cubicBezTo>
                    <a:cubicBezTo>
                      <a:pt x="31422" y="26185"/>
                      <a:pt x="31422" y="26465"/>
                      <a:pt x="31422" y="26759"/>
                    </a:cubicBezTo>
                    <a:cubicBezTo>
                      <a:pt x="31422" y="27069"/>
                      <a:pt x="31298" y="27287"/>
                      <a:pt x="31003" y="27364"/>
                    </a:cubicBezTo>
                    <a:cubicBezTo>
                      <a:pt x="31003" y="26961"/>
                      <a:pt x="31018" y="26542"/>
                      <a:pt x="30987" y="26139"/>
                    </a:cubicBezTo>
                    <a:cubicBezTo>
                      <a:pt x="30956" y="25379"/>
                      <a:pt x="30879" y="24619"/>
                      <a:pt x="30848" y="23859"/>
                    </a:cubicBezTo>
                    <a:cubicBezTo>
                      <a:pt x="30848" y="23533"/>
                      <a:pt x="30879" y="23192"/>
                      <a:pt x="30941" y="22882"/>
                    </a:cubicBezTo>
                    <a:cubicBezTo>
                      <a:pt x="31034" y="22401"/>
                      <a:pt x="31251" y="22029"/>
                      <a:pt x="31701" y="21781"/>
                    </a:cubicBezTo>
                    <a:cubicBezTo>
                      <a:pt x="32445" y="21378"/>
                      <a:pt x="33050" y="20819"/>
                      <a:pt x="33500" y="20090"/>
                    </a:cubicBezTo>
                    <a:cubicBezTo>
                      <a:pt x="33531" y="20044"/>
                      <a:pt x="33562" y="19997"/>
                      <a:pt x="33655" y="19966"/>
                    </a:cubicBezTo>
                    <a:close/>
                    <a:moveTo>
                      <a:pt x="30929" y="22300"/>
                    </a:moveTo>
                    <a:lnTo>
                      <a:pt x="30929" y="22300"/>
                    </a:lnTo>
                    <a:cubicBezTo>
                      <a:pt x="30524" y="23100"/>
                      <a:pt x="30600" y="23945"/>
                      <a:pt x="30662" y="24790"/>
                    </a:cubicBezTo>
                    <a:cubicBezTo>
                      <a:pt x="30708" y="25550"/>
                      <a:pt x="30693" y="26309"/>
                      <a:pt x="30677" y="27069"/>
                    </a:cubicBezTo>
                    <a:cubicBezTo>
                      <a:pt x="30677" y="27426"/>
                      <a:pt x="30507" y="27690"/>
                      <a:pt x="30134" y="27814"/>
                    </a:cubicBezTo>
                    <a:cubicBezTo>
                      <a:pt x="29374" y="28077"/>
                      <a:pt x="28615" y="28372"/>
                      <a:pt x="27777" y="28682"/>
                    </a:cubicBezTo>
                    <a:cubicBezTo>
                      <a:pt x="28025" y="27736"/>
                      <a:pt x="27808" y="26899"/>
                      <a:pt x="27762" y="26061"/>
                    </a:cubicBezTo>
                    <a:cubicBezTo>
                      <a:pt x="27715" y="25457"/>
                      <a:pt x="27762" y="24836"/>
                      <a:pt x="27824" y="24216"/>
                    </a:cubicBezTo>
                    <a:cubicBezTo>
                      <a:pt x="27870" y="23688"/>
                      <a:pt x="28196" y="23285"/>
                      <a:pt x="28615" y="22975"/>
                    </a:cubicBezTo>
                    <a:cubicBezTo>
                      <a:pt x="28646" y="22944"/>
                      <a:pt x="28692" y="22913"/>
                      <a:pt x="28739" y="22898"/>
                    </a:cubicBezTo>
                    <a:cubicBezTo>
                      <a:pt x="29459" y="22698"/>
                      <a:pt x="30194" y="22499"/>
                      <a:pt x="30929" y="22300"/>
                    </a:cubicBezTo>
                    <a:close/>
                    <a:moveTo>
                      <a:pt x="27068" y="22043"/>
                    </a:moveTo>
                    <a:cubicBezTo>
                      <a:pt x="27191" y="22043"/>
                      <a:pt x="27362" y="22175"/>
                      <a:pt x="27436" y="22293"/>
                    </a:cubicBezTo>
                    <a:cubicBezTo>
                      <a:pt x="27746" y="22758"/>
                      <a:pt x="27793" y="22804"/>
                      <a:pt x="28335" y="22929"/>
                    </a:cubicBezTo>
                    <a:cubicBezTo>
                      <a:pt x="27281" y="24014"/>
                      <a:pt x="27405" y="25332"/>
                      <a:pt x="27544" y="26666"/>
                    </a:cubicBezTo>
                    <a:cubicBezTo>
                      <a:pt x="27606" y="27193"/>
                      <a:pt x="27606" y="27721"/>
                      <a:pt x="27591" y="28233"/>
                    </a:cubicBezTo>
                    <a:cubicBezTo>
                      <a:pt x="27575" y="28558"/>
                      <a:pt x="27358" y="28760"/>
                      <a:pt x="27048" y="28915"/>
                    </a:cubicBezTo>
                    <a:cubicBezTo>
                      <a:pt x="26350" y="29241"/>
                      <a:pt x="25683" y="29644"/>
                      <a:pt x="25001" y="30016"/>
                    </a:cubicBezTo>
                    <a:cubicBezTo>
                      <a:pt x="24908" y="30063"/>
                      <a:pt x="24815" y="30125"/>
                      <a:pt x="24722" y="30187"/>
                    </a:cubicBezTo>
                    <a:cubicBezTo>
                      <a:pt x="24691" y="30171"/>
                      <a:pt x="24644" y="30156"/>
                      <a:pt x="24613" y="30140"/>
                    </a:cubicBezTo>
                    <a:cubicBezTo>
                      <a:pt x="24706" y="29566"/>
                      <a:pt x="24737" y="28977"/>
                      <a:pt x="24892" y="28434"/>
                    </a:cubicBezTo>
                    <a:cubicBezTo>
                      <a:pt x="25156" y="27504"/>
                      <a:pt x="25513" y="26589"/>
                      <a:pt x="25807" y="25674"/>
                    </a:cubicBezTo>
                    <a:cubicBezTo>
                      <a:pt x="26025" y="24960"/>
                      <a:pt x="26102" y="24231"/>
                      <a:pt x="26025" y="23487"/>
                    </a:cubicBezTo>
                    <a:lnTo>
                      <a:pt x="26025" y="23487"/>
                    </a:lnTo>
                    <a:cubicBezTo>
                      <a:pt x="25994" y="23549"/>
                      <a:pt x="25947" y="23611"/>
                      <a:pt x="25947" y="23673"/>
                    </a:cubicBezTo>
                    <a:cubicBezTo>
                      <a:pt x="25932" y="25115"/>
                      <a:pt x="25358" y="26418"/>
                      <a:pt x="24846" y="27736"/>
                    </a:cubicBezTo>
                    <a:cubicBezTo>
                      <a:pt x="24582" y="28419"/>
                      <a:pt x="24427" y="29117"/>
                      <a:pt x="24412" y="29845"/>
                    </a:cubicBezTo>
                    <a:cubicBezTo>
                      <a:pt x="24412" y="29985"/>
                      <a:pt x="24458" y="30125"/>
                      <a:pt x="24489" y="30295"/>
                    </a:cubicBezTo>
                    <a:cubicBezTo>
                      <a:pt x="24474" y="30311"/>
                      <a:pt x="24396" y="30373"/>
                      <a:pt x="24303" y="30388"/>
                    </a:cubicBezTo>
                    <a:cubicBezTo>
                      <a:pt x="24238" y="30409"/>
                      <a:pt x="24182" y="30419"/>
                      <a:pt x="24137" y="30419"/>
                    </a:cubicBezTo>
                    <a:cubicBezTo>
                      <a:pt x="24008" y="30419"/>
                      <a:pt x="23955" y="30335"/>
                      <a:pt x="23977" y="30140"/>
                    </a:cubicBezTo>
                    <a:cubicBezTo>
                      <a:pt x="24039" y="29597"/>
                      <a:pt x="24086" y="29039"/>
                      <a:pt x="24241" y="28527"/>
                    </a:cubicBezTo>
                    <a:cubicBezTo>
                      <a:pt x="24629" y="27147"/>
                      <a:pt x="25094" y="25782"/>
                      <a:pt x="25513" y="24417"/>
                    </a:cubicBezTo>
                    <a:cubicBezTo>
                      <a:pt x="25637" y="24030"/>
                      <a:pt x="25714" y="23642"/>
                      <a:pt x="25792" y="23239"/>
                    </a:cubicBezTo>
                    <a:cubicBezTo>
                      <a:pt x="25900" y="22634"/>
                      <a:pt x="26443" y="22091"/>
                      <a:pt x="27048" y="22045"/>
                    </a:cubicBezTo>
                    <a:cubicBezTo>
                      <a:pt x="27055" y="22044"/>
                      <a:pt x="27061" y="22043"/>
                      <a:pt x="27068" y="22043"/>
                    </a:cubicBezTo>
                    <a:close/>
                    <a:moveTo>
                      <a:pt x="8835" y="23668"/>
                    </a:moveTo>
                    <a:cubicBezTo>
                      <a:pt x="9177" y="23668"/>
                      <a:pt x="9465" y="23863"/>
                      <a:pt x="9740" y="24138"/>
                    </a:cubicBezTo>
                    <a:cubicBezTo>
                      <a:pt x="10206" y="24604"/>
                      <a:pt x="10361" y="25208"/>
                      <a:pt x="10438" y="25829"/>
                    </a:cubicBezTo>
                    <a:cubicBezTo>
                      <a:pt x="10547" y="26821"/>
                      <a:pt x="10640" y="27814"/>
                      <a:pt x="10702" y="28806"/>
                    </a:cubicBezTo>
                    <a:cubicBezTo>
                      <a:pt x="10748" y="29582"/>
                      <a:pt x="10717" y="29582"/>
                      <a:pt x="10004" y="30063"/>
                    </a:cubicBezTo>
                    <a:cubicBezTo>
                      <a:pt x="10237" y="28527"/>
                      <a:pt x="9663" y="27333"/>
                      <a:pt x="8593" y="26372"/>
                    </a:cubicBezTo>
                    <a:cubicBezTo>
                      <a:pt x="8546" y="26387"/>
                      <a:pt x="8515" y="26403"/>
                      <a:pt x="8484" y="26418"/>
                    </a:cubicBezTo>
                    <a:cubicBezTo>
                      <a:pt x="8546" y="26511"/>
                      <a:pt x="8593" y="26620"/>
                      <a:pt x="8686" y="26713"/>
                    </a:cubicBezTo>
                    <a:cubicBezTo>
                      <a:pt x="9368" y="27411"/>
                      <a:pt x="9771" y="28248"/>
                      <a:pt x="9818" y="29241"/>
                    </a:cubicBezTo>
                    <a:cubicBezTo>
                      <a:pt x="9818" y="29427"/>
                      <a:pt x="9787" y="29613"/>
                      <a:pt x="9787" y="29799"/>
                    </a:cubicBezTo>
                    <a:cubicBezTo>
                      <a:pt x="9771" y="29939"/>
                      <a:pt x="9787" y="30094"/>
                      <a:pt x="9787" y="30295"/>
                    </a:cubicBezTo>
                    <a:cubicBezTo>
                      <a:pt x="9756" y="30326"/>
                      <a:pt x="9678" y="30388"/>
                      <a:pt x="9554" y="30481"/>
                    </a:cubicBezTo>
                    <a:cubicBezTo>
                      <a:pt x="9539" y="30249"/>
                      <a:pt x="9523" y="30063"/>
                      <a:pt x="9508" y="29892"/>
                    </a:cubicBezTo>
                    <a:cubicBezTo>
                      <a:pt x="9353" y="28155"/>
                      <a:pt x="8329" y="27007"/>
                      <a:pt x="6918" y="26154"/>
                    </a:cubicBezTo>
                    <a:cubicBezTo>
                      <a:pt x="6747" y="26046"/>
                      <a:pt x="6716" y="25953"/>
                      <a:pt x="6716" y="25767"/>
                    </a:cubicBezTo>
                    <a:cubicBezTo>
                      <a:pt x="6654" y="25022"/>
                      <a:pt x="7088" y="24572"/>
                      <a:pt x="7631" y="24216"/>
                    </a:cubicBezTo>
                    <a:cubicBezTo>
                      <a:pt x="7833" y="24076"/>
                      <a:pt x="8050" y="23968"/>
                      <a:pt x="8251" y="23844"/>
                    </a:cubicBezTo>
                    <a:cubicBezTo>
                      <a:pt x="8464" y="23721"/>
                      <a:pt x="8657" y="23668"/>
                      <a:pt x="8835" y="23668"/>
                    </a:cubicBezTo>
                    <a:close/>
                    <a:moveTo>
                      <a:pt x="5207" y="25819"/>
                    </a:moveTo>
                    <a:cubicBezTo>
                      <a:pt x="5410" y="25819"/>
                      <a:pt x="5619" y="25852"/>
                      <a:pt x="5832" y="25922"/>
                    </a:cubicBezTo>
                    <a:cubicBezTo>
                      <a:pt x="6344" y="26092"/>
                      <a:pt x="6794" y="26418"/>
                      <a:pt x="7259" y="26697"/>
                    </a:cubicBezTo>
                    <a:cubicBezTo>
                      <a:pt x="7476" y="26821"/>
                      <a:pt x="7647" y="27007"/>
                      <a:pt x="7848" y="27162"/>
                    </a:cubicBezTo>
                    <a:cubicBezTo>
                      <a:pt x="8949" y="28000"/>
                      <a:pt x="9291" y="29163"/>
                      <a:pt x="9291" y="30497"/>
                    </a:cubicBezTo>
                    <a:cubicBezTo>
                      <a:pt x="9275" y="30776"/>
                      <a:pt x="9120" y="30931"/>
                      <a:pt x="8918" y="31055"/>
                    </a:cubicBezTo>
                    <a:cubicBezTo>
                      <a:pt x="8779" y="30543"/>
                      <a:pt x="8670" y="30032"/>
                      <a:pt x="8500" y="29551"/>
                    </a:cubicBezTo>
                    <a:cubicBezTo>
                      <a:pt x="8329" y="29070"/>
                      <a:pt x="8189" y="28558"/>
                      <a:pt x="7647" y="28202"/>
                    </a:cubicBezTo>
                    <a:lnTo>
                      <a:pt x="7647" y="28202"/>
                    </a:lnTo>
                    <a:cubicBezTo>
                      <a:pt x="7678" y="28341"/>
                      <a:pt x="7693" y="28419"/>
                      <a:pt x="7724" y="28465"/>
                    </a:cubicBezTo>
                    <a:cubicBezTo>
                      <a:pt x="8298" y="29287"/>
                      <a:pt x="8577" y="30218"/>
                      <a:pt x="8608" y="31210"/>
                    </a:cubicBezTo>
                    <a:cubicBezTo>
                      <a:pt x="8608" y="31288"/>
                      <a:pt x="8593" y="31381"/>
                      <a:pt x="8546" y="31427"/>
                    </a:cubicBezTo>
                    <a:cubicBezTo>
                      <a:pt x="8298" y="31676"/>
                      <a:pt x="8034" y="31908"/>
                      <a:pt x="7755" y="32172"/>
                    </a:cubicBezTo>
                    <a:cubicBezTo>
                      <a:pt x="7724" y="31117"/>
                      <a:pt x="7212" y="30280"/>
                      <a:pt x="6514" y="29551"/>
                    </a:cubicBezTo>
                    <a:cubicBezTo>
                      <a:pt x="5677" y="28651"/>
                      <a:pt x="4684" y="28000"/>
                      <a:pt x="3475" y="27674"/>
                    </a:cubicBezTo>
                    <a:cubicBezTo>
                      <a:pt x="3413" y="27659"/>
                      <a:pt x="3351" y="27643"/>
                      <a:pt x="3273" y="27628"/>
                    </a:cubicBezTo>
                    <a:cubicBezTo>
                      <a:pt x="3273" y="27193"/>
                      <a:pt x="3351" y="26790"/>
                      <a:pt x="3676" y="26496"/>
                    </a:cubicBezTo>
                    <a:cubicBezTo>
                      <a:pt x="4121" y="26073"/>
                      <a:pt x="4642" y="25819"/>
                      <a:pt x="5207" y="25819"/>
                    </a:cubicBezTo>
                    <a:close/>
                    <a:moveTo>
                      <a:pt x="3025" y="27804"/>
                    </a:moveTo>
                    <a:cubicBezTo>
                      <a:pt x="3126" y="27804"/>
                      <a:pt x="3226" y="27816"/>
                      <a:pt x="3320" y="27845"/>
                    </a:cubicBezTo>
                    <a:cubicBezTo>
                      <a:pt x="5026" y="28341"/>
                      <a:pt x="6359" y="29318"/>
                      <a:pt x="7181" y="30916"/>
                    </a:cubicBezTo>
                    <a:cubicBezTo>
                      <a:pt x="7414" y="31381"/>
                      <a:pt x="7429" y="31939"/>
                      <a:pt x="7554" y="32466"/>
                    </a:cubicBezTo>
                    <a:cubicBezTo>
                      <a:pt x="7554" y="32482"/>
                      <a:pt x="7554" y="32513"/>
                      <a:pt x="7538" y="32529"/>
                    </a:cubicBezTo>
                    <a:cubicBezTo>
                      <a:pt x="7352" y="32777"/>
                      <a:pt x="7166" y="33025"/>
                      <a:pt x="6949" y="33273"/>
                    </a:cubicBezTo>
                    <a:cubicBezTo>
                      <a:pt x="7135" y="32172"/>
                      <a:pt x="6592" y="31319"/>
                      <a:pt x="5987" y="30512"/>
                    </a:cubicBezTo>
                    <a:cubicBezTo>
                      <a:pt x="5587" y="29967"/>
                      <a:pt x="4963" y="29688"/>
                      <a:pt x="4290" y="29688"/>
                    </a:cubicBezTo>
                    <a:cubicBezTo>
                      <a:pt x="3816" y="29688"/>
                      <a:pt x="3316" y="29827"/>
                      <a:pt x="2854" y="30109"/>
                    </a:cubicBezTo>
                    <a:cubicBezTo>
                      <a:pt x="2327" y="30419"/>
                      <a:pt x="1893" y="30854"/>
                      <a:pt x="1567" y="31381"/>
                    </a:cubicBezTo>
                    <a:cubicBezTo>
                      <a:pt x="1474" y="31505"/>
                      <a:pt x="1381" y="31645"/>
                      <a:pt x="1288" y="31769"/>
                    </a:cubicBezTo>
                    <a:lnTo>
                      <a:pt x="1179" y="31769"/>
                    </a:lnTo>
                    <a:cubicBezTo>
                      <a:pt x="1133" y="31645"/>
                      <a:pt x="1055" y="31520"/>
                      <a:pt x="1024" y="31381"/>
                    </a:cubicBezTo>
                    <a:cubicBezTo>
                      <a:pt x="900" y="30667"/>
                      <a:pt x="900" y="29939"/>
                      <a:pt x="1133" y="29241"/>
                    </a:cubicBezTo>
                    <a:cubicBezTo>
                      <a:pt x="1381" y="28496"/>
                      <a:pt x="1877" y="27984"/>
                      <a:pt x="2684" y="27845"/>
                    </a:cubicBezTo>
                    <a:cubicBezTo>
                      <a:pt x="2792" y="27820"/>
                      <a:pt x="2908" y="27804"/>
                      <a:pt x="3025" y="27804"/>
                    </a:cubicBezTo>
                    <a:close/>
                    <a:moveTo>
                      <a:pt x="32802" y="35165"/>
                    </a:moveTo>
                    <a:lnTo>
                      <a:pt x="32802" y="35165"/>
                    </a:lnTo>
                    <a:cubicBezTo>
                      <a:pt x="33035" y="36375"/>
                      <a:pt x="32197" y="37972"/>
                      <a:pt x="30925" y="38686"/>
                    </a:cubicBezTo>
                    <a:cubicBezTo>
                      <a:pt x="30137" y="39142"/>
                      <a:pt x="29322" y="39381"/>
                      <a:pt x="28557" y="39381"/>
                    </a:cubicBezTo>
                    <a:cubicBezTo>
                      <a:pt x="27892" y="39381"/>
                      <a:pt x="27263" y="39200"/>
                      <a:pt x="26722" y="38825"/>
                    </a:cubicBezTo>
                    <a:cubicBezTo>
                      <a:pt x="29033" y="38050"/>
                      <a:pt x="31096" y="36933"/>
                      <a:pt x="32802" y="35165"/>
                    </a:cubicBezTo>
                    <a:close/>
                    <a:moveTo>
                      <a:pt x="36682" y="12665"/>
                    </a:moveTo>
                    <a:cubicBezTo>
                      <a:pt x="36746" y="12665"/>
                      <a:pt x="36812" y="12674"/>
                      <a:pt x="36881" y="12693"/>
                    </a:cubicBezTo>
                    <a:cubicBezTo>
                      <a:pt x="37051" y="12724"/>
                      <a:pt x="37253" y="12786"/>
                      <a:pt x="37377" y="12894"/>
                    </a:cubicBezTo>
                    <a:cubicBezTo>
                      <a:pt x="38974" y="14259"/>
                      <a:pt x="39936" y="15996"/>
                      <a:pt x="40184" y="18090"/>
                    </a:cubicBezTo>
                    <a:cubicBezTo>
                      <a:pt x="40603" y="21595"/>
                      <a:pt x="39843" y="24898"/>
                      <a:pt x="38292" y="28046"/>
                    </a:cubicBezTo>
                    <a:cubicBezTo>
                      <a:pt x="37594" y="29489"/>
                      <a:pt x="36788" y="30854"/>
                      <a:pt x="35764" y="32079"/>
                    </a:cubicBezTo>
                    <a:cubicBezTo>
                      <a:pt x="35268" y="32684"/>
                      <a:pt x="34709" y="33226"/>
                      <a:pt x="34182" y="33816"/>
                    </a:cubicBezTo>
                    <a:cubicBezTo>
                      <a:pt x="34074" y="33738"/>
                      <a:pt x="33996" y="33645"/>
                      <a:pt x="33903" y="33568"/>
                    </a:cubicBezTo>
                    <a:cubicBezTo>
                      <a:pt x="33717" y="33444"/>
                      <a:pt x="33531" y="33304"/>
                      <a:pt x="33314" y="33242"/>
                    </a:cubicBezTo>
                    <a:cubicBezTo>
                      <a:pt x="33220" y="33217"/>
                      <a:pt x="33137" y="33205"/>
                      <a:pt x="33063" y="33205"/>
                    </a:cubicBezTo>
                    <a:cubicBezTo>
                      <a:pt x="32771" y="33205"/>
                      <a:pt x="32638" y="33401"/>
                      <a:pt x="32662" y="33785"/>
                    </a:cubicBezTo>
                    <a:cubicBezTo>
                      <a:pt x="32693" y="34017"/>
                      <a:pt x="32724" y="34234"/>
                      <a:pt x="32786" y="34452"/>
                    </a:cubicBezTo>
                    <a:cubicBezTo>
                      <a:pt x="32864" y="34715"/>
                      <a:pt x="32802" y="34901"/>
                      <a:pt x="32600" y="35087"/>
                    </a:cubicBezTo>
                    <a:cubicBezTo>
                      <a:pt x="31360" y="36297"/>
                      <a:pt x="29964" y="37259"/>
                      <a:pt x="28351" y="37926"/>
                    </a:cubicBezTo>
                    <a:cubicBezTo>
                      <a:pt x="27762" y="38158"/>
                      <a:pt x="27172" y="38391"/>
                      <a:pt x="26583" y="38592"/>
                    </a:cubicBezTo>
                    <a:cubicBezTo>
                      <a:pt x="26532" y="38610"/>
                      <a:pt x="26476" y="38616"/>
                      <a:pt x="26419" y="38616"/>
                    </a:cubicBezTo>
                    <a:cubicBezTo>
                      <a:pt x="26320" y="38616"/>
                      <a:pt x="26216" y="38597"/>
                      <a:pt x="26118" y="38577"/>
                    </a:cubicBezTo>
                    <a:cubicBezTo>
                      <a:pt x="25994" y="38546"/>
                      <a:pt x="25885" y="38484"/>
                      <a:pt x="25776" y="38422"/>
                    </a:cubicBezTo>
                    <a:cubicBezTo>
                      <a:pt x="25272" y="38112"/>
                      <a:pt x="24675" y="37966"/>
                      <a:pt x="24069" y="37966"/>
                    </a:cubicBezTo>
                    <a:cubicBezTo>
                      <a:pt x="22886" y="37966"/>
                      <a:pt x="21667" y="38523"/>
                      <a:pt x="21031" y="39507"/>
                    </a:cubicBezTo>
                    <a:cubicBezTo>
                      <a:pt x="20721" y="39988"/>
                      <a:pt x="20364" y="40438"/>
                      <a:pt x="20023" y="40888"/>
                    </a:cubicBezTo>
                    <a:cubicBezTo>
                      <a:pt x="20007" y="40888"/>
                      <a:pt x="19976" y="40872"/>
                      <a:pt x="19961" y="40872"/>
                    </a:cubicBezTo>
                    <a:cubicBezTo>
                      <a:pt x="19976" y="40717"/>
                      <a:pt x="19992" y="40578"/>
                      <a:pt x="19992" y="40423"/>
                    </a:cubicBezTo>
                    <a:cubicBezTo>
                      <a:pt x="20069" y="39027"/>
                      <a:pt x="19387" y="38019"/>
                      <a:pt x="18301" y="37228"/>
                    </a:cubicBezTo>
                    <a:cubicBezTo>
                      <a:pt x="17433" y="36592"/>
                      <a:pt x="16425" y="36375"/>
                      <a:pt x="15386" y="36235"/>
                    </a:cubicBezTo>
                    <a:cubicBezTo>
                      <a:pt x="14595" y="36127"/>
                      <a:pt x="13835" y="35971"/>
                      <a:pt x="13059" y="35863"/>
                    </a:cubicBezTo>
                    <a:cubicBezTo>
                      <a:pt x="12547" y="35785"/>
                      <a:pt x="12206" y="35522"/>
                      <a:pt x="11927" y="35118"/>
                    </a:cubicBezTo>
                    <a:cubicBezTo>
                      <a:pt x="11803" y="34901"/>
                      <a:pt x="11648" y="34715"/>
                      <a:pt x="11508" y="34498"/>
                    </a:cubicBezTo>
                    <a:cubicBezTo>
                      <a:pt x="10819" y="33477"/>
                      <a:pt x="9857" y="33068"/>
                      <a:pt x="8739" y="33068"/>
                    </a:cubicBezTo>
                    <a:cubicBezTo>
                      <a:pt x="8550" y="33068"/>
                      <a:pt x="8356" y="33080"/>
                      <a:pt x="8158" y="33102"/>
                    </a:cubicBezTo>
                    <a:cubicBezTo>
                      <a:pt x="7864" y="33133"/>
                      <a:pt x="7569" y="33211"/>
                      <a:pt x="7212" y="33288"/>
                    </a:cubicBezTo>
                    <a:cubicBezTo>
                      <a:pt x="7305" y="33164"/>
                      <a:pt x="7352" y="33071"/>
                      <a:pt x="7429" y="32994"/>
                    </a:cubicBezTo>
                    <a:cubicBezTo>
                      <a:pt x="8345" y="31862"/>
                      <a:pt x="9399" y="30869"/>
                      <a:pt x="10547" y="29985"/>
                    </a:cubicBezTo>
                    <a:cubicBezTo>
                      <a:pt x="13881" y="27395"/>
                      <a:pt x="17650" y="25751"/>
                      <a:pt x="21806" y="24976"/>
                    </a:cubicBezTo>
                    <a:cubicBezTo>
                      <a:pt x="22892" y="24774"/>
                      <a:pt x="23993" y="24650"/>
                      <a:pt x="25141" y="24479"/>
                    </a:cubicBezTo>
                    <a:lnTo>
                      <a:pt x="25141" y="24479"/>
                    </a:lnTo>
                    <a:cubicBezTo>
                      <a:pt x="25094" y="24635"/>
                      <a:pt x="25079" y="24743"/>
                      <a:pt x="25048" y="24852"/>
                    </a:cubicBezTo>
                    <a:cubicBezTo>
                      <a:pt x="24706" y="25999"/>
                      <a:pt x="24350" y="27162"/>
                      <a:pt x="24039" y="28326"/>
                    </a:cubicBezTo>
                    <a:cubicBezTo>
                      <a:pt x="23884" y="28961"/>
                      <a:pt x="23807" y="29628"/>
                      <a:pt x="23745" y="30280"/>
                    </a:cubicBezTo>
                    <a:cubicBezTo>
                      <a:pt x="23706" y="30576"/>
                      <a:pt x="23817" y="30734"/>
                      <a:pt x="24061" y="30734"/>
                    </a:cubicBezTo>
                    <a:cubicBezTo>
                      <a:pt x="24111" y="30734"/>
                      <a:pt x="24165" y="30727"/>
                      <a:pt x="24226" y="30714"/>
                    </a:cubicBezTo>
                    <a:cubicBezTo>
                      <a:pt x="24474" y="30667"/>
                      <a:pt x="24722" y="30559"/>
                      <a:pt x="24923" y="30419"/>
                    </a:cubicBezTo>
                    <a:cubicBezTo>
                      <a:pt x="26164" y="29566"/>
                      <a:pt x="27513" y="29024"/>
                      <a:pt x="28940" y="28574"/>
                    </a:cubicBezTo>
                    <a:cubicBezTo>
                      <a:pt x="31825" y="27659"/>
                      <a:pt x="34074" y="25860"/>
                      <a:pt x="35749" y="23347"/>
                    </a:cubicBezTo>
                    <a:cubicBezTo>
                      <a:pt x="36865" y="21672"/>
                      <a:pt x="37393" y="19765"/>
                      <a:pt x="37408" y="17749"/>
                    </a:cubicBezTo>
                    <a:cubicBezTo>
                      <a:pt x="37424" y="16353"/>
                      <a:pt x="37051" y="15050"/>
                      <a:pt x="36074" y="13995"/>
                    </a:cubicBezTo>
                    <a:cubicBezTo>
                      <a:pt x="35950" y="13871"/>
                      <a:pt x="35857" y="13732"/>
                      <a:pt x="35764" y="13592"/>
                    </a:cubicBezTo>
                    <a:cubicBezTo>
                      <a:pt x="35562" y="13282"/>
                      <a:pt x="35562" y="13220"/>
                      <a:pt x="35888" y="13003"/>
                    </a:cubicBezTo>
                    <a:cubicBezTo>
                      <a:pt x="36131" y="12850"/>
                      <a:pt x="36384" y="12665"/>
                      <a:pt x="36682" y="12665"/>
                    </a:cubicBezTo>
                    <a:close/>
                    <a:moveTo>
                      <a:pt x="33187" y="33493"/>
                    </a:moveTo>
                    <a:cubicBezTo>
                      <a:pt x="33221" y="33493"/>
                      <a:pt x="33254" y="33497"/>
                      <a:pt x="33283" y="33506"/>
                    </a:cubicBezTo>
                    <a:cubicBezTo>
                      <a:pt x="33453" y="33568"/>
                      <a:pt x="33624" y="33676"/>
                      <a:pt x="33732" y="33816"/>
                    </a:cubicBezTo>
                    <a:cubicBezTo>
                      <a:pt x="34074" y="34203"/>
                      <a:pt x="34368" y="34622"/>
                      <a:pt x="34663" y="35041"/>
                    </a:cubicBezTo>
                    <a:cubicBezTo>
                      <a:pt x="34709" y="35103"/>
                      <a:pt x="34694" y="35258"/>
                      <a:pt x="34647" y="35305"/>
                    </a:cubicBezTo>
                    <a:cubicBezTo>
                      <a:pt x="34430" y="35537"/>
                      <a:pt x="34368" y="35801"/>
                      <a:pt x="34399" y="36111"/>
                    </a:cubicBezTo>
                    <a:cubicBezTo>
                      <a:pt x="34415" y="36545"/>
                      <a:pt x="34446" y="36995"/>
                      <a:pt x="34477" y="37429"/>
                    </a:cubicBezTo>
                    <a:cubicBezTo>
                      <a:pt x="34570" y="38996"/>
                      <a:pt x="33857" y="40112"/>
                      <a:pt x="32507" y="40841"/>
                    </a:cubicBezTo>
                    <a:cubicBezTo>
                      <a:pt x="31375" y="41446"/>
                      <a:pt x="30150" y="41710"/>
                      <a:pt x="28878" y="41803"/>
                    </a:cubicBezTo>
                    <a:cubicBezTo>
                      <a:pt x="28784" y="41810"/>
                      <a:pt x="28691" y="41814"/>
                      <a:pt x="28597" y="41814"/>
                    </a:cubicBezTo>
                    <a:cubicBezTo>
                      <a:pt x="27935" y="41814"/>
                      <a:pt x="27286" y="41631"/>
                      <a:pt x="26660" y="41400"/>
                    </a:cubicBezTo>
                    <a:cubicBezTo>
                      <a:pt x="26040" y="41167"/>
                      <a:pt x="25420" y="40919"/>
                      <a:pt x="24768" y="40717"/>
                    </a:cubicBezTo>
                    <a:cubicBezTo>
                      <a:pt x="24221" y="40550"/>
                      <a:pt x="23686" y="40464"/>
                      <a:pt x="23168" y="40464"/>
                    </a:cubicBezTo>
                    <a:cubicBezTo>
                      <a:pt x="22099" y="40464"/>
                      <a:pt x="21096" y="40829"/>
                      <a:pt x="20178" y="41601"/>
                    </a:cubicBezTo>
                    <a:cubicBezTo>
                      <a:pt x="20038" y="41725"/>
                      <a:pt x="19883" y="41849"/>
                      <a:pt x="19728" y="41973"/>
                    </a:cubicBezTo>
                    <a:cubicBezTo>
                      <a:pt x="19720" y="41981"/>
                      <a:pt x="19712" y="41981"/>
                      <a:pt x="19697" y="41981"/>
                    </a:cubicBezTo>
                    <a:cubicBezTo>
                      <a:pt x="19681" y="41981"/>
                      <a:pt x="19658" y="41981"/>
                      <a:pt x="19619" y="41989"/>
                    </a:cubicBezTo>
                    <a:cubicBezTo>
                      <a:pt x="19759" y="41725"/>
                      <a:pt x="19883" y="41493"/>
                      <a:pt x="20038" y="41275"/>
                    </a:cubicBezTo>
                    <a:cubicBezTo>
                      <a:pt x="20503" y="40655"/>
                      <a:pt x="21000" y="40035"/>
                      <a:pt x="21465" y="39399"/>
                    </a:cubicBezTo>
                    <a:cubicBezTo>
                      <a:pt x="22022" y="38636"/>
                      <a:pt x="23147" y="38250"/>
                      <a:pt x="24126" y="38250"/>
                    </a:cubicBezTo>
                    <a:cubicBezTo>
                      <a:pt x="24620" y="38250"/>
                      <a:pt x="25077" y="38348"/>
                      <a:pt x="25404" y="38546"/>
                    </a:cubicBezTo>
                    <a:cubicBezTo>
                      <a:pt x="25792" y="38794"/>
                      <a:pt x="26226" y="38949"/>
                      <a:pt x="26629" y="39151"/>
                    </a:cubicBezTo>
                    <a:cubicBezTo>
                      <a:pt x="27302" y="39503"/>
                      <a:pt x="27954" y="39659"/>
                      <a:pt x="28592" y="39659"/>
                    </a:cubicBezTo>
                    <a:cubicBezTo>
                      <a:pt x="29528" y="39659"/>
                      <a:pt x="30434" y="39323"/>
                      <a:pt x="31329" y="38779"/>
                    </a:cubicBezTo>
                    <a:cubicBezTo>
                      <a:pt x="33081" y="37708"/>
                      <a:pt x="33453" y="35274"/>
                      <a:pt x="32926" y="33862"/>
                    </a:cubicBezTo>
                    <a:cubicBezTo>
                      <a:pt x="32895" y="33769"/>
                      <a:pt x="32879" y="33583"/>
                      <a:pt x="32910" y="33568"/>
                    </a:cubicBezTo>
                    <a:cubicBezTo>
                      <a:pt x="32990" y="33522"/>
                      <a:pt x="33094" y="33493"/>
                      <a:pt x="33187" y="33493"/>
                    </a:cubicBezTo>
                    <a:close/>
                    <a:moveTo>
                      <a:pt x="8581" y="33319"/>
                    </a:moveTo>
                    <a:cubicBezTo>
                      <a:pt x="8886" y="33319"/>
                      <a:pt x="9192" y="33340"/>
                      <a:pt x="9492" y="33382"/>
                    </a:cubicBezTo>
                    <a:cubicBezTo>
                      <a:pt x="10252" y="33506"/>
                      <a:pt x="10826" y="33955"/>
                      <a:pt x="11260" y="34576"/>
                    </a:cubicBezTo>
                    <a:cubicBezTo>
                      <a:pt x="11508" y="34932"/>
                      <a:pt x="11725" y="35305"/>
                      <a:pt x="12020" y="35599"/>
                    </a:cubicBezTo>
                    <a:cubicBezTo>
                      <a:pt x="12237" y="35801"/>
                      <a:pt x="12532" y="35987"/>
                      <a:pt x="12811" y="36034"/>
                    </a:cubicBezTo>
                    <a:cubicBezTo>
                      <a:pt x="13990" y="36266"/>
                      <a:pt x="15184" y="36437"/>
                      <a:pt x="16378" y="36669"/>
                    </a:cubicBezTo>
                    <a:cubicBezTo>
                      <a:pt x="17588" y="36902"/>
                      <a:pt x="18565" y="37569"/>
                      <a:pt x="19278" y="38592"/>
                    </a:cubicBezTo>
                    <a:cubicBezTo>
                      <a:pt x="19759" y="39290"/>
                      <a:pt x="19790" y="40112"/>
                      <a:pt x="19681" y="40950"/>
                    </a:cubicBezTo>
                    <a:cubicBezTo>
                      <a:pt x="19635" y="41384"/>
                      <a:pt x="19449" y="41772"/>
                      <a:pt x="19185" y="42113"/>
                    </a:cubicBezTo>
                    <a:cubicBezTo>
                      <a:pt x="19309" y="40547"/>
                      <a:pt x="18472" y="39383"/>
                      <a:pt x="17541" y="38282"/>
                    </a:cubicBezTo>
                    <a:cubicBezTo>
                      <a:pt x="17402" y="38096"/>
                      <a:pt x="17200" y="37941"/>
                      <a:pt x="16983" y="37848"/>
                    </a:cubicBezTo>
                    <a:cubicBezTo>
                      <a:pt x="16363" y="37569"/>
                      <a:pt x="15727" y="37290"/>
                      <a:pt x="15075" y="37057"/>
                    </a:cubicBezTo>
                    <a:cubicBezTo>
                      <a:pt x="14331" y="36793"/>
                      <a:pt x="13571" y="36607"/>
                      <a:pt x="12811" y="36375"/>
                    </a:cubicBezTo>
                    <a:cubicBezTo>
                      <a:pt x="12144" y="36173"/>
                      <a:pt x="11617" y="35770"/>
                      <a:pt x="11105" y="35289"/>
                    </a:cubicBezTo>
                    <a:cubicBezTo>
                      <a:pt x="10671" y="34855"/>
                      <a:pt x="10206" y="34436"/>
                      <a:pt x="9694" y="34110"/>
                    </a:cubicBezTo>
                    <a:cubicBezTo>
                      <a:pt x="9185" y="33775"/>
                      <a:pt x="8647" y="33629"/>
                      <a:pt x="8090" y="33629"/>
                    </a:cubicBezTo>
                    <a:cubicBezTo>
                      <a:pt x="7747" y="33629"/>
                      <a:pt x="7397" y="33684"/>
                      <a:pt x="7042" y="33785"/>
                    </a:cubicBezTo>
                    <a:cubicBezTo>
                      <a:pt x="6996" y="33803"/>
                      <a:pt x="6951" y="33810"/>
                      <a:pt x="6902" y="33810"/>
                    </a:cubicBezTo>
                    <a:cubicBezTo>
                      <a:pt x="6868" y="33810"/>
                      <a:pt x="6832" y="33807"/>
                      <a:pt x="6794" y="33800"/>
                    </a:cubicBezTo>
                    <a:cubicBezTo>
                      <a:pt x="7181" y="33459"/>
                      <a:pt x="7662" y="33382"/>
                      <a:pt x="8127" y="33335"/>
                    </a:cubicBezTo>
                    <a:cubicBezTo>
                      <a:pt x="8277" y="33325"/>
                      <a:pt x="8429" y="33319"/>
                      <a:pt x="8581" y="33319"/>
                    </a:cubicBezTo>
                    <a:close/>
                    <a:moveTo>
                      <a:pt x="2870" y="40391"/>
                    </a:moveTo>
                    <a:lnTo>
                      <a:pt x="2870" y="42175"/>
                    </a:lnTo>
                    <a:cubicBezTo>
                      <a:pt x="2482" y="41725"/>
                      <a:pt x="2467" y="40919"/>
                      <a:pt x="2870" y="40391"/>
                    </a:cubicBezTo>
                    <a:close/>
                    <a:moveTo>
                      <a:pt x="590" y="42268"/>
                    </a:moveTo>
                    <a:lnTo>
                      <a:pt x="590" y="42268"/>
                    </a:lnTo>
                    <a:cubicBezTo>
                      <a:pt x="730" y="42609"/>
                      <a:pt x="854" y="42966"/>
                      <a:pt x="1009" y="43307"/>
                    </a:cubicBezTo>
                    <a:cubicBezTo>
                      <a:pt x="1179" y="43679"/>
                      <a:pt x="1490" y="43912"/>
                      <a:pt x="1877" y="44021"/>
                    </a:cubicBezTo>
                    <a:cubicBezTo>
                      <a:pt x="2032" y="44067"/>
                      <a:pt x="2188" y="44114"/>
                      <a:pt x="2343" y="44176"/>
                    </a:cubicBezTo>
                    <a:cubicBezTo>
                      <a:pt x="2777" y="44331"/>
                      <a:pt x="2792" y="44377"/>
                      <a:pt x="2591" y="44796"/>
                    </a:cubicBezTo>
                    <a:cubicBezTo>
                      <a:pt x="2110" y="44563"/>
                      <a:pt x="1629" y="44331"/>
                      <a:pt x="1164" y="44098"/>
                    </a:cubicBezTo>
                    <a:cubicBezTo>
                      <a:pt x="575" y="43788"/>
                      <a:pt x="326" y="42966"/>
                      <a:pt x="590" y="42268"/>
                    </a:cubicBezTo>
                    <a:close/>
                    <a:moveTo>
                      <a:pt x="34958" y="35460"/>
                    </a:moveTo>
                    <a:cubicBezTo>
                      <a:pt x="35051" y="35863"/>
                      <a:pt x="35159" y="36266"/>
                      <a:pt x="35206" y="36669"/>
                    </a:cubicBezTo>
                    <a:cubicBezTo>
                      <a:pt x="35237" y="37057"/>
                      <a:pt x="35314" y="37367"/>
                      <a:pt x="35609" y="37631"/>
                    </a:cubicBezTo>
                    <a:cubicBezTo>
                      <a:pt x="35981" y="37957"/>
                      <a:pt x="36012" y="38422"/>
                      <a:pt x="36012" y="38872"/>
                    </a:cubicBezTo>
                    <a:cubicBezTo>
                      <a:pt x="36043" y="40779"/>
                      <a:pt x="35252" y="42299"/>
                      <a:pt x="33701" y="43431"/>
                    </a:cubicBezTo>
                    <a:cubicBezTo>
                      <a:pt x="33035" y="43912"/>
                      <a:pt x="32352" y="44424"/>
                      <a:pt x="31701" y="44920"/>
                    </a:cubicBezTo>
                    <a:cubicBezTo>
                      <a:pt x="30809" y="45604"/>
                      <a:pt x="29865" y="45958"/>
                      <a:pt x="28824" y="45958"/>
                    </a:cubicBezTo>
                    <a:cubicBezTo>
                      <a:pt x="28471" y="45958"/>
                      <a:pt x="28107" y="45918"/>
                      <a:pt x="27731" y="45835"/>
                    </a:cubicBezTo>
                    <a:cubicBezTo>
                      <a:pt x="26567" y="45571"/>
                      <a:pt x="25482" y="45153"/>
                      <a:pt x="24443" y="44579"/>
                    </a:cubicBezTo>
                    <a:cubicBezTo>
                      <a:pt x="23559" y="44083"/>
                      <a:pt x="22675" y="43602"/>
                      <a:pt x="21667" y="43354"/>
                    </a:cubicBezTo>
                    <a:cubicBezTo>
                      <a:pt x="21330" y="43268"/>
                      <a:pt x="20993" y="43221"/>
                      <a:pt x="20658" y="43221"/>
                    </a:cubicBezTo>
                    <a:cubicBezTo>
                      <a:pt x="20205" y="43221"/>
                      <a:pt x="19755" y="43306"/>
                      <a:pt x="19309" y="43493"/>
                    </a:cubicBezTo>
                    <a:cubicBezTo>
                      <a:pt x="19139" y="43555"/>
                      <a:pt x="18999" y="43664"/>
                      <a:pt x="18828" y="43772"/>
                    </a:cubicBezTo>
                    <a:cubicBezTo>
                      <a:pt x="18844" y="43168"/>
                      <a:pt x="19154" y="42764"/>
                      <a:pt x="19526" y="42408"/>
                    </a:cubicBezTo>
                    <a:cubicBezTo>
                      <a:pt x="19728" y="42222"/>
                      <a:pt x="19930" y="42051"/>
                      <a:pt x="20131" y="41880"/>
                    </a:cubicBezTo>
                    <a:cubicBezTo>
                      <a:pt x="21065" y="41069"/>
                      <a:pt x="22074" y="40680"/>
                      <a:pt x="23157" y="40680"/>
                    </a:cubicBezTo>
                    <a:cubicBezTo>
                      <a:pt x="23711" y="40680"/>
                      <a:pt x="24284" y="40782"/>
                      <a:pt x="24877" y="40981"/>
                    </a:cubicBezTo>
                    <a:cubicBezTo>
                      <a:pt x="25714" y="41275"/>
                      <a:pt x="26536" y="41617"/>
                      <a:pt x="27389" y="41865"/>
                    </a:cubicBezTo>
                    <a:cubicBezTo>
                      <a:pt x="27848" y="41995"/>
                      <a:pt x="28302" y="42050"/>
                      <a:pt x="28751" y="42050"/>
                    </a:cubicBezTo>
                    <a:cubicBezTo>
                      <a:pt x="29804" y="42050"/>
                      <a:pt x="30834" y="41747"/>
                      <a:pt x="31856" y="41400"/>
                    </a:cubicBezTo>
                    <a:cubicBezTo>
                      <a:pt x="32523" y="41167"/>
                      <a:pt x="33112" y="40810"/>
                      <a:pt x="33639" y="40329"/>
                    </a:cubicBezTo>
                    <a:cubicBezTo>
                      <a:pt x="34446" y="39570"/>
                      <a:pt x="34756" y="38623"/>
                      <a:pt x="34741" y="37553"/>
                    </a:cubicBezTo>
                    <a:cubicBezTo>
                      <a:pt x="34725" y="37057"/>
                      <a:pt x="34663" y="36545"/>
                      <a:pt x="34647" y="36049"/>
                    </a:cubicBezTo>
                    <a:cubicBezTo>
                      <a:pt x="34647" y="35847"/>
                      <a:pt x="34741" y="35646"/>
                      <a:pt x="34787" y="35460"/>
                    </a:cubicBezTo>
                    <a:close/>
                    <a:moveTo>
                      <a:pt x="35888" y="41151"/>
                    </a:moveTo>
                    <a:cubicBezTo>
                      <a:pt x="35935" y="42563"/>
                      <a:pt x="35345" y="44036"/>
                      <a:pt x="34105" y="44641"/>
                    </a:cubicBezTo>
                    <a:cubicBezTo>
                      <a:pt x="33531" y="44920"/>
                      <a:pt x="33019" y="45308"/>
                      <a:pt x="32507" y="45696"/>
                    </a:cubicBezTo>
                    <a:cubicBezTo>
                      <a:pt x="31185" y="46717"/>
                      <a:pt x="29717" y="47186"/>
                      <a:pt x="28061" y="47186"/>
                    </a:cubicBezTo>
                    <a:cubicBezTo>
                      <a:pt x="28008" y="47186"/>
                      <a:pt x="27955" y="47185"/>
                      <a:pt x="27901" y="47184"/>
                    </a:cubicBezTo>
                    <a:cubicBezTo>
                      <a:pt x="25947" y="47153"/>
                      <a:pt x="24241" y="46580"/>
                      <a:pt x="22721" y="45339"/>
                    </a:cubicBezTo>
                    <a:cubicBezTo>
                      <a:pt x="21915" y="44687"/>
                      <a:pt x="21031" y="44145"/>
                      <a:pt x="20131" y="43509"/>
                    </a:cubicBezTo>
                    <a:lnTo>
                      <a:pt x="20131" y="43509"/>
                    </a:lnTo>
                    <a:cubicBezTo>
                      <a:pt x="20534" y="43540"/>
                      <a:pt x="20922" y="43524"/>
                      <a:pt x="21294" y="43586"/>
                    </a:cubicBezTo>
                    <a:cubicBezTo>
                      <a:pt x="22132" y="43710"/>
                      <a:pt x="22892" y="44098"/>
                      <a:pt x="23636" y="44470"/>
                    </a:cubicBezTo>
                    <a:cubicBezTo>
                      <a:pt x="24055" y="44687"/>
                      <a:pt x="24458" y="44905"/>
                      <a:pt x="24861" y="45137"/>
                    </a:cubicBezTo>
                    <a:cubicBezTo>
                      <a:pt x="25994" y="45773"/>
                      <a:pt x="27219" y="46114"/>
                      <a:pt x="28490" y="46254"/>
                    </a:cubicBezTo>
                    <a:cubicBezTo>
                      <a:pt x="28641" y="46270"/>
                      <a:pt x="28791" y="46278"/>
                      <a:pt x="28940" y="46278"/>
                    </a:cubicBezTo>
                    <a:cubicBezTo>
                      <a:pt x="29921" y="46278"/>
                      <a:pt x="30848" y="45929"/>
                      <a:pt x="31670" y="45323"/>
                    </a:cubicBezTo>
                    <a:cubicBezTo>
                      <a:pt x="32461" y="44734"/>
                      <a:pt x="33236" y="44129"/>
                      <a:pt x="34043" y="43540"/>
                    </a:cubicBezTo>
                    <a:cubicBezTo>
                      <a:pt x="34772" y="42997"/>
                      <a:pt x="35345" y="42315"/>
                      <a:pt x="35733" y="41477"/>
                    </a:cubicBezTo>
                    <a:cubicBezTo>
                      <a:pt x="35780" y="41369"/>
                      <a:pt x="35842" y="41260"/>
                      <a:pt x="35888" y="41151"/>
                    </a:cubicBezTo>
                    <a:close/>
                    <a:moveTo>
                      <a:pt x="2575" y="46533"/>
                    </a:moveTo>
                    <a:cubicBezTo>
                      <a:pt x="2653" y="46688"/>
                      <a:pt x="2761" y="46843"/>
                      <a:pt x="2854" y="47014"/>
                    </a:cubicBezTo>
                    <a:cubicBezTo>
                      <a:pt x="3227" y="47665"/>
                      <a:pt x="3800" y="48084"/>
                      <a:pt x="4452" y="48394"/>
                    </a:cubicBezTo>
                    <a:cubicBezTo>
                      <a:pt x="5212" y="48782"/>
                      <a:pt x="5987" y="49138"/>
                      <a:pt x="6794" y="49511"/>
                    </a:cubicBezTo>
                    <a:cubicBezTo>
                      <a:pt x="6732" y="49681"/>
                      <a:pt x="6685" y="49914"/>
                      <a:pt x="6577" y="50100"/>
                    </a:cubicBezTo>
                    <a:cubicBezTo>
                      <a:pt x="6533" y="50188"/>
                      <a:pt x="6379" y="50303"/>
                      <a:pt x="6296" y="50303"/>
                    </a:cubicBezTo>
                    <a:cubicBezTo>
                      <a:pt x="6291" y="50303"/>
                      <a:pt x="6286" y="50303"/>
                      <a:pt x="6282" y="50302"/>
                    </a:cubicBezTo>
                    <a:cubicBezTo>
                      <a:pt x="5072" y="50007"/>
                      <a:pt x="3769" y="49960"/>
                      <a:pt x="2777" y="49045"/>
                    </a:cubicBezTo>
                    <a:cubicBezTo>
                      <a:pt x="2420" y="48735"/>
                      <a:pt x="2063" y="48441"/>
                      <a:pt x="1738" y="48115"/>
                    </a:cubicBezTo>
                    <a:cubicBezTo>
                      <a:pt x="1350" y="47758"/>
                      <a:pt x="1443" y="47246"/>
                      <a:pt x="1893" y="46983"/>
                    </a:cubicBezTo>
                    <a:cubicBezTo>
                      <a:pt x="2125" y="46859"/>
                      <a:pt x="2343" y="46688"/>
                      <a:pt x="2575" y="46533"/>
                    </a:cubicBezTo>
                    <a:close/>
                    <a:moveTo>
                      <a:pt x="7968" y="33868"/>
                    </a:moveTo>
                    <a:cubicBezTo>
                      <a:pt x="8476" y="33868"/>
                      <a:pt x="8992" y="34004"/>
                      <a:pt x="9477" y="34297"/>
                    </a:cubicBezTo>
                    <a:cubicBezTo>
                      <a:pt x="9973" y="34607"/>
                      <a:pt x="10454" y="35010"/>
                      <a:pt x="10872" y="35429"/>
                    </a:cubicBezTo>
                    <a:cubicBezTo>
                      <a:pt x="11493" y="36065"/>
                      <a:pt x="12222" y="36483"/>
                      <a:pt x="13075" y="36731"/>
                    </a:cubicBezTo>
                    <a:cubicBezTo>
                      <a:pt x="14129" y="37042"/>
                      <a:pt x="15153" y="37383"/>
                      <a:pt x="16192" y="37739"/>
                    </a:cubicBezTo>
                    <a:cubicBezTo>
                      <a:pt x="16828" y="37972"/>
                      <a:pt x="17355" y="38360"/>
                      <a:pt x="17758" y="38918"/>
                    </a:cubicBezTo>
                    <a:cubicBezTo>
                      <a:pt x="18224" y="39570"/>
                      <a:pt x="18689" y="40252"/>
                      <a:pt x="18828" y="41058"/>
                    </a:cubicBezTo>
                    <a:cubicBezTo>
                      <a:pt x="19030" y="42113"/>
                      <a:pt x="18782" y="43137"/>
                      <a:pt x="18317" y="44098"/>
                    </a:cubicBezTo>
                    <a:cubicBezTo>
                      <a:pt x="17122" y="46564"/>
                      <a:pt x="14967" y="47712"/>
                      <a:pt x="12392" y="48192"/>
                    </a:cubicBezTo>
                    <a:cubicBezTo>
                      <a:pt x="11601" y="48348"/>
                      <a:pt x="10795" y="48394"/>
                      <a:pt x="10004" y="48503"/>
                    </a:cubicBezTo>
                    <a:cubicBezTo>
                      <a:pt x="9911" y="48518"/>
                      <a:pt x="9787" y="48580"/>
                      <a:pt x="9771" y="48642"/>
                    </a:cubicBezTo>
                    <a:cubicBezTo>
                      <a:pt x="9756" y="48720"/>
                      <a:pt x="9818" y="48828"/>
                      <a:pt x="9880" y="48906"/>
                    </a:cubicBezTo>
                    <a:cubicBezTo>
                      <a:pt x="9957" y="49030"/>
                      <a:pt x="10050" y="49123"/>
                      <a:pt x="10159" y="49232"/>
                    </a:cubicBezTo>
                    <a:cubicBezTo>
                      <a:pt x="10713" y="49822"/>
                      <a:pt x="11351" y="50131"/>
                      <a:pt x="12095" y="50131"/>
                    </a:cubicBezTo>
                    <a:cubicBezTo>
                      <a:pt x="12309" y="50131"/>
                      <a:pt x="12532" y="50105"/>
                      <a:pt x="12765" y="50053"/>
                    </a:cubicBezTo>
                    <a:cubicBezTo>
                      <a:pt x="13199" y="49960"/>
                      <a:pt x="13649" y="49960"/>
                      <a:pt x="14083" y="49945"/>
                    </a:cubicBezTo>
                    <a:cubicBezTo>
                      <a:pt x="14207" y="49945"/>
                      <a:pt x="14346" y="50022"/>
                      <a:pt x="14486" y="50069"/>
                    </a:cubicBezTo>
                    <a:cubicBezTo>
                      <a:pt x="14470" y="50100"/>
                      <a:pt x="14470" y="50131"/>
                      <a:pt x="14455" y="50162"/>
                    </a:cubicBezTo>
                    <a:cubicBezTo>
                      <a:pt x="14422" y="50173"/>
                      <a:pt x="14381" y="50184"/>
                      <a:pt x="14339" y="50184"/>
                    </a:cubicBezTo>
                    <a:cubicBezTo>
                      <a:pt x="14321" y="50184"/>
                      <a:pt x="14303" y="50182"/>
                      <a:pt x="14284" y="50178"/>
                    </a:cubicBezTo>
                    <a:cubicBezTo>
                      <a:pt x="14189" y="50169"/>
                      <a:pt x="14094" y="50165"/>
                      <a:pt x="14000" y="50165"/>
                    </a:cubicBezTo>
                    <a:cubicBezTo>
                      <a:pt x="13420" y="50165"/>
                      <a:pt x="12860" y="50321"/>
                      <a:pt x="12299" y="50534"/>
                    </a:cubicBezTo>
                    <a:cubicBezTo>
                      <a:pt x="11982" y="50656"/>
                      <a:pt x="11655" y="50714"/>
                      <a:pt x="11334" y="50714"/>
                    </a:cubicBezTo>
                    <a:cubicBezTo>
                      <a:pt x="10589" y="50714"/>
                      <a:pt x="9881" y="50400"/>
                      <a:pt x="9415" y="49836"/>
                    </a:cubicBezTo>
                    <a:cubicBezTo>
                      <a:pt x="9275" y="49681"/>
                      <a:pt x="9166" y="49480"/>
                      <a:pt x="9058" y="49294"/>
                    </a:cubicBezTo>
                    <a:cubicBezTo>
                      <a:pt x="8885" y="48994"/>
                      <a:pt x="8687" y="48857"/>
                      <a:pt x="8412" y="48857"/>
                    </a:cubicBezTo>
                    <a:cubicBezTo>
                      <a:pt x="8317" y="48857"/>
                      <a:pt x="8212" y="48874"/>
                      <a:pt x="8096" y="48906"/>
                    </a:cubicBezTo>
                    <a:cubicBezTo>
                      <a:pt x="7941" y="48952"/>
                      <a:pt x="7786" y="48999"/>
                      <a:pt x="7631" y="49061"/>
                    </a:cubicBezTo>
                    <a:cubicBezTo>
                      <a:pt x="7447" y="49116"/>
                      <a:pt x="7268" y="49145"/>
                      <a:pt x="7093" y="49145"/>
                    </a:cubicBezTo>
                    <a:cubicBezTo>
                      <a:pt x="6825" y="49145"/>
                      <a:pt x="6566" y="49078"/>
                      <a:pt x="6313" y="48937"/>
                    </a:cubicBezTo>
                    <a:cubicBezTo>
                      <a:pt x="5646" y="48596"/>
                      <a:pt x="4964" y="48270"/>
                      <a:pt x="4297" y="47929"/>
                    </a:cubicBezTo>
                    <a:cubicBezTo>
                      <a:pt x="3816" y="47681"/>
                      <a:pt x="3459" y="47324"/>
                      <a:pt x="3165" y="46874"/>
                    </a:cubicBezTo>
                    <a:cubicBezTo>
                      <a:pt x="2839" y="46362"/>
                      <a:pt x="2684" y="45835"/>
                      <a:pt x="2870" y="45230"/>
                    </a:cubicBezTo>
                    <a:cubicBezTo>
                      <a:pt x="3211" y="44036"/>
                      <a:pt x="3273" y="42826"/>
                      <a:pt x="3211" y="41586"/>
                    </a:cubicBezTo>
                    <a:cubicBezTo>
                      <a:pt x="3165" y="40485"/>
                      <a:pt x="3180" y="39383"/>
                      <a:pt x="3444" y="38313"/>
                    </a:cubicBezTo>
                    <a:cubicBezTo>
                      <a:pt x="3893" y="36545"/>
                      <a:pt x="4902" y="35134"/>
                      <a:pt x="6483" y="34266"/>
                    </a:cubicBezTo>
                    <a:cubicBezTo>
                      <a:pt x="6944" y="34008"/>
                      <a:pt x="7452" y="33868"/>
                      <a:pt x="7968" y="33868"/>
                    </a:cubicBezTo>
                    <a:close/>
                    <a:moveTo>
                      <a:pt x="28910" y="0"/>
                    </a:moveTo>
                    <a:cubicBezTo>
                      <a:pt x="28834" y="0"/>
                      <a:pt x="28746" y="23"/>
                      <a:pt x="28646" y="69"/>
                    </a:cubicBezTo>
                    <a:cubicBezTo>
                      <a:pt x="28072" y="317"/>
                      <a:pt x="27498" y="549"/>
                      <a:pt x="26986" y="891"/>
                    </a:cubicBezTo>
                    <a:cubicBezTo>
                      <a:pt x="26149" y="1464"/>
                      <a:pt x="25528" y="2209"/>
                      <a:pt x="25358" y="3248"/>
                    </a:cubicBezTo>
                    <a:cubicBezTo>
                      <a:pt x="25311" y="3558"/>
                      <a:pt x="25156" y="3744"/>
                      <a:pt x="24877" y="3837"/>
                    </a:cubicBezTo>
                    <a:cubicBezTo>
                      <a:pt x="24412" y="3977"/>
                      <a:pt x="24086" y="4302"/>
                      <a:pt x="23807" y="4690"/>
                    </a:cubicBezTo>
                    <a:cubicBezTo>
                      <a:pt x="23528" y="5078"/>
                      <a:pt x="23497" y="5512"/>
                      <a:pt x="23466" y="5962"/>
                    </a:cubicBezTo>
                    <a:cubicBezTo>
                      <a:pt x="23373" y="6784"/>
                      <a:pt x="23419" y="7590"/>
                      <a:pt x="23807" y="8350"/>
                    </a:cubicBezTo>
                    <a:cubicBezTo>
                      <a:pt x="23869" y="8474"/>
                      <a:pt x="23838" y="8660"/>
                      <a:pt x="23807" y="8816"/>
                    </a:cubicBezTo>
                    <a:cubicBezTo>
                      <a:pt x="23729" y="9079"/>
                      <a:pt x="23590" y="9327"/>
                      <a:pt x="23559" y="9606"/>
                    </a:cubicBezTo>
                    <a:cubicBezTo>
                      <a:pt x="23435" y="10537"/>
                      <a:pt x="23900" y="11235"/>
                      <a:pt x="24536" y="11840"/>
                    </a:cubicBezTo>
                    <a:cubicBezTo>
                      <a:pt x="25110" y="12383"/>
                      <a:pt x="25838" y="12662"/>
                      <a:pt x="26598" y="12770"/>
                    </a:cubicBezTo>
                    <a:cubicBezTo>
                      <a:pt x="27870" y="12941"/>
                      <a:pt x="29173" y="13034"/>
                      <a:pt x="30445" y="13142"/>
                    </a:cubicBezTo>
                    <a:cubicBezTo>
                      <a:pt x="31360" y="13220"/>
                      <a:pt x="32166" y="13608"/>
                      <a:pt x="32910" y="14089"/>
                    </a:cubicBezTo>
                    <a:cubicBezTo>
                      <a:pt x="33128" y="14244"/>
                      <a:pt x="33360" y="14445"/>
                      <a:pt x="33236" y="14786"/>
                    </a:cubicBezTo>
                    <a:cubicBezTo>
                      <a:pt x="32879" y="15732"/>
                      <a:pt x="33019" y="16647"/>
                      <a:pt x="33453" y="17516"/>
                    </a:cubicBezTo>
                    <a:cubicBezTo>
                      <a:pt x="33888" y="18384"/>
                      <a:pt x="33763" y="19191"/>
                      <a:pt x="33236" y="19951"/>
                    </a:cubicBezTo>
                    <a:cubicBezTo>
                      <a:pt x="32135" y="21533"/>
                      <a:pt x="30538" y="22262"/>
                      <a:pt x="28708" y="22587"/>
                    </a:cubicBezTo>
                    <a:cubicBezTo>
                      <a:pt x="28612" y="22607"/>
                      <a:pt x="28520" y="22618"/>
                      <a:pt x="28431" y="22618"/>
                    </a:cubicBezTo>
                    <a:cubicBezTo>
                      <a:pt x="28102" y="22618"/>
                      <a:pt x="27827" y="22470"/>
                      <a:pt x="27668" y="22091"/>
                    </a:cubicBezTo>
                    <a:cubicBezTo>
                      <a:pt x="27565" y="21869"/>
                      <a:pt x="27377" y="21718"/>
                      <a:pt x="27117" y="21718"/>
                    </a:cubicBezTo>
                    <a:cubicBezTo>
                      <a:pt x="27105" y="21718"/>
                      <a:pt x="27092" y="21718"/>
                      <a:pt x="27079" y="21719"/>
                    </a:cubicBezTo>
                    <a:cubicBezTo>
                      <a:pt x="26397" y="21765"/>
                      <a:pt x="25683" y="22386"/>
                      <a:pt x="25528" y="23053"/>
                    </a:cubicBezTo>
                    <a:cubicBezTo>
                      <a:pt x="25451" y="23378"/>
                      <a:pt x="25389" y="23720"/>
                      <a:pt x="25296" y="24045"/>
                    </a:cubicBezTo>
                    <a:cubicBezTo>
                      <a:pt x="25265" y="24138"/>
                      <a:pt x="25156" y="24247"/>
                      <a:pt x="25063" y="24262"/>
                    </a:cubicBezTo>
                    <a:cubicBezTo>
                      <a:pt x="24257" y="24371"/>
                      <a:pt x="23466" y="24448"/>
                      <a:pt x="22659" y="24557"/>
                    </a:cubicBezTo>
                    <a:cubicBezTo>
                      <a:pt x="18472" y="25177"/>
                      <a:pt x="14672" y="26759"/>
                      <a:pt x="11198" y="29148"/>
                    </a:cubicBezTo>
                    <a:cubicBezTo>
                      <a:pt x="11136" y="29179"/>
                      <a:pt x="11074" y="29210"/>
                      <a:pt x="10997" y="29256"/>
                    </a:cubicBezTo>
                    <a:cubicBezTo>
                      <a:pt x="10981" y="29132"/>
                      <a:pt x="10981" y="29055"/>
                      <a:pt x="10981" y="28977"/>
                    </a:cubicBezTo>
                    <a:cubicBezTo>
                      <a:pt x="10888" y="27922"/>
                      <a:pt x="10810" y="26883"/>
                      <a:pt x="10702" y="25829"/>
                    </a:cubicBezTo>
                    <a:cubicBezTo>
                      <a:pt x="10624" y="25162"/>
                      <a:pt x="10438" y="24510"/>
                      <a:pt x="9957" y="23999"/>
                    </a:cubicBezTo>
                    <a:cubicBezTo>
                      <a:pt x="9669" y="23679"/>
                      <a:pt x="9297" y="23428"/>
                      <a:pt x="8862" y="23428"/>
                    </a:cubicBezTo>
                    <a:cubicBezTo>
                      <a:pt x="8643" y="23428"/>
                      <a:pt x="8408" y="23491"/>
                      <a:pt x="8158" y="23642"/>
                    </a:cubicBezTo>
                    <a:cubicBezTo>
                      <a:pt x="7755" y="23875"/>
                      <a:pt x="7352" y="24138"/>
                      <a:pt x="6980" y="24433"/>
                    </a:cubicBezTo>
                    <a:cubicBezTo>
                      <a:pt x="6654" y="24712"/>
                      <a:pt x="6468" y="25069"/>
                      <a:pt x="6483" y="25519"/>
                    </a:cubicBezTo>
                    <a:cubicBezTo>
                      <a:pt x="6499" y="25627"/>
                      <a:pt x="6468" y="25720"/>
                      <a:pt x="6452" y="25844"/>
                    </a:cubicBezTo>
                    <a:cubicBezTo>
                      <a:pt x="6375" y="25829"/>
                      <a:pt x="6359" y="25829"/>
                      <a:pt x="6328" y="25829"/>
                    </a:cubicBezTo>
                    <a:cubicBezTo>
                      <a:pt x="6251" y="25798"/>
                      <a:pt x="6173" y="25767"/>
                      <a:pt x="6096" y="25736"/>
                    </a:cubicBezTo>
                    <a:cubicBezTo>
                      <a:pt x="5822" y="25628"/>
                      <a:pt x="5554" y="25580"/>
                      <a:pt x="5292" y="25580"/>
                    </a:cubicBezTo>
                    <a:cubicBezTo>
                      <a:pt x="4797" y="25580"/>
                      <a:pt x="4324" y="25751"/>
                      <a:pt x="3878" y="26015"/>
                    </a:cubicBezTo>
                    <a:cubicBezTo>
                      <a:pt x="3428" y="26263"/>
                      <a:pt x="3134" y="26666"/>
                      <a:pt x="3072" y="27193"/>
                    </a:cubicBezTo>
                    <a:cubicBezTo>
                      <a:pt x="3040" y="27426"/>
                      <a:pt x="2963" y="27535"/>
                      <a:pt x="2715" y="27566"/>
                    </a:cubicBezTo>
                    <a:cubicBezTo>
                      <a:pt x="1660" y="27767"/>
                      <a:pt x="1024" y="28434"/>
                      <a:pt x="823" y="29458"/>
                    </a:cubicBezTo>
                    <a:cubicBezTo>
                      <a:pt x="714" y="30016"/>
                      <a:pt x="745" y="30605"/>
                      <a:pt x="745" y="31179"/>
                    </a:cubicBezTo>
                    <a:cubicBezTo>
                      <a:pt x="745" y="31396"/>
                      <a:pt x="838" y="31629"/>
                      <a:pt x="947" y="31831"/>
                    </a:cubicBezTo>
                    <a:cubicBezTo>
                      <a:pt x="1017" y="31962"/>
                      <a:pt x="1121" y="32024"/>
                      <a:pt x="1232" y="32024"/>
                    </a:cubicBezTo>
                    <a:cubicBezTo>
                      <a:pt x="1342" y="32024"/>
                      <a:pt x="1459" y="31962"/>
                      <a:pt x="1552" y="31846"/>
                    </a:cubicBezTo>
                    <a:cubicBezTo>
                      <a:pt x="1614" y="31769"/>
                      <a:pt x="1676" y="31676"/>
                      <a:pt x="1722" y="31582"/>
                    </a:cubicBezTo>
                    <a:cubicBezTo>
                      <a:pt x="2063" y="31040"/>
                      <a:pt x="2482" y="30590"/>
                      <a:pt x="3040" y="30264"/>
                    </a:cubicBezTo>
                    <a:cubicBezTo>
                      <a:pt x="3449" y="30035"/>
                      <a:pt x="3894" y="29915"/>
                      <a:pt x="4314" y="29915"/>
                    </a:cubicBezTo>
                    <a:cubicBezTo>
                      <a:pt x="4803" y="29915"/>
                      <a:pt x="5259" y="30077"/>
                      <a:pt x="5584" y="30419"/>
                    </a:cubicBezTo>
                    <a:cubicBezTo>
                      <a:pt x="6158" y="31009"/>
                      <a:pt x="6608" y="31722"/>
                      <a:pt x="6716" y="32575"/>
                    </a:cubicBezTo>
                    <a:cubicBezTo>
                      <a:pt x="6778" y="32994"/>
                      <a:pt x="6778" y="33428"/>
                      <a:pt x="6452" y="33769"/>
                    </a:cubicBezTo>
                    <a:cubicBezTo>
                      <a:pt x="6111" y="34110"/>
                      <a:pt x="5739" y="34421"/>
                      <a:pt x="5367" y="34746"/>
                    </a:cubicBezTo>
                    <a:cubicBezTo>
                      <a:pt x="3862" y="36065"/>
                      <a:pt x="3009" y="37693"/>
                      <a:pt x="2947" y="39709"/>
                    </a:cubicBezTo>
                    <a:cubicBezTo>
                      <a:pt x="2947" y="39802"/>
                      <a:pt x="2916" y="39926"/>
                      <a:pt x="2854" y="39988"/>
                    </a:cubicBezTo>
                    <a:cubicBezTo>
                      <a:pt x="2110" y="40826"/>
                      <a:pt x="2079" y="41772"/>
                      <a:pt x="2792" y="42594"/>
                    </a:cubicBezTo>
                    <a:cubicBezTo>
                      <a:pt x="2839" y="42640"/>
                      <a:pt x="2885" y="42702"/>
                      <a:pt x="2885" y="42749"/>
                    </a:cubicBezTo>
                    <a:cubicBezTo>
                      <a:pt x="2870" y="43168"/>
                      <a:pt x="2839" y="43586"/>
                      <a:pt x="2808" y="44036"/>
                    </a:cubicBezTo>
                    <a:cubicBezTo>
                      <a:pt x="2560" y="43959"/>
                      <a:pt x="2389" y="43881"/>
                      <a:pt x="2219" y="43850"/>
                    </a:cubicBezTo>
                    <a:cubicBezTo>
                      <a:pt x="1536" y="43741"/>
                      <a:pt x="1164" y="43292"/>
                      <a:pt x="993" y="42671"/>
                    </a:cubicBezTo>
                    <a:cubicBezTo>
                      <a:pt x="900" y="42377"/>
                      <a:pt x="916" y="42051"/>
                      <a:pt x="885" y="41741"/>
                    </a:cubicBezTo>
                    <a:cubicBezTo>
                      <a:pt x="869" y="41663"/>
                      <a:pt x="823" y="41601"/>
                      <a:pt x="807" y="41524"/>
                    </a:cubicBezTo>
                    <a:cubicBezTo>
                      <a:pt x="730" y="41555"/>
                      <a:pt x="637" y="41570"/>
                      <a:pt x="606" y="41632"/>
                    </a:cubicBezTo>
                    <a:cubicBezTo>
                      <a:pt x="1" y="42547"/>
                      <a:pt x="140" y="44021"/>
                      <a:pt x="1304" y="44470"/>
                    </a:cubicBezTo>
                    <a:cubicBezTo>
                      <a:pt x="1598" y="44594"/>
                      <a:pt x="1893" y="44734"/>
                      <a:pt x="2172" y="44889"/>
                    </a:cubicBezTo>
                    <a:cubicBezTo>
                      <a:pt x="2405" y="45013"/>
                      <a:pt x="2575" y="45199"/>
                      <a:pt x="2467" y="45525"/>
                    </a:cubicBezTo>
                    <a:cubicBezTo>
                      <a:pt x="2436" y="45649"/>
                      <a:pt x="2420" y="45789"/>
                      <a:pt x="2451" y="45913"/>
                    </a:cubicBezTo>
                    <a:cubicBezTo>
                      <a:pt x="2529" y="46207"/>
                      <a:pt x="2374" y="46362"/>
                      <a:pt x="2172" y="46502"/>
                    </a:cubicBezTo>
                    <a:cubicBezTo>
                      <a:pt x="2048" y="46580"/>
                      <a:pt x="1908" y="46642"/>
                      <a:pt x="1784" y="46704"/>
                    </a:cubicBezTo>
                    <a:cubicBezTo>
                      <a:pt x="1117" y="47014"/>
                      <a:pt x="962" y="47805"/>
                      <a:pt x="1505" y="48317"/>
                    </a:cubicBezTo>
                    <a:cubicBezTo>
                      <a:pt x="1846" y="48642"/>
                      <a:pt x="2203" y="48952"/>
                      <a:pt x="2560" y="49263"/>
                    </a:cubicBezTo>
                    <a:cubicBezTo>
                      <a:pt x="3211" y="49805"/>
                      <a:pt x="3940" y="50162"/>
                      <a:pt x="4777" y="50302"/>
                    </a:cubicBezTo>
                    <a:cubicBezTo>
                      <a:pt x="5072" y="50348"/>
                      <a:pt x="5367" y="50410"/>
                      <a:pt x="5661" y="50488"/>
                    </a:cubicBezTo>
                    <a:cubicBezTo>
                      <a:pt x="5928" y="50549"/>
                      <a:pt x="6147" y="50604"/>
                      <a:pt x="6328" y="50604"/>
                    </a:cubicBezTo>
                    <a:cubicBezTo>
                      <a:pt x="6653" y="50604"/>
                      <a:pt x="6856" y="50427"/>
                      <a:pt x="6995" y="49790"/>
                    </a:cubicBezTo>
                    <a:cubicBezTo>
                      <a:pt x="7026" y="49666"/>
                      <a:pt x="7166" y="49511"/>
                      <a:pt x="7305" y="49464"/>
                    </a:cubicBezTo>
                    <a:cubicBezTo>
                      <a:pt x="7585" y="49356"/>
                      <a:pt x="7895" y="49309"/>
                      <a:pt x="8189" y="49201"/>
                    </a:cubicBezTo>
                    <a:cubicBezTo>
                      <a:pt x="8274" y="49171"/>
                      <a:pt x="8349" y="49156"/>
                      <a:pt x="8416" y="49156"/>
                    </a:cubicBezTo>
                    <a:cubicBezTo>
                      <a:pt x="8596" y="49156"/>
                      <a:pt x="8719" y="49261"/>
                      <a:pt x="8810" y="49464"/>
                    </a:cubicBezTo>
                    <a:cubicBezTo>
                      <a:pt x="9323" y="50501"/>
                      <a:pt x="10236" y="50985"/>
                      <a:pt x="11228" y="50985"/>
                    </a:cubicBezTo>
                    <a:cubicBezTo>
                      <a:pt x="11616" y="50985"/>
                      <a:pt x="12015" y="50911"/>
                      <a:pt x="12408" y="50767"/>
                    </a:cubicBezTo>
                    <a:cubicBezTo>
                      <a:pt x="13024" y="50543"/>
                      <a:pt x="13639" y="50357"/>
                      <a:pt x="14301" y="50357"/>
                    </a:cubicBezTo>
                    <a:cubicBezTo>
                      <a:pt x="14372" y="50357"/>
                      <a:pt x="14444" y="50359"/>
                      <a:pt x="14517" y="50364"/>
                    </a:cubicBezTo>
                    <a:cubicBezTo>
                      <a:pt x="14524" y="50365"/>
                      <a:pt x="14531" y="50365"/>
                      <a:pt x="14538" y="50365"/>
                    </a:cubicBezTo>
                    <a:cubicBezTo>
                      <a:pt x="14626" y="50365"/>
                      <a:pt x="14727" y="50283"/>
                      <a:pt x="14827" y="50240"/>
                    </a:cubicBezTo>
                    <a:cubicBezTo>
                      <a:pt x="14765" y="50131"/>
                      <a:pt x="14719" y="49991"/>
                      <a:pt x="14626" y="49929"/>
                    </a:cubicBezTo>
                    <a:cubicBezTo>
                      <a:pt x="14368" y="49742"/>
                      <a:pt x="14080" y="49680"/>
                      <a:pt x="13784" y="49680"/>
                    </a:cubicBezTo>
                    <a:cubicBezTo>
                      <a:pt x="13616" y="49680"/>
                      <a:pt x="13445" y="49700"/>
                      <a:pt x="13276" y="49728"/>
                    </a:cubicBezTo>
                    <a:cubicBezTo>
                      <a:pt x="12904" y="49774"/>
                      <a:pt x="12532" y="49867"/>
                      <a:pt x="12144" y="49914"/>
                    </a:cubicBezTo>
                    <a:cubicBezTo>
                      <a:pt x="12093" y="49920"/>
                      <a:pt x="12040" y="49924"/>
                      <a:pt x="11987" y="49924"/>
                    </a:cubicBezTo>
                    <a:cubicBezTo>
                      <a:pt x="11284" y="49924"/>
                      <a:pt x="10441" y="49372"/>
                      <a:pt x="10268" y="48766"/>
                    </a:cubicBezTo>
                    <a:cubicBezTo>
                      <a:pt x="10640" y="48720"/>
                      <a:pt x="10997" y="48658"/>
                      <a:pt x="11369" y="48642"/>
                    </a:cubicBezTo>
                    <a:cubicBezTo>
                      <a:pt x="12858" y="48565"/>
                      <a:pt x="14238" y="48161"/>
                      <a:pt x="15541" y="47448"/>
                    </a:cubicBezTo>
                    <a:cubicBezTo>
                      <a:pt x="16704" y="46797"/>
                      <a:pt x="17696" y="45959"/>
                      <a:pt x="18301" y="44734"/>
                    </a:cubicBezTo>
                    <a:cubicBezTo>
                      <a:pt x="18472" y="44408"/>
                      <a:pt x="18658" y="44160"/>
                      <a:pt x="19030" y="43974"/>
                    </a:cubicBezTo>
                    <a:cubicBezTo>
                      <a:pt x="19284" y="43836"/>
                      <a:pt x="19518" y="43770"/>
                      <a:pt x="19742" y="43770"/>
                    </a:cubicBezTo>
                    <a:cubicBezTo>
                      <a:pt x="19997" y="43770"/>
                      <a:pt x="20240" y="43856"/>
                      <a:pt x="20488" y="44021"/>
                    </a:cubicBezTo>
                    <a:cubicBezTo>
                      <a:pt x="20627" y="44114"/>
                      <a:pt x="20767" y="44176"/>
                      <a:pt x="20891" y="44269"/>
                    </a:cubicBezTo>
                    <a:cubicBezTo>
                      <a:pt x="21465" y="44703"/>
                      <a:pt x="22085" y="45091"/>
                      <a:pt x="22628" y="45571"/>
                    </a:cubicBezTo>
                    <a:cubicBezTo>
                      <a:pt x="24261" y="46960"/>
                      <a:pt x="26164" y="47433"/>
                      <a:pt x="28249" y="47433"/>
                    </a:cubicBezTo>
                    <a:cubicBezTo>
                      <a:pt x="28283" y="47433"/>
                      <a:pt x="28317" y="47433"/>
                      <a:pt x="28351" y="47433"/>
                    </a:cubicBezTo>
                    <a:cubicBezTo>
                      <a:pt x="29995" y="47417"/>
                      <a:pt x="31406" y="46874"/>
                      <a:pt x="32678" y="45897"/>
                    </a:cubicBezTo>
                    <a:cubicBezTo>
                      <a:pt x="33236" y="45478"/>
                      <a:pt x="33857" y="45137"/>
                      <a:pt x="34430" y="44718"/>
                    </a:cubicBezTo>
                    <a:cubicBezTo>
                      <a:pt x="34756" y="44486"/>
                      <a:pt x="35082" y="44207"/>
                      <a:pt x="35330" y="43896"/>
                    </a:cubicBezTo>
                    <a:cubicBezTo>
                      <a:pt x="36043" y="43012"/>
                      <a:pt x="36167" y="41942"/>
                      <a:pt x="36229" y="40857"/>
                    </a:cubicBezTo>
                    <a:cubicBezTo>
                      <a:pt x="36245" y="40376"/>
                      <a:pt x="36276" y="39895"/>
                      <a:pt x="36291" y="39414"/>
                    </a:cubicBezTo>
                    <a:cubicBezTo>
                      <a:pt x="36307" y="38623"/>
                      <a:pt x="36322" y="37833"/>
                      <a:pt x="35640" y="37243"/>
                    </a:cubicBezTo>
                    <a:cubicBezTo>
                      <a:pt x="35562" y="37181"/>
                      <a:pt x="35531" y="37026"/>
                      <a:pt x="35516" y="36902"/>
                    </a:cubicBezTo>
                    <a:cubicBezTo>
                      <a:pt x="35469" y="36049"/>
                      <a:pt x="35237" y="35258"/>
                      <a:pt x="34709" y="34576"/>
                    </a:cubicBezTo>
                    <a:cubicBezTo>
                      <a:pt x="34585" y="34405"/>
                      <a:pt x="34477" y="34234"/>
                      <a:pt x="34368" y="34064"/>
                    </a:cubicBezTo>
                    <a:cubicBezTo>
                      <a:pt x="34927" y="33459"/>
                      <a:pt x="35500" y="32885"/>
                      <a:pt x="35997" y="32265"/>
                    </a:cubicBezTo>
                    <a:cubicBezTo>
                      <a:pt x="37486" y="30435"/>
                      <a:pt x="38602" y="28388"/>
                      <a:pt x="39424" y="26185"/>
                    </a:cubicBezTo>
                    <a:cubicBezTo>
                      <a:pt x="39750" y="25317"/>
                      <a:pt x="40246" y="24604"/>
                      <a:pt x="41006" y="24076"/>
                    </a:cubicBezTo>
                    <a:cubicBezTo>
                      <a:pt x="41316" y="23859"/>
                      <a:pt x="41595" y="23611"/>
                      <a:pt x="41875" y="23363"/>
                    </a:cubicBezTo>
                    <a:cubicBezTo>
                      <a:pt x="42464" y="22867"/>
                      <a:pt x="42743" y="22231"/>
                      <a:pt x="42712" y="21486"/>
                    </a:cubicBezTo>
                    <a:cubicBezTo>
                      <a:pt x="42697" y="21005"/>
                      <a:pt x="42774" y="20571"/>
                      <a:pt x="42976" y="20152"/>
                    </a:cubicBezTo>
                    <a:cubicBezTo>
                      <a:pt x="43332" y="19439"/>
                      <a:pt x="43348" y="18710"/>
                      <a:pt x="43084" y="17966"/>
                    </a:cubicBezTo>
                    <a:cubicBezTo>
                      <a:pt x="42759" y="17097"/>
                      <a:pt x="42247" y="16322"/>
                      <a:pt x="42076" y="15407"/>
                    </a:cubicBezTo>
                    <a:cubicBezTo>
                      <a:pt x="42057" y="15283"/>
                      <a:pt x="41980" y="15218"/>
                      <a:pt x="41887" y="15218"/>
                    </a:cubicBezTo>
                    <a:cubicBezTo>
                      <a:pt x="41829" y="15218"/>
                      <a:pt x="41764" y="15244"/>
                      <a:pt x="41704" y="15298"/>
                    </a:cubicBezTo>
                    <a:cubicBezTo>
                      <a:pt x="41440" y="15531"/>
                      <a:pt x="41254" y="15779"/>
                      <a:pt x="41285" y="16151"/>
                    </a:cubicBezTo>
                    <a:cubicBezTo>
                      <a:pt x="41301" y="16353"/>
                      <a:pt x="41316" y="16570"/>
                      <a:pt x="41316" y="16772"/>
                    </a:cubicBezTo>
                    <a:cubicBezTo>
                      <a:pt x="41316" y="17361"/>
                      <a:pt x="40991" y="17764"/>
                      <a:pt x="40556" y="18121"/>
                    </a:cubicBezTo>
                    <a:cubicBezTo>
                      <a:pt x="40107" y="15732"/>
                      <a:pt x="39130" y="13701"/>
                      <a:pt x="37005" y="12321"/>
                    </a:cubicBezTo>
                    <a:cubicBezTo>
                      <a:pt x="37098" y="11948"/>
                      <a:pt x="37424" y="11731"/>
                      <a:pt x="37734" y="11514"/>
                    </a:cubicBezTo>
                    <a:cubicBezTo>
                      <a:pt x="38059" y="11281"/>
                      <a:pt x="38432" y="11095"/>
                      <a:pt x="38757" y="10847"/>
                    </a:cubicBezTo>
                    <a:cubicBezTo>
                      <a:pt x="39905" y="9994"/>
                      <a:pt x="40618" y="8893"/>
                      <a:pt x="40634" y="7404"/>
                    </a:cubicBezTo>
                    <a:cubicBezTo>
                      <a:pt x="40634" y="6815"/>
                      <a:pt x="40696" y="6210"/>
                      <a:pt x="40758" y="5621"/>
                    </a:cubicBezTo>
                    <a:cubicBezTo>
                      <a:pt x="40851" y="4814"/>
                      <a:pt x="41161" y="4070"/>
                      <a:pt x="41487" y="3325"/>
                    </a:cubicBezTo>
                    <a:cubicBezTo>
                      <a:pt x="41704" y="2829"/>
                      <a:pt x="41642" y="2581"/>
                      <a:pt x="41239" y="2224"/>
                    </a:cubicBezTo>
                    <a:cubicBezTo>
                      <a:pt x="40867" y="1899"/>
                      <a:pt x="40494" y="1573"/>
                      <a:pt x="40091" y="1294"/>
                    </a:cubicBezTo>
                    <a:cubicBezTo>
                      <a:pt x="39508" y="916"/>
                      <a:pt x="38805" y="665"/>
                      <a:pt x="38085" y="665"/>
                    </a:cubicBezTo>
                    <a:cubicBezTo>
                      <a:pt x="37389" y="665"/>
                      <a:pt x="36677" y="900"/>
                      <a:pt x="36043" y="1480"/>
                    </a:cubicBezTo>
                    <a:cubicBezTo>
                      <a:pt x="35438" y="2038"/>
                      <a:pt x="34880" y="2628"/>
                      <a:pt x="34306" y="3201"/>
                    </a:cubicBezTo>
                    <a:cubicBezTo>
                      <a:pt x="33810" y="3682"/>
                      <a:pt x="33252" y="4070"/>
                      <a:pt x="32569" y="4256"/>
                    </a:cubicBezTo>
                    <a:cubicBezTo>
                      <a:pt x="32306" y="4323"/>
                      <a:pt x="32047" y="4364"/>
                      <a:pt x="31794" y="4364"/>
                    </a:cubicBezTo>
                    <a:cubicBezTo>
                      <a:pt x="31346" y="4364"/>
                      <a:pt x="30918" y="4236"/>
                      <a:pt x="30522" y="3899"/>
                    </a:cubicBezTo>
                    <a:cubicBezTo>
                      <a:pt x="29902" y="3356"/>
                      <a:pt x="29545" y="2674"/>
                      <a:pt x="29437" y="1868"/>
                    </a:cubicBezTo>
                    <a:cubicBezTo>
                      <a:pt x="29374" y="1371"/>
                      <a:pt x="29343" y="875"/>
                      <a:pt x="29250" y="394"/>
                    </a:cubicBezTo>
                    <a:cubicBezTo>
                      <a:pt x="29207" y="132"/>
                      <a:pt x="29093" y="0"/>
                      <a:pt x="28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4" name="Google Shape;3684;p30"/>
              <p:cNvSpPr/>
              <p:nvPr/>
            </p:nvSpPr>
            <p:spPr>
              <a:xfrm>
                <a:off x="3243325" y="2826325"/>
                <a:ext cx="92000" cy="49025"/>
              </a:xfrm>
              <a:custGeom>
                <a:avLst/>
                <a:gdLst/>
                <a:ahLst/>
                <a:cxnLst/>
                <a:rect l="l" t="t" r="r" b="b"/>
                <a:pathLst>
                  <a:path w="3680" h="1961" extrusionOk="0">
                    <a:moveTo>
                      <a:pt x="2603" y="1"/>
                    </a:moveTo>
                    <a:cubicBezTo>
                      <a:pt x="2533" y="1"/>
                      <a:pt x="2462" y="8"/>
                      <a:pt x="2389" y="22"/>
                    </a:cubicBezTo>
                    <a:cubicBezTo>
                      <a:pt x="2203" y="68"/>
                      <a:pt x="2017" y="115"/>
                      <a:pt x="1862" y="208"/>
                    </a:cubicBezTo>
                    <a:cubicBezTo>
                      <a:pt x="1781" y="257"/>
                      <a:pt x="1717" y="280"/>
                      <a:pt x="1650" y="280"/>
                    </a:cubicBezTo>
                    <a:cubicBezTo>
                      <a:pt x="1588" y="280"/>
                      <a:pt x="1525" y="260"/>
                      <a:pt x="1443" y="223"/>
                    </a:cubicBezTo>
                    <a:cubicBezTo>
                      <a:pt x="1276" y="143"/>
                      <a:pt x="1105" y="101"/>
                      <a:pt x="935" y="101"/>
                    </a:cubicBezTo>
                    <a:cubicBezTo>
                      <a:pt x="744" y="101"/>
                      <a:pt x="554" y="155"/>
                      <a:pt x="373" y="270"/>
                    </a:cubicBezTo>
                    <a:cubicBezTo>
                      <a:pt x="187" y="394"/>
                      <a:pt x="1" y="549"/>
                      <a:pt x="47" y="921"/>
                    </a:cubicBezTo>
                    <a:cubicBezTo>
                      <a:pt x="171" y="813"/>
                      <a:pt x="233" y="751"/>
                      <a:pt x="280" y="704"/>
                    </a:cubicBezTo>
                    <a:cubicBezTo>
                      <a:pt x="472" y="495"/>
                      <a:pt x="687" y="394"/>
                      <a:pt x="907" y="394"/>
                    </a:cubicBezTo>
                    <a:cubicBezTo>
                      <a:pt x="1096" y="394"/>
                      <a:pt x="1288" y="468"/>
                      <a:pt x="1474" y="611"/>
                    </a:cubicBezTo>
                    <a:cubicBezTo>
                      <a:pt x="1831" y="890"/>
                      <a:pt x="1939" y="1231"/>
                      <a:pt x="1877" y="1650"/>
                    </a:cubicBezTo>
                    <a:cubicBezTo>
                      <a:pt x="1862" y="1743"/>
                      <a:pt x="1955" y="1852"/>
                      <a:pt x="1986" y="1960"/>
                    </a:cubicBezTo>
                    <a:cubicBezTo>
                      <a:pt x="2064" y="1867"/>
                      <a:pt x="2157" y="1774"/>
                      <a:pt x="2188" y="1681"/>
                    </a:cubicBezTo>
                    <a:cubicBezTo>
                      <a:pt x="2296" y="1247"/>
                      <a:pt x="2203" y="859"/>
                      <a:pt x="1877" y="549"/>
                    </a:cubicBezTo>
                    <a:cubicBezTo>
                      <a:pt x="2108" y="363"/>
                      <a:pt x="2337" y="276"/>
                      <a:pt x="2541" y="276"/>
                    </a:cubicBezTo>
                    <a:cubicBezTo>
                      <a:pt x="2898" y="276"/>
                      <a:pt x="3179" y="546"/>
                      <a:pt x="3258" y="1030"/>
                    </a:cubicBezTo>
                    <a:cubicBezTo>
                      <a:pt x="3258" y="1076"/>
                      <a:pt x="3258" y="1138"/>
                      <a:pt x="3289" y="1185"/>
                    </a:cubicBezTo>
                    <a:cubicBezTo>
                      <a:pt x="3320" y="1247"/>
                      <a:pt x="3382" y="1309"/>
                      <a:pt x="3428" y="1371"/>
                    </a:cubicBezTo>
                    <a:cubicBezTo>
                      <a:pt x="3475" y="1309"/>
                      <a:pt x="3552" y="1247"/>
                      <a:pt x="3568" y="1185"/>
                    </a:cubicBezTo>
                    <a:cubicBezTo>
                      <a:pt x="3679" y="530"/>
                      <a:pt x="3215" y="1"/>
                      <a:pt x="260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5" name="Google Shape;3685;p30"/>
              <p:cNvSpPr/>
              <p:nvPr/>
            </p:nvSpPr>
            <p:spPr>
              <a:xfrm>
                <a:off x="2912225" y="2975100"/>
                <a:ext cx="58175" cy="65875"/>
              </a:xfrm>
              <a:custGeom>
                <a:avLst/>
                <a:gdLst/>
                <a:ahLst/>
                <a:cxnLst/>
                <a:rect l="l" t="t" r="r" b="b"/>
                <a:pathLst>
                  <a:path w="2327" h="2635" extrusionOk="0">
                    <a:moveTo>
                      <a:pt x="973" y="1"/>
                    </a:moveTo>
                    <a:cubicBezTo>
                      <a:pt x="651" y="1"/>
                      <a:pt x="331" y="129"/>
                      <a:pt x="124" y="383"/>
                    </a:cubicBezTo>
                    <a:cubicBezTo>
                      <a:pt x="62" y="460"/>
                      <a:pt x="47" y="569"/>
                      <a:pt x="0" y="662"/>
                    </a:cubicBezTo>
                    <a:lnTo>
                      <a:pt x="186" y="802"/>
                    </a:lnTo>
                    <a:cubicBezTo>
                      <a:pt x="233" y="709"/>
                      <a:pt x="248" y="585"/>
                      <a:pt x="326" y="522"/>
                    </a:cubicBezTo>
                    <a:cubicBezTo>
                      <a:pt x="522" y="339"/>
                      <a:pt x="746" y="251"/>
                      <a:pt x="963" y="251"/>
                    </a:cubicBezTo>
                    <a:cubicBezTo>
                      <a:pt x="1279" y="251"/>
                      <a:pt x="1578" y="437"/>
                      <a:pt x="1753" y="786"/>
                    </a:cubicBezTo>
                    <a:cubicBezTo>
                      <a:pt x="2016" y="1329"/>
                      <a:pt x="1908" y="1949"/>
                      <a:pt x="1505" y="2384"/>
                    </a:cubicBezTo>
                    <a:cubicBezTo>
                      <a:pt x="1443" y="2446"/>
                      <a:pt x="1427" y="2554"/>
                      <a:pt x="1396" y="2632"/>
                    </a:cubicBezTo>
                    <a:cubicBezTo>
                      <a:pt x="1433" y="2632"/>
                      <a:pt x="1473" y="2634"/>
                      <a:pt x="1512" y="2634"/>
                    </a:cubicBezTo>
                    <a:cubicBezTo>
                      <a:pt x="1571" y="2634"/>
                      <a:pt x="1629" y="2629"/>
                      <a:pt x="1675" y="2601"/>
                    </a:cubicBezTo>
                    <a:cubicBezTo>
                      <a:pt x="1768" y="2554"/>
                      <a:pt x="1830" y="2477"/>
                      <a:pt x="1892" y="2399"/>
                    </a:cubicBezTo>
                    <a:cubicBezTo>
                      <a:pt x="2327" y="1810"/>
                      <a:pt x="2280" y="879"/>
                      <a:pt x="1799" y="352"/>
                    </a:cubicBezTo>
                    <a:cubicBezTo>
                      <a:pt x="1587" y="117"/>
                      <a:pt x="1279" y="1"/>
                      <a:pt x="9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6" name="Google Shape;3686;p30"/>
              <p:cNvSpPr/>
              <p:nvPr/>
            </p:nvSpPr>
            <p:spPr>
              <a:xfrm>
                <a:off x="2982775" y="3004325"/>
                <a:ext cx="51600" cy="54425"/>
              </a:xfrm>
              <a:custGeom>
                <a:avLst/>
                <a:gdLst/>
                <a:ahLst/>
                <a:cxnLst/>
                <a:rect l="l" t="t" r="r" b="b"/>
                <a:pathLst>
                  <a:path w="2064" h="2177" extrusionOk="0">
                    <a:moveTo>
                      <a:pt x="705" y="0"/>
                    </a:moveTo>
                    <a:cubicBezTo>
                      <a:pt x="619" y="0"/>
                      <a:pt x="533" y="11"/>
                      <a:pt x="451" y="36"/>
                    </a:cubicBezTo>
                    <a:cubicBezTo>
                      <a:pt x="296" y="82"/>
                      <a:pt x="172" y="191"/>
                      <a:pt x="47" y="300"/>
                    </a:cubicBezTo>
                    <a:cubicBezTo>
                      <a:pt x="1" y="346"/>
                      <a:pt x="16" y="455"/>
                      <a:pt x="1" y="532"/>
                    </a:cubicBezTo>
                    <a:cubicBezTo>
                      <a:pt x="78" y="517"/>
                      <a:pt x="156" y="517"/>
                      <a:pt x="218" y="470"/>
                    </a:cubicBezTo>
                    <a:cubicBezTo>
                      <a:pt x="353" y="358"/>
                      <a:pt x="496" y="278"/>
                      <a:pt x="665" y="278"/>
                    </a:cubicBezTo>
                    <a:cubicBezTo>
                      <a:pt x="729" y="278"/>
                      <a:pt x="797" y="289"/>
                      <a:pt x="869" y="315"/>
                    </a:cubicBezTo>
                    <a:cubicBezTo>
                      <a:pt x="1691" y="563"/>
                      <a:pt x="1909" y="1106"/>
                      <a:pt x="1490" y="1850"/>
                    </a:cubicBezTo>
                    <a:cubicBezTo>
                      <a:pt x="1474" y="1881"/>
                      <a:pt x="1443" y="1897"/>
                      <a:pt x="1443" y="1928"/>
                    </a:cubicBezTo>
                    <a:cubicBezTo>
                      <a:pt x="1428" y="2005"/>
                      <a:pt x="1428" y="2099"/>
                      <a:pt x="1428" y="2176"/>
                    </a:cubicBezTo>
                    <a:cubicBezTo>
                      <a:pt x="1505" y="2145"/>
                      <a:pt x="1645" y="2145"/>
                      <a:pt x="1660" y="2083"/>
                    </a:cubicBezTo>
                    <a:cubicBezTo>
                      <a:pt x="1815" y="1804"/>
                      <a:pt x="1940" y="1525"/>
                      <a:pt x="2064" y="1246"/>
                    </a:cubicBezTo>
                    <a:cubicBezTo>
                      <a:pt x="2009" y="605"/>
                      <a:pt x="1331" y="0"/>
                      <a:pt x="70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7" name="Google Shape;3687;p30"/>
              <p:cNvSpPr/>
              <p:nvPr/>
            </p:nvSpPr>
            <p:spPr>
              <a:xfrm>
                <a:off x="2812575" y="2846775"/>
                <a:ext cx="50425" cy="51825"/>
              </a:xfrm>
              <a:custGeom>
                <a:avLst/>
                <a:gdLst/>
                <a:ahLst/>
                <a:cxnLst/>
                <a:rect l="l" t="t" r="r" b="b"/>
                <a:pathLst>
                  <a:path w="2017" h="2073" extrusionOk="0">
                    <a:moveTo>
                      <a:pt x="702" y="1"/>
                    </a:moveTo>
                    <a:cubicBezTo>
                      <a:pt x="385" y="1"/>
                      <a:pt x="94" y="128"/>
                      <a:pt x="1" y="382"/>
                    </a:cubicBezTo>
                    <a:cubicBezTo>
                      <a:pt x="156" y="351"/>
                      <a:pt x="280" y="336"/>
                      <a:pt x="404" y="305"/>
                    </a:cubicBezTo>
                    <a:cubicBezTo>
                      <a:pt x="497" y="283"/>
                      <a:pt x="586" y="273"/>
                      <a:pt x="671" y="273"/>
                    </a:cubicBezTo>
                    <a:cubicBezTo>
                      <a:pt x="954" y="273"/>
                      <a:pt x="1194" y="392"/>
                      <a:pt x="1396" y="631"/>
                    </a:cubicBezTo>
                    <a:cubicBezTo>
                      <a:pt x="1676" y="941"/>
                      <a:pt x="1769" y="1282"/>
                      <a:pt x="1613" y="1685"/>
                    </a:cubicBezTo>
                    <a:cubicBezTo>
                      <a:pt x="1567" y="1794"/>
                      <a:pt x="1551" y="1933"/>
                      <a:pt x="1520" y="2073"/>
                    </a:cubicBezTo>
                    <a:cubicBezTo>
                      <a:pt x="1846" y="1964"/>
                      <a:pt x="2017" y="1592"/>
                      <a:pt x="1970" y="1189"/>
                    </a:cubicBezTo>
                    <a:cubicBezTo>
                      <a:pt x="1908" y="631"/>
                      <a:pt x="1412" y="103"/>
                      <a:pt x="854" y="10"/>
                    </a:cubicBezTo>
                    <a:cubicBezTo>
                      <a:pt x="803" y="4"/>
                      <a:pt x="752" y="1"/>
                      <a:pt x="70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8" name="Google Shape;3688;p30"/>
              <p:cNvSpPr/>
              <p:nvPr/>
            </p:nvSpPr>
            <p:spPr>
              <a:xfrm>
                <a:off x="2862200" y="2844850"/>
                <a:ext cx="42675" cy="54925"/>
              </a:xfrm>
              <a:custGeom>
                <a:avLst/>
                <a:gdLst/>
                <a:ahLst/>
                <a:cxnLst/>
                <a:rect l="l" t="t" r="r" b="b"/>
                <a:pathLst>
                  <a:path w="1707" h="2197" extrusionOk="0">
                    <a:moveTo>
                      <a:pt x="549" y="1"/>
                    </a:moveTo>
                    <a:cubicBezTo>
                      <a:pt x="331" y="1"/>
                      <a:pt x="118" y="112"/>
                      <a:pt x="1" y="304"/>
                    </a:cubicBezTo>
                    <a:cubicBezTo>
                      <a:pt x="47" y="320"/>
                      <a:pt x="78" y="351"/>
                      <a:pt x="94" y="351"/>
                    </a:cubicBezTo>
                    <a:cubicBezTo>
                      <a:pt x="156" y="351"/>
                      <a:pt x="202" y="335"/>
                      <a:pt x="249" y="335"/>
                    </a:cubicBezTo>
                    <a:cubicBezTo>
                      <a:pt x="341" y="313"/>
                      <a:pt x="426" y="302"/>
                      <a:pt x="506" y="302"/>
                    </a:cubicBezTo>
                    <a:cubicBezTo>
                      <a:pt x="814" y="302"/>
                      <a:pt x="1028" y="471"/>
                      <a:pt x="1164" y="816"/>
                    </a:cubicBezTo>
                    <a:cubicBezTo>
                      <a:pt x="1334" y="1250"/>
                      <a:pt x="1148" y="1592"/>
                      <a:pt x="916" y="1933"/>
                    </a:cubicBezTo>
                    <a:cubicBezTo>
                      <a:pt x="869" y="2010"/>
                      <a:pt x="869" y="2119"/>
                      <a:pt x="854" y="2196"/>
                    </a:cubicBezTo>
                    <a:cubicBezTo>
                      <a:pt x="931" y="2181"/>
                      <a:pt x="1055" y="2196"/>
                      <a:pt x="1102" y="2150"/>
                    </a:cubicBezTo>
                    <a:cubicBezTo>
                      <a:pt x="1707" y="1545"/>
                      <a:pt x="1660" y="475"/>
                      <a:pt x="838" y="72"/>
                    </a:cubicBezTo>
                    <a:cubicBezTo>
                      <a:pt x="746" y="23"/>
                      <a:pt x="647" y="1"/>
                      <a:pt x="54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9" name="Google Shape;3689;p30"/>
              <p:cNvSpPr/>
              <p:nvPr/>
            </p:nvSpPr>
            <p:spPr>
              <a:xfrm>
                <a:off x="3289850" y="2748000"/>
                <a:ext cx="44225" cy="37775"/>
              </a:xfrm>
              <a:custGeom>
                <a:avLst/>
                <a:gdLst/>
                <a:ahLst/>
                <a:cxnLst/>
                <a:rect l="l" t="t" r="r" b="b"/>
                <a:pathLst>
                  <a:path w="1769" h="1511" extrusionOk="0">
                    <a:moveTo>
                      <a:pt x="873" y="1"/>
                    </a:moveTo>
                    <a:cubicBezTo>
                      <a:pt x="514" y="1"/>
                      <a:pt x="277" y="219"/>
                      <a:pt x="78" y="503"/>
                    </a:cubicBezTo>
                    <a:cubicBezTo>
                      <a:pt x="16" y="596"/>
                      <a:pt x="32" y="751"/>
                      <a:pt x="1" y="891"/>
                    </a:cubicBezTo>
                    <a:cubicBezTo>
                      <a:pt x="94" y="813"/>
                      <a:pt x="203" y="751"/>
                      <a:pt x="280" y="673"/>
                    </a:cubicBezTo>
                    <a:cubicBezTo>
                      <a:pt x="444" y="496"/>
                      <a:pt x="596" y="306"/>
                      <a:pt x="842" y="306"/>
                    </a:cubicBezTo>
                    <a:cubicBezTo>
                      <a:pt x="875" y="306"/>
                      <a:pt x="910" y="309"/>
                      <a:pt x="947" y="317"/>
                    </a:cubicBezTo>
                    <a:cubicBezTo>
                      <a:pt x="1257" y="379"/>
                      <a:pt x="1335" y="642"/>
                      <a:pt x="1397" y="891"/>
                    </a:cubicBezTo>
                    <a:cubicBezTo>
                      <a:pt x="1443" y="1046"/>
                      <a:pt x="1443" y="1216"/>
                      <a:pt x="1474" y="1387"/>
                    </a:cubicBezTo>
                    <a:cubicBezTo>
                      <a:pt x="1490" y="1433"/>
                      <a:pt x="1567" y="1495"/>
                      <a:pt x="1614" y="1511"/>
                    </a:cubicBezTo>
                    <a:cubicBezTo>
                      <a:pt x="1645" y="1511"/>
                      <a:pt x="1707" y="1449"/>
                      <a:pt x="1738" y="1387"/>
                    </a:cubicBezTo>
                    <a:cubicBezTo>
                      <a:pt x="1753" y="1325"/>
                      <a:pt x="1753" y="1247"/>
                      <a:pt x="1769" y="1154"/>
                    </a:cubicBezTo>
                    <a:cubicBezTo>
                      <a:pt x="1738" y="1030"/>
                      <a:pt x="1722" y="891"/>
                      <a:pt x="1676" y="751"/>
                    </a:cubicBezTo>
                    <a:cubicBezTo>
                      <a:pt x="1583" y="379"/>
                      <a:pt x="1412" y="69"/>
                      <a:pt x="978" y="7"/>
                    </a:cubicBezTo>
                    <a:cubicBezTo>
                      <a:pt x="942" y="3"/>
                      <a:pt x="907" y="1"/>
                      <a:pt x="8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0" name="Google Shape;3690;p30"/>
              <p:cNvSpPr/>
              <p:nvPr/>
            </p:nvSpPr>
            <p:spPr>
              <a:xfrm>
                <a:off x="3034350" y="2982700"/>
                <a:ext cx="35700" cy="51225"/>
              </a:xfrm>
              <a:custGeom>
                <a:avLst/>
                <a:gdLst/>
                <a:ahLst/>
                <a:cxnLst/>
                <a:rect l="l" t="t" r="r" b="b"/>
                <a:pathLst>
                  <a:path w="1428" h="2049" extrusionOk="0">
                    <a:moveTo>
                      <a:pt x="448" y="1"/>
                    </a:moveTo>
                    <a:cubicBezTo>
                      <a:pt x="283" y="1"/>
                      <a:pt x="127" y="55"/>
                      <a:pt x="1" y="203"/>
                    </a:cubicBezTo>
                    <a:cubicBezTo>
                      <a:pt x="47" y="249"/>
                      <a:pt x="47" y="281"/>
                      <a:pt x="63" y="281"/>
                    </a:cubicBezTo>
                    <a:lnTo>
                      <a:pt x="218" y="281"/>
                    </a:lnTo>
                    <a:cubicBezTo>
                      <a:pt x="281" y="271"/>
                      <a:pt x="340" y="266"/>
                      <a:pt x="396" y="266"/>
                    </a:cubicBezTo>
                    <a:cubicBezTo>
                      <a:pt x="709" y="266"/>
                      <a:pt x="908" y="417"/>
                      <a:pt x="1040" y="746"/>
                    </a:cubicBezTo>
                    <a:cubicBezTo>
                      <a:pt x="1164" y="1040"/>
                      <a:pt x="1164" y="1335"/>
                      <a:pt x="1024" y="1645"/>
                    </a:cubicBezTo>
                    <a:cubicBezTo>
                      <a:pt x="962" y="1754"/>
                      <a:pt x="931" y="1878"/>
                      <a:pt x="885" y="2049"/>
                    </a:cubicBezTo>
                    <a:cubicBezTo>
                      <a:pt x="1241" y="1940"/>
                      <a:pt x="1427" y="1614"/>
                      <a:pt x="1427" y="1165"/>
                    </a:cubicBezTo>
                    <a:cubicBezTo>
                      <a:pt x="1412" y="622"/>
                      <a:pt x="1102" y="125"/>
                      <a:pt x="683" y="32"/>
                    </a:cubicBezTo>
                    <a:cubicBezTo>
                      <a:pt x="604" y="13"/>
                      <a:pt x="525" y="1"/>
                      <a:pt x="44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1" name="Google Shape;3691;p30"/>
              <p:cNvSpPr/>
              <p:nvPr/>
            </p:nvSpPr>
            <p:spPr>
              <a:xfrm>
                <a:off x="2677650" y="2928725"/>
                <a:ext cx="50825" cy="45100"/>
              </a:xfrm>
              <a:custGeom>
                <a:avLst/>
                <a:gdLst/>
                <a:ahLst/>
                <a:cxnLst/>
                <a:rect l="l" t="t" r="r" b="b"/>
                <a:pathLst>
                  <a:path w="2033" h="1804" extrusionOk="0">
                    <a:moveTo>
                      <a:pt x="670" y="0"/>
                    </a:moveTo>
                    <a:cubicBezTo>
                      <a:pt x="356" y="0"/>
                      <a:pt x="140" y="131"/>
                      <a:pt x="0" y="439"/>
                    </a:cubicBezTo>
                    <a:cubicBezTo>
                      <a:pt x="314" y="337"/>
                      <a:pt x="588" y="284"/>
                      <a:pt x="819" y="284"/>
                    </a:cubicBezTo>
                    <a:cubicBezTo>
                      <a:pt x="1500" y="284"/>
                      <a:pt x="1803" y="749"/>
                      <a:pt x="1629" y="1804"/>
                    </a:cubicBezTo>
                    <a:cubicBezTo>
                      <a:pt x="1924" y="1602"/>
                      <a:pt x="2032" y="1230"/>
                      <a:pt x="1939" y="904"/>
                    </a:cubicBezTo>
                    <a:cubicBezTo>
                      <a:pt x="1800" y="361"/>
                      <a:pt x="1381" y="51"/>
                      <a:pt x="776" y="5"/>
                    </a:cubicBezTo>
                    <a:cubicBezTo>
                      <a:pt x="739" y="2"/>
                      <a:pt x="704" y="0"/>
                      <a:pt x="6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2" name="Google Shape;3692;p30"/>
              <p:cNvSpPr/>
              <p:nvPr/>
            </p:nvSpPr>
            <p:spPr>
              <a:xfrm>
                <a:off x="2949450" y="2775050"/>
                <a:ext cx="43450" cy="41375"/>
              </a:xfrm>
              <a:custGeom>
                <a:avLst/>
                <a:gdLst/>
                <a:ahLst/>
                <a:cxnLst/>
                <a:rect l="l" t="t" r="r" b="b"/>
                <a:pathLst>
                  <a:path w="1738" h="1655" extrusionOk="0">
                    <a:moveTo>
                      <a:pt x="706" y="0"/>
                    </a:moveTo>
                    <a:cubicBezTo>
                      <a:pt x="406" y="0"/>
                      <a:pt x="116" y="119"/>
                      <a:pt x="0" y="351"/>
                    </a:cubicBezTo>
                    <a:cubicBezTo>
                      <a:pt x="202" y="320"/>
                      <a:pt x="326" y="289"/>
                      <a:pt x="465" y="274"/>
                    </a:cubicBezTo>
                    <a:cubicBezTo>
                      <a:pt x="538" y="264"/>
                      <a:pt x="609" y="258"/>
                      <a:pt x="678" y="258"/>
                    </a:cubicBezTo>
                    <a:cubicBezTo>
                      <a:pt x="934" y="258"/>
                      <a:pt x="1163" y="336"/>
                      <a:pt x="1334" y="568"/>
                    </a:cubicBezTo>
                    <a:cubicBezTo>
                      <a:pt x="1520" y="817"/>
                      <a:pt x="1427" y="1080"/>
                      <a:pt x="1272" y="1344"/>
                    </a:cubicBezTo>
                    <a:cubicBezTo>
                      <a:pt x="1225" y="1421"/>
                      <a:pt x="1210" y="1530"/>
                      <a:pt x="1163" y="1654"/>
                    </a:cubicBezTo>
                    <a:cubicBezTo>
                      <a:pt x="1474" y="1608"/>
                      <a:pt x="1691" y="1313"/>
                      <a:pt x="1722" y="956"/>
                    </a:cubicBezTo>
                    <a:cubicBezTo>
                      <a:pt x="1737" y="506"/>
                      <a:pt x="1505" y="181"/>
                      <a:pt x="1008" y="41"/>
                    </a:cubicBezTo>
                    <a:cubicBezTo>
                      <a:pt x="910" y="14"/>
                      <a:pt x="808" y="0"/>
                      <a:pt x="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3" name="Google Shape;3693;p30"/>
              <p:cNvSpPr/>
              <p:nvPr/>
            </p:nvSpPr>
            <p:spPr>
              <a:xfrm>
                <a:off x="3158800" y="2894625"/>
                <a:ext cx="41525" cy="47400"/>
              </a:xfrm>
              <a:custGeom>
                <a:avLst/>
                <a:gdLst/>
                <a:ahLst/>
                <a:cxnLst/>
                <a:rect l="l" t="t" r="r" b="b"/>
                <a:pathLst>
                  <a:path w="1661" h="1896" extrusionOk="0">
                    <a:moveTo>
                      <a:pt x="518" y="1"/>
                    </a:moveTo>
                    <a:cubicBezTo>
                      <a:pt x="365" y="1"/>
                      <a:pt x="209" y="35"/>
                      <a:pt x="47" y="112"/>
                    </a:cubicBezTo>
                    <a:cubicBezTo>
                      <a:pt x="32" y="128"/>
                      <a:pt x="32" y="174"/>
                      <a:pt x="1" y="221"/>
                    </a:cubicBezTo>
                    <a:cubicBezTo>
                      <a:pt x="280" y="252"/>
                      <a:pt x="544" y="252"/>
                      <a:pt x="792" y="314"/>
                    </a:cubicBezTo>
                    <a:cubicBezTo>
                      <a:pt x="1304" y="423"/>
                      <a:pt x="1459" y="779"/>
                      <a:pt x="1226" y="1260"/>
                    </a:cubicBezTo>
                    <a:cubicBezTo>
                      <a:pt x="1164" y="1400"/>
                      <a:pt x="1087" y="1524"/>
                      <a:pt x="1040" y="1648"/>
                    </a:cubicBezTo>
                    <a:cubicBezTo>
                      <a:pt x="1009" y="1725"/>
                      <a:pt x="1040" y="1818"/>
                      <a:pt x="1040" y="1896"/>
                    </a:cubicBezTo>
                    <a:cubicBezTo>
                      <a:pt x="1118" y="1865"/>
                      <a:pt x="1226" y="1849"/>
                      <a:pt x="1273" y="1787"/>
                    </a:cubicBezTo>
                    <a:cubicBezTo>
                      <a:pt x="1381" y="1570"/>
                      <a:pt x="1521" y="1353"/>
                      <a:pt x="1567" y="1105"/>
                    </a:cubicBezTo>
                    <a:cubicBezTo>
                      <a:pt x="1660" y="748"/>
                      <a:pt x="1552" y="423"/>
                      <a:pt x="1226" y="221"/>
                    </a:cubicBezTo>
                    <a:cubicBezTo>
                      <a:pt x="997" y="87"/>
                      <a:pt x="762" y="1"/>
                      <a:pt x="51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4" name="Google Shape;3694;p30"/>
              <p:cNvSpPr/>
              <p:nvPr/>
            </p:nvSpPr>
            <p:spPr>
              <a:xfrm>
                <a:off x="2733100" y="2936525"/>
                <a:ext cx="39575" cy="46225"/>
              </a:xfrm>
              <a:custGeom>
                <a:avLst/>
                <a:gdLst/>
                <a:ahLst/>
                <a:cxnLst/>
                <a:rect l="l" t="t" r="r" b="b"/>
                <a:pathLst>
                  <a:path w="1583" h="1849" extrusionOk="0">
                    <a:moveTo>
                      <a:pt x="515" y="0"/>
                    </a:moveTo>
                    <a:cubicBezTo>
                      <a:pt x="313" y="0"/>
                      <a:pt x="130" y="67"/>
                      <a:pt x="0" y="266"/>
                    </a:cubicBezTo>
                    <a:cubicBezTo>
                      <a:pt x="32" y="271"/>
                      <a:pt x="64" y="273"/>
                      <a:pt x="96" y="273"/>
                    </a:cubicBezTo>
                    <a:cubicBezTo>
                      <a:pt x="172" y="273"/>
                      <a:pt x="249" y="262"/>
                      <a:pt x="326" y="251"/>
                    </a:cubicBezTo>
                    <a:cubicBezTo>
                      <a:pt x="391" y="240"/>
                      <a:pt x="453" y="235"/>
                      <a:pt x="512" y="235"/>
                    </a:cubicBezTo>
                    <a:cubicBezTo>
                      <a:pt x="878" y="235"/>
                      <a:pt x="1132" y="440"/>
                      <a:pt x="1225" y="840"/>
                    </a:cubicBezTo>
                    <a:cubicBezTo>
                      <a:pt x="1256" y="1026"/>
                      <a:pt x="1225" y="1244"/>
                      <a:pt x="1225" y="1445"/>
                    </a:cubicBezTo>
                    <a:cubicBezTo>
                      <a:pt x="1210" y="1569"/>
                      <a:pt x="1194" y="1678"/>
                      <a:pt x="1163" y="1848"/>
                    </a:cubicBezTo>
                    <a:cubicBezTo>
                      <a:pt x="1458" y="1693"/>
                      <a:pt x="1582" y="1352"/>
                      <a:pt x="1520" y="995"/>
                    </a:cubicBezTo>
                    <a:cubicBezTo>
                      <a:pt x="1427" y="437"/>
                      <a:pt x="1117" y="65"/>
                      <a:pt x="714" y="18"/>
                    </a:cubicBezTo>
                    <a:cubicBezTo>
                      <a:pt x="646" y="7"/>
                      <a:pt x="580" y="0"/>
                      <a:pt x="5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5" name="Google Shape;3695;p30"/>
              <p:cNvSpPr/>
              <p:nvPr/>
            </p:nvSpPr>
            <p:spPr>
              <a:xfrm>
                <a:off x="3344150" y="2703725"/>
                <a:ext cx="40350" cy="27775"/>
              </a:xfrm>
              <a:custGeom>
                <a:avLst/>
                <a:gdLst/>
                <a:ahLst/>
                <a:cxnLst/>
                <a:rect l="l" t="t" r="r" b="b"/>
                <a:pathLst>
                  <a:path w="1614" h="1111" extrusionOk="0">
                    <a:moveTo>
                      <a:pt x="794" y="0"/>
                    </a:moveTo>
                    <a:cubicBezTo>
                      <a:pt x="597" y="0"/>
                      <a:pt x="430" y="107"/>
                      <a:pt x="279" y="258"/>
                    </a:cubicBezTo>
                    <a:cubicBezTo>
                      <a:pt x="140" y="413"/>
                      <a:pt x="0" y="583"/>
                      <a:pt x="155" y="925"/>
                    </a:cubicBezTo>
                    <a:cubicBezTo>
                      <a:pt x="233" y="769"/>
                      <a:pt x="264" y="661"/>
                      <a:pt x="326" y="599"/>
                    </a:cubicBezTo>
                    <a:cubicBezTo>
                      <a:pt x="465" y="475"/>
                      <a:pt x="636" y="289"/>
                      <a:pt x="791" y="289"/>
                    </a:cubicBezTo>
                    <a:cubicBezTo>
                      <a:pt x="931" y="289"/>
                      <a:pt x="1101" y="475"/>
                      <a:pt x="1225" y="614"/>
                    </a:cubicBezTo>
                    <a:cubicBezTo>
                      <a:pt x="1287" y="676"/>
                      <a:pt x="1287" y="800"/>
                      <a:pt x="1318" y="894"/>
                    </a:cubicBezTo>
                    <a:cubicBezTo>
                      <a:pt x="1349" y="971"/>
                      <a:pt x="1411" y="1049"/>
                      <a:pt x="1458" y="1111"/>
                    </a:cubicBezTo>
                    <a:cubicBezTo>
                      <a:pt x="1505" y="1033"/>
                      <a:pt x="1598" y="956"/>
                      <a:pt x="1598" y="878"/>
                    </a:cubicBezTo>
                    <a:cubicBezTo>
                      <a:pt x="1613" y="552"/>
                      <a:pt x="1318" y="149"/>
                      <a:pt x="1008" y="41"/>
                    </a:cubicBezTo>
                    <a:cubicBezTo>
                      <a:pt x="933" y="13"/>
                      <a:pt x="862" y="0"/>
                      <a:pt x="7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6" name="Google Shape;3696;p30"/>
              <p:cNvSpPr/>
              <p:nvPr/>
            </p:nvSpPr>
            <p:spPr>
              <a:xfrm>
                <a:off x="3357325" y="2542875"/>
                <a:ext cx="31825" cy="29675"/>
              </a:xfrm>
              <a:custGeom>
                <a:avLst/>
                <a:gdLst/>
                <a:ahLst/>
                <a:cxnLst/>
                <a:rect l="l" t="t" r="r" b="b"/>
                <a:pathLst>
                  <a:path w="1273" h="1187" extrusionOk="0">
                    <a:moveTo>
                      <a:pt x="614" y="1"/>
                    </a:moveTo>
                    <a:cubicBezTo>
                      <a:pt x="447" y="1"/>
                      <a:pt x="304" y="94"/>
                      <a:pt x="202" y="287"/>
                    </a:cubicBezTo>
                    <a:cubicBezTo>
                      <a:pt x="0" y="659"/>
                      <a:pt x="0" y="969"/>
                      <a:pt x="280" y="1186"/>
                    </a:cubicBezTo>
                    <a:cubicBezTo>
                      <a:pt x="326" y="938"/>
                      <a:pt x="357" y="752"/>
                      <a:pt x="404" y="550"/>
                    </a:cubicBezTo>
                    <a:cubicBezTo>
                      <a:pt x="460" y="353"/>
                      <a:pt x="551" y="252"/>
                      <a:pt x="672" y="252"/>
                    </a:cubicBezTo>
                    <a:cubicBezTo>
                      <a:pt x="751" y="252"/>
                      <a:pt x="843" y="294"/>
                      <a:pt x="946" y="380"/>
                    </a:cubicBezTo>
                    <a:cubicBezTo>
                      <a:pt x="1040" y="473"/>
                      <a:pt x="1102" y="597"/>
                      <a:pt x="1195" y="721"/>
                    </a:cubicBezTo>
                    <a:cubicBezTo>
                      <a:pt x="1272" y="395"/>
                      <a:pt x="1133" y="162"/>
                      <a:pt x="807" y="38"/>
                    </a:cubicBezTo>
                    <a:cubicBezTo>
                      <a:pt x="740" y="13"/>
                      <a:pt x="675" y="1"/>
                      <a:pt x="6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7" name="Google Shape;3697;p30"/>
              <p:cNvSpPr/>
              <p:nvPr/>
            </p:nvSpPr>
            <p:spPr>
              <a:xfrm>
                <a:off x="2719525" y="3217675"/>
                <a:ext cx="84150" cy="84550"/>
              </a:xfrm>
              <a:custGeom>
                <a:avLst/>
                <a:gdLst/>
                <a:ahLst/>
                <a:cxnLst/>
                <a:rect l="l" t="t" r="r" b="b"/>
                <a:pathLst>
                  <a:path w="3366" h="3382" extrusionOk="0">
                    <a:moveTo>
                      <a:pt x="1867" y="294"/>
                    </a:moveTo>
                    <a:cubicBezTo>
                      <a:pt x="2475" y="294"/>
                      <a:pt x="3087" y="1054"/>
                      <a:pt x="3087" y="1769"/>
                    </a:cubicBezTo>
                    <a:cubicBezTo>
                      <a:pt x="3071" y="2498"/>
                      <a:pt x="2404" y="3087"/>
                      <a:pt x="1598" y="3087"/>
                    </a:cubicBezTo>
                    <a:cubicBezTo>
                      <a:pt x="884" y="3071"/>
                      <a:pt x="295" y="2498"/>
                      <a:pt x="295" y="1784"/>
                    </a:cubicBezTo>
                    <a:cubicBezTo>
                      <a:pt x="295" y="838"/>
                      <a:pt x="1009" y="326"/>
                      <a:pt x="1830" y="295"/>
                    </a:cubicBezTo>
                    <a:cubicBezTo>
                      <a:pt x="1843" y="295"/>
                      <a:pt x="1855" y="294"/>
                      <a:pt x="1867" y="294"/>
                    </a:cubicBezTo>
                    <a:close/>
                    <a:moveTo>
                      <a:pt x="1862" y="1"/>
                    </a:moveTo>
                    <a:cubicBezTo>
                      <a:pt x="869" y="1"/>
                      <a:pt x="0" y="854"/>
                      <a:pt x="0" y="1815"/>
                    </a:cubicBezTo>
                    <a:cubicBezTo>
                      <a:pt x="0" y="2659"/>
                      <a:pt x="714" y="3382"/>
                      <a:pt x="1586" y="3382"/>
                    </a:cubicBezTo>
                    <a:cubicBezTo>
                      <a:pt x="1595" y="3382"/>
                      <a:pt x="1604" y="3382"/>
                      <a:pt x="1613" y="3382"/>
                    </a:cubicBezTo>
                    <a:cubicBezTo>
                      <a:pt x="2590" y="3382"/>
                      <a:pt x="3366" y="2668"/>
                      <a:pt x="3366" y="1769"/>
                    </a:cubicBezTo>
                    <a:cubicBezTo>
                      <a:pt x="3366" y="869"/>
                      <a:pt x="2621" y="16"/>
                      <a:pt x="18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8" name="Google Shape;3698;p30"/>
              <p:cNvSpPr/>
              <p:nvPr/>
            </p:nvSpPr>
            <p:spPr>
              <a:xfrm>
                <a:off x="2819550" y="3094000"/>
                <a:ext cx="48100" cy="104325"/>
              </a:xfrm>
              <a:custGeom>
                <a:avLst/>
                <a:gdLst/>
                <a:ahLst/>
                <a:cxnLst/>
                <a:rect l="l" t="t" r="r" b="b"/>
                <a:pathLst>
                  <a:path w="1924" h="4173" extrusionOk="0">
                    <a:moveTo>
                      <a:pt x="78" y="0"/>
                    </a:moveTo>
                    <a:cubicBezTo>
                      <a:pt x="47" y="31"/>
                      <a:pt x="16" y="62"/>
                      <a:pt x="1" y="93"/>
                    </a:cubicBezTo>
                    <a:cubicBezTo>
                      <a:pt x="311" y="574"/>
                      <a:pt x="606" y="1070"/>
                      <a:pt x="962" y="1520"/>
                    </a:cubicBezTo>
                    <a:cubicBezTo>
                      <a:pt x="1536" y="2218"/>
                      <a:pt x="1660" y="2994"/>
                      <a:pt x="1521" y="3847"/>
                    </a:cubicBezTo>
                    <a:cubicBezTo>
                      <a:pt x="1505" y="3940"/>
                      <a:pt x="1521" y="4064"/>
                      <a:pt x="1521" y="4172"/>
                    </a:cubicBezTo>
                    <a:cubicBezTo>
                      <a:pt x="1629" y="4126"/>
                      <a:pt x="1691" y="4095"/>
                      <a:pt x="1691" y="4048"/>
                    </a:cubicBezTo>
                    <a:cubicBezTo>
                      <a:pt x="1924" y="3226"/>
                      <a:pt x="1877" y="2451"/>
                      <a:pt x="1412" y="1722"/>
                    </a:cubicBezTo>
                    <a:cubicBezTo>
                      <a:pt x="1102" y="1241"/>
                      <a:pt x="745" y="791"/>
                      <a:pt x="404" y="326"/>
                    </a:cubicBezTo>
                    <a:cubicBezTo>
                      <a:pt x="311" y="202"/>
                      <a:pt x="187" y="109"/>
                      <a:pt x="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9" name="Google Shape;3699;p30"/>
              <p:cNvSpPr/>
              <p:nvPr/>
            </p:nvSpPr>
            <p:spPr>
              <a:xfrm>
                <a:off x="2824600" y="3135875"/>
                <a:ext cx="26000" cy="99275"/>
              </a:xfrm>
              <a:custGeom>
                <a:avLst/>
                <a:gdLst/>
                <a:ahLst/>
                <a:cxnLst/>
                <a:rect l="l" t="t" r="r" b="b"/>
                <a:pathLst>
                  <a:path w="1040" h="3971" extrusionOk="0">
                    <a:moveTo>
                      <a:pt x="342" y="0"/>
                    </a:moveTo>
                    <a:lnTo>
                      <a:pt x="248" y="78"/>
                    </a:lnTo>
                    <a:cubicBezTo>
                      <a:pt x="326" y="155"/>
                      <a:pt x="388" y="248"/>
                      <a:pt x="466" y="326"/>
                    </a:cubicBezTo>
                    <a:cubicBezTo>
                      <a:pt x="838" y="714"/>
                      <a:pt x="884" y="1195"/>
                      <a:pt x="791" y="1691"/>
                    </a:cubicBezTo>
                    <a:cubicBezTo>
                      <a:pt x="714" y="2063"/>
                      <a:pt x="621" y="2435"/>
                      <a:pt x="497" y="2792"/>
                    </a:cubicBezTo>
                    <a:cubicBezTo>
                      <a:pt x="388" y="3087"/>
                      <a:pt x="233" y="3350"/>
                      <a:pt x="109" y="3629"/>
                    </a:cubicBezTo>
                    <a:cubicBezTo>
                      <a:pt x="62" y="3722"/>
                      <a:pt x="31" y="3816"/>
                      <a:pt x="0" y="3909"/>
                    </a:cubicBezTo>
                    <a:cubicBezTo>
                      <a:pt x="16" y="3924"/>
                      <a:pt x="47" y="3940"/>
                      <a:pt x="62" y="3971"/>
                    </a:cubicBezTo>
                    <a:cubicBezTo>
                      <a:pt x="155" y="3909"/>
                      <a:pt x="279" y="3862"/>
                      <a:pt x="326" y="3784"/>
                    </a:cubicBezTo>
                    <a:cubicBezTo>
                      <a:pt x="466" y="3567"/>
                      <a:pt x="605" y="3350"/>
                      <a:pt x="683" y="3118"/>
                    </a:cubicBezTo>
                    <a:cubicBezTo>
                      <a:pt x="807" y="2714"/>
                      <a:pt x="931" y="2296"/>
                      <a:pt x="993" y="1877"/>
                    </a:cubicBezTo>
                    <a:cubicBezTo>
                      <a:pt x="1039" y="1520"/>
                      <a:pt x="1039" y="1148"/>
                      <a:pt x="977" y="791"/>
                    </a:cubicBezTo>
                    <a:cubicBezTo>
                      <a:pt x="915" y="419"/>
                      <a:pt x="621" y="186"/>
                      <a:pt x="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0" name="Google Shape;3700;p30"/>
              <p:cNvSpPr/>
              <p:nvPr/>
            </p:nvSpPr>
            <p:spPr>
              <a:xfrm>
                <a:off x="2490775" y="3076925"/>
                <a:ext cx="19400" cy="97750"/>
              </a:xfrm>
              <a:custGeom>
                <a:avLst/>
                <a:gdLst/>
                <a:ahLst/>
                <a:cxnLst/>
                <a:rect l="l" t="t" r="r" b="b"/>
                <a:pathLst>
                  <a:path w="776" h="3910" extrusionOk="0">
                    <a:moveTo>
                      <a:pt x="776" y="1"/>
                    </a:moveTo>
                    <a:lnTo>
                      <a:pt x="776" y="1"/>
                    </a:lnTo>
                    <a:cubicBezTo>
                      <a:pt x="124" y="435"/>
                      <a:pt x="0" y="3072"/>
                      <a:pt x="341" y="3909"/>
                    </a:cubicBezTo>
                    <a:cubicBezTo>
                      <a:pt x="434" y="2606"/>
                      <a:pt x="233" y="1257"/>
                      <a:pt x="77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1" name="Google Shape;3701;p30"/>
              <p:cNvSpPr/>
              <p:nvPr/>
            </p:nvSpPr>
            <p:spPr>
              <a:xfrm>
                <a:off x="2512100" y="3008700"/>
                <a:ext cx="42675" cy="54700"/>
              </a:xfrm>
              <a:custGeom>
                <a:avLst/>
                <a:gdLst/>
                <a:ahLst/>
                <a:cxnLst/>
                <a:rect l="l" t="t" r="r" b="b"/>
                <a:pathLst>
                  <a:path w="1707" h="2188" extrusionOk="0">
                    <a:moveTo>
                      <a:pt x="1706" y="0"/>
                    </a:moveTo>
                    <a:lnTo>
                      <a:pt x="1706" y="0"/>
                    </a:lnTo>
                    <a:cubicBezTo>
                      <a:pt x="1132" y="93"/>
                      <a:pt x="0" y="1644"/>
                      <a:pt x="124" y="2187"/>
                    </a:cubicBezTo>
                    <a:cubicBezTo>
                      <a:pt x="357" y="1815"/>
                      <a:pt x="543" y="1412"/>
                      <a:pt x="791" y="1055"/>
                    </a:cubicBezTo>
                    <a:cubicBezTo>
                      <a:pt x="1055" y="698"/>
                      <a:pt x="1381" y="373"/>
                      <a:pt x="1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2" name="Google Shape;3702;p30"/>
              <p:cNvSpPr/>
              <p:nvPr/>
            </p:nvSpPr>
            <p:spPr>
              <a:xfrm>
                <a:off x="2830400" y="3215350"/>
                <a:ext cx="27575" cy="46175"/>
              </a:xfrm>
              <a:custGeom>
                <a:avLst/>
                <a:gdLst/>
                <a:ahLst/>
                <a:cxnLst/>
                <a:rect l="l" t="t" r="r" b="b"/>
                <a:pathLst>
                  <a:path w="1103" h="1847" extrusionOk="0">
                    <a:moveTo>
                      <a:pt x="978" y="1"/>
                    </a:moveTo>
                    <a:lnTo>
                      <a:pt x="978" y="1"/>
                    </a:lnTo>
                    <a:cubicBezTo>
                      <a:pt x="652" y="621"/>
                      <a:pt x="327" y="1226"/>
                      <a:pt x="1" y="1846"/>
                    </a:cubicBezTo>
                    <a:cubicBezTo>
                      <a:pt x="404" y="1815"/>
                      <a:pt x="1102" y="497"/>
                      <a:pt x="9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3" name="Google Shape;3703;p30"/>
              <p:cNvSpPr/>
              <p:nvPr/>
            </p:nvSpPr>
            <p:spPr>
              <a:xfrm>
                <a:off x="2945950" y="3164375"/>
                <a:ext cx="208625" cy="44900"/>
              </a:xfrm>
              <a:custGeom>
                <a:avLst/>
                <a:gdLst/>
                <a:ahLst/>
                <a:cxnLst/>
                <a:rect l="l" t="t" r="r" b="b"/>
                <a:pathLst>
                  <a:path w="8345" h="1796" extrusionOk="0">
                    <a:moveTo>
                      <a:pt x="1017" y="0"/>
                    </a:moveTo>
                    <a:cubicBezTo>
                      <a:pt x="782" y="0"/>
                      <a:pt x="542" y="39"/>
                      <a:pt x="295" y="132"/>
                    </a:cubicBezTo>
                    <a:cubicBezTo>
                      <a:pt x="187" y="179"/>
                      <a:pt x="94" y="241"/>
                      <a:pt x="1" y="303"/>
                    </a:cubicBezTo>
                    <a:cubicBezTo>
                      <a:pt x="16" y="334"/>
                      <a:pt x="16" y="349"/>
                      <a:pt x="32" y="380"/>
                    </a:cubicBezTo>
                    <a:cubicBezTo>
                      <a:pt x="109" y="365"/>
                      <a:pt x="202" y="349"/>
                      <a:pt x="280" y="318"/>
                    </a:cubicBezTo>
                    <a:cubicBezTo>
                      <a:pt x="505" y="233"/>
                      <a:pt x="733" y="186"/>
                      <a:pt x="962" y="186"/>
                    </a:cubicBezTo>
                    <a:cubicBezTo>
                      <a:pt x="1191" y="186"/>
                      <a:pt x="1420" y="233"/>
                      <a:pt x="1645" y="334"/>
                    </a:cubicBezTo>
                    <a:cubicBezTo>
                      <a:pt x="2249" y="582"/>
                      <a:pt x="2854" y="845"/>
                      <a:pt x="3459" y="1125"/>
                    </a:cubicBezTo>
                    <a:cubicBezTo>
                      <a:pt x="4421" y="1575"/>
                      <a:pt x="5403" y="1796"/>
                      <a:pt x="6410" y="1796"/>
                    </a:cubicBezTo>
                    <a:cubicBezTo>
                      <a:pt x="6929" y="1796"/>
                      <a:pt x="7455" y="1737"/>
                      <a:pt x="7988" y="1621"/>
                    </a:cubicBezTo>
                    <a:cubicBezTo>
                      <a:pt x="8112" y="1590"/>
                      <a:pt x="8220" y="1528"/>
                      <a:pt x="8344" y="1466"/>
                    </a:cubicBezTo>
                    <a:cubicBezTo>
                      <a:pt x="8329" y="1435"/>
                      <a:pt x="8313" y="1404"/>
                      <a:pt x="8298" y="1373"/>
                    </a:cubicBezTo>
                    <a:cubicBezTo>
                      <a:pt x="8189" y="1388"/>
                      <a:pt x="8065" y="1388"/>
                      <a:pt x="7941" y="1419"/>
                    </a:cubicBezTo>
                    <a:cubicBezTo>
                      <a:pt x="7406" y="1514"/>
                      <a:pt x="6874" y="1576"/>
                      <a:pt x="6344" y="1576"/>
                    </a:cubicBezTo>
                    <a:cubicBezTo>
                      <a:pt x="5662" y="1576"/>
                      <a:pt x="4985" y="1473"/>
                      <a:pt x="4312" y="1202"/>
                    </a:cubicBezTo>
                    <a:cubicBezTo>
                      <a:pt x="3738" y="970"/>
                      <a:pt x="3180" y="675"/>
                      <a:pt x="2591" y="427"/>
                    </a:cubicBezTo>
                    <a:cubicBezTo>
                      <a:pt x="2081" y="210"/>
                      <a:pt x="1563" y="0"/>
                      <a:pt x="101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4" name="Google Shape;3704;p30"/>
              <p:cNvSpPr/>
              <p:nvPr/>
            </p:nvSpPr>
            <p:spPr>
              <a:xfrm>
                <a:off x="3171600" y="3153325"/>
                <a:ext cx="75250" cy="40300"/>
              </a:xfrm>
              <a:custGeom>
                <a:avLst/>
                <a:gdLst/>
                <a:ahLst/>
                <a:cxnLst/>
                <a:rect l="l" t="t" r="r" b="b"/>
                <a:pathLst>
                  <a:path w="3010" h="1612" extrusionOk="0">
                    <a:moveTo>
                      <a:pt x="2947" y="0"/>
                    </a:moveTo>
                    <a:cubicBezTo>
                      <a:pt x="2017" y="605"/>
                      <a:pt x="1117" y="1241"/>
                      <a:pt x="1" y="1474"/>
                    </a:cubicBezTo>
                    <a:cubicBezTo>
                      <a:pt x="16" y="1520"/>
                      <a:pt x="16" y="1567"/>
                      <a:pt x="32" y="1598"/>
                    </a:cubicBezTo>
                    <a:cubicBezTo>
                      <a:pt x="104" y="1598"/>
                      <a:pt x="176" y="1611"/>
                      <a:pt x="244" y="1611"/>
                    </a:cubicBezTo>
                    <a:cubicBezTo>
                      <a:pt x="278" y="1611"/>
                      <a:pt x="311" y="1608"/>
                      <a:pt x="342" y="1598"/>
                    </a:cubicBezTo>
                    <a:cubicBezTo>
                      <a:pt x="1272" y="1381"/>
                      <a:pt x="2063" y="884"/>
                      <a:pt x="2839" y="326"/>
                    </a:cubicBezTo>
                    <a:cubicBezTo>
                      <a:pt x="2916" y="264"/>
                      <a:pt x="2947" y="155"/>
                      <a:pt x="3009" y="78"/>
                    </a:cubicBezTo>
                    <a:cubicBezTo>
                      <a:pt x="2994" y="47"/>
                      <a:pt x="2963" y="31"/>
                      <a:pt x="29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5" name="Google Shape;3705;p30"/>
              <p:cNvSpPr/>
              <p:nvPr/>
            </p:nvSpPr>
            <p:spPr>
              <a:xfrm>
                <a:off x="3038225" y="2247225"/>
                <a:ext cx="111700" cy="148350"/>
              </a:xfrm>
              <a:custGeom>
                <a:avLst/>
                <a:gdLst/>
                <a:ahLst/>
                <a:cxnLst/>
                <a:rect l="l" t="t" r="r" b="b"/>
                <a:pathLst>
                  <a:path w="4468" h="5934" extrusionOk="0">
                    <a:moveTo>
                      <a:pt x="373" y="0"/>
                    </a:moveTo>
                    <a:cubicBezTo>
                      <a:pt x="311" y="109"/>
                      <a:pt x="249" y="217"/>
                      <a:pt x="218" y="341"/>
                    </a:cubicBezTo>
                    <a:cubicBezTo>
                      <a:pt x="1" y="1163"/>
                      <a:pt x="94" y="1970"/>
                      <a:pt x="218" y="2792"/>
                    </a:cubicBezTo>
                    <a:cubicBezTo>
                      <a:pt x="498" y="4784"/>
                      <a:pt x="2267" y="5933"/>
                      <a:pt x="3841" y="5933"/>
                    </a:cubicBezTo>
                    <a:cubicBezTo>
                      <a:pt x="3921" y="5933"/>
                      <a:pt x="4001" y="5931"/>
                      <a:pt x="4080" y="5924"/>
                    </a:cubicBezTo>
                    <a:cubicBezTo>
                      <a:pt x="4204" y="5909"/>
                      <a:pt x="4328" y="5878"/>
                      <a:pt x="4467" y="5862"/>
                    </a:cubicBezTo>
                    <a:cubicBezTo>
                      <a:pt x="4452" y="5831"/>
                      <a:pt x="4452" y="5785"/>
                      <a:pt x="4452" y="5754"/>
                    </a:cubicBezTo>
                    <a:cubicBezTo>
                      <a:pt x="4188" y="5723"/>
                      <a:pt x="3924" y="5707"/>
                      <a:pt x="3661" y="5676"/>
                    </a:cubicBezTo>
                    <a:cubicBezTo>
                      <a:pt x="2420" y="5521"/>
                      <a:pt x="1412" y="4947"/>
                      <a:pt x="823" y="3831"/>
                    </a:cubicBezTo>
                    <a:cubicBezTo>
                      <a:pt x="233" y="2730"/>
                      <a:pt x="202" y="1535"/>
                      <a:pt x="435" y="326"/>
                    </a:cubicBezTo>
                    <a:cubicBezTo>
                      <a:pt x="450" y="233"/>
                      <a:pt x="450" y="124"/>
                      <a:pt x="466" y="31"/>
                    </a:cubicBezTo>
                    <a:lnTo>
                      <a:pt x="373"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6" name="Google Shape;3706;p30"/>
              <p:cNvSpPr/>
              <p:nvPr/>
            </p:nvSpPr>
            <p:spPr>
              <a:xfrm>
                <a:off x="3097950" y="2363150"/>
                <a:ext cx="48475" cy="20400"/>
              </a:xfrm>
              <a:custGeom>
                <a:avLst/>
                <a:gdLst/>
                <a:ahLst/>
                <a:cxnLst/>
                <a:rect l="l" t="t" r="r" b="b"/>
                <a:pathLst>
                  <a:path w="1939" h="816" extrusionOk="0">
                    <a:moveTo>
                      <a:pt x="0" y="0"/>
                    </a:moveTo>
                    <a:lnTo>
                      <a:pt x="0" y="0"/>
                    </a:lnTo>
                    <a:cubicBezTo>
                      <a:pt x="109" y="326"/>
                      <a:pt x="419" y="388"/>
                      <a:pt x="667" y="512"/>
                    </a:cubicBezTo>
                    <a:cubicBezTo>
                      <a:pt x="1060" y="719"/>
                      <a:pt x="1411" y="815"/>
                      <a:pt x="1657" y="815"/>
                    </a:cubicBezTo>
                    <a:cubicBezTo>
                      <a:pt x="1780" y="815"/>
                      <a:pt x="1877" y="791"/>
                      <a:pt x="1939" y="745"/>
                    </a:cubicBezTo>
                    <a:cubicBezTo>
                      <a:pt x="1318" y="497"/>
                      <a:pt x="667" y="248"/>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7" name="Google Shape;3707;p30"/>
              <p:cNvSpPr/>
              <p:nvPr/>
            </p:nvSpPr>
            <p:spPr>
              <a:xfrm>
                <a:off x="3051025" y="2186350"/>
                <a:ext cx="17075" cy="41500"/>
              </a:xfrm>
              <a:custGeom>
                <a:avLst/>
                <a:gdLst/>
                <a:ahLst/>
                <a:cxnLst/>
                <a:rect l="l" t="t" r="r" b="b"/>
                <a:pathLst>
                  <a:path w="683" h="1660" extrusionOk="0">
                    <a:moveTo>
                      <a:pt x="683" y="0"/>
                    </a:moveTo>
                    <a:cubicBezTo>
                      <a:pt x="388" y="497"/>
                      <a:pt x="94" y="1008"/>
                      <a:pt x="0" y="1598"/>
                    </a:cubicBezTo>
                    <a:cubicBezTo>
                      <a:pt x="63" y="1613"/>
                      <a:pt x="109" y="1629"/>
                      <a:pt x="171" y="1660"/>
                    </a:cubicBezTo>
                    <a:cubicBezTo>
                      <a:pt x="295" y="1086"/>
                      <a:pt x="652" y="590"/>
                      <a:pt x="6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8" name="Google Shape;3708;p30"/>
              <p:cNvSpPr/>
              <p:nvPr/>
            </p:nvSpPr>
            <p:spPr>
              <a:xfrm>
                <a:off x="3290250" y="2241000"/>
                <a:ext cx="54300" cy="91150"/>
              </a:xfrm>
              <a:custGeom>
                <a:avLst/>
                <a:gdLst/>
                <a:ahLst/>
                <a:cxnLst/>
                <a:rect l="l" t="t" r="r" b="b"/>
                <a:pathLst>
                  <a:path w="2172" h="3646" extrusionOk="0">
                    <a:moveTo>
                      <a:pt x="1908" y="1"/>
                    </a:moveTo>
                    <a:cubicBezTo>
                      <a:pt x="1893" y="94"/>
                      <a:pt x="1893" y="187"/>
                      <a:pt x="1877" y="280"/>
                    </a:cubicBezTo>
                    <a:cubicBezTo>
                      <a:pt x="1861" y="435"/>
                      <a:pt x="1877" y="590"/>
                      <a:pt x="1815" y="730"/>
                    </a:cubicBezTo>
                    <a:cubicBezTo>
                      <a:pt x="1551" y="1443"/>
                      <a:pt x="1179" y="2095"/>
                      <a:pt x="605" y="2606"/>
                    </a:cubicBezTo>
                    <a:cubicBezTo>
                      <a:pt x="388" y="2793"/>
                      <a:pt x="233" y="3072"/>
                      <a:pt x="62" y="3304"/>
                    </a:cubicBezTo>
                    <a:cubicBezTo>
                      <a:pt x="16" y="3382"/>
                      <a:pt x="16" y="3506"/>
                      <a:pt x="0" y="3615"/>
                    </a:cubicBezTo>
                    <a:cubicBezTo>
                      <a:pt x="31" y="3615"/>
                      <a:pt x="62" y="3630"/>
                      <a:pt x="78" y="3646"/>
                    </a:cubicBezTo>
                    <a:cubicBezTo>
                      <a:pt x="140" y="3584"/>
                      <a:pt x="202" y="3521"/>
                      <a:pt x="249" y="3459"/>
                    </a:cubicBezTo>
                    <a:cubicBezTo>
                      <a:pt x="466" y="3165"/>
                      <a:pt x="683" y="2855"/>
                      <a:pt x="915" y="2575"/>
                    </a:cubicBezTo>
                    <a:cubicBezTo>
                      <a:pt x="1396" y="2002"/>
                      <a:pt x="1815" y="1397"/>
                      <a:pt x="2048" y="683"/>
                    </a:cubicBezTo>
                    <a:cubicBezTo>
                      <a:pt x="2125" y="451"/>
                      <a:pt x="2172" y="203"/>
                      <a:pt x="20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9" name="Google Shape;3709;p30"/>
              <p:cNvSpPr/>
              <p:nvPr/>
            </p:nvSpPr>
            <p:spPr>
              <a:xfrm>
                <a:off x="3325150" y="2193325"/>
                <a:ext cx="16700" cy="29100"/>
              </a:xfrm>
              <a:custGeom>
                <a:avLst/>
                <a:gdLst/>
                <a:ahLst/>
                <a:cxnLst/>
                <a:rect l="l" t="t" r="r" b="b"/>
                <a:pathLst>
                  <a:path w="668" h="1164" extrusionOk="0">
                    <a:moveTo>
                      <a:pt x="0" y="0"/>
                    </a:moveTo>
                    <a:cubicBezTo>
                      <a:pt x="202" y="388"/>
                      <a:pt x="357" y="745"/>
                      <a:pt x="559" y="1164"/>
                    </a:cubicBezTo>
                    <a:cubicBezTo>
                      <a:pt x="667" y="698"/>
                      <a:pt x="388" y="14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0" name="Google Shape;3710;p30"/>
              <p:cNvSpPr/>
              <p:nvPr/>
            </p:nvSpPr>
            <p:spPr>
              <a:xfrm>
                <a:off x="3177425" y="2985825"/>
                <a:ext cx="73300" cy="130650"/>
              </a:xfrm>
              <a:custGeom>
                <a:avLst/>
                <a:gdLst/>
                <a:ahLst/>
                <a:cxnLst/>
                <a:rect l="l" t="t" r="r" b="b"/>
                <a:pathLst>
                  <a:path w="2932" h="5226" extrusionOk="0">
                    <a:moveTo>
                      <a:pt x="2404" y="0"/>
                    </a:moveTo>
                    <a:cubicBezTo>
                      <a:pt x="2389" y="0"/>
                      <a:pt x="2358" y="0"/>
                      <a:pt x="2327" y="16"/>
                    </a:cubicBezTo>
                    <a:cubicBezTo>
                      <a:pt x="2776" y="2265"/>
                      <a:pt x="2311" y="4110"/>
                      <a:pt x="0" y="5196"/>
                    </a:cubicBezTo>
                    <a:cubicBezTo>
                      <a:pt x="93" y="5216"/>
                      <a:pt x="178" y="5226"/>
                      <a:pt x="257" y="5226"/>
                    </a:cubicBezTo>
                    <a:cubicBezTo>
                      <a:pt x="535" y="5226"/>
                      <a:pt x="738" y="5112"/>
                      <a:pt x="931" y="4979"/>
                    </a:cubicBezTo>
                    <a:cubicBezTo>
                      <a:pt x="2544" y="3800"/>
                      <a:pt x="2932" y="2063"/>
                      <a:pt x="2559" y="342"/>
                    </a:cubicBezTo>
                    <a:cubicBezTo>
                      <a:pt x="2544" y="218"/>
                      <a:pt x="2466" y="109"/>
                      <a:pt x="240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1" name="Google Shape;3711;p30"/>
              <p:cNvSpPr/>
              <p:nvPr/>
            </p:nvSpPr>
            <p:spPr>
              <a:xfrm>
                <a:off x="3170050" y="3060275"/>
                <a:ext cx="82225" cy="72300"/>
              </a:xfrm>
              <a:custGeom>
                <a:avLst/>
                <a:gdLst/>
                <a:ahLst/>
                <a:cxnLst/>
                <a:rect l="l" t="t" r="r" b="b"/>
                <a:pathLst>
                  <a:path w="3289" h="2892" extrusionOk="0">
                    <a:moveTo>
                      <a:pt x="3133" y="0"/>
                    </a:moveTo>
                    <a:lnTo>
                      <a:pt x="3133" y="0"/>
                    </a:lnTo>
                    <a:cubicBezTo>
                      <a:pt x="3056" y="171"/>
                      <a:pt x="3025" y="279"/>
                      <a:pt x="2978" y="388"/>
                    </a:cubicBezTo>
                    <a:cubicBezTo>
                      <a:pt x="2839" y="698"/>
                      <a:pt x="2730" y="1039"/>
                      <a:pt x="2529" y="1318"/>
                    </a:cubicBezTo>
                    <a:cubicBezTo>
                      <a:pt x="1986" y="2078"/>
                      <a:pt x="1241" y="2528"/>
                      <a:pt x="311" y="2652"/>
                    </a:cubicBezTo>
                    <a:cubicBezTo>
                      <a:pt x="202" y="2668"/>
                      <a:pt x="109" y="2730"/>
                      <a:pt x="1" y="2761"/>
                    </a:cubicBezTo>
                    <a:cubicBezTo>
                      <a:pt x="16" y="2792"/>
                      <a:pt x="32" y="2838"/>
                      <a:pt x="47" y="2869"/>
                    </a:cubicBezTo>
                    <a:cubicBezTo>
                      <a:pt x="144" y="2885"/>
                      <a:pt x="238" y="2892"/>
                      <a:pt x="330" y="2892"/>
                    </a:cubicBezTo>
                    <a:cubicBezTo>
                      <a:pt x="973" y="2892"/>
                      <a:pt x="1499" y="2534"/>
                      <a:pt x="2001" y="2140"/>
                    </a:cubicBezTo>
                    <a:cubicBezTo>
                      <a:pt x="2668" y="1629"/>
                      <a:pt x="3289" y="574"/>
                      <a:pt x="313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2" name="Google Shape;3712;p30"/>
              <p:cNvSpPr/>
              <p:nvPr/>
            </p:nvSpPr>
            <p:spPr>
              <a:xfrm>
                <a:off x="3061500" y="2423250"/>
                <a:ext cx="148125" cy="32575"/>
              </a:xfrm>
              <a:custGeom>
                <a:avLst/>
                <a:gdLst/>
                <a:ahLst/>
                <a:cxnLst/>
                <a:rect l="l" t="t" r="r" b="b"/>
                <a:pathLst>
                  <a:path w="5925" h="1303" extrusionOk="0">
                    <a:moveTo>
                      <a:pt x="62" y="0"/>
                    </a:moveTo>
                    <a:cubicBezTo>
                      <a:pt x="31" y="47"/>
                      <a:pt x="16" y="93"/>
                      <a:pt x="0" y="140"/>
                    </a:cubicBezTo>
                    <a:cubicBezTo>
                      <a:pt x="248" y="248"/>
                      <a:pt x="497" y="434"/>
                      <a:pt x="776" y="481"/>
                    </a:cubicBezTo>
                    <a:cubicBezTo>
                      <a:pt x="1303" y="589"/>
                      <a:pt x="1830" y="636"/>
                      <a:pt x="2373" y="683"/>
                    </a:cubicBezTo>
                    <a:cubicBezTo>
                      <a:pt x="3304" y="760"/>
                      <a:pt x="4250" y="636"/>
                      <a:pt x="5165" y="993"/>
                    </a:cubicBezTo>
                    <a:cubicBezTo>
                      <a:pt x="5413" y="1086"/>
                      <a:pt x="5661" y="1194"/>
                      <a:pt x="5925" y="1303"/>
                    </a:cubicBezTo>
                    <a:cubicBezTo>
                      <a:pt x="5925" y="977"/>
                      <a:pt x="5707" y="884"/>
                      <a:pt x="5475" y="822"/>
                    </a:cubicBezTo>
                    <a:cubicBezTo>
                      <a:pt x="4823" y="605"/>
                      <a:pt x="4157" y="481"/>
                      <a:pt x="3443" y="465"/>
                    </a:cubicBezTo>
                    <a:cubicBezTo>
                      <a:pt x="3382" y="465"/>
                      <a:pt x="3321" y="464"/>
                      <a:pt x="3260" y="464"/>
                    </a:cubicBezTo>
                    <a:cubicBezTo>
                      <a:pt x="2961" y="464"/>
                      <a:pt x="2661" y="472"/>
                      <a:pt x="2363" y="472"/>
                    </a:cubicBezTo>
                    <a:cubicBezTo>
                      <a:pt x="1575" y="472"/>
                      <a:pt x="797" y="415"/>
                      <a:pt x="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3" name="Google Shape;3713;p30"/>
              <p:cNvSpPr/>
              <p:nvPr/>
            </p:nvSpPr>
            <p:spPr>
              <a:xfrm>
                <a:off x="3031250" y="2787700"/>
                <a:ext cx="25225" cy="83775"/>
              </a:xfrm>
              <a:custGeom>
                <a:avLst/>
                <a:gdLst/>
                <a:ahLst/>
                <a:cxnLst/>
                <a:rect l="l" t="t" r="r" b="b"/>
                <a:pathLst>
                  <a:path w="1009" h="3351" extrusionOk="0">
                    <a:moveTo>
                      <a:pt x="900" y="0"/>
                    </a:moveTo>
                    <a:cubicBezTo>
                      <a:pt x="729" y="497"/>
                      <a:pt x="543" y="962"/>
                      <a:pt x="404" y="1458"/>
                    </a:cubicBezTo>
                    <a:cubicBezTo>
                      <a:pt x="249" y="1939"/>
                      <a:pt x="125" y="2435"/>
                      <a:pt x="32" y="2932"/>
                    </a:cubicBezTo>
                    <a:cubicBezTo>
                      <a:pt x="1" y="3056"/>
                      <a:pt x="63" y="3211"/>
                      <a:pt x="78" y="3350"/>
                    </a:cubicBezTo>
                    <a:cubicBezTo>
                      <a:pt x="125" y="3350"/>
                      <a:pt x="171" y="3335"/>
                      <a:pt x="218" y="3335"/>
                    </a:cubicBezTo>
                    <a:cubicBezTo>
                      <a:pt x="280" y="2963"/>
                      <a:pt x="342" y="2590"/>
                      <a:pt x="435" y="2218"/>
                    </a:cubicBezTo>
                    <a:cubicBezTo>
                      <a:pt x="528" y="1846"/>
                      <a:pt x="667" y="1474"/>
                      <a:pt x="760" y="1086"/>
                    </a:cubicBezTo>
                    <a:cubicBezTo>
                      <a:pt x="854" y="745"/>
                      <a:pt x="931" y="388"/>
                      <a:pt x="1009" y="31"/>
                    </a:cubicBezTo>
                    <a:cubicBezTo>
                      <a:pt x="962" y="31"/>
                      <a:pt x="931" y="16"/>
                      <a:pt x="9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4" name="Google Shape;3714;p30"/>
              <p:cNvSpPr/>
              <p:nvPr/>
            </p:nvSpPr>
            <p:spPr>
              <a:xfrm>
                <a:off x="2536125" y="2796275"/>
                <a:ext cx="49275" cy="27900"/>
              </a:xfrm>
              <a:custGeom>
                <a:avLst/>
                <a:gdLst/>
                <a:ahLst/>
                <a:cxnLst/>
                <a:rect l="l" t="t" r="r" b="b"/>
                <a:pathLst>
                  <a:path w="1971" h="1116" extrusionOk="0">
                    <a:moveTo>
                      <a:pt x="147" y="0"/>
                    </a:moveTo>
                    <a:cubicBezTo>
                      <a:pt x="106" y="0"/>
                      <a:pt x="58" y="14"/>
                      <a:pt x="16" y="14"/>
                    </a:cubicBezTo>
                    <a:lnTo>
                      <a:pt x="1" y="107"/>
                    </a:lnTo>
                    <a:cubicBezTo>
                      <a:pt x="78" y="138"/>
                      <a:pt x="140" y="169"/>
                      <a:pt x="202" y="216"/>
                    </a:cubicBezTo>
                    <a:cubicBezTo>
                      <a:pt x="699" y="495"/>
                      <a:pt x="1179" y="774"/>
                      <a:pt x="1676" y="1038"/>
                    </a:cubicBezTo>
                    <a:cubicBezTo>
                      <a:pt x="1769" y="1084"/>
                      <a:pt x="1877" y="1084"/>
                      <a:pt x="1970" y="1115"/>
                    </a:cubicBezTo>
                    <a:cubicBezTo>
                      <a:pt x="1924" y="1022"/>
                      <a:pt x="1908" y="914"/>
                      <a:pt x="1846" y="836"/>
                    </a:cubicBezTo>
                    <a:cubicBezTo>
                      <a:pt x="1381" y="402"/>
                      <a:pt x="792" y="216"/>
                      <a:pt x="202" y="14"/>
                    </a:cubicBezTo>
                    <a:cubicBezTo>
                      <a:pt x="187" y="4"/>
                      <a:pt x="168" y="0"/>
                      <a:pt x="1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5" name="Google Shape;3715;p30"/>
              <p:cNvSpPr/>
              <p:nvPr/>
            </p:nvSpPr>
            <p:spPr>
              <a:xfrm>
                <a:off x="2440750" y="2849150"/>
                <a:ext cx="69050" cy="19225"/>
              </a:xfrm>
              <a:custGeom>
                <a:avLst/>
                <a:gdLst/>
                <a:ahLst/>
                <a:cxnLst/>
                <a:rect l="l" t="t" r="r" b="b"/>
                <a:pathLst>
                  <a:path w="2762" h="769" extrusionOk="0">
                    <a:moveTo>
                      <a:pt x="1401" y="1"/>
                    </a:moveTo>
                    <a:cubicBezTo>
                      <a:pt x="1235" y="1"/>
                      <a:pt x="1068" y="19"/>
                      <a:pt x="900" y="55"/>
                    </a:cubicBezTo>
                    <a:cubicBezTo>
                      <a:pt x="621" y="117"/>
                      <a:pt x="373" y="318"/>
                      <a:pt x="125" y="489"/>
                    </a:cubicBezTo>
                    <a:cubicBezTo>
                      <a:pt x="47" y="536"/>
                      <a:pt x="32" y="675"/>
                      <a:pt x="1" y="768"/>
                    </a:cubicBezTo>
                    <a:cubicBezTo>
                      <a:pt x="342" y="582"/>
                      <a:pt x="621" y="365"/>
                      <a:pt x="931" y="272"/>
                    </a:cubicBezTo>
                    <a:cubicBezTo>
                      <a:pt x="1070" y="224"/>
                      <a:pt x="1210" y="204"/>
                      <a:pt x="1350" y="204"/>
                    </a:cubicBezTo>
                    <a:cubicBezTo>
                      <a:pt x="1665" y="204"/>
                      <a:pt x="1980" y="304"/>
                      <a:pt x="2280" y="412"/>
                    </a:cubicBezTo>
                    <a:cubicBezTo>
                      <a:pt x="2404" y="458"/>
                      <a:pt x="2544" y="489"/>
                      <a:pt x="2668" y="536"/>
                    </a:cubicBezTo>
                    <a:cubicBezTo>
                      <a:pt x="2699" y="489"/>
                      <a:pt x="2730" y="443"/>
                      <a:pt x="2761" y="381"/>
                    </a:cubicBezTo>
                    <a:cubicBezTo>
                      <a:pt x="2699" y="365"/>
                      <a:pt x="2637" y="334"/>
                      <a:pt x="2575" y="303"/>
                    </a:cubicBezTo>
                    <a:cubicBezTo>
                      <a:pt x="2202" y="105"/>
                      <a:pt x="1805" y="1"/>
                      <a:pt x="14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6" name="Google Shape;3716;p30"/>
              <p:cNvSpPr/>
              <p:nvPr/>
            </p:nvSpPr>
            <p:spPr>
              <a:xfrm>
                <a:off x="2744350" y="3240950"/>
                <a:ext cx="35675" cy="36875"/>
              </a:xfrm>
              <a:custGeom>
                <a:avLst/>
                <a:gdLst/>
                <a:ahLst/>
                <a:cxnLst/>
                <a:rect l="l" t="t" r="r" b="b"/>
                <a:pathLst>
                  <a:path w="1427" h="1475" extrusionOk="0">
                    <a:moveTo>
                      <a:pt x="698" y="0"/>
                    </a:moveTo>
                    <a:cubicBezTo>
                      <a:pt x="326" y="0"/>
                      <a:pt x="0" y="357"/>
                      <a:pt x="0" y="760"/>
                    </a:cubicBezTo>
                    <a:cubicBezTo>
                      <a:pt x="0" y="1117"/>
                      <a:pt x="326" y="1474"/>
                      <a:pt x="651" y="1474"/>
                    </a:cubicBezTo>
                    <a:cubicBezTo>
                      <a:pt x="660" y="1474"/>
                      <a:pt x="669" y="1474"/>
                      <a:pt x="678" y="1474"/>
                    </a:cubicBezTo>
                    <a:cubicBezTo>
                      <a:pt x="1085" y="1474"/>
                      <a:pt x="1427" y="1124"/>
                      <a:pt x="1427" y="714"/>
                    </a:cubicBezTo>
                    <a:cubicBezTo>
                      <a:pt x="1427" y="326"/>
                      <a:pt x="1101" y="0"/>
                      <a:pt x="6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Layout>
</file>

<file path=ppt/slideLayouts/slideLayout19.xml><?xml version="1.0" encoding="utf-8"?>
<p:sldLayout xmlns:a="http://schemas.openxmlformats.org/drawingml/2006/main" xmlns:r="http://schemas.openxmlformats.org/officeDocument/2006/relationships" xmlns:p="http://schemas.openxmlformats.org/presentationml/2006/main" matchingName="Title and three columns 1">
  <p:cSld name="CUSTOM_2_2_1_1_1">
    <p:spTree>
      <p:nvGrpSpPr>
        <p:cNvPr id="1" name="Shape 4050"/>
        <p:cNvGrpSpPr/>
        <p:nvPr/>
      </p:nvGrpSpPr>
      <p:grpSpPr>
        <a:xfrm>
          <a:off x="0" y="0"/>
          <a:ext cx="0" cy="0"/>
          <a:chOff x="0" y="0"/>
          <a:chExt cx="0" cy="0"/>
        </a:xfrm>
      </p:grpSpPr>
      <p:sp>
        <p:nvSpPr>
          <p:cNvPr id="4051" name="Google Shape;4051;p35"/>
          <p:cNvSpPr txBox="1">
            <a:spLocks noGrp="1"/>
          </p:cNvSpPr>
          <p:nvPr>
            <p:ph type="subTitle" idx="1"/>
          </p:nvPr>
        </p:nvSpPr>
        <p:spPr>
          <a:xfrm>
            <a:off x="712025" y="2016375"/>
            <a:ext cx="2373300" cy="4389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052" name="Google Shape;4052;p35"/>
          <p:cNvSpPr txBox="1">
            <a:spLocks noGrp="1"/>
          </p:cNvSpPr>
          <p:nvPr>
            <p:ph type="subTitle" idx="2"/>
          </p:nvPr>
        </p:nvSpPr>
        <p:spPr>
          <a:xfrm>
            <a:off x="712025" y="2455104"/>
            <a:ext cx="2373300" cy="89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053" name="Google Shape;4053;p35"/>
          <p:cNvSpPr txBox="1">
            <a:spLocks noGrp="1"/>
          </p:cNvSpPr>
          <p:nvPr>
            <p:ph type="subTitle" idx="3"/>
          </p:nvPr>
        </p:nvSpPr>
        <p:spPr>
          <a:xfrm>
            <a:off x="3385350" y="2016375"/>
            <a:ext cx="2373300" cy="4389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054" name="Google Shape;4054;p35"/>
          <p:cNvSpPr txBox="1">
            <a:spLocks noGrp="1"/>
          </p:cNvSpPr>
          <p:nvPr>
            <p:ph type="subTitle" idx="4"/>
          </p:nvPr>
        </p:nvSpPr>
        <p:spPr>
          <a:xfrm>
            <a:off x="3385350" y="2455104"/>
            <a:ext cx="2373300" cy="89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055" name="Google Shape;4055;p35"/>
          <p:cNvSpPr txBox="1">
            <a:spLocks noGrp="1"/>
          </p:cNvSpPr>
          <p:nvPr>
            <p:ph type="subTitle" idx="5"/>
          </p:nvPr>
        </p:nvSpPr>
        <p:spPr>
          <a:xfrm>
            <a:off x="6058675" y="2016375"/>
            <a:ext cx="2373300" cy="4389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056" name="Google Shape;4056;p35"/>
          <p:cNvSpPr txBox="1">
            <a:spLocks noGrp="1"/>
          </p:cNvSpPr>
          <p:nvPr>
            <p:ph type="subTitle" idx="6"/>
          </p:nvPr>
        </p:nvSpPr>
        <p:spPr>
          <a:xfrm>
            <a:off x="6058675" y="2455104"/>
            <a:ext cx="2373300" cy="8916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057" name="Google Shape;4057;p35"/>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058" name="Google Shape;4058;p35"/>
          <p:cNvGrpSpPr/>
          <p:nvPr/>
        </p:nvGrpSpPr>
        <p:grpSpPr>
          <a:xfrm>
            <a:off x="322600" y="233554"/>
            <a:ext cx="8489357" cy="4737672"/>
            <a:chOff x="322600" y="233554"/>
            <a:chExt cx="8489357" cy="4737672"/>
          </a:xfrm>
        </p:grpSpPr>
        <p:sp>
          <p:nvSpPr>
            <p:cNvPr id="4059" name="Google Shape;4059;p35"/>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0" name="Google Shape;4060;p35"/>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61" name="Google Shape;4061;p35"/>
          <p:cNvGrpSpPr/>
          <p:nvPr/>
        </p:nvGrpSpPr>
        <p:grpSpPr>
          <a:xfrm flipH="1">
            <a:off x="113048" y="4244150"/>
            <a:ext cx="1670875" cy="728850"/>
            <a:chOff x="5385725" y="1777425"/>
            <a:chExt cx="1670875" cy="728850"/>
          </a:xfrm>
        </p:grpSpPr>
        <p:sp>
          <p:nvSpPr>
            <p:cNvPr id="4062" name="Google Shape;4062;p35"/>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3" name="Google Shape;4063;p35"/>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4" name="Google Shape;4064;p35"/>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5" name="Google Shape;4065;p35"/>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6" name="Google Shape;4066;p35"/>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7" name="Google Shape;4067;p35"/>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8" name="Google Shape;4068;p35"/>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9" name="Google Shape;4069;p35"/>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0" name="Google Shape;4070;p35"/>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1" name="Google Shape;4071;p35"/>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72" name="Google Shape;4072;p35"/>
          <p:cNvGrpSpPr/>
          <p:nvPr/>
        </p:nvGrpSpPr>
        <p:grpSpPr>
          <a:xfrm rot="30541">
            <a:off x="8211997" y="236635"/>
            <a:ext cx="695658" cy="685853"/>
            <a:chOff x="1942525" y="2262100"/>
            <a:chExt cx="486625" cy="479800"/>
          </a:xfrm>
        </p:grpSpPr>
        <p:sp>
          <p:nvSpPr>
            <p:cNvPr id="4073" name="Google Shape;4073;p35"/>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4" name="Google Shape;4074;p35"/>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5" name="Google Shape;4075;p35"/>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6" name="Google Shape;4076;p35"/>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7" name="Google Shape;4077;p35"/>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8" name="Google Shape;4078;p35"/>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9" name="Google Shape;4079;p35"/>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0" name="Google Shape;4080;p35"/>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1" name="Google Shape;4081;p35"/>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2" name="Google Shape;4082;p35"/>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3" name="Google Shape;4083;p35"/>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4" name="Google Shape;4084;p35"/>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5" name="Google Shape;4085;p35"/>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6" name="Google Shape;4086;p35"/>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7" name="Google Shape;4087;p35"/>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8" name="Google Shape;4088;p35"/>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9" name="Google Shape;4089;p35"/>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0" name="Google Shape;4090;p35"/>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1" name="Google Shape;4091;p35"/>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092" name="Google Shape;4092;p35"/>
          <p:cNvGrpSpPr/>
          <p:nvPr/>
        </p:nvGrpSpPr>
        <p:grpSpPr>
          <a:xfrm rot="1328761">
            <a:off x="488471" y="291398"/>
            <a:ext cx="503318" cy="496197"/>
            <a:chOff x="1942525" y="2262100"/>
            <a:chExt cx="486625" cy="479800"/>
          </a:xfrm>
        </p:grpSpPr>
        <p:sp>
          <p:nvSpPr>
            <p:cNvPr id="4093" name="Google Shape;4093;p35"/>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4" name="Google Shape;4094;p35"/>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5" name="Google Shape;4095;p35"/>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6" name="Google Shape;4096;p35"/>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7" name="Google Shape;4097;p35"/>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8" name="Google Shape;4098;p35"/>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9" name="Google Shape;4099;p35"/>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0" name="Google Shape;4100;p35"/>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1" name="Google Shape;4101;p35"/>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2" name="Google Shape;4102;p35"/>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3" name="Google Shape;4103;p35"/>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4" name="Google Shape;4104;p35"/>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5" name="Google Shape;4105;p35"/>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6" name="Google Shape;4106;p35"/>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7" name="Google Shape;4107;p35"/>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8" name="Google Shape;4108;p35"/>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09" name="Google Shape;4109;p35"/>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0" name="Google Shape;4110;p35"/>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1" name="Google Shape;4111;p35"/>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12" name="Google Shape;4112;p35"/>
          <p:cNvGrpSpPr/>
          <p:nvPr/>
        </p:nvGrpSpPr>
        <p:grpSpPr>
          <a:xfrm rot="1328592">
            <a:off x="353073" y="594788"/>
            <a:ext cx="363559" cy="358415"/>
            <a:chOff x="1942525" y="2262100"/>
            <a:chExt cx="486625" cy="479800"/>
          </a:xfrm>
        </p:grpSpPr>
        <p:sp>
          <p:nvSpPr>
            <p:cNvPr id="4113" name="Google Shape;4113;p35"/>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4" name="Google Shape;4114;p35"/>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5" name="Google Shape;4115;p35"/>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6" name="Google Shape;4116;p35"/>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7" name="Google Shape;4117;p35"/>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8" name="Google Shape;4118;p35"/>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19" name="Google Shape;4119;p35"/>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0" name="Google Shape;4120;p35"/>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1" name="Google Shape;4121;p35"/>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2" name="Google Shape;4122;p35"/>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3" name="Google Shape;4123;p35"/>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4" name="Google Shape;4124;p35"/>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5" name="Google Shape;4125;p35"/>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6" name="Google Shape;4126;p35"/>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7" name="Google Shape;4127;p35"/>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8" name="Google Shape;4128;p35"/>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9" name="Google Shape;4129;p35"/>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0" name="Google Shape;4130;p35"/>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1" name="Google Shape;4131;p35"/>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matchingName="Section header" type="secHead">
  <p:cSld name="SECTION_HEADER">
    <p:spTree>
      <p:nvGrpSpPr>
        <p:cNvPr id="1" name="Shape 219"/>
        <p:cNvGrpSpPr/>
        <p:nvPr/>
      </p:nvGrpSpPr>
      <p:grpSpPr>
        <a:xfrm>
          <a:off x="0" y="0"/>
          <a:ext cx="0" cy="0"/>
          <a:chOff x="0" y="0"/>
          <a:chExt cx="0" cy="0"/>
        </a:xfrm>
      </p:grpSpPr>
      <p:sp>
        <p:nvSpPr>
          <p:cNvPr id="220" name="Google Shape;220;p3"/>
          <p:cNvSpPr txBox="1">
            <a:spLocks noGrp="1"/>
          </p:cNvSpPr>
          <p:nvPr>
            <p:ph type="title"/>
          </p:nvPr>
        </p:nvSpPr>
        <p:spPr>
          <a:xfrm>
            <a:off x="2102150" y="2321950"/>
            <a:ext cx="5651100" cy="1060200"/>
          </a:xfrm>
          <a:prstGeom prst="rect">
            <a:avLst/>
          </a:prstGeom>
        </p:spPr>
        <p:txBody>
          <a:bodyPr spcFirstLastPara="1" wrap="square" lIns="91425" tIns="91425" rIns="91425" bIns="91425" anchor="ctr" anchorCtr="0">
            <a:noAutofit/>
          </a:bodyPr>
          <a:lstStyle>
            <a:lvl1pPr lvl="0" rtl="0">
              <a:spcBef>
                <a:spcPts val="0"/>
              </a:spcBef>
              <a:spcAft>
                <a:spcPts val="0"/>
              </a:spcAft>
              <a:buSzPts val="7000"/>
              <a:buNone/>
              <a:defRPr sz="4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endParaRPr/>
          </a:p>
        </p:txBody>
      </p:sp>
      <p:sp>
        <p:nvSpPr>
          <p:cNvPr id="221" name="Google Shape;221;p3"/>
          <p:cNvSpPr txBox="1">
            <a:spLocks noGrp="1"/>
          </p:cNvSpPr>
          <p:nvPr>
            <p:ph type="title" idx="2" hasCustomPrompt="1"/>
          </p:nvPr>
        </p:nvSpPr>
        <p:spPr>
          <a:xfrm>
            <a:off x="2102150" y="1043950"/>
            <a:ext cx="1413300" cy="10917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5000"/>
              <a:buNone/>
              <a:defRPr sz="6000"/>
            </a:lvl1pPr>
            <a:lvl2pPr lvl="1" algn="ctr" rtl="0">
              <a:lnSpc>
                <a:spcPct val="100000"/>
              </a:lnSpc>
              <a:spcBef>
                <a:spcPts val="0"/>
              </a:spcBef>
              <a:spcAft>
                <a:spcPts val="0"/>
              </a:spcAft>
              <a:buSzPts val="5000"/>
              <a:buNone/>
              <a:defRPr sz="5000"/>
            </a:lvl2pPr>
            <a:lvl3pPr lvl="2" algn="ctr" rtl="0">
              <a:lnSpc>
                <a:spcPct val="100000"/>
              </a:lnSpc>
              <a:spcBef>
                <a:spcPts val="0"/>
              </a:spcBef>
              <a:spcAft>
                <a:spcPts val="0"/>
              </a:spcAft>
              <a:buSzPts val="5000"/>
              <a:buNone/>
              <a:defRPr sz="5000"/>
            </a:lvl3pPr>
            <a:lvl4pPr lvl="3" algn="ctr" rtl="0">
              <a:lnSpc>
                <a:spcPct val="100000"/>
              </a:lnSpc>
              <a:spcBef>
                <a:spcPts val="0"/>
              </a:spcBef>
              <a:spcAft>
                <a:spcPts val="0"/>
              </a:spcAft>
              <a:buSzPts val="5000"/>
              <a:buNone/>
              <a:defRPr sz="5000"/>
            </a:lvl4pPr>
            <a:lvl5pPr lvl="4" algn="ctr" rtl="0">
              <a:lnSpc>
                <a:spcPct val="100000"/>
              </a:lnSpc>
              <a:spcBef>
                <a:spcPts val="0"/>
              </a:spcBef>
              <a:spcAft>
                <a:spcPts val="0"/>
              </a:spcAft>
              <a:buSzPts val="5000"/>
              <a:buNone/>
              <a:defRPr sz="5000"/>
            </a:lvl5pPr>
            <a:lvl6pPr lvl="5" algn="ctr" rtl="0">
              <a:lnSpc>
                <a:spcPct val="100000"/>
              </a:lnSpc>
              <a:spcBef>
                <a:spcPts val="0"/>
              </a:spcBef>
              <a:spcAft>
                <a:spcPts val="0"/>
              </a:spcAft>
              <a:buSzPts val="5000"/>
              <a:buNone/>
              <a:defRPr sz="5000"/>
            </a:lvl6pPr>
            <a:lvl7pPr lvl="6" algn="ctr" rtl="0">
              <a:lnSpc>
                <a:spcPct val="100000"/>
              </a:lnSpc>
              <a:spcBef>
                <a:spcPts val="0"/>
              </a:spcBef>
              <a:spcAft>
                <a:spcPts val="0"/>
              </a:spcAft>
              <a:buSzPts val="5000"/>
              <a:buNone/>
              <a:defRPr sz="5000"/>
            </a:lvl7pPr>
            <a:lvl8pPr lvl="7" algn="ctr" rtl="0">
              <a:lnSpc>
                <a:spcPct val="100000"/>
              </a:lnSpc>
              <a:spcBef>
                <a:spcPts val="0"/>
              </a:spcBef>
              <a:spcAft>
                <a:spcPts val="0"/>
              </a:spcAft>
              <a:buSzPts val="5000"/>
              <a:buNone/>
              <a:defRPr sz="5000"/>
            </a:lvl8pPr>
            <a:lvl9pPr lvl="8" algn="ctr" rtl="0">
              <a:lnSpc>
                <a:spcPct val="100000"/>
              </a:lnSpc>
              <a:spcBef>
                <a:spcPts val="0"/>
              </a:spcBef>
              <a:spcAft>
                <a:spcPts val="0"/>
              </a:spcAft>
              <a:buSzPts val="5000"/>
              <a:buNone/>
              <a:defRPr sz="5000"/>
            </a:lvl9pPr>
          </a:lstStyle>
          <a:p>
            <a:r>
              <a:t>xx%</a:t>
            </a:r>
          </a:p>
        </p:txBody>
      </p:sp>
      <p:sp>
        <p:nvSpPr>
          <p:cNvPr id="222" name="Google Shape;222;p3"/>
          <p:cNvSpPr txBox="1">
            <a:spLocks noGrp="1"/>
          </p:cNvSpPr>
          <p:nvPr>
            <p:ph type="subTitle" idx="1"/>
          </p:nvPr>
        </p:nvSpPr>
        <p:spPr>
          <a:xfrm>
            <a:off x="2102150" y="3462775"/>
            <a:ext cx="3310200" cy="3849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grpSp>
        <p:nvGrpSpPr>
          <p:cNvPr id="223" name="Google Shape;223;p3"/>
          <p:cNvGrpSpPr/>
          <p:nvPr/>
        </p:nvGrpSpPr>
        <p:grpSpPr>
          <a:xfrm>
            <a:off x="250313" y="163222"/>
            <a:ext cx="8643377" cy="4878328"/>
            <a:chOff x="250313" y="163222"/>
            <a:chExt cx="8643377" cy="4878328"/>
          </a:xfrm>
        </p:grpSpPr>
        <p:sp>
          <p:nvSpPr>
            <p:cNvPr id="224" name="Google Shape;224;p3"/>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5" name="Google Shape;225;p3"/>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26" name="Google Shape;226;p3"/>
          <p:cNvGrpSpPr/>
          <p:nvPr/>
        </p:nvGrpSpPr>
        <p:grpSpPr>
          <a:xfrm>
            <a:off x="844800" y="-29276"/>
            <a:ext cx="871683" cy="1802342"/>
            <a:chOff x="3728750" y="1750575"/>
            <a:chExt cx="597125" cy="1234650"/>
          </a:xfrm>
        </p:grpSpPr>
        <p:sp>
          <p:nvSpPr>
            <p:cNvPr id="227" name="Google Shape;227;p3"/>
            <p:cNvSpPr/>
            <p:nvPr/>
          </p:nvSpPr>
          <p:spPr>
            <a:xfrm>
              <a:off x="3735750" y="2146800"/>
              <a:ext cx="582375" cy="581600"/>
            </a:xfrm>
            <a:custGeom>
              <a:avLst/>
              <a:gdLst/>
              <a:ahLst/>
              <a:cxnLst/>
              <a:rect l="l" t="t" r="r" b="b"/>
              <a:pathLst>
                <a:path w="23295" h="23264" extrusionOk="0">
                  <a:moveTo>
                    <a:pt x="11647" y="869"/>
                  </a:moveTo>
                  <a:cubicBezTo>
                    <a:pt x="17649" y="869"/>
                    <a:pt x="22488" y="5692"/>
                    <a:pt x="22488" y="11663"/>
                  </a:cubicBezTo>
                  <a:cubicBezTo>
                    <a:pt x="22472" y="17618"/>
                    <a:pt x="17649" y="22457"/>
                    <a:pt x="11694" y="22457"/>
                  </a:cubicBezTo>
                  <a:cubicBezTo>
                    <a:pt x="5707" y="22457"/>
                    <a:pt x="884" y="17603"/>
                    <a:pt x="900" y="11601"/>
                  </a:cubicBezTo>
                  <a:cubicBezTo>
                    <a:pt x="900" y="5708"/>
                    <a:pt x="5754" y="869"/>
                    <a:pt x="11647" y="869"/>
                  </a:cubicBezTo>
                  <a:close/>
                  <a:moveTo>
                    <a:pt x="11650" y="0"/>
                  </a:moveTo>
                  <a:cubicBezTo>
                    <a:pt x="5258" y="0"/>
                    <a:pt x="47" y="5190"/>
                    <a:pt x="31" y="11585"/>
                  </a:cubicBezTo>
                  <a:cubicBezTo>
                    <a:pt x="0" y="18006"/>
                    <a:pt x="5211" y="23248"/>
                    <a:pt x="11616" y="23264"/>
                  </a:cubicBezTo>
                  <a:cubicBezTo>
                    <a:pt x="11626" y="23264"/>
                    <a:pt x="11635" y="23264"/>
                    <a:pt x="11645" y="23264"/>
                  </a:cubicBezTo>
                  <a:cubicBezTo>
                    <a:pt x="18052" y="23264"/>
                    <a:pt x="23279" y="18059"/>
                    <a:pt x="23294" y="11663"/>
                  </a:cubicBezTo>
                  <a:cubicBezTo>
                    <a:pt x="23294" y="5242"/>
                    <a:pt x="18099" y="0"/>
                    <a:pt x="11678" y="0"/>
                  </a:cubicBezTo>
                  <a:cubicBezTo>
                    <a:pt x="11669" y="0"/>
                    <a:pt x="11659" y="0"/>
                    <a:pt x="116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8" name="Google Shape;228;p3"/>
            <p:cNvSpPr/>
            <p:nvPr/>
          </p:nvSpPr>
          <p:spPr>
            <a:xfrm>
              <a:off x="3900525" y="1830425"/>
              <a:ext cx="256300" cy="255900"/>
            </a:xfrm>
            <a:custGeom>
              <a:avLst/>
              <a:gdLst/>
              <a:ahLst/>
              <a:cxnLst/>
              <a:rect l="l" t="t" r="r" b="b"/>
              <a:pathLst>
                <a:path w="10252" h="10236" extrusionOk="0">
                  <a:moveTo>
                    <a:pt x="4043" y="554"/>
                  </a:moveTo>
                  <a:cubicBezTo>
                    <a:pt x="4320" y="554"/>
                    <a:pt x="4268" y="882"/>
                    <a:pt x="4312" y="1086"/>
                  </a:cubicBezTo>
                  <a:cubicBezTo>
                    <a:pt x="4343" y="1272"/>
                    <a:pt x="4312" y="1442"/>
                    <a:pt x="4079" y="1489"/>
                  </a:cubicBezTo>
                  <a:cubicBezTo>
                    <a:pt x="2435" y="1846"/>
                    <a:pt x="1598" y="2962"/>
                    <a:pt x="1226" y="4529"/>
                  </a:cubicBezTo>
                  <a:cubicBezTo>
                    <a:pt x="1173" y="4750"/>
                    <a:pt x="1034" y="4778"/>
                    <a:pt x="887" y="4778"/>
                  </a:cubicBezTo>
                  <a:cubicBezTo>
                    <a:pt x="838" y="4778"/>
                    <a:pt x="788" y="4775"/>
                    <a:pt x="740" y="4775"/>
                  </a:cubicBezTo>
                  <a:cubicBezTo>
                    <a:pt x="720" y="4775"/>
                    <a:pt x="701" y="4775"/>
                    <a:pt x="683" y="4777"/>
                  </a:cubicBezTo>
                  <a:cubicBezTo>
                    <a:pt x="466" y="4777"/>
                    <a:pt x="419" y="4637"/>
                    <a:pt x="419" y="4467"/>
                  </a:cubicBezTo>
                  <a:cubicBezTo>
                    <a:pt x="435" y="3877"/>
                    <a:pt x="667" y="3366"/>
                    <a:pt x="1024" y="2900"/>
                  </a:cubicBezTo>
                  <a:cubicBezTo>
                    <a:pt x="1055" y="2854"/>
                    <a:pt x="1132" y="2823"/>
                    <a:pt x="1241" y="2823"/>
                  </a:cubicBezTo>
                  <a:cubicBezTo>
                    <a:pt x="1024" y="3366"/>
                    <a:pt x="652" y="3846"/>
                    <a:pt x="667" y="4498"/>
                  </a:cubicBezTo>
                  <a:cubicBezTo>
                    <a:pt x="736" y="4509"/>
                    <a:pt x="796" y="4523"/>
                    <a:pt x="848" y="4523"/>
                  </a:cubicBezTo>
                  <a:cubicBezTo>
                    <a:pt x="937" y="4523"/>
                    <a:pt x="1000" y="4483"/>
                    <a:pt x="1039" y="4327"/>
                  </a:cubicBezTo>
                  <a:cubicBezTo>
                    <a:pt x="1427" y="2761"/>
                    <a:pt x="2311" y="1644"/>
                    <a:pt x="3955" y="1241"/>
                  </a:cubicBezTo>
                  <a:cubicBezTo>
                    <a:pt x="3971" y="1241"/>
                    <a:pt x="4002" y="1225"/>
                    <a:pt x="4033" y="1210"/>
                  </a:cubicBezTo>
                  <a:cubicBezTo>
                    <a:pt x="4043" y="909"/>
                    <a:pt x="4019" y="788"/>
                    <a:pt x="3885" y="788"/>
                  </a:cubicBezTo>
                  <a:cubicBezTo>
                    <a:pt x="3819" y="788"/>
                    <a:pt x="3726" y="817"/>
                    <a:pt x="3598" y="869"/>
                  </a:cubicBezTo>
                  <a:cubicBezTo>
                    <a:pt x="3366" y="962"/>
                    <a:pt x="3133" y="1055"/>
                    <a:pt x="2854" y="1163"/>
                  </a:cubicBezTo>
                  <a:cubicBezTo>
                    <a:pt x="2869" y="1055"/>
                    <a:pt x="2869" y="993"/>
                    <a:pt x="2885" y="977"/>
                  </a:cubicBezTo>
                  <a:cubicBezTo>
                    <a:pt x="3242" y="838"/>
                    <a:pt x="3614" y="620"/>
                    <a:pt x="3986" y="558"/>
                  </a:cubicBezTo>
                  <a:cubicBezTo>
                    <a:pt x="4007" y="556"/>
                    <a:pt x="4026" y="554"/>
                    <a:pt x="4043" y="554"/>
                  </a:cubicBezTo>
                  <a:close/>
                  <a:moveTo>
                    <a:pt x="6274" y="540"/>
                  </a:moveTo>
                  <a:cubicBezTo>
                    <a:pt x="6291" y="540"/>
                    <a:pt x="6309" y="541"/>
                    <a:pt x="6328" y="543"/>
                  </a:cubicBezTo>
                  <a:cubicBezTo>
                    <a:pt x="6747" y="605"/>
                    <a:pt x="7103" y="760"/>
                    <a:pt x="7414" y="1008"/>
                  </a:cubicBezTo>
                  <a:cubicBezTo>
                    <a:pt x="7398" y="1055"/>
                    <a:pt x="7383" y="1101"/>
                    <a:pt x="7351" y="1148"/>
                  </a:cubicBezTo>
                  <a:cubicBezTo>
                    <a:pt x="7119" y="1055"/>
                    <a:pt x="6886" y="962"/>
                    <a:pt x="6654" y="869"/>
                  </a:cubicBezTo>
                  <a:cubicBezTo>
                    <a:pt x="6524" y="817"/>
                    <a:pt x="6431" y="788"/>
                    <a:pt x="6366" y="788"/>
                  </a:cubicBezTo>
                  <a:cubicBezTo>
                    <a:pt x="6235" y="788"/>
                    <a:pt x="6214" y="905"/>
                    <a:pt x="6235" y="1194"/>
                  </a:cubicBezTo>
                  <a:cubicBezTo>
                    <a:pt x="6592" y="1334"/>
                    <a:pt x="6979" y="1442"/>
                    <a:pt x="7320" y="1629"/>
                  </a:cubicBezTo>
                  <a:cubicBezTo>
                    <a:pt x="8329" y="2218"/>
                    <a:pt x="8933" y="3117"/>
                    <a:pt x="9197" y="4250"/>
                  </a:cubicBezTo>
                  <a:cubicBezTo>
                    <a:pt x="9244" y="4401"/>
                    <a:pt x="9282" y="4527"/>
                    <a:pt x="9416" y="4527"/>
                  </a:cubicBezTo>
                  <a:cubicBezTo>
                    <a:pt x="9461" y="4527"/>
                    <a:pt x="9516" y="4513"/>
                    <a:pt x="9585" y="4482"/>
                  </a:cubicBezTo>
                  <a:cubicBezTo>
                    <a:pt x="9616" y="3862"/>
                    <a:pt x="9228" y="3366"/>
                    <a:pt x="8964" y="2838"/>
                  </a:cubicBezTo>
                  <a:cubicBezTo>
                    <a:pt x="8995" y="2823"/>
                    <a:pt x="9042" y="2807"/>
                    <a:pt x="9073" y="2792"/>
                  </a:cubicBezTo>
                  <a:cubicBezTo>
                    <a:pt x="9135" y="2823"/>
                    <a:pt x="9213" y="2869"/>
                    <a:pt x="9244" y="2916"/>
                  </a:cubicBezTo>
                  <a:cubicBezTo>
                    <a:pt x="9585" y="3366"/>
                    <a:pt x="9802" y="3846"/>
                    <a:pt x="9833" y="4405"/>
                  </a:cubicBezTo>
                  <a:cubicBezTo>
                    <a:pt x="9833" y="4591"/>
                    <a:pt x="9833" y="4761"/>
                    <a:pt x="9585" y="4777"/>
                  </a:cubicBezTo>
                  <a:cubicBezTo>
                    <a:pt x="9532" y="4781"/>
                    <a:pt x="9484" y="4783"/>
                    <a:pt x="9440" y="4783"/>
                  </a:cubicBezTo>
                  <a:cubicBezTo>
                    <a:pt x="9164" y="4783"/>
                    <a:pt x="9065" y="4694"/>
                    <a:pt x="9011" y="4467"/>
                  </a:cubicBezTo>
                  <a:cubicBezTo>
                    <a:pt x="8732" y="3210"/>
                    <a:pt x="8065" y="2249"/>
                    <a:pt x="6886" y="1691"/>
                  </a:cubicBezTo>
                  <a:cubicBezTo>
                    <a:pt x="6685" y="1598"/>
                    <a:pt x="6436" y="1551"/>
                    <a:pt x="6204" y="1504"/>
                  </a:cubicBezTo>
                  <a:cubicBezTo>
                    <a:pt x="5878" y="1427"/>
                    <a:pt x="5940" y="1194"/>
                    <a:pt x="5956" y="962"/>
                  </a:cubicBezTo>
                  <a:cubicBezTo>
                    <a:pt x="5985" y="758"/>
                    <a:pt x="6014" y="540"/>
                    <a:pt x="6274" y="540"/>
                  </a:cubicBezTo>
                  <a:close/>
                  <a:moveTo>
                    <a:pt x="5275" y="1821"/>
                  </a:moveTo>
                  <a:cubicBezTo>
                    <a:pt x="5512" y="1821"/>
                    <a:pt x="5749" y="1827"/>
                    <a:pt x="5987" y="1846"/>
                  </a:cubicBezTo>
                  <a:cubicBezTo>
                    <a:pt x="6840" y="1892"/>
                    <a:pt x="7507" y="2357"/>
                    <a:pt x="8018" y="3009"/>
                  </a:cubicBezTo>
                  <a:cubicBezTo>
                    <a:pt x="9352" y="4761"/>
                    <a:pt x="8732" y="7367"/>
                    <a:pt x="6793" y="8220"/>
                  </a:cubicBezTo>
                  <a:cubicBezTo>
                    <a:pt x="6452" y="8359"/>
                    <a:pt x="6080" y="8406"/>
                    <a:pt x="5723" y="8499"/>
                  </a:cubicBezTo>
                  <a:cubicBezTo>
                    <a:pt x="5723" y="8483"/>
                    <a:pt x="5723" y="8452"/>
                    <a:pt x="5708" y="8437"/>
                  </a:cubicBezTo>
                  <a:cubicBezTo>
                    <a:pt x="5501" y="8437"/>
                    <a:pt x="5287" y="8423"/>
                    <a:pt x="5076" y="8423"/>
                  </a:cubicBezTo>
                  <a:cubicBezTo>
                    <a:pt x="4970" y="8423"/>
                    <a:pt x="4865" y="8427"/>
                    <a:pt x="4762" y="8437"/>
                  </a:cubicBezTo>
                  <a:cubicBezTo>
                    <a:pt x="4684" y="8444"/>
                    <a:pt x="4607" y="8447"/>
                    <a:pt x="4531" y="8447"/>
                  </a:cubicBezTo>
                  <a:cubicBezTo>
                    <a:pt x="3194" y="8447"/>
                    <a:pt x="2117" y="7440"/>
                    <a:pt x="1706" y="6266"/>
                  </a:cubicBezTo>
                  <a:cubicBezTo>
                    <a:pt x="1132" y="4591"/>
                    <a:pt x="1923" y="2699"/>
                    <a:pt x="3521" y="2016"/>
                  </a:cubicBezTo>
                  <a:cubicBezTo>
                    <a:pt x="3722" y="1939"/>
                    <a:pt x="3955" y="1861"/>
                    <a:pt x="4172" y="1846"/>
                  </a:cubicBezTo>
                  <a:cubicBezTo>
                    <a:pt x="4540" y="1836"/>
                    <a:pt x="4907" y="1821"/>
                    <a:pt x="5275" y="1821"/>
                  </a:cubicBezTo>
                  <a:close/>
                  <a:moveTo>
                    <a:pt x="9428" y="5470"/>
                  </a:moveTo>
                  <a:cubicBezTo>
                    <a:pt x="9500" y="5470"/>
                    <a:pt x="9578" y="5487"/>
                    <a:pt x="9662" y="5521"/>
                  </a:cubicBezTo>
                  <a:cubicBezTo>
                    <a:pt x="9740" y="5552"/>
                    <a:pt x="9817" y="5645"/>
                    <a:pt x="9817" y="5707"/>
                  </a:cubicBezTo>
                  <a:cubicBezTo>
                    <a:pt x="9848" y="6359"/>
                    <a:pt x="9600" y="6917"/>
                    <a:pt x="9182" y="7413"/>
                  </a:cubicBezTo>
                  <a:cubicBezTo>
                    <a:pt x="9172" y="7432"/>
                    <a:pt x="9142" y="7439"/>
                    <a:pt x="9100" y="7439"/>
                  </a:cubicBezTo>
                  <a:cubicBezTo>
                    <a:pt x="9070" y="7439"/>
                    <a:pt x="9034" y="7435"/>
                    <a:pt x="8995" y="7429"/>
                  </a:cubicBezTo>
                  <a:cubicBezTo>
                    <a:pt x="9244" y="6902"/>
                    <a:pt x="9600" y="6421"/>
                    <a:pt x="9585" y="5800"/>
                  </a:cubicBezTo>
                  <a:cubicBezTo>
                    <a:pt x="9515" y="5768"/>
                    <a:pt x="9459" y="5752"/>
                    <a:pt x="9414" y="5752"/>
                  </a:cubicBezTo>
                  <a:cubicBezTo>
                    <a:pt x="9307" y="5752"/>
                    <a:pt x="9256" y="5839"/>
                    <a:pt x="9213" y="6002"/>
                  </a:cubicBezTo>
                  <a:cubicBezTo>
                    <a:pt x="8809" y="7491"/>
                    <a:pt x="7972" y="8592"/>
                    <a:pt x="6405" y="8980"/>
                  </a:cubicBezTo>
                  <a:cubicBezTo>
                    <a:pt x="6157" y="9042"/>
                    <a:pt x="6204" y="9197"/>
                    <a:pt x="6235" y="9352"/>
                  </a:cubicBezTo>
                  <a:cubicBezTo>
                    <a:pt x="6259" y="9464"/>
                    <a:pt x="6312" y="9497"/>
                    <a:pt x="6374" y="9497"/>
                  </a:cubicBezTo>
                  <a:cubicBezTo>
                    <a:pt x="6433" y="9497"/>
                    <a:pt x="6500" y="9468"/>
                    <a:pt x="6561" y="9445"/>
                  </a:cubicBezTo>
                  <a:cubicBezTo>
                    <a:pt x="6747" y="9367"/>
                    <a:pt x="6917" y="9290"/>
                    <a:pt x="7103" y="9212"/>
                  </a:cubicBezTo>
                  <a:cubicBezTo>
                    <a:pt x="7181" y="9181"/>
                    <a:pt x="7274" y="9150"/>
                    <a:pt x="7414" y="9119"/>
                  </a:cubicBezTo>
                  <a:lnTo>
                    <a:pt x="7414" y="9119"/>
                  </a:lnTo>
                  <a:cubicBezTo>
                    <a:pt x="7383" y="9212"/>
                    <a:pt x="7398" y="9274"/>
                    <a:pt x="7367" y="9290"/>
                  </a:cubicBezTo>
                  <a:cubicBezTo>
                    <a:pt x="7010" y="9445"/>
                    <a:pt x="6654" y="9647"/>
                    <a:pt x="6266" y="9709"/>
                  </a:cubicBezTo>
                  <a:cubicBezTo>
                    <a:pt x="6241" y="9713"/>
                    <a:pt x="6219" y="9716"/>
                    <a:pt x="6198" y="9716"/>
                  </a:cubicBezTo>
                  <a:cubicBezTo>
                    <a:pt x="5947" y="9716"/>
                    <a:pt x="5983" y="9382"/>
                    <a:pt x="5940" y="9181"/>
                  </a:cubicBezTo>
                  <a:cubicBezTo>
                    <a:pt x="5909" y="8980"/>
                    <a:pt x="5971" y="8809"/>
                    <a:pt x="6204" y="8763"/>
                  </a:cubicBezTo>
                  <a:cubicBezTo>
                    <a:pt x="7708" y="8483"/>
                    <a:pt x="8484" y="7444"/>
                    <a:pt x="8949" y="6111"/>
                  </a:cubicBezTo>
                  <a:cubicBezTo>
                    <a:pt x="8980" y="6033"/>
                    <a:pt x="8995" y="5971"/>
                    <a:pt x="9011" y="5893"/>
                  </a:cubicBezTo>
                  <a:cubicBezTo>
                    <a:pt x="9058" y="5625"/>
                    <a:pt x="9210" y="5470"/>
                    <a:pt x="9428" y="5470"/>
                  </a:cubicBezTo>
                  <a:close/>
                  <a:moveTo>
                    <a:pt x="798" y="5488"/>
                  </a:moveTo>
                  <a:cubicBezTo>
                    <a:pt x="1103" y="5488"/>
                    <a:pt x="1185" y="5564"/>
                    <a:pt x="1241" y="5831"/>
                  </a:cubicBezTo>
                  <a:cubicBezTo>
                    <a:pt x="1489" y="6933"/>
                    <a:pt x="2063" y="7817"/>
                    <a:pt x="3025" y="8390"/>
                  </a:cubicBezTo>
                  <a:cubicBezTo>
                    <a:pt x="3319" y="8561"/>
                    <a:pt x="3660" y="8654"/>
                    <a:pt x="3986" y="8747"/>
                  </a:cubicBezTo>
                  <a:cubicBezTo>
                    <a:pt x="4312" y="8840"/>
                    <a:pt x="4374" y="8949"/>
                    <a:pt x="4281" y="9414"/>
                  </a:cubicBezTo>
                  <a:cubicBezTo>
                    <a:pt x="4233" y="9628"/>
                    <a:pt x="4140" y="9741"/>
                    <a:pt x="3968" y="9741"/>
                  </a:cubicBezTo>
                  <a:cubicBezTo>
                    <a:pt x="3914" y="9741"/>
                    <a:pt x="3854" y="9731"/>
                    <a:pt x="3784" y="9709"/>
                  </a:cubicBezTo>
                  <a:cubicBezTo>
                    <a:pt x="3521" y="9631"/>
                    <a:pt x="3257" y="9507"/>
                    <a:pt x="3009" y="9383"/>
                  </a:cubicBezTo>
                  <a:cubicBezTo>
                    <a:pt x="2947" y="9352"/>
                    <a:pt x="2900" y="9274"/>
                    <a:pt x="2838" y="9212"/>
                  </a:cubicBezTo>
                  <a:cubicBezTo>
                    <a:pt x="2854" y="9181"/>
                    <a:pt x="2885" y="9150"/>
                    <a:pt x="2916" y="9119"/>
                  </a:cubicBezTo>
                  <a:cubicBezTo>
                    <a:pt x="3164" y="9228"/>
                    <a:pt x="3428" y="9336"/>
                    <a:pt x="3691" y="9445"/>
                  </a:cubicBezTo>
                  <a:cubicBezTo>
                    <a:pt x="3757" y="9467"/>
                    <a:pt x="3826" y="9496"/>
                    <a:pt x="3886" y="9496"/>
                  </a:cubicBezTo>
                  <a:cubicBezTo>
                    <a:pt x="3953" y="9496"/>
                    <a:pt x="4008" y="9459"/>
                    <a:pt x="4033" y="9336"/>
                  </a:cubicBezTo>
                  <a:cubicBezTo>
                    <a:pt x="4064" y="9150"/>
                    <a:pt x="4048" y="9042"/>
                    <a:pt x="3831" y="8980"/>
                  </a:cubicBezTo>
                  <a:cubicBezTo>
                    <a:pt x="2296" y="8577"/>
                    <a:pt x="1474" y="7506"/>
                    <a:pt x="1055" y="6049"/>
                  </a:cubicBezTo>
                  <a:cubicBezTo>
                    <a:pt x="1019" y="5894"/>
                    <a:pt x="984" y="5758"/>
                    <a:pt x="844" y="5758"/>
                  </a:cubicBezTo>
                  <a:cubicBezTo>
                    <a:pt x="801" y="5758"/>
                    <a:pt x="748" y="5771"/>
                    <a:pt x="683" y="5800"/>
                  </a:cubicBezTo>
                  <a:cubicBezTo>
                    <a:pt x="636" y="6405"/>
                    <a:pt x="1024" y="6886"/>
                    <a:pt x="1288" y="7413"/>
                  </a:cubicBezTo>
                  <a:cubicBezTo>
                    <a:pt x="1257" y="7429"/>
                    <a:pt x="1226" y="7460"/>
                    <a:pt x="1194" y="7475"/>
                  </a:cubicBezTo>
                  <a:cubicBezTo>
                    <a:pt x="1117" y="7429"/>
                    <a:pt x="1039" y="7398"/>
                    <a:pt x="993" y="7336"/>
                  </a:cubicBezTo>
                  <a:cubicBezTo>
                    <a:pt x="683" y="6902"/>
                    <a:pt x="466" y="6436"/>
                    <a:pt x="435" y="5909"/>
                  </a:cubicBezTo>
                  <a:cubicBezTo>
                    <a:pt x="419" y="5707"/>
                    <a:pt x="404" y="5506"/>
                    <a:pt x="698" y="5490"/>
                  </a:cubicBezTo>
                  <a:cubicBezTo>
                    <a:pt x="734" y="5489"/>
                    <a:pt x="767" y="5488"/>
                    <a:pt x="798" y="5488"/>
                  </a:cubicBezTo>
                  <a:close/>
                  <a:moveTo>
                    <a:pt x="5131" y="0"/>
                  </a:moveTo>
                  <a:cubicBezTo>
                    <a:pt x="5122" y="0"/>
                    <a:pt x="5112" y="0"/>
                    <a:pt x="5103" y="0"/>
                  </a:cubicBezTo>
                  <a:cubicBezTo>
                    <a:pt x="2311" y="0"/>
                    <a:pt x="16" y="2295"/>
                    <a:pt x="16" y="5103"/>
                  </a:cubicBezTo>
                  <a:cubicBezTo>
                    <a:pt x="0" y="7925"/>
                    <a:pt x="2296" y="10236"/>
                    <a:pt x="5134" y="10236"/>
                  </a:cubicBezTo>
                  <a:cubicBezTo>
                    <a:pt x="7941" y="10236"/>
                    <a:pt x="10236" y="7941"/>
                    <a:pt x="10252" y="5134"/>
                  </a:cubicBezTo>
                  <a:cubicBezTo>
                    <a:pt x="10252" y="2305"/>
                    <a:pt x="7972" y="0"/>
                    <a:pt x="51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9" name="Google Shape;229;p3"/>
            <p:cNvSpPr/>
            <p:nvPr/>
          </p:nvSpPr>
          <p:spPr>
            <a:xfrm>
              <a:off x="4013350" y="2856700"/>
              <a:ext cx="27100" cy="122525"/>
            </a:xfrm>
            <a:custGeom>
              <a:avLst/>
              <a:gdLst/>
              <a:ahLst/>
              <a:cxnLst/>
              <a:rect l="l" t="t" r="r" b="b"/>
              <a:pathLst>
                <a:path w="1084" h="4901" extrusionOk="0">
                  <a:moveTo>
                    <a:pt x="528" y="1"/>
                  </a:moveTo>
                  <a:cubicBezTo>
                    <a:pt x="512" y="79"/>
                    <a:pt x="466" y="156"/>
                    <a:pt x="466" y="234"/>
                  </a:cubicBezTo>
                  <a:cubicBezTo>
                    <a:pt x="388" y="761"/>
                    <a:pt x="295" y="1288"/>
                    <a:pt x="233" y="1816"/>
                  </a:cubicBezTo>
                  <a:cubicBezTo>
                    <a:pt x="155" y="2684"/>
                    <a:pt x="93" y="3553"/>
                    <a:pt x="31" y="4405"/>
                  </a:cubicBezTo>
                  <a:cubicBezTo>
                    <a:pt x="0" y="4685"/>
                    <a:pt x="93" y="4855"/>
                    <a:pt x="404" y="4886"/>
                  </a:cubicBezTo>
                  <a:cubicBezTo>
                    <a:pt x="487" y="4896"/>
                    <a:pt x="560" y="4901"/>
                    <a:pt x="625" y="4901"/>
                  </a:cubicBezTo>
                  <a:cubicBezTo>
                    <a:pt x="986" y="4901"/>
                    <a:pt x="1084" y="4744"/>
                    <a:pt x="1070" y="4297"/>
                  </a:cubicBezTo>
                  <a:cubicBezTo>
                    <a:pt x="1070" y="4235"/>
                    <a:pt x="1070" y="4173"/>
                    <a:pt x="1070" y="4111"/>
                  </a:cubicBezTo>
                  <a:cubicBezTo>
                    <a:pt x="993" y="3180"/>
                    <a:pt x="915" y="2250"/>
                    <a:pt x="822" y="1335"/>
                  </a:cubicBezTo>
                  <a:cubicBezTo>
                    <a:pt x="776" y="885"/>
                    <a:pt x="683" y="451"/>
                    <a:pt x="62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0" name="Google Shape;230;p3"/>
            <p:cNvSpPr/>
            <p:nvPr/>
          </p:nvSpPr>
          <p:spPr>
            <a:xfrm>
              <a:off x="4041275" y="2836950"/>
              <a:ext cx="48475" cy="41100"/>
            </a:xfrm>
            <a:custGeom>
              <a:avLst/>
              <a:gdLst/>
              <a:ahLst/>
              <a:cxnLst/>
              <a:rect l="l" t="t" r="r" b="b"/>
              <a:pathLst>
                <a:path w="1939" h="1644" extrusionOk="0">
                  <a:moveTo>
                    <a:pt x="1473" y="0"/>
                  </a:moveTo>
                  <a:cubicBezTo>
                    <a:pt x="202" y="310"/>
                    <a:pt x="202" y="310"/>
                    <a:pt x="0" y="589"/>
                  </a:cubicBezTo>
                  <a:cubicBezTo>
                    <a:pt x="93" y="853"/>
                    <a:pt x="233" y="1101"/>
                    <a:pt x="295" y="1365"/>
                  </a:cubicBezTo>
                  <a:cubicBezTo>
                    <a:pt x="341" y="1582"/>
                    <a:pt x="465" y="1644"/>
                    <a:pt x="651" y="1644"/>
                  </a:cubicBezTo>
                  <a:cubicBezTo>
                    <a:pt x="1241" y="1644"/>
                    <a:pt x="1846" y="1148"/>
                    <a:pt x="1939" y="651"/>
                  </a:cubicBezTo>
                  <a:cubicBezTo>
                    <a:pt x="1768" y="419"/>
                    <a:pt x="1628" y="217"/>
                    <a:pt x="14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1" name="Google Shape;231;p3"/>
            <p:cNvSpPr/>
            <p:nvPr/>
          </p:nvSpPr>
          <p:spPr>
            <a:xfrm>
              <a:off x="4039700" y="2799400"/>
              <a:ext cx="51225" cy="39500"/>
            </a:xfrm>
            <a:custGeom>
              <a:avLst/>
              <a:gdLst/>
              <a:ahLst/>
              <a:cxnLst/>
              <a:rect l="l" t="t" r="r" b="b"/>
              <a:pathLst>
                <a:path w="2049" h="1580" extrusionOk="0">
                  <a:moveTo>
                    <a:pt x="770" y="1"/>
                  </a:moveTo>
                  <a:cubicBezTo>
                    <a:pt x="596" y="1"/>
                    <a:pt x="421" y="44"/>
                    <a:pt x="249" y="137"/>
                  </a:cubicBezTo>
                  <a:cubicBezTo>
                    <a:pt x="141" y="199"/>
                    <a:pt x="1" y="292"/>
                    <a:pt x="156" y="416"/>
                  </a:cubicBezTo>
                  <a:cubicBezTo>
                    <a:pt x="497" y="711"/>
                    <a:pt x="559" y="1068"/>
                    <a:pt x="451" y="1580"/>
                  </a:cubicBezTo>
                  <a:cubicBezTo>
                    <a:pt x="1025" y="1393"/>
                    <a:pt x="1521" y="1223"/>
                    <a:pt x="2048" y="1037"/>
                  </a:cubicBezTo>
                  <a:cubicBezTo>
                    <a:pt x="1893" y="634"/>
                    <a:pt x="1691" y="354"/>
                    <a:pt x="1366" y="168"/>
                  </a:cubicBezTo>
                  <a:cubicBezTo>
                    <a:pt x="1174" y="60"/>
                    <a:pt x="973" y="1"/>
                    <a:pt x="77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2" name="Google Shape;232;p3"/>
            <p:cNvSpPr/>
            <p:nvPr/>
          </p:nvSpPr>
          <p:spPr>
            <a:xfrm>
              <a:off x="4009075" y="2811350"/>
              <a:ext cx="36475" cy="37250"/>
            </a:xfrm>
            <a:custGeom>
              <a:avLst/>
              <a:gdLst/>
              <a:ahLst/>
              <a:cxnLst/>
              <a:rect l="l" t="t" r="r" b="b"/>
              <a:pathLst>
                <a:path w="1459" h="1490" extrusionOk="0">
                  <a:moveTo>
                    <a:pt x="776" y="0"/>
                  </a:moveTo>
                  <a:cubicBezTo>
                    <a:pt x="280" y="16"/>
                    <a:pt x="1" y="249"/>
                    <a:pt x="1" y="667"/>
                  </a:cubicBezTo>
                  <a:cubicBezTo>
                    <a:pt x="1" y="1086"/>
                    <a:pt x="342" y="1489"/>
                    <a:pt x="730" y="1489"/>
                  </a:cubicBezTo>
                  <a:cubicBezTo>
                    <a:pt x="1102" y="1489"/>
                    <a:pt x="1443" y="1117"/>
                    <a:pt x="1443" y="698"/>
                  </a:cubicBezTo>
                  <a:cubicBezTo>
                    <a:pt x="1459" y="295"/>
                    <a:pt x="1164" y="0"/>
                    <a:pt x="7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3" name="Google Shape;233;p3"/>
            <p:cNvSpPr/>
            <p:nvPr/>
          </p:nvSpPr>
          <p:spPr>
            <a:xfrm>
              <a:off x="4007525" y="1757525"/>
              <a:ext cx="39575" cy="37475"/>
            </a:xfrm>
            <a:custGeom>
              <a:avLst/>
              <a:gdLst/>
              <a:ahLst/>
              <a:cxnLst/>
              <a:rect l="l" t="t" r="r" b="b"/>
              <a:pathLst>
                <a:path w="1583" h="1499" extrusionOk="0">
                  <a:moveTo>
                    <a:pt x="699" y="0"/>
                  </a:moveTo>
                  <a:cubicBezTo>
                    <a:pt x="202" y="0"/>
                    <a:pt x="1" y="233"/>
                    <a:pt x="140" y="698"/>
                  </a:cubicBezTo>
                  <a:cubicBezTo>
                    <a:pt x="187" y="869"/>
                    <a:pt x="264" y="1040"/>
                    <a:pt x="326" y="1210"/>
                  </a:cubicBezTo>
                  <a:cubicBezTo>
                    <a:pt x="396" y="1420"/>
                    <a:pt x="536" y="1498"/>
                    <a:pt x="699" y="1498"/>
                  </a:cubicBezTo>
                  <a:cubicBezTo>
                    <a:pt x="754" y="1498"/>
                    <a:pt x="811" y="1489"/>
                    <a:pt x="869" y="1474"/>
                  </a:cubicBezTo>
                  <a:cubicBezTo>
                    <a:pt x="1009" y="1443"/>
                    <a:pt x="1148" y="1334"/>
                    <a:pt x="1226" y="1210"/>
                  </a:cubicBezTo>
                  <a:cubicBezTo>
                    <a:pt x="1319" y="1102"/>
                    <a:pt x="1366" y="931"/>
                    <a:pt x="1412" y="791"/>
                  </a:cubicBezTo>
                  <a:cubicBezTo>
                    <a:pt x="1583" y="233"/>
                    <a:pt x="1412" y="0"/>
                    <a:pt x="8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4" name="Google Shape;234;p3"/>
            <p:cNvSpPr/>
            <p:nvPr/>
          </p:nvSpPr>
          <p:spPr>
            <a:xfrm>
              <a:off x="3969525" y="2810175"/>
              <a:ext cx="39975" cy="39475"/>
            </a:xfrm>
            <a:custGeom>
              <a:avLst/>
              <a:gdLst/>
              <a:ahLst/>
              <a:cxnLst/>
              <a:rect l="l" t="t" r="r" b="b"/>
              <a:pathLst>
                <a:path w="1599" h="1579" extrusionOk="0">
                  <a:moveTo>
                    <a:pt x="792" y="1"/>
                  </a:moveTo>
                  <a:cubicBezTo>
                    <a:pt x="513" y="218"/>
                    <a:pt x="265" y="420"/>
                    <a:pt x="1" y="637"/>
                  </a:cubicBezTo>
                  <a:cubicBezTo>
                    <a:pt x="99" y="1166"/>
                    <a:pt x="638" y="1578"/>
                    <a:pt x="1181" y="1578"/>
                  </a:cubicBezTo>
                  <a:cubicBezTo>
                    <a:pt x="1322" y="1578"/>
                    <a:pt x="1464" y="1551"/>
                    <a:pt x="1598" y="1490"/>
                  </a:cubicBezTo>
                  <a:cubicBezTo>
                    <a:pt x="1366" y="1164"/>
                    <a:pt x="1226" y="807"/>
                    <a:pt x="1350" y="389"/>
                  </a:cubicBezTo>
                  <a:cubicBezTo>
                    <a:pt x="1350" y="358"/>
                    <a:pt x="1304" y="280"/>
                    <a:pt x="1257" y="265"/>
                  </a:cubicBezTo>
                  <a:cubicBezTo>
                    <a:pt x="1087" y="156"/>
                    <a:pt x="916" y="63"/>
                    <a:pt x="79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5" name="Google Shape;235;p3"/>
            <p:cNvSpPr/>
            <p:nvPr/>
          </p:nvSpPr>
          <p:spPr>
            <a:xfrm>
              <a:off x="3974575" y="2778875"/>
              <a:ext cx="41500" cy="33075"/>
            </a:xfrm>
            <a:custGeom>
              <a:avLst/>
              <a:gdLst/>
              <a:ahLst/>
              <a:cxnLst/>
              <a:rect l="l" t="t" r="r" b="b"/>
              <a:pathLst>
                <a:path w="1660" h="1323" extrusionOk="0">
                  <a:moveTo>
                    <a:pt x="1001" y="1"/>
                  </a:moveTo>
                  <a:cubicBezTo>
                    <a:pt x="629" y="1"/>
                    <a:pt x="272" y="225"/>
                    <a:pt x="1" y="664"/>
                  </a:cubicBezTo>
                  <a:cubicBezTo>
                    <a:pt x="404" y="881"/>
                    <a:pt x="791" y="1098"/>
                    <a:pt x="1179" y="1299"/>
                  </a:cubicBezTo>
                  <a:cubicBezTo>
                    <a:pt x="1202" y="1315"/>
                    <a:pt x="1241" y="1323"/>
                    <a:pt x="1278" y="1323"/>
                  </a:cubicBezTo>
                  <a:cubicBezTo>
                    <a:pt x="1315" y="1323"/>
                    <a:pt x="1350" y="1315"/>
                    <a:pt x="1365" y="1299"/>
                  </a:cubicBezTo>
                  <a:cubicBezTo>
                    <a:pt x="1660" y="1067"/>
                    <a:pt x="1489" y="741"/>
                    <a:pt x="1505" y="462"/>
                  </a:cubicBezTo>
                  <a:cubicBezTo>
                    <a:pt x="1520" y="338"/>
                    <a:pt x="1427" y="198"/>
                    <a:pt x="1381" y="74"/>
                  </a:cubicBezTo>
                  <a:cubicBezTo>
                    <a:pt x="1365" y="43"/>
                    <a:pt x="1288" y="28"/>
                    <a:pt x="1226" y="28"/>
                  </a:cubicBezTo>
                  <a:cubicBezTo>
                    <a:pt x="1150" y="10"/>
                    <a:pt x="1075" y="1"/>
                    <a:pt x="10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6" name="Google Shape;236;p3"/>
            <p:cNvSpPr/>
            <p:nvPr/>
          </p:nvSpPr>
          <p:spPr>
            <a:xfrm>
              <a:off x="4001325" y="2855150"/>
              <a:ext cx="19025" cy="119850"/>
            </a:xfrm>
            <a:custGeom>
              <a:avLst/>
              <a:gdLst/>
              <a:ahLst/>
              <a:cxnLst/>
              <a:rect l="l" t="t" r="r" b="b"/>
              <a:pathLst>
                <a:path w="761" h="4794" extrusionOk="0">
                  <a:moveTo>
                    <a:pt x="761" y="1"/>
                  </a:moveTo>
                  <a:cubicBezTo>
                    <a:pt x="621" y="218"/>
                    <a:pt x="466" y="466"/>
                    <a:pt x="435" y="714"/>
                  </a:cubicBezTo>
                  <a:cubicBezTo>
                    <a:pt x="280" y="1940"/>
                    <a:pt x="140" y="3180"/>
                    <a:pt x="1" y="4405"/>
                  </a:cubicBezTo>
                  <a:cubicBezTo>
                    <a:pt x="1" y="4530"/>
                    <a:pt x="78" y="4669"/>
                    <a:pt x="125" y="4793"/>
                  </a:cubicBezTo>
                  <a:cubicBezTo>
                    <a:pt x="140" y="4793"/>
                    <a:pt x="156" y="4778"/>
                    <a:pt x="171" y="4762"/>
                  </a:cubicBezTo>
                  <a:cubicBezTo>
                    <a:pt x="373" y="3165"/>
                    <a:pt x="559" y="1583"/>
                    <a:pt x="761"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7" name="Google Shape;237;p3"/>
            <p:cNvSpPr/>
            <p:nvPr/>
          </p:nvSpPr>
          <p:spPr>
            <a:xfrm>
              <a:off x="4034275" y="2855550"/>
              <a:ext cx="22125" cy="119825"/>
            </a:xfrm>
            <a:custGeom>
              <a:avLst/>
              <a:gdLst/>
              <a:ahLst/>
              <a:cxnLst/>
              <a:rect l="l" t="t" r="r" b="b"/>
              <a:pathLst>
                <a:path w="885" h="4793" extrusionOk="0">
                  <a:moveTo>
                    <a:pt x="1" y="0"/>
                  </a:moveTo>
                  <a:lnTo>
                    <a:pt x="1" y="0"/>
                  </a:lnTo>
                  <a:cubicBezTo>
                    <a:pt x="187" y="1582"/>
                    <a:pt x="389" y="3164"/>
                    <a:pt x="590" y="4793"/>
                  </a:cubicBezTo>
                  <a:cubicBezTo>
                    <a:pt x="637" y="4684"/>
                    <a:pt x="730" y="4607"/>
                    <a:pt x="745" y="4498"/>
                  </a:cubicBezTo>
                  <a:cubicBezTo>
                    <a:pt x="885" y="3599"/>
                    <a:pt x="327" y="342"/>
                    <a:pt x="1"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8" name="Google Shape;238;p3"/>
            <p:cNvSpPr/>
            <p:nvPr/>
          </p:nvSpPr>
          <p:spPr>
            <a:xfrm>
              <a:off x="4012575" y="1801725"/>
              <a:ext cx="29100" cy="20950"/>
            </a:xfrm>
            <a:custGeom>
              <a:avLst/>
              <a:gdLst/>
              <a:ahLst/>
              <a:cxnLst/>
              <a:rect l="l" t="t" r="r" b="b"/>
              <a:pathLst>
                <a:path w="1164" h="838" extrusionOk="0">
                  <a:moveTo>
                    <a:pt x="590" y="0"/>
                  </a:moveTo>
                  <a:cubicBezTo>
                    <a:pt x="280" y="0"/>
                    <a:pt x="16" y="171"/>
                    <a:pt x="16" y="388"/>
                  </a:cubicBezTo>
                  <a:cubicBezTo>
                    <a:pt x="0" y="683"/>
                    <a:pt x="202" y="838"/>
                    <a:pt x="574" y="838"/>
                  </a:cubicBezTo>
                  <a:cubicBezTo>
                    <a:pt x="977" y="838"/>
                    <a:pt x="1148" y="698"/>
                    <a:pt x="1164" y="404"/>
                  </a:cubicBezTo>
                  <a:cubicBezTo>
                    <a:pt x="1164" y="187"/>
                    <a:pt x="900" y="0"/>
                    <a:pt x="590"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9" name="Google Shape;239;p3"/>
            <p:cNvSpPr/>
            <p:nvPr/>
          </p:nvSpPr>
          <p:spPr>
            <a:xfrm>
              <a:off x="4012950" y="2776450"/>
              <a:ext cx="22125" cy="29100"/>
            </a:xfrm>
            <a:custGeom>
              <a:avLst/>
              <a:gdLst/>
              <a:ahLst/>
              <a:cxnLst/>
              <a:rect l="l" t="t" r="r" b="b"/>
              <a:pathLst>
                <a:path w="885" h="1164" extrusionOk="0">
                  <a:moveTo>
                    <a:pt x="885" y="1"/>
                  </a:moveTo>
                  <a:cubicBezTo>
                    <a:pt x="544" y="357"/>
                    <a:pt x="1" y="543"/>
                    <a:pt x="296" y="1164"/>
                  </a:cubicBezTo>
                  <a:lnTo>
                    <a:pt x="885" y="1164"/>
                  </a:lnTo>
                  <a:lnTo>
                    <a:pt x="885" y="1"/>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0" name="Google Shape;240;p3"/>
            <p:cNvSpPr/>
            <p:nvPr/>
          </p:nvSpPr>
          <p:spPr>
            <a:xfrm>
              <a:off x="4015275" y="2748550"/>
              <a:ext cx="22525" cy="31800"/>
            </a:xfrm>
            <a:custGeom>
              <a:avLst/>
              <a:gdLst/>
              <a:ahLst/>
              <a:cxnLst/>
              <a:rect l="l" t="t" r="r" b="b"/>
              <a:pathLst>
                <a:path w="901" h="1272" extrusionOk="0">
                  <a:moveTo>
                    <a:pt x="761" y="0"/>
                  </a:moveTo>
                  <a:cubicBezTo>
                    <a:pt x="187" y="233"/>
                    <a:pt x="1" y="667"/>
                    <a:pt x="187" y="1272"/>
                  </a:cubicBezTo>
                  <a:cubicBezTo>
                    <a:pt x="807" y="993"/>
                    <a:pt x="900" y="589"/>
                    <a:pt x="76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1" name="Google Shape;241;p3"/>
            <p:cNvSpPr/>
            <p:nvPr/>
          </p:nvSpPr>
          <p:spPr>
            <a:xfrm>
              <a:off x="4016050" y="2103750"/>
              <a:ext cx="21350" cy="19425"/>
            </a:xfrm>
            <a:custGeom>
              <a:avLst/>
              <a:gdLst/>
              <a:ahLst/>
              <a:cxnLst/>
              <a:rect l="l" t="t" r="r" b="b"/>
              <a:pathLst>
                <a:path w="854" h="777" extrusionOk="0">
                  <a:moveTo>
                    <a:pt x="668" y="1"/>
                  </a:moveTo>
                  <a:cubicBezTo>
                    <a:pt x="420" y="218"/>
                    <a:pt x="1" y="296"/>
                    <a:pt x="203" y="776"/>
                  </a:cubicBezTo>
                  <a:cubicBezTo>
                    <a:pt x="683" y="606"/>
                    <a:pt x="854" y="404"/>
                    <a:pt x="66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2" name="Google Shape;242;p3"/>
            <p:cNvSpPr/>
            <p:nvPr/>
          </p:nvSpPr>
          <p:spPr>
            <a:xfrm>
              <a:off x="4018000" y="2124300"/>
              <a:ext cx="15925" cy="14375"/>
            </a:xfrm>
            <a:custGeom>
              <a:avLst/>
              <a:gdLst/>
              <a:ahLst/>
              <a:cxnLst/>
              <a:rect l="l" t="t" r="r" b="b"/>
              <a:pathLst>
                <a:path w="637" h="575" extrusionOk="0">
                  <a:moveTo>
                    <a:pt x="636" y="1"/>
                  </a:moveTo>
                  <a:cubicBezTo>
                    <a:pt x="419" y="171"/>
                    <a:pt x="0" y="140"/>
                    <a:pt x="109" y="575"/>
                  </a:cubicBezTo>
                  <a:lnTo>
                    <a:pt x="636" y="575"/>
                  </a:lnTo>
                  <a:lnTo>
                    <a:pt x="636" y="1"/>
                  </a:ln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3" name="Google Shape;243;p3"/>
            <p:cNvSpPr/>
            <p:nvPr/>
          </p:nvSpPr>
          <p:spPr>
            <a:xfrm>
              <a:off x="4019550" y="2736525"/>
              <a:ext cx="15150" cy="15525"/>
            </a:xfrm>
            <a:custGeom>
              <a:avLst/>
              <a:gdLst/>
              <a:ahLst/>
              <a:cxnLst/>
              <a:rect l="l" t="t" r="r" b="b"/>
              <a:pathLst>
                <a:path w="606" h="621" extrusionOk="0">
                  <a:moveTo>
                    <a:pt x="1" y="0"/>
                  </a:moveTo>
                  <a:lnTo>
                    <a:pt x="1" y="621"/>
                  </a:lnTo>
                  <a:cubicBezTo>
                    <a:pt x="249" y="403"/>
                    <a:pt x="435" y="248"/>
                    <a:pt x="605" y="78"/>
                  </a:cubicBezTo>
                  <a:cubicBezTo>
                    <a:pt x="590" y="62"/>
                    <a:pt x="574" y="31"/>
                    <a:pt x="559"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4" name="Google Shape;244;p3"/>
            <p:cNvSpPr/>
            <p:nvPr/>
          </p:nvSpPr>
          <p:spPr>
            <a:xfrm>
              <a:off x="4020325" y="2094450"/>
              <a:ext cx="13200" cy="11275"/>
            </a:xfrm>
            <a:custGeom>
              <a:avLst/>
              <a:gdLst/>
              <a:ahLst/>
              <a:cxnLst/>
              <a:rect l="l" t="t" r="r" b="b"/>
              <a:pathLst>
                <a:path w="528" h="451" extrusionOk="0">
                  <a:moveTo>
                    <a:pt x="1" y="1"/>
                  </a:moveTo>
                  <a:lnTo>
                    <a:pt x="1" y="450"/>
                  </a:lnTo>
                  <a:cubicBezTo>
                    <a:pt x="202" y="295"/>
                    <a:pt x="357" y="171"/>
                    <a:pt x="528" y="63"/>
                  </a:cubicBezTo>
                  <a:cubicBezTo>
                    <a:pt x="512" y="47"/>
                    <a:pt x="497" y="16"/>
                    <a:pt x="481"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5" name="Google Shape;245;p3"/>
            <p:cNvSpPr/>
            <p:nvPr/>
          </p:nvSpPr>
          <p:spPr>
            <a:xfrm>
              <a:off x="3765600" y="2176250"/>
              <a:ext cx="525000" cy="524225"/>
            </a:xfrm>
            <a:custGeom>
              <a:avLst/>
              <a:gdLst/>
              <a:ahLst/>
              <a:cxnLst/>
              <a:rect l="l" t="t" r="r" b="b"/>
              <a:pathLst>
                <a:path w="21000" h="20969" extrusionOk="0">
                  <a:moveTo>
                    <a:pt x="13932" y="1207"/>
                  </a:moveTo>
                  <a:cubicBezTo>
                    <a:pt x="14668" y="1207"/>
                    <a:pt x="16844" y="2519"/>
                    <a:pt x="16858" y="3056"/>
                  </a:cubicBezTo>
                  <a:cubicBezTo>
                    <a:pt x="16362" y="2700"/>
                    <a:pt x="15897" y="2327"/>
                    <a:pt x="15401" y="2033"/>
                  </a:cubicBezTo>
                  <a:cubicBezTo>
                    <a:pt x="14904" y="1722"/>
                    <a:pt x="14346" y="1490"/>
                    <a:pt x="13803" y="1226"/>
                  </a:cubicBezTo>
                  <a:cubicBezTo>
                    <a:pt x="13839" y="1213"/>
                    <a:pt x="13882" y="1207"/>
                    <a:pt x="13932" y="1207"/>
                  </a:cubicBezTo>
                  <a:close/>
                  <a:moveTo>
                    <a:pt x="10670" y="574"/>
                  </a:moveTo>
                  <a:cubicBezTo>
                    <a:pt x="11366" y="574"/>
                    <a:pt x="12068" y="675"/>
                    <a:pt x="12780" y="916"/>
                  </a:cubicBezTo>
                  <a:cubicBezTo>
                    <a:pt x="12170" y="830"/>
                    <a:pt x="11574" y="787"/>
                    <a:pt x="10992" y="787"/>
                  </a:cubicBezTo>
                  <a:cubicBezTo>
                    <a:pt x="8021" y="787"/>
                    <a:pt x="5405" y="1899"/>
                    <a:pt x="3071" y="3987"/>
                  </a:cubicBezTo>
                  <a:cubicBezTo>
                    <a:pt x="3288" y="3227"/>
                    <a:pt x="5413" y="1831"/>
                    <a:pt x="7289" y="1211"/>
                  </a:cubicBezTo>
                  <a:cubicBezTo>
                    <a:pt x="8407" y="845"/>
                    <a:pt x="9530" y="574"/>
                    <a:pt x="10670" y="574"/>
                  </a:cubicBezTo>
                  <a:close/>
                  <a:moveTo>
                    <a:pt x="13214" y="7895"/>
                  </a:moveTo>
                  <a:lnTo>
                    <a:pt x="13214" y="13385"/>
                  </a:lnTo>
                  <a:lnTo>
                    <a:pt x="7724" y="13385"/>
                  </a:lnTo>
                  <a:lnTo>
                    <a:pt x="7724" y="7895"/>
                  </a:lnTo>
                  <a:close/>
                  <a:moveTo>
                    <a:pt x="19867" y="13788"/>
                  </a:moveTo>
                  <a:cubicBezTo>
                    <a:pt x="20007" y="14471"/>
                    <a:pt x="18518" y="16828"/>
                    <a:pt x="17866" y="16968"/>
                  </a:cubicBezTo>
                  <a:cubicBezTo>
                    <a:pt x="18642" y="16006"/>
                    <a:pt x="19402" y="15045"/>
                    <a:pt x="19867" y="13788"/>
                  </a:cubicBezTo>
                  <a:close/>
                  <a:moveTo>
                    <a:pt x="14470" y="18984"/>
                  </a:moveTo>
                  <a:lnTo>
                    <a:pt x="14470" y="18984"/>
                  </a:lnTo>
                  <a:cubicBezTo>
                    <a:pt x="14304" y="19290"/>
                    <a:pt x="13255" y="19660"/>
                    <a:pt x="12734" y="19660"/>
                  </a:cubicBezTo>
                  <a:cubicBezTo>
                    <a:pt x="12622" y="19660"/>
                    <a:pt x="12534" y="19643"/>
                    <a:pt x="12485" y="19604"/>
                  </a:cubicBezTo>
                  <a:cubicBezTo>
                    <a:pt x="13167" y="19387"/>
                    <a:pt x="13819" y="19185"/>
                    <a:pt x="14470" y="18984"/>
                  </a:cubicBezTo>
                  <a:close/>
                  <a:moveTo>
                    <a:pt x="17246" y="17681"/>
                  </a:moveTo>
                  <a:lnTo>
                    <a:pt x="17246" y="17681"/>
                  </a:lnTo>
                  <a:cubicBezTo>
                    <a:pt x="17065" y="18460"/>
                    <a:pt x="13789" y="20188"/>
                    <a:pt x="12568" y="20188"/>
                  </a:cubicBezTo>
                  <a:cubicBezTo>
                    <a:pt x="12428" y="20188"/>
                    <a:pt x="12315" y="20165"/>
                    <a:pt x="12237" y="20116"/>
                  </a:cubicBezTo>
                  <a:cubicBezTo>
                    <a:pt x="13183" y="19945"/>
                    <a:pt x="14129" y="19806"/>
                    <a:pt x="14935" y="19247"/>
                  </a:cubicBezTo>
                  <a:cubicBezTo>
                    <a:pt x="15711" y="18720"/>
                    <a:pt x="16486" y="18193"/>
                    <a:pt x="17246" y="17681"/>
                  </a:cubicBezTo>
                  <a:close/>
                  <a:moveTo>
                    <a:pt x="10466" y="1"/>
                  </a:moveTo>
                  <a:cubicBezTo>
                    <a:pt x="10457" y="1"/>
                    <a:pt x="10447" y="1"/>
                    <a:pt x="10438" y="1"/>
                  </a:cubicBezTo>
                  <a:cubicBezTo>
                    <a:pt x="4715" y="17"/>
                    <a:pt x="0" y="4747"/>
                    <a:pt x="16" y="10469"/>
                  </a:cubicBezTo>
                  <a:cubicBezTo>
                    <a:pt x="16" y="16260"/>
                    <a:pt x="4715" y="20969"/>
                    <a:pt x="10456" y="20969"/>
                  </a:cubicBezTo>
                  <a:cubicBezTo>
                    <a:pt x="10465" y="20969"/>
                    <a:pt x="10475" y="20969"/>
                    <a:pt x="10484" y="20969"/>
                  </a:cubicBezTo>
                  <a:cubicBezTo>
                    <a:pt x="16331" y="20953"/>
                    <a:pt x="20999" y="16239"/>
                    <a:pt x="20984" y="10407"/>
                  </a:cubicBezTo>
                  <a:cubicBezTo>
                    <a:pt x="20953" y="4663"/>
                    <a:pt x="16238" y="1"/>
                    <a:pt x="10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6" name="Google Shape;246;p3"/>
            <p:cNvSpPr/>
            <p:nvPr/>
          </p:nvSpPr>
          <p:spPr>
            <a:xfrm>
              <a:off x="3940075" y="1881725"/>
              <a:ext cx="86100" cy="154400"/>
            </a:xfrm>
            <a:custGeom>
              <a:avLst/>
              <a:gdLst/>
              <a:ahLst/>
              <a:cxnLst/>
              <a:rect l="l" t="t" r="r" b="b"/>
              <a:pathLst>
                <a:path w="3444" h="6176" extrusionOk="0">
                  <a:moveTo>
                    <a:pt x="2991" y="0"/>
                  </a:moveTo>
                  <a:cubicBezTo>
                    <a:pt x="2065" y="0"/>
                    <a:pt x="1190" y="521"/>
                    <a:pt x="683" y="1376"/>
                  </a:cubicBezTo>
                  <a:cubicBezTo>
                    <a:pt x="0" y="2539"/>
                    <a:pt x="93" y="4074"/>
                    <a:pt x="915" y="5113"/>
                  </a:cubicBezTo>
                  <a:cubicBezTo>
                    <a:pt x="1430" y="5766"/>
                    <a:pt x="2240" y="6175"/>
                    <a:pt x="2942" y="6175"/>
                  </a:cubicBezTo>
                  <a:cubicBezTo>
                    <a:pt x="3106" y="6175"/>
                    <a:pt x="3265" y="6153"/>
                    <a:pt x="3412" y="6106"/>
                  </a:cubicBezTo>
                  <a:lnTo>
                    <a:pt x="3412" y="3237"/>
                  </a:lnTo>
                  <a:lnTo>
                    <a:pt x="1241" y="3237"/>
                  </a:lnTo>
                  <a:cubicBezTo>
                    <a:pt x="1272" y="3997"/>
                    <a:pt x="1923" y="4896"/>
                    <a:pt x="2497" y="4974"/>
                  </a:cubicBezTo>
                  <a:lnTo>
                    <a:pt x="2497" y="4276"/>
                  </a:lnTo>
                  <a:cubicBezTo>
                    <a:pt x="2296" y="4245"/>
                    <a:pt x="2109" y="4198"/>
                    <a:pt x="1908" y="4167"/>
                  </a:cubicBezTo>
                  <a:cubicBezTo>
                    <a:pt x="1908" y="4121"/>
                    <a:pt x="1923" y="4074"/>
                    <a:pt x="1923" y="4028"/>
                  </a:cubicBezTo>
                  <a:cubicBezTo>
                    <a:pt x="2171" y="4028"/>
                    <a:pt x="2435" y="4012"/>
                    <a:pt x="2683" y="4012"/>
                  </a:cubicBezTo>
                  <a:cubicBezTo>
                    <a:pt x="2714" y="4028"/>
                    <a:pt x="2776" y="4152"/>
                    <a:pt x="2776" y="4214"/>
                  </a:cubicBezTo>
                  <a:cubicBezTo>
                    <a:pt x="2776" y="4508"/>
                    <a:pt x="2761" y="4819"/>
                    <a:pt x="2776" y="5113"/>
                  </a:cubicBezTo>
                  <a:cubicBezTo>
                    <a:pt x="2776" y="5275"/>
                    <a:pt x="2716" y="5360"/>
                    <a:pt x="2608" y="5360"/>
                  </a:cubicBezTo>
                  <a:cubicBezTo>
                    <a:pt x="2571" y="5360"/>
                    <a:pt x="2529" y="5350"/>
                    <a:pt x="2482" y="5330"/>
                  </a:cubicBezTo>
                  <a:cubicBezTo>
                    <a:pt x="2280" y="5237"/>
                    <a:pt x="2063" y="5160"/>
                    <a:pt x="1892" y="5020"/>
                  </a:cubicBezTo>
                  <a:cubicBezTo>
                    <a:pt x="760" y="4028"/>
                    <a:pt x="543" y="2601"/>
                    <a:pt x="1629" y="1407"/>
                  </a:cubicBezTo>
                  <a:cubicBezTo>
                    <a:pt x="1846" y="1174"/>
                    <a:pt x="2171" y="1019"/>
                    <a:pt x="2451" y="848"/>
                  </a:cubicBezTo>
                  <a:cubicBezTo>
                    <a:pt x="2509" y="814"/>
                    <a:pt x="2563" y="797"/>
                    <a:pt x="2609" y="797"/>
                  </a:cubicBezTo>
                  <a:cubicBezTo>
                    <a:pt x="2711" y="797"/>
                    <a:pt x="2776" y="880"/>
                    <a:pt x="2776" y="1050"/>
                  </a:cubicBezTo>
                  <a:cubicBezTo>
                    <a:pt x="2776" y="1345"/>
                    <a:pt x="2776" y="1639"/>
                    <a:pt x="2776" y="1949"/>
                  </a:cubicBezTo>
                  <a:cubicBezTo>
                    <a:pt x="2776" y="2011"/>
                    <a:pt x="2761" y="2089"/>
                    <a:pt x="2714" y="2136"/>
                  </a:cubicBezTo>
                  <a:cubicBezTo>
                    <a:pt x="2684" y="2161"/>
                    <a:pt x="2619" y="2173"/>
                    <a:pt x="2537" y="2173"/>
                  </a:cubicBezTo>
                  <a:cubicBezTo>
                    <a:pt x="2322" y="2173"/>
                    <a:pt x="1989" y="2093"/>
                    <a:pt x="1877" y="1980"/>
                  </a:cubicBezTo>
                  <a:cubicBezTo>
                    <a:pt x="2109" y="1949"/>
                    <a:pt x="2296" y="1918"/>
                    <a:pt x="2497" y="1887"/>
                  </a:cubicBezTo>
                  <a:lnTo>
                    <a:pt x="2497" y="1189"/>
                  </a:lnTo>
                  <a:cubicBezTo>
                    <a:pt x="1877" y="1329"/>
                    <a:pt x="1303" y="2136"/>
                    <a:pt x="1241" y="2957"/>
                  </a:cubicBezTo>
                  <a:cubicBezTo>
                    <a:pt x="1923" y="2957"/>
                    <a:pt x="2621" y="2957"/>
                    <a:pt x="3304" y="2942"/>
                  </a:cubicBezTo>
                  <a:cubicBezTo>
                    <a:pt x="3350" y="2942"/>
                    <a:pt x="3412" y="2802"/>
                    <a:pt x="3428" y="2709"/>
                  </a:cubicBezTo>
                  <a:cubicBezTo>
                    <a:pt x="3443" y="2213"/>
                    <a:pt x="3443" y="1701"/>
                    <a:pt x="3443" y="1189"/>
                  </a:cubicBezTo>
                  <a:cubicBezTo>
                    <a:pt x="3443" y="802"/>
                    <a:pt x="3443" y="414"/>
                    <a:pt x="3443" y="42"/>
                  </a:cubicBezTo>
                  <a:cubicBezTo>
                    <a:pt x="3292" y="14"/>
                    <a:pt x="3141" y="0"/>
                    <a:pt x="29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7" name="Google Shape;247;p3"/>
            <p:cNvSpPr/>
            <p:nvPr/>
          </p:nvSpPr>
          <p:spPr>
            <a:xfrm>
              <a:off x="4031950" y="1881450"/>
              <a:ext cx="84950" cy="154450"/>
            </a:xfrm>
            <a:custGeom>
              <a:avLst/>
              <a:gdLst/>
              <a:ahLst/>
              <a:cxnLst/>
              <a:rect l="l" t="t" r="r" b="b"/>
              <a:pathLst>
                <a:path w="3398" h="6178" extrusionOk="0">
                  <a:moveTo>
                    <a:pt x="446" y="1"/>
                  </a:moveTo>
                  <a:cubicBezTo>
                    <a:pt x="299" y="1"/>
                    <a:pt x="154" y="18"/>
                    <a:pt x="16" y="53"/>
                  </a:cubicBezTo>
                  <a:lnTo>
                    <a:pt x="16" y="2937"/>
                  </a:lnTo>
                  <a:lnTo>
                    <a:pt x="2188" y="2937"/>
                  </a:lnTo>
                  <a:cubicBezTo>
                    <a:pt x="2063" y="2069"/>
                    <a:pt x="1490" y="1294"/>
                    <a:pt x="916" y="1200"/>
                  </a:cubicBezTo>
                  <a:cubicBezTo>
                    <a:pt x="916" y="1433"/>
                    <a:pt x="916" y="1666"/>
                    <a:pt x="916" y="1898"/>
                  </a:cubicBezTo>
                  <a:cubicBezTo>
                    <a:pt x="1133" y="1929"/>
                    <a:pt x="1319" y="1960"/>
                    <a:pt x="1505" y="1991"/>
                  </a:cubicBezTo>
                  <a:cubicBezTo>
                    <a:pt x="1505" y="2022"/>
                    <a:pt x="1505" y="2069"/>
                    <a:pt x="1490" y="2100"/>
                  </a:cubicBezTo>
                  <a:cubicBezTo>
                    <a:pt x="1373" y="2162"/>
                    <a:pt x="1245" y="2181"/>
                    <a:pt x="1114" y="2181"/>
                  </a:cubicBezTo>
                  <a:cubicBezTo>
                    <a:pt x="982" y="2181"/>
                    <a:pt x="846" y="2162"/>
                    <a:pt x="714" y="2147"/>
                  </a:cubicBezTo>
                  <a:cubicBezTo>
                    <a:pt x="683" y="2147"/>
                    <a:pt x="652" y="2007"/>
                    <a:pt x="652" y="1929"/>
                  </a:cubicBezTo>
                  <a:cubicBezTo>
                    <a:pt x="637" y="1681"/>
                    <a:pt x="637" y="1418"/>
                    <a:pt x="637" y="1169"/>
                  </a:cubicBezTo>
                  <a:cubicBezTo>
                    <a:pt x="647" y="921"/>
                    <a:pt x="678" y="818"/>
                    <a:pt x="803" y="818"/>
                  </a:cubicBezTo>
                  <a:cubicBezTo>
                    <a:pt x="866" y="818"/>
                    <a:pt x="952" y="844"/>
                    <a:pt x="1071" y="890"/>
                  </a:cubicBezTo>
                  <a:cubicBezTo>
                    <a:pt x="2281" y="1387"/>
                    <a:pt x="2839" y="2984"/>
                    <a:pt x="2203" y="4209"/>
                  </a:cubicBezTo>
                  <a:cubicBezTo>
                    <a:pt x="1924" y="4721"/>
                    <a:pt x="1536" y="5140"/>
                    <a:pt x="978" y="5326"/>
                  </a:cubicBezTo>
                  <a:cubicBezTo>
                    <a:pt x="912" y="5349"/>
                    <a:pt x="854" y="5363"/>
                    <a:pt x="806" y="5363"/>
                  </a:cubicBezTo>
                  <a:cubicBezTo>
                    <a:pt x="697" y="5363"/>
                    <a:pt x="637" y="5292"/>
                    <a:pt x="637" y="5109"/>
                  </a:cubicBezTo>
                  <a:cubicBezTo>
                    <a:pt x="652" y="4814"/>
                    <a:pt x="637" y="4504"/>
                    <a:pt x="637" y="4209"/>
                  </a:cubicBezTo>
                  <a:cubicBezTo>
                    <a:pt x="652" y="4147"/>
                    <a:pt x="683" y="4039"/>
                    <a:pt x="730" y="4039"/>
                  </a:cubicBezTo>
                  <a:cubicBezTo>
                    <a:pt x="854" y="4024"/>
                    <a:pt x="978" y="4009"/>
                    <a:pt x="1101" y="4009"/>
                  </a:cubicBezTo>
                  <a:cubicBezTo>
                    <a:pt x="1238" y="4009"/>
                    <a:pt x="1374" y="4028"/>
                    <a:pt x="1505" y="4085"/>
                  </a:cubicBezTo>
                  <a:lnTo>
                    <a:pt x="1505" y="4194"/>
                  </a:lnTo>
                  <a:cubicBezTo>
                    <a:pt x="1304" y="4225"/>
                    <a:pt x="1117" y="4256"/>
                    <a:pt x="916" y="4287"/>
                  </a:cubicBezTo>
                  <a:lnTo>
                    <a:pt x="916" y="5000"/>
                  </a:lnTo>
                  <a:cubicBezTo>
                    <a:pt x="1552" y="4845"/>
                    <a:pt x="2203" y="3899"/>
                    <a:pt x="2157" y="3248"/>
                  </a:cubicBezTo>
                  <a:lnTo>
                    <a:pt x="1" y="3248"/>
                  </a:lnTo>
                  <a:lnTo>
                    <a:pt x="1" y="6132"/>
                  </a:lnTo>
                  <a:cubicBezTo>
                    <a:pt x="145" y="6163"/>
                    <a:pt x="291" y="6178"/>
                    <a:pt x="439" y="6178"/>
                  </a:cubicBezTo>
                  <a:cubicBezTo>
                    <a:pt x="1266" y="6178"/>
                    <a:pt x="2124" y="5714"/>
                    <a:pt x="2637" y="4938"/>
                  </a:cubicBezTo>
                  <a:cubicBezTo>
                    <a:pt x="3397" y="3806"/>
                    <a:pt x="3366" y="2271"/>
                    <a:pt x="2591" y="1169"/>
                  </a:cubicBezTo>
                  <a:cubicBezTo>
                    <a:pt x="2071" y="454"/>
                    <a:pt x="1213" y="1"/>
                    <a:pt x="4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8" name="Google Shape;248;p3"/>
            <p:cNvSpPr/>
            <p:nvPr/>
          </p:nvSpPr>
          <p:spPr>
            <a:xfrm>
              <a:off x="3728750" y="1750575"/>
              <a:ext cx="597125" cy="1234650"/>
            </a:xfrm>
            <a:custGeom>
              <a:avLst/>
              <a:gdLst/>
              <a:ahLst/>
              <a:cxnLst/>
              <a:rect l="l" t="t" r="r" b="b"/>
              <a:pathLst>
                <a:path w="23885" h="49386" extrusionOk="0">
                  <a:moveTo>
                    <a:pt x="11974" y="278"/>
                  </a:moveTo>
                  <a:cubicBezTo>
                    <a:pt x="12563" y="278"/>
                    <a:pt x="12734" y="511"/>
                    <a:pt x="12563" y="1069"/>
                  </a:cubicBezTo>
                  <a:cubicBezTo>
                    <a:pt x="12517" y="1209"/>
                    <a:pt x="12470" y="1380"/>
                    <a:pt x="12377" y="1488"/>
                  </a:cubicBezTo>
                  <a:cubicBezTo>
                    <a:pt x="12299" y="1612"/>
                    <a:pt x="12160" y="1721"/>
                    <a:pt x="12020" y="1752"/>
                  </a:cubicBezTo>
                  <a:cubicBezTo>
                    <a:pt x="11962" y="1767"/>
                    <a:pt x="11905" y="1776"/>
                    <a:pt x="11850" y="1776"/>
                  </a:cubicBezTo>
                  <a:cubicBezTo>
                    <a:pt x="11687" y="1776"/>
                    <a:pt x="11547" y="1698"/>
                    <a:pt x="11477" y="1488"/>
                  </a:cubicBezTo>
                  <a:cubicBezTo>
                    <a:pt x="11415" y="1318"/>
                    <a:pt x="11338" y="1147"/>
                    <a:pt x="11291" y="976"/>
                  </a:cubicBezTo>
                  <a:cubicBezTo>
                    <a:pt x="11152" y="511"/>
                    <a:pt x="11353" y="278"/>
                    <a:pt x="11850" y="278"/>
                  </a:cubicBezTo>
                  <a:close/>
                  <a:moveTo>
                    <a:pt x="11943" y="2046"/>
                  </a:moveTo>
                  <a:cubicBezTo>
                    <a:pt x="12253" y="2046"/>
                    <a:pt x="12517" y="2233"/>
                    <a:pt x="12517" y="2450"/>
                  </a:cubicBezTo>
                  <a:cubicBezTo>
                    <a:pt x="12501" y="2744"/>
                    <a:pt x="12330" y="2884"/>
                    <a:pt x="11927" y="2884"/>
                  </a:cubicBezTo>
                  <a:cubicBezTo>
                    <a:pt x="11555" y="2884"/>
                    <a:pt x="11353" y="2729"/>
                    <a:pt x="11369" y="2434"/>
                  </a:cubicBezTo>
                  <a:cubicBezTo>
                    <a:pt x="11369" y="2217"/>
                    <a:pt x="11633" y="2046"/>
                    <a:pt x="11943" y="2046"/>
                  </a:cubicBezTo>
                  <a:close/>
                  <a:moveTo>
                    <a:pt x="12002" y="3194"/>
                  </a:moveTo>
                  <a:cubicBezTo>
                    <a:pt x="14843" y="3194"/>
                    <a:pt x="17123" y="5499"/>
                    <a:pt x="17123" y="8328"/>
                  </a:cubicBezTo>
                  <a:cubicBezTo>
                    <a:pt x="17107" y="11135"/>
                    <a:pt x="14812" y="13430"/>
                    <a:pt x="12005" y="13430"/>
                  </a:cubicBezTo>
                  <a:cubicBezTo>
                    <a:pt x="9167" y="13430"/>
                    <a:pt x="6871" y="11119"/>
                    <a:pt x="6887" y="8297"/>
                  </a:cubicBezTo>
                  <a:cubicBezTo>
                    <a:pt x="6887" y="5489"/>
                    <a:pt x="9182" y="3194"/>
                    <a:pt x="11974" y="3194"/>
                  </a:cubicBezTo>
                  <a:cubicBezTo>
                    <a:pt x="11983" y="3194"/>
                    <a:pt x="11993" y="3194"/>
                    <a:pt x="12002" y="3194"/>
                  </a:cubicBezTo>
                  <a:close/>
                  <a:moveTo>
                    <a:pt x="12144" y="13756"/>
                  </a:moveTo>
                  <a:cubicBezTo>
                    <a:pt x="12160" y="13771"/>
                    <a:pt x="12175" y="13802"/>
                    <a:pt x="12191" y="13818"/>
                  </a:cubicBezTo>
                  <a:cubicBezTo>
                    <a:pt x="12020" y="13926"/>
                    <a:pt x="11865" y="14050"/>
                    <a:pt x="11664" y="14205"/>
                  </a:cubicBezTo>
                  <a:lnTo>
                    <a:pt x="11664" y="13756"/>
                  </a:lnTo>
                  <a:close/>
                  <a:moveTo>
                    <a:pt x="12160" y="14128"/>
                  </a:moveTo>
                  <a:lnTo>
                    <a:pt x="12160" y="14128"/>
                  </a:lnTo>
                  <a:cubicBezTo>
                    <a:pt x="12346" y="14531"/>
                    <a:pt x="12175" y="14733"/>
                    <a:pt x="11695" y="14903"/>
                  </a:cubicBezTo>
                  <a:cubicBezTo>
                    <a:pt x="11493" y="14423"/>
                    <a:pt x="11912" y="14345"/>
                    <a:pt x="12160" y="14128"/>
                  </a:cubicBezTo>
                  <a:close/>
                  <a:moveTo>
                    <a:pt x="12206" y="14950"/>
                  </a:moveTo>
                  <a:lnTo>
                    <a:pt x="12206" y="15524"/>
                  </a:lnTo>
                  <a:lnTo>
                    <a:pt x="11679" y="15524"/>
                  </a:lnTo>
                  <a:cubicBezTo>
                    <a:pt x="11570" y="15089"/>
                    <a:pt x="11989" y="15120"/>
                    <a:pt x="12206" y="14950"/>
                  </a:cubicBezTo>
                  <a:close/>
                  <a:moveTo>
                    <a:pt x="11930" y="15849"/>
                  </a:moveTo>
                  <a:cubicBezTo>
                    <a:pt x="11939" y="15849"/>
                    <a:pt x="11949" y="15849"/>
                    <a:pt x="11958" y="15849"/>
                  </a:cubicBezTo>
                  <a:cubicBezTo>
                    <a:pt x="18379" y="15865"/>
                    <a:pt x="23574" y="21091"/>
                    <a:pt x="23574" y="27512"/>
                  </a:cubicBezTo>
                  <a:cubicBezTo>
                    <a:pt x="23559" y="33908"/>
                    <a:pt x="18332" y="39113"/>
                    <a:pt x="11925" y="39113"/>
                  </a:cubicBezTo>
                  <a:cubicBezTo>
                    <a:pt x="11915" y="39113"/>
                    <a:pt x="11906" y="39113"/>
                    <a:pt x="11896" y="39113"/>
                  </a:cubicBezTo>
                  <a:cubicBezTo>
                    <a:pt x="5491" y="39097"/>
                    <a:pt x="280" y="33855"/>
                    <a:pt x="311" y="27434"/>
                  </a:cubicBezTo>
                  <a:cubicBezTo>
                    <a:pt x="327" y="21054"/>
                    <a:pt x="5538" y="15849"/>
                    <a:pt x="11930" y="15849"/>
                  </a:cubicBezTo>
                  <a:close/>
                  <a:moveTo>
                    <a:pt x="12191" y="39438"/>
                  </a:moveTo>
                  <a:cubicBezTo>
                    <a:pt x="12206" y="39469"/>
                    <a:pt x="12222" y="39500"/>
                    <a:pt x="12237" y="39516"/>
                  </a:cubicBezTo>
                  <a:cubicBezTo>
                    <a:pt x="12067" y="39686"/>
                    <a:pt x="11881" y="39841"/>
                    <a:pt x="11633" y="40059"/>
                  </a:cubicBezTo>
                  <a:lnTo>
                    <a:pt x="11633" y="39438"/>
                  </a:lnTo>
                  <a:close/>
                  <a:moveTo>
                    <a:pt x="12222" y="39919"/>
                  </a:moveTo>
                  <a:lnTo>
                    <a:pt x="12222" y="39919"/>
                  </a:lnTo>
                  <a:cubicBezTo>
                    <a:pt x="12361" y="40508"/>
                    <a:pt x="12268" y="40912"/>
                    <a:pt x="11648" y="41191"/>
                  </a:cubicBezTo>
                  <a:cubicBezTo>
                    <a:pt x="11462" y="40586"/>
                    <a:pt x="11648" y="40152"/>
                    <a:pt x="12222" y="39919"/>
                  </a:cubicBezTo>
                  <a:close/>
                  <a:moveTo>
                    <a:pt x="12253" y="41036"/>
                  </a:moveTo>
                  <a:lnTo>
                    <a:pt x="12253" y="42199"/>
                  </a:lnTo>
                  <a:lnTo>
                    <a:pt x="11664" y="42199"/>
                  </a:lnTo>
                  <a:cubicBezTo>
                    <a:pt x="11369" y="41578"/>
                    <a:pt x="11912" y="41392"/>
                    <a:pt x="12253" y="41036"/>
                  </a:cubicBezTo>
                  <a:close/>
                  <a:moveTo>
                    <a:pt x="10834" y="41133"/>
                  </a:moveTo>
                  <a:cubicBezTo>
                    <a:pt x="10908" y="41133"/>
                    <a:pt x="10983" y="41142"/>
                    <a:pt x="11059" y="41160"/>
                  </a:cubicBezTo>
                  <a:cubicBezTo>
                    <a:pt x="11121" y="41160"/>
                    <a:pt x="11198" y="41175"/>
                    <a:pt x="11214" y="41206"/>
                  </a:cubicBezTo>
                  <a:cubicBezTo>
                    <a:pt x="11260" y="41330"/>
                    <a:pt x="11353" y="41470"/>
                    <a:pt x="11338" y="41594"/>
                  </a:cubicBezTo>
                  <a:cubicBezTo>
                    <a:pt x="11322" y="41873"/>
                    <a:pt x="11493" y="42199"/>
                    <a:pt x="11198" y="42431"/>
                  </a:cubicBezTo>
                  <a:cubicBezTo>
                    <a:pt x="11183" y="42447"/>
                    <a:pt x="11148" y="42455"/>
                    <a:pt x="11111" y="42455"/>
                  </a:cubicBezTo>
                  <a:cubicBezTo>
                    <a:pt x="11074" y="42455"/>
                    <a:pt x="11035" y="42447"/>
                    <a:pt x="11012" y="42431"/>
                  </a:cubicBezTo>
                  <a:cubicBezTo>
                    <a:pt x="10624" y="42230"/>
                    <a:pt x="10237" y="42013"/>
                    <a:pt x="9834" y="41796"/>
                  </a:cubicBezTo>
                  <a:cubicBezTo>
                    <a:pt x="10105" y="41357"/>
                    <a:pt x="10462" y="41133"/>
                    <a:pt x="10834" y="41133"/>
                  </a:cubicBezTo>
                  <a:close/>
                  <a:moveTo>
                    <a:pt x="13208" y="41954"/>
                  </a:moveTo>
                  <a:cubicBezTo>
                    <a:pt x="13411" y="41954"/>
                    <a:pt x="13612" y="42013"/>
                    <a:pt x="13804" y="42121"/>
                  </a:cubicBezTo>
                  <a:cubicBezTo>
                    <a:pt x="14129" y="42307"/>
                    <a:pt x="14331" y="42587"/>
                    <a:pt x="14486" y="42990"/>
                  </a:cubicBezTo>
                  <a:cubicBezTo>
                    <a:pt x="13959" y="43176"/>
                    <a:pt x="13463" y="43346"/>
                    <a:pt x="12889" y="43533"/>
                  </a:cubicBezTo>
                  <a:cubicBezTo>
                    <a:pt x="12997" y="43021"/>
                    <a:pt x="12935" y="42664"/>
                    <a:pt x="12594" y="42369"/>
                  </a:cubicBezTo>
                  <a:cubicBezTo>
                    <a:pt x="12439" y="42245"/>
                    <a:pt x="12579" y="42152"/>
                    <a:pt x="12687" y="42090"/>
                  </a:cubicBezTo>
                  <a:cubicBezTo>
                    <a:pt x="12859" y="41997"/>
                    <a:pt x="13034" y="41954"/>
                    <a:pt x="13208" y="41954"/>
                  </a:cubicBezTo>
                  <a:close/>
                  <a:moveTo>
                    <a:pt x="11989" y="42431"/>
                  </a:moveTo>
                  <a:cubicBezTo>
                    <a:pt x="12377" y="42431"/>
                    <a:pt x="12672" y="42726"/>
                    <a:pt x="12656" y="43129"/>
                  </a:cubicBezTo>
                  <a:cubicBezTo>
                    <a:pt x="12656" y="43548"/>
                    <a:pt x="12315" y="43920"/>
                    <a:pt x="11943" y="43920"/>
                  </a:cubicBezTo>
                  <a:cubicBezTo>
                    <a:pt x="11555" y="43920"/>
                    <a:pt x="11214" y="43517"/>
                    <a:pt x="11214" y="43098"/>
                  </a:cubicBezTo>
                  <a:cubicBezTo>
                    <a:pt x="11214" y="42680"/>
                    <a:pt x="11493" y="42447"/>
                    <a:pt x="11989" y="42431"/>
                  </a:cubicBezTo>
                  <a:close/>
                  <a:moveTo>
                    <a:pt x="10423" y="42385"/>
                  </a:moveTo>
                  <a:cubicBezTo>
                    <a:pt x="10547" y="42447"/>
                    <a:pt x="10718" y="42540"/>
                    <a:pt x="10888" y="42649"/>
                  </a:cubicBezTo>
                  <a:cubicBezTo>
                    <a:pt x="10935" y="42664"/>
                    <a:pt x="10981" y="42742"/>
                    <a:pt x="10981" y="42773"/>
                  </a:cubicBezTo>
                  <a:cubicBezTo>
                    <a:pt x="10857" y="43191"/>
                    <a:pt x="10997" y="43548"/>
                    <a:pt x="11229" y="43874"/>
                  </a:cubicBezTo>
                  <a:cubicBezTo>
                    <a:pt x="11095" y="43935"/>
                    <a:pt x="10953" y="43962"/>
                    <a:pt x="10812" y="43962"/>
                  </a:cubicBezTo>
                  <a:cubicBezTo>
                    <a:pt x="10269" y="43962"/>
                    <a:pt x="9730" y="43550"/>
                    <a:pt x="9632" y="43021"/>
                  </a:cubicBezTo>
                  <a:cubicBezTo>
                    <a:pt x="9896" y="42804"/>
                    <a:pt x="10144" y="42602"/>
                    <a:pt x="10423" y="42385"/>
                  </a:cubicBezTo>
                  <a:close/>
                  <a:moveTo>
                    <a:pt x="13974" y="43455"/>
                  </a:moveTo>
                  <a:cubicBezTo>
                    <a:pt x="14129" y="43672"/>
                    <a:pt x="14269" y="43874"/>
                    <a:pt x="14440" y="44106"/>
                  </a:cubicBezTo>
                  <a:cubicBezTo>
                    <a:pt x="14347" y="44603"/>
                    <a:pt x="13742" y="45099"/>
                    <a:pt x="13152" y="45099"/>
                  </a:cubicBezTo>
                  <a:cubicBezTo>
                    <a:pt x="12966" y="45099"/>
                    <a:pt x="12842" y="45037"/>
                    <a:pt x="12796" y="44820"/>
                  </a:cubicBezTo>
                  <a:cubicBezTo>
                    <a:pt x="12734" y="44556"/>
                    <a:pt x="12594" y="44308"/>
                    <a:pt x="12501" y="44044"/>
                  </a:cubicBezTo>
                  <a:cubicBezTo>
                    <a:pt x="12703" y="43765"/>
                    <a:pt x="12703" y="43765"/>
                    <a:pt x="13974" y="43455"/>
                  </a:cubicBezTo>
                  <a:close/>
                  <a:moveTo>
                    <a:pt x="11664" y="44184"/>
                  </a:moveTo>
                  <a:lnTo>
                    <a:pt x="11664" y="44184"/>
                  </a:lnTo>
                  <a:cubicBezTo>
                    <a:pt x="11462" y="45766"/>
                    <a:pt x="11276" y="47348"/>
                    <a:pt x="11074" y="48945"/>
                  </a:cubicBezTo>
                  <a:cubicBezTo>
                    <a:pt x="11059" y="48961"/>
                    <a:pt x="11043" y="48976"/>
                    <a:pt x="11028" y="48976"/>
                  </a:cubicBezTo>
                  <a:cubicBezTo>
                    <a:pt x="10981" y="48852"/>
                    <a:pt x="10904" y="48713"/>
                    <a:pt x="10904" y="48588"/>
                  </a:cubicBezTo>
                  <a:cubicBezTo>
                    <a:pt x="11043" y="47363"/>
                    <a:pt x="11183" y="46123"/>
                    <a:pt x="11338" y="44897"/>
                  </a:cubicBezTo>
                  <a:cubicBezTo>
                    <a:pt x="11369" y="44649"/>
                    <a:pt x="11524" y="44401"/>
                    <a:pt x="11664" y="44184"/>
                  </a:cubicBezTo>
                  <a:close/>
                  <a:moveTo>
                    <a:pt x="12222" y="44199"/>
                  </a:moveTo>
                  <a:lnTo>
                    <a:pt x="12222" y="44199"/>
                  </a:lnTo>
                  <a:cubicBezTo>
                    <a:pt x="12548" y="44541"/>
                    <a:pt x="13106" y="47798"/>
                    <a:pt x="12966" y="48697"/>
                  </a:cubicBezTo>
                  <a:cubicBezTo>
                    <a:pt x="12951" y="48806"/>
                    <a:pt x="12858" y="48883"/>
                    <a:pt x="12811" y="48992"/>
                  </a:cubicBezTo>
                  <a:cubicBezTo>
                    <a:pt x="12610" y="47363"/>
                    <a:pt x="12408" y="45781"/>
                    <a:pt x="12222" y="44199"/>
                  </a:cubicBezTo>
                  <a:close/>
                  <a:moveTo>
                    <a:pt x="12005" y="44246"/>
                  </a:moveTo>
                  <a:cubicBezTo>
                    <a:pt x="12067" y="44696"/>
                    <a:pt x="12160" y="45130"/>
                    <a:pt x="12206" y="45580"/>
                  </a:cubicBezTo>
                  <a:cubicBezTo>
                    <a:pt x="12299" y="46495"/>
                    <a:pt x="12377" y="47425"/>
                    <a:pt x="12454" y="48356"/>
                  </a:cubicBezTo>
                  <a:cubicBezTo>
                    <a:pt x="12454" y="48418"/>
                    <a:pt x="12454" y="48480"/>
                    <a:pt x="12454" y="48542"/>
                  </a:cubicBezTo>
                  <a:cubicBezTo>
                    <a:pt x="12468" y="48989"/>
                    <a:pt x="12370" y="49146"/>
                    <a:pt x="12009" y="49146"/>
                  </a:cubicBezTo>
                  <a:cubicBezTo>
                    <a:pt x="11944" y="49146"/>
                    <a:pt x="11871" y="49141"/>
                    <a:pt x="11788" y="49131"/>
                  </a:cubicBezTo>
                  <a:cubicBezTo>
                    <a:pt x="11477" y="49100"/>
                    <a:pt x="11384" y="48930"/>
                    <a:pt x="11415" y="48650"/>
                  </a:cubicBezTo>
                  <a:cubicBezTo>
                    <a:pt x="11477" y="47798"/>
                    <a:pt x="11539" y="46929"/>
                    <a:pt x="11617" y="46061"/>
                  </a:cubicBezTo>
                  <a:cubicBezTo>
                    <a:pt x="11679" y="45533"/>
                    <a:pt x="11772" y="45006"/>
                    <a:pt x="11850" y="44479"/>
                  </a:cubicBezTo>
                  <a:cubicBezTo>
                    <a:pt x="11850" y="44401"/>
                    <a:pt x="11896" y="44324"/>
                    <a:pt x="11912" y="44246"/>
                  </a:cubicBezTo>
                  <a:close/>
                  <a:moveTo>
                    <a:pt x="11962" y="0"/>
                  </a:moveTo>
                  <a:cubicBezTo>
                    <a:pt x="11427" y="0"/>
                    <a:pt x="11022" y="222"/>
                    <a:pt x="10981" y="573"/>
                  </a:cubicBezTo>
                  <a:cubicBezTo>
                    <a:pt x="10966" y="697"/>
                    <a:pt x="10966" y="837"/>
                    <a:pt x="11012" y="945"/>
                  </a:cubicBezTo>
                  <a:cubicBezTo>
                    <a:pt x="11121" y="1271"/>
                    <a:pt x="11260" y="1597"/>
                    <a:pt x="11400" y="1953"/>
                  </a:cubicBezTo>
                  <a:cubicBezTo>
                    <a:pt x="11028" y="2186"/>
                    <a:pt x="11090" y="2543"/>
                    <a:pt x="11276" y="2915"/>
                  </a:cubicBezTo>
                  <a:cubicBezTo>
                    <a:pt x="11136" y="2946"/>
                    <a:pt x="11012" y="2977"/>
                    <a:pt x="10904" y="2993"/>
                  </a:cubicBezTo>
                  <a:cubicBezTo>
                    <a:pt x="7399" y="3706"/>
                    <a:pt x="5522" y="7599"/>
                    <a:pt x="7181" y="10793"/>
                  </a:cubicBezTo>
                  <a:cubicBezTo>
                    <a:pt x="8019" y="12391"/>
                    <a:pt x="9353" y="13337"/>
                    <a:pt x="11136" y="13678"/>
                  </a:cubicBezTo>
                  <a:cubicBezTo>
                    <a:pt x="11229" y="13694"/>
                    <a:pt x="11384" y="13787"/>
                    <a:pt x="11400" y="13849"/>
                  </a:cubicBezTo>
                  <a:cubicBezTo>
                    <a:pt x="11415" y="14392"/>
                    <a:pt x="11400" y="14950"/>
                    <a:pt x="11400" y="15524"/>
                  </a:cubicBezTo>
                  <a:cubicBezTo>
                    <a:pt x="10888" y="15586"/>
                    <a:pt x="10392" y="15632"/>
                    <a:pt x="9911" y="15710"/>
                  </a:cubicBezTo>
                  <a:cubicBezTo>
                    <a:pt x="5212" y="16485"/>
                    <a:pt x="1335" y="20145"/>
                    <a:pt x="311" y="24782"/>
                  </a:cubicBezTo>
                  <a:cubicBezTo>
                    <a:pt x="172" y="25403"/>
                    <a:pt x="94" y="26023"/>
                    <a:pt x="1" y="26643"/>
                  </a:cubicBezTo>
                  <a:lnTo>
                    <a:pt x="1" y="28318"/>
                  </a:lnTo>
                  <a:cubicBezTo>
                    <a:pt x="63" y="28722"/>
                    <a:pt x="109" y="29125"/>
                    <a:pt x="172" y="29528"/>
                  </a:cubicBezTo>
                  <a:cubicBezTo>
                    <a:pt x="962" y="34413"/>
                    <a:pt x="5010" y="38461"/>
                    <a:pt x="9880" y="39237"/>
                  </a:cubicBezTo>
                  <a:cubicBezTo>
                    <a:pt x="10361" y="39314"/>
                    <a:pt x="10842" y="39376"/>
                    <a:pt x="11338" y="39438"/>
                  </a:cubicBezTo>
                  <a:lnTo>
                    <a:pt x="11338" y="40958"/>
                  </a:lnTo>
                  <a:cubicBezTo>
                    <a:pt x="11213" y="40939"/>
                    <a:pt x="11093" y="40930"/>
                    <a:pt x="10976" y="40930"/>
                  </a:cubicBezTo>
                  <a:cubicBezTo>
                    <a:pt x="10033" y="40930"/>
                    <a:pt x="9370" y="41532"/>
                    <a:pt x="9260" y="42540"/>
                  </a:cubicBezTo>
                  <a:cubicBezTo>
                    <a:pt x="9213" y="42943"/>
                    <a:pt x="9337" y="43315"/>
                    <a:pt x="9601" y="43626"/>
                  </a:cubicBezTo>
                  <a:cubicBezTo>
                    <a:pt x="9940" y="44050"/>
                    <a:pt x="10355" y="44266"/>
                    <a:pt x="10817" y="44266"/>
                  </a:cubicBezTo>
                  <a:cubicBezTo>
                    <a:pt x="10946" y="44266"/>
                    <a:pt x="11078" y="44249"/>
                    <a:pt x="11214" y="44215"/>
                  </a:cubicBezTo>
                  <a:lnTo>
                    <a:pt x="11214" y="44215"/>
                  </a:lnTo>
                  <a:cubicBezTo>
                    <a:pt x="11105" y="44804"/>
                    <a:pt x="10966" y="45394"/>
                    <a:pt x="10888" y="45983"/>
                  </a:cubicBezTo>
                  <a:cubicBezTo>
                    <a:pt x="10764" y="46851"/>
                    <a:pt x="10686" y="47720"/>
                    <a:pt x="10609" y="48588"/>
                  </a:cubicBezTo>
                  <a:cubicBezTo>
                    <a:pt x="10578" y="48945"/>
                    <a:pt x="10764" y="49162"/>
                    <a:pt x="11090" y="49271"/>
                  </a:cubicBezTo>
                  <a:cubicBezTo>
                    <a:pt x="11370" y="49347"/>
                    <a:pt x="11650" y="49385"/>
                    <a:pt x="11928" y="49385"/>
                  </a:cubicBezTo>
                  <a:cubicBezTo>
                    <a:pt x="12220" y="49385"/>
                    <a:pt x="12510" y="49343"/>
                    <a:pt x="12796" y="49255"/>
                  </a:cubicBezTo>
                  <a:cubicBezTo>
                    <a:pt x="13106" y="49162"/>
                    <a:pt x="13292" y="48945"/>
                    <a:pt x="13261" y="48604"/>
                  </a:cubicBezTo>
                  <a:cubicBezTo>
                    <a:pt x="13245" y="48185"/>
                    <a:pt x="13214" y="47751"/>
                    <a:pt x="13168" y="47317"/>
                  </a:cubicBezTo>
                  <a:cubicBezTo>
                    <a:pt x="13090" y="46665"/>
                    <a:pt x="12997" y="46014"/>
                    <a:pt x="12920" y="45363"/>
                  </a:cubicBezTo>
                  <a:lnTo>
                    <a:pt x="12920" y="45363"/>
                  </a:lnTo>
                  <a:cubicBezTo>
                    <a:pt x="12981" y="45368"/>
                    <a:pt x="13041" y="45370"/>
                    <a:pt x="13100" y="45370"/>
                  </a:cubicBezTo>
                  <a:cubicBezTo>
                    <a:pt x="13739" y="45370"/>
                    <a:pt x="14220" y="45066"/>
                    <a:pt x="14533" y="44541"/>
                  </a:cubicBezTo>
                  <a:cubicBezTo>
                    <a:pt x="14936" y="43889"/>
                    <a:pt x="14967" y="43176"/>
                    <a:pt x="14548" y="42525"/>
                  </a:cubicBezTo>
                  <a:cubicBezTo>
                    <a:pt x="14212" y="41993"/>
                    <a:pt x="13776" y="41727"/>
                    <a:pt x="13253" y="41727"/>
                  </a:cubicBezTo>
                  <a:cubicBezTo>
                    <a:pt x="13028" y="41727"/>
                    <a:pt x="12788" y="41775"/>
                    <a:pt x="12532" y="41873"/>
                  </a:cubicBezTo>
                  <a:lnTo>
                    <a:pt x="12532" y="39438"/>
                  </a:lnTo>
                  <a:cubicBezTo>
                    <a:pt x="13028" y="39376"/>
                    <a:pt x="13509" y="39314"/>
                    <a:pt x="13974" y="39237"/>
                  </a:cubicBezTo>
                  <a:cubicBezTo>
                    <a:pt x="18658" y="38461"/>
                    <a:pt x="22535" y="34801"/>
                    <a:pt x="23574" y="30164"/>
                  </a:cubicBezTo>
                  <a:cubicBezTo>
                    <a:pt x="23698" y="29559"/>
                    <a:pt x="23776" y="28939"/>
                    <a:pt x="23884" y="28318"/>
                  </a:cubicBezTo>
                  <a:lnTo>
                    <a:pt x="23884" y="26643"/>
                  </a:lnTo>
                  <a:cubicBezTo>
                    <a:pt x="23838" y="26302"/>
                    <a:pt x="23791" y="25977"/>
                    <a:pt x="23745" y="25635"/>
                  </a:cubicBezTo>
                  <a:cubicBezTo>
                    <a:pt x="22938" y="20673"/>
                    <a:pt x="19216" y="16780"/>
                    <a:pt x="14269" y="15772"/>
                  </a:cubicBezTo>
                  <a:cubicBezTo>
                    <a:pt x="13695" y="15648"/>
                    <a:pt x="13090" y="15601"/>
                    <a:pt x="12486" y="15508"/>
                  </a:cubicBezTo>
                  <a:lnTo>
                    <a:pt x="12486" y="13725"/>
                  </a:lnTo>
                  <a:cubicBezTo>
                    <a:pt x="13897" y="13570"/>
                    <a:pt x="15107" y="12980"/>
                    <a:pt x="16053" y="11926"/>
                  </a:cubicBezTo>
                  <a:cubicBezTo>
                    <a:pt x="16999" y="10840"/>
                    <a:pt x="17464" y="9584"/>
                    <a:pt x="17417" y="8141"/>
                  </a:cubicBezTo>
                  <a:cubicBezTo>
                    <a:pt x="17386" y="6994"/>
                    <a:pt x="17030" y="5955"/>
                    <a:pt x="16332" y="5040"/>
                  </a:cubicBezTo>
                  <a:cubicBezTo>
                    <a:pt x="15401" y="3830"/>
                    <a:pt x="14160" y="3132"/>
                    <a:pt x="12610" y="2899"/>
                  </a:cubicBezTo>
                  <a:cubicBezTo>
                    <a:pt x="12827" y="2512"/>
                    <a:pt x="12811" y="2171"/>
                    <a:pt x="12486" y="1953"/>
                  </a:cubicBezTo>
                  <a:cubicBezTo>
                    <a:pt x="12641" y="1550"/>
                    <a:pt x="12796" y="1194"/>
                    <a:pt x="12889" y="821"/>
                  </a:cubicBezTo>
                  <a:cubicBezTo>
                    <a:pt x="12982" y="403"/>
                    <a:pt x="12687" y="77"/>
                    <a:pt x="12206" y="15"/>
                  </a:cubicBezTo>
                  <a:cubicBezTo>
                    <a:pt x="12123" y="5"/>
                    <a:pt x="12041" y="0"/>
                    <a:pt x="1196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9" name="Google Shape;249;p3"/>
            <p:cNvSpPr/>
            <p:nvPr/>
          </p:nvSpPr>
          <p:spPr>
            <a:xfrm>
              <a:off x="3757850" y="2168500"/>
              <a:ext cx="540100" cy="539750"/>
            </a:xfrm>
            <a:custGeom>
              <a:avLst/>
              <a:gdLst/>
              <a:ahLst/>
              <a:cxnLst/>
              <a:rect l="l" t="t" r="r" b="b"/>
              <a:pathLst>
                <a:path w="21604" h="21590" extrusionOk="0">
                  <a:moveTo>
                    <a:pt x="10776" y="311"/>
                  </a:moveTo>
                  <a:cubicBezTo>
                    <a:pt x="16548" y="311"/>
                    <a:pt x="21263" y="4973"/>
                    <a:pt x="21294" y="10717"/>
                  </a:cubicBezTo>
                  <a:cubicBezTo>
                    <a:pt x="21309" y="16549"/>
                    <a:pt x="16641" y="21263"/>
                    <a:pt x="10794" y="21279"/>
                  </a:cubicBezTo>
                  <a:cubicBezTo>
                    <a:pt x="10785" y="21279"/>
                    <a:pt x="10775" y="21279"/>
                    <a:pt x="10766" y="21279"/>
                  </a:cubicBezTo>
                  <a:cubicBezTo>
                    <a:pt x="5025" y="21279"/>
                    <a:pt x="326" y="16570"/>
                    <a:pt x="326" y="10779"/>
                  </a:cubicBezTo>
                  <a:cubicBezTo>
                    <a:pt x="310" y="5057"/>
                    <a:pt x="5025" y="327"/>
                    <a:pt x="10748" y="311"/>
                  </a:cubicBezTo>
                  <a:cubicBezTo>
                    <a:pt x="10757" y="311"/>
                    <a:pt x="10767" y="311"/>
                    <a:pt x="10776" y="311"/>
                  </a:cubicBezTo>
                  <a:close/>
                  <a:moveTo>
                    <a:pt x="10763" y="1"/>
                  </a:moveTo>
                  <a:cubicBezTo>
                    <a:pt x="4870" y="1"/>
                    <a:pt x="16" y="4840"/>
                    <a:pt x="16" y="10733"/>
                  </a:cubicBezTo>
                  <a:cubicBezTo>
                    <a:pt x="0" y="16735"/>
                    <a:pt x="4823" y="21589"/>
                    <a:pt x="10810" y="21589"/>
                  </a:cubicBezTo>
                  <a:cubicBezTo>
                    <a:pt x="16765" y="21589"/>
                    <a:pt x="21588" y="16750"/>
                    <a:pt x="21604" y="10795"/>
                  </a:cubicBezTo>
                  <a:cubicBezTo>
                    <a:pt x="21604" y="4824"/>
                    <a:pt x="16765" y="1"/>
                    <a:pt x="107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0" name="Google Shape;250;p3"/>
            <p:cNvSpPr/>
            <p:nvPr/>
          </p:nvSpPr>
          <p:spPr>
            <a:xfrm>
              <a:off x="3928825" y="1875950"/>
              <a:ext cx="205525" cy="166950"/>
            </a:xfrm>
            <a:custGeom>
              <a:avLst/>
              <a:gdLst/>
              <a:ahLst/>
              <a:cxnLst/>
              <a:rect l="l" t="t" r="r" b="b"/>
              <a:pathLst>
                <a:path w="8221" h="6678" extrusionOk="0">
                  <a:moveTo>
                    <a:pt x="4571" y="221"/>
                  </a:moveTo>
                  <a:cubicBezTo>
                    <a:pt x="5338" y="221"/>
                    <a:pt x="6196" y="674"/>
                    <a:pt x="6716" y="1389"/>
                  </a:cubicBezTo>
                  <a:cubicBezTo>
                    <a:pt x="7491" y="2491"/>
                    <a:pt x="7522" y="4026"/>
                    <a:pt x="6762" y="5158"/>
                  </a:cubicBezTo>
                  <a:cubicBezTo>
                    <a:pt x="6249" y="5934"/>
                    <a:pt x="5391" y="6398"/>
                    <a:pt x="4564" y="6398"/>
                  </a:cubicBezTo>
                  <a:cubicBezTo>
                    <a:pt x="4416" y="6398"/>
                    <a:pt x="4270" y="6383"/>
                    <a:pt x="4126" y="6352"/>
                  </a:cubicBezTo>
                  <a:lnTo>
                    <a:pt x="4126" y="3468"/>
                  </a:lnTo>
                  <a:lnTo>
                    <a:pt x="6282" y="3468"/>
                  </a:lnTo>
                  <a:cubicBezTo>
                    <a:pt x="6328" y="4119"/>
                    <a:pt x="5677" y="5065"/>
                    <a:pt x="5041" y="5220"/>
                  </a:cubicBezTo>
                  <a:lnTo>
                    <a:pt x="5041" y="4507"/>
                  </a:lnTo>
                  <a:cubicBezTo>
                    <a:pt x="5242" y="4476"/>
                    <a:pt x="5429" y="4445"/>
                    <a:pt x="5630" y="4414"/>
                  </a:cubicBezTo>
                  <a:lnTo>
                    <a:pt x="5630" y="4305"/>
                  </a:lnTo>
                  <a:cubicBezTo>
                    <a:pt x="5499" y="4248"/>
                    <a:pt x="5363" y="4229"/>
                    <a:pt x="5226" y="4229"/>
                  </a:cubicBezTo>
                  <a:cubicBezTo>
                    <a:pt x="5103" y="4229"/>
                    <a:pt x="4979" y="4244"/>
                    <a:pt x="4855" y="4259"/>
                  </a:cubicBezTo>
                  <a:cubicBezTo>
                    <a:pt x="4808" y="4259"/>
                    <a:pt x="4777" y="4367"/>
                    <a:pt x="4762" y="4429"/>
                  </a:cubicBezTo>
                  <a:cubicBezTo>
                    <a:pt x="4762" y="4724"/>
                    <a:pt x="4777" y="5034"/>
                    <a:pt x="4762" y="5329"/>
                  </a:cubicBezTo>
                  <a:cubicBezTo>
                    <a:pt x="4762" y="5512"/>
                    <a:pt x="4822" y="5583"/>
                    <a:pt x="4931" y="5583"/>
                  </a:cubicBezTo>
                  <a:cubicBezTo>
                    <a:pt x="4979" y="5583"/>
                    <a:pt x="5037" y="5569"/>
                    <a:pt x="5103" y="5546"/>
                  </a:cubicBezTo>
                  <a:cubicBezTo>
                    <a:pt x="5661" y="5360"/>
                    <a:pt x="6049" y="4941"/>
                    <a:pt x="6328" y="4429"/>
                  </a:cubicBezTo>
                  <a:cubicBezTo>
                    <a:pt x="6964" y="3204"/>
                    <a:pt x="6406" y="1607"/>
                    <a:pt x="5196" y="1110"/>
                  </a:cubicBezTo>
                  <a:cubicBezTo>
                    <a:pt x="5077" y="1064"/>
                    <a:pt x="4991" y="1038"/>
                    <a:pt x="4928" y="1038"/>
                  </a:cubicBezTo>
                  <a:cubicBezTo>
                    <a:pt x="4803" y="1038"/>
                    <a:pt x="4772" y="1141"/>
                    <a:pt x="4762" y="1389"/>
                  </a:cubicBezTo>
                  <a:cubicBezTo>
                    <a:pt x="4762" y="1638"/>
                    <a:pt x="4762" y="1901"/>
                    <a:pt x="4777" y="2149"/>
                  </a:cubicBezTo>
                  <a:cubicBezTo>
                    <a:pt x="4777" y="2227"/>
                    <a:pt x="4808" y="2367"/>
                    <a:pt x="4839" y="2367"/>
                  </a:cubicBezTo>
                  <a:cubicBezTo>
                    <a:pt x="4971" y="2382"/>
                    <a:pt x="5107" y="2401"/>
                    <a:pt x="5239" y="2401"/>
                  </a:cubicBezTo>
                  <a:cubicBezTo>
                    <a:pt x="5370" y="2401"/>
                    <a:pt x="5498" y="2382"/>
                    <a:pt x="5615" y="2320"/>
                  </a:cubicBezTo>
                  <a:cubicBezTo>
                    <a:pt x="5630" y="2289"/>
                    <a:pt x="5630" y="2242"/>
                    <a:pt x="5630" y="2211"/>
                  </a:cubicBezTo>
                  <a:cubicBezTo>
                    <a:pt x="5444" y="2180"/>
                    <a:pt x="5258" y="2149"/>
                    <a:pt x="5041" y="2118"/>
                  </a:cubicBezTo>
                  <a:lnTo>
                    <a:pt x="5041" y="1420"/>
                  </a:lnTo>
                  <a:cubicBezTo>
                    <a:pt x="5615" y="1514"/>
                    <a:pt x="6188" y="2289"/>
                    <a:pt x="6313" y="3157"/>
                  </a:cubicBezTo>
                  <a:lnTo>
                    <a:pt x="4141" y="3157"/>
                  </a:lnTo>
                  <a:lnTo>
                    <a:pt x="4141" y="273"/>
                  </a:lnTo>
                  <a:cubicBezTo>
                    <a:pt x="4279" y="238"/>
                    <a:pt x="4424" y="221"/>
                    <a:pt x="4571" y="221"/>
                  </a:cubicBezTo>
                  <a:close/>
                  <a:moveTo>
                    <a:pt x="3441" y="231"/>
                  </a:moveTo>
                  <a:cubicBezTo>
                    <a:pt x="3591" y="231"/>
                    <a:pt x="3742" y="245"/>
                    <a:pt x="3893" y="273"/>
                  </a:cubicBezTo>
                  <a:cubicBezTo>
                    <a:pt x="3893" y="645"/>
                    <a:pt x="3893" y="1033"/>
                    <a:pt x="3893" y="1420"/>
                  </a:cubicBezTo>
                  <a:cubicBezTo>
                    <a:pt x="3893" y="1932"/>
                    <a:pt x="3893" y="2444"/>
                    <a:pt x="3878" y="2940"/>
                  </a:cubicBezTo>
                  <a:cubicBezTo>
                    <a:pt x="3862" y="3033"/>
                    <a:pt x="3800" y="3173"/>
                    <a:pt x="3754" y="3173"/>
                  </a:cubicBezTo>
                  <a:cubicBezTo>
                    <a:pt x="3071" y="3188"/>
                    <a:pt x="2373" y="3188"/>
                    <a:pt x="1691" y="3188"/>
                  </a:cubicBezTo>
                  <a:cubicBezTo>
                    <a:pt x="1753" y="2367"/>
                    <a:pt x="2327" y="1560"/>
                    <a:pt x="2947" y="1420"/>
                  </a:cubicBezTo>
                  <a:lnTo>
                    <a:pt x="2947" y="2118"/>
                  </a:lnTo>
                  <a:cubicBezTo>
                    <a:pt x="2746" y="2149"/>
                    <a:pt x="2559" y="2180"/>
                    <a:pt x="2327" y="2211"/>
                  </a:cubicBezTo>
                  <a:cubicBezTo>
                    <a:pt x="2439" y="2324"/>
                    <a:pt x="2772" y="2404"/>
                    <a:pt x="2987" y="2404"/>
                  </a:cubicBezTo>
                  <a:cubicBezTo>
                    <a:pt x="3069" y="2404"/>
                    <a:pt x="3134" y="2392"/>
                    <a:pt x="3164" y="2367"/>
                  </a:cubicBezTo>
                  <a:cubicBezTo>
                    <a:pt x="3211" y="2320"/>
                    <a:pt x="3226" y="2242"/>
                    <a:pt x="3226" y="2180"/>
                  </a:cubicBezTo>
                  <a:cubicBezTo>
                    <a:pt x="3226" y="1870"/>
                    <a:pt x="3226" y="1576"/>
                    <a:pt x="3226" y="1281"/>
                  </a:cubicBezTo>
                  <a:cubicBezTo>
                    <a:pt x="3226" y="1111"/>
                    <a:pt x="3161" y="1028"/>
                    <a:pt x="3059" y="1028"/>
                  </a:cubicBezTo>
                  <a:cubicBezTo>
                    <a:pt x="3013" y="1028"/>
                    <a:pt x="2959" y="1045"/>
                    <a:pt x="2901" y="1079"/>
                  </a:cubicBezTo>
                  <a:cubicBezTo>
                    <a:pt x="2621" y="1250"/>
                    <a:pt x="2296" y="1405"/>
                    <a:pt x="2079" y="1638"/>
                  </a:cubicBezTo>
                  <a:cubicBezTo>
                    <a:pt x="993" y="2832"/>
                    <a:pt x="1210" y="4259"/>
                    <a:pt x="2342" y="5251"/>
                  </a:cubicBezTo>
                  <a:cubicBezTo>
                    <a:pt x="2513" y="5391"/>
                    <a:pt x="2730" y="5468"/>
                    <a:pt x="2932" y="5561"/>
                  </a:cubicBezTo>
                  <a:cubicBezTo>
                    <a:pt x="2979" y="5581"/>
                    <a:pt x="3021" y="5591"/>
                    <a:pt x="3058" y="5591"/>
                  </a:cubicBezTo>
                  <a:cubicBezTo>
                    <a:pt x="3166" y="5591"/>
                    <a:pt x="3226" y="5506"/>
                    <a:pt x="3226" y="5344"/>
                  </a:cubicBezTo>
                  <a:cubicBezTo>
                    <a:pt x="3211" y="5050"/>
                    <a:pt x="3226" y="4739"/>
                    <a:pt x="3226" y="4445"/>
                  </a:cubicBezTo>
                  <a:cubicBezTo>
                    <a:pt x="3226" y="4383"/>
                    <a:pt x="3164" y="4259"/>
                    <a:pt x="3133" y="4243"/>
                  </a:cubicBezTo>
                  <a:cubicBezTo>
                    <a:pt x="2885" y="4243"/>
                    <a:pt x="2621" y="4259"/>
                    <a:pt x="2373" y="4259"/>
                  </a:cubicBezTo>
                  <a:cubicBezTo>
                    <a:pt x="2373" y="4305"/>
                    <a:pt x="2358" y="4352"/>
                    <a:pt x="2358" y="4398"/>
                  </a:cubicBezTo>
                  <a:cubicBezTo>
                    <a:pt x="2559" y="4429"/>
                    <a:pt x="2746" y="4476"/>
                    <a:pt x="2947" y="4507"/>
                  </a:cubicBezTo>
                  <a:lnTo>
                    <a:pt x="2947" y="5205"/>
                  </a:lnTo>
                  <a:cubicBezTo>
                    <a:pt x="2373" y="5127"/>
                    <a:pt x="1722" y="4228"/>
                    <a:pt x="1691" y="3468"/>
                  </a:cubicBezTo>
                  <a:lnTo>
                    <a:pt x="3862" y="3468"/>
                  </a:lnTo>
                  <a:lnTo>
                    <a:pt x="3862" y="6337"/>
                  </a:lnTo>
                  <a:cubicBezTo>
                    <a:pt x="3715" y="6384"/>
                    <a:pt x="3556" y="6406"/>
                    <a:pt x="3392" y="6406"/>
                  </a:cubicBezTo>
                  <a:cubicBezTo>
                    <a:pt x="2690" y="6406"/>
                    <a:pt x="1880" y="5997"/>
                    <a:pt x="1365" y="5344"/>
                  </a:cubicBezTo>
                  <a:cubicBezTo>
                    <a:pt x="543" y="4305"/>
                    <a:pt x="450" y="2770"/>
                    <a:pt x="1133" y="1607"/>
                  </a:cubicBezTo>
                  <a:cubicBezTo>
                    <a:pt x="1640" y="752"/>
                    <a:pt x="2515" y="231"/>
                    <a:pt x="3441" y="231"/>
                  </a:cubicBezTo>
                  <a:close/>
                  <a:moveTo>
                    <a:pt x="4143" y="0"/>
                  </a:moveTo>
                  <a:cubicBezTo>
                    <a:pt x="3775" y="0"/>
                    <a:pt x="3408" y="15"/>
                    <a:pt x="3040" y="25"/>
                  </a:cubicBezTo>
                  <a:cubicBezTo>
                    <a:pt x="2823" y="40"/>
                    <a:pt x="2590" y="118"/>
                    <a:pt x="2389" y="195"/>
                  </a:cubicBezTo>
                  <a:cubicBezTo>
                    <a:pt x="791" y="878"/>
                    <a:pt x="0" y="2770"/>
                    <a:pt x="574" y="4445"/>
                  </a:cubicBezTo>
                  <a:cubicBezTo>
                    <a:pt x="985" y="5619"/>
                    <a:pt x="2062" y="6626"/>
                    <a:pt x="3399" y="6626"/>
                  </a:cubicBezTo>
                  <a:cubicBezTo>
                    <a:pt x="3475" y="6626"/>
                    <a:pt x="3552" y="6623"/>
                    <a:pt x="3630" y="6616"/>
                  </a:cubicBezTo>
                  <a:cubicBezTo>
                    <a:pt x="3733" y="6606"/>
                    <a:pt x="3838" y="6602"/>
                    <a:pt x="3944" y="6602"/>
                  </a:cubicBezTo>
                  <a:cubicBezTo>
                    <a:pt x="4155" y="6602"/>
                    <a:pt x="4369" y="6616"/>
                    <a:pt x="4576" y="6616"/>
                  </a:cubicBezTo>
                  <a:cubicBezTo>
                    <a:pt x="4591" y="6631"/>
                    <a:pt x="4591" y="6662"/>
                    <a:pt x="4591" y="6678"/>
                  </a:cubicBezTo>
                  <a:cubicBezTo>
                    <a:pt x="4948" y="6585"/>
                    <a:pt x="5320" y="6538"/>
                    <a:pt x="5661" y="6399"/>
                  </a:cubicBezTo>
                  <a:cubicBezTo>
                    <a:pt x="7600" y="5546"/>
                    <a:pt x="8220" y="2940"/>
                    <a:pt x="6886" y="1188"/>
                  </a:cubicBezTo>
                  <a:cubicBezTo>
                    <a:pt x="6375" y="536"/>
                    <a:pt x="5708" y="71"/>
                    <a:pt x="4855" y="25"/>
                  </a:cubicBezTo>
                  <a:cubicBezTo>
                    <a:pt x="4617" y="6"/>
                    <a:pt x="4380" y="0"/>
                    <a:pt x="414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1" name="Google Shape;251;p3"/>
            <p:cNvSpPr/>
            <p:nvPr/>
          </p:nvSpPr>
          <p:spPr>
            <a:xfrm>
              <a:off x="3911000" y="1844275"/>
              <a:ext cx="98100" cy="105625"/>
            </a:xfrm>
            <a:custGeom>
              <a:avLst/>
              <a:gdLst/>
              <a:ahLst/>
              <a:cxnLst/>
              <a:rect l="l" t="t" r="r" b="b"/>
              <a:pathLst>
                <a:path w="3924" h="4225" extrusionOk="0">
                  <a:moveTo>
                    <a:pt x="3624" y="0"/>
                  </a:moveTo>
                  <a:cubicBezTo>
                    <a:pt x="3607" y="0"/>
                    <a:pt x="3588" y="2"/>
                    <a:pt x="3567" y="4"/>
                  </a:cubicBezTo>
                  <a:cubicBezTo>
                    <a:pt x="3195" y="66"/>
                    <a:pt x="2823" y="284"/>
                    <a:pt x="2466" y="423"/>
                  </a:cubicBezTo>
                  <a:cubicBezTo>
                    <a:pt x="2450" y="439"/>
                    <a:pt x="2450" y="501"/>
                    <a:pt x="2435" y="609"/>
                  </a:cubicBezTo>
                  <a:cubicBezTo>
                    <a:pt x="2714" y="501"/>
                    <a:pt x="2947" y="408"/>
                    <a:pt x="3179" y="315"/>
                  </a:cubicBezTo>
                  <a:cubicBezTo>
                    <a:pt x="3307" y="263"/>
                    <a:pt x="3400" y="234"/>
                    <a:pt x="3466" y="234"/>
                  </a:cubicBezTo>
                  <a:cubicBezTo>
                    <a:pt x="3600" y="234"/>
                    <a:pt x="3624" y="355"/>
                    <a:pt x="3614" y="656"/>
                  </a:cubicBezTo>
                  <a:cubicBezTo>
                    <a:pt x="3583" y="671"/>
                    <a:pt x="3552" y="687"/>
                    <a:pt x="3536" y="687"/>
                  </a:cubicBezTo>
                  <a:cubicBezTo>
                    <a:pt x="1892" y="1090"/>
                    <a:pt x="1008" y="2207"/>
                    <a:pt x="620" y="3773"/>
                  </a:cubicBezTo>
                  <a:cubicBezTo>
                    <a:pt x="581" y="3929"/>
                    <a:pt x="518" y="3969"/>
                    <a:pt x="429" y="3969"/>
                  </a:cubicBezTo>
                  <a:cubicBezTo>
                    <a:pt x="377" y="3969"/>
                    <a:pt x="317" y="3955"/>
                    <a:pt x="248" y="3944"/>
                  </a:cubicBezTo>
                  <a:cubicBezTo>
                    <a:pt x="233" y="3292"/>
                    <a:pt x="605" y="2812"/>
                    <a:pt x="822" y="2269"/>
                  </a:cubicBezTo>
                  <a:cubicBezTo>
                    <a:pt x="713" y="2269"/>
                    <a:pt x="636" y="2300"/>
                    <a:pt x="605" y="2346"/>
                  </a:cubicBezTo>
                  <a:cubicBezTo>
                    <a:pt x="248" y="2812"/>
                    <a:pt x="16" y="3323"/>
                    <a:pt x="0" y="3913"/>
                  </a:cubicBezTo>
                  <a:cubicBezTo>
                    <a:pt x="0" y="4083"/>
                    <a:pt x="47" y="4223"/>
                    <a:pt x="264" y="4223"/>
                  </a:cubicBezTo>
                  <a:cubicBezTo>
                    <a:pt x="282" y="4221"/>
                    <a:pt x="301" y="4221"/>
                    <a:pt x="321" y="4221"/>
                  </a:cubicBezTo>
                  <a:cubicBezTo>
                    <a:pt x="369" y="4221"/>
                    <a:pt x="419" y="4224"/>
                    <a:pt x="468" y="4224"/>
                  </a:cubicBezTo>
                  <a:cubicBezTo>
                    <a:pt x="615" y="4224"/>
                    <a:pt x="754" y="4196"/>
                    <a:pt x="807" y="3975"/>
                  </a:cubicBezTo>
                  <a:cubicBezTo>
                    <a:pt x="1179" y="2408"/>
                    <a:pt x="2016" y="1292"/>
                    <a:pt x="3660" y="935"/>
                  </a:cubicBezTo>
                  <a:cubicBezTo>
                    <a:pt x="3893" y="888"/>
                    <a:pt x="3924" y="718"/>
                    <a:pt x="3893" y="532"/>
                  </a:cubicBezTo>
                  <a:cubicBezTo>
                    <a:pt x="3849" y="328"/>
                    <a:pt x="3901" y="0"/>
                    <a:pt x="362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2" name="Google Shape;252;p3"/>
            <p:cNvSpPr/>
            <p:nvPr/>
          </p:nvSpPr>
          <p:spPr>
            <a:xfrm>
              <a:off x="4047475" y="1843925"/>
              <a:ext cx="98875" cy="106100"/>
            </a:xfrm>
            <a:custGeom>
              <a:avLst/>
              <a:gdLst/>
              <a:ahLst/>
              <a:cxnLst/>
              <a:rect l="l" t="t" r="r" b="b"/>
              <a:pathLst>
                <a:path w="3955" h="4244" extrusionOk="0">
                  <a:moveTo>
                    <a:pt x="396" y="0"/>
                  </a:moveTo>
                  <a:cubicBezTo>
                    <a:pt x="136" y="0"/>
                    <a:pt x="107" y="218"/>
                    <a:pt x="78" y="422"/>
                  </a:cubicBezTo>
                  <a:cubicBezTo>
                    <a:pt x="62" y="654"/>
                    <a:pt x="0" y="887"/>
                    <a:pt x="326" y="964"/>
                  </a:cubicBezTo>
                  <a:cubicBezTo>
                    <a:pt x="558" y="1011"/>
                    <a:pt x="807" y="1058"/>
                    <a:pt x="1008" y="1151"/>
                  </a:cubicBezTo>
                  <a:cubicBezTo>
                    <a:pt x="2187" y="1709"/>
                    <a:pt x="2854" y="2670"/>
                    <a:pt x="3133" y="3927"/>
                  </a:cubicBezTo>
                  <a:cubicBezTo>
                    <a:pt x="3187" y="4154"/>
                    <a:pt x="3286" y="4243"/>
                    <a:pt x="3562" y="4243"/>
                  </a:cubicBezTo>
                  <a:cubicBezTo>
                    <a:pt x="3606" y="4243"/>
                    <a:pt x="3654" y="4241"/>
                    <a:pt x="3707" y="4237"/>
                  </a:cubicBezTo>
                  <a:cubicBezTo>
                    <a:pt x="3955" y="4221"/>
                    <a:pt x="3955" y="4051"/>
                    <a:pt x="3955" y="3865"/>
                  </a:cubicBezTo>
                  <a:cubicBezTo>
                    <a:pt x="3924" y="3306"/>
                    <a:pt x="3707" y="2826"/>
                    <a:pt x="3381" y="2376"/>
                  </a:cubicBezTo>
                  <a:cubicBezTo>
                    <a:pt x="3335" y="2329"/>
                    <a:pt x="3257" y="2283"/>
                    <a:pt x="3195" y="2252"/>
                  </a:cubicBezTo>
                  <a:cubicBezTo>
                    <a:pt x="3164" y="2267"/>
                    <a:pt x="3117" y="2283"/>
                    <a:pt x="3086" y="2298"/>
                  </a:cubicBezTo>
                  <a:cubicBezTo>
                    <a:pt x="3350" y="2826"/>
                    <a:pt x="3738" y="3322"/>
                    <a:pt x="3707" y="3942"/>
                  </a:cubicBezTo>
                  <a:cubicBezTo>
                    <a:pt x="3638" y="3973"/>
                    <a:pt x="3583" y="3987"/>
                    <a:pt x="3538" y="3987"/>
                  </a:cubicBezTo>
                  <a:cubicBezTo>
                    <a:pt x="3404" y="3987"/>
                    <a:pt x="3366" y="3861"/>
                    <a:pt x="3319" y="3710"/>
                  </a:cubicBezTo>
                  <a:cubicBezTo>
                    <a:pt x="3055" y="2577"/>
                    <a:pt x="2451" y="1678"/>
                    <a:pt x="1442" y="1089"/>
                  </a:cubicBezTo>
                  <a:cubicBezTo>
                    <a:pt x="1101" y="902"/>
                    <a:pt x="714" y="794"/>
                    <a:pt x="357" y="654"/>
                  </a:cubicBezTo>
                  <a:cubicBezTo>
                    <a:pt x="336" y="365"/>
                    <a:pt x="357" y="248"/>
                    <a:pt x="488" y="248"/>
                  </a:cubicBezTo>
                  <a:cubicBezTo>
                    <a:pt x="553" y="248"/>
                    <a:pt x="646" y="277"/>
                    <a:pt x="776" y="329"/>
                  </a:cubicBezTo>
                  <a:cubicBezTo>
                    <a:pt x="1008" y="422"/>
                    <a:pt x="1241" y="515"/>
                    <a:pt x="1473" y="608"/>
                  </a:cubicBezTo>
                  <a:cubicBezTo>
                    <a:pt x="1505" y="561"/>
                    <a:pt x="1520" y="515"/>
                    <a:pt x="1536" y="468"/>
                  </a:cubicBezTo>
                  <a:cubicBezTo>
                    <a:pt x="1225" y="220"/>
                    <a:pt x="869" y="65"/>
                    <a:pt x="450" y="3"/>
                  </a:cubicBezTo>
                  <a:cubicBezTo>
                    <a:pt x="431" y="1"/>
                    <a:pt x="413" y="0"/>
                    <a:pt x="39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3" name="Google Shape;253;p3"/>
            <p:cNvSpPr/>
            <p:nvPr/>
          </p:nvSpPr>
          <p:spPr>
            <a:xfrm>
              <a:off x="4048250" y="1967175"/>
              <a:ext cx="98500" cy="106150"/>
            </a:xfrm>
            <a:custGeom>
              <a:avLst/>
              <a:gdLst/>
              <a:ahLst/>
              <a:cxnLst/>
              <a:rect l="l" t="t" r="r" b="b"/>
              <a:pathLst>
                <a:path w="3940" h="4246" extrusionOk="0">
                  <a:moveTo>
                    <a:pt x="3519" y="0"/>
                  </a:moveTo>
                  <a:cubicBezTo>
                    <a:pt x="3301" y="0"/>
                    <a:pt x="3149" y="155"/>
                    <a:pt x="3102" y="423"/>
                  </a:cubicBezTo>
                  <a:cubicBezTo>
                    <a:pt x="3086" y="501"/>
                    <a:pt x="3071" y="563"/>
                    <a:pt x="3040" y="641"/>
                  </a:cubicBezTo>
                  <a:cubicBezTo>
                    <a:pt x="2575" y="1974"/>
                    <a:pt x="1799" y="3013"/>
                    <a:pt x="295" y="3293"/>
                  </a:cubicBezTo>
                  <a:cubicBezTo>
                    <a:pt x="62" y="3339"/>
                    <a:pt x="0" y="3510"/>
                    <a:pt x="31" y="3711"/>
                  </a:cubicBezTo>
                  <a:cubicBezTo>
                    <a:pt x="74" y="3912"/>
                    <a:pt x="38" y="4246"/>
                    <a:pt x="289" y="4246"/>
                  </a:cubicBezTo>
                  <a:cubicBezTo>
                    <a:pt x="310" y="4246"/>
                    <a:pt x="332" y="4243"/>
                    <a:pt x="357" y="4239"/>
                  </a:cubicBezTo>
                  <a:cubicBezTo>
                    <a:pt x="745" y="4177"/>
                    <a:pt x="1101" y="3975"/>
                    <a:pt x="1458" y="3820"/>
                  </a:cubicBezTo>
                  <a:cubicBezTo>
                    <a:pt x="1489" y="3804"/>
                    <a:pt x="1474" y="3742"/>
                    <a:pt x="1505" y="3649"/>
                  </a:cubicBezTo>
                  <a:lnTo>
                    <a:pt x="1505" y="3649"/>
                  </a:lnTo>
                  <a:cubicBezTo>
                    <a:pt x="1365" y="3680"/>
                    <a:pt x="1272" y="3711"/>
                    <a:pt x="1194" y="3742"/>
                  </a:cubicBezTo>
                  <a:cubicBezTo>
                    <a:pt x="1008" y="3820"/>
                    <a:pt x="838" y="3897"/>
                    <a:pt x="652" y="3975"/>
                  </a:cubicBezTo>
                  <a:cubicBezTo>
                    <a:pt x="591" y="3998"/>
                    <a:pt x="524" y="4027"/>
                    <a:pt x="465" y="4027"/>
                  </a:cubicBezTo>
                  <a:cubicBezTo>
                    <a:pt x="403" y="4027"/>
                    <a:pt x="350" y="3994"/>
                    <a:pt x="326" y="3882"/>
                  </a:cubicBezTo>
                  <a:cubicBezTo>
                    <a:pt x="295" y="3727"/>
                    <a:pt x="248" y="3572"/>
                    <a:pt x="496" y="3510"/>
                  </a:cubicBezTo>
                  <a:cubicBezTo>
                    <a:pt x="2063" y="3122"/>
                    <a:pt x="2900" y="2021"/>
                    <a:pt x="3304" y="532"/>
                  </a:cubicBezTo>
                  <a:cubicBezTo>
                    <a:pt x="3347" y="369"/>
                    <a:pt x="3398" y="282"/>
                    <a:pt x="3505" y="282"/>
                  </a:cubicBezTo>
                  <a:cubicBezTo>
                    <a:pt x="3550" y="282"/>
                    <a:pt x="3606" y="298"/>
                    <a:pt x="3676" y="330"/>
                  </a:cubicBezTo>
                  <a:cubicBezTo>
                    <a:pt x="3691" y="951"/>
                    <a:pt x="3335" y="1432"/>
                    <a:pt x="3086" y="1959"/>
                  </a:cubicBezTo>
                  <a:cubicBezTo>
                    <a:pt x="3125" y="1965"/>
                    <a:pt x="3161" y="1969"/>
                    <a:pt x="3191" y="1969"/>
                  </a:cubicBezTo>
                  <a:cubicBezTo>
                    <a:pt x="3233" y="1969"/>
                    <a:pt x="3263" y="1962"/>
                    <a:pt x="3273" y="1943"/>
                  </a:cubicBezTo>
                  <a:cubicBezTo>
                    <a:pt x="3691" y="1447"/>
                    <a:pt x="3939" y="889"/>
                    <a:pt x="3908" y="237"/>
                  </a:cubicBezTo>
                  <a:cubicBezTo>
                    <a:pt x="3908" y="175"/>
                    <a:pt x="3831" y="82"/>
                    <a:pt x="3753" y="51"/>
                  </a:cubicBezTo>
                  <a:cubicBezTo>
                    <a:pt x="3669" y="17"/>
                    <a:pt x="3591" y="0"/>
                    <a:pt x="351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4" name="Google Shape;254;p3"/>
            <p:cNvSpPr/>
            <p:nvPr/>
          </p:nvSpPr>
          <p:spPr>
            <a:xfrm>
              <a:off x="3910600" y="1967625"/>
              <a:ext cx="99275" cy="106350"/>
            </a:xfrm>
            <a:custGeom>
              <a:avLst/>
              <a:gdLst/>
              <a:ahLst/>
              <a:cxnLst/>
              <a:rect l="l" t="t" r="r" b="b"/>
              <a:pathLst>
                <a:path w="3971" h="4254" extrusionOk="0">
                  <a:moveTo>
                    <a:pt x="395" y="0"/>
                  </a:moveTo>
                  <a:cubicBezTo>
                    <a:pt x="364" y="0"/>
                    <a:pt x="331" y="1"/>
                    <a:pt x="295" y="2"/>
                  </a:cubicBezTo>
                  <a:cubicBezTo>
                    <a:pt x="1" y="18"/>
                    <a:pt x="16" y="219"/>
                    <a:pt x="32" y="421"/>
                  </a:cubicBezTo>
                  <a:cubicBezTo>
                    <a:pt x="63" y="948"/>
                    <a:pt x="280" y="1414"/>
                    <a:pt x="590" y="1848"/>
                  </a:cubicBezTo>
                  <a:cubicBezTo>
                    <a:pt x="636" y="1910"/>
                    <a:pt x="714" y="1941"/>
                    <a:pt x="791" y="1987"/>
                  </a:cubicBezTo>
                  <a:cubicBezTo>
                    <a:pt x="823" y="1972"/>
                    <a:pt x="854" y="1941"/>
                    <a:pt x="885" y="1925"/>
                  </a:cubicBezTo>
                  <a:cubicBezTo>
                    <a:pt x="621" y="1398"/>
                    <a:pt x="233" y="917"/>
                    <a:pt x="280" y="312"/>
                  </a:cubicBezTo>
                  <a:cubicBezTo>
                    <a:pt x="345" y="283"/>
                    <a:pt x="398" y="270"/>
                    <a:pt x="441" y="270"/>
                  </a:cubicBezTo>
                  <a:cubicBezTo>
                    <a:pt x="581" y="270"/>
                    <a:pt x="616" y="406"/>
                    <a:pt x="652" y="561"/>
                  </a:cubicBezTo>
                  <a:cubicBezTo>
                    <a:pt x="1071" y="2018"/>
                    <a:pt x="1893" y="3089"/>
                    <a:pt x="3428" y="3492"/>
                  </a:cubicBezTo>
                  <a:cubicBezTo>
                    <a:pt x="3645" y="3554"/>
                    <a:pt x="3661" y="3662"/>
                    <a:pt x="3630" y="3848"/>
                  </a:cubicBezTo>
                  <a:cubicBezTo>
                    <a:pt x="3605" y="3971"/>
                    <a:pt x="3550" y="4008"/>
                    <a:pt x="3483" y="4008"/>
                  </a:cubicBezTo>
                  <a:cubicBezTo>
                    <a:pt x="3423" y="4008"/>
                    <a:pt x="3354" y="3979"/>
                    <a:pt x="3288" y="3957"/>
                  </a:cubicBezTo>
                  <a:cubicBezTo>
                    <a:pt x="3025" y="3848"/>
                    <a:pt x="2761" y="3740"/>
                    <a:pt x="2513" y="3631"/>
                  </a:cubicBezTo>
                  <a:cubicBezTo>
                    <a:pt x="2482" y="3662"/>
                    <a:pt x="2451" y="3693"/>
                    <a:pt x="2435" y="3724"/>
                  </a:cubicBezTo>
                  <a:cubicBezTo>
                    <a:pt x="2497" y="3786"/>
                    <a:pt x="2544" y="3864"/>
                    <a:pt x="2606" y="3895"/>
                  </a:cubicBezTo>
                  <a:cubicBezTo>
                    <a:pt x="2854" y="4019"/>
                    <a:pt x="3118" y="4143"/>
                    <a:pt x="3381" y="4221"/>
                  </a:cubicBezTo>
                  <a:cubicBezTo>
                    <a:pt x="3451" y="4243"/>
                    <a:pt x="3511" y="4253"/>
                    <a:pt x="3565" y="4253"/>
                  </a:cubicBezTo>
                  <a:cubicBezTo>
                    <a:pt x="3737" y="4253"/>
                    <a:pt x="3830" y="4140"/>
                    <a:pt x="3878" y="3926"/>
                  </a:cubicBezTo>
                  <a:cubicBezTo>
                    <a:pt x="3971" y="3461"/>
                    <a:pt x="3909" y="3352"/>
                    <a:pt x="3583" y="3259"/>
                  </a:cubicBezTo>
                  <a:cubicBezTo>
                    <a:pt x="3257" y="3166"/>
                    <a:pt x="2916" y="3073"/>
                    <a:pt x="2622" y="2902"/>
                  </a:cubicBezTo>
                  <a:cubicBezTo>
                    <a:pt x="1660" y="2329"/>
                    <a:pt x="1086" y="1445"/>
                    <a:pt x="838" y="343"/>
                  </a:cubicBezTo>
                  <a:cubicBezTo>
                    <a:pt x="782" y="76"/>
                    <a:pt x="700" y="0"/>
                    <a:pt x="3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5" name="Google Shape;255;p3"/>
            <p:cNvSpPr/>
            <p:nvPr/>
          </p:nvSpPr>
          <p:spPr>
            <a:xfrm>
              <a:off x="3958675" y="2373600"/>
              <a:ext cx="137275" cy="137300"/>
            </a:xfrm>
            <a:custGeom>
              <a:avLst/>
              <a:gdLst/>
              <a:ahLst/>
              <a:cxnLst/>
              <a:rect l="l" t="t" r="r" b="b"/>
              <a:pathLst>
                <a:path w="5491" h="5492" extrusionOk="0">
                  <a:moveTo>
                    <a:pt x="5165" y="311"/>
                  </a:moveTo>
                  <a:lnTo>
                    <a:pt x="5165" y="5181"/>
                  </a:lnTo>
                  <a:lnTo>
                    <a:pt x="311" y="5181"/>
                  </a:lnTo>
                  <a:lnTo>
                    <a:pt x="311" y="311"/>
                  </a:lnTo>
                  <a:close/>
                  <a:moveTo>
                    <a:pt x="1" y="1"/>
                  </a:moveTo>
                  <a:lnTo>
                    <a:pt x="1" y="5491"/>
                  </a:lnTo>
                  <a:lnTo>
                    <a:pt x="5491" y="5491"/>
                  </a:lnTo>
                  <a:lnTo>
                    <a:pt x="5491" y="1"/>
                  </a:ln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6" name="Google Shape;256;p3"/>
            <p:cNvSpPr/>
            <p:nvPr/>
          </p:nvSpPr>
          <p:spPr>
            <a:xfrm>
              <a:off x="3842350" y="2190600"/>
              <a:ext cx="242750" cy="85325"/>
            </a:xfrm>
            <a:custGeom>
              <a:avLst/>
              <a:gdLst/>
              <a:ahLst/>
              <a:cxnLst/>
              <a:rect l="l" t="t" r="r" b="b"/>
              <a:pathLst>
                <a:path w="9710" h="3413" extrusionOk="0">
                  <a:moveTo>
                    <a:pt x="7600" y="0"/>
                  </a:moveTo>
                  <a:cubicBezTo>
                    <a:pt x="6460" y="0"/>
                    <a:pt x="5337" y="271"/>
                    <a:pt x="4219" y="637"/>
                  </a:cubicBezTo>
                  <a:cubicBezTo>
                    <a:pt x="2343" y="1257"/>
                    <a:pt x="218" y="2653"/>
                    <a:pt x="1" y="3413"/>
                  </a:cubicBezTo>
                  <a:cubicBezTo>
                    <a:pt x="2335" y="1325"/>
                    <a:pt x="4951" y="213"/>
                    <a:pt x="7922" y="213"/>
                  </a:cubicBezTo>
                  <a:cubicBezTo>
                    <a:pt x="8504" y="213"/>
                    <a:pt x="9100" y="256"/>
                    <a:pt x="9710" y="342"/>
                  </a:cubicBezTo>
                  <a:cubicBezTo>
                    <a:pt x="8998" y="101"/>
                    <a:pt x="8296" y="0"/>
                    <a:pt x="760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7" name="Google Shape;257;p3"/>
            <p:cNvSpPr/>
            <p:nvPr/>
          </p:nvSpPr>
          <p:spPr>
            <a:xfrm>
              <a:off x="4071500" y="2618275"/>
              <a:ext cx="125275" cy="62700"/>
            </a:xfrm>
            <a:custGeom>
              <a:avLst/>
              <a:gdLst/>
              <a:ahLst/>
              <a:cxnLst/>
              <a:rect l="l" t="t" r="r" b="b"/>
              <a:pathLst>
                <a:path w="5011" h="2508" extrusionOk="0">
                  <a:moveTo>
                    <a:pt x="5010" y="0"/>
                  </a:moveTo>
                  <a:cubicBezTo>
                    <a:pt x="4250" y="512"/>
                    <a:pt x="3475" y="1039"/>
                    <a:pt x="2699" y="1566"/>
                  </a:cubicBezTo>
                  <a:cubicBezTo>
                    <a:pt x="1893" y="2125"/>
                    <a:pt x="947" y="2264"/>
                    <a:pt x="1" y="2435"/>
                  </a:cubicBezTo>
                  <a:cubicBezTo>
                    <a:pt x="79" y="2484"/>
                    <a:pt x="192" y="2507"/>
                    <a:pt x="332" y="2507"/>
                  </a:cubicBezTo>
                  <a:cubicBezTo>
                    <a:pt x="1553" y="2507"/>
                    <a:pt x="4829" y="779"/>
                    <a:pt x="50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8" name="Google Shape;258;p3"/>
            <p:cNvSpPr/>
            <p:nvPr/>
          </p:nvSpPr>
          <p:spPr>
            <a:xfrm>
              <a:off x="4212250" y="2520950"/>
              <a:ext cx="53525" cy="79500"/>
            </a:xfrm>
            <a:custGeom>
              <a:avLst/>
              <a:gdLst/>
              <a:ahLst/>
              <a:cxnLst/>
              <a:rect l="l" t="t" r="r" b="b"/>
              <a:pathLst>
                <a:path w="2141" h="3180" extrusionOk="0">
                  <a:moveTo>
                    <a:pt x="2001" y="0"/>
                  </a:moveTo>
                  <a:lnTo>
                    <a:pt x="2001" y="0"/>
                  </a:lnTo>
                  <a:cubicBezTo>
                    <a:pt x="1536" y="1257"/>
                    <a:pt x="776" y="2218"/>
                    <a:pt x="0" y="3180"/>
                  </a:cubicBezTo>
                  <a:cubicBezTo>
                    <a:pt x="652" y="3040"/>
                    <a:pt x="2141" y="683"/>
                    <a:pt x="200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9" name="Google Shape;259;p3"/>
            <p:cNvSpPr/>
            <p:nvPr/>
          </p:nvSpPr>
          <p:spPr>
            <a:xfrm>
              <a:off x="4110675" y="2206425"/>
              <a:ext cx="76400" cy="46250"/>
            </a:xfrm>
            <a:custGeom>
              <a:avLst/>
              <a:gdLst/>
              <a:ahLst/>
              <a:cxnLst/>
              <a:rect l="l" t="t" r="r" b="b"/>
              <a:pathLst>
                <a:path w="3056" h="1850" extrusionOk="0">
                  <a:moveTo>
                    <a:pt x="129" y="0"/>
                  </a:moveTo>
                  <a:cubicBezTo>
                    <a:pt x="79" y="0"/>
                    <a:pt x="36" y="6"/>
                    <a:pt x="0" y="19"/>
                  </a:cubicBezTo>
                  <a:cubicBezTo>
                    <a:pt x="543" y="283"/>
                    <a:pt x="1101" y="515"/>
                    <a:pt x="1598" y="826"/>
                  </a:cubicBezTo>
                  <a:cubicBezTo>
                    <a:pt x="2094" y="1120"/>
                    <a:pt x="2559" y="1493"/>
                    <a:pt x="3055" y="1849"/>
                  </a:cubicBezTo>
                  <a:cubicBezTo>
                    <a:pt x="3041" y="1312"/>
                    <a:pt x="865" y="0"/>
                    <a:pt x="1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0" name="Google Shape;260;p3"/>
            <p:cNvSpPr/>
            <p:nvPr/>
          </p:nvSpPr>
          <p:spPr>
            <a:xfrm>
              <a:off x="4077700" y="2650825"/>
              <a:ext cx="49650" cy="16925"/>
            </a:xfrm>
            <a:custGeom>
              <a:avLst/>
              <a:gdLst/>
              <a:ahLst/>
              <a:cxnLst/>
              <a:rect l="l" t="t" r="r" b="b"/>
              <a:pathLst>
                <a:path w="1986" h="677" extrusionOk="0">
                  <a:moveTo>
                    <a:pt x="1986" y="1"/>
                  </a:moveTo>
                  <a:lnTo>
                    <a:pt x="1986" y="1"/>
                  </a:lnTo>
                  <a:cubicBezTo>
                    <a:pt x="1335" y="202"/>
                    <a:pt x="683" y="404"/>
                    <a:pt x="1" y="621"/>
                  </a:cubicBezTo>
                  <a:cubicBezTo>
                    <a:pt x="50" y="660"/>
                    <a:pt x="138" y="677"/>
                    <a:pt x="250" y="677"/>
                  </a:cubicBezTo>
                  <a:cubicBezTo>
                    <a:pt x="771" y="677"/>
                    <a:pt x="1820" y="307"/>
                    <a:pt x="198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61" name="Google Shape;261;p3"/>
          <p:cNvGrpSpPr/>
          <p:nvPr/>
        </p:nvGrpSpPr>
        <p:grpSpPr>
          <a:xfrm>
            <a:off x="674306" y="3774182"/>
            <a:ext cx="918509" cy="1152432"/>
            <a:chOff x="3548475" y="3431700"/>
            <a:chExt cx="580050" cy="727775"/>
          </a:xfrm>
        </p:grpSpPr>
        <p:sp>
          <p:nvSpPr>
            <p:cNvPr id="262" name="Google Shape;262;p3"/>
            <p:cNvSpPr/>
            <p:nvPr/>
          </p:nvSpPr>
          <p:spPr>
            <a:xfrm>
              <a:off x="3765200" y="3484825"/>
              <a:ext cx="147375" cy="332000"/>
            </a:xfrm>
            <a:custGeom>
              <a:avLst/>
              <a:gdLst/>
              <a:ahLst/>
              <a:cxnLst/>
              <a:rect l="l" t="t" r="r" b="b"/>
              <a:pathLst>
                <a:path w="5895" h="13280" extrusionOk="0">
                  <a:moveTo>
                    <a:pt x="5444" y="8654"/>
                  </a:moveTo>
                  <a:cubicBezTo>
                    <a:pt x="5444" y="8654"/>
                    <a:pt x="5460" y="8670"/>
                    <a:pt x="5460" y="8670"/>
                  </a:cubicBezTo>
                  <a:cubicBezTo>
                    <a:pt x="5460" y="8670"/>
                    <a:pt x="5475" y="8685"/>
                    <a:pt x="5475" y="8685"/>
                  </a:cubicBezTo>
                  <a:cubicBezTo>
                    <a:pt x="5444" y="8809"/>
                    <a:pt x="5444" y="8933"/>
                    <a:pt x="5429" y="9057"/>
                  </a:cubicBezTo>
                  <a:cubicBezTo>
                    <a:pt x="5398" y="9306"/>
                    <a:pt x="5367" y="9585"/>
                    <a:pt x="5305" y="9833"/>
                  </a:cubicBezTo>
                  <a:cubicBezTo>
                    <a:pt x="5088" y="10624"/>
                    <a:pt x="4746" y="11523"/>
                    <a:pt x="3971" y="12206"/>
                  </a:cubicBezTo>
                  <a:cubicBezTo>
                    <a:pt x="3676" y="12454"/>
                    <a:pt x="3304" y="12578"/>
                    <a:pt x="2932" y="12578"/>
                  </a:cubicBezTo>
                  <a:cubicBezTo>
                    <a:pt x="2560" y="12578"/>
                    <a:pt x="2187" y="12454"/>
                    <a:pt x="1908" y="12190"/>
                  </a:cubicBezTo>
                  <a:cubicBezTo>
                    <a:pt x="993" y="11368"/>
                    <a:pt x="373" y="9864"/>
                    <a:pt x="466" y="8685"/>
                  </a:cubicBezTo>
                  <a:cubicBezTo>
                    <a:pt x="466" y="8670"/>
                    <a:pt x="482" y="8670"/>
                    <a:pt x="497" y="8670"/>
                  </a:cubicBezTo>
                  <a:cubicBezTo>
                    <a:pt x="513" y="8670"/>
                    <a:pt x="528" y="8670"/>
                    <a:pt x="528" y="8685"/>
                  </a:cubicBezTo>
                  <a:cubicBezTo>
                    <a:pt x="544" y="9461"/>
                    <a:pt x="792" y="10236"/>
                    <a:pt x="1303" y="11120"/>
                  </a:cubicBezTo>
                  <a:cubicBezTo>
                    <a:pt x="1536" y="11523"/>
                    <a:pt x="1846" y="11865"/>
                    <a:pt x="2219" y="12113"/>
                  </a:cubicBezTo>
                  <a:cubicBezTo>
                    <a:pt x="2477" y="12290"/>
                    <a:pt x="2707" y="12379"/>
                    <a:pt x="2937" y="12379"/>
                  </a:cubicBezTo>
                  <a:cubicBezTo>
                    <a:pt x="3191" y="12379"/>
                    <a:pt x="3446" y="12270"/>
                    <a:pt x="3738" y="12051"/>
                  </a:cubicBezTo>
                  <a:cubicBezTo>
                    <a:pt x="4250" y="11663"/>
                    <a:pt x="4638" y="11136"/>
                    <a:pt x="4979" y="10314"/>
                  </a:cubicBezTo>
                  <a:cubicBezTo>
                    <a:pt x="5227" y="9709"/>
                    <a:pt x="5336" y="9182"/>
                    <a:pt x="5336" y="8685"/>
                  </a:cubicBezTo>
                  <a:cubicBezTo>
                    <a:pt x="5336" y="8670"/>
                    <a:pt x="5351" y="8670"/>
                    <a:pt x="5351" y="8670"/>
                  </a:cubicBezTo>
                  <a:cubicBezTo>
                    <a:pt x="5351" y="8654"/>
                    <a:pt x="5367" y="8654"/>
                    <a:pt x="5367" y="8654"/>
                  </a:cubicBezTo>
                  <a:close/>
                  <a:moveTo>
                    <a:pt x="2932" y="0"/>
                  </a:moveTo>
                  <a:cubicBezTo>
                    <a:pt x="2916" y="31"/>
                    <a:pt x="2901" y="62"/>
                    <a:pt x="2885" y="78"/>
                  </a:cubicBezTo>
                  <a:cubicBezTo>
                    <a:pt x="2854" y="155"/>
                    <a:pt x="2823" y="217"/>
                    <a:pt x="2792" y="279"/>
                  </a:cubicBezTo>
                  <a:cubicBezTo>
                    <a:pt x="2684" y="528"/>
                    <a:pt x="2575" y="776"/>
                    <a:pt x="2451" y="1024"/>
                  </a:cubicBezTo>
                  <a:cubicBezTo>
                    <a:pt x="2172" y="1660"/>
                    <a:pt x="1877" y="2327"/>
                    <a:pt x="1598" y="2993"/>
                  </a:cubicBezTo>
                  <a:cubicBezTo>
                    <a:pt x="931" y="4544"/>
                    <a:pt x="218" y="6374"/>
                    <a:pt x="78" y="8360"/>
                  </a:cubicBezTo>
                  <a:cubicBezTo>
                    <a:pt x="1" y="9445"/>
                    <a:pt x="202" y="10422"/>
                    <a:pt x="699" y="11337"/>
                  </a:cubicBezTo>
                  <a:cubicBezTo>
                    <a:pt x="978" y="11880"/>
                    <a:pt x="1350" y="12469"/>
                    <a:pt x="1955" y="12873"/>
                  </a:cubicBezTo>
                  <a:cubicBezTo>
                    <a:pt x="2374" y="13144"/>
                    <a:pt x="2657" y="13280"/>
                    <a:pt x="2940" y="13280"/>
                  </a:cubicBezTo>
                  <a:cubicBezTo>
                    <a:pt x="3223" y="13280"/>
                    <a:pt x="3506" y="13144"/>
                    <a:pt x="3924" y="12873"/>
                  </a:cubicBezTo>
                  <a:cubicBezTo>
                    <a:pt x="4514" y="12469"/>
                    <a:pt x="4902" y="11865"/>
                    <a:pt x="5165" y="11384"/>
                  </a:cubicBezTo>
                  <a:cubicBezTo>
                    <a:pt x="5692" y="10391"/>
                    <a:pt x="5894" y="9383"/>
                    <a:pt x="5786" y="8313"/>
                  </a:cubicBezTo>
                  <a:cubicBezTo>
                    <a:pt x="5677" y="7041"/>
                    <a:pt x="5475" y="6111"/>
                    <a:pt x="5150" y="5273"/>
                  </a:cubicBezTo>
                  <a:cubicBezTo>
                    <a:pt x="4684" y="4079"/>
                    <a:pt x="4188" y="2885"/>
                    <a:pt x="3707" y="1737"/>
                  </a:cubicBezTo>
                  <a:cubicBezTo>
                    <a:pt x="3506" y="1288"/>
                    <a:pt x="3320" y="838"/>
                    <a:pt x="3134" y="388"/>
                  </a:cubicBezTo>
                  <a:cubicBezTo>
                    <a:pt x="3103" y="310"/>
                    <a:pt x="3056" y="217"/>
                    <a:pt x="2994" y="124"/>
                  </a:cubicBezTo>
                  <a:cubicBezTo>
                    <a:pt x="2978" y="78"/>
                    <a:pt x="2963" y="47"/>
                    <a:pt x="2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3" name="Google Shape;263;p3"/>
            <p:cNvSpPr/>
            <p:nvPr/>
          </p:nvSpPr>
          <p:spPr>
            <a:xfrm>
              <a:off x="3905950" y="3497625"/>
              <a:ext cx="145800" cy="263275"/>
            </a:xfrm>
            <a:custGeom>
              <a:avLst/>
              <a:gdLst/>
              <a:ahLst/>
              <a:cxnLst/>
              <a:rect l="l" t="t" r="r" b="b"/>
              <a:pathLst>
                <a:path w="5832" h="10531" extrusionOk="0">
                  <a:moveTo>
                    <a:pt x="5382" y="512"/>
                  </a:moveTo>
                  <a:cubicBezTo>
                    <a:pt x="5537" y="729"/>
                    <a:pt x="5491" y="1877"/>
                    <a:pt x="5258" y="2125"/>
                  </a:cubicBezTo>
                  <a:lnTo>
                    <a:pt x="5227" y="2125"/>
                  </a:lnTo>
                  <a:cubicBezTo>
                    <a:pt x="5227" y="2125"/>
                    <a:pt x="5211" y="2109"/>
                    <a:pt x="5211" y="2094"/>
                  </a:cubicBezTo>
                  <a:lnTo>
                    <a:pt x="5335" y="527"/>
                  </a:lnTo>
                  <a:cubicBezTo>
                    <a:pt x="5335" y="527"/>
                    <a:pt x="5351" y="512"/>
                    <a:pt x="5351" y="512"/>
                  </a:cubicBezTo>
                  <a:close/>
                  <a:moveTo>
                    <a:pt x="5537" y="0"/>
                  </a:moveTo>
                  <a:cubicBezTo>
                    <a:pt x="5475" y="0"/>
                    <a:pt x="5382" y="31"/>
                    <a:pt x="5258" y="109"/>
                  </a:cubicBezTo>
                  <a:cubicBezTo>
                    <a:pt x="4824" y="388"/>
                    <a:pt x="4281" y="729"/>
                    <a:pt x="3816" y="1117"/>
                  </a:cubicBezTo>
                  <a:cubicBezTo>
                    <a:pt x="2435" y="2295"/>
                    <a:pt x="1458" y="3862"/>
                    <a:pt x="714" y="6049"/>
                  </a:cubicBezTo>
                  <a:cubicBezTo>
                    <a:pt x="466" y="6762"/>
                    <a:pt x="388" y="7382"/>
                    <a:pt x="450" y="7972"/>
                  </a:cubicBezTo>
                  <a:cubicBezTo>
                    <a:pt x="528" y="8778"/>
                    <a:pt x="388" y="9600"/>
                    <a:pt x="62" y="10391"/>
                  </a:cubicBezTo>
                  <a:cubicBezTo>
                    <a:pt x="47" y="10438"/>
                    <a:pt x="31" y="10469"/>
                    <a:pt x="0" y="10531"/>
                  </a:cubicBezTo>
                  <a:cubicBezTo>
                    <a:pt x="125" y="10422"/>
                    <a:pt x="249" y="10313"/>
                    <a:pt x="373" y="10205"/>
                  </a:cubicBezTo>
                  <a:cubicBezTo>
                    <a:pt x="698" y="9941"/>
                    <a:pt x="993" y="9693"/>
                    <a:pt x="1257" y="9398"/>
                  </a:cubicBezTo>
                  <a:cubicBezTo>
                    <a:pt x="2389" y="8142"/>
                    <a:pt x="3118" y="6870"/>
                    <a:pt x="3474" y="5521"/>
                  </a:cubicBezTo>
                  <a:cubicBezTo>
                    <a:pt x="3490" y="5475"/>
                    <a:pt x="3505" y="5444"/>
                    <a:pt x="3521" y="5413"/>
                  </a:cubicBezTo>
                  <a:cubicBezTo>
                    <a:pt x="3536" y="5397"/>
                    <a:pt x="3536" y="5382"/>
                    <a:pt x="3552" y="5366"/>
                  </a:cubicBezTo>
                  <a:cubicBezTo>
                    <a:pt x="3552" y="5366"/>
                    <a:pt x="3552" y="5351"/>
                    <a:pt x="3567" y="5351"/>
                  </a:cubicBezTo>
                  <a:lnTo>
                    <a:pt x="3583" y="5351"/>
                  </a:lnTo>
                  <a:lnTo>
                    <a:pt x="3645" y="5382"/>
                  </a:lnTo>
                  <a:cubicBezTo>
                    <a:pt x="3661" y="5382"/>
                    <a:pt x="3661" y="5397"/>
                    <a:pt x="3661" y="5413"/>
                  </a:cubicBezTo>
                  <a:cubicBezTo>
                    <a:pt x="3397" y="6560"/>
                    <a:pt x="2870" y="7692"/>
                    <a:pt x="1986" y="8918"/>
                  </a:cubicBezTo>
                  <a:cubicBezTo>
                    <a:pt x="2063" y="8871"/>
                    <a:pt x="2156" y="8825"/>
                    <a:pt x="2234" y="8778"/>
                  </a:cubicBezTo>
                  <a:cubicBezTo>
                    <a:pt x="2373" y="8701"/>
                    <a:pt x="2528" y="8607"/>
                    <a:pt x="2683" y="8530"/>
                  </a:cubicBezTo>
                  <a:cubicBezTo>
                    <a:pt x="2916" y="8421"/>
                    <a:pt x="3102" y="8235"/>
                    <a:pt x="3273" y="7956"/>
                  </a:cubicBezTo>
                  <a:cubicBezTo>
                    <a:pt x="3878" y="6964"/>
                    <a:pt x="4234" y="5909"/>
                    <a:pt x="4607" y="4699"/>
                  </a:cubicBezTo>
                  <a:cubicBezTo>
                    <a:pt x="4715" y="4327"/>
                    <a:pt x="4808" y="3939"/>
                    <a:pt x="4901" y="3552"/>
                  </a:cubicBezTo>
                  <a:cubicBezTo>
                    <a:pt x="4948" y="3381"/>
                    <a:pt x="4994" y="3195"/>
                    <a:pt x="5041" y="3024"/>
                  </a:cubicBezTo>
                  <a:cubicBezTo>
                    <a:pt x="5041" y="3009"/>
                    <a:pt x="5056" y="3009"/>
                    <a:pt x="5072" y="3009"/>
                  </a:cubicBezTo>
                  <a:cubicBezTo>
                    <a:pt x="5087" y="3009"/>
                    <a:pt x="5087" y="3024"/>
                    <a:pt x="5087" y="3040"/>
                  </a:cubicBezTo>
                  <a:cubicBezTo>
                    <a:pt x="4855" y="4436"/>
                    <a:pt x="4467" y="6250"/>
                    <a:pt x="3583" y="7941"/>
                  </a:cubicBezTo>
                  <a:cubicBezTo>
                    <a:pt x="3614" y="7910"/>
                    <a:pt x="3645" y="7879"/>
                    <a:pt x="3661" y="7848"/>
                  </a:cubicBezTo>
                  <a:cubicBezTo>
                    <a:pt x="3738" y="7770"/>
                    <a:pt x="3816" y="7692"/>
                    <a:pt x="3862" y="7599"/>
                  </a:cubicBezTo>
                  <a:cubicBezTo>
                    <a:pt x="3940" y="7460"/>
                    <a:pt x="4017" y="7320"/>
                    <a:pt x="4095" y="7196"/>
                  </a:cubicBezTo>
                  <a:cubicBezTo>
                    <a:pt x="4343" y="6793"/>
                    <a:pt x="4576" y="6390"/>
                    <a:pt x="4762" y="5955"/>
                  </a:cubicBezTo>
                  <a:cubicBezTo>
                    <a:pt x="5227" y="4885"/>
                    <a:pt x="5537" y="3707"/>
                    <a:pt x="5708" y="2419"/>
                  </a:cubicBezTo>
                  <a:cubicBezTo>
                    <a:pt x="5832" y="1582"/>
                    <a:pt x="5832" y="946"/>
                    <a:pt x="5739" y="341"/>
                  </a:cubicBezTo>
                  <a:cubicBezTo>
                    <a:pt x="5708" y="140"/>
                    <a:pt x="5661" y="31"/>
                    <a:pt x="5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4" name="Google Shape;264;p3"/>
            <p:cNvSpPr/>
            <p:nvPr/>
          </p:nvSpPr>
          <p:spPr>
            <a:xfrm>
              <a:off x="3625625" y="3497575"/>
              <a:ext cx="144650" cy="262175"/>
            </a:xfrm>
            <a:custGeom>
              <a:avLst/>
              <a:gdLst/>
              <a:ahLst/>
              <a:cxnLst/>
              <a:rect l="l" t="t" r="r" b="b"/>
              <a:pathLst>
                <a:path w="5786" h="10487" extrusionOk="0">
                  <a:moveTo>
                    <a:pt x="450" y="529"/>
                  </a:moveTo>
                  <a:cubicBezTo>
                    <a:pt x="466" y="529"/>
                    <a:pt x="481" y="545"/>
                    <a:pt x="481" y="560"/>
                  </a:cubicBezTo>
                  <a:lnTo>
                    <a:pt x="605" y="2096"/>
                  </a:lnTo>
                  <a:cubicBezTo>
                    <a:pt x="605" y="2111"/>
                    <a:pt x="605" y="2111"/>
                    <a:pt x="605" y="2127"/>
                  </a:cubicBezTo>
                  <a:lnTo>
                    <a:pt x="590" y="2127"/>
                  </a:lnTo>
                  <a:cubicBezTo>
                    <a:pt x="559" y="2127"/>
                    <a:pt x="528" y="2127"/>
                    <a:pt x="481" y="2142"/>
                  </a:cubicBezTo>
                  <a:cubicBezTo>
                    <a:pt x="481" y="2142"/>
                    <a:pt x="466" y="2127"/>
                    <a:pt x="466" y="2111"/>
                  </a:cubicBezTo>
                  <a:cubicBezTo>
                    <a:pt x="373" y="1630"/>
                    <a:pt x="295" y="1088"/>
                    <a:pt x="357" y="560"/>
                  </a:cubicBezTo>
                  <a:cubicBezTo>
                    <a:pt x="357" y="545"/>
                    <a:pt x="373" y="545"/>
                    <a:pt x="388" y="545"/>
                  </a:cubicBezTo>
                  <a:lnTo>
                    <a:pt x="450" y="529"/>
                  </a:lnTo>
                  <a:close/>
                  <a:moveTo>
                    <a:pt x="290" y="1"/>
                  </a:moveTo>
                  <a:cubicBezTo>
                    <a:pt x="265" y="1"/>
                    <a:pt x="241" y="6"/>
                    <a:pt x="218" y="18"/>
                  </a:cubicBezTo>
                  <a:cubicBezTo>
                    <a:pt x="171" y="49"/>
                    <a:pt x="125" y="111"/>
                    <a:pt x="109" y="188"/>
                  </a:cubicBezTo>
                  <a:cubicBezTo>
                    <a:pt x="78" y="421"/>
                    <a:pt x="32" y="669"/>
                    <a:pt x="32" y="933"/>
                  </a:cubicBezTo>
                  <a:cubicBezTo>
                    <a:pt x="1" y="2421"/>
                    <a:pt x="311" y="3972"/>
                    <a:pt x="1009" y="5833"/>
                  </a:cubicBezTo>
                  <a:cubicBezTo>
                    <a:pt x="1241" y="6454"/>
                    <a:pt x="1567" y="7059"/>
                    <a:pt x="2017" y="7679"/>
                  </a:cubicBezTo>
                  <a:cubicBezTo>
                    <a:pt x="2048" y="7725"/>
                    <a:pt x="2094" y="7772"/>
                    <a:pt x="2141" y="7819"/>
                  </a:cubicBezTo>
                  <a:cubicBezTo>
                    <a:pt x="1381" y="6252"/>
                    <a:pt x="993" y="4593"/>
                    <a:pt x="698" y="3042"/>
                  </a:cubicBezTo>
                  <a:cubicBezTo>
                    <a:pt x="698" y="3026"/>
                    <a:pt x="698" y="3026"/>
                    <a:pt x="698" y="3011"/>
                  </a:cubicBezTo>
                  <a:lnTo>
                    <a:pt x="729" y="3011"/>
                  </a:lnTo>
                  <a:cubicBezTo>
                    <a:pt x="760" y="3011"/>
                    <a:pt x="776" y="3026"/>
                    <a:pt x="776" y="3026"/>
                  </a:cubicBezTo>
                  <a:cubicBezTo>
                    <a:pt x="807" y="3026"/>
                    <a:pt x="823" y="3026"/>
                    <a:pt x="823" y="3042"/>
                  </a:cubicBezTo>
                  <a:cubicBezTo>
                    <a:pt x="838" y="3073"/>
                    <a:pt x="838" y="3119"/>
                    <a:pt x="838" y="3150"/>
                  </a:cubicBezTo>
                  <a:cubicBezTo>
                    <a:pt x="1148" y="4717"/>
                    <a:pt x="1676" y="6252"/>
                    <a:pt x="2404" y="7725"/>
                  </a:cubicBezTo>
                  <a:cubicBezTo>
                    <a:pt x="2653" y="8237"/>
                    <a:pt x="3071" y="8485"/>
                    <a:pt x="3475" y="8718"/>
                  </a:cubicBezTo>
                  <a:cubicBezTo>
                    <a:pt x="3583" y="8780"/>
                    <a:pt x="3707" y="8842"/>
                    <a:pt x="3800" y="8920"/>
                  </a:cubicBezTo>
                  <a:cubicBezTo>
                    <a:pt x="3723" y="8780"/>
                    <a:pt x="3645" y="8640"/>
                    <a:pt x="3552" y="8501"/>
                  </a:cubicBezTo>
                  <a:cubicBezTo>
                    <a:pt x="3319" y="8098"/>
                    <a:pt x="3071" y="7694"/>
                    <a:pt x="2854" y="7291"/>
                  </a:cubicBezTo>
                  <a:cubicBezTo>
                    <a:pt x="2466" y="6578"/>
                    <a:pt x="2265" y="5988"/>
                    <a:pt x="2218" y="5384"/>
                  </a:cubicBezTo>
                  <a:cubicBezTo>
                    <a:pt x="2218" y="5368"/>
                    <a:pt x="2218" y="5368"/>
                    <a:pt x="2234" y="5368"/>
                  </a:cubicBezTo>
                  <a:cubicBezTo>
                    <a:pt x="2249" y="5368"/>
                    <a:pt x="2265" y="5368"/>
                    <a:pt x="2265" y="5384"/>
                  </a:cubicBezTo>
                  <a:cubicBezTo>
                    <a:pt x="2529" y="6299"/>
                    <a:pt x="2963" y="7214"/>
                    <a:pt x="3645" y="8253"/>
                  </a:cubicBezTo>
                  <a:cubicBezTo>
                    <a:pt x="4219" y="9121"/>
                    <a:pt x="5010" y="9819"/>
                    <a:pt x="5785" y="10486"/>
                  </a:cubicBezTo>
                  <a:cubicBezTo>
                    <a:pt x="5429" y="9633"/>
                    <a:pt x="5305" y="8734"/>
                    <a:pt x="5382" y="7741"/>
                  </a:cubicBezTo>
                  <a:cubicBezTo>
                    <a:pt x="5398" y="7524"/>
                    <a:pt x="5398" y="7307"/>
                    <a:pt x="5351" y="7074"/>
                  </a:cubicBezTo>
                  <a:cubicBezTo>
                    <a:pt x="5181" y="5926"/>
                    <a:pt x="4684" y="4872"/>
                    <a:pt x="4281" y="4096"/>
                  </a:cubicBezTo>
                  <a:cubicBezTo>
                    <a:pt x="3413" y="2406"/>
                    <a:pt x="2311" y="1165"/>
                    <a:pt x="916" y="297"/>
                  </a:cubicBezTo>
                  <a:cubicBezTo>
                    <a:pt x="776" y="219"/>
                    <a:pt x="621" y="126"/>
                    <a:pt x="419" y="33"/>
                  </a:cubicBezTo>
                  <a:cubicBezTo>
                    <a:pt x="371" y="14"/>
                    <a:pt x="329"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5" name="Google Shape;265;p3"/>
            <p:cNvSpPr/>
            <p:nvPr/>
          </p:nvSpPr>
          <p:spPr>
            <a:xfrm>
              <a:off x="3561650" y="3675575"/>
              <a:ext cx="231100" cy="122925"/>
            </a:xfrm>
            <a:custGeom>
              <a:avLst/>
              <a:gdLst/>
              <a:ahLst/>
              <a:cxnLst/>
              <a:rect l="l" t="t" r="r" b="b"/>
              <a:pathLst>
                <a:path w="9244" h="4917" extrusionOk="0">
                  <a:moveTo>
                    <a:pt x="47" y="1"/>
                  </a:moveTo>
                  <a:lnTo>
                    <a:pt x="1" y="47"/>
                  </a:lnTo>
                  <a:cubicBezTo>
                    <a:pt x="16" y="78"/>
                    <a:pt x="32" y="125"/>
                    <a:pt x="47" y="156"/>
                  </a:cubicBezTo>
                  <a:cubicBezTo>
                    <a:pt x="78" y="233"/>
                    <a:pt x="109" y="326"/>
                    <a:pt x="140" y="404"/>
                  </a:cubicBezTo>
                  <a:cubicBezTo>
                    <a:pt x="528" y="1009"/>
                    <a:pt x="885" y="1427"/>
                    <a:pt x="1303" y="1753"/>
                  </a:cubicBezTo>
                  <a:cubicBezTo>
                    <a:pt x="3351" y="3366"/>
                    <a:pt x="5243" y="4281"/>
                    <a:pt x="7259" y="4638"/>
                  </a:cubicBezTo>
                  <a:cubicBezTo>
                    <a:pt x="7724" y="4715"/>
                    <a:pt x="8189" y="4777"/>
                    <a:pt x="8655" y="4839"/>
                  </a:cubicBezTo>
                  <a:cubicBezTo>
                    <a:pt x="8856" y="4855"/>
                    <a:pt x="9042" y="4886"/>
                    <a:pt x="9244" y="4917"/>
                  </a:cubicBezTo>
                  <a:cubicBezTo>
                    <a:pt x="8189" y="3366"/>
                    <a:pt x="6809" y="2187"/>
                    <a:pt x="4994" y="1319"/>
                  </a:cubicBezTo>
                  <a:cubicBezTo>
                    <a:pt x="3568" y="636"/>
                    <a:pt x="2001" y="218"/>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6" name="Google Shape;266;p3"/>
            <p:cNvSpPr/>
            <p:nvPr/>
          </p:nvSpPr>
          <p:spPr>
            <a:xfrm>
              <a:off x="3883850" y="3675200"/>
              <a:ext cx="231875" cy="122525"/>
            </a:xfrm>
            <a:custGeom>
              <a:avLst/>
              <a:gdLst/>
              <a:ahLst/>
              <a:cxnLst/>
              <a:rect l="l" t="t" r="r" b="b"/>
              <a:pathLst>
                <a:path w="9275" h="4901" extrusionOk="0">
                  <a:moveTo>
                    <a:pt x="9228" y="0"/>
                  </a:moveTo>
                  <a:cubicBezTo>
                    <a:pt x="6886" y="279"/>
                    <a:pt x="5056" y="838"/>
                    <a:pt x="3490" y="1753"/>
                  </a:cubicBezTo>
                  <a:cubicBezTo>
                    <a:pt x="2032" y="2590"/>
                    <a:pt x="884" y="3614"/>
                    <a:pt x="0" y="4885"/>
                  </a:cubicBezTo>
                  <a:cubicBezTo>
                    <a:pt x="31" y="4885"/>
                    <a:pt x="47" y="4901"/>
                    <a:pt x="78" y="4901"/>
                  </a:cubicBezTo>
                  <a:cubicBezTo>
                    <a:pt x="93" y="4901"/>
                    <a:pt x="109" y="4885"/>
                    <a:pt x="125" y="4885"/>
                  </a:cubicBezTo>
                  <a:cubicBezTo>
                    <a:pt x="1257" y="4823"/>
                    <a:pt x="2249" y="4653"/>
                    <a:pt x="3164" y="4374"/>
                  </a:cubicBezTo>
                  <a:cubicBezTo>
                    <a:pt x="4576" y="3970"/>
                    <a:pt x="5971" y="3257"/>
                    <a:pt x="7429" y="2187"/>
                  </a:cubicBezTo>
                  <a:cubicBezTo>
                    <a:pt x="8143" y="1675"/>
                    <a:pt x="8670" y="1132"/>
                    <a:pt x="9058" y="527"/>
                  </a:cubicBezTo>
                  <a:cubicBezTo>
                    <a:pt x="9120" y="419"/>
                    <a:pt x="9166" y="310"/>
                    <a:pt x="9213" y="202"/>
                  </a:cubicBezTo>
                  <a:cubicBezTo>
                    <a:pt x="9244" y="155"/>
                    <a:pt x="9259" y="109"/>
                    <a:pt x="9275" y="62"/>
                  </a:cubicBezTo>
                  <a:lnTo>
                    <a:pt x="92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7" name="Google Shape;267;p3"/>
            <p:cNvSpPr/>
            <p:nvPr/>
          </p:nvSpPr>
          <p:spPr>
            <a:xfrm>
              <a:off x="3881125" y="3481150"/>
              <a:ext cx="90750" cy="183600"/>
            </a:xfrm>
            <a:custGeom>
              <a:avLst/>
              <a:gdLst/>
              <a:ahLst/>
              <a:cxnLst/>
              <a:rect l="l" t="t" r="r" b="b"/>
              <a:pathLst>
                <a:path w="3630" h="7344" extrusionOk="0">
                  <a:moveTo>
                    <a:pt x="2519" y="399"/>
                  </a:moveTo>
                  <a:cubicBezTo>
                    <a:pt x="2525" y="399"/>
                    <a:pt x="2529" y="403"/>
                    <a:pt x="2529" y="411"/>
                  </a:cubicBezTo>
                  <a:lnTo>
                    <a:pt x="2606" y="473"/>
                  </a:lnTo>
                  <a:cubicBezTo>
                    <a:pt x="2606" y="473"/>
                    <a:pt x="2622" y="473"/>
                    <a:pt x="2622" y="488"/>
                  </a:cubicBezTo>
                  <a:cubicBezTo>
                    <a:pt x="2622" y="488"/>
                    <a:pt x="2622" y="504"/>
                    <a:pt x="2606" y="504"/>
                  </a:cubicBezTo>
                  <a:lnTo>
                    <a:pt x="1753" y="1574"/>
                  </a:lnTo>
                  <a:lnTo>
                    <a:pt x="1707" y="1574"/>
                  </a:lnTo>
                  <a:lnTo>
                    <a:pt x="1629" y="1497"/>
                  </a:lnTo>
                  <a:cubicBezTo>
                    <a:pt x="1614" y="1497"/>
                    <a:pt x="1614" y="1481"/>
                    <a:pt x="1629" y="1466"/>
                  </a:cubicBezTo>
                  <a:lnTo>
                    <a:pt x="2498" y="411"/>
                  </a:lnTo>
                  <a:cubicBezTo>
                    <a:pt x="2506" y="403"/>
                    <a:pt x="2513" y="399"/>
                    <a:pt x="2519" y="399"/>
                  </a:cubicBezTo>
                  <a:close/>
                  <a:moveTo>
                    <a:pt x="2790" y="0"/>
                  </a:moveTo>
                  <a:cubicBezTo>
                    <a:pt x="2673" y="0"/>
                    <a:pt x="2522" y="69"/>
                    <a:pt x="2327" y="225"/>
                  </a:cubicBezTo>
                  <a:cubicBezTo>
                    <a:pt x="1815" y="644"/>
                    <a:pt x="1288" y="1109"/>
                    <a:pt x="931" y="1760"/>
                  </a:cubicBezTo>
                  <a:cubicBezTo>
                    <a:pt x="792" y="2024"/>
                    <a:pt x="637" y="2272"/>
                    <a:pt x="497" y="2520"/>
                  </a:cubicBezTo>
                  <a:cubicBezTo>
                    <a:pt x="373" y="2722"/>
                    <a:pt x="249" y="2939"/>
                    <a:pt x="125" y="3140"/>
                  </a:cubicBezTo>
                  <a:cubicBezTo>
                    <a:pt x="1" y="3389"/>
                    <a:pt x="63" y="3590"/>
                    <a:pt x="218" y="3838"/>
                  </a:cubicBezTo>
                  <a:cubicBezTo>
                    <a:pt x="947" y="2396"/>
                    <a:pt x="1118" y="2132"/>
                    <a:pt x="1397" y="2070"/>
                  </a:cubicBezTo>
                  <a:cubicBezTo>
                    <a:pt x="1412" y="2070"/>
                    <a:pt x="1412" y="2070"/>
                    <a:pt x="1428" y="2086"/>
                  </a:cubicBezTo>
                  <a:cubicBezTo>
                    <a:pt x="1428" y="2101"/>
                    <a:pt x="1428" y="2101"/>
                    <a:pt x="1428" y="2117"/>
                  </a:cubicBezTo>
                  <a:cubicBezTo>
                    <a:pt x="1412" y="2148"/>
                    <a:pt x="1397" y="2163"/>
                    <a:pt x="1366" y="2194"/>
                  </a:cubicBezTo>
                  <a:cubicBezTo>
                    <a:pt x="1350" y="2241"/>
                    <a:pt x="1319" y="2287"/>
                    <a:pt x="1288" y="2319"/>
                  </a:cubicBezTo>
                  <a:cubicBezTo>
                    <a:pt x="1226" y="2443"/>
                    <a:pt x="1164" y="2567"/>
                    <a:pt x="1102" y="2691"/>
                  </a:cubicBezTo>
                  <a:cubicBezTo>
                    <a:pt x="885" y="3094"/>
                    <a:pt x="652" y="3513"/>
                    <a:pt x="435" y="3916"/>
                  </a:cubicBezTo>
                  <a:cubicBezTo>
                    <a:pt x="342" y="4118"/>
                    <a:pt x="358" y="4304"/>
                    <a:pt x="482" y="4474"/>
                  </a:cubicBezTo>
                  <a:cubicBezTo>
                    <a:pt x="730" y="3900"/>
                    <a:pt x="962" y="3342"/>
                    <a:pt x="1428" y="2923"/>
                  </a:cubicBezTo>
                  <a:lnTo>
                    <a:pt x="1443" y="2923"/>
                  </a:lnTo>
                  <a:cubicBezTo>
                    <a:pt x="1459" y="2923"/>
                    <a:pt x="1459" y="2939"/>
                    <a:pt x="1459" y="2939"/>
                  </a:cubicBezTo>
                  <a:cubicBezTo>
                    <a:pt x="1459" y="3032"/>
                    <a:pt x="1428" y="3078"/>
                    <a:pt x="1412" y="3140"/>
                  </a:cubicBezTo>
                  <a:lnTo>
                    <a:pt x="1397" y="3171"/>
                  </a:lnTo>
                  <a:cubicBezTo>
                    <a:pt x="1335" y="3296"/>
                    <a:pt x="1273" y="3404"/>
                    <a:pt x="1195" y="3528"/>
                  </a:cubicBezTo>
                  <a:cubicBezTo>
                    <a:pt x="1024" y="3854"/>
                    <a:pt x="854" y="4195"/>
                    <a:pt x="699" y="4536"/>
                  </a:cubicBezTo>
                  <a:cubicBezTo>
                    <a:pt x="637" y="4676"/>
                    <a:pt x="637" y="4877"/>
                    <a:pt x="683" y="5064"/>
                  </a:cubicBezTo>
                  <a:cubicBezTo>
                    <a:pt x="823" y="5622"/>
                    <a:pt x="978" y="6196"/>
                    <a:pt x="1133" y="6754"/>
                  </a:cubicBezTo>
                  <a:cubicBezTo>
                    <a:pt x="1180" y="6940"/>
                    <a:pt x="1226" y="7111"/>
                    <a:pt x="1273" y="7281"/>
                  </a:cubicBezTo>
                  <a:cubicBezTo>
                    <a:pt x="1273" y="7297"/>
                    <a:pt x="1288" y="7312"/>
                    <a:pt x="1304" y="7343"/>
                  </a:cubicBezTo>
                  <a:cubicBezTo>
                    <a:pt x="1319" y="7297"/>
                    <a:pt x="1319" y="7266"/>
                    <a:pt x="1335" y="7219"/>
                  </a:cubicBezTo>
                  <a:cubicBezTo>
                    <a:pt x="1366" y="7095"/>
                    <a:pt x="1397" y="6987"/>
                    <a:pt x="1428" y="6878"/>
                  </a:cubicBezTo>
                  <a:cubicBezTo>
                    <a:pt x="1846" y="5420"/>
                    <a:pt x="2560" y="4040"/>
                    <a:pt x="3537" y="2768"/>
                  </a:cubicBezTo>
                  <a:cubicBezTo>
                    <a:pt x="3583" y="2706"/>
                    <a:pt x="3630" y="2629"/>
                    <a:pt x="3630" y="2567"/>
                  </a:cubicBezTo>
                  <a:cubicBezTo>
                    <a:pt x="3630" y="2412"/>
                    <a:pt x="3583" y="2256"/>
                    <a:pt x="3552" y="2117"/>
                  </a:cubicBezTo>
                  <a:cubicBezTo>
                    <a:pt x="3521" y="1946"/>
                    <a:pt x="3490" y="1791"/>
                    <a:pt x="3459" y="1636"/>
                  </a:cubicBezTo>
                  <a:cubicBezTo>
                    <a:pt x="3382" y="1233"/>
                    <a:pt x="3289" y="830"/>
                    <a:pt x="3165" y="442"/>
                  </a:cubicBezTo>
                  <a:cubicBezTo>
                    <a:pt x="3072" y="178"/>
                    <a:pt x="2979" y="54"/>
                    <a:pt x="2854" y="8"/>
                  </a:cubicBezTo>
                  <a:cubicBezTo>
                    <a:pt x="2834" y="3"/>
                    <a:pt x="2813" y="0"/>
                    <a:pt x="2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8" name="Google Shape;268;p3"/>
            <p:cNvSpPr/>
            <p:nvPr/>
          </p:nvSpPr>
          <p:spPr>
            <a:xfrm>
              <a:off x="3705100" y="3480950"/>
              <a:ext cx="90375" cy="183400"/>
            </a:xfrm>
            <a:custGeom>
              <a:avLst/>
              <a:gdLst/>
              <a:ahLst/>
              <a:cxnLst/>
              <a:rect l="l" t="t" r="r" b="b"/>
              <a:pathLst>
                <a:path w="3615" h="7336" extrusionOk="0">
                  <a:moveTo>
                    <a:pt x="1118" y="403"/>
                  </a:moveTo>
                  <a:cubicBezTo>
                    <a:pt x="1133" y="419"/>
                    <a:pt x="1133" y="419"/>
                    <a:pt x="1133" y="419"/>
                  </a:cubicBezTo>
                  <a:cubicBezTo>
                    <a:pt x="1428" y="776"/>
                    <a:pt x="1722" y="1117"/>
                    <a:pt x="2017" y="1474"/>
                  </a:cubicBezTo>
                  <a:cubicBezTo>
                    <a:pt x="2017" y="1489"/>
                    <a:pt x="2017" y="1505"/>
                    <a:pt x="2017" y="1505"/>
                  </a:cubicBezTo>
                  <a:lnTo>
                    <a:pt x="1924" y="1582"/>
                  </a:lnTo>
                  <a:lnTo>
                    <a:pt x="1893" y="1582"/>
                  </a:lnTo>
                  <a:lnTo>
                    <a:pt x="1024" y="512"/>
                  </a:lnTo>
                  <a:cubicBezTo>
                    <a:pt x="1024" y="512"/>
                    <a:pt x="1024" y="496"/>
                    <a:pt x="1024" y="481"/>
                  </a:cubicBezTo>
                  <a:lnTo>
                    <a:pt x="1102" y="419"/>
                  </a:lnTo>
                  <a:cubicBezTo>
                    <a:pt x="1102" y="419"/>
                    <a:pt x="1118" y="403"/>
                    <a:pt x="1118" y="403"/>
                  </a:cubicBezTo>
                  <a:close/>
                  <a:moveTo>
                    <a:pt x="869" y="0"/>
                  </a:moveTo>
                  <a:cubicBezTo>
                    <a:pt x="854" y="0"/>
                    <a:pt x="838" y="0"/>
                    <a:pt x="823" y="16"/>
                  </a:cubicBezTo>
                  <a:cubicBezTo>
                    <a:pt x="745" y="31"/>
                    <a:pt x="668" y="93"/>
                    <a:pt x="606" y="217"/>
                  </a:cubicBezTo>
                  <a:cubicBezTo>
                    <a:pt x="451" y="496"/>
                    <a:pt x="342" y="776"/>
                    <a:pt x="265" y="1055"/>
                  </a:cubicBezTo>
                  <a:cubicBezTo>
                    <a:pt x="187" y="1396"/>
                    <a:pt x="140" y="1753"/>
                    <a:pt x="94" y="2094"/>
                  </a:cubicBezTo>
                  <a:cubicBezTo>
                    <a:pt x="78" y="2202"/>
                    <a:pt x="63" y="2311"/>
                    <a:pt x="47" y="2420"/>
                  </a:cubicBezTo>
                  <a:cubicBezTo>
                    <a:pt x="47" y="2451"/>
                    <a:pt x="47" y="2466"/>
                    <a:pt x="32" y="2497"/>
                  </a:cubicBezTo>
                  <a:cubicBezTo>
                    <a:pt x="16" y="2590"/>
                    <a:pt x="1" y="2652"/>
                    <a:pt x="78" y="2745"/>
                  </a:cubicBezTo>
                  <a:cubicBezTo>
                    <a:pt x="823" y="3660"/>
                    <a:pt x="1412" y="4715"/>
                    <a:pt x="1893" y="5956"/>
                  </a:cubicBezTo>
                  <a:cubicBezTo>
                    <a:pt x="2033" y="6281"/>
                    <a:pt x="2126" y="6622"/>
                    <a:pt x="2234" y="6948"/>
                  </a:cubicBezTo>
                  <a:cubicBezTo>
                    <a:pt x="2281" y="7072"/>
                    <a:pt x="2312" y="7212"/>
                    <a:pt x="2358" y="7336"/>
                  </a:cubicBezTo>
                  <a:cubicBezTo>
                    <a:pt x="2358" y="7320"/>
                    <a:pt x="2358" y="7320"/>
                    <a:pt x="2358" y="7320"/>
                  </a:cubicBezTo>
                  <a:lnTo>
                    <a:pt x="2467" y="6933"/>
                  </a:lnTo>
                  <a:cubicBezTo>
                    <a:pt x="2637" y="6297"/>
                    <a:pt x="2808" y="5645"/>
                    <a:pt x="2979" y="5010"/>
                  </a:cubicBezTo>
                  <a:cubicBezTo>
                    <a:pt x="3010" y="4932"/>
                    <a:pt x="3010" y="4839"/>
                    <a:pt x="2994" y="4761"/>
                  </a:cubicBezTo>
                  <a:cubicBezTo>
                    <a:pt x="2870" y="4157"/>
                    <a:pt x="2560" y="3645"/>
                    <a:pt x="2250" y="3179"/>
                  </a:cubicBezTo>
                  <a:cubicBezTo>
                    <a:pt x="2219" y="3133"/>
                    <a:pt x="2203" y="3086"/>
                    <a:pt x="2172" y="3055"/>
                  </a:cubicBezTo>
                  <a:cubicBezTo>
                    <a:pt x="2157" y="3024"/>
                    <a:pt x="2157" y="3009"/>
                    <a:pt x="2141" y="2993"/>
                  </a:cubicBezTo>
                  <a:cubicBezTo>
                    <a:pt x="2126" y="2978"/>
                    <a:pt x="2141" y="2962"/>
                    <a:pt x="2141" y="2947"/>
                  </a:cubicBezTo>
                  <a:lnTo>
                    <a:pt x="2234" y="2900"/>
                  </a:lnTo>
                  <a:cubicBezTo>
                    <a:pt x="2250" y="2900"/>
                    <a:pt x="2250" y="2900"/>
                    <a:pt x="2265" y="2916"/>
                  </a:cubicBezTo>
                  <a:cubicBezTo>
                    <a:pt x="2684" y="3381"/>
                    <a:pt x="2948" y="3955"/>
                    <a:pt x="3165" y="4498"/>
                  </a:cubicBezTo>
                  <a:cubicBezTo>
                    <a:pt x="3273" y="4327"/>
                    <a:pt x="3289" y="4157"/>
                    <a:pt x="3211" y="3970"/>
                  </a:cubicBezTo>
                  <a:cubicBezTo>
                    <a:pt x="3010" y="3412"/>
                    <a:pt x="2715" y="2869"/>
                    <a:pt x="2327" y="2311"/>
                  </a:cubicBezTo>
                  <a:cubicBezTo>
                    <a:pt x="2312" y="2280"/>
                    <a:pt x="2281" y="2233"/>
                    <a:pt x="2265" y="2187"/>
                  </a:cubicBezTo>
                  <a:cubicBezTo>
                    <a:pt x="2265" y="2171"/>
                    <a:pt x="2250" y="2156"/>
                    <a:pt x="2234" y="2125"/>
                  </a:cubicBezTo>
                  <a:cubicBezTo>
                    <a:pt x="2234" y="2125"/>
                    <a:pt x="2234" y="2109"/>
                    <a:pt x="2250" y="2094"/>
                  </a:cubicBezTo>
                  <a:lnTo>
                    <a:pt x="2327" y="2063"/>
                  </a:lnTo>
                  <a:cubicBezTo>
                    <a:pt x="2327" y="2055"/>
                    <a:pt x="2331" y="2051"/>
                    <a:pt x="2337" y="2051"/>
                  </a:cubicBezTo>
                  <a:cubicBezTo>
                    <a:pt x="2343" y="2051"/>
                    <a:pt x="2350" y="2055"/>
                    <a:pt x="2358" y="2063"/>
                  </a:cubicBezTo>
                  <a:cubicBezTo>
                    <a:pt x="2792" y="2559"/>
                    <a:pt x="3134" y="3148"/>
                    <a:pt x="3413" y="3862"/>
                  </a:cubicBezTo>
                  <a:cubicBezTo>
                    <a:pt x="3599" y="3583"/>
                    <a:pt x="3614" y="3304"/>
                    <a:pt x="3459" y="3040"/>
                  </a:cubicBezTo>
                  <a:cubicBezTo>
                    <a:pt x="3382" y="2900"/>
                    <a:pt x="3304" y="2761"/>
                    <a:pt x="3227" y="2621"/>
                  </a:cubicBezTo>
                  <a:cubicBezTo>
                    <a:pt x="3041" y="2280"/>
                    <a:pt x="2839" y="1908"/>
                    <a:pt x="2606" y="1582"/>
                  </a:cubicBezTo>
                  <a:cubicBezTo>
                    <a:pt x="2219" y="1008"/>
                    <a:pt x="1722" y="512"/>
                    <a:pt x="1133" y="109"/>
                  </a:cubicBezTo>
                  <a:cubicBezTo>
                    <a:pt x="1024" y="31"/>
                    <a:pt x="947"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9" name="Google Shape;269;p3"/>
            <p:cNvSpPr/>
            <p:nvPr/>
          </p:nvSpPr>
          <p:spPr>
            <a:xfrm>
              <a:off x="3777625" y="3438525"/>
              <a:ext cx="121750" cy="119200"/>
            </a:xfrm>
            <a:custGeom>
              <a:avLst/>
              <a:gdLst/>
              <a:ahLst/>
              <a:cxnLst/>
              <a:rect l="l" t="t" r="r" b="b"/>
              <a:pathLst>
                <a:path w="4870" h="4768" extrusionOk="0">
                  <a:moveTo>
                    <a:pt x="2435" y="1"/>
                  </a:moveTo>
                  <a:cubicBezTo>
                    <a:pt x="2376" y="1"/>
                    <a:pt x="2316" y="24"/>
                    <a:pt x="2249" y="69"/>
                  </a:cubicBezTo>
                  <a:cubicBezTo>
                    <a:pt x="1303" y="736"/>
                    <a:pt x="589" y="1697"/>
                    <a:pt x="31" y="3108"/>
                  </a:cubicBezTo>
                  <a:cubicBezTo>
                    <a:pt x="0" y="3171"/>
                    <a:pt x="0" y="3264"/>
                    <a:pt x="31" y="3310"/>
                  </a:cubicBezTo>
                  <a:cubicBezTo>
                    <a:pt x="248" y="3682"/>
                    <a:pt x="465" y="4055"/>
                    <a:pt x="682" y="4442"/>
                  </a:cubicBezTo>
                  <a:lnTo>
                    <a:pt x="869" y="4752"/>
                  </a:lnTo>
                  <a:lnTo>
                    <a:pt x="869" y="4737"/>
                  </a:lnTo>
                  <a:cubicBezTo>
                    <a:pt x="900" y="4690"/>
                    <a:pt x="915" y="4644"/>
                    <a:pt x="946" y="4597"/>
                  </a:cubicBezTo>
                  <a:lnTo>
                    <a:pt x="1225" y="3961"/>
                  </a:lnTo>
                  <a:cubicBezTo>
                    <a:pt x="1551" y="3279"/>
                    <a:pt x="1877" y="2566"/>
                    <a:pt x="2202" y="1868"/>
                  </a:cubicBezTo>
                  <a:cubicBezTo>
                    <a:pt x="2249" y="1790"/>
                    <a:pt x="2357" y="1682"/>
                    <a:pt x="2450" y="1666"/>
                  </a:cubicBezTo>
                  <a:cubicBezTo>
                    <a:pt x="2528" y="1666"/>
                    <a:pt x="2637" y="1790"/>
                    <a:pt x="2668" y="1868"/>
                  </a:cubicBezTo>
                  <a:cubicBezTo>
                    <a:pt x="3009" y="2581"/>
                    <a:pt x="3334" y="3310"/>
                    <a:pt x="3660" y="4024"/>
                  </a:cubicBezTo>
                  <a:lnTo>
                    <a:pt x="3939" y="4613"/>
                  </a:lnTo>
                  <a:cubicBezTo>
                    <a:pt x="3955" y="4659"/>
                    <a:pt x="3986" y="4690"/>
                    <a:pt x="4001" y="4737"/>
                  </a:cubicBezTo>
                  <a:lnTo>
                    <a:pt x="4017" y="4768"/>
                  </a:lnTo>
                  <a:cubicBezTo>
                    <a:pt x="4079" y="4644"/>
                    <a:pt x="4141" y="4535"/>
                    <a:pt x="4203" y="4427"/>
                  </a:cubicBezTo>
                  <a:cubicBezTo>
                    <a:pt x="4405" y="4070"/>
                    <a:pt x="4606" y="3729"/>
                    <a:pt x="4792" y="3388"/>
                  </a:cubicBezTo>
                  <a:cubicBezTo>
                    <a:pt x="4839" y="3295"/>
                    <a:pt x="4870" y="3140"/>
                    <a:pt x="4823" y="3046"/>
                  </a:cubicBezTo>
                  <a:cubicBezTo>
                    <a:pt x="4684" y="2705"/>
                    <a:pt x="4529" y="2364"/>
                    <a:pt x="4358" y="2069"/>
                  </a:cubicBezTo>
                  <a:cubicBezTo>
                    <a:pt x="3862" y="1170"/>
                    <a:pt x="3319" y="534"/>
                    <a:pt x="2637" y="84"/>
                  </a:cubicBezTo>
                  <a:cubicBezTo>
                    <a:pt x="2564" y="28"/>
                    <a:pt x="2500" y="1"/>
                    <a:pt x="2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0" name="Google Shape;270;p3"/>
            <p:cNvSpPr/>
            <p:nvPr/>
          </p:nvSpPr>
          <p:spPr>
            <a:xfrm>
              <a:off x="3831500" y="3859350"/>
              <a:ext cx="14375" cy="295075"/>
            </a:xfrm>
            <a:custGeom>
              <a:avLst/>
              <a:gdLst/>
              <a:ahLst/>
              <a:cxnLst/>
              <a:rect l="l" t="t" r="r" b="b"/>
              <a:pathLst>
                <a:path w="575" h="11803" extrusionOk="0">
                  <a:moveTo>
                    <a:pt x="1" y="1"/>
                  </a:moveTo>
                  <a:lnTo>
                    <a:pt x="1" y="807"/>
                  </a:lnTo>
                  <a:cubicBezTo>
                    <a:pt x="16" y="4359"/>
                    <a:pt x="16" y="7910"/>
                    <a:pt x="16" y="11462"/>
                  </a:cubicBezTo>
                  <a:cubicBezTo>
                    <a:pt x="16" y="11555"/>
                    <a:pt x="63" y="11663"/>
                    <a:pt x="140" y="11741"/>
                  </a:cubicBezTo>
                  <a:cubicBezTo>
                    <a:pt x="187" y="11788"/>
                    <a:pt x="233" y="11803"/>
                    <a:pt x="295" y="11803"/>
                  </a:cubicBezTo>
                  <a:cubicBezTo>
                    <a:pt x="419" y="11803"/>
                    <a:pt x="544" y="11632"/>
                    <a:pt x="544" y="11493"/>
                  </a:cubicBezTo>
                  <a:cubicBezTo>
                    <a:pt x="559" y="7709"/>
                    <a:pt x="559" y="3925"/>
                    <a:pt x="575" y="156"/>
                  </a:cubicBezTo>
                  <a:cubicBezTo>
                    <a:pt x="575" y="109"/>
                    <a:pt x="559" y="63"/>
                    <a:pt x="559" y="32"/>
                  </a:cubicBezTo>
                  <a:cubicBezTo>
                    <a:pt x="559" y="16"/>
                    <a:pt x="559" y="1"/>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1" name="Google Shape;271;p3"/>
            <p:cNvSpPr/>
            <p:nvPr/>
          </p:nvSpPr>
          <p:spPr>
            <a:xfrm>
              <a:off x="3579500" y="3597650"/>
              <a:ext cx="91525" cy="96575"/>
            </a:xfrm>
            <a:custGeom>
              <a:avLst/>
              <a:gdLst/>
              <a:ahLst/>
              <a:cxnLst/>
              <a:rect l="l" t="t" r="r" b="b"/>
              <a:pathLst>
                <a:path w="3661" h="3863" extrusionOk="0">
                  <a:moveTo>
                    <a:pt x="295" y="0"/>
                  </a:moveTo>
                  <a:cubicBezTo>
                    <a:pt x="248" y="0"/>
                    <a:pt x="202" y="16"/>
                    <a:pt x="155" y="47"/>
                  </a:cubicBezTo>
                  <a:cubicBezTo>
                    <a:pt x="78" y="93"/>
                    <a:pt x="16" y="186"/>
                    <a:pt x="16" y="295"/>
                  </a:cubicBezTo>
                  <a:cubicBezTo>
                    <a:pt x="0" y="466"/>
                    <a:pt x="0" y="729"/>
                    <a:pt x="78" y="962"/>
                  </a:cubicBezTo>
                  <a:cubicBezTo>
                    <a:pt x="326" y="1675"/>
                    <a:pt x="729" y="2342"/>
                    <a:pt x="1287" y="2932"/>
                  </a:cubicBezTo>
                  <a:cubicBezTo>
                    <a:pt x="1458" y="3118"/>
                    <a:pt x="1597" y="3226"/>
                    <a:pt x="1737" y="3273"/>
                  </a:cubicBezTo>
                  <a:cubicBezTo>
                    <a:pt x="2202" y="3428"/>
                    <a:pt x="2699" y="3567"/>
                    <a:pt x="3164" y="3707"/>
                  </a:cubicBezTo>
                  <a:cubicBezTo>
                    <a:pt x="3319" y="3753"/>
                    <a:pt x="3489" y="3800"/>
                    <a:pt x="3660" y="3862"/>
                  </a:cubicBezTo>
                  <a:cubicBezTo>
                    <a:pt x="3117" y="3102"/>
                    <a:pt x="2699" y="2280"/>
                    <a:pt x="2419" y="1412"/>
                  </a:cubicBezTo>
                  <a:cubicBezTo>
                    <a:pt x="2404" y="1365"/>
                    <a:pt x="2357" y="1319"/>
                    <a:pt x="2311" y="1272"/>
                  </a:cubicBezTo>
                  <a:cubicBezTo>
                    <a:pt x="1815" y="791"/>
                    <a:pt x="1210" y="388"/>
                    <a:pt x="496" y="47"/>
                  </a:cubicBezTo>
                  <a:cubicBezTo>
                    <a:pt x="434" y="16"/>
                    <a:pt x="357"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2" name="Google Shape;272;p3"/>
            <p:cNvSpPr/>
            <p:nvPr/>
          </p:nvSpPr>
          <p:spPr>
            <a:xfrm>
              <a:off x="4006375" y="3597650"/>
              <a:ext cx="91900" cy="96175"/>
            </a:xfrm>
            <a:custGeom>
              <a:avLst/>
              <a:gdLst/>
              <a:ahLst/>
              <a:cxnLst/>
              <a:rect l="l" t="t" r="r" b="b"/>
              <a:pathLst>
                <a:path w="3676" h="3847" extrusionOk="0">
                  <a:moveTo>
                    <a:pt x="3350" y="0"/>
                  </a:moveTo>
                  <a:cubicBezTo>
                    <a:pt x="3288" y="0"/>
                    <a:pt x="3226" y="16"/>
                    <a:pt x="3164" y="47"/>
                  </a:cubicBezTo>
                  <a:cubicBezTo>
                    <a:pt x="2683" y="342"/>
                    <a:pt x="2187" y="652"/>
                    <a:pt x="1644" y="1008"/>
                  </a:cubicBezTo>
                  <a:cubicBezTo>
                    <a:pt x="1396" y="1179"/>
                    <a:pt x="1225" y="1412"/>
                    <a:pt x="1117" y="1737"/>
                  </a:cubicBezTo>
                  <a:cubicBezTo>
                    <a:pt x="900" y="2404"/>
                    <a:pt x="559" y="3087"/>
                    <a:pt x="0" y="3847"/>
                  </a:cubicBezTo>
                  <a:lnTo>
                    <a:pt x="310" y="3769"/>
                  </a:lnTo>
                  <a:cubicBezTo>
                    <a:pt x="869" y="3598"/>
                    <a:pt x="1412" y="3428"/>
                    <a:pt x="1954" y="3273"/>
                  </a:cubicBezTo>
                  <a:cubicBezTo>
                    <a:pt x="1985" y="3257"/>
                    <a:pt x="2032" y="3226"/>
                    <a:pt x="2063" y="3195"/>
                  </a:cubicBezTo>
                  <a:cubicBezTo>
                    <a:pt x="2761" y="2621"/>
                    <a:pt x="3273" y="1861"/>
                    <a:pt x="3598" y="853"/>
                  </a:cubicBezTo>
                  <a:cubicBezTo>
                    <a:pt x="3676" y="667"/>
                    <a:pt x="3660" y="435"/>
                    <a:pt x="3645" y="295"/>
                  </a:cubicBezTo>
                  <a:cubicBezTo>
                    <a:pt x="3629" y="171"/>
                    <a:pt x="3567" y="62"/>
                    <a:pt x="3474" y="16"/>
                  </a:cubicBezTo>
                  <a:cubicBezTo>
                    <a:pt x="3428" y="0"/>
                    <a:pt x="3397" y="0"/>
                    <a:pt x="3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3" name="Google Shape;273;p3"/>
            <p:cNvSpPr/>
            <p:nvPr/>
          </p:nvSpPr>
          <p:spPr>
            <a:xfrm>
              <a:off x="3866800" y="3677900"/>
              <a:ext cx="254750" cy="135350"/>
            </a:xfrm>
            <a:custGeom>
              <a:avLst/>
              <a:gdLst/>
              <a:ahLst/>
              <a:cxnLst/>
              <a:rect l="l" t="t" r="r" b="b"/>
              <a:pathLst>
                <a:path w="10190" h="5414" extrusionOk="0">
                  <a:moveTo>
                    <a:pt x="10143" y="1"/>
                  </a:moveTo>
                  <a:cubicBezTo>
                    <a:pt x="10112" y="63"/>
                    <a:pt x="10081" y="140"/>
                    <a:pt x="10050" y="202"/>
                  </a:cubicBezTo>
                  <a:cubicBezTo>
                    <a:pt x="10019" y="264"/>
                    <a:pt x="9988" y="342"/>
                    <a:pt x="9957" y="388"/>
                  </a:cubicBezTo>
                  <a:cubicBezTo>
                    <a:pt x="9631" y="869"/>
                    <a:pt x="9259" y="1412"/>
                    <a:pt x="8716" y="1815"/>
                  </a:cubicBezTo>
                  <a:cubicBezTo>
                    <a:pt x="8018" y="2327"/>
                    <a:pt x="7088" y="2994"/>
                    <a:pt x="6048" y="3552"/>
                  </a:cubicBezTo>
                  <a:cubicBezTo>
                    <a:pt x="4560" y="4343"/>
                    <a:pt x="2947" y="4824"/>
                    <a:pt x="1272" y="4963"/>
                  </a:cubicBezTo>
                  <a:lnTo>
                    <a:pt x="1225" y="4963"/>
                  </a:lnTo>
                  <a:cubicBezTo>
                    <a:pt x="807" y="5010"/>
                    <a:pt x="357" y="5041"/>
                    <a:pt x="0" y="5398"/>
                  </a:cubicBezTo>
                  <a:lnTo>
                    <a:pt x="16" y="5398"/>
                  </a:lnTo>
                  <a:cubicBezTo>
                    <a:pt x="31" y="5413"/>
                    <a:pt x="62" y="5413"/>
                    <a:pt x="78" y="5413"/>
                  </a:cubicBezTo>
                  <a:cubicBezTo>
                    <a:pt x="310" y="5382"/>
                    <a:pt x="543" y="5367"/>
                    <a:pt x="760" y="5351"/>
                  </a:cubicBezTo>
                  <a:cubicBezTo>
                    <a:pt x="1272" y="5320"/>
                    <a:pt x="1784" y="5274"/>
                    <a:pt x="2280" y="5181"/>
                  </a:cubicBezTo>
                  <a:cubicBezTo>
                    <a:pt x="3955" y="4839"/>
                    <a:pt x="5599" y="4188"/>
                    <a:pt x="7181" y="3195"/>
                  </a:cubicBezTo>
                  <a:cubicBezTo>
                    <a:pt x="8158" y="2606"/>
                    <a:pt x="9042" y="1800"/>
                    <a:pt x="9833" y="807"/>
                  </a:cubicBezTo>
                  <a:cubicBezTo>
                    <a:pt x="9972" y="621"/>
                    <a:pt x="10065" y="419"/>
                    <a:pt x="10174" y="187"/>
                  </a:cubicBezTo>
                  <a:cubicBezTo>
                    <a:pt x="10189" y="156"/>
                    <a:pt x="10174" y="94"/>
                    <a:pt x="10158" y="32"/>
                  </a:cubicBezTo>
                  <a:cubicBezTo>
                    <a:pt x="10143" y="16"/>
                    <a:pt x="10143" y="16"/>
                    <a:pt x="1014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4" name="Google Shape;274;p3"/>
            <p:cNvSpPr/>
            <p:nvPr/>
          </p:nvSpPr>
          <p:spPr>
            <a:xfrm>
              <a:off x="3555825" y="3677900"/>
              <a:ext cx="254775" cy="134850"/>
            </a:xfrm>
            <a:custGeom>
              <a:avLst/>
              <a:gdLst/>
              <a:ahLst/>
              <a:cxnLst/>
              <a:rect l="l" t="t" r="r" b="b"/>
              <a:pathLst>
                <a:path w="10191" h="5394" extrusionOk="0">
                  <a:moveTo>
                    <a:pt x="32" y="1"/>
                  </a:moveTo>
                  <a:cubicBezTo>
                    <a:pt x="32" y="16"/>
                    <a:pt x="32" y="32"/>
                    <a:pt x="16" y="47"/>
                  </a:cubicBezTo>
                  <a:cubicBezTo>
                    <a:pt x="16" y="109"/>
                    <a:pt x="1" y="171"/>
                    <a:pt x="16" y="218"/>
                  </a:cubicBezTo>
                  <a:cubicBezTo>
                    <a:pt x="110" y="435"/>
                    <a:pt x="187" y="590"/>
                    <a:pt x="296" y="730"/>
                  </a:cubicBezTo>
                  <a:cubicBezTo>
                    <a:pt x="1009" y="1660"/>
                    <a:pt x="1769" y="2389"/>
                    <a:pt x="2622" y="2947"/>
                  </a:cubicBezTo>
                  <a:cubicBezTo>
                    <a:pt x="4855" y="4436"/>
                    <a:pt x="7135" y="5227"/>
                    <a:pt x="9570" y="5382"/>
                  </a:cubicBezTo>
                  <a:cubicBezTo>
                    <a:pt x="9640" y="5390"/>
                    <a:pt x="9709" y="5394"/>
                    <a:pt x="9781" y="5394"/>
                  </a:cubicBezTo>
                  <a:cubicBezTo>
                    <a:pt x="9853" y="5394"/>
                    <a:pt x="9927" y="5390"/>
                    <a:pt x="10004" y="5382"/>
                  </a:cubicBezTo>
                  <a:lnTo>
                    <a:pt x="10190" y="5382"/>
                  </a:lnTo>
                  <a:cubicBezTo>
                    <a:pt x="10144" y="5351"/>
                    <a:pt x="10097" y="5320"/>
                    <a:pt x="10066" y="5289"/>
                  </a:cubicBezTo>
                  <a:cubicBezTo>
                    <a:pt x="9958" y="5227"/>
                    <a:pt x="9849" y="5165"/>
                    <a:pt x="9741" y="5134"/>
                  </a:cubicBezTo>
                  <a:cubicBezTo>
                    <a:pt x="9461" y="5057"/>
                    <a:pt x="9151" y="4995"/>
                    <a:pt x="8841" y="4963"/>
                  </a:cubicBezTo>
                  <a:cubicBezTo>
                    <a:pt x="7383" y="4808"/>
                    <a:pt x="6127" y="4498"/>
                    <a:pt x="4995" y="3971"/>
                  </a:cubicBezTo>
                  <a:cubicBezTo>
                    <a:pt x="4033" y="3537"/>
                    <a:pt x="3041" y="2947"/>
                    <a:pt x="1971" y="2187"/>
                  </a:cubicBezTo>
                  <a:cubicBezTo>
                    <a:pt x="1335" y="1738"/>
                    <a:pt x="838" y="1257"/>
                    <a:pt x="435" y="699"/>
                  </a:cubicBezTo>
                  <a:cubicBezTo>
                    <a:pt x="327" y="559"/>
                    <a:pt x="249" y="388"/>
                    <a:pt x="141" y="218"/>
                  </a:cubicBezTo>
                  <a:cubicBezTo>
                    <a:pt x="110" y="140"/>
                    <a:pt x="63" y="78"/>
                    <a:pt x="32"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5" name="Google Shape;275;p3"/>
            <p:cNvSpPr/>
            <p:nvPr/>
          </p:nvSpPr>
          <p:spPr>
            <a:xfrm>
              <a:off x="3814450" y="3818250"/>
              <a:ext cx="47325" cy="37250"/>
            </a:xfrm>
            <a:custGeom>
              <a:avLst/>
              <a:gdLst/>
              <a:ahLst/>
              <a:cxnLst/>
              <a:rect l="l" t="t" r="r" b="b"/>
              <a:pathLst>
                <a:path w="1893" h="1490" extrusionOk="0">
                  <a:moveTo>
                    <a:pt x="16" y="1"/>
                  </a:moveTo>
                  <a:lnTo>
                    <a:pt x="0" y="32"/>
                  </a:lnTo>
                  <a:cubicBezTo>
                    <a:pt x="311" y="327"/>
                    <a:pt x="481" y="683"/>
                    <a:pt x="512" y="1117"/>
                  </a:cubicBezTo>
                  <a:cubicBezTo>
                    <a:pt x="528" y="1273"/>
                    <a:pt x="807" y="1474"/>
                    <a:pt x="962" y="1490"/>
                  </a:cubicBezTo>
                  <a:cubicBezTo>
                    <a:pt x="1117" y="1490"/>
                    <a:pt x="1396" y="1288"/>
                    <a:pt x="1412" y="1149"/>
                  </a:cubicBezTo>
                  <a:cubicBezTo>
                    <a:pt x="1443" y="730"/>
                    <a:pt x="1613" y="358"/>
                    <a:pt x="1892" y="16"/>
                  </a:cubicBezTo>
                  <a:cubicBezTo>
                    <a:pt x="1849" y="16"/>
                    <a:pt x="1808" y="14"/>
                    <a:pt x="1769" y="14"/>
                  </a:cubicBezTo>
                  <a:cubicBezTo>
                    <a:pt x="1709" y="14"/>
                    <a:pt x="1654" y="19"/>
                    <a:pt x="1598" y="47"/>
                  </a:cubicBezTo>
                  <a:cubicBezTo>
                    <a:pt x="1388" y="148"/>
                    <a:pt x="1179" y="199"/>
                    <a:pt x="968" y="199"/>
                  </a:cubicBezTo>
                  <a:cubicBezTo>
                    <a:pt x="756" y="199"/>
                    <a:pt x="543" y="148"/>
                    <a:pt x="326" y="47"/>
                  </a:cubicBezTo>
                  <a:cubicBezTo>
                    <a:pt x="264" y="16"/>
                    <a:pt x="186" y="16"/>
                    <a:pt x="109" y="16"/>
                  </a:cubicBezTo>
                  <a:cubicBezTo>
                    <a:pt x="78" y="16"/>
                    <a:pt x="4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6" name="Google Shape;276;p3"/>
            <p:cNvSpPr/>
            <p:nvPr/>
          </p:nvSpPr>
          <p:spPr>
            <a:xfrm>
              <a:off x="4069950" y="3592225"/>
              <a:ext cx="38425" cy="83775"/>
            </a:xfrm>
            <a:custGeom>
              <a:avLst/>
              <a:gdLst/>
              <a:ahLst/>
              <a:cxnLst/>
              <a:rect l="l" t="t" r="r" b="b"/>
              <a:pathLst>
                <a:path w="1537" h="3351" extrusionOk="0">
                  <a:moveTo>
                    <a:pt x="1288" y="0"/>
                  </a:moveTo>
                  <a:cubicBezTo>
                    <a:pt x="1195" y="16"/>
                    <a:pt x="1102" y="47"/>
                    <a:pt x="1009" y="93"/>
                  </a:cubicBezTo>
                  <a:cubicBezTo>
                    <a:pt x="993" y="93"/>
                    <a:pt x="978" y="109"/>
                    <a:pt x="947" y="109"/>
                  </a:cubicBezTo>
                  <a:cubicBezTo>
                    <a:pt x="1226" y="217"/>
                    <a:pt x="1272" y="450"/>
                    <a:pt x="1288" y="683"/>
                  </a:cubicBezTo>
                  <a:cubicBezTo>
                    <a:pt x="1303" y="791"/>
                    <a:pt x="1288" y="915"/>
                    <a:pt x="1257" y="1008"/>
                  </a:cubicBezTo>
                  <a:cubicBezTo>
                    <a:pt x="1148" y="1598"/>
                    <a:pt x="869" y="2094"/>
                    <a:pt x="574" y="2544"/>
                  </a:cubicBezTo>
                  <a:cubicBezTo>
                    <a:pt x="450" y="2745"/>
                    <a:pt x="311" y="2931"/>
                    <a:pt x="171" y="3117"/>
                  </a:cubicBezTo>
                  <a:cubicBezTo>
                    <a:pt x="109" y="3195"/>
                    <a:pt x="47" y="3273"/>
                    <a:pt x="1" y="3350"/>
                  </a:cubicBezTo>
                  <a:cubicBezTo>
                    <a:pt x="16" y="3350"/>
                    <a:pt x="47" y="3335"/>
                    <a:pt x="63" y="3335"/>
                  </a:cubicBezTo>
                  <a:cubicBezTo>
                    <a:pt x="156" y="3319"/>
                    <a:pt x="249" y="3288"/>
                    <a:pt x="342" y="3288"/>
                  </a:cubicBezTo>
                  <a:cubicBezTo>
                    <a:pt x="512" y="3273"/>
                    <a:pt x="637" y="3195"/>
                    <a:pt x="745" y="3009"/>
                  </a:cubicBezTo>
                  <a:cubicBezTo>
                    <a:pt x="1071" y="2435"/>
                    <a:pt x="1319" y="1799"/>
                    <a:pt x="1459" y="1117"/>
                  </a:cubicBezTo>
                  <a:cubicBezTo>
                    <a:pt x="1521" y="853"/>
                    <a:pt x="1536" y="559"/>
                    <a:pt x="1536" y="295"/>
                  </a:cubicBezTo>
                  <a:cubicBezTo>
                    <a:pt x="1536" y="186"/>
                    <a:pt x="1521" y="93"/>
                    <a:pt x="1459" y="47"/>
                  </a:cubicBezTo>
                  <a:cubicBezTo>
                    <a:pt x="1427" y="16"/>
                    <a:pt x="1365" y="0"/>
                    <a:pt x="12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7" name="Google Shape;277;p3"/>
            <p:cNvSpPr/>
            <p:nvPr/>
          </p:nvSpPr>
          <p:spPr>
            <a:xfrm>
              <a:off x="3568250" y="3593000"/>
              <a:ext cx="39175" cy="83000"/>
            </a:xfrm>
            <a:custGeom>
              <a:avLst/>
              <a:gdLst/>
              <a:ahLst/>
              <a:cxnLst/>
              <a:rect l="l" t="t" r="r" b="b"/>
              <a:pathLst>
                <a:path w="1567" h="3320" extrusionOk="0">
                  <a:moveTo>
                    <a:pt x="155" y="0"/>
                  </a:moveTo>
                  <a:cubicBezTo>
                    <a:pt x="0" y="47"/>
                    <a:pt x="16" y="202"/>
                    <a:pt x="16" y="357"/>
                  </a:cubicBezTo>
                  <a:cubicBezTo>
                    <a:pt x="16" y="388"/>
                    <a:pt x="16" y="419"/>
                    <a:pt x="16" y="466"/>
                  </a:cubicBezTo>
                  <a:cubicBezTo>
                    <a:pt x="16" y="481"/>
                    <a:pt x="16" y="497"/>
                    <a:pt x="16" y="512"/>
                  </a:cubicBezTo>
                  <a:lnTo>
                    <a:pt x="16" y="528"/>
                  </a:lnTo>
                  <a:cubicBezTo>
                    <a:pt x="78" y="1334"/>
                    <a:pt x="372" y="2063"/>
                    <a:pt x="714" y="2807"/>
                  </a:cubicBezTo>
                  <a:cubicBezTo>
                    <a:pt x="900" y="3211"/>
                    <a:pt x="1210" y="3288"/>
                    <a:pt x="1567" y="3319"/>
                  </a:cubicBezTo>
                  <a:cubicBezTo>
                    <a:pt x="1551" y="3288"/>
                    <a:pt x="1520" y="3257"/>
                    <a:pt x="1505" y="3226"/>
                  </a:cubicBezTo>
                  <a:cubicBezTo>
                    <a:pt x="1474" y="3195"/>
                    <a:pt x="1443" y="3164"/>
                    <a:pt x="1427" y="3118"/>
                  </a:cubicBezTo>
                  <a:cubicBezTo>
                    <a:pt x="822" y="2373"/>
                    <a:pt x="466" y="1706"/>
                    <a:pt x="310" y="1008"/>
                  </a:cubicBezTo>
                  <a:cubicBezTo>
                    <a:pt x="264" y="822"/>
                    <a:pt x="264" y="621"/>
                    <a:pt x="310" y="466"/>
                  </a:cubicBezTo>
                  <a:cubicBezTo>
                    <a:pt x="341" y="357"/>
                    <a:pt x="419" y="264"/>
                    <a:pt x="497" y="171"/>
                  </a:cubicBezTo>
                  <a:cubicBezTo>
                    <a:pt x="528" y="140"/>
                    <a:pt x="559" y="93"/>
                    <a:pt x="590" y="47"/>
                  </a:cubicBezTo>
                  <a:cubicBezTo>
                    <a:pt x="559" y="47"/>
                    <a:pt x="528" y="47"/>
                    <a:pt x="497" y="31"/>
                  </a:cubicBezTo>
                  <a:cubicBezTo>
                    <a:pt x="403" y="16"/>
                    <a:pt x="326" y="0"/>
                    <a:pt x="2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8" name="Google Shape;278;p3"/>
            <p:cNvSpPr/>
            <p:nvPr/>
          </p:nvSpPr>
          <p:spPr>
            <a:xfrm>
              <a:off x="3548475" y="3431700"/>
              <a:ext cx="580050" cy="727775"/>
            </a:xfrm>
            <a:custGeom>
              <a:avLst/>
              <a:gdLst/>
              <a:ahLst/>
              <a:cxnLst/>
              <a:rect l="l" t="t" r="r" b="b"/>
              <a:pathLst>
                <a:path w="23202" h="29111" extrusionOk="0">
                  <a:moveTo>
                    <a:pt x="11601" y="274"/>
                  </a:moveTo>
                  <a:cubicBezTo>
                    <a:pt x="11666" y="274"/>
                    <a:pt x="11730" y="301"/>
                    <a:pt x="11803" y="357"/>
                  </a:cubicBezTo>
                  <a:cubicBezTo>
                    <a:pt x="12485" y="807"/>
                    <a:pt x="13028" y="1443"/>
                    <a:pt x="13524" y="2342"/>
                  </a:cubicBezTo>
                  <a:cubicBezTo>
                    <a:pt x="13695" y="2637"/>
                    <a:pt x="13850" y="2978"/>
                    <a:pt x="13989" y="3319"/>
                  </a:cubicBezTo>
                  <a:cubicBezTo>
                    <a:pt x="14036" y="3413"/>
                    <a:pt x="14005" y="3568"/>
                    <a:pt x="13958" y="3661"/>
                  </a:cubicBezTo>
                  <a:cubicBezTo>
                    <a:pt x="13772" y="4002"/>
                    <a:pt x="13571" y="4343"/>
                    <a:pt x="13369" y="4700"/>
                  </a:cubicBezTo>
                  <a:cubicBezTo>
                    <a:pt x="13307" y="4808"/>
                    <a:pt x="13245" y="4917"/>
                    <a:pt x="13183" y="5041"/>
                  </a:cubicBezTo>
                  <a:lnTo>
                    <a:pt x="13167" y="5010"/>
                  </a:lnTo>
                  <a:cubicBezTo>
                    <a:pt x="13152" y="4963"/>
                    <a:pt x="13121" y="4932"/>
                    <a:pt x="13105" y="4886"/>
                  </a:cubicBezTo>
                  <a:lnTo>
                    <a:pt x="12826" y="4297"/>
                  </a:lnTo>
                  <a:cubicBezTo>
                    <a:pt x="12500" y="3583"/>
                    <a:pt x="12175" y="2854"/>
                    <a:pt x="11834" y="2141"/>
                  </a:cubicBezTo>
                  <a:cubicBezTo>
                    <a:pt x="11803" y="2063"/>
                    <a:pt x="11694" y="1939"/>
                    <a:pt x="11616" y="1939"/>
                  </a:cubicBezTo>
                  <a:cubicBezTo>
                    <a:pt x="11523" y="1955"/>
                    <a:pt x="11415" y="2063"/>
                    <a:pt x="11368" y="2141"/>
                  </a:cubicBezTo>
                  <a:cubicBezTo>
                    <a:pt x="11043" y="2839"/>
                    <a:pt x="10717" y="3552"/>
                    <a:pt x="10391" y="4234"/>
                  </a:cubicBezTo>
                  <a:lnTo>
                    <a:pt x="10112" y="4870"/>
                  </a:lnTo>
                  <a:cubicBezTo>
                    <a:pt x="10081" y="4917"/>
                    <a:pt x="10066" y="4963"/>
                    <a:pt x="10035" y="5010"/>
                  </a:cubicBezTo>
                  <a:lnTo>
                    <a:pt x="10035" y="5025"/>
                  </a:lnTo>
                  <a:lnTo>
                    <a:pt x="9848" y="4715"/>
                  </a:lnTo>
                  <a:cubicBezTo>
                    <a:pt x="9631" y="4328"/>
                    <a:pt x="9414" y="3955"/>
                    <a:pt x="9197" y="3583"/>
                  </a:cubicBezTo>
                  <a:cubicBezTo>
                    <a:pt x="9166" y="3537"/>
                    <a:pt x="9166" y="3444"/>
                    <a:pt x="9197" y="3381"/>
                  </a:cubicBezTo>
                  <a:cubicBezTo>
                    <a:pt x="9755" y="1970"/>
                    <a:pt x="10469" y="1009"/>
                    <a:pt x="11415" y="342"/>
                  </a:cubicBezTo>
                  <a:cubicBezTo>
                    <a:pt x="11482" y="297"/>
                    <a:pt x="11542" y="274"/>
                    <a:pt x="11601" y="274"/>
                  </a:cubicBezTo>
                  <a:close/>
                  <a:moveTo>
                    <a:pt x="7134" y="1970"/>
                  </a:moveTo>
                  <a:cubicBezTo>
                    <a:pt x="7212" y="1970"/>
                    <a:pt x="7289" y="2017"/>
                    <a:pt x="7398" y="2079"/>
                  </a:cubicBezTo>
                  <a:cubicBezTo>
                    <a:pt x="7987" y="2482"/>
                    <a:pt x="8484" y="2978"/>
                    <a:pt x="8871" y="3552"/>
                  </a:cubicBezTo>
                  <a:cubicBezTo>
                    <a:pt x="9104" y="3878"/>
                    <a:pt x="9306" y="4250"/>
                    <a:pt x="9492" y="4591"/>
                  </a:cubicBezTo>
                  <a:cubicBezTo>
                    <a:pt x="9569" y="4731"/>
                    <a:pt x="9647" y="4870"/>
                    <a:pt x="9724" y="5010"/>
                  </a:cubicBezTo>
                  <a:cubicBezTo>
                    <a:pt x="9879" y="5274"/>
                    <a:pt x="9864" y="5553"/>
                    <a:pt x="9678" y="5832"/>
                  </a:cubicBezTo>
                  <a:cubicBezTo>
                    <a:pt x="9399" y="5118"/>
                    <a:pt x="9057" y="4529"/>
                    <a:pt x="8623" y="4033"/>
                  </a:cubicBezTo>
                  <a:cubicBezTo>
                    <a:pt x="8615" y="4025"/>
                    <a:pt x="8608" y="4021"/>
                    <a:pt x="8602" y="4021"/>
                  </a:cubicBezTo>
                  <a:cubicBezTo>
                    <a:pt x="8596" y="4021"/>
                    <a:pt x="8592" y="4025"/>
                    <a:pt x="8592" y="4033"/>
                  </a:cubicBezTo>
                  <a:lnTo>
                    <a:pt x="8515" y="4064"/>
                  </a:lnTo>
                  <a:cubicBezTo>
                    <a:pt x="8499" y="4079"/>
                    <a:pt x="8499" y="4095"/>
                    <a:pt x="8499" y="4095"/>
                  </a:cubicBezTo>
                  <a:cubicBezTo>
                    <a:pt x="8515" y="4126"/>
                    <a:pt x="8530" y="4141"/>
                    <a:pt x="8530" y="4157"/>
                  </a:cubicBezTo>
                  <a:cubicBezTo>
                    <a:pt x="8546" y="4203"/>
                    <a:pt x="8577" y="4250"/>
                    <a:pt x="8592" y="4297"/>
                  </a:cubicBezTo>
                  <a:cubicBezTo>
                    <a:pt x="8980" y="4839"/>
                    <a:pt x="9275" y="5382"/>
                    <a:pt x="9476" y="5940"/>
                  </a:cubicBezTo>
                  <a:cubicBezTo>
                    <a:pt x="9554" y="6127"/>
                    <a:pt x="9538" y="6297"/>
                    <a:pt x="9430" y="6468"/>
                  </a:cubicBezTo>
                  <a:cubicBezTo>
                    <a:pt x="9213" y="5925"/>
                    <a:pt x="8949" y="5351"/>
                    <a:pt x="8530" y="4886"/>
                  </a:cubicBezTo>
                  <a:cubicBezTo>
                    <a:pt x="8515" y="4870"/>
                    <a:pt x="8515" y="4870"/>
                    <a:pt x="8499" y="4870"/>
                  </a:cubicBezTo>
                  <a:lnTo>
                    <a:pt x="8406" y="4917"/>
                  </a:lnTo>
                  <a:cubicBezTo>
                    <a:pt x="8406" y="4932"/>
                    <a:pt x="8391" y="4948"/>
                    <a:pt x="8406" y="4963"/>
                  </a:cubicBezTo>
                  <a:cubicBezTo>
                    <a:pt x="8422" y="4979"/>
                    <a:pt x="8422" y="4994"/>
                    <a:pt x="8437" y="5025"/>
                  </a:cubicBezTo>
                  <a:cubicBezTo>
                    <a:pt x="8468" y="5056"/>
                    <a:pt x="8484" y="5103"/>
                    <a:pt x="8515" y="5149"/>
                  </a:cubicBezTo>
                  <a:cubicBezTo>
                    <a:pt x="8825" y="5615"/>
                    <a:pt x="9135" y="6127"/>
                    <a:pt x="9259" y="6731"/>
                  </a:cubicBezTo>
                  <a:cubicBezTo>
                    <a:pt x="9275" y="6809"/>
                    <a:pt x="9275" y="6902"/>
                    <a:pt x="9244" y="6980"/>
                  </a:cubicBezTo>
                  <a:cubicBezTo>
                    <a:pt x="9073" y="7615"/>
                    <a:pt x="8902" y="8267"/>
                    <a:pt x="8732" y="8903"/>
                  </a:cubicBezTo>
                  <a:lnTo>
                    <a:pt x="8623" y="9290"/>
                  </a:lnTo>
                  <a:cubicBezTo>
                    <a:pt x="8623" y="9290"/>
                    <a:pt x="8623" y="9290"/>
                    <a:pt x="8623" y="9306"/>
                  </a:cubicBezTo>
                  <a:cubicBezTo>
                    <a:pt x="8577" y="9182"/>
                    <a:pt x="8546" y="9058"/>
                    <a:pt x="8499" y="8918"/>
                  </a:cubicBezTo>
                  <a:cubicBezTo>
                    <a:pt x="8391" y="8592"/>
                    <a:pt x="8298" y="8251"/>
                    <a:pt x="8158" y="7926"/>
                  </a:cubicBezTo>
                  <a:cubicBezTo>
                    <a:pt x="7677" y="6685"/>
                    <a:pt x="7088" y="5646"/>
                    <a:pt x="6343" y="4715"/>
                  </a:cubicBezTo>
                  <a:cubicBezTo>
                    <a:pt x="6266" y="4622"/>
                    <a:pt x="6281" y="4560"/>
                    <a:pt x="6297" y="4467"/>
                  </a:cubicBezTo>
                  <a:cubicBezTo>
                    <a:pt x="6312" y="4436"/>
                    <a:pt x="6312" y="4421"/>
                    <a:pt x="6312" y="4390"/>
                  </a:cubicBezTo>
                  <a:cubicBezTo>
                    <a:pt x="6328" y="4281"/>
                    <a:pt x="6343" y="4172"/>
                    <a:pt x="6359" y="4064"/>
                  </a:cubicBezTo>
                  <a:cubicBezTo>
                    <a:pt x="6405" y="3723"/>
                    <a:pt x="6452" y="3366"/>
                    <a:pt x="6530" y="3025"/>
                  </a:cubicBezTo>
                  <a:cubicBezTo>
                    <a:pt x="6607" y="2746"/>
                    <a:pt x="6716" y="2466"/>
                    <a:pt x="6871" y="2187"/>
                  </a:cubicBezTo>
                  <a:cubicBezTo>
                    <a:pt x="6933" y="2063"/>
                    <a:pt x="7010" y="2001"/>
                    <a:pt x="7088" y="1986"/>
                  </a:cubicBezTo>
                  <a:cubicBezTo>
                    <a:pt x="7103" y="1970"/>
                    <a:pt x="7119" y="1970"/>
                    <a:pt x="7134" y="1970"/>
                  </a:cubicBezTo>
                  <a:close/>
                  <a:moveTo>
                    <a:pt x="16096" y="1978"/>
                  </a:moveTo>
                  <a:cubicBezTo>
                    <a:pt x="16119" y="1978"/>
                    <a:pt x="16140" y="1981"/>
                    <a:pt x="16160" y="1986"/>
                  </a:cubicBezTo>
                  <a:cubicBezTo>
                    <a:pt x="16285" y="2032"/>
                    <a:pt x="16378" y="2156"/>
                    <a:pt x="16471" y="2420"/>
                  </a:cubicBezTo>
                  <a:cubicBezTo>
                    <a:pt x="16595" y="2808"/>
                    <a:pt x="16688" y="3211"/>
                    <a:pt x="16765" y="3614"/>
                  </a:cubicBezTo>
                  <a:cubicBezTo>
                    <a:pt x="16796" y="3769"/>
                    <a:pt x="16827" y="3924"/>
                    <a:pt x="16858" y="4095"/>
                  </a:cubicBezTo>
                  <a:cubicBezTo>
                    <a:pt x="16889" y="4234"/>
                    <a:pt x="16936" y="4390"/>
                    <a:pt x="16936" y="4545"/>
                  </a:cubicBezTo>
                  <a:cubicBezTo>
                    <a:pt x="16936" y="4607"/>
                    <a:pt x="16889" y="4684"/>
                    <a:pt x="16843" y="4746"/>
                  </a:cubicBezTo>
                  <a:cubicBezTo>
                    <a:pt x="15866" y="6018"/>
                    <a:pt x="15152" y="7398"/>
                    <a:pt x="14734" y="8856"/>
                  </a:cubicBezTo>
                  <a:cubicBezTo>
                    <a:pt x="14703" y="8965"/>
                    <a:pt x="14672" y="9073"/>
                    <a:pt x="14641" y="9197"/>
                  </a:cubicBezTo>
                  <a:cubicBezTo>
                    <a:pt x="14625" y="9244"/>
                    <a:pt x="14625" y="9275"/>
                    <a:pt x="14610" y="9321"/>
                  </a:cubicBezTo>
                  <a:cubicBezTo>
                    <a:pt x="14594" y="9306"/>
                    <a:pt x="14579" y="9275"/>
                    <a:pt x="14579" y="9259"/>
                  </a:cubicBezTo>
                  <a:cubicBezTo>
                    <a:pt x="14532" y="9089"/>
                    <a:pt x="14486" y="8918"/>
                    <a:pt x="14439" y="8732"/>
                  </a:cubicBezTo>
                  <a:cubicBezTo>
                    <a:pt x="14284" y="8174"/>
                    <a:pt x="14129" y="7600"/>
                    <a:pt x="13989" y="7042"/>
                  </a:cubicBezTo>
                  <a:cubicBezTo>
                    <a:pt x="13943" y="6855"/>
                    <a:pt x="13943" y="6654"/>
                    <a:pt x="14005" y="6514"/>
                  </a:cubicBezTo>
                  <a:cubicBezTo>
                    <a:pt x="14160" y="6173"/>
                    <a:pt x="14330" y="5832"/>
                    <a:pt x="14501" y="5506"/>
                  </a:cubicBezTo>
                  <a:cubicBezTo>
                    <a:pt x="14579" y="5382"/>
                    <a:pt x="14641" y="5274"/>
                    <a:pt x="14703" y="5149"/>
                  </a:cubicBezTo>
                  <a:lnTo>
                    <a:pt x="14718" y="5118"/>
                  </a:lnTo>
                  <a:cubicBezTo>
                    <a:pt x="14734" y="5056"/>
                    <a:pt x="14765" y="5010"/>
                    <a:pt x="14765" y="4917"/>
                  </a:cubicBezTo>
                  <a:cubicBezTo>
                    <a:pt x="14765" y="4917"/>
                    <a:pt x="14765" y="4901"/>
                    <a:pt x="14749" y="4901"/>
                  </a:cubicBezTo>
                  <a:lnTo>
                    <a:pt x="14734" y="4901"/>
                  </a:lnTo>
                  <a:cubicBezTo>
                    <a:pt x="14268" y="5320"/>
                    <a:pt x="14036" y="5878"/>
                    <a:pt x="13788" y="6452"/>
                  </a:cubicBezTo>
                  <a:cubicBezTo>
                    <a:pt x="13664" y="6282"/>
                    <a:pt x="13648" y="6096"/>
                    <a:pt x="13741" y="5894"/>
                  </a:cubicBezTo>
                  <a:cubicBezTo>
                    <a:pt x="13958" y="5491"/>
                    <a:pt x="14191" y="5072"/>
                    <a:pt x="14408" y="4669"/>
                  </a:cubicBezTo>
                  <a:cubicBezTo>
                    <a:pt x="14470" y="4545"/>
                    <a:pt x="14532" y="4421"/>
                    <a:pt x="14594" y="4297"/>
                  </a:cubicBezTo>
                  <a:cubicBezTo>
                    <a:pt x="14625" y="4265"/>
                    <a:pt x="14656" y="4219"/>
                    <a:pt x="14672" y="4172"/>
                  </a:cubicBezTo>
                  <a:cubicBezTo>
                    <a:pt x="14703" y="4157"/>
                    <a:pt x="14718" y="4126"/>
                    <a:pt x="14734" y="4095"/>
                  </a:cubicBezTo>
                  <a:cubicBezTo>
                    <a:pt x="14734" y="4079"/>
                    <a:pt x="14734" y="4079"/>
                    <a:pt x="14734" y="4064"/>
                  </a:cubicBezTo>
                  <a:cubicBezTo>
                    <a:pt x="14718" y="4048"/>
                    <a:pt x="14718" y="4048"/>
                    <a:pt x="14703" y="4048"/>
                  </a:cubicBezTo>
                  <a:cubicBezTo>
                    <a:pt x="14424" y="4110"/>
                    <a:pt x="14253" y="4374"/>
                    <a:pt x="13524" y="5816"/>
                  </a:cubicBezTo>
                  <a:cubicBezTo>
                    <a:pt x="13369" y="5568"/>
                    <a:pt x="13307" y="5367"/>
                    <a:pt x="13431" y="5118"/>
                  </a:cubicBezTo>
                  <a:cubicBezTo>
                    <a:pt x="13555" y="4917"/>
                    <a:pt x="13679" y="4700"/>
                    <a:pt x="13803" y="4498"/>
                  </a:cubicBezTo>
                  <a:cubicBezTo>
                    <a:pt x="13943" y="4250"/>
                    <a:pt x="14098" y="4002"/>
                    <a:pt x="14237" y="3738"/>
                  </a:cubicBezTo>
                  <a:cubicBezTo>
                    <a:pt x="14594" y="3087"/>
                    <a:pt x="15121" y="2622"/>
                    <a:pt x="15633" y="2203"/>
                  </a:cubicBezTo>
                  <a:cubicBezTo>
                    <a:pt x="15828" y="2047"/>
                    <a:pt x="15979" y="1978"/>
                    <a:pt x="16096" y="1978"/>
                  </a:cubicBezTo>
                  <a:close/>
                  <a:moveTo>
                    <a:pt x="1039" y="6452"/>
                  </a:moveTo>
                  <a:cubicBezTo>
                    <a:pt x="1117" y="6452"/>
                    <a:pt x="1194" y="6468"/>
                    <a:pt x="1288" y="6483"/>
                  </a:cubicBezTo>
                  <a:cubicBezTo>
                    <a:pt x="1319" y="6499"/>
                    <a:pt x="1350" y="6499"/>
                    <a:pt x="1381" y="6499"/>
                  </a:cubicBezTo>
                  <a:cubicBezTo>
                    <a:pt x="1350" y="6545"/>
                    <a:pt x="1319" y="6592"/>
                    <a:pt x="1288" y="6623"/>
                  </a:cubicBezTo>
                  <a:cubicBezTo>
                    <a:pt x="1210" y="6716"/>
                    <a:pt x="1132" y="6809"/>
                    <a:pt x="1101" y="6918"/>
                  </a:cubicBezTo>
                  <a:cubicBezTo>
                    <a:pt x="1055" y="7073"/>
                    <a:pt x="1055" y="7274"/>
                    <a:pt x="1101" y="7460"/>
                  </a:cubicBezTo>
                  <a:cubicBezTo>
                    <a:pt x="1257" y="8158"/>
                    <a:pt x="1613" y="8825"/>
                    <a:pt x="2218" y="9570"/>
                  </a:cubicBezTo>
                  <a:cubicBezTo>
                    <a:pt x="2234" y="9616"/>
                    <a:pt x="2265" y="9647"/>
                    <a:pt x="2296" y="9678"/>
                  </a:cubicBezTo>
                  <a:cubicBezTo>
                    <a:pt x="2311" y="9709"/>
                    <a:pt x="2342" y="9740"/>
                    <a:pt x="2358" y="9771"/>
                  </a:cubicBezTo>
                  <a:cubicBezTo>
                    <a:pt x="2001" y="9740"/>
                    <a:pt x="1691" y="9663"/>
                    <a:pt x="1505" y="9259"/>
                  </a:cubicBezTo>
                  <a:cubicBezTo>
                    <a:pt x="1163" y="8515"/>
                    <a:pt x="869" y="7786"/>
                    <a:pt x="807" y="6980"/>
                  </a:cubicBezTo>
                  <a:lnTo>
                    <a:pt x="807" y="6964"/>
                  </a:lnTo>
                  <a:cubicBezTo>
                    <a:pt x="807" y="6949"/>
                    <a:pt x="807" y="6933"/>
                    <a:pt x="807" y="6918"/>
                  </a:cubicBezTo>
                  <a:cubicBezTo>
                    <a:pt x="807" y="6871"/>
                    <a:pt x="807" y="6840"/>
                    <a:pt x="807" y="6809"/>
                  </a:cubicBezTo>
                  <a:cubicBezTo>
                    <a:pt x="807" y="6654"/>
                    <a:pt x="791" y="6499"/>
                    <a:pt x="946" y="6452"/>
                  </a:cubicBezTo>
                  <a:close/>
                  <a:moveTo>
                    <a:pt x="22147" y="6421"/>
                  </a:moveTo>
                  <a:cubicBezTo>
                    <a:pt x="22224" y="6421"/>
                    <a:pt x="22286" y="6437"/>
                    <a:pt x="22318" y="6468"/>
                  </a:cubicBezTo>
                  <a:cubicBezTo>
                    <a:pt x="22380" y="6514"/>
                    <a:pt x="22395" y="6607"/>
                    <a:pt x="22395" y="6716"/>
                  </a:cubicBezTo>
                  <a:cubicBezTo>
                    <a:pt x="22395" y="6980"/>
                    <a:pt x="22380" y="7274"/>
                    <a:pt x="22318" y="7538"/>
                  </a:cubicBezTo>
                  <a:cubicBezTo>
                    <a:pt x="22178" y="8220"/>
                    <a:pt x="21930" y="8856"/>
                    <a:pt x="21604" y="9430"/>
                  </a:cubicBezTo>
                  <a:cubicBezTo>
                    <a:pt x="21496" y="9616"/>
                    <a:pt x="21371" y="9694"/>
                    <a:pt x="21201" y="9709"/>
                  </a:cubicBezTo>
                  <a:cubicBezTo>
                    <a:pt x="21108" y="9709"/>
                    <a:pt x="21015" y="9740"/>
                    <a:pt x="20922" y="9756"/>
                  </a:cubicBezTo>
                  <a:cubicBezTo>
                    <a:pt x="20906" y="9756"/>
                    <a:pt x="20875" y="9771"/>
                    <a:pt x="20860" y="9771"/>
                  </a:cubicBezTo>
                  <a:cubicBezTo>
                    <a:pt x="20906" y="9694"/>
                    <a:pt x="20968" y="9616"/>
                    <a:pt x="21030" y="9538"/>
                  </a:cubicBezTo>
                  <a:cubicBezTo>
                    <a:pt x="21170" y="9352"/>
                    <a:pt x="21309" y="9166"/>
                    <a:pt x="21433" y="8965"/>
                  </a:cubicBezTo>
                  <a:cubicBezTo>
                    <a:pt x="21728" y="8515"/>
                    <a:pt x="22007" y="8019"/>
                    <a:pt x="22116" y="7429"/>
                  </a:cubicBezTo>
                  <a:cubicBezTo>
                    <a:pt x="22147" y="7336"/>
                    <a:pt x="22162" y="7212"/>
                    <a:pt x="22147" y="7104"/>
                  </a:cubicBezTo>
                  <a:cubicBezTo>
                    <a:pt x="22131" y="6871"/>
                    <a:pt x="22085" y="6638"/>
                    <a:pt x="21806" y="6530"/>
                  </a:cubicBezTo>
                  <a:cubicBezTo>
                    <a:pt x="21837" y="6530"/>
                    <a:pt x="21852" y="6514"/>
                    <a:pt x="21868" y="6514"/>
                  </a:cubicBezTo>
                  <a:cubicBezTo>
                    <a:pt x="21961" y="6468"/>
                    <a:pt x="22054" y="6437"/>
                    <a:pt x="22147" y="6421"/>
                  </a:cubicBezTo>
                  <a:close/>
                  <a:moveTo>
                    <a:pt x="21666" y="6638"/>
                  </a:moveTo>
                  <a:cubicBezTo>
                    <a:pt x="21713" y="6638"/>
                    <a:pt x="21744" y="6638"/>
                    <a:pt x="21790" y="6654"/>
                  </a:cubicBezTo>
                  <a:cubicBezTo>
                    <a:pt x="21883" y="6700"/>
                    <a:pt x="21945" y="6809"/>
                    <a:pt x="21961" y="6933"/>
                  </a:cubicBezTo>
                  <a:cubicBezTo>
                    <a:pt x="21976" y="7073"/>
                    <a:pt x="21992" y="7305"/>
                    <a:pt x="21914" y="7491"/>
                  </a:cubicBezTo>
                  <a:cubicBezTo>
                    <a:pt x="21589" y="8499"/>
                    <a:pt x="21077" y="9259"/>
                    <a:pt x="20379" y="9833"/>
                  </a:cubicBezTo>
                  <a:cubicBezTo>
                    <a:pt x="20348" y="9864"/>
                    <a:pt x="20301" y="9895"/>
                    <a:pt x="20270" y="9911"/>
                  </a:cubicBezTo>
                  <a:cubicBezTo>
                    <a:pt x="19728" y="10066"/>
                    <a:pt x="19185" y="10236"/>
                    <a:pt x="18626" y="10407"/>
                  </a:cubicBezTo>
                  <a:lnTo>
                    <a:pt x="18316" y="10485"/>
                  </a:lnTo>
                  <a:cubicBezTo>
                    <a:pt x="18875" y="9725"/>
                    <a:pt x="19216" y="9042"/>
                    <a:pt x="19433" y="8375"/>
                  </a:cubicBezTo>
                  <a:cubicBezTo>
                    <a:pt x="19541" y="8050"/>
                    <a:pt x="19712" y="7817"/>
                    <a:pt x="19960" y="7646"/>
                  </a:cubicBezTo>
                  <a:cubicBezTo>
                    <a:pt x="20503" y="7290"/>
                    <a:pt x="20999" y="6980"/>
                    <a:pt x="21480" y="6685"/>
                  </a:cubicBezTo>
                  <a:cubicBezTo>
                    <a:pt x="21542" y="6654"/>
                    <a:pt x="21604" y="6638"/>
                    <a:pt x="21666" y="6638"/>
                  </a:cubicBezTo>
                  <a:close/>
                  <a:moveTo>
                    <a:pt x="1536" y="6638"/>
                  </a:moveTo>
                  <a:cubicBezTo>
                    <a:pt x="1598" y="6638"/>
                    <a:pt x="1675" y="6654"/>
                    <a:pt x="1737" y="6685"/>
                  </a:cubicBezTo>
                  <a:cubicBezTo>
                    <a:pt x="2451" y="7026"/>
                    <a:pt x="3056" y="7429"/>
                    <a:pt x="3552" y="7910"/>
                  </a:cubicBezTo>
                  <a:cubicBezTo>
                    <a:pt x="3598" y="7957"/>
                    <a:pt x="3645" y="8003"/>
                    <a:pt x="3660" y="8050"/>
                  </a:cubicBezTo>
                  <a:cubicBezTo>
                    <a:pt x="3940" y="8918"/>
                    <a:pt x="4358" y="9740"/>
                    <a:pt x="4901" y="10500"/>
                  </a:cubicBezTo>
                  <a:cubicBezTo>
                    <a:pt x="4730" y="10438"/>
                    <a:pt x="4560" y="10391"/>
                    <a:pt x="4405" y="10345"/>
                  </a:cubicBezTo>
                  <a:cubicBezTo>
                    <a:pt x="3924" y="10205"/>
                    <a:pt x="3443" y="10066"/>
                    <a:pt x="2978" y="9911"/>
                  </a:cubicBezTo>
                  <a:cubicBezTo>
                    <a:pt x="2838" y="9864"/>
                    <a:pt x="2699" y="9756"/>
                    <a:pt x="2528" y="9570"/>
                  </a:cubicBezTo>
                  <a:cubicBezTo>
                    <a:pt x="1970" y="8980"/>
                    <a:pt x="1567" y="8313"/>
                    <a:pt x="1319" y="7600"/>
                  </a:cubicBezTo>
                  <a:cubicBezTo>
                    <a:pt x="1241" y="7367"/>
                    <a:pt x="1241" y="7104"/>
                    <a:pt x="1257" y="6933"/>
                  </a:cubicBezTo>
                  <a:cubicBezTo>
                    <a:pt x="1257" y="6824"/>
                    <a:pt x="1319" y="6731"/>
                    <a:pt x="1396" y="6685"/>
                  </a:cubicBezTo>
                  <a:cubicBezTo>
                    <a:pt x="1443" y="6654"/>
                    <a:pt x="1489" y="6638"/>
                    <a:pt x="1536" y="6638"/>
                  </a:cubicBezTo>
                  <a:close/>
                  <a:moveTo>
                    <a:pt x="3369" y="2636"/>
                  </a:moveTo>
                  <a:cubicBezTo>
                    <a:pt x="3409" y="2636"/>
                    <a:pt x="3457" y="2649"/>
                    <a:pt x="3505" y="2668"/>
                  </a:cubicBezTo>
                  <a:cubicBezTo>
                    <a:pt x="3707" y="2761"/>
                    <a:pt x="3862" y="2854"/>
                    <a:pt x="4002" y="2932"/>
                  </a:cubicBezTo>
                  <a:cubicBezTo>
                    <a:pt x="5397" y="3800"/>
                    <a:pt x="6499" y="5041"/>
                    <a:pt x="7367" y="6731"/>
                  </a:cubicBezTo>
                  <a:cubicBezTo>
                    <a:pt x="7770" y="7507"/>
                    <a:pt x="8251" y="8561"/>
                    <a:pt x="8437" y="9709"/>
                  </a:cubicBezTo>
                  <a:cubicBezTo>
                    <a:pt x="8484" y="9942"/>
                    <a:pt x="8484" y="10159"/>
                    <a:pt x="8468" y="10376"/>
                  </a:cubicBezTo>
                  <a:cubicBezTo>
                    <a:pt x="8391" y="11369"/>
                    <a:pt x="8515" y="12268"/>
                    <a:pt x="8871" y="13121"/>
                  </a:cubicBezTo>
                  <a:cubicBezTo>
                    <a:pt x="8096" y="12454"/>
                    <a:pt x="7305" y="11756"/>
                    <a:pt x="6731" y="10888"/>
                  </a:cubicBezTo>
                  <a:cubicBezTo>
                    <a:pt x="6049" y="9849"/>
                    <a:pt x="5615" y="8934"/>
                    <a:pt x="5351" y="8019"/>
                  </a:cubicBezTo>
                  <a:cubicBezTo>
                    <a:pt x="5351" y="8003"/>
                    <a:pt x="5335" y="8003"/>
                    <a:pt x="5320" y="8003"/>
                  </a:cubicBezTo>
                  <a:cubicBezTo>
                    <a:pt x="5304" y="8003"/>
                    <a:pt x="5304" y="8003"/>
                    <a:pt x="5304" y="8019"/>
                  </a:cubicBezTo>
                  <a:cubicBezTo>
                    <a:pt x="5351" y="8623"/>
                    <a:pt x="5552" y="9213"/>
                    <a:pt x="5940" y="9926"/>
                  </a:cubicBezTo>
                  <a:cubicBezTo>
                    <a:pt x="6157" y="10329"/>
                    <a:pt x="6405" y="10733"/>
                    <a:pt x="6638" y="11136"/>
                  </a:cubicBezTo>
                  <a:cubicBezTo>
                    <a:pt x="6731" y="11275"/>
                    <a:pt x="6809" y="11415"/>
                    <a:pt x="6886" y="11555"/>
                  </a:cubicBezTo>
                  <a:cubicBezTo>
                    <a:pt x="6793" y="11477"/>
                    <a:pt x="6669" y="11415"/>
                    <a:pt x="6561" y="11353"/>
                  </a:cubicBezTo>
                  <a:cubicBezTo>
                    <a:pt x="6157" y="11120"/>
                    <a:pt x="5739" y="10872"/>
                    <a:pt x="5490" y="10360"/>
                  </a:cubicBezTo>
                  <a:cubicBezTo>
                    <a:pt x="4762" y="8887"/>
                    <a:pt x="4234" y="7352"/>
                    <a:pt x="3924" y="5785"/>
                  </a:cubicBezTo>
                  <a:cubicBezTo>
                    <a:pt x="3924" y="5754"/>
                    <a:pt x="3924" y="5708"/>
                    <a:pt x="3909" y="5677"/>
                  </a:cubicBezTo>
                  <a:cubicBezTo>
                    <a:pt x="3909" y="5661"/>
                    <a:pt x="3893" y="5661"/>
                    <a:pt x="3862" y="5661"/>
                  </a:cubicBezTo>
                  <a:cubicBezTo>
                    <a:pt x="3862" y="5661"/>
                    <a:pt x="3846" y="5646"/>
                    <a:pt x="3815" y="5646"/>
                  </a:cubicBezTo>
                  <a:lnTo>
                    <a:pt x="3784" y="5646"/>
                  </a:lnTo>
                  <a:cubicBezTo>
                    <a:pt x="3784" y="5661"/>
                    <a:pt x="3784" y="5661"/>
                    <a:pt x="3784" y="5677"/>
                  </a:cubicBezTo>
                  <a:cubicBezTo>
                    <a:pt x="4079" y="7228"/>
                    <a:pt x="4467" y="8887"/>
                    <a:pt x="5227" y="10454"/>
                  </a:cubicBezTo>
                  <a:cubicBezTo>
                    <a:pt x="5180" y="10407"/>
                    <a:pt x="5134" y="10360"/>
                    <a:pt x="5103" y="10314"/>
                  </a:cubicBezTo>
                  <a:cubicBezTo>
                    <a:pt x="4653" y="9694"/>
                    <a:pt x="4327" y="9089"/>
                    <a:pt x="4095" y="8468"/>
                  </a:cubicBezTo>
                  <a:cubicBezTo>
                    <a:pt x="3397" y="6607"/>
                    <a:pt x="3087" y="5056"/>
                    <a:pt x="3118" y="3568"/>
                  </a:cubicBezTo>
                  <a:cubicBezTo>
                    <a:pt x="3118" y="3304"/>
                    <a:pt x="3164" y="3056"/>
                    <a:pt x="3195" y="2823"/>
                  </a:cubicBezTo>
                  <a:cubicBezTo>
                    <a:pt x="3211" y="2746"/>
                    <a:pt x="3257" y="2684"/>
                    <a:pt x="3304" y="2653"/>
                  </a:cubicBezTo>
                  <a:cubicBezTo>
                    <a:pt x="3321" y="2641"/>
                    <a:pt x="3344" y="2636"/>
                    <a:pt x="3369" y="2636"/>
                  </a:cubicBezTo>
                  <a:close/>
                  <a:moveTo>
                    <a:pt x="19898" y="2637"/>
                  </a:moveTo>
                  <a:cubicBezTo>
                    <a:pt x="19960" y="2668"/>
                    <a:pt x="20007" y="2777"/>
                    <a:pt x="20038" y="2978"/>
                  </a:cubicBezTo>
                  <a:cubicBezTo>
                    <a:pt x="20131" y="3583"/>
                    <a:pt x="20131" y="4219"/>
                    <a:pt x="20007" y="5056"/>
                  </a:cubicBezTo>
                  <a:cubicBezTo>
                    <a:pt x="19836" y="6344"/>
                    <a:pt x="19526" y="7522"/>
                    <a:pt x="19061" y="8592"/>
                  </a:cubicBezTo>
                  <a:cubicBezTo>
                    <a:pt x="18875" y="9027"/>
                    <a:pt x="18642" y="9430"/>
                    <a:pt x="18394" y="9833"/>
                  </a:cubicBezTo>
                  <a:cubicBezTo>
                    <a:pt x="18316" y="9957"/>
                    <a:pt x="18239" y="10097"/>
                    <a:pt x="18161" y="10236"/>
                  </a:cubicBezTo>
                  <a:cubicBezTo>
                    <a:pt x="18115" y="10329"/>
                    <a:pt x="18037" y="10407"/>
                    <a:pt x="17960" y="10485"/>
                  </a:cubicBezTo>
                  <a:cubicBezTo>
                    <a:pt x="17944" y="10516"/>
                    <a:pt x="17913" y="10547"/>
                    <a:pt x="17882" y="10578"/>
                  </a:cubicBezTo>
                  <a:cubicBezTo>
                    <a:pt x="18766" y="8887"/>
                    <a:pt x="19154" y="7073"/>
                    <a:pt x="19386" y="5677"/>
                  </a:cubicBezTo>
                  <a:cubicBezTo>
                    <a:pt x="19386" y="5661"/>
                    <a:pt x="19386" y="5646"/>
                    <a:pt x="19371" y="5646"/>
                  </a:cubicBezTo>
                  <a:cubicBezTo>
                    <a:pt x="19355" y="5646"/>
                    <a:pt x="19340" y="5646"/>
                    <a:pt x="19340" y="5661"/>
                  </a:cubicBezTo>
                  <a:cubicBezTo>
                    <a:pt x="19293" y="5832"/>
                    <a:pt x="19247" y="6018"/>
                    <a:pt x="19200" y="6189"/>
                  </a:cubicBezTo>
                  <a:cubicBezTo>
                    <a:pt x="19107" y="6576"/>
                    <a:pt x="19014" y="6964"/>
                    <a:pt x="18906" y="7336"/>
                  </a:cubicBezTo>
                  <a:cubicBezTo>
                    <a:pt x="18533" y="8546"/>
                    <a:pt x="18177" y="9601"/>
                    <a:pt x="17572" y="10593"/>
                  </a:cubicBezTo>
                  <a:cubicBezTo>
                    <a:pt x="17401" y="10872"/>
                    <a:pt x="17215" y="11058"/>
                    <a:pt x="16982" y="11167"/>
                  </a:cubicBezTo>
                  <a:cubicBezTo>
                    <a:pt x="16827" y="11244"/>
                    <a:pt x="16672" y="11338"/>
                    <a:pt x="16533" y="11415"/>
                  </a:cubicBezTo>
                  <a:cubicBezTo>
                    <a:pt x="16455" y="11462"/>
                    <a:pt x="16362" y="11508"/>
                    <a:pt x="16285" y="11555"/>
                  </a:cubicBezTo>
                  <a:cubicBezTo>
                    <a:pt x="17169" y="10329"/>
                    <a:pt x="17696" y="9197"/>
                    <a:pt x="17960" y="8050"/>
                  </a:cubicBezTo>
                  <a:cubicBezTo>
                    <a:pt x="17960" y="8034"/>
                    <a:pt x="17960" y="8019"/>
                    <a:pt x="17944" y="8019"/>
                  </a:cubicBezTo>
                  <a:lnTo>
                    <a:pt x="17882" y="7988"/>
                  </a:lnTo>
                  <a:lnTo>
                    <a:pt x="17866" y="7988"/>
                  </a:lnTo>
                  <a:cubicBezTo>
                    <a:pt x="17851" y="7988"/>
                    <a:pt x="17851" y="8003"/>
                    <a:pt x="17851" y="8003"/>
                  </a:cubicBezTo>
                  <a:cubicBezTo>
                    <a:pt x="17835" y="8019"/>
                    <a:pt x="17835" y="8034"/>
                    <a:pt x="17820" y="8050"/>
                  </a:cubicBezTo>
                  <a:cubicBezTo>
                    <a:pt x="17804" y="8081"/>
                    <a:pt x="17789" y="8112"/>
                    <a:pt x="17773" y="8158"/>
                  </a:cubicBezTo>
                  <a:cubicBezTo>
                    <a:pt x="17417" y="9507"/>
                    <a:pt x="16688" y="10779"/>
                    <a:pt x="15556" y="12035"/>
                  </a:cubicBezTo>
                  <a:cubicBezTo>
                    <a:pt x="15292" y="12330"/>
                    <a:pt x="14997" y="12578"/>
                    <a:pt x="14672" y="12842"/>
                  </a:cubicBezTo>
                  <a:cubicBezTo>
                    <a:pt x="14548" y="12950"/>
                    <a:pt x="14424" y="13059"/>
                    <a:pt x="14299" y="13168"/>
                  </a:cubicBezTo>
                  <a:cubicBezTo>
                    <a:pt x="14330" y="13106"/>
                    <a:pt x="14346" y="13075"/>
                    <a:pt x="14361" y="13028"/>
                  </a:cubicBezTo>
                  <a:cubicBezTo>
                    <a:pt x="14687" y="12237"/>
                    <a:pt x="14827" y="11415"/>
                    <a:pt x="14749" y="10609"/>
                  </a:cubicBezTo>
                  <a:cubicBezTo>
                    <a:pt x="14687" y="10019"/>
                    <a:pt x="14765" y="9399"/>
                    <a:pt x="15013" y="8686"/>
                  </a:cubicBezTo>
                  <a:cubicBezTo>
                    <a:pt x="15757" y="6499"/>
                    <a:pt x="16734" y="4932"/>
                    <a:pt x="18115" y="3754"/>
                  </a:cubicBezTo>
                  <a:cubicBezTo>
                    <a:pt x="18580" y="3366"/>
                    <a:pt x="19123" y="3025"/>
                    <a:pt x="19557" y="2746"/>
                  </a:cubicBezTo>
                  <a:cubicBezTo>
                    <a:pt x="19681" y="2668"/>
                    <a:pt x="19774" y="2637"/>
                    <a:pt x="19836" y="2637"/>
                  </a:cubicBezTo>
                  <a:close/>
                  <a:moveTo>
                    <a:pt x="22643" y="9740"/>
                  </a:moveTo>
                  <a:lnTo>
                    <a:pt x="22690" y="9802"/>
                  </a:lnTo>
                  <a:cubicBezTo>
                    <a:pt x="22674" y="9849"/>
                    <a:pt x="22659" y="9895"/>
                    <a:pt x="22628" y="9942"/>
                  </a:cubicBezTo>
                  <a:cubicBezTo>
                    <a:pt x="22581" y="10050"/>
                    <a:pt x="22535" y="10159"/>
                    <a:pt x="22473" y="10267"/>
                  </a:cubicBezTo>
                  <a:cubicBezTo>
                    <a:pt x="22085" y="10872"/>
                    <a:pt x="21558" y="11415"/>
                    <a:pt x="20844" y="11927"/>
                  </a:cubicBezTo>
                  <a:cubicBezTo>
                    <a:pt x="19386" y="12997"/>
                    <a:pt x="17991" y="13710"/>
                    <a:pt x="16579" y="14114"/>
                  </a:cubicBezTo>
                  <a:cubicBezTo>
                    <a:pt x="15664" y="14393"/>
                    <a:pt x="14672" y="14563"/>
                    <a:pt x="13540" y="14625"/>
                  </a:cubicBezTo>
                  <a:cubicBezTo>
                    <a:pt x="13524" y="14625"/>
                    <a:pt x="13508" y="14641"/>
                    <a:pt x="13493" y="14641"/>
                  </a:cubicBezTo>
                  <a:cubicBezTo>
                    <a:pt x="13462" y="14641"/>
                    <a:pt x="13446" y="14625"/>
                    <a:pt x="13415" y="14625"/>
                  </a:cubicBezTo>
                  <a:cubicBezTo>
                    <a:pt x="14299" y="13354"/>
                    <a:pt x="15447" y="12330"/>
                    <a:pt x="16905" y="11493"/>
                  </a:cubicBezTo>
                  <a:cubicBezTo>
                    <a:pt x="18471" y="10578"/>
                    <a:pt x="20301" y="10019"/>
                    <a:pt x="22643" y="9740"/>
                  </a:cubicBezTo>
                  <a:close/>
                  <a:moveTo>
                    <a:pt x="574" y="9756"/>
                  </a:moveTo>
                  <a:cubicBezTo>
                    <a:pt x="2528" y="9973"/>
                    <a:pt x="4095" y="10391"/>
                    <a:pt x="5521" y="11074"/>
                  </a:cubicBezTo>
                  <a:cubicBezTo>
                    <a:pt x="7336" y="11942"/>
                    <a:pt x="8716" y="13121"/>
                    <a:pt x="9771" y="14672"/>
                  </a:cubicBezTo>
                  <a:cubicBezTo>
                    <a:pt x="9569" y="14641"/>
                    <a:pt x="9383" y="14610"/>
                    <a:pt x="9182" y="14594"/>
                  </a:cubicBezTo>
                  <a:cubicBezTo>
                    <a:pt x="8716" y="14532"/>
                    <a:pt x="8251" y="14470"/>
                    <a:pt x="7786" y="14393"/>
                  </a:cubicBezTo>
                  <a:cubicBezTo>
                    <a:pt x="5770" y="14036"/>
                    <a:pt x="3878" y="13121"/>
                    <a:pt x="1830" y="11508"/>
                  </a:cubicBezTo>
                  <a:cubicBezTo>
                    <a:pt x="1412" y="11182"/>
                    <a:pt x="1055" y="10764"/>
                    <a:pt x="667" y="10159"/>
                  </a:cubicBezTo>
                  <a:cubicBezTo>
                    <a:pt x="636" y="10081"/>
                    <a:pt x="590" y="9988"/>
                    <a:pt x="574" y="9911"/>
                  </a:cubicBezTo>
                  <a:cubicBezTo>
                    <a:pt x="559" y="9880"/>
                    <a:pt x="543" y="9833"/>
                    <a:pt x="528" y="9802"/>
                  </a:cubicBezTo>
                  <a:lnTo>
                    <a:pt x="574" y="9756"/>
                  </a:lnTo>
                  <a:close/>
                  <a:moveTo>
                    <a:pt x="326" y="9849"/>
                  </a:moveTo>
                  <a:cubicBezTo>
                    <a:pt x="357" y="9926"/>
                    <a:pt x="404" y="9988"/>
                    <a:pt x="435" y="10066"/>
                  </a:cubicBezTo>
                  <a:cubicBezTo>
                    <a:pt x="543" y="10236"/>
                    <a:pt x="621" y="10407"/>
                    <a:pt x="729" y="10547"/>
                  </a:cubicBezTo>
                  <a:cubicBezTo>
                    <a:pt x="1132" y="11105"/>
                    <a:pt x="1629" y="11586"/>
                    <a:pt x="2265" y="12035"/>
                  </a:cubicBezTo>
                  <a:cubicBezTo>
                    <a:pt x="3335" y="12795"/>
                    <a:pt x="4327" y="13385"/>
                    <a:pt x="5289" y="13819"/>
                  </a:cubicBezTo>
                  <a:cubicBezTo>
                    <a:pt x="6421" y="14346"/>
                    <a:pt x="7677" y="14672"/>
                    <a:pt x="9135" y="14811"/>
                  </a:cubicBezTo>
                  <a:cubicBezTo>
                    <a:pt x="9445" y="14843"/>
                    <a:pt x="9755" y="14905"/>
                    <a:pt x="10035" y="14982"/>
                  </a:cubicBezTo>
                  <a:cubicBezTo>
                    <a:pt x="10143" y="15013"/>
                    <a:pt x="10252" y="15075"/>
                    <a:pt x="10360" y="15137"/>
                  </a:cubicBezTo>
                  <a:cubicBezTo>
                    <a:pt x="10391" y="15168"/>
                    <a:pt x="10438" y="15199"/>
                    <a:pt x="10484" y="15230"/>
                  </a:cubicBezTo>
                  <a:lnTo>
                    <a:pt x="10298" y="15230"/>
                  </a:lnTo>
                  <a:cubicBezTo>
                    <a:pt x="10221" y="15238"/>
                    <a:pt x="10147" y="15242"/>
                    <a:pt x="10075" y="15242"/>
                  </a:cubicBezTo>
                  <a:cubicBezTo>
                    <a:pt x="10003" y="15242"/>
                    <a:pt x="9934" y="15238"/>
                    <a:pt x="9864" y="15230"/>
                  </a:cubicBezTo>
                  <a:cubicBezTo>
                    <a:pt x="7429" y="15075"/>
                    <a:pt x="5149" y="14284"/>
                    <a:pt x="2916" y="12795"/>
                  </a:cubicBezTo>
                  <a:cubicBezTo>
                    <a:pt x="2063" y="12237"/>
                    <a:pt x="1303" y="11508"/>
                    <a:pt x="590" y="10578"/>
                  </a:cubicBezTo>
                  <a:cubicBezTo>
                    <a:pt x="481" y="10438"/>
                    <a:pt x="404" y="10283"/>
                    <a:pt x="310" y="10066"/>
                  </a:cubicBezTo>
                  <a:cubicBezTo>
                    <a:pt x="295" y="10019"/>
                    <a:pt x="310" y="9957"/>
                    <a:pt x="310" y="9895"/>
                  </a:cubicBezTo>
                  <a:cubicBezTo>
                    <a:pt x="326" y="9880"/>
                    <a:pt x="326" y="9864"/>
                    <a:pt x="326" y="9849"/>
                  </a:cubicBezTo>
                  <a:close/>
                  <a:moveTo>
                    <a:pt x="22876" y="9849"/>
                  </a:moveTo>
                  <a:cubicBezTo>
                    <a:pt x="22876" y="9864"/>
                    <a:pt x="22876" y="9864"/>
                    <a:pt x="22891" y="9880"/>
                  </a:cubicBezTo>
                  <a:cubicBezTo>
                    <a:pt x="22907" y="9942"/>
                    <a:pt x="22922" y="10004"/>
                    <a:pt x="22907" y="10035"/>
                  </a:cubicBezTo>
                  <a:cubicBezTo>
                    <a:pt x="22798" y="10267"/>
                    <a:pt x="22705" y="10469"/>
                    <a:pt x="22566" y="10655"/>
                  </a:cubicBezTo>
                  <a:cubicBezTo>
                    <a:pt x="21775" y="11648"/>
                    <a:pt x="20891" y="12454"/>
                    <a:pt x="19914" y="13043"/>
                  </a:cubicBezTo>
                  <a:cubicBezTo>
                    <a:pt x="18332" y="14036"/>
                    <a:pt x="16688" y="14687"/>
                    <a:pt x="15013" y="15029"/>
                  </a:cubicBezTo>
                  <a:cubicBezTo>
                    <a:pt x="14517" y="15122"/>
                    <a:pt x="14005" y="15168"/>
                    <a:pt x="13493" y="15199"/>
                  </a:cubicBezTo>
                  <a:cubicBezTo>
                    <a:pt x="13276" y="15215"/>
                    <a:pt x="13043" y="15230"/>
                    <a:pt x="12811" y="15261"/>
                  </a:cubicBezTo>
                  <a:cubicBezTo>
                    <a:pt x="12795" y="15261"/>
                    <a:pt x="12764" y="15261"/>
                    <a:pt x="12749" y="15246"/>
                  </a:cubicBezTo>
                  <a:lnTo>
                    <a:pt x="12733" y="15246"/>
                  </a:lnTo>
                  <a:cubicBezTo>
                    <a:pt x="13090" y="14889"/>
                    <a:pt x="13540" y="14858"/>
                    <a:pt x="13958" y="14811"/>
                  </a:cubicBezTo>
                  <a:lnTo>
                    <a:pt x="14005" y="14811"/>
                  </a:lnTo>
                  <a:cubicBezTo>
                    <a:pt x="15680" y="14672"/>
                    <a:pt x="17293" y="14191"/>
                    <a:pt x="18781" y="13400"/>
                  </a:cubicBezTo>
                  <a:cubicBezTo>
                    <a:pt x="19821" y="12842"/>
                    <a:pt x="20751" y="12175"/>
                    <a:pt x="21449" y="11663"/>
                  </a:cubicBezTo>
                  <a:cubicBezTo>
                    <a:pt x="21992" y="11260"/>
                    <a:pt x="22364" y="10717"/>
                    <a:pt x="22690" y="10236"/>
                  </a:cubicBezTo>
                  <a:cubicBezTo>
                    <a:pt x="22721" y="10190"/>
                    <a:pt x="22752" y="10112"/>
                    <a:pt x="22783" y="10050"/>
                  </a:cubicBezTo>
                  <a:cubicBezTo>
                    <a:pt x="22814" y="9988"/>
                    <a:pt x="22845" y="9911"/>
                    <a:pt x="22876" y="9849"/>
                  </a:cubicBezTo>
                  <a:close/>
                  <a:moveTo>
                    <a:pt x="11601" y="2125"/>
                  </a:moveTo>
                  <a:cubicBezTo>
                    <a:pt x="11632" y="2172"/>
                    <a:pt x="11647" y="2203"/>
                    <a:pt x="11663" y="2249"/>
                  </a:cubicBezTo>
                  <a:cubicBezTo>
                    <a:pt x="11725" y="2342"/>
                    <a:pt x="11772" y="2435"/>
                    <a:pt x="11803" y="2513"/>
                  </a:cubicBezTo>
                  <a:cubicBezTo>
                    <a:pt x="11989" y="2963"/>
                    <a:pt x="12175" y="3413"/>
                    <a:pt x="12361" y="3862"/>
                  </a:cubicBezTo>
                  <a:cubicBezTo>
                    <a:pt x="12857" y="5010"/>
                    <a:pt x="13353" y="6204"/>
                    <a:pt x="13819" y="7398"/>
                  </a:cubicBezTo>
                  <a:cubicBezTo>
                    <a:pt x="14144" y="8236"/>
                    <a:pt x="14346" y="9166"/>
                    <a:pt x="14455" y="10438"/>
                  </a:cubicBezTo>
                  <a:cubicBezTo>
                    <a:pt x="14563" y="11508"/>
                    <a:pt x="14346" y="12516"/>
                    <a:pt x="13819" y="13509"/>
                  </a:cubicBezTo>
                  <a:cubicBezTo>
                    <a:pt x="13571" y="13990"/>
                    <a:pt x="13183" y="14594"/>
                    <a:pt x="12593" y="14998"/>
                  </a:cubicBezTo>
                  <a:cubicBezTo>
                    <a:pt x="12175" y="15269"/>
                    <a:pt x="11892" y="15405"/>
                    <a:pt x="11609" y="15405"/>
                  </a:cubicBezTo>
                  <a:cubicBezTo>
                    <a:pt x="11326" y="15405"/>
                    <a:pt x="11043" y="15269"/>
                    <a:pt x="10624" y="14998"/>
                  </a:cubicBezTo>
                  <a:cubicBezTo>
                    <a:pt x="10019" y="14594"/>
                    <a:pt x="9647" y="14005"/>
                    <a:pt x="9368" y="13462"/>
                  </a:cubicBezTo>
                  <a:cubicBezTo>
                    <a:pt x="8871" y="12547"/>
                    <a:pt x="8670" y="11570"/>
                    <a:pt x="8747" y="10485"/>
                  </a:cubicBezTo>
                  <a:cubicBezTo>
                    <a:pt x="8887" y="8499"/>
                    <a:pt x="9600" y="6669"/>
                    <a:pt x="10267" y="5118"/>
                  </a:cubicBezTo>
                  <a:cubicBezTo>
                    <a:pt x="10546" y="4452"/>
                    <a:pt x="10841" y="3785"/>
                    <a:pt x="11120" y="3149"/>
                  </a:cubicBezTo>
                  <a:cubicBezTo>
                    <a:pt x="11244" y="2901"/>
                    <a:pt x="11353" y="2653"/>
                    <a:pt x="11461" y="2404"/>
                  </a:cubicBezTo>
                  <a:cubicBezTo>
                    <a:pt x="11492" y="2342"/>
                    <a:pt x="11523" y="2280"/>
                    <a:pt x="11554" y="2203"/>
                  </a:cubicBezTo>
                  <a:cubicBezTo>
                    <a:pt x="11570" y="2187"/>
                    <a:pt x="11585" y="2156"/>
                    <a:pt x="11601" y="2125"/>
                  </a:cubicBezTo>
                  <a:close/>
                  <a:moveTo>
                    <a:pt x="10655" y="15463"/>
                  </a:moveTo>
                  <a:cubicBezTo>
                    <a:pt x="10686" y="15463"/>
                    <a:pt x="10717" y="15478"/>
                    <a:pt x="10748" y="15478"/>
                  </a:cubicBezTo>
                  <a:cubicBezTo>
                    <a:pt x="10825" y="15478"/>
                    <a:pt x="10903" y="15478"/>
                    <a:pt x="10965" y="15509"/>
                  </a:cubicBezTo>
                  <a:cubicBezTo>
                    <a:pt x="11182" y="15610"/>
                    <a:pt x="11395" y="15661"/>
                    <a:pt x="11607" y="15661"/>
                  </a:cubicBezTo>
                  <a:cubicBezTo>
                    <a:pt x="11818" y="15661"/>
                    <a:pt x="12027" y="15610"/>
                    <a:pt x="12237" y="15509"/>
                  </a:cubicBezTo>
                  <a:cubicBezTo>
                    <a:pt x="12293" y="15481"/>
                    <a:pt x="12348" y="15476"/>
                    <a:pt x="12408" y="15476"/>
                  </a:cubicBezTo>
                  <a:cubicBezTo>
                    <a:pt x="12447" y="15476"/>
                    <a:pt x="12488" y="15478"/>
                    <a:pt x="12531" y="15478"/>
                  </a:cubicBezTo>
                  <a:cubicBezTo>
                    <a:pt x="12252" y="15820"/>
                    <a:pt x="12082" y="16192"/>
                    <a:pt x="12051" y="16611"/>
                  </a:cubicBezTo>
                  <a:cubicBezTo>
                    <a:pt x="12035" y="16750"/>
                    <a:pt x="11756" y="16952"/>
                    <a:pt x="11601" y="16952"/>
                  </a:cubicBezTo>
                  <a:cubicBezTo>
                    <a:pt x="11430" y="16936"/>
                    <a:pt x="11167" y="16735"/>
                    <a:pt x="11151" y="16579"/>
                  </a:cubicBezTo>
                  <a:cubicBezTo>
                    <a:pt x="11120" y="16145"/>
                    <a:pt x="10950" y="15789"/>
                    <a:pt x="10639" y="15494"/>
                  </a:cubicBezTo>
                  <a:lnTo>
                    <a:pt x="10655" y="15463"/>
                  </a:lnTo>
                  <a:close/>
                  <a:moveTo>
                    <a:pt x="11880" y="17107"/>
                  </a:moveTo>
                  <a:cubicBezTo>
                    <a:pt x="11880" y="17107"/>
                    <a:pt x="11880" y="17122"/>
                    <a:pt x="11880" y="17138"/>
                  </a:cubicBezTo>
                  <a:cubicBezTo>
                    <a:pt x="11880" y="17169"/>
                    <a:pt x="11896" y="17215"/>
                    <a:pt x="11896" y="17262"/>
                  </a:cubicBezTo>
                  <a:cubicBezTo>
                    <a:pt x="11880" y="21031"/>
                    <a:pt x="11880" y="24815"/>
                    <a:pt x="11865" y="28599"/>
                  </a:cubicBezTo>
                  <a:cubicBezTo>
                    <a:pt x="11865" y="28738"/>
                    <a:pt x="11740" y="28909"/>
                    <a:pt x="11616" y="28909"/>
                  </a:cubicBezTo>
                  <a:cubicBezTo>
                    <a:pt x="11554" y="28909"/>
                    <a:pt x="11508" y="28894"/>
                    <a:pt x="11461" y="28847"/>
                  </a:cubicBezTo>
                  <a:cubicBezTo>
                    <a:pt x="11384" y="28769"/>
                    <a:pt x="11337" y="28661"/>
                    <a:pt x="11337" y="28568"/>
                  </a:cubicBezTo>
                  <a:cubicBezTo>
                    <a:pt x="11337" y="25016"/>
                    <a:pt x="11337" y="21465"/>
                    <a:pt x="11322" y="17913"/>
                  </a:cubicBezTo>
                  <a:lnTo>
                    <a:pt x="11322" y="17107"/>
                  </a:lnTo>
                  <a:close/>
                  <a:moveTo>
                    <a:pt x="11554" y="1"/>
                  </a:moveTo>
                  <a:cubicBezTo>
                    <a:pt x="10329" y="698"/>
                    <a:pt x="9631" y="1815"/>
                    <a:pt x="8980" y="3288"/>
                  </a:cubicBezTo>
                  <a:cubicBezTo>
                    <a:pt x="8980" y="3273"/>
                    <a:pt x="8964" y="3273"/>
                    <a:pt x="8964" y="3257"/>
                  </a:cubicBezTo>
                  <a:cubicBezTo>
                    <a:pt x="8933" y="3226"/>
                    <a:pt x="8902" y="3180"/>
                    <a:pt x="8856" y="3149"/>
                  </a:cubicBezTo>
                  <a:cubicBezTo>
                    <a:pt x="8747" y="3040"/>
                    <a:pt x="8623" y="2916"/>
                    <a:pt x="8515" y="2792"/>
                  </a:cubicBezTo>
                  <a:cubicBezTo>
                    <a:pt x="8220" y="2513"/>
                    <a:pt x="7925" y="2218"/>
                    <a:pt x="7615" y="1955"/>
                  </a:cubicBezTo>
                  <a:cubicBezTo>
                    <a:pt x="7429" y="1809"/>
                    <a:pt x="7255" y="1731"/>
                    <a:pt x="7102" y="1731"/>
                  </a:cubicBezTo>
                  <a:cubicBezTo>
                    <a:pt x="7076" y="1731"/>
                    <a:pt x="7050" y="1733"/>
                    <a:pt x="7026" y="1738"/>
                  </a:cubicBezTo>
                  <a:cubicBezTo>
                    <a:pt x="6855" y="1784"/>
                    <a:pt x="6700" y="1924"/>
                    <a:pt x="6576" y="2172"/>
                  </a:cubicBezTo>
                  <a:cubicBezTo>
                    <a:pt x="6421" y="2497"/>
                    <a:pt x="6328" y="2839"/>
                    <a:pt x="6219" y="3257"/>
                  </a:cubicBezTo>
                  <a:cubicBezTo>
                    <a:pt x="6157" y="3521"/>
                    <a:pt x="6126" y="3785"/>
                    <a:pt x="6095" y="4033"/>
                  </a:cubicBezTo>
                  <a:cubicBezTo>
                    <a:pt x="6080" y="4141"/>
                    <a:pt x="6064" y="4234"/>
                    <a:pt x="6049" y="4343"/>
                  </a:cubicBezTo>
                  <a:cubicBezTo>
                    <a:pt x="6002" y="4297"/>
                    <a:pt x="5956" y="4250"/>
                    <a:pt x="5909" y="4203"/>
                  </a:cubicBezTo>
                  <a:cubicBezTo>
                    <a:pt x="5289" y="3552"/>
                    <a:pt x="4560" y="2994"/>
                    <a:pt x="3753" y="2529"/>
                  </a:cubicBezTo>
                  <a:cubicBezTo>
                    <a:pt x="3596" y="2434"/>
                    <a:pt x="3460" y="2389"/>
                    <a:pt x="3346" y="2389"/>
                  </a:cubicBezTo>
                  <a:cubicBezTo>
                    <a:pt x="3291" y="2389"/>
                    <a:pt x="3240" y="2400"/>
                    <a:pt x="3195" y="2420"/>
                  </a:cubicBezTo>
                  <a:cubicBezTo>
                    <a:pt x="3056" y="2497"/>
                    <a:pt x="2978" y="2653"/>
                    <a:pt x="2931" y="2932"/>
                  </a:cubicBezTo>
                  <a:cubicBezTo>
                    <a:pt x="2885" y="3180"/>
                    <a:pt x="2854" y="3459"/>
                    <a:pt x="2854" y="3769"/>
                  </a:cubicBezTo>
                  <a:cubicBezTo>
                    <a:pt x="2854" y="4746"/>
                    <a:pt x="3009" y="5785"/>
                    <a:pt x="3335" y="7011"/>
                  </a:cubicBezTo>
                  <a:lnTo>
                    <a:pt x="3490" y="7553"/>
                  </a:lnTo>
                  <a:cubicBezTo>
                    <a:pt x="3474" y="7538"/>
                    <a:pt x="3459" y="7522"/>
                    <a:pt x="3443" y="7522"/>
                  </a:cubicBezTo>
                  <a:cubicBezTo>
                    <a:pt x="3397" y="7476"/>
                    <a:pt x="3350" y="7445"/>
                    <a:pt x="3319" y="7414"/>
                  </a:cubicBezTo>
                  <a:cubicBezTo>
                    <a:pt x="2699" y="6886"/>
                    <a:pt x="1985" y="6545"/>
                    <a:pt x="1319" y="6251"/>
                  </a:cubicBezTo>
                  <a:cubicBezTo>
                    <a:pt x="1213" y="6202"/>
                    <a:pt x="1116" y="6179"/>
                    <a:pt x="1028" y="6179"/>
                  </a:cubicBezTo>
                  <a:cubicBezTo>
                    <a:pt x="947" y="6179"/>
                    <a:pt x="873" y="6198"/>
                    <a:pt x="807" y="6235"/>
                  </a:cubicBezTo>
                  <a:cubicBezTo>
                    <a:pt x="667" y="6313"/>
                    <a:pt x="590" y="6468"/>
                    <a:pt x="559" y="6700"/>
                  </a:cubicBezTo>
                  <a:cubicBezTo>
                    <a:pt x="543" y="6809"/>
                    <a:pt x="543" y="6933"/>
                    <a:pt x="574" y="7073"/>
                  </a:cubicBezTo>
                  <a:cubicBezTo>
                    <a:pt x="667" y="7895"/>
                    <a:pt x="931" y="8701"/>
                    <a:pt x="1365" y="9476"/>
                  </a:cubicBezTo>
                  <a:cubicBezTo>
                    <a:pt x="1381" y="9507"/>
                    <a:pt x="1381" y="9538"/>
                    <a:pt x="1412" y="9570"/>
                  </a:cubicBezTo>
                  <a:cubicBezTo>
                    <a:pt x="1412" y="9585"/>
                    <a:pt x="1412" y="9585"/>
                    <a:pt x="1412" y="9601"/>
                  </a:cubicBezTo>
                  <a:cubicBezTo>
                    <a:pt x="1381" y="9585"/>
                    <a:pt x="1350" y="9585"/>
                    <a:pt x="1319" y="9585"/>
                  </a:cubicBezTo>
                  <a:cubicBezTo>
                    <a:pt x="1210" y="9570"/>
                    <a:pt x="1101" y="9538"/>
                    <a:pt x="1008" y="9538"/>
                  </a:cubicBezTo>
                  <a:cubicBezTo>
                    <a:pt x="888" y="9528"/>
                    <a:pt x="783" y="9517"/>
                    <a:pt x="682" y="9517"/>
                  </a:cubicBezTo>
                  <a:cubicBezTo>
                    <a:pt x="640" y="9517"/>
                    <a:pt x="600" y="9518"/>
                    <a:pt x="559" y="9523"/>
                  </a:cubicBezTo>
                  <a:cubicBezTo>
                    <a:pt x="326" y="9523"/>
                    <a:pt x="171" y="9585"/>
                    <a:pt x="93" y="9709"/>
                  </a:cubicBezTo>
                  <a:cubicBezTo>
                    <a:pt x="16" y="9833"/>
                    <a:pt x="0" y="9988"/>
                    <a:pt x="78" y="10190"/>
                  </a:cubicBezTo>
                  <a:cubicBezTo>
                    <a:pt x="155" y="10391"/>
                    <a:pt x="279" y="10609"/>
                    <a:pt x="450" y="10810"/>
                  </a:cubicBezTo>
                  <a:cubicBezTo>
                    <a:pt x="1055" y="11586"/>
                    <a:pt x="1753" y="12268"/>
                    <a:pt x="2513" y="12826"/>
                  </a:cubicBezTo>
                  <a:cubicBezTo>
                    <a:pt x="3784" y="13757"/>
                    <a:pt x="5289" y="14470"/>
                    <a:pt x="7243" y="15075"/>
                  </a:cubicBezTo>
                  <a:lnTo>
                    <a:pt x="7584" y="15168"/>
                  </a:lnTo>
                  <a:cubicBezTo>
                    <a:pt x="7600" y="15168"/>
                    <a:pt x="9166" y="15478"/>
                    <a:pt x="9941" y="15478"/>
                  </a:cubicBezTo>
                  <a:lnTo>
                    <a:pt x="9957" y="15478"/>
                  </a:lnTo>
                  <a:cubicBezTo>
                    <a:pt x="10128" y="15494"/>
                    <a:pt x="10267" y="15540"/>
                    <a:pt x="10376" y="15602"/>
                  </a:cubicBezTo>
                  <a:cubicBezTo>
                    <a:pt x="10670" y="15789"/>
                    <a:pt x="10841" y="16068"/>
                    <a:pt x="10903" y="16471"/>
                  </a:cubicBezTo>
                  <a:cubicBezTo>
                    <a:pt x="10903" y="16486"/>
                    <a:pt x="10903" y="16502"/>
                    <a:pt x="10903" y="16517"/>
                  </a:cubicBezTo>
                  <a:cubicBezTo>
                    <a:pt x="10919" y="16595"/>
                    <a:pt x="10919" y="16688"/>
                    <a:pt x="10981" y="16750"/>
                  </a:cubicBezTo>
                  <a:cubicBezTo>
                    <a:pt x="11136" y="16890"/>
                    <a:pt x="11136" y="17076"/>
                    <a:pt x="11136" y="17262"/>
                  </a:cubicBezTo>
                  <a:cubicBezTo>
                    <a:pt x="11120" y="17448"/>
                    <a:pt x="11120" y="17634"/>
                    <a:pt x="11120" y="17805"/>
                  </a:cubicBezTo>
                  <a:cubicBezTo>
                    <a:pt x="11120" y="21372"/>
                    <a:pt x="11105" y="24923"/>
                    <a:pt x="11105" y="28490"/>
                  </a:cubicBezTo>
                  <a:lnTo>
                    <a:pt x="11105" y="28537"/>
                  </a:lnTo>
                  <a:cubicBezTo>
                    <a:pt x="11105" y="28583"/>
                    <a:pt x="11105" y="28645"/>
                    <a:pt x="11120" y="28692"/>
                  </a:cubicBezTo>
                  <a:cubicBezTo>
                    <a:pt x="11136" y="28862"/>
                    <a:pt x="11244" y="29002"/>
                    <a:pt x="11399" y="29064"/>
                  </a:cubicBezTo>
                  <a:cubicBezTo>
                    <a:pt x="11461" y="29095"/>
                    <a:pt x="11523" y="29111"/>
                    <a:pt x="11601" y="29111"/>
                  </a:cubicBezTo>
                  <a:cubicBezTo>
                    <a:pt x="11694" y="29111"/>
                    <a:pt x="11787" y="29080"/>
                    <a:pt x="11865" y="29033"/>
                  </a:cubicBezTo>
                  <a:cubicBezTo>
                    <a:pt x="12066" y="28894"/>
                    <a:pt x="12113" y="28707"/>
                    <a:pt x="12113" y="28475"/>
                  </a:cubicBezTo>
                  <a:cubicBezTo>
                    <a:pt x="12097" y="24985"/>
                    <a:pt x="12082" y="21294"/>
                    <a:pt x="12082" y="17184"/>
                  </a:cubicBezTo>
                  <a:cubicBezTo>
                    <a:pt x="12082" y="17076"/>
                    <a:pt x="12066" y="16952"/>
                    <a:pt x="12128" y="16890"/>
                  </a:cubicBezTo>
                  <a:cubicBezTo>
                    <a:pt x="12252" y="16735"/>
                    <a:pt x="12299" y="16564"/>
                    <a:pt x="12330" y="16393"/>
                  </a:cubicBezTo>
                  <a:lnTo>
                    <a:pt x="12330" y="16378"/>
                  </a:lnTo>
                  <a:cubicBezTo>
                    <a:pt x="12423" y="15913"/>
                    <a:pt x="12640" y="15633"/>
                    <a:pt x="12981" y="15540"/>
                  </a:cubicBezTo>
                  <a:cubicBezTo>
                    <a:pt x="13074" y="15525"/>
                    <a:pt x="13152" y="15509"/>
                    <a:pt x="13229" y="15494"/>
                  </a:cubicBezTo>
                  <a:cubicBezTo>
                    <a:pt x="13245" y="15494"/>
                    <a:pt x="13245" y="15494"/>
                    <a:pt x="13260" y="15478"/>
                  </a:cubicBezTo>
                  <a:cubicBezTo>
                    <a:pt x="14036" y="15478"/>
                    <a:pt x="15618" y="15168"/>
                    <a:pt x="15633" y="15168"/>
                  </a:cubicBezTo>
                  <a:cubicBezTo>
                    <a:pt x="15649" y="15168"/>
                    <a:pt x="15664" y="15168"/>
                    <a:pt x="15680" y="15153"/>
                  </a:cubicBezTo>
                  <a:lnTo>
                    <a:pt x="15726" y="15153"/>
                  </a:lnTo>
                  <a:cubicBezTo>
                    <a:pt x="15726" y="15137"/>
                    <a:pt x="15742" y="15137"/>
                    <a:pt x="15742" y="15137"/>
                  </a:cubicBezTo>
                  <a:cubicBezTo>
                    <a:pt x="15788" y="15122"/>
                    <a:pt x="15835" y="15106"/>
                    <a:pt x="15881" y="15091"/>
                  </a:cubicBezTo>
                  <a:lnTo>
                    <a:pt x="15897" y="15091"/>
                  </a:lnTo>
                  <a:cubicBezTo>
                    <a:pt x="17184" y="14718"/>
                    <a:pt x="18409" y="14207"/>
                    <a:pt x="19510" y="13586"/>
                  </a:cubicBezTo>
                  <a:cubicBezTo>
                    <a:pt x="20767" y="12904"/>
                    <a:pt x="21868" y="11958"/>
                    <a:pt x="22767" y="10795"/>
                  </a:cubicBezTo>
                  <a:cubicBezTo>
                    <a:pt x="22922" y="10609"/>
                    <a:pt x="23062" y="10345"/>
                    <a:pt x="23155" y="10050"/>
                  </a:cubicBezTo>
                  <a:cubicBezTo>
                    <a:pt x="23202" y="9926"/>
                    <a:pt x="23186" y="9802"/>
                    <a:pt x="23124" y="9709"/>
                  </a:cubicBezTo>
                  <a:cubicBezTo>
                    <a:pt x="23062" y="9616"/>
                    <a:pt x="22938" y="9554"/>
                    <a:pt x="22798" y="9538"/>
                  </a:cubicBezTo>
                  <a:cubicBezTo>
                    <a:pt x="22705" y="9531"/>
                    <a:pt x="22616" y="9527"/>
                    <a:pt x="22529" y="9527"/>
                  </a:cubicBezTo>
                  <a:cubicBezTo>
                    <a:pt x="22442" y="9527"/>
                    <a:pt x="22356" y="9531"/>
                    <a:pt x="22271" y="9538"/>
                  </a:cubicBezTo>
                  <a:lnTo>
                    <a:pt x="22162" y="9538"/>
                  </a:lnTo>
                  <a:cubicBezTo>
                    <a:pt x="22069" y="9554"/>
                    <a:pt x="21976" y="9570"/>
                    <a:pt x="21883" y="9585"/>
                  </a:cubicBezTo>
                  <a:cubicBezTo>
                    <a:pt x="21852" y="9585"/>
                    <a:pt x="21821" y="9585"/>
                    <a:pt x="21790" y="9601"/>
                  </a:cubicBezTo>
                  <a:cubicBezTo>
                    <a:pt x="21790" y="9585"/>
                    <a:pt x="21790" y="9585"/>
                    <a:pt x="21790" y="9585"/>
                  </a:cubicBezTo>
                  <a:cubicBezTo>
                    <a:pt x="21806" y="9554"/>
                    <a:pt x="21821" y="9538"/>
                    <a:pt x="21821" y="9507"/>
                  </a:cubicBezTo>
                  <a:cubicBezTo>
                    <a:pt x="22162" y="8949"/>
                    <a:pt x="22411" y="8298"/>
                    <a:pt x="22550" y="7600"/>
                  </a:cubicBezTo>
                  <a:cubicBezTo>
                    <a:pt x="22628" y="7290"/>
                    <a:pt x="22643" y="6980"/>
                    <a:pt x="22643" y="6716"/>
                  </a:cubicBezTo>
                  <a:cubicBezTo>
                    <a:pt x="22628" y="6483"/>
                    <a:pt x="22550" y="6328"/>
                    <a:pt x="22426" y="6235"/>
                  </a:cubicBezTo>
                  <a:cubicBezTo>
                    <a:pt x="22359" y="6198"/>
                    <a:pt x="22282" y="6179"/>
                    <a:pt x="22196" y="6179"/>
                  </a:cubicBezTo>
                  <a:cubicBezTo>
                    <a:pt x="22102" y="6179"/>
                    <a:pt x="21997" y="6202"/>
                    <a:pt x="21883" y="6251"/>
                  </a:cubicBezTo>
                  <a:cubicBezTo>
                    <a:pt x="21201" y="6561"/>
                    <a:pt x="20487" y="6902"/>
                    <a:pt x="19867" y="7429"/>
                  </a:cubicBezTo>
                  <a:cubicBezTo>
                    <a:pt x="19837" y="7460"/>
                    <a:pt x="19806" y="7490"/>
                    <a:pt x="19761" y="7506"/>
                  </a:cubicBezTo>
                  <a:lnTo>
                    <a:pt x="19761" y="7506"/>
                  </a:lnTo>
                  <a:cubicBezTo>
                    <a:pt x="19792" y="7325"/>
                    <a:pt x="19837" y="7145"/>
                    <a:pt x="19883" y="6964"/>
                  </a:cubicBezTo>
                  <a:cubicBezTo>
                    <a:pt x="19991" y="6499"/>
                    <a:pt x="20100" y="6065"/>
                    <a:pt x="20177" y="5615"/>
                  </a:cubicBezTo>
                  <a:cubicBezTo>
                    <a:pt x="20363" y="4715"/>
                    <a:pt x="20394" y="3847"/>
                    <a:pt x="20301" y="3040"/>
                  </a:cubicBezTo>
                  <a:cubicBezTo>
                    <a:pt x="20255" y="2699"/>
                    <a:pt x="20162" y="2497"/>
                    <a:pt x="20022" y="2435"/>
                  </a:cubicBezTo>
                  <a:cubicBezTo>
                    <a:pt x="19971" y="2412"/>
                    <a:pt x="19915" y="2400"/>
                    <a:pt x="19854" y="2400"/>
                  </a:cubicBezTo>
                  <a:cubicBezTo>
                    <a:pt x="19712" y="2400"/>
                    <a:pt x="19541" y="2465"/>
                    <a:pt x="19324" y="2606"/>
                  </a:cubicBezTo>
                  <a:cubicBezTo>
                    <a:pt x="18518" y="3087"/>
                    <a:pt x="17835" y="3630"/>
                    <a:pt x="17262" y="4250"/>
                  </a:cubicBezTo>
                  <a:cubicBezTo>
                    <a:pt x="17231" y="4281"/>
                    <a:pt x="17200" y="4312"/>
                    <a:pt x="17169" y="4343"/>
                  </a:cubicBezTo>
                  <a:cubicBezTo>
                    <a:pt x="17169" y="4343"/>
                    <a:pt x="17153" y="4359"/>
                    <a:pt x="17153" y="4359"/>
                  </a:cubicBezTo>
                  <a:cubicBezTo>
                    <a:pt x="17138" y="4281"/>
                    <a:pt x="17138" y="4203"/>
                    <a:pt x="17122" y="4110"/>
                  </a:cubicBezTo>
                  <a:cubicBezTo>
                    <a:pt x="17107" y="3909"/>
                    <a:pt x="17091" y="3723"/>
                    <a:pt x="17045" y="3537"/>
                  </a:cubicBezTo>
                  <a:lnTo>
                    <a:pt x="16998" y="3381"/>
                  </a:lnTo>
                  <a:cubicBezTo>
                    <a:pt x="16889" y="2978"/>
                    <a:pt x="16796" y="2544"/>
                    <a:pt x="16610" y="2156"/>
                  </a:cubicBezTo>
                  <a:cubicBezTo>
                    <a:pt x="16502" y="1924"/>
                    <a:pt x="16362" y="1769"/>
                    <a:pt x="16192" y="1738"/>
                  </a:cubicBezTo>
                  <a:cubicBezTo>
                    <a:pt x="16159" y="1729"/>
                    <a:pt x="16125" y="1724"/>
                    <a:pt x="16090" y="1724"/>
                  </a:cubicBezTo>
                  <a:cubicBezTo>
                    <a:pt x="15943" y="1724"/>
                    <a:pt x="15781" y="1801"/>
                    <a:pt x="15618" y="1939"/>
                  </a:cubicBezTo>
                  <a:cubicBezTo>
                    <a:pt x="15292" y="2203"/>
                    <a:pt x="14997" y="2497"/>
                    <a:pt x="14718" y="2792"/>
                  </a:cubicBezTo>
                  <a:cubicBezTo>
                    <a:pt x="14594" y="2901"/>
                    <a:pt x="14486" y="3025"/>
                    <a:pt x="14361" y="3133"/>
                  </a:cubicBezTo>
                  <a:cubicBezTo>
                    <a:pt x="14315" y="3164"/>
                    <a:pt x="14284" y="3211"/>
                    <a:pt x="14253" y="3242"/>
                  </a:cubicBezTo>
                  <a:cubicBezTo>
                    <a:pt x="14237" y="3257"/>
                    <a:pt x="14237" y="3273"/>
                    <a:pt x="14222" y="3288"/>
                  </a:cubicBezTo>
                  <a:cubicBezTo>
                    <a:pt x="14222" y="3288"/>
                    <a:pt x="14222" y="3273"/>
                    <a:pt x="14222" y="3273"/>
                  </a:cubicBezTo>
                  <a:lnTo>
                    <a:pt x="14206" y="3273"/>
                  </a:lnTo>
                  <a:cubicBezTo>
                    <a:pt x="14191" y="3257"/>
                    <a:pt x="14191" y="3226"/>
                    <a:pt x="14175" y="3211"/>
                  </a:cubicBezTo>
                  <a:cubicBezTo>
                    <a:pt x="13695" y="2063"/>
                    <a:pt x="13012" y="792"/>
                    <a:pt x="11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9" name="Google Shape;279;p3"/>
            <p:cNvSpPr/>
            <p:nvPr/>
          </p:nvSpPr>
          <p:spPr>
            <a:xfrm>
              <a:off x="3774500" y="3701175"/>
              <a:ext cx="127600" cy="98100"/>
            </a:xfrm>
            <a:custGeom>
              <a:avLst/>
              <a:gdLst/>
              <a:ahLst/>
              <a:cxnLst/>
              <a:rect l="l" t="t" r="r" b="b"/>
              <a:pathLst>
                <a:path w="5104" h="3924" extrusionOk="0">
                  <a:moveTo>
                    <a:pt x="4995" y="0"/>
                  </a:moveTo>
                  <a:cubicBezTo>
                    <a:pt x="4995" y="0"/>
                    <a:pt x="4979" y="0"/>
                    <a:pt x="4979" y="16"/>
                  </a:cubicBezTo>
                  <a:cubicBezTo>
                    <a:pt x="4979" y="16"/>
                    <a:pt x="4964" y="16"/>
                    <a:pt x="4964" y="31"/>
                  </a:cubicBezTo>
                  <a:cubicBezTo>
                    <a:pt x="4964" y="528"/>
                    <a:pt x="4855" y="1055"/>
                    <a:pt x="4607" y="1660"/>
                  </a:cubicBezTo>
                  <a:cubicBezTo>
                    <a:pt x="4266" y="2482"/>
                    <a:pt x="3878" y="3009"/>
                    <a:pt x="3366" y="3397"/>
                  </a:cubicBezTo>
                  <a:cubicBezTo>
                    <a:pt x="3074" y="3616"/>
                    <a:pt x="2819" y="3725"/>
                    <a:pt x="2565" y="3725"/>
                  </a:cubicBezTo>
                  <a:cubicBezTo>
                    <a:pt x="2335" y="3725"/>
                    <a:pt x="2105" y="3636"/>
                    <a:pt x="1847" y="3459"/>
                  </a:cubicBezTo>
                  <a:cubicBezTo>
                    <a:pt x="1474" y="3211"/>
                    <a:pt x="1164" y="2869"/>
                    <a:pt x="931" y="2466"/>
                  </a:cubicBezTo>
                  <a:cubicBezTo>
                    <a:pt x="420" y="1582"/>
                    <a:pt x="172" y="807"/>
                    <a:pt x="156" y="31"/>
                  </a:cubicBezTo>
                  <a:cubicBezTo>
                    <a:pt x="156" y="16"/>
                    <a:pt x="141" y="16"/>
                    <a:pt x="125" y="16"/>
                  </a:cubicBezTo>
                  <a:cubicBezTo>
                    <a:pt x="110" y="16"/>
                    <a:pt x="94" y="16"/>
                    <a:pt x="94" y="31"/>
                  </a:cubicBezTo>
                  <a:cubicBezTo>
                    <a:pt x="1" y="1210"/>
                    <a:pt x="621" y="2714"/>
                    <a:pt x="1536" y="3536"/>
                  </a:cubicBezTo>
                  <a:cubicBezTo>
                    <a:pt x="1815" y="3800"/>
                    <a:pt x="2188" y="3924"/>
                    <a:pt x="2560" y="3924"/>
                  </a:cubicBezTo>
                  <a:cubicBezTo>
                    <a:pt x="2932" y="3924"/>
                    <a:pt x="3304" y="3800"/>
                    <a:pt x="3599" y="3552"/>
                  </a:cubicBezTo>
                  <a:cubicBezTo>
                    <a:pt x="4374" y="2869"/>
                    <a:pt x="4716" y="1970"/>
                    <a:pt x="4933" y="1179"/>
                  </a:cubicBezTo>
                  <a:cubicBezTo>
                    <a:pt x="4995" y="931"/>
                    <a:pt x="5026" y="652"/>
                    <a:pt x="5057" y="403"/>
                  </a:cubicBezTo>
                  <a:cubicBezTo>
                    <a:pt x="5072" y="279"/>
                    <a:pt x="5072" y="155"/>
                    <a:pt x="5103" y="31"/>
                  </a:cubicBezTo>
                  <a:cubicBezTo>
                    <a:pt x="5103" y="31"/>
                    <a:pt x="5088" y="16"/>
                    <a:pt x="5088" y="16"/>
                  </a:cubicBezTo>
                  <a:cubicBezTo>
                    <a:pt x="5088" y="16"/>
                    <a:pt x="5072" y="0"/>
                    <a:pt x="50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0" name="Google Shape;280;p3"/>
            <p:cNvSpPr/>
            <p:nvPr/>
          </p:nvSpPr>
          <p:spPr>
            <a:xfrm>
              <a:off x="4036225" y="3510400"/>
              <a:ext cx="8175" cy="40350"/>
            </a:xfrm>
            <a:custGeom>
              <a:avLst/>
              <a:gdLst/>
              <a:ahLst/>
              <a:cxnLst/>
              <a:rect l="l" t="t" r="r" b="b"/>
              <a:pathLst>
                <a:path w="327" h="1614" extrusionOk="0">
                  <a:moveTo>
                    <a:pt x="140" y="1"/>
                  </a:moveTo>
                  <a:cubicBezTo>
                    <a:pt x="140" y="1"/>
                    <a:pt x="124" y="16"/>
                    <a:pt x="124" y="16"/>
                  </a:cubicBezTo>
                  <a:lnTo>
                    <a:pt x="0" y="1583"/>
                  </a:lnTo>
                  <a:cubicBezTo>
                    <a:pt x="0" y="1598"/>
                    <a:pt x="16" y="1614"/>
                    <a:pt x="16" y="1614"/>
                  </a:cubicBezTo>
                  <a:lnTo>
                    <a:pt x="47" y="1614"/>
                  </a:lnTo>
                  <a:cubicBezTo>
                    <a:pt x="280" y="1366"/>
                    <a:pt x="326" y="218"/>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1" name="Google Shape;281;p3"/>
            <p:cNvSpPr/>
            <p:nvPr/>
          </p:nvSpPr>
          <p:spPr>
            <a:xfrm>
              <a:off x="3633000" y="3510800"/>
              <a:ext cx="7775" cy="40350"/>
            </a:xfrm>
            <a:custGeom>
              <a:avLst/>
              <a:gdLst/>
              <a:ahLst/>
              <a:cxnLst/>
              <a:rect l="l" t="t" r="r" b="b"/>
              <a:pathLst>
                <a:path w="311" h="1614" extrusionOk="0">
                  <a:moveTo>
                    <a:pt x="155" y="0"/>
                  </a:moveTo>
                  <a:lnTo>
                    <a:pt x="93" y="16"/>
                  </a:lnTo>
                  <a:cubicBezTo>
                    <a:pt x="78" y="16"/>
                    <a:pt x="62" y="16"/>
                    <a:pt x="62" y="31"/>
                  </a:cubicBezTo>
                  <a:cubicBezTo>
                    <a:pt x="0" y="559"/>
                    <a:pt x="78" y="1101"/>
                    <a:pt x="171" y="1582"/>
                  </a:cubicBezTo>
                  <a:cubicBezTo>
                    <a:pt x="171" y="1598"/>
                    <a:pt x="186" y="1613"/>
                    <a:pt x="186" y="1613"/>
                  </a:cubicBezTo>
                  <a:cubicBezTo>
                    <a:pt x="233" y="1598"/>
                    <a:pt x="264" y="1598"/>
                    <a:pt x="295" y="1598"/>
                  </a:cubicBezTo>
                  <a:lnTo>
                    <a:pt x="310" y="1598"/>
                  </a:lnTo>
                  <a:cubicBezTo>
                    <a:pt x="310" y="1582"/>
                    <a:pt x="310" y="1582"/>
                    <a:pt x="310" y="1567"/>
                  </a:cubicBezTo>
                  <a:lnTo>
                    <a:pt x="186" y="31"/>
                  </a:lnTo>
                  <a:cubicBezTo>
                    <a:pt x="186" y="16"/>
                    <a:pt x="171" y="0"/>
                    <a:pt x="15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2" name="Google Shape;282;p3"/>
            <p:cNvSpPr/>
            <p:nvPr/>
          </p:nvSpPr>
          <p:spPr>
            <a:xfrm>
              <a:off x="3921450" y="3491125"/>
              <a:ext cx="25225" cy="29400"/>
            </a:xfrm>
            <a:custGeom>
              <a:avLst/>
              <a:gdLst/>
              <a:ahLst/>
              <a:cxnLst/>
              <a:rect l="l" t="t" r="r" b="b"/>
              <a:pathLst>
                <a:path w="1009" h="1176" extrusionOk="0">
                  <a:moveTo>
                    <a:pt x="906" y="0"/>
                  </a:moveTo>
                  <a:cubicBezTo>
                    <a:pt x="900" y="0"/>
                    <a:pt x="893" y="4"/>
                    <a:pt x="885" y="12"/>
                  </a:cubicBezTo>
                  <a:lnTo>
                    <a:pt x="16" y="1067"/>
                  </a:lnTo>
                  <a:cubicBezTo>
                    <a:pt x="1" y="1082"/>
                    <a:pt x="1" y="1098"/>
                    <a:pt x="16" y="1098"/>
                  </a:cubicBezTo>
                  <a:lnTo>
                    <a:pt x="94" y="1175"/>
                  </a:lnTo>
                  <a:lnTo>
                    <a:pt x="140" y="1175"/>
                  </a:lnTo>
                  <a:lnTo>
                    <a:pt x="993" y="105"/>
                  </a:lnTo>
                  <a:cubicBezTo>
                    <a:pt x="1009" y="105"/>
                    <a:pt x="1009" y="89"/>
                    <a:pt x="1009" y="89"/>
                  </a:cubicBezTo>
                  <a:cubicBezTo>
                    <a:pt x="1009" y="74"/>
                    <a:pt x="993" y="74"/>
                    <a:pt x="993" y="74"/>
                  </a:cubicBezTo>
                  <a:lnTo>
                    <a:pt x="916" y="12"/>
                  </a:lnTo>
                  <a:cubicBezTo>
                    <a:pt x="916" y="4"/>
                    <a:pt x="912" y="0"/>
                    <a:pt x="9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3" name="Google Shape;283;p3"/>
            <p:cNvSpPr/>
            <p:nvPr/>
          </p:nvSpPr>
          <p:spPr>
            <a:xfrm>
              <a:off x="3730700" y="3491025"/>
              <a:ext cx="24850" cy="29500"/>
            </a:xfrm>
            <a:custGeom>
              <a:avLst/>
              <a:gdLst/>
              <a:ahLst/>
              <a:cxnLst/>
              <a:rect l="l" t="t" r="r" b="b"/>
              <a:pathLst>
                <a:path w="994" h="1180" extrusionOk="0">
                  <a:moveTo>
                    <a:pt x="94" y="0"/>
                  </a:moveTo>
                  <a:cubicBezTo>
                    <a:pt x="94" y="0"/>
                    <a:pt x="78" y="16"/>
                    <a:pt x="78" y="16"/>
                  </a:cubicBezTo>
                  <a:lnTo>
                    <a:pt x="0" y="78"/>
                  </a:lnTo>
                  <a:cubicBezTo>
                    <a:pt x="0" y="93"/>
                    <a:pt x="0" y="109"/>
                    <a:pt x="0" y="109"/>
                  </a:cubicBezTo>
                  <a:lnTo>
                    <a:pt x="869" y="1179"/>
                  </a:lnTo>
                  <a:lnTo>
                    <a:pt x="900" y="1179"/>
                  </a:lnTo>
                  <a:lnTo>
                    <a:pt x="993" y="1102"/>
                  </a:lnTo>
                  <a:cubicBezTo>
                    <a:pt x="993" y="1102"/>
                    <a:pt x="993" y="1086"/>
                    <a:pt x="993" y="1071"/>
                  </a:cubicBezTo>
                  <a:cubicBezTo>
                    <a:pt x="698" y="714"/>
                    <a:pt x="404" y="373"/>
                    <a:pt x="109" y="16"/>
                  </a:cubicBezTo>
                  <a:cubicBezTo>
                    <a:pt x="109" y="16"/>
                    <a:pt x="109" y="16"/>
                    <a:pt x="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284" name="Google Shape;284;p3"/>
          <p:cNvGrpSpPr/>
          <p:nvPr/>
        </p:nvGrpSpPr>
        <p:grpSpPr>
          <a:xfrm rot="-9089223">
            <a:off x="146218" y="4332331"/>
            <a:ext cx="1615841" cy="732055"/>
            <a:chOff x="2073975" y="3859075"/>
            <a:chExt cx="1340750" cy="607425"/>
          </a:xfrm>
        </p:grpSpPr>
        <p:sp>
          <p:nvSpPr>
            <p:cNvPr id="285" name="Google Shape;285;p3"/>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6" name="Google Shape;286;p3"/>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7" name="Google Shape;287;p3"/>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8" name="Google Shape;288;p3"/>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9" name="Google Shape;289;p3"/>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0" name="Google Shape;290;p3"/>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1" name="Google Shape;291;p3"/>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2" name="Google Shape;292;p3"/>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3" name="Google Shape;293;p3"/>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4" name="Google Shape;294;p3"/>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5" name="Google Shape;295;p3"/>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6" name="Google Shape;296;p3"/>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7" name="Google Shape;297;p3"/>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8" name="Google Shape;298;p3"/>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9" name="Google Shape;299;p3"/>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0" name="Google Shape;300;p3"/>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1" name="Google Shape;301;p3"/>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2" name="Google Shape;302;p3"/>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3" name="Google Shape;303;p3"/>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4" name="Google Shape;304;p3"/>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5" name="Google Shape;305;p3"/>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6" name="Google Shape;306;p3"/>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7" name="Google Shape;307;p3"/>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8" name="Google Shape;308;p3"/>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9" name="Google Shape;309;p3"/>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0" name="Google Shape;310;p3"/>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1" name="Google Shape;311;p3"/>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2" name="Google Shape;312;p3"/>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3" name="Google Shape;313;p3"/>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4" name="Google Shape;314;p3"/>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5" name="Google Shape;315;p3"/>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6" name="Google Shape;316;p3"/>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7" name="Google Shape;317;p3"/>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8" name="Google Shape;318;p3"/>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9" name="Google Shape;319;p3"/>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0" name="Google Shape;320;p3"/>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1" name="Google Shape;321;p3"/>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2" name="Google Shape;322;p3"/>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3" name="Google Shape;323;p3"/>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4" name="Google Shape;324;p3"/>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5" name="Google Shape;325;p3"/>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6" name="Google Shape;326;p3"/>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7" name="Google Shape;327;p3"/>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8" name="Google Shape;328;p3"/>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9" name="Google Shape;329;p3"/>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0" name="Google Shape;330;p3"/>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1" name="Google Shape;331;p3"/>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2" name="Google Shape;332;p3"/>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3" name="Google Shape;333;p3"/>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4" name="Google Shape;334;p3"/>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5" name="Google Shape;335;p3"/>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6" name="Google Shape;336;p3"/>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7" name="Google Shape;337;p3"/>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8" name="Google Shape;338;p3"/>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9" name="Google Shape;339;p3"/>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0" name="Google Shape;340;p3"/>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1" name="Google Shape;341;p3"/>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2" name="Google Shape;342;p3"/>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3" name="Google Shape;343;p3"/>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4" name="Google Shape;344;p3"/>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5" name="Google Shape;345;p3"/>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6" name="Google Shape;346;p3"/>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7" name="Google Shape;347;p3"/>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8" name="Google Shape;348;p3"/>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9" name="Google Shape;349;p3"/>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0" name="Google Shape;350;p3"/>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1" name="Google Shape;351;p3"/>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2" name="Google Shape;352;p3"/>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3" name="Google Shape;353;p3"/>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4" name="Google Shape;354;p3"/>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5" name="Google Shape;355;p3"/>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6" name="Google Shape;356;p3"/>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7" name="Google Shape;357;p3"/>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8" name="Google Shape;358;p3"/>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9" name="Google Shape;359;p3"/>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0" name="Google Shape;360;p3"/>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1" name="Google Shape;361;p3"/>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2" name="Google Shape;362;p3"/>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3" name="Google Shape;363;p3"/>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4" name="Google Shape;364;p3"/>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5" name="Google Shape;365;p3"/>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66" name="Google Shape;366;p3"/>
          <p:cNvGrpSpPr/>
          <p:nvPr/>
        </p:nvGrpSpPr>
        <p:grpSpPr>
          <a:xfrm rot="536427">
            <a:off x="8315024" y="3968318"/>
            <a:ext cx="583995" cy="764161"/>
            <a:chOff x="6324500" y="2919800"/>
            <a:chExt cx="584025" cy="764200"/>
          </a:xfrm>
        </p:grpSpPr>
        <p:sp>
          <p:nvSpPr>
            <p:cNvPr id="367" name="Google Shape;367;p3"/>
            <p:cNvSpPr/>
            <p:nvPr/>
          </p:nvSpPr>
          <p:spPr>
            <a:xfrm>
              <a:off x="6324500" y="2919800"/>
              <a:ext cx="584025" cy="764200"/>
            </a:xfrm>
            <a:custGeom>
              <a:avLst/>
              <a:gdLst/>
              <a:ahLst/>
              <a:cxnLst/>
              <a:rect l="l" t="t" r="r" b="b"/>
              <a:pathLst>
                <a:path w="23361" h="30568" extrusionOk="0">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16"/>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388" y="5285"/>
                    <a:pt x="8656" y="5210"/>
                  </a:cubicBezTo>
                  <a:lnTo>
                    <a:pt x="8656"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10"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33"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59"/>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36" y="7965"/>
                  </a:cubicBezTo>
                  <a:cubicBezTo>
                    <a:pt x="19556" y="7965"/>
                    <a:pt x="19349" y="7915"/>
                    <a:pt x="19114"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8" name="Google Shape;368;p3"/>
            <p:cNvSpPr/>
            <p:nvPr/>
          </p:nvSpPr>
          <p:spPr>
            <a:xfrm>
              <a:off x="6331225" y="2927525"/>
              <a:ext cx="373575" cy="573550"/>
            </a:xfrm>
            <a:custGeom>
              <a:avLst/>
              <a:gdLst/>
              <a:ahLst/>
              <a:cxnLst/>
              <a:rect l="l" t="t" r="r" b="b"/>
              <a:pathLst>
                <a:path w="14943" h="22942" extrusionOk="0">
                  <a:moveTo>
                    <a:pt x="6933" y="0"/>
                  </a:moveTo>
                  <a:cubicBezTo>
                    <a:pt x="5623" y="0"/>
                    <a:pt x="4348" y="349"/>
                    <a:pt x="3367" y="998"/>
                  </a:cubicBezTo>
                  <a:cubicBezTo>
                    <a:pt x="1952" y="1936"/>
                    <a:pt x="1117" y="3277"/>
                    <a:pt x="581" y="4812"/>
                  </a:cubicBezTo>
                  <a:cubicBezTo>
                    <a:pt x="0" y="6480"/>
                    <a:pt x="283" y="8074"/>
                    <a:pt x="1266" y="9549"/>
                  </a:cubicBezTo>
                  <a:cubicBezTo>
                    <a:pt x="1603" y="10044"/>
                    <a:pt x="2221" y="10315"/>
                    <a:pt x="2843" y="10315"/>
                  </a:cubicBezTo>
                  <a:cubicBezTo>
                    <a:pt x="3158" y="10315"/>
                    <a:pt x="3474" y="10245"/>
                    <a:pt x="3754" y="10100"/>
                  </a:cubicBezTo>
                  <a:cubicBezTo>
                    <a:pt x="2473" y="9519"/>
                    <a:pt x="1892" y="8462"/>
                    <a:pt x="1743" y="7136"/>
                  </a:cubicBezTo>
                  <a:cubicBezTo>
                    <a:pt x="1520" y="5244"/>
                    <a:pt x="1937" y="3560"/>
                    <a:pt x="3635" y="2473"/>
                  </a:cubicBezTo>
                  <a:cubicBezTo>
                    <a:pt x="4478" y="1927"/>
                    <a:pt x="5356" y="1649"/>
                    <a:pt x="6252" y="1649"/>
                  </a:cubicBezTo>
                  <a:cubicBezTo>
                    <a:pt x="7018" y="1649"/>
                    <a:pt x="7798" y="1852"/>
                    <a:pt x="8581" y="2264"/>
                  </a:cubicBezTo>
                  <a:cubicBezTo>
                    <a:pt x="9520" y="2756"/>
                    <a:pt x="10324" y="3441"/>
                    <a:pt x="10950" y="4290"/>
                  </a:cubicBezTo>
                  <a:cubicBezTo>
                    <a:pt x="12156" y="5974"/>
                    <a:pt x="12901" y="7851"/>
                    <a:pt x="13244" y="9877"/>
                  </a:cubicBezTo>
                  <a:cubicBezTo>
                    <a:pt x="13572" y="11709"/>
                    <a:pt x="13333" y="13452"/>
                    <a:pt x="12320" y="15046"/>
                  </a:cubicBezTo>
                  <a:cubicBezTo>
                    <a:pt x="11799" y="15851"/>
                    <a:pt x="11263" y="16640"/>
                    <a:pt x="10741" y="17445"/>
                  </a:cubicBezTo>
                  <a:cubicBezTo>
                    <a:pt x="10577" y="17713"/>
                    <a:pt x="10339" y="17996"/>
                    <a:pt x="10294" y="18279"/>
                  </a:cubicBezTo>
                  <a:cubicBezTo>
                    <a:pt x="10101" y="19784"/>
                    <a:pt x="10101" y="21288"/>
                    <a:pt x="10264" y="22793"/>
                  </a:cubicBezTo>
                  <a:cubicBezTo>
                    <a:pt x="10264" y="22823"/>
                    <a:pt x="10294" y="22853"/>
                    <a:pt x="10369" y="22942"/>
                  </a:cubicBezTo>
                  <a:cubicBezTo>
                    <a:pt x="10518" y="22733"/>
                    <a:pt x="10696" y="22555"/>
                    <a:pt x="10801" y="22346"/>
                  </a:cubicBezTo>
                  <a:cubicBezTo>
                    <a:pt x="10994" y="21959"/>
                    <a:pt x="11203" y="21542"/>
                    <a:pt x="11307" y="21124"/>
                  </a:cubicBezTo>
                  <a:cubicBezTo>
                    <a:pt x="11858" y="18845"/>
                    <a:pt x="12737" y="16700"/>
                    <a:pt x="13631" y="14540"/>
                  </a:cubicBezTo>
                  <a:cubicBezTo>
                    <a:pt x="14168" y="13244"/>
                    <a:pt x="14540" y="11918"/>
                    <a:pt x="14704" y="10532"/>
                  </a:cubicBezTo>
                  <a:cubicBezTo>
                    <a:pt x="14942" y="8521"/>
                    <a:pt x="14376" y="6659"/>
                    <a:pt x="13691" y="4827"/>
                  </a:cubicBezTo>
                  <a:cubicBezTo>
                    <a:pt x="13155" y="3411"/>
                    <a:pt x="12246" y="2294"/>
                    <a:pt x="11069" y="1355"/>
                  </a:cubicBezTo>
                  <a:cubicBezTo>
                    <a:pt x="9885" y="430"/>
                    <a:pt x="8387" y="0"/>
                    <a:pt x="6933"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9" name="Google Shape;369;p3"/>
            <p:cNvSpPr/>
            <p:nvPr/>
          </p:nvSpPr>
          <p:spPr>
            <a:xfrm>
              <a:off x="6370700" y="2975850"/>
              <a:ext cx="292000" cy="396000"/>
            </a:xfrm>
            <a:custGeom>
              <a:avLst/>
              <a:gdLst/>
              <a:ahLst/>
              <a:cxnLst/>
              <a:rect l="l" t="t" r="r" b="b"/>
              <a:pathLst>
                <a:path w="11680" h="15840" extrusionOk="0">
                  <a:moveTo>
                    <a:pt x="4625" y="1"/>
                  </a:moveTo>
                  <a:cubicBezTo>
                    <a:pt x="3818" y="1"/>
                    <a:pt x="3031" y="232"/>
                    <a:pt x="2294" y="674"/>
                  </a:cubicBezTo>
                  <a:cubicBezTo>
                    <a:pt x="209" y="1940"/>
                    <a:pt x="0" y="4726"/>
                    <a:pt x="685" y="6305"/>
                  </a:cubicBezTo>
                  <a:cubicBezTo>
                    <a:pt x="924" y="6886"/>
                    <a:pt x="1311" y="7318"/>
                    <a:pt x="1847" y="7676"/>
                  </a:cubicBezTo>
                  <a:cubicBezTo>
                    <a:pt x="1847" y="7601"/>
                    <a:pt x="1862" y="7571"/>
                    <a:pt x="1847" y="7556"/>
                  </a:cubicBezTo>
                  <a:cubicBezTo>
                    <a:pt x="1803" y="7482"/>
                    <a:pt x="1758" y="7422"/>
                    <a:pt x="1713" y="7363"/>
                  </a:cubicBezTo>
                  <a:cubicBezTo>
                    <a:pt x="1356" y="6856"/>
                    <a:pt x="1207" y="6305"/>
                    <a:pt x="1237" y="5679"/>
                  </a:cubicBezTo>
                  <a:cubicBezTo>
                    <a:pt x="1281" y="4354"/>
                    <a:pt x="1967" y="3385"/>
                    <a:pt x="2965" y="2596"/>
                  </a:cubicBezTo>
                  <a:cubicBezTo>
                    <a:pt x="3646" y="2058"/>
                    <a:pt x="4389" y="1776"/>
                    <a:pt x="5133" y="1776"/>
                  </a:cubicBezTo>
                  <a:cubicBezTo>
                    <a:pt x="5771" y="1776"/>
                    <a:pt x="6412" y="1984"/>
                    <a:pt x="7017" y="2417"/>
                  </a:cubicBezTo>
                  <a:cubicBezTo>
                    <a:pt x="9132" y="3921"/>
                    <a:pt x="10577" y="5903"/>
                    <a:pt x="10905" y="8540"/>
                  </a:cubicBezTo>
                  <a:cubicBezTo>
                    <a:pt x="11188" y="10804"/>
                    <a:pt x="10697" y="12890"/>
                    <a:pt x="8983" y="14529"/>
                  </a:cubicBezTo>
                  <a:cubicBezTo>
                    <a:pt x="8581" y="14901"/>
                    <a:pt x="8522" y="15229"/>
                    <a:pt x="8760" y="15840"/>
                  </a:cubicBezTo>
                  <a:cubicBezTo>
                    <a:pt x="9460" y="14722"/>
                    <a:pt x="10116" y="13709"/>
                    <a:pt x="10741" y="12681"/>
                  </a:cubicBezTo>
                  <a:cubicBezTo>
                    <a:pt x="11486" y="11445"/>
                    <a:pt x="11680" y="10089"/>
                    <a:pt x="11531" y="8674"/>
                  </a:cubicBezTo>
                  <a:cubicBezTo>
                    <a:pt x="11322" y="6782"/>
                    <a:pt x="10667" y="5039"/>
                    <a:pt x="9728" y="3400"/>
                  </a:cubicBezTo>
                  <a:cubicBezTo>
                    <a:pt x="8894" y="1955"/>
                    <a:pt x="7717" y="853"/>
                    <a:pt x="6138" y="272"/>
                  </a:cubicBezTo>
                  <a:cubicBezTo>
                    <a:pt x="5631" y="89"/>
                    <a:pt x="5124" y="1"/>
                    <a:pt x="4625"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0" name="Google Shape;370;p3"/>
            <p:cNvSpPr/>
            <p:nvPr/>
          </p:nvSpPr>
          <p:spPr>
            <a:xfrm>
              <a:off x="6676475" y="2956350"/>
              <a:ext cx="217900" cy="190975"/>
            </a:xfrm>
            <a:custGeom>
              <a:avLst/>
              <a:gdLst/>
              <a:ahLst/>
              <a:cxnLst/>
              <a:rect l="l" t="t" r="r" b="b"/>
              <a:pathLst>
                <a:path w="8716" h="7639" extrusionOk="0">
                  <a:moveTo>
                    <a:pt x="4262" y="0"/>
                  </a:moveTo>
                  <a:cubicBezTo>
                    <a:pt x="3697" y="0"/>
                    <a:pt x="3109" y="103"/>
                    <a:pt x="2518" y="322"/>
                  </a:cubicBezTo>
                  <a:cubicBezTo>
                    <a:pt x="1624" y="649"/>
                    <a:pt x="953" y="1230"/>
                    <a:pt x="521" y="2050"/>
                  </a:cubicBezTo>
                  <a:cubicBezTo>
                    <a:pt x="119" y="2824"/>
                    <a:pt x="0" y="3614"/>
                    <a:pt x="358" y="4195"/>
                  </a:cubicBezTo>
                  <a:cubicBezTo>
                    <a:pt x="492" y="3971"/>
                    <a:pt x="700" y="3629"/>
                    <a:pt x="909" y="3286"/>
                  </a:cubicBezTo>
                  <a:cubicBezTo>
                    <a:pt x="1386" y="2482"/>
                    <a:pt x="2130" y="2005"/>
                    <a:pt x="2920" y="1588"/>
                  </a:cubicBezTo>
                  <a:cubicBezTo>
                    <a:pt x="3251" y="1418"/>
                    <a:pt x="3591" y="1341"/>
                    <a:pt x="3935" y="1341"/>
                  </a:cubicBezTo>
                  <a:cubicBezTo>
                    <a:pt x="4225" y="1341"/>
                    <a:pt x="4519" y="1396"/>
                    <a:pt x="4812" y="1499"/>
                  </a:cubicBezTo>
                  <a:cubicBezTo>
                    <a:pt x="6480" y="2094"/>
                    <a:pt x="7434" y="4612"/>
                    <a:pt x="6570" y="6176"/>
                  </a:cubicBezTo>
                  <a:cubicBezTo>
                    <a:pt x="6365" y="6561"/>
                    <a:pt x="6025" y="6762"/>
                    <a:pt x="5611" y="6762"/>
                  </a:cubicBezTo>
                  <a:cubicBezTo>
                    <a:pt x="5512" y="6762"/>
                    <a:pt x="5410" y="6750"/>
                    <a:pt x="5304" y="6728"/>
                  </a:cubicBezTo>
                  <a:cubicBezTo>
                    <a:pt x="5140" y="6698"/>
                    <a:pt x="4976" y="6638"/>
                    <a:pt x="4797" y="6579"/>
                  </a:cubicBezTo>
                  <a:lnTo>
                    <a:pt x="4797" y="6579"/>
                  </a:lnTo>
                  <a:cubicBezTo>
                    <a:pt x="4931" y="7160"/>
                    <a:pt x="5557" y="7606"/>
                    <a:pt x="6272" y="7636"/>
                  </a:cubicBezTo>
                  <a:cubicBezTo>
                    <a:pt x="6301" y="7638"/>
                    <a:pt x="6330" y="7638"/>
                    <a:pt x="6359" y="7638"/>
                  </a:cubicBezTo>
                  <a:cubicBezTo>
                    <a:pt x="7371" y="7638"/>
                    <a:pt x="8334" y="6891"/>
                    <a:pt x="8551" y="5834"/>
                  </a:cubicBezTo>
                  <a:cubicBezTo>
                    <a:pt x="8670" y="5282"/>
                    <a:pt x="8715" y="4701"/>
                    <a:pt x="8656" y="4150"/>
                  </a:cubicBezTo>
                  <a:cubicBezTo>
                    <a:pt x="8394" y="1637"/>
                    <a:pt x="6513" y="0"/>
                    <a:pt x="426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1" name="Google Shape;371;p3"/>
            <p:cNvSpPr/>
            <p:nvPr/>
          </p:nvSpPr>
          <p:spPr>
            <a:xfrm>
              <a:off x="6426925" y="3409075"/>
              <a:ext cx="115475" cy="198525"/>
            </a:xfrm>
            <a:custGeom>
              <a:avLst/>
              <a:gdLst/>
              <a:ahLst/>
              <a:cxnLst/>
              <a:rect l="l" t="t" r="r" b="b"/>
              <a:pathLst>
                <a:path w="4619" h="7941" extrusionOk="0">
                  <a:moveTo>
                    <a:pt x="135" y="0"/>
                  </a:moveTo>
                  <a:cubicBezTo>
                    <a:pt x="45" y="566"/>
                    <a:pt x="1" y="1118"/>
                    <a:pt x="16" y="1669"/>
                  </a:cubicBezTo>
                  <a:cubicBezTo>
                    <a:pt x="75" y="3442"/>
                    <a:pt x="731" y="4887"/>
                    <a:pt x="2235" y="5929"/>
                  </a:cubicBezTo>
                  <a:cubicBezTo>
                    <a:pt x="2816" y="6317"/>
                    <a:pt x="3278" y="6898"/>
                    <a:pt x="3785" y="7389"/>
                  </a:cubicBezTo>
                  <a:cubicBezTo>
                    <a:pt x="3934" y="7538"/>
                    <a:pt x="4068" y="7702"/>
                    <a:pt x="4291" y="7941"/>
                  </a:cubicBezTo>
                  <a:cubicBezTo>
                    <a:pt x="4381" y="7494"/>
                    <a:pt x="4485" y="7136"/>
                    <a:pt x="4515" y="6764"/>
                  </a:cubicBezTo>
                  <a:cubicBezTo>
                    <a:pt x="4619" y="4961"/>
                    <a:pt x="4470" y="3248"/>
                    <a:pt x="2623" y="2265"/>
                  </a:cubicBezTo>
                  <a:cubicBezTo>
                    <a:pt x="2548" y="2220"/>
                    <a:pt x="2489" y="2160"/>
                    <a:pt x="2429" y="2116"/>
                  </a:cubicBezTo>
                  <a:cubicBezTo>
                    <a:pt x="1580" y="1505"/>
                    <a:pt x="656" y="998"/>
                    <a:pt x="13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2" name="Google Shape;372;p3"/>
            <p:cNvSpPr/>
            <p:nvPr/>
          </p:nvSpPr>
          <p:spPr>
            <a:xfrm>
              <a:off x="6431400" y="3298825"/>
              <a:ext cx="93500" cy="183275"/>
            </a:xfrm>
            <a:custGeom>
              <a:avLst/>
              <a:gdLst/>
              <a:ahLst/>
              <a:cxnLst/>
              <a:rect l="l" t="t" r="r" b="b"/>
              <a:pathLst>
                <a:path w="3740" h="7331" extrusionOk="0">
                  <a:moveTo>
                    <a:pt x="1207" y="1"/>
                  </a:moveTo>
                  <a:cubicBezTo>
                    <a:pt x="1192" y="15"/>
                    <a:pt x="1148" y="30"/>
                    <a:pt x="1133" y="60"/>
                  </a:cubicBezTo>
                  <a:cubicBezTo>
                    <a:pt x="775" y="1207"/>
                    <a:pt x="388" y="2340"/>
                    <a:pt x="60" y="3487"/>
                  </a:cubicBezTo>
                  <a:cubicBezTo>
                    <a:pt x="0" y="3680"/>
                    <a:pt x="75" y="3934"/>
                    <a:pt x="179" y="4127"/>
                  </a:cubicBezTo>
                  <a:cubicBezTo>
                    <a:pt x="477" y="4768"/>
                    <a:pt x="909" y="5274"/>
                    <a:pt x="1505" y="5677"/>
                  </a:cubicBezTo>
                  <a:cubicBezTo>
                    <a:pt x="2012" y="6004"/>
                    <a:pt x="2488" y="6377"/>
                    <a:pt x="2980" y="6734"/>
                  </a:cubicBezTo>
                  <a:cubicBezTo>
                    <a:pt x="3218" y="6913"/>
                    <a:pt x="3457" y="7107"/>
                    <a:pt x="3740" y="7330"/>
                  </a:cubicBezTo>
                  <a:cubicBezTo>
                    <a:pt x="3740" y="7181"/>
                    <a:pt x="3740" y="7122"/>
                    <a:pt x="3725" y="7062"/>
                  </a:cubicBezTo>
                  <a:cubicBezTo>
                    <a:pt x="3338" y="5662"/>
                    <a:pt x="3144" y="4246"/>
                    <a:pt x="3338" y="2786"/>
                  </a:cubicBezTo>
                  <a:cubicBezTo>
                    <a:pt x="3367" y="2608"/>
                    <a:pt x="3278" y="2354"/>
                    <a:pt x="3144" y="2205"/>
                  </a:cubicBezTo>
                  <a:cubicBezTo>
                    <a:pt x="2518" y="1461"/>
                    <a:pt x="1863" y="731"/>
                    <a:pt x="1207"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3" name="Google Shape;373;p3"/>
            <p:cNvSpPr/>
            <p:nvPr/>
          </p:nvSpPr>
          <p:spPr>
            <a:xfrm>
              <a:off x="6519300" y="3291750"/>
              <a:ext cx="62950" cy="197425"/>
            </a:xfrm>
            <a:custGeom>
              <a:avLst/>
              <a:gdLst/>
              <a:ahLst/>
              <a:cxnLst/>
              <a:rect l="l" t="t" r="r" b="b"/>
              <a:pathLst>
                <a:path w="2518" h="7897" extrusionOk="0">
                  <a:moveTo>
                    <a:pt x="1624" y="1"/>
                  </a:moveTo>
                  <a:cubicBezTo>
                    <a:pt x="1579" y="1"/>
                    <a:pt x="1535" y="15"/>
                    <a:pt x="1490" y="15"/>
                  </a:cubicBezTo>
                  <a:cubicBezTo>
                    <a:pt x="1445" y="820"/>
                    <a:pt x="1177" y="1580"/>
                    <a:pt x="671" y="2176"/>
                  </a:cubicBezTo>
                  <a:cubicBezTo>
                    <a:pt x="149" y="2801"/>
                    <a:pt x="15" y="3487"/>
                    <a:pt x="15" y="4246"/>
                  </a:cubicBezTo>
                  <a:cubicBezTo>
                    <a:pt x="15" y="4336"/>
                    <a:pt x="15" y="4410"/>
                    <a:pt x="15" y="4500"/>
                  </a:cubicBezTo>
                  <a:cubicBezTo>
                    <a:pt x="0" y="5647"/>
                    <a:pt x="328" y="6749"/>
                    <a:pt x="611" y="7896"/>
                  </a:cubicBezTo>
                  <a:cubicBezTo>
                    <a:pt x="998" y="7166"/>
                    <a:pt x="1267" y="6481"/>
                    <a:pt x="1684" y="5915"/>
                  </a:cubicBezTo>
                  <a:cubicBezTo>
                    <a:pt x="2324" y="5036"/>
                    <a:pt x="2518" y="4082"/>
                    <a:pt x="2384" y="3040"/>
                  </a:cubicBezTo>
                  <a:cubicBezTo>
                    <a:pt x="2309" y="2593"/>
                    <a:pt x="2250" y="2131"/>
                    <a:pt x="2146" y="1699"/>
                  </a:cubicBezTo>
                  <a:cubicBezTo>
                    <a:pt x="1997" y="1118"/>
                    <a:pt x="1788" y="567"/>
                    <a:pt x="16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4" name="Google Shape;374;p3"/>
            <p:cNvSpPr/>
            <p:nvPr/>
          </p:nvSpPr>
          <p:spPr>
            <a:xfrm>
              <a:off x="6450025" y="3534575"/>
              <a:ext cx="80475" cy="139775"/>
            </a:xfrm>
            <a:custGeom>
              <a:avLst/>
              <a:gdLst/>
              <a:ahLst/>
              <a:cxnLst/>
              <a:rect l="l" t="t" r="r" b="b"/>
              <a:pathLst>
                <a:path w="3219" h="5591" extrusionOk="0">
                  <a:moveTo>
                    <a:pt x="0" y="1"/>
                  </a:moveTo>
                  <a:lnTo>
                    <a:pt x="0" y="1"/>
                  </a:lnTo>
                  <a:cubicBezTo>
                    <a:pt x="15" y="924"/>
                    <a:pt x="30" y="1729"/>
                    <a:pt x="60" y="2533"/>
                  </a:cubicBezTo>
                  <a:cubicBezTo>
                    <a:pt x="105" y="3502"/>
                    <a:pt x="447" y="4381"/>
                    <a:pt x="1073" y="5125"/>
                  </a:cubicBezTo>
                  <a:cubicBezTo>
                    <a:pt x="1207" y="5274"/>
                    <a:pt x="1386" y="5409"/>
                    <a:pt x="1565" y="5513"/>
                  </a:cubicBezTo>
                  <a:cubicBezTo>
                    <a:pt x="1654" y="5563"/>
                    <a:pt x="1738" y="5591"/>
                    <a:pt x="1814" y="5591"/>
                  </a:cubicBezTo>
                  <a:cubicBezTo>
                    <a:pt x="1940" y="5591"/>
                    <a:pt x="2047" y="5516"/>
                    <a:pt x="2131" y="5349"/>
                  </a:cubicBezTo>
                  <a:cubicBezTo>
                    <a:pt x="2444" y="4753"/>
                    <a:pt x="2756" y="4157"/>
                    <a:pt x="3084" y="3576"/>
                  </a:cubicBezTo>
                  <a:cubicBezTo>
                    <a:pt x="3218" y="3323"/>
                    <a:pt x="3203" y="3129"/>
                    <a:pt x="2995" y="2921"/>
                  </a:cubicBezTo>
                  <a:cubicBezTo>
                    <a:pt x="2011" y="1967"/>
                    <a:pt x="1013" y="999"/>
                    <a:pt x="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5" name="Google Shape;375;p3"/>
            <p:cNvSpPr/>
            <p:nvPr/>
          </p:nvSpPr>
          <p:spPr>
            <a:xfrm>
              <a:off x="6690625" y="3319675"/>
              <a:ext cx="100950" cy="108775"/>
            </a:xfrm>
            <a:custGeom>
              <a:avLst/>
              <a:gdLst/>
              <a:ahLst/>
              <a:cxnLst/>
              <a:rect l="l" t="t" r="r" b="b"/>
              <a:pathLst>
                <a:path w="4038" h="4351" extrusionOk="0">
                  <a:moveTo>
                    <a:pt x="3933" y="1"/>
                  </a:moveTo>
                  <a:cubicBezTo>
                    <a:pt x="2712" y="597"/>
                    <a:pt x="1564" y="1133"/>
                    <a:pt x="432" y="1684"/>
                  </a:cubicBezTo>
                  <a:cubicBezTo>
                    <a:pt x="134" y="1833"/>
                    <a:pt x="30" y="2087"/>
                    <a:pt x="15" y="2414"/>
                  </a:cubicBezTo>
                  <a:cubicBezTo>
                    <a:pt x="0" y="3144"/>
                    <a:pt x="417" y="3710"/>
                    <a:pt x="641" y="4351"/>
                  </a:cubicBezTo>
                  <a:cubicBezTo>
                    <a:pt x="1758" y="3636"/>
                    <a:pt x="2816" y="2965"/>
                    <a:pt x="3874" y="2265"/>
                  </a:cubicBezTo>
                  <a:cubicBezTo>
                    <a:pt x="3963" y="2206"/>
                    <a:pt x="4037" y="2057"/>
                    <a:pt x="4022" y="1938"/>
                  </a:cubicBezTo>
                  <a:cubicBezTo>
                    <a:pt x="4008" y="1342"/>
                    <a:pt x="3963" y="731"/>
                    <a:pt x="3933"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6" name="Google Shape;376;p3"/>
            <p:cNvSpPr/>
            <p:nvPr/>
          </p:nvSpPr>
          <p:spPr>
            <a:xfrm>
              <a:off x="6610175" y="3377775"/>
              <a:ext cx="88650" cy="141550"/>
            </a:xfrm>
            <a:custGeom>
              <a:avLst/>
              <a:gdLst/>
              <a:ahLst/>
              <a:cxnLst/>
              <a:rect l="l" t="t" r="r" b="b"/>
              <a:pathLst>
                <a:path w="3546" h="5662" extrusionOk="0">
                  <a:moveTo>
                    <a:pt x="2831" y="1"/>
                  </a:moveTo>
                  <a:cubicBezTo>
                    <a:pt x="2771" y="60"/>
                    <a:pt x="2667" y="150"/>
                    <a:pt x="2578" y="239"/>
                  </a:cubicBezTo>
                  <a:cubicBezTo>
                    <a:pt x="1579" y="1193"/>
                    <a:pt x="924" y="2340"/>
                    <a:pt x="343" y="3576"/>
                  </a:cubicBezTo>
                  <a:cubicBezTo>
                    <a:pt x="0" y="4321"/>
                    <a:pt x="224" y="4947"/>
                    <a:pt x="462" y="5662"/>
                  </a:cubicBezTo>
                  <a:cubicBezTo>
                    <a:pt x="537" y="5573"/>
                    <a:pt x="596" y="5543"/>
                    <a:pt x="641" y="5483"/>
                  </a:cubicBezTo>
                  <a:cubicBezTo>
                    <a:pt x="1460" y="4351"/>
                    <a:pt x="2369" y="3293"/>
                    <a:pt x="3457" y="2399"/>
                  </a:cubicBezTo>
                  <a:cubicBezTo>
                    <a:pt x="3546" y="2325"/>
                    <a:pt x="3546" y="2087"/>
                    <a:pt x="3501" y="1952"/>
                  </a:cubicBezTo>
                  <a:cubicBezTo>
                    <a:pt x="3293" y="1297"/>
                    <a:pt x="3069" y="671"/>
                    <a:pt x="2831"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7" name="Google Shape;377;p3"/>
            <p:cNvSpPr/>
            <p:nvPr/>
          </p:nvSpPr>
          <p:spPr>
            <a:xfrm>
              <a:off x="6536800" y="3428425"/>
              <a:ext cx="39875" cy="163175"/>
            </a:xfrm>
            <a:custGeom>
              <a:avLst/>
              <a:gdLst/>
              <a:ahLst/>
              <a:cxnLst/>
              <a:rect l="l" t="t" r="r" b="b"/>
              <a:pathLst>
                <a:path w="1595" h="6527" extrusionOk="0">
                  <a:moveTo>
                    <a:pt x="1565" y="1"/>
                  </a:moveTo>
                  <a:cubicBezTo>
                    <a:pt x="790" y="880"/>
                    <a:pt x="477" y="1863"/>
                    <a:pt x="45" y="2787"/>
                  </a:cubicBezTo>
                  <a:cubicBezTo>
                    <a:pt x="0" y="2861"/>
                    <a:pt x="30" y="2966"/>
                    <a:pt x="60" y="3055"/>
                  </a:cubicBezTo>
                  <a:cubicBezTo>
                    <a:pt x="373" y="4187"/>
                    <a:pt x="537" y="5319"/>
                    <a:pt x="403" y="6526"/>
                  </a:cubicBezTo>
                  <a:cubicBezTo>
                    <a:pt x="745" y="6139"/>
                    <a:pt x="1103" y="5751"/>
                    <a:pt x="1446" y="5364"/>
                  </a:cubicBezTo>
                  <a:cubicBezTo>
                    <a:pt x="1520" y="5260"/>
                    <a:pt x="1595" y="5111"/>
                    <a:pt x="1595" y="4992"/>
                  </a:cubicBezTo>
                  <a:cubicBezTo>
                    <a:pt x="1595" y="3368"/>
                    <a:pt x="1580" y="1729"/>
                    <a:pt x="156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8" name="Google Shape;378;p3"/>
            <p:cNvSpPr/>
            <p:nvPr/>
          </p:nvSpPr>
          <p:spPr>
            <a:xfrm>
              <a:off x="6717050" y="3370700"/>
              <a:ext cx="128900" cy="69500"/>
            </a:xfrm>
            <a:custGeom>
              <a:avLst/>
              <a:gdLst/>
              <a:ahLst/>
              <a:cxnLst/>
              <a:rect l="l" t="t" r="r" b="b"/>
              <a:pathLst>
                <a:path w="5156" h="2780" extrusionOk="0">
                  <a:moveTo>
                    <a:pt x="5155" y="31"/>
                  </a:moveTo>
                  <a:cubicBezTo>
                    <a:pt x="4351" y="90"/>
                    <a:pt x="3621" y="1"/>
                    <a:pt x="2980" y="448"/>
                  </a:cubicBezTo>
                  <a:cubicBezTo>
                    <a:pt x="2548" y="731"/>
                    <a:pt x="2116" y="999"/>
                    <a:pt x="1684" y="1282"/>
                  </a:cubicBezTo>
                  <a:cubicBezTo>
                    <a:pt x="1148" y="1625"/>
                    <a:pt x="597" y="1982"/>
                    <a:pt x="1" y="2370"/>
                  </a:cubicBezTo>
                  <a:cubicBezTo>
                    <a:pt x="314" y="2444"/>
                    <a:pt x="552" y="2459"/>
                    <a:pt x="746" y="2563"/>
                  </a:cubicBezTo>
                  <a:cubicBezTo>
                    <a:pt x="1021" y="2712"/>
                    <a:pt x="1285" y="2779"/>
                    <a:pt x="1538" y="2779"/>
                  </a:cubicBezTo>
                  <a:cubicBezTo>
                    <a:pt x="1970" y="2779"/>
                    <a:pt x="2372" y="2584"/>
                    <a:pt x="2757" y="2265"/>
                  </a:cubicBezTo>
                  <a:cubicBezTo>
                    <a:pt x="2817" y="2206"/>
                    <a:pt x="2906" y="2161"/>
                    <a:pt x="2980" y="2116"/>
                  </a:cubicBezTo>
                  <a:cubicBezTo>
                    <a:pt x="3800" y="1565"/>
                    <a:pt x="4545" y="924"/>
                    <a:pt x="5155" y="3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9" name="Google Shape;379;p3"/>
            <p:cNvSpPr/>
            <p:nvPr/>
          </p:nvSpPr>
          <p:spPr>
            <a:xfrm>
              <a:off x="6455600" y="3028200"/>
              <a:ext cx="89425" cy="98225"/>
            </a:xfrm>
            <a:custGeom>
              <a:avLst/>
              <a:gdLst/>
              <a:ahLst/>
              <a:cxnLst/>
              <a:rect l="l" t="t" r="r" b="b"/>
              <a:pathLst>
                <a:path w="3577" h="3929" extrusionOk="0">
                  <a:moveTo>
                    <a:pt x="1790" y="1"/>
                  </a:moveTo>
                  <a:cubicBezTo>
                    <a:pt x="1595" y="1"/>
                    <a:pt x="1396" y="23"/>
                    <a:pt x="1193" y="70"/>
                  </a:cubicBezTo>
                  <a:cubicBezTo>
                    <a:pt x="954" y="114"/>
                    <a:pt x="686" y="293"/>
                    <a:pt x="567" y="487"/>
                  </a:cubicBezTo>
                  <a:cubicBezTo>
                    <a:pt x="1" y="1381"/>
                    <a:pt x="31" y="2319"/>
                    <a:pt x="507" y="3243"/>
                  </a:cubicBezTo>
                  <a:cubicBezTo>
                    <a:pt x="656" y="3541"/>
                    <a:pt x="880" y="3839"/>
                    <a:pt x="1297" y="3928"/>
                  </a:cubicBezTo>
                  <a:cubicBezTo>
                    <a:pt x="1148" y="1857"/>
                    <a:pt x="1759" y="963"/>
                    <a:pt x="3576" y="636"/>
                  </a:cubicBezTo>
                  <a:cubicBezTo>
                    <a:pt x="2998" y="228"/>
                    <a:pt x="2412" y="1"/>
                    <a:pt x="1790"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0" name="Google Shape;380;p3"/>
            <p:cNvSpPr/>
            <p:nvPr/>
          </p:nvSpPr>
          <p:spPr>
            <a:xfrm>
              <a:off x="6466400" y="3210925"/>
              <a:ext cx="52550" cy="137450"/>
            </a:xfrm>
            <a:custGeom>
              <a:avLst/>
              <a:gdLst/>
              <a:ahLst/>
              <a:cxnLst/>
              <a:rect l="l" t="t" r="r" b="b"/>
              <a:pathLst>
                <a:path w="2102" h="5498" extrusionOk="0">
                  <a:moveTo>
                    <a:pt x="656" y="1"/>
                  </a:moveTo>
                  <a:cubicBezTo>
                    <a:pt x="627" y="984"/>
                    <a:pt x="433" y="1937"/>
                    <a:pt x="60" y="2846"/>
                  </a:cubicBezTo>
                  <a:cubicBezTo>
                    <a:pt x="1" y="2980"/>
                    <a:pt x="31" y="3204"/>
                    <a:pt x="90" y="3338"/>
                  </a:cubicBezTo>
                  <a:cubicBezTo>
                    <a:pt x="478" y="4232"/>
                    <a:pt x="1312" y="4723"/>
                    <a:pt x="1967" y="5498"/>
                  </a:cubicBezTo>
                  <a:cubicBezTo>
                    <a:pt x="2101" y="3457"/>
                    <a:pt x="1342" y="1729"/>
                    <a:pt x="65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1" name="Google Shape;381;p3"/>
            <p:cNvSpPr/>
            <p:nvPr/>
          </p:nvSpPr>
          <p:spPr>
            <a:xfrm>
              <a:off x="6492850" y="3206825"/>
              <a:ext cx="60725" cy="146400"/>
            </a:xfrm>
            <a:custGeom>
              <a:avLst/>
              <a:gdLst/>
              <a:ahLst/>
              <a:cxnLst/>
              <a:rect l="l" t="t" r="r" b="b"/>
              <a:pathLst>
                <a:path w="2429" h="5856" extrusionOk="0">
                  <a:moveTo>
                    <a:pt x="150" y="1"/>
                  </a:moveTo>
                  <a:cubicBezTo>
                    <a:pt x="90" y="31"/>
                    <a:pt x="45" y="60"/>
                    <a:pt x="1" y="90"/>
                  </a:cubicBezTo>
                  <a:cubicBezTo>
                    <a:pt x="701" y="1938"/>
                    <a:pt x="1386" y="3800"/>
                    <a:pt x="1222" y="5856"/>
                  </a:cubicBezTo>
                  <a:cubicBezTo>
                    <a:pt x="1714" y="5349"/>
                    <a:pt x="2027" y="4768"/>
                    <a:pt x="2205" y="4128"/>
                  </a:cubicBezTo>
                  <a:cubicBezTo>
                    <a:pt x="2429" y="3383"/>
                    <a:pt x="2414" y="2668"/>
                    <a:pt x="1863" y="2042"/>
                  </a:cubicBezTo>
                  <a:cubicBezTo>
                    <a:pt x="1282" y="1371"/>
                    <a:pt x="716" y="671"/>
                    <a:pt x="15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2" name="Google Shape;382;p3"/>
            <p:cNvSpPr/>
            <p:nvPr/>
          </p:nvSpPr>
          <p:spPr>
            <a:xfrm>
              <a:off x="6795650" y="3251150"/>
              <a:ext cx="78225" cy="115475"/>
            </a:xfrm>
            <a:custGeom>
              <a:avLst/>
              <a:gdLst/>
              <a:ahLst/>
              <a:cxnLst/>
              <a:rect l="l" t="t" r="r" b="b"/>
              <a:pathLst>
                <a:path w="3129" h="4619" extrusionOk="0">
                  <a:moveTo>
                    <a:pt x="3024" y="1"/>
                  </a:moveTo>
                  <a:cubicBezTo>
                    <a:pt x="2235" y="1073"/>
                    <a:pt x="1326" y="1952"/>
                    <a:pt x="194" y="2578"/>
                  </a:cubicBezTo>
                  <a:cubicBezTo>
                    <a:pt x="75" y="2652"/>
                    <a:pt x="0" y="2906"/>
                    <a:pt x="0" y="3070"/>
                  </a:cubicBezTo>
                  <a:cubicBezTo>
                    <a:pt x="0" y="3576"/>
                    <a:pt x="60" y="4098"/>
                    <a:pt x="90" y="4619"/>
                  </a:cubicBezTo>
                  <a:cubicBezTo>
                    <a:pt x="1311" y="4098"/>
                    <a:pt x="3129" y="1252"/>
                    <a:pt x="30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3" name="Google Shape;383;p3"/>
            <p:cNvSpPr/>
            <p:nvPr/>
          </p:nvSpPr>
          <p:spPr>
            <a:xfrm>
              <a:off x="6632525" y="3438350"/>
              <a:ext cx="118075" cy="83975"/>
            </a:xfrm>
            <a:custGeom>
              <a:avLst/>
              <a:gdLst/>
              <a:ahLst/>
              <a:cxnLst/>
              <a:rect l="l" t="t" r="r" b="b"/>
              <a:pathLst>
                <a:path w="4723" h="3359" extrusionOk="0">
                  <a:moveTo>
                    <a:pt x="3616" y="0"/>
                  </a:moveTo>
                  <a:cubicBezTo>
                    <a:pt x="3315" y="0"/>
                    <a:pt x="2996" y="33"/>
                    <a:pt x="2786" y="185"/>
                  </a:cubicBezTo>
                  <a:cubicBezTo>
                    <a:pt x="1684" y="1004"/>
                    <a:pt x="790" y="2062"/>
                    <a:pt x="15" y="3194"/>
                  </a:cubicBezTo>
                  <a:cubicBezTo>
                    <a:pt x="0" y="3209"/>
                    <a:pt x="30" y="3239"/>
                    <a:pt x="60" y="3358"/>
                  </a:cubicBezTo>
                  <a:cubicBezTo>
                    <a:pt x="268" y="3254"/>
                    <a:pt x="536" y="3224"/>
                    <a:pt x="656" y="3075"/>
                  </a:cubicBezTo>
                  <a:cubicBezTo>
                    <a:pt x="1505" y="1988"/>
                    <a:pt x="2563" y="1228"/>
                    <a:pt x="3844" y="751"/>
                  </a:cubicBezTo>
                  <a:cubicBezTo>
                    <a:pt x="4142" y="647"/>
                    <a:pt x="4425" y="498"/>
                    <a:pt x="4723" y="379"/>
                  </a:cubicBezTo>
                  <a:cubicBezTo>
                    <a:pt x="4708" y="334"/>
                    <a:pt x="4708" y="304"/>
                    <a:pt x="4693" y="259"/>
                  </a:cubicBezTo>
                  <a:cubicBezTo>
                    <a:pt x="4410" y="170"/>
                    <a:pt x="4142" y="6"/>
                    <a:pt x="3859" y="6"/>
                  </a:cubicBezTo>
                  <a:cubicBezTo>
                    <a:pt x="3781" y="3"/>
                    <a:pt x="3699" y="0"/>
                    <a:pt x="361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4" name="Google Shape;384;p3"/>
            <p:cNvSpPr/>
            <p:nvPr/>
          </p:nvSpPr>
          <p:spPr>
            <a:xfrm>
              <a:off x="6810550" y="3244825"/>
              <a:ext cx="74125" cy="122925"/>
            </a:xfrm>
            <a:custGeom>
              <a:avLst/>
              <a:gdLst/>
              <a:ahLst/>
              <a:cxnLst/>
              <a:rect l="l" t="t" r="r" b="b"/>
              <a:pathLst>
                <a:path w="2965" h="4917" extrusionOk="0">
                  <a:moveTo>
                    <a:pt x="2846" y="0"/>
                  </a:moveTo>
                  <a:cubicBezTo>
                    <a:pt x="2369" y="1892"/>
                    <a:pt x="1639" y="3606"/>
                    <a:pt x="0" y="4917"/>
                  </a:cubicBezTo>
                  <a:cubicBezTo>
                    <a:pt x="402" y="4902"/>
                    <a:pt x="685" y="4872"/>
                    <a:pt x="954" y="4872"/>
                  </a:cubicBezTo>
                  <a:cubicBezTo>
                    <a:pt x="1401" y="4872"/>
                    <a:pt x="1743" y="4723"/>
                    <a:pt x="1922" y="4291"/>
                  </a:cubicBezTo>
                  <a:cubicBezTo>
                    <a:pt x="2160" y="3784"/>
                    <a:pt x="2414" y="3278"/>
                    <a:pt x="2592" y="2742"/>
                  </a:cubicBezTo>
                  <a:cubicBezTo>
                    <a:pt x="2890" y="1863"/>
                    <a:pt x="2965" y="939"/>
                    <a:pt x="284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5" name="Google Shape;385;p3"/>
            <p:cNvSpPr/>
            <p:nvPr/>
          </p:nvSpPr>
          <p:spPr>
            <a:xfrm>
              <a:off x="6562500" y="3527500"/>
              <a:ext cx="76375" cy="101700"/>
            </a:xfrm>
            <a:custGeom>
              <a:avLst/>
              <a:gdLst/>
              <a:ahLst/>
              <a:cxnLst/>
              <a:rect l="l" t="t" r="r" b="b"/>
              <a:pathLst>
                <a:path w="3055" h="4068" extrusionOk="0">
                  <a:moveTo>
                    <a:pt x="2826" y="1"/>
                  </a:moveTo>
                  <a:cubicBezTo>
                    <a:pt x="2584" y="1"/>
                    <a:pt x="2415" y="117"/>
                    <a:pt x="2265" y="314"/>
                  </a:cubicBezTo>
                  <a:cubicBezTo>
                    <a:pt x="2012" y="626"/>
                    <a:pt x="1773" y="999"/>
                    <a:pt x="1431" y="1178"/>
                  </a:cubicBezTo>
                  <a:cubicBezTo>
                    <a:pt x="924" y="1461"/>
                    <a:pt x="745" y="1878"/>
                    <a:pt x="656" y="2399"/>
                  </a:cubicBezTo>
                  <a:cubicBezTo>
                    <a:pt x="611" y="2593"/>
                    <a:pt x="537" y="2787"/>
                    <a:pt x="462" y="2980"/>
                  </a:cubicBezTo>
                  <a:cubicBezTo>
                    <a:pt x="313" y="3338"/>
                    <a:pt x="149" y="3710"/>
                    <a:pt x="0" y="4068"/>
                  </a:cubicBezTo>
                  <a:cubicBezTo>
                    <a:pt x="1416" y="3025"/>
                    <a:pt x="2146" y="1490"/>
                    <a:pt x="3054" y="30"/>
                  </a:cubicBezTo>
                  <a:cubicBezTo>
                    <a:pt x="2971" y="11"/>
                    <a:pt x="2896" y="1"/>
                    <a:pt x="28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6" name="Google Shape;386;p3"/>
            <p:cNvSpPr/>
            <p:nvPr/>
          </p:nvSpPr>
          <p:spPr>
            <a:xfrm>
              <a:off x="6511850" y="3572950"/>
              <a:ext cx="62225" cy="98350"/>
            </a:xfrm>
            <a:custGeom>
              <a:avLst/>
              <a:gdLst/>
              <a:ahLst/>
              <a:cxnLst/>
              <a:rect l="l" t="t" r="r" b="b"/>
              <a:pathLst>
                <a:path w="2489" h="3934" extrusionOk="0">
                  <a:moveTo>
                    <a:pt x="2488" y="0"/>
                  </a:moveTo>
                  <a:cubicBezTo>
                    <a:pt x="1073" y="1028"/>
                    <a:pt x="790" y="2637"/>
                    <a:pt x="0" y="3933"/>
                  </a:cubicBezTo>
                  <a:lnTo>
                    <a:pt x="0" y="3933"/>
                  </a:lnTo>
                  <a:cubicBezTo>
                    <a:pt x="1505" y="3069"/>
                    <a:pt x="2026" y="1609"/>
                    <a:pt x="2488"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7" name="Google Shape;387;p3"/>
            <p:cNvSpPr/>
            <p:nvPr/>
          </p:nvSpPr>
          <p:spPr>
            <a:xfrm>
              <a:off x="6527850" y="3053925"/>
              <a:ext cx="51050" cy="60200"/>
            </a:xfrm>
            <a:custGeom>
              <a:avLst/>
              <a:gdLst/>
              <a:ahLst/>
              <a:cxnLst/>
              <a:rect l="l" t="t" r="r" b="b"/>
              <a:pathLst>
                <a:path w="2042" h="2408" extrusionOk="0">
                  <a:moveTo>
                    <a:pt x="1069" y="1"/>
                  </a:moveTo>
                  <a:cubicBezTo>
                    <a:pt x="907" y="1"/>
                    <a:pt x="756" y="146"/>
                    <a:pt x="507" y="441"/>
                  </a:cubicBezTo>
                  <a:cubicBezTo>
                    <a:pt x="463" y="501"/>
                    <a:pt x="403" y="575"/>
                    <a:pt x="358" y="635"/>
                  </a:cubicBezTo>
                  <a:cubicBezTo>
                    <a:pt x="1" y="1201"/>
                    <a:pt x="16" y="1916"/>
                    <a:pt x="433" y="2407"/>
                  </a:cubicBezTo>
                  <a:cubicBezTo>
                    <a:pt x="642" y="1558"/>
                    <a:pt x="1193" y="1052"/>
                    <a:pt x="2042" y="798"/>
                  </a:cubicBezTo>
                  <a:cubicBezTo>
                    <a:pt x="1878" y="635"/>
                    <a:pt x="1759" y="501"/>
                    <a:pt x="1625" y="366"/>
                  </a:cubicBezTo>
                  <a:cubicBezTo>
                    <a:pt x="1375" y="124"/>
                    <a:pt x="1217" y="1"/>
                    <a:pt x="106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8" name="Google Shape;388;p3"/>
            <p:cNvSpPr/>
            <p:nvPr/>
          </p:nvSpPr>
          <p:spPr>
            <a:xfrm>
              <a:off x="6586325" y="3495475"/>
              <a:ext cx="30200" cy="62600"/>
            </a:xfrm>
            <a:custGeom>
              <a:avLst/>
              <a:gdLst/>
              <a:ahLst/>
              <a:cxnLst/>
              <a:rect l="l" t="t" r="r" b="b"/>
              <a:pathLst>
                <a:path w="1208" h="2504" extrusionOk="0">
                  <a:moveTo>
                    <a:pt x="835" y="1"/>
                  </a:moveTo>
                  <a:cubicBezTo>
                    <a:pt x="597" y="194"/>
                    <a:pt x="373" y="373"/>
                    <a:pt x="165" y="567"/>
                  </a:cubicBezTo>
                  <a:cubicBezTo>
                    <a:pt x="120" y="626"/>
                    <a:pt x="75" y="701"/>
                    <a:pt x="75" y="775"/>
                  </a:cubicBezTo>
                  <a:cubicBezTo>
                    <a:pt x="46" y="1326"/>
                    <a:pt x="31" y="1878"/>
                    <a:pt x="1" y="2414"/>
                  </a:cubicBezTo>
                  <a:cubicBezTo>
                    <a:pt x="46" y="2444"/>
                    <a:pt x="90" y="2473"/>
                    <a:pt x="120" y="2503"/>
                  </a:cubicBezTo>
                  <a:cubicBezTo>
                    <a:pt x="463" y="2116"/>
                    <a:pt x="820" y="1744"/>
                    <a:pt x="1148" y="1356"/>
                  </a:cubicBezTo>
                  <a:cubicBezTo>
                    <a:pt x="1193" y="1297"/>
                    <a:pt x="1208" y="1177"/>
                    <a:pt x="1193" y="1103"/>
                  </a:cubicBezTo>
                  <a:cubicBezTo>
                    <a:pt x="1073" y="730"/>
                    <a:pt x="954" y="358"/>
                    <a:pt x="83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9" name="Google Shape;389;p3"/>
            <p:cNvSpPr/>
            <p:nvPr/>
          </p:nvSpPr>
          <p:spPr>
            <a:xfrm>
              <a:off x="6324500" y="2919800"/>
              <a:ext cx="584025" cy="764200"/>
            </a:xfrm>
            <a:custGeom>
              <a:avLst/>
              <a:gdLst/>
              <a:ahLst/>
              <a:cxnLst/>
              <a:rect l="l" t="t" r="r" b="b"/>
              <a:pathLst>
                <a:path w="23361" h="30568" extrusionOk="0">
                  <a:moveTo>
                    <a:pt x="9203" y="5366"/>
                  </a:moveTo>
                  <a:cubicBezTo>
                    <a:pt x="9351" y="5366"/>
                    <a:pt x="9509" y="5489"/>
                    <a:pt x="9759" y="5731"/>
                  </a:cubicBezTo>
                  <a:cubicBezTo>
                    <a:pt x="9893" y="5866"/>
                    <a:pt x="10012" y="6000"/>
                    <a:pt x="10176" y="6163"/>
                  </a:cubicBezTo>
                  <a:cubicBezTo>
                    <a:pt x="9327" y="6417"/>
                    <a:pt x="8776" y="6923"/>
                    <a:pt x="8567" y="7772"/>
                  </a:cubicBezTo>
                  <a:cubicBezTo>
                    <a:pt x="8150" y="7281"/>
                    <a:pt x="8135" y="6566"/>
                    <a:pt x="8507" y="6000"/>
                  </a:cubicBezTo>
                  <a:cubicBezTo>
                    <a:pt x="8537" y="5940"/>
                    <a:pt x="8597" y="5866"/>
                    <a:pt x="8641" y="5806"/>
                  </a:cubicBezTo>
                  <a:cubicBezTo>
                    <a:pt x="8890" y="5511"/>
                    <a:pt x="9041" y="5366"/>
                    <a:pt x="9203" y="5366"/>
                  </a:cubicBezTo>
                  <a:close/>
                  <a:moveTo>
                    <a:pt x="7034" y="4337"/>
                  </a:moveTo>
                  <a:cubicBezTo>
                    <a:pt x="7656" y="4337"/>
                    <a:pt x="8242" y="4564"/>
                    <a:pt x="8820" y="4972"/>
                  </a:cubicBezTo>
                  <a:cubicBezTo>
                    <a:pt x="7003" y="5299"/>
                    <a:pt x="6392" y="6193"/>
                    <a:pt x="6541" y="8264"/>
                  </a:cubicBezTo>
                  <a:cubicBezTo>
                    <a:pt x="6124" y="8175"/>
                    <a:pt x="5900" y="7877"/>
                    <a:pt x="5751" y="7579"/>
                  </a:cubicBezTo>
                  <a:cubicBezTo>
                    <a:pt x="5275" y="6655"/>
                    <a:pt x="5245" y="5717"/>
                    <a:pt x="5811" y="4823"/>
                  </a:cubicBezTo>
                  <a:cubicBezTo>
                    <a:pt x="5930" y="4629"/>
                    <a:pt x="6198" y="4450"/>
                    <a:pt x="6437" y="4406"/>
                  </a:cubicBezTo>
                  <a:cubicBezTo>
                    <a:pt x="6640" y="4359"/>
                    <a:pt x="6839" y="4337"/>
                    <a:pt x="7034" y="4337"/>
                  </a:cubicBezTo>
                  <a:close/>
                  <a:moveTo>
                    <a:pt x="18341" y="1462"/>
                  </a:moveTo>
                  <a:cubicBezTo>
                    <a:pt x="20592" y="1462"/>
                    <a:pt x="22473" y="3099"/>
                    <a:pt x="22735" y="5612"/>
                  </a:cubicBezTo>
                  <a:cubicBezTo>
                    <a:pt x="22794" y="6163"/>
                    <a:pt x="22749" y="6744"/>
                    <a:pt x="22630" y="7296"/>
                  </a:cubicBezTo>
                  <a:cubicBezTo>
                    <a:pt x="22413" y="8353"/>
                    <a:pt x="21450" y="9100"/>
                    <a:pt x="20438" y="9100"/>
                  </a:cubicBezTo>
                  <a:cubicBezTo>
                    <a:pt x="20409" y="9100"/>
                    <a:pt x="20380" y="9100"/>
                    <a:pt x="20351" y="9098"/>
                  </a:cubicBezTo>
                  <a:cubicBezTo>
                    <a:pt x="19636" y="9068"/>
                    <a:pt x="19010" y="8622"/>
                    <a:pt x="18876" y="8041"/>
                  </a:cubicBezTo>
                  <a:lnTo>
                    <a:pt x="18876" y="8041"/>
                  </a:lnTo>
                  <a:cubicBezTo>
                    <a:pt x="19055" y="8100"/>
                    <a:pt x="19219" y="8160"/>
                    <a:pt x="19383" y="8190"/>
                  </a:cubicBezTo>
                  <a:cubicBezTo>
                    <a:pt x="19489" y="8212"/>
                    <a:pt x="19591" y="8224"/>
                    <a:pt x="19690" y="8224"/>
                  </a:cubicBezTo>
                  <a:cubicBezTo>
                    <a:pt x="20104" y="8224"/>
                    <a:pt x="20444" y="8023"/>
                    <a:pt x="20649" y="7638"/>
                  </a:cubicBezTo>
                  <a:cubicBezTo>
                    <a:pt x="21513" y="6074"/>
                    <a:pt x="20559" y="3556"/>
                    <a:pt x="18891" y="2961"/>
                  </a:cubicBezTo>
                  <a:cubicBezTo>
                    <a:pt x="18598" y="2858"/>
                    <a:pt x="18304" y="2803"/>
                    <a:pt x="18014" y="2803"/>
                  </a:cubicBezTo>
                  <a:cubicBezTo>
                    <a:pt x="17670" y="2803"/>
                    <a:pt x="17330" y="2880"/>
                    <a:pt x="16999" y="3050"/>
                  </a:cubicBezTo>
                  <a:cubicBezTo>
                    <a:pt x="16209" y="3467"/>
                    <a:pt x="15465" y="3944"/>
                    <a:pt x="14988" y="4748"/>
                  </a:cubicBezTo>
                  <a:cubicBezTo>
                    <a:pt x="14779" y="5091"/>
                    <a:pt x="14571" y="5433"/>
                    <a:pt x="14437" y="5657"/>
                  </a:cubicBezTo>
                  <a:cubicBezTo>
                    <a:pt x="14079" y="5076"/>
                    <a:pt x="14198" y="4286"/>
                    <a:pt x="14600" y="3512"/>
                  </a:cubicBezTo>
                  <a:cubicBezTo>
                    <a:pt x="15032" y="2692"/>
                    <a:pt x="15718" y="2111"/>
                    <a:pt x="16597" y="1784"/>
                  </a:cubicBezTo>
                  <a:cubicBezTo>
                    <a:pt x="17188" y="1565"/>
                    <a:pt x="17776" y="1462"/>
                    <a:pt x="18341" y="1462"/>
                  </a:cubicBezTo>
                  <a:close/>
                  <a:moveTo>
                    <a:pt x="6332" y="11646"/>
                  </a:moveTo>
                  <a:cubicBezTo>
                    <a:pt x="7018" y="13374"/>
                    <a:pt x="7777" y="15102"/>
                    <a:pt x="7643" y="17143"/>
                  </a:cubicBezTo>
                  <a:cubicBezTo>
                    <a:pt x="6988" y="16368"/>
                    <a:pt x="6154" y="15877"/>
                    <a:pt x="5766" y="14983"/>
                  </a:cubicBezTo>
                  <a:cubicBezTo>
                    <a:pt x="5707" y="14849"/>
                    <a:pt x="5677" y="14625"/>
                    <a:pt x="5736" y="14491"/>
                  </a:cubicBezTo>
                  <a:cubicBezTo>
                    <a:pt x="6109" y="13582"/>
                    <a:pt x="6303" y="12629"/>
                    <a:pt x="6332" y="11646"/>
                  </a:cubicBezTo>
                  <a:close/>
                  <a:moveTo>
                    <a:pt x="6884" y="11482"/>
                  </a:moveTo>
                  <a:cubicBezTo>
                    <a:pt x="7450" y="12152"/>
                    <a:pt x="8016" y="12852"/>
                    <a:pt x="8597" y="13523"/>
                  </a:cubicBezTo>
                  <a:cubicBezTo>
                    <a:pt x="9148" y="14149"/>
                    <a:pt x="9163" y="14864"/>
                    <a:pt x="8939" y="15609"/>
                  </a:cubicBezTo>
                  <a:cubicBezTo>
                    <a:pt x="8761" y="16249"/>
                    <a:pt x="8448" y="16830"/>
                    <a:pt x="7956" y="17337"/>
                  </a:cubicBezTo>
                  <a:cubicBezTo>
                    <a:pt x="8120" y="15281"/>
                    <a:pt x="7435" y="13419"/>
                    <a:pt x="6735" y="11571"/>
                  </a:cubicBezTo>
                  <a:cubicBezTo>
                    <a:pt x="6779" y="11541"/>
                    <a:pt x="6824" y="11512"/>
                    <a:pt x="6884" y="11482"/>
                  </a:cubicBezTo>
                  <a:close/>
                  <a:moveTo>
                    <a:pt x="21870" y="13255"/>
                  </a:moveTo>
                  <a:lnTo>
                    <a:pt x="21870" y="13255"/>
                  </a:lnTo>
                  <a:cubicBezTo>
                    <a:pt x="21975" y="14506"/>
                    <a:pt x="20157" y="17352"/>
                    <a:pt x="18936" y="17873"/>
                  </a:cubicBezTo>
                  <a:cubicBezTo>
                    <a:pt x="18906" y="17352"/>
                    <a:pt x="18846" y="16830"/>
                    <a:pt x="18846" y="16324"/>
                  </a:cubicBezTo>
                  <a:cubicBezTo>
                    <a:pt x="18846" y="16160"/>
                    <a:pt x="18921" y="15906"/>
                    <a:pt x="19040" y="15832"/>
                  </a:cubicBezTo>
                  <a:cubicBezTo>
                    <a:pt x="20172" y="15206"/>
                    <a:pt x="21081" y="14327"/>
                    <a:pt x="21870" y="13255"/>
                  </a:cubicBezTo>
                  <a:close/>
                  <a:moveTo>
                    <a:pt x="22288" y="13001"/>
                  </a:moveTo>
                  <a:cubicBezTo>
                    <a:pt x="22407" y="13940"/>
                    <a:pt x="22332" y="14864"/>
                    <a:pt x="22034" y="15743"/>
                  </a:cubicBezTo>
                  <a:cubicBezTo>
                    <a:pt x="21856" y="16279"/>
                    <a:pt x="21602" y="16785"/>
                    <a:pt x="21364" y="17292"/>
                  </a:cubicBezTo>
                  <a:cubicBezTo>
                    <a:pt x="21193" y="17706"/>
                    <a:pt x="20871" y="17874"/>
                    <a:pt x="20450" y="17874"/>
                  </a:cubicBezTo>
                  <a:cubicBezTo>
                    <a:pt x="20432" y="17874"/>
                    <a:pt x="20414" y="17874"/>
                    <a:pt x="20396" y="17873"/>
                  </a:cubicBezTo>
                  <a:cubicBezTo>
                    <a:pt x="20127" y="17873"/>
                    <a:pt x="19844" y="17903"/>
                    <a:pt x="19442" y="17918"/>
                  </a:cubicBezTo>
                  <a:cubicBezTo>
                    <a:pt x="21081" y="16607"/>
                    <a:pt x="21811" y="14893"/>
                    <a:pt x="22288" y="13001"/>
                  </a:cubicBezTo>
                  <a:close/>
                  <a:moveTo>
                    <a:pt x="6473" y="2243"/>
                  </a:moveTo>
                  <a:cubicBezTo>
                    <a:pt x="6972" y="2243"/>
                    <a:pt x="7479" y="2331"/>
                    <a:pt x="7986" y="2514"/>
                  </a:cubicBezTo>
                  <a:cubicBezTo>
                    <a:pt x="9565" y="3095"/>
                    <a:pt x="10742" y="4197"/>
                    <a:pt x="11576" y="5642"/>
                  </a:cubicBezTo>
                  <a:cubicBezTo>
                    <a:pt x="12515" y="7281"/>
                    <a:pt x="13170" y="9024"/>
                    <a:pt x="13379" y="10916"/>
                  </a:cubicBezTo>
                  <a:cubicBezTo>
                    <a:pt x="13528" y="12331"/>
                    <a:pt x="13334" y="13687"/>
                    <a:pt x="12589" y="14923"/>
                  </a:cubicBezTo>
                  <a:cubicBezTo>
                    <a:pt x="11964" y="15951"/>
                    <a:pt x="11308" y="16964"/>
                    <a:pt x="10608" y="18082"/>
                  </a:cubicBezTo>
                  <a:cubicBezTo>
                    <a:pt x="10370" y="17471"/>
                    <a:pt x="10429" y="17143"/>
                    <a:pt x="10831" y="16771"/>
                  </a:cubicBezTo>
                  <a:cubicBezTo>
                    <a:pt x="12545" y="15132"/>
                    <a:pt x="13036" y="13046"/>
                    <a:pt x="12753" y="10782"/>
                  </a:cubicBezTo>
                  <a:cubicBezTo>
                    <a:pt x="12425" y="8145"/>
                    <a:pt x="10980" y="6163"/>
                    <a:pt x="8865" y="4659"/>
                  </a:cubicBezTo>
                  <a:cubicBezTo>
                    <a:pt x="8260" y="4226"/>
                    <a:pt x="7619" y="4018"/>
                    <a:pt x="6981" y="4018"/>
                  </a:cubicBezTo>
                  <a:cubicBezTo>
                    <a:pt x="6237" y="4018"/>
                    <a:pt x="5494" y="4300"/>
                    <a:pt x="4813" y="4838"/>
                  </a:cubicBezTo>
                  <a:cubicBezTo>
                    <a:pt x="3815" y="5627"/>
                    <a:pt x="3129" y="6596"/>
                    <a:pt x="3085" y="7921"/>
                  </a:cubicBezTo>
                  <a:cubicBezTo>
                    <a:pt x="3055" y="8547"/>
                    <a:pt x="3204" y="9098"/>
                    <a:pt x="3561" y="9605"/>
                  </a:cubicBezTo>
                  <a:cubicBezTo>
                    <a:pt x="3606" y="9664"/>
                    <a:pt x="3651" y="9724"/>
                    <a:pt x="3695" y="9798"/>
                  </a:cubicBezTo>
                  <a:cubicBezTo>
                    <a:pt x="3710" y="9813"/>
                    <a:pt x="3695" y="9843"/>
                    <a:pt x="3695" y="9918"/>
                  </a:cubicBezTo>
                  <a:cubicBezTo>
                    <a:pt x="3159" y="9560"/>
                    <a:pt x="2772" y="9128"/>
                    <a:pt x="2533" y="8547"/>
                  </a:cubicBezTo>
                  <a:cubicBezTo>
                    <a:pt x="1848" y="6968"/>
                    <a:pt x="2057" y="4182"/>
                    <a:pt x="4142" y="2916"/>
                  </a:cubicBezTo>
                  <a:cubicBezTo>
                    <a:pt x="4879" y="2474"/>
                    <a:pt x="5666" y="2243"/>
                    <a:pt x="6473" y="2243"/>
                  </a:cubicBezTo>
                  <a:close/>
                  <a:moveTo>
                    <a:pt x="18578" y="15996"/>
                  </a:moveTo>
                  <a:cubicBezTo>
                    <a:pt x="18608" y="16726"/>
                    <a:pt x="18653" y="17337"/>
                    <a:pt x="18667" y="17933"/>
                  </a:cubicBezTo>
                  <a:cubicBezTo>
                    <a:pt x="18682" y="18052"/>
                    <a:pt x="18608" y="18201"/>
                    <a:pt x="18519" y="18260"/>
                  </a:cubicBezTo>
                  <a:cubicBezTo>
                    <a:pt x="17461" y="18960"/>
                    <a:pt x="16403" y="19631"/>
                    <a:pt x="15286" y="20346"/>
                  </a:cubicBezTo>
                  <a:cubicBezTo>
                    <a:pt x="15062" y="19705"/>
                    <a:pt x="14645" y="19139"/>
                    <a:pt x="14660" y="18409"/>
                  </a:cubicBezTo>
                  <a:cubicBezTo>
                    <a:pt x="14675" y="18082"/>
                    <a:pt x="14779" y="17828"/>
                    <a:pt x="15077" y="17679"/>
                  </a:cubicBezTo>
                  <a:cubicBezTo>
                    <a:pt x="16209" y="17128"/>
                    <a:pt x="17357" y="16592"/>
                    <a:pt x="18578" y="15996"/>
                  </a:cubicBezTo>
                  <a:close/>
                  <a:moveTo>
                    <a:pt x="20857" y="18067"/>
                  </a:moveTo>
                  <a:lnTo>
                    <a:pt x="20857" y="18067"/>
                  </a:lnTo>
                  <a:cubicBezTo>
                    <a:pt x="20247" y="18960"/>
                    <a:pt x="19502" y="19601"/>
                    <a:pt x="18682" y="20152"/>
                  </a:cubicBezTo>
                  <a:cubicBezTo>
                    <a:pt x="18608" y="20197"/>
                    <a:pt x="18519" y="20242"/>
                    <a:pt x="18459" y="20301"/>
                  </a:cubicBezTo>
                  <a:cubicBezTo>
                    <a:pt x="18074" y="20620"/>
                    <a:pt x="17672" y="20815"/>
                    <a:pt x="17240" y="20815"/>
                  </a:cubicBezTo>
                  <a:cubicBezTo>
                    <a:pt x="16987" y="20815"/>
                    <a:pt x="16723" y="20748"/>
                    <a:pt x="16448" y="20599"/>
                  </a:cubicBezTo>
                  <a:cubicBezTo>
                    <a:pt x="16254" y="20495"/>
                    <a:pt x="16016" y="20480"/>
                    <a:pt x="15703" y="20406"/>
                  </a:cubicBezTo>
                  <a:cubicBezTo>
                    <a:pt x="16299" y="20018"/>
                    <a:pt x="16850" y="19661"/>
                    <a:pt x="17386" y="19318"/>
                  </a:cubicBezTo>
                  <a:cubicBezTo>
                    <a:pt x="17818" y="19035"/>
                    <a:pt x="18250" y="18767"/>
                    <a:pt x="18682" y="18484"/>
                  </a:cubicBezTo>
                  <a:cubicBezTo>
                    <a:pt x="19323" y="18037"/>
                    <a:pt x="20053" y="18126"/>
                    <a:pt x="20857" y="18067"/>
                  </a:cubicBezTo>
                  <a:close/>
                  <a:moveTo>
                    <a:pt x="5483" y="15162"/>
                  </a:moveTo>
                  <a:cubicBezTo>
                    <a:pt x="6139" y="15892"/>
                    <a:pt x="6794" y="16622"/>
                    <a:pt x="7420" y="17366"/>
                  </a:cubicBezTo>
                  <a:cubicBezTo>
                    <a:pt x="7554" y="17515"/>
                    <a:pt x="7643" y="17769"/>
                    <a:pt x="7614" y="17947"/>
                  </a:cubicBezTo>
                  <a:cubicBezTo>
                    <a:pt x="7420" y="19407"/>
                    <a:pt x="7614" y="20823"/>
                    <a:pt x="8001" y="22223"/>
                  </a:cubicBezTo>
                  <a:cubicBezTo>
                    <a:pt x="8016" y="22283"/>
                    <a:pt x="8016" y="22342"/>
                    <a:pt x="8016" y="22491"/>
                  </a:cubicBezTo>
                  <a:cubicBezTo>
                    <a:pt x="7733" y="22268"/>
                    <a:pt x="7494" y="22074"/>
                    <a:pt x="7256" y="21895"/>
                  </a:cubicBezTo>
                  <a:cubicBezTo>
                    <a:pt x="6764" y="21538"/>
                    <a:pt x="6288" y="21165"/>
                    <a:pt x="5781" y="20838"/>
                  </a:cubicBezTo>
                  <a:cubicBezTo>
                    <a:pt x="5185" y="20435"/>
                    <a:pt x="4753" y="19929"/>
                    <a:pt x="4455" y="19288"/>
                  </a:cubicBezTo>
                  <a:cubicBezTo>
                    <a:pt x="4351" y="19095"/>
                    <a:pt x="4276" y="18841"/>
                    <a:pt x="4336" y="18648"/>
                  </a:cubicBezTo>
                  <a:cubicBezTo>
                    <a:pt x="4664" y="17501"/>
                    <a:pt x="5051" y="16368"/>
                    <a:pt x="5409" y="15221"/>
                  </a:cubicBezTo>
                  <a:cubicBezTo>
                    <a:pt x="5424" y="15191"/>
                    <a:pt x="5468" y="15176"/>
                    <a:pt x="5483" y="15162"/>
                  </a:cubicBezTo>
                  <a:close/>
                  <a:moveTo>
                    <a:pt x="9416" y="14879"/>
                  </a:moveTo>
                  <a:cubicBezTo>
                    <a:pt x="9580" y="15445"/>
                    <a:pt x="9789" y="15996"/>
                    <a:pt x="9938" y="16577"/>
                  </a:cubicBezTo>
                  <a:cubicBezTo>
                    <a:pt x="10042" y="17009"/>
                    <a:pt x="10116" y="17471"/>
                    <a:pt x="10176" y="17918"/>
                  </a:cubicBezTo>
                  <a:cubicBezTo>
                    <a:pt x="10310" y="18960"/>
                    <a:pt x="10116" y="19914"/>
                    <a:pt x="9476" y="20793"/>
                  </a:cubicBezTo>
                  <a:cubicBezTo>
                    <a:pt x="9059" y="21359"/>
                    <a:pt x="8790" y="22044"/>
                    <a:pt x="8403" y="22774"/>
                  </a:cubicBezTo>
                  <a:cubicBezTo>
                    <a:pt x="8120" y="21627"/>
                    <a:pt x="7792" y="20525"/>
                    <a:pt x="7807" y="19378"/>
                  </a:cubicBezTo>
                  <a:cubicBezTo>
                    <a:pt x="7807" y="19288"/>
                    <a:pt x="7807" y="19214"/>
                    <a:pt x="7807" y="19124"/>
                  </a:cubicBezTo>
                  <a:cubicBezTo>
                    <a:pt x="7807" y="18365"/>
                    <a:pt x="7941" y="17679"/>
                    <a:pt x="8463" y="17054"/>
                  </a:cubicBezTo>
                  <a:cubicBezTo>
                    <a:pt x="8969" y="16458"/>
                    <a:pt x="9237" y="15698"/>
                    <a:pt x="9282" y="14893"/>
                  </a:cubicBezTo>
                  <a:cubicBezTo>
                    <a:pt x="9327" y="14893"/>
                    <a:pt x="9371" y="14879"/>
                    <a:pt x="9416" y="14879"/>
                  </a:cubicBezTo>
                  <a:close/>
                  <a:moveTo>
                    <a:pt x="7202" y="309"/>
                  </a:moveTo>
                  <a:cubicBezTo>
                    <a:pt x="8656" y="309"/>
                    <a:pt x="10154" y="739"/>
                    <a:pt x="11338" y="1664"/>
                  </a:cubicBezTo>
                  <a:cubicBezTo>
                    <a:pt x="12515" y="2603"/>
                    <a:pt x="13424" y="3720"/>
                    <a:pt x="13960" y="5136"/>
                  </a:cubicBezTo>
                  <a:cubicBezTo>
                    <a:pt x="14645" y="6968"/>
                    <a:pt x="15211" y="8830"/>
                    <a:pt x="14973" y="10841"/>
                  </a:cubicBezTo>
                  <a:cubicBezTo>
                    <a:pt x="14809" y="12227"/>
                    <a:pt x="14437" y="13553"/>
                    <a:pt x="13900" y="14849"/>
                  </a:cubicBezTo>
                  <a:cubicBezTo>
                    <a:pt x="13006" y="17009"/>
                    <a:pt x="12127" y="19154"/>
                    <a:pt x="11576" y="21433"/>
                  </a:cubicBezTo>
                  <a:cubicBezTo>
                    <a:pt x="11472" y="21851"/>
                    <a:pt x="11263" y="22268"/>
                    <a:pt x="11070" y="22655"/>
                  </a:cubicBezTo>
                  <a:cubicBezTo>
                    <a:pt x="10965" y="22864"/>
                    <a:pt x="10787" y="23042"/>
                    <a:pt x="10638" y="23251"/>
                  </a:cubicBezTo>
                  <a:cubicBezTo>
                    <a:pt x="10563" y="23162"/>
                    <a:pt x="10533" y="23132"/>
                    <a:pt x="10533" y="23102"/>
                  </a:cubicBezTo>
                  <a:cubicBezTo>
                    <a:pt x="10370" y="21597"/>
                    <a:pt x="10370" y="20093"/>
                    <a:pt x="10563" y="18588"/>
                  </a:cubicBezTo>
                  <a:cubicBezTo>
                    <a:pt x="10608" y="18305"/>
                    <a:pt x="10846" y="18022"/>
                    <a:pt x="11010" y="17754"/>
                  </a:cubicBezTo>
                  <a:cubicBezTo>
                    <a:pt x="11532" y="16949"/>
                    <a:pt x="12068" y="16160"/>
                    <a:pt x="12589" y="15355"/>
                  </a:cubicBezTo>
                  <a:cubicBezTo>
                    <a:pt x="13602" y="13761"/>
                    <a:pt x="13841" y="12018"/>
                    <a:pt x="13513" y="10186"/>
                  </a:cubicBezTo>
                  <a:cubicBezTo>
                    <a:pt x="13170" y="8160"/>
                    <a:pt x="12425" y="6283"/>
                    <a:pt x="11219" y="4599"/>
                  </a:cubicBezTo>
                  <a:cubicBezTo>
                    <a:pt x="10593" y="3750"/>
                    <a:pt x="9789" y="3065"/>
                    <a:pt x="8850" y="2573"/>
                  </a:cubicBezTo>
                  <a:cubicBezTo>
                    <a:pt x="8067" y="2161"/>
                    <a:pt x="7287" y="1958"/>
                    <a:pt x="6521" y="1958"/>
                  </a:cubicBezTo>
                  <a:cubicBezTo>
                    <a:pt x="5625" y="1958"/>
                    <a:pt x="4747" y="2236"/>
                    <a:pt x="3904" y="2782"/>
                  </a:cubicBezTo>
                  <a:cubicBezTo>
                    <a:pt x="2206" y="3869"/>
                    <a:pt x="1789" y="5553"/>
                    <a:pt x="2012" y="7445"/>
                  </a:cubicBezTo>
                  <a:cubicBezTo>
                    <a:pt x="2161" y="8771"/>
                    <a:pt x="2742" y="9828"/>
                    <a:pt x="4023" y="10409"/>
                  </a:cubicBezTo>
                  <a:cubicBezTo>
                    <a:pt x="3743" y="10554"/>
                    <a:pt x="3427" y="10624"/>
                    <a:pt x="3112" y="10624"/>
                  </a:cubicBezTo>
                  <a:cubicBezTo>
                    <a:pt x="2490" y="10624"/>
                    <a:pt x="1872" y="10353"/>
                    <a:pt x="1535" y="9858"/>
                  </a:cubicBezTo>
                  <a:cubicBezTo>
                    <a:pt x="552" y="8383"/>
                    <a:pt x="269" y="6789"/>
                    <a:pt x="850" y="5121"/>
                  </a:cubicBezTo>
                  <a:cubicBezTo>
                    <a:pt x="1386" y="3586"/>
                    <a:pt x="2221" y="2245"/>
                    <a:pt x="3636" y="1307"/>
                  </a:cubicBezTo>
                  <a:cubicBezTo>
                    <a:pt x="4617" y="658"/>
                    <a:pt x="5892" y="309"/>
                    <a:pt x="7202" y="309"/>
                  </a:cubicBezTo>
                  <a:close/>
                  <a:moveTo>
                    <a:pt x="14258" y="18320"/>
                  </a:moveTo>
                  <a:cubicBezTo>
                    <a:pt x="14496" y="18990"/>
                    <a:pt x="14720" y="19616"/>
                    <a:pt x="14928" y="20271"/>
                  </a:cubicBezTo>
                  <a:cubicBezTo>
                    <a:pt x="14973" y="20406"/>
                    <a:pt x="14973" y="20644"/>
                    <a:pt x="14884" y="20718"/>
                  </a:cubicBezTo>
                  <a:cubicBezTo>
                    <a:pt x="13796" y="21612"/>
                    <a:pt x="12887" y="22670"/>
                    <a:pt x="12068" y="23802"/>
                  </a:cubicBezTo>
                  <a:cubicBezTo>
                    <a:pt x="12023" y="23862"/>
                    <a:pt x="11964" y="23892"/>
                    <a:pt x="11889" y="23981"/>
                  </a:cubicBezTo>
                  <a:cubicBezTo>
                    <a:pt x="11651" y="23266"/>
                    <a:pt x="11427" y="22640"/>
                    <a:pt x="11770" y="21895"/>
                  </a:cubicBezTo>
                  <a:cubicBezTo>
                    <a:pt x="12351" y="20659"/>
                    <a:pt x="13006" y="19512"/>
                    <a:pt x="14005" y="18558"/>
                  </a:cubicBezTo>
                  <a:cubicBezTo>
                    <a:pt x="14094" y="18469"/>
                    <a:pt x="14198" y="18379"/>
                    <a:pt x="14258" y="18320"/>
                  </a:cubicBezTo>
                  <a:close/>
                  <a:moveTo>
                    <a:pt x="15937" y="20742"/>
                  </a:moveTo>
                  <a:cubicBezTo>
                    <a:pt x="16020" y="20742"/>
                    <a:pt x="16102" y="20745"/>
                    <a:pt x="16180" y="20748"/>
                  </a:cubicBezTo>
                  <a:cubicBezTo>
                    <a:pt x="16463" y="20748"/>
                    <a:pt x="16731" y="20912"/>
                    <a:pt x="17014" y="21001"/>
                  </a:cubicBezTo>
                  <a:cubicBezTo>
                    <a:pt x="17029" y="21046"/>
                    <a:pt x="17029" y="21076"/>
                    <a:pt x="17044" y="21121"/>
                  </a:cubicBezTo>
                  <a:cubicBezTo>
                    <a:pt x="16746" y="21240"/>
                    <a:pt x="16463" y="21389"/>
                    <a:pt x="16165" y="21493"/>
                  </a:cubicBezTo>
                  <a:cubicBezTo>
                    <a:pt x="14884" y="21970"/>
                    <a:pt x="13826" y="22730"/>
                    <a:pt x="12977" y="23817"/>
                  </a:cubicBezTo>
                  <a:cubicBezTo>
                    <a:pt x="12857" y="23966"/>
                    <a:pt x="12589" y="23996"/>
                    <a:pt x="12381" y="24100"/>
                  </a:cubicBezTo>
                  <a:cubicBezTo>
                    <a:pt x="12351" y="23981"/>
                    <a:pt x="12321" y="23951"/>
                    <a:pt x="12336" y="23936"/>
                  </a:cubicBezTo>
                  <a:cubicBezTo>
                    <a:pt x="13111" y="22804"/>
                    <a:pt x="14005" y="21746"/>
                    <a:pt x="15107" y="20927"/>
                  </a:cubicBezTo>
                  <a:cubicBezTo>
                    <a:pt x="15317" y="20775"/>
                    <a:pt x="15636" y="20742"/>
                    <a:pt x="15937" y="20742"/>
                  </a:cubicBezTo>
                  <a:close/>
                  <a:moveTo>
                    <a:pt x="11308" y="23028"/>
                  </a:moveTo>
                  <a:cubicBezTo>
                    <a:pt x="11427" y="23385"/>
                    <a:pt x="11546" y="23757"/>
                    <a:pt x="11666" y="24130"/>
                  </a:cubicBezTo>
                  <a:cubicBezTo>
                    <a:pt x="11681" y="24204"/>
                    <a:pt x="11666" y="24324"/>
                    <a:pt x="11621" y="24383"/>
                  </a:cubicBezTo>
                  <a:cubicBezTo>
                    <a:pt x="11293" y="24771"/>
                    <a:pt x="10936" y="25143"/>
                    <a:pt x="10593" y="25530"/>
                  </a:cubicBezTo>
                  <a:cubicBezTo>
                    <a:pt x="10563" y="25500"/>
                    <a:pt x="10519" y="25471"/>
                    <a:pt x="10474" y="25441"/>
                  </a:cubicBezTo>
                  <a:cubicBezTo>
                    <a:pt x="10504" y="24905"/>
                    <a:pt x="10519" y="24353"/>
                    <a:pt x="10548" y="23802"/>
                  </a:cubicBezTo>
                  <a:cubicBezTo>
                    <a:pt x="10548" y="23728"/>
                    <a:pt x="10593" y="23653"/>
                    <a:pt x="10638" y="23594"/>
                  </a:cubicBezTo>
                  <a:cubicBezTo>
                    <a:pt x="10846" y="23400"/>
                    <a:pt x="11070" y="23221"/>
                    <a:pt x="11308" y="23028"/>
                  </a:cubicBezTo>
                  <a:close/>
                  <a:moveTo>
                    <a:pt x="10057" y="20346"/>
                  </a:moveTo>
                  <a:cubicBezTo>
                    <a:pt x="10072" y="22074"/>
                    <a:pt x="10087" y="23713"/>
                    <a:pt x="10087" y="25337"/>
                  </a:cubicBezTo>
                  <a:cubicBezTo>
                    <a:pt x="10087" y="25456"/>
                    <a:pt x="10012" y="25605"/>
                    <a:pt x="9938" y="25709"/>
                  </a:cubicBezTo>
                  <a:cubicBezTo>
                    <a:pt x="9595" y="26096"/>
                    <a:pt x="9237" y="26484"/>
                    <a:pt x="8895" y="26871"/>
                  </a:cubicBezTo>
                  <a:cubicBezTo>
                    <a:pt x="9029" y="25664"/>
                    <a:pt x="8865" y="24532"/>
                    <a:pt x="8552" y="23400"/>
                  </a:cubicBezTo>
                  <a:cubicBezTo>
                    <a:pt x="8522" y="23311"/>
                    <a:pt x="8492" y="23206"/>
                    <a:pt x="8537" y="23132"/>
                  </a:cubicBezTo>
                  <a:cubicBezTo>
                    <a:pt x="8969" y="22208"/>
                    <a:pt x="9282" y="21225"/>
                    <a:pt x="10057" y="20346"/>
                  </a:cubicBezTo>
                  <a:close/>
                  <a:moveTo>
                    <a:pt x="4232" y="19571"/>
                  </a:moveTo>
                  <a:cubicBezTo>
                    <a:pt x="4753" y="20569"/>
                    <a:pt x="5677" y="21076"/>
                    <a:pt x="6526" y="21687"/>
                  </a:cubicBezTo>
                  <a:cubicBezTo>
                    <a:pt x="6586" y="21731"/>
                    <a:pt x="6645" y="21791"/>
                    <a:pt x="6720" y="21836"/>
                  </a:cubicBezTo>
                  <a:cubicBezTo>
                    <a:pt x="8567" y="22819"/>
                    <a:pt x="8716" y="24532"/>
                    <a:pt x="8612" y="26335"/>
                  </a:cubicBezTo>
                  <a:cubicBezTo>
                    <a:pt x="8582" y="26707"/>
                    <a:pt x="8478" y="27065"/>
                    <a:pt x="8388" y="27512"/>
                  </a:cubicBezTo>
                  <a:cubicBezTo>
                    <a:pt x="8165" y="27273"/>
                    <a:pt x="8031" y="27109"/>
                    <a:pt x="7882" y="26960"/>
                  </a:cubicBezTo>
                  <a:cubicBezTo>
                    <a:pt x="7375" y="26469"/>
                    <a:pt x="6913" y="25888"/>
                    <a:pt x="6332" y="25500"/>
                  </a:cubicBezTo>
                  <a:cubicBezTo>
                    <a:pt x="4828" y="24458"/>
                    <a:pt x="4172" y="23013"/>
                    <a:pt x="4113" y="21240"/>
                  </a:cubicBezTo>
                  <a:cubicBezTo>
                    <a:pt x="4098" y="20689"/>
                    <a:pt x="4142" y="20137"/>
                    <a:pt x="4232" y="19571"/>
                  </a:cubicBezTo>
                  <a:close/>
                  <a:moveTo>
                    <a:pt x="12346" y="24309"/>
                  </a:moveTo>
                  <a:cubicBezTo>
                    <a:pt x="12416" y="24309"/>
                    <a:pt x="12491" y="24319"/>
                    <a:pt x="12574" y="24338"/>
                  </a:cubicBezTo>
                  <a:cubicBezTo>
                    <a:pt x="11666" y="25798"/>
                    <a:pt x="10936" y="27333"/>
                    <a:pt x="9520" y="28376"/>
                  </a:cubicBezTo>
                  <a:cubicBezTo>
                    <a:pt x="9669" y="28018"/>
                    <a:pt x="9833" y="27646"/>
                    <a:pt x="9982" y="27288"/>
                  </a:cubicBezTo>
                  <a:cubicBezTo>
                    <a:pt x="10057" y="27095"/>
                    <a:pt x="10131" y="26901"/>
                    <a:pt x="10176" y="26707"/>
                  </a:cubicBezTo>
                  <a:cubicBezTo>
                    <a:pt x="10265" y="26186"/>
                    <a:pt x="10444" y="25769"/>
                    <a:pt x="10951" y="25486"/>
                  </a:cubicBezTo>
                  <a:cubicBezTo>
                    <a:pt x="11293" y="25307"/>
                    <a:pt x="11532" y="24934"/>
                    <a:pt x="11785" y="24622"/>
                  </a:cubicBezTo>
                  <a:cubicBezTo>
                    <a:pt x="11935" y="24425"/>
                    <a:pt x="12104" y="24309"/>
                    <a:pt x="12346" y="24309"/>
                  </a:cubicBezTo>
                  <a:close/>
                  <a:moveTo>
                    <a:pt x="9982" y="26126"/>
                  </a:moveTo>
                  <a:lnTo>
                    <a:pt x="9982" y="26126"/>
                  </a:lnTo>
                  <a:cubicBezTo>
                    <a:pt x="9520" y="27735"/>
                    <a:pt x="8999" y="29195"/>
                    <a:pt x="7494" y="30059"/>
                  </a:cubicBezTo>
                  <a:lnTo>
                    <a:pt x="7494" y="30059"/>
                  </a:lnTo>
                  <a:cubicBezTo>
                    <a:pt x="8284" y="28763"/>
                    <a:pt x="8567" y="27154"/>
                    <a:pt x="9982" y="26126"/>
                  </a:cubicBezTo>
                  <a:close/>
                  <a:moveTo>
                    <a:pt x="5021" y="24592"/>
                  </a:moveTo>
                  <a:lnTo>
                    <a:pt x="5021" y="24592"/>
                  </a:lnTo>
                  <a:cubicBezTo>
                    <a:pt x="6034" y="25590"/>
                    <a:pt x="7032" y="26558"/>
                    <a:pt x="8016" y="27512"/>
                  </a:cubicBezTo>
                  <a:cubicBezTo>
                    <a:pt x="8224" y="27720"/>
                    <a:pt x="8239" y="27914"/>
                    <a:pt x="8105" y="28167"/>
                  </a:cubicBezTo>
                  <a:cubicBezTo>
                    <a:pt x="7777" y="28748"/>
                    <a:pt x="7465" y="29344"/>
                    <a:pt x="7152" y="29940"/>
                  </a:cubicBezTo>
                  <a:cubicBezTo>
                    <a:pt x="7068" y="30107"/>
                    <a:pt x="6961" y="30182"/>
                    <a:pt x="6835" y="30182"/>
                  </a:cubicBezTo>
                  <a:cubicBezTo>
                    <a:pt x="6759" y="30182"/>
                    <a:pt x="6675" y="30154"/>
                    <a:pt x="6586" y="30104"/>
                  </a:cubicBezTo>
                  <a:cubicBezTo>
                    <a:pt x="6407" y="30000"/>
                    <a:pt x="6228" y="29865"/>
                    <a:pt x="6094" y="29716"/>
                  </a:cubicBezTo>
                  <a:cubicBezTo>
                    <a:pt x="5468" y="28972"/>
                    <a:pt x="5126" y="28093"/>
                    <a:pt x="5081" y="27124"/>
                  </a:cubicBezTo>
                  <a:cubicBezTo>
                    <a:pt x="5051" y="26320"/>
                    <a:pt x="5036" y="25515"/>
                    <a:pt x="5021" y="24592"/>
                  </a:cubicBezTo>
                  <a:close/>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01"/>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403" y="5285"/>
                    <a:pt x="8671" y="5210"/>
                  </a:cubicBezTo>
                  <a:lnTo>
                    <a:pt x="8671"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25"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48"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44"/>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41" y="7965"/>
                  </a:cubicBezTo>
                  <a:cubicBezTo>
                    <a:pt x="19563" y="7965"/>
                    <a:pt x="19360" y="7915"/>
                    <a:pt x="19129"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390" name="Google Shape;390;p3"/>
          <p:cNvGrpSpPr/>
          <p:nvPr/>
        </p:nvGrpSpPr>
        <p:grpSpPr>
          <a:xfrm>
            <a:off x="8094243" y="4236663"/>
            <a:ext cx="503316" cy="496209"/>
            <a:chOff x="1942525" y="2262100"/>
            <a:chExt cx="486625" cy="479800"/>
          </a:xfrm>
        </p:grpSpPr>
        <p:sp>
          <p:nvSpPr>
            <p:cNvPr id="391" name="Google Shape;391;p3"/>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2" name="Google Shape;392;p3"/>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3" name="Google Shape;393;p3"/>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4" name="Google Shape;394;p3"/>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5" name="Google Shape;395;p3"/>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6" name="Google Shape;396;p3"/>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7" name="Google Shape;397;p3"/>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8" name="Google Shape;398;p3"/>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9" name="Google Shape;399;p3"/>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0" name="Google Shape;400;p3"/>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1" name="Google Shape;401;p3"/>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2" name="Google Shape;402;p3"/>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3" name="Google Shape;403;p3"/>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4" name="Google Shape;404;p3"/>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5" name="Google Shape;405;p3"/>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6" name="Google Shape;406;p3"/>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7" name="Google Shape;407;p3"/>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8" name="Google Shape;408;p3"/>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9" name="Google Shape;409;p3"/>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0" name="Google Shape;410;p3"/>
          <p:cNvGrpSpPr/>
          <p:nvPr/>
        </p:nvGrpSpPr>
        <p:grpSpPr>
          <a:xfrm rot="-1298216">
            <a:off x="7697752" y="4524460"/>
            <a:ext cx="695643" cy="685842"/>
            <a:chOff x="1942525" y="2262100"/>
            <a:chExt cx="486625" cy="479800"/>
          </a:xfrm>
        </p:grpSpPr>
        <p:sp>
          <p:nvSpPr>
            <p:cNvPr id="411" name="Google Shape;411;p3"/>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2" name="Google Shape;412;p3"/>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3" name="Google Shape;413;p3"/>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4" name="Google Shape;414;p3"/>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 name="Google Shape;415;p3"/>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 name="Google Shape;416;p3"/>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 name="Google Shape;417;p3"/>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 name="Google Shape;418;p3"/>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 name="Google Shape;419;p3"/>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 name="Google Shape;420;p3"/>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 name="Google Shape;421;p3"/>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 name="Google Shape;422;p3"/>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 name="Google Shape;423;p3"/>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 name="Google Shape;424;p3"/>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 name="Google Shape;425;p3"/>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 name="Google Shape;426;p3"/>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 name="Google Shape;427;p3"/>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8" name="Google Shape;428;p3"/>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9" name="Google Shape;429;p3"/>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30" name="Google Shape;430;p3"/>
          <p:cNvGrpSpPr/>
          <p:nvPr/>
        </p:nvGrpSpPr>
        <p:grpSpPr>
          <a:xfrm rot="10800000">
            <a:off x="7753190" y="5938"/>
            <a:ext cx="1073497" cy="1067125"/>
            <a:chOff x="3500675" y="3599750"/>
            <a:chExt cx="808600" cy="803800"/>
          </a:xfrm>
        </p:grpSpPr>
        <p:sp>
          <p:nvSpPr>
            <p:cNvPr id="431" name="Google Shape;431;p3"/>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2" name="Google Shape;432;p3"/>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3" name="Google Shape;433;p3"/>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4" name="Google Shape;434;p3"/>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5" name="Google Shape;435;p3"/>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6" name="Google Shape;436;p3"/>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7" name="Google Shape;437;p3"/>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8" name="Google Shape;438;p3"/>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39" name="Google Shape;439;p3"/>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0" name="Google Shape;440;p3"/>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1" name="Google Shape;441;p3"/>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2" name="Google Shape;442;p3"/>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3" name="Google Shape;443;p3"/>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4" name="Google Shape;444;p3"/>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5" name="Google Shape;445;p3"/>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6" name="Google Shape;446;p3"/>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7" name="Google Shape;447;p3"/>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8" name="Google Shape;448;p3"/>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49" name="Google Shape;449;p3"/>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0" name="Google Shape;450;p3"/>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1" name="Google Shape;451;p3"/>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2" name="Google Shape;452;p3"/>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3" name="Google Shape;453;p3"/>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4" name="Google Shape;454;p3"/>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5" name="Google Shape;455;p3"/>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6" name="Google Shape;456;p3"/>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7" name="Google Shape;457;p3"/>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8" name="Google Shape;458;p3"/>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9" name="Google Shape;459;p3"/>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0" name="Google Shape;460;p3"/>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1" name="Google Shape;461;p3"/>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2" name="Google Shape;462;p3"/>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3" name="Google Shape;463;p3"/>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4" name="Google Shape;464;p3"/>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5" name="Google Shape;465;p3"/>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6" name="Google Shape;466;p3"/>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7" name="Google Shape;467;p3"/>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8" name="Google Shape;468;p3"/>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69" name="Google Shape;469;p3"/>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0" name="Google Shape;470;p3"/>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1" name="Google Shape;471;p3"/>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2" name="Google Shape;472;p3"/>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3" name="Google Shape;473;p3"/>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 name="Google Shape;474;p3"/>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 name="Google Shape;475;p3"/>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 name="Google Shape;476;p3"/>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 name="Google Shape;477;p3"/>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 name="Google Shape;478;p3"/>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 name="Google Shape;479;p3"/>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 name="Google Shape;480;p3"/>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 name="Google Shape;481;p3"/>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 name="Google Shape;482;p3"/>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 name="Google Shape;483;p3"/>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 name="Google Shape;484;p3"/>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 name="Google Shape;485;p3"/>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 name="Google Shape;486;p3"/>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 name="Google Shape;487;p3"/>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 name="Google Shape;488;p3"/>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 name="Google Shape;489;p3"/>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 name="Google Shape;490;p3"/>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 name="Google Shape;491;p3"/>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0.xml><?xml version="1.0" encoding="utf-8"?>
<p:sldLayout xmlns:a="http://schemas.openxmlformats.org/drawingml/2006/main" xmlns:r="http://schemas.openxmlformats.org/officeDocument/2006/relationships" xmlns:p="http://schemas.openxmlformats.org/presentationml/2006/main" matchingName="Title and four columns">
  <p:cSld name="CUSTOM_3_1_4_2">
    <p:spTree>
      <p:nvGrpSpPr>
        <p:cNvPr id="1" name="Shape 4142"/>
        <p:cNvGrpSpPr/>
        <p:nvPr/>
      </p:nvGrpSpPr>
      <p:grpSpPr>
        <a:xfrm>
          <a:off x="0" y="0"/>
          <a:ext cx="0" cy="0"/>
          <a:chOff x="0" y="0"/>
          <a:chExt cx="0" cy="0"/>
        </a:xfrm>
      </p:grpSpPr>
      <p:sp>
        <p:nvSpPr>
          <p:cNvPr id="4143" name="Google Shape;4143;p37"/>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sp>
        <p:nvSpPr>
          <p:cNvPr id="4144" name="Google Shape;4144;p37"/>
          <p:cNvSpPr txBox="1">
            <a:spLocks noGrp="1"/>
          </p:cNvSpPr>
          <p:nvPr>
            <p:ph type="subTitle" idx="1"/>
          </p:nvPr>
        </p:nvSpPr>
        <p:spPr>
          <a:xfrm>
            <a:off x="1706885" y="1567413"/>
            <a:ext cx="2504400" cy="4527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145" name="Google Shape;4145;p37"/>
          <p:cNvSpPr txBox="1">
            <a:spLocks noGrp="1"/>
          </p:cNvSpPr>
          <p:nvPr>
            <p:ph type="subTitle" idx="2"/>
          </p:nvPr>
        </p:nvSpPr>
        <p:spPr>
          <a:xfrm>
            <a:off x="1706874" y="1952813"/>
            <a:ext cx="2504400" cy="527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146" name="Google Shape;4146;p37"/>
          <p:cNvSpPr txBox="1">
            <a:spLocks noGrp="1"/>
          </p:cNvSpPr>
          <p:nvPr>
            <p:ph type="subTitle" idx="3"/>
          </p:nvPr>
        </p:nvSpPr>
        <p:spPr>
          <a:xfrm>
            <a:off x="1706885" y="3052463"/>
            <a:ext cx="2504400" cy="4515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147" name="Google Shape;4147;p37"/>
          <p:cNvSpPr txBox="1">
            <a:spLocks noGrp="1"/>
          </p:cNvSpPr>
          <p:nvPr>
            <p:ph type="subTitle" idx="4"/>
          </p:nvPr>
        </p:nvSpPr>
        <p:spPr>
          <a:xfrm>
            <a:off x="1706874" y="3437863"/>
            <a:ext cx="2504400" cy="527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148" name="Google Shape;4148;p37"/>
          <p:cNvSpPr txBox="1">
            <a:spLocks noGrp="1"/>
          </p:cNvSpPr>
          <p:nvPr>
            <p:ph type="subTitle" idx="5"/>
          </p:nvPr>
        </p:nvSpPr>
        <p:spPr>
          <a:xfrm>
            <a:off x="4932676" y="1567425"/>
            <a:ext cx="2504400" cy="4527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149" name="Google Shape;4149;p37"/>
          <p:cNvSpPr txBox="1">
            <a:spLocks noGrp="1"/>
          </p:cNvSpPr>
          <p:nvPr>
            <p:ph type="subTitle" idx="6"/>
          </p:nvPr>
        </p:nvSpPr>
        <p:spPr>
          <a:xfrm>
            <a:off x="4932400" y="1952796"/>
            <a:ext cx="2504400" cy="527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4150" name="Google Shape;4150;p37"/>
          <p:cNvSpPr txBox="1">
            <a:spLocks noGrp="1"/>
          </p:cNvSpPr>
          <p:nvPr>
            <p:ph type="subTitle" idx="7"/>
          </p:nvPr>
        </p:nvSpPr>
        <p:spPr>
          <a:xfrm>
            <a:off x="4932411" y="3053547"/>
            <a:ext cx="2504400" cy="451500"/>
          </a:xfrm>
          <a:prstGeom prst="rect">
            <a:avLst/>
          </a:prstGeom>
        </p:spPr>
        <p:txBody>
          <a:bodyPr spcFirstLastPara="1" wrap="square" lIns="91425" tIns="91425" rIns="91425" bIns="91425" anchor="b" anchorCtr="0">
            <a:noAutofit/>
          </a:bodyPr>
          <a:lstStyle>
            <a:lvl1pPr lvl="0" algn="ctr" rtl="0">
              <a:spcBef>
                <a:spcPts val="0"/>
              </a:spcBef>
              <a:spcAft>
                <a:spcPts val="0"/>
              </a:spcAft>
              <a:buNone/>
              <a:defRPr b="1">
                <a:solidFill>
                  <a:schemeClr val="lt2"/>
                </a:solidFill>
                <a:latin typeface="Poppins"/>
                <a:ea typeface="Poppins"/>
                <a:cs typeface="Poppins"/>
                <a:sym typeface="Poppins"/>
              </a:defRPr>
            </a:lvl1pPr>
            <a:lvl2pPr lvl="1" algn="ctr" rtl="0">
              <a:spcBef>
                <a:spcPts val="0"/>
              </a:spcBef>
              <a:spcAft>
                <a:spcPts val="0"/>
              </a:spcAft>
              <a:buNone/>
              <a:defRPr b="1">
                <a:solidFill>
                  <a:schemeClr val="lt2"/>
                </a:solidFill>
                <a:latin typeface="Poppins"/>
                <a:ea typeface="Poppins"/>
                <a:cs typeface="Poppins"/>
                <a:sym typeface="Poppins"/>
              </a:defRPr>
            </a:lvl2pPr>
            <a:lvl3pPr lvl="2" algn="ctr" rtl="0">
              <a:spcBef>
                <a:spcPts val="0"/>
              </a:spcBef>
              <a:spcAft>
                <a:spcPts val="0"/>
              </a:spcAft>
              <a:buNone/>
              <a:defRPr b="1">
                <a:solidFill>
                  <a:schemeClr val="lt2"/>
                </a:solidFill>
                <a:latin typeface="Poppins"/>
                <a:ea typeface="Poppins"/>
                <a:cs typeface="Poppins"/>
                <a:sym typeface="Poppins"/>
              </a:defRPr>
            </a:lvl3pPr>
            <a:lvl4pPr lvl="3" algn="ctr" rtl="0">
              <a:spcBef>
                <a:spcPts val="0"/>
              </a:spcBef>
              <a:spcAft>
                <a:spcPts val="0"/>
              </a:spcAft>
              <a:buNone/>
              <a:defRPr b="1">
                <a:solidFill>
                  <a:schemeClr val="lt2"/>
                </a:solidFill>
                <a:latin typeface="Poppins"/>
                <a:ea typeface="Poppins"/>
                <a:cs typeface="Poppins"/>
                <a:sym typeface="Poppins"/>
              </a:defRPr>
            </a:lvl4pPr>
            <a:lvl5pPr lvl="4" algn="ctr" rtl="0">
              <a:spcBef>
                <a:spcPts val="0"/>
              </a:spcBef>
              <a:spcAft>
                <a:spcPts val="0"/>
              </a:spcAft>
              <a:buNone/>
              <a:defRPr b="1">
                <a:solidFill>
                  <a:schemeClr val="lt2"/>
                </a:solidFill>
                <a:latin typeface="Poppins"/>
                <a:ea typeface="Poppins"/>
                <a:cs typeface="Poppins"/>
                <a:sym typeface="Poppins"/>
              </a:defRPr>
            </a:lvl5pPr>
            <a:lvl6pPr lvl="5" algn="ctr" rtl="0">
              <a:spcBef>
                <a:spcPts val="0"/>
              </a:spcBef>
              <a:spcAft>
                <a:spcPts val="0"/>
              </a:spcAft>
              <a:buNone/>
              <a:defRPr b="1">
                <a:solidFill>
                  <a:schemeClr val="lt2"/>
                </a:solidFill>
                <a:latin typeface="Poppins"/>
                <a:ea typeface="Poppins"/>
                <a:cs typeface="Poppins"/>
                <a:sym typeface="Poppins"/>
              </a:defRPr>
            </a:lvl6pPr>
            <a:lvl7pPr lvl="6" algn="ctr" rtl="0">
              <a:spcBef>
                <a:spcPts val="0"/>
              </a:spcBef>
              <a:spcAft>
                <a:spcPts val="0"/>
              </a:spcAft>
              <a:buNone/>
              <a:defRPr b="1">
                <a:solidFill>
                  <a:schemeClr val="lt2"/>
                </a:solidFill>
                <a:latin typeface="Poppins"/>
                <a:ea typeface="Poppins"/>
                <a:cs typeface="Poppins"/>
                <a:sym typeface="Poppins"/>
              </a:defRPr>
            </a:lvl7pPr>
            <a:lvl8pPr lvl="7" algn="ctr" rtl="0">
              <a:spcBef>
                <a:spcPts val="0"/>
              </a:spcBef>
              <a:spcAft>
                <a:spcPts val="0"/>
              </a:spcAft>
              <a:buNone/>
              <a:defRPr b="1">
                <a:solidFill>
                  <a:schemeClr val="lt2"/>
                </a:solidFill>
                <a:latin typeface="Poppins"/>
                <a:ea typeface="Poppins"/>
                <a:cs typeface="Poppins"/>
                <a:sym typeface="Poppins"/>
              </a:defRPr>
            </a:lvl8pPr>
            <a:lvl9pPr lvl="8" algn="ctr"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4151" name="Google Shape;4151;p37"/>
          <p:cNvSpPr txBox="1">
            <a:spLocks noGrp="1"/>
          </p:cNvSpPr>
          <p:nvPr>
            <p:ph type="subTitle" idx="8"/>
          </p:nvPr>
        </p:nvSpPr>
        <p:spPr>
          <a:xfrm>
            <a:off x="4932400" y="3437850"/>
            <a:ext cx="2504400" cy="5274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grpSp>
        <p:nvGrpSpPr>
          <p:cNvPr id="4152" name="Google Shape;4152;p37"/>
          <p:cNvGrpSpPr/>
          <p:nvPr/>
        </p:nvGrpSpPr>
        <p:grpSpPr>
          <a:xfrm>
            <a:off x="322600" y="233554"/>
            <a:ext cx="8489357" cy="4737672"/>
            <a:chOff x="322600" y="233554"/>
            <a:chExt cx="8489357" cy="4737672"/>
          </a:xfrm>
        </p:grpSpPr>
        <p:sp>
          <p:nvSpPr>
            <p:cNvPr id="4153" name="Google Shape;4153;p37"/>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4" name="Google Shape;4154;p37"/>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55" name="Google Shape;4155;p37"/>
          <p:cNvGrpSpPr/>
          <p:nvPr/>
        </p:nvGrpSpPr>
        <p:grpSpPr>
          <a:xfrm flipH="1">
            <a:off x="7996197" y="4016788"/>
            <a:ext cx="1081397" cy="1105658"/>
            <a:chOff x="3454500" y="2611550"/>
            <a:chExt cx="814550" cy="832825"/>
          </a:xfrm>
        </p:grpSpPr>
        <p:sp>
          <p:nvSpPr>
            <p:cNvPr id="4156" name="Google Shape;4156;p37"/>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7" name="Google Shape;4157;p37"/>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8" name="Google Shape;4158;p37"/>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59" name="Google Shape;4159;p37"/>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0" name="Google Shape;4160;p37"/>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1" name="Google Shape;4161;p37"/>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2" name="Google Shape;4162;p37"/>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3" name="Google Shape;4163;p37"/>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4" name="Google Shape;4164;p37"/>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5" name="Google Shape;4165;p37"/>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6" name="Google Shape;4166;p37"/>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7" name="Google Shape;4167;p37"/>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8" name="Google Shape;4168;p37"/>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69" name="Google Shape;4169;p37"/>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0" name="Google Shape;4170;p37"/>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1" name="Google Shape;4171;p37"/>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2" name="Google Shape;4172;p37"/>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3" name="Google Shape;4173;p37"/>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4" name="Google Shape;4174;p37"/>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5" name="Google Shape;4175;p37"/>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6" name="Google Shape;4176;p37"/>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7" name="Google Shape;4177;p37"/>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8" name="Google Shape;4178;p37"/>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79" name="Google Shape;4179;p37"/>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0" name="Google Shape;4180;p37"/>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1" name="Google Shape;4181;p37"/>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2" name="Google Shape;4182;p37"/>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3" name="Google Shape;4183;p37"/>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4" name="Google Shape;4184;p37"/>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5" name="Google Shape;4185;p37"/>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6" name="Google Shape;4186;p37"/>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7" name="Google Shape;4187;p37"/>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8" name="Google Shape;4188;p37"/>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89" name="Google Shape;4189;p37"/>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0" name="Google Shape;4190;p37"/>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1" name="Google Shape;4191;p37"/>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2" name="Google Shape;4192;p37"/>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3" name="Google Shape;4193;p37"/>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194" name="Google Shape;4194;p37"/>
          <p:cNvGrpSpPr/>
          <p:nvPr/>
        </p:nvGrpSpPr>
        <p:grpSpPr>
          <a:xfrm rot="10800000">
            <a:off x="8239637" y="233550"/>
            <a:ext cx="1064075" cy="1066350"/>
            <a:chOff x="3410550" y="1182250"/>
            <a:chExt cx="1064075" cy="1066350"/>
          </a:xfrm>
        </p:grpSpPr>
        <p:sp>
          <p:nvSpPr>
            <p:cNvPr id="4195" name="Google Shape;4195;p37"/>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6" name="Google Shape;4196;p37"/>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7" name="Google Shape;4197;p37"/>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8" name="Google Shape;4198;p37"/>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99" name="Google Shape;4199;p37"/>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0" name="Google Shape;4200;p37"/>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1" name="Google Shape;4201;p37"/>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2" name="Google Shape;4202;p37"/>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3" name="Google Shape;4203;p37"/>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4" name="Google Shape;4204;p37"/>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5" name="Google Shape;4205;p37"/>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6" name="Google Shape;4206;p37"/>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7" name="Google Shape;4207;p37"/>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8" name="Google Shape;4208;p37"/>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09" name="Google Shape;4209;p37"/>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0" name="Google Shape;4210;p37"/>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1" name="Google Shape;4211;p37"/>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2" name="Google Shape;4212;p37"/>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13" name="Google Shape;4213;p37"/>
          <p:cNvGrpSpPr/>
          <p:nvPr/>
        </p:nvGrpSpPr>
        <p:grpSpPr>
          <a:xfrm rot="-1328761" flipH="1">
            <a:off x="8212385" y="113473"/>
            <a:ext cx="503318" cy="496197"/>
            <a:chOff x="1942525" y="2262100"/>
            <a:chExt cx="486625" cy="479800"/>
          </a:xfrm>
        </p:grpSpPr>
        <p:sp>
          <p:nvSpPr>
            <p:cNvPr id="4214" name="Google Shape;4214;p37"/>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5" name="Google Shape;4215;p37"/>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6" name="Google Shape;4216;p37"/>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7" name="Google Shape;4217;p37"/>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8" name="Google Shape;4218;p37"/>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19" name="Google Shape;4219;p37"/>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0" name="Google Shape;4220;p37"/>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1" name="Google Shape;4221;p37"/>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2" name="Google Shape;4222;p37"/>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3" name="Google Shape;4223;p37"/>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4" name="Google Shape;4224;p37"/>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5" name="Google Shape;4225;p37"/>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6" name="Google Shape;4226;p37"/>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7" name="Google Shape;4227;p37"/>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8" name="Google Shape;4228;p37"/>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29" name="Google Shape;4229;p37"/>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0" name="Google Shape;4230;p37"/>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1" name="Google Shape;4231;p37"/>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2" name="Google Shape;4232;p37"/>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33" name="Google Shape;4233;p37"/>
          <p:cNvGrpSpPr/>
          <p:nvPr/>
        </p:nvGrpSpPr>
        <p:grpSpPr>
          <a:xfrm rot="10800000" flipH="1">
            <a:off x="-126437" y="233550"/>
            <a:ext cx="1064075" cy="1066350"/>
            <a:chOff x="3410550" y="1182250"/>
            <a:chExt cx="1064075" cy="1066350"/>
          </a:xfrm>
        </p:grpSpPr>
        <p:sp>
          <p:nvSpPr>
            <p:cNvPr id="4234" name="Google Shape;4234;p37"/>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5" name="Google Shape;4235;p37"/>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6" name="Google Shape;4236;p37"/>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7" name="Google Shape;4237;p37"/>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8" name="Google Shape;4238;p37"/>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39" name="Google Shape;4239;p37"/>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0" name="Google Shape;4240;p37"/>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1" name="Google Shape;4241;p37"/>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2" name="Google Shape;4242;p37"/>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3" name="Google Shape;4243;p37"/>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4" name="Google Shape;4244;p37"/>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5" name="Google Shape;4245;p37"/>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6" name="Google Shape;4246;p37"/>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7" name="Google Shape;4247;p37"/>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8" name="Google Shape;4248;p37"/>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49" name="Google Shape;4249;p37"/>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0" name="Google Shape;4250;p37"/>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1" name="Google Shape;4251;p37"/>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252" name="Google Shape;4252;p37"/>
          <p:cNvGrpSpPr/>
          <p:nvPr/>
        </p:nvGrpSpPr>
        <p:grpSpPr>
          <a:xfrm rot="1328761">
            <a:off x="461571" y="113473"/>
            <a:ext cx="503318" cy="496197"/>
            <a:chOff x="1942525" y="2262100"/>
            <a:chExt cx="486625" cy="479800"/>
          </a:xfrm>
        </p:grpSpPr>
        <p:sp>
          <p:nvSpPr>
            <p:cNvPr id="4253" name="Google Shape;4253;p37"/>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4" name="Google Shape;4254;p37"/>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5" name="Google Shape;4255;p37"/>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6" name="Google Shape;4256;p37"/>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7" name="Google Shape;4257;p37"/>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8" name="Google Shape;4258;p37"/>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59" name="Google Shape;4259;p37"/>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0" name="Google Shape;4260;p37"/>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1" name="Google Shape;4261;p37"/>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2" name="Google Shape;4262;p37"/>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3" name="Google Shape;4263;p37"/>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4" name="Google Shape;4264;p37"/>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5" name="Google Shape;4265;p37"/>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6" name="Google Shape;4266;p37"/>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7" name="Google Shape;4267;p37"/>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8" name="Google Shape;4268;p37"/>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69" name="Google Shape;4269;p37"/>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0" name="Google Shape;4270;p37"/>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271" name="Google Shape;4271;p37"/>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1.xml><?xml version="1.0" encoding="utf-8"?>
<p:sldLayout xmlns:a="http://schemas.openxmlformats.org/drawingml/2006/main" xmlns:r="http://schemas.openxmlformats.org/officeDocument/2006/relationships" xmlns:p="http://schemas.openxmlformats.org/presentationml/2006/main" matchingName="Thanks">
  <p:cSld name="CUSTOM_12_3">
    <p:spTree>
      <p:nvGrpSpPr>
        <p:cNvPr id="1" name="Shape 4736"/>
        <p:cNvGrpSpPr/>
        <p:nvPr/>
      </p:nvGrpSpPr>
      <p:grpSpPr>
        <a:xfrm>
          <a:off x="0" y="0"/>
          <a:ext cx="0" cy="0"/>
          <a:chOff x="0" y="0"/>
          <a:chExt cx="0" cy="0"/>
        </a:xfrm>
      </p:grpSpPr>
      <p:sp>
        <p:nvSpPr>
          <p:cNvPr id="4737" name="Google Shape;4737;p41"/>
          <p:cNvSpPr txBox="1">
            <a:spLocks noGrp="1"/>
          </p:cNvSpPr>
          <p:nvPr>
            <p:ph type="subTitle" idx="1"/>
          </p:nvPr>
        </p:nvSpPr>
        <p:spPr>
          <a:xfrm>
            <a:off x="3876950" y="1788747"/>
            <a:ext cx="3849600" cy="1017300"/>
          </a:xfrm>
          <a:prstGeom prst="rect">
            <a:avLst/>
          </a:prstGeom>
        </p:spPr>
        <p:txBody>
          <a:bodyPr spcFirstLastPara="1" wrap="square" lIns="91425" tIns="91425" rIns="91425" bIns="91425" anchor="ctr" anchorCtr="0">
            <a:noAutofit/>
          </a:bodyPr>
          <a:lstStyle>
            <a:lvl1pPr lvl="0" rtl="0">
              <a:spcBef>
                <a:spcPts val="0"/>
              </a:spcBef>
              <a:spcAft>
                <a:spcPts val="0"/>
              </a:spcAft>
              <a:buNone/>
              <a:defRPr sz="1400"/>
            </a:lvl1pPr>
            <a:lvl2pPr lvl="1" rtl="0">
              <a:spcBef>
                <a:spcPts val="0"/>
              </a:spcBef>
              <a:spcAft>
                <a:spcPts val="0"/>
              </a:spcAft>
              <a:buNone/>
              <a:defRPr sz="1400"/>
            </a:lvl2pPr>
            <a:lvl3pPr lvl="2" rtl="0">
              <a:spcBef>
                <a:spcPts val="0"/>
              </a:spcBef>
              <a:spcAft>
                <a:spcPts val="0"/>
              </a:spcAft>
              <a:buNone/>
              <a:defRPr sz="1400"/>
            </a:lvl3pPr>
            <a:lvl4pPr lvl="3" rtl="0">
              <a:spcBef>
                <a:spcPts val="0"/>
              </a:spcBef>
              <a:spcAft>
                <a:spcPts val="0"/>
              </a:spcAft>
              <a:buNone/>
              <a:defRPr sz="1400"/>
            </a:lvl4pPr>
            <a:lvl5pPr lvl="4" rtl="0">
              <a:spcBef>
                <a:spcPts val="0"/>
              </a:spcBef>
              <a:spcAft>
                <a:spcPts val="0"/>
              </a:spcAft>
              <a:buNone/>
              <a:defRPr sz="1400"/>
            </a:lvl5pPr>
            <a:lvl6pPr lvl="5" rtl="0">
              <a:spcBef>
                <a:spcPts val="0"/>
              </a:spcBef>
              <a:spcAft>
                <a:spcPts val="0"/>
              </a:spcAft>
              <a:buNone/>
              <a:defRPr sz="1400"/>
            </a:lvl6pPr>
            <a:lvl7pPr lvl="6" rtl="0">
              <a:spcBef>
                <a:spcPts val="0"/>
              </a:spcBef>
              <a:spcAft>
                <a:spcPts val="0"/>
              </a:spcAft>
              <a:buNone/>
              <a:defRPr sz="1400"/>
            </a:lvl7pPr>
            <a:lvl8pPr lvl="7" rtl="0">
              <a:spcBef>
                <a:spcPts val="0"/>
              </a:spcBef>
              <a:spcAft>
                <a:spcPts val="0"/>
              </a:spcAft>
              <a:buNone/>
              <a:defRPr sz="1400"/>
            </a:lvl8pPr>
            <a:lvl9pPr lvl="8" rtl="0">
              <a:spcBef>
                <a:spcPts val="0"/>
              </a:spcBef>
              <a:spcAft>
                <a:spcPts val="0"/>
              </a:spcAft>
              <a:buNone/>
              <a:defRPr sz="1400"/>
            </a:lvl9pPr>
          </a:lstStyle>
          <a:p>
            <a:endParaRPr/>
          </a:p>
        </p:txBody>
      </p:sp>
      <p:sp>
        <p:nvSpPr>
          <p:cNvPr id="4738" name="Google Shape;4738;p41"/>
          <p:cNvSpPr txBox="1"/>
          <p:nvPr/>
        </p:nvSpPr>
        <p:spPr>
          <a:xfrm>
            <a:off x="3876950" y="3583600"/>
            <a:ext cx="3849600" cy="6597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300"/>
              </a:spcBef>
              <a:spcAft>
                <a:spcPts val="0"/>
              </a:spcAft>
              <a:buNone/>
            </a:pPr>
            <a:r>
              <a:rPr lang="en" sz="1200" b="1">
                <a:solidFill>
                  <a:schemeClr val="dk1"/>
                </a:solidFill>
                <a:latin typeface="Catamaran"/>
                <a:ea typeface="Catamaran"/>
                <a:cs typeface="Catamaran"/>
                <a:sym typeface="Catamaran"/>
              </a:rPr>
              <a:t>CREDITS:</a:t>
            </a:r>
            <a:r>
              <a:rPr lang="en" sz="1200">
                <a:solidFill>
                  <a:schemeClr val="dk1"/>
                </a:solidFill>
                <a:latin typeface="Catamaran"/>
                <a:ea typeface="Catamaran"/>
                <a:cs typeface="Catamaran"/>
                <a:sym typeface="Catamaran"/>
              </a:rPr>
              <a:t> This presentation template was created by </a:t>
            </a:r>
            <a:r>
              <a:rPr lang="en" sz="1200" b="1" u="sng">
                <a:solidFill>
                  <a:schemeClr val="hlink"/>
                </a:solidFill>
                <a:latin typeface="Catamaran"/>
                <a:ea typeface="Catamaran"/>
                <a:cs typeface="Catamaran"/>
                <a:sym typeface="Catamaran"/>
                <a:hlinkClick r:id="rId2"/>
              </a:rPr>
              <a:t>Slidesgo</a:t>
            </a:r>
            <a:r>
              <a:rPr lang="en" sz="1200">
                <a:solidFill>
                  <a:schemeClr val="dk1"/>
                </a:solidFill>
                <a:latin typeface="Catamaran"/>
                <a:ea typeface="Catamaran"/>
                <a:cs typeface="Catamaran"/>
                <a:sym typeface="Catamaran"/>
              </a:rPr>
              <a:t>, and includes icons by </a:t>
            </a:r>
            <a:r>
              <a:rPr lang="en" sz="1200" b="1" u="sng">
                <a:solidFill>
                  <a:schemeClr val="hlink"/>
                </a:solidFill>
                <a:latin typeface="Catamaran"/>
                <a:ea typeface="Catamaran"/>
                <a:cs typeface="Catamaran"/>
                <a:sym typeface="Catamaran"/>
                <a:hlinkClick r:id="rId3"/>
              </a:rPr>
              <a:t>Flaticon</a:t>
            </a:r>
            <a:r>
              <a:rPr lang="en" sz="1200">
                <a:solidFill>
                  <a:schemeClr val="dk1"/>
                </a:solidFill>
                <a:latin typeface="Catamaran"/>
                <a:ea typeface="Catamaran"/>
                <a:cs typeface="Catamaran"/>
                <a:sym typeface="Catamaran"/>
              </a:rPr>
              <a:t>, and infographics &amp; images by </a:t>
            </a:r>
            <a:r>
              <a:rPr lang="en" sz="1200" b="1" u="sng">
                <a:solidFill>
                  <a:schemeClr val="hlink"/>
                </a:solidFill>
                <a:latin typeface="Catamaran"/>
                <a:ea typeface="Catamaran"/>
                <a:cs typeface="Catamaran"/>
                <a:sym typeface="Catamaran"/>
                <a:hlinkClick r:id="rId4"/>
              </a:rPr>
              <a:t>Freepik</a:t>
            </a:r>
            <a:endParaRPr sz="1200" b="1">
              <a:solidFill>
                <a:schemeClr val="dk1"/>
              </a:solidFill>
              <a:latin typeface="Catamaran"/>
              <a:ea typeface="Catamaran"/>
              <a:cs typeface="Catamaran"/>
              <a:sym typeface="Catamaran"/>
            </a:endParaRPr>
          </a:p>
        </p:txBody>
      </p:sp>
      <p:sp>
        <p:nvSpPr>
          <p:cNvPr id="4739" name="Google Shape;4739;p41"/>
          <p:cNvSpPr txBox="1">
            <a:spLocks noGrp="1"/>
          </p:cNvSpPr>
          <p:nvPr>
            <p:ph type="title"/>
          </p:nvPr>
        </p:nvSpPr>
        <p:spPr>
          <a:xfrm>
            <a:off x="3823650" y="693750"/>
            <a:ext cx="4613400" cy="1095000"/>
          </a:xfrm>
          <a:prstGeom prst="rect">
            <a:avLst/>
          </a:prstGeom>
        </p:spPr>
        <p:txBody>
          <a:bodyPr spcFirstLastPara="1" wrap="square" lIns="91425" tIns="91425" rIns="91425" bIns="91425" anchor="ctr" anchorCtr="0">
            <a:noAutofit/>
          </a:bodyPr>
          <a:lstStyle>
            <a:lvl1pPr lvl="0" rtl="0">
              <a:lnSpc>
                <a:spcPct val="115000"/>
              </a:lnSpc>
              <a:spcBef>
                <a:spcPts val="0"/>
              </a:spcBef>
              <a:spcAft>
                <a:spcPts val="0"/>
              </a:spcAft>
              <a:buSzPts val="5000"/>
              <a:buNone/>
              <a:defRPr sz="6500"/>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4740" name="Google Shape;4740;p41"/>
          <p:cNvGrpSpPr/>
          <p:nvPr/>
        </p:nvGrpSpPr>
        <p:grpSpPr>
          <a:xfrm>
            <a:off x="250313" y="163222"/>
            <a:ext cx="8643377" cy="4878328"/>
            <a:chOff x="250313" y="163222"/>
            <a:chExt cx="8643377" cy="4878328"/>
          </a:xfrm>
        </p:grpSpPr>
        <p:sp>
          <p:nvSpPr>
            <p:cNvPr id="4741" name="Google Shape;4741;p41"/>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2" name="Google Shape;4742;p41"/>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743" name="Google Shape;4743;p41"/>
          <p:cNvGrpSpPr/>
          <p:nvPr/>
        </p:nvGrpSpPr>
        <p:grpSpPr>
          <a:xfrm>
            <a:off x="-52450" y="770875"/>
            <a:ext cx="2856200" cy="1276275"/>
            <a:chOff x="2533225" y="915450"/>
            <a:chExt cx="2856200" cy="1276275"/>
          </a:xfrm>
        </p:grpSpPr>
        <p:sp>
          <p:nvSpPr>
            <p:cNvPr id="4744" name="Google Shape;4744;p41"/>
            <p:cNvSpPr/>
            <p:nvPr/>
          </p:nvSpPr>
          <p:spPr>
            <a:xfrm>
              <a:off x="2551150" y="1255525"/>
              <a:ext cx="935125" cy="786000"/>
            </a:xfrm>
            <a:custGeom>
              <a:avLst/>
              <a:gdLst/>
              <a:ahLst/>
              <a:cxnLst/>
              <a:rect l="l" t="t" r="r" b="b"/>
              <a:pathLst>
                <a:path w="37405" h="31440" extrusionOk="0">
                  <a:moveTo>
                    <a:pt x="17095" y="1274"/>
                  </a:moveTo>
                  <a:cubicBezTo>
                    <a:pt x="18771" y="1274"/>
                    <a:pt x="20455" y="1767"/>
                    <a:pt x="21095" y="2636"/>
                  </a:cubicBezTo>
                  <a:cubicBezTo>
                    <a:pt x="20985" y="2651"/>
                    <a:pt x="20888" y="2680"/>
                    <a:pt x="20794" y="2680"/>
                  </a:cubicBezTo>
                  <a:cubicBezTo>
                    <a:pt x="20771" y="2680"/>
                    <a:pt x="20749" y="2678"/>
                    <a:pt x="20727" y="2675"/>
                  </a:cubicBezTo>
                  <a:cubicBezTo>
                    <a:pt x="20436" y="2578"/>
                    <a:pt x="20126" y="2520"/>
                    <a:pt x="19875" y="2345"/>
                  </a:cubicBezTo>
                  <a:cubicBezTo>
                    <a:pt x="19096" y="1769"/>
                    <a:pt x="18276" y="1575"/>
                    <a:pt x="17435" y="1575"/>
                  </a:cubicBezTo>
                  <a:cubicBezTo>
                    <a:pt x="16748" y="1575"/>
                    <a:pt x="16047" y="1704"/>
                    <a:pt x="15342" y="1861"/>
                  </a:cubicBezTo>
                  <a:cubicBezTo>
                    <a:pt x="15013" y="1938"/>
                    <a:pt x="14645" y="1977"/>
                    <a:pt x="14296" y="2016"/>
                  </a:cubicBezTo>
                  <a:cubicBezTo>
                    <a:pt x="14296" y="1958"/>
                    <a:pt x="14296" y="1900"/>
                    <a:pt x="14296" y="1842"/>
                  </a:cubicBezTo>
                  <a:cubicBezTo>
                    <a:pt x="15070" y="1455"/>
                    <a:pt x="16081" y="1274"/>
                    <a:pt x="17095" y="1274"/>
                  </a:cubicBezTo>
                  <a:close/>
                  <a:moveTo>
                    <a:pt x="12998" y="2035"/>
                  </a:moveTo>
                  <a:cubicBezTo>
                    <a:pt x="13018" y="2113"/>
                    <a:pt x="13037" y="2210"/>
                    <a:pt x="13056" y="2287"/>
                  </a:cubicBezTo>
                  <a:cubicBezTo>
                    <a:pt x="12165" y="2461"/>
                    <a:pt x="11294" y="2616"/>
                    <a:pt x="10422" y="2791"/>
                  </a:cubicBezTo>
                  <a:cubicBezTo>
                    <a:pt x="10403" y="2694"/>
                    <a:pt x="10383" y="2616"/>
                    <a:pt x="10364" y="2520"/>
                  </a:cubicBezTo>
                  <a:lnTo>
                    <a:pt x="12998" y="2035"/>
                  </a:lnTo>
                  <a:close/>
                  <a:moveTo>
                    <a:pt x="15768" y="10907"/>
                  </a:moveTo>
                  <a:cubicBezTo>
                    <a:pt x="15788" y="10946"/>
                    <a:pt x="15826" y="10984"/>
                    <a:pt x="15846" y="11023"/>
                  </a:cubicBezTo>
                  <a:cubicBezTo>
                    <a:pt x="15826" y="11081"/>
                    <a:pt x="15807" y="11139"/>
                    <a:pt x="15768" y="11159"/>
                  </a:cubicBezTo>
                  <a:cubicBezTo>
                    <a:pt x="14160" y="12282"/>
                    <a:pt x="13405" y="14006"/>
                    <a:pt x="12901" y="15769"/>
                  </a:cubicBezTo>
                  <a:cubicBezTo>
                    <a:pt x="12359" y="17706"/>
                    <a:pt x="11158" y="19004"/>
                    <a:pt x="9492" y="19934"/>
                  </a:cubicBezTo>
                  <a:cubicBezTo>
                    <a:pt x="8827" y="20304"/>
                    <a:pt x="8132" y="20460"/>
                    <a:pt x="7427" y="20460"/>
                  </a:cubicBezTo>
                  <a:cubicBezTo>
                    <a:pt x="6878" y="20460"/>
                    <a:pt x="6324" y="20366"/>
                    <a:pt x="5773" y="20205"/>
                  </a:cubicBezTo>
                  <a:cubicBezTo>
                    <a:pt x="4901" y="19953"/>
                    <a:pt x="3991" y="18771"/>
                    <a:pt x="3991" y="17997"/>
                  </a:cubicBezTo>
                  <a:lnTo>
                    <a:pt x="3991" y="17997"/>
                  </a:lnTo>
                  <a:cubicBezTo>
                    <a:pt x="4262" y="18384"/>
                    <a:pt x="4475" y="18771"/>
                    <a:pt x="4766" y="19043"/>
                  </a:cubicBezTo>
                  <a:cubicBezTo>
                    <a:pt x="5114" y="19372"/>
                    <a:pt x="5502" y="19740"/>
                    <a:pt x="5928" y="19856"/>
                  </a:cubicBezTo>
                  <a:cubicBezTo>
                    <a:pt x="6415" y="19999"/>
                    <a:pt x="6900" y="20077"/>
                    <a:pt x="7378" y="20077"/>
                  </a:cubicBezTo>
                  <a:cubicBezTo>
                    <a:pt x="8192" y="20077"/>
                    <a:pt x="8987" y="19853"/>
                    <a:pt x="9744" y="19353"/>
                  </a:cubicBezTo>
                  <a:cubicBezTo>
                    <a:pt x="11158" y="18442"/>
                    <a:pt x="12127" y="17241"/>
                    <a:pt x="12630" y="15614"/>
                  </a:cubicBezTo>
                  <a:cubicBezTo>
                    <a:pt x="12998" y="14491"/>
                    <a:pt x="13579" y="13445"/>
                    <a:pt x="14141" y="12399"/>
                  </a:cubicBezTo>
                  <a:cubicBezTo>
                    <a:pt x="14393" y="11934"/>
                    <a:pt x="14838" y="11566"/>
                    <a:pt x="15226" y="11159"/>
                  </a:cubicBezTo>
                  <a:cubicBezTo>
                    <a:pt x="15361" y="11043"/>
                    <a:pt x="15594" y="10984"/>
                    <a:pt x="15768" y="10907"/>
                  </a:cubicBezTo>
                  <a:close/>
                  <a:moveTo>
                    <a:pt x="1918" y="22123"/>
                  </a:moveTo>
                  <a:cubicBezTo>
                    <a:pt x="2499" y="22878"/>
                    <a:pt x="3022" y="23537"/>
                    <a:pt x="3604" y="24273"/>
                  </a:cubicBezTo>
                  <a:cubicBezTo>
                    <a:pt x="2848" y="24195"/>
                    <a:pt x="1802" y="22859"/>
                    <a:pt x="1918" y="22123"/>
                  </a:cubicBezTo>
                  <a:close/>
                  <a:moveTo>
                    <a:pt x="14393" y="22200"/>
                  </a:moveTo>
                  <a:lnTo>
                    <a:pt x="14393" y="22200"/>
                  </a:lnTo>
                  <a:cubicBezTo>
                    <a:pt x="14180" y="23265"/>
                    <a:pt x="12921" y="24253"/>
                    <a:pt x="11875" y="24311"/>
                  </a:cubicBezTo>
                  <a:cubicBezTo>
                    <a:pt x="9589" y="24408"/>
                    <a:pt x="7303" y="24544"/>
                    <a:pt x="5018" y="24641"/>
                  </a:cubicBezTo>
                  <a:cubicBezTo>
                    <a:pt x="4982" y="24643"/>
                    <a:pt x="4947" y="24645"/>
                    <a:pt x="4912" y="24645"/>
                  </a:cubicBezTo>
                  <a:cubicBezTo>
                    <a:pt x="4695" y="24645"/>
                    <a:pt x="4476" y="24599"/>
                    <a:pt x="4243" y="24583"/>
                  </a:cubicBezTo>
                  <a:cubicBezTo>
                    <a:pt x="4243" y="24505"/>
                    <a:pt x="4243" y="24447"/>
                    <a:pt x="4243" y="24369"/>
                  </a:cubicBezTo>
                  <a:cubicBezTo>
                    <a:pt x="4882" y="24311"/>
                    <a:pt x="5502" y="24234"/>
                    <a:pt x="6122" y="24195"/>
                  </a:cubicBezTo>
                  <a:cubicBezTo>
                    <a:pt x="8001" y="24079"/>
                    <a:pt x="9880" y="23982"/>
                    <a:pt x="11758" y="23905"/>
                  </a:cubicBezTo>
                  <a:cubicBezTo>
                    <a:pt x="12572" y="23866"/>
                    <a:pt x="13076" y="23420"/>
                    <a:pt x="13579" y="22897"/>
                  </a:cubicBezTo>
                  <a:cubicBezTo>
                    <a:pt x="13812" y="22626"/>
                    <a:pt x="14083" y="22413"/>
                    <a:pt x="14393" y="22200"/>
                  </a:cubicBezTo>
                  <a:close/>
                  <a:moveTo>
                    <a:pt x="27080" y="23362"/>
                  </a:moveTo>
                  <a:cubicBezTo>
                    <a:pt x="27429" y="23846"/>
                    <a:pt x="27797" y="24331"/>
                    <a:pt x="28223" y="24912"/>
                  </a:cubicBezTo>
                  <a:cubicBezTo>
                    <a:pt x="27603" y="24834"/>
                    <a:pt x="27003" y="24040"/>
                    <a:pt x="26945" y="23459"/>
                  </a:cubicBezTo>
                  <a:cubicBezTo>
                    <a:pt x="26984" y="23420"/>
                    <a:pt x="27022" y="23382"/>
                    <a:pt x="27080" y="23362"/>
                  </a:cubicBezTo>
                  <a:close/>
                  <a:moveTo>
                    <a:pt x="17780" y="0"/>
                  </a:moveTo>
                  <a:cubicBezTo>
                    <a:pt x="16830" y="0"/>
                    <a:pt x="15892" y="175"/>
                    <a:pt x="14974" y="408"/>
                  </a:cubicBezTo>
                  <a:cubicBezTo>
                    <a:pt x="13289" y="834"/>
                    <a:pt x="11584" y="1260"/>
                    <a:pt x="9918" y="1764"/>
                  </a:cubicBezTo>
                  <a:cubicBezTo>
                    <a:pt x="9318" y="1938"/>
                    <a:pt x="8582" y="2190"/>
                    <a:pt x="8214" y="2655"/>
                  </a:cubicBezTo>
                  <a:cubicBezTo>
                    <a:pt x="7342" y="3721"/>
                    <a:pt x="6722" y="4999"/>
                    <a:pt x="6548" y="6394"/>
                  </a:cubicBezTo>
                  <a:cubicBezTo>
                    <a:pt x="6373" y="7827"/>
                    <a:pt x="6296" y="9261"/>
                    <a:pt x="6277" y="10694"/>
                  </a:cubicBezTo>
                  <a:cubicBezTo>
                    <a:pt x="6238" y="12089"/>
                    <a:pt x="5754" y="13212"/>
                    <a:pt x="4727" y="14161"/>
                  </a:cubicBezTo>
                  <a:cubicBezTo>
                    <a:pt x="3758" y="15014"/>
                    <a:pt x="3022" y="16060"/>
                    <a:pt x="2809" y="17377"/>
                  </a:cubicBezTo>
                  <a:cubicBezTo>
                    <a:pt x="2771" y="17512"/>
                    <a:pt x="2693" y="17629"/>
                    <a:pt x="2635" y="17764"/>
                  </a:cubicBezTo>
                  <a:cubicBezTo>
                    <a:pt x="2577" y="17745"/>
                    <a:pt x="2519" y="17745"/>
                    <a:pt x="2441" y="17725"/>
                  </a:cubicBezTo>
                  <a:cubicBezTo>
                    <a:pt x="2461" y="17512"/>
                    <a:pt x="2422" y="17280"/>
                    <a:pt x="2461" y="17067"/>
                  </a:cubicBezTo>
                  <a:cubicBezTo>
                    <a:pt x="2693" y="15866"/>
                    <a:pt x="3526" y="15033"/>
                    <a:pt x="4223" y="14103"/>
                  </a:cubicBezTo>
                  <a:cubicBezTo>
                    <a:pt x="4669" y="13541"/>
                    <a:pt x="5114" y="12980"/>
                    <a:pt x="5463" y="12360"/>
                  </a:cubicBezTo>
                  <a:cubicBezTo>
                    <a:pt x="5696" y="11895"/>
                    <a:pt x="5754" y="11333"/>
                    <a:pt x="5889" y="10810"/>
                  </a:cubicBezTo>
                  <a:lnTo>
                    <a:pt x="5734" y="10752"/>
                  </a:lnTo>
                  <a:cubicBezTo>
                    <a:pt x="4746" y="11585"/>
                    <a:pt x="3623" y="12263"/>
                    <a:pt x="3274" y="13677"/>
                  </a:cubicBezTo>
                  <a:cubicBezTo>
                    <a:pt x="3100" y="14432"/>
                    <a:pt x="2558" y="14975"/>
                    <a:pt x="1899" y="15401"/>
                  </a:cubicBezTo>
                  <a:cubicBezTo>
                    <a:pt x="427" y="16350"/>
                    <a:pt x="1" y="17842"/>
                    <a:pt x="97" y="19411"/>
                  </a:cubicBezTo>
                  <a:cubicBezTo>
                    <a:pt x="214" y="21619"/>
                    <a:pt x="989" y="23517"/>
                    <a:pt x="2906" y="24892"/>
                  </a:cubicBezTo>
                  <a:cubicBezTo>
                    <a:pt x="3544" y="25357"/>
                    <a:pt x="4106" y="25625"/>
                    <a:pt x="4780" y="25625"/>
                  </a:cubicBezTo>
                  <a:cubicBezTo>
                    <a:pt x="5005" y="25625"/>
                    <a:pt x="5244" y="25595"/>
                    <a:pt x="5502" y="25532"/>
                  </a:cubicBezTo>
                  <a:cubicBezTo>
                    <a:pt x="7348" y="25070"/>
                    <a:pt x="9221" y="24818"/>
                    <a:pt x="11109" y="24818"/>
                  </a:cubicBezTo>
                  <a:cubicBezTo>
                    <a:pt x="11519" y="24818"/>
                    <a:pt x="11929" y="24830"/>
                    <a:pt x="12340" y="24854"/>
                  </a:cubicBezTo>
                  <a:cubicBezTo>
                    <a:pt x="12388" y="24856"/>
                    <a:pt x="12435" y="24857"/>
                    <a:pt x="12481" y="24857"/>
                  </a:cubicBezTo>
                  <a:cubicBezTo>
                    <a:pt x="13277" y="24857"/>
                    <a:pt x="13836" y="24541"/>
                    <a:pt x="14257" y="23827"/>
                  </a:cubicBezTo>
                  <a:cubicBezTo>
                    <a:pt x="14780" y="22955"/>
                    <a:pt x="15381" y="22123"/>
                    <a:pt x="15865" y="21212"/>
                  </a:cubicBezTo>
                  <a:cubicBezTo>
                    <a:pt x="16214" y="20554"/>
                    <a:pt x="16543" y="19856"/>
                    <a:pt x="16679" y="19139"/>
                  </a:cubicBezTo>
                  <a:cubicBezTo>
                    <a:pt x="16930" y="17822"/>
                    <a:pt x="16969" y="16466"/>
                    <a:pt x="17202" y="15130"/>
                  </a:cubicBezTo>
                  <a:cubicBezTo>
                    <a:pt x="17453" y="13774"/>
                    <a:pt x="17647" y="12302"/>
                    <a:pt x="19371" y="11856"/>
                  </a:cubicBezTo>
                  <a:cubicBezTo>
                    <a:pt x="19390" y="11856"/>
                    <a:pt x="19390" y="11817"/>
                    <a:pt x="19390" y="11779"/>
                  </a:cubicBezTo>
                  <a:cubicBezTo>
                    <a:pt x="18993" y="11404"/>
                    <a:pt x="18648" y="11222"/>
                    <a:pt x="18275" y="11222"/>
                  </a:cubicBezTo>
                  <a:cubicBezTo>
                    <a:pt x="18012" y="11222"/>
                    <a:pt x="17735" y="11312"/>
                    <a:pt x="17415" y="11488"/>
                  </a:cubicBezTo>
                  <a:cubicBezTo>
                    <a:pt x="16330" y="12089"/>
                    <a:pt x="15594" y="12999"/>
                    <a:pt x="15187" y="14161"/>
                  </a:cubicBezTo>
                  <a:cubicBezTo>
                    <a:pt x="14587" y="15808"/>
                    <a:pt x="14005" y="17474"/>
                    <a:pt x="13405" y="19120"/>
                  </a:cubicBezTo>
                  <a:cubicBezTo>
                    <a:pt x="12661" y="21233"/>
                    <a:pt x="10591" y="22828"/>
                    <a:pt x="8165" y="22828"/>
                  </a:cubicBezTo>
                  <a:cubicBezTo>
                    <a:pt x="6989" y="22828"/>
                    <a:pt x="5728" y="22453"/>
                    <a:pt x="4495" y="21580"/>
                  </a:cubicBezTo>
                  <a:cubicBezTo>
                    <a:pt x="3875" y="21154"/>
                    <a:pt x="3468" y="20360"/>
                    <a:pt x="3042" y="19701"/>
                  </a:cubicBezTo>
                  <a:cubicBezTo>
                    <a:pt x="2887" y="19469"/>
                    <a:pt x="2926" y="19101"/>
                    <a:pt x="2887" y="18810"/>
                  </a:cubicBezTo>
                  <a:lnTo>
                    <a:pt x="3003" y="18810"/>
                  </a:lnTo>
                  <a:cubicBezTo>
                    <a:pt x="3177" y="19256"/>
                    <a:pt x="3274" y="19779"/>
                    <a:pt x="3545" y="20166"/>
                  </a:cubicBezTo>
                  <a:cubicBezTo>
                    <a:pt x="4676" y="21662"/>
                    <a:pt x="6228" y="22423"/>
                    <a:pt x="7977" y="22423"/>
                  </a:cubicBezTo>
                  <a:cubicBezTo>
                    <a:pt x="8176" y="22423"/>
                    <a:pt x="8378" y="22414"/>
                    <a:pt x="8582" y="22394"/>
                  </a:cubicBezTo>
                  <a:cubicBezTo>
                    <a:pt x="10538" y="22200"/>
                    <a:pt x="12088" y="21096"/>
                    <a:pt x="12901" y="19236"/>
                  </a:cubicBezTo>
                  <a:cubicBezTo>
                    <a:pt x="13502" y="17861"/>
                    <a:pt x="14025" y="16447"/>
                    <a:pt x="14490" y="15014"/>
                  </a:cubicBezTo>
                  <a:cubicBezTo>
                    <a:pt x="14974" y="13522"/>
                    <a:pt x="15613" y="12166"/>
                    <a:pt x="16988" y="11294"/>
                  </a:cubicBezTo>
                  <a:cubicBezTo>
                    <a:pt x="17454" y="11003"/>
                    <a:pt x="17917" y="10860"/>
                    <a:pt x="18355" y="10860"/>
                  </a:cubicBezTo>
                  <a:cubicBezTo>
                    <a:pt x="19082" y="10860"/>
                    <a:pt x="19740" y="11256"/>
                    <a:pt x="20223" y="12030"/>
                  </a:cubicBezTo>
                  <a:cubicBezTo>
                    <a:pt x="20359" y="12224"/>
                    <a:pt x="20533" y="12399"/>
                    <a:pt x="20708" y="12592"/>
                  </a:cubicBezTo>
                  <a:cubicBezTo>
                    <a:pt x="21889" y="13793"/>
                    <a:pt x="22993" y="15052"/>
                    <a:pt x="22800" y="16931"/>
                  </a:cubicBezTo>
                  <a:cubicBezTo>
                    <a:pt x="22664" y="18248"/>
                    <a:pt x="23206" y="19372"/>
                    <a:pt x="23884" y="20457"/>
                  </a:cubicBezTo>
                  <a:cubicBezTo>
                    <a:pt x="24659" y="21716"/>
                    <a:pt x="25473" y="22955"/>
                    <a:pt x="26112" y="24273"/>
                  </a:cubicBezTo>
                  <a:cubicBezTo>
                    <a:pt x="26674" y="25435"/>
                    <a:pt x="27468" y="26326"/>
                    <a:pt x="28533" y="27023"/>
                  </a:cubicBezTo>
                  <a:cubicBezTo>
                    <a:pt x="28940" y="27294"/>
                    <a:pt x="29366" y="27566"/>
                    <a:pt x="29792" y="27817"/>
                  </a:cubicBezTo>
                  <a:cubicBezTo>
                    <a:pt x="31536" y="28922"/>
                    <a:pt x="33356" y="29909"/>
                    <a:pt x="34809" y="31440"/>
                  </a:cubicBezTo>
                  <a:cubicBezTo>
                    <a:pt x="35022" y="31285"/>
                    <a:pt x="35216" y="31149"/>
                    <a:pt x="35371" y="31033"/>
                  </a:cubicBezTo>
                  <a:cubicBezTo>
                    <a:pt x="34286" y="30181"/>
                    <a:pt x="33221" y="29309"/>
                    <a:pt x="32156" y="28476"/>
                  </a:cubicBezTo>
                  <a:cubicBezTo>
                    <a:pt x="31090" y="27643"/>
                    <a:pt x="29986" y="26849"/>
                    <a:pt x="28921" y="26035"/>
                  </a:cubicBezTo>
                  <a:cubicBezTo>
                    <a:pt x="28959" y="25977"/>
                    <a:pt x="28979" y="25919"/>
                    <a:pt x="29018" y="25861"/>
                  </a:cubicBezTo>
                  <a:cubicBezTo>
                    <a:pt x="29172" y="25939"/>
                    <a:pt x="29327" y="25977"/>
                    <a:pt x="29444" y="26074"/>
                  </a:cubicBezTo>
                  <a:cubicBezTo>
                    <a:pt x="31516" y="27566"/>
                    <a:pt x="33589" y="29057"/>
                    <a:pt x="35642" y="30549"/>
                  </a:cubicBezTo>
                  <a:cubicBezTo>
                    <a:pt x="35919" y="30751"/>
                    <a:pt x="36231" y="30854"/>
                    <a:pt x="36562" y="30854"/>
                  </a:cubicBezTo>
                  <a:cubicBezTo>
                    <a:pt x="36833" y="30854"/>
                    <a:pt x="37117" y="30785"/>
                    <a:pt x="37405" y="30646"/>
                  </a:cubicBezTo>
                  <a:cubicBezTo>
                    <a:pt x="36998" y="30413"/>
                    <a:pt x="36591" y="30239"/>
                    <a:pt x="36223" y="29987"/>
                  </a:cubicBezTo>
                  <a:cubicBezTo>
                    <a:pt x="35100" y="29231"/>
                    <a:pt x="34034" y="28418"/>
                    <a:pt x="32911" y="27662"/>
                  </a:cubicBezTo>
                  <a:cubicBezTo>
                    <a:pt x="31613" y="26810"/>
                    <a:pt x="30451" y="25822"/>
                    <a:pt x="29599" y="24505"/>
                  </a:cubicBezTo>
                  <a:cubicBezTo>
                    <a:pt x="29153" y="23808"/>
                    <a:pt x="28727" y="23188"/>
                    <a:pt x="28940" y="22316"/>
                  </a:cubicBezTo>
                  <a:cubicBezTo>
                    <a:pt x="28979" y="22161"/>
                    <a:pt x="28959" y="21987"/>
                    <a:pt x="28901" y="21832"/>
                  </a:cubicBezTo>
                  <a:cubicBezTo>
                    <a:pt x="28553" y="20805"/>
                    <a:pt x="28223" y="19759"/>
                    <a:pt x="27797" y="18752"/>
                  </a:cubicBezTo>
                  <a:cubicBezTo>
                    <a:pt x="27042" y="17009"/>
                    <a:pt x="26209" y="15304"/>
                    <a:pt x="25492" y="13541"/>
                  </a:cubicBezTo>
                  <a:cubicBezTo>
                    <a:pt x="25240" y="12941"/>
                    <a:pt x="25202" y="12224"/>
                    <a:pt x="25202" y="11546"/>
                  </a:cubicBezTo>
                  <a:cubicBezTo>
                    <a:pt x="25163" y="9900"/>
                    <a:pt x="24795" y="8389"/>
                    <a:pt x="23768" y="7072"/>
                  </a:cubicBezTo>
                  <a:cubicBezTo>
                    <a:pt x="23323" y="6452"/>
                    <a:pt x="22722" y="6103"/>
                    <a:pt x="21967" y="6045"/>
                  </a:cubicBezTo>
                  <a:cubicBezTo>
                    <a:pt x="20611" y="5929"/>
                    <a:pt x="19235" y="5890"/>
                    <a:pt x="17899" y="5638"/>
                  </a:cubicBezTo>
                  <a:cubicBezTo>
                    <a:pt x="16446" y="5367"/>
                    <a:pt x="15013" y="4883"/>
                    <a:pt x="13579" y="4534"/>
                  </a:cubicBezTo>
                  <a:cubicBezTo>
                    <a:pt x="13360" y="4482"/>
                    <a:pt x="13123" y="4439"/>
                    <a:pt x="12898" y="4439"/>
                  </a:cubicBezTo>
                  <a:cubicBezTo>
                    <a:pt x="12785" y="4439"/>
                    <a:pt x="12675" y="4450"/>
                    <a:pt x="12572" y="4476"/>
                  </a:cubicBezTo>
                  <a:cubicBezTo>
                    <a:pt x="11526" y="4708"/>
                    <a:pt x="10480" y="4999"/>
                    <a:pt x="9453" y="5290"/>
                  </a:cubicBezTo>
                  <a:cubicBezTo>
                    <a:pt x="8892" y="5445"/>
                    <a:pt x="8524" y="5832"/>
                    <a:pt x="8388" y="6413"/>
                  </a:cubicBezTo>
                  <a:cubicBezTo>
                    <a:pt x="8117" y="7672"/>
                    <a:pt x="7846" y="8931"/>
                    <a:pt x="7574" y="10190"/>
                  </a:cubicBezTo>
                  <a:cubicBezTo>
                    <a:pt x="7516" y="10365"/>
                    <a:pt x="7458" y="10539"/>
                    <a:pt x="7400" y="10733"/>
                  </a:cubicBezTo>
                  <a:cubicBezTo>
                    <a:pt x="7342" y="10713"/>
                    <a:pt x="7265" y="10694"/>
                    <a:pt x="7206" y="10675"/>
                  </a:cubicBezTo>
                  <a:cubicBezTo>
                    <a:pt x="7536" y="9144"/>
                    <a:pt x="7865" y="7614"/>
                    <a:pt x="8214" y="6084"/>
                  </a:cubicBezTo>
                  <a:cubicBezTo>
                    <a:pt x="8311" y="5599"/>
                    <a:pt x="8620" y="5270"/>
                    <a:pt x="9066" y="5115"/>
                  </a:cubicBezTo>
                  <a:cubicBezTo>
                    <a:pt x="10035" y="4805"/>
                    <a:pt x="11003" y="4437"/>
                    <a:pt x="12010" y="4244"/>
                  </a:cubicBezTo>
                  <a:cubicBezTo>
                    <a:pt x="12249" y="4201"/>
                    <a:pt x="12495" y="4182"/>
                    <a:pt x="12745" y="4182"/>
                  </a:cubicBezTo>
                  <a:cubicBezTo>
                    <a:pt x="13183" y="4182"/>
                    <a:pt x="13631" y="4242"/>
                    <a:pt x="14064" y="4340"/>
                  </a:cubicBezTo>
                  <a:cubicBezTo>
                    <a:pt x="15323" y="4612"/>
                    <a:pt x="16543" y="5076"/>
                    <a:pt x="17802" y="5309"/>
                  </a:cubicBezTo>
                  <a:cubicBezTo>
                    <a:pt x="19139" y="5561"/>
                    <a:pt x="20514" y="5638"/>
                    <a:pt x="21870" y="5735"/>
                  </a:cubicBezTo>
                  <a:cubicBezTo>
                    <a:pt x="22761" y="5813"/>
                    <a:pt x="23478" y="6161"/>
                    <a:pt x="24020" y="6878"/>
                  </a:cubicBezTo>
                  <a:cubicBezTo>
                    <a:pt x="25085" y="8311"/>
                    <a:pt x="25608" y="9919"/>
                    <a:pt x="25570" y="11701"/>
                  </a:cubicBezTo>
                  <a:cubicBezTo>
                    <a:pt x="25550" y="12147"/>
                    <a:pt x="25589" y="12612"/>
                    <a:pt x="25744" y="13018"/>
                  </a:cubicBezTo>
                  <a:cubicBezTo>
                    <a:pt x="26112" y="14103"/>
                    <a:pt x="26499" y="15149"/>
                    <a:pt x="26964" y="16176"/>
                  </a:cubicBezTo>
                  <a:cubicBezTo>
                    <a:pt x="27720" y="17842"/>
                    <a:pt x="28669" y="19430"/>
                    <a:pt x="29095" y="21231"/>
                  </a:cubicBezTo>
                  <a:cubicBezTo>
                    <a:pt x="29211" y="21696"/>
                    <a:pt x="29211" y="22181"/>
                    <a:pt x="29269" y="22646"/>
                  </a:cubicBezTo>
                  <a:cubicBezTo>
                    <a:pt x="29308" y="22955"/>
                    <a:pt x="29269" y="23304"/>
                    <a:pt x="29424" y="23517"/>
                  </a:cubicBezTo>
                  <a:cubicBezTo>
                    <a:pt x="29967" y="24311"/>
                    <a:pt x="30470" y="25183"/>
                    <a:pt x="31168" y="25764"/>
                  </a:cubicBezTo>
                  <a:cubicBezTo>
                    <a:pt x="32930" y="27198"/>
                    <a:pt x="34809" y="28515"/>
                    <a:pt x="36649" y="29871"/>
                  </a:cubicBezTo>
                  <a:cubicBezTo>
                    <a:pt x="36708" y="29909"/>
                    <a:pt x="36804" y="29929"/>
                    <a:pt x="36921" y="29987"/>
                  </a:cubicBezTo>
                  <a:cubicBezTo>
                    <a:pt x="36882" y="29716"/>
                    <a:pt x="36804" y="29483"/>
                    <a:pt x="36824" y="29251"/>
                  </a:cubicBezTo>
                  <a:cubicBezTo>
                    <a:pt x="36921" y="28515"/>
                    <a:pt x="36475" y="28147"/>
                    <a:pt x="35933" y="27759"/>
                  </a:cubicBezTo>
                  <a:cubicBezTo>
                    <a:pt x="34596" y="26771"/>
                    <a:pt x="33298" y="25725"/>
                    <a:pt x="32001" y="24679"/>
                  </a:cubicBezTo>
                  <a:cubicBezTo>
                    <a:pt x="31400" y="24195"/>
                    <a:pt x="31071" y="23556"/>
                    <a:pt x="30877" y="22820"/>
                  </a:cubicBezTo>
                  <a:cubicBezTo>
                    <a:pt x="30354" y="20863"/>
                    <a:pt x="29831" y="18907"/>
                    <a:pt x="29289" y="16951"/>
                  </a:cubicBezTo>
                  <a:cubicBezTo>
                    <a:pt x="28727" y="14878"/>
                    <a:pt x="28049" y="12825"/>
                    <a:pt x="28010" y="10636"/>
                  </a:cubicBezTo>
                  <a:cubicBezTo>
                    <a:pt x="27991" y="9784"/>
                    <a:pt x="27662" y="9009"/>
                    <a:pt x="27158" y="8292"/>
                  </a:cubicBezTo>
                  <a:cubicBezTo>
                    <a:pt x="25279" y="5754"/>
                    <a:pt x="23419" y="3198"/>
                    <a:pt x="20998" y="1125"/>
                  </a:cubicBezTo>
                  <a:cubicBezTo>
                    <a:pt x="20398" y="602"/>
                    <a:pt x="19739" y="234"/>
                    <a:pt x="18964" y="98"/>
                  </a:cubicBezTo>
                  <a:cubicBezTo>
                    <a:pt x="18568" y="30"/>
                    <a:pt x="18173" y="0"/>
                    <a:pt x="17780"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5" name="Google Shape;4745;p41"/>
            <p:cNvSpPr/>
            <p:nvPr/>
          </p:nvSpPr>
          <p:spPr>
            <a:xfrm>
              <a:off x="3678025" y="1239075"/>
              <a:ext cx="342400" cy="641675"/>
            </a:xfrm>
            <a:custGeom>
              <a:avLst/>
              <a:gdLst/>
              <a:ahLst/>
              <a:cxnLst/>
              <a:rect l="l" t="t" r="r" b="b"/>
              <a:pathLst>
                <a:path w="13696" h="25667" extrusionOk="0">
                  <a:moveTo>
                    <a:pt x="2693" y="7342"/>
                  </a:moveTo>
                  <a:cubicBezTo>
                    <a:pt x="2248" y="9705"/>
                    <a:pt x="1240" y="11933"/>
                    <a:pt x="1453" y="14393"/>
                  </a:cubicBezTo>
                  <a:lnTo>
                    <a:pt x="1163" y="14393"/>
                  </a:lnTo>
                  <a:cubicBezTo>
                    <a:pt x="1124" y="14180"/>
                    <a:pt x="1027" y="13967"/>
                    <a:pt x="1047" y="13754"/>
                  </a:cubicBezTo>
                  <a:cubicBezTo>
                    <a:pt x="1163" y="12824"/>
                    <a:pt x="1240" y="11875"/>
                    <a:pt x="1453" y="10965"/>
                  </a:cubicBezTo>
                  <a:cubicBezTo>
                    <a:pt x="1725" y="9860"/>
                    <a:pt x="2093" y="8795"/>
                    <a:pt x="2422" y="7710"/>
                  </a:cubicBezTo>
                  <a:cubicBezTo>
                    <a:pt x="2480" y="7575"/>
                    <a:pt x="2557" y="7458"/>
                    <a:pt x="2693" y="7342"/>
                  </a:cubicBezTo>
                  <a:close/>
                  <a:moveTo>
                    <a:pt x="13695" y="1"/>
                  </a:moveTo>
                  <a:lnTo>
                    <a:pt x="13695" y="1"/>
                  </a:lnTo>
                  <a:cubicBezTo>
                    <a:pt x="13250" y="117"/>
                    <a:pt x="12727" y="214"/>
                    <a:pt x="12223" y="349"/>
                  </a:cubicBezTo>
                  <a:cubicBezTo>
                    <a:pt x="11468" y="582"/>
                    <a:pt x="10693" y="737"/>
                    <a:pt x="9996" y="1086"/>
                  </a:cubicBezTo>
                  <a:cubicBezTo>
                    <a:pt x="7826" y="2170"/>
                    <a:pt x="5695" y="3333"/>
                    <a:pt x="3545" y="4437"/>
                  </a:cubicBezTo>
                  <a:cubicBezTo>
                    <a:pt x="2790" y="4824"/>
                    <a:pt x="2306" y="5405"/>
                    <a:pt x="2073" y="6199"/>
                  </a:cubicBezTo>
                  <a:cubicBezTo>
                    <a:pt x="1434" y="8408"/>
                    <a:pt x="756" y="10596"/>
                    <a:pt x="117" y="12805"/>
                  </a:cubicBezTo>
                  <a:cubicBezTo>
                    <a:pt x="1" y="13211"/>
                    <a:pt x="20" y="13715"/>
                    <a:pt x="136" y="14122"/>
                  </a:cubicBezTo>
                  <a:cubicBezTo>
                    <a:pt x="504" y="15497"/>
                    <a:pt x="892" y="16853"/>
                    <a:pt x="1357" y="18190"/>
                  </a:cubicBezTo>
                  <a:cubicBezTo>
                    <a:pt x="1957" y="19933"/>
                    <a:pt x="2364" y="21696"/>
                    <a:pt x="2093" y="23555"/>
                  </a:cubicBezTo>
                  <a:cubicBezTo>
                    <a:pt x="2093" y="23652"/>
                    <a:pt x="2151" y="23768"/>
                    <a:pt x="2228" y="23827"/>
                  </a:cubicBezTo>
                  <a:cubicBezTo>
                    <a:pt x="2422" y="23962"/>
                    <a:pt x="2635" y="24078"/>
                    <a:pt x="2848" y="24214"/>
                  </a:cubicBezTo>
                  <a:cubicBezTo>
                    <a:pt x="3332" y="23323"/>
                    <a:pt x="3429" y="22529"/>
                    <a:pt x="3119" y="21386"/>
                  </a:cubicBezTo>
                  <a:cubicBezTo>
                    <a:pt x="2635" y="19584"/>
                    <a:pt x="2151" y="17783"/>
                    <a:pt x="1666" y="15981"/>
                  </a:cubicBezTo>
                  <a:cubicBezTo>
                    <a:pt x="1608" y="15807"/>
                    <a:pt x="1608" y="15613"/>
                    <a:pt x="1589" y="15420"/>
                  </a:cubicBezTo>
                  <a:lnTo>
                    <a:pt x="1589" y="15420"/>
                  </a:lnTo>
                  <a:cubicBezTo>
                    <a:pt x="1763" y="15497"/>
                    <a:pt x="1821" y="15594"/>
                    <a:pt x="1860" y="15691"/>
                  </a:cubicBezTo>
                  <a:cubicBezTo>
                    <a:pt x="2422" y="17725"/>
                    <a:pt x="2984" y="19778"/>
                    <a:pt x="3565" y="21812"/>
                  </a:cubicBezTo>
                  <a:cubicBezTo>
                    <a:pt x="3758" y="22509"/>
                    <a:pt x="3739" y="23226"/>
                    <a:pt x="3429" y="23865"/>
                  </a:cubicBezTo>
                  <a:cubicBezTo>
                    <a:pt x="3119" y="24543"/>
                    <a:pt x="3371" y="25086"/>
                    <a:pt x="3603" y="25667"/>
                  </a:cubicBezTo>
                  <a:cubicBezTo>
                    <a:pt x="4357" y="25368"/>
                    <a:pt x="4869" y="24498"/>
                    <a:pt x="5716" y="24498"/>
                  </a:cubicBezTo>
                  <a:cubicBezTo>
                    <a:pt x="5914" y="24498"/>
                    <a:pt x="6131" y="24546"/>
                    <a:pt x="6373" y="24659"/>
                  </a:cubicBezTo>
                  <a:cubicBezTo>
                    <a:pt x="6393" y="24601"/>
                    <a:pt x="6432" y="24543"/>
                    <a:pt x="6451" y="24485"/>
                  </a:cubicBezTo>
                  <a:cubicBezTo>
                    <a:pt x="6935" y="23304"/>
                    <a:pt x="6780" y="22122"/>
                    <a:pt x="6587" y="20940"/>
                  </a:cubicBezTo>
                  <a:cubicBezTo>
                    <a:pt x="6044" y="17415"/>
                    <a:pt x="5482" y="13889"/>
                    <a:pt x="5018" y="10345"/>
                  </a:cubicBezTo>
                  <a:cubicBezTo>
                    <a:pt x="4824" y="8989"/>
                    <a:pt x="5056" y="7633"/>
                    <a:pt x="6122" y="6606"/>
                  </a:cubicBezTo>
                  <a:cubicBezTo>
                    <a:pt x="7206" y="5580"/>
                    <a:pt x="8310" y="4592"/>
                    <a:pt x="9434" y="3623"/>
                  </a:cubicBezTo>
                  <a:cubicBezTo>
                    <a:pt x="10189" y="2984"/>
                    <a:pt x="11042" y="2558"/>
                    <a:pt x="12030" y="2383"/>
                  </a:cubicBezTo>
                  <a:cubicBezTo>
                    <a:pt x="12533" y="2287"/>
                    <a:pt x="13037" y="2151"/>
                    <a:pt x="13521" y="2054"/>
                  </a:cubicBezTo>
                  <a:cubicBezTo>
                    <a:pt x="13579" y="1337"/>
                    <a:pt x="13637" y="640"/>
                    <a:pt x="13695"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6" name="Google Shape;4746;p41"/>
            <p:cNvSpPr/>
            <p:nvPr/>
          </p:nvSpPr>
          <p:spPr>
            <a:xfrm>
              <a:off x="4208775" y="1047000"/>
              <a:ext cx="428100" cy="478300"/>
            </a:xfrm>
            <a:custGeom>
              <a:avLst/>
              <a:gdLst/>
              <a:ahLst/>
              <a:cxnLst/>
              <a:rect l="l" t="t" r="r" b="b"/>
              <a:pathLst>
                <a:path w="17124" h="19132" extrusionOk="0">
                  <a:moveTo>
                    <a:pt x="7858" y="1218"/>
                  </a:moveTo>
                  <a:cubicBezTo>
                    <a:pt x="8296" y="1218"/>
                    <a:pt x="8744" y="1294"/>
                    <a:pt x="9201" y="1466"/>
                  </a:cubicBezTo>
                  <a:cubicBezTo>
                    <a:pt x="10364" y="1892"/>
                    <a:pt x="11545" y="2241"/>
                    <a:pt x="12708" y="2647"/>
                  </a:cubicBezTo>
                  <a:cubicBezTo>
                    <a:pt x="13076" y="2764"/>
                    <a:pt x="13405" y="2996"/>
                    <a:pt x="13444" y="3519"/>
                  </a:cubicBezTo>
                  <a:cubicBezTo>
                    <a:pt x="13308" y="3461"/>
                    <a:pt x="13192" y="3461"/>
                    <a:pt x="13134" y="3403"/>
                  </a:cubicBezTo>
                  <a:cubicBezTo>
                    <a:pt x="12378" y="2725"/>
                    <a:pt x="11448" y="2415"/>
                    <a:pt x="10480" y="2163"/>
                  </a:cubicBezTo>
                  <a:cubicBezTo>
                    <a:pt x="10034" y="2047"/>
                    <a:pt x="9570" y="1989"/>
                    <a:pt x="9124" y="1834"/>
                  </a:cubicBezTo>
                  <a:cubicBezTo>
                    <a:pt x="8637" y="1655"/>
                    <a:pt x="8166" y="1571"/>
                    <a:pt x="7707" y="1571"/>
                  </a:cubicBezTo>
                  <a:cubicBezTo>
                    <a:pt x="6779" y="1571"/>
                    <a:pt x="5906" y="1915"/>
                    <a:pt x="5076" y="2512"/>
                  </a:cubicBezTo>
                  <a:cubicBezTo>
                    <a:pt x="4863" y="2667"/>
                    <a:pt x="4630" y="2802"/>
                    <a:pt x="4398" y="2938"/>
                  </a:cubicBezTo>
                  <a:cubicBezTo>
                    <a:pt x="4340" y="2880"/>
                    <a:pt x="4301" y="2802"/>
                    <a:pt x="4262" y="2744"/>
                  </a:cubicBezTo>
                  <a:cubicBezTo>
                    <a:pt x="4727" y="2434"/>
                    <a:pt x="5172" y="2066"/>
                    <a:pt x="5676" y="1795"/>
                  </a:cubicBezTo>
                  <a:cubicBezTo>
                    <a:pt x="6385" y="1441"/>
                    <a:pt x="7109" y="1218"/>
                    <a:pt x="7858" y="1218"/>
                  </a:cubicBezTo>
                  <a:close/>
                  <a:moveTo>
                    <a:pt x="15477" y="9834"/>
                  </a:moveTo>
                  <a:lnTo>
                    <a:pt x="15477" y="9834"/>
                  </a:lnTo>
                  <a:cubicBezTo>
                    <a:pt x="15342" y="10725"/>
                    <a:pt x="15381" y="11635"/>
                    <a:pt x="14974" y="12565"/>
                  </a:cubicBezTo>
                  <a:cubicBezTo>
                    <a:pt x="14722" y="12120"/>
                    <a:pt x="15090" y="10260"/>
                    <a:pt x="15477" y="9834"/>
                  </a:cubicBezTo>
                  <a:close/>
                  <a:moveTo>
                    <a:pt x="14102" y="15974"/>
                  </a:moveTo>
                  <a:lnTo>
                    <a:pt x="14102" y="15974"/>
                  </a:lnTo>
                  <a:cubicBezTo>
                    <a:pt x="14373" y="16536"/>
                    <a:pt x="14664" y="17040"/>
                    <a:pt x="14722" y="17718"/>
                  </a:cubicBezTo>
                  <a:cubicBezTo>
                    <a:pt x="14199" y="17369"/>
                    <a:pt x="13889" y="16497"/>
                    <a:pt x="14102" y="15974"/>
                  </a:cubicBezTo>
                  <a:close/>
                  <a:moveTo>
                    <a:pt x="14954" y="13495"/>
                  </a:moveTo>
                  <a:cubicBezTo>
                    <a:pt x="14954" y="13708"/>
                    <a:pt x="14993" y="13940"/>
                    <a:pt x="14974" y="14154"/>
                  </a:cubicBezTo>
                  <a:cubicBezTo>
                    <a:pt x="14838" y="14832"/>
                    <a:pt x="14935" y="15432"/>
                    <a:pt x="15245" y="16071"/>
                  </a:cubicBezTo>
                  <a:cubicBezTo>
                    <a:pt x="15516" y="16614"/>
                    <a:pt x="15671" y="17214"/>
                    <a:pt x="15865" y="17776"/>
                  </a:cubicBezTo>
                  <a:cubicBezTo>
                    <a:pt x="15904" y="17931"/>
                    <a:pt x="15865" y="18105"/>
                    <a:pt x="15865" y="18318"/>
                  </a:cubicBezTo>
                  <a:cubicBezTo>
                    <a:pt x="14974" y="17602"/>
                    <a:pt x="14335" y="14502"/>
                    <a:pt x="14954" y="13495"/>
                  </a:cubicBezTo>
                  <a:close/>
                  <a:moveTo>
                    <a:pt x="10006" y="1"/>
                  </a:moveTo>
                  <a:cubicBezTo>
                    <a:pt x="9894" y="1"/>
                    <a:pt x="9781" y="5"/>
                    <a:pt x="9666" y="13"/>
                  </a:cubicBezTo>
                  <a:cubicBezTo>
                    <a:pt x="9182" y="32"/>
                    <a:pt x="8698" y="71"/>
                    <a:pt x="8214" y="71"/>
                  </a:cubicBezTo>
                  <a:cubicBezTo>
                    <a:pt x="8192" y="71"/>
                    <a:pt x="8170" y="71"/>
                    <a:pt x="8148" y="71"/>
                  </a:cubicBezTo>
                  <a:cubicBezTo>
                    <a:pt x="5779" y="71"/>
                    <a:pt x="3978" y="1115"/>
                    <a:pt x="2616" y="3035"/>
                  </a:cubicBezTo>
                  <a:cubicBezTo>
                    <a:pt x="2151" y="3693"/>
                    <a:pt x="1550" y="4236"/>
                    <a:pt x="950" y="4778"/>
                  </a:cubicBezTo>
                  <a:cubicBezTo>
                    <a:pt x="698" y="5030"/>
                    <a:pt x="310" y="5166"/>
                    <a:pt x="20" y="5340"/>
                  </a:cubicBezTo>
                  <a:cubicBezTo>
                    <a:pt x="59" y="5631"/>
                    <a:pt x="194" y="5882"/>
                    <a:pt x="155" y="6095"/>
                  </a:cubicBezTo>
                  <a:cubicBezTo>
                    <a:pt x="1" y="6618"/>
                    <a:pt x="252" y="6928"/>
                    <a:pt x="679" y="7316"/>
                  </a:cubicBezTo>
                  <a:cubicBezTo>
                    <a:pt x="1124" y="6986"/>
                    <a:pt x="1628" y="6696"/>
                    <a:pt x="2015" y="6289"/>
                  </a:cubicBezTo>
                  <a:cubicBezTo>
                    <a:pt x="3061" y="5204"/>
                    <a:pt x="4243" y="4313"/>
                    <a:pt x="5579" y="3655"/>
                  </a:cubicBezTo>
                  <a:cubicBezTo>
                    <a:pt x="6102" y="3403"/>
                    <a:pt x="6645" y="3190"/>
                    <a:pt x="7109" y="2841"/>
                  </a:cubicBezTo>
                  <a:cubicBezTo>
                    <a:pt x="7481" y="2554"/>
                    <a:pt x="7847" y="2436"/>
                    <a:pt x="8224" y="2436"/>
                  </a:cubicBezTo>
                  <a:cubicBezTo>
                    <a:pt x="8533" y="2436"/>
                    <a:pt x="8850" y="2516"/>
                    <a:pt x="9182" y="2647"/>
                  </a:cubicBezTo>
                  <a:cubicBezTo>
                    <a:pt x="9957" y="2977"/>
                    <a:pt x="10732" y="3287"/>
                    <a:pt x="11526" y="3577"/>
                  </a:cubicBezTo>
                  <a:cubicBezTo>
                    <a:pt x="12378" y="3887"/>
                    <a:pt x="12959" y="4449"/>
                    <a:pt x="13095" y="5340"/>
                  </a:cubicBezTo>
                  <a:cubicBezTo>
                    <a:pt x="13250" y="6192"/>
                    <a:pt x="13289" y="7064"/>
                    <a:pt x="13347" y="7936"/>
                  </a:cubicBezTo>
                  <a:cubicBezTo>
                    <a:pt x="13463" y="9447"/>
                    <a:pt x="13734" y="10938"/>
                    <a:pt x="13308" y="12430"/>
                  </a:cubicBezTo>
                  <a:cubicBezTo>
                    <a:pt x="13056" y="13398"/>
                    <a:pt x="12824" y="14386"/>
                    <a:pt x="12533" y="15335"/>
                  </a:cubicBezTo>
                  <a:cubicBezTo>
                    <a:pt x="12204" y="16401"/>
                    <a:pt x="12940" y="17098"/>
                    <a:pt x="13289" y="17950"/>
                  </a:cubicBezTo>
                  <a:cubicBezTo>
                    <a:pt x="13308" y="17989"/>
                    <a:pt x="13366" y="18028"/>
                    <a:pt x="13424" y="18028"/>
                  </a:cubicBezTo>
                  <a:cubicBezTo>
                    <a:pt x="14354" y="18125"/>
                    <a:pt x="15090" y="18589"/>
                    <a:pt x="15671" y="19132"/>
                  </a:cubicBezTo>
                  <a:cubicBezTo>
                    <a:pt x="15962" y="18609"/>
                    <a:pt x="16272" y="18105"/>
                    <a:pt x="16523" y="17563"/>
                  </a:cubicBezTo>
                  <a:cubicBezTo>
                    <a:pt x="16601" y="17427"/>
                    <a:pt x="16562" y="17253"/>
                    <a:pt x="16543" y="17098"/>
                  </a:cubicBezTo>
                  <a:cubicBezTo>
                    <a:pt x="16446" y="16284"/>
                    <a:pt x="16194" y="15451"/>
                    <a:pt x="16252" y="14657"/>
                  </a:cubicBezTo>
                  <a:cubicBezTo>
                    <a:pt x="16349" y="13417"/>
                    <a:pt x="16582" y="12178"/>
                    <a:pt x="16872" y="10938"/>
                  </a:cubicBezTo>
                  <a:cubicBezTo>
                    <a:pt x="17124" y="9795"/>
                    <a:pt x="16892" y="8710"/>
                    <a:pt x="16737" y="7606"/>
                  </a:cubicBezTo>
                  <a:cubicBezTo>
                    <a:pt x="16327" y="7700"/>
                    <a:pt x="15985" y="7749"/>
                    <a:pt x="15696" y="7749"/>
                  </a:cubicBezTo>
                  <a:cubicBezTo>
                    <a:pt x="15026" y="7749"/>
                    <a:pt x="14638" y="7485"/>
                    <a:pt x="14354" y="6890"/>
                  </a:cubicBezTo>
                  <a:cubicBezTo>
                    <a:pt x="13928" y="6037"/>
                    <a:pt x="14277" y="4836"/>
                    <a:pt x="15148" y="4158"/>
                  </a:cubicBezTo>
                  <a:cubicBezTo>
                    <a:pt x="14877" y="3771"/>
                    <a:pt x="14431" y="3403"/>
                    <a:pt x="14354" y="2977"/>
                  </a:cubicBezTo>
                  <a:cubicBezTo>
                    <a:pt x="14141" y="1911"/>
                    <a:pt x="13366" y="1427"/>
                    <a:pt x="12591" y="865"/>
                  </a:cubicBezTo>
                  <a:cubicBezTo>
                    <a:pt x="11812" y="294"/>
                    <a:pt x="10954" y="1"/>
                    <a:pt x="10006"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7" name="Google Shape;4747;p41"/>
            <p:cNvSpPr/>
            <p:nvPr/>
          </p:nvSpPr>
          <p:spPr>
            <a:xfrm>
              <a:off x="3835400" y="1562175"/>
              <a:ext cx="413100" cy="213000"/>
            </a:xfrm>
            <a:custGeom>
              <a:avLst/>
              <a:gdLst/>
              <a:ahLst/>
              <a:cxnLst/>
              <a:rect l="l" t="t" r="r" b="b"/>
              <a:pathLst>
                <a:path w="16524" h="8520" extrusionOk="0">
                  <a:moveTo>
                    <a:pt x="13399" y="0"/>
                  </a:moveTo>
                  <a:cubicBezTo>
                    <a:pt x="13299" y="0"/>
                    <a:pt x="13198" y="6"/>
                    <a:pt x="13095" y="16"/>
                  </a:cubicBezTo>
                  <a:cubicBezTo>
                    <a:pt x="12844" y="55"/>
                    <a:pt x="12592" y="191"/>
                    <a:pt x="12321" y="229"/>
                  </a:cubicBezTo>
                  <a:cubicBezTo>
                    <a:pt x="11275" y="404"/>
                    <a:pt x="10190" y="462"/>
                    <a:pt x="9163" y="733"/>
                  </a:cubicBezTo>
                  <a:cubicBezTo>
                    <a:pt x="8447" y="918"/>
                    <a:pt x="7746" y="1020"/>
                    <a:pt x="7057" y="1020"/>
                  </a:cubicBezTo>
                  <a:cubicBezTo>
                    <a:pt x="6012" y="1020"/>
                    <a:pt x="4995" y="786"/>
                    <a:pt x="3991" y="249"/>
                  </a:cubicBezTo>
                  <a:cubicBezTo>
                    <a:pt x="3910" y="204"/>
                    <a:pt x="3803" y="185"/>
                    <a:pt x="3689" y="185"/>
                  </a:cubicBezTo>
                  <a:cubicBezTo>
                    <a:pt x="3505" y="185"/>
                    <a:pt x="3302" y="235"/>
                    <a:pt x="3158" y="307"/>
                  </a:cubicBezTo>
                  <a:cubicBezTo>
                    <a:pt x="2190" y="791"/>
                    <a:pt x="1415" y="1488"/>
                    <a:pt x="931" y="2496"/>
                  </a:cubicBezTo>
                  <a:cubicBezTo>
                    <a:pt x="737" y="2922"/>
                    <a:pt x="505" y="3329"/>
                    <a:pt x="233" y="3697"/>
                  </a:cubicBezTo>
                  <a:cubicBezTo>
                    <a:pt x="1" y="4026"/>
                    <a:pt x="59" y="4297"/>
                    <a:pt x="253" y="4704"/>
                  </a:cubicBezTo>
                  <a:cubicBezTo>
                    <a:pt x="698" y="4123"/>
                    <a:pt x="1086" y="3580"/>
                    <a:pt x="1492" y="3057"/>
                  </a:cubicBezTo>
                  <a:cubicBezTo>
                    <a:pt x="1880" y="2554"/>
                    <a:pt x="2267" y="2011"/>
                    <a:pt x="2926" y="1721"/>
                  </a:cubicBezTo>
                  <a:lnTo>
                    <a:pt x="2926" y="1721"/>
                  </a:lnTo>
                  <a:cubicBezTo>
                    <a:pt x="2151" y="2767"/>
                    <a:pt x="1415" y="3774"/>
                    <a:pt x="640" y="4762"/>
                  </a:cubicBezTo>
                  <a:cubicBezTo>
                    <a:pt x="195" y="5343"/>
                    <a:pt x="175" y="5421"/>
                    <a:pt x="485" y="6157"/>
                  </a:cubicBezTo>
                  <a:cubicBezTo>
                    <a:pt x="1124" y="5304"/>
                    <a:pt x="1764" y="4472"/>
                    <a:pt x="2461" y="3561"/>
                  </a:cubicBezTo>
                  <a:cubicBezTo>
                    <a:pt x="2500" y="3735"/>
                    <a:pt x="2538" y="3794"/>
                    <a:pt x="2519" y="3813"/>
                  </a:cubicBezTo>
                  <a:cubicBezTo>
                    <a:pt x="1919" y="4685"/>
                    <a:pt x="1299" y="5576"/>
                    <a:pt x="679" y="6447"/>
                  </a:cubicBezTo>
                  <a:cubicBezTo>
                    <a:pt x="601" y="6544"/>
                    <a:pt x="485" y="6660"/>
                    <a:pt x="485" y="6757"/>
                  </a:cubicBezTo>
                  <a:cubicBezTo>
                    <a:pt x="563" y="7300"/>
                    <a:pt x="660" y="7861"/>
                    <a:pt x="776" y="8520"/>
                  </a:cubicBezTo>
                  <a:cubicBezTo>
                    <a:pt x="911" y="8326"/>
                    <a:pt x="969" y="8268"/>
                    <a:pt x="1008" y="8191"/>
                  </a:cubicBezTo>
                  <a:cubicBezTo>
                    <a:pt x="1706" y="6970"/>
                    <a:pt x="2422" y="5731"/>
                    <a:pt x="3120" y="4491"/>
                  </a:cubicBezTo>
                  <a:cubicBezTo>
                    <a:pt x="3255" y="4258"/>
                    <a:pt x="3352" y="3968"/>
                    <a:pt x="3410" y="3697"/>
                  </a:cubicBezTo>
                  <a:cubicBezTo>
                    <a:pt x="3565" y="3135"/>
                    <a:pt x="3894" y="2786"/>
                    <a:pt x="4456" y="2573"/>
                  </a:cubicBezTo>
                  <a:cubicBezTo>
                    <a:pt x="4830" y="2417"/>
                    <a:pt x="5205" y="2362"/>
                    <a:pt x="5582" y="2362"/>
                  </a:cubicBezTo>
                  <a:cubicBezTo>
                    <a:pt x="5908" y="2362"/>
                    <a:pt x="6235" y="2403"/>
                    <a:pt x="6568" y="2457"/>
                  </a:cubicBezTo>
                  <a:cubicBezTo>
                    <a:pt x="6764" y="2487"/>
                    <a:pt x="6956" y="2502"/>
                    <a:pt x="7146" y="2502"/>
                  </a:cubicBezTo>
                  <a:cubicBezTo>
                    <a:pt x="7575" y="2502"/>
                    <a:pt x="7991" y="2424"/>
                    <a:pt x="8408" y="2263"/>
                  </a:cubicBezTo>
                  <a:cubicBezTo>
                    <a:pt x="9202" y="1953"/>
                    <a:pt x="10015" y="1624"/>
                    <a:pt x="10829" y="1372"/>
                  </a:cubicBezTo>
                  <a:cubicBezTo>
                    <a:pt x="11120" y="1283"/>
                    <a:pt x="11432" y="1240"/>
                    <a:pt x="11753" y="1240"/>
                  </a:cubicBezTo>
                  <a:cubicBezTo>
                    <a:pt x="13093" y="1240"/>
                    <a:pt x="14573" y="1979"/>
                    <a:pt x="15245" y="3057"/>
                  </a:cubicBezTo>
                  <a:cubicBezTo>
                    <a:pt x="15459" y="3387"/>
                    <a:pt x="15652" y="3755"/>
                    <a:pt x="15865" y="4103"/>
                  </a:cubicBezTo>
                  <a:cubicBezTo>
                    <a:pt x="16485" y="3619"/>
                    <a:pt x="16524" y="3542"/>
                    <a:pt x="16156" y="2941"/>
                  </a:cubicBezTo>
                  <a:cubicBezTo>
                    <a:pt x="15652" y="2128"/>
                    <a:pt x="15110" y="1353"/>
                    <a:pt x="14587" y="578"/>
                  </a:cubicBezTo>
                  <a:cubicBezTo>
                    <a:pt x="14284" y="131"/>
                    <a:pt x="13862" y="0"/>
                    <a:pt x="13399"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8" name="Google Shape;4748;p41"/>
            <p:cNvSpPr/>
            <p:nvPr/>
          </p:nvSpPr>
          <p:spPr>
            <a:xfrm>
              <a:off x="4715300" y="1539200"/>
              <a:ext cx="481875" cy="118375"/>
            </a:xfrm>
            <a:custGeom>
              <a:avLst/>
              <a:gdLst/>
              <a:ahLst/>
              <a:cxnLst/>
              <a:rect l="l" t="t" r="r" b="b"/>
              <a:pathLst>
                <a:path w="19275" h="4735" extrusionOk="0">
                  <a:moveTo>
                    <a:pt x="8802" y="1"/>
                  </a:moveTo>
                  <a:cubicBezTo>
                    <a:pt x="8143" y="1"/>
                    <a:pt x="7449" y="240"/>
                    <a:pt x="6626" y="703"/>
                  </a:cubicBezTo>
                  <a:cubicBezTo>
                    <a:pt x="5599" y="1284"/>
                    <a:pt x="4611" y="1865"/>
                    <a:pt x="3565" y="2388"/>
                  </a:cubicBezTo>
                  <a:cubicBezTo>
                    <a:pt x="3042" y="2640"/>
                    <a:pt x="2442" y="2795"/>
                    <a:pt x="1880" y="2853"/>
                  </a:cubicBezTo>
                  <a:cubicBezTo>
                    <a:pt x="1357" y="2892"/>
                    <a:pt x="931" y="2872"/>
                    <a:pt x="756" y="3473"/>
                  </a:cubicBezTo>
                  <a:cubicBezTo>
                    <a:pt x="718" y="3628"/>
                    <a:pt x="505" y="3725"/>
                    <a:pt x="408" y="3860"/>
                  </a:cubicBezTo>
                  <a:cubicBezTo>
                    <a:pt x="253" y="4073"/>
                    <a:pt x="137" y="4325"/>
                    <a:pt x="1" y="4558"/>
                  </a:cubicBezTo>
                  <a:cubicBezTo>
                    <a:pt x="59" y="4577"/>
                    <a:pt x="117" y="4616"/>
                    <a:pt x="175" y="4654"/>
                  </a:cubicBezTo>
                  <a:cubicBezTo>
                    <a:pt x="369" y="4635"/>
                    <a:pt x="563" y="4596"/>
                    <a:pt x="776" y="4596"/>
                  </a:cubicBezTo>
                  <a:cubicBezTo>
                    <a:pt x="2635" y="4519"/>
                    <a:pt x="4301" y="3976"/>
                    <a:pt x="5696" y="2659"/>
                  </a:cubicBezTo>
                  <a:cubicBezTo>
                    <a:pt x="6354" y="2020"/>
                    <a:pt x="7129" y="1516"/>
                    <a:pt x="7865" y="955"/>
                  </a:cubicBezTo>
                  <a:cubicBezTo>
                    <a:pt x="8159" y="739"/>
                    <a:pt x="8359" y="628"/>
                    <a:pt x="8560" y="628"/>
                  </a:cubicBezTo>
                  <a:cubicBezTo>
                    <a:pt x="8756" y="628"/>
                    <a:pt x="8953" y="734"/>
                    <a:pt x="9241" y="955"/>
                  </a:cubicBezTo>
                  <a:cubicBezTo>
                    <a:pt x="9667" y="1284"/>
                    <a:pt x="10054" y="1613"/>
                    <a:pt x="10461" y="1943"/>
                  </a:cubicBezTo>
                  <a:cubicBezTo>
                    <a:pt x="11449" y="2717"/>
                    <a:pt x="12437" y="3473"/>
                    <a:pt x="13405" y="4286"/>
                  </a:cubicBezTo>
                  <a:cubicBezTo>
                    <a:pt x="13773" y="4584"/>
                    <a:pt x="14120" y="4735"/>
                    <a:pt x="14467" y="4735"/>
                  </a:cubicBezTo>
                  <a:cubicBezTo>
                    <a:pt x="14798" y="4735"/>
                    <a:pt x="15129" y="4599"/>
                    <a:pt x="15478" y="4325"/>
                  </a:cubicBezTo>
                  <a:cubicBezTo>
                    <a:pt x="16253" y="3725"/>
                    <a:pt x="17144" y="3434"/>
                    <a:pt x="18112" y="3299"/>
                  </a:cubicBezTo>
                  <a:cubicBezTo>
                    <a:pt x="18500" y="3240"/>
                    <a:pt x="18887" y="3105"/>
                    <a:pt x="19275" y="3008"/>
                  </a:cubicBezTo>
                  <a:cubicBezTo>
                    <a:pt x="18881" y="2967"/>
                    <a:pt x="18487" y="2930"/>
                    <a:pt x="18101" y="2930"/>
                  </a:cubicBezTo>
                  <a:cubicBezTo>
                    <a:pt x="17403" y="2930"/>
                    <a:pt x="16728" y="3049"/>
                    <a:pt x="16117" y="3473"/>
                  </a:cubicBezTo>
                  <a:cubicBezTo>
                    <a:pt x="15746" y="3727"/>
                    <a:pt x="15332" y="3838"/>
                    <a:pt x="14924" y="3838"/>
                  </a:cubicBezTo>
                  <a:cubicBezTo>
                    <a:pt x="14182" y="3838"/>
                    <a:pt x="13455" y="3474"/>
                    <a:pt x="13018" y="2950"/>
                  </a:cubicBezTo>
                  <a:cubicBezTo>
                    <a:pt x="12495" y="2311"/>
                    <a:pt x="11933" y="1710"/>
                    <a:pt x="11313" y="1168"/>
                  </a:cubicBezTo>
                  <a:cubicBezTo>
                    <a:pt x="10406" y="380"/>
                    <a:pt x="9632" y="1"/>
                    <a:pt x="8802"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49" name="Google Shape;4749;p41"/>
            <p:cNvSpPr/>
            <p:nvPr/>
          </p:nvSpPr>
          <p:spPr>
            <a:xfrm>
              <a:off x="2782625" y="1069100"/>
              <a:ext cx="199550" cy="230050"/>
            </a:xfrm>
            <a:custGeom>
              <a:avLst/>
              <a:gdLst/>
              <a:ahLst/>
              <a:cxnLst/>
              <a:rect l="l" t="t" r="r" b="b"/>
              <a:pathLst>
                <a:path w="7982" h="9202" extrusionOk="0">
                  <a:moveTo>
                    <a:pt x="6955" y="1"/>
                  </a:moveTo>
                  <a:cubicBezTo>
                    <a:pt x="6819" y="194"/>
                    <a:pt x="6683" y="349"/>
                    <a:pt x="6625" y="524"/>
                  </a:cubicBezTo>
                  <a:cubicBezTo>
                    <a:pt x="5851" y="2286"/>
                    <a:pt x="5076" y="4069"/>
                    <a:pt x="4340" y="5851"/>
                  </a:cubicBezTo>
                  <a:cubicBezTo>
                    <a:pt x="3952" y="6742"/>
                    <a:pt x="3332" y="7400"/>
                    <a:pt x="2441" y="7807"/>
                  </a:cubicBezTo>
                  <a:cubicBezTo>
                    <a:pt x="1763" y="8117"/>
                    <a:pt x="1085" y="8446"/>
                    <a:pt x="407" y="8756"/>
                  </a:cubicBezTo>
                  <a:cubicBezTo>
                    <a:pt x="253" y="8834"/>
                    <a:pt x="136" y="8931"/>
                    <a:pt x="1" y="9008"/>
                  </a:cubicBezTo>
                  <a:cubicBezTo>
                    <a:pt x="20" y="9066"/>
                    <a:pt x="59" y="9144"/>
                    <a:pt x="78" y="9202"/>
                  </a:cubicBezTo>
                  <a:cubicBezTo>
                    <a:pt x="1822" y="8640"/>
                    <a:pt x="3565" y="8098"/>
                    <a:pt x="5289" y="7555"/>
                  </a:cubicBezTo>
                  <a:cubicBezTo>
                    <a:pt x="5405" y="7517"/>
                    <a:pt x="5560" y="7400"/>
                    <a:pt x="5618" y="7303"/>
                  </a:cubicBezTo>
                  <a:cubicBezTo>
                    <a:pt x="6141" y="5909"/>
                    <a:pt x="6664" y="4533"/>
                    <a:pt x="7168" y="3139"/>
                  </a:cubicBezTo>
                  <a:cubicBezTo>
                    <a:pt x="7458" y="2383"/>
                    <a:pt x="7691" y="1609"/>
                    <a:pt x="7981" y="795"/>
                  </a:cubicBezTo>
                  <a:cubicBezTo>
                    <a:pt x="7691" y="582"/>
                    <a:pt x="7342" y="311"/>
                    <a:pt x="6955"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0" name="Google Shape;4750;p41"/>
            <p:cNvSpPr/>
            <p:nvPr/>
          </p:nvSpPr>
          <p:spPr>
            <a:xfrm>
              <a:off x="4112400" y="1217675"/>
              <a:ext cx="102200" cy="87850"/>
            </a:xfrm>
            <a:custGeom>
              <a:avLst/>
              <a:gdLst/>
              <a:ahLst/>
              <a:cxnLst/>
              <a:rect l="l" t="t" r="r" b="b"/>
              <a:pathLst>
                <a:path w="4088" h="3514" extrusionOk="0">
                  <a:moveTo>
                    <a:pt x="2465" y="0"/>
                  </a:moveTo>
                  <a:cubicBezTo>
                    <a:pt x="1694" y="0"/>
                    <a:pt x="954" y="194"/>
                    <a:pt x="214" y="450"/>
                  </a:cubicBezTo>
                  <a:cubicBezTo>
                    <a:pt x="117" y="489"/>
                    <a:pt x="1" y="702"/>
                    <a:pt x="20" y="779"/>
                  </a:cubicBezTo>
                  <a:cubicBezTo>
                    <a:pt x="214" y="1535"/>
                    <a:pt x="408" y="2310"/>
                    <a:pt x="698" y="3026"/>
                  </a:cubicBezTo>
                  <a:cubicBezTo>
                    <a:pt x="776" y="3259"/>
                    <a:pt x="1144" y="3511"/>
                    <a:pt x="1376" y="3511"/>
                  </a:cubicBezTo>
                  <a:cubicBezTo>
                    <a:pt x="1447" y="3513"/>
                    <a:pt x="1518" y="3514"/>
                    <a:pt x="1588" y="3514"/>
                  </a:cubicBezTo>
                  <a:cubicBezTo>
                    <a:pt x="2196" y="3514"/>
                    <a:pt x="2803" y="3442"/>
                    <a:pt x="3410" y="3356"/>
                  </a:cubicBezTo>
                  <a:cubicBezTo>
                    <a:pt x="3856" y="3297"/>
                    <a:pt x="4069" y="2968"/>
                    <a:pt x="4069" y="2523"/>
                  </a:cubicBezTo>
                  <a:cubicBezTo>
                    <a:pt x="4069" y="2310"/>
                    <a:pt x="4088" y="2097"/>
                    <a:pt x="4088" y="2038"/>
                  </a:cubicBezTo>
                  <a:cubicBezTo>
                    <a:pt x="4049" y="1574"/>
                    <a:pt x="4010" y="1264"/>
                    <a:pt x="4010" y="973"/>
                  </a:cubicBezTo>
                  <a:cubicBezTo>
                    <a:pt x="4010" y="489"/>
                    <a:pt x="3778" y="179"/>
                    <a:pt x="3313" y="82"/>
                  </a:cubicBezTo>
                  <a:cubicBezTo>
                    <a:pt x="3026" y="26"/>
                    <a:pt x="2743" y="0"/>
                    <a:pt x="246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1" name="Google Shape;4751;p41"/>
            <p:cNvSpPr/>
            <p:nvPr/>
          </p:nvSpPr>
          <p:spPr>
            <a:xfrm>
              <a:off x="3474150" y="1935825"/>
              <a:ext cx="98825" cy="134575"/>
            </a:xfrm>
            <a:custGeom>
              <a:avLst/>
              <a:gdLst/>
              <a:ahLst/>
              <a:cxnLst/>
              <a:rect l="l" t="t" r="r" b="b"/>
              <a:pathLst>
                <a:path w="3953" h="5383" extrusionOk="0">
                  <a:moveTo>
                    <a:pt x="1305" y="1"/>
                  </a:moveTo>
                  <a:cubicBezTo>
                    <a:pt x="1195" y="1"/>
                    <a:pt x="1052" y="46"/>
                    <a:pt x="969" y="102"/>
                  </a:cubicBezTo>
                  <a:cubicBezTo>
                    <a:pt x="1" y="857"/>
                    <a:pt x="1" y="3027"/>
                    <a:pt x="1085" y="3550"/>
                  </a:cubicBezTo>
                  <a:cubicBezTo>
                    <a:pt x="1860" y="3937"/>
                    <a:pt x="2344" y="4538"/>
                    <a:pt x="2829" y="5177"/>
                  </a:cubicBezTo>
                  <a:cubicBezTo>
                    <a:pt x="2934" y="5317"/>
                    <a:pt x="3032" y="5382"/>
                    <a:pt x="3116" y="5382"/>
                  </a:cubicBezTo>
                  <a:cubicBezTo>
                    <a:pt x="3217" y="5382"/>
                    <a:pt x="3299" y="5288"/>
                    <a:pt x="3352" y="5119"/>
                  </a:cubicBezTo>
                  <a:cubicBezTo>
                    <a:pt x="3584" y="4480"/>
                    <a:pt x="3778" y="3821"/>
                    <a:pt x="3952" y="3220"/>
                  </a:cubicBezTo>
                  <a:cubicBezTo>
                    <a:pt x="3855" y="2814"/>
                    <a:pt x="3817" y="2465"/>
                    <a:pt x="3681" y="2155"/>
                  </a:cubicBezTo>
                  <a:cubicBezTo>
                    <a:pt x="3255" y="1109"/>
                    <a:pt x="2286" y="605"/>
                    <a:pt x="1415" y="24"/>
                  </a:cubicBezTo>
                  <a:cubicBezTo>
                    <a:pt x="1387" y="8"/>
                    <a:pt x="1349" y="1"/>
                    <a:pt x="130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2" name="Google Shape;4752;p41"/>
            <p:cNvSpPr/>
            <p:nvPr/>
          </p:nvSpPr>
          <p:spPr>
            <a:xfrm>
              <a:off x="3408300" y="2033250"/>
              <a:ext cx="132225" cy="80275"/>
            </a:xfrm>
            <a:custGeom>
              <a:avLst/>
              <a:gdLst/>
              <a:ahLst/>
              <a:cxnLst/>
              <a:rect l="l" t="t" r="r" b="b"/>
              <a:pathLst>
                <a:path w="5289" h="3211" extrusionOk="0">
                  <a:moveTo>
                    <a:pt x="2806" y="1"/>
                  </a:moveTo>
                  <a:cubicBezTo>
                    <a:pt x="1659" y="1"/>
                    <a:pt x="557" y="715"/>
                    <a:pt x="78" y="1822"/>
                  </a:cubicBezTo>
                  <a:cubicBezTo>
                    <a:pt x="0" y="1997"/>
                    <a:pt x="20" y="2307"/>
                    <a:pt x="136" y="2442"/>
                  </a:cubicBezTo>
                  <a:cubicBezTo>
                    <a:pt x="453" y="2874"/>
                    <a:pt x="1360" y="3210"/>
                    <a:pt x="2067" y="3210"/>
                  </a:cubicBezTo>
                  <a:cubicBezTo>
                    <a:pt x="2310" y="3210"/>
                    <a:pt x="2529" y="3171"/>
                    <a:pt x="2693" y="3081"/>
                  </a:cubicBezTo>
                  <a:cubicBezTo>
                    <a:pt x="3526" y="2616"/>
                    <a:pt x="4300" y="2055"/>
                    <a:pt x="5288" y="1415"/>
                  </a:cubicBezTo>
                  <a:cubicBezTo>
                    <a:pt x="4746" y="970"/>
                    <a:pt x="4339" y="408"/>
                    <a:pt x="3816" y="195"/>
                  </a:cubicBezTo>
                  <a:cubicBezTo>
                    <a:pt x="3486" y="63"/>
                    <a:pt x="3144" y="1"/>
                    <a:pt x="280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3" name="Google Shape;4753;p41"/>
            <p:cNvSpPr/>
            <p:nvPr/>
          </p:nvSpPr>
          <p:spPr>
            <a:xfrm>
              <a:off x="3695450" y="1982000"/>
              <a:ext cx="88650" cy="110575"/>
            </a:xfrm>
            <a:custGeom>
              <a:avLst/>
              <a:gdLst/>
              <a:ahLst/>
              <a:cxnLst/>
              <a:rect l="l" t="t" r="r" b="b"/>
              <a:pathLst>
                <a:path w="3546" h="4423" extrusionOk="0">
                  <a:moveTo>
                    <a:pt x="1876" y="1"/>
                  </a:moveTo>
                  <a:cubicBezTo>
                    <a:pt x="1789" y="1"/>
                    <a:pt x="1705" y="12"/>
                    <a:pt x="1628" y="37"/>
                  </a:cubicBezTo>
                  <a:cubicBezTo>
                    <a:pt x="466" y="405"/>
                    <a:pt x="117" y="870"/>
                    <a:pt x="1" y="2110"/>
                  </a:cubicBezTo>
                  <a:cubicBezTo>
                    <a:pt x="195" y="2768"/>
                    <a:pt x="388" y="3446"/>
                    <a:pt x="601" y="4085"/>
                  </a:cubicBezTo>
                  <a:cubicBezTo>
                    <a:pt x="666" y="4306"/>
                    <a:pt x="801" y="4423"/>
                    <a:pt x="982" y="4423"/>
                  </a:cubicBezTo>
                  <a:cubicBezTo>
                    <a:pt x="1071" y="4423"/>
                    <a:pt x="1171" y="4395"/>
                    <a:pt x="1279" y="4337"/>
                  </a:cubicBezTo>
                  <a:cubicBezTo>
                    <a:pt x="1783" y="4066"/>
                    <a:pt x="2306" y="3814"/>
                    <a:pt x="2810" y="3543"/>
                  </a:cubicBezTo>
                  <a:cubicBezTo>
                    <a:pt x="3313" y="3252"/>
                    <a:pt x="3546" y="2807"/>
                    <a:pt x="3410" y="2226"/>
                  </a:cubicBezTo>
                  <a:cubicBezTo>
                    <a:pt x="3294" y="1703"/>
                    <a:pt x="3139" y="1160"/>
                    <a:pt x="2906" y="657"/>
                  </a:cubicBezTo>
                  <a:cubicBezTo>
                    <a:pt x="2732" y="244"/>
                    <a:pt x="2271" y="1"/>
                    <a:pt x="187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4" name="Google Shape;4754;p41"/>
            <p:cNvSpPr/>
            <p:nvPr/>
          </p:nvSpPr>
          <p:spPr>
            <a:xfrm>
              <a:off x="4963725" y="1493625"/>
              <a:ext cx="393750" cy="63675"/>
            </a:xfrm>
            <a:custGeom>
              <a:avLst/>
              <a:gdLst/>
              <a:ahLst/>
              <a:cxnLst/>
              <a:rect l="l" t="t" r="r" b="b"/>
              <a:pathLst>
                <a:path w="15750" h="2547" extrusionOk="0">
                  <a:moveTo>
                    <a:pt x="11685" y="0"/>
                  </a:moveTo>
                  <a:cubicBezTo>
                    <a:pt x="11511" y="0"/>
                    <a:pt x="11340" y="24"/>
                    <a:pt x="11197" y="85"/>
                  </a:cubicBezTo>
                  <a:cubicBezTo>
                    <a:pt x="10384" y="395"/>
                    <a:pt x="9609" y="744"/>
                    <a:pt x="8834" y="1131"/>
                  </a:cubicBezTo>
                  <a:cubicBezTo>
                    <a:pt x="8145" y="1476"/>
                    <a:pt x="7456" y="1770"/>
                    <a:pt x="6733" y="1770"/>
                  </a:cubicBezTo>
                  <a:cubicBezTo>
                    <a:pt x="6359" y="1770"/>
                    <a:pt x="5976" y="1691"/>
                    <a:pt x="5580" y="1499"/>
                  </a:cubicBezTo>
                  <a:cubicBezTo>
                    <a:pt x="5308" y="1364"/>
                    <a:pt x="4999" y="1286"/>
                    <a:pt x="4727" y="1131"/>
                  </a:cubicBezTo>
                  <a:cubicBezTo>
                    <a:pt x="4151" y="799"/>
                    <a:pt x="3593" y="668"/>
                    <a:pt x="3043" y="668"/>
                  </a:cubicBezTo>
                  <a:cubicBezTo>
                    <a:pt x="2024" y="668"/>
                    <a:pt x="1033" y="1117"/>
                    <a:pt x="1" y="1557"/>
                  </a:cubicBezTo>
                  <a:cubicBezTo>
                    <a:pt x="357" y="1825"/>
                    <a:pt x="680" y="1966"/>
                    <a:pt x="1024" y="1966"/>
                  </a:cubicBezTo>
                  <a:cubicBezTo>
                    <a:pt x="1204" y="1966"/>
                    <a:pt x="1390" y="1928"/>
                    <a:pt x="1589" y="1848"/>
                  </a:cubicBezTo>
                  <a:cubicBezTo>
                    <a:pt x="2178" y="1609"/>
                    <a:pt x="2772" y="1457"/>
                    <a:pt x="3357" y="1457"/>
                  </a:cubicBezTo>
                  <a:cubicBezTo>
                    <a:pt x="4004" y="1457"/>
                    <a:pt x="4640" y="1642"/>
                    <a:pt x="5250" y="2100"/>
                  </a:cubicBezTo>
                  <a:cubicBezTo>
                    <a:pt x="5367" y="2197"/>
                    <a:pt x="5502" y="2216"/>
                    <a:pt x="5638" y="2293"/>
                  </a:cubicBezTo>
                  <a:cubicBezTo>
                    <a:pt x="5965" y="2444"/>
                    <a:pt x="6300" y="2546"/>
                    <a:pt x="6643" y="2546"/>
                  </a:cubicBezTo>
                  <a:cubicBezTo>
                    <a:pt x="6828" y="2546"/>
                    <a:pt x="7016" y="2516"/>
                    <a:pt x="7207" y="2448"/>
                  </a:cubicBezTo>
                  <a:cubicBezTo>
                    <a:pt x="8505" y="1964"/>
                    <a:pt x="9802" y="1519"/>
                    <a:pt x="11062" y="957"/>
                  </a:cubicBezTo>
                  <a:cubicBezTo>
                    <a:pt x="11497" y="749"/>
                    <a:pt x="11910" y="631"/>
                    <a:pt x="12322" y="631"/>
                  </a:cubicBezTo>
                  <a:cubicBezTo>
                    <a:pt x="12680" y="631"/>
                    <a:pt x="13036" y="720"/>
                    <a:pt x="13405" y="918"/>
                  </a:cubicBezTo>
                  <a:cubicBezTo>
                    <a:pt x="13677" y="1054"/>
                    <a:pt x="13967" y="1151"/>
                    <a:pt x="14238" y="1286"/>
                  </a:cubicBezTo>
                  <a:cubicBezTo>
                    <a:pt x="14723" y="1499"/>
                    <a:pt x="15207" y="1712"/>
                    <a:pt x="15691" y="1945"/>
                  </a:cubicBezTo>
                  <a:cubicBezTo>
                    <a:pt x="15710" y="1906"/>
                    <a:pt x="15730" y="1848"/>
                    <a:pt x="15749" y="1809"/>
                  </a:cubicBezTo>
                  <a:cubicBezTo>
                    <a:pt x="14606" y="1131"/>
                    <a:pt x="13502" y="318"/>
                    <a:pt x="12146" y="46"/>
                  </a:cubicBezTo>
                  <a:cubicBezTo>
                    <a:pt x="12000" y="19"/>
                    <a:pt x="11841" y="0"/>
                    <a:pt x="11685"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5" name="Google Shape;4755;p41"/>
            <p:cNvSpPr/>
            <p:nvPr/>
          </p:nvSpPr>
          <p:spPr>
            <a:xfrm>
              <a:off x="4230075" y="1642700"/>
              <a:ext cx="89625" cy="117675"/>
            </a:xfrm>
            <a:custGeom>
              <a:avLst/>
              <a:gdLst/>
              <a:ahLst/>
              <a:cxnLst/>
              <a:rect l="l" t="t" r="r" b="b"/>
              <a:pathLst>
                <a:path w="3585" h="4707" extrusionOk="0">
                  <a:moveTo>
                    <a:pt x="1797" y="1"/>
                  </a:moveTo>
                  <a:cubicBezTo>
                    <a:pt x="1654" y="1"/>
                    <a:pt x="1456" y="70"/>
                    <a:pt x="1376" y="166"/>
                  </a:cubicBezTo>
                  <a:cubicBezTo>
                    <a:pt x="989" y="611"/>
                    <a:pt x="621" y="1076"/>
                    <a:pt x="272" y="1560"/>
                  </a:cubicBezTo>
                  <a:cubicBezTo>
                    <a:pt x="1" y="1928"/>
                    <a:pt x="78" y="2335"/>
                    <a:pt x="369" y="2684"/>
                  </a:cubicBezTo>
                  <a:cubicBezTo>
                    <a:pt x="737" y="3149"/>
                    <a:pt x="1086" y="3614"/>
                    <a:pt x="1492" y="4059"/>
                  </a:cubicBezTo>
                  <a:cubicBezTo>
                    <a:pt x="1725" y="4311"/>
                    <a:pt x="1977" y="4524"/>
                    <a:pt x="2287" y="4679"/>
                  </a:cubicBezTo>
                  <a:cubicBezTo>
                    <a:pt x="2316" y="4698"/>
                    <a:pt x="2359" y="4707"/>
                    <a:pt x="2409" y="4707"/>
                  </a:cubicBezTo>
                  <a:cubicBezTo>
                    <a:pt x="2559" y="4707"/>
                    <a:pt x="2766" y="4631"/>
                    <a:pt x="2810" y="4544"/>
                  </a:cubicBezTo>
                  <a:cubicBezTo>
                    <a:pt x="3100" y="3885"/>
                    <a:pt x="3333" y="3188"/>
                    <a:pt x="3584" y="2510"/>
                  </a:cubicBezTo>
                  <a:cubicBezTo>
                    <a:pt x="3507" y="1754"/>
                    <a:pt x="2558" y="243"/>
                    <a:pt x="1880" y="11"/>
                  </a:cubicBezTo>
                  <a:cubicBezTo>
                    <a:pt x="1856" y="4"/>
                    <a:pt x="1827" y="1"/>
                    <a:pt x="179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6" name="Google Shape;4756;p41"/>
            <p:cNvSpPr/>
            <p:nvPr/>
          </p:nvSpPr>
          <p:spPr>
            <a:xfrm>
              <a:off x="4218450" y="1778425"/>
              <a:ext cx="90100" cy="109650"/>
            </a:xfrm>
            <a:custGeom>
              <a:avLst/>
              <a:gdLst/>
              <a:ahLst/>
              <a:cxnLst/>
              <a:rect l="l" t="t" r="r" b="b"/>
              <a:pathLst>
                <a:path w="3604" h="4386" extrusionOk="0">
                  <a:moveTo>
                    <a:pt x="2940" y="0"/>
                  </a:moveTo>
                  <a:cubicBezTo>
                    <a:pt x="2838" y="0"/>
                    <a:pt x="2723" y="49"/>
                    <a:pt x="2597" y="161"/>
                  </a:cubicBezTo>
                  <a:cubicBezTo>
                    <a:pt x="2112" y="548"/>
                    <a:pt x="1570" y="858"/>
                    <a:pt x="1163" y="1284"/>
                  </a:cubicBezTo>
                  <a:cubicBezTo>
                    <a:pt x="776" y="1671"/>
                    <a:pt x="466" y="2136"/>
                    <a:pt x="233" y="2621"/>
                  </a:cubicBezTo>
                  <a:cubicBezTo>
                    <a:pt x="1" y="3105"/>
                    <a:pt x="388" y="4054"/>
                    <a:pt x="815" y="4306"/>
                  </a:cubicBezTo>
                  <a:cubicBezTo>
                    <a:pt x="913" y="4360"/>
                    <a:pt x="1071" y="4386"/>
                    <a:pt x="1254" y="4386"/>
                  </a:cubicBezTo>
                  <a:cubicBezTo>
                    <a:pt x="1720" y="4386"/>
                    <a:pt x="2344" y="4221"/>
                    <a:pt x="2538" y="3957"/>
                  </a:cubicBezTo>
                  <a:cubicBezTo>
                    <a:pt x="3100" y="3202"/>
                    <a:pt x="3488" y="2369"/>
                    <a:pt x="3604" y="1265"/>
                  </a:cubicBezTo>
                  <a:cubicBezTo>
                    <a:pt x="3526" y="1032"/>
                    <a:pt x="3468" y="664"/>
                    <a:pt x="3313" y="315"/>
                  </a:cubicBezTo>
                  <a:cubicBezTo>
                    <a:pt x="3230" y="125"/>
                    <a:pt x="3102" y="0"/>
                    <a:pt x="2940"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7" name="Google Shape;4757;p41"/>
            <p:cNvSpPr/>
            <p:nvPr/>
          </p:nvSpPr>
          <p:spPr>
            <a:xfrm>
              <a:off x="4309975" y="1704450"/>
              <a:ext cx="97850" cy="91300"/>
            </a:xfrm>
            <a:custGeom>
              <a:avLst/>
              <a:gdLst/>
              <a:ahLst/>
              <a:cxnLst/>
              <a:rect l="l" t="t" r="r" b="b"/>
              <a:pathLst>
                <a:path w="3914" h="3652" extrusionOk="0">
                  <a:moveTo>
                    <a:pt x="2422" y="1"/>
                  </a:moveTo>
                  <a:cubicBezTo>
                    <a:pt x="2151" y="40"/>
                    <a:pt x="1822" y="20"/>
                    <a:pt x="1628" y="175"/>
                  </a:cubicBezTo>
                  <a:cubicBezTo>
                    <a:pt x="892" y="776"/>
                    <a:pt x="253" y="1473"/>
                    <a:pt x="1" y="2325"/>
                  </a:cubicBezTo>
                  <a:cubicBezTo>
                    <a:pt x="640" y="2713"/>
                    <a:pt x="1279" y="3120"/>
                    <a:pt x="1919" y="3488"/>
                  </a:cubicBezTo>
                  <a:cubicBezTo>
                    <a:pt x="2050" y="3569"/>
                    <a:pt x="2250" y="3651"/>
                    <a:pt x="2402" y="3651"/>
                  </a:cubicBezTo>
                  <a:cubicBezTo>
                    <a:pt x="2430" y="3651"/>
                    <a:pt x="2456" y="3649"/>
                    <a:pt x="2480" y="3643"/>
                  </a:cubicBezTo>
                  <a:cubicBezTo>
                    <a:pt x="3371" y="3410"/>
                    <a:pt x="3914" y="2480"/>
                    <a:pt x="3914" y="1260"/>
                  </a:cubicBezTo>
                  <a:cubicBezTo>
                    <a:pt x="3914" y="524"/>
                    <a:pt x="3798" y="408"/>
                    <a:pt x="2635" y="59"/>
                  </a:cubicBezTo>
                  <a:cubicBezTo>
                    <a:pt x="2558" y="40"/>
                    <a:pt x="2480" y="1"/>
                    <a:pt x="2422"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8" name="Google Shape;4758;p41"/>
            <p:cNvSpPr/>
            <p:nvPr/>
          </p:nvSpPr>
          <p:spPr>
            <a:xfrm>
              <a:off x="3754550" y="1946150"/>
              <a:ext cx="109950" cy="83900"/>
            </a:xfrm>
            <a:custGeom>
              <a:avLst/>
              <a:gdLst/>
              <a:ahLst/>
              <a:cxnLst/>
              <a:rect l="l" t="t" r="r" b="b"/>
              <a:pathLst>
                <a:path w="4398" h="3356" extrusionOk="0">
                  <a:moveTo>
                    <a:pt x="1383" y="1"/>
                  </a:moveTo>
                  <a:cubicBezTo>
                    <a:pt x="782" y="1"/>
                    <a:pt x="321" y="329"/>
                    <a:pt x="0" y="929"/>
                  </a:cubicBezTo>
                  <a:cubicBezTo>
                    <a:pt x="368" y="1393"/>
                    <a:pt x="775" y="1742"/>
                    <a:pt x="1007" y="2168"/>
                  </a:cubicBezTo>
                  <a:cubicBezTo>
                    <a:pt x="1380" y="2947"/>
                    <a:pt x="1886" y="3356"/>
                    <a:pt x="2667" y="3356"/>
                  </a:cubicBezTo>
                  <a:cubicBezTo>
                    <a:pt x="2779" y="3356"/>
                    <a:pt x="2898" y="3348"/>
                    <a:pt x="3022" y="3330"/>
                  </a:cubicBezTo>
                  <a:cubicBezTo>
                    <a:pt x="3739" y="3234"/>
                    <a:pt x="4203" y="2691"/>
                    <a:pt x="4320" y="1820"/>
                  </a:cubicBezTo>
                  <a:cubicBezTo>
                    <a:pt x="4397" y="1219"/>
                    <a:pt x="4203" y="967"/>
                    <a:pt x="3448" y="657"/>
                  </a:cubicBezTo>
                  <a:cubicBezTo>
                    <a:pt x="3022" y="464"/>
                    <a:pt x="2576" y="309"/>
                    <a:pt x="2150" y="154"/>
                  </a:cubicBezTo>
                  <a:cubicBezTo>
                    <a:pt x="1873" y="50"/>
                    <a:pt x="1617" y="1"/>
                    <a:pt x="138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59" name="Google Shape;4759;p41"/>
            <p:cNvSpPr/>
            <p:nvPr/>
          </p:nvSpPr>
          <p:spPr>
            <a:xfrm>
              <a:off x="3619925" y="1912875"/>
              <a:ext cx="115275" cy="84800"/>
            </a:xfrm>
            <a:custGeom>
              <a:avLst/>
              <a:gdLst/>
              <a:ahLst/>
              <a:cxnLst/>
              <a:rect l="l" t="t" r="r" b="b"/>
              <a:pathLst>
                <a:path w="4611" h="3392" extrusionOk="0">
                  <a:moveTo>
                    <a:pt x="1861" y="0"/>
                  </a:moveTo>
                  <a:cubicBezTo>
                    <a:pt x="1605" y="0"/>
                    <a:pt x="1352" y="83"/>
                    <a:pt x="1104" y="245"/>
                  </a:cubicBezTo>
                  <a:cubicBezTo>
                    <a:pt x="833" y="400"/>
                    <a:pt x="601" y="594"/>
                    <a:pt x="368" y="787"/>
                  </a:cubicBezTo>
                  <a:cubicBezTo>
                    <a:pt x="39" y="1020"/>
                    <a:pt x="0" y="1330"/>
                    <a:pt x="213" y="1620"/>
                  </a:cubicBezTo>
                  <a:cubicBezTo>
                    <a:pt x="562" y="2105"/>
                    <a:pt x="930" y="2550"/>
                    <a:pt x="1317" y="2996"/>
                  </a:cubicBezTo>
                  <a:cubicBezTo>
                    <a:pt x="1550" y="3273"/>
                    <a:pt x="1814" y="3391"/>
                    <a:pt x="2099" y="3391"/>
                  </a:cubicBezTo>
                  <a:cubicBezTo>
                    <a:pt x="2313" y="3391"/>
                    <a:pt x="2538" y="3325"/>
                    <a:pt x="2770" y="3209"/>
                  </a:cubicBezTo>
                  <a:cubicBezTo>
                    <a:pt x="3351" y="2918"/>
                    <a:pt x="3952" y="2628"/>
                    <a:pt x="4610" y="2298"/>
                  </a:cubicBezTo>
                  <a:cubicBezTo>
                    <a:pt x="4165" y="1407"/>
                    <a:pt x="3467" y="787"/>
                    <a:pt x="2654" y="264"/>
                  </a:cubicBezTo>
                  <a:cubicBezTo>
                    <a:pt x="2389" y="88"/>
                    <a:pt x="2123" y="0"/>
                    <a:pt x="1861"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0" name="Google Shape;4760;p41"/>
            <p:cNvSpPr/>
            <p:nvPr/>
          </p:nvSpPr>
          <p:spPr>
            <a:xfrm>
              <a:off x="4027175" y="1205425"/>
              <a:ext cx="74600" cy="108450"/>
            </a:xfrm>
            <a:custGeom>
              <a:avLst/>
              <a:gdLst/>
              <a:ahLst/>
              <a:cxnLst/>
              <a:rect l="l" t="t" r="r" b="b"/>
              <a:pathLst>
                <a:path w="2984" h="4338" extrusionOk="0">
                  <a:moveTo>
                    <a:pt x="2183" y="1"/>
                  </a:moveTo>
                  <a:cubicBezTo>
                    <a:pt x="2152" y="1"/>
                    <a:pt x="2122" y="4"/>
                    <a:pt x="2093" y="10"/>
                  </a:cubicBezTo>
                  <a:cubicBezTo>
                    <a:pt x="1008" y="223"/>
                    <a:pt x="1" y="1463"/>
                    <a:pt x="20" y="2761"/>
                  </a:cubicBezTo>
                  <a:cubicBezTo>
                    <a:pt x="59" y="3032"/>
                    <a:pt x="117" y="3497"/>
                    <a:pt x="175" y="3962"/>
                  </a:cubicBezTo>
                  <a:cubicBezTo>
                    <a:pt x="203" y="4218"/>
                    <a:pt x="315" y="4338"/>
                    <a:pt x="503" y="4338"/>
                  </a:cubicBezTo>
                  <a:cubicBezTo>
                    <a:pt x="571" y="4338"/>
                    <a:pt x="649" y="4322"/>
                    <a:pt x="737" y="4291"/>
                  </a:cubicBezTo>
                  <a:cubicBezTo>
                    <a:pt x="1202" y="4097"/>
                    <a:pt x="1686" y="3962"/>
                    <a:pt x="2131" y="3749"/>
                  </a:cubicBezTo>
                  <a:cubicBezTo>
                    <a:pt x="2383" y="3633"/>
                    <a:pt x="2693" y="3400"/>
                    <a:pt x="2732" y="3187"/>
                  </a:cubicBezTo>
                  <a:cubicBezTo>
                    <a:pt x="2867" y="2393"/>
                    <a:pt x="2964" y="1599"/>
                    <a:pt x="2984" y="804"/>
                  </a:cubicBezTo>
                  <a:cubicBezTo>
                    <a:pt x="2984" y="378"/>
                    <a:pt x="2528" y="1"/>
                    <a:pt x="218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1" name="Google Shape;4761;p41"/>
            <p:cNvSpPr/>
            <p:nvPr/>
          </p:nvSpPr>
          <p:spPr>
            <a:xfrm>
              <a:off x="3571975" y="2076250"/>
              <a:ext cx="117225" cy="80525"/>
            </a:xfrm>
            <a:custGeom>
              <a:avLst/>
              <a:gdLst/>
              <a:ahLst/>
              <a:cxnLst/>
              <a:rect l="l" t="t" r="r" b="b"/>
              <a:pathLst>
                <a:path w="4689" h="3221" extrusionOk="0">
                  <a:moveTo>
                    <a:pt x="2163" y="1"/>
                  </a:moveTo>
                  <a:cubicBezTo>
                    <a:pt x="1556" y="1"/>
                    <a:pt x="933" y="189"/>
                    <a:pt x="310" y="296"/>
                  </a:cubicBezTo>
                  <a:cubicBezTo>
                    <a:pt x="194" y="315"/>
                    <a:pt x="0" y="490"/>
                    <a:pt x="20" y="548"/>
                  </a:cubicBezTo>
                  <a:cubicBezTo>
                    <a:pt x="175" y="993"/>
                    <a:pt x="272" y="1516"/>
                    <a:pt x="562" y="1846"/>
                  </a:cubicBezTo>
                  <a:cubicBezTo>
                    <a:pt x="930" y="2272"/>
                    <a:pt x="1473" y="2524"/>
                    <a:pt x="1957" y="2814"/>
                  </a:cubicBezTo>
                  <a:cubicBezTo>
                    <a:pt x="2209" y="2969"/>
                    <a:pt x="2460" y="3047"/>
                    <a:pt x="2829" y="3221"/>
                  </a:cubicBezTo>
                  <a:cubicBezTo>
                    <a:pt x="3274" y="3008"/>
                    <a:pt x="3778" y="2833"/>
                    <a:pt x="4243" y="2562"/>
                  </a:cubicBezTo>
                  <a:cubicBezTo>
                    <a:pt x="4630" y="2349"/>
                    <a:pt x="4688" y="2001"/>
                    <a:pt x="4378" y="1613"/>
                  </a:cubicBezTo>
                  <a:cubicBezTo>
                    <a:pt x="4126" y="1303"/>
                    <a:pt x="3952" y="916"/>
                    <a:pt x="3661" y="703"/>
                  </a:cubicBezTo>
                  <a:cubicBezTo>
                    <a:pt x="3255" y="393"/>
                    <a:pt x="2770" y="44"/>
                    <a:pt x="2325" y="5"/>
                  </a:cubicBezTo>
                  <a:cubicBezTo>
                    <a:pt x="2271" y="2"/>
                    <a:pt x="2217" y="1"/>
                    <a:pt x="216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2" name="Google Shape;4762;p41"/>
            <p:cNvSpPr/>
            <p:nvPr/>
          </p:nvSpPr>
          <p:spPr>
            <a:xfrm>
              <a:off x="3490625" y="2079925"/>
              <a:ext cx="93475" cy="101175"/>
            </a:xfrm>
            <a:custGeom>
              <a:avLst/>
              <a:gdLst/>
              <a:ahLst/>
              <a:cxnLst/>
              <a:rect l="l" t="t" r="r" b="b"/>
              <a:pathLst>
                <a:path w="3739" h="4047" extrusionOk="0">
                  <a:moveTo>
                    <a:pt x="2138" y="1"/>
                  </a:moveTo>
                  <a:cubicBezTo>
                    <a:pt x="2108" y="1"/>
                    <a:pt x="2079" y="5"/>
                    <a:pt x="2053" y="13"/>
                  </a:cubicBezTo>
                  <a:cubicBezTo>
                    <a:pt x="794" y="440"/>
                    <a:pt x="58" y="1466"/>
                    <a:pt x="0" y="2900"/>
                  </a:cubicBezTo>
                  <a:cubicBezTo>
                    <a:pt x="39" y="2977"/>
                    <a:pt x="78" y="3248"/>
                    <a:pt x="233" y="3345"/>
                  </a:cubicBezTo>
                  <a:cubicBezTo>
                    <a:pt x="620" y="3616"/>
                    <a:pt x="1027" y="3829"/>
                    <a:pt x="1453" y="4023"/>
                  </a:cubicBezTo>
                  <a:cubicBezTo>
                    <a:pt x="1496" y="4039"/>
                    <a:pt x="1546" y="4046"/>
                    <a:pt x="1599" y="4046"/>
                  </a:cubicBezTo>
                  <a:cubicBezTo>
                    <a:pt x="1739" y="4046"/>
                    <a:pt x="1902" y="3996"/>
                    <a:pt x="2015" y="3926"/>
                  </a:cubicBezTo>
                  <a:cubicBezTo>
                    <a:pt x="3429" y="3132"/>
                    <a:pt x="3739" y="1486"/>
                    <a:pt x="2673" y="265"/>
                  </a:cubicBezTo>
                  <a:cubicBezTo>
                    <a:pt x="2558" y="133"/>
                    <a:pt x="2315" y="1"/>
                    <a:pt x="2138"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3" name="Google Shape;4763;p41"/>
            <p:cNvSpPr/>
            <p:nvPr/>
          </p:nvSpPr>
          <p:spPr>
            <a:xfrm>
              <a:off x="4512900" y="1509350"/>
              <a:ext cx="95425" cy="89575"/>
            </a:xfrm>
            <a:custGeom>
              <a:avLst/>
              <a:gdLst/>
              <a:ahLst/>
              <a:cxnLst/>
              <a:rect l="l" t="t" r="r" b="b"/>
              <a:pathLst>
                <a:path w="3817" h="3583" extrusionOk="0">
                  <a:moveTo>
                    <a:pt x="1407" y="1"/>
                  </a:moveTo>
                  <a:cubicBezTo>
                    <a:pt x="1151" y="1"/>
                    <a:pt x="940" y="117"/>
                    <a:pt x="756" y="367"/>
                  </a:cubicBezTo>
                  <a:cubicBezTo>
                    <a:pt x="601" y="580"/>
                    <a:pt x="446" y="793"/>
                    <a:pt x="291" y="1006"/>
                  </a:cubicBezTo>
                  <a:cubicBezTo>
                    <a:pt x="0" y="1393"/>
                    <a:pt x="0" y="1800"/>
                    <a:pt x="233" y="2168"/>
                  </a:cubicBezTo>
                  <a:cubicBezTo>
                    <a:pt x="717" y="2962"/>
                    <a:pt x="1453" y="3408"/>
                    <a:pt x="2402" y="3582"/>
                  </a:cubicBezTo>
                  <a:cubicBezTo>
                    <a:pt x="2770" y="3505"/>
                    <a:pt x="3158" y="3446"/>
                    <a:pt x="3526" y="3330"/>
                  </a:cubicBezTo>
                  <a:cubicBezTo>
                    <a:pt x="3661" y="3292"/>
                    <a:pt x="3816" y="3059"/>
                    <a:pt x="3816" y="2904"/>
                  </a:cubicBezTo>
                  <a:cubicBezTo>
                    <a:pt x="3816" y="1471"/>
                    <a:pt x="3138" y="560"/>
                    <a:pt x="1802" y="76"/>
                  </a:cubicBezTo>
                  <a:cubicBezTo>
                    <a:pt x="1659" y="26"/>
                    <a:pt x="1528" y="1"/>
                    <a:pt x="140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4" name="Google Shape;4764;p41"/>
            <p:cNvSpPr/>
            <p:nvPr/>
          </p:nvSpPr>
          <p:spPr>
            <a:xfrm>
              <a:off x="4023925" y="1465425"/>
              <a:ext cx="93825" cy="94600"/>
            </a:xfrm>
            <a:custGeom>
              <a:avLst/>
              <a:gdLst/>
              <a:ahLst/>
              <a:cxnLst/>
              <a:rect l="l" t="t" r="r" b="b"/>
              <a:pathLst>
                <a:path w="3753" h="3784" extrusionOk="0">
                  <a:moveTo>
                    <a:pt x="1393" y="0"/>
                  </a:moveTo>
                  <a:cubicBezTo>
                    <a:pt x="162" y="0"/>
                    <a:pt x="1" y="724"/>
                    <a:pt x="344" y="1717"/>
                  </a:cubicBezTo>
                  <a:cubicBezTo>
                    <a:pt x="692" y="2724"/>
                    <a:pt x="1273" y="3499"/>
                    <a:pt x="2436" y="3751"/>
                  </a:cubicBezTo>
                  <a:cubicBezTo>
                    <a:pt x="2538" y="3772"/>
                    <a:pt x="2629" y="3783"/>
                    <a:pt x="2709" y="3783"/>
                  </a:cubicBezTo>
                  <a:cubicBezTo>
                    <a:pt x="2995" y="3783"/>
                    <a:pt x="3161" y="3646"/>
                    <a:pt x="3327" y="3344"/>
                  </a:cubicBezTo>
                  <a:cubicBezTo>
                    <a:pt x="3753" y="2569"/>
                    <a:pt x="3501" y="1852"/>
                    <a:pt x="3211" y="1116"/>
                  </a:cubicBezTo>
                  <a:cubicBezTo>
                    <a:pt x="2938" y="425"/>
                    <a:pt x="2477" y="7"/>
                    <a:pt x="1812" y="7"/>
                  </a:cubicBezTo>
                  <a:cubicBezTo>
                    <a:pt x="1769" y="7"/>
                    <a:pt x="1725" y="9"/>
                    <a:pt x="1680" y="12"/>
                  </a:cubicBezTo>
                  <a:cubicBezTo>
                    <a:pt x="1579" y="4"/>
                    <a:pt x="1483" y="0"/>
                    <a:pt x="1393"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5" name="Google Shape;4765;p41"/>
            <p:cNvSpPr/>
            <p:nvPr/>
          </p:nvSpPr>
          <p:spPr>
            <a:xfrm>
              <a:off x="3678025" y="1836150"/>
              <a:ext cx="83325" cy="123050"/>
            </a:xfrm>
            <a:custGeom>
              <a:avLst/>
              <a:gdLst/>
              <a:ahLst/>
              <a:cxnLst/>
              <a:rect l="l" t="t" r="r" b="b"/>
              <a:pathLst>
                <a:path w="3333" h="4922" extrusionOk="0">
                  <a:moveTo>
                    <a:pt x="1396" y="1"/>
                  </a:moveTo>
                  <a:cubicBezTo>
                    <a:pt x="922" y="1"/>
                    <a:pt x="518" y="393"/>
                    <a:pt x="252" y="1144"/>
                  </a:cubicBezTo>
                  <a:cubicBezTo>
                    <a:pt x="39" y="1745"/>
                    <a:pt x="1" y="2326"/>
                    <a:pt x="465" y="2810"/>
                  </a:cubicBezTo>
                  <a:cubicBezTo>
                    <a:pt x="1143" y="3527"/>
                    <a:pt x="1860" y="4224"/>
                    <a:pt x="2577" y="4922"/>
                  </a:cubicBezTo>
                  <a:cubicBezTo>
                    <a:pt x="2596" y="4864"/>
                    <a:pt x="2635" y="4767"/>
                    <a:pt x="2654" y="4651"/>
                  </a:cubicBezTo>
                  <a:cubicBezTo>
                    <a:pt x="2790" y="4011"/>
                    <a:pt x="2848" y="3353"/>
                    <a:pt x="3061" y="2752"/>
                  </a:cubicBezTo>
                  <a:cubicBezTo>
                    <a:pt x="3332" y="1919"/>
                    <a:pt x="3061" y="1241"/>
                    <a:pt x="2557" y="680"/>
                  </a:cubicBezTo>
                  <a:cubicBezTo>
                    <a:pt x="2150" y="222"/>
                    <a:pt x="1753" y="1"/>
                    <a:pt x="139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6" name="Google Shape;4766;p41"/>
            <p:cNvSpPr/>
            <p:nvPr/>
          </p:nvSpPr>
          <p:spPr>
            <a:xfrm>
              <a:off x="4562775" y="1050725"/>
              <a:ext cx="79925" cy="102050"/>
            </a:xfrm>
            <a:custGeom>
              <a:avLst/>
              <a:gdLst/>
              <a:ahLst/>
              <a:cxnLst/>
              <a:rect l="l" t="t" r="r" b="b"/>
              <a:pathLst>
                <a:path w="3197" h="4082" extrusionOk="0">
                  <a:moveTo>
                    <a:pt x="1349" y="0"/>
                  </a:moveTo>
                  <a:cubicBezTo>
                    <a:pt x="1066" y="0"/>
                    <a:pt x="787" y="80"/>
                    <a:pt x="562" y="252"/>
                  </a:cubicBezTo>
                  <a:cubicBezTo>
                    <a:pt x="465" y="329"/>
                    <a:pt x="388" y="426"/>
                    <a:pt x="349" y="542"/>
                  </a:cubicBezTo>
                  <a:cubicBezTo>
                    <a:pt x="0" y="1607"/>
                    <a:pt x="388" y="2479"/>
                    <a:pt x="969" y="3351"/>
                  </a:cubicBezTo>
                  <a:cubicBezTo>
                    <a:pt x="1353" y="3919"/>
                    <a:pt x="1830" y="4081"/>
                    <a:pt x="2378" y="4081"/>
                  </a:cubicBezTo>
                  <a:cubicBezTo>
                    <a:pt x="2578" y="4081"/>
                    <a:pt x="2786" y="4060"/>
                    <a:pt x="3003" y="4029"/>
                  </a:cubicBezTo>
                  <a:cubicBezTo>
                    <a:pt x="3196" y="2925"/>
                    <a:pt x="3061" y="1607"/>
                    <a:pt x="2693" y="794"/>
                  </a:cubicBezTo>
                  <a:cubicBezTo>
                    <a:pt x="2463" y="296"/>
                    <a:pt x="1897" y="0"/>
                    <a:pt x="1349"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7" name="Google Shape;4767;p41"/>
            <p:cNvSpPr/>
            <p:nvPr/>
          </p:nvSpPr>
          <p:spPr>
            <a:xfrm>
              <a:off x="4181175" y="1714125"/>
              <a:ext cx="98800" cy="87800"/>
            </a:xfrm>
            <a:custGeom>
              <a:avLst/>
              <a:gdLst/>
              <a:ahLst/>
              <a:cxnLst/>
              <a:rect l="l" t="t" r="r" b="b"/>
              <a:pathLst>
                <a:path w="3952" h="3512" extrusionOk="0">
                  <a:moveTo>
                    <a:pt x="1490" y="1"/>
                  </a:moveTo>
                  <a:cubicBezTo>
                    <a:pt x="1021" y="1"/>
                    <a:pt x="586" y="366"/>
                    <a:pt x="252" y="1086"/>
                  </a:cubicBezTo>
                  <a:cubicBezTo>
                    <a:pt x="155" y="1318"/>
                    <a:pt x="39" y="1551"/>
                    <a:pt x="20" y="1803"/>
                  </a:cubicBezTo>
                  <a:cubicBezTo>
                    <a:pt x="0" y="2074"/>
                    <a:pt x="0" y="2384"/>
                    <a:pt x="117" y="2616"/>
                  </a:cubicBezTo>
                  <a:cubicBezTo>
                    <a:pt x="427" y="3184"/>
                    <a:pt x="1055" y="3512"/>
                    <a:pt x="1686" y="3512"/>
                  </a:cubicBezTo>
                  <a:cubicBezTo>
                    <a:pt x="2002" y="3512"/>
                    <a:pt x="2318" y="3430"/>
                    <a:pt x="2596" y="3256"/>
                  </a:cubicBezTo>
                  <a:cubicBezTo>
                    <a:pt x="3080" y="2965"/>
                    <a:pt x="3506" y="2597"/>
                    <a:pt x="3952" y="2287"/>
                  </a:cubicBezTo>
                  <a:cubicBezTo>
                    <a:pt x="3526" y="1783"/>
                    <a:pt x="3119" y="1299"/>
                    <a:pt x="2732" y="815"/>
                  </a:cubicBezTo>
                  <a:cubicBezTo>
                    <a:pt x="2320" y="269"/>
                    <a:pt x="1893" y="1"/>
                    <a:pt x="1490"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8" name="Google Shape;4768;p41"/>
            <p:cNvSpPr/>
            <p:nvPr/>
          </p:nvSpPr>
          <p:spPr>
            <a:xfrm>
              <a:off x="3077550" y="973650"/>
              <a:ext cx="216975" cy="54575"/>
            </a:xfrm>
            <a:custGeom>
              <a:avLst/>
              <a:gdLst/>
              <a:ahLst/>
              <a:cxnLst/>
              <a:rect l="l" t="t" r="r" b="b"/>
              <a:pathLst>
                <a:path w="8679" h="2183" extrusionOk="0">
                  <a:moveTo>
                    <a:pt x="1568" y="1"/>
                  </a:moveTo>
                  <a:cubicBezTo>
                    <a:pt x="866" y="1"/>
                    <a:pt x="94" y="536"/>
                    <a:pt x="0" y="1223"/>
                  </a:cubicBezTo>
                  <a:cubicBezTo>
                    <a:pt x="295" y="1155"/>
                    <a:pt x="583" y="1115"/>
                    <a:pt x="859" y="1115"/>
                  </a:cubicBezTo>
                  <a:cubicBezTo>
                    <a:pt x="1362" y="1115"/>
                    <a:pt x="1827" y="1246"/>
                    <a:pt x="2228" y="1572"/>
                  </a:cubicBezTo>
                  <a:cubicBezTo>
                    <a:pt x="2757" y="2002"/>
                    <a:pt x="3309" y="2183"/>
                    <a:pt x="3900" y="2183"/>
                  </a:cubicBezTo>
                  <a:cubicBezTo>
                    <a:pt x="4239" y="2183"/>
                    <a:pt x="4592" y="2123"/>
                    <a:pt x="4959" y="2017"/>
                  </a:cubicBezTo>
                  <a:cubicBezTo>
                    <a:pt x="5543" y="1845"/>
                    <a:pt x="6132" y="1744"/>
                    <a:pt x="6723" y="1744"/>
                  </a:cubicBezTo>
                  <a:cubicBezTo>
                    <a:pt x="7328" y="1744"/>
                    <a:pt x="7935" y="1850"/>
                    <a:pt x="8543" y="2095"/>
                  </a:cubicBezTo>
                  <a:cubicBezTo>
                    <a:pt x="8546" y="2098"/>
                    <a:pt x="8551" y="2100"/>
                    <a:pt x="8558" y="2100"/>
                  </a:cubicBezTo>
                  <a:cubicBezTo>
                    <a:pt x="8584" y="2100"/>
                    <a:pt x="8631" y="2072"/>
                    <a:pt x="8678" y="2056"/>
                  </a:cubicBezTo>
                  <a:cubicBezTo>
                    <a:pt x="8066" y="1229"/>
                    <a:pt x="7341" y="755"/>
                    <a:pt x="6394" y="755"/>
                  </a:cubicBezTo>
                  <a:cubicBezTo>
                    <a:pt x="6232" y="755"/>
                    <a:pt x="6064" y="769"/>
                    <a:pt x="5889" y="797"/>
                  </a:cubicBezTo>
                  <a:cubicBezTo>
                    <a:pt x="5346" y="894"/>
                    <a:pt x="4823" y="971"/>
                    <a:pt x="4300" y="1068"/>
                  </a:cubicBezTo>
                  <a:cubicBezTo>
                    <a:pt x="4202" y="1082"/>
                    <a:pt x="4106" y="1089"/>
                    <a:pt x="4014" y="1089"/>
                  </a:cubicBezTo>
                  <a:cubicBezTo>
                    <a:pt x="3597" y="1089"/>
                    <a:pt x="3235" y="947"/>
                    <a:pt x="2886" y="661"/>
                  </a:cubicBezTo>
                  <a:cubicBezTo>
                    <a:pt x="2635" y="448"/>
                    <a:pt x="2344" y="235"/>
                    <a:pt x="2054" y="100"/>
                  </a:cubicBezTo>
                  <a:cubicBezTo>
                    <a:pt x="1903" y="32"/>
                    <a:pt x="1738" y="1"/>
                    <a:pt x="1568"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69" name="Google Shape;4769;p41"/>
            <p:cNvSpPr/>
            <p:nvPr/>
          </p:nvSpPr>
          <p:spPr>
            <a:xfrm>
              <a:off x="4613625" y="1478475"/>
              <a:ext cx="72650" cy="115600"/>
            </a:xfrm>
            <a:custGeom>
              <a:avLst/>
              <a:gdLst/>
              <a:ahLst/>
              <a:cxnLst/>
              <a:rect l="l" t="t" r="r" b="b"/>
              <a:pathLst>
                <a:path w="2906" h="4624" extrusionOk="0">
                  <a:moveTo>
                    <a:pt x="1485" y="0"/>
                  </a:moveTo>
                  <a:cubicBezTo>
                    <a:pt x="1358" y="0"/>
                    <a:pt x="1231" y="49"/>
                    <a:pt x="1104" y="149"/>
                  </a:cubicBezTo>
                  <a:cubicBezTo>
                    <a:pt x="562" y="575"/>
                    <a:pt x="78" y="1059"/>
                    <a:pt x="39" y="1776"/>
                  </a:cubicBezTo>
                  <a:cubicBezTo>
                    <a:pt x="0" y="2667"/>
                    <a:pt x="58" y="3577"/>
                    <a:pt x="78" y="4623"/>
                  </a:cubicBezTo>
                  <a:cubicBezTo>
                    <a:pt x="717" y="4178"/>
                    <a:pt x="1162" y="3752"/>
                    <a:pt x="1685" y="3539"/>
                  </a:cubicBezTo>
                  <a:cubicBezTo>
                    <a:pt x="2189" y="3306"/>
                    <a:pt x="2383" y="2977"/>
                    <a:pt x="2460" y="2512"/>
                  </a:cubicBezTo>
                  <a:cubicBezTo>
                    <a:pt x="2499" y="2376"/>
                    <a:pt x="2518" y="2241"/>
                    <a:pt x="2576" y="2105"/>
                  </a:cubicBezTo>
                  <a:cubicBezTo>
                    <a:pt x="2906" y="1272"/>
                    <a:pt x="2538" y="691"/>
                    <a:pt x="1918" y="188"/>
                  </a:cubicBezTo>
                  <a:cubicBezTo>
                    <a:pt x="1773" y="64"/>
                    <a:pt x="1629" y="0"/>
                    <a:pt x="148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0" name="Google Shape;4770;p41"/>
            <p:cNvSpPr/>
            <p:nvPr/>
          </p:nvSpPr>
          <p:spPr>
            <a:xfrm>
              <a:off x="4540975" y="1603575"/>
              <a:ext cx="84300" cy="84175"/>
            </a:xfrm>
            <a:custGeom>
              <a:avLst/>
              <a:gdLst/>
              <a:ahLst/>
              <a:cxnLst/>
              <a:rect l="l" t="t" r="r" b="b"/>
              <a:pathLst>
                <a:path w="3372" h="3367" extrusionOk="0">
                  <a:moveTo>
                    <a:pt x="2581" y="1"/>
                  </a:moveTo>
                  <a:cubicBezTo>
                    <a:pt x="2554" y="1"/>
                    <a:pt x="2527" y="3"/>
                    <a:pt x="2499" y="7"/>
                  </a:cubicBezTo>
                  <a:cubicBezTo>
                    <a:pt x="2054" y="84"/>
                    <a:pt x="1589" y="181"/>
                    <a:pt x="1143" y="317"/>
                  </a:cubicBezTo>
                  <a:cubicBezTo>
                    <a:pt x="446" y="549"/>
                    <a:pt x="1" y="2544"/>
                    <a:pt x="543" y="3048"/>
                  </a:cubicBezTo>
                  <a:cubicBezTo>
                    <a:pt x="698" y="3184"/>
                    <a:pt x="950" y="3280"/>
                    <a:pt x="1163" y="3339"/>
                  </a:cubicBezTo>
                  <a:cubicBezTo>
                    <a:pt x="1252" y="3357"/>
                    <a:pt x="1344" y="3366"/>
                    <a:pt x="1437" y="3366"/>
                  </a:cubicBezTo>
                  <a:cubicBezTo>
                    <a:pt x="2214" y="3366"/>
                    <a:pt x="3082" y="2748"/>
                    <a:pt x="3255" y="2021"/>
                  </a:cubicBezTo>
                  <a:cubicBezTo>
                    <a:pt x="3313" y="1789"/>
                    <a:pt x="3332" y="1537"/>
                    <a:pt x="3371" y="1285"/>
                  </a:cubicBezTo>
                  <a:lnTo>
                    <a:pt x="3332" y="1285"/>
                  </a:lnTo>
                  <a:cubicBezTo>
                    <a:pt x="3332" y="1111"/>
                    <a:pt x="3371" y="956"/>
                    <a:pt x="3332" y="801"/>
                  </a:cubicBezTo>
                  <a:cubicBezTo>
                    <a:pt x="3278" y="351"/>
                    <a:pt x="2939" y="1"/>
                    <a:pt x="2581"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1" name="Google Shape;4771;p41"/>
            <p:cNvSpPr/>
            <p:nvPr/>
          </p:nvSpPr>
          <p:spPr>
            <a:xfrm>
              <a:off x="3752600" y="1860675"/>
              <a:ext cx="95900" cy="91750"/>
            </a:xfrm>
            <a:custGeom>
              <a:avLst/>
              <a:gdLst/>
              <a:ahLst/>
              <a:cxnLst/>
              <a:rect l="l" t="t" r="r" b="b"/>
              <a:pathLst>
                <a:path w="3836" h="3670" extrusionOk="0">
                  <a:moveTo>
                    <a:pt x="2671" y="1"/>
                  </a:moveTo>
                  <a:cubicBezTo>
                    <a:pt x="2616" y="1"/>
                    <a:pt x="2562" y="9"/>
                    <a:pt x="2519" y="28"/>
                  </a:cubicBezTo>
                  <a:cubicBezTo>
                    <a:pt x="1066" y="532"/>
                    <a:pt x="1" y="2120"/>
                    <a:pt x="20" y="3670"/>
                  </a:cubicBezTo>
                  <a:cubicBezTo>
                    <a:pt x="78" y="3670"/>
                    <a:pt x="136" y="3670"/>
                    <a:pt x="175" y="3631"/>
                  </a:cubicBezTo>
                  <a:cubicBezTo>
                    <a:pt x="620" y="3237"/>
                    <a:pt x="1090" y="3009"/>
                    <a:pt x="1607" y="3009"/>
                  </a:cubicBezTo>
                  <a:cubicBezTo>
                    <a:pt x="1878" y="3009"/>
                    <a:pt x="2161" y="3072"/>
                    <a:pt x="2461" y="3205"/>
                  </a:cubicBezTo>
                  <a:cubicBezTo>
                    <a:pt x="2482" y="3213"/>
                    <a:pt x="2509" y="3217"/>
                    <a:pt x="2539" y="3217"/>
                  </a:cubicBezTo>
                  <a:cubicBezTo>
                    <a:pt x="2646" y="3217"/>
                    <a:pt x="2796" y="3168"/>
                    <a:pt x="2887" y="3108"/>
                  </a:cubicBezTo>
                  <a:cubicBezTo>
                    <a:pt x="3758" y="2449"/>
                    <a:pt x="3836" y="841"/>
                    <a:pt x="2984" y="105"/>
                  </a:cubicBezTo>
                  <a:cubicBezTo>
                    <a:pt x="2918" y="40"/>
                    <a:pt x="2789" y="1"/>
                    <a:pt x="2671"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2" name="Google Shape;4772;p41"/>
            <p:cNvSpPr/>
            <p:nvPr/>
          </p:nvSpPr>
          <p:spPr>
            <a:xfrm>
              <a:off x="3174400" y="1319350"/>
              <a:ext cx="82825" cy="96625"/>
            </a:xfrm>
            <a:custGeom>
              <a:avLst/>
              <a:gdLst/>
              <a:ahLst/>
              <a:cxnLst/>
              <a:rect l="l" t="t" r="r" b="b"/>
              <a:pathLst>
                <a:path w="3313" h="3865" extrusionOk="0">
                  <a:moveTo>
                    <a:pt x="2615" y="0"/>
                  </a:moveTo>
                  <a:cubicBezTo>
                    <a:pt x="2492" y="0"/>
                    <a:pt x="2341" y="37"/>
                    <a:pt x="2150" y="102"/>
                  </a:cubicBezTo>
                  <a:cubicBezTo>
                    <a:pt x="426" y="664"/>
                    <a:pt x="0" y="2523"/>
                    <a:pt x="1298" y="3783"/>
                  </a:cubicBezTo>
                  <a:cubicBezTo>
                    <a:pt x="1357" y="3842"/>
                    <a:pt x="1468" y="3865"/>
                    <a:pt x="1575" y="3865"/>
                  </a:cubicBezTo>
                  <a:cubicBezTo>
                    <a:pt x="1643" y="3865"/>
                    <a:pt x="1711" y="3856"/>
                    <a:pt x="1763" y="3841"/>
                  </a:cubicBezTo>
                  <a:cubicBezTo>
                    <a:pt x="2557" y="3569"/>
                    <a:pt x="3293" y="2504"/>
                    <a:pt x="3313" y="1574"/>
                  </a:cubicBezTo>
                  <a:cubicBezTo>
                    <a:pt x="3313" y="1516"/>
                    <a:pt x="3313" y="1381"/>
                    <a:pt x="3293" y="1264"/>
                  </a:cubicBezTo>
                  <a:cubicBezTo>
                    <a:pt x="3255" y="1051"/>
                    <a:pt x="3216" y="838"/>
                    <a:pt x="3158" y="625"/>
                  </a:cubicBezTo>
                  <a:cubicBezTo>
                    <a:pt x="3024" y="183"/>
                    <a:pt x="2890" y="0"/>
                    <a:pt x="261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3" name="Google Shape;4773;p41"/>
            <p:cNvSpPr/>
            <p:nvPr/>
          </p:nvSpPr>
          <p:spPr>
            <a:xfrm>
              <a:off x="2965675" y="1003725"/>
              <a:ext cx="73625" cy="84075"/>
            </a:xfrm>
            <a:custGeom>
              <a:avLst/>
              <a:gdLst/>
              <a:ahLst/>
              <a:cxnLst/>
              <a:rect l="l" t="t" r="r" b="b"/>
              <a:pathLst>
                <a:path w="2945" h="3363" extrusionOk="0">
                  <a:moveTo>
                    <a:pt x="1202" y="1"/>
                  </a:moveTo>
                  <a:cubicBezTo>
                    <a:pt x="524" y="1"/>
                    <a:pt x="214" y="214"/>
                    <a:pt x="98" y="853"/>
                  </a:cubicBezTo>
                  <a:cubicBezTo>
                    <a:pt x="20" y="1182"/>
                    <a:pt x="1" y="1531"/>
                    <a:pt x="39" y="1860"/>
                  </a:cubicBezTo>
                  <a:cubicBezTo>
                    <a:pt x="59" y="2132"/>
                    <a:pt x="156" y="2441"/>
                    <a:pt x="330" y="2635"/>
                  </a:cubicBezTo>
                  <a:cubicBezTo>
                    <a:pt x="504" y="2868"/>
                    <a:pt x="814" y="3003"/>
                    <a:pt x="1066" y="3158"/>
                  </a:cubicBezTo>
                  <a:cubicBezTo>
                    <a:pt x="1283" y="3296"/>
                    <a:pt x="1499" y="3363"/>
                    <a:pt x="1701" y="3363"/>
                  </a:cubicBezTo>
                  <a:cubicBezTo>
                    <a:pt x="2094" y="3363"/>
                    <a:pt x="2430" y="3109"/>
                    <a:pt x="2596" y="2635"/>
                  </a:cubicBezTo>
                  <a:cubicBezTo>
                    <a:pt x="2732" y="2228"/>
                    <a:pt x="2809" y="1802"/>
                    <a:pt x="2848" y="1376"/>
                  </a:cubicBezTo>
                  <a:cubicBezTo>
                    <a:pt x="2945" y="795"/>
                    <a:pt x="2693" y="408"/>
                    <a:pt x="2131" y="214"/>
                  </a:cubicBezTo>
                  <a:cubicBezTo>
                    <a:pt x="1841" y="117"/>
                    <a:pt x="1512" y="59"/>
                    <a:pt x="1202"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4" name="Google Shape;4774;p41"/>
            <p:cNvSpPr/>
            <p:nvPr/>
          </p:nvSpPr>
          <p:spPr>
            <a:xfrm>
              <a:off x="3631050" y="1356275"/>
              <a:ext cx="91075" cy="73750"/>
            </a:xfrm>
            <a:custGeom>
              <a:avLst/>
              <a:gdLst/>
              <a:ahLst/>
              <a:cxnLst/>
              <a:rect l="l" t="t" r="r" b="b"/>
              <a:pathLst>
                <a:path w="3643" h="2950" extrusionOk="0">
                  <a:moveTo>
                    <a:pt x="795" y="0"/>
                  </a:moveTo>
                  <a:cubicBezTo>
                    <a:pt x="620" y="20"/>
                    <a:pt x="349" y="233"/>
                    <a:pt x="291" y="427"/>
                  </a:cubicBezTo>
                  <a:cubicBezTo>
                    <a:pt x="1" y="1434"/>
                    <a:pt x="1066" y="2887"/>
                    <a:pt x="2112" y="2945"/>
                  </a:cubicBezTo>
                  <a:cubicBezTo>
                    <a:pt x="2169" y="2948"/>
                    <a:pt x="2224" y="2949"/>
                    <a:pt x="2276" y="2949"/>
                  </a:cubicBezTo>
                  <a:cubicBezTo>
                    <a:pt x="2887" y="2949"/>
                    <a:pt x="3121" y="2725"/>
                    <a:pt x="3371" y="1957"/>
                  </a:cubicBezTo>
                  <a:cubicBezTo>
                    <a:pt x="3642" y="1105"/>
                    <a:pt x="3255" y="310"/>
                    <a:pt x="2403" y="136"/>
                  </a:cubicBezTo>
                  <a:cubicBezTo>
                    <a:pt x="1880" y="20"/>
                    <a:pt x="1337" y="0"/>
                    <a:pt x="79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5" name="Google Shape;4775;p41"/>
            <p:cNvSpPr/>
            <p:nvPr/>
          </p:nvSpPr>
          <p:spPr>
            <a:xfrm>
              <a:off x="3984075" y="1145675"/>
              <a:ext cx="99300" cy="79875"/>
            </a:xfrm>
            <a:custGeom>
              <a:avLst/>
              <a:gdLst/>
              <a:ahLst/>
              <a:cxnLst/>
              <a:rect l="l" t="t" r="r" b="b"/>
              <a:pathLst>
                <a:path w="3972" h="3195" extrusionOk="0">
                  <a:moveTo>
                    <a:pt x="2615" y="0"/>
                  </a:moveTo>
                  <a:cubicBezTo>
                    <a:pt x="2507" y="0"/>
                    <a:pt x="2391" y="26"/>
                    <a:pt x="2267" y="76"/>
                  </a:cubicBezTo>
                  <a:cubicBezTo>
                    <a:pt x="1802" y="269"/>
                    <a:pt x="1337" y="463"/>
                    <a:pt x="892" y="696"/>
                  </a:cubicBezTo>
                  <a:cubicBezTo>
                    <a:pt x="39" y="1141"/>
                    <a:pt x="1" y="1916"/>
                    <a:pt x="775" y="2516"/>
                  </a:cubicBezTo>
                  <a:cubicBezTo>
                    <a:pt x="1124" y="2768"/>
                    <a:pt x="1473" y="3001"/>
                    <a:pt x="1763" y="3194"/>
                  </a:cubicBezTo>
                  <a:cubicBezTo>
                    <a:pt x="2499" y="2730"/>
                    <a:pt x="3197" y="2284"/>
                    <a:pt x="3972" y="1800"/>
                  </a:cubicBezTo>
                  <a:cubicBezTo>
                    <a:pt x="3739" y="1374"/>
                    <a:pt x="3468" y="870"/>
                    <a:pt x="3177" y="366"/>
                  </a:cubicBezTo>
                  <a:cubicBezTo>
                    <a:pt x="3033" y="116"/>
                    <a:pt x="2843" y="0"/>
                    <a:pt x="261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6" name="Google Shape;4776;p41"/>
            <p:cNvSpPr/>
            <p:nvPr/>
          </p:nvSpPr>
          <p:spPr>
            <a:xfrm>
              <a:off x="4309975" y="1775025"/>
              <a:ext cx="78975" cy="101750"/>
            </a:xfrm>
            <a:custGeom>
              <a:avLst/>
              <a:gdLst/>
              <a:ahLst/>
              <a:cxnLst/>
              <a:rect l="l" t="t" r="r" b="b"/>
              <a:pathLst>
                <a:path w="3159" h="4070" extrusionOk="0">
                  <a:moveTo>
                    <a:pt x="46" y="1"/>
                  </a:moveTo>
                  <a:cubicBezTo>
                    <a:pt x="26" y="1"/>
                    <a:pt x="1" y="25"/>
                    <a:pt x="1" y="25"/>
                  </a:cubicBezTo>
                  <a:cubicBezTo>
                    <a:pt x="98" y="568"/>
                    <a:pt x="272" y="1110"/>
                    <a:pt x="272" y="1633"/>
                  </a:cubicBezTo>
                  <a:cubicBezTo>
                    <a:pt x="292" y="2660"/>
                    <a:pt x="989" y="3783"/>
                    <a:pt x="1938" y="4054"/>
                  </a:cubicBezTo>
                  <a:cubicBezTo>
                    <a:pt x="1976" y="4065"/>
                    <a:pt x="2020" y="4070"/>
                    <a:pt x="2067" y="4070"/>
                  </a:cubicBezTo>
                  <a:cubicBezTo>
                    <a:pt x="2280" y="4070"/>
                    <a:pt x="2552" y="3969"/>
                    <a:pt x="2616" y="3841"/>
                  </a:cubicBezTo>
                  <a:cubicBezTo>
                    <a:pt x="2945" y="3241"/>
                    <a:pt x="3158" y="2563"/>
                    <a:pt x="2752" y="1943"/>
                  </a:cubicBezTo>
                  <a:cubicBezTo>
                    <a:pt x="2093" y="994"/>
                    <a:pt x="1105" y="451"/>
                    <a:pt x="59" y="6"/>
                  </a:cubicBezTo>
                  <a:cubicBezTo>
                    <a:pt x="55" y="2"/>
                    <a:pt x="51" y="1"/>
                    <a:pt x="4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7" name="Google Shape;4777;p41"/>
            <p:cNvSpPr/>
            <p:nvPr/>
          </p:nvSpPr>
          <p:spPr>
            <a:xfrm>
              <a:off x="4073175" y="1093075"/>
              <a:ext cx="77525" cy="101975"/>
            </a:xfrm>
            <a:custGeom>
              <a:avLst/>
              <a:gdLst/>
              <a:ahLst/>
              <a:cxnLst/>
              <a:rect l="l" t="t" r="r" b="b"/>
              <a:pathLst>
                <a:path w="3101" h="4079" extrusionOk="0">
                  <a:moveTo>
                    <a:pt x="1371" y="0"/>
                  </a:moveTo>
                  <a:cubicBezTo>
                    <a:pt x="1337" y="0"/>
                    <a:pt x="1306" y="4"/>
                    <a:pt x="1279" y="10"/>
                  </a:cubicBezTo>
                  <a:cubicBezTo>
                    <a:pt x="640" y="204"/>
                    <a:pt x="1" y="1192"/>
                    <a:pt x="175" y="1850"/>
                  </a:cubicBezTo>
                  <a:cubicBezTo>
                    <a:pt x="349" y="2587"/>
                    <a:pt x="640" y="3303"/>
                    <a:pt x="911" y="4078"/>
                  </a:cubicBezTo>
                  <a:cubicBezTo>
                    <a:pt x="1434" y="3633"/>
                    <a:pt x="1880" y="3303"/>
                    <a:pt x="2267" y="2916"/>
                  </a:cubicBezTo>
                  <a:cubicBezTo>
                    <a:pt x="2635" y="2567"/>
                    <a:pt x="3100" y="2180"/>
                    <a:pt x="2790" y="1599"/>
                  </a:cubicBezTo>
                  <a:cubicBezTo>
                    <a:pt x="2519" y="1095"/>
                    <a:pt x="2170" y="630"/>
                    <a:pt x="1822" y="185"/>
                  </a:cubicBezTo>
                  <a:cubicBezTo>
                    <a:pt x="1742" y="73"/>
                    <a:pt x="1530" y="0"/>
                    <a:pt x="1371"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8" name="Google Shape;4778;p41"/>
            <p:cNvSpPr/>
            <p:nvPr/>
          </p:nvSpPr>
          <p:spPr>
            <a:xfrm>
              <a:off x="3572950" y="1960475"/>
              <a:ext cx="118650" cy="98975"/>
            </a:xfrm>
            <a:custGeom>
              <a:avLst/>
              <a:gdLst/>
              <a:ahLst/>
              <a:cxnLst/>
              <a:rect l="l" t="t" r="r" b="b"/>
              <a:pathLst>
                <a:path w="4746" h="3959" extrusionOk="0">
                  <a:moveTo>
                    <a:pt x="1370" y="0"/>
                  </a:moveTo>
                  <a:cubicBezTo>
                    <a:pt x="1351" y="0"/>
                    <a:pt x="1334" y="2"/>
                    <a:pt x="1317" y="7"/>
                  </a:cubicBezTo>
                  <a:cubicBezTo>
                    <a:pt x="852" y="142"/>
                    <a:pt x="426" y="336"/>
                    <a:pt x="0" y="491"/>
                  </a:cubicBezTo>
                  <a:cubicBezTo>
                    <a:pt x="175" y="1188"/>
                    <a:pt x="329" y="1847"/>
                    <a:pt x="484" y="2506"/>
                  </a:cubicBezTo>
                  <a:cubicBezTo>
                    <a:pt x="710" y="2355"/>
                    <a:pt x="1009" y="2040"/>
                    <a:pt x="1257" y="2040"/>
                  </a:cubicBezTo>
                  <a:cubicBezTo>
                    <a:pt x="1264" y="2040"/>
                    <a:pt x="1271" y="2040"/>
                    <a:pt x="1279" y="2041"/>
                  </a:cubicBezTo>
                  <a:cubicBezTo>
                    <a:pt x="1957" y="2118"/>
                    <a:pt x="2635" y="2312"/>
                    <a:pt x="3274" y="2525"/>
                  </a:cubicBezTo>
                  <a:cubicBezTo>
                    <a:pt x="3409" y="2564"/>
                    <a:pt x="3467" y="2990"/>
                    <a:pt x="3448" y="3222"/>
                  </a:cubicBezTo>
                  <a:cubicBezTo>
                    <a:pt x="3429" y="3474"/>
                    <a:pt x="3293" y="3707"/>
                    <a:pt x="3177" y="3958"/>
                  </a:cubicBezTo>
                  <a:cubicBezTo>
                    <a:pt x="4494" y="3668"/>
                    <a:pt x="4746" y="3261"/>
                    <a:pt x="4591" y="1770"/>
                  </a:cubicBezTo>
                  <a:lnTo>
                    <a:pt x="4591" y="1770"/>
                  </a:lnTo>
                  <a:cubicBezTo>
                    <a:pt x="4370" y="1868"/>
                    <a:pt x="4161" y="1913"/>
                    <a:pt x="3963" y="1913"/>
                  </a:cubicBezTo>
                  <a:cubicBezTo>
                    <a:pt x="3503" y="1913"/>
                    <a:pt x="3103" y="1671"/>
                    <a:pt x="2751" y="1305"/>
                  </a:cubicBezTo>
                  <a:cubicBezTo>
                    <a:pt x="2421" y="956"/>
                    <a:pt x="2150" y="549"/>
                    <a:pt x="1802" y="220"/>
                  </a:cubicBezTo>
                  <a:cubicBezTo>
                    <a:pt x="1699" y="118"/>
                    <a:pt x="1507" y="0"/>
                    <a:pt x="1370"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79" name="Google Shape;4779;p41"/>
            <p:cNvSpPr/>
            <p:nvPr/>
          </p:nvSpPr>
          <p:spPr>
            <a:xfrm>
              <a:off x="3075125" y="1039375"/>
              <a:ext cx="87550" cy="73400"/>
            </a:xfrm>
            <a:custGeom>
              <a:avLst/>
              <a:gdLst/>
              <a:ahLst/>
              <a:cxnLst/>
              <a:rect l="l" t="t" r="r" b="b"/>
              <a:pathLst>
                <a:path w="3502" h="2936" extrusionOk="0">
                  <a:moveTo>
                    <a:pt x="3044" y="1"/>
                  </a:moveTo>
                  <a:cubicBezTo>
                    <a:pt x="2986" y="1"/>
                    <a:pt x="2921" y="3"/>
                    <a:pt x="2848" y="8"/>
                  </a:cubicBezTo>
                  <a:cubicBezTo>
                    <a:pt x="2519" y="28"/>
                    <a:pt x="2209" y="105"/>
                    <a:pt x="1918" y="221"/>
                  </a:cubicBezTo>
                  <a:cubicBezTo>
                    <a:pt x="969" y="531"/>
                    <a:pt x="446" y="1287"/>
                    <a:pt x="59" y="2139"/>
                  </a:cubicBezTo>
                  <a:cubicBezTo>
                    <a:pt x="0" y="2275"/>
                    <a:pt x="97" y="2565"/>
                    <a:pt x="213" y="2643"/>
                  </a:cubicBezTo>
                  <a:cubicBezTo>
                    <a:pt x="427" y="2798"/>
                    <a:pt x="717" y="2933"/>
                    <a:pt x="988" y="2933"/>
                  </a:cubicBezTo>
                  <a:cubicBezTo>
                    <a:pt x="1024" y="2935"/>
                    <a:pt x="1060" y="2936"/>
                    <a:pt x="1095" y="2936"/>
                  </a:cubicBezTo>
                  <a:cubicBezTo>
                    <a:pt x="2346" y="2936"/>
                    <a:pt x="3392" y="1948"/>
                    <a:pt x="3468" y="686"/>
                  </a:cubicBezTo>
                  <a:cubicBezTo>
                    <a:pt x="3502" y="142"/>
                    <a:pt x="3461" y="1"/>
                    <a:pt x="3044"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0" name="Google Shape;4780;p41"/>
            <p:cNvSpPr/>
            <p:nvPr/>
          </p:nvSpPr>
          <p:spPr>
            <a:xfrm>
              <a:off x="4635400" y="1171725"/>
              <a:ext cx="77025" cy="94275"/>
            </a:xfrm>
            <a:custGeom>
              <a:avLst/>
              <a:gdLst/>
              <a:ahLst/>
              <a:cxnLst/>
              <a:rect l="l" t="t" r="r" b="b"/>
              <a:pathLst>
                <a:path w="3081" h="3771" extrusionOk="0">
                  <a:moveTo>
                    <a:pt x="1375" y="0"/>
                  </a:moveTo>
                  <a:cubicBezTo>
                    <a:pt x="1006" y="0"/>
                    <a:pt x="880" y="113"/>
                    <a:pt x="737" y="506"/>
                  </a:cubicBezTo>
                  <a:cubicBezTo>
                    <a:pt x="659" y="758"/>
                    <a:pt x="563" y="1010"/>
                    <a:pt x="446" y="1242"/>
                  </a:cubicBezTo>
                  <a:cubicBezTo>
                    <a:pt x="1" y="2114"/>
                    <a:pt x="350" y="2850"/>
                    <a:pt x="853" y="3547"/>
                  </a:cubicBezTo>
                  <a:cubicBezTo>
                    <a:pt x="963" y="3690"/>
                    <a:pt x="1080" y="3771"/>
                    <a:pt x="1210" y="3771"/>
                  </a:cubicBezTo>
                  <a:cubicBezTo>
                    <a:pt x="1308" y="3771"/>
                    <a:pt x="1414" y="3725"/>
                    <a:pt x="1531" y="3625"/>
                  </a:cubicBezTo>
                  <a:cubicBezTo>
                    <a:pt x="3023" y="2327"/>
                    <a:pt x="3081" y="2443"/>
                    <a:pt x="2422" y="777"/>
                  </a:cubicBezTo>
                  <a:cubicBezTo>
                    <a:pt x="2403" y="738"/>
                    <a:pt x="2383" y="680"/>
                    <a:pt x="2364" y="622"/>
                  </a:cubicBezTo>
                  <a:cubicBezTo>
                    <a:pt x="2228" y="196"/>
                    <a:pt x="1899" y="22"/>
                    <a:pt x="1473" y="2"/>
                  </a:cubicBezTo>
                  <a:cubicBezTo>
                    <a:pt x="1438" y="1"/>
                    <a:pt x="1406" y="0"/>
                    <a:pt x="137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1" name="Google Shape;4781;p41"/>
            <p:cNvSpPr/>
            <p:nvPr/>
          </p:nvSpPr>
          <p:spPr>
            <a:xfrm>
              <a:off x="2860100" y="1023200"/>
              <a:ext cx="96400" cy="73525"/>
            </a:xfrm>
            <a:custGeom>
              <a:avLst/>
              <a:gdLst/>
              <a:ahLst/>
              <a:cxnLst/>
              <a:rect l="l" t="t" r="r" b="b"/>
              <a:pathLst>
                <a:path w="3856" h="2941" extrusionOk="0">
                  <a:moveTo>
                    <a:pt x="2726" y="1"/>
                  </a:moveTo>
                  <a:cubicBezTo>
                    <a:pt x="2570" y="1"/>
                    <a:pt x="2398" y="37"/>
                    <a:pt x="2209" y="113"/>
                  </a:cubicBezTo>
                  <a:cubicBezTo>
                    <a:pt x="1221" y="500"/>
                    <a:pt x="563" y="1178"/>
                    <a:pt x="195" y="2166"/>
                  </a:cubicBezTo>
                  <a:cubicBezTo>
                    <a:pt x="1" y="2708"/>
                    <a:pt x="137" y="2922"/>
                    <a:pt x="795" y="2941"/>
                  </a:cubicBezTo>
                  <a:cubicBezTo>
                    <a:pt x="1725" y="2825"/>
                    <a:pt x="2616" y="2495"/>
                    <a:pt x="3333" y="1779"/>
                  </a:cubicBezTo>
                  <a:cubicBezTo>
                    <a:pt x="3817" y="1294"/>
                    <a:pt x="3856" y="984"/>
                    <a:pt x="3507" y="461"/>
                  </a:cubicBezTo>
                  <a:cubicBezTo>
                    <a:pt x="3311" y="160"/>
                    <a:pt x="3052" y="1"/>
                    <a:pt x="272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2" name="Google Shape;4782;p41"/>
            <p:cNvSpPr/>
            <p:nvPr/>
          </p:nvSpPr>
          <p:spPr>
            <a:xfrm>
              <a:off x="4109500" y="1484575"/>
              <a:ext cx="95900" cy="79000"/>
            </a:xfrm>
            <a:custGeom>
              <a:avLst/>
              <a:gdLst/>
              <a:ahLst/>
              <a:cxnLst/>
              <a:rect l="l" t="t" r="r" b="b"/>
              <a:pathLst>
                <a:path w="3836" h="3160" extrusionOk="0">
                  <a:moveTo>
                    <a:pt x="2725" y="1"/>
                  </a:moveTo>
                  <a:cubicBezTo>
                    <a:pt x="2217" y="1"/>
                    <a:pt x="1739" y="165"/>
                    <a:pt x="1434" y="583"/>
                  </a:cubicBezTo>
                  <a:cubicBezTo>
                    <a:pt x="892" y="1338"/>
                    <a:pt x="485" y="2191"/>
                    <a:pt x="1" y="3004"/>
                  </a:cubicBezTo>
                  <a:cubicBezTo>
                    <a:pt x="59" y="3043"/>
                    <a:pt x="97" y="3101"/>
                    <a:pt x="136" y="3159"/>
                  </a:cubicBezTo>
                  <a:cubicBezTo>
                    <a:pt x="717" y="3062"/>
                    <a:pt x="1298" y="2985"/>
                    <a:pt x="1860" y="2849"/>
                  </a:cubicBezTo>
                  <a:cubicBezTo>
                    <a:pt x="2654" y="2655"/>
                    <a:pt x="3158" y="2094"/>
                    <a:pt x="3526" y="1416"/>
                  </a:cubicBezTo>
                  <a:cubicBezTo>
                    <a:pt x="3836" y="873"/>
                    <a:pt x="3545" y="79"/>
                    <a:pt x="3042" y="21"/>
                  </a:cubicBezTo>
                  <a:cubicBezTo>
                    <a:pt x="2936" y="8"/>
                    <a:pt x="2830" y="1"/>
                    <a:pt x="272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3" name="Google Shape;4783;p41"/>
            <p:cNvSpPr/>
            <p:nvPr/>
          </p:nvSpPr>
          <p:spPr>
            <a:xfrm>
              <a:off x="3222350" y="1952075"/>
              <a:ext cx="75650" cy="85525"/>
            </a:xfrm>
            <a:custGeom>
              <a:avLst/>
              <a:gdLst/>
              <a:ahLst/>
              <a:cxnLst/>
              <a:rect l="l" t="t" r="r" b="b"/>
              <a:pathLst>
                <a:path w="3026" h="3421" extrusionOk="0">
                  <a:moveTo>
                    <a:pt x="1861" y="0"/>
                  </a:moveTo>
                  <a:cubicBezTo>
                    <a:pt x="1739" y="0"/>
                    <a:pt x="1619" y="23"/>
                    <a:pt x="1511" y="72"/>
                  </a:cubicBezTo>
                  <a:cubicBezTo>
                    <a:pt x="407" y="575"/>
                    <a:pt x="0" y="1350"/>
                    <a:pt x="349" y="2474"/>
                  </a:cubicBezTo>
                  <a:cubicBezTo>
                    <a:pt x="407" y="2648"/>
                    <a:pt x="484" y="2803"/>
                    <a:pt x="523" y="2977"/>
                  </a:cubicBezTo>
                  <a:cubicBezTo>
                    <a:pt x="591" y="3304"/>
                    <a:pt x="745" y="3420"/>
                    <a:pt x="965" y="3420"/>
                  </a:cubicBezTo>
                  <a:cubicBezTo>
                    <a:pt x="1058" y="3420"/>
                    <a:pt x="1163" y="3399"/>
                    <a:pt x="1278" y="3365"/>
                  </a:cubicBezTo>
                  <a:cubicBezTo>
                    <a:pt x="2170" y="3113"/>
                    <a:pt x="2847" y="2106"/>
                    <a:pt x="2867" y="1021"/>
                  </a:cubicBezTo>
                  <a:cubicBezTo>
                    <a:pt x="3026" y="465"/>
                    <a:pt x="2416" y="0"/>
                    <a:pt x="1861"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4" name="Google Shape;4784;p41"/>
            <p:cNvSpPr/>
            <p:nvPr/>
          </p:nvSpPr>
          <p:spPr>
            <a:xfrm>
              <a:off x="4705625" y="1661850"/>
              <a:ext cx="79925" cy="104625"/>
            </a:xfrm>
            <a:custGeom>
              <a:avLst/>
              <a:gdLst/>
              <a:ahLst/>
              <a:cxnLst/>
              <a:rect l="l" t="t" r="r" b="b"/>
              <a:pathLst>
                <a:path w="3197" h="4185" extrusionOk="0">
                  <a:moveTo>
                    <a:pt x="2790" y="0"/>
                  </a:moveTo>
                  <a:cubicBezTo>
                    <a:pt x="1240" y="78"/>
                    <a:pt x="1" y="2402"/>
                    <a:pt x="814" y="4184"/>
                  </a:cubicBezTo>
                  <a:cubicBezTo>
                    <a:pt x="1608" y="3487"/>
                    <a:pt x="2383" y="2809"/>
                    <a:pt x="3158" y="2131"/>
                  </a:cubicBezTo>
                  <a:cubicBezTo>
                    <a:pt x="3197" y="2092"/>
                    <a:pt x="3197" y="1957"/>
                    <a:pt x="3177" y="1879"/>
                  </a:cubicBezTo>
                  <a:cubicBezTo>
                    <a:pt x="3061" y="1259"/>
                    <a:pt x="2926" y="639"/>
                    <a:pt x="2790"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5" name="Google Shape;4785;p41"/>
            <p:cNvSpPr/>
            <p:nvPr/>
          </p:nvSpPr>
          <p:spPr>
            <a:xfrm>
              <a:off x="4570025" y="1160150"/>
              <a:ext cx="80425" cy="73150"/>
            </a:xfrm>
            <a:custGeom>
              <a:avLst/>
              <a:gdLst/>
              <a:ahLst/>
              <a:cxnLst/>
              <a:rect l="l" t="t" r="r" b="b"/>
              <a:pathLst>
                <a:path w="3217" h="2926" extrusionOk="0">
                  <a:moveTo>
                    <a:pt x="2519" y="0"/>
                  </a:moveTo>
                  <a:cubicBezTo>
                    <a:pt x="2209" y="20"/>
                    <a:pt x="1899" y="20"/>
                    <a:pt x="1609" y="20"/>
                  </a:cubicBezTo>
                  <a:cubicBezTo>
                    <a:pt x="524" y="39"/>
                    <a:pt x="311" y="233"/>
                    <a:pt x="156" y="1298"/>
                  </a:cubicBezTo>
                  <a:cubicBezTo>
                    <a:pt x="1" y="2306"/>
                    <a:pt x="408" y="2790"/>
                    <a:pt x="1473" y="2925"/>
                  </a:cubicBezTo>
                  <a:cubicBezTo>
                    <a:pt x="1725" y="2751"/>
                    <a:pt x="2054" y="2635"/>
                    <a:pt x="2209" y="2402"/>
                  </a:cubicBezTo>
                  <a:cubicBezTo>
                    <a:pt x="2538" y="1879"/>
                    <a:pt x="2810" y="1318"/>
                    <a:pt x="3061" y="756"/>
                  </a:cubicBezTo>
                  <a:cubicBezTo>
                    <a:pt x="3216" y="368"/>
                    <a:pt x="2926" y="0"/>
                    <a:pt x="2519"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6" name="Google Shape;4786;p41"/>
            <p:cNvSpPr/>
            <p:nvPr/>
          </p:nvSpPr>
          <p:spPr>
            <a:xfrm>
              <a:off x="4634925" y="1617400"/>
              <a:ext cx="77025" cy="71500"/>
            </a:xfrm>
            <a:custGeom>
              <a:avLst/>
              <a:gdLst/>
              <a:ahLst/>
              <a:cxnLst/>
              <a:rect l="l" t="t" r="r" b="b"/>
              <a:pathLst>
                <a:path w="3081" h="2860" extrusionOk="0">
                  <a:moveTo>
                    <a:pt x="1195" y="1"/>
                  </a:moveTo>
                  <a:cubicBezTo>
                    <a:pt x="809" y="1"/>
                    <a:pt x="413" y="71"/>
                    <a:pt x="0" y="151"/>
                  </a:cubicBezTo>
                  <a:cubicBezTo>
                    <a:pt x="20" y="1003"/>
                    <a:pt x="194" y="1759"/>
                    <a:pt x="737" y="2379"/>
                  </a:cubicBezTo>
                  <a:cubicBezTo>
                    <a:pt x="911" y="2592"/>
                    <a:pt x="1163" y="2786"/>
                    <a:pt x="1415" y="2844"/>
                  </a:cubicBezTo>
                  <a:cubicBezTo>
                    <a:pt x="1454" y="2854"/>
                    <a:pt x="1497" y="2860"/>
                    <a:pt x="1543" y="2860"/>
                  </a:cubicBezTo>
                  <a:cubicBezTo>
                    <a:pt x="1983" y="2860"/>
                    <a:pt x="2648" y="2378"/>
                    <a:pt x="2770" y="1991"/>
                  </a:cubicBezTo>
                  <a:cubicBezTo>
                    <a:pt x="3080" y="1023"/>
                    <a:pt x="2945" y="558"/>
                    <a:pt x="2247" y="229"/>
                  </a:cubicBezTo>
                  <a:cubicBezTo>
                    <a:pt x="1903" y="61"/>
                    <a:pt x="1553" y="1"/>
                    <a:pt x="119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7" name="Google Shape;4787;p41"/>
            <p:cNvSpPr/>
            <p:nvPr/>
          </p:nvSpPr>
          <p:spPr>
            <a:xfrm>
              <a:off x="4449450" y="1181350"/>
              <a:ext cx="83800" cy="70650"/>
            </a:xfrm>
            <a:custGeom>
              <a:avLst/>
              <a:gdLst/>
              <a:ahLst/>
              <a:cxnLst/>
              <a:rect l="l" t="t" r="r" b="b"/>
              <a:pathLst>
                <a:path w="3352" h="2826" extrusionOk="0">
                  <a:moveTo>
                    <a:pt x="1654" y="0"/>
                  </a:moveTo>
                  <a:cubicBezTo>
                    <a:pt x="1276" y="0"/>
                    <a:pt x="917" y="189"/>
                    <a:pt x="582" y="450"/>
                  </a:cubicBezTo>
                  <a:cubicBezTo>
                    <a:pt x="1" y="896"/>
                    <a:pt x="78" y="1806"/>
                    <a:pt x="717" y="2135"/>
                  </a:cubicBezTo>
                  <a:cubicBezTo>
                    <a:pt x="1105" y="2329"/>
                    <a:pt x="1492" y="2504"/>
                    <a:pt x="1880" y="2678"/>
                  </a:cubicBezTo>
                  <a:cubicBezTo>
                    <a:pt x="2099" y="2777"/>
                    <a:pt x="2300" y="2826"/>
                    <a:pt x="2477" y="2826"/>
                  </a:cubicBezTo>
                  <a:cubicBezTo>
                    <a:pt x="2955" y="2826"/>
                    <a:pt x="3255" y="2471"/>
                    <a:pt x="3255" y="1806"/>
                  </a:cubicBezTo>
                  <a:cubicBezTo>
                    <a:pt x="3352" y="1051"/>
                    <a:pt x="2926" y="547"/>
                    <a:pt x="2306" y="198"/>
                  </a:cubicBezTo>
                  <a:cubicBezTo>
                    <a:pt x="2083" y="59"/>
                    <a:pt x="1866" y="0"/>
                    <a:pt x="1654"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8" name="Google Shape;4788;p41"/>
            <p:cNvSpPr/>
            <p:nvPr/>
          </p:nvSpPr>
          <p:spPr>
            <a:xfrm>
              <a:off x="4100300" y="1155300"/>
              <a:ext cx="108025" cy="64025"/>
            </a:xfrm>
            <a:custGeom>
              <a:avLst/>
              <a:gdLst/>
              <a:ahLst/>
              <a:cxnLst/>
              <a:rect l="l" t="t" r="r" b="b"/>
              <a:pathLst>
                <a:path w="4321" h="2561" extrusionOk="0">
                  <a:moveTo>
                    <a:pt x="2654" y="1"/>
                  </a:moveTo>
                  <a:cubicBezTo>
                    <a:pt x="2499" y="59"/>
                    <a:pt x="2344" y="78"/>
                    <a:pt x="2248" y="156"/>
                  </a:cubicBezTo>
                  <a:cubicBezTo>
                    <a:pt x="1589" y="621"/>
                    <a:pt x="950" y="1105"/>
                    <a:pt x="310" y="1589"/>
                  </a:cubicBezTo>
                  <a:cubicBezTo>
                    <a:pt x="136" y="1744"/>
                    <a:pt x="1" y="1918"/>
                    <a:pt x="194" y="2190"/>
                  </a:cubicBezTo>
                  <a:cubicBezTo>
                    <a:pt x="341" y="2368"/>
                    <a:pt x="432" y="2561"/>
                    <a:pt x="698" y="2561"/>
                  </a:cubicBezTo>
                  <a:cubicBezTo>
                    <a:pt x="749" y="2561"/>
                    <a:pt x="807" y="2554"/>
                    <a:pt x="872" y="2538"/>
                  </a:cubicBezTo>
                  <a:cubicBezTo>
                    <a:pt x="1531" y="2383"/>
                    <a:pt x="2228" y="2306"/>
                    <a:pt x="2925" y="2190"/>
                  </a:cubicBezTo>
                  <a:cubicBezTo>
                    <a:pt x="3294" y="2112"/>
                    <a:pt x="3836" y="2190"/>
                    <a:pt x="3991" y="1957"/>
                  </a:cubicBezTo>
                  <a:cubicBezTo>
                    <a:pt x="4320" y="1512"/>
                    <a:pt x="3836" y="1124"/>
                    <a:pt x="3603" y="737"/>
                  </a:cubicBezTo>
                  <a:cubicBezTo>
                    <a:pt x="3468" y="524"/>
                    <a:pt x="3235" y="349"/>
                    <a:pt x="3042" y="175"/>
                  </a:cubicBezTo>
                  <a:cubicBezTo>
                    <a:pt x="2945" y="78"/>
                    <a:pt x="2790" y="59"/>
                    <a:pt x="2654"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89" name="Google Shape;4789;p41"/>
            <p:cNvSpPr/>
            <p:nvPr/>
          </p:nvSpPr>
          <p:spPr>
            <a:xfrm>
              <a:off x="3991350" y="1633025"/>
              <a:ext cx="62475" cy="87950"/>
            </a:xfrm>
            <a:custGeom>
              <a:avLst/>
              <a:gdLst/>
              <a:ahLst/>
              <a:cxnLst/>
              <a:rect l="l" t="t" r="r" b="b"/>
              <a:pathLst>
                <a:path w="2499" h="3518" extrusionOk="0">
                  <a:moveTo>
                    <a:pt x="1446" y="0"/>
                  </a:moveTo>
                  <a:cubicBezTo>
                    <a:pt x="1414" y="0"/>
                    <a:pt x="1384" y="4"/>
                    <a:pt x="1356" y="10"/>
                  </a:cubicBezTo>
                  <a:cubicBezTo>
                    <a:pt x="446" y="223"/>
                    <a:pt x="0" y="824"/>
                    <a:pt x="39" y="1986"/>
                  </a:cubicBezTo>
                  <a:cubicBezTo>
                    <a:pt x="78" y="2238"/>
                    <a:pt x="136" y="2722"/>
                    <a:pt x="252" y="3187"/>
                  </a:cubicBezTo>
                  <a:cubicBezTo>
                    <a:pt x="271" y="3317"/>
                    <a:pt x="520" y="3518"/>
                    <a:pt x="609" y="3518"/>
                  </a:cubicBezTo>
                  <a:cubicBezTo>
                    <a:pt x="613" y="3518"/>
                    <a:pt x="617" y="3517"/>
                    <a:pt x="620" y="3516"/>
                  </a:cubicBezTo>
                  <a:cubicBezTo>
                    <a:pt x="1162" y="3284"/>
                    <a:pt x="1899" y="3226"/>
                    <a:pt x="2112" y="2509"/>
                  </a:cubicBezTo>
                  <a:cubicBezTo>
                    <a:pt x="2344" y="1715"/>
                    <a:pt x="2499" y="882"/>
                    <a:pt x="1860" y="165"/>
                  </a:cubicBezTo>
                  <a:cubicBezTo>
                    <a:pt x="1780" y="70"/>
                    <a:pt x="1595" y="0"/>
                    <a:pt x="1446"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0" name="Google Shape;4790;p41"/>
            <p:cNvSpPr/>
            <p:nvPr/>
          </p:nvSpPr>
          <p:spPr>
            <a:xfrm>
              <a:off x="4624750" y="1570725"/>
              <a:ext cx="114325" cy="61600"/>
            </a:xfrm>
            <a:custGeom>
              <a:avLst/>
              <a:gdLst/>
              <a:ahLst/>
              <a:cxnLst/>
              <a:rect l="l" t="t" r="r" b="b"/>
              <a:pathLst>
                <a:path w="4573" h="2464" extrusionOk="0">
                  <a:moveTo>
                    <a:pt x="2491" y="1"/>
                  </a:moveTo>
                  <a:cubicBezTo>
                    <a:pt x="1538" y="1"/>
                    <a:pt x="708" y="404"/>
                    <a:pt x="1" y="1243"/>
                  </a:cubicBezTo>
                  <a:cubicBezTo>
                    <a:pt x="98" y="1379"/>
                    <a:pt x="214" y="1534"/>
                    <a:pt x="291" y="1669"/>
                  </a:cubicBezTo>
                  <a:cubicBezTo>
                    <a:pt x="734" y="1599"/>
                    <a:pt x="1169" y="1534"/>
                    <a:pt x="1588" y="1534"/>
                  </a:cubicBezTo>
                  <a:cubicBezTo>
                    <a:pt x="2324" y="1534"/>
                    <a:pt x="3011" y="1735"/>
                    <a:pt x="3604" y="2464"/>
                  </a:cubicBezTo>
                  <a:cubicBezTo>
                    <a:pt x="3797" y="2212"/>
                    <a:pt x="3972" y="2057"/>
                    <a:pt x="4088" y="1863"/>
                  </a:cubicBezTo>
                  <a:cubicBezTo>
                    <a:pt x="4572" y="1011"/>
                    <a:pt x="4320" y="333"/>
                    <a:pt x="3429" y="120"/>
                  </a:cubicBezTo>
                  <a:cubicBezTo>
                    <a:pt x="3104" y="41"/>
                    <a:pt x="2792" y="1"/>
                    <a:pt x="2491"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1" name="Google Shape;4791;p41"/>
            <p:cNvSpPr/>
            <p:nvPr/>
          </p:nvSpPr>
          <p:spPr>
            <a:xfrm>
              <a:off x="3216525" y="1408725"/>
              <a:ext cx="93975" cy="62275"/>
            </a:xfrm>
            <a:custGeom>
              <a:avLst/>
              <a:gdLst/>
              <a:ahLst/>
              <a:cxnLst/>
              <a:rect l="l" t="t" r="r" b="b"/>
              <a:pathLst>
                <a:path w="3759" h="2491" extrusionOk="0">
                  <a:moveTo>
                    <a:pt x="2217" y="1"/>
                  </a:moveTo>
                  <a:cubicBezTo>
                    <a:pt x="2133" y="1"/>
                    <a:pt x="2052" y="11"/>
                    <a:pt x="1976" y="33"/>
                  </a:cubicBezTo>
                  <a:cubicBezTo>
                    <a:pt x="1318" y="208"/>
                    <a:pt x="717" y="498"/>
                    <a:pt x="1" y="769"/>
                  </a:cubicBezTo>
                  <a:cubicBezTo>
                    <a:pt x="465" y="1370"/>
                    <a:pt x="775" y="1990"/>
                    <a:pt x="1279" y="2338"/>
                  </a:cubicBezTo>
                  <a:cubicBezTo>
                    <a:pt x="1423" y="2444"/>
                    <a:pt x="1609" y="2491"/>
                    <a:pt x="1816" y="2491"/>
                  </a:cubicBezTo>
                  <a:cubicBezTo>
                    <a:pt x="2558" y="2491"/>
                    <a:pt x="3557" y="1890"/>
                    <a:pt x="3739" y="1254"/>
                  </a:cubicBezTo>
                  <a:cubicBezTo>
                    <a:pt x="3758" y="1176"/>
                    <a:pt x="3758" y="1079"/>
                    <a:pt x="3720" y="1002"/>
                  </a:cubicBezTo>
                  <a:cubicBezTo>
                    <a:pt x="3534" y="494"/>
                    <a:pt x="2800" y="1"/>
                    <a:pt x="221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2" name="Google Shape;4792;p41"/>
            <p:cNvSpPr/>
            <p:nvPr/>
          </p:nvSpPr>
          <p:spPr>
            <a:xfrm>
              <a:off x="4647525" y="1067600"/>
              <a:ext cx="60550" cy="97425"/>
            </a:xfrm>
            <a:custGeom>
              <a:avLst/>
              <a:gdLst/>
              <a:ahLst/>
              <a:cxnLst/>
              <a:rect l="l" t="t" r="r" b="b"/>
              <a:pathLst>
                <a:path w="2422" h="3897" extrusionOk="0">
                  <a:moveTo>
                    <a:pt x="1573" y="1"/>
                  </a:moveTo>
                  <a:cubicBezTo>
                    <a:pt x="1565" y="1"/>
                    <a:pt x="1557" y="1"/>
                    <a:pt x="1550" y="3"/>
                  </a:cubicBezTo>
                  <a:cubicBezTo>
                    <a:pt x="949" y="41"/>
                    <a:pt x="213" y="777"/>
                    <a:pt x="155" y="1378"/>
                  </a:cubicBezTo>
                  <a:cubicBezTo>
                    <a:pt x="78" y="1959"/>
                    <a:pt x="19" y="2540"/>
                    <a:pt x="19" y="3141"/>
                  </a:cubicBezTo>
                  <a:cubicBezTo>
                    <a:pt x="0" y="3354"/>
                    <a:pt x="136" y="3586"/>
                    <a:pt x="233" y="3896"/>
                  </a:cubicBezTo>
                  <a:cubicBezTo>
                    <a:pt x="911" y="3412"/>
                    <a:pt x="1492" y="3024"/>
                    <a:pt x="2073" y="2618"/>
                  </a:cubicBezTo>
                  <a:cubicBezTo>
                    <a:pt x="2111" y="2579"/>
                    <a:pt x="2189" y="2521"/>
                    <a:pt x="2189" y="2463"/>
                  </a:cubicBezTo>
                  <a:cubicBezTo>
                    <a:pt x="2286" y="1707"/>
                    <a:pt x="2421" y="932"/>
                    <a:pt x="1957" y="235"/>
                  </a:cubicBezTo>
                  <a:cubicBezTo>
                    <a:pt x="1866" y="126"/>
                    <a:pt x="1691" y="1"/>
                    <a:pt x="157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3" name="Google Shape;4793;p41"/>
            <p:cNvSpPr/>
            <p:nvPr/>
          </p:nvSpPr>
          <p:spPr>
            <a:xfrm>
              <a:off x="4786500" y="1655225"/>
              <a:ext cx="64550" cy="84850"/>
            </a:xfrm>
            <a:custGeom>
              <a:avLst/>
              <a:gdLst/>
              <a:ahLst/>
              <a:cxnLst/>
              <a:rect l="l" t="t" r="r" b="b"/>
              <a:pathLst>
                <a:path w="2582" h="3394" extrusionOk="0">
                  <a:moveTo>
                    <a:pt x="464" y="1"/>
                  </a:moveTo>
                  <a:cubicBezTo>
                    <a:pt x="376" y="1"/>
                    <a:pt x="286" y="5"/>
                    <a:pt x="194" y="13"/>
                  </a:cubicBezTo>
                  <a:cubicBezTo>
                    <a:pt x="155" y="265"/>
                    <a:pt x="97" y="498"/>
                    <a:pt x="78" y="730"/>
                  </a:cubicBezTo>
                  <a:cubicBezTo>
                    <a:pt x="0" y="1602"/>
                    <a:pt x="640" y="2919"/>
                    <a:pt x="1279" y="3229"/>
                  </a:cubicBezTo>
                  <a:cubicBezTo>
                    <a:pt x="1502" y="3337"/>
                    <a:pt x="1681" y="3393"/>
                    <a:pt x="1824" y="3393"/>
                  </a:cubicBezTo>
                  <a:cubicBezTo>
                    <a:pt x="2114" y="3393"/>
                    <a:pt x="2254" y="3161"/>
                    <a:pt x="2306" y="2667"/>
                  </a:cubicBezTo>
                  <a:cubicBezTo>
                    <a:pt x="2325" y="2532"/>
                    <a:pt x="2344" y="2377"/>
                    <a:pt x="2364" y="2241"/>
                  </a:cubicBezTo>
                  <a:cubicBezTo>
                    <a:pt x="2582" y="934"/>
                    <a:pt x="1778" y="1"/>
                    <a:pt x="464"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4" name="Google Shape;4794;p41"/>
            <p:cNvSpPr/>
            <p:nvPr/>
          </p:nvSpPr>
          <p:spPr>
            <a:xfrm>
              <a:off x="2940025" y="926050"/>
              <a:ext cx="58125" cy="99500"/>
            </a:xfrm>
            <a:custGeom>
              <a:avLst/>
              <a:gdLst/>
              <a:ahLst/>
              <a:cxnLst/>
              <a:rect l="l" t="t" r="r" b="b"/>
              <a:pathLst>
                <a:path w="2325" h="3980" extrusionOk="0">
                  <a:moveTo>
                    <a:pt x="1554" y="0"/>
                  </a:moveTo>
                  <a:cubicBezTo>
                    <a:pt x="1400" y="0"/>
                    <a:pt x="1223" y="103"/>
                    <a:pt x="1027" y="299"/>
                  </a:cubicBezTo>
                  <a:cubicBezTo>
                    <a:pt x="310" y="996"/>
                    <a:pt x="116" y="1887"/>
                    <a:pt x="39" y="2837"/>
                  </a:cubicBezTo>
                  <a:cubicBezTo>
                    <a:pt x="0" y="3360"/>
                    <a:pt x="136" y="3747"/>
                    <a:pt x="659" y="3979"/>
                  </a:cubicBezTo>
                  <a:cubicBezTo>
                    <a:pt x="833" y="3263"/>
                    <a:pt x="1240" y="2778"/>
                    <a:pt x="2034" y="2682"/>
                  </a:cubicBezTo>
                  <a:cubicBezTo>
                    <a:pt x="2150" y="2662"/>
                    <a:pt x="2325" y="2352"/>
                    <a:pt x="2305" y="2178"/>
                  </a:cubicBezTo>
                  <a:cubicBezTo>
                    <a:pt x="2247" y="1616"/>
                    <a:pt x="2189" y="1035"/>
                    <a:pt x="2015" y="512"/>
                  </a:cubicBezTo>
                  <a:cubicBezTo>
                    <a:pt x="1906" y="165"/>
                    <a:pt x="1749" y="0"/>
                    <a:pt x="1554"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5" name="Google Shape;4795;p41"/>
            <p:cNvSpPr/>
            <p:nvPr/>
          </p:nvSpPr>
          <p:spPr>
            <a:xfrm>
              <a:off x="3847025" y="1804700"/>
              <a:ext cx="81400" cy="66200"/>
            </a:xfrm>
            <a:custGeom>
              <a:avLst/>
              <a:gdLst/>
              <a:ahLst/>
              <a:cxnLst/>
              <a:rect l="l" t="t" r="r" b="b"/>
              <a:pathLst>
                <a:path w="3256" h="2648" extrusionOk="0">
                  <a:moveTo>
                    <a:pt x="2093" y="1"/>
                  </a:moveTo>
                  <a:cubicBezTo>
                    <a:pt x="1318" y="1"/>
                    <a:pt x="795" y="310"/>
                    <a:pt x="427" y="814"/>
                  </a:cubicBezTo>
                  <a:cubicBezTo>
                    <a:pt x="1" y="1395"/>
                    <a:pt x="117" y="1821"/>
                    <a:pt x="737" y="2151"/>
                  </a:cubicBezTo>
                  <a:cubicBezTo>
                    <a:pt x="989" y="2286"/>
                    <a:pt x="1241" y="2480"/>
                    <a:pt x="1531" y="2596"/>
                  </a:cubicBezTo>
                  <a:cubicBezTo>
                    <a:pt x="1604" y="2627"/>
                    <a:pt x="1704" y="2647"/>
                    <a:pt x="1802" y="2647"/>
                  </a:cubicBezTo>
                  <a:cubicBezTo>
                    <a:pt x="1888" y="2647"/>
                    <a:pt x="1972" y="2632"/>
                    <a:pt x="2035" y="2596"/>
                  </a:cubicBezTo>
                  <a:cubicBezTo>
                    <a:pt x="2635" y="2286"/>
                    <a:pt x="2868" y="1705"/>
                    <a:pt x="3061" y="1105"/>
                  </a:cubicBezTo>
                  <a:cubicBezTo>
                    <a:pt x="3255" y="543"/>
                    <a:pt x="3158" y="330"/>
                    <a:pt x="2596" y="117"/>
                  </a:cubicBezTo>
                  <a:cubicBezTo>
                    <a:pt x="2403" y="59"/>
                    <a:pt x="2190" y="20"/>
                    <a:pt x="2093"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6" name="Google Shape;4796;p41"/>
            <p:cNvSpPr/>
            <p:nvPr/>
          </p:nvSpPr>
          <p:spPr>
            <a:xfrm>
              <a:off x="4463500" y="1259425"/>
              <a:ext cx="65875" cy="68525"/>
            </a:xfrm>
            <a:custGeom>
              <a:avLst/>
              <a:gdLst/>
              <a:ahLst/>
              <a:cxnLst/>
              <a:rect l="l" t="t" r="r" b="b"/>
              <a:pathLst>
                <a:path w="2635" h="2741" extrusionOk="0">
                  <a:moveTo>
                    <a:pt x="2635" y="0"/>
                  </a:moveTo>
                  <a:cubicBezTo>
                    <a:pt x="2034" y="39"/>
                    <a:pt x="1511" y="78"/>
                    <a:pt x="988" y="136"/>
                  </a:cubicBezTo>
                  <a:cubicBezTo>
                    <a:pt x="872" y="136"/>
                    <a:pt x="698" y="194"/>
                    <a:pt x="678" y="291"/>
                  </a:cubicBezTo>
                  <a:cubicBezTo>
                    <a:pt x="446" y="833"/>
                    <a:pt x="233" y="1395"/>
                    <a:pt x="39" y="1976"/>
                  </a:cubicBezTo>
                  <a:cubicBezTo>
                    <a:pt x="0" y="2054"/>
                    <a:pt x="39" y="2209"/>
                    <a:pt x="97" y="2267"/>
                  </a:cubicBezTo>
                  <a:cubicBezTo>
                    <a:pt x="461" y="2631"/>
                    <a:pt x="910" y="2740"/>
                    <a:pt x="1396" y="2740"/>
                  </a:cubicBezTo>
                  <a:cubicBezTo>
                    <a:pt x="1479" y="2740"/>
                    <a:pt x="1562" y="2737"/>
                    <a:pt x="1647" y="2732"/>
                  </a:cubicBezTo>
                  <a:cubicBezTo>
                    <a:pt x="2092" y="2712"/>
                    <a:pt x="2325" y="2383"/>
                    <a:pt x="2383" y="2015"/>
                  </a:cubicBezTo>
                  <a:cubicBezTo>
                    <a:pt x="2519" y="1337"/>
                    <a:pt x="2557" y="678"/>
                    <a:pt x="2635"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7" name="Google Shape;4797;p41"/>
            <p:cNvSpPr/>
            <p:nvPr/>
          </p:nvSpPr>
          <p:spPr>
            <a:xfrm>
              <a:off x="4243650" y="1189700"/>
              <a:ext cx="65875" cy="88900"/>
            </a:xfrm>
            <a:custGeom>
              <a:avLst/>
              <a:gdLst/>
              <a:ahLst/>
              <a:cxnLst/>
              <a:rect l="l" t="t" r="r" b="b"/>
              <a:pathLst>
                <a:path w="2635" h="3556" extrusionOk="0">
                  <a:moveTo>
                    <a:pt x="1724" y="0"/>
                  </a:moveTo>
                  <a:cubicBezTo>
                    <a:pt x="1376" y="387"/>
                    <a:pt x="988" y="794"/>
                    <a:pt x="620" y="1201"/>
                  </a:cubicBezTo>
                  <a:cubicBezTo>
                    <a:pt x="39" y="1821"/>
                    <a:pt x="0" y="2518"/>
                    <a:pt x="465" y="3216"/>
                  </a:cubicBezTo>
                  <a:cubicBezTo>
                    <a:pt x="618" y="3440"/>
                    <a:pt x="808" y="3556"/>
                    <a:pt x="1019" y="3556"/>
                  </a:cubicBezTo>
                  <a:cubicBezTo>
                    <a:pt x="1156" y="3556"/>
                    <a:pt x="1301" y="3508"/>
                    <a:pt x="1453" y="3409"/>
                  </a:cubicBezTo>
                  <a:cubicBezTo>
                    <a:pt x="2131" y="2964"/>
                    <a:pt x="2286" y="2189"/>
                    <a:pt x="2615" y="1530"/>
                  </a:cubicBezTo>
                  <a:cubicBezTo>
                    <a:pt x="2635" y="1472"/>
                    <a:pt x="2557" y="1356"/>
                    <a:pt x="2518" y="1298"/>
                  </a:cubicBezTo>
                  <a:cubicBezTo>
                    <a:pt x="2286" y="891"/>
                    <a:pt x="2034" y="484"/>
                    <a:pt x="1724"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8" name="Google Shape;4798;p41"/>
            <p:cNvSpPr/>
            <p:nvPr/>
          </p:nvSpPr>
          <p:spPr>
            <a:xfrm>
              <a:off x="4300775" y="1163550"/>
              <a:ext cx="71225" cy="64425"/>
            </a:xfrm>
            <a:custGeom>
              <a:avLst/>
              <a:gdLst/>
              <a:ahLst/>
              <a:cxnLst/>
              <a:rect l="l" t="t" r="r" b="b"/>
              <a:pathLst>
                <a:path w="2849" h="2577" extrusionOk="0">
                  <a:moveTo>
                    <a:pt x="1570" y="0"/>
                  </a:moveTo>
                  <a:cubicBezTo>
                    <a:pt x="776" y="0"/>
                    <a:pt x="1" y="542"/>
                    <a:pt x="20" y="1085"/>
                  </a:cubicBezTo>
                  <a:cubicBezTo>
                    <a:pt x="20" y="1717"/>
                    <a:pt x="873" y="2577"/>
                    <a:pt x="1473" y="2577"/>
                  </a:cubicBezTo>
                  <a:cubicBezTo>
                    <a:pt x="1479" y="2577"/>
                    <a:pt x="1486" y="2577"/>
                    <a:pt x="1492" y="2576"/>
                  </a:cubicBezTo>
                  <a:cubicBezTo>
                    <a:pt x="1996" y="2576"/>
                    <a:pt x="2848" y="1995"/>
                    <a:pt x="2829" y="1685"/>
                  </a:cubicBezTo>
                  <a:cubicBezTo>
                    <a:pt x="2790" y="988"/>
                    <a:pt x="2054" y="0"/>
                    <a:pt x="1570"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799" name="Google Shape;4799;p41"/>
            <p:cNvSpPr/>
            <p:nvPr/>
          </p:nvSpPr>
          <p:spPr>
            <a:xfrm>
              <a:off x="4822325" y="1634175"/>
              <a:ext cx="93975" cy="51950"/>
            </a:xfrm>
            <a:custGeom>
              <a:avLst/>
              <a:gdLst/>
              <a:ahLst/>
              <a:cxnLst/>
              <a:rect l="l" t="t" r="r" b="b"/>
              <a:pathLst>
                <a:path w="3759" h="2078" extrusionOk="0">
                  <a:moveTo>
                    <a:pt x="1340" y="1"/>
                  </a:moveTo>
                  <a:cubicBezTo>
                    <a:pt x="832" y="1"/>
                    <a:pt x="348" y="125"/>
                    <a:pt x="1" y="391"/>
                  </a:cubicBezTo>
                  <a:cubicBezTo>
                    <a:pt x="446" y="875"/>
                    <a:pt x="873" y="1378"/>
                    <a:pt x="1337" y="1863"/>
                  </a:cubicBezTo>
                  <a:cubicBezTo>
                    <a:pt x="1445" y="1970"/>
                    <a:pt x="1636" y="2078"/>
                    <a:pt x="1771" y="2078"/>
                  </a:cubicBezTo>
                  <a:cubicBezTo>
                    <a:pt x="1782" y="2078"/>
                    <a:pt x="1792" y="2077"/>
                    <a:pt x="1802" y="2076"/>
                  </a:cubicBezTo>
                  <a:cubicBezTo>
                    <a:pt x="2403" y="1960"/>
                    <a:pt x="3003" y="1824"/>
                    <a:pt x="3604" y="1630"/>
                  </a:cubicBezTo>
                  <a:cubicBezTo>
                    <a:pt x="3681" y="1611"/>
                    <a:pt x="3759" y="1282"/>
                    <a:pt x="3701" y="1165"/>
                  </a:cubicBezTo>
                  <a:cubicBezTo>
                    <a:pt x="3299" y="424"/>
                    <a:pt x="2277" y="1"/>
                    <a:pt x="1340"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0" name="Google Shape;4800;p41"/>
            <p:cNvSpPr/>
            <p:nvPr/>
          </p:nvSpPr>
          <p:spPr>
            <a:xfrm>
              <a:off x="3161800" y="1041825"/>
              <a:ext cx="75100" cy="70175"/>
            </a:xfrm>
            <a:custGeom>
              <a:avLst/>
              <a:gdLst/>
              <a:ahLst/>
              <a:cxnLst/>
              <a:rect l="l" t="t" r="r" b="b"/>
              <a:pathLst>
                <a:path w="3004" h="2807" extrusionOk="0">
                  <a:moveTo>
                    <a:pt x="1017" y="1"/>
                  </a:moveTo>
                  <a:cubicBezTo>
                    <a:pt x="836" y="1"/>
                    <a:pt x="646" y="31"/>
                    <a:pt x="446" y="85"/>
                  </a:cubicBezTo>
                  <a:cubicBezTo>
                    <a:pt x="1" y="1131"/>
                    <a:pt x="524" y="1828"/>
                    <a:pt x="1163" y="2467"/>
                  </a:cubicBezTo>
                  <a:cubicBezTo>
                    <a:pt x="1401" y="2695"/>
                    <a:pt x="1613" y="2806"/>
                    <a:pt x="1831" y="2806"/>
                  </a:cubicBezTo>
                  <a:cubicBezTo>
                    <a:pt x="2040" y="2806"/>
                    <a:pt x="2253" y="2705"/>
                    <a:pt x="2499" y="2506"/>
                  </a:cubicBezTo>
                  <a:cubicBezTo>
                    <a:pt x="2984" y="2118"/>
                    <a:pt x="3003" y="1944"/>
                    <a:pt x="2616" y="1324"/>
                  </a:cubicBezTo>
                  <a:cubicBezTo>
                    <a:pt x="2480" y="1111"/>
                    <a:pt x="2325" y="917"/>
                    <a:pt x="2190" y="704"/>
                  </a:cubicBezTo>
                  <a:cubicBezTo>
                    <a:pt x="1882" y="201"/>
                    <a:pt x="1484" y="1"/>
                    <a:pt x="101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1" name="Google Shape;4801;p41"/>
            <p:cNvSpPr/>
            <p:nvPr/>
          </p:nvSpPr>
          <p:spPr>
            <a:xfrm>
              <a:off x="4674625" y="1133200"/>
              <a:ext cx="83900" cy="62800"/>
            </a:xfrm>
            <a:custGeom>
              <a:avLst/>
              <a:gdLst/>
              <a:ahLst/>
              <a:cxnLst/>
              <a:rect l="l" t="t" r="r" b="b"/>
              <a:pathLst>
                <a:path w="3356" h="2512" extrusionOk="0">
                  <a:moveTo>
                    <a:pt x="1926" y="1"/>
                  </a:moveTo>
                  <a:cubicBezTo>
                    <a:pt x="1798" y="1"/>
                    <a:pt x="1677" y="23"/>
                    <a:pt x="1570" y="71"/>
                  </a:cubicBezTo>
                  <a:cubicBezTo>
                    <a:pt x="1027" y="323"/>
                    <a:pt x="524" y="672"/>
                    <a:pt x="20" y="962"/>
                  </a:cubicBezTo>
                  <a:cubicBezTo>
                    <a:pt x="1" y="1020"/>
                    <a:pt x="1" y="1059"/>
                    <a:pt x="1" y="1098"/>
                  </a:cubicBezTo>
                  <a:cubicBezTo>
                    <a:pt x="756" y="1195"/>
                    <a:pt x="1124" y="1640"/>
                    <a:pt x="1279" y="2318"/>
                  </a:cubicBezTo>
                  <a:cubicBezTo>
                    <a:pt x="1299" y="2396"/>
                    <a:pt x="1415" y="2512"/>
                    <a:pt x="1434" y="2512"/>
                  </a:cubicBezTo>
                  <a:cubicBezTo>
                    <a:pt x="1764" y="2396"/>
                    <a:pt x="2151" y="2357"/>
                    <a:pt x="2403" y="2144"/>
                  </a:cubicBezTo>
                  <a:cubicBezTo>
                    <a:pt x="2751" y="1853"/>
                    <a:pt x="3236" y="1485"/>
                    <a:pt x="3274" y="1098"/>
                  </a:cubicBezTo>
                  <a:cubicBezTo>
                    <a:pt x="3355" y="549"/>
                    <a:pt x="2562" y="1"/>
                    <a:pt x="192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2" name="Google Shape;4802;p41"/>
            <p:cNvSpPr/>
            <p:nvPr/>
          </p:nvSpPr>
          <p:spPr>
            <a:xfrm>
              <a:off x="3844125" y="1858950"/>
              <a:ext cx="57175" cy="84625"/>
            </a:xfrm>
            <a:custGeom>
              <a:avLst/>
              <a:gdLst/>
              <a:ahLst/>
              <a:cxnLst/>
              <a:rect l="l" t="t" r="r" b="b"/>
              <a:pathLst>
                <a:path w="2287" h="3385" extrusionOk="0">
                  <a:moveTo>
                    <a:pt x="20" y="0"/>
                  </a:moveTo>
                  <a:lnTo>
                    <a:pt x="20" y="0"/>
                  </a:lnTo>
                  <a:cubicBezTo>
                    <a:pt x="39" y="310"/>
                    <a:pt x="1" y="523"/>
                    <a:pt x="59" y="697"/>
                  </a:cubicBezTo>
                  <a:cubicBezTo>
                    <a:pt x="311" y="1395"/>
                    <a:pt x="524" y="2092"/>
                    <a:pt x="136" y="2828"/>
                  </a:cubicBezTo>
                  <a:cubicBezTo>
                    <a:pt x="78" y="2906"/>
                    <a:pt x="156" y="3177"/>
                    <a:pt x="214" y="3196"/>
                  </a:cubicBezTo>
                  <a:cubicBezTo>
                    <a:pt x="472" y="3277"/>
                    <a:pt x="771" y="3385"/>
                    <a:pt x="1031" y="3385"/>
                  </a:cubicBezTo>
                  <a:cubicBezTo>
                    <a:pt x="1083" y="3385"/>
                    <a:pt x="1134" y="3380"/>
                    <a:pt x="1182" y="3371"/>
                  </a:cubicBezTo>
                  <a:cubicBezTo>
                    <a:pt x="1512" y="3274"/>
                    <a:pt x="1918" y="3041"/>
                    <a:pt x="2015" y="2751"/>
                  </a:cubicBezTo>
                  <a:cubicBezTo>
                    <a:pt x="2286" y="1995"/>
                    <a:pt x="1802" y="988"/>
                    <a:pt x="1085" y="562"/>
                  </a:cubicBezTo>
                  <a:cubicBezTo>
                    <a:pt x="795" y="407"/>
                    <a:pt x="485" y="252"/>
                    <a:pt x="20"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3" name="Google Shape;4803;p41"/>
            <p:cNvSpPr/>
            <p:nvPr/>
          </p:nvSpPr>
          <p:spPr>
            <a:xfrm>
              <a:off x="3564700" y="2021025"/>
              <a:ext cx="86225" cy="56825"/>
            </a:xfrm>
            <a:custGeom>
              <a:avLst/>
              <a:gdLst/>
              <a:ahLst/>
              <a:cxnLst/>
              <a:rect l="l" t="t" r="r" b="b"/>
              <a:pathLst>
                <a:path w="3449" h="2273" extrusionOk="0">
                  <a:moveTo>
                    <a:pt x="1917" y="1"/>
                  </a:moveTo>
                  <a:cubicBezTo>
                    <a:pt x="1518" y="1"/>
                    <a:pt x="1218" y="226"/>
                    <a:pt x="737" y="897"/>
                  </a:cubicBezTo>
                  <a:cubicBezTo>
                    <a:pt x="446" y="1304"/>
                    <a:pt x="272" y="1769"/>
                    <a:pt x="1" y="2273"/>
                  </a:cubicBezTo>
                  <a:cubicBezTo>
                    <a:pt x="756" y="2137"/>
                    <a:pt x="1376" y="1982"/>
                    <a:pt x="2015" y="1904"/>
                  </a:cubicBezTo>
                  <a:cubicBezTo>
                    <a:pt x="2713" y="1827"/>
                    <a:pt x="3042" y="1401"/>
                    <a:pt x="3313" y="858"/>
                  </a:cubicBezTo>
                  <a:cubicBezTo>
                    <a:pt x="3449" y="568"/>
                    <a:pt x="3371" y="355"/>
                    <a:pt x="3061" y="277"/>
                  </a:cubicBezTo>
                  <a:cubicBezTo>
                    <a:pt x="2554" y="122"/>
                    <a:pt x="2209" y="1"/>
                    <a:pt x="191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4" name="Google Shape;4804;p41"/>
            <p:cNvSpPr/>
            <p:nvPr/>
          </p:nvSpPr>
          <p:spPr>
            <a:xfrm>
              <a:off x="2863500" y="965475"/>
              <a:ext cx="70725" cy="55600"/>
            </a:xfrm>
            <a:custGeom>
              <a:avLst/>
              <a:gdLst/>
              <a:ahLst/>
              <a:cxnLst/>
              <a:rect l="l" t="t" r="r" b="b"/>
              <a:pathLst>
                <a:path w="2829" h="2224" extrusionOk="0">
                  <a:moveTo>
                    <a:pt x="1313" y="0"/>
                  </a:moveTo>
                  <a:cubicBezTo>
                    <a:pt x="1044" y="0"/>
                    <a:pt x="777" y="73"/>
                    <a:pt x="524" y="214"/>
                  </a:cubicBezTo>
                  <a:cubicBezTo>
                    <a:pt x="291" y="349"/>
                    <a:pt x="1" y="833"/>
                    <a:pt x="78" y="969"/>
                  </a:cubicBezTo>
                  <a:cubicBezTo>
                    <a:pt x="330" y="1415"/>
                    <a:pt x="717" y="1802"/>
                    <a:pt x="1085" y="2170"/>
                  </a:cubicBezTo>
                  <a:cubicBezTo>
                    <a:pt x="1114" y="2209"/>
                    <a:pt x="1182" y="2223"/>
                    <a:pt x="1257" y="2223"/>
                  </a:cubicBezTo>
                  <a:cubicBezTo>
                    <a:pt x="1332" y="2223"/>
                    <a:pt x="1415" y="2209"/>
                    <a:pt x="1473" y="2189"/>
                  </a:cubicBezTo>
                  <a:cubicBezTo>
                    <a:pt x="1879" y="2073"/>
                    <a:pt x="2286" y="1918"/>
                    <a:pt x="2693" y="1763"/>
                  </a:cubicBezTo>
                  <a:cubicBezTo>
                    <a:pt x="2829" y="1163"/>
                    <a:pt x="2751" y="620"/>
                    <a:pt x="2170" y="252"/>
                  </a:cubicBezTo>
                  <a:cubicBezTo>
                    <a:pt x="1890" y="83"/>
                    <a:pt x="1600" y="0"/>
                    <a:pt x="1313"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5" name="Google Shape;4805;p41"/>
            <p:cNvSpPr/>
            <p:nvPr/>
          </p:nvSpPr>
          <p:spPr>
            <a:xfrm>
              <a:off x="3706600" y="1285925"/>
              <a:ext cx="55225" cy="88300"/>
            </a:xfrm>
            <a:custGeom>
              <a:avLst/>
              <a:gdLst/>
              <a:ahLst/>
              <a:cxnLst/>
              <a:rect l="l" t="t" r="r" b="b"/>
              <a:pathLst>
                <a:path w="2209" h="3532" extrusionOk="0">
                  <a:moveTo>
                    <a:pt x="1352" y="1"/>
                  </a:moveTo>
                  <a:cubicBezTo>
                    <a:pt x="1251" y="1"/>
                    <a:pt x="1148" y="59"/>
                    <a:pt x="1027" y="180"/>
                  </a:cubicBezTo>
                  <a:cubicBezTo>
                    <a:pt x="136" y="1090"/>
                    <a:pt x="0" y="2330"/>
                    <a:pt x="717" y="3531"/>
                  </a:cubicBezTo>
                  <a:cubicBezTo>
                    <a:pt x="1046" y="3183"/>
                    <a:pt x="1376" y="2853"/>
                    <a:pt x="1686" y="2524"/>
                  </a:cubicBezTo>
                  <a:cubicBezTo>
                    <a:pt x="2209" y="1982"/>
                    <a:pt x="2209" y="742"/>
                    <a:pt x="1686" y="199"/>
                  </a:cubicBezTo>
                  <a:cubicBezTo>
                    <a:pt x="1565" y="69"/>
                    <a:pt x="1460" y="1"/>
                    <a:pt x="1352"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6" name="Google Shape;4806;p41"/>
            <p:cNvSpPr/>
            <p:nvPr/>
          </p:nvSpPr>
          <p:spPr>
            <a:xfrm>
              <a:off x="3123075" y="1088475"/>
              <a:ext cx="69275" cy="67675"/>
            </a:xfrm>
            <a:custGeom>
              <a:avLst/>
              <a:gdLst/>
              <a:ahLst/>
              <a:cxnLst/>
              <a:rect l="l" t="t" r="r" b="b"/>
              <a:pathLst>
                <a:path w="2771" h="2707" extrusionOk="0">
                  <a:moveTo>
                    <a:pt x="1588" y="1"/>
                  </a:moveTo>
                  <a:cubicBezTo>
                    <a:pt x="1433" y="156"/>
                    <a:pt x="1298" y="369"/>
                    <a:pt x="1104" y="504"/>
                  </a:cubicBezTo>
                  <a:cubicBezTo>
                    <a:pt x="891" y="659"/>
                    <a:pt x="581" y="717"/>
                    <a:pt x="407" y="892"/>
                  </a:cubicBezTo>
                  <a:cubicBezTo>
                    <a:pt x="233" y="1047"/>
                    <a:pt x="0" y="1395"/>
                    <a:pt x="78" y="1492"/>
                  </a:cubicBezTo>
                  <a:cubicBezTo>
                    <a:pt x="349" y="1938"/>
                    <a:pt x="639" y="2461"/>
                    <a:pt x="1065" y="2654"/>
                  </a:cubicBezTo>
                  <a:cubicBezTo>
                    <a:pt x="1141" y="2690"/>
                    <a:pt x="1214" y="2706"/>
                    <a:pt x="1286" y="2706"/>
                  </a:cubicBezTo>
                  <a:cubicBezTo>
                    <a:pt x="1639" y="2706"/>
                    <a:pt x="1944" y="2318"/>
                    <a:pt x="2170" y="1996"/>
                  </a:cubicBezTo>
                  <a:cubicBezTo>
                    <a:pt x="2266" y="1860"/>
                    <a:pt x="2305" y="1705"/>
                    <a:pt x="2402" y="1570"/>
                  </a:cubicBezTo>
                  <a:cubicBezTo>
                    <a:pt x="2499" y="1395"/>
                    <a:pt x="2634" y="1240"/>
                    <a:pt x="2770" y="1066"/>
                  </a:cubicBezTo>
                  <a:cubicBezTo>
                    <a:pt x="2383" y="717"/>
                    <a:pt x="1995" y="369"/>
                    <a:pt x="1588"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7" name="Google Shape;4807;p41"/>
            <p:cNvSpPr/>
            <p:nvPr/>
          </p:nvSpPr>
          <p:spPr>
            <a:xfrm>
              <a:off x="4286250" y="1592600"/>
              <a:ext cx="50400" cy="89125"/>
            </a:xfrm>
            <a:custGeom>
              <a:avLst/>
              <a:gdLst/>
              <a:ahLst/>
              <a:cxnLst/>
              <a:rect l="l" t="t" r="r" b="b"/>
              <a:pathLst>
                <a:path w="2016" h="3565" extrusionOk="0">
                  <a:moveTo>
                    <a:pt x="1299" y="0"/>
                  </a:moveTo>
                  <a:cubicBezTo>
                    <a:pt x="1008" y="233"/>
                    <a:pt x="698" y="446"/>
                    <a:pt x="446" y="717"/>
                  </a:cubicBezTo>
                  <a:cubicBezTo>
                    <a:pt x="117" y="1085"/>
                    <a:pt x="1" y="1550"/>
                    <a:pt x="311" y="1995"/>
                  </a:cubicBezTo>
                  <a:cubicBezTo>
                    <a:pt x="679" y="2518"/>
                    <a:pt x="1124" y="3022"/>
                    <a:pt x="1570" y="3564"/>
                  </a:cubicBezTo>
                  <a:cubicBezTo>
                    <a:pt x="1977" y="3138"/>
                    <a:pt x="2015" y="2654"/>
                    <a:pt x="1957" y="2150"/>
                  </a:cubicBezTo>
                  <a:cubicBezTo>
                    <a:pt x="1899" y="1744"/>
                    <a:pt x="1822" y="1337"/>
                    <a:pt x="1705" y="930"/>
                  </a:cubicBezTo>
                  <a:cubicBezTo>
                    <a:pt x="1609" y="620"/>
                    <a:pt x="1434" y="310"/>
                    <a:pt x="1299"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8" name="Google Shape;4808;p41"/>
            <p:cNvSpPr/>
            <p:nvPr/>
          </p:nvSpPr>
          <p:spPr>
            <a:xfrm>
              <a:off x="5143400" y="1438375"/>
              <a:ext cx="58625" cy="77250"/>
            </a:xfrm>
            <a:custGeom>
              <a:avLst/>
              <a:gdLst/>
              <a:ahLst/>
              <a:cxnLst/>
              <a:rect l="l" t="t" r="r" b="b"/>
              <a:pathLst>
                <a:path w="2345" h="3090" extrusionOk="0">
                  <a:moveTo>
                    <a:pt x="1064" y="0"/>
                  </a:moveTo>
                  <a:cubicBezTo>
                    <a:pt x="891" y="0"/>
                    <a:pt x="729" y="127"/>
                    <a:pt x="562" y="377"/>
                  </a:cubicBezTo>
                  <a:cubicBezTo>
                    <a:pt x="0" y="1191"/>
                    <a:pt x="272" y="2392"/>
                    <a:pt x="1201" y="3089"/>
                  </a:cubicBezTo>
                  <a:cubicBezTo>
                    <a:pt x="2189" y="2392"/>
                    <a:pt x="2344" y="1152"/>
                    <a:pt x="1550" y="281"/>
                  </a:cubicBezTo>
                  <a:cubicBezTo>
                    <a:pt x="1371" y="93"/>
                    <a:pt x="1213" y="0"/>
                    <a:pt x="1064"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09" name="Google Shape;4809;p41"/>
            <p:cNvSpPr/>
            <p:nvPr/>
          </p:nvSpPr>
          <p:spPr>
            <a:xfrm>
              <a:off x="4232025" y="1562475"/>
              <a:ext cx="48450" cy="76150"/>
            </a:xfrm>
            <a:custGeom>
              <a:avLst/>
              <a:gdLst/>
              <a:ahLst/>
              <a:cxnLst/>
              <a:rect l="l" t="t" r="r" b="b"/>
              <a:pathLst>
                <a:path w="1938" h="3046" extrusionOk="0">
                  <a:moveTo>
                    <a:pt x="869" y="1"/>
                  </a:moveTo>
                  <a:cubicBezTo>
                    <a:pt x="752" y="1"/>
                    <a:pt x="654" y="85"/>
                    <a:pt x="562" y="256"/>
                  </a:cubicBezTo>
                  <a:cubicBezTo>
                    <a:pt x="0" y="1321"/>
                    <a:pt x="58" y="2058"/>
                    <a:pt x="872" y="3045"/>
                  </a:cubicBezTo>
                  <a:cubicBezTo>
                    <a:pt x="1182" y="2910"/>
                    <a:pt x="1492" y="2755"/>
                    <a:pt x="1899" y="2581"/>
                  </a:cubicBezTo>
                  <a:cubicBezTo>
                    <a:pt x="1899" y="2251"/>
                    <a:pt x="1937" y="1903"/>
                    <a:pt x="1899" y="1554"/>
                  </a:cubicBezTo>
                  <a:cubicBezTo>
                    <a:pt x="1860" y="973"/>
                    <a:pt x="1627" y="469"/>
                    <a:pt x="1143" y="121"/>
                  </a:cubicBezTo>
                  <a:cubicBezTo>
                    <a:pt x="1040" y="41"/>
                    <a:pt x="950" y="1"/>
                    <a:pt x="869"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0" name="Google Shape;4810;p41"/>
            <p:cNvSpPr/>
            <p:nvPr/>
          </p:nvSpPr>
          <p:spPr>
            <a:xfrm>
              <a:off x="4421375" y="1242750"/>
              <a:ext cx="55225" cy="60300"/>
            </a:xfrm>
            <a:custGeom>
              <a:avLst/>
              <a:gdLst/>
              <a:ahLst/>
              <a:cxnLst/>
              <a:rect l="l" t="t" r="r" b="b"/>
              <a:pathLst>
                <a:path w="2209" h="2412" extrusionOk="0">
                  <a:moveTo>
                    <a:pt x="1357" y="0"/>
                  </a:moveTo>
                  <a:cubicBezTo>
                    <a:pt x="1178" y="0"/>
                    <a:pt x="996" y="52"/>
                    <a:pt x="814" y="183"/>
                  </a:cubicBezTo>
                  <a:cubicBezTo>
                    <a:pt x="291" y="551"/>
                    <a:pt x="0" y="1074"/>
                    <a:pt x="39" y="1752"/>
                  </a:cubicBezTo>
                  <a:cubicBezTo>
                    <a:pt x="78" y="2294"/>
                    <a:pt x="523" y="2275"/>
                    <a:pt x="891" y="2391"/>
                  </a:cubicBezTo>
                  <a:cubicBezTo>
                    <a:pt x="946" y="2405"/>
                    <a:pt x="994" y="2411"/>
                    <a:pt x="1036" y="2411"/>
                  </a:cubicBezTo>
                  <a:cubicBezTo>
                    <a:pt x="1291" y="2411"/>
                    <a:pt x="1334" y="2179"/>
                    <a:pt x="1434" y="1946"/>
                  </a:cubicBezTo>
                  <a:cubicBezTo>
                    <a:pt x="1666" y="1423"/>
                    <a:pt x="1937" y="900"/>
                    <a:pt x="2208" y="299"/>
                  </a:cubicBezTo>
                  <a:cubicBezTo>
                    <a:pt x="1943" y="142"/>
                    <a:pt x="1654" y="0"/>
                    <a:pt x="1357"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1" name="Google Shape;4811;p41"/>
            <p:cNvSpPr/>
            <p:nvPr/>
          </p:nvSpPr>
          <p:spPr>
            <a:xfrm>
              <a:off x="3006350" y="963950"/>
              <a:ext cx="65400" cy="51425"/>
            </a:xfrm>
            <a:custGeom>
              <a:avLst/>
              <a:gdLst/>
              <a:ahLst/>
              <a:cxnLst/>
              <a:rect l="l" t="t" r="r" b="b"/>
              <a:pathLst>
                <a:path w="2616" h="2057" extrusionOk="0">
                  <a:moveTo>
                    <a:pt x="1606" y="1"/>
                  </a:moveTo>
                  <a:cubicBezTo>
                    <a:pt x="1319" y="1"/>
                    <a:pt x="1034" y="102"/>
                    <a:pt x="756" y="236"/>
                  </a:cubicBezTo>
                  <a:cubicBezTo>
                    <a:pt x="349" y="430"/>
                    <a:pt x="1" y="681"/>
                    <a:pt x="59" y="1146"/>
                  </a:cubicBezTo>
                  <a:cubicBezTo>
                    <a:pt x="621" y="1456"/>
                    <a:pt x="1105" y="1727"/>
                    <a:pt x="1686" y="2057"/>
                  </a:cubicBezTo>
                  <a:cubicBezTo>
                    <a:pt x="1860" y="1902"/>
                    <a:pt x="2112" y="1708"/>
                    <a:pt x="2325" y="1476"/>
                  </a:cubicBezTo>
                  <a:cubicBezTo>
                    <a:pt x="2616" y="1107"/>
                    <a:pt x="2577" y="430"/>
                    <a:pt x="2248" y="197"/>
                  </a:cubicBezTo>
                  <a:cubicBezTo>
                    <a:pt x="2033" y="57"/>
                    <a:pt x="1819" y="1"/>
                    <a:pt x="160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2" name="Google Shape;4812;p41"/>
            <p:cNvSpPr/>
            <p:nvPr/>
          </p:nvSpPr>
          <p:spPr>
            <a:xfrm>
              <a:off x="5312900" y="1434000"/>
              <a:ext cx="50375" cy="65650"/>
            </a:xfrm>
            <a:custGeom>
              <a:avLst/>
              <a:gdLst/>
              <a:ahLst/>
              <a:cxnLst/>
              <a:rect l="l" t="t" r="r" b="b"/>
              <a:pathLst>
                <a:path w="2015" h="2626" extrusionOk="0">
                  <a:moveTo>
                    <a:pt x="1436" y="1"/>
                  </a:moveTo>
                  <a:cubicBezTo>
                    <a:pt x="1399" y="1"/>
                    <a:pt x="1360" y="4"/>
                    <a:pt x="1317" y="10"/>
                  </a:cubicBezTo>
                  <a:cubicBezTo>
                    <a:pt x="601" y="146"/>
                    <a:pt x="58" y="727"/>
                    <a:pt x="19" y="1463"/>
                  </a:cubicBezTo>
                  <a:cubicBezTo>
                    <a:pt x="19" y="1831"/>
                    <a:pt x="19" y="2218"/>
                    <a:pt x="0" y="2625"/>
                  </a:cubicBezTo>
                  <a:cubicBezTo>
                    <a:pt x="1298" y="2335"/>
                    <a:pt x="2015" y="1366"/>
                    <a:pt x="1802" y="339"/>
                  </a:cubicBezTo>
                  <a:cubicBezTo>
                    <a:pt x="1752" y="94"/>
                    <a:pt x="1635" y="1"/>
                    <a:pt x="1436"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3" name="Google Shape;4813;p41"/>
            <p:cNvSpPr/>
            <p:nvPr/>
          </p:nvSpPr>
          <p:spPr>
            <a:xfrm>
              <a:off x="4378750" y="1798450"/>
              <a:ext cx="116725" cy="25675"/>
            </a:xfrm>
            <a:custGeom>
              <a:avLst/>
              <a:gdLst/>
              <a:ahLst/>
              <a:cxnLst/>
              <a:rect l="l" t="t" r="r" b="b"/>
              <a:pathLst>
                <a:path w="4669" h="1027" extrusionOk="0">
                  <a:moveTo>
                    <a:pt x="545" y="1"/>
                  </a:moveTo>
                  <a:cubicBezTo>
                    <a:pt x="336" y="1"/>
                    <a:pt x="173" y="91"/>
                    <a:pt x="1" y="289"/>
                  </a:cubicBezTo>
                  <a:cubicBezTo>
                    <a:pt x="422" y="872"/>
                    <a:pt x="455" y="1026"/>
                    <a:pt x="703" y="1026"/>
                  </a:cubicBezTo>
                  <a:cubicBezTo>
                    <a:pt x="843" y="1026"/>
                    <a:pt x="1050" y="977"/>
                    <a:pt x="1434" y="929"/>
                  </a:cubicBezTo>
                  <a:cubicBezTo>
                    <a:pt x="1841" y="890"/>
                    <a:pt x="2248" y="890"/>
                    <a:pt x="2654" y="870"/>
                  </a:cubicBezTo>
                  <a:cubicBezTo>
                    <a:pt x="3294" y="851"/>
                    <a:pt x="3913" y="812"/>
                    <a:pt x="4669" y="774"/>
                  </a:cubicBezTo>
                  <a:cubicBezTo>
                    <a:pt x="4099" y="218"/>
                    <a:pt x="3529" y="51"/>
                    <a:pt x="2938" y="51"/>
                  </a:cubicBezTo>
                  <a:cubicBezTo>
                    <a:pt x="2705" y="51"/>
                    <a:pt x="2469" y="77"/>
                    <a:pt x="2228" y="115"/>
                  </a:cubicBezTo>
                  <a:cubicBezTo>
                    <a:pt x="2044" y="139"/>
                    <a:pt x="1852" y="153"/>
                    <a:pt x="1661" y="153"/>
                  </a:cubicBezTo>
                  <a:cubicBezTo>
                    <a:pt x="1391" y="153"/>
                    <a:pt x="1122" y="125"/>
                    <a:pt x="872" y="57"/>
                  </a:cubicBezTo>
                  <a:cubicBezTo>
                    <a:pt x="750" y="20"/>
                    <a:pt x="642" y="1"/>
                    <a:pt x="54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4" name="Google Shape;4814;p41"/>
            <p:cNvSpPr/>
            <p:nvPr/>
          </p:nvSpPr>
          <p:spPr>
            <a:xfrm>
              <a:off x="4103800" y="1444350"/>
              <a:ext cx="49300" cy="73200"/>
            </a:xfrm>
            <a:custGeom>
              <a:avLst/>
              <a:gdLst/>
              <a:ahLst/>
              <a:cxnLst/>
              <a:rect l="l" t="t" r="r" b="b"/>
              <a:pathLst>
                <a:path w="1972" h="2928" extrusionOk="0">
                  <a:moveTo>
                    <a:pt x="1237" y="1"/>
                  </a:moveTo>
                  <a:cubicBezTo>
                    <a:pt x="784" y="1"/>
                    <a:pt x="0" y="984"/>
                    <a:pt x="151" y="1417"/>
                  </a:cubicBezTo>
                  <a:cubicBezTo>
                    <a:pt x="306" y="1901"/>
                    <a:pt x="500" y="2385"/>
                    <a:pt x="713" y="2928"/>
                  </a:cubicBezTo>
                  <a:cubicBezTo>
                    <a:pt x="984" y="2560"/>
                    <a:pt x="1216" y="2231"/>
                    <a:pt x="1468" y="1940"/>
                  </a:cubicBezTo>
                  <a:cubicBezTo>
                    <a:pt x="1933" y="1436"/>
                    <a:pt x="1972" y="720"/>
                    <a:pt x="1526" y="197"/>
                  </a:cubicBezTo>
                  <a:cubicBezTo>
                    <a:pt x="1468" y="119"/>
                    <a:pt x="1371" y="22"/>
                    <a:pt x="1275" y="3"/>
                  </a:cubicBezTo>
                  <a:cubicBezTo>
                    <a:pt x="1262" y="1"/>
                    <a:pt x="1250" y="1"/>
                    <a:pt x="1237"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5" name="Google Shape;4815;p41"/>
            <p:cNvSpPr/>
            <p:nvPr/>
          </p:nvSpPr>
          <p:spPr>
            <a:xfrm>
              <a:off x="4296425" y="1232775"/>
              <a:ext cx="51850" cy="60300"/>
            </a:xfrm>
            <a:custGeom>
              <a:avLst/>
              <a:gdLst/>
              <a:ahLst/>
              <a:cxnLst/>
              <a:rect l="l" t="t" r="r" b="b"/>
              <a:pathLst>
                <a:path w="2074" h="2412" extrusionOk="0">
                  <a:moveTo>
                    <a:pt x="872" y="1"/>
                  </a:moveTo>
                  <a:cubicBezTo>
                    <a:pt x="582" y="582"/>
                    <a:pt x="272" y="1105"/>
                    <a:pt x="59" y="1667"/>
                  </a:cubicBezTo>
                  <a:cubicBezTo>
                    <a:pt x="1" y="1822"/>
                    <a:pt x="175" y="2132"/>
                    <a:pt x="330" y="2325"/>
                  </a:cubicBezTo>
                  <a:cubicBezTo>
                    <a:pt x="369" y="2377"/>
                    <a:pt x="519" y="2412"/>
                    <a:pt x="638" y="2412"/>
                  </a:cubicBezTo>
                  <a:cubicBezTo>
                    <a:pt x="698" y="2412"/>
                    <a:pt x="750" y="2403"/>
                    <a:pt x="775" y="2384"/>
                  </a:cubicBezTo>
                  <a:cubicBezTo>
                    <a:pt x="1376" y="1822"/>
                    <a:pt x="2073" y="1260"/>
                    <a:pt x="1763" y="272"/>
                  </a:cubicBezTo>
                  <a:cubicBezTo>
                    <a:pt x="1473" y="195"/>
                    <a:pt x="1182" y="98"/>
                    <a:pt x="872"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6" name="Google Shape;4816;p41"/>
            <p:cNvSpPr/>
            <p:nvPr/>
          </p:nvSpPr>
          <p:spPr>
            <a:xfrm>
              <a:off x="4002475" y="1537100"/>
              <a:ext cx="68300" cy="38650"/>
            </a:xfrm>
            <a:custGeom>
              <a:avLst/>
              <a:gdLst/>
              <a:ahLst/>
              <a:cxnLst/>
              <a:rect l="l" t="t" r="r" b="b"/>
              <a:pathLst>
                <a:path w="2732" h="1546" extrusionOk="0">
                  <a:moveTo>
                    <a:pt x="696" y="0"/>
                  </a:moveTo>
                  <a:cubicBezTo>
                    <a:pt x="631" y="0"/>
                    <a:pt x="566" y="4"/>
                    <a:pt x="504" y="12"/>
                  </a:cubicBezTo>
                  <a:cubicBezTo>
                    <a:pt x="311" y="31"/>
                    <a:pt x="1" y="341"/>
                    <a:pt x="20" y="477"/>
                  </a:cubicBezTo>
                  <a:cubicBezTo>
                    <a:pt x="78" y="767"/>
                    <a:pt x="253" y="1097"/>
                    <a:pt x="485" y="1310"/>
                  </a:cubicBezTo>
                  <a:cubicBezTo>
                    <a:pt x="642" y="1467"/>
                    <a:pt x="940" y="1545"/>
                    <a:pt x="1196" y="1545"/>
                  </a:cubicBezTo>
                  <a:cubicBezTo>
                    <a:pt x="1224" y="1545"/>
                    <a:pt x="1252" y="1544"/>
                    <a:pt x="1279" y="1542"/>
                  </a:cubicBezTo>
                  <a:cubicBezTo>
                    <a:pt x="1783" y="1504"/>
                    <a:pt x="2286" y="1368"/>
                    <a:pt x="2732" y="1271"/>
                  </a:cubicBezTo>
                  <a:cubicBezTo>
                    <a:pt x="2286" y="903"/>
                    <a:pt x="1899" y="496"/>
                    <a:pt x="1434" y="186"/>
                  </a:cubicBezTo>
                  <a:cubicBezTo>
                    <a:pt x="1233" y="62"/>
                    <a:pt x="957" y="0"/>
                    <a:pt x="696"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7" name="Google Shape;4817;p41"/>
            <p:cNvSpPr/>
            <p:nvPr/>
          </p:nvSpPr>
          <p:spPr>
            <a:xfrm>
              <a:off x="5230225" y="1532050"/>
              <a:ext cx="51200" cy="46075"/>
            </a:xfrm>
            <a:custGeom>
              <a:avLst/>
              <a:gdLst/>
              <a:ahLst/>
              <a:cxnLst/>
              <a:rect l="l" t="t" r="r" b="b"/>
              <a:pathLst>
                <a:path w="2048" h="1843" extrusionOk="0">
                  <a:moveTo>
                    <a:pt x="460" y="1"/>
                  </a:moveTo>
                  <a:cubicBezTo>
                    <a:pt x="402" y="98"/>
                    <a:pt x="169" y="253"/>
                    <a:pt x="130" y="446"/>
                  </a:cubicBezTo>
                  <a:cubicBezTo>
                    <a:pt x="1" y="1192"/>
                    <a:pt x="644" y="1842"/>
                    <a:pt x="1334" y="1842"/>
                  </a:cubicBezTo>
                  <a:cubicBezTo>
                    <a:pt x="1468" y="1842"/>
                    <a:pt x="1605" y="1818"/>
                    <a:pt x="1738" y="1764"/>
                  </a:cubicBezTo>
                  <a:cubicBezTo>
                    <a:pt x="1854" y="1725"/>
                    <a:pt x="1990" y="1589"/>
                    <a:pt x="1990" y="1473"/>
                  </a:cubicBezTo>
                  <a:cubicBezTo>
                    <a:pt x="2048" y="931"/>
                    <a:pt x="1215" y="20"/>
                    <a:pt x="460"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8" name="Google Shape;4818;p41"/>
            <p:cNvSpPr/>
            <p:nvPr/>
          </p:nvSpPr>
          <p:spPr>
            <a:xfrm>
              <a:off x="4777300" y="1725275"/>
              <a:ext cx="50375" cy="53300"/>
            </a:xfrm>
            <a:custGeom>
              <a:avLst/>
              <a:gdLst/>
              <a:ahLst/>
              <a:cxnLst/>
              <a:rect l="l" t="t" r="r" b="b"/>
              <a:pathLst>
                <a:path w="2015" h="2132" extrusionOk="0">
                  <a:moveTo>
                    <a:pt x="465" y="1"/>
                  </a:moveTo>
                  <a:cubicBezTo>
                    <a:pt x="136" y="272"/>
                    <a:pt x="0" y="698"/>
                    <a:pt x="272" y="1086"/>
                  </a:cubicBezTo>
                  <a:cubicBezTo>
                    <a:pt x="562" y="1492"/>
                    <a:pt x="969" y="1783"/>
                    <a:pt x="1318" y="2132"/>
                  </a:cubicBezTo>
                  <a:cubicBezTo>
                    <a:pt x="1546" y="1808"/>
                    <a:pt x="1775" y="1465"/>
                    <a:pt x="1985" y="1140"/>
                  </a:cubicBezTo>
                  <a:lnTo>
                    <a:pt x="1985" y="1140"/>
                  </a:lnTo>
                  <a:cubicBezTo>
                    <a:pt x="1995" y="1148"/>
                    <a:pt x="2005" y="1155"/>
                    <a:pt x="2015" y="1163"/>
                  </a:cubicBezTo>
                  <a:cubicBezTo>
                    <a:pt x="2006" y="1109"/>
                    <a:pt x="2005" y="1093"/>
                    <a:pt x="2005" y="1093"/>
                  </a:cubicBezTo>
                  <a:lnTo>
                    <a:pt x="2005" y="1093"/>
                  </a:lnTo>
                  <a:cubicBezTo>
                    <a:pt x="2005" y="1093"/>
                    <a:pt x="2006" y="1114"/>
                    <a:pt x="1996" y="1124"/>
                  </a:cubicBezTo>
                  <a:cubicBezTo>
                    <a:pt x="1992" y="1130"/>
                    <a:pt x="1989" y="1135"/>
                    <a:pt x="1985" y="1140"/>
                  </a:cubicBezTo>
                  <a:lnTo>
                    <a:pt x="1985" y="1140"/>
                  </a:lnTo>
                  <a:cubicBezTo>
                    <a:pt x="1436" y="724"/>
                    <a:pt x="960" y="381"/>
                    <a:pt x="46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19" name="Google Shape;4819;p41"/>
            <p:cNvSpPr/>
            <p:nvPr/>
          </p:nvSpPr>
          <p:spPr>
            <a:xfrm>
              <a:off x="3159375" y="1315950"/>
              <a:ext cx="35375" cy="56825"/>
            </a:xfrm>
            <a:custGeom>
              <a:avLst/>
              <a:gdLst/>
              <a:ahLst/>
              <a:cxnLst/>
              <a:rect l="l" t="t" r="r" b="b"/>
              <a:pathLst>
                <a:path w="1415" h="2273" extrusionOk="0">
                  <a:moveTo>
                    <a:pt x="721" y="1"/>
                  </a:moveTo>
                  <a:cubicBezTo>
                    <a:pt x="627" y="1"/>
                    <a:pt x="537" y="69"/>
                    <a:pt x="446" y="199"/>
                  </a:cubicBezTo>
                  <a:cubicBezTo>
                    <a:pt x="1" y="839"/>
                    <a:pt x="98" y="1710"/>
                    <a:pt x="718" y="2272"/>
                  </a:cubicBezTo>
                  <a:cubicBezTo>
                    <a:pt x="853" y="1885"/>
                    <a:pt x="911" y="1478"/>
                    <a:pt x="1124" y="1187"/>
                  </a:cubicBezTo>
                  <a:cubicBezTo>
                    <a:pt x="1415" y="761"/>
                    <a:pt x="1221" y="490"/>
                    <a:pt x="989" y="180"/>
                  </a:cubicBezTo>
                  <a:cubicBezTo>
                    <a:pt x="896" y="59"/>
                    <a:pt x="807" y="1"/>
                    <a:pt x="721"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0" name="Google Shape;4820;p41"/>
            <p:cNvSpPr/>
            <p:nvPr/>
          </p:nvSpPr>
          <p:spPr>
            <a:xfrm>
              <a:off x="4855275" y="1695750"/>
              <a:ext cx="34875" cy="32775"/>
            </a:xfrm>
            <a:custGeom>
              <a:avLst/>
              <a:gdLst/>
              <a:ahLst/>
              <a:cxnLst/>
              <a:rect l="l" t="t" r="r" b="b"/>
              <a:pathLst>
                <a:path w="1395" h="1311" extrusionOk="0">
                  <a:moveTo>
                    <a:pt x="0" y="0"/>
                  </a:moveTo>
                  <a:cubicBezTo>
                    <a:pt x="58" y="426"/>
                    <a:pt x="19" y="852"/>
                    <a:pt x="174" y="1162"/>
                  </a:cubicBezTo>
                  <a:cubicBezTo>
                    <a:pt x="211" y="1248"/>
                    <a:pt x="457" y="1311"/>
                    <a:pt x="677" y="1311"/>
                  </a:cubicBezTo>
                  <a:cubicBezTo>
                    <a:pt x="805" y="1311"/>
                    <a:pt x="924" y="1290"/>
                    <a:pt x="988" y="1240"/>
                  </a:cubicBezTo>
                  <a:cubicBezTo>
                    <a:pt x="1395" y="969"/>
                    <a:pt x="1298" y="465"/>
                    <a:pt x="1259" y="20"/>
                  </a:cubicBezTo>
                  <a:cubicBezTo>
                    <a:pt x="852" y="20"/>
                    <a:pt x="523" y="20"/>
                    <a:pt x="0"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1" name="Google Shape;4821;p41"/>
            <p:cNvSpPr/>
            <p:nvPr/>
          </p:nvSpPr>
          <p:spPr>
            <a:xfrm>
              <a:off x="2533225" y="915450"/>
              <a:ext cx="2856200" cy="1276275"/>
            </a:xfrm>
            <a:custGeom>
              <a:avLst/>
              <a:gdLst/>
              <a:ahLst/>
              <a:cxnLst/>
              <a:rect l="l" t="t" r="r" b="b"/>
              <a:pathLst>
                <a:path w="114248" h="51051" extrusionOk="0">
                  <a:moveTo>
                    <a:pt x="20531" y="1941"/>
                  </a:moveTo>
                  <a:cubicBezTo>
                    <a:pt x="20744" y="1941"/>
                    <a:pt x="20958" y="1997"/>
                    <a:pt x="21173" y="2137"/>
                  </a:cubicBezTo>
                  <a:cubicBezTo>
                    <a:pt x="21502" y="2370"/>
                    <a:pt x="21541" y="3047"/>
                    <a:pt x="21250" y="3416"/>
                  </a:cubicBezTo>
                  <a:cubicBezTo>
                    <a:pt x="21037" y="3648"/>
                    <a:pt x="20785" y="3842"/>
                    <a:pt x="20611" y="3997"/>
                  </a:cubicBezTo>
                  <a:cubicBezTo>
                    <a:pt x="20030" y="3667"/>
                    <a:pt x="19546" y="3396"/>
                    <a:pt x="18984" y="3086"/>
                  </a:cubicBezTo>
                  <a:cubicBezTo>
                    <a:pt x="18926" y="2621"/>
                    <a:pt x="19274" y="2370"/>
                    <a:pt x="19681" y="2176"/>
                  </a:cubicBezTo>
                  <a:cubicBezTo>
                    <a:pt x="19959" y="2042"/>
                    <a:pt x="20244" y="1941"/>
                    <a:pt x="20531" y="1941"/>
                  </a:cubicBezTo>
                  <a:close/>
                  <a:moveTo>
                    <a:pt x="14524" y="2001"/>
                  </a:moveTo>
                  <a:cubicBezTo>
                    <a:pt x="14811" y="2001"/>
                    <a:pt x="15101" y="2084"/>
                    <a:pt x="15381" y="2253"/>
                  </a:cubicBezTo>
                  <a:cubicBezTo>
                    <a:pt x="15962" y="2621"/>
                    <a:pt x="16040" y="3164"/>
                    <a:pt x="15904" y="3764"/>
                  </a:cubicBezTo>
                  <a:cubicBezTo>
                    <a:pt x="15497" y="3919"/>
                    <a:pt x="15090" y="4074"/>
                    <a:pt x="14684" y="4190"/>
                  </a:cubicBezTo>
                  <a:cubicBezTo>
                    <a:pt x="14626" y="4210"/>
                    <a:pt x="14543" y="4224"/>
                    <a:pt x="14468" y="4224"/>
                  </a:cubicBezTo>
                  <a:cubicBezTo>
                    <a:pt x="14393" y="4224"/>
                    <a:pt x="14325" y="4210"/>
                    <a:pt x="14296" y="4171"/>
                  </a:cubicBezTo>
                  <a:cubicBezTo>
                    <a:pt x="13928" y="3803"/>
                    <a:pt x="13541" y="3416"/>
                    <a:pt x="13289" y="2970"/>
                  </a:cubicBezTo>
                  <a:cubicBezTo>
                    <a:pt x="13212" y="2834"/>
                    <a:pt x="13502" y="2350"/>
                    <a:pt x="13735" y="2215"/>
                  </a:cubicBezTo>
                  <a:cubicBezTo>
                    <a:pt x="13988" y="2074"/>
                    <a:pt x="14255" y="2001"/>
                    <a:pt x="14524" y="2001"/>
                  </a:cubicBezTo>
                  <a:close/>
                  <a:moveTo>
                    <a:pt x="17826" y="424"/>
                  </a:moveTo>
                  <a:cubicBezTo>
                    <a:pt x="18021" y="424"/>
                    <a:pt x="18178" y="589"/>
                    <a:pt x="18287" y="936"/>
                  </a:cubicBezTo>
                  <a:cubicBezTo>
                    <a:pt x="18461" y="1459"/>
                    <a:pt x="18519" y="2040"/>
                    <a:pt x="18577" y="2602"/>
                  </a:cubicBezTo>
                  <a:cubicBezTo>
                    <a:pt x="18597" y="2776"/>
                    <a:pt x="18422" y="3086"/>
                    <a:pt x="18306" y="3106"/>
                  </a:cubicBezTo>
                  <a:cubicBezTo>
                    <a:pt x="17512" y="3202"/>
                    <a:pt x="17105" y="3687"/>
                    <a:pt x="16931" y="4403"/>
                  </a:cubicBezTo>
                  <a:cubicBezTo>
                    <a:pt x="16408" y="4171"/>
                    <a:pt x="16272" y="3784"/>
                    <a:pt x="16311" y="3261"/>
                  </a:cubicBezTo>
                  <a:cubicBezTo>
                    <a:pt x="16388" y="2311"/>
                    <a:pt x="16582" y="1420"/>
                    <a:pt x="17299" y="723"/>
                  </a:cubicBezTo>
                  <a:cubicBezTo>
                    <a:pt x="17495" y="527"/>
                    <a:pt x="17672" y="424"/>
                    <a:pt x="17826" y="424"/>
                  </a:cubicBezTo>
                  <a:close/>
                  <a:moveTo>
                    <a:pt x="23340" y="2329"/>
                  </a:moveTo>
                  <a:cubicBezTo>
                    <a:pt x="23510" y="2329"/>
                    <a:pt x="23676" y="2360"/>
                    <a:pt x="23827" y="2428"/>
                  </a:cubicBezTo>
                  <a:cubicBezTo>
                    <a:pt x="24117" y="2563"/>
                    <a:pt x="24408" y="2776"/>
                    <a:pt x="24659" y="2989"/>
                  </a:cubicBezTo>
                  <a:cubicBezTo>
                    <a:pt x="25008" y="3275"/>
                    <a:pt x="25370" y="3417"/>
                    <a:pt x="25787" y="3417"/>
                  </a:cubicBezTo>
                  <a:cubicBezTo>
                    <a:pt x="25879" y="3417"/>
                    <a:pt x="25975" y="3410"/>
                    <a:pt x="26073" y="3396"/>
                  </a:cubicBezTo>
                  <a:cubicBezTo>
                    <a:pt x="26596" y="3299"/>
                    <a:pt x="27119" y="3222"/>
                    <a:pt x="27662" y="3125"/>
                  </a:cubicBezTo>
                  <a:cubicBezTo>
                    <a:pt x="27837" y="3097"/>
                    <a:pt x="28005" y="3083"/>
                    <a:pt x="28167" y="3083"/>
                  </a:cubicBezTo>
                  <a:cubicBezTo>
                    <a:pt x="29114" y="3083"/>
                    <a:pt x="29839" y="3557"/>
                    <a:pt x="30451" y="4384"/>
                  </a:cubicBezTo>
                  <a:cubicBezTo>
                    <a:pt x="30393" y="4403"/>
                    <a:pt x="30335" y="4423"/>
                    <a:pt x="30316" y="4423"/>
                  </a:cubicBezTo>
                  <a:cubicBezTo>
                    <a:pt x="29708" y="4178"/>
                    <a:pt x="29101" y="4072"/>
                    <a:pt x="28496" y="4072"/>
                  </a:cubicBezTo>
                  <a:cubicBezTo>
                    <a:pt x="27905" y="4072"/>
                    <a:pt x="27316" y="4173"/>
                    <a:pt x="26732" y="4345"/>
                  </a:cubicBezTo>
                  <a:cubicBezTo>
                    <a:pt x="26367" y="4451"/>
                    <a:pt x="26018" y="4510"/>
                    <a:pt x="25681" y="4510"/>
                  </a:cubicBezTo>
                  <a:cubicBezTo>
                    <a:pt x="25087" y="4510"/>
                    <a:pt x="24532" y="4325"/>
                    <a:pt x="24001" y="3880"/>
                  </a:cubicBezTo>
                  <a:cubicBezTo>
                    <a:pt x="23594" y="3563"/>
                    <a:pt x="23121" y="3437"/>
                    <a:pt x="22609" y="3437"/>
                  </a:cubicBezTo>
                  <a:cubicBezTo>
                    <a:pt x="22340" y="3437"/>
                    <a:pt x="22060" y="3472"/>
                    <a:pt x="21773" y="3532"/>
                  </a:cubicBezTo>
                  <a:cubicBezTo>
                    <a:pt x="21867" y="2861"/>
                    <a:pt x="22639" y="2329"/>
                    <a:pt x="23340" y="2329"/>
                  </a:cubicBezTo>
                  <a:close/>
                  <a:moveTo>
                    <a:pt x="18500" y="3532"/>
                  </a:moveTo>
                  <a:cubicBezTo>
                    <a:pt x="18810" y="3590"/>
                    <a:pt x="19139" y="3648"/>
                    <a:pt x="19429" y="3745"/>
                  </a:cubicBezTo>
                  <a:cubicBezTo>
                    <a:pt x="19991" y="3939"/>
                    <a:pt x="20243" y="4326"/>
                    <a:pt x="20146" y="4907"/>
                  </a:cubicBezTo>
                  <a:cubicBezTo>
                    <a:pt x="20107" y="5333"/>
                    <a:pt x="20030" y="5759"/>
                    <a:pt x="19894" y="6166"/>
                  </a:cubicBezTo>
                  <a:cubicBezTo>
                    <a:pt x="19728" y="6640"/>
                    <a:pt x="19392" y="6894"/>
                    <a:pt x="18999" y="6894"/>
                  </a:cubicBezTo>
                  <a:cubicBezTo>
                    <a:pt x="18797" y="6894"/>
                    <a:pt x="18581" y="6827"/>
                    <a:pt x="18364" y="6689"/>
                  </a:cubicBezTo>
                  <a:cubicBezTo>
                    <a:pt x="18112" y="6534"/>
                    <a:pt x="17802" y="6399"/>
                    <a:pt x="17628" y="6166"/>
                  </a:cubicBezTo>
                  <a:cubicBezTo>
                    <a:pt x="17454" y="5972"/>
                    <a:pt x="17357" y="5663"/>
                    <a:pt x="17337" y="5391"/>
                  </a:cubicBezTo>
                  <a:cubicBezTo>
                    <a:pt x="17299" y="5062"/>
                    <a:pt x="17318" y="4713"/>
                    <a:pt x="17396" y="4384"/>
                  </a:cubicBezTo>
                  <a:cubicBezTo>
                    <a:pt x="17512" y="3745"/>
                    <a:pt x="17822" y="3532"/>
                    <a:pt x="18500" y="3532"/>
                  </a:cubicBezTo>
                  <a:close/>
                  <a:moveTo>
                    <a:pt x="15801" y="4311"/>
                  </a:moveTo>
                  <a:cubicBezTo>
                    <a:pt x="16127" y="4311"/>
                    <a:pt x="16386" y="4470"/>
                    <a:pt x="16582" y="4771"/>
                  </a:cubicBezTo>
                  <a:cubicBezTo>
                    <a:pt x="16931" y="5294"/>
                    <a:pt x="16892" y="5604"/>
                    <a:pt x="16408" y="6089"/>
                  </a:cubicBezTo>
                  <a:cubicBezTo>
                    <a:pt x="15691" y="6805"/>
                    <a:pt x="14800" y="7135"/>
                    <a:pt x="13870" y="7251"/>
                  </a:cubicBezTo>
                  <a:cubicBezTo>
                    <a:pt x="13212" y="7232"/>
                    <a:pt x="13076" y="7018"/>
                    <a:pt x="13270" y="6476"/>
                  </a:cubicBezTo>
                  <a:cubicBezTo>
                    <a:pt x="13638" y="5488"/>
                    <a:pt x="14296" y="4810"/>
                    <a:pt x="15284" y="4423"/>
                  </a:cubicBezTo>
                  <a:cubicBezTo>
                    <a:pt x="15473" y="4347"/>
                    <a:pt x="15645" y="4311"/>
                    <a:pt x="15801" y="4311"/>
                  </a:cubicBezTo>
                  <a:close/>
                  <a:moveTo>
                    <a:pt x="26160" y="5056"/>
                  </a:moveTo>
                  <a:cubicBezTo>
                    <a:pt x="26627" y="5056"/>
                    <a:pt x="27025" y="5256"/>
                    <a:pt x="27333" y="5759"/>
                  </a:cubicBezTo>
                  <a:cubicBezTo>
                    <a:pt x="27468" y="5972"/>
                    <a:pt x="27623" y="6166"/>
                    <a:pt x="27759" y="6379"/>
                  </a:cubicBezTo>
                  <a:cubicBezTo>
                    <a:pt x="28146" y="6999"/>
                    <a:pt x="28127" y="7173"/>
                    <a:pt x="27642" y="7561"/>
                  </a:cubicBezTo>
                  <a:cubicBezTo>
                    <a:pt x="27396" y="7760"/>
                    <a:pt x="27183" y="7861"/>
                    <a:pt x="26974" y="7861"/>
                  </a:cubicBezTo>
                  <a:cubicBezTo>
                    <a:pt x="26756" y="7861"/>
                    <a:pt x="26544" y="7750"/>
                    <a:pt x="26306" y="7522"/>
                  </a:cubicBezTo>
                  <a:cubicBezTo>
                    <a:pt x="25667" y="6883"/>
                    <a:pt x="25144" y="6186"/>
                    <a:pt x="25589" y="5140"/>
                  </a:cubicBezTo>
                  <a:cubicBezTo>
                    <a:pt x="25789" y="5086"/>
                    <a:pt x="25979" y="5056"/>
                    <a:pt x="26160" y="5056"/>
                  </a:cubicBezTo>
                  <a:close/>
                  <a:moveTo>
                    <a:pt x="24720" y="4958"/>
                  </a:moveTo>
                  <a:cubicBezTo>
                    <a:pt x="25137" y="4958"/>
                    <a:pt x="25178" y="5099"/>
                    <a:pt x="25144" y="5643"/>
                  </a:cubicBezTo>
                  <a:cubicBezTo>
                    <a:pt x="25068" y="6905"/>
                    <a:pt x="24022" y="7893"/>
                    <a:pt x="22771" y="7893"/>
                  </a:cubicBezTo>
                  <a:cubicBezTo>
                    <a:pt x="22736" y="7893"/>
                    <a:pt x="22700" y="7892"/>
                    <a:pt x="22664" y="7890"/>
                  </a:cubicBezTo>
                  <a:cubicBezTo>
                    <a:pt x="22393" y="7890"/>
                    <a:pt x="22103" y="7755"/>
                    <a:pt x="21889" y="7600"/>
                  </a:cubicBezTo>
                  <a:cubicBezTo>
                    <a:pt x="21773" y="7522"/>
                    <a:pt x="21676" y="7232"/>
                    <a:pt x="21735" y="7096"/>
                  </a:cubicBezTo>
                  <a:cubicBezTo>
                    <a:pt x="22122" y="6244"/>
                    <a:pt x="22645" y="5488"/>
                    <a:pt x="23594" y="5178"/>
                  </a:cubicBezTo>
                  <a:cubicBezTo>
                    <a:pt x="23885" y="5062"/>
                    <a:pt x="24195" y="4985"/>
                    <a:pt x="24524" y="4965"/>
                  </a:cubicBezTo>
                  <a:cubicBezTo>
                    <a:pt x="24597" y="4960"/>
                    <a:pt x="24662" y="4958"/>
                    <a:pt x="24720" y="4958"/>
                  </a:cubicBezTo>
                  <a:close/>
                  <a:moveTo>
                    <a:pt x="82531" y="5411"/>
                  </a:moveTo>
                  <a:cubicBezTo>
                    <a:pt x="83079" y="5411"/>
                    <a:pt x="83645" y="5707"/>
                    <a:pt x="83875" y="6205"/>
                  </a:cubicBezTo>
                  <a:cubicBezTo>
                    <a:pt x="84243" y="7018"/>
                    <a:pt x="84378" y="8336"/>
                    <a:pt x="84185" y="9440"/>
                  </a:cubicBezTo>
                  <a:cubicBezTo>
                    <a:pt x="83968" y="9471"/>
                    <a:pt x="83760" y="9492"/>
                    <a:pt x="83560" y="9492"/>
                  </a:cubicBezTo>
                  <a:cubicBezTo>
                    <a:pt x="83012" y="9492"/>
                    <a:pt x="82535" y="9330"/>
                    <a:pt x="82151" y="8762"/>
                  </a:cubicBezTo>
                  <a:cubicBezTo>
                    <a:pt x="81570" y="7890"/>
                    <a:pt x="81182" y="7018"/>
                    <a:pt x="81531" y="5953"/>
                  </a:cubicBezTo>
                  <a:cubicBezTo>
                    <a:pt x="81570" y="5837"/>
                    <a:pt x="81647" y="5740"/>
                    <a:pt x="81744" y="5663"/>
                  </a:cubicBezTo>
                  <a:cubicBezTo>
                    <a:pt x="81969" y="5491"/>
                    <a:pt x="82248" y="5411"/>
                    <a:pt x="82531" y="5411"/>
                  </a:cubicBezTo>
                  <a:close/>
                  <a:moveTo>
                    <a:pt x="86145" y="6087"/>
                  </a:moveTo>
                  <a:cubicBezTo>
                    <a:pt x="86263" y="6087"/>
                    <a:pt x="86438" y="6212"/>
                    <a:pt x="86529" y="6321"/>
                  </a:cubicBezTo>
                  <a:cubicBezTo>
                    <a:pt x="86993" y="7018"/>
                    <a:pt x="86858" y="7793"/>
                    <a:pt x="86761" y="8549"/>
                  </a:cubicBezTo>
                  <a:cubicBezTo>
                    <a:pt x="86761" y="8607"/>
                    <a:pt x="86683" y="8665"/>
                    <a:pt x="86625" y="8704"/>
                  </a:cubicBezTo>
                  <a:cubicBezTo>
                    <a:pt x="86064" y="9110"/>
                    <a:pt x="85483" y="9498"/>
                    <a:pt x="84805" y="9982"/>
                  </a:cubicBezTo>
                  <a:cubicBezTo>
                    <a:pt x="84708" y="9672"/>
                    <a:pt x="84572" y="9440"/>
                    <a:pt x="84591" y="9227"/>
                  </a:cubicBezTo>
                  <a:cubicBezTo>
                    <a:pt x="84591" y="8626"/>
                    <a:pt x="84650" y="8045"/>
                    <a:pt x="84727" y="7464"/>
                  </a:cubicBezTo>
                  <a:cubicBezTo>
                    <a:pt x="84785" y="6863"/>
                    <a:pt x="85521" y="6127"/>
                    <a:pt x="86122" y="6089"/>
                  </a:cubicBezTo>
                  <a:cubicBezTo>
                    <a:pt x="86129" y="6087"/>
                    <a:pt x="86137" y="6087"/>
                    <a:pt x="86145" y="6087"/>
                  </a:cubicBezTo>
                  <a:close/>
                  <a:moveTo>
                    <a:pt x="62969" y="7105"/>
                  </a:moveTo>
                  <a:cubicBezTo>
                    <a:pt x="63128" y="7105"/>
                    <a:pt x="63340" y="7178"/>
                    <a:pt x="63420" y="7290"/>
                  </a:cubicBezTo>
                  <a:cubicBezTo>
                    <a:pt x="63768" y="7735"/>
                    <a:pt x="64117" y="8200"/>
                    <a:pt x="64388" y="8704"/>
                  </a:cubicBezTo>
                  <a:cubicBezTo>
                    <a:pt x="64698" y="9285"/>
                    <a:pt x="64233" y="9672"/>
                    <a:pt x="63865" y="10021"/>
                  </a:cubicBezTo>
                  <a:cubicBezTo>
                    <a:pt x="63478" y="10408"/>
                    <a:pt x="63032" y="10738"/>
                    <a:pt x="62509" y="11183"/>
                  </a:cubicBezTo>
                  <a:cubicBezTo>
                    <a:pt x="62238" y="10408"/>
                    <a:pt x="61947" y="9692"/>
                    <a:pt x="61773" y="8955"/>
                  </a:cubicBezTo>
                  <a:cubicBezTo>
                    <a:pt x="61599" y="8297"/>
                    <a:pt x="62238" y="7309"/>
                    <a:pt x="62877" y="7115"/>
                  </a:cubicBezTo>
                  <a:cubicBezTo>
                    <a:pt x="62904" y="7109"/>
                    <a:pt x="62935" y="7105"/>
                    <a:pt x="62969" y="7105"/>
                  </a:cubicBezTo>
                  <a:close/>
                  <a:moveTo>
                    <a:pt x="87582" y="8711"/>
                  </a:moveTo>
                  <a:cubicBezTo>
                    <a:pt x="88218" y="8711"/>
                    <a:pt x="89011" y="9259"/>
                    <a:pt x="88930" y="9808"/>
                  </a:cubicBezTo>
                  <a:cubicBezTo>
                    <a:pt x="88892" y="10195"/>
                    <a:pt x="88407" y="10563"/>
                    <a:pt x="88059" y="10854"/>
                  </a:cubicBezTo>
                  <a:cubicBezTo>
                    <a:pt x="87807" y="11067"/>
                    <a:pt x="87420" y="11106"/>
                    <a:pt x="87090" y="11222"/>
                  </a:cubicBezTo>
                  <a:cubicBezTo>
                    <a:pt x="87071" y="11222"/>
                    <a:pt x="86955" y="11106"/>
                    <a:pt x="86935" y="11028"/>
                  </a:cubicBezTo>
                  <a:cubicBezTo>
                    <a:pt x="86780" y="10350"/>
                    <a:pt x="86412" y="9905"/>
                    <a:pt x="85657" y="9808"/>
                  </a:cubicBezTo>
                  <a:cubicBezTo>
                    <a:pt x="85657" y="9769"/>
                    <a:pt x="85657" y="9730"/>
                    <a:pt x="85676" y="9672"/>
                  </a:cubicBezTo>
                  <a:cubicBezTo>
                    <a:pt x="86180" y="9382"/>
                    <a:pt x="86683" y="9033"/>
                    <a:pt x="87226" y="8781"/>
                  </a:cubicBezTo>
                  <a:cubicBezTo>
                    <a:pt x="87333" y="8733"/>
                    <a:pt x="87454" y="8711"/>
                    <a:pt x="87582" y="8711"/>
                  </a:cubicBezTo>
                  <a:close/>
                  <a:moveTo>
                    <a:pt x="65337" y="9595"/>
                  </a:moveTo>
                  <a:cubicBezTo>
                    <a:pt x="65473" y="9653"/>
                    <a:pt x="65628" y="9672"/>
                    <a:pt x="65725" y="9769"/>
                  </a:cubicBezTo>
                  <a:cubicBezTo>
                    <a:pt x="65918" y="9943"/>
                    <a:pt x="66151" y="10118"/>
                    <a:pt x="66286" y="10331"/>
                  </a:cubicBezTo>
                  <a:cubicBezTo>
                    <a:pt x="66519" y="10718"/>
                    <a:pt x="67003" y="11106"/>
                    <a:pt x="66674" y="11571"/>
                  </a:cubicBezTo>
                  <a:cubicBezTo>
                    <a:pt x="66519" y="11784"/>
                    <a:pt x="65977" y="11706"/>
                    <a:pt x="65608" y="11784"/>
                  </a:cubicBezTo>
                  <a:cubicBezTo>
                    <a:pt x="64911" y="11900"/>
                    <a:pt x="64214" y="11977"/>
                    <a:pt x="63555" y="12132"/>
                  </a:cubicBezTo>
                  <a:cubicBezTo>
                    <a:pt x="63490" y="12148"/>
                    <a:pt x="63432" y="12155"/>
                    <a:pt x="63381" y="12155"/>
                  </a:cubicBezTo>
                  <a:cubicBezTo>
                    <a:pt x="63115" y="12155"/>
                    <a:pt x="63024" y="11962"/>
                    <a:pt x="62877" y="11784"/>
                  </a:cubicBezTo>
                  <a:cubicBezTo>
                    <a:pt x="62684" y="11512"/>
                    <a:pt x="62819" y="11338"/>
                    <a:pt x="62993" y="11183"/>
                  </a:cubicBezTo>
                  <a:cubicBezTo>
                    <a:pt x="63633" y="10699"/>
                    <a:pt x="64272" y="10215"/>
                    <a:pt x="64931" y="9750"/>
                  </a:cubicBezTo>
                  <a:cubicBezTo>
                    <a:pt x="65027" y="9672"/>
                    <a:pt x="65182" y="9653"/>
                    <a:pt x="65337" y="9595"/>
                  </a:cubicBezTo>
                  <a:close/>
                  <a:moveTo>
                    <a:pt x="60649" y="9209"/>
                  </a:moveTo>
                  <a:cubicBezTo>
                    <a:pt x="60877" y="9209"/>
                    <a:pt x="61067" y="9325"/>
                    <a:pt x="61211" y="9575"/>
                  </a:cubicBezTo>
                  <a:cubicBezTo>
                    <a:pt x="61502" y="10079"/>
                    <a:pt x="61773" y="10583"/>
                    <a:pt x="62006" y="11009"/>
                  </a:cubicBezTo>
                  <a:cubicBezTo>
                    <a:pt x="61231" y="11493"/>
                    <a:pt x="60533" y="11939"/>
                    <a:pt x="59797" y="12403"/>
                  </a:cubicBezTo>
                  <a:cubicBezTo>
                    <a:pt x="59507" y="12210"/>
                    <a:pt x="59158" y="11977"/>
                    <a:pt x="58809" y="11725"/>
                  </a:cubicBezTo>
                  <a:cubicBezTo>
                    <a:pt x="58035" y="11125"/>
                    <a:pt x="58073" y="10350"/>
                    <a:pt x="58926" y="9905"/>
                  </a:cubicBezTo>
                  <a:cubicBezTo>
                    <a:pt x="59371" y="9672"/>
                    <a:pt x="59836" y="9478"/>
                    <a:pt x="60301" y="9285"/>
                  </a:cubicBezTo>
                  <a:cubicBezTo>
                    <a:pt x="60425" y="9235"/>
                    <a:pt x="60541" y="9209"/>
                    <a:pt x="60649" y="9209"/>
                  </a:cubicBezTo>
                  <a:close/>
                  <a:moveTo>
                    <a:pt x="72272" y="9924"/>
                  </a:moveTo>
                  <a:cubicBezTo>
                    <a:pt x="72756" y="9924"/>
                    <a:pt x="73492" y="10912"/>
                    <a:pt x="73531" y="11609"/>
                  </a:cubicBezTo>
                  <a:cubicBezTo>
                    <a:pt x="73550" y="11919"/>
                    <a:pt x="72698" y="12500"/>
                    <a:pt x="72194" y="12500"/>
                  </a:cubicBezTo>
                  <a:cubicBezTo>
                    <a:pt x="72188" y="12501"/>
                    <a:pt x="72181" y="12501"/>
                    <a:pt x="72175" y="12501"/>
                  </a:cubicBezTo>
                  <a:cubicBezTo>
                    <a:pt x="71575" y="12501"/>
                    <a:pt x="70741" y="11641"/>
                    <a:pt x="70722" y="11009"/>
                  </a:cubicBezTo>
                  <a:cubicBezTo>
                    <a:pt x="70703" y="10466"/>
                    <a:pt x="71478" y="9924"/>
                    <a:pt x="72272" y="9924"/>
                  </a:cubicBezTo>
                  <a:close/>
                  <a:moveTo>
                    <a:pt x="83991" y="9788"/>
                  </a:moveTo>
                  <a:cubicBezTo>
                    <a:pt x="84398" y="9788"/>
                    <a:pt x="84688" y="10156"/>
                    <a:pt x="84533" y="10544"/>
                  </a:cubicBezTo>
                  <a:cubicBezTo>
                    <a:pt x="84282" y="11106"/>
                    <a:pt x="84010" y="11667"/>
                    <a:pt x="83681" y="12190"/>
                  </a:cubicBezTo>
                  <a:cubicBezTo>
                    <a:pt x="83526" y="12423"/>
                    <a:pt x="83197" y="12539"/>
                    <a:pt x="82945" y="12713"/>
                  </a:cubicBezTo>
                  <a:cubicBezTo>
                    <a:pt x="81880" y="12578"/>
                    <a:pt x="81473" y="12094"/>
                    <a:pt x="81628" y="11086"/>
                  </a:cubicBezTo>
                  <a:cubicBezTo>
                    <a:pt x="81783" y="10021"/>
                    <a:pt x="81996" y="9827"/>
                    <a:pt x="83081" y="9808"/>
                  </a:cubicBezTo>
                  <a:cubicBezTo>
                    <a:pt x="83371" y="9808"/>
                    <a:pt x="83681" y="9808"/>
                    <a:pt x="83991" y="9788"/>
                  </a:cubicBezTo>
                  <a:close/>
                  <a:moveTo>
                    <a:pt x="78303" y="10636"/>
                  </a:moveTo>
                  <a:cubicBezTo>
                    <a:pt x="78515" y="10636"/>
                    <a:pt x="78732" y="10695"/>
                    <a:pt x="78955" y="10834"/>
                  </a:cubicBezTo>
                  <a:cubicBezTo>
                    <a:pt x="79575" y="11183"/>
                    <a:pt x="80001" y="11687"/>
                    <a:pt x="79904" y="12442"/>
                  </a:cubicBezTo>
                  <a:cubicBezTo>
                    <a:pt x="79904" y="13107"/>
                    <a:pt x="79604" y="13462"/>
                    <a:pt x="79126" y="13462"/>
                  </a:cubicBezTo>
                  <a:cubicBezTo>
                    <a:pt x="78949" y="13462"/>
                    <a:pt x="78748" y="13413"/>
                    <a:pt x="78529" y="13314"/>
                  </a:cubicBezTo>
                  <a:cubicBezTo>
                    <a:pt x="78141" y="13140"/>
                    <a:pt x="77754" y="12965"/>
                    <a:pt x="77366" y="12771"/>
                  </a:cubicBezTo>
                  <a:cubicBezTo>
                    <a:pt x="76727" y="12442"/>
                    <a:pt x="76650" y="11532"/>
                    <a:pt x="77231" y="11086"/>
                  </a:cubicBezTo>
                  <a:cubicBezTo>
                    <a:pt x="77566" y="10825"/>
                    <a:pt x="77925" y="10636"/>
                    <a:pt x="78303" y="10636"/>
                  </a:cubicBezTo>
                  <a:close/>
                  <a:moveTo>
                    <a:pt x="85462" y="10251"/>
                  </a:moveTo>
                  <a:cubicBezTo>
                    <a:pt x="85493" y="10251"/>
                    <a:pt x="85525" y="10252"/>
                    <a:pt x="85560" y="10253"/>
                  </a:cubicBezTo>
                  <a:cubicBezTo>
                    <a:pt x="85986" y="10273"/>
                    <a:pt x="86315" y="10447"/>
                    <a:pt x="86451" y="10873"/>
                  </a:cubicBezTo>
                  <a:cubicBezTo>
                    <a:pt x="86470" y="10931"/>
                    <a:pt x="86490" y="10989"/>
                    <a:pt x="86509" y="11028"/>
                  </a:cubicBezTo>
                  <a:cubicBezTo>
                    <a:pt x="87168" y="12694"/>
                    <a:pt x="87110" y="12578"/>
                    <a:pt x="85618" y="13876"/>
                  </a:cubicBezTo>
                  <a:cubicBezTo>
                    <a:pt x="85501" y="13976"/>
                    <a:pt x="85395" y="14022"/>
                    <a:pt x="85297" y="14022"/>
                  </a:cubicBezTo>
                  <a:cubicBezTo>
                    <a:pt x="85167" y="14022"/>
                    <a:pt x="85050" y="13941"/>
                    <a:pt x="84940" y="13798"/>
                  </a:cubicBezTo>
                  <a:cubicBezTo>
                    <a:pt x="84437" y="13101"/>
                    <a:pt x="84088" y="12365"/>
                    <a:pt x="84533" y="11493"/>
                  </a:cubicBezTo>
                  <a:cubicBezTo>
                    <a:pt x="84650" y="11261"/>
                    <a:pt x="84746" y="11009"/>
                    <a:pt x="84824" y="10757"/>
                  </a:cubicBezTo>
                  <a:cubicBezTo>
                    <a:pt x="84967" y="10364"/>
                    <a:pt x="85093" y="10251"/>
                    <a:pt x="85462" y="10251"/>
                  </a:cubicBezTo>
                  <a:close/>
                  <a:moveTo>
                    <a:pt x="70141" y="10970"/>
                  </a:moveTo>
                  <a:cubicBezTo>
                    <a:pt x="70451" y="11454"/>
                    <a:pt x="70703" y="11861"/>
                    <a:pt x="70935" y="12268"/>
                  </a:cubicBezTo>
                  <a:cubicBezTo>
                    <a:pt x="70974" y="12326"/>
                    <a:pt x="71052" y="12442"/>
                    <a:pt x="71032" y="12500"/>
                  </a:cubicBezTo>
                  <a:cubicBezTo>
                    <a:pt x="70703" y="13159"/>
                    <a:pt x="70548" y="13934"/>
                    <a:pt x="69851" y="14379"/>
                  </a:cubicBezTo>
                  <a:cubicBezTo>
                    <a:pt x="69707" y="14478"/>
                    <a:pt x="69566" y="14526"/>
                    <a:pt x="69432" y="14526"/>
                  </a:cubicBezTo>
                  <a:cubicBezTo>
                    <a:pt x="69225" y="14526"/>
                    <a:pt x="69035" y="14410"/>
                    <a:pt x="68882" y="14186"/>
                  </a:cubicBezTo>
                  <a:cubicBezTo>
                    <a:pt x="68417" y="13488"/>
                    <a:pt x="68456" y="12791"/>
                    <a:pt x="69037" y="12171"/>
                  </a:cubicBezTo>
                  <a:cubicBezTo>
                    <a:pt x="69405" y="11764"/>
                    <a:pt x="69793" y="11357"/>
                    <a:pt x="70141" y="10970"/>
                  </a:cubicBezTo>
                  <a:close/>
                  <a:moveTo>
                    <a:pt x="71400" y="12694"/>
                  </a:moveTo>
                  <a:cubicBezTo>
                    <a:pt x="71710" y="12791"/>
                    <a:pt x="72001" y="12888"/>
                    <a:pt x="72291" y="12965"/>
                  </a:cubicBezTo>
                  <a:cubicBezTo>
                    <a:pt x="72601" y="13953"/>
                    <a:pt x="71904" y="14515"/>
                    <a:pt x="71303" y="15077"/>
                  </a:cubicBezTo>
                  <a:cubicBezTo>
                    <a:pt x="71278" y="15096"/>
                    <a:pt x="71226" y="15105"/>
                    <a:pt x="71166" y="15105"/>
                  </a:cubicBezTo>
                  <a:cubicBezTo>
                    <a:pt x="71047" y="15105"/>
                    <a:pt x="70897" y="15070"/>
                    <a:pt x="70858" y="15018"/>
                  </a:cubicBezTo>
                  <a:cubicBezTo>
                    <a:pt x="70703" y="14825"/>
                    <a:pt x="70529" y="14515"/>
                    <a:pt x="70587" y="14360"/>
                  </a:cubicBezTo>
                  <a:cubicBezTo>
                    <a:pt x="70800" y="13798"/>
                    <a:pt x="71110" y="13275"/>
                    <a:pt x="71400" y="12694"/>
                  </a:cubicBezTo>
                  <a:close/>
                  <a:moveTo>
                    <a:pt x="16931" y="6147"/>
                  </a:moveTo>
                  <a:cubicBezTo>
                    <a:pt x="17318" y="6457"/>
                    <a:pt x="17667" y="6728"/>
                    <a:pt x="17957" y="6941"/>
                  </a:cubicBezTo>
                  <a:cubicBezTo>
                    <a:pt x="17667" y="7755"/>
                    <a:pt x="17434" y="8529"/>
                    <a:pt x="17144" y="9285"/>
                  </a:cubicBezTo>
                  <a:cubicBezTo>
                    <a:pt x="16640" y="10679"/>
                    <a:pt x="16117" y="12055"/>
                    <a:pt x="15594" y="13449"/>
                  </a:cubicBezTo>
                  <a:cubicBezTo>
                    <a:pt x="15536" y="13546"/>
                    <a:pt x="15381" y="13663"/>
                    <a:pt x="15265" y="13701"/>
                  </a:cubicBezTo>
                  <a:cubicBezTo>
                    <a:pt x="13541" y="14244"/>
                    <a:pt x="11798" y="14786"/>
                    <a:pt x="10054" y="15348"/>
                  </a:cubicBezTo>
                  <a:cubicBezTo>
                    <a:pt x="10035" y="15290"/>
                    <a:pt x="9996" y="15212"/>
                    <a:pt x="9977" y="15154"/>
                  </a:cubicBezTo>
                  <a:cubicBezTo>
                    <a:pt x="10112" y="15077"/>
                    <a:pt x="10229" y="14980"/>
                    <a:pt x="10383" y="14902"/>
                  </a:cubicBezTo>
                  <a:cubicBezTo>
                    <a:pt x="11061" y="14592"/>
                    <a:pt x="11739" y="14263"/>
                    <a:pt x="12417" y="13953"/>
                  </a:cubicBezTo>
                  <a:cubicBezTo>
                    <a:pt x="13308" y="13546"/>
                    <a:pt x="13928" y="12888"/>
                    <a:pt x="14296" y="11997"/>
                  </a:cubicBezTo>
                  <a:cubicBezTo>
                    <a:pt x="15052" y="10215"/>
                    <a:pt x="15827" y="8432"/>
                    <a:pt x="16601" y="6670"/>
                  </a:cubicBezTo>
                  <a:cubicBezTo>
                    <a:pt x="16659" y="6495"/>
                    <a:pt x="16795" y="6340"/>
                    <a:pt x="16931" y="6147"/>
                  </a:cubicBezTo>
                  <a:close/>
                  <a:moveTo>
                    <a:pt x="76883" y="13092"/>
                  </a:moveTo>
                  <a:cubicBezTo>
                    <a:pt x="77180" y="13092"/>
                    <a:pt x="77469" y="13234"/>
                    <a:pt x="77734" y="13391"/>
                  </a:cubicBezTo>
                  <a:cubicBezTo>
                    <a:pt x="77463" y="13992"/>
                    <a:pt x="77192" y="14515"/>
                    <a:pt x="76960" y="15038"/>
                  </a:cubicBezTo>
                  <a:cubicBezTo>
                    <a:pt x="76860" y="15271"/>
                    <a:pt x="76817" y="15503"/>
                    <a:pt x="76562" y="15503"/>
                  </a:cubicBezTo>
                  <a:cubicBezTo>
                    <a:pt x="76520" y="15503"/>
                    <a:pt x="76472" y="15497"/>
                    <a:pt x="76417" y="15483"/>
                  </a:cubicBezTo>
                  <a:cubicBezTo>
                    <a:pt x="76049" y="15367"/>
                    <a:pt x="75604" y="15386"/>
                    <a:pt x="75565" y="14844"/>
                  </a:cubicBezTo>
                  <a:cubicBezTo>
                    <a:pt x="75526" y="14166"/>
                    <a:pt x="75817" y="13643"/>
                    <a:pt x="76340" y="13275"/>
                  </a:cubicBezTo>
                  <a:cubicBezTo>
                    <a:pt x="76522" y="13144"/>
                    <a:pt x="76704" y="13092"/>
                    <a:pt x="76883" y="13092"/>
                  </a:cubicBezTo>
                  <a:close/>
                  <a:moveTo>
                    <a:pt x="65632" y="12089"/>
                  </a:moveTo>
                  <a:cubicBezTo>
                    <a:pt x="65910" y="12089"/>
                    <a:pt x="66193" y="12115"/>
                    <a:pt x="66480" y="12171"/>
                  </a:cubicBezTo>
                  <a:cubicBezTo>
                    <a:pt x="66945" y="12268"/>
                    <a:pt x="67177" y="12578"/>
                    <a:pt x="67177" y="13062"/>
                  </a:cubicBezTo>
                  <a:cubicBezTo>
                    <a:pt x="67177" y="13353"/>
                    <a:pt x="67216" y="13663"/>
                    <a:pt x="67255" y="14127"/>
                  </a:cubicBezTo>
                  <a:cubicBezTo>
                    <a:pt x="67255" y="14186"/>
                    <a:pt x="67236" y="14399"/>
                    <a:pt x="67236" y="14612"/>
                  </a:cubicBezTo>
                  <a:cubicBezTo>
                    <a:pt x="67236" y="15057"/>
                    <a:pt x="67023" y="15386"/>
                    <a:pt x="66577" y="15445"/>
                  </a:cubicBezTo>
                  <a:cubicBezTo>
                    <a:pt x="65970" y="15531"/>
                    <a:pt x="65363" y="15603"/>
                    <a:pt x="64755" y="15603"/>
                  </a:cubicBezTo>
                  <a:cubicBezTo>
                    <a:pt x="64685" y="15603"/>
                    <a:pt x="64614" y="15602"/>
                    <a:pt x="64543" y="15600"/>
                  </a:cubicBezTo>
                  <a:cubicBezTo>
                    <a:pt x="64311" y="15600"/>
                    <a:pt x="63943" y="15348"/>
                    <a:pt x="63865" y="15115"/>
                  </a:cubicBezTo>
                  <a:cubicBezTo>
                    <a:pt x="63575" y="14399"/>
                    <a:pt x="63381" y="13624"/>
                    <a:pt x="63187" y="12868"/>
                  </a:cubicBezTo>
                  <a:cubicBezTo>
                    <a:pt x="63168" y="12791"/>
                    <a:pt x="63284" y="12578"/>
                    <a:pt x="63381" y="12539"/>
                  </a:cubicBezTo>
                  <a:cubicBezTo>
                    <a:pt x="64121" y="12283"/>
                    <a:pt x="64861" y="12089"/>
                    <a:pt x="65632" y="12089"/>
                  </a:cubicBezTo>
                  <a:close/>
                  <a:moveTo>
                    <a:pt x="61941" y="11600"/>
                  </a:moveTo>
                  <a:cubicBezTo>
                    <a:pt x="62286" y="11600"/>
                    <a:pt x="62742" y="11977"/>
                    <a:pt x="62742" y="12403"/>
                  </a:cubicBezTo>
                  <a:cubicBezTo>
                    <a:pt x="62722" y="13198"/>
                    <a:pt x="62625" y="13992"/>
                    <a:pt x="62490" y="14786"/>
                  </a:cubicBezTo>
                  <a:cubicBezTo>
                    <a:pt x="62451" y="14999"/>
                    <a:pt x="62141" y="15232"/>
                    <a:pt x="61889" y="15348"/>
                  </a:cubicBezTo>
                  <a:cubicBezTo>
                    <a:pt x="61444" y="15561"/>
                    <a:pt x="60960" y="15696"/>
                    <a:pt x="60495" y="15890"/>
                  </a:cubicBezTo>
                  <a:cubicBezTo>
                    <a:pt x="60407" y="15921"/>
                    <a:pt x="60329" y="15937"/>
                    <a:pt x="60261" y="15937"/>
                  </a:cubicBezTo>
                  <a:cubicBezTo>
                    <a:pt x="60073" y="15937"/>
                    <a:pt x="59961" y="15817"/>
                    <a:pt x="59933" y="15561"/>
                  </a:cubicBezTo>
                  <a:cubicBezTo>
                    <a:pt x="59875" y="15096"/>
                    <a:pt x="59817" y="14631"/>
                    <a:pt x="59778" y="14360"/>
                  </a:cubicBezTo>
                  <a:cubicBezTo>
                    <a:pt x="59759" y="13062"/>
                    <a:pt x="60766" y="11822"/>
                    <a:pt x="61851" y="11609"/>
                  </a:cubicBezTo>
                  <a:cubicBezTo>
                    <a:pt x="61880" y="11603"/>
                    <a:pt x="61910" y="11600"/>
                    <a:pt x="61941" y="11600"/>
                  </a:cubicBezTo>
                  <a:close/>
                  <a:moveTo>
                    <a:pt x="79865" y="13759"/>
                  </a:moveTo>
                  <a:lnTo>
                    <a:pt x="79865" y="13759"/>
                  </a:lnTo>
                  <a:cubicBezTo>
                    <a:pt x="79768" y="14437"/>
                    <a:pt x="79730" y="15096"/>
                    <a:pt x="79594" y="15774"/>
                  </a:cubicBezTo>
                  <a:cubicBezTo>
                    <a:pt x="79536" y="16142"/>
                    <a:pt x="79303" y="16471"/>
                    <a:pt x="78858" y="16491"/>
                  </a:cubicBezTo>
                  <a:cubicBezTo>
                    <a:pt x="78773" y="16496"/>
                    <a:pt x="78690" y="16499"/>
                    <a:pt x="78607" y="16499"/>
                  </a:cubicBezTo>
                  <a:cubicBezTo>
                    <a:pt x="78121" y="16499"/>
                    <a:pt x="77672" y="16390"/>
                    <a:pt x="77308" y="16026"/>
                  </a:cubicBezTo>
                  <a:cubicBezTo>
                    <a:pt x="77250" y="15968"/>
                    <a:pt x="77211" y="15813"/>
                    <a:pt x="77250" y="15735"/>
                  </a:cubicBezTo>
                  <a:cubicBezTo>
                    <a:pt x="77444" y="15154"/>
                    <a:pt x="77657" y="14592"/>
                    <a:pt x="77889" y="14050"/>
                  </a:cubicBezTo>
                  <a:cubicBezTo>
                    <a:pt x="77909" y="13953"/>
                    <a:pt x="78083" y="13895"/>
                    <a:pt x="78199" y="13895"/>
                  </a:cubicBezTo>
                  <a:cubicBezTo>
                    <a:pt x="78722" y="13837"/>
                    <a:pt x="79245" y="13798"/>
                    <a:pt x="79865" y="13759"/>
                  </a:cubicBezTo>
                  <a:close/>
                  <a:moveTo>
                    <a:pt x="25767" y="16021"/>
                  </a:moveTo>
                  <a:cubicBezTo>
                    <a:pt x="25853" y="16021"/>
                    <a:pt x="25942" y="16079"/>
                    <a:pt x="26035" y="16200"/>
                  </a:cubicBezTo>
                  <a:cubicBezTo>
                    <a:pt x="26267" y="16510"/>
                    <a:pt x="26461" y="16781"/>
                    <a:pt x="26170" y="17207"/>
                  </a:cubicBezTo>
                  <a:cubicBezTo>
                    <a:pt x="25957" y="17498"/>
                    <a:pt x="25899" y="17905"/>
                    <a:pt x="25764" y="18292"/>
                  </a:cubicBezTo>
                  <a:cubicBezTo>
                    <a:pt x="25144" y="17730"/>
                    <a:pt x="25047" y="16859"/>
                    <a:pt x="25492" y="16219"/>
                  </a:cubicBezTo>
                  <a:cubicBezTo>
                    <a:pt x="25583" y="16089"/>
                    <a:pt x="25673" y="16021"/>
                    <a:pt x="25767" y="16021"/>
                  </a:cubicBezTo>
                  <a:close/>
                  <a:moveTo>
                    <a:pt x="48287" y="14820"/>
                  </a:moveTo>
                  <a:cubicBezTo>
                    <a:pt x="48395" y="14820"/>
                    <a:pt x="48500" y="14888"/>
                    <a:pt x="48621" y="15018"/>
                  </a:cubicBezTo>
                  <a:cubicBezTo>
                    <a:pt x="49144" y="15561"/>
                    <a:pt x="49144" y="16801"/>
                    <a:pt x="48621" y="17343"/>
                  </a:cubicBezTo>
                  <a:cubicBezTo>
                    <a:pt x="48311" y="17672"/>
                    <a:pt x="47981" y="18002"/>
                    <a:pt x="47652" y="18350"/>
                  </a:cubicBezTo>
                  <a:cubicBezTo>
                    <a:pt x="46935" y="17149"/>
                    <a:pt x="47071" y="15909"/>
                    <a:pt x="47962" y="14999"/>
                  </a:cubicBezTo>
                  <a:cubicBezTo>
                    <a:pt x="48083" y="14878"/>
                    <a:pt x="48186" y="14820"/>
                    <a:pt x="48287" y="14820"/>
                  </a:cubicBezTo>
                  <a:close/>
                  <a:moveTo>
                    <a:pt x="28262" y="16156"/>
                  </a:moveTo>
                  <a:cubicBezTo>
                    <a:pt x="28537" y="16156"/>
                    <a:pt x="28671" y="16339"/>
                    <a:pt x="28805" y="16781"/>
                  </a:cubicBezTo>
                  <a:cubicBezTo>
                    <a:pt x="28863" y="16994"/>
                    <a:pt x="28902" y="17207"/>
                    <a:pt x="28940" y="17420"/>
                  </a:cubicBezTo>
                  <a:cubicBezTo>
                    <a:pt x="28960" y="17537"/>
                    <a:pt x="28960" y="17672"/>
                    <a:pt x="28960" y="17730"/>
                  </a:cubicBezTo>
                  <a:cubicBezTo>
                    <a:pt x="28940" y="18660"/>
                    <a:pt x="28204" y="19725"/>
                    <a:pt x="27410" y="19997"/>
                  </a:cubicBezTo>
                  <a:cubicBezTo>
                    <a:pt x="27358" y="20012"/>
                    <a:pt x="27290" y="20021"/>
                    <a:pt x="27222" y="20021"/>
                  </a:cubicBezTo>
                  <a:cubicBezTo>
                    <a:pt x="27115" y="20021"/>
                    <a:pt x="27004" y="19998"/>
                    <a:pt x="26945" y="19939"/>
                  </a:cubicBezTo>
                  <a:cubicBezTo>
                    <a:pt x="25647" y="18679"/>
                    <a:pt x="26073" y="16820"/>
                    <a:pt x="27797" y="16258"/>
                  </a:cubicBezTo>
                  <a:cubicBezTo>
                    <a:pt x="27988" y="16193"/>
                    <a:pt x="28139" y="16156"/>
                    <a:pt x="28262" y="16156"/>
                  </a:cubicBezTo>
                  <a:close/>
                  <a:moveTo>
                    <a:pt x="44708" y="17633"/>
                  </a:moveTo>
                  <a:cubicBezTo>
                    <a:pt x="45250" y="17633"/>
                    <a:pt x="45793" y="17653"/>
                    <a:pt x="46316" y="17769"/>
                  </a:cubicBezTo>
                  <a:cubicBezTo>
                    <a:pt x="47168" y="17943"/>
                    <a:pt x="47555" y="18738"/>
                    <a:pt x="47284" y="19590"/>
                  </a:cubicBezTo>
                  <a:cubicBezTo>
                    <a:pt x="47034" y="20358"/>
                    <a:pt x="46800" y="20582"/>
                    <a:pt x="46189" y="20582"/>
                  </a:cubicBezTo>
                  <a:cubicBezTo>
                    <a:pt x="46137" y="20582"/>
                    <a:pt x="46082" y="20581"/>
                    <a:pt x="46025" y="20578"/>
                  </a:cubicBezTo>
                  <a:cubicBezTo>
                    <a:pt x="44979" y="20520"/>
                    <a:pt x="43914" y="19067"/>
                    <a:pt x="44204" y="18060"/>
                  </a:cubicBezTo>
                  <a:cubicBezTo>
                    <a:pt x="44262" y="17866"/>
                    <a:pt x="44533" y="17653"/>
                    <a:pt x="44708" y="17633"/>
                  </a:cubicBezTo>
                  <a:close/>
                  <a:moveTo>
                    <a:pt x="29549" y="19732"/>
                  </a:moveTo>
                  <a:cubicBezTo>
                    <a:pt x="30132" y="19732"/>
                    <a:pt x="30866" y="20225"/>
                    <a:pt x="31052" y="20733"/>
                  </a:cubicBezTo>
                  <a:cubicBezTo>
                    <a:pt x="31090" y="20810"/>
                    <a:pt x="31090" y="20907"/>
                    <a:pt x="31071" y="20985"/>
                  </a:cubicBezTo>
                  <a:cubicBezTo>
                    <a:pt x="30889" y="21621"/>
                    <a:pt x="29890" y="22222"/>
                    <a:pt x="29148" y="22222"/>
                  </a:cubicBezTo>
                  <a:cubicBezTo>
                    <a:pt x="28941" y="22222"/>
                    <a:pt x="28755" y="22175"/>
                    <a:pt x="28611" y="22069"/>
                  </a:cubicBezTo>
                  <a:cubicBezTo>
                    <a:pt x="28107" y="21721"/>
                    <a:pt x="27797" y="21101"/>
                    <a:pt x="27333" y="20500"/>
                  </a:cubicBezTo>
                  <a:cubicBezTo>
                    <a:pt x="28049" y="20229"/>
                    <a:pt x="28650" y="19939"/>
                    <a:pt x="29308" y="19764"/>
                  </a:cubicBezTo>
                  <a:cubicBezTo>
                    <a:pt x="29384" y="19742"/>
                    <a:pt x="29465" y="19732"/>
                    <a:pt x="29549" y="19732"/>
                  </a:cubicBezTo>
                  <a:close/>
                  <a:moveTo>
                    <a:pt x="112623" y="20743"/>
                  </a:moveTo>
                  <a:cubicBezTo>
                    <a:pt x="112822" y="20743"/>
                    <a:pt x="112939" y="20836"/>
                    <a:pt x="112989" y="21081"/>
                  </a:cubicBezTo>
                  <a:cubicBezTo>
                    <a:pt x="113202" y="22108"/>
                    <a:pt x="112485" y="23077"/>
                    <a:pt x="111187" y="23367"/>
                  </a:cubicBezTo>
                  <a:cubicBezTo>
                    <a:pt x="111206" y="22960"/>
                    <a:pt x="111206" y="22573"/>
                    <a:pt x="111206" y="22205"/>
                  </a:cubicBezTo>
                  <a:cubicBezTo>
                    <a:pt x="111245" y="21469"/>
                    <a:pt x="111788" y="20888"/>
                    <a:pt x="112504" y="20752"/>
                  </a:cubicBezTo>
                  <a:cubicBezTo>
                    <a:pt x="112547" y="20746"/>
                    <a:pt x="112586" y="20743"/>
                    <a:pt x="112623" y="20743"/>
                  </a:cubicBezTo>
                  <a:close/>
                  <a:moveTo>
                    <a:pt x="105471" y="20917"/>
                  </a:moveTo>
                  <a:cubicBezTo>
                    <a:pt x="105620" y="20917"/>
                    <a:pt x="105778" y="21010"/>
                    <a:pt x="105957" y="21198"/>
                  </a:cubicBezTo>
                  <a:cubicBezTo>
                    <a:pt x="106751" y="22069"/>
                    <a:pt x="106596" y="23309"/>
                    <a:pt x="105608" y="24006"/>
                  </a:cubicBezTo>
                  <a:cubicBezTo>
                    <a:pt x="104679" y="23309"/>
                    <a:pt x="104407" y="22108"/>
                    <a:pt x="104969" y="21294"/>
                  </a:cubicBezTo>
                  <a:cubicBezTo>
                    <a:pt x="105136" y="21044"/>
                    <a:pt x="105298" y="20917"/>
                    <a:pt x="105471" y="20917"/>
                  </a:cubicBezTo>
                  <a:close/>
                  <a:moveTo>
                    <a:pt x="64060" y="21157"/>
                  </a:moveTo>
                  <a:cubicBezTo>
                    <a:pt x="64073" y="21157"/>
                    <a:pt x="64085" y="21157"/>
                    <a:pt x="64098" y="21159"/>
                  </a:cubicBezTo>
                  <a:cubicBezTo>
                    <a:pt x="64194" y="21178"/>
                    <a:pt x="64291" y="21275"/>
                    <a:pt x="64349" y="21353"/>
                  </a:cubicBezTo>
                  <a:cubicBezTo>
                    <a:pt x="64795" y="21876"/>
                    <a:pt x="64756" y="22592"/>
                    <a:pt x="64291" y="23096"/>
                  </a:cubicBezTo>
                  <a:cubicBezTo>
                    <a:pt x="64039" y="23387"/>
                    <a:pt x="63807" y="23716"/>
                    <a:pt x="63536" y="24084"/>
                  </a:cubicBezTo>
                  <a:cubicBezTo>
                    <a:pt x="63323" y="23541"/>
                    <a:pt x="63129" y="23057"/>
                    <a:pt x="62974" y="22573"/>
                  </a:cubicBezTo>
                  <a:cubicBezTo>
                    <a:pt x="62823" y="22140"/>
                    <a:pt x="63607" y="21157"/>
                    <a:pt x="64060" y="21157"/>
                  </a:cubicBezTo>
                  <a:close/>
                  <a:moveTo>
                    <a:pt x="77028" y="5263"/>
                  </a:moveTo>
                  <a:cubicBezTo>
                    <a:pt x="77976" y="5263"/>
                    <a:pt x="78834" y="5556"/>
                    <a:pt x="79613" y="6127"/>
                  </a:cubicBezTo>
                  <a:cubicBezTo>
                    <a:pt x="80388" y="6689"/>
                    <a:pt x="81163" y="7173"/>
                    <a:pt x="81376" y="8239"/>
                  </a:cubicBezTo>
                  <a:cubicBezTo>
                    <a:pt x="81453" y="8665"/>
                    <a:pt x="81899" y="9033"/>
                    <a:pt x="82170" y="9420"/>
                  </a:cubicBezTo>
                  <a:cubicBezTo>
                    <a:pt x="81299" y="10098"/>
                    <a:pt x="80950" y="11299"/>
                    <a:pt x="81376" y="12152"/>
                  </a:cubicBezTo>
                  <a:cubicBezTo>
                    <a:pt x="81660" y="12747"/>
                    <a:pt x="82048" y="13011"/>
                    <a:pt x="82718" y="13011"/>
                  </a:cubicBezTo>
                  <a:cubicBezTo>
                    <a:pt x="83007" y="13011"/>
                    <a:pt x="83349" y="12962"/>
                    <a:pt x="83759" y="12868"/>
                  </a:cubicBezTo>
                  <a:cubicBezTo>
                    <a:pt x="83914" y="13972"/>
                    <a:pt x="84146" y="15057"/>
                    <a:pt x="83894" y="16200"/>
                  </a:cubicBezTo>
                  <a:cubicBezTo>
                    <a:pt x="83604" y="17440"/>
                    <a:pt x="83371" y="18679"/>
                    <a:pt x="83274" y="19919"/>
                  </a:cubicBezTo>
                  <a:cubicBezTo>
                    <a:pt x="83216" y="20713"/>
                    <a:pt x="83468" y="21546"/>
                    <a:pt x="83565" y="22360"/>
                  </a:cubicBezTo>
                  <a:cubicBezTo>
                    <a:pt x="83584" y="22515"/>
                    <a:pt x="83623" y="22689"/>
                    <a:pt x="83545" y="22825"/>
                  </a:cubicBezTo>
                  <a:cubicBezTo>
                    <a:pt x="83294" y="23367"/>
                    <a:pt x="82984" y="23871"/>
                    <a:pt x="82693" y="24394"/>
                  </a:cubicBezTo>
                  <a:cubicBezTo>
                    <a:pt x="82112" y="23851"/>
                    <a:pt x="81376" y="23387"/>
                    <a:pt x="80446" y="23290"/>
                  </a:cubicBezTo>
                  <a:cubicBezTo>
                    <a:pt x="80388" y="23290"/>
                    <a:pt x="80330" y="23251"/>
                    <a:pt x="80311" y="23212"/>
                  </a:cubicBezTo>
                  <a:cubicBezTo>
                    <a:pt x="79962" y="22360"/>
                    <a:pt x="79226" y="21663"/>
                    <a:pt x="79555" y="20597"/>
                  </a:cubicBezTo>
                  <a:cubicBezTo>
                    <a:pt x="79846" y="19648"/>
                    <a:pt x="80078" y="18660"/>
                    <a:pt x="80330" y="17692"/>
                  </a:cubicBezTo>
                  <a:cubicBezTo>
                    <a:pt x="80756" y="16200"/>
                    <a:pt x="80485" y="14709"/>
                    <a:pt x="80369" y="13198"/>
                  </a:cubicBezTo>
                  <a:cubicBezTo>
                    <a:pt x="80311" y="12326"/>
                    <a:pt x="80272" y="11454"/>
                    <a:pt x="80117" y="10602"/>
                  </a:cubicBezTo>
                  <a:cubicBezTo>
                    <a:pt x="79981" y="9711"/>
                    <a:pt x="79400" y="9149"/>
                    <a:pt x="78548" y="8839"/>
                  </a:cubicBezTo>
                  <a:cubicBezTo>
                    <a:pt x="77754" y="8549"/>
                    <a:pt x="76979" y="8239"/>
                    <a:pt x="76204" y="7909"/>
                  </a:cubicBezTo>
                  <a:cubicBezTo>
                    <a:pt x="75872" y="7778"/>
                    <a:pt x="75555" y="7698"/>
                    <a:pt x="75246" y="7698"/>
                  </a:cubicBezTo>
                  <a:cubicBezTo>
                    <a:pt x="74869" y="7698"/>
                    <a:pt x="74503" y="7816"/>
                    <a:pt x="74131" y="8103"/>
                  </a:cubicBezTo>
                  <a:cubicBezTo>
                    <a:pt x="73667" y="8452"/>
                    <a:pt x="73124" y="8665"/>
                    <a:pt x="72601" y="8917"/>
                  </a:cubicBezTo>
                  <a:cubicBezTo>
                    <a:pt x="71265" y="9575"/>
                    <a:pt x="70083" y="10466"/>
                    <a:pt x="69037" y="11551"/>
                  </a:cubicBezTo>
                  <a:cubicBezTo>
                    <a:pt x="68650" y="11958"/>
                    <a:pt x="68146" y="12248"/>
                    <a:pt x="67701" y="12578"/>
                  </a:cubicBezTo>
                  <a:cubicBezTo>
                    <a:pt x="67274" y="12190"/>
                    <a:pt x="67023" y="11880"/>
                    <a:pt x="67177" y="11357"/>
                  </a:cubicBezTo>
                  <a:cubicBezTo>
                    <a:pt x="67216" y="11144"/>
                    <a:pt x="67081" y="10893"/>
                    <a:pt x="67042" y="10602"/>
                  </a:cubicBezTo>
                  <a:cubicBezTo>
                    <a:pt x="67332" y="10428"/>
                    <a:pt x="67720" y="10292"/>
                    <a:pt x="67972" y="10040"/>
                  </a:cubicBezTo>
                  <a:cubicBezTo>
                    <a:pt x="68572" y="9498"/>
                    <a:pt x="69173" y="8955"/>
                    <a:pt x="69638" y="8297"/>
                  </a:cubicBezTo>
                  <a:cubicBezTo>
                    <a:pt x="71000" y="6377"/>
                    <a:pt x="72801" y="5333"/>
                    <a:pt x="75170" y="5333"/>
                  </a:cubicBezTo>
                  <a:cubicBezTo>
                    <a:pt x="75192" y="5333"/>
                    <a:pt x="75214" y="5333"/>
                    <a:pt x="75236" y="5333"/>
                  </a:cubicBezTo>
                  <a:cubicBezTo>
                    <a:pt x="75720" y="5333"/>
                    <a:pt x="76204" y="5294"/>
                    <a:pt x="76688" y="5275"/>
                  </a:cubicBezTo>
                  <a:cubicBezTo>
                    <a:pt x="76803" y="5267"/>
                    <a:pt x="76916" y="5263"/>
                    <a:pt x="77028" y="5263"/>
                  </a:cubicBezTo>
                  <a:close/>
                  <a:moveTo>
                    <a:pt x="108905" y="23127"/>
                  </a:moveTo>
                  <a:cubicBezTo>
                    <a:pt x="109061" y="23127"/>
                    <a:pt x="109220" y="23146"/>
                    <a:pt x="109366" y="23173"/>
                  </a:cubicBezTo>
                  <a:cubicBezTo>
                    <a:pt x="110722" y="23445"/>
                    <a:pt x="111826" y="24258"/>
                    <a:pt x="112969" y="24936"/>
                  </a:cubicBezTo>
                  <a:cubicBezTo>
                    <a:pt x="112950" y="24975"/>
                    <a:pt x="112930" y="25033"/>
                    <a:pt x="112911" y="25072"/>
                  </a:cubicBezTo>
                  <a:cubicBezTo>
                    <a:pt x="112427" y="24839"/>
                    <a:pt x="111943" y="24626"/>
                    <a:pt x="111458" y="24413"/>
                  </a:cubicBezTo>
                  <a:cubicBezTo>
                    <a:pt x="111187" y="24278"/>
                    <a:pt x="110897" y="24181"/>
                    <a:pt x="110625" y="24045"/>
                  </a:cubicBezTo>
                  <a:cubicBezTo>
                    <a:pt x="110256" y="23847"/>
                    <a:pt x="109900" y="23758"/>
                    <a:pt x="109542" y="23758"/>
                  </a:cubicBezTo>
                  <a:cubicBezTo>
                    <a:pt x="109130" y="23758"/>
                    <a:pt x="108717" y="23876"/>
                    <a:pt x="108282" y="24084"/>
                  </a:cubicBezTo>
                  <a:cubicBezTo>
                    <a:pt x="107022" y="24646"/>
                    <a:pt x="105725" y="25091"/>
                    <a:pt x="104427" y="25575"/>
                  </a:cubicBezTo>
                  <a:cubicBezTo>
                    <a:pt x="104236" y="25643"/>
                    <a:pt x="104048" y="25673"/>
                    <a:pt x="103863" y="25673"/>
                  </a:cubicBezTo>
                  <a:cubicBezTo>
                    <a:pt x="103520" y="25673"/>
                    <a:pt x="103185" y="25571"/>
                    <a:pt x="102858" y="25420"/>
                  </a:cubicBezTo>
                  <a:cubicBezTo>
                    <a:pt x="102722" y="25343"/>
                    <a:pt x="102587" y="25324"/>
                    <a:pt x="102470" y="25227"/>
                  </a:cubicBezTo>
                  <a:cubicBezTo>
                    <a:pt x="101860" y="24769"/>
                    <a:pt x="101224" y="24584"/>
                    <a:pt x="100577" y="24584"/>
                  </a:cubicBezTo>
                  <a:cubicBezTo>
                    <a:pt x="99992" y="24584"/>
                    <a:pt x="99398" y="24736"/>
                    <a:pt x="98809" y="24975"/>
                  </a:cubicBezTo>
                  <a:cubicBezTo>
                    <a:pt x="98610" y="25055"/>
                    <a:pt x="98424" y="25093"/>
                    <a:pt x="98244" y="25093"/>
                  </a:cubicBezTo>
                  <a:cubicBezTo>
                    <a:pt x="97900" y="25093"/>
                    <a:pt x="97577" y="24952"/>
                    <a:pt x="97221" y="24684"/>
                  </a:cubicBezTo>
                  <a:cubicBezTo>
                    <a:pt x="98253" y="24244"/>
                    <a:pt x="99244" y="23795"/>
                    <a:pt x="100263" y="23795"/>
                  </a:cubicBezTo>
                  <a:cubicBezTo>
                    <a:pt x="100813" y="23795"/>
                    <a:pt x="101371" y="23926"/>
                    <a:pt x="101947" y="24258"/>
                  </a:cubicBezTo>
                  <a:cubicBezTo>
                    <a:pt x="102219" y="24413"/>
                    <a:pt x="102528" y="24491"/>
                    <a:pt x="102800" y="24626"/>
                  </a:cubicBezTo>
                  <a:cubicBezTo>
                    <a:pt x="103196" y="24818"/>
                    <a:pt x="103579" y="24897"/>
                    <a:pt x="103953" y="24897"/>
                  </a:cubicBezTo>
                  <a:cubicBezTo>
                    <a:pt x="104676" y="24897"/>
                    <a:pt x="105365" y="24603"/>
                    <a:pt x="106054" y="24258"/>
                  </a:cubicBezTo>
                  <a:cubicBezTo>
                    <a:pt x="106829" y="23871"/>
                    <a:pt x="107604" y="23522"/>
                    <a:pt x="108417" y="23212"/>
                  </a:cubicBezTo>
                  <a:cubicBezTo>
                    <a:pt x="108560" y="23151"/>
                    <a:pt x="108731" y="23127"/>
                    <a:pt x="108905" y="23127"/>
                  </a:cubicBezTo>
                  <a:close/>
                  <a:moveTo>
                    <a:pt x="61021" y="21999"/>
                  </a:moveTo>
                  <a:cubicBezTo>
                    <a:pt x="61111" y="21999"/>
                    <a:pt x="61207" y="22003"/>
                    <a:pt x="61308" y="22011"/>
                  </a:cubicBezTo>
                  <a:cubicBezTo>
                    <a:pt x="61353" y="22008"/>
                    <a:pt x="61397" y="22006"/>
                    <a:pt x="61440" y="22006"/>
                  </a:cubicBezTo>
                  <a:cubicBezTo>
                    <a:pt x="62105" y="22006"/>
                    <a:pt x="62566" y="22424"/>
                    <a:pt x="62839" y="23115"/>
                  </a:cubicBezTo>
                  <a:cubicBezTo>
                    <a:pt x="63129" y="23851"/>
                    <a:pt x="63381" y="24568"/>
                    <a:pt x="62955" y="25343"/>
                  </a:cubicBezTo>
                  <a:cubicBezTo>
                    <a:pt x="62789" y="25645"/>
                    <a:pt x="62623" y="25782"/>
                    <a:pt x="62337" y="25782"/>
                  </a:cubicBezTo>
                  <a:cubicBezTo>
                    <a:pt x="62257" y="25782"/>
                    <a:pt x="62166" y="25771"/>
                    <a:pt x="62064" y="25750"/>
                  </a:cubicBezTo>
                  <a:cubicBezTo>
                    <a:pt x="60901" y="25498"/>
                    <a:pt x="60320" y="24723"/>
                    <a:pt x="59972" y="23716"/>
                  </a:cubicBezTo>
                  <a:cubicBezTo>
                    <a:pt x="59629" y="22723"/>
                    <a:pt x="59790" y="21999"/>
                    <a:pt x="61021" y="21999"/>
                  </a:cubicBezTo>
                  <a:close/>
                  <a:moveTo>
                    <a:pt x="65776" y="22766"/>
                  </a:moveTo>
                  <a:cubicBezTo>
                    <a:pt x="65881" y="22766"/>
                    <a:pt x="65987" y="22773"/>
                    <a:pt x="66093" y="22786"/>
                  </a:cubicBezTo>
                  <a:cubicBezTo>
                    <a:pt x="66596" y="22844"/>
                    <a:pt x="66887" y="23638"/>
                    <a:pt x="66577" y="24181"/>
                  </a:cubicBezTo>
                  <a:cubicBezTo>
                    <a:pt x="66209" y="24859"/>
                    <a:pt x="65705" y="25420"/>
                    <a:pt x="64911" y="25614"/>
                  </a:cubicBezTo>
                  <a:cubicBezTo>
                    <a:pt x="64349" y="25750"/>
                    <a:pt x="63768" y="25827"/>
                    <a:pt x="63187" y="25924"/>
                  </a:cubicBezTo>
                  <a:cubicBezTo>
                    <a:pt x="63148" y="25866"/>
                    <a:pt x="63110" y="25808"/>
                    <a:pt x="63052" y="25769"/>
                  </a:cubicBezTo>
                  <a:cubicBezTo>
                    <a:pt x="63536" y="24956"/>
                    <a:pt x="63943" y="24103"/>
                    <a:pt x="64485" y="23348"/>
                  </a:cubicBezTo>
                  <a:cubicBezTo>
                    <a:pt x="64790" y="22930"/>
                    <a:pt x="65268" y="22766"/>
                    <a:pt x="65776" y="22766"/>
                  </a:cubicBezTo>
                  <a:close/>
                  <a:moveTo>
                    <a:pt x="59466" y="24866"/>
                  </a:moveTo>
                  <a:cubicBezTo>
                    <a:pt x="59727" y="24866"/>
                    <a:pt x="60003" y="24928"/>
                    <a:pt x="60204" y="25052"/>
                  </a:cubicBezTo>
                  <a:cubicBezTo>
                    <a:pt x="60669" y="25362"/>
                    <a:pt x="61056" y="25769"/>
                    <a:pt x="61502" y="26137"/>
                  </a:cubicBezTo>
                  <a:cubicBezTo>
                    <a:pt x="61056" y="26234"/>
                    <a:pt x="60553" y="26370"/>
                    <a:pt x="60049" y="26408"/>
                  </a:cubicBezTo>
                  <a:cubicBezTo>
                    <a:pt x="60022" y="26410"/>
                    <a:pt x="59994" y="26411"/>
                    <a:pt x="59966" y="26411"/>
                  </a:cubicBezTo>
                  <a:cubicBezTo>
                    <a:pt x="59710" y="26411"/>
                    <a:pt x="59412" y="26333"/>
                    <a:pt x="59255" y="26176"/>
                  </a:cubicBezTo>
                  <a:cubicBezTo>
                    <a:pt x="59023" y="25963"/>
                    <a:pt x="58848" y="25633"/>
                    <a:pt x="58790" y="25343"/>
                  </a:cubicBezTo>
                  <a:cubicBezTo>
                    <a:pt x="58771" y="25207"/>
                    <a:pt x="59081" y="24897"/>
                    <a:pt x="59274" y="24878"/>
                  </a:cubicBezTo>
                  <a:cubicBezTo>
                    <a:pt x="59336" y="24870"/>
                    <a:pt x="59401" y="24866"/>
                    <a:pt x="59466" y="24866"/>
                  </a:cubicBezTo>
                  <a:close/>
                  <a:moveTo>
                    <a:pt x="108340" y="24665"/>
                  </a:moveTo>
                  <a:cubicBezTo>
                    <a:pt x="109095" y="24684"/>
                    <a:pt x="109928" y="25595"/>
                    <a:pt x="109870" y="26137"/>
                  </a:cubicBezTo>
                  <a:cubicBezTo>
                    <a:pt x="109870" y="26253"/>
                    <a:pt x="109734" y="26389"/>
                    <a:pt x="109618" y="26428"/>
                  </a:cubicBezTo>
                  <a:cubicBezTo>
                    <a:pt x="109485" y="26482"/>
                    <a:pt x="109348" y="26506"/>
                    <a:pt x="109214" y="26506"/>
                  </a:cubicBezTo>
                  <a:cubicBezTo>
                    <a:pt x="108524" y="26506"/>
                    <a:pt x="107881" y="25856"/>
                    <a:pt x="108010" y="25110"/>
                  </a:cubicBezTo>
                  <a:cubicBezTo>
                    <a:pt x="108049" y="24917"/>
                    <a:pt x="108282" y="24762"/>
                    <a:pt x="108340" y="24665"/>
                  </a:cubicBezTo>
                  <a:close/>
                  <a:moveTo>
                    <a:pt x="84701" y="22521"/>
                  </a:moveTo>
                  <a:cubicBezTo>
                    <a:pt x="84845" y="22521"/>
                    <a:pt x="84989" y="22585"/>
                    <a:pt x="85134" y="22709"/>
                  </a:cubicBezTo>
                  <a:cubicBezTo>
                    <a:pt x="85754" y="23212"/>
                    <a:pt x="86122" y="23793"/>
                    <a:pt x="85792" y="24626"/>
                  </a:cubicBezTo>
                  <a:cubicBezTo>
                    <a:pt x="85734" y="24762"/>
                    <a:pt x="85715" y="24897"/>
                    <a:pt x="85676" y="25033"/>
                  </a:cubicBezTo>
                  <a:cubicBezTo>
                    <a:pt x="85599" y="25498"/>
                    <a:pt x="85405" y="25827"/>
                    <a:pt x="84901" y="26060"/>
                  </a:cubicBezTo>
                  <a:cubicBezTo>
                    <a:pt x="84378" y="26273"/>
                    <a:pt x="83933" y="26699"/>
                    <a:pt x="83294" y="27144"/>
                  </a:cubicBezTo>
                  <a:cubicBezTo>
                    <a:pt x="83274" y="26098"/>
                    <a:pt x="83216" y="25188"/>
                    <a:pt x="83255" y="24297"/>
                  </a:cubicBezTo>
                  <a:cubicBezTo>
                    <a:pt x="83294" y="23580"/>
                    <a:pt x="83778" y="23096"/>
                    <a:pt x="84320" y="22670"/>
                  </a:cubicBezTo>
                  <a:cubicBezTo>
                    <a:pt x="84447" y="22570"/>
                    <a:pt x="84574" y="22521"/>
                    <a:pt x="84701" y="22521"/>
                  </a:cubicBezTo>
                  <a:close/>
                  <a:moveTo>
                    <a:pt x="80594" y="23757"/>
                  </a:moveTo>
                  <a:cubicBezTo>
                    <a:pt x="80715" y="23757"/>
                    <a:pt x="80846" y="23782"/>
                    <a:pt x="80989" y="23832"/>
                  </a:cubicBezTo>
                  <a:cubicBezTo>
                    <a:pt x="82325" y="24316"/>
                    <a:pt x="83003" y="25227"/>
                    <a:pt x="83003" y="26660"/>
                  </a:cubicBezTo>
                  <a:cubicBezTo>
                    <a:pt x="83003" y="26815"/>
                    <a:pt x="82848" y="27028"/>
                    <a:pt x="82713" y="27086"/>
                  </a:cubicBezTo>
                  <a:cubicBezTo>
                    <a:pt x="82345" y="27202"/>
                    <a:pt x="81957" y="27261"/>
                    <a:pt x="81589" y="27338"/>
                  </a:cubicBezTo>
                  <a:cubicBezTo>
                    <a:pt x="80640" y="27164"/>
                    <a:pt x="79904" y="26718"/>
                    <a:pt x="79420" y="25924"/>
                  </a:cubicBezTo>
                  <a:cubicBezTo>
                    <a:pt x="79187" y="25556"/>
                    <a:pt x="79187" y="25149"/>
                    <a:pt x="79478" y="24762"/>
                  </a:cubicBezTo>
                  <a:cubicBezTo>
                    <a:pt x="79633" y="24549"/>
                    <a:pt x="79788" y="24336"/>
                    <a:pt x="79943" y="24123"/>
                  </a:cubicBezTo>
                  <a:cubicBezTo>
                    <a:pt x="80127" y="23873"/>
                    <a:pt x="80338" y="23757"/>
                    <a:pt x="80594" y="23757"/>
                  </a:cubicBezTo>
                  <a:close/>
                  <a:moveTo>
                    <a:pt x="86152" y="26212"/>
                  </a:moveTo>
                  <a:cubicBezTo>
                    <a:pt x="86453" y="26212"/>
                    <a:pt x="86765" y="26252"/>
                    <a:pt x="87090" y="26331"/>
                  </a:cubicBezTo>
                  <a:cubicBezTo>
                    <a:pt x="87981" y="26544"/>
                    <a:pt x="88233" y="27222"/>
                    <a:pt x="87749" y="28074"/>
                  </a:cubicBezTo>
                  <a:cubicBezTo>
                    <a:pt x="87633" y="28268"/>
                    <a:pt x="87458" y="28423"/>
                    <a:pt x="87265" y="28675"/>
                  </a:cubicBezTo>
                  <a:cubicBezTo>
                    <a:pt x="86672" y="27946"/>
                    <a:pt x="85985" y="27745"/>
                    <a:pt x="85249" y="27745"/>
                  </a:cubicBezTo>
                  <a:cubicBezTo>
                    <a:pt x="84830" y="27745"/>
                    <a:pt x="84395" y="27810"/>
                    <a:pt x="83952" y="27880"/>
                  </a:cubicBezTo>
                  <a:cubicBezTo>
                    <a:pt x="83875" y="27745"/>
                    <a:pt x="83759" y="27590"/>
                    <a:pt x="83662" y="27454"/>
                  </a:cubicBezTo>
                  <a:cubicBezTo>
                    <a:pt x="84369" y="26615"/>
                    <a:pt x="85199" y="26212"/>
                    <a:pt x="86152" y="26212"/>
                  </a:cubicBezTo>
                  <a:close/>
                  <a:moveTo>
                    <a:pt x="68821" y="25882"/>
                  </a:moveTo>
                  <a:cubicBezTo>
                    <a:pt x="68902" y="25882"/>
                    <a:pt x="68992" y="25922"/>
                    <a:pt x="69095" y="26002"/>
                  </a:cubicBezTo>
                  <a:cubicBezTo>
                    <a:pt x="69579" y="26350"/>
                    <a:pt x="69812" y="26854"/>
                    <a:pt x="69851" y="27435"/>
                  </a:cubicBezTo>
                  <a:cubicBezTo>
                    <a:pt x="69889" y="27784"/>
                    <a:pt x="69851" y="28132"/>
                    <a:pt x="69851" y="28462"/>
                  </a:cubicBezTo>
                  <a:cubicBezTo>
                    <a:pt x="69444" y="28636"/>
                    <a:pt x="69134" y="28791"/>
                    <a:pt x="68824" y="28926"/>
                  </a:cubicBezTo>
                  <a:cubicBezTo>
                    <a:pt x="68010" y="27939"/>
                    <a:pt x="67952" y="27202"/>
                    <a:pt x="68514" y="26137"/>
                  </a:cubicBezTo>
                  <a:cubicBezTo>
                    <a:pt x="68606" y="25966"/>
                    <a:pt x="68704" y="25882"/>
                    <a:pt x="68821" y="25882"/>
                  </a:cubicBezTo>
                  <a:close/>
                  <a:moveTo>
                    <a:pt x="96085" y="24951"/>
                  </a:moveTo>
                  <a:cubicBezTo>
                    <a:pt x="96915" y="24951"/>
                    <a:pt x="97689" y="25330"/>
                    <a:pt x="98596" y="26118"/>
                  </a:cubicBezTo>
                  <a:cubicBezTo>
                    <a:pt x="99216" y="26660"/>
                    <a:pt x="99778" y="27261"/>
                    <a:pt x="100301" y="27900"/>
                  </a:cubicBezTo>
                  <a:cubicBezTo>
                    <a:pt x="100738" y="28424"/>
                    <a:pt x="101465" y="28788"/>
                    <a:pt x="102207" y="28788"/>
                  </a:cubicBezTo>
                  <a:cubicBezTo>
                    <a:pt x="102615" y="28788"/>
                    <a:pt x="103029" y="28677"/>
                    <a:pt x="103400" y="28423"/>
                  </a:cubicBezTo>
                  <a:cubicBezTo>
                    <a:pt x="104011" y="27999"/>
                    <a:pt x="104686" y="27880"/>
                    <a:pt x="105384" y="27880"/>
                  </a:cubicBezTo>
                  <a:cubicBezTo>
                    <a:pt x="105770" y="27880"/>
                    <a:pt x="106164" y="27917"/>
                    <a:pt x="106558" y="27958"/>
                  </a:cubicBezTo>
                  <a:cubicBezTo>
                    <a:pt x="106170" y="28055"/>
                    <a:pt x="105783" y="28190"/>
                    <a:pt x="105395" y="28249"/>
                  </a:cubicBezTo>
                  <a:cubicBezTo>
                    <a:pt x="104427" y="28384"/>
                    <a:pt x="103536" y="28675"/>
                    <a:pt x="102761" y="29275"/>
                  </a:cubicBezTo>
                  <a:cubicBezTo>
                    <a:pt x="102409" y="29542"/>
                    <a:pt x="102075" y="29677"/>
                    <a:pt x="101742" y="29677"/>
                  </a:cubicBezTo>
                  <a:cubicBezTo>
                    <a:pt x="101397" y="29677"/>
                    <a:pt x="101053" y="29532"/>
                    <a:pt x="100688" y="29236"/>
                  </a:cubicBezTo>
                  <a:cubicBezTo>
                    <a:pt x="99720" y="28423"/>
                    <a:pt x="98732" y="27667"/>
                    <a:pt x="97744" y="26893"/>
                  </a:cubicBezTo>
                  <a:cubicBezTo>
                    <a:pt x="97337" y="26563"/>
                    <a:pt x="96950" y="26234"/>
                    <a:pt x="96524" y="25905"/>
                  </a:cubicBezTo>
                  <a:cubicBezTo>
                    <a:pt x="96236" y="25684"/>
                    <a:pt x="96039" y="25578"/>
                    <a:pt x="95843" y="25578"/>
                  </a:cubicBezTo>
                  <a:cubicBezTo>
                    <a:pt x="95642" y="25578"/>
                    <a:pt x="95442" y="25689"/>
                    <a:pt x="95148" y="25905"/>
                  </a:cubicBezTo>
                  <a:cubicBezTo>
                    <a:pt x="94412" y="26466"/>
                    <a:pt x="93637" y="26970"/>
                    <a:pt x="92979" y="27609"/>
                  </a:cubicBezTo>
                  <a:cubicBezTo>
                    <a:pt x="91584" y="28926"/>
                    <a:pt x="89918" y="29449"/>
                    <a:pt x="88059" y="29546"/>
                  </a:cubicBezTo>
                  <a:cubicBezTo>
                    <a:pt x="87846" y="29546"/>
                    <a:pt x="87652" y="29585"/>
                    <a:pt x="87458" y="29604"/>
                  </a:cubicBezTo>
                  <a:cubicBezTo>
                    <a:pt x="87400" y="29566"/>
                    <a:pt x="87342" y="29527"/>
                    <a:pt x="87284" y="29508"/>
                  </a:cubicBezTo>
                  <a:cubicBezTo>
                    <a:pt x="87420" y="29275"/>
                    <a:pt x="87536" y="29023"/>
                    <a:pt x="87691" y="28810"/>
                  </a:cubicBezTo>
                  <a:cubicBezTo>
                    <a:pt x="87788" y="28675"/>
                    <a:pt x="88001" y="28578"/>
                    <a:pt x="88039" y="28423"/>
                  </a:cubicBezTo>
                  <a:cubicBezTo>
                    <a:pt x="88214" y="27822"/>
                    <a:pt x="88640" y="27842"/>
                    <a:pt x="89163" y="27803"/>
                  </a:cubicBezTo>
                  <a:cubicBezTo>
                    <a:pt x="89725" y="27745"/>
                    <a:pt x="90325" y="27590"/>
                    <a:pt x="90848" y="27338"/>
                  </a:cubicBezTo>
                  <a:cubicBezTo>
                    <a:pt x="91894" y="26815"/>
                    <a:pt x="92882" y="26234"/>
                    <a:pt x="93909" y="25653"/>
                  </a:cubicBezTo>
                  <a:cubicBezTo>
                    <a:pt x="94732" y="25190"/>
                    <a:pt x="95426" y="24951"/>
                    <a:pt x="96085" y="24951"/>
                  </a:cubicBezTo>
                  <a:close/>
                  <a:moveTo>
                    <a:pt x="71420" y="27086"/>
                  </a:moveTo>
                  <a:cubicBezTo>
                    <a:pt x="71555" y="27396"/>
                    <a:pt x="71730" y="27706"/>
                    <a:pt x="71826" y="28016"/>
                  </a:cubicBezTo>
                  <a:cubicBezTo>
                    <a:pt x="71943" y="28423"/>
                    <a:pt x="72020" y="28830"/>
                    <a:pt x="72078" y="29236"/>
                  </a:cubicBezTo>
                  <a:cubicBezTo>
                    <a:pt x="72136" y="29740"/>
                    <a:pt x="72098" y="30224"/>
                    <a:pt x="71691" y="30650"/>
                  </a:cubicBezTo>
                  <a:cubicBezTo>
                    <a:pt x="71245" y="30108"/>
                    <a:pt x="70800" y="29604"/>
                    <a:pt x="70432" y="29081"/>
                  </a:cubicBezTo>
                  <a:cubicBezTo>
                    <a:pt x="70122" y="28636"/>
                    <a:pt x="70238" y="28171"/>
                    <a:pt x="70567" y="27803"/>
                  </a:cubicBezTo>
                  <a:cubicBezTo>
                    <a:pt x="70819" y="27532"/>
                    <a:pt x="71129" y="27319"/>
                    <a:pt x="71420" y="27086"/>
                  </a:cubicBezTo>
                  <a:close/>
                  <a:moveTo>
                    <a:pt x="92904" y="28750"/>
                  </a:moveTo>
                  <a:cubicBezTo>
                    <a:pt x="93841" y="28750"/>
                    <a:pt x="94863" y="29173"/>
                    <a:pt x="95265" y="29914"/>
                  </a:cubicBezTo>
                  <a:cubicBezTo>
                    <a:pt x="95323" y="30031"/>
                    <a:pt x="95245" y="30360"/>
                    <a:pt x="95168" y="30379"/>
                  </a:cubicBezTo>
                  <a:cubicBezTo>
                    <a:pt x="94567" y="30573"/>
                    <a:pt x="93967" y="30709"/>
                    <a:pt x="93366" y="30825"/>
                  </a:cubicBezTo>
                  <a:cubicBezTo>
                    <a:pt x="93356" y="30826"/>
                    <a:pt x="93346" y="30827"/>
                    <a:pt x="93335" y="30827"/>
                  </a:cubicBezTo>
                  <a:cubicBezTo>
                    <a:pt x="93200" y="30827"/>
                    <a:pt x="93009" y="30719"/>
                    <a:pt x="92901" y="30612"/>
                  </a:cubicBezTo>
                  <a:cubicBezTo>
                    <a:pt x="92437" y="30127"/>
                    <a:pt x="92010" y="29624"/>
                    <a:pt x="91565" y="29140"/>
                  </a:cubicBezTo>
                  <a:cubicBezTo>
                    <a:pt x="91912" y="28874"/>
                    <a:pt x="92396" y="28750"/>
                    <a:pt x="92904" y="28750"/>
                  </a:cubicBezTo>
                  <a:close/>
                  <a:moveTo>
                    <a:pt x="82891" y="27526"/>
                  </a:moveTo>
                  <a:cubicBezTo>
                    <a:pt x="83249" y="27526"/>
                    <a:pt x="83588" y="27876"/>
                    <a:pt x="83642" y="28326"/>
                  </a:cubicBezTo>
                  <a:cubicBezTo>
                    <a:pt x="83681" y="28481"/>
                    <a:pt x="83642" y="28636"/>
                    <a:pt x="83642" y="28810"/>
                  </a:cubicBezTo>
                  <a:lnTo>
                    <a:pt x="83681" y="28810"/>
                  </a:lnTo>
                  <a:cubicBezTo>
                    <a:pt x="83642" y="29062"/>
                    <a:pt x="83623" y="29314"/>
                    <a:pt x="83565" y="29546"/>
                  </a:cubicBezTo>
                  <a:cubicBezTo>
                    <a:pt x="83392" y="30273"/>
                    <a:pt x="82524" y="30891"/>
                    <a:pt x="81747" y="30891"/>
                  </a:cubicBezTo>
                  <a:cubicBezTo>
                    <a:pt x="81654" y="30891"/>
                    <a:pt x="81562" y="30882"/>
                    <a:pt x="81473" y="30864"/>
                  </a:cubicBezTo>
                  <a:cubicBezTo>
                    <a:pt x="81260" y="30805"/>
                    <a:pt x="81008" y="30709"/>
                    <a:pt x="80853" y="30573"/>
                  </a:cubicBezTo>
                  <a:cubicBezTo>
                    <a:pt x="80311" y="30069"/>
                    <a:pt x="80756" y="28074"/>
                    <a:pt x="81453" y="27842"/>
                  </a:cubicBezTo>
                  <a:cubicBezTo>
                    <a:pt x="81899" y="27706"/>
                    <a:pt x="82364" y="27609"/>
                    <a:pt x="82809" y="27532"/>
                  </a:cubicBezTo>
                  <a:cubicBezTo>
                    <a:pt x="82837" y="27528"/>
                    <a:pt x="82864" y="27526"/>
                    <a:pt x="82891" y="27526"/>
                  </a:cubicBezTo>
                  <a:close/>
                  <a:moveTo>
                    <a:pt x="85263" y="28079"/>
                  </a:moveTo>
                  <a:cubicBezTo>
                    <a:pt x="85621" y="28079"/>
                    <a:pt x="85971" y="28139"/>
                    <a:pt x="86315" y="28307"/>
                  </a:cubicBezTo>
                  <a:cubicBezTo>
                    <a:pt x="87013" y="28636"/>
                    <a:pt x="87148" y="29101"/>
                    <a:pt x="86838" y="30069"/>
                  </a:cubicBezTo>
                  <a:cubicBezTo>
                    <a:pt x="86716" y="30456"/>
                    <a:pt x="86051" y="30938"/>
                    <a:pt x="85611" y="30938"/>
                  </a:cubicBezTo>
                  <a:cubicBezTo>
                    <a:pt x="85565" y="30938"/>
                    <a:pt x="85522" y="30932"/>
                    <a:pt x="85483" y="30922"/>
                  </a:cubicBezTo>
                  <a:cubicBezTo>
                    <a:pt x="85231" y="30864"/>
                    <a:pt x="84979" y="30670"/>
                    <a:pt x="84805" y="30457"/>
                  </a:cubicBezTo>
                  <a:cubicBezTo>
                    <a:pt x="84262" y="29837"/>
                    <a:pt x="84088" y="29081"/>
                    <a:pt x="84068" y="28229"/>
                  </a:cubicBezTo>
                  <a:cubicBezTo>
                    <a:pt x="84481" y="28149"/>
                    <a:pt x="84877" y="28079"/>
                    <a:pt x="85263" y="28079"/>
                  </a:cubicBezTo>
                  <a:close/>
                  <a:moveTo>
                    <a:pt x="59771" y="28703"/>
                  </a:moveTo>
                  <a:cubicBezTo>
                    <a:pt x="59920" y="28703"/>
                    <a:pt x="60105" y="28773"/>
                    <a:pt x="60185" y="28868"/>
                  </a:cubicBezTo>
                  <a:cubicBezTo>
                    <a:pt x="60824" y="29585"/>
                    <a:pt x="60669" y="30418"/>
                    <a:pt x="60437" y="31212"/>
                  </a:cubicBezTo>
                  <a:cubicBezTo>
                    <a:pt x="60224" y="31929"/>
                    <a:pt x="59487" y="31987"/>
                    <a:pt x="58945" y="32219"/>
                  </a:cubicBezTo>
                  <a:cubicBezTo>
                    <a:pt x="58942" y="32220"/>
                    <a:pt x="58938" y="32221"/>
                    <a:pt x="58934" y="32221"/>
                  </a:cubicBezTo>
                  <a:cubicBezTo>
                    <a:pt x="58845" y="32221"/>
                    <a:pt x="58596" y="32020"/>
                    <a:pt x="58577" y="31890"/>
                  </a:cubicBezTo>
                  <a:cubicBezTo>
                    <a:pt x="58461" y="31425"/>
                    <a:pt x="58403" y="30941"/>
                    <a:pt x="58364" y="30689"/>
                  </a:cubicBezTo>
                  <a:cubicBezTo>
                    <a:pt x="58325" y="29527"/>
                    <a:pt x="58771" y="28926"/>
                    <a:pt x="59681" y="28713"/>
                  </a:cubicBezTo>
                  <a:cubicBezTo>
                    <a:pt x="59709" y="28707"/>
                    <a:pt x="59739" y="28703"/>
                    <a:pt x="59771" y="28703"/>
                  </a:cubicBezTo>
                  <a:close/>
                  <a:moveTo>
                    <a:pt x="92882" y="31212"/>
                  </a:moveTo>
                  <a:lnTo>
                    <a:pt x="92882" y="31212"/>
                  </a:lnTo>
                  <a:cubicBezTo>
                    <a:pt x="93405" y="31232"/>
                    <a:pt x="93734" y="31232"/>
                    <a:pt x="94141" y="31232"/>
                  </a:cubicBezTo>
                  <a:cubicBezTo>
                    <a:pt x="94180" y="31677"/>
                    <a:pt x="94277" y="32181"/>
                    <a:pt x="93870" y="32452"/>
                  </a:cubicBezTo>
                  <a:cubicBezTo>
                    <a:pt x="93806" y="32502"/>
                    <a:pt x="93687" y="32523"/>
                    <a:pt x="93559" y="32523"/>
                  </a:cubicBezTo>
                  <a:cubicBezTo>
                    <a:pt x="93339" y="32523"/>
                    <a:pt x="93093" y="32460"/>
                    <a:pt x="93056" y="32374"/>
                  </a:cubicBezTo>
                  <a:cubicBezTo>
                    <a:pt x="92901" y="32064"/>
                    <a:pt x="92940" y="31638"/>
                    <a:pt x="92882" y="31212"/>
                  </a:cubicBezTo>
                  <a:close/>
                  <a:moveTo>
                    <a:pt x="90595" y="29592"/>
                  </a:moveTo>
                  <a:cubicBezTo>
                    <a:pt x="91909" y="29592"/>
                    <a:pt x="92713" y="30525"/>
                    <a:pt x="92495" y="31832"/>
                  </a:cubicBezTo>
                  <a:cubicBezTo>
                    <a:pt x="92475" y="31968"/>
                    <a:pt x="92456" y="32123"/>
                    <a:pt x="92437" y="32258"/>
                  </a:cubicBezTo>
                  <a:cubicBezTo>
                    <a:pt x="92385" y="32752"/>
                    <a:pt x="92245" y="32984"/>
                    <a:pt x="91955" y="32984"/>
                  </a:cubicBezTo>
                  <a:cubicBezTo>
                    <a:pt x="91812" y="32984"/>
                    <a:pt x="91633" y="32928"/>
                    <a:pt x="91410" y="32820"/>
                  </a:cubicBezTo>
                  <a:cubicBezTo>
                    <a:pt x="90771" y="32510"/>
                    <a:pt x="90131" y="31193"/>
                    <a:pt x="90209" y="30321"/>
                  </a:cubicBezTo>
                  <a:cubicBezTo>
                    <a:pt x="90228" y="30089"/>
                    <a:pt x="90286" y="29856"/>
                    <a:pt x="90325" y="29604"/>
                  </a:cubicBezTo>
                  <a:cubicBezTo>
                    <a:pt x="90417" y="29596"/>
                    <a:pt x="90507" y="29592"/>
                    <a:pt x="90595" y="29592"/>
                  </a:cubicBezTo>
                  <a:close/>
                  <a:moveTo>
                    <a:pt x="69671" y="29091"/>
                  </a:moveTo>
                  <a:cubicBezTo>
                    <a:pt x="69701" y="29091"/>
                    <a:pt x="69730" y="29094"/>
                    <a:pt x="69754" y="29101"/>
                  </a:cubicBezTo>
                  <a:cubicBezTo>
                    <a:pt x="70432" y="29333"/>
                    <a:pt x="71381" y="30844"/>
                    <a:pt x="71458" y="31600"/>
                  </a:cubicBezTo>
                  <a:cubicBezTo>
                    <a:pt x="71207" y="32278"/>
                    <a:pt x="70974" y="32975"/>
                    <a:pt x="70684" y="33634"/>
                  </a:cubicBezTo>
                  <a:cubicBezTo>
                    <a:pt x="70640" y="33721"/>
                    <a:pt x="70433" y="33797"/>
                    <a:pt x="70283" y="33797"/>
                  </a:cubicBezTo>
                  <a:cubicBezTo>
                    <a:pt x="70233" y="33797"/>
                    <a:pt x="70190" y="33788"/>
                    <a:pt x="70161" y="33769"/>
                  </a:cubicBezTo>
                  <a:cubicBezTo>
                    <a:pt x="69851" y="33614"/>
                    <a:pt x="69599" y="33401"/>
                    <a:pt x="69366" y="33149"/>
                  </a:cubicBezTo>
                  <a:cubicBezTo>
                    <a:pt x="68960" y="32704"/>
                    <a:pt x="68611" y="32239"/>
                    <a:pt x="68243" y="31774"/>
                  </a:cubicBezTo>
                  <a:cubicBezTo>
                    <a:pt x="67952" y="31425"/>
                    <a:pt x="67875" y="31018"/>
                    <a:pt x="68146" y="30650"/>
                  </a:cubicBezTo>
                  <a:cubicBezTo>
                    <a:pt x="68495" y="30166"/>
                    <a:pt x="68863" y="29701"/>
                    <a:pt x="69250" y="29256"/>
                  </a:cubicBezTo>
                  <a:cubicBezTo>
                    <a:pt x="69330" y="29160"/>
                    <a:pt x="69528" y="29091"/>
                    <a:pt x="69671" y="29091"/>
                  </a:cubicBezTo>
                  <a:close/>
                  <a:moveTo>
                    <a:pt x="89686" y="29856"/>
                  </a:moveTo>
                  <a:cubicBezTo>
                    <a:pt x="89822" y="30495"/>
                    <a:pt x="89957" y="31115"/>
                    <a:pt x="90073" y="31735"/>
                  </a:cubicBezTo>
                  <a:cubicBezTo>
                    <a:pt x="90093" y="31813"/>
                    <a:pt x="90093" y="31948"/>
                    <a:pt x="90054" y="31987"/>
                  </a:cubicBezTo>
                  <a:cubicBezTo>
                    <a:pt x="89279" y="32665"/>
                    <a:pt x="88504" y="33343"/>
                    <a:pt x="87710" y="34040"/>
                  </a:cubicBezTo>
                  <a:cubicBezTo>
                    <a:pt x="86897" y="32258"/>
                    <a:pt x="88136" y="29934"/>
                    <a:pt x="89686" y="29856"/>
                  </a:cubicBezTo>
                  <a:close/>
                  <a:moveTo>
                    <a:pt x="65486" y="25869"/>
                  </a:moveTo>
                  <a:cubicBezTo>
                    <a:pt x="65949" y="25869"/>
                    <a:pt x="66371" y="26000"/>
                    <a:pt x="66674" y="26447"/>
                  </a:cubicBezTo>
                  <a:cubicBezTo>
                    <a:pt x="67197" y="27222"/>
                    <a:pt x="67739" y="27997"/>
                    <a:pt x="68243" y="28810"/>
                  </a:cubicBezTo>
                  <a:cubicBezTo>
                    <a:pt x="68611" y="29411"/>
                    <a:pt x="68572" y="29488"/>
                    <a:pt x="67952" y="29972"/>
                  </a:cubicBezTo>
                  <a:cubicBezTo>
                    <a:pt x="67739" y="29624"/>
                    <a:pt x="67546" y="29256"/>
                    <a:pt x="67332" y="28907"/>
                  </a:cubicBezTo>
                  <a:cubicBezTo>
                    <a:pt x="66660" y="27844"/>
                    <a:pt x="65181" y="27109"/>
                    <a:pt x="63841" y="27109"/>
                  </a:cubicBezTo>
                  <a:cubicBezTo>
                    <a:pt x="63521" y="27109"/>
                    <a:pt x="63208" y="27151"/>
                    <a:pt x="62916" y="27241"/>
                  </a:cubicBezTo>
                  <a:cubicBezTo>
                    <a:pt x="62102" y="27493"/>
                    <a:pt x="61289" y="27822"/>
                    <a:pt x="60495" y="28132"/>
                  </a:cubicBezTo>
                  <a:cubicBezTo>
                    <a:pt x="60078" y="28293"/>
                    <a:pt x="59662" y="28371"/>
                    <a:pt x="59233" y="28371"/>
                  </a:cubicBezTo>
                  <a:cubicBezTo>
                    <a:pt x="59043" y="28371"/>
                    <a:pt x="58851" y="28356"/>
                    <a:pt x="58655" y="28326"/>
                  </a:cubicBezTo>
                  <a:cubicBezTo>
                    <a:pt x="58322" y="28272"/>
                    <a:pt x="57995" y="28231"/>
                    <a:pt x="57669" y="28231"/>
                  </a:cubicBezTo>
                  <a:cubicBezTo>
                    <a:pt x="57292" y="28231"/>
                    <a:pt x="56917" y="28286"/>
                    <a:pt x="56543" y="28442"/>
                  </a:cubicBezTo>
                  <a:cubicBezTo>
                    <a:pt x="55981" y="28655"/>
                    <a:pt x="55652" y="29004"/>
                    <a:pt x="55497" y="29566"/>
                  </a:cubicBezTo>
                  <a:cubicBezTo>
                    <a:pt x="55439" y="29837"/>
                    <a:pt x="55342" y="30127"/>
                    <a:pt x="55207" y="30360"/>
                  </a:cubicBezTo>
                  <a:cubicBezTo>
                    <a:pt x="54509" y="31600"/>
                    <a:pt x="53793" y="32839"/>
                    <a:pt x="53095" y="34060"/>
                  </a:cubicBezTo>
                  <a:cubicBezTo>
                    <a:pt x="53056" y="34137"/>
                    <a:pt x="52998" y="34195"/>
                    <a:pt x="52863" y="34389"/>
                  </a:cubicBezTo>
                  <a:cubicBezTo>
                    <a:pt x="52747" y="33730"/>
                    <a:pt x="52650" y="33169"/>
                    <a:pt x="52572" y="32626"/>
                  </a:cubicBezTo>
                  <a:cubicBezTo>
                    <a:pt x="52572" y="32529"/>
                    <a:pt x="52688" y="32413"/>
                    <a:pt x="52766" y="32316"/>
                  </a:cubicBezTo>
                  <a:cubicBezTo>
                    <a:pt x="53386" y="31445"/>
                    <a:pt x="54006" y="30554"/>
                    <a:pt x="54606" y="29682"/>
                  </a:cubicBezTo>
                  <a:cubicBezTo>
                    <a:pt x="54625" y="29663"/>
                    <a:pt x="54587" y="29604"/>
                    <a:pt x="54548" y="29430"/>
                  </a:cubicBezTo>
                  <a:cubicBezTo>
                    <a:pt x="53851" y="30341"/>
                    <a:pt x="53211" y="31173"/>
                    <a:pt x="52572" y="32026"/>
                  </a:cubicBezTo>
                  <a:cubicBezTo>
                    <a:pt x="52262" y="31290"/>
                    <a:pt x="52282" y="31212"/>
                    <a:pt x="52727" y="30631"/>
                  </a:cubicBezTo>
                  <a:cubicBezTo>
                    <a:pt x="53502" y="29643"/>
                    <a:pt x="54238" y="28636"/>
                    <a:pt x="55013" y="27590"/>
                  </a:cubicBezTo>
                  <a:lnTo>
                    <a:pt x="55013" y="27590"/>
                  </a:lnTo>
                  <a:cubicBezTo>
                    <a:pt x="54354" y="27880"/>
                    <a:pt x="53967" y="28423"/>
                    <a:pt x="53579" y="28926"/>
                  </a:cubicBezTo>
                  <a:cubicBezTo>
                    <a:pt x="53173" y="29449"/>
                    <a:pt x="52785" y="29992"/>
                    <a:pt x="52340" y="30573"/>
                  </a:cubicBezTo>
                  <a:cubicBezTo>
                    <a:pt x="52146" y="30166"/>
                    <a:pt x="52088" y="29895"/>
                    <a:pt x="52320" y="29566"/>
                  </a:cubicBezTo>
                  <a:cubicBezTo>
                    <a:pt x="52592" y="29198"/>
                    <a:pt x="52824" y="28791"/>
                    <a:pt x="53018" y="28365"/>
                  </a:cubicBezTo>
                  <a:cubicBezTo>
                    <a:pt x="53502" y="27357"/>
                    <a:pt x="54277" y="26660"/>
                    <a:pt x="55245" y="26176"/>
                  </a:cubicBezTo>
                  <a:cubicBezTo>
                    <a:pt x="55389" y="26104"/>
                    <a:pt x="55592" y="26054"/>
                    <a:pt x="55776" y="26054"/>
                  </a:cubicBezTo>
                  <a:cubicBezTo>
                    <a:pt x="55890" y="26054"/>
                    <a:pt x="55997" y="26073"/>
                    <a:pt x="56078" y="26118"/>
                  </a:cubicBezTo>
                  <a:cubicBezTo>
                    <a:pt x="57082" y="26655"/>
                    <a:pt x="58099" y="26889"/>
                    <a:pt x="59144" y="26889"/>
                  </a:cubicBezTo>
                  <a:cubicBezTo>
                    <a:pt x="59833" y="26889"/>
                    <a:pt x="60534" y="26787"/>
                    <a:pt x="61250" y="26602"/>
                  </a:cubicBezTo>
                  <a:cubicBezTo>
                    <a:pt x="62277" y="26331"/>
                    <a:pt x="63362" y="26273"/>
                    <a:pt x="64408" y="26098"/>
                  </a:cubicBezTo>
                  <a:cubicBezTo>
                    <a:pt x="64679" y="26060"/>
                    <a:pt x="64931" y="25924"/>
                    <a:pt x="65182" y="25885"/>
                  </a:cubicBezTo>
                  <a:cubicBezTo>
                    <a:pt x="65285" y="25875"/>
                    <a:pt x="65386" y="25869"/>
                    <a:pt x="65486" y="25869"/>
                  </a:cubicBezTo>
                  <a:close/>
                  <a:moveTo>
                    <a:pt x="90228" y="32394"/>
                  </a:moveTo>
                  <a:cubicBezTo>
                    <a:pt x="90723" y="32774"/>
                    <a:pt x="91199" y="33117"/>
                    <a:pt x="91748" y="33533"/>
                  </a:cubicBezTo>
                  <a:lnTo>
                    <a:pt x="91748" y="33533"/>
                  </a:lnTo>
                  <a:cubicBezTo>
                    <a:pt x="91538" y="33857"/>
                    <a:pt x="91309" y="34182"/>
                    <a:pt x="91081" y="34525"/>
                  </a:cubicBezTo>
                  <a:cubicBezTo>
                    <a:pt x="90732" y="34176"/>
                    <a:pt x="90325" y="33885"/>
                    <a:pt x="90035" y="33479"/>
                  </a:cubicBezTo>
                  <a:cubicBezTo>
                    <a:pt x="89763" y="33091"/>
                    <a:pt x="89899" y="32665"/>
                    <a:pt x="90228" y="32394"/>
                  </a:cubicBezTo>
                  <a:close/>
                  <a:moveTo>
                    <a:pt x="73492" y="31561"/>
                  </a:moveTo>
                  <a:cubicBezTo>
                    <a:pt x="73550" y="31561"/>
                    <a:pt x="73628" y="31600"/>
                    <a:pt x="73705" y="31619"/>
                  </a:cubicBezTo>
                  <a:cubicBezTo>
                    <a:pt x="74868" y="31968"/>
                    <a:pt x="74984" y="32084"/>
                    <a:pt x="74984" y="32820"/>
                  </a:cubicBezTo>
                  <a:cubicBezTo>
                    <a:pt x="74984" y="34040"/>
                    <a:pt x="74441" y="34970"/>
                    <a:pt x="73550" y="35203"/>
                  </a:cubicBezTo>
                  <a:cubicBezTo>
                    <a:pt x="73526" y="35209"/>
                    <a:pt x="73500" y="35211"/>
                    <a:pt x="73472" y="35211"/>
                  </a:cubicBezTo>
                  <a:cubicBezTo>
                    <a:pt x="73320" y="35211"/>
                    <a:pt x="73120" y="35129"/>
                    <a:pt x="72989" y="35048"/>
                  </a:cubicBezTo>
                  <a:cubicBezTo>
                    <a:pt x="72349" y="34680"/>
                    <a:pt x="71710" y="34273"/>
                    <a:pt x="71071" y="33885"/>
                  </a:cubicBezTo>
                  <a:cubicBezTo>
                    <a:pt x="71323" y="33033"/>
                    <a:pt x="71962" y="32336"/>
                    <a:pt x="72698" y="31735"/>
                  </a:cubicBezTo>
                  <a:cubicBezTo>
                    <a:pt x="72892" y="31580"/>
                    <a:pt x="73221" y="31600"/>
                    <a:pt x="73492" y="31561"/>
                  </a:cubicBezTo>
                  <a:close/>
                  <a:moveTo>
                    <a:pt x="67408" y="31948"/>
                  </a:moveTo>
                  <a:cubicBezTo>
                    <a:pt x="67811" y="31948"/>
                    <a:pt x="68238" y="32216"/>
                    <a:pt x="68650" y="32762"/>
                  </a:cubicBezTo>
                  <a:cubicBezTo>
                    <a:pt x="69037" y="33246"/>
                    <a:pt x="69444" y="33730"/>
                    <a:pt x="69870" y="34234"/>
                  </a:cubicBezTo>
                  <a:cubicBezTo>
                    <a:pt x="69424" y="34544"/>
                    <a:pt x="68998" y="34912"/>
                    <a:pt x="68514" y="35203"/>
                  </a:cubicBezTo>
                  <a:cubicBezTo>
                    <a:pt x="68236" y="35377"/>
                    <a:pt x="67920" y="35459"/>
                    <a:pt x="67604" y="35459"/>
                  </a:cubicBezTo>
                  <a:cubicBezTo>
                    <a:pt x="66973" y="35459"/>
                    <a:pt x="66345" y="35131"/>
                    <a:pt x="66035" y="34563"/>
                  </a:cubicBezTo>
                  <a:cubicBezTo>
                    <a:pt x="65918" y="34331"/>
                    <a:pt x="65918" y="34021"/>
                    <a:pt x="65938" y="33750"/>
                  </a:cubicBezTo>
                  <a:cubicBezTo>
                    <a:pt x="65957" y="33498"/>
                    <a:pt x="66073" y="33265"/>
                    <a:pt x="66170" y="33033"/>
                  </a:cubicBezTo>
                  <a:cubicBezTo>
                    <a:pt x="66504" y="32313"/>
                    <a:pt x="66939" y="31948"/>
                    <a:pt x="67408" y="31948"/>
                  </a:cubicBezTo>
                  <a:close/>
                  <a:moveTo>
                    <a:pt x="74366" y="35321"/>
                  </a:moveTo>
                  <a:cubicBezTo>
                    <a:pt x="74463" y="35321"/>
                    <a:pt x="74571" y="35340"/>
                    <a:pt x="74693" y="35377"/>
                  </a:cubicBezTo>
                  <a:cubicBezTo>
                    <a:pt x="74943" y="35445"/>
                    <a:pt x="75212" y="35473"/>
                    <a:pt x="75482" y="35473"/>
                  </a:cubicBezTo>
                  <a:cubicBezTo>
                    <a:pt x="75673" y="35473"/>
                    <a:pt x="75865" y="35459"/>
                    <a:pt x="76049" y="35435"/>
                  </a:cubicBezTo>
                  <a:cubicBezTo>
                    <a:pt x="76298" y="35395"/>
                    <a:pt x="76543" y="35367"/>
                    <a:pt x="76783" y="35367"/>
                  </a:cubicBezTo>
                  <a:cubicBezTo>
                    <a:pt x="77366" y="35367"/>
                    <a:pt x="77928" y="35532"/>
                    <a:pt x="78490" y="36094"/>
                  </a:cubicBezTo>
                  <a:cubicBezTo>
                    <a:pt x="77734" y="36132"/>
                    <a:pt x="77115" y="36171"/>
                    <a:pt x="76475" y="36190"/>
                  </a:cubicBezTo>
                  <a:cubicBezTo>
                    <a:pt x="76069" y="36210"/>
                    <a:pt x="75662" y="36210"/>
                    <a:pt x="75255" y="36249"/>
                  </a:cubicBezTo>
                  <a:cubicBezTo>
                    <a:pt x="74871" y="36297"/>
                    <a:pt x="74664" y="36346"/>
                    <a:pt x="74524" y="36346"/>
                  </a:cubicBezTo>
                  <a:cubicBezTo>
                    <a:pt x="74276" y="36346"/>
                    <a:pt x="74243" y="36192"/>
                    <a:pt x="73822" y="35609"/>
                  </a:cubicBezTo>
                  <a:cubicBezTo>
                    <a:pt x="73994" y="35411"/>
                    <a:pt x="74157" y="35321"/>
                    <a:pt x="74366" y="35321"/>
                  </a:cubicBezTo>
                  <a:close/>
                  <a:moveTo>
                    <a:pt x="54645" y="35571"/>
                  </a:moveTo>
                  <a:cubicBezTo>
                    <a:pt x="54742" y="35590"/>
                    <a:pt x="54955" y="35629"/>
                    <a:pt x="55148" y="35687"/>
                  </a:cubicBezTo>
                  <a:cubicBezTo>
                    <a:pt x="55710" y="35900"/>
                    <a:pt x="55807" y="36113"/>
                    <a:pt x="55613" y="36675"/>
                  </a:cubicBezTo>
                  <a:cubicBezTo>
                    <a:pt x="55420" y="37275"/>
                    <a:pt x="55187" y="37856"/>
                    <a:pt x="54587" y="38166"/>
                  </a:cubicBezTo>
                  <a:cubicBezTo>
                    <a:pt x="54524" y="38202"/>
                    <a:pt x="54440" y="38217"/>
                    <a:pt x="54354" y="38217"/>
                  </a:cubicBezTo>
                  <a:cubicBezTo>
                    <a:pt x="54256" y="38217"/>
                    <a:pt x="54156" y="38197"/>
                    <a:pt x="54083" y="38166"/>
                  </a:cubicBezTo>
                  <a:cubicBezTo>
                    <a:pt x="53793" y="38050"/>
                    <a:pt x="53541" y="37856"/>
                    <a:pt x="53289" y="37721"/>
                  </a:cubicBezTo>
                  <a:cubicBezTo>
                    <a:pt x="52669" y="37391"/>
                    <a:pt x="52553" y="36965"/>
                    <a:pt x="52979" y="36384"/>
                  </a:cubicBezTo>
                  <a:cubicBezTo>
                    <a:pt x="53347" y="35880"/>
                    <a:pt x="53870" y="35571"/>
                    <a:pt x="54645" y="35571"/>
                  </a:cubicBezTo>
                  <a:close/>
                  <a:moveTo>
                    <a:pt x="71116" y="34384"/>
                  </a:moveTo>
                  <a:cubicBezTo>
                    <a:pt x="71121" y="34384"/>
                    <a:pt x="71125" y="34385"/>
                    <a:pt x="71129" y="34389"/>
                  </a:cubicBezTo>
                  <a:cubicBezTo>
                    <a:pt x="72175" y="34834"/>
                    <a:pt x="73163" y="35377"/>
                    <a:pt x="73822" y="36326"/>
                  </a:cubicBezTo>
                  <a:cubicBezTo>
                    <a:pt x="74228" y="36946"/>
                    <a:pt x="74015" y="37624"/>
                    <a:pt x="73686" y="38224"/>
                  </a:cubicBezTo>
                  <a:cubicBezTo>
                    <a:pt x="73622" y="38352"/>
                    <a:pt x="73350" y="38453"/>
                    <a:pt x="73137" y="38453"/>
                  </a:cubicBezTo>
                  <a:cubicBezTo>
                    <a:pt x="73090" y="38453"/>
                    <a:pt x="73046" y="38448"/>
                    <a:pt x="73008" y="38437"/>
                  </a:cubicBezTo>
                  <a:cubicBezTo>
                    <a:pt x="72059" y="38166"/>
                    <a:pt x="71362" y="37043"/>
                    <a:pt x="71342" y="36016"/>
                  </a:cubicBezTo>
                  <a:cubicBezTo>
                    <a:pt x="71342" y="35493"/>
                    <a:pt x="71168" y="34951"/>
                    <a:pt x="71071" y="34408"/>
                  </a:cubicBezTo>
                  <a:cubicBezTo>
                    <a:pt x="71071" y="34408"/>
                    <a:pt x="71096" y="34384"/>
                    <a:pt x="71116" y="34384"/>
                  </a:cubicBezTo>
                  <a:close/>
                  <a:moveTo>
                    <a:pt x="59487" y="12946"/>
                  </a:moveTo>
                  <a:lnTo>
                    <a:pt x="59487" y="12946"/>
                  </a:lnTo>
                  <a:cubicBezTo>
                    <a:pt x="59429" y="13585"/>
                    <a:pt x="59371" y="14282"/>
                    <a:pt x="59313" y="14999"/>
                  </a:cubicBezTo>
                  <a:cubicBezTo>
                    <a:pt x="58829" y="15096"/>
                    <a:pt x="58325" y="15232"/>
                    <a:pt x="57822" y="15328"/>
                  </a:cubicBezTo>
                  <a:cubicBezTo>
                    <a:pt x="56834" y="15503"/>
                    <a:pt x="55981" y="15909"/>
                    <a:pt x="55226" y="16568"/>
                  </a:cubicBezTo>
                  <a:cubicBezTo>
                    <a:pt x="54102" y="17537"/>
                    <a:pt x="52998" y="18525"/>
                    <a:pt x="51914" y="19551"/>
                  </a:cubicBezTo>
                  <a:cubicBezTo>
                    <a:pt x="50848" y="20578"/>
                    <a:pt x="50616" y="21934"/>
                    <a:pt x="50810" y="23290"/>
                  </a:cubicBezTo>
                  <a:cubicBezTo>
                    <a:pt x="51274" y="26834"/>
                    <a:pt x="51836" y="30341"/>
                    <a:pt x="52379" y="33866"/>
                  </a:cubicBezTo>
                  <a:cubicBezTo>
                    <a:pt x="52572" y="35067"/>
                    <a:pt x="52727" y="36249"/>
                    <a:pt x="52243" y="37430"/>
                  </a:cubicBezTo>
                  <a:cubicBezTo>
                    <a:pt x="52224" y="37488"/>
                    <a:pt x="52185" y="37546"/>
                    <a:pt x="52165" y="37604"/>
                  </a:cubicBezTo>
                  <a:cubicBezTo>
                    <a:pt x="51923" y="37491"/>
                    <a:pt x="51706" y="37443"/>
                    <a:pt x="51508" y="37443"/>
                  </a:cubicBezTo>
                  <a:cubicBezTo>
                    <a:pt x="50661" y="37443"/>
                    <a:pt x="50149" y="38313"/>
                    <a:pt x="49395" y="38612"/>
                  </a:cubicBezTo>
                  <a:cubicBezTo>
                    <a:pt x="49163" y="38031"/>
                    <a:pt x="48911" y="37488"/>
                    <a:pt x="49221" y="36810"/>
                  </a:cubicBezTo>
                  <a:cubicBezTo>
                    <a:pt x="49531" y="36171"/>
                    <a:pt x="49550" y="35454"/>
                    <a:pt x="49357" y="34757"/>
                  </a:cubicBezTo>
                  <a:cubicBezTo>
                    <a:pt x="48776" y="32723"/>
                    <a:pt x="48214" y="30670"/>
                    <a:pt x="47652" y="28636"/>
                  </a:cubicBezTo>
                  <a:cubicBezTo>
                    <a:pt x="47613" y="28539"/>
                    <a:pt x="47555" y="28442"/>
                    <a:pt x="47381" y="28365"/>
                  </a:cubicBezTo>
                  <a:lnTo>
                    <a:pt x="47381" y="28365"/>
                  </a:lnTo>
                  <a:cubicBezTo>
                    <a:pt x="47400" y="28558"/>
                    <a:pt x="47400" y="28752"/>
                    <a:pt x="47458" y="28926"/>
                  </a:cubicBezTo>
                  <a:cubicBezTo>
                    <a:pt x="47943" y="30728"/>
                    <a:pt x="48427" y="32529"/>
                    <a:pt x="48911" y="34331"/>
                  </a:cubicBezTo>
                  <a:cubicBezTo>
                    <a:pt x="49221" y="35474"/>
                    <a:pt x="49124" y="36268"/>
                    <a:pt x="48640" y="37159"/>
                  </a:cubicBezTo>
                  <a:cubicBezTo>
                    <a:pt x="48427" y="37023"/>
                    <a:pt x="48214" y="36907"/>
                    <a:pt x="48020" y="36772"/>
                  </a:cubicBezTo>
                  <a:cubicBezTo>
                    <a:pt x="47943" y="36713"/>
                    <a:pt x="47885" y="36597"/>
                    <a:pt x="47885" y="36500"/>
                  </a:cubicBezTo>
                  <a:cubicBezTo>
                    <a:pt x="48156" y="34641"/>
                    <a:pt x="47749" y="32878"/>
                    <a:pt x="47149" y="31135"/>
                  </a:cubicBezTo>
                  <a:cubicBezTo>
                    <a:pt x="46684" y="29798"/>
                    <a:pt x="46296" y="28442"/>
                    <a:pt x="45928" y="27067"/>
                  </a:cubicBezTo>
                  <a:cubicBezTo>
                    <a:pt x="45812" y="26660"/>
                    <a:pt x="45793" y="26156"/>
                    <a:pt x="45909" y="25750"/>
                  </a:cubicBezTo>
                  <a:cubicBezTo>
                    <a:pt x="46548" y="23541"/>
                    <a:pt x="47226" y="21353"/>
                    <a:pt x="47865" y="19144"/>
                  </a:cubicBezTo>
                  <a:cubicBezTo>
                    <a:pt x="48098" y="18350"/>
                    <a:pt x="48582" y="17769"/>
                    <a:pt x="49337" y="17382"/>
                  </a:cubicBezTo>
                  <a:cubicBezTo>
                    <a:pt x="51487" y="16278"/>
                    <a:pt x="53618" y="15115"/>
                    <a:pt x="55788" y="14031"/>
                  </a:cubicBezTo>
                  <a:cubicBezTo>
                    <a:pt x="56485" y="13682"/>
                    <a:pt x="57260" y="13527"/>
                    <a:pt x="58015" y="13294"/>
                  </a:cubicBezTo>
                  <a:cubicBezTo>
                    <a:pt x="58519" y="13159"/>
                    <a:pt x="59042" y="13062"/>
                    <a:pt x="59487" y="12946"/>
                  </a:cubicBezTo>
                  <a:close/>
                  <a:moveTo>
                    <a:pt x="70349" y="34519"/>
                  </a:moveTo>
                  <a:cubicBezTo>
                    <a:pt x="70511" y="34519"/>
                    <a:pt x="70639" y="34644"/>
                    <a:pt x="70722" y="34834"/>
                  </a:cubicBezTo>
                  <a:cubicBezTo>
                    <a:pt x="70877" y="35183"/>
                    <a:pt x="70935" y="35551"/>
                    <a:pt x="71013" y="35784"/>
                  </a:cubicBezTo>
                  <a:cubicBezTo>
                    <a:pt x="70897" y="36888"/>
                    <a:pt x="70509" y="37721"/>
                    <a:pt x="69947" y="38476"/>
                  </a:cubicBezTo>
                  <a:cubicBezTo>
                    <a:pt x="69753" y="38740"/>
                    <a:pt x="69129" y="38905"/>
                    <a:pt x="68663" y="38905"/>
                  </a:cubicBezTo>
                  <a:cubicBezTo>
                    <a:pt x="68480" y="38905"/>
                    <a:pt x="68322" y="38879"/>
                    <a:pt x="68224" y="38825"/>
                  </a:cubicBezTo>
                  <a:cubicBezTo>
                    <a:pt x="67797" y="38573"/>
                    <a:pt x="67410" y="37624"/>
                    <a:pt x="67642" y="37140"/>
                  </a:cubicBezTo>
                  <a:cubicBezTo>
                    <a:pt x="67875" y="36655"/>
                    <a:pt x="68185" y="36190"/>
                    <a:pt x="68572" y="35803"/>
                  </a:cubicBezTo>
                  <a:cubicBezTo>
                    <a:pt x="68979" y="35377"/>
                    <a:pt x="69521" y="35067"/>
                    <a:pt x="70006" y="34680"/>
                  </a:cubicBezTo>
                  <a:cubicBezTo>
                    <a:pt x="70132" y="34568"/>
                    <a:pt x="70247" y="34519"/>
                    <a:pt x="70349" y="34519"/>
                  </a:cubicBezTo>
                  <a:close/>
                  <a:moveTo>
                    <a:pt x="52456" y="37740"/>
                  </a:moveTo>
                  <a:lnTo>
                    <a:pt x="52456" y="37740"/>
                  </a:lnTo>
                  <a:cubicBezTo>
                    <a:pt x="52921" y="37992"/>
                    <a:pt x="53231" y="38147"/>
                    <a:pt x="53521" y="38302"/>
                  </a:cubicBezTo>
                  <a:cubicBezTo>
                    <a:pt x="54238" y="38728"/>
                    <a:pt x="54722" y="39735"/>
                    <a:pt x="54451" y="40491"/>
                  </a:cubicBezTo>
                  <a:cubicBezTo>
                    <a:pt x="54374" y="40781"/>
                    <a:pt x="53948" y="41014"/>
                    <a:pt x="53618" y="41111"/>
                  </a:cubicBezTo>
                  <a:cubicBezTo>
                    <a:pt x="53570" y="41120"/>
                    <a:pt x="53519" y="41125"/>
                    <a:pt x="53467" y="41125"/>
                  </a:cubicBezTo>
                  <a:cubicBezTo>
                    <a:pt x="53207" y="41125"/>
                    <a:pt x="52908" y="41017"/>
                    <a:pt x="52650" y="40936"/>
                  </a:cubicBezTo>
                  <a:cubicBezTo>
                    <a:pt x="52592" y="40917"/>
                    <a:pt x="52514" y="40646"/>
                    <a:pt x="52572" y="40568"/>
                  </a:cubicBezTo>
                  <a:cubicBezTo>
                    <a:pt x="52960" y="39832"/>
                    <a:pt x="52747" y="39135"/>
                    <a:pt x="52495" y="38437"/>
                  </a:cubicBezTo>
                  <a:cubicBezTo>
                    <a:pt x="52437" y="38263"/>
                    <a:pt x="52475" y="38050"/>
                    <a:pt x="52456" y="37740"/>
                  </a:cubicBezTo>
                  <a:close/>
                  <a:moveTo>
                    <a:pt x="51446" y="37810"/>
                  </a:moveTo>
                  <a:cubicBezTo>
                    <a:pt x="51564" y="37810"/>
                    <a:pt x="51693" y="37849"/>
                    <a:pt x="51759" y="37914"/>
                  </a:cubicBezTo>
                  <a:cubicBezTo>
                    <a:pt x="52611" y="38650"/>
                    <a:pt x="52533" y="40258"/>
                    <a:pt x="51662" y="40917"/>
                  </a:cubicBezTo>
                  <a:cubicBezTo>
                    <a:pt x="51571" y="40977"/>
                    <a:pt x="51421" y="41026"/>
                    <a:pt x="51314" y="41026"/>
                  </a:cubicBezTo>
                  <a:cubicBezTo>
                    <a:pt x="51284" y="41026"/>
                    <a:pt x="51257" y="41022"/>
                    <a:pt x="51236" y="41014"/>
                  </a:cubicBezTo>
                  <a:cubicBezTo>
                    <a:pt x="50936" y="40881"/>
                    <a:pt x="50653" y="40818"/>
                    <a:pt x="50382" y="40818"/>
                  </a:cubicBezTo>
                  <a:cubicBezTo>
                    <a:pt x="49865" y="40818"/>
                    <a:pt x="49395" y="41046"/>
                    <a:pt x="48950" y="41440"/>
                  </a:cubicBezTo>
                  <a:cubicBezTo>
                    <a:pt x="48911" y="41479"/>
                    <a:pt x="48853" y="41479"/>
                    <a:pt x="48795" y="41479"/>
                  </a:cubicBezTo>
                  <a:cubicBezTo>
                    <a:pt x="48776" y="39929"/>
                    <a:pt x="49841" y="38341"/>
                    <a:pt x="51294" y="37837"/>
                  </a:cubicBezTo>
                  <a:cubicBezTo>
                    <a:pt x="51337" y="37818"/>
                    <a:pt x="51391" y="37810"/>
                    <a:pt x="51446" y="37810"/>
                  </a:cubicBezTo>
                  <a:close/>
                  <a:moveTo>
                    <a:pt x="47188" y="36829"/>
                  </a:moveTo>
                  <a:cubicBezTo>
                    <a:pt x="47545" y="36829"/>
                    <a:pt x="47942" y="37050"/>
                    <a:pt x="48349" y="37508"/>
                  </a:cubicBezTo>
                  <a:cubicBezTo>
                    <a:pt x="48853" y="38069"/>
                    <a:pt x="49124" y="38747"/>
                    <a:pt x="48853" y="39580"/>
                  </a:cubicBezTo>
                  <a:cubicBezTo>
                    <a:pt x="48640" y="40181"/>
                    <a:pt x="48582" y="40839"/>
                    <a:pt x="48446" y="41479"/>
                  </a:cubicBezTo>
                  <a:cubicBezTo>
                    <a:pt x="48427" y="41595"/>
                    <a:pt x="48388" y="41692"/>
                    <a:pt x="48369" y="41750"/>
                  </a:cubicBezTo>
                  <a:cubicBezTo>
                    <a:pt x="47652" y="41052"/>
                    <a:pt x="46935" y="40355"/>
                    <a:pt x="46257" y="39638"/>
                  </a:cubicBezTo>
                  <a:cubicBezTo>
                    <a:pt x="45793" y="39154"/>
                    <a:pt x="45831" y="38573"/>
                    <a:pt x="46044" y="37972"/>
                  </a:cubicBezTo>
                  <a:cubicBezTo>
                    <a:pt x="46310" y="37221"/>
                    <a:pt x="46714" y="36829"/>
                    <a:pt x="47188" y="36829"/>
                  </a:cubicBezTo>
                  <a:close/>
                  <a:moveTo>
                    <a:pt x="45329" y="39897"/>
                  </a:moveTo>
                  <a:cubicBezTo>
                    <a:pt x="45591" y="39897"/>
                    <a:pt x="45857" y="39985"/>
                    <a:pt x="46122" y="40161"/>
                  </a:cubicBezTo>
                  <a:cubicBezTo>
                    <a:pt x="46935" y="40684"/>
                    <a:pt x="47633" y="41304"/>
                    <a:pt x="48078" y="42195"/>
                  </a:cubicBezTo>
                  <a:cubicBezTo>
                    <a:pt x="47420" y="42525"/>
                    <a:pt x="46819" y="42815"/>
                    <a:pt x="46238" y="43106"/>
                  </a:cubicBezTo>
                  <a:cubicBezTo>
                    <a:pt x="46006" y="43222"/>
                    <a:pt x="45781" y="43288"/>
                    <a:pt x="45567" y="43288"/>
                  </a:cubicBezTo>
                  <a:cubicBezTo>
                    <a:pt x="45282" y="43288"/>
                    <a:pt x="45018" y="43170"/>
                    <a:pt x="44785" y="42893"/>
                  </a:cubicBezTo>
                  <a:cubicBezTo>
                    <a:pt x="44398" y="42447"/>
                    <a:pt x="44030" y="42002"/>
                    <a:pt x="43681" y="41517"/>
                  </a:cubicBezTo>
                  <a:cubicBezTo>
                    <a:pt x="43468" y="41227"/>
                    <a:pt x="43507" y="40917"/>
                    <a:pt x="43836" y="40665"/>
                  </a:cubicBezTo>
                  <a:cubicBezTo>
                    <a:pt x="44069" y="40491"/>
                    <a:pt x="44301" y="40297"/>
                    <a:pt x="44572" y="40142"/>
                  </a:cubicBezTo>
                  <a:cubicBezTo>
                    <a:pt x="44820" y="39980"/>
                    <a:pt x="45073" y="39897"/>
                    <a:pt x="45329" y="39897"/>
                  </a:cubicBezTo>
                  <a:close/>
                  <a:moveTo>
                    <a:pt x="50236" y="41229"/>
                  </a:moveTo>
                  <a:cubicBezTo>
                    <a:pt x="50470" y="41229"/>
                    <a:pt x="50726" y="41278"/>
                    <a:pt x="51003" y="41382"/>
                  </a:cubicBezTo>
                  <a:cubicBezTo>
                    <a:pt x="51429" y="41537"/>
                    <a:pt x="51875" y="41692"/>
                    <a:pt x="52301" y="41885"/>
                  </a:cubicBezTo>
                  <a:cubicBezTo>
                    <a:pt x="53056" y="42195"/>
                    <a:pt x="53250" y="42447"/>
                    <a:pt x="53173" y="43048"/>
                  </a:cubicBezTo>
                  <a:cubicBezTo>
                    <a:pt x="53056" y="43919"/>
                    <a:pt x="52592" y="44462"/>
                    <a:pt x="51875" y="44558"/>
                  </a:cubicBezTo>
                  <a:cubicBezTo>
                    <a:pt x="51751" y="44576"/>
                    <a:pt x="51632" y="44584"/>
                    <a:pt x="51520" y="44584"/>
                  </a:cubicBezTo>
                  <a:cubicBezTo>
                    <a:pt x="50739" y="44584"/>
                    <a:pt x="50233" y="44175"/>
                    <a:pt x="49860" y="43396"/>
                  </a:cubicBezTo>
                  <a:cubicBezTo>
                    <a:pt x="49628" y="42970"/>
                    <a:pt x="49221" y="42621"/>
                    <a:pt x="48853" y="42157"/>
                  </a:cubicBezTo>
                  <a:cubicBezTo>
                    <a:pt x="49174" y="41557"/>
                    <a:pt x="49635" y="41229"/>
                    <a:pt x="50236" y="41229"/>
                  </a:cubicBezTo>
                  <a:close/>
                  <a:moveTo>
                    <a:pt x="29426" y="41465"/>
                  </a:moveTo>
                  <a:cubicBezTo>
                    <a:pt x="29981" y="41465"/>
                    <a:pt x="30591" y="41930"/>
                    <a:pt x="30432" y="42486"/>
                  </a:cubicBezTo>
                  <a:cubicBezTo>
                    <a:pt x="30412" y="43571"/>
                    <a:pt x="29735" y="44578"/>
                    <a:pt x="28843" y="44830"/>
                  </a:cubicBezTo>
                  <a:cubicBezTo>
                    <a:pt x="28728" y="44864"/>
                    <a:pt x="28623" y="44885"/>
                    <a:pt x="28530" y="44885"/>
                  </a:cubicBezTo>
                  <a:cubicBezTo>
                    <a:pt x="28310" y="44885"/>
                    <a:pt x="28156" y="44769"/>
                    <a:pt x="28088" y="44442"/>
                  </a:cubicBezTo>
                  <a:cubicBezTo>
                    <a:pt x="28049" y="44268"/>
                    <a:pt x="27972" y="44113"/>
                    <a:pt x="27914" y="43939"/>
                  </a:cubicBezTo>
                  <a:cubicBezTo>
                    <a:pt x="27565" y="42815"/>
                    <a:pt x="27972" y="42021"/>
                    <a:pt x="29076" y="41537"/>
                  </a:cubicBezTo>
                  <a:cubicBezTo>
                    <a:pt x="29184" y="41488"/>
                    <a:pt x="29304" y="41465"/>
                    <a:pt x="29426" y="41465"/>
                  </a:cubicBezTo>
                  <a:close/>
                  <a:moveTo>
                    <a:pt x="18497" y="13603"/>
                  </a:moveTo>
                  <a:cubicBezTo>
                    <a:pt x="18890" y="13603"/>
                    <a:pt x="19285" y="13633"/>
                    <a:pt x="19681" y="13701"/>
                  </a:cubicBezTo>
                  <a:cubicBezTo>
                    <a:pt x="20456" y="13837"/>
                    <a:pt x="21115" y="14205"/>
                    <a:pt x="21715" y="14728"/>
                  </a:cubicBezTo>
                  <a:cubicBezTo>
                    <a:pt x="24136" y="16801"/>
                    <a:pt x="25996" y="19357"/>
                    <a:pt x="27875" y="21895"/>
                  </a:cubicBezTo>
                  <a:cubicBezTo>
                    <a:pt x="28379" y="22612"/>
                    <a:pt x="28708" y="23387"/>
                    <a:pt x="28727" y="24239"/>
                  </a:cubicBezTo>
                  <a:cubicBezTo>
                    <a:pt x="28766" y="26428"/>
                    <a:pt x="29444" y="28481"/>
                    <a:pt x="30006" y="30554"/>
                  </a:cubicBezTo>
                  <a:cubicBezTo>
                    <a:pt x="30548" y="32510"/>
                    <a:pt x="31071" y="34466"/>
                    <a:pt x="31594" y="36423"/>
                  </a:cubicBezTo>
                  <a:cubicBezTo>
                    <a:pt x="31788" y="37159"/>
                    <a:pt x="32117" y="37798"/>
                    <a:pt x="32718" y="38282"/>
                  </a:cubicBezTo>
                  <a:cubicBezTo>
                    <a:pt x="34015" y="39328"/>
                    <a:pt x="35313" y="40374"/>
                    <a:pt x="36650" y="41362"/>
                  </a:cubicBezTo>
                  <a:cubicBezTo>
                    <a:pt x="37192" y="41750"/>
                    <a:pt x="37638" y="42118"/>
                    <a:pt x="37541" y="42854"/>
                  </a:cubicBezTo>
                  <a:cubicBezTo>
                    <a:pt x="37521" y="43086"/>
                    <a:pt x="37599" y="43319"/>
                    <a:pt x="37638" y="43590"/>
                  </a:cubicBezTo>
                  <a:cubicBezTo>
                    <a:pt x="37521" y="43532"/>
                    <a:pt x="37425" y="43512"/>
                    <a:pt x="37366" y="43474"/>
                  </a:cubicBezTo>
                  <a:cubicBezTo>
                    <a:pt x="35526" y="42118"/>
                    <a:pt x="33647" y="40801"/>
                    <a:pt x="31885" y="39367"/>
                  </a:cubicBezTo>
                  <a:cubicBezTo>
                    <a:pt x="31187" y="38786"/>
                    <a:pt x="30684" y="37914"/>
                    <a:pt x="30141" y="37120"/>
                  </a:cubicBezTo>
                  <a:cubicBezTo>
                    <a:pt x="29986" y="36907"/>
                    <a:pt x="30025" y="36558"/>
                    <a:pt x="29986" y="36249"/>
                  </a:cubicBezTo>
                  <a:cubicBezTo>
                    <a:pt x="29928" y="35784"/>
                    <a:pt x="29928" y="35299"/>
                    <a:pt x="29812" y="34834"/>
                  </a:cubicBezTo>
                  <a:cubicBezTo>
                    <a:pt x="29386" y="33033"/>
                    <a:pt x="28437" y="31445"/>
                    <a:pt x="27681" y="29779"/>
                  </a:cubicBezTo>
                  <a:cubicBezTo>
                    <a:pt x="27216" y="28752"/>
                    <a:pt x="26829" y="27706"/>
                    <a:pt x="26461" y="26621"/>
                  </a:cubicBezTo>
                  <a:cubicBezTo>
                    <a:pt x="26306" y="26215"/>
                    <a:pt x="26267" y="25750"/>
                    <a:pt x="26287" y="25304"/>
                  </a:cubicBezTo>
                  <a:cubicBezTo>
                    <a:pt x="26325" y="23522"/>
                    <a:pt x="25802" y="21914"/>
                    <a:pt x="24737" y="20481"/>
                  </a:cubicBezTo>
                  <a:cubicBezTo>
                    <a:pt x="24195" y="19764"/>
                    <a:pt x="23478" y="19416"/>
                    <a:pt x="22587" y="19338"/>
                  </a:cubicBezTo>
                  <a:cubicBezTo>
                    <a:pt x="21231" y="19241"/>
                    <a:pt x="19856" y="19164"/>
                    <a:pt x="18519" y="18912"/>
                  </a:cubicBezTo>
                  <a:cubicBezTo>
                    <a:pt x="17260" y="18679"/>
                    <a:pt x="16040" y="18215"/>
                    <a:pt x="14781" y="17943"/>
                  </a:cubicBezTo>
                  <a:cubicBezTo>
                    <a:pt x="14348" y="17845"/>
                    <a:pt x="13900" y="17785"/>
                    <a:pt x="13462" y="17785"/>
                  </a:cubicBezTo>
                  <a:cubicBezTo>
                    <a:pt x="13212" y="17785"/>
                    <a:pt x="12966" y="17804"/>
                    <a:pt x="12727" y="17847"/>
                  </a:cubicBezTo>
                  <a:cubicBezTo>
                    <a:pt x="11720" y="18040"/>
                    <a:pt x="10752" y="18408"/>
                    <a:pt x="9783" y="18718"/>
                  </a:cubicBezTo>
                  <a:cubicBezTo>
                    <a:pt x="9337" y="18873"/>
                    <a:pt x="9028" y="19202"/>
                    <a:pt x="8931" y="19687"/>
                  </a:cubicBezTo>
                  <a:cubicBezTo>
                    <a:pt x="8582" y="21217"/>
                    <a:pt x="8253" y="22747"/>
                    <a:pt x="7923" y="24278"/>
                  </a:cubicBezTo>
                  <a:cubicBezTo>
                    <a:pt x="7982" y="24297"/>
                    <a:pt x="8059" y="24316"/>
                    <a:pt x="8117" y="24336"/>
                  </a:cubicBezTo>
                  <a:cubicBezTo>
                    <a:pt x="8175" y="24142"/>
                    <a:pt x="8233" y="23968"/>
                    <a:pt x="8291" y="23793"/>
                  </a:cubicBezTo>
                  <a:cubicBezTo>
                    <a:pt x="8563" y="22534"/>
                    <a:pt x="8834" y="21275"/>
                    <a:pt x="9105" y="20016"/>
                  </a:cubicBezTo>
                  <a:cubicBezTo>
                    <a:pt x="9241" y="19435"/>
                    <a:pt x="9609" y="19048"/>
                    <a:pt x="10170" y="18893"/>
                  </a:cubicBezTo>
                  <a:cubicBezTo>
                    <a:pt x="11197" y="18602"/>
                    <a:pt x="12243" y="18311"/>
                    <a:pt x="13289" y="18079"/>
                  </a:cubicBezTo>
                  <a:cubicBezTo>
                    <a:pt x="13392" y="18053"/>
                    <a:pt x="13502" y="18042"/>
                    <a:pt x="13615" y="18042"/>
                  </a:cubicBezTo>
                  <a:cubicBezTo>
                    <a:pt x="13840" y="18042"/>
                    <a:pt x="14077" y="18085"/>
                    <a:pt x="14296" y="18137"/>
                  </a:cubicBezTo>
                  <a:cubicBezTo>
                    <a:pt x="15730" y="18486"/>
                    <a:pt x="17163" y="18970"/>
                    <a:pt x="18616" y="19241"/>
                  </a:cubicBezTo>
                  <a:cubicBezTo>
                    <a:pt x="19952" y="19493"/>
                    <a:pt x="21328" y="19532"/>
                    <a:pt x="22684" y="19648"/>
                  </a:cubicBezTo>
                  <a:cubicBezTo>
                    <a:pt x="23439" y="19706"/>
                    <a:pt x="24040" y="20055"/>
                    <a:pt x="24485" y="20675"/>
                  </a:cubicBezTo>
                  <a:cubicBezTo>
                    <a:pt x="25512" y="21992"/>
                    <a:pt x="25880" y="23503"/>
                    <a:pt x="25919" y="25149"/>
                  </a:cubicBezTo>
                  <a:cubicBezTo>
                    <a:pt x="25919" y="25827"/>
                    <a:pt x="25957" y="26544"/>
                    <a:pt x="26209" y="27144"/>
                  </a:cubicBezTo>
                  <a:cubicBezTo>
                    <a:pt x="26926" y="28907"/>
                    <a:pt x="27759" y="30612"/>
                    <a:pt x="28514" y="32355"/>
                  </a:cubicBezTo>
                  <a:cubicBezTo>
                    <a:pt x="28940" y="33362"/>
                    <a:pt x="29270" y="34408"/>
                    <a:pt x="29618" y="35435"/>
                  </a:cubicBezTo>
                  <a:cubicBezTo>
                    <a:pt x="29676" y="35590"/>
                    <a:pt x="29696" y="35764"/>
                    <a:pt x="29657" y="35919"/>
                  </a:cubicBezTo>
                  <a:cubicBezTo>
                    <a:pt x="29444" y="36791"/>
                    <a:pt x="29870" y="37411"/>
                    <a:pt x="30316" y="38108"/>
                  </a:cubicBezTo>
                  <a:cubicBezTo>
                    <a:pt x="31168" y="39425"/>
                    <a:pt x="32330" y="40413"/>
                    <a:pt x="33628" y="41265"/>
                  </a:cubicBezTo>
                  <a:cubicBezTo>
                    <a:pt x="34751" y="42021"/>
                    <a:pt x="35817" y="42834"/>
                    <a:pt x="36940" y="43590"/>
                  </a:cubicBezTo>
                  <a:cubicBezTo>
                    <a:pt x="37308" y="43842"/>
                    <a:pt x="37715" y="44016"/>
                    <a:pt x="38122" y="44249"/>
                  </a:cubicBezTo>
                  <a:cubicBezTo>
                    <a:pt x="37834" y="44388"/>
                    <a:pt x="37550" y="44457"/>
                    <a:pt x="37279" y="44457"/>
                  </a:cubicBezTo>
                  <a:cubicBezTo>
                    <a:pt x="36948" y="44457"/>
                    <a:pt x="36636" y="44354"/>
                    <a:pt x="36359" y="44152"/>
                  </a:cubicBezTo>
                  <a:cubicBezTo>
                    <a:pt x="34306" y="42660"/>
                    <a:pt x="32233" y="41169"/>
                    <a:pt x="30161" y="39677"/>
                  </a:cubicBezTo>
                  <a:cubicBezTo>
                    <a:pt x="30044" y="39580"/>
                    <a:pt x="29889" y="39542"/>
                    <a:pt x="29735" y="39464"/>
                  </a:cubicBezTo>
                  <a:cubicBezTo>
                    <a:pt x="29696" y="39522"/>
                    <a:pt x="29676" y="39580"/>
                    <a:pt x="29638" y="39638"/>
                  </a:cubicBezTo>
                  <a:cubicBezTo>
                    <a:pt x="30703" y="40452"/>
                    <a:pt x="31807" y="41246"/>
                    <a:pt x="32873" y="42079"/>
                  </a:cubicBezTo>
                  <a:cubicBezTo>
                    <a:pt x="33938" y="42912"/>
                    <a:pt x="35003" y="43784"/>
                    <a:pt x="36088" y="44636"/>
                  </a:cubicBezTo>
                  <a:cubicBezTo>
                    <a:pt x="35933" y="44752"/>
                    <a:pt x="35739" y="44888"/>
                    <a:pt x="35526" y="45043"/>
                  </a:cubicBezTo>
                  <a:cubicBezTo>
                    <a:pt x="34073" y="43512"/>
                    <a:pt x="32253" y="42525"/>
                    <a:pt x="30509" y="41420"/>
                  </a:cubicBezTo>
                  <a:cubicBezTo>
                    <a:pt x="30083" y="41169"/>
                    <a:pt x="29657" y="40897"/>
                    <a:pt x="29250" y="40626"/>
                  </a:cubicBezTo>
                  <a:cubicBezTo>
                    <a:pt x="28185" y="39929"/>
                    <a:pt x="27391" y="39038"/>
                    <a:pt x="26829" y="37876"/>
                  </a:cubicBezTo>
                  <a:cubicBezTo>
                    <a:pt x="26190" y="36558"/>
                    <a:pt x="25376" y="35319"/>
                    <a:pt x="24601" y="34060"/>
                  </a:cubicBezTo>
                  <a:cubicBezTo>
                    <a:pt x="23923" y="32975"/>
                    <a:pt x="23381" y="31851"/>
                    <a:pt x="23517" y="30534"/>
                  </a:cubicBezTo>
                  <a:cubicBezTo>
                    <a:pt x="23710" y="28655"/>
                    <a:pt x="22606" y="27396"/>
                    <a:pt x="21425" y="26195"/>
                  </a:cubicBezTo>
                  <a:cubicBezTo>
                    <a:pt x="21250" y="26002"/>
                    <a:pt x="21076" y="25827"/>
                    <a:pt x="20940" y="25633"/>
                  </a:cubicBezTo>
                  <a:cubicBezTo>
                    <a:pt x="20457" y="24859"/>
                    <a:pt x="19799" y="24463"/>
                    <a:pt x="19072" y="24463"/>
                  </a:cubicBezTo>
                  <a:cubicBezTo>
                    <a:pt x="18634" y="24463"/>
                    <a:pt x="18171" y="24606"/>
                    <a:pt x="17705" y="24897"/>
                  </a:cubicBezTo>
                  <a:cubicBezTo>
                    <a:pt x="16330" y="25769"/>
                    <a:pt x="15691" y="27125"/>
                    <a:pt x="15207" y="28617"/>
                  </a:cubicBezTo>
                  <a:cubicBezTo>
                    <a:pt x="14742" y="30050"/>
                    <a:pt x="14219" y="31464"/>
                    <a:pt x="13618" y="32839"/>
                  </a:cubicBezTo>
                  <a:cubicBezTo>
                    <a:pt x="12805" y="34699"/>
                    <a:pt x="11255" y="35803"/>
                    <a:pt x="9299" y="35997"/>
                  </a:cubicBezTo>
                  <a:cubicBezTo>
                    <a:pt x="9095" y="36017"/>
                    <a:pt x="8893" y="36026"/>
                    <a:pt x="8694" y="36026"/>
                  </a:cubicBezTo>
                  <a:cubicBezTo>
                    <a:pt x="6945" y="36026"/>
                    <a:pt x="5393" y="35265"/>
                    <a:pt x="4262" y="33769"/>
                  </a:cubicBezTo>
                  <a:cubicBezTo>
                    <a:pt x="3991" y="33382"/>
                    <a:pt x="3894" y="32859"/>
                    <a:pt x="3720" y="32413"/>
                  </a:cubicBezTo>
                  <a:lnTo>
                    <a:pt x="3604" y="32413"/>
                  </a:lnTo>
                  <a:cubicBezTo>
                    <a:pt x="3643" y="32704"/>
                    <a:pt x="3604" y="33072"/>
                    <a:pt x="3759" y="33304"/>
                  </a:cubicBezTo>
                  <a:cubicBezTo>
                    <a:pt x="4185" y="33963"/>
                    <a:pt x="4592" y="34757"/>
                    <a:pt x="5212" y="35183"/>
                  </a:cubicBezTo>
                  <a:cubicBezTo>
                    <a:pt x="6445" y="36056"/>
                    <a:pt x="7706" y="36431"/>
                    <a:pt x="8882" y="36431"/>
                  </a:cubicBezTo>
                  <a:cubicBezTo>
                    <a:pt x="11308" y="36431"/>
                    <a:pt x="13378" y="34836"/>
                    <a:pt x="14122" y="32723"/>
                  </a:cubicBezTo>
                  <a:cubicBezTo>
                    <a:pt x="14722" y="31077"/>
                    <a:pt x="15304" y="29411"/>
                    <a:pt x="15904" y="27764"/>
                  </a:cubicBezTo>
                  <a:cubicBezTo>
                    <a:pt x="16311" y="26602"/>
                    <a:pt x="17047" y="25692"/>
                    <a:pt x="18132" y="25091"/>
                  </a:cubicBezTo>
                  <a:cubicBezTo>
                    <a:pt x="18452" y="24915"/>
                    <a:pt x="18729" y="24825"/>
                    <a:pt x="18992" y="24825"/>
                  </a:cubicBezTo>
                  <a:cubicBezTo>
                    <a:pt x="19365" y="24825"/>
                    <a:pt x="19710" y="25007"/>
                    <a:pt x="20107" y="25382"/>
                  </a:cubicBezTo>
                  <a:cubicBezTo>
                    <a:pt x="20107" y="25420"/>
                    <a:pt x="20107" y="25459"/>
                    <a:pt x="20088" y="25459"/>
                  </a:cubicBezTo>
                  <a:cubicBezTo>
                    <a:pt x="18364" y="25905"/>
                    <a:pt x="18170" y="27377"/>
                    <a:pt x="17919" y="28733"/>
                  </a:cubicBezTo>
                  <a:cubicBezTo>
                    <a:pt x="17686" y="30069"/>
                    <a:pt x="17647" y="31425"/>
                    <a:pt x="17396" y="32742"/>
                  </a:cubicBezTo>
                  <a:cubicBezTo>
                    <a:pt x="17260" y="33459"/>
                    <a:pt x="16931" y="34157"/>
                    <a:pt x="16582" y="34815"/>
                  </a:cubicBezTo>
                  <a:cubicBezTo>
                    <a:pt x="16098" y="35726"/>
                    <a:pt x="15497" y="36558"/>
                    <a:pt x="14974" y="37430"/>
                  </a:cubicBezTo>
                  <a:cubicBezTo>
                    <a:pt x="14553" y="38144"/>
                    <a:pt x="13994" y="38460"/>
                    <a:pt x="13198" y="38460"/>
                  </a:cubicBezTo>
                  <a:cubicBezTo>
                    <a:pt x="13152" y="38460"/>
                    <a:pt x="13105" y="38459"/>
                    <a:pt x="13057" y="38457"/>
                  </a:cubicBezTo>
                  <a:cubicBezTo>
                    <a:pt x="12646" y="38433"/>
                    <a:pt x="12236" y="38421"/>
                    <a:pt x="11826" y="38421"/>
                  </a:cubicBezTo>
                  <a:cubicBezTo>
                    <a:pt x="9938" y="38421"/>
                    <a:pt x="8065" y="38673"/>
                    <a:pt x="6219" y="39135"/>
                  </a:cubicBezTo>
                  <a:cubicBezTo>
                    <a:pt x="5961" y="39198"/>
                    <a:pt x="5722" y="39228"/>
                    <a:pt x="5497" y="39228"/>
                  </a:cubicBezTo>
                  <a:cubicBezTo>
                    <a:pt x="4823" y="39228"/>
                    <a:pt x="4261" y="38960"/>
                    <a:pt x="3623" y="38495"/>
                  </a:cubicBezTo>
                  <a:cubicBezTo>
                    <a:pt x="1706" y="37120"/>
                    <a:pt x="931" y="35222"/>
                    <a:pt x="814" y="33014"/>
                  </a:cubicBezTo>
                  <a:cubicBezTo>
                    <a:pt x="718" y="31445"/>
                    <a:pt x="1144" y="29953"/>
                    <a:pt x="2616" y="29004"/>
                  </a:cubicBezTo>
                  <a:cubicBezTo>
                    <a:pt x="3275" y="28578"/>
                    <a:pt x="3817" y="28035"/>
                    <a:pt x="3991" y="27280"/>
                  </a:cubicBezTo>
                  <a:cubicBezTo>
                    <a:pt x="4340" y="25866"/>
                    <a:pt x="5463" y="25188"/>
                    <a:pt x="6451" y="24355"/>
                  </a:cubicBezTo>
                  <a:lnTo>
                    <a:pt x="6606" y="24413"/>
                  </a:lnTo>
                  <a:cubicBezTo>
                    <a:pt x="6471" y="24936"/>
                    <a:pt x="6413" y="25498"/>
                    <a:pt x="6180" y="25963"/>
                  </a:cubicBezTo>
                  <a:cubicBezTo>
                    <a:pt x="5831" y="26583"/>
                    <a:pt x="5386" y="27144"/>
                    <a:pt x="4940" y="27706"/>
                  </a:cubicBezTo>
                  <a:cubicBezTo>
                    <a:pt x="4243" y="28636"/>
                    <a:pt x="3410" y="29469"/>
                    <a:pt x="3178" y="30670"/>
                  </a:cubicBezTo>
                  <a:cubicBezTo>
                    <a:pt x="3139" y="30883"/>
                    <a:pt x="3178" y="31115"/>
                    <a:pt x="3178" y="31328"/>
                  </a:cubicBezTo>
                  <a:cubicBezTo>
                    <a:pt x="3236" y="31348"/>
                    <a:pt x="3294" y="31348"/>
                    <a:pt x="3352" y="31367"/>
                  </a:cubicBezTo>
                  <a:cubicBezTo>
                    <a:pt x="3410" y="31232"/>
                    <a:pt x="3488" y="31115"/>
                    <a:pt x="3526" y="30980"/>
                  </a:cubicBezTo>
                  <a:cubicBezTo>
                    <a:pt x="3739" y="29663"/>
                    <a:pt x="4475" y="28617"/>
                    <a:pt x="5444" y="27764"/>
                  </a:cubicBezTo>
                  <a:cubicBezTo>
                    <a:pt x="6471" y="26815"/>
                    <a:pt x="6955" y="25692"/>
                    <a:pt x="6994" y="24297"/>
                  </a:cubicBezTo>
                  <a:cubicBezTo>
                    <a:pt x="7013" y="22864"/>
                    <a:pt x="7090" y="21430"/>
                    <a:pt x="7265" y="19997"/>
                  </a:cubicBezTo>
                  <a:cubicBezTo>
                    <a:pt x="7439" y="18602"/>
                    <a:pt x="8059" y="17324"/>
                    <a:pt x="8931" y="16258"/>
                  </a:cubicBezTo>
                  <a:cubicBezTo>
                    <a:pt x="9299" y="15793"/>
                    <a:pt x="10035" y="15541"/>
                    <a:pt x="10635" y="15367"/>
                  </a:cubicBezTo>
                  <a:cubicBezTo>
                    <a:pt x="12301" y="14863"/>
                    <a:pt x="14006" y="14437"/>
                    <a:pt x="15691" y="14011"/>
                  </a:cubicBezTo>
                  <a:cubicBezTo>
                    <a:pt x="16609" y="13778"/>
                    <a:pt x="17547" y="13603"/>
                    <a:pt x="18497" y="13603"/>
                  </a:cubicBezTo>
                  <a:close/>
                  <a:moveTo>
                    <a:pt x="42965" y="41800"/>
                  </a:moveTo>
                  <a:cubicBezTo>
                    <a:pt x="43102" y="41800"/>
                    <a:pt x="43290" y="41903"/>
                    <a:pt x="43391" y="42021"/>
                  </a:cubicBezTo>
                  <a:cubicBezTo>
                    <a:pt x="43739" y="42350"/>
                    <a:pt x="44010" y="42757"/>
                    <a:pt x="44340" y="43106"/>
                  </a:cubicBezTo>
                  <a:cubicBezTo>
                    <a:pt x="44692" y="43472"/>
                    <a:pt x="45092" y="43714"/>
                    <a:pt x="45552" y="43714"/>
                  </a:cubicBezTo>
                  <a:cubicBezTo>
                    <a:pt x="45750" y="43714"/>
                    <a:pt x="45959" y="43669"/>
                    <a:pt x="46180" y="43571"/>
                  </a:cubicBezTo>
                  <a:lnTo>
                    <a:pt x="46180" y="43571"/>
                  </a:lnTo>
                  <a:cubicBezTo>
                    <a:pt x="46335" y="45062"/>
                    <a:pt x="46083" y="45469"/>
                    <a:pt x="44766" y="45759"/>
                  </a:cubicBezTo>
                  <a:cubicBezTo>
                    <a:pt x="44882" y="45508"/>
                    <a:pt x="45018" y="45275"/>
                    <a:pt x="45037" y="45023"/>
                  </a:cubicBezTo>
                  <a:cubicBezTo>
                    <a:pt x="45056" y="44791"/>
                    <a:pt x="44998" y="44365"/>
                    <a:pt x="44863" y="44326"/>
                  </a:cubicBezTo>
                  <a:cubicBezTo>
                    <a:pt x="44224" y="44113"/>
                    <a:pt x="43546" y="43919"/>
                    <a:pt x="42868" y="43842"/>
                  </a:cubicBezTo>
                  <a:cubicBezTo>
                    <a:pt x="42860" y="43841"/>
                    <a:pt x="42853" y="43841"/>
                    <a:pt x="42846" y="43841"/>
                  </a:cubicBezTo>
                  <a:cubicBezTo>
                    <a:pt x="42598" y="43841"/>
                    <a:pt x="42299" y="44156"/>
                    <a:pt x="42073" y="44307"/>
                  </a:cubicBezTo>
                  <a:cubicBezTo>
                    <a:pt x="41918" y="43648"/>
                    <a:pt x="41764" y="42989"/>
                    <a:pt x="41589" y="42292"/>
                  </a:cubicBezTo>
                  <a:cubicBezTo>
                    <a:pt x="42015" y="42137"/>
                    <a:pt x="42441" y="41943"/>
                    <a:pt x="42906" y="41808"/>
                  </a:cubicBezTo>
                  <a:cubicBezTo>
                    <a:pt x="42924" y="41803"/>
                    <a:pt x="42944" y="41800"/>
                    <a:pt x="42965" y="41800"/>
                  </a:cubicBezTo>
                  <a:close/>
                  <a:moveTo>
                    <a:pt x="38942" y="40816"/>
                  </a:moveTo>
                  <a:cubicBezTo>
                    <a:pt x="38986" y="40816"/>
                    <a:pt x="39024" y="40823"/>
                    <a:pt x="39052" y="40839"/>
                  </a:cubicBezTo>
                  <a:cubicBezTo>
                    <a:pt x="39923" y="41420"/>
                    <a:pt x="40892" y="41924"/>
                    <a:pt x="41318" y="42970"/>
                  </a:cubicBezTo>
                  <a:cubicBezTo>
                    <a:pt x="41454" y="43280"/>
                    <a:pt x="41492" y="43629"/>
                    <a:pt x="41589" y="44035"/>
                  </a:cubicBezTo>
                  <a:cubicBezTo>
                    <a:pt x="41415" y="44636"/>
                    <a:pt x="41221" y="45295"/>
                    <a:pt x="40989" y="45934"/>
                  </a:cubicBezTo>
                  <a:cubicBezTo>
                    <a:pt x="40936" y="46103"/>
                    <a:pt x="40854" y="46197"/>
                    <a:pt x="40753" y="46197"/>
                  </a:cubicBezTo>
                  <a:cubicBezTo>
                    <a:pt x="40669" y="46197"/>
                    <a:pt x="40571" y="46132"/>
                    <a:pt x="40466" y="45992"/>
                  </a:cubicBezTo>
                  <a:cubicBezTo>
                    <a:pt x="39981" y="45353"/>
                    <a:pt x="39497" y="44752"/>
                    <a:pt x="38722" y="44365"/>
                  </a:cubicBezTo>
                  <a:cubicBezTo>
                    <a:pt x="37638" y="43842"/>
                    <a:pt x="37618" y="41672"/>
                    <a:pt x="38606" y="40917"/>
                  </a:cubicBezTo>
                  <a:cubicBezTo>
                    <a:pt x="38689" y="40861"/>
                    <a:pt x="38832" y="40816"/>
                    <a:pt x="38942" y="40816"/>
                  </a:cubicBezTo>
                  <a:close/>
                  <a:moveTo>
                    <a:pt x="43176" y="44224"/>
                  </a:moveTo>
                  <a:cubicBezTo>
                    <a:pt x="43468" y="44224"/>
                    <a:pt x="43813" y="44345"/>
                    <a:pt x="44320" y="44500"/>
                  </a:cubicBezTo>
                  <a:cubicBezTo>
                    <a:pt x="44630" y="44578"/>
                    <a:pt x="44708" y="44791"/>
                    <a:pt x="44572" y="45081"/>
                  </a:cubicBezTo>
                  <a:cubicBezTo>
                    <a:pt x="44301" y="45624"/>
                    <a:pt x="43972" y="46050"/>
                    <a:pt x="43274" y="46127"/>
                  </a:cubicBezTo>
                  <a:cubicBezTo>
                    <a:pt x="42635" y="46205"/>
                    <a:pt x="42015" y="46360"/>
                    <a:pt x="41260" y="46496"/>
                  </a:cubicBezTo>
                  <a:cubicBezTo>
                    <a:pt x="41531" y="45992"/>
                    <a:pt x="41705" y="45527"/>
                    <a:pt x="41996" y="45120"/>
                  </a:cubicBezTo>
                  <a:cubicBezTo>
                    <a:pt x="42477" y="44449"/>
                    <a:pt x="42777" y="44224"/>
                    <a:pt x="43176" y="44224"/>
                  </a:cubicBezTo>
                  <a:close/>
                  <a:moveTo>
                    <a:pt x="48365" y="42663"/>
                  </a:moveTo>
                  <a:cubicBezTo>
                    <a:pt x="48760" y="42663"/>
                    <a:pt x="49221" y="42906"/>
                    <a:pt x="49395" y="43319"/>
                  </a:cubicBezTo>
                  <a:cubicBezTo>
                    <a:pt x="49628" y="43822"/>
                    <a:pt x="49783" y="44365"/>
                    <a:pt x="49899" y="44888"/>
                  </a:cubicBezTo>
                  <a:cubicBezTo>
                    <a:pt x="50035" y="45469"/>
                    <a:pt x="49802" y="45914"/>
                    <a:pt x="49299" y="46205"/>
                  </a:cubicBezTo>
                  <a:cubicBezTo>
                    <a:pt x="48795" y="46476"/>
                    <a:pt x="48272" y="46728"/>
                    <a:pt x="47768" y="46999"/>
                  </a:cubicBezTo>
                  <a:cubicBezTo>
                    <a:pt x="47660" y="47057"/>
                    <a:pt x="47560" y="47085"/>
                    <a:pt x="47471" y="47085"/>
                  </a:cubicBezTo>
                  <a:cubicBezTo>
                    <a:pt x="47290" y="47085"/>
                    <a:pt x="47155" y="46968"/>
                    <a:pt x="47090" y="46747"/>
                  </a:cubicBezTo>
                  <a:cubicBezTo>
                    <a:pt x="46877" y="46089"/>
                    <a:pt x="46684" y="45430"/>
                    <a:pt x="46490" y="44772"/>
                  </a:cubicBezTo>
                  <a:cubicBezTo>
                    <a:pt x="46606" y="43532"/>
                    <a:pt x="46955" y="43067"/>
                    <a:pt x="48117" y="42699"/>
                  </a:cubicBezTo>
                  <a:cubicBezTo>
                    <a:pt x="48194" y="42674"/>
                    <a:pt x="48278" y="42663"/>
                    <a:pt x="48365" y="42663"/>
                  </a:cubicBezTo>
                  <a:close/>
                  <a:moveTo>
                    <a:pt x="37809" y="44713"/>
                  </a:moveTo>
                  <a:cubicBezTo>
                    <a:pt x="38147" y="44713"/>
                    <a:pt x="38489" y="44775"/>
                    <a:pt x="38819" y="44907"/>
                  </a:cubicBezTo>
                  <a:cubicBezTo>
                    <a:pt x="39342" y="45120"/>
                    <a:pt x="39749" y="45682"/>
                    <a:pt x="40291" y="46127"/>
                  </a:cubicBezTo>
                  <a:cubicBezTo>
                    <a:pt x="39303" y="46767"/>
                    <a:pt x="38529" y="47328"/>
                    <a:pt x="37696" y="47793"/>
                  </a:cubicBezTo>
                  <a:cubicBezTo>
                    <a:pt x="37532" y="47883"/>
                    <a:pt x="37313" y="47922"/>
                    <a:pt x="37070" y="47922"/>
                  </a:cubicBezTo>
                  <a:cubicBezTo>
                    <a:pt x="36363" y="47922"/>
                    <a:pt x="35456" y="47586"/>
                    <a:pt x="35139" y="47154"/>
                  </a:cubicBezTo>
                  <a:cubicBezTo>
                    <a:pt x="35023" y="47019"/>
                    <a:pt x="35003" y="46709"/>
                    <a:pt x="35081" y="46534"/>
                  </a:cubicBezTo>
                  <a:cubicBezTo>
                    <a:pt x="35560" y="45427"/>
                    <a:pt x="36662" y="44713"/>
                    <a:pt x="37809" y="44713"/>
                  </a:cubicBezTo>
                  <a:close/>
                  <a:moveTo>
                    <a:pt x="43713" y="46433"/>
                  </a:moveTo>
                  <a:cubicBezTo>
                    <a:pt x="43767" y="46433"/>
                    <a:pt x="43821" y="46434"/>
                    <a:pt x="43875" y="46437"/>
                  </a:cubicBezTo>
                  <a:cubicBezTo>
                    <a:pt x="44320" y="46476"/>
                    <a:pt x="44805" y="46825"/>
                    <a:pt x="45211" y="47135"/>
                  </a:cubicBezTo>
                  <a:cubicBezTo>
                    <a:pt x="45502" y="47348"/>
                    <a:pt x="45676" y="47735"/>
                    <a:pt x="45928" y="48045"/>
                  </a:cubicBezTo>
                  <a:cubicBezTo>
                    <a:pt x="46238" y="48433"/>
                    <a:pt x="46180" y="48781"/>
                    <a:pt x="45793" y="48994"/>
                  </a:cubicBezTo>
                  <a:cubicBezTo>
                    <a:pt x="45328" y="49265"/>
                    <a:pt x="44824" y="49440"/>
                    <a:pt x="44379" y="49653"/>
                  </a:cubicBezTo>
                  <a:cubicBezTo>
                    <a:pt x="44010" y="49479"/>
                    <a:pt x="43759" y="49401"/>
                    <a:pt x="43507" y="49246"/>
                  </a:cubicBezTo>
                  <a:cubicBezTo>
                    <a:pt x="43023" y="48956"/>
                    <a:pt x="42480" y="48704"/>
                    <a:pt x="42112" y="48278"/>
                  </a:cubicBezTo>
                  <a:cubicBezTo>
                    <a:pt x="41822" y="47948"/>
                    <a:pt x="41725" y="47425"/>
                    <a:pt x="41570" y="46980"/>
                  </a:cubicBezTo>
                  <a:cubicBezTo>
                    <a:pt x="41550" y="46922"/>
                    <a:pt x="41744" y="46747"/>
                    <a:pt x="41860" y="46728"/>
                  </a:cubicBezTo>
                  <a:cubicBezTo>
                    <a:pt x="42483" y="46621"/>
                    <a:pt x="43106" y="46433"/>
                    <a:pt x="43713" y="46433"/>
                  </a:cubicBezTo>
                  <a:close/>
                  <a:moveTo>
                    <a:pt x="40434" y="46580"/>
                  </a:moveTo>
                  <a:cubicBezTo>
                    <a:pt x="40611" y="46580"/>
                    <a:pt x="40854" y="46712"/>
                    <a:pt x="40969" y="46844"/>
                  </a:cubicBezTo>
                  <a:cubicBezTo>
                    <a:pt x="42035" y="48065"/>
                    <a:pt x="41725" y="49711"/>
                    <a:pt x="40311" y="50505"/>
                  </a:cubicBezTo>
                  <a:cubicBezTo>
                    <a:pt x="40198" y="50575"/>
                    <a:pt x="40035" y="50625"/>
                    <a:pt x="39895" y="50625"/>
                  </a:cubicBezTo>
                  <a:cubicBezTo>
                    <a:pt x="39842" y="50625"/>
                    <a:pt x="39792" y="50618"/>
                    <a:pt x="39749" y="50602"/>
                  </a:cubicBezTo>
                  <a:cubicBezTo>
                    <a:pt x="39323" y="50408"/>
                    <a:pt x="38916" y="50195"/>
                    <a:pt x="38529" y="49924"/>
                  </a:cubicBezTo>
                  <a:cubicBezTo>
                    <a:pt x="38374" y="49827"/>
                    <a:pt x="38335" y="49556"/>
                    <a:pt x="38296" y="49479"/>
                  </a:cubicBezTo>
                  <a:cubicBezTo>
                    <a:pt x="38354" y="48045"/>
                    <a:pt x="39090" y="47019"/>
                    <a:pt x="40349" y="46592"/>
                  </a:cubicBezTo>
                  <a:cubicBezTo>
                    <a:pt x="40375" y="46584"/>
                    <a:pt x="40404" y="46580"/>
                    <a:pt x="40434" y="46580"/>
                  </a:cubicBezTo>
                  <a:close/>
                  <a:moveTo>
                    <a:pt x="17933" y="1"/>
                  </a:moveTo>
                  <a:cubicBezTo>
                    <a:pt x="17765" y="1"/>
                    <a:pt x="17585" y="84"/>
                    <a:pt x="17396" y="258"/>
                  </a:cubicBezTo>
                  <a:cubicBezTo>
                    <a:pt x="16969" y="626"/>
                    <a:pt x="16640" y="1110"/>
                    <a:pt x="16311" y="1556"/>
                  </a:cubicBezTo>
                  <a:cubicBezTo>
                    <a:pt x="16175" y="1750"/>
                    <a:pt x="16136" y="2001"/>
                    <a:pt x="16020" y="2292"/>
                  </a:cubicBezTo>
                  <a:cubicBezTo>
                    <a:pt x="15603" y="1806"/>
                    <a:pt x="15117" y="1648"/>
                    <a:pt x="14603" y="1648"/>
                  </a:cubicBezTo>
                  <a:cubicBezTo>
                    <a:pt x="14401" y="1648"/>
                    <a:pt x="14194" y="1673"/>
                    <a:pt x="13986" y="1711"/>
                  </a:cubicBezTo>
                  <a:cubicBezTo>
                    <a:pt x="13076" y="1905"/>
                    <a:pt x="12669" y="2912"/>
                    <a:pt x="13231" y="3667"/>
                  </a:cubicBezTo>
                  <a:cubicBezTo>
                    <a:pt x="13463" y="3997"/>
                    <a:pt x="13735" y="4307"/>
                    <a:pt x="13928" y="4558"/>
                  </a:cubicBezTo>
                  <a:cubicBezTo>
                    <a:pt x="13618" y="5081"/>
                    <a:pt x="13192" y="5643"/>
                    <a:pt x="12882" y="6282"/>
                  </a:cubicBezTo>
                  <a:cubicBezTo>
                    <a:pt x="12456" y="7154"/>
                    <a:pt x="12824" y="7677"/>
                    <a:pt x="13793" y="7696"/>
                  </a:cubicBezTo>
                  <a:cubicBezTo>
                    <a:pt x="13967" y="7696"/>
                    <a:pt x="14161" y="7677"/>
                    <a:pt x="14316" y="7619"/>
                  </a:cubicBezTo>
                  <a:cubicBezTo>
                    <a:pt x="14916" y="7425"/>
                    <a:pt x="15497" y="7212"/>
                    <a:pt x="16156" y="6980"/>
                  </a:cubicBezTo>
                  <a:lnTo>
                    <a:pt x="16156" y="6980"/>
                  </a:lnTo>
                  <a:cubicBezTo>
                    <a:pt x="16001" y="7386"/>
                    <a:pt x="15885" y="7774"/>
                    <a:pt x="15710" y="8123"/>
                  </a:cubicBezTo>
                  <a:cubicBezTo>
                    <a:pt x="15265" y="9091"/>
                    <a:pt x="14722" y="10021"/>
                    <a:pt x="14374" y="11009"/>
                  </a:cubicBezTo>
                  <a:cubicBezTo>
                    <a:pt x="13831" y="12578"/>
                    <a:pt x="12824" y="13585"/>
                    <a:pt x="11294" y="14147"/>
                  </a:cubicBezTo>
                  <a:cubicBezTo>
                    <a:pt x="11100" y="14205"/>
                    <a:pt x="10945" y="14321"/>
                    <a:pt x="10752" y="14399"/>
                  </a:cubicBezTo>
                  <a:cubicBezTo>
                    <a:pt x="9241" y="14999"/>
                    <a:pt x="8272" y="16161"/>
                    <a:pt x="7517" y="17556"/>
                  </a:cubicBezTo>
                  <a:cubicBezTo>
                    <a:pt x="6703" y="19106"/>
                    <a:pt x="6471" y="20771"/>
                    <a:pt x="6587" y="22457"/>
                  </a:cubicBezTo>
                  <a:cubicBezTo>
                    <a:pt x="6664" y="23580"/>
                    <a:pt x="6219" y="24297"/>
                    <a:pt x="5328" y="24820"/>
                  </a:cubicBezTo>
                  <a:cubicBezTo>
                    <a:pt x="4475" y="25343"/>
                    <a:pt x="3875" y="26060"/>
                    <a:pt x="3584" y="27048"/>
                  </a:cubicBezTo>
                  <a:cubicBezTo>
                    <a:pt x="3391" y="27687"/>
                    <a:pt x="2984" y="28190"/>
                    <a:pt x="2403" y="28539"/>
                  </a:cubicBezTo>
                  <a:cubicBezTo>
                    <a:pt x="621" y="29643"/>
                    <a:pt x="1" y="31425"/>
                    <a:pt x="350" y="33285"/>
                  </a:cubicBezTo>
                  <a:cubicBezTo>
                    <a:pt x="1028" y="36810"/>
                    <a:pt x="272" y="36190"/>
                    <a:pt x="3294" y="38844"/>
                  </a:cubicBezTo>
                  <a:cubicBezTo>
                    <a:pt x="3371" y="38902"/>
                    <a:pt x="3449" y="38960"/>
                    <a:pt x="3507" y="39018"/>
                  </a:cubicBezTo>
                  <a:cubicBezTo>
                    <a:pt x="4020" y="39531"/>
                    <a:pt x="4582" y="39766"/>
                    <a:pt x="5223" y="39766"/>
                  </a:cubicBezTo>
                  <a:cubicBezTo>
                    <a:pt x="5477" y="39766"/>
                    <a:pt x="5744" y="39729"/>
                    <a:pt x="6025" y="39658"/>
                  </a:cubicBezTo>
                  <a:cubicBezTo>
                    <a:pt x="7956" y="39159"/>
                    <a:pt x="9913" y="38887"/>
                    <a:pt x="11897" y="38887"/>
                  </a:cubicBezTo>
                  <a:cubicBezTo>
                    <a:pt x="12302" y="38887"/>
                    <a:pt x="12708" y="38899"/>
                    <a:pt x="13115" y="38922"/>
                  </a:cubicBezTo>
                  <a:cubicBezTo>
                    <a:pt x="13178" y="38925"/>
                    <a:pt x="13240" y="38927"/>
                    <a:pt x="13301" y="38927"/>
                  </a:cubicBezTo>
                  <a:cubicBezTo>
                    <a:pt x="14215" y="38927"/>
                    <a:pt x="14910" y="38518"/>
                    <a:pt x="15400" y="37701"/>
                  </a:cubicBezTo>
                  <a:cubicBezTo>
                    <a:pt x="15749" y="37140"/>
                    <a:pt x="16059" y="36539"/>
                    <a:pt x="16466" y="36016"/>
                  </a:cubicBezTo>
                  <a:cubicBezTo>
                    <a:pt x="17667" y="34408"/>
                    <a:pt x="18093" y="32568"/>
                    <a:pt x="18209" y="30612"/>
                  </a:cubicBezTo>
                  <a:cubicBezTo>
                    <a:pt x="18287" y="29391"/>
                    <a:pt x="18345" y="28171"/>
                    <a:pt x="18868" y="27048"/>
                  </a:cubicBezTo>
                  <a:cubicBezTo>
                    <a:pt x="19177" y="26382"/>
                    <a:pt x="19610" y="26029"/>
                    <a:pt x="20096" y="26029"/>
                  </a:cubicBezTo>
                  <a:cubicBezTo>
                    <a:pt x="20430" y="26029"/>
                    <a:pt x="20790" y="26196"/>
                    <a:pt x="21153" y="26544"/>
                  </a:cubicBezTo>
                  <a:cubicBezTo>
                    <a:pt x="22316" y="27648"/>
                    <a:pt x="23284" y="28888"/>
                    <a:pt x="23071" y="30670"/>
                  </a:cubicBezTo>
                  <a:cubicBezTo>
                    <a:pt x="22935" y="31735"/>
                    <a:pt x="23284" y="32723"/>
                    <a:pt x="23827" y="33634"/>
                  </a:cubicBezTo>
                  <a:cubicBezTo>
                    <a:pt x="24524" y="34796"/>
                    <a:pt x="25279" y="35919"/>
                    <a:pt x="25919" y="37101"/>
                  </a:cubicBezTo>
                  <a:cubicBezTo>
                    <a:pt x="26732" y="38592"/>
                    <a:pt x="27410" y="40181"/>
                    <a:pt x="29095" y="41014"/>
                  </a:cubicBezTo>
                  <a:cubicBezTo>
                    <a:pt x="28708" y="41285"/>
                    <a:pt x="28398" y="41459"/>
                    <a:pt x="28146" y="41692"/>
                  </a:cubicBezTo>
                  <a:cubicBezTo>
                    <a:pt x="27584" y="42157"/>
                    <a:pt x="27236" y="42718"/>
                    <a:pt x="27410" y="43474"/>
                  </a:cubicBezTo>
                  <a:cubicBezTo>
                    <a:pt x="27507" y="43939"/>
                    <a:pt x="27604" y="44403"/>
                    <a:pt x="27817" y="44810"/>
                  </a:cubicBezTo>
                  <a:cubicBezTo>
                    <a:pt x="27928" y="45015"/>
                    <a:pt x="28255" y="45238"/>
                    <a:pt x="28486" y="45238"/>
                  </a:cubicBezTo>
                  <a:cubicBezTo>
                    <a:pt x="28496" y="45238"/>
                    <a:pt x="28505" y="45237"/>
                    <a:pt x="28514" y="45236"/>
                  </a:cubicBezTo>
                  <a:cubicBezTo>
                    <a:pt x="29115" y="45198"/>
                    <a:pt x="29696" y="44985"/>
                    <a:pt x="30006" y="44423"/>
                  </a:cubicBezTo>
                  <a:cubicBezTo>
                    <a:pt x="30374" y="43745"/>
                    <a:pt x="30645" y="43028"/>
                    <a:pt x="30955" y="42311"/>
                  </a:cubicBezTo>
                  <a:cubicBezTo>
                    <a:pt x="31827" y="42602"/>
                    <a:pt x="34073" y="44190"/>
                    <a:pt x="35294" y="45411"/>
                  </a:cubicBezTo>
                  <a:cubicBezTo>
                    <a:pt x="35178" y="45585"/>
                    <a:pt x="35061" y="45759"/>
                    <a:pt x="34945" y="45934"/>
                  </a:cubicBezTo>
                  <a:cubicBezTo>
                    <a:pt x="34325" y="46902"/>
                    <a:pt x="34442" y="47406"/>
                    <a:pt x="35488" y="47890"/>
                  </a:cubicBezTo>
                  <a:cubicBezTo>
                    <a:pt x="35993" y="48131"/>
                    <a:pt x="36505" y="48341"/>
                    <a:pt x="37053" y="48341"/>
                  </a:cubicBezTo>
                  <a:cubicBezTo>
                    <a:pt x="37388" y="48341"/>
                    <a:pt x="37735" y="48263"/>
                    <a:pt x="38103" y="48065"/>
                  </a:cubicBezTo>
                  <a:lnTo>
                    <a:pt x="38103" y="48065"/>
                  </a:lnTo>
                  <a:cubicBezTo>
                    <a:pt x="38064" y="48297"/>
                    <a:pt x="38044" y="48374"/>
                    <a:pt x="38025" y="48452"/>
                  </a:cubicBezTo>
                  <a:cubicBezTo>
                    <a:pt x="37734" y="49982"/>
                    <a:pt x="37831" y="50157"/>
                    <a:pt x="39245" y="50834"/>
                  </a:cubicBezTo>
                  <a:cubicBezTo>
                    <a:pt x="39548" y="50974"/>
                    <a:pt x="39775" y="51051"/>
                    <a:pt x="39975" y="51051"/>
                  </a:cubicBezTo>
                  <a:cubicBezTo>
                    <a:pt x="40249" y="51051"/>
                    <a:pt x="40474" y="50907"/>
                    <a:pt x="40776" y="50583"/>
                  </a:cubicBezTo>
                  <a:cubicBezTo>
                    <a:pt x="41299" y="50021"/>
                    <a:pt x="41744" y="49420"/>
                    <a:pt x="42248" y="48781"/>
                  </a:cubicBezTo>
                  <a:cubicBezTo>
                    <a:pt x="42480" y="48956"/>
                    <a:pt x="42790" y="49169"/>
                    <a:pt x="43100" y="49420"/>
                  </a:cubicBezTo>
                  <a:cubicBezTo>
                    <a:pt x="43545" y="49773"/>
                    <a:pt x="43985" y="49925"/>
                    <a:pt x="44421" y="49925"/>
                  </a:cubicBezTo>
                  <a:cubicBezTo>
                    <a:pt x="44992" y="49925"/>
                    <a:pt x="45553" y="49664"/>
                    <a:pt x="46102" y="49246"/>
                  </a:cubicBezTo>
                  <a:cubicBezTo>
                    <a:pt x="46625" y="48859"/>
                    <a:pt x="46684" y="48374"/>
                    <a:pt x="46257" y="47851"/>
                  </a:cubicBezTo>
                  <a:cubicBezTo>
                    <a:pt x="45773" y="47232"/>
                    <a:pt x="45270" y="46670"/>
                    <a:pt x="44785" y="46108"/>
                  </a:cubicBezTo>
                  <a:cubicBezTo>
                    <a:pt x="45192" y="45953"/>
                    <a:pt x="45676" y="45759"/>
                    <a:pt x="46161" y="45585"/>
                  </a:cubicBezTo>
                  <a:cubicBezTo>
                    <a:pt x="46354" y="46050"/>
                    <a:pt x="46509" y="46534"/>
                    <a:pt x="46742" y="46960"/>
                  </a:cubicBezTo>
                  <a:cubicBezTo>
                    <a:pt x="46928" y="47333"/>
                    <a:pt x="47130" y="47506"/>
                    <a:pt x="47399" y="47506"/>
                  </a:cubicBezTo>
                  <a:cubicBezTo>
                    <a:pt x="47550" y="47506"/>
                    <a:pt x="47722" y="47452"/>
                    <a:pt x="47923" y="47348"/>
                  </a:cubicBezTo>
                  <a:cubicBezTo>
                    <a:pt x="48349" y="47135"/>
                    <a:pt x="48737" y="46902"/>
                    <a:pt x="49163" y="46689"/>
                  </a:cubicBezTo>
                  <a:cubicBezTo>
                    <a:pt x="49938" y="46302"/>
                    <a:pt x="50441" y="45759"/>
                    <a:pt x="50325" y="44830"/>
                  </a:cubicBezTo>
                  <a:cubicBezTo>
                    <a:pt x="50325" y="44810"/>
                    <a:pt x="50383" y="44791"/>
                    <a:pt x="50422" y="44752"/>
                  </a:cubicBezTo>
                  <a:cubicBezTo>
                    <a:pt x="50834" y="44881"/>
                    <a:pt x="51248" y="44980"/>
                    <a:pt x="51644" y="44980"/>
                  </a:cubicBezTo>
                  <a:cubicBezTo>
                    <a:pt x="52199" y="44980"/>
                    <a:pt x="52716" y="44786"/>
                    <a:pt x="53134" y="44210"/>
                  </a:cubicBezTo>
                  <a:cubicBezTo>
                    <a:pt x="53405" y="43822"/>
                    <a:pt x="53579" y="43261"/>
                    <a:pt x="53560" y="42815"/>
                  </a:cubicBezTo>
                  <a:cubicBezTo>
                    <a:pt x="53521" y="42370"/>
                    <a:pt x="53153" y="41943"/>
                    <a:pt x="52960" y="41556"/>
                  </a:cubicBezTo>
                  <a:cubicBezTo>
                    <a:pt x="54839" y="41537"/>
                    <a:pt x="55168" y="40975"/>
                    <a:pt x="54587" y="38612"/>
                  </a:cubicBezTo>
                  <a:cubicBezTo>
                    <a:pt x="55187" y="38302"/>
                    <a:pt x="55555" y="37818"/>
                    <a:pt x="55846" y="37217"/>
                  </a:cubicBezTo>
                  <a:cubicBezTo>
                    <a:pt x="56524" y="35726"/>
                    <a:pt x="55730" y="35319"/>
                    <a:pt x="54393" y="35261"/>
                  </a:cubicBezTo>
                  <a:cubicBezTo>
                    <a:pt x="53948" y="35261"/>
                    <a:pt x="53463" y="35512"/>
                    <a:pt x="52921" y="35667"/>
                  </a:cubicBezTo>
                  <a:cubicBezTo>
                    <a:pt x="52960" y="35377"/>
                    <a:pt x="52940" y="35028"/>
                    <a:pt x="53076" y="34776"/>
                  </a:cubicBezTo>
                  <a:cubicBezTo>
                    <a:pt x="53734" y="33498"/>
                    <a:pt x="54451" y="32258"/>
                    <a:pt x="55129" y="30999"/>
                  </a:cubicBezTo>
                  <a:cubicBezTo>
                    <a:pt x="55381" y="30534"/>
                    <a:pt x="55555" y="30011"/>
                    <a:pt x="55807" y="29546"/>
                  </a:cubicBezTo>
                  <a:cubicBezTo>
                    <a:pt x="55943" y="29295"/>
                    <a:pt x="56098" y="28926"/>
                    <a:pt x="56330" y="28849"/>
                  </a:cubicBezTo>
                  <a:cubicBezTo>
                    <a:pt x="56763" y="28678"/>
                    <a:pt x="57215" y="28581"/>
                    <a:pt x="57684" y="28581"/>
                  </a:cubicBezTo>
                  <a:cubicBezTo>
                    <a:pt x="58013" y="28581"/>
                    <a:pt x="58350" y="28629"/>
                    <a:pt x="58693" y="28733"/>
                  </a:cubicBezTo>
                  <a:cubicBezTo>
                    <a:pt x="57705" y="29721"/>
                    <a:pt x="57996" y="30902"/>
                    <a:pt x="58228" y="32026"/>
                  </a:cubicBezTo>
                  <a:cubicBezTo>
                    <a:pt x="58286" y="32258"/>
                    <a:pt x="58558" y="32549"/>
                    <a:pt x="58771" y="32587"/>
                  </a:cubicBezTo>
                  <a:cubicBezTo>
                    <a:pt x="58814" y="32597"/>
                    <a:pt x="58859" y="32601"/>
                    <a:pt x="58907" y="32601"/>
                  </a:cubicBezTo>
                  <a:cubicBezTo>
                    <a:pt x="59554" y="32601"/>
                    <a:pt x="60622" y="31789"/>
                    <a:pt x="60766" y="31212"/>
                  </a:cubicBezTo>
                  <a:cubicBezTo>
                    <a:pt x="61018" y="30282"/>
                    <a:pt x="61115" y="29333"/>
                    <a:pt x="60378" y="28442"/>
                  </a:cubicBezTo>
                  <a:cubicBezTo>
                    <a:pt x="61153" y="28152"/>
                    <a:pt x="61831" y="27842"/>
                    <a:pt x="62529" y="27648"/>
                  </a:cubicBezTo>
                  <a:cubicBezTo>
                    <a:pt x="63010" y="27520"/>
                    <a:pt x="63518" y="27444"/>
                    <a:pt x="64009" y="27444"/>
                  </a:cubicBezTo>
                  <a:cubicBezTo>
                    <a:pt x="64110" y="27444"/>
                    <a:pt x="64211" y="27448"/>
                    <a:pt x="64311" y="27454"/>
                  </a:cubicBezTo>
                  <a:cubicBezTo>
                    <a:pt x="65938" y="27590"/>
                    <a:pt x="66906" y="28675"/>
                    <a:pt x="67546" y="30031"/>
                  </a:cubicBezTo>
                  <a:cubicBezTo>
                    <a:pt x="67739" y="30476"/>
                    <a:pt x="67642" y="31057"/>
                    <a:pt x="67662" y="31561"/>
                  </a:cubicBezTo>
                  <a:cubicBezTo>
                    <a:pt x="66325" y="31871"/>
                    <a:pt x="65531" y="32820"/>
                    <a:pt x="65531" y="34098"/>
                  </a:cubicBezTo>
                  <a:cubicBezTo>
                    <a:pt x="65512" y="34970"/>
                    <a:pt x="66228" y="35512"/>
                    <a:pt x="67739" y="35880"/>
                  </a:cubicBezTo>
                  <a:cubicBezTo>
                    <a:pt x="67565" y="36345"/>
                    <a:pt x="67352" y="36791"/>
                    <a:pt x="67216" y="37275"/>
                  </a:cubicBezTo>
                  <a:cubicBezTo>
                    <a:pt x="67061" y="37876"/>
                    <a:pt x="67720" y="39018"/>
                    <a:pt x="68262" y="39173"/>
                  </a:cubicBezTo>
                  <a:cubicBezTo>
                    <a:pt x="68435" y="39218"/>
                    <a:pt x="68609" y="39240"/>
                    <a:pt x="68782" y="39240"/>
                  </a:cubicBezTo>
                  <a:cubicBezTo>
                    <a:pt x="69501" y="39240"/>
                    <a:pt x="70189" y="38861"/>
                    <a:pt x="70548" y="38205"/>
                  </a:cubicBezTo>
                  <a:cubicBezTo>
                    <a:pt x="70742" y="37876"/>
                    <a:pt x="70897" y="37527"/>
                    <a:pt x="71052" y="37236"/>
                  </a:cubicBezTo>
                  <a:cubicBezTo>
                    <a:pt x="71516" y="37701"/>
                    <a:pt x="71885" y="38186"/>
                    <a:pt x="72369" y="38534"/>
                  </a:cubicBezTo>
                  <a:cubicBezTo>
                    <a:pt x="72736" y="38794"/>
                    <a:pt x="73072" y="38924"/>
                    <a:pt x="73356" y="38924"/>
                  </a:cubicBezTo>
                  <a:cubicBezTo>
                    <a:pt x="73836" y="38924"/>
                    <a:pt x="74170" y="38552"/>
                    <a:pt x="74267" y="37798"/>
                  </a:cubicBezTo>
                  <a:cubicBezTo>
                    <a:pt x="74383" y="36791"/>
                    <a:pt x="74926" y="36597"/>
                    <a:pt x="75720" y="36539"/>
                  </a:cubicBezTo>
                  <a:cubicBezTo>
                    <a:pt x="76030" y="36520"/>
                    <a:pt x="76340" y="36520"/>
                    <a:pt x="76630" y="36500"/>
                  </a:cubicBezTo>
                  <a:cubicBezTo>
                    <a:pt x="77250" y="36462"/>
                    <a:pt x="77851" y="36423"/>
                    <a:pt x="78451" y="36345"/>
                  </a:cubicBezTo>
                  <a:cubicBezTo>
                    <a:pt x="78625" y="36326"/>
                    <a:pt x="78761" y="36152"/>
                    <a:pt x="78916" y="36055"/>
                  </a:cubicBezTo>
                  <a:cubicBezTo>
                    <a:pt x="78819" y="35919"/>
                    <a:pt x="78742" y="35745"/>
                    <a:pt x="78606" y="35648"/>
                  </a:cubicBezTo>
                  <a:cubicBezTo>
                    <a:pt x="78068" y="35234"/>
                    <a:pt x="77491" y="35017"/>
                    <a:pt x="76861" y="35017"/>
                  </a:cubicBezTo>
                  <a:cubicBezTo>
                    <a:pt x="76606" y="35017"/>
                    <a:pt x="76342" y="35053"/>
                    <a:pt x="76069" y="35125"/>
                  </a:cubicBezTo>
                  <a:cubicBezTo>
                    <a:pt x="75858" y="35186"/>
                    <a:pt x="75644" y="35236"/>
                    <a:pt x="75432" y="35236"/>
                  </a:cubicBezTo>
                  <a:cubicBezTo>
                    <a:pt x="75174" y="35236"/>
                    <a:pt x="74918" y="35163"/>
                    <a:pt x="74674" y="34951"/>
                  </a:cubicBezTo>
                  <a:cubicBezTo>
                    <a:pt x="75294" y="34253"/>
                    <a:pt x="75410" y="33420"/>
                    <a:pt x="75391" y="32568"/>
                  </a:cubicBezTo>
                  <a:cubicBezTo>
                    <a:pt x="75371" y="32161"/>
                    <a:pt x="75236" y="31832"/>
                    <a:pt x="74848" y="31658"/>
                  </a:cubicBezTo>
                  <a:cubicBezTo>
                    <a:pt x="74461" y="31503"/>
                    <a:pt x="74073" y="31348"/>
                    <a:pt x="73686" y="31232"/>
                  </a:cubicBezTo>
                  <a:cubicBezTo>
                    <a:pt x="73524" y="31184"/>
                    <a:pt x="73366" y="31158"/>
                    <a:pt x="73214" y="31158"/>
                  </a:cubicBezTo>
                  <a:cubicBezTo>
                    <a:pt x="72874" y="31158"/>
                    <a:pt x="72565" y="31286"/>
                    <a:pt x="72311" y="31580"/>
                  </a:cubicBezTo>
                  <a:cubicBezTo>
                    <a:pt x="72156" y="31755"/>
                    <a:pt x="71981" y="31890"/>
                    <a:pt x="71788" y="32084"/>
                  </a:cubicBezTo>
                  <a:cubicBezTo>
                    <a:pt x="71730" y="31541"/>
                    <a:pt x="71788" y="31193"/>
                    <a:pt x="72098" y="30805"/>
                  </a:cubicBezTo>
                  <a:cubicBezTo>
                    <a:pt x="72349" y="30476"/>
                    <a:pt x="72504" y="29972"/>
                    <a:pt x="72485" y="29566"/>
                  </a:cubicBezTo>
                  <a:cubicBezTo>
                    <a:pt x="72427" y="28810"/>
                    <a:pt x="72253" y="28035"/>
                    <a:pt x="72039" y="27299"/>
                  </a:cubicBezTo>
                  <a:cubicBezTo>
                    <a:pt x="71937" y="26913"/>
                    <a:pt x="71729" y="26720"/>
                    <a:pt x="71468" y="26720"/>
                  </a:cubicBezTo>
                  <a:cubicBezTo>
                    <a:pt x="71284" y="26720"/>
                    <a:pt x="71074" y="26816"/>
                    <a:pt x="70858" y="27009"/>
                  </a:cubicBezTo>
                  <a:cubicBezTo>
                    <a:pt x="70664" y="27164"/>
                    <a:pt x="70490" y="27357"/>
                    <a:pt x="70238" y="27590"/>
                  </a:cubicBezTo>
                  <a:cubicBezTo>
                    <a:pt x="70141" y="26776"/>
                    <a:pt x="69909" y="26156"/>
                    <a:pt x="69308" y="25730"/>
                  </a:cubicBezTo>
                  <a:cubicBezTo>
                    <a:pt x="69105" y="25574"/>
                    <a:pt x="68927" y="25497"/>
                    <a:pt x="68771" y="25497"/>
                  </a:cubicBezTo>
                  <a:cubicBezTo>
                    <a:pt x="68539" y="25497"/>
                    <a:pt x="68354" y="25666"/>
                    <a:pt x="68204" y="26002"/>
                  </a:cubicBezTo>
                  <a:cubicBezTo>
                    <a:pt x="68030" y="26428"/>
                    <a:pt x="67894" y="26854"/>
                    <a:pt x="67739" y="27338"/>
                  </a:cubicBezTo>
                  <a:cubicBezTo>
                    <a:pt x="67081" y="26776"/>
                    <a:pt x="66887" y="25730"/>
                    <a:pt x="65725" y="25653"/>
                  </a:cubicBezTo>
                  <a:cubicBezTo>
                    <a:pt x="66035" y="25362"/>
                    <a:pt x="66267" y="25149"/>
                    <a:pt x="66500" y="24917"/>
                  </a:cubicBezTo>
                  <a:cubicBezTo>
                    <a:pt x="67042" y="24413"/>
                    <a:pt x="67119" y="23774"/>
                    <a:pt x="66964" y="23096"/>
                  </a:cubicBezTo>
                  <a:cubicBezTo>
                    <a:pt x="66877" y="22678"/>
                    <a:pt x="66649" y="22448"/>
                    <a:pt x="66252" y="22448"/>
                  </a:cubicBezTo>
                  <a:cubicBezTo>
                    <a:pt x="66208" y="22448"/>
                    <a:pt x="66161" y="22451"/>
                    <a:pt x="66112" y="22457"/>
                  </a:cubicBezTo>
                  <a:cubicBezTo>
                    <a:pt x="65802" y="22495"/>
                    <a:pt x="65492" y="22515"/>
                    <a:pt x="65182" y="22534"/>
                  </a:cubicBezTo>
                  <a:cubicBezTo>
                    <a:pt x="65047" y="22127"/>
                    <a:pt x="64950" y="21721"/>
                    <a:pt x="64776" y="21353"/>
                  </a:cubicBezTo>
                  <a:cubicBezTo>
                    <a:pt x="64603" y="20984"/>
                    <a:pt x="64382" y="20793"/>
                    <a:pt x="64121" y="20793"/>
                  </a:cubicBezTo>
                  <a:cubicBezTo>
                    <a:pt x="63944" y="20793"/>
                    <a:pt x="63748" y="20882"/>
                    <a:pt x="63536" y="21062"/>
                  </a:cubicBezTo>
                  <a:cubicBezTo>
                    <a:pt x="63207" y="21353"/>
                    <a:pt x="62916" y="21701"/>
                    <a:pt x="62722" y="21914"/>
                  </a:cubicBezTo>
                  <a:cubicBezTo>
                    <a:pt x="62006" y="21817"/>
                    <a:pt x="61366" y="21663"/>
                    <a:pt x="60708" y="21643"/>
                  </a:cubicBezTo>
                  <a:cubicBezTo>
                    <a:pt x="60687" y="21643"/>
                    <a:pt x="60666" y="21642"/>
                    <a:pt x="60645" y="21642"/>
                  </a:cubicBezTo>
                  <a:cubicBezTo>
                    <a:pt x="59837" y="21642"/>
                    <a:pt x="59487" y="22013"/>
                    <a:pt x="59487" y="22844"/>
                  </a:cubicBezTo>
                  <a:cubicBezTo>
                    <a:pt x="59487" y="23348"/>
                    <a:pt x="59623" y="23851"/>
                    <a:pt x="59681" y="24355"/>
                  </a:cubicBezTo>
                  <a:cubicBezTo>
                    <a:pt x="58228" y="24646"/>
                    <a:pt x="58035" y="25130"/>
                    <a:pt x="58906" y="26602"/>
                  </a:cubicBezTo>
                  <a:cubicBezTo>
                    <a:pt x="58538" y="26525"/>
                    <a:pt x="58248" y="26505"/>
                    <a:pt x="57977" y="26408"/>
                  </a:cubicBezTo>
                  <a:cubicBezTo>
                    <a:pt x="57395" y="26195"/>
                    <a:pt x="56834" y="25963"/>
                    <a:pt x="56272" y="25711"/>
                  </a:cubicBezTo>
                  <a:cubicBezTo>
                    <a:pt x="56094" y="25626"/>
                    <a:pt x="55926" y="25587"/>
                    <a:pt x="55761" y="25587"/>
                  </a:cubicBezTo>
                  <a:cubicBezTo>
                    <a:pt x="55512" y="25587"/>
                    <a:pt x="55269" y="25676"/>
                    <a:pt x="55013" y="25827"/>
                  </a:cubicBezTo>
                  <a:cubicBezTo>
                    <a:pt x="53870" y="26505"/>
                    <a:pt x="53076" y="27454"/>
                    <a:pt x="52514" y="28636"/>
                  </a:cubicBezTo>
                  <a:cubicBezTo>
                    <a:pt x="52417" y="28849"/>
                    <a:pt x="52262" y="29043"/>
                    <a:pt x="52088" y="29295"/>
                  </a:cubicBezTo>
                  <a:cubicBezTo>
                    <a:pt x="52030" y="29120"/>
                    <a:pt x="51991" y="29062"/>
                    <a:pt x="51991" y="28985"/>
                  </a:cubicBezTo>
                  <a:cubicBezTo>
                    <a:pt x="51720" y="27086"/>
                    <a:pt x="51410" y="25188"/>
                    <a:pt x="51216" y="23290"/>
                  </a:cubicBezTo>
                  <a:cubicBezTo>
                    <a:pt x="51081" y="22127"/>
                    <a:pt x="51178" y="20926"/>
                    <a:pt x="52030" y="20035"/>
                  </a:cubicBezTo>
                  <a:cubicBezTo>
                    <a:pt x="53231" y="18834"/>
                    <a:pt x="54509" y="17692"/>
                    <a:pt x="55807" y="16587"/>
                  </a:cubicBezTo>
                  <a:cubicBezTo>
                    <a:pt x="56814" y="15696"/>
                    <a:pt x="58132" y="15580"/>
                    <a:pt x="59429" y="15348"/>
                  </a:cubicBezTo>
                  <a:cubicBezTo>
                    <a:pt x="59468" y="15483"/>
                    <a:pt x="59487" y="15561"/>
                    <a:pt x="59507" y="15658"/>
                  </a:cubicBezTo>
                  <a:cubicBezTo>
                    <a:pt x="59640" y="16150"/>
                    <a:pt x="59792" y="16369"/>
                    <a:pt x="60100" y="16369"/>
                  </a:cubicBezTo>
                  <a:cubicBezTo>
                    <a:pt x="60240" y="16369"/>
                    <a:pt x="60412" y="16324"/>
                    <a:pt x="60630" y="16239"/>
                  </a:cubicBezTo>
                  <a:cubicBezTo>
                    <a:pt x="60979" y="16123"/>
                    <a:pt x="61308" y="15968"/>
                    <a:pt x="61638" y="15851"/>
                  </a:cubicBezTo>
                  <a:cubicBezTo>
                    <a:pt x="62296" y="15619"/>
                    <a:pt x="62897" y="15328"/>
                    <a:pt x="62955" y="14360"/>
                  </a:cubicBezTo>
                  <a:cubicBezTo>
                    <a:pt x="63110" y="14592"/>
                    <a:pt x="63148" y="14650"/>
                    <a:pt x="63187" y="14728"/>
                  </a:cubicBezTo>
                  <a:cubicBezTo>
                    <a:pt x="63684" y="15753"/>
                    <a:pt x="63994" y="16080"/>
                    <a:pt x="64816" y="16080"/>
                  </a:cubicBezTo>
                  <a:cubicBezTo>
                    <a:pt x="65019" y="16080"/>
                    <a:pt x="65254" y="16060"/>
                    <a:pt x="65531" y="16026"/>
                  </a:cubicBezTo>
                  <a:cubicBezTo>
                    <a:pt x="65783" y="16006"/>
                    <a:pt x="66035" y="15987"/>
                    <a:pt x="66286" y="15948"/>
                  </a:cubicBezTo>
                  <a:cubicBezTo>
                    <a:pt x="67352" y="15774"/>
                    <a:pt x="67662" y="15406"/>
                    <a:pt x="67662" y="14321"/>
                  </a:cubicBezTo>
                  <a:cubicBezTo>
                    <a:pt x="67662" y="14050"/>
                    <a:pt x="67701" y="13779"/>
                    <a:pt x="67642" y="13527"/>
                  </a:cubicBezTo>
                  <a:cubicBezTo>
                    <a:pt x="67526" y="12985"/>
                    <a:pt x="67817" y="12771"/>
                    <a:pt x="68320" y="12655"/>
                  </a:cubicBezTo>
                  <a:lnTo>
                    <a:pt x="68320" y="12655"/>
                  </a:lnTo>
                  <a:cubicBezTo>
                    <a:pt x="68301" y="12771"/>
                    <a:pt x="68282" y="12849"/>
                    <a:pt x="68262" y="12926"/>
                  </a:cubicBezTo>
                  <a:cubicBezTo>
                    <a:pt x="68185" y="13566"/>
                    <a:pt x="68378" y="14108"/>
                    <a:pt x="68766" y="14592"/>
                  </a:cubicBezTo>
                  <a:cubicBezTo>
                    <a:pt x="68944" y="14812"/>
                    <a:pt x="69150" y="14879"/>
                    <a:pt x="69369" y="14879"/>
                  </a:cubicBezTo>
                  <a:cubicBezTo>
                    <a:pt x="69556" y="14879"/>
                    <a:pt x="69752" y="14831"/>
                    <a:pt x="69947" y="14786"/>
                  </a:cubicBezTo>
                  <a:cubicBezTo>
                    <a:pt x="69953" y="14785"/>
                    <a:pt x="69960" y="14785"/>
                    <a:pt x="69966" y="14785"/>
                  </a:cubicBezTo>
                  <a:cubicBezTo>
                    <a:pt x="70082" y="14785"/>
                    <a:pt x="70244" y="14946"/>
                    <a:pt x="70354" y="15038"/>
                  </a:cubicBezTo>
                  <a:cubicBezTo>
                    <a:pt x="70574" y="15272"/>
                    <a:pt x="70815" y="15539"/>
                    <a:pt x="71087" y="15539"/>
                  </a:cubicBezTo>
                  <a:cubicBezTo>
                    <a:pt x="71175" y="15539"/>
                    <a:pt x="71267" y="15511"/>
                    <a:pt x="71362" y="15445"/>
                  </a:cubicBezTo>
                  <a:cubicBezTo>
                    <a:pt x="72059" y="14980"/>
                    <a:pt x="72717" y="14379"/>
                    <a:pt x="72737" y="13449"/>
                  </a:cubicBezTo>
                  <a:cubicBezTo>
                    <a:pt x="72756" y="12946"/>
                    <a:pt x="72892" y="12655"/>
                    <a:pt x="73337" y="12442"/>
                  </a:cubicBezTo>
                  <a:cubicBezTo>
                    <a:pt x="73686" y="12287"/>
                    <a:pt x="74073" y="11997"/>
                    <a:pt x="73918" y="11590"/>
                  </a:cubicBezTo>
                  <a:cubicBezTo>
                    <a:pt x="73608" y="10776"/>
                    <a:pt x="73531" y="9788"/>
                    <a:pt x="72388" y="9498"/>
                  </a:cubicBezTo>
                  <a:cubicBezTo>
                    <a:pt x="73144" y="9072"/>
                    <a:pt x="73802" y="8665"/>
                    <a:pt x="74500" y="8355"/>
                  </a:cubicBezTo>
                  <a:cubicBezTo>
                    <a:pt x="74760" y="8239"/>
                    <a:pt x="75074" y="8145"/>
                    <a:pt x="75354" y="8145"/>
                  </a:cubicBezTo>
                  <a:cubicBezTo>
                    <a:pt x="75449" y="8145"/>
                    <a:pt x="75539" y="8156"/>
                    <a:pt x="75623" y="8181"/>
                  </a:cubicBezTo>
                  <a:cubicBezTo>
                    <a:pt x="76708" y="8549"/>
                    <a:pt x="77773" y="8994"/>
                    <a:pt x="78819" y="9440"/>
                  </a:cubicBezTo>
                  <a:cubicBezTo>
                    <a:pt x="79420" y="9692"/>
                    <a:pt x="79575" y="10234"/>
                    <a:pt x="79691" y="10854"/>
                  </a:cubicBezTo>
                  <a:cubicBezTo>
                    <a:pt x="78976" y="10445"/>
                    <a:pt x="78525" y="10247"/>
                    <a:pt x="78119" y="10247"/>
                  </a:cubicBezTo>
                  <a:cubicBezTo>
                    <a:pt x="77755" y="10247"/>
                    <a:pt x="77428" y="10407"/>
                    <a:pt x="76979" y="10718"/>
                  </a:cubicBezTo>
                  <a:cubicBezTo>
                    <a:pt x="76223" y="11261"/>
                    <a:pt x="76417" y="11997"/>
                    <a:pt x="76572" y="12752"/>
                  </a:cubicBezTo>
                  <a:cubicBezTo>
                    <a:pt x="75933" y="12985"/>
                    <a:pt x="75546" y="13469"/>
                    <a:pt x="75313" y="14069"/>
                  </a:cubicBezTo>
                  <a:cubicBezTo>
                    <a:pt x="74945" y="15038"/>
                    <a:pt x="75255" y="15580"/>
                    <a:pt x="76262" y="15813"/>
                  </a:cubicBezTo>
                  <a:cubicBezTo>
                    <a:pt x="76456" y="15871"/>
                    <a:pt x="76727" y="15948"/>
                    <a:pt x="76824" y="16123"/>
                  </a:cubicBezTo>
                  <a:cubicBezTo>
                    <a:pt x="77287" y="16799"/>
                    <a:pt x="77962" y="16919"/>
                    <a:pt x="78685" y="16919"/>
                  </a:cubicBezTo>
                  <a:cubicBezTo>
                    <a:pt x="78749" y="16919"/>
                    <a:pt x="78813" y="16918"/>
                    <a:pt x="78877" y="16917"/>
                  </a:cubicBezTo>
                  <a:cubicBezTo>
                    <a:pt x="79594" y="16897"/>
                    <a:pt x="79865" y="16374"/>
                    <a:pt x="80059" y="15774"/>
                  </a:cubicBezTo>
                  <a:cubicBezTo>
                    <a:pt x="80078" y="15735"/>
                    <a:pt x="80117" y="15696"/>
                    <a:pt x="80214" y="15561"/>
                  </a:cubicBezTo>
                  <a:lnTo>
                    <a:pt x="80214" y="15561"/>
                  </a:lnTo>
                  <a:cubicBezTo>
                    <a:pt x="80214" y="15871"/>
                    <a:pt x="80233" y="16064"/>
                    <a:pt x="80194" y="16239"/>
                  </a:cubicBezTo>
                  <a:cubicBezTo>
                    <a:pt x="79884" y="17556"/>
                    <a:pt x="79594" y="18893"/>
                    <a:pt x="79245" y="20210"/>
                  </a:cubicBezTo>
                  <a:cubicBezTo>
                    <a:pt x="79032" y="21023"/>
                    <a:pt x="79013" y="21779"/>
                    <a:pt x="79497" y="22476"/>
                  </a:cubicBezTo>
                  <a:cubicBezTo>
                    <a:pt x="79943" y="23115"/>
                    <a:pt x="79884" y="23600"/>
                    <a:pt x="79361" y="24200"/>
                  </a:cubicBezTo>
                  <a:cubicBezTo>
                    <a:pt x="78509" y="25207"/>
                    <a:pt x="78703" y="26156"/>
                    <a:pt x="79768" y="26951"/>
                  </a:cubicBezTo>
                  <a:cubicBezTo>
                    <a:pt x="80117" y="27202"/>
                    <a:pt x="80485" y="27416"/>
                    <a:pt x="80834" y="27648"/>
                  </a:cubicBezTo>
                  <a:cubicBezTo>
                    <a:pt x="80272" y="28403"/>
                    <a:pt x="80253" y="29295"/>
                    <a:pt x="80272" y="30166"/>
                  </a:cubicBezTo>
                  <a:cubicBezTo>
                    <a:pt x="80272" y="30612"/>
                    <a:pt x="80504" y="30902"/>
                    <a:pt x="80911" y="31096"/>
                  </a:cubicBezTo>
                  <a:cubicBezTo>
                    <a:pt x="81164" y="31215"/>
                    <a:pt x="81440" y="31272"/>
                    <a:pt x="81722" y="31272"/>
                  </a:cubicBezTo>
                  <a:cubicBezTo>
                    <a:pt x="82541" y="31272"/>
                    <a:pt x="83409" y="30794"/>
                    <a:pt x="83914" y="29972"/>
                  </a:cubicBezTo>
                  <a:cubicBezTo>
                    <a:pt x="84165" y="30302"/>
                    <a:pt x="84398" y="30650"/>
                    <a:pt x="84669" y="30960"/>
                  </a:cubicBezTo>
                  <a:cubicBezTo>
                    <a:pt x="84900" y="31218"/>
                    <a:pt x="85188" y="31391"/>
                    <a:pt x="85506" y="31391"/>
                  </a:cubicBezTo>
                  <a:cubicBezTo>
                    <a:pt x="85642" y="31391"/>
                    <a:pt x="85783" y="31359"/>
                    <a:pt x="85928" y="31290"/>
                  </a:cubicBezTo>
                  <a:cubicBezTo>
                    <a:pt x="86354" y="31077"/>
                    <a:pt x="86800" y="30805"/>
                    <a:pt x="87071" y="30437"/>
                  </a:cubicBezTo>
                  <a:cubicBezTo>
                    <a:pt x="87400" y="30011"/>
                    <a:pt x="87788" y="29934"/>
                    <a:pt x="88253" y="29895"/>
                  </a:cubicBezTo>
                  <a:lnTo>
                    <a:pt x="88253" y="29895"/>
                  </a:lnTo>
                  <a:cubicBezTo>
                    <a:pt x="87981" y="30205"/>
                    <a:pt x="87652" y="30476"/>
                    <a:pt x="87497" y="30805"/>
                  </a:cubicBezTo>
                  <a:cubicBezTo>
                    <a:pt x="87071" y="31755"/>
                    <a:pt x="86916" y="32742"/>
                    <a:pt x="87090" y="33750"/>
                  </a:cubicBezTo>
                  <a:cubicBezTo>
                    <a:pt x="87175" y="34195"/>
                    <a:pt x="87334" y="34409"/>
                    <a:pt x="87586" y="34409"/>
                  </a:cubicBezTo>
                  <a:cubicBezTo>
                    <a:pt x="87740" y="34409"/>
                    <a:pt x="87928" y="34330"/>
                    <a:pt x="88156" y="34176"/>
                  </a:cubicBezTo>
                  <a:cubicBezTo>
                    <a:pt x="88601" y="33866"/>
                    <a:pt x="89008" y="33517"/>
                    <a:pt x="89376" y="33227"/>
                  </a:cubicBezTo>
                  <a:cubicBezTo>
                    <a:pt x="89628" y="33595"/>
                    <a:pt x="89822" y="33943"/>
                    <a:pt x="90093" y="34253"/>
                  </a:cubicBezTo>
                  <a:cubicBezTo>
                    <a:pt x="90463" y="34674"/>
                    <a:pt x="90807" y="34883"/>
                    <a:pt x="91112" y="34883"/>
                  </a:cubicBezTo>
                  <a:cubicBezTo>
                    <a:pt x="91509" y="34883"/>
                    <a:pt x="91838" y="34529"/>
                    <a:pt x="92068" y="33827"/>
                  </a:cubicBezTo>
                  <a:cubicBezTo>
                    <a:pt x="92088" y="33769"/>
                    <a:pt x="92088" y="33692"/>
                    <a:pt x="92127" y="33634"/>
                  </a:cubicBezTo>
                  <a:cubicBezTo>
                    <a:pt x="92236" y="33306"/>
                    <a:pt x="92825" y="32892"/>
                    <a:pt x="93120" y="32892"/>
                  </a:cubicBezTo>
                  <a:cubicBezTo>
                    <a:pt x="93139" y="32892"/>
                    <a:pt x="93156" y="32894"/>
                    <a:pt x="93173" y="32897"/>
                  </a:cubicBezTo>
                  <a:cubicBezTo>
                    <a:pt x="93358" y="32936"/>
                    <a:pt x="93523" y="32956"/>
                    <a:pt x="93669" y="32956"/>
                  </a:cubicBezTo>
                  <a:cubicBezTo>
                    <a:pt x="94257" y="32956"/>
                    <a:pt x="94536" y="32631"/>
                    <a:pt x="94567" y="31871"/>
                  </a:cubicBezTo>
                  <a:cubicBezTo>
                    <a:pt x="94567" y="31309"/>
                    <a:pt x="94722" y="30999"/>
                    <a:pt x="95245" y="30786"/>
                  </a:cubicBezTo>
                  <a:cubicBezTo>
                    <a:pt x="95904" y="30534"/>
                    <a:pt x="95962" y="30108"/>
                    <a:pt x="95516" y="29566"/>
                  </a:cubicBezTo>
                  <a:cubicBezTo>
                    <a:pt x="94947" y="28845"/>
                    <a:pt x="94211" y="28403"/>
                    <a:pt x="93254" y="28403"/>
                  </a:cubicBezTo>
                  <a:cubicBezTo>
                    <a:pt x="93233" y="28403"/>
                    <a:pt x="93213" y="28403"/>
                    <a:pt x="93192" y="28403"/>
                  </a:cubicBezTo>
                  <a:cubicBezTo>
                    <a:pt x="93140" y="28410"/>
                    <a:pt x="93089" y="28412"/>
                    <a:pt x="93036" y="28412"/>
                  </a:cubicBezTo>
                  <a:cubicBezTo>
                    <a:pt x="92932" y="28412"/>
                    <a:pt x="92824" y="28403"/>
                    <a:pt x="92708" y="28403"/>
                  </a:cubicBezTo>
                  <a:cubicBezTo>
                    <a:pt x="93521" y="27667"/>
                    <a:pt x="94335" y="27028"/>
                    <a:pt x="95168" y="26408"/>
                  </a:cubicBezTo>
                  <a:cubicBezTo>
                    <a:pt x="95507" y="26154"/>
                    <a:pt x="95681" y="26028"/>
                    <a:pt x="95849" y="26028"/>
                  </a:cubicBezTo>
                  <a:cubicBezTo>
                    <a:pt x="96025" y="26028"/>
                    <a:pt x="96195" y="26168"/>
                    <a:pt x="96543" y="26447"/>
                  </a:cubicBezTo>
                  <a:cubicBezTo>
                    <a:pt x="97880" y="27512"/>
                    <a:pt x="99216" y="28558"/>
                    <a:pt x="100533" y="29624"/>
                  </a:cubicBezTo>
                  <a:cubicBezTo>
                    <a:pt x="100943" y="29956"/>
                    <a:pt x="101343" y="30115"/>
                    <a:pt x="101743" y="30115"/>
                  </a:cubicBezTo>
                  <a:cubicBezTo>
                    <a:pt x="102138" y="30115"/>
                    <a:pt x="102532" y="29960"/>
                    <a:pt x="102935" y="29663"/>
                  </a:cubicBezTo>
                  <a:cubicBezTo>
                    <a:pt x="103691" y="29101"/>
                    <a:pt x="104543" y="28791"/>
                    <a:pt x="105453" y="28617"/>
                  </a:cubicBezTo>
                  <a:cubicBezTo>
                    <a:pt x="106151" y="28481"/>
                    <a:pt x="106829" y="28210"/>
                    <a:pt x="107507" y="27977"/>
                  </a:cubicBezTo>
                  <a:cubicBezTo>
                    <a:pt x="107681" y="27919"/>
                    <a:pt x="107836" y="27784"/>
                    <a:pt x="108010" y="27667"/>
                  </a:cubicBezTo>
                  <a:cubicBezTo>
                    <a:pt x="107991" y="27609"/>
                    <a:pt x="107991" y="27551"/>
                    <a:pt x="107972" y="27493"/>
                  </a:cubicBezTo>
                  <a:cubicBezTo>
                    <a:pt x="107758" y="27454"/>
                    <a:pt x="107545" y="27396"/>
                    <a:pt x="107352" y="27377"/>
                  </a:cubicBezTo>
                  <a:cubicBezTo>
                    <a:pt x="106964" y="27377"/>
                    <a:pt x="106596" y="27435"/>
                    <a:pt x="106209" y="27435"/>
                  </a:cubicBezTo>
                  <a:cubicBezTo>
                    <a:pt x="106140" y="27434"/>
                    <a:pt x="106071" y="27433"/>
                    <a:pt x="106003" y="27433"/>
                  </a:cubicBezTo>
                  <a:cubicBezTo>
                    <a:pt x="104897" y="27433"/>
                    <a:pt x="103843" y="27591"/>
                    <a:pt x="102858" y="28229"/>
                  </a:cubicBezTo>
                  <a:cubicBezTo>
                    <a:pt x="102671" y="28351"/>
                    <a:pt x="102427" y="28407"/>
                    <a:pt x="102172" y="28407"/>
                  </a:cubicBezTo>
                  <a:cubicBezTo>
                    <a:pt x="101738" y="28407"/>
                    <a:pt x="101274" y="28246"/>
                    <a:pt x="101018" y="27977"/>
                  </a:cubicBezTo>
                  <a:cubicBezTo>
                    <a:pt x="100204" y="27144"/>
                    <a:pt x="99429" y="26273"/>
                    <a:pt x="98616" y="25382"/>
                  </a:cubicBezTo>
                  <a:cubicBezTo>
                    <a:pt x="99231" y="25184"/>
                    <a:pt x="99839" y="24952"/>
                    <a:pt x="100462" y="24952"/>
                  </a:cubicBezTo>
                  <a:cubicBezTo>
                    <a:pt x="100878" y="24952"/>
                    <a:pt x="101300" y="25056"/>
                    <a:pt x="101734" y="25343"/>
                  </a:cubicBezTo>
                  <a:cubicBezTo>
                    <a:pt x="102428" y="25796"/>
                    <a:pt x="103143" y="25998"/>
                    <a:pt x="103868" y="25998"/>
                  </a:cubicBezTo>
                  <a:cubicBezTo>
                    <a:pt x="104540" y="25998"/>
                    <a:pt x="105219" y="25825"/>
                    <a:pt x="105899" y="25517"/>
                  </a:cubicBezTo>
                  <a:cubicBezTo>
                    <a:pt x="106441" y="25265"/>
                    <a:pt x="107003" y="25033"/>
                    <a:pt x="107604" y="24762"/>
                  </a:cubicBezTo>
                  <a:cubicBezTo>
                    <a:pt x="107604" y="24917"/>
                    <a:pt x="107623" y="25014"/>
                    <a:pt x="107623" y="25110"/>
                  </a:cubicBezTo>
                  <a:cubicBezTo>
                    <a:pt x="107623" y="26238"/>
                    <a:pt x="108200" y="26853"/>
                    <a:pt x="109222" y="26853"/>
                  </a:cubicBezTo>
                  <a:cubicBezTo>
                    <a:pt x="109324" y="26853"/>
                    <a:pt x="109430" y="26847"/>
                    <a:pt x="109541" y="26834"/>
                  </a:cubicBezTo>
                  <a:cubicBezTo>
                    <a:pt x="110199" y="26776"/>
                    <a:pt x="110432" y="26389"/>
                    <a:pt x="110180" y="25808"/>
                  </a:cubicBezTo>
                  <a:cubicBezTo>
                    <a:pt x="109889" y="25091"/>
                    <a:pt x="109521" y="24433"/>
                    <a:pt x="108611" y="24297"/>
                  </a:cubicBezTo>
                  <a:cubicBezTo>
                    <a:pt x="108885" y="24125"/>
                    <a:pt x="109139" y="24042"/>
                    <a:pt x="109389" y="24042"/>
                  </a:cubicBezTo>
                  <a:cubicBezTo>
                    <a:pt x="109563" y="24042"/>
                    <a:pt x="109734" y="24082"/>
                    <a:pt x="109909" y="24161"/>
                  </a:cubicBezTo>
                  <a:cubicBezTo>
                    <a:pt x="110664" y="24491"/>
                    <a:pt x="111400" y="24839"/>
                    <a:pt x="112156" y="25149"/>
                  </a:cubicBezTo>
                  <a:cubicBezTo>
                    <a:pt x="112717" y="25382"/>
                    <a:pt x="113260" y="25595"/>
                    <a:pt x="113821" y="25788"/>
                  </a:cubicBezTo>
                  <a:cubicBezTo>
                    <a:pt x="113840" y="25795"/>
                    <a:pt x="113860" y="25797"/>
                    <a:pt x="113882" y="25797"/>
                  </a:cubicBezTo>
                  <a:cubicBezTo>
                    <a:pt x="113993" y="25797"/>
                    <a:pt x="114134" y="25724"/>
                    <a:pt x="114248" y="25692"/>
                  </a:cubicBezTo>
                  <a:cubicBezTo>
                    <a:pt x="114209" y="25575"/>
                    <a:pt x="114209" y="25440"/>
                    <a:pt x="114131" y="25362"/>
                  </a:cubicBezTo>
                  <a:cubicBezTo>
                    <a:pt x="113841" y="25091"/>
                    <a:pt x="113550" y="24839"/>
                    <a:pt x="113221" y="24607"/>
                  </a:cubicBezTo>
                  <a:cubicBezTo>
                    <a:pt x="112756" y="24297"/>
                    <a:pt x="112252" y="24006"/>
                    <a:pt x="111749" y="23696"/>
                  </a:cubicBezTo>
                  <a:cubicBezTo>
                    <a:pt x="112097" y="23445"/>
                    <a:pt x="112407" y="23212"/>
                    <a:pt x="112717" y="22941"/>
                  </a:cubicBezTo>
                  <a:cubicBezTo>
                    <a:pt x="113357" y="22399"/>
                    <a:pt x="113434" y="21663"/>
                    <a:pt x="113279" y="20888"/>
                  </a:cubicBezTo>
                  <a:cubicBezTo>
                    <a:pt x="113230" y="20590"/>
                    <a:pt x="113053" y="20406"/>
                    <a:pt x="112798" y="20406"/>
                  </a:cubicBezTo>
                  <a:cubicBezTo>
                    <a:pt x="112754" y="20406"/>
                    <a:pt x="112708" y="20411"/>
                    <a:pt x="112659" y="20423"/>
                  </a:cubicBezTo>
                  <a:cubicBezTo>
                    <a:pt x="111574" y="20675"/>
                    <a:pt x="110877" y="21004"/>
                    <a:pt x="110819" y="22224"/>
                  </a:cubicBezTo>
                  <a:cubicBezTo>
                    <a:pt x="110800" y="22534"/>
                    <a:pt x="110800" y="22825"/>
                    <a:pt x="110800" y="23251"/>
                  </a:cubicBezTo>
                  <a:cubicBezTo>
                    <a:pt x="110250" y="22931"/>
                    <a:pt x="109729" y="22803"/>
                    <a:pt x="109218" y="22803"/>
                  </a:cubicBezTo>
                  <a:cubicBezTo>
                    <a:pt x="108306" y="22803"/>
                    <a:pt x="107431" y="23211"/>
                    <a:pt x="106499" y="23658"/>
                  </a:cubicBezTo>
                  <a:cubicBezTo>
                    <a:pt x="106926" y="22825"/>
                    <a:pt x="106945" y="22166"/>
                    <a:pt x="106616" y="21508"/>
                  </a:cubicBezTo>
                  <a:cubicBezTo>
                    <a:pt x="106383" y="21077"/>
                    <a:pt x="106116" y="20548"/>
                    <a:pt x="105572" y="20548"/>
                  </a:cubicBezTo>
                  <a:cubicBezTo>
                    <a:pt x="105528" y="20548"/>
                    <a:pt x="105482" y="20551"/>
                    <a:pt x="105434" y="20558"/>
                  </a:cubicBezTo>
                  <a:cubicBezTo>
                    <a:pt x="104834" y="20636"/>
                    <a:pt x="104562" y="21198"/>
                    <a:pt x="104427" y="21759"/>
                  </a:cubicBezTo>
                  <a:cubicBezTo>
                    <a:pt x="104194" y="22709"/>
                    <a:pt x="104601" y="23503"/>
                    <a:pt x="105105" y="24278"/>
                  </a:cubicBezTo>
                  <a:cubicBezTo>
                    <a:pt x="104709" y="24521"/>
                    <a:pt x="104317" y="24626"/>
                    <a:pt x="103931" y="24626"/>
                  </a:cubicBezTo>
                  <a:cubicBezTo>
                    <a:pt x="103487" y="24626"/>
                    <a:pt x="103050" y="24486"/>
                    <a:pt x="102625" y="24258"/>
                  </a:cubicBezTo>
                  <a:cubicBezTo>
                    <a:pt x="101793" y="23796"/>
                    <a:pt x="100966" y="23573"/>
                    <a:pt x="100133" y="23573"/>
                  </a:cubicBezTo>
                  <a:cubicBezTo>
                    <a:pt x="99396" y="23573"/>
                    <a:pt x="98654" y="23747"/>
                    <a:pt x="97899" y="24084"/>
                  </a:cubicBezTo>
                  <a:cubicBezTo>
                    <a:pt x="97414" y="24289"/>
                    <a:pt x="96930" y="24506"/>
                    <a:pt x="96395" y="24506"/>
                  </a:cubicBezTo>
                  <a:cubicBezTo>
                    <a:pt x="96224" y="24506"/>
                    <a:pt x="96048" y="24484"/>
                    <a:pt x="95865" y="24433"/>
                  </a:cubicBezTo>
                  <a:cubicBezTo>
                    <a:pt x="95825" y="24417"/>
                    <a:pt x="95782" y="24410"/>
                    <a:pt x="95735" y="24410"/>
                  </a:cubicBezTo>
                  <a:cubicBezTo>
                    <a:pt x="95556" y="24410"/>
                    <a:pt x="95337" y="24514"/>
                    <a:pt x="95168" y="24607"/>
                  </a:cubicBezTo>
                  <a:cubicBezTo>
                    <a:pt x="94664" y="24839"/>
                    <a:pt x="94160" y="25110"/>
                    <a:pt x="93676" y="25362"/>
                  </a:cubicBezTo>
                  <a:cubicBezTo>
                    <a:pt x="92533" y="25982"/>
                    <a:pt x="91410" y="26602"/>
                    <a:pt x="90267" y="27202"/>
                  </a:cubicBezTo>
                  <a:cubicBezTo>
                    <a:pt x="89907" y="27395"/>
                    <a:pt x="89531" y="27468"/>
                    <a:pt x="89150" y="27468"/>
                  </a:cubicBezTo>
                  <a:cubicBezTo>
                    <a:pt x="88917" y="27468"/>
                    <a:pt x="88682" y="27440"/>
                    <a:pt x="88446" y="27396"/>
                  </a:cubicBezTo>
                  <a:cubicBezTo>
                    <a:pt x="88291" y="25769"/>
                    <a:pt x="86993" y="25943"/>
                    <a:pt x="85947" y="25769"/>
                  </a:cubicBezTo>
                  <a:cubicBezTo>
                    <a:pt x="86083" y="25149"/>
                    <a:pt x="86238" y="24607"/>
                    <a:pt x="86335" y="24045"/>
                  </a:cubicBezTo>
                  <a:cubicBezTo>
                    <a:pt x="86374" y="23793"/>
                    <a:pt x="86354" y="23445"/>
                    <a:pt x="86219" y="23270"/>
                  </a:cubicBezTo>
                  <a:cubicBezTo>
                    <a:pt x="85889" y="22864"/>
                    <a:pt x="85502" y="22437"/>
                    <a:pt x="85056" y="22186"/>
                  </a:cubicBezTo>
                  <a:cubicBezTo>
                    <a:pt x="84976" y="22139"/>
                    <a:pt x="84879" y="22122"/>
                    <a:pt x="84773" y="22122"/>
                  </a:cubicBezTo>
                  <a:cubicBezTo>
                    <a:pt x="84523" y="22122"/>
                    <a:pt x="84218" y="22216"/>
                    <a:pt x="83933" y="22244"/>
                  </a:cubicBezTo>
                  <a:cubicBezTo>
                    <a:pt x="83507" y="21004"/>
                    <a:pt x="83584" y="19687"/>
                    <a:pt x="83817" y="18370"/>
                  </a:cubicBezTo>
                  <a:cubicBezTo>
                    <a:pt x="84088" y="16859"/>
                    <a:pt x="84495" y="15348"/>
                    <a:pt x="84185" y="13779"/>
                  </a:cubicBezTo>
                  <a:cubicBezTo>
                    <a:pt x="84165" y="13701"/>
                    <a:pt x="84204" y="13604"/>
                    <a:pt x="84223" y="13449"/>
                  </a:cubicBezTo>
                  <a:cubicBezTo>
                    <a:pt x="84437" y="13740"/>
                    <a:pt x="84553" y="14011"/>
                    <a:pt x="84766" y="14147"/>
                  </a:cubicBezTo>
                  <a:cubicBezTo>
                    <a:pt x="84951" y="14255"/>
                    <a:pt x="85211" y="14363"/>
                    <a:pt x="85416" y="14363"/>
                  </a:cubicBezTo>
                  <a:cubicBezTo>
                    <a:pt x="85468" y="14363"/>
                    <a:pt x="85517" y="14356"/>
                    <a:pt x="85560" y="14340"/>
                  </a:cubicBezTo>
                  <a:cubicBezTo>
                    <a:pt x="86587" y="13953"/>
                    <a:pt x="87303" y="12771"/>
                    <a:pt x="87265" y="11687"/>
                  </a:cubicBezTo>
                  <a:cubicBezTo>
                    <a:pt x="88078" y="11551"/>
                    <a:pt x="88621" y="11009"/>
                    <a:pt x="89163" y="10447"/>
                  </a:cubicBezTo>
                  <a:cubicBezTo>
                    <a:pt x="89473" y="10118"/>
                    <a:pt x="89492" y="9769"/>
                    <a:pt x="89240" y="9362"/>
                  </a:cubicBezTo>
                  <a:cubicBezTo>
                    <a:pt x="88811" y="8727"/>
                    <a:pt x="88290" y="8274"/>
                    <a:pt x="87651" y="8274"/>
                  </a:cubicBezTo>
                  <a:cubicBezTo>
                    <a:pt x="87570" y="8274"/>
                    <a:pt x="87486" y="8282"/>
                    <a:pt x="87400" y="8297"/>
                  </a:cubicBezTo>
                  <a:cubicBezTo>
                    <a:pt x="87245" y="7580"/>
                    <a:pt x="87168" y="6902"/>
                    <a:pt x="86935" y="6282"/>
                  </a:cubicBezTo>
                  <a:cubicBezTo>
                    <a:pt x="86778" y="5847"/>
                    <a:pt x="86590" y="5645"/>
                    <a:pt x="86307" y="5645"/>
                  </a:cubicBezTo>
                  <a:cubicBezTo>
                    <a:pt x="86136" y="5645"/>
                    <a:pt x="85931" y="5718"/>
                    <a:pt x="85676" y="5856"/>
                  </a:cubicBezTo>
                  <a:cubicBezTo>
                    <a:pt x="85250" y="6089"/>
                    <a:pt x="84863" y="6399"/>
                    <a:pt x="84437" y="6689"/>
                  </a:cubicBezTo>
                  <a:cubicBezTo>
                    <a:pt x="84175" y="5848"/>
                    <a:pt x="83895" y="5078"/>
                    <a:pt x="82813" y="5078"/>
                  </a:cubicBezTo>
                  <a:cubicBezTo>
                    <a:pt x="82774" y="5078"/>
                    <a:pt x="82734" y="5079"/>
                    <a:pt x="82693" y="5081"/>
                  </a:cubicBezTo>
                  <a:cubicBezTo>
                    <a:pt x="81686" y="5140"/>
                    <a:pt x="80989" y="5372"/>
                    <a:pt x="81027" y="6650"/>
                  </a:cubicBezTo>
                  <a:cubicBezTo>
                    <a:pt x="80621" y="6360"/>
                    <a:pt x="80349" y="6186"/>
                    <a:pt x="80078" y="5972"/>
                  </a:cubicBezTo>
                  <a:cubicBezTo>
                    <a:pt x="79208" y="5276"/>
                    <a:pt x="78243" y="4892"/>
                    <a:pt x="77156" y="4892"/>
                  </a:cubicBezTo>
                  <a:cubicBezTo>
                    <a:pt x="77034" y="4892"/>
                    <a:pt x="76910" y="4897"/>
                    <a:pt x="76785" y="4907"/>
                  </a:cubicBezTo>
                  <a:cubicBezTo>
                    <a:pt x="76107" y="4965"/>
                    <a:pt x="75410" y="4985"/>
                    <a:pt x="74732" y="5023"/>
                  </a:cubicBezTo>
                  <a:cubicBezTo>
                    <a:pt x="72698" y="5081"/>
                    <a:pt x="71071" y="5914"/>
                    <a:pt x="69851" y="7522"/>
                  </a:cubicBezTo>
                  <a:cubicBezTo>
                    <a:pt x="69541" y="7929"/>
                    <a:pt x="69231" y="8336"/>
                    <a:pt x="68921" y="8723"/>
                  </a:cubicBezTo>
                  <a:cubicBezTo>
                    <a:pt x="68340" y="9440"/>
                    <a:pt x="67642" y="9982"/>
                    <a:pt x="66751" y="10311"/>
                  </a:cubicBezTo>
                  <a:cubicBezTo>
                    <a:pt x="66384" y="9769"/>
                    <a:pt x="65978" y="9292"/>
                    <a:pt x="65327" y="9292"/>
                  </a:cubicBezTo>
                  <a:cubicBezTo>
                    <a:pt x="65187" y="9292"/>
                    <a:pt x="65037" y="9314"/>
                    <a:pt x="64872" y="9362"/>
                  </a:cubicBezTo>
                  <a:cubicBezTo>
                    <a:pt x="64872" y="8452"/>
                    <a:pt x="64349" y="7793"/>
                    <a:pt x="63826" y="7154"/>
                  </a:cubicBezTo>
                  <a:cubicBezTo>
                    <a:pt x="63550" y="6825"/>
                    <a:pt x="63332" y="6659"/>
                    <a:pt x="63093" y="6659"/>
                  </a:cubicBezTo>
                  <a:cubicBezTo>
                    <a:pt x="62896" y="6659"/>
                    <a:pt x="62684" y="6772"/>
                    <a:pt x="62412" y="6999"/>
                  </a:cubicBezTo>
                  <a:cubicBezTo>
                    <a:pt x="62083" y="7251"/>
                    <a:pt x="61831" y="7658"/>
                    <a:pt x="61618" y="8045"/>
                  </a:cubicBezTo>
                  <a:cubicBezTo>
                    <a:pt x="61463" y="8336"/>
                    <a:pt x="61444" y="8723"/>
                    <a:pt x="61386" y="8955"/>
                  </a:cubicBezTo>
                  <a:cubicBezTo>
                    <a:pt x="61126" y="8943"/>
                    <a:pt x="60867" y="8899"/>
                    <a:pt x="60627" y="8899"/>
                  </a:cubicBezTo>
                  <a:cubicBezTo>
                    <a:pt x="60492" y="8899"/>
                    <a:pt x="60362" y="8913"/>
                    <a:pt x="60243" y="8955"/>
                  </a:cubicBezTo>
                  <a:cubicBezTo>
                    <a:pt x="59662" y="9130"/>
                    <a:pt x="59100" y="9401"/>
                    <a:pt x="58577" y="9692"/>
                  </a:cubicBezTo>
                  <a:cubicBezTo>
                    <a:pt x="57860" y="10098"/>
                    <a:pt x="57686" y="10776"/>
                    <a:pt x="58132" y="11493"/>
                  </a:cubicBezTo>
                  <a:cubicBezTo>
                    <a:pt x="58306" y="11764"/>
                    <a:pt x="58596" y="11958"/>
                    <a:pt x="58848" y="12190"/>
                  </a:cubicBezTo>
                  <a:cubicBezTo>
                    <a:pt x="59023" y="12345"/>
                    <a:pt x="59216" y="12481"/>
                    <a:pt x="59487" y="12713"/>
                  </a:cubicBezTo>
                  <a:cubicBezTo>
                    <a:pt x="57860" y="12868"/>
                    <a:pt x="56446" y="13178"/>
                    <a:pt x="55129" y="13895"/>
                  </a:cubicBezTo>
                  <a:cubicBezTo>
                    <a:pt x="54006" y="14515"/>
                    <a:pt x="52863" y="15077"/>
                    <a:pt x="51739" y="15677"/>
                  </a:cubicBezTo>
                  <a:cubicBezTo>
                    <a:pt x="50926" y="16084"/>
                    <a:pt x="50132" y="16510"/>
                    <a:pt x="49299" y="16936"/>
                  </a:cubicBezTo>
                  <a:cubicBezTo>
                    <a:pt x="49395" y="15619"/>
                    <a:pt x="49318" y="15290"/>
                    <a:pt x="48776" y="14728"/>
                  </a:cubicBezTo>
                  <a:cubicBezTo>
                    <a:pt x="48574" y="14536"/>
                    <a:pt x="48408" y="14439"/>
                    <a:pt x="48249" y="14439"/>
                  </a:cubicBezTo>
                  <a:cubicBezTo>
                    <a:pt x="48072" y="14439"/>
                    <a:pt x="47904" y="14560"/>
                    <a:pt x="47710" y="14805"/>
                  </a:cubicBezTo>
                  <a:cubicBezTo>
                    <a:pt x="47052" y="15619"/>
                    <a:pt x="46684" y="16491"/>
                    <a:pt x="47032" y="17614"/>
                  </a:cubicBezTo>
                  <a:cubicBezTo>
                    <a:pt x="46800" y="17537"/>
                    <a:pt x="46684" y="17479"/>
                    <a:pt x="46548" y="17459"/>
                  </a:cubicBezTo>
                  <a:cubicBezTo>
                    <a:pt x="45912" y="17388"/>
                    <a:pt x="45276" y="17302"/>
                    <a:pt x="44654" y="17302"/>
                  </a:cubicBezTo>
                  <a:cubicBezTo>
                    <a:pt x="44595" y="17302"/>
                    <a:pt x="44535" y="17302"/>
                    <a:pt x="44475" y="17304"/>
                  </a:cubicBezTo>
                  <a:cubicBezTo>
                    <a:pt x="44262" y="17304"/>
                    <a:pt x="43972" y="17537"/>
                    <a:pt x="43894" y="17750"/>
                  </a:cubicBezTo>
                  <a:cubicBezTo>
                    <a:pt x="43487" y="18699"/>
                    <a:pt x="44320" y="20442"/>
                    <a:pt x="45328" y="20713"/>
                  </a:cubicBezTo>
                  <a:cubicBezTo>
                    <a:pt x="45812" y="20849"/>
                    <a:pt x="46335" y="20791"/>
                    <a:pt x="46858" y="20830"/>
                  </a:cubicBezTo>
                  <a:cubicBezTo>
                    <a:pt x="46858" y="20868"/>
                    <a:pt x="46839" y="20965"/>
                    <a:pt x="46819" y="21043"/>
                  </a:cubicBezTo>
                  <a:cubicBezTo>
                    <a:pt x="46412" y="22476"/>
                    <a:pt x="46025" y="23910"/>
                    <a:pt x="45599" y="25343"/>
                  </a:cubicBezTo>
                  <a:cubicBezTo>
                    <a:pt x="45405" y="26021"/>
                    <a:pt x="45386" y="26679"/>
                    <a:pt x="45599" y="27357"/>
                  </a:cubicBezTo>
                  <a:cubicBezTo>
                    <a:pt x="46102" y="28965"/>
                    <a:pt x="46664" y="30554"/>
                    <a:pt x="47071" y="32181"/>
                  </a:cubicBezTo>
                  <a:cubicBezTo>
                    <a:pt x="47381" y="33401"/>
                    <a:pt x="47497" y="34660"/>
                    <a:pt x="47672" y="35880"/>
                  </a:cubicBezTo>
                  <a:cubicBezTo>
                    <a:pt x="47706" y="36141"/>
                    <a:pt x="47710" y="36496"/>
                    <a:pt x="47360" y="36496"/>
                  </a:cubicBezTo>
                  <a:cubicBezTo>
                    <a:pt x="47320" y="36496"/>
                    <a:pt x="47276" y="36491"/>
                    <a:pt x="47226" y="36481"/>
                  </a:cubicBezTo>
                  <a:cubicBezTo>
                    <a:pt x="47138" y="36464"/>
                    <a:pt x="47055" y="36457"/>
                    <a:pt x="46978" y="36457"/>
                  </a:cubicBezTo>
                  <a:cubicBezTo>
                    <a:pt x="46514" y="36457"/>
                    <a:pt x="46241" y="36744"/>
                    <a:pt x="46025" y="37159"/>
                  </a:cubicBezTo>
                  <a:cubicBezTo>
                    <a:pt x="45676" y="37856"/>
                    <a:pt x="45405" y="38573"/>
                    <a:pt x="45618" y="39387"/>
                  </a:cubicBezTo>
                  <a:cubicBezTo>
                    <a:pt x="45444" y="39406"/>
                    <a:pt x="45347" y="39406"/>
                    <a:pt x="45231" y="39425"/>
                  </a:cubicBezTo>
                  <a:cubicBezTo>
                    <a:pt x="44340" y="39580"/>
                    <a:pt x="43487" y="40006"/>
                    <a:pt x="43178" y="40801"/>
                  </a:cubicBezTo>
                  <a:cubicBezTo>
                    <a:pt x="42906" y="41498"/>
                    <a:pt x="42461" y="41672"/>
                    <a:pt x="41938" y="41866"/>
                  </a:cubicBezTo>
                  <a:cubicBezTo>
                    <a:pt x="41801" y="41921"/>
                    <a:pt x="41667" y="41949"/>
                    <a:pt x="41536" y="41949"/>
                  </a:cubicBezTo>
                  <a:cubicBezTo>
                    <a:pt x="41296" y="41949"/>
                    <a:pt x="41066" y="41854"/>
                    <a:pt x="40853" y="41653"/>
                  </a:cubicBezTo>
                  <a:cubicBezTo>
                    <a:pt x="40408" y="41246"/>
                    <a:pt x="39923" y="40897"/>
                    <a:pt x="39439" y="40568"/>
                  </a:cubicBezTo>
                  <a:cubicBezTo>
                    <a:pt x="39225" y="40426"/>
                    <a:pt x="39040" y="40354"/>
                    <a:pt x="38870" y="40354"/>
                  </a:cubicBezTo>
                  <a:cubicBezTo>
                    <a:pt x="38624" y="40354"/>
                    <a:pt x="38409" y="40503"/>
                    <a:pt x="38180" y="40801"/>
                  </a:cubicBezTo>
                  <a:cubicBezTo>
                    <a:pt x="37967" y="41052"/>
                    <a:pt x="37812" y="41324"/>
                    <a:pt x="37560" y="41672"/>
                  </a:cubicBezTo>
                  <a:cubicBezTo>
                    <a:pt x="36030" y="40471"/>
                    <a:pt x="34519" y="39309"/>
                    <a:pt x="33027" y="38108"/>
                  </a:cubicBezTo>
                  <a:cubicBezTo>
                    <a:pt x="32466" y="37643"/>
                    <a:pt x="32098" y="37062"/>
                    <a:pt x="31923" y="36365"/>
                  </a:cubicBezTo>
                  <a:cubicBezTo>
                    <a:pt x="31265" y="33827"/>
                    <a:pt x="30567" y="31290"/>
                    <a:pt x="29967" y="28752"/>
                  </a:cubicBezTo>
                  <a:cubicBezTo>
                    <a:pt x="29502" y="26718"/>
                    <a:pt x="29173" y="24646"/>
                    <a:pt x="28766" y="22515"/>
                  </a:cubicBezTo>
                  <a:lnTo>
                    <a:pt x="28766" y="22515"/>
                  </a:lnTo>
                  <a:cubicBezTo>
                    <a:pt x="28969" y="22560"/>
                    <a:pt x="29158" y="22581"/>
                    <a:pt x="29335" y="22581"/>
                  </a:cubicBezTo>
                  <a:cubicBezTo>
                    <a:pt x="30227" y="22581"/>
                    <a:pt x="30822" y="22051"/>
                    <a:pt x="31323" y="21372"/>
                  </a:cubicBezTo>
                  <a:cubicBezTo>
                    <a:pt x="31575" y="21043"/>
                    <a:pt x="31555" y="20713"/>
                    <a:pt x="31284" y="20384"/>
                  </a:cubicBezTo>
                  <a:cubicBezTo>
                    <a:pt x="30782" y="19796"/>
                    <a:pt x="30238" y="19357"/>
                    <a:pt x="29557" y="19357"/>
                  </a:cubicBezTo>
                  <a:cubicBezTo>
                    <a:pt x="29318" y="19357"/>
                    <a:pt x="29062" y="19411"/>
                    <a:pt x="28785" y="19532"/>
                  </a:cubicBezTo>
                  <a:cubicBezTo>
                    <a:pt x="28747" y="19454"/>
                    <a:pt x="28727" y="19435"/>
                    <a:pt x="28747" y="19435"/>
                  </a:cubicBezTo>
                  <a:cubicBezTo>
                    <a:pt x="28766" y="19357"/>
                    <a:pt x="28766" y="19280"/>
                    <a:pt x="28805" y="19241"/>
                  </a:cubicBezTo>
                  <a:cubicBezTo>
                    <a:pt x="29425" y="18350"/>
                    <a:pt x="29366" y="17420"/>
                    <a:pt x="29037" y="16452"/>
                  </a:cubicBezTo>
                  <a:cubicBezTo>
                    <a:pt x="28899" y="16010"/>
                    <a:pt x="28761" y="15824"/>
                    <a:pt x="28475" y="15824"/>
                  </a:cubicBezTo>
                  <a:cubicBezTo>
                    <a:pt x="28360" y="15824"/>
                    <a:pt x="28221" y="15854"/>
                    <a:pt x="28049" y="15909"/>
                  </a:cubicBezTo>
                  <a:cubicBezTo>
                    <a:pt x="27584" y="16064"/>
                    <a:pt x="27158" y="16258"/>
                    <a:pt x="26674" y="16452"/>
                  </a:cubicBezTo>
                  <a:cubicBezTo>
                    <a:pt x="26616" y="16355"/>
                    <a:pt x="26577" y="16239"/>
                    <a:pt x="26500" y="16161"/>
                  </a:cubicBezTo>
                  <a:cubicBezTo>
                    <a:pt x="26255" y="15973"/>
                    <a:pt x="26010" y="15638"/>
                    <a:pt x="25782" y="15638"/>
                  </a:cubicBezTo>
                  <a:cubicBezTo>
                    <a:pt x="25776" y="15638"/>
                    <a:pt x="25770" y="15638"/>
                    <a:pt x="25764" y="15638"/>
                  </a:cubicBezTo>
                  <a:cubicBezTo>
                    <a:pt x="25531" y="15658"/>
                    <a:pt x="25279" y="16006"/>
                    <a:pt x="25124" y="16258"/>
                  </a:cubicBezTo>
                  <a:cubicBezTo>
                    <a:pt x="24969" y="16529"/>
                    <a:pt x="24911" y="16859"/>
                    <a:pt x="24834" y="17149"/>
                  </a:cubicBezTo>
                  <a:cubicBezTo>
                    <a:pt x="23923" y="16278"/>
                    <a:pt x="23032" y="15445"/>
                    <a:pt x="22180" y="14592"/>
                  </a:cubicBezTo>
                  <a:cubicBezTo>
                    <a:pt x="21198" y="13628"/>
                    <a:pt x="20042" y="13203"/>
                    <a:pt x="18725" y="13203"/>
                  </a:cubicBezTo>
                  <a:cubicBezTo>
                    <a:pt x="18587" y="13203"/>
                    <a:pt x="18447" y="13208"/>
                    <a:pt x="18306" y="13217"/>
                  </a:cubicBezTo>
                  <a:cubicBezTo>
                    <a:pt x="17589" y="13275"/>
                    <a:pt x="16873" y="13333"/>
                    <a:pt x="16214" y="13391"/>
                  </a:cubicBezTo>
                  <a:cubicBezTo>
                    <a:pt x="16911" y="11319"/>
                    <a:pt x="17609" y="9265"/>
                    <a:pt x="18287" y="7232"/>
                  </a:cubicBezTo>
                  <a:cubicBezTo>
                    <a:pt x="18498" y="7272"/>
                    <a:pt x="18693" y="7293"/>
                    <a:pt x="18871" y="7293"/>
                  </a:cubicBezTo>
                  <a:cubicBezTo>
                    <a:pt x="19707" y="7293"/>
                    <a:pt x="20190" y="6843"/>
                    <a:pt x="20398" y="5934"/>
                  </a:cubicBezTo>
                  <a:cubicBezTo>
                    <a:pt x="20514" y="5430"/>
                    <a:pt x="20572" y="4888"/>
                    <a:pt x="20630" y="4403"/>
                  </a:cubicBezTo>
                  <a:cubicBezTo>
                    <a:pt x="21319" y="4148"/>
                    <a:pt x="22000" y="3855"/>
                    <a:pt x="22672" y="3855"/>
                  </a:cubicBezTo>
                  <a:cubicBezTo>
                    <a:pt x="23173" y="3855"/>
                    <a:pt x="23668" y="4018"/>
                    <a:pt x="24156" y="4481"/>
                  </a:cubicBezTo>
                  <a:cubicBezTo>
                    <a:pt x="22296" y="5275"/>
                    <a:pt x="22083" y="5449"/>
                    <a:pt x="21366" y="6844"/>
                  </a:cubicBezTo>
                  <a:cubicBezTo>
                    <a:pt x="21076" y="7406"/>
                    <a:pt x="21173" y="7755"/>
                    <a:pt x="21793" y="7987"/>
                  </a:cubicBezTo>
                  <a:cubicBezTo>
                    <a:pt x="22219" y="8142"/>
                    <a:pt x="22703" y="8181"/>
                    <a:pt x="23090" y="8258"/>
                  </a:cubicBezTo>
                  <a:cubicBezTo>
                    <a:pt x="23439" y="8742"/>
                    <a:pt x="23788" y="9227"/>
                    <a:pt x="24156" y="9692"/>
                  </a:cubicBezTo>
                  <a:cubicBezTo>
                    <a:pt x="24326" y="9886"/>
                    <a:pt x="24519" y="9974"/>
                    <a:pt x="24735" y="9974"/>
                  </a:cubicBezTo>
                  <a:cubicBezTo>
                    <a:pt x="24863" y="9974"/>
                    <a:pt x="24999" y="9943"/>
                    <a:pt x="25144" y="9885"/>
                  </a:cubicBezTo>
                  <a:cubicBezTo>
                    <a:pt x="25919" y="9556"/>
                    <a:pt x="26383" y="8839"/>
                    <a:pt x="26364" y="7987"/>
                  </a:cubicBezTo>
                  <a:lnTo>
                    <a:pt x="26364" y="7987"/>
                  </a:lnTo>
                  <a:cubicBezTo>
                    <a:pt x="26228" y="8161"/>
                    <a:pt x="26093" y="8316"/>
                    <a:pt x="25996" y="8491"/>
                  </a:cubicBezTo>
                  <a:cubicBezTo>
                    <a:pt x="25899" y="8626"/>
                    <a:pt x="25860" y="8781"/>
                    <a:pt x="25764" y="8917"/>
                  </a:cubicBezTo>
                  <a:cubicBezTo>
                    <a:pt x="25538" y="9239"/>
                    <a:pt x="25233" y="9627"/>
                    <a:pt x="24880" y="9627"/>
                  </a:cubicBezTo>
                  <a:cubicBezTo>
                    <a:pt x="24808" y="9627"/>
                    <a:pt x="24735" y="9611"/>
                    <a:pt x="24659" y="9575"/>
                  </a:cubicBezTo>
                  <a:cubicBezTo>
                    <a:pt x="24233" y="9382"/>
                    <a:pt x="23943" y="8859"/>
                    <a:pt x="23672" y="8413"/>
                  </a:cubicBezTo>
                  <a:cubicBezTo>
                    <a:pt x="23594" y="8316"/>
                    <a:pt x="23827" y="7968"/>
                    <a:pt x="24001" y="7813"/>
                  </a:cubicBezTo>
                  <a:cubicBezTo>
                    <a:pt x="24175" y="7638"/>
                    <a:pt x="24485" y="7580"/>
                    <a:pt x="24698" y="7425"/>
                  </a:cubicBezTo>
                  <a:cubicBezTo>
                    <a:pt x="24892" y="7290"/>
                    <a:pt x="25027" y="7077"/>
                    <a:pt x="25182" y="6922"/>
                  </a:cubicBezTo>
                  <a:cubicBezTo>
                    <a:pt x="25589" y="7290"/>
                    <a:pt x="25977" y="7638"/>
                    <a:pt x="26364" y="7987"/>
                  </a:cubicBezTo>
                  <a:cubicBezTo>
                    <a:pt x="26364" y="7987"/>
                    <a:pt x="26364" y="7987"/>
                    <a:pt x="26364" y="7987"/>
                  </a:cubicBezTo>
                  <a:lnTo>
                    <a:pt x="26364" y="7987"/>
                  </a:lnTo>
                  <a:cubicBezTo>
                    <a:pt x="26584" y="8179"/>
                    <a:pt x="26803" y="8276"/>
                    <a:pt x="27035" y="8276"/>
                  </a:cubicBezTo>
                  <a:cubicBezTo>
                    <a:pt x="27294" y="8276"/>
                    <a:pt x="27568" y="8155"/>
                    <a:pt x="27875" y="7909"/>
                  </a:cubicBezTo>
                  <a:cubicBezTo>
                    <a:pt x="28456" y="7445"/>
                    <a:pt x="28611" y="7038"/>
                    <a:pt x="28282" y="6534"/>
                  </a:cubicBezTo>
                  <a:cubicBezTo>
                    <a:pt x="27836" y="5876"/>
                    <a:pt x="27333" y="5275"/>
                    <a:pt x="26887" y="4675"/>
                  </a:cubicBezTo>
                  <a:cubicBezTo>
                    <a:pt x="27360" y="4491"/>
                    <a:pt x="27843" y="4410"/>
                    <a:pt x="28330" y="4410"/>
                  </a:cubicBezTo>
                  <a:cubicBezTo>
                    <a:pt x="29080" y="4410"/>
                    <a:pt x="29843" y="4602"/>
                    <a:pt x="30606" y="4907"/>
                  </a:cubicBezTo>
                  <a:cubicBezTo>
                    <a:pt x="30648" y="4923"/>
                    <a:pt x="30695" y="4929"/>
                    <a:pt x="30744" y="4929"/>
                  </a:cubicBezTo>
                  <a:cubicBezTo>
                    <a:pt x="30874" y="4929"/>
                    <a:pt x="31022" y="4888"/>
                    <a:pt x="31149" y="4888"/>
                  </a:cubicBezTo>
                  <a:cubicBezTo>
                    <a:pt x="31090" y="4733"/>
                    <a:pt x="31071" y="4539"/>
                    <a:pt x="30974" y="4403"/>
                  </a:cubicBezTo>
                  <a:cubicBezTo>
                    <a:pt x="30244" y="3300"/>
                    <a:pt x="29307" y="2713"/>
                    <a:pt x="28137" y="2713"/>
                  </a:cubicBezTo>
                  <a:cubicBezTo>
                    <a:pt x="27787" y="2713"/>
                    <a:pt x="27415" y="2766"/>
                    <a:pt x="27023" y="2873"/>
                  </a:cubicBezTo>
                  <a:cubicBezTo>
                    <a:pt x="26848" y="2912"/>
                    <a:pt x="26655" y="2951"/>
                    <a:pt x="26461" y="2989"/>
                  </a:cubicBezTo>
                  <a:cubicBezTo>
                    <a:pt x="26270" y="3023"/>
                    <a:pt x="26085" y="3044"/>
                    <a:pt x="25906" y="3044"/>
                  </a:cubicBezTo>
                  <a:cubicBezTo>
                    <a:pt x="25471" y="3044"/>
                    <a:pt x="25075" y="2921"/>
                    <a:pt x="24718" y="2563"/>
                  </a:cubicBezTo>
                  <a:cubicBezTo>
                    <a:pt x="24321" y="2167"/>
                    <a:pt x="23879" y="1983"/>
                    <a:pt x="23414" y="1983"/>
                  </a:cubicBezTo>
                  <a:cubicBezTo>
                    <a:pt x="23082" y="1983"/>
                    <a:pt x="22739" y="2076"/>
                    <a:pt x="22393" y="2253"/>
                  </a:cubicBezTo>
                  <a:cubicBezTo>
                    <a:pt x="22219" y="2331"/>
                    <a:pt x="22044" y="2408"/>
                    <a:pt x="21851" y="2486"/>
                  </a:cubicBezTo>
                  <a:cubicBezTo>
                    <a:pt x="21640" y="1932"/>
                    <a:pt x="21221" y="1631"/>
                    <a:pt x="20632" y="1631"/>
                  </a:cubicBezTo>
                  <a:cubicBezTo>
                    <a:pt x="20191" y="1631"/>
                    <a:pt x="19656" y="1800"/>
                    <a:pt x="19042" y="2156"/>
                  </a:cubicBezTo>
                  <a:cubicBezTo>
                    <a:pt x="19003" y="1943"/>
                    <a:pt x="18984" y="1750"/>
                    <a:pt x="18926" y="1575"/>
                  </a:cubicBezTo>
                  <a:cubicBezTo>
                    <a:pt x="18829" y="1207"/>
                    <a:pt x="18732" y="839"/>
                    <a:pt x="18577" y="510"/>
                  </a:cubicBezTo>
                  <a:cubicBezTo>
                    <a:pt x="18394" y="177"/>
                    <a:pt x="18176" y="1"/>
                    <a:pt x="1793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2" name="Google Shape;4822;p41"/>
            <p:cNvSpPr/>
            <p:nvPr/>
          </p:nvSpPr>
          <p:spPr>
            <a:xfrm>
              <a:off x="2650900" y="1528175"/>
              <a:ext cx="296400" cy="238875"/>
            </a:xfrm>
            <a:custGeom>
              <a:avLst/>
              <a:gdLst/>
              <a:ahLst/>
              <a:cxnLst/>
              <a:rect l="l" t="t" r="r" b="b"/>
              <a:pathLst>
                <a:path w="11856" h="9555" extrusionOk="0">
                  <a:moveTo>
                    <a:pt x="11778" y="1"/>
                  </a:moveTo>
                  <a:cubicBezTo>
                    <a:pt x="11604" y="78"/>
                    <a:pt x="11371" y="137"/>
                    <a:pt x="11236" y="253"/>
                  </a:cubicBezTo>
                  <a:cubicBezTo>
                    <a:pt x="10848" y="660"/>
                    <a:pt x="10403" y="1028"/>
                    <a:pt x="10151" y="1493"/>
                  </a:cubicBezTo>
                  <a:cubicBezTo>
                    <a:pt x="9589" y="2539"/>
                    <a:pt x="9008" y="3585"/>
                    <a:pt x="8640" y="4708"/>
                  </a:cubicBezTo>
                  <a:cubicBezTo>
                    <a:pt x="8137" y="6335"/>
                    <a:pt x="7168" y="7536"/>
                    <a:pt x="5754" y="8447"/>
                  </a:cubicBezTo>
                  <a:cubicBezTo>
                    <a:pt x="4997" y="8947"/>
                    <a:pt x="4202" y="9171"/>
                    <a:pt x="3388" y="9171"/>
                  </a:cubicBezTo>
                  <a:cubicBezTo>
                    <a:pt x="2910" y="9171"/>
                    <a:pt x="2425" y="9093"/>
                    <a:pt x="1938" y="8950"/>
                  </a:cubicBezTo>
                  <a:cubicBezTo>
                    <a:pt x="1512" y="8834"/>
                    <a:pt x="1124" y="8466"/>
                    <a:pt x="776" y="8137"/>
                  </a:cubicBezTo>
                  <a:cubicBezTo>
                    <a:pt x="485" y="7865"/>
                    <a:pt x="272" y="7478"/>
                    <a:pt x="1" y="7091"/>
                  </a:cubicBezTo>
                  <a:lnTo>
                    <a:pt x="1" y="7091"/>
                  </a:lnTo>
                  <a:cubicBezTo>
                    <a:pt x="1" y="7865"/>
                    <a:pt x="911" y="9047"/>
                    <a:pt x="1783" y="9299"/>
                  </a:cubicBezTo>
                  <a:cubicBezTo>
                    <a:pt x="2334" y="9460"/>
                    <a:pt x="2888" y="9554"/>
                    <a:pt x="3437" y="9554"/>
                  </a:cubicBezTo>
                  <a:cubicBezTo>
                    <a:pt x="4142" y="9554"/>
                    <a:pt x="4837" y="9398"/>
                    <a:pt x="5502" y="9028"/>
                  </a:cubicBezTo>
                  <a:cubicBezTo>
                    <a:pt x="7168" y="8098"/>
                    <a:pt x="8369" y="6800"/>
                    <a:pt x="8911" y="4863"/>
                  </a:cubicBezTo>
                  <a:cubicBezTo>
                    <a:pt x="9415" y="3100"/>
                    <a:pt x="10170" y="1376"/>
                    <a:pt x="11778" y="253"/>
                  </a:cubicBezTo>
                  <a:cubicBezTo>
                    <a:pt x="11817" y="233"/>
                    <a:pt x="11836" y="175"/>
                    <a:pt x="11856" y="117"/>
                  </a:cubicBezTo>
                  <a:cubicBezTo>
                    <a:pt x="11836" y="78"/>
                    <a:pt x="11798" y="40"/>
                    <a:pt x="11778"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3" name="Google Shape;4823;p41"/>
            <p:cNvSpPr/>
            <p:nvPr/>
          </p:nvSpPr>
          <p:spPr>
            <a:xfrm>
              <a:off x="2657200" y="1811000"/>
              <a:ext cx="253775" cy="60650"/>
            </a:xfrm>
            <a:custGeom>
              <a:avLst/>
              <a:gdLst/>
              <a:ahLst/>
              <a:cxnLst/>
              <a:rect l="l" t="t" r="r" b="b"/>
              <a:pathLst>
                <a:path w="10151" h="2426" extrusionOk="0">
                  <a:moveTo>
                    <a:pt x="10151" y="0"/>
                  </a:moveTo>
                  <a:lnTo>
                    <a:pt x="10151" y="0"/>
                  </a:lnTo>
                  <a:cubicBezTo>
                    <a:pt x="9841" y="194"/>
                    <a:pt x="9570" y="407"/>
                    <a:pt x="9337" y="678"/>
                  </a:cubicBezTo>
                  <a:cubicBezTo>
                    <a:pt x="8834" y="1201"/>
                    <a:pt x="8330" y="1647"/>
                    <a:pt x="7516" y="1686"/>
                  </a:cubicBezTo>
                  <a:cubicBezTo>
                    <a:pt x="5638" y="1763"/>
                    <a:pt x="3759" y="1860"/>
                    <a:pt x="1880" y="1976"/>
                  </a:cubicBezTo>
                  <a:cubicBezTo>
                    <a:pt x="1260" y="2015"/>
                    <a:pt x="640" y="2092"/>
                    <a:pt x="1" y="2150"/>
                  </a:cubicBezTo>
                  <a:cubicBezTo>
                    <a:pt x="1" y="2228"/>
                    <a:pt x="1" y="2286"/>
                    <a:pt x="1" y="2364"/>
                  </a:cubicBezTo>
                  <a:cubicBezTo>
                    <a:pt x="234" y="2380"/>
                    <a:pt x="453" y="2426"/>
                    <a:pt x="670" y="2426"/>
                  </a:cubicBezTo>
                  <a:cubicBezTo>
                    <a:pt x="705" y="2426"/>
                    <a:pt x="740" y="2424"/>
                    <a:pt x="776" y="2422"/>
                  </a:cubicBezTo>
                  <a:cubicBezTo>
                    <a:pt x="3061" y="2325"/>
                    <a:pt x="5347" y="2189"/>
                    <a:pt x="7633" y="2092"/>
                  </a:cubicBezTo>
                  <a:cubicBezTo>
                    <a:pt x="8679" y="2034"/>
                    <a:pt x="9938" y="1046"/>
                    <a:pt x="1015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4" name="Google Shape;4824;p41"/>
            <p:cNvSpPr/>
            <p:nvPr/>
          </p:nvSpPr>
          <p:spPr>
            <a:xfrm>
              <a:off x="2908525" y="1287350"/>
              <a:ext cx="170000" cy="35175"/>
            </a:xfrm>
            <a:custGeom>
              <a:avLst/>
              <a:gdLst/>
              <a:ahLst/>
              <a:cxnLst/>
              <a:rect l="l" t="t" r="r" b="b"/>
              <a:pathLst>
                <a:path w="6800" h="1407" extrusionOk="0">
                  <a:moveTo>
                    <a:pt x="2800" y="1"/>
                  </a:moveTo>
                  <a:cubicBezTo>
                    <a:pt x="1786" y="1"/>
                    <a:pt x="775" y="182"/>
                    <a:pt x="1" y="569"/>
                  </a:cubicBezTo>
                  <a:cubicBezTo>
                    <a:pt x="1" y="627"/>
                    <a:pt x="1" y="685"/>
                    <a:pt x="1" y="743"/>
                  </a:cubicBezTo>
                  <a:cubicBezTo>
                    <a:pt x="350" y="704"/>
                    <a:pt x="718" y="665"/>
                    <a:pt x="1047" y="588"/>
                  </a:cubicBezTo>
                  <a:cubicBezTo>
                    <a:pt x="1752" y="431"/>
                    <a:pt x="2453" y="302"/>
                    <a:pt x="3140" y="302"/>
                  </a:cubicBezTo>
                  <a:cubicBezTo>
                    <a:pt x="3981" y="302"/>
                    <a:pt x="4801" y="496"/>
                    <a:pt x="5580" y="1072"/>
                  </a:cubicBezTo>
                  <a:cubicBezTo>
                    <a:pt x="5831" y="1247"/>
                    <a:pt x="6141" y="1305"/>
                    <a:pt x="6432" y="1402"/>
                  </a:cubicBezTo>
                  <a:cubicBezTo>
                    <a:pt x="6454" y="1405"/>
                    <a:pt x="6476" y="1407"/>
                    <a:pt x="6499" y="1407"/>
                  </a:cubicBezTo>
                  <a:cubicBezTo>
                    <a:pt x="6593" y="1407"/>
                    <a:pt x="6690" y="1378"/>
                    <a:pt x="6800" y="1363"/>
                  </a:cubicBezTo>
                  <a:cubicBezTo>
                    <a:pt x="6160" y="494"/>
                    <a:pt x="4476" y="1"/>
                    <a:pt x="280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5" name="Google Shape;4825;p41"/>
            <p:cNvSpPr/>
            <p:nvPr/>
          </p:nvSpPr>
          <p:spPr>
            <a:xfrm>
              <a:off x="2596200" y="1808575"/>
              <a:ext cx="45050" cy="53775"/>
            </a:xfrm>
            <a:custGeom>
              <a:avLst/>
              <a:gdLst/>
              <a:ahLst/>
              <a:cxnLst/>
              <a:rect l="l" t="t" r="r" b="b"/>
              <a:pathLst>
                <a:path w="1802" h="2151" extrusionOk="0">
                  <a:moveTo>
                    <a:pt x="116" y="1"/>
                  </a:moveTo>
                  <a:lnTo>
                    <a:pt x="116" y="1"/>
                  </a:lnTo>
                  <a:cubicBezTo>
                    <a:pt x="0" y="737"/>
                    <a:pt x="1046" y="2073"/>
                    <a:pt x="1802" y="2151"/>
                  </a:cubicBezTo>
                  <a:cubicBezTo>
                    <a:pt x="1220" y="1415"/>
                    <a:pt x="697" y="756"/>
                    <a:pt x="11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6" name="Google Shape;4826;p41"/>
            <p:cNvSpPr/>
            <p:nvPr/>
          </p:nvSpPr>
          <p:spPr>
            <a:xfrm>
              <a:off x="2810225" y="1306400"/>
              <a:ext cx="67350" cy="18900"/>
            </a:xfrm>
            <a:custGeom>
              <a:avLst/>
              <a:gdLst/>
              <a:ahLst/>
              <a:cxnLst/>
              <a:rect l="l" t="t" r="r" b="b"/>
              <a:pathLst>
                <a:path w="2694" h="756" extrusionOk="0">
                  <a:moveTo>
                    <a:pt x="2635" y="0"/>
                  </a:moveTo>
                  <a:cubicBezTo>
                    <a:pt x="1764" y="155"/>
                    <a:pt x="892" y="330"/>
                    <a:pt x="1" y="485"/>
                  </a:cubicBezTo>
                  <a:cubicBezTo>
                    <a:pt x="20" y="581"/>
                    <a:pt x="40" y="659"/>
                    <a:pt x="59" y="756"/>
                  </a:cubicBezTo>
                  <a:cubicBezTo>
                    <a:pt x="931" y="581"/>
                    <a:pt x="1802" y="426"/>
                    <a:pt x="2693" y="252"/>
                  </a:cubicBezTo>
                  <a:lnTo>
                    <a:pt x="2635" y="0"/>
                  </a:ln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7" name="Google Shape;4827;p41"/>
            <p:cNvSpPr/>
            <p:nvPr/>
          </p:nvSpPr>
          <p:spPr>
            <a:xfrm>
              <a:off x="3224750" y="1839575"/>
              <a:ext cx="32000" cy="38750"/>
            </a:xfrm>
            <a:custGeom>
              <a:avLst/>
              <a:gdLst/>
              <a:ahLst/>
              <a:cxnLst/>
              <a:rect l="l" t="t" r="r" b="b"/>
              <a:pathLst>
                <a:path w="1280" h="1550" extrusionOk="0">
                  <a:moveTo>
                    <a:pt x="136" y="0"/>
                  </a:moveTo>
                  <a:cubicBezTo>
                    <a:pt x="78" y="20"/>
                    <a:pt x="40" y="58"/>
                    <a:pt x="1" y="97"/>
                  </a:cubicBezTo>
                  <a:cubicBezTo>
                    <a:pt x="59" y="678"/>
                    <a:pt x="659" y="1472"/>
                    <a:pt x="1279" y="1550"/>
                  </a:cubicBezTo>
                  <a:cubicBezTo>
                    <a:pt x="853" y="969"/>
                    <a:pt x="485" y="484"/>
                    <a:pt x="13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8" name="Google Shape;4828;p41"/>
            <p:cNvSpPr/>
            <p:nvPr/>
          </p:nvSpPr>
          <p:spPr>
            <a:xfrm>
              <a:off x="3703700" y="1422625"/>
              <a:ext cx="41675" cy="176300"/>
            </a:xfrm>
            <a:custGeom>
              <a:avLst/>
              <a:gdLst/>
              <a:ahLst/>
              <a:cxnLst/>
              <a:rect l="l" t="t" r="r" b="b"/>
              <a:pathLst>
                <a:path w="1667" h="7052" extrusionOk="0">
                  <a:moveTo>
                    <a:pt x="1666" y="0"/>
                  </a:moveTo>
                  <a:lnTo>
                    <a:pt x="1666" y="0"/>
                  </a:lnTo>
                  <a:cubicBezTo>
                    <a:pt x="1530" y="116"/>
                    <a:pt x="1453" y="233"/>
                    <a:pt x="1395" y="368"/>
                  </a:cubicBezTo>
                  <a:cubicBezTo>
                    <a:pt x="1066" y="1453"/>
                    <a:pt x="698" y="2518"/>
                    <a:pt x="426" y="3623"/>
                  </a:cubicBezTo>
                  <a:cubicBezTo>
                    <a:pt x="213" y="4533"/>
                    <a:pt x="136" y="5482"/>
                    <a:pt x="20" y="6412"/>
                  </a:cubicBezTo>
                  <a:cubicBezTo>
                    <a:pt x="0" y="6625"/>
                    <a:pt x="97" y="6838"/>
                    <a:pt x="136" y="7051"/>
                  </a:cubicBezTo>
                  <a:lnTo>
                    <a:pt x="426" y="7051"/>
                  </a:lnTo>
                  <a:cubicBezTo>
                    <a:pt x="213" y="4591"/>
                    <a:pt x="1221" y="2363"/>
                    <a:pt x="166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29" name="Google Shape;4829;p41"/>
            <p:cNvSpPr/>
            <p:nvPr/>
          </p:nvSpPr>
          <p:spPr>
            <a:xfrm>
              <a:off x="4315325" y="1077425"/>
              <a:ext cx="229550" cy="57575"/>
            </a:xfrm>
            <a:custGeom>
              <a:avLst/>
              <a:gdLst/>
              <a:ahLst/>
              <a:cxnLst/>
              <a:rect l="l" t="t" r="r" b="b"/>
              <a:pathLst>
                <a:path w="9182" h="2303" extrusionOk="0">
                  <a:moveTo>
                    <a:pt x="3596" y="1"/>
                  </a:moveTo>
                  <a:cubicBezTo>
                    <a:pt x="2847" y="1"/>
                    <a:pt x="2123" y="224"/>
                    <a:pt x="1414" y="578"/>
                  </a:cubicBezTo>
                  <a:cubicBezTo>
                    <a:pt x="910" y="849"/>
                    <a:pt x="465" y="1217"/>
                    <a:pt x="0" y="1527"/>
                  </a:cubicBezTo>
                  <a:cubicBezTo>
                    <a:pt x="39" y="1585"/>
                    <a:pt x="78" y="1663"/>
                    <a:pt x="136" y="1721"/>
                  </a:cubicBezTo>
                  <a:cubicBezTo>
                    <a:pt x="368" y="1585"/>
                    <a:pt x="601" y="1450"/>
                    <a:pt x="814" y="1295"/>
                  </a:cubicBezTo>
                  <a:cubicBezTo>
                    <a:pt x="1644" y="698"/>
                    <a:pt x="2517" y="354"/>
                    <a:pt x="3445" y="354"/>
                  </a:cubicBezTo>
                  <a:cubicBezTo>
                    <a:pt x="3904" y="354"/>
                    <a:pt x="4375" y="438"/>
                    <a:pt x="4862" y="617"/>
                  </a:cubicBezTo>
                  <a:cubicBezTo>
                    <a:pt x="5308" y="772"/>
                    <a:pt x="5772" y="830"/>
                    <a:pt x="6218" y="946"/>
                  </a:cubicBezTo>
                  <a:cubicBezTo>
                    <a:pt x="7186" y="1198"/>
                    <a:pt x="8116" y="1508"/>
                    <a:pt x="8872" y="2186"/>
                  </a:cubicBezTo>
                  <a:cubicBezTo>
                    <a:pt x="8930" y="2244"/>
                    <a:pt x="9046" y="2244"/>
                    <a:pt x="9182" y="2302"/>
                  </a:cubicBezTo>
                  <a:cubicBezTo>
                    <a:pt x="9143" y="1779"/>
                    <a:pt x="8814" y="1547"/>
                    <a:pt x="8446" y="1430"/>
                  </a:cubicBezTo>
                  <a:cubicBezTo>
                    <a:pt x="7283" y="1024"/>
                    <a:pt x="6102" y="675"/>
                    <a:pt x="4939" y="249"/>
                  </a:cubicBezTo>
                  <a:cubicBezTo>
                    <a:pt x="4482" y="77"/>
                    <a:pt x="4034" y="1"/>
                    <a:pt x="359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0" name="Google Shape;4830;p41"/>
            <p:cNvSpPr/>
            <p:nvPr/>
          </p:nvSpPr>
          <p:spPr>
            <a:xfrm>
              <a:off x="4567125" y="1384350"/>
              <a:ext cx="39250" cy="120625"/>
            </a:xfrm>
            <a:custGeom>
              <a:avLst/>
              <a:gdLst/>
              <a:ahLst/>
              <a:cxnLst/>
              <a:rect l="l" t="t" r="r" b="b"/>
              <a:pathLst>
                <a:path w="1570" h="4825" extrusionOk="0">
                  <a:moveTo>
                    <a:pt x="620" y="1"/>
                  </a:moveTo>
                  <a:cubicBezTo>
                    <a:pt x="1" y="1008"/>
                    <a:pt x="640" y="4108"/>
                    <a:pt x="1531" y="4824"/>
                  </a:cubicBezTo>
                  <a:cubicBezTo>
                    <a:pt x="1531" y="4611"/>
                    <a:pt x="1570" y="4437"/>
                    <a:pt x="1531" y="4282"/>
                  </a:cubicBezTo>
                  <a:cubicBezTo>
                    <a:pt x="1337" y="3720"/>
                    <a:pt x="1182" y="3120"/>
                    <a:pt x="911" y="2577"/>
                  </a:cubicBezTo>
                  <a:cubicBezTo>
                    <a:pt x="601" y="1938"/>
                    <a:pt x="504" y="1338"/>
                    <a:pt x="640" y="660"/>
                  </a:cubicBezTo>
                  <a:cubicBezTo>
                    <a:pt x="659" y="446"/>
                    <a:pt x="620" y="214"/>
                    <a:pt x="62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1" name="Google Shape;4831;p41"/>
            <p:cNvSpPr/>
            <p:nvPr/>
          </p:nvSpPr>
          <p:spPr>
            <a:xfrm>
              <a:off x="4576825" y="1292825"/>
              <a:ext cx="18900" cy="68325"/>
            </a:xfrm>
            <a:custGeom>
              <a:avLst/>
              <a:gdLst/>
              <a:ahLst/>
              <a:cxnLst/>
              <a:rect l="l" t="t" r="r" b="b"/>
              <a:pathLst>
                <a:path w="756" h="2733" extrusionOk="0">
                  <a:moveTo>
                    <a:pt x="755" y="1"/>
                  </a:moveTo>
                  <a:lnTo>
                    <a:pt x="755" y="1"/>
                  </a:lnTo>
                  <a:cubicBezTo>
                    <a:pt x="368" y="427"/>
                    <a:pt x="0" y="2287"/>
                    <a:pt x="252" y="2732"/>
                  </a:cubicBezTo>
                  <a:cubicBezTo>
                    <a:pt x="659" y="1802"/>
                    <a:pt x="620" y="892"/>
                    <a:pt x="75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2" name="Google Shape;4832;p41"/>
            <p:cNvSpPr/>
            <p:nvPr/>
          </p:nvSpPr>
          <p:spPr>
            <a:xfrm>
              <a:off x="4556000" y="1446350"/>
              <a:ext cx="20850" cy="43600"/>
            </a:xfrm>
            <a:custGeom>
              <a:avLst/>
              <a:gdLst/>
              <a:ahLst/>
              <a:cxnLst/>
              <a:rect l="l" t="t" r="r" b="b"/>
              <a:pathLst>
                <a:path w="834" h="1744" extrusionOk="0">
                  <a:moveTo>
                    <a:pt x="213" y="0"/>
                  </a:moveTo>
                  <a:lnTo>
                    <a:pt x="213" y="0"/>
                  </a:lnTo>
                  <a:cubicBezTo>
                    <a:pt x="0" y="523"/>
                    <a:pt x="310" y="1395"/>
                    <a:pt x="833" y="1744"/>
                  </a:cubicBezTo>
                  <a:cubicBezTo>
                    <a:pt x="775" y="1066"/>
                    <a:pt x="484" y="562"/>
                    <a:pt x="21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33" name="Google Shape;4833;p41"/>
          <p:cNvGrpSpPr/>
          <p:nvPr/>
        </p:nvGrpSpPr>
        <p:grpSpPr>
          <a:xfrm>
            <a:off x="-579028" y="3718185"/>
            <a:ext cx="3616412" cy="1627379"/>
            <a:chOff x="2816450" y="698875"/>
            <a:chExt cx="2506350" cy="1127775"/>
          </a:xfrm>
        </p:grpSpPr>
        <p:sp>
          <p:nvSpPr>
            <p:cNvPr id="4834" name="Google Shape;4834;p41"/>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5" name="Google Shape;4835;p41"/>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6" name="Google Shape;4836;p41"/>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7" name="Google Shape;4837;p41"/>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8" name="Google Shape;4838;p41"/>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39" name="Google Shape;4839;p41"/>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0" name="Google Shape;4840;p41"/>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1" name="Google Shape;4841;p41"/>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2" name="Google Shape;4842;p41"/>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3" name="Google Shape;4843;p41"/>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4" name="Google Shape;4844;p41"/>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5" name="Google Shape;4845;p41"/>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6" name="Google Shape;4846;p41"/>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7" name="Google Shape;4847;p41"/>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8" name="Google Shape;4848;p41"/>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49" name="Google Shape;4849;p41"/>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0" name="Google Shape;4850;p41"/>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1" name="Google Shape;4851;p41"/>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2" name="Google Shape;4852;p41"/>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3" name="Google Shape;4853;p41"/>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4" name="Google Shape;4854;p41"/>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5" name="Google Shape;4855;p41"/>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56" name="Google Shape;4856;p41"/>
          <p:cNvGrpSpPr/>
          <p:nvPr/>
        </p:nvGrpSpPr>
        <p:grpSpPr>
          <a:xfrm>
            <a:off x="158773" y="2506170"/>
            <a:ext cx="2585125" cy="1701274"/>
            <a:chOff x="3495275" y="1701300"/>
            <a:chExt cx="2253225" cy="1482850"/>
          </a:xfrm>
        </p:grpSpPr>
        <p:sp>
          <p:nvSpPr>
            <p:cNvPr id="4857" name="Google Shape;4857;p41"/>
            <p:cNvSpPr/>
            <p:nvPr/>
          </p:nvSpPr>
          <p:spPr>
            <a:xfrm>
              <a:off x="3502975" y="1706275"/>
              <a:ext cx="1754700" cy="1251700"/>
            </a:xfrm>
            <a:custGeom>
              <a:avLst/>
              <a:gdLst/>
              <a:ahLst/>
              <a:cxnLst/>
              <a:rect l="l" t="t" r="r" b="b"/>
              <a:pathLst>
                <a:path w="70188" h="50068" extrusionOk="0">
                  <a:moveTo>
                    <a:pt x="8445" y="9012"/>
                  </a:moveTo>
                  <a:cubicBezTo>
                    <a:pt x="10209" y="9097"/>
                    <a:pt x="11887" y="9217"/>
                    <a:pt x="13583" y="9251"/>
                  </a:cubicBezTo>
                  <a:cubicBezTo>
                    <a:pt x="13986" y="9260"/>
                    <a:pt x="14390" y="9263"/>
                    <a:pt x="14794" y="9263"/>
                  </a:cubicBezTo>
                  <a:cubicBezTo>
                    <a:pt x="16069" y="9263"/>
                    <a:pt x="17347" y="9230"/>
                    <a:pt x="18635" y="9217"/>
                  </a:cubicBezTo>
                  <a:lnTo>
                    <a:pt x="18635" y="9217"/>
                  </a:lnTo>
                  <a:cubicBezTo>
                    <a:pt x="18324" y="9415"/>
                    <a:pt x="16725" y="9505"/>
                    <a:pt x="14875" y="9505"/>
                  </a:cubicBezTo>
                  <a:cubicBezTo>
                    <a:pt x="12245" y="9505"/>
                    <a:pt x="9108" y="9323"/>
                    <a:pt x="8445" y="9012"/>
                  </a:cubicBezTo>
                  <a:close/>
                  <a:moveTo>
                    <a:pt x="20759" y="11135"/>
                  </a:moveTo>
                  <a:cubicBezTo>
                    <a:pt x="20793" y="11170"/>
                    <a:pt x="20810" y="11204"/>
                    <a:pt x="20845" y="11238"/>
                  </a:cubicBezTo>
                  <a:cubicBezTo>
                    <a:pt x="20707" y="11392"/>
                    <a:pt x="20605" y="11564"/>
                    <a:pt x="20433" y="11666"/>
                  </a:cubicBezTo>
                  <a:cubicBezTo>
                    <a:pt x="19594" y="12180"/>
                    <a:pt x="18755" y="12728"/>
                    <a:pt x="17882" y="13191"/>
                  </a:cubicBezTo>
                  <a:cubicBezTo>
                    <a:pt x="15312" y="14578"/>
                    <a:pt x="12555" y="15400"/>
                    <a:pt x="9712" y="15982"/>
                  </a:cubicBezTo>
                  <a:cubicBezTo>
                    <a:pt x="7794" y="16376"/>
                    <a:pt x="5858" y="16787"/>
                    <a:pt x="3940" y="17181"/>
                  </a:cubicBezTo>
                  <a:cubicBezTo>
                    <a:pt x="3940" y="17147"/>
                    <a:pt x="3940" y="17096"/>
                    <a:pt x="3923" y="17061"/>
                  </a:cubicBezTo>
                  <a:cubicBezTo>
                    <a:pt x="5413" y="16736"/>
                    <a:pt x="6903" y="16411"/>
                    <a:pt x="8393" y="16085"/>
                  </a:cubicBezTo>
                  <a:cubicBezTo>
                    <a:pt x="11459" y="15383"/>
                    <a:pt x="14542" y="14681"/>
                    <a:pt x="17351" y="13174"/>
                  </a:cubicBezTo>
                  <a:cubicBezTo>
                    <a:pt x="18430" y="12591"/>
                    <a:pt x="19457" y="11889"/>
                    <a:pt x="20519" y="11255"/>
                  </a:cubicBezTo>
                  <a:cubicBezTo>
                    <a:pt x="20588" y="11204"/>
                    <a:pt x="20673" y="11170"/>
                    <a:pt x="20759" y="11135"/>
                  </a:cubicBezTo>
                  <a:close/>
                  <a:moveTo>
                    <a:pt x="16083" y="16804"/>
                  </a:moveTo>
                  <a:cubicBezTo>
                    <a:pt x="16152" y="16873"/>
                    <a:pt x="16220" y="16924"/>
                    <a:pt x="16289" y="16993"/>
                  </a:cubicBezTo>
                  <a:cubicBezTo>
                    <a:pt x="16220" y="17130"/>
                    <a:pt x="16152" y="17267"/>
                    <a:pt x="16100" y="17404"/>
                  </a:cubicBezTo>
                  <a:cubicBezTo>
                    <a:pt x="15843" y="17969"/>
                    <a:pt x="15946" y="18551"/>
                    <a:pt x="16391" y="18980"/>
                  </a:cubicBezTo>
                  <a:cubicBezTo>
                    <a:pt x="16768" y="19322"/>
                    <a:pt x="17025" y="19716"/>
                    <a:pt x="17059" y="20230"/>
                  </a:cubicBezTo>
                  <a:cubicBezTo>
                    <a:pt x="17077" y="20624"/>
                    <a:pt x="17333" y="20846"/>
                    <a:pt x="17676" y="20898"/>
                  </a:cubicBezTo>
                  <a:cubicBezTo>
                    <a:pt x="18721" y="21052"/>
                    <a:pt x="19389" y="21634"/>
                    <a:pt x="19766" y="22611"/>
                  </a:cubicBezTo>
                  <a:cubicBezTo>
                    <a:pt x="19868" y="22885"/>
                    <a:pt x="20125" y="23107"/>
                    <a:pt x="20348" y="23381"/>
                  </a:cubicBezTo>
                  <a:cubicBezTo>
                    <a:pt x="20282" y="23396"/>
                    <a:pt x="20220" y="23402"/>
                    <a:pt x="20161" y="23402"/>
                  </a:cubicBezTo>
                  <a:cubicBezTo>
                    <a:pt x="19867" y="23402"/>
                    <a:pt x="19663" y="23236"/>
                    <a:pt x="19577" y="23022"/>
                  </a:cubicBezTo>
                  <a:cubicBezTo>
                    <a:pt x="19166" y="21925"/>
                    <a:pt x="18430" y="21309"/>
                    <a:pt x="17299" y="21103"/>
                  </a:cubicBezTo>
                  <a:cubicBezTo>
                    <a:pt x="16974" y="21052"/>
                    <a:pt x="16785" y="20761"/>
                    <a:pt x="16751" y="20401"/>
                  </a:cubicBezTo>
                  <a:cubicBezTo>
                    <a:pt x="16734" y="19887"/>
                    <a:pt x="16494" y="19493"/>
                    <a:pt x="16117" y="19134"/>
                  </a:cubicBezTo>
                  <a:cubicBezTo>
                    <a:pt x="15587" y="18620"/>
                    <a:pt x="15518" y="17815"/>
                    <a:pt x="15912" y="17198"/>
                  </a:cubicBezTo>
                  <a:cubicBezTo>
                    <a:pt x="15980" y="17079"/>
                    <a:pt x="16032" y="16942"/>
                    <a:pt x="16083" y="16804"/>
                  </a:cubicBezTo>
                  <a:close/>
                  <a:moveTo>
                    <a:pt x="26291" y="29513"/>
                  </a:moveTo>
                  <a:lnTo>
                    <a:pt x="26291" y="29513"/>
                  </a:lnTo>
                  <a:cubicBezTo>
                    <a:pt x="26822" y="30523"/>
                    <a:pt x="27644" y="31088"/>
                    <a:pt x="28843" y="31191"/>
                  </a:cubicBezTo>
                  <a:cubicBezTo>
                    <a:pt x="28684" y="31320"/>
                    <a:pt x="28475" y="31378"/>
                    <a:pt x="28248" y="31378"/>
                  </a:cubicBezTo>
                  <a:cubicBezTo>
                    <a:pt x="27962" y="31378"/>
                    <a:pt x="27647" y="31285"/>
                    <a:pt x="27370" y="31123"/>
                  </a:cubicBezTo>
                  <a:cubicBezTo>
                    <a:pt x="26736" y="30780"/>
                    <a:pt x="26188" y="29992"/>
                    <a:pt x="26291" y="29513"/>
                  </a:cubicBezTo>
                  <a:close/>
                  <a:moveTo>
                    <a:pt x="60220" y="23912"/>
                  </a:moveTo>
                  <a:lnTo>
                    <a:pt x="60220" y="23912"/>
                  </a:lnTo>
                  <a:cubicBezTo>
                    <a:pt x="60562" y="25385"/>
                    <a:pt x="58541" y="31534"/>
                    <a:pt x="57513" y="31928"/>
                  </a:cubicBezTo>
                  <a:cubicBezTo>
                    <a:pt x="57976" y="31003"/>
                    <a:pt x="58455" y="30198"/>
                    <a:pt x="58798" y="29324"/>
                  </a:cubicBezTo>
                  <a:cubicBezTo>
                    <a:pt x="59123" y="28451"/>
                    <a:pt x="59295" y="27526"/>
                    <a:pt x="59517" y="26618"/>
                  </a:cubicBezTo>
                  <a:cubicBezTo>
                    <a:pt x="59757" y="25728"/>
                    <a:pt x="59963" y="24820"/>
                    <a:pt x="60220" y="23912"/>
                  </a:cubicBezTo>
                  <a:close/>
                  <a:moveTo>
                    <a:pt x="23071" y="26755"/>
                  </a:moveTo>
                  <a:lnTo>
                    <a:pt x="23071" y="26755"/>
                  </a:lnTo>
                  <a:cubicBezTo>
                    <a:pt x="23105" y="26875"/>
                    <a:pt x="23140" y="26995"/>
                    <a:pt x="23140" y="27115"/>
                  </a:cubicBezTo>
                  <a:cubicBezTo>
                    <a:pt x="23208" y="27971"/>
                    <a:pt x="23568" y="28622"/>
                    <a:pt x="24373" y="28982"/>
                  </a:cubicBezTo>
                  <a:cubicBezTo>
                    <a:pt x="24904" y="29222"/>
                    <a:pt x="25280" y="29616"/>
                    <a:pt x="25435" y="30181"/>
                  </a:cubicBezTo>
                  <a:cubicBezTo>
                    <a:pt x="25691" y="31191"/>
                    <a:pt x="26377" y="31705"/>
                    <a:pt x="27370" y="31911"/>
                  </a:cubicBezTo>
                  <a:cubicBezTo>
                    <a:pt x="27593" y="31962"/>
                    <a:pt x="27798" y="32048"/>
                    <a:pt x="28021" y="32099"/>
                  </a:cubicBezTo>
                  <a:cubicBezTo>
                    <a:pt x="28021" y="32150"/>
                    <a:pt x="28021" y="32202"/>
                    <a:pt x="28004" y="32253"/>
                  </a:cubicBezTo>
                  <a:cubicBezTo>
                    <a:pt x="27912" y="32268"/>
                    <a:pt x="27807" y="32324"/>
                    <a:pt x="27700" y="32324"/>
                  </a:cubicBezTo>
                  <a:cubicBezTo>
                    <a:pt x="27687" y="32324"/>
                    <a:pt x="27674" y="32324"/>
                    <a:pt x="27661" y="32322"/>
                  </a:cubicBezTo>
                  <a:cubicBezTo>
                    <a:pt x="26411" y="32133"/>
                    <a:pt x="25537" y="31654"/>
                    <a:pt x="25195" y="30489"/>
                  </a:cubicBezTo>
                  <a:cubicBezTo>
                    <a:pt x="25006" y="29855"/>
                    <a:pt x="24647" y="29444"/>
                    <a:pt x="24064" y="29153"/>
                  </a:cubicBezTo>
                  <a:cubicBezTo>
                    <a:pt x="23191" y="28742"/>
                    <a:pt x="22694" y="27612"/>
                    <a:pt x="23071" y="26755"/>
                  </a:cubicBezTo>
                  <a:close/>
                  <a:moveTo>
                    <a:pt x="57034" y="32955"/>
                  </a:moveTo>
                  <a:lnTo>
                    <a:pt x="57034" y="32955"/>
                  </a:lnTo>
                  <a:cubicBezTo>
                    <a:pt x="56623" y="33932"/>
                    <a:pt x="56058" y="34942"/>
                    <a:pt x="55818" y="36004"/>
                  </a:cubicBezTo>
                  <a:cubicBezTo>
                    <a:pt x="55561" y="37100"/>
                    <a:pt x="55629" y="38248"/>
                    <a:pt x="55561" y="39481"/>
                  </a:cubicBezTo>
                  <a:cubicBezTo>
                    <a:pt x="54722" y="38145"/>
                    <a:pt x="55835" y="33675"/>
                    <a:pt x="57034" y="32955"/>
                  </a:cubicBezTo>
                  <a:close/>
                  <a:moveTo>
                    <a:pt x="42750" y="39977"/>
                  </a:moveTo>
                  <a:cubicBezTo>
                    <a:pt x="42784" y="40012"/>
                    <a:pt x="42818" y="40029"/>
                    <a:pt x="42853" y="40063"/>
                  </a:cubicBezTo>
                  <a:cubicBezTo>
                    <a:pt x="42784" y="40183"/>
                    <a:pt x="42716" y="40303"/>
                    <a:pt x="42630" y="40423"/>
                  </a:cubicBezTo>
                  <a:cubicBezTo>
                    <a:pt x="42459" y="40714"/>
                    <a:pt x="42236" y="40988"/>
                    <a:pt x="42082" y="41296"/>
                  </a:cubicBezTo>
                  <a:cubicBezTo>
                    <a:pt x="41949" y="41576"/>
                    <a:pt x="42023" y="41752"/>
                    <a:pt x="42240" y="41752"/>
                  </a:cubicBezTo>
                  <a:cubicBezTo>
                    <a:pt x="42301" y="41752"/>
                    <a:pt x="42375" y="41738"/>
                    <a:pt x="42459" y="41707"/>
                  </a:cubicBezTo>
                  <a:cubicBezTo>
                    <a:pt x="42955" y="41536"/>
                    <a:pt x="43401" y="41296"/>
                    <a:pt x="43846" y="41039"/>
                  </a:cubicBezTo>
                  <a:cubicBezTo>
                    <a:pt x="44154" y="40868"/>
                    <a:pt x="44411" y="40645"/>
                    <a:pt x="44685" y="40457"/>
                  </a:cubicBezTo>
                  <a:lnTo>
                    <a:pt x="44788" y="40543"/>
                  </a:lnTo>
                  <a:cubicBezTo>
                    <a:pt x="44737" y="40663"/>
                    <a:pt x="44702" y="40817"/>
                    <a:pt x="44600" y="40885"/>
                  </a:cubicBezTo>
                  <a:cubicBezTo>
                    <a:pt x="44000" y="41262"/>
                    <a:pt x="43418" y="41673"/>
                    <a:pt x="42784" y="41947"/>
                  </a:cubicBezTo>
                  <a:cubicBezTo>
                    <a:pt x="42693" y="41993"/>
                    <a:pt x="42588" y="42008"/>
                    <a:pt x="42477" y="42008"/>
                  </a:cubicBezTo>
                  <a:cubicBezTo>
                    <a:pt x="42253" y="42008"/>
                    <a:pt x="42002" y="41947"/>
                    <a:pt x="41774" y="41947"/>
                  </a:cubicBezTo>
                  <a:cubicBezTo>
                    <a:pt x="41637" y="41947"/>
                    <a:pt x="41483" y="41998"/>
                    <a:pt x="41363" y="42067"/>
                  </a:cubicBezTo>
                  <a:cubicBezTo>
                    <a:pt x="40626" y="42547"/>
                    <a:pt x="39907" y="43043"/>
                    <a:pt x="39153" y="43489"/>
                  </a:cubicBezTo>
                  <a:cubicBezTo>
                    <a:pt x="38964" y="43604"/>
                    <a:pt x="38730" y="43739"/>
                    <a:pt x="38502" y="43739"/>
                  </a:cubicBezTo>
                  <a:cubicBezTo>
                    <a:pt x="38358" y="43739"/>
                    <a:pt x="38217" y="43685"/>
                    <a:pt x="38091" y="43540"/>
                  </a:cubicBezTo>
                  <a:cubicBezTo>
                    <a:pt x="37749" y="43163"/>
                    <a:pt x="38006" y="42769"/>
                    <a:pt x="38228" y="42444"/>
                  </a:cubicBezTo>
                  <a:cubicBezTo>
                    <a:pt x="38725" y="41793"/>
                    <a:pt x="39273" y="41176"/>
                    <a:pt x="39787" y="40543"/>
                  </a:cubicBezTo>
                  <a:cubicBezTo>
                    <a:pt x="39838" y="40491"/>
                    <a:pt x="39924" y="40474"/>
                    <a:pt x="39993" y="40440"/>
                  </a:cubicBezTo>
                  <a:cubicBezTo>
                    <a:pt x="40027" y="40457"/>
                    <a:pt x="40044" y="40474"/>
                    <a:pt x="40061" y="40508"/>
                  </a:cubicBezTo>
                  <a:cubicBezTo>
                    <a:pt x="39975" y="40628"/>
                    <a:pt x="39873" y="40748"/>
                    <a:pt x="39770" y="40885"/>
                  </a:cubicBezTo>
                  <a:cubicBezTo>
                    <a:pt x="39325" y="41450"/>
                    <a:pt x="38845" y="42016"/>
                    <a:pt x="38434" y="42615"/>
                  </a:cubicBezTo>
                  <a:cubicBezTo>
                    <a:pt x="38314" y="42803"/>
                    <a:pt x="38331" y="43095"/>
                    <a:pt x="38297" y="43351"/>
                  </a:cubicBezTo>
                  <a:cubicBezTo>
                    <a:pt x="38537" y="43317"/>
                    <a:pt x="38828" y="43369"/>
                    <a:pt x="39016" y="43266"/>
                  </a:cubicBezTo>
                  <a:cubicBezTo>
                    <a:pt x="39873" y="42735"/>
                    <a:pt x="40695" y="42153"/>
                    <a:pt x="41517" y="41570"/>
                  </a:cubicBezTo>
                  <a:cubicBezTo>
                    <a:pt x="41602" y="41519"/>
                    <a:pt x="41620" y="41382"/>
                    <a:pt x="41671" y="41279"/>
                  </a:cubicBezTo>
                  <a:cubicBezTo>
                    <a:pt x="41911" y="40919"/>
                    <a:pt x="42133" y="40560"/>
                    <a:pt x="42390" y="40217"/>
                  </a:cubicBezTo>
                  <a:cubicBezTo>
                    <a:pt x="42476" y="40114"/>
                    <a:pt x="42630" y="40046"/>
                    <a:pt x="42750" y="39977"/>
                  </a:cubicBezTo>
                  <a:close/>
                  <a:moveTo>
                    <a:pt x="42253" y="45492"/>
                  </a:moveTo>
                  <a:cubicBezTo>
                    <a:pt x="42253" y="45544"/>
                    <a:pt x="42270" y="45561"/>
                    <a:pt x="42270" y="45561"/>
                  </a:cubicBezTo>
                  <a:cubicBezTo>
                    <a:pt x="41157" y="46726"/>
                    <a:pt x="40010" y="47856"/>
                    <a:pt x="38554" y="48592"/>
                  </a:cubicBezTo>
                  <a:cubicBezTo>
                    <a:pt x="38365" y="48678"/>
                    <a:pt x="38126" y="48729"/>
                    <a:pt x="37920" y="48729"/>
                  </a:cubicBezTo>
                  <a:cubicBezTo>
                    <a:pt x="37338" y="48695"/>
                    <a:pt x="37012" y="48181"/>
                    <a:pt x="37286" y="47668"/>
                  </a:cubicBezTo>
                  <a:cubicBezTo>
                    <a:pt x="37526" y="47171"/>
                    <a:pt x="37800" y="46674"/>
                    <a:pt x="38297" y="46383"/>
                  </a:cubicBezTo>
                  <a:cubicBezTo>
                    <a:pt x="38331" y="46417"/>
                    <a:pt x="38383" y="46451"/>
                    <a:pt x="38417" y="46486"/>
                  </a:cubicBezTo>
                  <a:cubicBezTo>
                    <a:pt x="38348" y="46640"/>
                    <a:pt x="38263" y="46794"/>
                    <a:pt x="38177" y="46948"/>
                  </a:cubicBezTo>
                  <a:cubicBezTo>
                    <a:pt x="38006" y="47188"/>
                    <a:pt x="37817" y="47428"/>
                    <a:pt x="37680" y="47702"/>
                  </a:cubicBezTo>
                  <a:cubicBezTo>
                    <a:pt x="37595" y="47839"/>
                    <a:pt x="37560" y="48113"/>
                    <a:pt x="37646" y="48181"/>
                  </a:cubicBezTo>
                  <a:cubicBezTo>
                    <a:pt x="37728" y="48277"/>
                    <a:pt x="37919" y="48351"/>
                    <a:pt x="38071" y="48351"/>
                  </a:cubicBezTo>
                  <a:cubicBezTo>
                    <a:pt x="38110" y="48351"/>
                    <a:pt x="38146" y="48346"/>
                    <a:pt x="38177" y="48335"/>
                  </a:cubicBezTo>
                  <a:cubicBezTo>
                    <a:pt x="38622" y="48147"/>
                    <a:pt x="39085" y="47959"/>
                    <a:pt x="39462" y="47668"/>
                  </a:cubicBezTo>
                  <a:cubicBezTo>
                    <a:pt x="40301" y="47051"/>
                    <a:pt x="41089" y="46383"/>
                    <a:pt x="41894" y="45732"/>
                  </a:cubicBezTo>
                  <a:cubicBezTo>
                    <a:pt x="42013" y="45647"/>
                    <a:pt x="42133" y="45578"/>
                    <a:pt x="42253" y="45492"/>
                  </a:cubicBezTo>
                  <a:close/>
                  <a:moveTo>
                    <a:pt x="7716" y="0"/>
                  </a:moveTo>
                  <a:cubicBezTo>
                    <a:pt x="7510" y="0"/>
                    <a:pt x="7445" y="178"/>
                    <a:pt x="7588" y="465"/>
                  </a:cubicBezTo>
                  <a:cubicBezTo>
                    <a:pt x="7862" y="996"/>
                    <a:pt x="8119" y="1561"/>
                    <a:pt x="8530" y="1990"/>
                  </a:cubicBezTo>
                  <a:cubicBezTo>
                    <a:pt x="9489" y="3017"/>
                    <a:pt x="10517" y="3993"/>
                    <a:pt x="11579" y="4918"/>
                  </a:cubicBezTo>
                  <a:cubicBezTo>
                    <a:pt x="12298" y="5552"/>
                    <a:pt x="13086" y="6203"/>
                    <a:pt x="13959" y="6614"/>
                  </a:cubicBezTo>
                  <a:cubicBezTo>
                    <a:pt x="15244" y="7213"/>
                    <a:pt x="16648" y="7607"/>
                    <a:pt x="17984" y="8104"/>
                  </a:cubicBezTo>
                  <a:cubicBezTo>
                    <a:pt x="18224" y="8190"/>
                    <a:pt x="18447" y="8309"/>
                    <a:pt x="18669" y="8429"/>
                  </a:cubicBezTo>
                  <a:cubicBezTo>
                    <a:pt x="18652" y="8464"/>
                    <a:pt x="18635" y="8498"/>
                    <a:pt x="18618" y="8532"/>
                  </a:cubicBezTo>
                  <a:cubicBezTo>
                    <a:pt x="18515" y="8549"/>
                    <a:pt x="18395" y="8566"/>
                    <a:pt x="18293" y="8566"/>
                  </a:cubicBezTo>
                  <a:cubicBezTo>
                    <a:pt x="17351" y="8566"/>
                    <a:pt x="16409" y="8575"/>
                    <a:pt x="15467" y="8575"/>
                  </a:cubicBezTo>
                  <a:cubicBezTo>
                    <a:pt x="14525" y="8575"/>
                    <a:pt x="13583" y="8566"/>
                    <a:pt x="12641" y="8532"/>
                  </a:cubicBezTo>
                  <a:cubicBezTo>
                    <a:pt x="10996" y="8481"/>
                    <a:pt x="9352" y="8378"/>
                    <a:pt x="7725" y="8138"/>
                  </a:cubicBezTo>
                  <a:cubicBezTo>
                    <a:pt x="5670" y="7830"/>
                    <a:pt x="3632" y="7350"/>
                    <a:pt x="1594" y="6956"/>
                  </a:cubicBezTo>
                  <a:cubicBezTo>
                    <a:pt x="1383" y="6916"/>
                    <a:pt x="1161" y="6900"/>
                    <a:pt x="940" y="6900"/>
                  </a:cubicBezTo>
                  <a:cubicBezTo>
                    <a:pt x="784" y="6900"/>
                    <a:pt x="629" y="6908"/>
                    <a:pt x="480" y="6922"/>
                  </a:cubicBezTo>
                  <a:cubicBezTo>
                    <a:pt x="138" y="6956"/>
                    <a:pt x="1" y="7213"/>
                    <a:pt x="172" y="7522"/>
                  </a:cubicBezTo>
                  <a:cubicBezTo>
                    <a:pt x="326" y="7796"/>
                    <a:pt x="515" y="8070"/>
                    <a:pt x="737" y="8275"/>
                  </a:cubicBezTo>
                  <a:cubicBezTo>
                    <a:pt x="2125" y="9645"/>
                    <a:pt x="3837" y="10365"/>
                    <a:pt x="5704" y="10707"/>
                  </a:cubicBezTo>
                  <a:cubicBezTo>
                    <a:pt x="7824" y="11117"/>
                    <a:pt x="9953" y="11289"/>
                    <a:pt x="12087" y="11289"/>
                  </a:cubicBezTo>
                  <a:cubicBezTo>
                    <a:pt x="13970" y="11289"/>
                    <a:pt x="15857" y="11155"/>
                    <a:pt x="17745" y="10930"/>
                  </a:cubicBezTo>
                  <a:cubicBezTo>
                    <a:pt x="18275" y="10879"/>
                    <a:pt x="18824" y="10793"/>
                    <a:pt x="19372" y="10759"/>
                  </a:cubicBezTo>
                  <a:cubicBezTo>
                    <a:pt x="19382" y="10757"/>
                    <a:pt x="19392" y="10757"/>
                    <a:pt x="19403" y="10757"/>
                  </a:cubicBezTo>
                  <a:cubicBezTo>
                    <a:pt x="19532" y="10757"/>
                    <a:pt x="19674" y="10848"/>
                    <a:pt x="19817" y="10896"/>
                  </a:cubicBezTo>
                  <a:cubicBezTo>
                    <a:pt x="19714" y="11033"/>
                    <a:pt x="19611" y="11153"/>
                    <a:pt x="19509" y="11255"/>
                  </a:cubicBezTo>
                  <a:cubicBezTo>
                    <a:pt x="19491" y="11290"/>
                    <a:pt x="19457" y="11290"/>
                    <a:pt x="19423" y="11307"/>
                  </a:cubicBezTo>
                  <a:cubicBezTo>
                    <a:pt x="16991" y="12557"/>
                    <a:pt x="14456" y="13567"/>
                    <a:pt x="11870" y="14475"/>
                  </a:cubicBezTo>
                  <a:cubicBezTo>
                    <a:pt x="9541" y="15297"/>
                    <a:pt x="7177" y="15982"/>
                    <a:pt x="4728" y="16274"/>
                  </a:cubicBezTo>
                  <a:cubicBezTo>
                    <a:pt x="4026" y="16359"/>
                    <a:pt x="3324" y="16462"/>
                    <a:pt x="2639" y="16599"/>
                  </a:cubicBezTo>
                  <a:cubicBezTo>
                    <a:pt x="2416" y="16650"/>
                    <a:pt x="2125" y="16890"/>
                    <a:pt x="2090" y="17079"/>
                  </a:cubicBezTo>
                  <a:cubicBezTo>
                    <a:pt x="2056" y="17267"/>
                    <a:pt x="2262" y="17592"/>
                    <a:pt x="2450" y="17695"/>
                  </a:cubicBezTo>
                  <a:cubicBezTo>
                    <a:pt x="2913" y="17952"/>
                    <a:pt x="3392" y="18192"/>
                    <a:pt x="3906" y="18312"/>
                  </a:cubicBezTo>
                  <a:cubicBezTo>
                    <a:pt x="4605" y="18459"/>
                    <a:pt x="5307" y="18526"/>
                    <a:pt x="6008" y="18526"/>
                  </a:cubicBezTo>
                  <a:cubicBezTo>
                    <a:pt x="6853" y="18526"/>
                    <a:pt x="7697" y="18429"/>
                    <a:pt x="8530" y="18260"/>
                  </a:cubicBezTo>
                  <a:cubicBezTo>
                    <a:pt x="10329" y="17901"/>
                    <a:pt x="12075" y="17387"/>
                    <a:pt x="13857" y="16959"/>
                  </a:cubicBezTo>
                  <a:cubicBezTo>
                    <a:pt x="14096" y="16907"/>
                    <a:pt x="14336" y="16873"/>
                    <a:pt x="14662" y="16822"/>
                  </a:cubicBezTo>
                  <a:lnTo>
                    <a:pt x="14662" y="16822"/>
                  </a:lnTo>
                  <a:cubicBezTo>
                    <a:pt x="14508" y="17216"/>
                    <a:pt x="14371" y="17490"/>
                    <a:pt x="14285" y="17764"/>
                  </a:cubicBezTo>
                  <a:cubicBezTo>
                    <a:pt x="13994" y="18740"/>
                    <a:pt x="14165" y="19082"/>
                    <a:pt x="15141" y="19374"/>
                  </a:cubicBezTo>
                  <a:cubicBezTo>
                    <a:pt x="15501" y="19476"/>
                    <a:pt x="15638" y="19699"/>
                    <a:pt x="15535" y="20042"/>
                  </a:cubicBezTo>
                  <a:cubicBezTo>
                    <a:pt x="15364" y="20607"/>
                    <a:pt x="15569" y="21018"/>
                    <a:pt x="15946" y="21412"/>
                  </a:cubicBezTo>
                  <a:cubicBezTo>
                    <a:pt x="16254" y="21754"/>
                    <a:pt x="16648" y="21823"/>
                    <a:pt x="17077" y="21891"/>
                  </a:cubicBezTo>
                  <a:cubicBezTo>
                    <a:pt x="17248" y="21908"/>
                    <a:pt x="17505" y="21874"/>
                    <a:pt x="17505" y="22200"/>
                  </a:cubicBezTo>
                  <a:cubicBezTo>
                    <a:pt x="17488" y="23107"/>
                    <a:pt x="18019" y="23621"/>
                    <a:pt x="18824" y="23895"/>
                  </a:cubicBezTo>
                  <a:cubicBezTo>
                    <a:pt x="19183" y="24015"/>
                    <a:pt x="19303" y="24238"/>
                    <a:pt x="19372" y="24580"/>
                  </a:cubicBezTo>
                  <a:cubicBezTo>
                    <a:pt x="19423" y="24820"/>
                    <a:pt x="19526" y="25077"/>
                    <a:pt x="19680" y="25265"/>
                  </a:cubicBezTo>
                  <a:cubicBezTo>
                    <a:pt x="20057" y="25796"/>
                    <a:pt x="20605" y="26019"/>
                    <a:pt x="21221" y="26087"/>
                  </a:cubicBezTo>
                  <a:cubicBezTo>
                    <a:pt x="21941" y="26173"/>
                    <a:pt x="21992" y="26242"/>
                    <a:pt x="21906" y="26961"/>
                  </a:cubicBezTo>
                  <a:cubicBezTo>
                    <a:pt x="21786" y="28023"/>
                    <a:pt x="22591" y="29376"/>
                    <a:pt x="23585" y="29667"/>
                  </a:cubicBezTo>
                  <a:cubicBezTo>
                    <a:pt x="24013" y="29804"/>
                    <a:pt x="24167" y="30078"/>
                    <a:pt x="24304" y="30472"/>
                  </a:cubicBezTo>
                  <a:cubicBezTo>
                    <a:pt x="24441" y="30900"/>
                    <a:pt x="24664" y="31328"/>
                    <a:pt x="24972" y="31654"/>
                  </a:cubicBezTo>
                  <a:cubicBezTo>
                    <a:pt x="25691" y="32407"/>
                    <a:pt x="26633" y="32647"/>
                    <a:pt x="27644" y="32664"/>
                  </a:cubicBezTo>
                  <a:cubicBezTo>
                    <a:pt x="28123" y="32664"/>
                    <a:pt x="28432" y="32853"/>
                    <a:pt x="28586" y="33315"/>
                  </a:cubicBezTo>
                  <a:cubicBezTo>
                    <a:pt x="28908" y="34252"/>
                    <a:pt x="29455" y="34651"/>
                    <a:pt x="30441" y="34651"/>
                  </a:cubicBezTo>
                  <a:cubicBezTo>
                    <a:pt x="30609" y="34651"/>
                    <a:pt x="30789" y="34639"/>
                    <a:pt x="30984" y="34617"/>
                  </a:cubicBezTo>
                  <a:cubicBezTo>
                    <a:pt x="31125" y="34604"/>
                    <a:pt x="31235" y="34593"/>
                    <a:pt x="31322" y="34593"/>
                  </a:cubicBezTo>
                  <a:cubicBezTo>
                    <a:pt x="31584" y="34593"/>
                    <a:pt x="31639" y="34689"/>
                    <a:pt x="31703" y="35113"/>
                  </a:cubicBezTo>
                  <a:cubicBezTo>
                    <a:pt x="31789" y="35713"/>
                    <a:pt x="32165" y="36021"/>
                    <a:pt x="32696" y="36175"/>
                  </a:cubicBezTo>
                  <a:cubicBezTo>
                    <a:pt x="32970" y="36261"/>
                    <a:pt x="33279" y="36295"/>
                    <a:pt x="33587" y="36312"/>
                  </a:cubicBezTo>
                  <a:cubicBezTo>
                    <a:pt x="34272" y="36329"/>
                    <a:pt x="34272" y="36329"/>
                    <a:pt x="34101" y="36980"/>
                  </a:cubicBezTo>
                  <a:cubicBezTo>
                    <a:pt x="33930" y="37648"/>
                    <a:pt x="34135" y="37922"/>
                    <a:pt x="34837" y="37939"/>
                  </a:cubicBezTo>
                  <a:cubicBezTo>
                    <a:pt x="35009" y="37939"/>
                    <a:pt x="35180" y="37939"/>
                    <a:pt x="35334" y="37871"/>
                  </a:cubicBezTo>
                  <a:cubicBezTo>
                    <a:pt x="35762" y="37717"/>
                    <a:pt x="36173" y="37545"/>
                    <a:pt x="36567" y="37357"/>
                  </a:cubicBezTo>
                  <a:cubicBezTo>
                    <a:pt x="36667" y="37316"/>
                    <a:pt x="36753" y="37295"/>
                    <a:pt x="36832" y="37295"/>
                  </a:cubicBezTo>
                  <a:cubicBezTo>
                    <a:pt x="36982" y="37295"/>
                    <a:pt x="37106" y="37371"/>
                    <a:pt x="37252" y="37528"/>
                  </a:cubicBezTo>
                  <a:cubicBezTo>
                    <a:pt x="37475" y="37768"/>
                    <a:pt x="37766" y="38008"/>
                    <a:pt x="38074" y="38076"/>
                  </a:cubicBezTo>
                  <a:cubicBezTo>
                    <a:pt x="38657" y="38213"/>
                    <a:pt x="39256" y="38213"/>
                    <a:pt x="39855" y="38265"/>
                  </a:cubicBezTo>
                  <a:cubicBezTo>
                    <a:pt x="40027" y="38282"/>
                    <a:pt x="40198" y="38299"/>
                    <a:pt x="40369" y="38333"/>
                  </a:cubicBezTo>
                  <a:cubicBezTo>
                    <a:pt x="40404" y="38385"/>
                    <a:pt x="40421" y="38436"/>
                    <a:pt x="40455" y="38487"/>
                  </a:cubicBezTo>
                  <a:cubicBezTo>
                    <a:pt x="40352" y="38556"/>
                    <a:pt x="40249" y="38590"/>
                    <a:pt x="40164" y="38659"/>
                  </a:cubicBezTo>
                  <a:cubicBezTo>
                    <a:pt x="39564" y="39104"/>
                    <a:pt x="38931" y="39532"/>
                    <a:pt x="38365" y="40012"/>
                  </a:cubicBezTo>
                  <a:cubicBezTo>
                    <a:pt x="37697" y="40611"/>
                    <a:pt x="37047" y="41245"/>
                    <a:pt x="36413" y="41896"/>
                  </a:cubicBezTo>
                  <a:cubicBezTo>
                    <a:pt x="36173" y="42135"/>
                    <a:pt x="36190" y="42409"/>
                    <a:pt x="36533" y="42598"/>
                  </a:cubicBezTo>
                  <a:cubicBezTo>
                    <a:pt x="36807" y="42752"/>
                    <a:pt x="36824" y="42975"/>
                    <a:pt x="36653" y="43214"/>
                  </a:cubicBezTo>
                  <a:cubicBezTo>
                    <a:pt x="36516" y="43420"/>
                    <a:pt x="36344" y="43626"/>
                    <a:pt x="36190" y="43831"/>
                  </a:cubicBezTo>
                  <a:cubicBezTo>
                    <a:pt x="35522" y="44705"/>
                    <a:pt x="34906" y="45612"/>
                    <a:pt x="34632" y="46691"/>
                  </a:cubicBezTo>
                  <a:cubicBezTo>
                    <a:pt x="34409" y="47513"/>
                    <a:pt x="34752" y="48027"/>
                    <a:pt x="35591" y="48198"/>
                  </a:cubicBezTo>
                  <a:cubicBezTo>
                    <a:pt x="36173" y="48318"/>
                    <a:pt x="36173" y="48318"/>
                    <a:pt x="36036" y="48884"/>
                  </a:cubicBezTo>
                  <a:cubicBezTo>
                    <a:pt x="35882" y="49603"/>
                    <a:pt x="36105" y="49945"/>
                    <a:pt x="36841" y="50048"/>
                  </a:cubicBezTo>
                  <a:cubicBezTo>
                    <a:pt x="36943" y="50062"/>
                    <a:pt x="37044" y="50068"/>
                    <a:pt x="37143" y="50068"/>
                  </a:cubicBezTo>
                  <a:cubicBezTo>
                    <a:pt x="37675" y="50068"/>
                    <a:pt x="38163" y="49888"/>
                    <a:pt x="38639" y="49671"/>
                  </a:cubicBezTo>
                  <a:cubicBezTo>
                    <a:pt x="39667" y="49175"/>
                    <a:pt x="40592" y="48507"/>
                    <a:pt x="41346" y="47633"/>
                  </a:cubicBezTo>
                  <a:cubicBezTo>
                    <a:pt x="41492" y="47477"/>
                    <a:pt x="41634" y="47365"/>
                    <a:pt x="41788" y="47365"/>
                  </a:cubicBezTo>
                  <a:cubicBezTo>
                    <a:pt x="41904" y="47365"/>
                    <a:pt x="42028" y="47428"/>
                    <a:pt x="42168" y="47582"/>
                  </a:cubicBezTo>
                  <a:cubicBezTo>
                    <a:pt x="42234" y="47674"/>
                    <a:pt x="42412" y="47736"/>
                    <a:pt x="42552" y="47736"/>
                  </a:cubicBezTo>
                  <a:cubicBezTo>
                    <a:pt x="42594" y="47736"/>
                    <a:pt x="42633" y="47731"/>
                    <a:pt x="42664" y="47719"/>
                  </a:cubicBezTo>
                  <a:cubicBezTo>
                    <a:pt x="42973" y="47599"/>
                    <a:pt x="43332" y="47462"/>
                    <a:pt x="43555" y="47222"/>
                  </a:cubicBezTo>
                  <a:cubicBezTo>
                    <a:pt x="44017" y="46708"/>
                    <a:pt x="44463" y="46143"/>
                    <a:pt x="44857" y="45561"/>
                  </a:cubicBezTo>
                  <a:cubicBezTo>
                    <a:pt x="45268" y="44961"/>
                    <a:pt x="45747" y="44448"/>
                    <a:pt x="46381" y="44088"/>
                  </a:cubicBezTo>
                  <a:cubicBezTo>
                    <a:pt x="46912" y="43797"/>
                    <a:pt x="47409" y="43471"/>
                    <a:pt x="47939" y="43249"/>
                  </a:cubicBezTo>
                  <a:cubicBezTo>
                    <a:pt x="49721" y="42512"/>
                    <a:pt x="51313" y="41502"/>
                    <a:pt x="52718" y="40183"/>
                  </a:cubicBezTo>
                  <a:cubicBezTo>
                    <a:pt x="52804" y="40114"/>
                    <a:pt x="52906" y="40063"/>
                    <a:pt x="53026" y="39977"/>
                  </a:cubicBezTo>
                  <a:cubicBezTo>
                    <a:pt x="53129" y="40183"/>
                    <a:pt x="53215" y="40354"/>
                    <a:pt x="53283" y="40526"/>
                  </a:cubicBezTo>
                  <a:cubicBezTo>
                    <a:pt x="53677" y="41468"/>
                    <a:pt x="54379" y="42101"/>
                    <a:pt x="55373" y="42375"/>
                  </a:cubicBezTo>
                  <a:cubicBezTo>
                    <a:pt x="55520" y="42415"/>
                    <a:pt x="55662" y="42434"/>
                    <a:pt x="55796" y="42434"/>
                  </a:cubicBezTo>
                  <a:cubicBezTo>
                    <a:pt x="56580" y="42434"/>
                    <a:pt x="57087" y="41788"/>
                    <a:pt x="56794" y="40954"/>
                  </a:cubicBezTo>
                  <a:cubicBezTo>
                    <a:pt x="56263" y="39412"/>
                    <a:pt x="56160" y="37837"/>
                    <a:pt x="56366" y="36227"/>
                  </a:cubicBezTo>
                  <a:cubicBezTo>
                    <a:pt x="56452" y="35542"/>
                    <a:pt x="56503" y="34839"/>
                    <a:pt x="57000" y="34291"/>
                  </a:cubicBezTo>
                  <a:cubicBezTo>
                    <a:pt x="58336" y="32801"/>
                    <a:pt x="59141" y="31037"/>
                    <a:pt x="59637" y="29119"/>
                  </a:cubicBezTo>
                  <a:cubicBezTo>
                    <a:pt x="60185" y="26892"/>
                    <a:pt x="60733" y="24666"/>
                    <a:pt x="61675" y="22576"/>
                  </a:cubicBezTo>
                  <a:cubicBezTo>
                    <a:pt x="62069" y="21737"/>
                    <a:pt x="62532" y="20966"/>
                    <a:pt x="63302" y="20435"/>
                  </a:cubicBezTo>
                  <a:cubicBezTo>
                    <a:pt x="63782" y="20110"/>
                    <a:pt x="64279" y="19802"/>
                    <a:pt x="64792" y="19545"/>
                  </a:cubicBezTo>
                  <a:cubicBezTo>
                    <a:pt x="66676" y="18586"/>
                    <a:pt x="68423" y="17438"/>
                    <a:pt x="69982" y="16017"/>
                  </a:cubicBezTo>
                  <a:cubicBezTo>
                    <a:pt x="70050" y="15948"/>
                    <a:pt x="70119" y="15863"/>
                    <a:pt x="70187" y="15794"/>
                  </a:cubicBezTo>
                  <a:lnTo>
                    <a:pt x="70187" y="15794"/>
                  </a:lnTo>
                  <a:cubicBezTo>
                    <a:pt x="69417" y="15863"/>
                    <a:pt x="68680" y="16034"/>
                    <a:pt x="67961" y="16205"/>
                  </a:cubicBezTo>
                  <a:cubicBezTo>
                    <a:pt x="67316" y="16366"/>
                    <a:pt x="66652" y="16519"/>
                    <a:pt x="65991" y="16519"/>
                  </a:cubicBezTo>
                  <a:cubicBezTo>
                    <a:pt x="65739" y="16519"/>
                    <a:pt x="65488" y="16497"/>
                    <a:pt x="65238" y="16445"/>
                  </a:cubicBezTo>
                  <a:cubicBezTo>
                    <a:pt x="65060" y="16412"/>
                    <a:pt x="64889" y="16397"/>
                    <a:pt x="64721" y="16397"/>
                  </a:cubicBezTo>
                  <a:cubicBezTo>
                    <a:pt x="64356" y="16397"/>
                    <a:pt x="64009" y="16470"/>
                    <a:pt x="63645" y="16599"/>
                  </a:cubicBezTo>
                  <a:cubicBezTo>
                    <a:pt x="60887" y="17592"/>
                    <a:pt x="57993" y="17901"/>
                    <a:pt x="55116" y="18329"/>
                  </a:cubicBezTo>
                  <a:cubicBezTo>
                    <a:pt x="54550" y="18397"/>
                    <a:pt x="53968" y="18449"/>
                    <a:pt x="53352" y="18517"/>
                  </a:cubicBezTo>
                  <a:cubicBezTo>
                    <a:pt x="53917" y="19151"/>
                    <a:pt x="54020" y="19802"/>
                    <a:pt x="53694" y="20504"/>
                  </a:cubicBezTo>
                  <a:cubicBezTo>
                    <a:pt x="53386" y="21155"/>
                    <a:pt x="52769" y="21360"/>
                    <a:pt x="52084" y="21429"/>
                  </a:cubicBezTo>
                  <a:cubicBezTo>
                    <a:pt x="51905" y="21447"/>
                    <a:pt x="51727" y="21456"/>
                    <a:pt x="51551" y="21456"/>
                  </a:cubicBezTo>
                  <a:cubicBezTo>
                    <a:pt x="50735" y="21456"/>
                    <a:pt x="49954" y="21261"/>
                    <a:pt x="49207" y="20881"/>
                  </a:cubicBezTo>
                  <a:cubicBezTo>
                    <a:pt x="49061" y="20804"/>
                    <a:pt x="48925" y="20761"/>
                    <a:pt x="48796" y="20761"/>
                  </a:cubicBezTo>
                  <a:cubicBezTo>
                    <a:pt x="48639" y="20761"/>
                    <a:pt x="48492" y="20825"/>
                    <a:pt x="48350" y="20966"/>
                  </a:cubicBezTo>
                  <a:cubicBezTo>
                    <a:pt x="47974" y="21292"/>
                    <a:pt x="47580" y="21617"/>
                    <a:pt x="47254" y="21994"/>
                  </a:cubicBezTo>
                  <a:cubicBezTo>
                    <a:pt x="45781" y="23672"/>
                    <a:pt x="44822" y="25625"/>
                    <a:pt x="44086" y="27697"/>
                  </a:cubicBezTo>
                  <a:cubicBezTo>
                    <a:pt x="43932" y="28125"/>
                    <a:pt x="43760" y="28571"/>
                    <a:pt x="43555" y="28965"/>
                  </a:cubicBezTo>
                  <a:cubicBezTo>
                    <a:pt x="43281" y="29530"/>
                    <a:pt x="42870" y="29975"/>
                    <a:pt x="42288" y="30215"/>
                  </a:cubicBezTo>
                  <a:cubicBezTo>
                    <a:pt x="42115" y="30285"/>
                    <a:pt x="41945" y="30318"/>
                    <a:pt x="41784" y="30318"/>
                  </a:cubicBezTo>
                  <a:cubicBezTo>
                    <a:pt x="41194" y="30318"/>
                    <a:pt x="40729" y="29877"/>
                    <a:pt x="40729" y="29205"/>
                  </a:cubicBezTo>
                  <a:cubicBezTo>
                    <a:pt x="40712" y="28828"/>
                    <a:pt x="40797" y="28434"/>
                    <a:pt x="40832" y="28057"/>
                  </a:cubicBezTo>
                  <a:cubicBezTo>
                    <a:pt x="40815" y="28040"/>
                    <a:pt x="40797" y="28023"/>
                    <a:pt x="40780" y="28023"/>
                  </a:cubicBezTo>
                  <a:cubicBezTo>
                    <a:pt x="40695" y="28160"/>
                    <a:pt x="40626" y="28297"/>
                    <a:pt x="40558" y="28417"/>
                  </a:cubicBezTo>
                  <a:cubicBezTo>
                    <a:pt x="40130" y="29136"/>
                    <a:pt x="39753" y="29855"/>
                    <a:pt x="39290" y="30540"/>
                  </a:cubicBezTo>
                  <a:cubicBezTo>
                    <a:pt x="38417" y="31791"/>
                    <a:pt x="37338" y="32767"/>
                    <a:pt x="35814" y="33161"/>
                  </a:cubicBezTo>
                  <a:cubicBezTo>
                    <a:pt x="35612" y="33215"/>
                    <a:pt x="35426" y="33241"/>
                    <a:pt x="35258" y="33241"/>
                  </a:cubicBezTo>
                  <a:cubicBezTo>
                    <a:pt x="34463" y="33241"/>
                    <a:pt x="34045" y="32663"/>
                    <a:pt x="34186" y="31688"/>
                  </a:cubicBezTo>
                  <a:cubicBezTo>
                    <a:pt x="34255" y="31294"/>
                    <a:pt x="34323" y="30917"/>
                    <a:pt x="34409" y="30438"/>
                  </a:cubicBezTo>
                  <a:lnTo>
                    <a:pt x="34409" y="30438"/>
                  </a:lnTo>
                  <a:cubicBezTo>
                    <a:pt x="34169" y="30575"/>
                    <a:pt x="33998" y="30695"/>
                    <a:pt x="33810" y="30746"/>
                  </a:cubicBezTo>
                  <a:cubicBezTo>
                    <a:pt x="33347" y="30883"/>
                    <a:pt x="32851" y="31071"/>
                    <a:pt x="32371" y="31088"/>
                  </a:cubicBezTo>
                  <a:cubicBezTo>
                    <a:pt x="32328" y="31091"/>
                    <a:pt x="32287" y="31093"/>
                    <a:pt x="32247" y="31093"/>
                  </a:cubicBezTo>
                  <a:cubicBezTo>
                    <a:pt x="31544" y="31093"/>
                    <a:pt x="31214" y="30669"/>
                    <a:pt x="31343" y="29924"/>
                  </a:cubicBezTo>
                  <a:cubicBezTo>
                    <a:pt x="31498" y="29085"/>
                    <a:pt x="31703" y="28245"/>
                    <a:pt x="31926" y="27406"/>
                  </a:cubicBezTo>
                  <a:cubicBezTo>
                    <a:pt x="32028" y="27029"/>
                    <a:pt x="31960" y="26875"/>
                    <a:pt x="31549" y="26790"/>
                  </a:cubicBezTo>
                  <a:cubicBezTo>
                    <a:pt x="30470" y="26567"/>
                    <a:pt x="30127" y="26139"/>
                    <a:pt x="30196" y="25060"/>
                  </a:cubicBezTo>
                  <a:cubicBezTo>
                    <a:pt x="30213" y="24683"/>
                    <a:pt x="30059" y="24546"/>
                    <a:pt x="29751" y="24426"/>
                  </a:cubicBezTo>
                  <a:cubicBezTo>
                    <a:pt x="29134" y="24203"/>
                    <a:pt x="28826" y="23672"/>
                    <a:pt x="28894" y="23004"/>
                  </a:cubicBezTo>
                  <a:cubicBezTo>
                    <a:pt x="28911" y="22902"/>
                    <a:pt x="28928" y="22782"/>
                    <a:pt x="28928" y="22696"/>
                  </a:cubicBezTo>
                  <a:cubicBezTo>
                    <a:pt x="28535" y="22611"/>
                    <a:pt x="28141" y="22559"/>
                    <a:pt x="27781" y="22439"/>
                  </a:cubicBezTo>
                  <a:cubicBezTo>
                    <a:pt x="27267" y="22251"/>
                    <a:pt x="27079" y="21908"/>
                    <a:pt x="27216" y="21377"/>
                  </a:cubicBezTo>
                  <a:cubicBezTo>
                    <a:pt x="27336" y="20966"/>
                    <a:pt x="27507" y="20555"/>
                    <a:pt x="27644" y="20179"/>
                  </a:cubicBezTo>
                  <a:cubicBezTo>
                    <a:pt x="27216" y="20093"/>
                    <a:pt x="26770" y="20059"/>
                    <a:pt x="26342" y="19922"/>
                  </a:cubicBezTo>
                  <a:cubicBezTo>
                    <a:pt x="25554" y="19682"/>
                    <a:pt x="25161" y="19031"/>
                    <a:pt x="25383" y="18243"/>
                  </a:cubicBezTo>
                  <a:cubicBezTo>
                    <a:pt x="25554" y="17644"/>
                    <a:pt x="25880" y="17096"/>
                    <a:pt x="26154" y="16530"/>
                  </a:cubicBezTo>
                  <a:cubicBezTo>
                    <a:pt x="26222" y="16393"/>
                    <a:pt x="26325" y="16274"/>
                    <a:pt x="26445" y="16119"/>
                  </a:cubicBezTo>
                  <a:lnTo>
                    <a:pt x="26445" y="16119"/>
                  </a:lnTo>
                  <a:cubicBezTo>
                    <a:pt x="25709" y="16154"/>
                    <a:pt x="25075" y="16239"/>
                    <a:pt x="24424" y="16239"/>
                  </a:cubicBezTo>
                  <a:cubicBezTo>
                    <a:pt x="23739" y="16239"/>
                    <a:pt x="23157" y="15794"/>
                    <a:pt x="22951" y="15160"/>
                  </a:cubicBezTo>
                  <a:cubicBezTo>
                    <a:pt x="22763" y="14561"/>
                    <a:pt x="22917" y="14150"/>
                    <a:pt x="23551" y="13653"/>
                  </a:cubicBezTo>
                  <a:cubicBezTo>
                    <a:pt x="23636" y="13585"/>
                    <a:pt x="23739" y="13550"/>
                    <a:pt x="23825" y="13499"/>
                  </a:cubicBezTo>
                  <a:cubicBezTo>
                    <a:pt x="23345" y="13328"/>
                    <a:pt x="22917" y="13311"/>
                    <a:pt x="22523" y="13174"/>
                  </a:cubicBezTo>
                  <a:cubicBezTo>
                    <a:pt x="21615" y="12900"/>
                    <a:pt x="21410" y="12146"/>
                    <a:pt x="22061" y="11444"/>
                  </a:cubicBezTo>
                  <a:cubicBezTo>
                    <a:pt x="22386" y="11101"/>
                    <a:pt x="22814" y="10844"/>
                    <a:pt x="23208" y="10553"/>
                  </a:cubicBezTo>
                  <a:cubicBezTo>
                    <a:pt x="23362" y="10450"/>
                    <a:pt x="23533" y="10365"/>
                    <a:pt x="23790" y="10211"/>
                  </a:cubicBezTo>
                  <a:cubicBezTo>
                    <a:pt x="23499" y="10159"/>
                    <a:pt x="23328" y="10142"/>
                    <a:pt x="23174" y="10091"/>
                  </a:cubicBezTo>
                  <a:cubicBezTo>
                    <a:pt x="22711" y="9902"/>
                    <a:pt x="22215" y="9765"/>
                    <a:pt x="21804" y="9491"/>
                  </a:cubicBezTo>
                  <a:cubicBezTo>
                    <a:pt x="21461" y="9251"/>
                    <a:pt x="21512" y="8858"/>
                    <a:pt x="21889" y="8652"/>
                  </a:cubicBezTo>
                  <a:cubicBezTo>
                    <a:pt x="22232" y="8446"/>
                    <a:pt x="22626" y="8327"/>
                    <a:pt x="23003" y="8224"/>
                  </a:cubicBezTo>
                  <a:cubicBezTo>
                    <a:pt x="23379" y="8121"/>
                    <a:pt x="23773" y="8087"/>
                    <a:pt x="24150" y="8018"/>
                  </a:cubicBezTo>
                  <a:cubicBezTo>
                    <a:pt x="23842" y="7847"/>
                    <a:pt x="23499" y="7796"/>
                    <a:pt x="23208" y="7676"/>
                  </a:cubicBezTo>
                  <a:cubicBezTo>
                    <a:pt x="22437" y="7350"/>
                    <a:pt x="21632" y="7042"/>
                    <a:pt x="20913" y="6614"/>
                  </a:cubicBezTo>
                  <a:cubicBezTo>
                    <a:pt x="20570" y="6408"/>
                    <a:pt x="20314" y="5997"/>
                    <a:pt x="20125" y="5638"/>
                  </a:cubicBezTo>
                  <a:cubicBezTo>
                    <a:pt x="19988" y="5364"/>
                    <a:pt x="19817" y="5261"/>
                    <a:pt x="19560" y="5175"/>
                  </a:cubicBezTo>
                  <a:cubicBezTo>
                    <a:pt x="18412" y="4816"/>
                    <a:pt x="17214" y="4541"/>
                    <a:pt x="16117" y="4045"/>
                  </a:cubicBezTo>
                  <a:cubicBezTo>
                    <a:pt x="14148" y="3137"/>
                    <a:pt x="12247" y="2092"/>
                    <a:pt x="10294" y="1116"/>
                  </a:cubicBezTo>
                  <a:cubicBezTo>
                    <a:pt x="9541" y="722"/>
                    <a:pt x="8753" y="362"/>
                    <a:pt x="7948" y="54"/>
                  </a:cubicBezTo>
                  <a:cubicBezTo>
                    <a:pt x="7858" y="18"/>
                    <a:pt x="7780" y="0"/>
                    <a:pt x="77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8" name="Google Shape;4858;p41"/>
            <p:cNvSpPr/>
            <p:nvPr/>
          </p:nvSpPr>
          <p:spPr>
            <a:xfrm>
              <a:off x="4048475" y="1911125"/>
              <a:ext cx="664550" cy="618850"/>
            </a:xfrm>
            <a:custGeom>
              <a:avLst/>
              <a:gdLst/>
              <a:ahLst/>
              <a:cxnLst/>
              <a:rect l="l" t="t" r="r" b="b"/>
              <a:pathLst>
                <a:path w="26582" h="24754" extrusionOk="0">
                  <a:moveTo>
                    <a:pt x="22591" y="16164"/>
                  </a:moveTo>
                  <a:cubicBezTo>
                    <a:pt x="22214" y="17088"/>
                    <a:pt x="21855" y="17962"/>
                    <a:pt x="21461" y="18887"/>
                  </a:cubicBezTo>
                  <a:cubicBezTo>
                    <a:pt x="21358" y="18322"/>
                    <a:pt x="22095" y="16575"/>
                    <a:pt x="22591" y="16164"/>
                  </a:cubicBezTo>
                  <a:close/>
                  <a:moveTo>
                    <a:pt x="17864" y="16626"/>
                  </a:moveTo>
                  <a:cubicBezTo>
                    <a:pt x="18035" y="17911"/>
                    <a:pt x="15963" y="21833"/>
                    <a:pt x="15004" y="22192"/>
                  </a:cubicBezTo>
                  <a:cubicBezTo>
                    <a:pt x="15569" y="21302"/>
                    <a:pt x="16186" y="20480"/>
                    <a:pt x="16665" y="19572"/>
                  </a:cubicBezTo>
                  <a:cubicBezTo>
                    <a:pt x="17128" y="18664"/>
                    <a:pt x="17436" y="17671"/>
                    <a:pt x="17864" y="16626"/>
                  </a:cubicBezTo>
                  <a:close/>
                  <a:moveTo>
                    <a:pt x="2621" y="0"/>
                  </a:moveTo>
                  <a:cubicBezTo>
                    <a:pt x="1882" y="0"/>
                    <a:pt x="1154" y="177"/>
                    <a:pt x="463" y="458"/>
                  </a:cubicBezTo>
                  <a:cubicBezTo>
                    <a:pt x="275" y="527"/>
                    <a:pt x="1" y="749"/>
                    <a:pt x="18" y="869"/>
                  </a:cubicBezTo>
                  <a:cubicBezTo>
                    <a:pt x="52" y="1057"/>
                    <a:pt x="258" y="1280"/>
                    <a:pt x="446" y="1349"/>
                  </a:cubicBezTo>
                  <a:cubicBezTo>
                    <a:pt x="926" y="1520"/>
                    <a:pt x="1439" y="1606"/>
                    <a:pt x="1936" y="1743"/>
                  </a:cubicBezTo>
                  <a:cubicBezTo>
                    <a:pt x="2073" y="1794"/>
                    <a:pt x="2210" y="1880"/>
                    <a:pt x="2330" y="1948"/>
                  </a:cubicBezTo>
                  <a:cubicBezTo>
                    <a:pt x="2227" y="2068"/>
                    <a:pt x="2159" y="2205"/>
                    <a:pt x="2039" y="2273"/>
                  </a:cubicBezTo>
                  <a:cubicBezTo>
                    <a:pt x="1559" y="2599"/>
                    <a:pt x="1028" y="2873"/>
                    <a:pt x="617" y="3250"/>
                  </a:cubicBezTo>
                  <a:cubicBezTo>
                    <a:pt x="378" y="3455"/>
                    <a:pt x="172" y="3849"/>
                    <a:pt x="189" y="4157"/>
                  </a:cubicBezTo>
                  <a:cubicBezTo>
                    <a:pt x="206" y="4568"/>
                    <a:pt x="652" y="4706"/>
                    <a:pt x="1028" y="4774"/>
                  </a:cubicBezTo>
                  <a:cubicBezTo>
                    <a:pt x="1371" y="4825"/>
                    <a:pt x="1731" y="4825"/>
                    <a:pt x="2056" y="4877"/>
                  </a:cubicBezTo>
                  <a:cubicBezTo>
                    <a:pt x="2244" y="4894"/>
                    <a:pt x="2433" y="4980"/>
                    <a:pt x="2604" y="5031"/>
                  </a:cubicBezTo>
                  <a:cubicBezTo>
                    <a:pt x="2484" y="5168"/>
                    <a:pt x="2381" y="5339"/>
                    <a:pt x="2262" y="5459"/>
                  </a:cubicBezTo>
                  <a:cubicBezTo>
                    <a:pt x="2056" y="5630"/>
                    <a:pt x="1833" y="5767"/>
                    <a:pt x="1645" y="5939"/>
                  </a:cubicBezTo>
                  <a:cubicBezTo>
                    <a:pt x="1337" y="6213"/>
                    <a:pt x="1285" y="6555"/>
                    <a:pt x="1457" y="6915"/>
                  </a:cubicBezTo>
                  <a:cubicBezTo>
                    <a:pt x="1675" y="7446"/>
                    <a:pt x="2164" y="7763"/>
                    <a:pt x="2781" y="7763"/>
                  </a:cubicBezTo>
                  <a:cubicBezTo>
                    <a:pt x="2841" y="7763"/>
                    <a:pt x="2902" y="7760"/>
                    <a:pt x="2964" y="7754"/>
                  </a:cubicBezTo>
                  <a:cubicBezTo>
                    <a:pt x="3478" y="7720"/>
                    <a:pt x="3974" y="7651"/>
                    <a:pt x="4471" y="7617"/>
                  </a:cubicBezTo>
                  <a:cubicBezTo>
                    <a:pt x="4642" y="7617"/>
                    <a:pt x="4813" y="7686"/>
                    <a:pt x="4985" y="7720"/>
                  </a:cubicBezTo>
                  <a:cubicBezTo>
                    <a:pt x="4916" y="7891"/>
                    <a:pt x="4865" y="8062"/>
                    <a:pt x="4779" y="8234"/>
                  </a:cubicBezTo>
                  <a:cubicBezTo>
                    <a:pt x="4505" y="8748"/>
                    <a:pt x="4111" y="9244"/>
                    <a:pt x="3923" y="9809"/>
                  </a:cubicBezTo>
                  <a:cubicBezTo>
                    <a:pt x="3597" y="10786"/>
                    <a:pt x="4008" y="11368"/>
                    <a:pt x="5019" y="11573"/>
                  </a:cubicBezTo>
                  <a:cubicBezTo>
                    <a:pt x="5156" y="11591"/>
                    <a:pt x="5276" y="11608"/>
                    <a:pt x="5413" y="11608"/>
                  </a:cubicBezTo>
                  <a:cubicBezTo>
                    <a:pt x="6389" y="11642"/>
                    <a:pt x="6389" y="11642"/>
                    <a:pt x="5944" y="12498"/>
                  </a:cubicBezTo>
                  <a:cubicBezTo>
                    <a:pt x="5362" y="13594"/>
                    <a:pt x="5687" y="14125"/>
                    <a:pt x="6920" y="14125"/>
                  </a:cubicBezTo>
                  <a:cubicBezTo>
                    <a:pt x="7451" y="14125"/>
                    <a:pt x="7485" y="14143"/>
                    <a:pt x="7400" y="14691"/>
                  </a:cubicBezTo>
                  <a:cubicBezTo>
                    <a:pt x="7297" y="15376"/>
                    <a:pt x="7502" y="15770"/>
                    <a:pt x="8153" y="15992"/>
                  </a:cubicBezTo>
                  <a:cubicBezTo>
                    <a:pt x="8599" y="16146"/>
                    <a:pt x="8718" y="16455"/>
                    <a:pt x="8684" y="16900"/>
                  </a:cubicBezTo>
                  <a:cubicBezTo>
                    <a:pt x="8616" y="17756"/>
                    <a:pt x="8873" y="18082"/>
                    <a:pt x="9695" y="18287"/>
                  </a:cubicBezTo>
                  <a:cubicBezTo>
                    <a:pt x="10585" y="18510"/>
                    <a:pt x="10620" y="18561"/>
                    <a:pt x="10328" y="19452"/>
                  </a:cubicBezTo>
                  <a:cubicBezTo>
                    <a:pt x="10260" y="19675"/>
                    <a:pt x="10174" y="19897"/>
                    <a:pt x="10123" y="20120"/>
                  </a:cubicBezTo>
                  <a:cubicBezTo>
                    <a:pt x="10003" y="20736"/>
                    <a:pt x="9900" y="21353"/>
                    <a:pt x="9815" y="21987"/>
                  </a:cubicBezTo>
                  <a:cubicBezTo>
                    <a:pt x="9763" y="22329"/>
                    <a:pt x="9969" y="22535"/>
                    <a:pt x="10294" y="22586"/>
                  </a:cubicBezTo>
                  <a:cubicBezTo>
                    <a:pt x="10413" y="22608"/>
                    <a:pt x="10539" y="22630"/>
                    <a:pt x="10655" y="22630"/>
                  </a:cubicBezTo>
                  <a:cubicBezTo>
                    <a:pt x="10722" y="22630"/>
                    <a:pt x="10785" y="22622"/>
                    <a:pt x="10842" y="22603"/>
                  </a:cubicBezTo>
                  <a:cubicBezTo>
                    <a:pt x="11356" y="22432"/>
                    <a:pt x="11853" y="22209"/>
                    <a:pt x="12366" y="22021"/>
                  </a:cubicBezTo>
                  <a:cubicBezTo>
                    <a:pt x="12521" y="21970"/>
                    <a:pt x="12709" y="21970"/>
                    <a:pt x="12880" y="21952"/>
                  </a:cubicBezTo>
                  <a:cubicBezTo>
                    <a:pt x="12897" y="22107"/>
                    <a:pt x="12932" y="22278"/>
                    <a:pt x="12897" y="22449"/>
                  </a:cubicBezTo>
                  <a:cubicBezTo>
                    <a:pt x="12846" y="22843"/>
                    <a:pt x="12709" y="23254"/>
                    <a:pt x="12675" y="23665"/>
                  </a:cubicBezTo>
                  <a:cubicBezTo>
                    <a:pt x="12634" y="24405"/>
                    <a:pt x="12890" y="24754"/>
                    <a:pt x="13440" y="24754"/>
                  </a:cubicBezTo>
                  <a:cubicBezTo>
                    <a:pt x="13591" y="24754"/>
                    <a:pt x="13764" y="24727"/>
                    <a:pt x="13959" y="24676"/>
                  </a:cubicBezTo>
                  <a:cubicBezTo>
                    <a:pt x="15347" y="24282"/>
                    <a:pt x="16374" y="23391"/>
                    <a:pt x="17162" y="22244"/>
                  </a:cubicBezTo>
                  <a:cubicBezTo>
                    <a:pt x="17813" y="21267"/>
                    <a:pt x="18344" y="20240"/>
                    <a:pt x="18943" y="19229"/>
                  </a:cubicBezTo>
                  <a:cubicBezTo>
                    <a:pt x="19063" y="19041"/>
                    <a:pt x="19234" y="18870"/>
                    <a:pt x="19389" y="18698"/>
                  </a:cubicBezTo>
                  <a:cubicBezTo>
                    <a:pt x="19406" y="18955"/>
                    <a:pt x="19457" y="19212"/>
                    <a:pt x="19440" y="19452"/>
                  </a:cubicBezTo>
                  <a:cubicBezTo>
                    <a:pt x="19389" y="19983"/>
                    <a:pt x="19252" y="20497"/>
                    <a:pt x="19234" y="21028"/>
                  </a:cubicBezTo>
                  <a:cubicBezTo>
                    <a:pt x="19221" y="21497"/>
                    <a:pt x="19537" y="21808"/>
                    <a:pt x="19930" y="21808"/>
                  </a:cubicBezTo>
                  <a:cubicBezTo>
                    <a:pt x="20053" y="21808"/>
                    <a:pt x="20183" y="21778"/>
                    <a:pt x="20313" y="21713"/>
                  </a:cubicBezTo>
                  <a:cubicBezTo>
                    <a:pt x="20656" y="21541"/>
                    <a:pt x="21016" y="21267"/>
                    <a:pt x="21221" y="20959"/>
                  </a:cubicBezTo>
                  <a:cubicBezTo>
                    <a:pt x="21547" y="20445"/>
                    <a:pt x="21786" y="19863"/>
                    <a:pt x="21992" y="19281"/>
                  </a:cubicBezTo>
                  <a:cubicBezTo>
                    <a:pt x="22745" y="17191"/>
                    <a:pt x="23739" y="15239"/>
                    <a:pt x="25229" y="13560"/>
                  </a:cubicBezTo>
                  <a:cubicBezTo>
                    <a:pt x="25606" y="13132"/>
                    <a:pt x="26051" y="12755"/>
                    <a:pt x="26582" y="12259"/>
                  </a:cubicBezTo>
                  <a:cubicBezTo>
                    <a:pt x="26414" y="12259"/>
                    <a:pt x="26276" y="12243"/>
                    <a:pt x="26164" y="12243"/>
                  </a:cubicBezTo>
                  <a:cubicBezTo>
                    <a:pt x="26070" y="12243"/>
                    <a:pt x="25993" y="12254"/>
                    <a:pt x="25931" y="12293"/>
                  </a:cubicBezTo>
                  <a:cubicBezTo>
                    <a:pt x="25451" y="12550"/>
                    <a:pt x="24903" y="12772"/>
                    <a:pt x="24544" y="13149"/>
                  </a:cubicBezTo>
                  <a:cubicBezTo>
                    <a:pt x="24030" y="13680"/>
                    <a:pt x="23619" y="14348"/>
                    <a:pt x="23174" y="14965"/>
                  </a:cubicBezTo>
                  <a:cubicBezTo>
                    <a:pt x="23088" y="15085"/>
                    <a:pt x="23002" y="15204"/>
                    <a:pt x="22917" y="15324"/>
                  </a:cubicBezTo>
                  <a:cubicBezTo>
                    <a:pt x="22865" y="15290"/>
                    <a:pt x="22797" y="15256"/>
                    <a:pt x="22745" y="15222"/>
                  </a:cubicBezTo>
                  <a:cubicBezTo>
                    <a:pt x="23362" y="13920"/>
                    <a:pt x="24150" y="12755"/>
                    <a:pt x="25606" y="12036"/>
                  </a:cubicBezTo>
                  <a:cubicBezTo>
                    <a:pt x="25383" y="11985"/>
                    <a:pt x="25280" y="11950"/>
                    <a:pt x="25160" y="11933"/>
                  </a:cubicBezTo>
                  <a:cubicBezTo>
                    <a:pt x="24184" y="11745"/>
                    <a:pt x="23208" y="11608"/>
                    <a:pt x="22249" y="11351"/>
                  </a:cubicBezTo>
                  <a:cubicBezTo>
                    <a:pt x="22091" y="11304"/>
                    <a:pt x="21947" y="11281"/>
                    <a:pt x="21812" y="11281"/>
                  </a:cubicBezTo>
                  <a:cubicBezTo>
                    <a:pt x="21506" y="11281"/>
                    <a:pt x="21248" y="11399"/>
                    <a:pt x="20998" y="11625"/>
                  </a:cubicBezTo>
                  <a:cubicBezTo>
                    <a:pt x="20810" y="11813"/>
                    <a:pt x="20622" y="11985"/>
                    <a:pt x="20485" y="12207"/>
                  </a:cubicBezTo>
                  <a:cubicBezTo>
                    <a:pt x="19851" y="13252"/>
                    <a:pt x="19234" y="14314"/>
                    <a:pt x="18618" y="15359"/>
                  </a:cubicBezTo>
                  <a:cubicBezTo>
                    <a:pt x="18532" y="15496"/>
                    <a:pt x="18464" y="15633"/>
                    <a:pt x="18378" y="15752"/>
                  </a:cubicBezTo>
                  <a:cubicBezTo>
                    <a:pt x="18310" y="15735"/>
                    <a:pt x="18258" y="15701"/>
                    <a:pt x="18190" y="15667"/>
                  </a:cubicBezTo>
                  <a:cubicBezTo>
                    <a:pt x="18429" y="14776"/>
                    <a:pt x="18892" y="13954"/>
                    <a:pt x="19440" y="13218"/>
                  </a:cubicBezTo>
                  <a:cubicBezTo>
                    <a:pt x="20022" y="12464"/>
                    <a:pt x="20673" y="11779"/>
                    <a:pt x="21273" y="11060"/>
                  </a:cubicBezTo>
                  <a:cubicBezTo>
                    <a:pt x="21187" y="11025"/>
                    <a:pt x="21033" y="10957"/>
                    <a:pt x="20861" y="10906"/>
                  </a:cubicBezTo>
                  <a:cubicBezTo>
                    <a:pt x="19012" y="10203"/>
                    <a:pt x="17248" y="9313"/>
                    <a:pt x="15758" y="7994"/>
                  </a:cubicBezTo>
                  <a:cubicBezTo>
                    <a:pt x="14165" y="6589"/>
                    <a:pt x="12623" y="5151"/>
                    <a:pt x="11099" y="3678"/>
                  </a:cubicBezTo>
                  <a:cubicBezTo>
                    <a:pt x="9832" y="2496"/>
                    <a:pt x="8479" y="1468"/>
                    <a:pt x="6800" y="938"/>
                  </a:cubicBezTo>
                  <a:cubicBezTo>
                    <a:pt x="5670" y="595"/>
                    <a:pt x="4539" y="287"/>
                    <a:pt x="3375" y="64"/>
                  </a:cubicBezTo>
                  <a:cubicBezTo>
                    <a:pt x="3123" y="21"/>
                    <a:pt x="2871" y="0"/>
                    <a:pt x="26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59" name="Google Shape;4859;p41"/>
            <p:cNvSpPr/>
            <p:nvPr/>
          </p:nvSpPr>
          <p:spPr>
            <a:xfrm>
              <a:off x="4009950" y="1840775"/>
              <a:ext cx="836250" cy="393950"/>
            </a:xfrm>
            <a:custGeom>
              <a:avLst/>
              <a:gdLst/>
              <a:ahLst/>
              <a:cxnLst/>
              <a:rect l="l" t="t" r="r" b="b"/>
              <a:pathLst>
                <a:path w="33450" h="15758" extrusionOk="0">
                  <a:moveTo>
                    <a:pt x="86" y="1"/>
                  </a:moveTo>
                  <a:cubicBezTo>
                    <a:pt x="69" y="35"/>
                    <a:pt x="35" y="86"/>
                    <a:pt x="0" y="121"/>
                  </a:cubicBezTo>
                  <a:cubicBezTo>
                    <a:pt x="206" y="378"/>
                    <a:pt x="360" y="720"/>
                    <a:pt x="634" y="874"/>
                  </a:cubicBezTo>
                  <a:cubicBezTo>
                    <a:pt x="1233" y="1268"/>
                    <a:pt x="1850" y="1645"/>
                    <a:pt x="2535" y="1868"/>
                  </a:cubicBezTo>
                  <a:cubicBezTo>
                    <a:pt x="3751" y="2261"/>
                    <a:pt x="5019" y="2553"/>
                    <a:pt x="6286" y="2827"/>
                  </a:cubicBezTo>
                  <a:cubicBezTo>
                    <a:pt x="8941" y="3392"/>
                    <a:pt x="11253" y="4574"/>
                    <a:pt x="13154" y="6560"/>
                  </a:cubicBezTo>
                  <a:cubicBezTo>
                    <a:pt x="14233" y="7674"/>
                    <a:pt x="15398" y="8701"/>
                    <a:pt x="16545" y="9746"/>
                  </a:cubicBezTo>
                  <a:cubicBezTo>
                    <a:pt x="19028" y="12041"/>
                    <a:pt x="21940" y="13548"/>
                    <a:pt x="25246" y="14165"/>
                  </a:cubicBezTo>
                  <a:cubicBezTo>
                    <a:pt x="26787" y="14456"/>
                    <a:pt x="28277" y="14799"/>
                    <a:pt x="29699" y="15449"/>
                  </a:cubicBezTo>
                  <a:cubicBezTo>
                    <a:pt x="30110" y="15655"/>
                    <a:pt x="30606" y="15758"/>
                    <a:pt x="31069" y="15758"/>
                  </a:cubicBezTo>
                  <a:cubicBezTo>
                    <a:pt x="31600" y="15758"/>
                    <a:pt x="32165" y="15655"/>
                    <a:pt x="32662" y="15466"/>
                  </a:cubicBezTo>
                  <a:cubicBezTo>
                    <a:pt x="33210" y="15244"/>
                    <a:pt x="33449" y="14507"/>
                    <a:pt x="33295" y="13908"/>
                  </a:cubicBezTo>
                  <a:cubicBezTo>
                    <a:pt x="33158" y="13445"/>
                    <a:pt x="32662" y="13137"/>
                    <a:pt x="32079" y="13120"/>
                  </a:cubicBezTo>
                  <a:cubicBezTo>
                    <a:pt x="31377" y="13086"/>
                    <a:pt x="30675" y="13103"/>
                    <a:pt x="30007" y="12966"/>
                  </a:cubicBezTo>
                  <a:cubicBezTo>
                    <a:pt x="27267" y="12401"/>
                    <a:pt x="24612" y="11510"/>
                    <a:pt x="22197" y="10071"/>
                  </a:cubicBezTo>
                  <a:cubicBezTo>
                    <a:pt x="20296" y="8958"/>
                    <a:pt x="18686" y="7468"/>
                    <a:pt x="16990" y="6081"/>
                  </a:cubicBezTo>
                  <a:cubicBezTo>
                    <a:pt x="15689" y="5019"/>
                    <a:pt x="14353" y="3991"/>
                    <a:pt x="12931" y="3084"/>
                  </a:cubicBezTo>
                  <a:cubicBezTo>
                    <a:pt x="11390" y="2090"/>
                    <a:pt x="9574" y="1748"/>
                    <a:pt x="7810" y="1371"/>
                  </a:cubicBezTo>
                  <a:cubicBezTo>
                    <a:pt x="5943" y="977"/>
                    <a:pt x="4042" y="720"/>
                    <a:pt x="2158" y="412"/>
                  </a:cubicBezTo>
                  <a:cubicBezTo>
                    <a:pt x="1456" y="292"/>
                    <a:pt x="771" y="138"/>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0" name="Google Shape;4860;p41"/>
            <p:cNvSpPr/>
            <p:nvPr/>
          </p:nvSpPr>
          <p:spPr>
            <a:xfrm>
              <a:off x="5124925" y="1955550"/>
              <a:ext cx="444900" cy="158475"/>
            </a:xfrm>
            <a:custGeom>
              <a:avLst/>
              <a:gdLst/>
              <a:ahLst/>
              <a:cxnLst/>
              <a:rect l="l" t="t" r="r" b="b"/>
              <a:pathLst>
                <a:path w="17796" h="6339" extrusionOk="0">
                  <a:moveTo>
                    <a:pt x="11687" y="1"/>
                  </a:moveTo>
                  <a:cubicBezTo>
                    <a:pt x="11318" y="1"/>
                    <a:pt x="10935" y="66"/>
                    <a:pt x="10533" y="205"/>
                  </a:cubicBezTo>
                  <a:cubicBezTo>
                    <a:pt x="9249" y="668"/>
                    <a:pt x="8118" y="1404"/>
                    <a:pt x="7005" y="2175"/>
                  </a:cubicBezTo>
                  <a:cubicBezTo>
                    <a:pt x="4830" y="3699"/>
                    <a:pt x="2638" y="5172"/>
                    <a:pt x="154" y="6148"/>
                  </a:cubicBezTo>
                  <a:cubicBezTo>
                    <a:pt x="120" y="6166"/>
                    <a:pt x="103" y="6200"/>
                    <a:pt x="0" y="6320"/>
                  </a:cubicBezTo>
                  <a:cubicBezTo>
                    <a:pt x="288" y="6320"/>
                    <a:pt x="551" y="6338"/>
                    <a:pt x="797" y="6338"/>
                  </a:cubicBezTo>
                  <a:cubicBezTo>
                    <a:pt x="961" y="6338"/>
                    <a:pt x="1117" y="6330"/>
                    <a:pt x="1267" y="6303"/>
                  </a:cubicBezTo>
                  <a:cubicBezTo>
                    <a:pt x="2278" y="6131"/>
                    <a:pt x="3271" y="5823"/>
                    <a:pt x="4282" y="5754"/>
                  </a:cubicBezTo>
                  <a:cubicBezTo>
                    <a:pt x="5549" y="5652"/>
                    <a:pt x="6457" y="4984"/>
                    <a:pt x="7313" y="4162"/>
                  </a:cubicBezTo>
                  <a:cubicBezTo>
                    <a:pt x="8153" y="3357"/>
                    <a:pt x="9146" y="2791"/>
                    <a:pt x="10225" y="2346"/>
                  </a:cubicBezTo>
                  <a:cubicBezTo>
                    <a:pt x="10873" y="2080"/>
                    <a:pt x="11509" y="1959"/>
                    <a:pt x="12136" y="1959"/>
                  </a:cubicBezTo>
                  <a:cubicBezTo>
                    <a:pt x="13002" y="1959"/>
                    <a:pt x="13851" y="2189"/>
                    <a:pt x="14695" y="2586"/>
                  </a:cubicBezTo>
                  <a:cubicBezTo>
                    <a:pt x="15534" y="2997"/>
                    <a:pt x="16373" y="3425"/>
                    <a:pt x="17315" y="3562"/>
                  </a:cubicBezTo>
                  <a:cubicBezTo>
                    <a:pt x="17452" y="3579"/>
                    <a:pt x="17572" y="3579"/>
                    <a:pt x="17795" y="3614"/>
                  </a:cubicBezTo>
                  <a:cubicBezTo>
                    <a:pt x="17607" y="3134"/>
                    <a:pt x="17435" y="2740"/>
                    <a:pt x="17264" y="2312"/>
                  </a:cubicBezTo>
                  <a:cubicBezTo>
                    <a:pt x="17089" y="2325"/>
                    <a:pt x="16931" y="2331"/>
                    <a:pt x="16788" y="2331"/>
                  </a:cubicBezTo>
                  <a:cubicBezTo>
                    <a:pt x="15780" y="2331"/>
                    <a:pt x="15464" y="2015"/>
                    <a:pt x="14609" y="1370"/>
                  </a:cubicBezTo>
                  <a:cubicBezTo>
                    <a:pt x="14352" y="1164"/>
                    <a:pt x="14113" y="942"/>
                    <a:pt x="13839" y="753"/>
                  </a:cubicBezTo>
                  <a:cubicBezTo>
                    <a:pt x="13157" y="280"/>
                    <a:pt x="12452" y="1"/>
                    <a:pt x="116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1" name="Google Shape;4861;p41"/>
            <p:cNvSpPr/>
            <p:nvPr/>
          </p:nvSpPr>
          <p:spPr>
            <a:xfrm>
              <a:off x="4906975" y="2765225"/>
              <a:ext cx="412775" cy="410625"/>
            </a:xfrm>
            <a:custGeom>
              <a:avLst/>
              <a:gdLst/>
              <a:ahLst/>
              <a:cxnLst/>
              <a:rect l="l" t="t" r="r" b="b"/>
              <a:pathLst>
                <a:path w="16511" h="16425" extrusionOk="0">
                  <a:moveTo>
                    <a:pt x="685" y="0"/>
                  </a:moveTo>
                  <a:cubicBezTo>
                    <a:pt x="446" y="120"/>
                    <a:pt x="240" y="240"/>
                    <a:pt x="0" y="360"/>
                  </a:cubicBezTo>
                  <a:cubicBezTo>
                    <a:pt x="274" y="702"/>
                    <a:pt x="514" y="1011"/>
                    <a:pt x="771" y="1302"/>
                  </a:cubicBezTo>
                  <a:cubicBezTo>
                    <a:pt x="3272" y="4128"/>
                    <a:pt x="5772" y="6954"/>
                    <a:pt x="8290" y="9763"/>
                  </a:cubicBezTo>
                  <a:cubicBezTo>
                    <a:pt x="9163" y="10756"/>
                    <a:pt x="9592" y="11903"/>
                    <a:pt x="9797" y="13171"/>
                  </a:cubicBezTo>
                  <a:cubicBezTo>
                    <a:pt x="9866" y="13582"/>
                    <a:pt x="10003" y="13976"/>
                    <a:pt x="10105" y="14370"/>
                  </a:cubicBezTo>
                  <a:cubicBezTo>
                    <a:pt x="10157" y="14353"/>
                    <a:pt x="10191" y="14353"/>
                    <a:pt x="10242" y="14335"/>
                  </a:cubicBezTo>
                  <a:cubicBezTo>
                    <a:pt x="10328" y="14027"/>
                    <a:pt x="10397" y="13702"/>
                    <a:pt x="10516" y="13394"/>
                  </a:cubicBezTo>
                  <a:cubicBezTo>
                    <a:pt x="10599" y="13182"/>
                    <a:pt x="10716" y="13080"/>
                    <a:pt x="10849" y="13080"/>
                  </a:cubicBezTo>
                  <a:cubicBezTo>
                    <a:pt x="10964" y="13080"/>
                    <a:pt x="11091" y="13157"/>
                    <a:pt x="11219" y="13308"/>
                  </a:cubicBezTo>
                  <a:cubicBezTo>
                    <a:pt x="11356" y="13479"/>
                    <a:pt x="11510" y="13650"/>
                    <a:pt x="11681" y="13770"/>
                  </a:cubicBezTo>
                  <a:cubicBezTo>
                    <a:pt x="12366" y="14250"/>
                    <a:pt x="13051" y="14764"/>
                    <a:pt x="13788" y="15175"/>
                  </a:cubicBezTo>
                  <a:cubicBezTo>
                    <a:pt x="14627" y="15637"/>
                    <a:pt x="15517" y="16014"/>
                    <a:pt x="16391" y="16425"/>
                  </a:cubicBezTo>
                  <a:cubicBezTo>
                    <a:pt x="16425" y="16374"/>
                    <a:pt x="16477" y="16305"/>
                    <a:pt x="16511" y="16237"/>
                  </a:cubicBezTo>
                  <a:cubicBezTo>
                    <a:pt x="16237" y="15997"/>
                    <a:pt x="15980" y="15706"/>
                    <a:pt x="15672" y="15483"/>
                  </a:cubicBezTo>
                  <a:cubicBezTo>
                    <a:pt x="14798" y="14901"/>
                    <a:pt x="13890" y="14335"/>
                    <a:pt x="12983" y="13787"/>
                  </a:cubicBezTo>
                  <a:cubicBezTo>
                    <a:pt x="11578" y="12897"/>
                    <a:pt x="10431" y="11732"/>
                    <a:pt x="9523" y="10345"/>
                  </a:cubicBezTo>
                  <a:cubicBezTo>
                    <a:pt x="8119" y="8204"/>
                    <a:pt x="6543" y="6217"/>
                    <a:pt x="4556" y="4573"/>
                  </a:cubicBezTo>
                  <a:cubicBezTo>
                    <a:pt x="3289" y="3511"/>
                    <a:pt x="2261" y="2192"/>
                    <a:pt x="1302" y="839"/>
                  </a:cubicBezTo>
                  <a:cubicBezTo>
                    <a:pt x="1097" y="565"/>
                    <a:pt x="891" y="291"/>
                    <a:pt x="6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2" name="Google Shape;4862;p41"/>
            <p:cNvSpPr/>
            <p:nvPr/>
          </p:nvSpPr>
          <p:spPr>
            <a:xfrm>
              <a:off x="4968200" y="2686850"/>
              <a:ext cx="449600" cy="267650"/>
            </a:xfrm>
            <a:custGeom>
              <a:avLst/>
              <a:gdLst/>
              <a:ahLst/>
              <a:cxnLst/>
              <a:rect l="l" t="t" r="r" b="b"/>
              <a:pathLst>
                <a:path w="17984" h="10706" extrusionOk="0">
                  <a:moveTo>
                    <a:pt x="651" y="1"/>
                  </a:moveTo>
                  <a:cubicBezTo>
                    <a:pt x="497" y="104"/>
                    <a:pt x="292" y="241"/>
                    <a:pt x="1" y="446"/>
                  </a:cubicBezTo>
                  <a:cubicBezTo>
                    <a:pt x="806" y="960"/>
                    <a:pt x="1525" y="1525"/>
                    <a:pt x="2330" y="1919"/>
                  </a:cubicBezTo>
                  <a:cubicBezTo>
                    <a:pt x="5447" y="3495"/>
                    <a:pt x="8153" y="5601"/>
                    <a:pt x="10688" y="7982"/>
                  </a:cubicBezTo>
                  <a:cubicBezTo>
                    <a:pt x="11544" y="8787"/>
                    <a:pt x="11544" y="8462"/>
                    <a:pt x="10979" y="9695"/>
                  </a:cubicBezTo>
                  <a:cubicBezTo>
                    <a:pt x="10808" y="10054"/>
                    <a:pt x="10842" y="10277"/>
                    <a:pt x="11133" y="10620"/>
                  </a:cubicBezTo>
                  <a:cubicBezTo>
                    <a:pt x="11167" y="10500"/>
                    <a:pt x="11202" y="10397"/>
                    <a:pt x="11253" y="10294"/>
                  </a:cubicBezTo>
                  <a:cubicBezTo>
                    <a:pt x="11431" y="9761"/>
                    <a:pt x="11642" y="9531"/>
                    <a:pt x="12010" y="9531"/>
                  </a:cubicBezTo>
                  <a:cubicBezTo>
                    <a:pt x="12174" y="9531"/>
                    <a:pt x="12369" y="9576"/>
                    <a:pt x="12606" y="9661"/>
                  </a:cubicBezTo>
                  <a:cubicBezTo>
                    <a:pt x="12966" y="9780"/>
                    <a:pt x="13343" y="9900"/>
                    <a:pt x="13719" y="9952"/>
                  </a:cubicBezTo>
                  <a:cubicBezTo>
                    <a:pt x="15038" y="10140"/>
                    <a:pt x="16391" y="10174"/>
                    <a:pt x="17659" y="10654"/>
                  </a:cubicBezTo>
                  <a:cubicBezTo>
                    <a:pt x="17727" y="10688"/>
                    <a:pt x="17813" y="10688"/>
                    <a:pt x="17898" y="10705"/>
                  </a:cubicBezTo>
                  <a:lnTo>
                    <a:pt x="17984" y="10585"/>
                  </a:lnTo>
                  <a:cubicBezTo>
                    <a:pt x="17796" y="10431"/>
                    <a:pt x="17641" y="10260"/>
                    <a:pt x="17436" y="10140"/>
                  </a:cubicBezTo>
                  <a:cubicBezTo>
                    <a:pt x="16562" y="9643"/>
                    <a:pt x="15638" y="9369"/>
                    <a:pt x="14610" y="9335"/>
                  </a:cubicBezTo>
                  <a:cubicBezTo>
                    <a:pt x="13377" y="9267"/>
                    <a:pt x="12178" y="9112"/>
                    <a:pt x="11322" y="8016"/>
                  </a:cubicBezTo>
                  <a:cubicBezTo>
                    <a:pt x="10088" y="6406"/>
                    <a:pt x="8667" y="4985"/>
                    <a:pt x="6954" y="3906"/>
                  </a:cubicBezTo>
                  <a:cubicBezTo>
                    <a:pt x="4882" y="2587"/>
                    <a:pt x="2775" y="1320"/>
                    <a:pt x="65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3" name="Google Shape;4863;p41"/>
            <p:cNvSpPr/>
            <p:nvPr/>
          </p:nvSpPr>
          <p:spPr>
            <a:xfrm>
              <a:off x="5565500" y="1998250"/>
              <a:ext cx="174300" cy="136275"/>
            </a:xfrm>
            <a:custGeom>
              <a:avLst/>
              <a:gdLst/>
              <a:ahLst/>
              <a:cxnLst/>
              <a:rect l="l" t="t" r="r" b="b"/>
              <a:pathLst>
                <a:path w="6972" h="5451" extrusionOk="0">
                  <a:moveTo>
                    <a:pt x="603" y="1"/>
                  </a:moveTo>
                  <a:cubicBezTo>
                    <a:pt x="419" y="1"/>
                    <a:pt x="241" y="16"/>
                    <a:pt x="138" y="107"/>
                  </a:cubicBezTo>
                  <a:cubicBezTo>
                    <a:pt x="1" y="227"/>
                    <a:pt x="18" y="570"/>
                    <a:pt x="52" y="792"/>
                  </a:cubicBezTo>
                  <a:cubicBezTo>
                    <a:pt x="121" y="1118"/>
                    <a:pt x="275" y="1426"/>
                    <a:pt x="412" y="1717"/>
                  </a:cubicBezTo>
                  <a:cubicBezTo>
                    <a:pt x="480" y="1854"/>
                    <a:pt x="617" y="1991"/>
                    <a:pt x="754" y="2060"/>
                  </a:cubicBezTo>
                  <a:cubicBezTo>
                    <a:pt x="1285" y="2300"/>
                    <a:pt x="1850" y="2454"/>
                    <a:pt x="2330" y="2745"/>
                  </a:cubicBezTo>
                  <a:cubicBezTo>
                    <a:pt x="3597" y="3498"/>
                    <a:pt x="4831" y="4321"/>
                    <a:pt x="6081" y="5108"/>
                  </a:cubicBezTo>
                  <a:cubicBezTo>
                    <a:pt x="6303" y="5263"/>
                    <a:pt x="6560" y="5331"/>
                    <a:pt x="6800" y="5451"/>
                  </a:cubicBezTo>
                  <a:cubicBezTo>
                    <a:pt x="6852" y="5382"/>
                    <a:pt x="6920" y="5314"/>
                    <a:pt x="6971" y="5245"/>
                  </a:cubicBezTo>
                  <a:cubicBezTo>
                    <a:pt x="6817" y="5143"/>
                    <a:pt x="6663" y="5057"/>
                    <a:pt x="6526" y="4937"/>
                  </a:cubicBezTo>
                  <a:cubicBezTo>
                    <a:pt x="4728" y="3344"/>
                    <a:pt x="2947" y="1769"/>
                    <a:pt x="1165" y="176"/>
                  </a:cubicBezTo>
                  <a:cubicBezTo>
                    <a:pt x="1080" y="107"/>
                    <a:pt x="977" y="4"/>
                    <a:pt x="874" y="4"/>
                  </a:cubicBezTo>
                  <a:cubicBezTo>
                    <a:pt x="789" y="4"/>
                    <a:pt x="695" y="1"/>
                    <a:pt x="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4" name="Google Shape;4864;p41"/>
            <p:cNvSpPr/>
            <p:nvPr/>
          </p:nvSpPr>
          <p:spPr>
            <a:xfrm>
              <a:off x="4916825" y="2566550"/>
              <a:ext cx="71100" cy="126500"/>
            </a:xfrm>
            <a:custGeom>
              <a:avLst/>
              <a:gdLst/>
              <a:ahLst/>
              <a:cxnLst/>
              <a:rect l="l" t="t" r="r" b="b"/>
              <a:pathLst>
                <a:path w="2844" h="5060" extrusionOk="0">
                  <a:moveTo>
                    <a:pt x="737" y="0"/>
                  </a:moveTo>
                  <a:cubicBezTo>
                    <a:pt x="600" y="257"/>
                    <a:pt x="411" y="497"/>
                    <a:pt x="343" y="771"/>
                  </a:cubicBezTo>
                  <a:cubicBezTo>
                    <a:pt x="35" y="1987"/>
                    <a:pt x="0" y="3237"/>
                    <a:pt x="86" y="4487"/>
                  </a:cubicBezTo>
                  <a:cubicBezTo>
                    <a:pt x="86" y="4659"/>
                    <a:pt x="257" y="4881"/>
                    <a:pt x="394" y="4933"/>
                  </a:cubicBezTo>
                  <a:cubicBezTo>
                    <a:pt x="648" y="5017"/>
                    <a:pt x="898" y="5059"/>
                    <a:pt x="1142" y="5059"/>
                  </a:cubicBezTo>
                  <a:cubicBezTo>
                    <a:pt x="1589" y="5059"/>
                    <a:pt x="2016" y="4919"/>
                    <a:pt x="2415" y="4642"/>
                  </a:cubicBezTo>
                  <a:cubicBezTo>
                    <a:pt x="2792" y="4368"/>
                    <a:pt x="2843" y="4128"/>
                    <a:pt x="2569" y="3768"/>
                  </a:cubicBezTo>
                  <a:cubicBezTo>
                    <a:pt x="1747" y="2655"/>
                    <a:pt x="1148" y="1422"/>
                    <a:pt x="891" y="34"/>
                  </a:cubicBezTo>
                  <a:lnTo>
                    <a:pt x="737"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5" name="Google Shape;4865;p41"/>
            <p:cNvSpPr/>
            <p:nvPr/>
          </p:nvSpPr>
          <p:spPr>
            <a:xfrm>
              <a:off x="5434475" y="1932400"/>
              <a:ext cx="149050" cy="74375"/>
            </a:xfrm>
            <a:custGeom>
              <a:avLst/>
              <a:gdLst/>
              <a:ahLst/>
              <a:cxnLst/>
              <a:rect l="l" t="t" r="r" b="b"/>
              <a:pathLst>
                <a:path w="5962" h="2975" extrusionOk="0">
                  <a:moveTo>
                    <a:pt x="4782" y="1521"/>
                  </a:moveTo>
                  <a:cubicBezTo>
                    <a:pt x="4793" y="1521"/>
                    <a:pt x="4803" y="1523"/>
                    <a:pt x="4814" y="1525"/>
                  </a:cubicBezTo>
                  <a:cubicBezTo>
                    <a:pt x="4985" y="1559"/>
                    <a:pt x="5190" y="1782"/>
                    <a:pt x="5225" y="1953"/>
                  </a:cubicBezTo>
                  <a:cubicBezTo>
                    <a:pt x="5255" y="2163"/>
                    <a:pt x="5114" y="2360"/>
                    <a:pt x="4895" y="2360"/>
                  </a:cubicBezTo>
                  <a:cubicBezTo>
                    <a:pt x="4864" y="2360"/>
                    <a:pt x="4831" y="2356"/>
                    <a:pt x="4796" y="2347"/>
                  </a:cubicBezTo>
                  <a:cubicBezTo>
                    <a:pt x="4625" y="2313"/>
                    <a:pt x="4471" y="2125"/>
                    <a:pt x="4317" y="2022"/>
                  </a:cubicBezTo>
                  <a:cubicBezTo>
                    <a:pt x="4317" y="1953"/>
                    <a:pt x="4317" y="1885"/>
                    <a:pt x="4317" y="1816"/>
                  </a:cubicBezTo>
                  <a:cubicBezTo>
                    <a:pt x="4475" y="1706"/>
                    <a:pt x="4648" y="1521"/>
                    <a:pt x="4782" y="1521"/>
                  </a:cubicBezTo>
                  <a:close/>
                  <a:moveTo>
                    <a:pt x="2279" y="1"/>
                  </a:moveTo>
                  <a:cubicBezTo>
                    <a:pt x="1559" y="258"/>
                    <a:pt x="840" y="498"/>
                    <a:pt x="1" y="789"/>
                  </a:cubicBezTo>
                  <a:cubicBezTo>
                    <a:pt x="1183" y="1046"/>
                    <a:pt x="1953" y="1799"/>
                    <a:pt x="2810" y="2416"/>
                  </a:cubicBezTo>
                  <a:cubicBezTo>
                    <a:pt x="3101" y="2638"/>
                    <a:pt x="3461" y="2844"/>
                    <a:pt x="3803" y="2913"/>
                  </a:cubicBezTo>
                  <a:cubicBezTo>
                    <a:pt x="3969" y="2946"/>
                    <a:pt x="4178" y="2975"/>
                    <a:pt x="4372" y="2975"/>
                  </a:cubicBezTo>
                  <a:cubicBezTo>
                    <a:pt x="4579" y="2975"/>
                    <a:pt x="4768" y="2941"/>
                    <a:pt x="4865" y="2844"/>
                  </a:cubicBezTo>
                  <a:cubicBezTo>
                    <a:pt x="5159" y="2550"/>
                    <a:pt x="5398" y="2269"/>
                    <a:pt x="5821" y="2269"/>
                  </a:cubicBezTo>
                  <a:cubicBezTo>
                    <a:pt x="5866" y="2269"/>
                    <a:pt x="5912" y="2272"/>
                    <a:pt x="5961" y="2279"/>
                  </a:cubicBezTo>
                  <a:cubicBezTo>
                    <a:pt x="5752" y="1325"/>
                    <a:pt x="5518" y="1045"/>
                    <a:pt x="4794" y="1045"/>
                  </a:cubicBezTo>
                  <a:cubicBezTo>
                    <a:pt x="4687" y="1045"/>
                    <a:pt x="4568" y="1052"/>
                    <a:pt x="4437" y="1063"/>
                  </a:cubicBezTo>
                  <a:cubicBezTo>
                    <a:pt x="4334" y="1063"/>
                    <a:pt x="4231" y="1063"/>
                    <a:pt x="4128" y="1080"/>
                  </a:cubicBezTo>
                  <a:cubicBezTo>
                    <a:pt x="3992" y="1097"/>
                    <a:pt x="3864" y="1106"/>
                    <a:pt x="3745" y="1106"/>
                  </a:cubicBezTo>
                  <a:cubicBezTo>
                    <a:pt x="3044" y="1106"/>
                    <a:pt x="2630" y="791"/>
                    <a:pt x="227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6" name="Google Shape;4866;p41"/>
            <p:cNvSpPr/>
            <p:nvPr/>
          </p:nvSpPr>
          <p:spPr>
            <a:xfrm>
              <a:off x="5179300" y="3055525"/>
              <a:ext cx="151600" cy="70250"/>
            </a:xfrm>
            <a:custGeom>
              <a:avLst/>
              <a:gdLst/>
              <a:ahLst/>
              <a:cxnLst/>
              <a:rect l="l" t="t" r="r" b="b"/>
              <a:pathLst>
                <a:path w="6064" h="2810" extrusionOk="0">
                  <a:moveTo>
                    <a:pt x="69" y="0"/>
                  </a:moveTo>
                  <a:cubicBezTo>
                    <a:pt x="52" y="35"/>
                    <a:pt x="34" y="69"/>
                    <a:pt x="0" y="103"/>
                  </a:cubicBezTo>
                  <a:cubicBezTo>
                    <a:pt x="548" y="565"/>
                    <a:pt x="1079" y="1079"/>
                    <a:pt x="1662" y="1507"/>
                  </a:cubicBezTo>
                  <a:cubicBezTo>
                    <a:pt x="2107" y="1850"/>
                    <a:pt x="2586" y="2193"/>
                    <a:pt x="3117" y="2330"/>
                  </a:cubicBezTo>
                  <a:cubicBezTo>
                    <a:pt x="4042" y="2569"/>
                    <a:pt x="5036" y="2638"/>
                    <a:pt x="6063" y="2809"/>
                  </a:cubicBezTo>
                  <a:cubicBezTo>
                    <a:pt x="5892" y="2672"/>
                    <a:pt x="5738" y="2535"/>
                    <a:pt x="5566" y="2449"/>
                  </a:cubicBezTo>
                  <a:cubicBezTo>
                    <a:pt x="5173" y="2261"/>
                    <a:pt x="4761" y="2073"/>
                    <a:pt x="4333" y="1936"/>
                  </a:cubicBezTo>
                  <a:cubicBezTo>
                    <a:pt x="2895" y="1473"/>
                    <a:pt x="1490" y="942"/>
                    <a:pt x="240" y="52"/>
                  </a:cubicBezTo>
                  <a:cubicBezTo>
                    <a:pt x="189" y="17"/>
                    <a:pt x="137" y="17"/>
                    <a:pt x="69" y="0"/>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7" name="Google Shape;4867;p41"/>
            <p:cNvSpPr/>
            <p:nvPr/>
          </p:nvSpPr>
          <p:spPr>
            <a:xfrm>
              <a:off x="5277350" y="2901375"/>
              <a:ext cx="136175" cy="33425"/>
            </a:xfrm>
            <a:custGeom>
              <a:avLst/>
              <a:gdLst/>
              <a:ahLst/>
              <a:cxnLst/>
              <a:rect l="l" t="t" r="r" b="b"/>
              <a:pathLst>
                <a:path w="5447" h="1337" extrusionOk="0">
                  <a:moveTo>
                    <a:pt x="35" y="1"/>
                  </a:moveTo>
                  <a:cubicBezTo>
                    <a:pt x="17" y="18"/>
                    <a:pt x="17" y="35"/>
                    <a:pt x="0" y="69"/>
                  </a:cubicBezTo>
                  <a:cubicBezTo>
                    <a:pt x="548" y="189"/>
                    <a:pt x="1079" y="343"/>
                    <a:pt x="1610" y="412"/>
                  </a:cubicBezTo>
                  <a:cubicBezTo>
                    <a:pt x="2672" y="531"/>
                    <a:pt x="3751" y="514"/>
                    <a:pt x="4710" y="1028"/>
                  </a:cubicBezTo>
                  <a:cubicBezTo>
                    <a:pt x="4933" y="1148"/>
                    <a:pt x="5138" y="1234"/>
                    <a:pt x="5361" y="1336"/>
                  </a:cubicBezTo>
                  <a:cubicBezTo>
                    <a:pt x="5395" y="1302"/>
                    <a:pt x="5430" y="1251"/>
                    <a:pt x="5447" y="1217"/>
                  </a:cubicBezTo>
                  <a:cubicBezTo>
                    <a:pt x="5241" y="994"/>
                    <a:pt x="5070" y="668"/>
                    <a:pt x="4796" y="549"/>
                  </a:cubicBezTo>
                  <a:cubicBezTo>
                    <a:pt x="4351" y="360"/>
                    <a:pt x="3854" y="206"/>
                    <a:pt x="3357" y="172"/>
                  </a:cubicBezTo>
                  <a:cubicBezTo>
                    <a:pt x="2261" y="69"/>
                    <a:pt x="1148" y="52"/>
                    <a:pt x="35" y="1"/>
                  </a:cubicBezTo>
                  <a:close/>
                </a:path>
              </a:pathLst>
            </a:custGeom>
            <a:solidFill>
              <a:srgbClr val="6E8FBD"/>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8" name="Google Shape;4868;p41"/>
            <p:cNvSpPr/>
            <p:nvPr/>
          </p:nvSpPr>
          <p:spPr>
            <a:xfrm>
              <a:off x="5501700" y="1931575"/>
              <a:ext cx="58700" cy="20975"/>
            </a:xfrm>
            <a:custGeom>
              <a:avLst/>
              <a:gdLst/>
              <a:ahLst/>
              <a:cxnLst/>
              <a:rect l="l" t="t" r="r" b="b"/>
              <a:pathLst>
                <a:path w="2348" h="839" extrusionOk="0">
                  <a:moveTo>
                    <a:pt x="391" y="0"/>
                  </a:moveTo>
                  <a:cubicBezTo>
                    <a:pt x="244" y="0"/>
                    <a:pt x="111" y="16"/>
                    <a:pt x="1" y="51"/>
                  </a:cubicBezTo>
                  <a:cubicBezTo>
                    <a:pt x="35" y="531"/>
                    <a:pt x="395" y="839"/>
                    <a:pt x="977" y="839"/>
                  </a:cubicBezTo>
                  <a:cubicBezTo>
                    <a:pt x="1422" y="839"/>
                    <a:pt x="1868" y="770"/>
                    <a:pt x="2347" y="736"/>
                  </a:cubicBezTo>
                  <a:cubicBezTo>
                    <a:pt x="1956" y="317"/>
                    <a:pt x="1040" y="0"/>
                    <a:pt x="3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69" name="Google Shape;4869;p41"/>
            <p:cNvSpPr/>
            <p:nvPr/>
          </p:nvSpPr>
          <p:spPr>
            <a:xfrm>
              <a:off x="3495275" y="1701300"/>
              <a:ext cx="2253225" cy="1482850"/>
            </a:xfrm>
            <a:custGeom>
              <a:avLst/>
              <a:gdLst/>
              <a:ahLst/>
              <a:cxnLst/>
              <a:rect l="l" t="t" r="r" b="b"/>
              <a:pathLst>
                <a:path w="90129" h="59314" extrusionOk="0">
                  <a:moveTo>
                    <a:pt x="80648" y="9211"/>
                  </a:moveTo>
                  <a:cubicBezTo>
                    <a:pt x="81297" y="9211"/>
                    <a:pt x="82213" y="9528"/>
                    <a:pt x="82604" y="9947"/>
                  </a:cubicBezTo>
                  <a:cubicBezTo>
                    <a:pt x="82125" y="9981"/>
                    <a:pt x="81679" y="10050"/>
                    <a:pt x="81234" y="10050"/>
                  </a:cubicBezTo>
                  <a:cubicBezTo>
                    <a:pt x="80652" y="10050"/>
                    <a:pt x="80292" y="9742"/>
                    <a:pt x="80258" y="9262"/>
                  </a:cubicBezTo>
                  <a:cubicBezTo>
                    <a:pt x="80368" y="9227"/>
                    <a:pt x="80501" y="9211"/>
                    <a:pt x="80648" y="9211"/>
                  </a:cubicBezTo>
                  <a:close/>
                  <a:moveTo>
                    <a:pt x="79847" y="9245"/>
                  </a:moveTo>
                  <a:cubicBezTo>
                    <a:pt x="80198" y="10035"/>
                    <a:pt x="80612" y="10350"/>
                    <a:pt x="81313" y="10350"/>
                  </a:cubicBezTo>
                  <a:cubicBezTo>
                    <a:pt x="81432" y="10350"/>
                    <a:pt x="81560" y="10341"/>
                    <a:pt x="81696" y="10324"/>
                  </a:cubicBezTo>
                  <a:cubicBezTo>
                    <a:pt x="81799" y="10307"/>
                    <a:pt x="81902" y="10307"/>
                    <a:pt x="82005" y="10307"/>
                  </a:cubicBezTo>
                  <a:cubicBezTo>
                    <a:pt x="82141" y="10295"/>
                    <a:pt x="82264" y="10289"/>
                    <a:pt x="82375" y="10289"/>
                  </a:cubicBezTo>
                  <a:cubicBezTo>
                    <a:pt x="83088" y="10289"/>
                    <a:pt x="83322" y="10560"/>
                    <a:pt x="83529" y="11523"/>
                  </a:cubicBezTo>
                  <a:cubicBezTo>
                    <a:pt x="83480" y="11516"/>
                    <a:pt x="83434" y="11513"/>
                    <a:pt x="83389" y="11513"/>
                  </a:cubicBezTo>
                  <a:cubicBezTo>
                    <a:pt x="82966" y="11513"/>
                    <a:pt x="82727" y="11794"/>
                    <a:pt x="82433" y="12088"/>
                  </a:cubicBezTo>
                  <a:cubicBezTo>
                    <a:pt x="82336" y="12185"/>
                    <a:pt x="82147" y="12219"/>
                    <a:pt x="81940" y="12219"/>
                  </a:cubicBezTo>
                  <a:cubicBezTo>
                    <a:pt x="81746" y="12219"/>
                    <a:pt x="81537" y="12190"/>
                    <a:pt x="81371" y="12157"/>
                  </a:cubicBezTo>
                  <a:cubicBezTo>
                    <a:pt x="81029" y="12088"/>
                    <a:pt x="80669" y="11882"/>
                    <a:pt x="80378" y="11660"/>
                  </a:cubicBezTo>
                  <a:cubicBezTo>
                    <a:pt x="79521" y="11043"/>
                    <a:pt x="78751" y="10290"/>
                    <a:pt x="77569" y="10033"/>
                  </a:cubicBezTo>
                  <a:cubicBezTo>
                    <a:pt x="78408" y="9742"/>
                    <a:pt x="79127" y="9502"/>
                    <a:pt x="79847" y="9245"/>
                  </a:cubicBezTo>
                  <a:close/>
                  <a:moveTo>
                    <a:pt x="76873" y="10171"/>
                  </a:moveTo>
                  <a:cubicBezTo>
                    <a:pt x="77638" y="10171"/>
                    <a:pt x="78343" y="10450"/>
                    <a:pt x="79025" y="10923"/>
                  </a:cubicBezTo>
                  <a:cubicBezTo>
                    <a:pt x="79299" y="11112"/>
                    <a:pt x="79538" y="11334"/>
                    <a:pt x="79795" y="11540"/>
                  </a:cubicBezTo>
                  <a:cubicBezTo>
                    <a:pt x="80650" y="12185"/>
                    <a:pt x="80966" y="12501"/>
                    <a:pt x="81974" y="12501"/>
                  </a:cubicBezTo>
                  <a:cubicBezTo>
                    <a:pt x="82117" y="12501"/>
                    <a:pt x="82275" y="12495"/>
                    <a:pt x="82450" y="12482"/>
                  </a:cubicBezTo>
                  <a:cubicBezTo>
                    <a:pt x="82621" y="12910"/>
                    <a:pt x="82793" y="13304"/>
                    <a:pt x="82981" y="13784"/>
                  </a:cubicBezTo>
                  <a:cubicBezTo>
                    <a:pt x="82758" y="13749"/>
                    <a:pt x="82638" y="13749"/>
                    <a:pt x="82501" y="13732"/>
                  </a:cubicBezTo>
                  <a:cubicBezTo>
                    <a:pt x="81559" y="13595"/>
                    <a:pt x="80720" y="13167"/>
                    <a:pt x="79881" y="12756"/>
                  </a:cubicBezTo>
                  <a:cubicBezTo>
                    <a:pt x="79037" y="12359"/>
                    <a:pt x="78188" y="12129"/>
                    <a:pt x="77322" y="12129"/>
                  </a:cubicBezTo>
                  <a:cubicBezTo>
                    <a:pt x="76695" y="12129"/>
                    <a:pt x="76059" y="12250"/>
                    <a:pt x="75411" y="12516"/>
                  </a:cubicBezTo>
                  <a:cubicBezTo>
                    <a:pt x="74332" y="12961"/>
                    <a:pt x="73339" y="13527"/>
                    <a:pt x="72499" y="14332"/>
                  </a:cubicBezTo>
                  <a:cubicBezTo>
                    <a:pt x="71643" y="15154"/>
                    <a:pt x="70735" y="15822"/>
                    <a:pt x="69468" y="15924"/>
                  </a:cubicBezTo>
                  <a:cubicBezTo>
                    <a:pt x="68457" y="15993"/>
                    <a:pt x="67464" y="16301"/>
                    <a:pt x="66453" y="16473"/>
                  </a:cubicBezTo>
                  <a:cubicBezTo>
                    <a:pt x="66303" y="16500"/>
                    <a:pt x="66147" y="16508"/>
                    <a:pt x="65983" y="16508"/>
                  </a:cubicBezTo>
                  <a:cubicBezTo>
                    <a:pt x="65737" y="16508"/>
                    <a:pt x="65474" y="16490"/>
                    <a:pt x="65186" y="16490"/>
                  </a:cubicBezTo>
                  <a:cubicBezTo>
                    <a:pt x="65289" y="16370"/>
                    <a:pt x="65306" y="16336"/>
                    <a:pt x="65340" y="16318"/>
                  </a:cubicBezTo>
                  <a:cubicBezTo>
                    <a:pt x="67824" y="15342"/>
                    <a:pt x="70016" y="13869"/>
                    <a:pt x="72191" y="12345"/>
                  </a:cubicBezTo>
                  <a:cubicBezTo>
                    <a:pt x="73304" y="11574"/>
                    <a:pt x="74435" y="10838"/>
                    <a:pt x="75719" y="10375"/>
                  </a:cubicBezTo>
                  <a:cubicBezTo>
                    <a:pt x="76121" y="10236"/>
                    <a:pt x="76504" y="10171"/>
                    <a:pt x="76873" y="10171"/>
                  </a:cubicBezTo>
                  <a:close/>
                  <a:moveTo>
                    <a:pt x="83412" y="11879"/>
                  </a:moveTo>
                  <a:cubicBezTo>
                    <a:pt x="83504" y="11879"/>
                    <a:pt x="83598" y="11882"/>
                    <a:pt x="83683" y="11882"/>
                  </a:cubicBezTo>
                  <a:cubicBezTo>
                    <a:pt x="83786" y="11882"/>
                    <a:pt x="83889" y="11985"/>
                    <a:pt x="83974" y="12054"/>
                  </a:cubicBezTo>
                  <a:cubicBezTo>
                    <a:pt x="85756" y="13647"/>
                    <a:pt x="87537" y="15222"/>
                    <a:pt x="89335" y="16815"/>
                  </a:cubicBezTo>
                  <a:cubicBezTo>
                    <a:pt x="89472" y="16935"/>
                    <a:pt x="89626" y="17021"/>
                    <a:pt x="89780" y="17123"/>
                  </a:cubicBezTo>
                  <a:cubicBezTo>
                    <a:pt x="89729" y="17192"/>
                    <a:pt x="89661" y="17260"/>
                    <a:pt x="89609" y="17329"/>
                  </a:cubicBezTo>
                  <a:cubicBezTo>
                    <a:pt x="89369" y="17209"/>
                    <a:pt x="89112" y="17141"/>
                    <a:pt x="88890" y="16986"/>
                  </a:cubicBezTo>
                  <a:cubicBezTo>
                    <a:pt x="87640" y="16199"/>
                    <a:pt x="86406" y="15376"/>
                    <a:pt x="85139" y="14623"/>
                  </a:cubicBezTo>
                  <a:cubicBezTo>
                    <a:pt x="84659" y="14332"/>
                    <a:pt x="84094" y="14178"/>
                    <a:pt x="83563" y="13938"/>
                  </a:cubicBezTo>
                  <a:cubicBezTo>
                    <a:pt x="83426" y="13869"/>
                    <a:pt x="83289" y="13732"/>
                    <a:pt x="83221" y="13595"/>
                  </a:cubicBezTo>
                  <a:cubicBezTo>
                    <a:pt x="83084" y="13304"/>
                    <a:pt x="82930" y="12996"/>
                    <a:pt x="82861" y="12670"/>
                  </a:cubicBezTo>
                  <a:cubicBezTo>
                    <a:pt x="82827" y="12448"/>
                    <a:pt x="82810" y="12105"/>
                    <a:pt x="82947" y="11985"/>
                  </a:cubicBezTo>
                  <a:cubicBezTo>
                    <a:pt x="83050" y="11894"/>
                    <a:pt x="83228" y="11879"/>
                    <a:pt x="83412" y="11879"/>
                  </a:cubicBezTo>
                  <a:close/>
                  <a:moveTo>
                    <a:pt x="20673" y="5580"/>
                  </a:moveTo>
                  <a:cubicBezTo>
                    <a:pt x="21358" y="5717"/>
                    <a:pt x="22043" y="5871"/>
                    <a:pt x="22745" y="5991"/>
                  </a:cubicBezTo>
                  <a:cubicBezTo>
                    <a:pt x="24629" y="6299"/>
                    <a:pt x="26530" y="6556"/>
                    <a:pt x="28397" y="6950"/>
                  </a:cubicBezTo>
                  <a:cubicBezTo>
                    <a:pt x="30161" y="7327"/>
                    <a:pt x="31977" y="7669"/>
                    <a:pt x="33518" y="8663"/>
                  </a:cubicBezTo>
                  <a:cubicBezTo>
                    <a:pt x="34940" y="9570"/>
                    <a:pt x="36276" y="10598"/>
                    <a:pt x="37577" y="11660"/>
                  </a:cubicBezTo>
                  <a:cubicBezTo>
                    <a:pt x="39273" y="13047"/>
                    <a:pt x="40883" y="14537"/>
                    <a:pt x="42784" y="15650"/>
                  </a:cubicBezTo>
                  <a:cubicBezTo>
                    <a:pt x="45199" y="17089"/>
                    <a:pt x="47854" y="17980"/>
                    <a:pt x="50594" y="18545"/>
                  </a:cubicBezTo>
                  <a:cubicBezTo>
                    <a:pt x="51262" y="18682"/>
                    <a:pt x="51964" y="18665"/>
                    <a:pt x="52666" y="18699"/>
                  </a:cubicBezTo>
                  <a:cubicBezTo>
                    <a:pt x="53249" y="18716"/>
                    <a:pt x="53745" y="19024"/>
                    <a:pt x="53882" y="19487"/>
                  </a:cubicBezTo>
                  <a:cubicBezTo>
                    <a:pt x="54036" y="20086"/>
                    <a:pt x="53797" y="20823"/>
                    <a:pt x="53249" y="21045"/>
                  </a:cubicBezTo>
                  <a:cubicBezTo>
                    <a:pt x="52752" y="21234"/>
                    <a:pt x="52187" y="21337"/>
                    <a:pt x="51656" y="21337"/>
                  </a:cubicBezTo>
                  <a:cubicBezTo>
                    <a:pt x="51193" y="21337"/>
                    <a:pt x="50697" y="21234"/>
                    <a:pt x="50286" y="21028"/>
                  </a:cubicBezTo>
                  <a:cubicBezTo>
                    <a:pt x="48864" y="20378"/>
                    <a:pt x="47374" y="20035"/>
                    <a:pt x="45833" y="19744"/>
                  </a:cubicBezTo>
                  <a:cubicBezTo>
                    <a:pt x="42527" y="19127"/>
                    <a:pt x="39615" y="17620"/>
                    <a:pt x="37132" y="15325"/>
                  </a:cubicBezTo>
                  <a:cubicBezTo>
                    <a:pt x="35985" y="14280"/>
                    <a:pt x="34820" y="13253"/>
                    <a:pt x="33741" y="12139"/>
                  </a:cubicBezTo>
                  <a:cubicBezTo>
                    <a:pt x="31840" y="10153"/>
                    <a:pt x="29528" y="8971"/>
                    <a:pt x="26873" y="8406"/>
                  </a:cubicBezTo>
                  <a:cubicBezTo>
                    <a:pt x="25606" y="8132"/>
                    <a:pt x="24338" y="7840"/>
                    <a:pt x="23122" y="7447"/>
                  </a:cubicBezTo>
                  <a:cubicBezTo>
                    <a:pt x="22437" y="7224"/>
                    <a:pt x="21820" y="6847"/>
                    <a:pt x="21221" y="6453"/>
                  </a:cubicBezTo>
                  <a:cubicBezTo>
                    <a:pt x="20947" y="6299"/>
                    <a:pt x="20793" y="5957"/>
                    <a:pt x="20587" y="5700"/>
                  </a:cubicBezTo>
                  <a:cubicBezTo>
                    <a:pt x="20622" y="5665"/>
                    <a:pt x="20656" y="5614"/>
                    <a:pt x="20673" y="5580"/>
                  </a:cubicBezTo>
                  <a:close/>
                  <a:moveTo>
                    <a:pt x="24749" y="8393"/>
                  </a:moveTo>
                  <a:cubicBezTo>
                    <a:pt x="24999" y="8393"/>
                    <a:pt x="25251" y="8414"/>
                    <a:pt x="25503" y="8457"/>
                  </a:cubicBezTo>
                  <a:cubicBezTo>
                    <a:pt x="26667" y="8663"/>
                    <a:pt x="27798" y="8988"/>
                    <a:pt x="28928" y="9331"/>
                  </a:cubicBezTo>
                  <a:cubicBezTo>
                    <a:pt x="30607" y="9861"/>
                    <a:pt x="31960" y="10889"/>
                    <a:pt x="33227" y="12071"/>
                  </a:cubicBezTo>
                  <a:cubicBezTo>
                    <a:pt x="34751" y="13544"/>
                    <a:pt x="36293" y="14982"/>
                    <a:pt x="37886" y="16387"/>
                  </a:cubicBezTo>
                  <a:cubicBezTo>
                    <a:pt x="39376" y="17706"/>
                    <a:pt x="41140" y="18596"/>
                    <a:pt x="42989" y="19299"/>
                  </a:cubicBezTo>
                  <a:cubicBezTo>
                    <a:pt x="43161" y="19350"/>
                    <a:pt x="43315" y="19418"/>
                    <a:pt x="43401" y="19453"/>
                  </a:cubicBezTo>
                  <a:cubicBezTo>
                    <a:pt x="42801" y="20172"/>
                    <a:pt x="42150" y="20857"/>
                    <a:pt x="41568" y="21611"/>
                  </a:cubicBezTo>
                  <a:cubicBezTo>
                    <a:pt x="41020" y="22347"/>
                    <a:pt x="40557" y="23169"/>
                    <a:pt x="40318" y="24060"/>
                  </a:cubicBezTo>
                  <a:cubicBezTo>
                    <a:pt x="40386" y="24094"/>
                    <a:pt x="40438" y="24128"/>
                    <a:pt x="40506" y="24145"/>
                  </a:cubicBezTo>
                  <a:cubicBezTo>
                    <a:pt x="40575" y="24026"/>
                    <a:pt x="40660" y="23889"/>
                    <a:pt x="40746" y="23752"/>
                  </a:cubicBezTo>
                  <a:cubicBezTo>
                    <a:pt x="41362" y="22707"/>
                    <a:pt x="41979" y="21645"/>
                    <a:pt x="42613" y="20600"/>
                  </a:cubicBezTo>
                  <a:cubicBezTo>
                    <a:pt x="42750" y="20378"/>
                    <a:pt x="42938" y="20206"/>
                    <a:pt x="43126" y="20018"/>
                  </a:cubicBezTo>
                  <a:cubicBezTo>
                    <a:pt x="43376" y="19792"/>
                    <a:pt x="43634" y="19674"/>
                    <a:pt x="43940" y="19674"/>
                  </a:cubicBezTo>
                  <a:cubicBezTo>
                    <a:pt x="44075" y="19674"/>
                    <a:pt x="44219" y="19697"/>
                    <a:pt x="44377" y="19744"/>
                  </a:cubicBezTo>
                  <a:cubicBezTo>
                    <a:pt x="45336" y="20001"/>
                    <a:pt x="46312" y="20138"/>
                    <a:pt x="47288" y="20326"/>
                  </a:cubicBezTo>
                  <a:cubicBezTo>
                    <a:pt x="47408" y="20343"/>
                    <a:pt x="47511" y="20378"/>
                    <a:pt x="47734" y="20429"/>
                  </a:cubicBezTo>
                  <a:cubicBezTo>
                    <a:pt x="46278" y="21148"/>
                    <a:pt x="45490" y="22313"/>
                    <a:pt x="44873" y="23615"/>
                  </a:cubicBezTo>
                  <a:cubicBezTo>
                    <a:pt x="44925" y="23649"/>
                    <a:pt x="44993" y="23683"/>
                    <a:pt x="45045" y="23717"/>
                  </a:cubicBezTo>
                  <a:cubicBezTo>
                    <a:pt x="45130" y="23597"/>
                    <a:pt x="45216" y="23478"/>
                    <a:pt x="45302" y="23358"/>
                  </a:cubicBezTo>
                  <a:cubicBezTo>
                    <a:pt x="45747" y="22741"/>
                    <a:pt x="46158" y="22073"/>
                    <a:pt x="46672" y="21542"/>
                  </a:cubicBezTo>
                  <a:cubicBezTo>
                    <a:pt x="47031" y="21165"/>
                    <a:pt x="47579" y="20943"/>
                    <a:pt x="48059" y="20686"/>
                  </a:cubicBezTo>
                  <a:cubicBezTo>
                    <a:pt x="48121" y="20647"/>
                    <a:pt x="48198" y="20636"/>
                    <a:pt x="48292" y="20636"/>
                  </a:cubicBezTo>
                  <a:cubicBezTo>
                    <a:pt x="48404" y="20636"/>
                    <a:pt x="48542" y="20652"/>
                    <a:pt x="48710" y="20652"/>
                  </a:cubicBezTo>
                  <a:cubicBezTo>
                    <a:pt x="48179" y="21148"/>
                    <a:pt x="47734" y="21525"/>
                    <a:pt x="47357" y="21953"/>
                  </a:cubicBezTo>
                  <a:cubicBezTo>
                    <a:pt x="45867" y="23632"/>
                    <a:pt x="44873" y="25584"/>
                    <a:pt x="44120" y="27674"/>
                  </a:cubicBezTo>
                  <a:cubicBezTo>
                    <a:pt x="43914" y="28256"/>
                    <a:pt x="43675" y="28838"/>
                    <a:pt x="43332" y="29352"/>
                  </a:cubicBezTo>
                  <a:cubicBezTo>
                    <a:pt x="43144" y="29660"/>
                    <a:pt x="42784" y="29934"/>
                    <a:pt x="42441" y="30106"/>
                  </a:cubicBezTo>
                  <a:cubicBezTo>
                    <a:pt x="42311" y="30171"/>
                    <a:pt x="42181" y="30201"/>
                    <a:pt x="42058" y="30201"/>
                  </a:cubicBezTo>
                  <a:cubicBezTo>
                    <a:pt x="41665" y="30201"/>
                    <a:pt x="41349" y="29890"/>
                    <a:pt x="41362" y="29421"/>
                  </a:cubicBezTo>
                  <a:cubicBezTo>
                    <a:pt x="41380" y="28890"/>
                    <a:pt x="41517" y="28376"/>
                    <a:pt x="41568" y="27845"/>
                  </a:cubicBezTo>
                  <a:cubicBezTo>
                    <a:pt x="41585" y="27605"/>
                    <a:pt x="41534" y="27348"/>
                    <a:pt x="41517" y="27091"/>
                  </a:cubicBezTo>
                  <a:cubicBezTo>
                    <a:pt x="41362" y="27263"/>
                    <a:pt x="41191" y="27434"/>
                    <a:pt x="41071" y="27622"/>
                  </a:cubicBezTo>
                  <a:cubicBezTo>
                    <a:pt x="40472" y="28633"/>
                    <a:pt x="39941" y="29660"/>
                    <a:pt x="39290" y="30637"/>
                  </a:cubicBezTo>
                  <a:cubicBezTo>
                    <a:pt x="38502" y="31784"/>
                    <a:pt x="37475" y="32675"/>
                    <a:pt x="36087" y="33069"/>
                  </a:cubicBezTo>
                  <a:cubicBezTo>
                    <a:pt x="35892" y="33120"/>
                    <a:pt x="35719" y="33147"/>
                    <a:pt x="35568" y="33147"/>
                  </a:cubicBezTo>
                  <a:cubicBezTo>
                    <a:pt x="35018" y="33147"/>
                    <a:pt x="34762" y="32798"/>
                    <a:pt x="34803" y="32058"/>
                  </a:cubicBezTo>
                  <a:cubicBezTo>
                    <a:pt x="34837" y="31647"/>
                    <a:pt x="34974" y="31236"/>
                    <a:pt x="35025" y="30842"/>
                  </a:cubicBezTo>
                  <a:cubicBezTo>
                    <a:pt x="35060" y="30671"/>
                    <a:pt x="35025" y="30500"/>
                    <a:pt x="35008" y="30345"/>
                  </a:cubicBezTo>
                  <a:cubicBezTo>
                    <a:pt x="34837" y="30363"/>
                    <a:pt x="34649" y="30363"/>
                    <a:pt x="34494" y="30414"/>
                  </a:cubicBezTo>
                  <a:cubicBezTo>
                    <a:pt x="33981" y="30602"/>
                    <a:pt x="33484" y="30825"/>
                    <a:pt x="32970" y="30996"/>
                  </a:cubicBezTo>
                  <a:cubicBezTo>
                    <a:pt x="32913" y="31015"/>
                    <a:pt x="32850" y="31023"/>
                    <a:pt x="32783" y="31023"/>
                  </a:cubicBezTo>
                  <a:cubicBezTo>
                    <a:pt x="32667" y="31023"/>
                    <a:pt x="32541" y="31001"/>
                    <a:pt x="32422" y="30979"/>
                  </a:cubicBezTo>
                  <a:cubicBezTo>
                    <a:pt x="32097" y="30928"/>
                    <a:pt x="31891" y="30722"/>
                    <a:pt x="31943" y="30380"/>
                  </a:cubicBezTo>
                  <a:cubicBezTo>
                    <a:pt x="32028" y="29746"/>
                    <a:pt x="32131" y="29129"/>
                    <a:pt x="32251" y="28513"/>
                  </a:cubicBezTo>
                  <a:cubicBezTo>
                    <a:pt x="32302" y="28290"/>
                    <a:pt x="32388" y="28068"/>
                    <a:pt x="32456" y="27845"/>
                  </a:cubicBezTo>
                  <a:cubicBezTo>
                    <a:pt x="32748" y="26954"/>
                    <a:pt x="32713" y="26903"/>
                    <a:pt x="31823" y="26680"/>
                  </a:cubicBezTo>
                  <a:cubicBezTo>
                    <a:pt x="31001" y="26475"/>
                    <a:pt x="30744" y="26149"/>
                    <a:pt x="30812" y="25293"/>
                  </a:cubicBezTo>
                  <a:cubicBezTo>
                    <a:pt x="30846" y="24848"/>
                    <a:pt x="30727" y="24539"/>
                    <a:pt x="30281" y="24385"/>
                  </a:cubicBezTo>
                  <a:cubicBezTo>
                    <a:pt x="29630" y="24163"/>
                    <a:pt x="29425" y="23769"/>
                    <a:pt x="29528" y="23084"/>
                  </a:cubicBezTo>
                  <a:cubicBezTo>
                    <a:pt x="29613" y="22536"/>
                    <a:pt x="29579" y="22518"/>
                    <a:pt x="29048" y="22518"/>
                  </a:cubicBezTo>
                  <a:cubicBezTo>
                    <a:pt x="27815" y="22518"/>
                    <a:pt x="27490" y="21987"/>
                    <a:pt x="28072" y="20891"/>
                  </a:cubicBezTo>
                  <a:cubicBezTo>
                    <a:pt x="28517" y="20035"/>
                    <a:pt x="28517" y="20035"/>
                    <a:pt x="27541" y="20001"/>
                  </a:cubicBezTo>
                  <a:cubicBezTo>
                    <a:pt x="27404" y="20001"/>
                    <a:pt x="27284" y="19984"/>
                    <a:pt x="27147" y="19966"/>
                  </a:cubicBezTo>
                  <a:cubicBezTo>
                    <a:pt x="26136" y="19761"/>
                    <a:pt x="25725" y="19179"/>
                    <a:pt x="26051" y="18202"/>
                  </a:cubicBezTo>
                  <a:cubicBezTo>
                    <a:pt x="26239" y="17637"/>
                    <a:pt x="26633" y="17141"/>
                    <a:pt x="26907" y="16627"/>
                  </a:cubicBezTo>
                  <a:cubicBezTo>
                    <a:pt x="26993" y="16455"/>
                    <a:pt x="27044" y="16284"/>
                    <a:pt x="27113" y="16113"/>
                  </a:cubicBezTo>
                  <a:cubicBezTo>
                    <a:pt x="26941" y="16079"/>
                    <a:pt x="26770" y="16010"/>
                    <a:pt x="26599" y="16010"/>
                  </a:cubicBezTo>
                  <a:cubicBezTo>
                    <a:pt x="26102" y="16044"/>
                    <a:pt x="25588" y="16113"/>
                    <a:pt x="25092" y="16147"/>
                  </a:cubicBezTo>
                  <a:cubicBezTo>
                    <a:pt x="25030" y="16153"/>
                    <a:pt x="24969" y="16156"/>
                    <a:pt x="24909" y="16156"/>
                  </a:cubicBezTo>
                  <a:cubicBezTo>
                    <a:pt x="24292" y="16156"/>
                    <a:pt x="23803" y="15839"/>
                    <a:pt x="23585" y="15308"/>
                  </a:cubicBezTo>
                  <a:cubicBezTo>
                    <a:pt x="23413" y="14931"/>
                    <a:pt x="23465" y="14606"/>
                    <a:pt x="23773" y="14332"/>
                  </a:cubicBezTo>
                  <a:cubicBezTo>
                    <a:pt x="23961" y="14160"/>
                    <a:pt x="24184" y="14023"/>
                    <a:pt x="24390" y="13852"/>
                  </a:cubicBezTo>
                  <a:cubicBezTo>
                    <a:pt x="24509" y="13732"/>
                    <a:pt x="24612" y="13561"/>
                    <a:pt x="24732" y="13424"/>
                  </a:cubicBezTo>
                  <a:cubicBezTo>
                    <a:pt x="24561" y="13373"/>
                    <a:pt x="24372" y="13287"/>
                    <a:pt x="24184" y="13270"/>
                  </a:cubicBezTo>
                  <a:cubicBezTo>
                    <a:pt x="23859" y="13218"/>
                    <a:pt x="23499" y="13218"/>
                    <a:pt x="23156" y="13167"/>
                  </a:cubicBezTo>
                  <a:cubicBezTo>
                    <a:pt x="22780" y="13099"/>
                    <a:pt x="22334" y="12961"/>
                    <a:pt x="22317" y="12550"/>
                  </a:cubicBezTo>
                  <a:cubicBezTo>
                    <a:pt x="22300" y="12242"/>
                    <a:pt x="22506" y="11848"/>
                    <a:pt x="22745" y="11643"/>
                  </a:cubicBezTo>
                  <a:cubicBezTo>
                    <a:pt x="23156" y="11266"/>
                    <a:pt x="23687" y="10992"/>
                    <a:pt x="24167" y="10666"/>
                  </a:cubicBezTo>
                  <a:cubicBezTo>
                    <a:pt x="24287" y="10598"/>
                    <a:pt x="24355" y="10461"/>
                    <a:pt x="24458" y="10341"/>
                  </a:cubicBezTo>
                  <a:cubicBezTo>
                    <a:pt x="24338" y="10273"/>
                    <a:pt x="24201" y="10187"/>
                    <a:pt x="24064" y="10136"/>
                  </a:cubicBezTo>
                  <a:cubicBezTo>
                    <a:pt x="23567" y="9999"/>
                    <a:pt x="23054" y="9913"/>
                    <a:pt x="22574" y="9742"/>
                  </a:cubicBezTo>
                  <a:cubicBezTo>
                    <a:pt x="22386" y="9673"/>
                    <a:pt x="22180" y="9450"/>
                    <a:pt x="22146" y="9262"/>
                  </a:cubicBezTo>
                  <a:cubicBezTo>
                    <a:pt x="22129" y="9142"/>
                    <a:pt x="22403" y="8920"/>
                    <a:pt x="22591" y="8851"/>
                  </a:cubicBezTo>
                  <a:cubicBezTo>
                    <a:pt x="23282" y="8570"/>
                    <a:pt x="24010" y="8393"/>
                    <a:pt x="24749" y="8393"/>
                  </a:cubicBezTo>
                  <a:close/>
                  <a:moveTo>
                    <a:pt x="57599" y="34610"/>
                  </a:moveTo>
                  <a:lnTo>
                    <a:pt x="57753" y="34644"/>
                  </a:lnTo>
                  <a:cubicBezTo>
                    <a:pt x="58010" y="36032"/>
                    <a:pt x="58609" y="37265"/>
                    <a:pt x="59431" y="38378"/>
                  </a:cubicBezTo>
                  <a:cubicBezTo>
                    <a:pt x="59705" y="38738"/>
                    <a:pt x="59654" y="38978"/>
                    <a:pt x="59277" y="39252"/>
                  </a:cubicBezTo>
                  <a:cubicBezTo>
                    <a:pt x="58878" y="39529"/>
                    <a:pt x="58451" y="39669"/>
                    <a:pt x="58004" y="39669"/>
                  </a:cubicBezTo>
                  <a:cubicBezTo>
                    <a:pt x="57760" y="39669"/>
                    <a:pt x="57510" y="39627"/>
                    <a:pt x="57256" y="39543"/>
                  </a:cubicBezTo>
                  <a:cubicBezTo>
                    <a:pt x="57119" y="39491"/>
                    <a:pt x="56948" y="39269"/>
                    <a:pt x="56948" y="39097"/>
                  </a:cubicBezTo>
                  <a:cubicBezTo>
                    <a:pt x="56862" y="37847"/>
                    <a:pt x="56897" y="36597"/>
                    <a:pt x="57205" y="35381"/>
                  </a:cubicBezTo>
                  <a:cubicBezTo>
                    <a:pt x="57273" y="35107"/>
                    <a:pt x="57462" y="34867"/>
                    <a:pt x="57599" y="34610"/>
                  </a:cubicBezTo>
                  <a:close/>
                  <a:moveTo>
                    <a:pt x="71318" y="48004"/>
                  </a:moveTo>
                  <a:cubicBezTo>
                    <a:pt x="72431" y="48055"/>
                    <a:pt x="73544" y="48072"/>
                    <a:pt x="74640" y="48175"/>
                  </a:cubicBezTo>
                  <a:cubicBezTo>
                    <a:pt x="75137" y="48209"/>
                    <a:pt x="75634" y="48363"/>
                    <a:pt x="76079" y="48552"/>
                  </a:cubicBezTo>
                  <a:cubicBezTo>
                    <a:pt x="76353" y="48671"/>
                    <a:pt x="76524" y="48997"/>
                    <a:pt x="76730" y="49220"/>
                  </a:cubicBezTo>
                  <a:cubicBezTo>
                    <a:pt x="76713" y="49254"/>
                    <a:pt x="76678" y="49305"/>
                    <a:pt x="76644" y="49339"/>
                  </a:cubicBezTo>
                  <a:cubicBezTo>
                    <a:pt x="76421" y="49237"/>
                    <a:pt x="76216" y="49151"/>
                    <a:pt x="75993" y="49031"/>
                  </a:cubicBezTo>
                  <a:cubicBezTo>
                    <a:pt x="75034" y="48517"/>
                    <a:pt x="73955" y="48534"/>
                    <a:pt x="72893" y="48415"/>
                  </a:cubicBezTo>
                  <a:cubicBezTo>
                    <a:pt x="72362" y="48346"/>
                    <a:pt x="71831" y="48192"/>
                    <a:pt x="71283" y="48072"/>
                  </a:cubicBezTo>
                  <a:lnTo>
                    <a:pt x="71318" y="48004"/>
                  </a:lnTo>
                  <a:close/>
                  <a:moveTo>
                    <a:pt x="59568" y="39423"/>
                  </a:moveTo>
                  <a:cubicBezTo>
                    <a:pt x="61692" y="40742"/>
                    <a:pt x="63799" y="42009"/>
                    <a:pt x="65871" y="43328"/>
                  </a:cubicBezTo>
                  <a:cubicBezTo>
                    <a:pt x="67584" y="44407"/>
                    <a:pt x="69005" y="45828"/>
                    <a:pt x="70239" y="47438"/>
                  </a:cubicBezTo>
                  <a:cubicBezTo>
                    <a:pt x="71095" y="48534"/>
                    <a:pt x="72294" y="48689"/>
                    <a:pt x="73527" y="48757"/>
                  </a:cubicBezTo>
                  <a:cubicBezTo>
                    <a:pt x="74555" y="48791"/>
                    <a:pt x="75479" y="49065"/>
                    <a:pt x="76353" y="49562"/>
                  </a:cubicBezTo>
                  <a:cubicBezTo>
                    <a:pt x="76558" y="49682"/>
                    <a:pt x="76713" y="49853"/>
                    <a:pt x="76901" y="50007"/>
                  </a:cubicBezTo>
                  <a:lnTo>
                    <a:pt x="76815" y="50127"/>
                  </a:lnTo>
                  <a:cubicBezTo>
                    <a:pt x="76730" y="50110"/>
                    <a:pt x="76644" y="50110"/>
                    <a:pt x="76576" y="50076"/>
                  </a:cubicBezTo>
                  <a:cubicBezTo>
                    <a:pt x="75308" y="49596"/>
                    <a:pt x="73955" y="49562"/>
                    <a:pt x="72636" y="49374"/>
                  </a:cubicBezTo>
                  <a:cubicBezTo>
                    <a:pt x="72260" y="49322"/>
                    <a:pt x="71883" y="49202"/>
                    <a:pt x="71506" y="49083"/>
                  </a:cubicBezTo>
                  <a:cubicBezTo>
                    <a:pt x="71274" y="48998"/>
                    <a:pt x="71083" y="48953"/>
                    <a:pt x="70921" y="48953"/>
                  </a:cubicBezTo>
                  <a:cubicBezTo>
                    <a:pt x="70559" y="48953"/>
                    <a:pt x="70348" y="49183"/>
                    <a:pt x="70170" y="49716"/>
                  </a:cubicBezTo>
                  <a:cubicBezTo>
                    <a:pt x="70119" y="49819"/>
                    <a:pt x="70084" y="49922"/>
                    <a:pt x="70050" y="50042"/>
                  </a:cubicBezTo>
                  <a:cubicBezTo>
                    <a:pt x="69759" y="49699"/>
                    <a:pt x="69725" y="49476"/>
                    <a:pt x="69896" y="49117"/>
                  </a:cubicBezTo>
                  <a:cubicBezTo>
                    <a:pt x="70461" y="47884"/>
                    <a:pt x="70461" y="48209"/>
                    <a:pt x="69605" y="47404"/>
                  </a:cubicBezTo>
                  <a:cubicBezTo>
                    <a:pt x="67070" y="45023"/>
                    <a:pt x="64364" y="42917"/>
                    <a:pt x="61247" y="41341"/>
                  </a:cubicBezTo>
                  <a:cubicBezTo>
                    <a:pt x="60442" y="40947"/>
                    <a:pt x="59723" y="40382"/>
                    <a:pt x="58918" y="39868"/>
                  </a:cubicBezTo>
                  <a:cubicBezTo>
                    <a:pt x="59209" y="39663"/>
                    <a:pt x="59414" y="39526"/>
                    <a:pt x="59568" y="39423"/>
                  </a:cubicBezTo>
                  <a:close/>
                  <a:moveTo>
                    <a:pt x="8024" y="199"/>
                  </a:moveTo>
                  <a:cubicBezTo>
                    <a:pt x="8088" y="199"/>
                    <a:pt x="8166" y="217"/>
                    <a:pt x="8256" y="253"/>
                  </a:cubicBezTo>
                  <a:cubicBezTo>
                    <a:pt x="9061" y="561"/>
                    <a:pt x="9832" y="921"/>
                    <a:pt x="10602" y="1315"/>
                  </a:cubicBezTo>
                  <a:cubicBezTo>
                    <a:pt x="12555" y="2291"/>
                    <a:pt x="14456" y="3336"/>
                    <a:pt x="16425" y="4244"/>
                  </a:cubicBezTo>
                  <a:cubicBezTo>
                    <a:pt x="17522" y="4740"/>
                    <a:pt x="18720" y="5015"/>
                    <a:pt x="19868" y="5374"/>
                  </a:cubicBezTo>
                  <a:cubicBezTo>
                    <a:pt x="20125" y="5460"/>
                    <a:pt x="20296" y="5563"/>
                    <a:pt x="20433" y="5837"/>
                  </a:cubicBezTo>
                  <a:cubicBezTo>
                    <a:pt x="20622" y="6196"/>
                    <a:pt x="20878" y="6607"/>
                    <a:pt x="21221" y="6813"/>
                  </a:cubicBezTo>
                  <a:cubicBezTo>
                    <a:pt x="21940" y="7241"/>
                    <a:pt x="22745" y="7549"/>
                    <a:pt x="23516" y="7875"/>
                  </a:cubicBezTo>
                  <a:cubicBezTo>
                    <a:pt x="23807" y="7995"/>
                    <a:pt x="24150" y="8046"/>
                    <a:pt x="24458" y="8217"/>
                  </a:cubicBezTo>
                  <a:cubicBezTo>
                    <a:pt x="24081" y="8286"/>
                    <a:pt x="23687" y="8320"/>
                    <a:pt x="23311" y="8423"/>
                  </a:cubicBezTo>
                  <a:cubicBezTo>
                    <a:pt x="22934" y="8526"/>
                    <a:pt x="22540" y="8645"/>
                    <a:pt x="22197" y="8851"/>
                  </a:cubicBezTo>
                  <a:cubicBezTo>
                    <a:pt x="21820" y="9057"/>
                    <a:pt x="21769" y="9450"/>
                    <a:pt x="22112" y="9690"/>
                  </a:cubicBezTo>
                  <a:cubicBezTo>
                    <a:pt x="22523" y="9964"/>
                    <a:pt x="23019" y="10101"/>
                    <a:pt x="23482" y="10290"/>
                  </a:cubicBezTo>
                  <a:cubicBezTo>
                    <a:pt x="23636" y="10341"/>
                    <a:pt x="23807" y="10358"/>
                    <a:pt x="24098" y="10410"/>
                  </a:cubicBezTo>
                  <a:cubicBezTo>
                    <a:pt x="23841" y="10564"/>
                    <a:pt x="23670" y="10649"/>
                    <a:pt x="23516" y="10752"/>
                  </a:cubicBezTo>
                  <a:cubicBezTo>
                    <a:pt x="23122" y="11043"/>
                    <a:pt x="22694" y="11300"/>
                    <a:pt x="22369" y="11643"/>
                  </a:cubicBezTo>
                  <a:cubicBezTo>
                    <a:pt x="21718" y="12345"/>
                    <a:pt x="21923" y="13099"/>
                    <a:pt x="22831" y="13373"/>
                  </a:cubicBezTo>
                  <a:cubicBezTo>
                    <a:pt x="23225" y="13510"/>
                    <a:pt x="23653" y="13527"/>
                    <a:pt x="24133" y="13698"/>
                  </a:cubicBezTo>
                  <a:cubicBezTo>
                    <a:pt x="24047" y="13749"/>
                    <a:pt x="23944" y="13784"/>
                    <a:pt x="23859" y="13852"/>
                  </a:cubicBezTo>
                  <a:cubicBezTo>
                    <a:pt x="23225" y="14349"/>
                    <a:pt x="23071" y="14760"/>
                    <a:pt x="23259" y="15359"/>
                  </a:cubicBezTo>
                  <a:cubicBezTo>
                    <a:pt x="23465" y="15993"/>
                    <a:pt x="24047" y="16438"/>
                    <a:pt x="24732" y="16438"/>
                  </a:cubicBezTo>
                  <a:cubicBezTo>
                    <a:pt x="25383" y="16438"/>
                    <a:pt x="26017" y="16353"/>
                    <a:pt x="26753" y="16318"/>
                  </a:cubicBezTo>
                  <a:lnTo>
                    <a:pt x="26753" y="16318"/>
                  </a:lnTo>
                  <a:cubicBezTo>
                    <a:pt x="26633" y="16473"/>
                    <a:pt x="26530" y="16592"/>
                    <a:pt x="26462" y="16729"/>
                  </a:cubicBezTo>
                  <a:cubicBezTo>
                    <a:pt x="26188" y="17295"/>
                    <a:pt x="25862" y="17843"/>
                    <a:pt x="25691" y="18442"/>
                  </a:cubicBezTo>
                  <a:cubicBezTo>
                    <a:pt x="25469" y="19230"/>
                    <a:pt x="25862" y="19881"/>
                    <a:pt x="26650" y="20121"/>
                  </a:cubicBezTo>
                  <a:cubicBezTo>
                    <a:pt x="27078" y="20258"/>
                    <a:pt x="27524" y="20292"/>
                    <a:pt x="27952" y="20378"/>
                  </a:cubicBezTo>
                  <a:cubicBezTo>
                    <a:pt x="27815" y="20754"/>
                    <a:pt x="27644" y="21165"/>
                    <a:pt x="27524" y="21576"/>
                  </a:cubicBezTo>
                  <a:cubicBezTo>
                    <a:pt x="27387" y="22107"/>
                    <a:pt x="27575" y="22450"/>
                    <a:pt x="28089" y="22638"/>
                  </a:cubicBezTo>
                  <a:cubicBezTo>
                    <a:pt x="28449" y="22758"/>
                    <a:pt x="28843" y="22810"/>
                    <a:pt x="29236" y="22895"/>
                  </a:cubicBezTo>
                  <a:cubicBezTo>
                    <a:pt x="29236" y="22981"/>
                    <a:pt x="29219" y="23101"/>
                    <a:pt x="29202" y="23203"/>
                  </a:cubicBezTo>
                  <a:cubicBezTo>
                    <a:pt x="29134" y="23871"/>
                    <a:pt x="29442" y="24402"/>
                    <a:pt x="30059" y="24625"/>
                  </a:cubicBezTo>
                  <a:cubicBezTo>
                    <a:pt x="30367" y="24745"/>
                    <a:pt x="30521" y="24882"/>
                    <a:pt x="30504" y="25259"/>
                  </a:cubicBezTo>
                  <a:cubicBezTo>
                    <a:pt x="30435" y="26338"/>
                    <a:pt x="30778" y="26766"/>
                    <a:pt x="31857" y="26989"/>
                  </a:cubicBezTo>
                  <a:cubicBezTo>
                    <a:pt x="32268" y="27074"/>
                    <a:pt x="32336" y="27228"/>
                    <a:pt x="32234" y="27605"/>
                  </a:cubicBezTo>
                  <a:cubicBezTo>
                    <a:pt x="32011" y="28444"/>
                    <a:pt x="31806" y="29284"/>
                    <a:pt x="31651" y="30123"/>
                  </a:cubicBezTo>
                  <a:cubicBezTo>
                    <a:pt x="31522" y="30868"/>
                    <a:pt x="31852" y="31292"/>
                    <a:pt x="32555" y="31292"/>
                  </a:cubicBezTo>
                  <a:cubicBezTo>
                    <a:pt x="32595" y="31292"/>
                    <a:pt x="32636" y="31290"/>
                    <a:pt x="32679" y="31287"/>
                  </a:cubicBezTo>
                  <a:cubicBezTo>
                    <a:pt x="33159" y="31270"/>
                    <a:pt x="33655" y="31082"/>
                    <a:pt x="34118" y="30945"/>
                  </a:cubicBezTo>
                  <a:cubicBezTo>
                    <a:pt x="34306" y="30894"/>
                    <a:pt x="34477" y="30774"/>
                    <a:pt x="34717" y="30637"/>
                  </a:cubicBezTo>
                  <a:lnTo>
                    <a:pt x="34717" y="30637"/>
                  </a:lnTo>
                  <a:cubicBezTo>
                    <a:pt x="34631" y="31116"/>
                    <a:pt x="34563" y="31493"/>
                    <a:pt x="34494" y="31887"/>
                  </a:cubicBezTo>
                  <a:cubicBezTo>
                    <a:pt x="34353" y="32862"/>
                    <a:pt x="34771" y="33440"/>
                    <a:pt x="35566" y="33440"/>
                  </a:cubicBezTo>
                  <a:cubicBezTo>
                    <a:pt x="35734" y="33440"/>
                    <a:pt x="35920" y="33414"/>
                    <a:pt x="36122" y="33360"/>
                  </a:cubicBezTo>
                  <a:cubicBezTo>
                    <a:pt x="37646" y="32966"/>
                    <a:pt x="38725" y="31990"/>
                    <a:pt x="39598" y="30739"/>
                  </a:cubicBezTo>
                  <a:cubicBezTo>
                    <a:pt x="40061" y="30054"/>
                    <a:pt x="40438" y="29335"/>
                    <a:pt x="40866" y="28616"/>
                  </a:cubicBezTo>
                  <a:cubicBezTo>
                    <a:pt x="40934" y="28496"/>
                    <a:pt x="41003" y="28359"/>
                    <a:pt x="41088" y="28222"/>
                  </a:cubicBezTo>
                  <a:cubicBezTo>
                    <a:pt x="41105" y="28222"/>
                    <a:pt x="41123" y="28239"/>
                    <a:pt x="41140" y="28256"/>
                  </a:cubicBezTo>
                  <a:cubicBezTo>
                    <a:pt x="41105" y="28633"/>
                    <a:pt x="41020" y="29027"/>
                    <a:pt x="41037" y="29404"/>
                  </a:cubicBezTo>
                  <a:cubicBezTo>
                    <a:pt x="41037" y="30076"/>
                    <a:pt x="41502" y="30517"/>
                    <a:pt x="42092" y="30517"/>
                  </a:cubicBezTo>
                  <a:cubicBezTo>
                    <a:pt x="42253" y="30517"/>
                    <a:pt x="42423" y="30484"/>
                    <a:pt x="42596" y="30414"/>
                  </a:cubicBezTo>
                  <a:cubicBezTo>
                    <a:pt x="43178" y="30174"/>
                    <a:pt x="43589" y="29729"/>
                    <a:pt x="43863" y="29164"/>
                  </a:cubicBezTo>
                  <a:cubicBezTo>
                    <a:pt x="44068" y="28770"/>
                    <a:pt x="44240" y="28324"/>
                    <a:pt x="44394" y="27896"/>
                  </a:cubicBezTo>
                  <a:cubicBezTo>
                    <a:pt x="45130" y="25824"/>
                    <a:pt x="46089" y="23871"/>
                    <a:pt x="47562" y="22193"/>
                  </a:cubicBezTo>
                  <a:cubicBezTo>
                    <a:pt x="47888" y="21816"/>
                    <a:pt x="48282" y="21491"/>
                    <a:pt x="48658" y="21165"/>
                  </a:cubicBezTo>
                  <a:cubicBezTo>
                    <a:pt x="48800" y="21024"/>
                    <a:pt x="48947" y="20960"/>
                    <a:pt x="49104" y="20960"/>
                  </a:cubicBezTo>
                  <a:cubicBezTo>
                    <a:pt x="49233" y="20960"/>
                    <a:pt x="49369" y="21003"/>
                    <a:pt x="49515" y="21080"/>
                  </a:cubicBezTo>
                  <a:cubicBezTo>
                    <a:pt x="50262" y="21460"/>
                    <a:pt x="51043" y="21655"/>
                    <a:pt x="51859" y="21655"/>
                  </a:cubicBezTo>
                  <a:cubicBezTo>
                    <a:pt x="52035" y="21655"/>
                    <a:pt x="52213" y="21646"/>
                    <a:pt x="52392" y="21628"/>
                  </a:cubicBezTo>
                  <a:cubicBezTo>
                    <a:pt x="53077" y="21559"/>
                    <a:pt x="53694" y="21354"/>
                    <a:pt x="54002" y="20703"/>
                  </a:cubicBezTo>
                  <a:cubicBezTo>
                    <a:pt x="54328" y="20001"/>
                    <a:pt x="54225" y="19350"/>
                    <a:pt x="53660" y="18716"/>
                  </a:cubicBezTo>
                  <a:cubicBezTo>
                    <a:pt x="54276" y="18648"/>
                    <a:pt x="54858" y="18596"/>
                    <a:pt x="55424" y="18528"/>
                  </a:cubicBezTo>
                  <a:cubicBezTo>
                    <a:pt x="58301" y="18100"/>
                    <a:pt x="61195" y="17791"/>
                    <a:pt x="63953" y="16798"/>
                  </a:cubicBezTo>
                  <a:cubicBezTo>
                    <a:pt x="64317" y="16669"/>
                    <a:pt x="64664" y="16596"/>
                    <a:pt x="65029" y="16596"/>
                  </a:cubicBezTo>
                  <a:cubicBezTo>
                    <a:pt x="65197" y="16596"/>
                    <a:pt x="65368" y="16611"/>
                    <a:pt x="65546" y="16644"/>
                  </a:cubicBezTo>
                  <a:cubicBezTo>
                    <a:pt x="65796" y="16696"/>
                    <a:pt x="66047" y="16718"/>
                    <a:pt x="66299" y="16718"/>
                  </a:cubicBezTo>
                  <a:cubicBezTo>
                    <a:pt x="66960" y="16718"/>
                    <a:pt x="67624" y="16565"/>
                    <a:pt x="68269" y="16404"/>
                  </a:cubicBezTo>
                  <a:cubicBezTo>
                    <a:pt x="68988" y="16233"/>
                    <a:pt x="69725" y="16062"/>
                    <a:pt x="70495" y="15993"/>
                  </a:cubicBezTo>
                  <a:lnTo>
                    <a:pt x="70495" y="15993"/>
                  </a:lnTo>
                  <a:cubicBezTo>
                    <a:pt x="70427" y="16062"/>
                    <a:pt x="70358" y="16147"/>
                    <a:pt x="70290" y="16216"/>
                  </a:cubicBezTo>
                  <a:cubicBezTo>
                    <a:pt x="68731" y="17637"/>
                    <a:pt x="66984" y="18785"/>
                    <a:pt x="65100" y="19744"/>
                  </a:cubicBezTo>
                  <a:cubicBezTo>
                    <a:pt x="64587" y="20001"/>
                    <a:pt x="64090" y="20309"/>
                    <a:pt x="63610" y="20634"/>
                  </a:cubicBezTo>
                  <a:cubicBezTo>
                    <a:pt x="62840" y="21165"/>
                    <a:pt x="62377" y="21936"/>
                    <a:pt x="61983" y="22775"/>
                  </a:cubicBezTo>
                  <a:cubicBezTo>
                    <a:pt x="61041" y="24865"/>
                    <a:pt x="60493" y="27091"/>
                    <a:pt x="59945" y="29318"/>
                  </a:cubicBezTo>
                  <a:cubicBezTo>
                    <a:pt x="59449" y="31236"/>
                    <a:pt x="58644" y="33000"/>
                    <a:pt x="57308" y="34490"/>
                  </a:cubicBezTo>
                  <a:cubicBezTo>
                    <a:pt x="56811" y="35038"/>
                    <a:pt x="56760" y="35741"/>
                    <a:pt x="56674" y="36426"/>
                  </a:cubicBezTo>
                  <a:cubicBezTo>
                    <a:pt x="56468" y="38036"/>
                    <a:pt x="56571" y="39611"/>
                    <a:pt x="57102" y="41153"/>
                  </a:cubicBezTo>
                  <a:cubicBezTo>
                    <a:pt x="57395" y="41987"/>
                    <a:pt x="56888" y="42633"/>
                    <a:pt x="56104" y="42633"/>
                  </a:cubicBezTo>
                  <a:cubicBezTo>
                    <a:pt x="55970" y="42633"/>
                    <a:pt x="55828" y="42614"/>
                    <a:pt x="55681" y="42574"/>
                  </a:cubicBezTo>
                  <a:cubicBezTo>
                    <a:pt x="54687" y="42300"/>
                    <a:pt x="53985" y="41667"/>
                    <a:pt x="53591" y="40725"/>
                  </a:cubicBezTo>
                  <a:cubicBezTo>
                    <a:pt x="53523" y="40553"/>
                    <a:pt x="53437" y="40382"/>
                    <a:pt x="53334" y="40176"/>
                  </a:cubicBezTo>
                  <a:cubicBezTo>
                    <a:pt x="53214" y="40262"/>
                    <a:pt x="53112" y="40313"/>
                    <a:pt x="53026" y="40382"/>
                  </a:cubicBezTo>
                  <a:cubicBezTo>
                    <a:pt x="51621" y="41701"/>
                    <a:pt x="50029" y="42711"/>
                    <a:pt x="48247" y="43448"/>
                  </a:cubicBezTo>
                  <a:cubicBezTo>
                    <a:pt x="47717" y="43670"/>
                    <a:pt x="47220" y="43996"/>
                    <a:pt x="46689" y="44287"/>
                  </a:cubicBezTo>
                  <a:cubicBezTo>
                    <a:pt x="46055" y="44647"/>
                    <a:pt x="45576" y="45160"/>
                    <a:pt x="45165" y="45760"/>
                  </a:cubicBezTo>
                  <a:cubicBezTo>
                    <a:pt x="44771" y="46342"/>
                    <a:pt x="44325" y="46907"/>
                    <a:pt x="43863" y="47421"/>
                  </a:cubicBezTo>
                  <a:cubicBezTo>
                    <a:pt x="43640" y="47661"/>
                    <a:pt x="43281" y="47798"/>
                    <a:pt x="42972" y="47918"/>
                  </a:cubicBezTo>
                  <a:cubicBezTo>
                    <a:pt x="42941" y="47930"/>
                    <a:pt x="42902" y="47935"/>
                    <a:pt x="42860" y="47935"/>
                  </a:cubicBezTo>
                  <a:cubicBezTo>
                    <a:pt x="42720" y="47935"/>
                    <a:pt x="42542" y="47873"/>
                    <a:pt x="42476" y="47781"/>
                  </a:cubicBezTo>
                  <a:cubicBezTo>
                    <a:pt x="42334" y="47624"/>
                    <a:pt x="42208" y="47558"/>
                    <a:pt x="42090" y="47558"/>
                  </a:cubicBezTo>
                  <a:cubicBezTo>
                    <a:pt x="41938" y="47558"/>
                    <a:pt x="41798" y="47668"/>
                    <a:pt x="41654" y="47832"/>
                  </a:cubicBezTo>
                  <a:cubicBezTo>
                    <a:pt x="40900" y="48706"/>
                    <a:pt x="39975" y="49374"/>
                    <a:pt x="38947" y="49870"/>
                  </a:cubicBezTo>
                  <a:cubicBezTo>
                    <a:pt x="38471" y="50087"/>
                    <a:pt x="37983" y="50267"/>
                    <a:pt x="37451" y="50267"/>
                  </a:cubicBezTo>
                  <a:cubicBezTo>
                    <a:pt x="37352" y="50267"/>
                    <a:pt x="37251" y="50261"/>
                    <a:pt x="37149" y="50247"/>
                  </a:cubicBezTo>
                  <a:cubicBezTo>
                    <a:pt x="36413" y="50144"/>
                    <a:pt x="36190" y="49802"/>
                    <a:pt x="36344" y="49083"/>
                  </a:cubicBezTo>
                  <a:cubicBezTo>
                    <a:pt x="36481" y="48517"/>
                    <a:pt x="36481" y="48517"/>
                    <a:pt x="35899" y="48397"/>
                  </a:cubicBezTo>
                  <a:cubicBezTo>
                    <a:pt x="35060" y="48226"/>
                    <a:pt x="34717" y="47712"/>
                    <a:pt x="34940" y="46890"/>
                  </a:cubicBezTo>
                  <a:cubicBezTo>
                    <a:pt x="35214" y="45811"/>
                    <a:pt x="35830" y="44904"/>
                    <a:pt x="36498" y="44030"/>
                  </a:cubicBezTo>
                  <a:cubicBezTo>
                    <a:pt x="36652" y="43825"/>
                    <a:pt x="36824" y="43619"/>
                    <a:pt x="36961" y="43413"/>
                  </a:cubicBezTo>
                  <a:cubicBezTo>
                    <a:pt x="37132" y="43174"/>
                    <a:pt x="37115" y="42951"/>
                    <a:pt x="36841" y="42797"/>
                  </a:cubicBezTo>
                  <a:cubicBezTo>
                    <a:pt x="36498" y="42608"/>
                    <a:pt x="36481" y="42334"/>
                    <a:pt x="36721" y="42095"/>
                  </a:cubicBezTo>
                  <a:cubicBezTo>
                    <a:pt x="37355" y="41444"/>
                    <a:pt x="38005" y="40810"/>
                    <a:pt x="38673" y="40211"/>
                  </a:cubicBezTo>
                  <a:cubicBezTo>
                    <a:pt x="39239" y="39731"/>
                    <a:pt x="39872" y="39303"/>
                    <a:pt x="40472" y="38858"/>
                  </a:cubicBezTo>
                  <a:cubicBezTo>
                    <a:pt x="40557" y="38789"/>
                    <a:pt x="40660" y="38755"/>
                    <a:pt x="40763" y="38686"/>
                  </a:cubicBezTo>
                  <a:cubicBezTo>
                    <a:pt x="40729" y="38635"/>
                    <a:pt x="40712" y="38584"/>
                    <a:pt x="40677" y="38532"/>
                  </a:cubicBezTo>
                  <a:cubicBezTo>
                    <a:pt x="40506" y="38498"/>
                    <a:pt x="40335" y="38481"/>
                    <a:pt x="40163" y="38464"/>
                  </a:cubicBezTo>
                  <a:cubicBezTo>
                    <a:pt x="39564" y="38412"/>
                    <a:pt x="38965" y="38412"/>
                    <a:pt x="38382" y="38275"/>
                  </a:cubicBezTo>
                  <a:cubicBezTo>
                    <a:pt x="38074" y="38207"/>
                    <a:pt x="37783" y="37967"/>
                    <a:pt x="37560" y="37727"/>
                  </a:cubicBezTo>
                  <a:cubicBezTo>
                    <a:pt x="37414" y="37570"/>
                    <a:pt x="37290" y="37494"/>
                    <a:pt x="37140" y="37494"/>
                  </a:cubicBezTo>
                  <a:cubicBezTo>
                    <a:pt x="37061" y="37494"/>
                    <a:pt x="36975" y="37515"/>
                    <a:pt x="36875" y="37556"/>
                  </a:cubicBezTo>
                  <a:cubicBezTo>
                    <a:pt x="36481" y="37744"/>
                    <a:pt x="36070" y="37916"/>
                    <a:pt x="35642" y="38070"/>
                  </a:cubicBezTo>
                  <a:cubicBezTo>
                    <a:pt x="35488" y="38138"/>
                    <a:pt x="35317" y="38138"/>
                    <a:pt x="35145" y="38138"/>
                  </a:cubicBezTo>
                  <a:cubicBezTo>
                    <a:pt x="34443" y="38121"/>
                    <a:pt x="34238" y="37847"/>
                    <a:pt x="34409" y="37179"/>
                  </a:cubicBezTo>
                  <a:cubicBezTo>
                    <a:pt x="34580" y="36528"/>
                    <a:pt x="34580" y="36528"/>
                    <a:pt x="33895" y="36511"/>
                  </a:cubicBezTo>
                  <a:cubicBezTo>
                    <a:pt x="33587" y="36494"/>
                    <a:pt x="33278" y="36460"/>
                    <a:pt x="33004" y="36374"/>
                  </a:cubicBezTo>
                  <a:cubicBezTo>
                    <a:pt x="32473" y="36220"/>
                    <a:pt x="32097" y="35895"/>
                    <a:pt x="32011" y="35312"/>
                  </a:cubicBezTo>
                  <a:cubicBezTo>
                    <a:pt x="31947" y="34888"/>
                    <a:pt x="31892" y="34792"/>
                    <a:pt x="31630" y="34792"/>
                  </a:cubicBezTo>
                  <a:cubicBezTo>
                    <a:pt x="31543" y="34792"/>
                    <a:pt x="31433" y="34803"/>
                    <a:pt x="31292" y="34816"/>
                  </a:cubicBezTo>
                  <a:cubicBezTo>
                    <a:pt x="31097" y="34838"/>
                    <a:pt x="30917" y="34850"/>
                    <a:pt x="30748" y="34850"/>
                  </a:cubicBezTo>
                  <a:cubicBezTo>
                    <a:pt x="29759" y="34850"/>
                    <a:pt x="29201" y="34451"/>
                    <a:pt x="28894" y="33514"/>
                  </a:cubicBezTo>
                  <a:cubicBezTo>
                    <a:pt x="28740" y="33052"/>
                    <a:pt x="28431" y="32863"/>
                    <a:pt x="27952" y="32863"/>
                  </a:cubicBezTo>
                  <a:cubicBezTo>
                    <a:pt x="26941" y="32846"/>
                    <a:pt x="25999" y="32606"/>
                    <a:pt x="25280" y="31853"/>
                  </a:cubicBezTo>
                  <a:cubicBezTo>
                    <a:pt x="24972" y="31527"/>
                    <a:pt x="24749" y="31099"/>
                    <a:pt x="24612" y="30671"/>
                  </a:cubicBezTo>
                  <a:cubicBezTo>
                    <a:pt x="24475" y="30277"/>
                    <a:pt x="24321" y="30003"/>
                    <a:pt x="23893" y="29866"/>
                  </a:cubicBezTo>
                  <a:cubicBezTo>
                    <a:pt x="22899" y="29575"/>
                    <a:pt x="22094" y="28222"/>
                    <a:pt x="22214" y="27160"/>
                  </a:cubicBezTo>
                  <a:cubicBezTo>
                    <a:pt x="22300" y="26441"/>
                    <a:pt x="22249" y="26372"/>
                    <a:pt x="21529" y="26286"/>
                  </a:cubicBezTo>
                  <a:cubicBezTo>
                    <a:pt x="20913" y="26218"/>
                    <a:pt x="20348" y="25995"/>
                    <a:pt x="19988" y="25464"/>
                  </a:cubicBezTo>
                  <a:cubicBezTo>
                    <a:pt x="19834" y="25276"/>
                    <a:pt x="19731" y="25019"/>
                    <a:pt x="19680" y="24779"/>
                  </a:cubicBezTo>
                  <a:cubicBezTo>
                    <a:pt x="19611" y="24437"/>
                    <a:pt x="19491" y="24214"/>
                    <a:pt x="19132" y="24094"/>
                  </a:cubicBezTo>
                  <a:cubicBezTo>
                    <a:pt x="18327" y="23820"/>
                    <a:pt x="17796" y="23306"/>
                    <a:pt x="17813" y="22399"/>
                  </a:cubicBezTo>
                  <a:cubicBezTo>
                    <a:pt x="17813" y="22073"/>
                    <a:pt x="17556" y="22107"/>
                    <a:pt x="17385" y="22090"/>
                  </a:cubicBezTo>
                  <a:cubicBezTo>
                    <a:pt x="16956" y="22022"/>
                    <a:pt x="16562" y="21953"/>
                    <a:pt x="16254" y="21611"/>
                  </a:cubicBezTo>
                  <a:cubicBezTo>
                    <a:pt x="15877" y="21217"/>
                    <a:pt x="15672" y="20806"/>
                    <a:pt x="15843" y="20241"/>
                  </a:cubicBezTo>
                  <a:cubicBezTo>
                    <a:pt x="15946" y="19898"/>
                    <a:pt x="15809" y="19675"/>
                    <a:pt x="15449" y="19573"/>
                  </a:cubicBezTo>
                  <a:cubicBezTo>
                    <a:pt x="14473" y="19281"/>
                    <a:pt x="14302" y="18939"/>
                    <a:pt x="14593" y="17963"/>
                  </a:cubicBezTo>
                  <a:cubicBezTo>
                    <a:pt x="14679" y="17689"/>
                    <a:pt x="14816" y="17415"/>
                    <a:pt x="14970" y="17021"/>
                  </a:cubicBezTo>
                  <a:lnTo>
                    <a:pt x="14970" y="17021"/>
                  </a:lnTo>
                  <a:cubicBezTo>
                    <a:pt x="14644" y="17072"/>
                    <a:pt x="14404" y="17106"/>
                    <a:pt x="14165" y="17158"/>
                  </a:cubicBezTo>
                  <a:cubicBezTo>
                    <a:pt x="12383" y="17586"/>
                    <a:pt x="10637" y="18100"/>
                    <a:pt x="8838" y="18459"/>
                  </a:cubicBezTo>
                  <a:cubicBezTo>
                    <a:pt x="8005" y="18628"/>
                    <a:pt x="7161" y="18725"/>
                    <a:pt x="6316" y="18725"/>
                  </a:cubicBezTo>
                  <a:cubicBezTo>
                    <a:pt x="5615" y="18725"/>
                    <a:pt x="4913" y="18658"/>
                    <a:pt x="4214" y="18511"/>
                  </a:cubicBezTo>
                  <a:cubicBezTo>
                    <a:pt x="3700" y="18391"/>
                    <a:pt x="3221" y="18151"/>
                    <a:pt x="2758" y="17894"/>
                  </a:cubicBezTo>
                  <a:cubicBezTo>
                    <a:pt x="2570" y="17791"/>
                    <a:pt x="2364" y="17466"/>
                    <a:pt x="2398" y="17278"/>
                  </a:cubicBezTo>
                  <a:cubicBezTo>
                    <a:pt x="2433" y="17089"/>
                    <a:pt x="2724" y="16849"/>
                    <a:pt x="2947" y="16798"/>
                  </a:cubicBezTo>
                  <a:cubicBezTo>
                    <a:pt x="3632" y="16661"/>
                    <a:pt x="4334" y="16558"/>
                    <a:pt x="5036" y="16473"/>
                  </a:cubicBezTo>
                  <a:cubicBezTo>
                    <a:pt x="7485" y="16181"/>
                    <a:pt x="9849" y="15496"/>
                    <a:pt x="12178" y="14674"/>
                  </a:cubicBezTo>
                  <a:cubicBezTo>
                    <a:pt x="14764" y="13766"/>
                    <a:pt x="17299" y="12756"/>
                    <a:pt x="19731" y="11506"/>
                  </a:cubicBezTo>
                  <a:cubicBezTo>
                    <a:pt x="19765" y="11489"/>
                    <a:pt x="19799" y="11489"/>
                    <a:pt x="19817" y="11454"/>
                  </a:cubicBezTo>
                  <a:cubicBezTo>
                    <a:pt x="19919" y="11352"/>
                    <a:pt x="20022" y="11232"/>
                    <a:pt x="20125" y="11095"/>
                  </a:cubicBezTo>
                  <a:cubicBezTo>
                    <a:pt x="19982" y="11047"/>
                    <a:pt x="19840" y="10956"/>
                    <a:pt x="19711" y="10956"/>
                  </a:cubicBezTo>
                  <a:cubicBezTo>
                    <a:pt x="19700" y="10956"/>
                    <a:pt x="19690" y="10956"/>
                    <a:pt x="19680" y="10958"/>
                  </a:cubicBezTo>
                  <a:cubicBezTo>
                    <a:pt x="19132" y="10992"/>
                    <a:pt x="18583" y="11078"/>
                    <a:pt x="18053" y="11129"/>
                  </a:cubicBezTo>
                  <a:cubicBezTo>
                    <a:pt x="16165" y="11354"/>
                    <a:pt x="14278" y="11488"/>
                    <a:pt x="12395" y="11488"/>
                  </a:cubicBezTo>
                  <a:cubicBezTo>
                    <a:pt x="10261" y="11488"/>
                    <a:pt x="8132" y="11316"/>
                    <a:pt x="6012" y="10906"/>
                  </a:cubicBezTo>
                  <a:cubicBezTo>
                    <a:pt x="4145" y="10564"/>
                    <a:pt x="2433" y="9844"/>
                    <a:pt x="1045" y="8474"/>
                  </a:cubicBezTo>
                  <a:cubicBezTo>
                    <a:pt x="823" y="8269"/>
                    <a:pt x="634" y="7995"/>
                    <a:pt x="480" y="7721"/>
                  </a:cubicBezTo>
                  <a:cubicBezTo>
                    <a:pt x="309" y="7412"/>
                    <a:pt x="446" y="7155"/>
                    <a:pt x="788" y="7121"/>
                  </a:cubicBezTo>
                  <a:cubicBezTo>
                    <a:pt x="937" y="7107"/>
                    <a:pt x="1092" y="7099"/>
                    <a:pt x="1248" y="7099"/>
                  </a:cubicBezTo>
                  <a:cubicBezTo>
                    <a:pt x="1469" y="7099"/>
                    <a:pt x="1691" y="7115"/>
                    <a:pt x="1902" y="7155"/>
                  </a:cubicBezTo>
                  <a:cubicBezTo>
                    <a:pt x="3940" y="7549"/>
                    <a:pt x="5978" y="8029"/>
                    <a:pt x="8033" y="8337"/>
                  </a:cubicBezTo>
                  <a:cubicBezTo>
                    <a:pt x="9660" y="8577"/>
                    <a:pt x="11304" y="8680"/>
                    <a:pt x="12949" y="8731"/>
                  </a:cubicBezTo>
                  <a:cubicBezTo>
                    <a:pt x="13891" y="8765"/>
                    <a:pt x="14833" y="8774"/>
                    <a:pt x="15775" y="8774"/>
                  </a:cubicBezTo>
                  <a:cubicBezTo>
                    <a:pt x="16717" y="8774"/>
                    <a:pt x="17659" y="8765"/>
                    <a:pt x="18601" y="8765"/>
                  </a:cubicBezTo>
                  <a:cubicBezTo>
                    <a:pt x="18703" y="8765"/>
                    <a:pt x="18823" y="8748"/>
                    <a:pt x="18926" y="8731"/>
                  </a:cubicBezTo>
                  <a:cubicBezTo>
                    <a:pt x="18943" y="8697"/>
                    <a:pt x="18960" y="8663"/>
                    <a:pt x="18977" y="8628"/>
                  </a:cubicBezTo>
                  <a:cubicBezTo>
                    <a:pt x="18755" y="8508"/>
                    <a:pt x="18532" y="8389"/>
                    <a:pt x="18292" y="8303"/>
                  </a:cubicBezTo>
                  <a:cubicBezTo>
                    <a:pt x="16956" y="7806"/>
                    <a:pt x="15552" y="7412"/>
                    <a:pt x="14267" y="6813"/>
                  </a:cubicBezTo>
                  <a:cubicBezTo>
                    <a:pt x="13394" y="6402"/>
                    <a:pt x="12606" y="5751"/>
                    <a:pt x="11887" y="5117"/>
                  </a:cubicBezTo>
                  <a:cubicBezTo>
                    <a:pt x="10825" y="4192"/>
                    <a:pt x="9797" y="3216"/>
                    <a:pt x="8838" y="2189"/>
                  </a:cubicBezTo>
                  <a:cubicBezTo>
                    <a:pt x="8427" y="1760"/>
                    <a:pt x="8170" y="1195"/>
                    <a:pt x="7896" y="664"/>
                  </a:cubicBezTo>
                  <a:cubicBezTo>
                    <a:pt x="7753" y="377"/>
                    <a:pt x="7818" y="199"/>
                    <a:pt x="8024" y="199"/>
                  </a:cubicBezTo>
                  <a:close/>
                  <a:moveTo>
                    <a:pt x="67430" y="54169"/>
                  </a:moveTo>
                  <a:cubicBezTo>
                    <a:pt x="67498" y="54186"/>
                    <a:pt x="67550" y="54186"/>
                    <a:pt x="67601" y="54221"/>
                  </a:cubicBezTo>
                  <a:cubicBezTo>
                    <a:pt x="68851" y="55111"/>
                    <a:pt x="70256" y="55642"/>
                    <a:pt x="71694" y="56105"/>
                  </a:cubicBezTo>
                  <a:cubicBezTo>
                    <a:pt x="72122" y="56242"/>
                    <a:pt x="72534" y="56430"/>
                    <a:pt x="72927" y="56618"/>
                  </a:cubicBezTo>
                  <a:cubicBezTo>
                    <a:pt x="73099" y="56704"/>
                    <a:pt x="73253" y="56841"/>
                    <a:pt x="73424" y="56978"/>
                  </a:cubicBezTo>
                  <a:cubicBezTo>
                    <a:pt x="72397" y="56807"/>
                    <a:pt x="71403" y="56738"/>
                    <a:pt x="70478" y="56499"/>
                  </a:cubicBezTo>
                  <a:cubicBezTo>
                    <a:pt x="69947" y="56362"/>
                    <a:pt x="69468" y="56019"/>
                    <a:pt x="69023" y="55676"/>
                  </a:cubicBezTo>
                  <a:cubicBezTo>
                    <a:pt x="68440" y="55248"/>
                    <a:pt x="67909" y="54734"/>
                    <a:pt x="67361" y="54272"/>
                  </a:cubicBezTo>
                  <a:cubicBezTo>
                    <a:pt x="67395" y="54238"/>
                    <a:pt x="67413" y="54204"/>
                    <a:pt x="67430" y="54169"/>
                  </a:cubicBezTo>
                  <a:close/>
                  <a:moveTo>
                    <a:pt x="57153" y="42557"/>
                  </a:moveTo>
                  <a:cubicBezTo>
                    <a:pt x="57359" y="42848"/>
                    <a:pt x="57565" y="43122"/>
                    <a:pt x="57770" y="43396"/>
                  </a:cubicBezTo>
                  <a:cubicBezTo>
                    <a:pt x="58729" y="44749"/>
                    <a:pt x="59757" y="46068"/>
                    <a:pt x="61024" y="47130"/>
                  </a:cubicBezTo>
                  <a:cubicBezTo>
                    <a:pt x="63011" y="48774"/>
                    <a:pt x="64587" y="50761"/>
                    <a:pt x="65991" y="52902"/>
                  </a:cubicBezTo>
                  <a:cubicBezTo>
                    <a:pt x="66899" y="54289"/>
                    <a:pt x="68046" y="55454"/>
                    <a:pt x="69451" y="56344"/>
                  </a:cubicBezTo>
                  <a:cubicBezTo>
                    <a:pt x="70358" y="56892"/>
                    <a:pt x="71266" y="57458"/>
                    <a:pt x="72140" y="58040"/>
                  </a:cubicBezTo>
                  <a:cubicBezTo>
                    <a:pt x="72448" y="58263"/>
                    <a:pt x="72705" y="58554"/>
                    <a:pt x="72979" y="58794"/>
                  </a:cubicBezTo>
                  <a:cubicBezTo>
                    <a:pt x="72945" y="58862"/>
                    <a:pt x="72893" y="58931"/>
                    <a:pt x="72859" y="58982"/>
                  </a:cubicBezTo>
                  <a:cubicBezTo>
                    <a:pt x="71985" y="58571"/>
                    <a:pt x="71095" y="58194"/>
                    <a:pt x="70256" y="57732"/>
                  </a:cubicBezTo>
                  <a:cubicBezTo>
                    <a:pt x="69519" y="57321"/>
                    <a:pt x="68834" y="56807"/>
                    <a:pt x="68149" y="56327"/>
                  </a:cubicBezTo>
                  <a:cubicBezTo>
                    <a:pt x="67978" y="56207"/>
                    <a:pt x="67824" y="56036"/>
                    <a:pt x="67687" y="55865"/>
                  </a:cubicBezTo>
                  <a:cubicBezTo>
                    <a:pt x="67559" y="55714"/>
                    <a:pt x="67432" y="55637"/>
                    <a:pt x="67317" y="55637"/>
                  </a:cubicBezTo>
                  <a:cubicBezTo>
                    <a:pt x="67184" y="55637"/>
                    <a:pt x="67067" y="55739"/>
                    <a:pt x="66984" y="55951"/>
                  </a:cubicBezTo>
                  <a:cubicBezTo>
                    <a:pt x="66865" y="56259"/>
                    <a:pt x="66796" y="56584"/>
                    <a:pt x="66710" y="56892"/>
                  </a:cubicBezTo>
                  <a:cubicBezTo>
                    <a:pt x="66659" y="56910"/>
                    <a:pt x="66625" y="56910"/>
                    <a:pt x="66573" y="56927"/>
                  </a:cubicBezTo>
                  <a:cubicBezTo>
                    <a:pt x="66471" y="56533"/>
                    <a:pt x="66334" y="56139"/>
                    <a:pt x="66265" y="55728"/>
                  </a:cubicBezTo>
                  <a:cubicBezTo>
                    <a:pt x="66060" y="54460"/>
                    <a:pt x="65631" y="53313"/>
                    <a:pt x="64758" y="52320"/>
                  </a:cubicBezTo>
                  <a:cubicBezTo>
                    <a:pt x="62240" y="49511"/>
                    <a:pt x="59740" y="46685"/>
                    <a:pt x="57239" y="43859"/>
                  </a:cubicBezTo>
                  <a:cubicBezTo>
                    <a:pt x="56982" y="43568"/>
                    <a:pt x="56742" y="43259"/>
                    <a:pt x="56468" y="42917"/>
                  </a:cubicBezTo>
                  <a:cubicBezTo>
                    <a:pt x="56708" y="42797"/>
                    <a:pt x="56914" y="42677"/>
                    <a:pt x="57153" y="42557"/>
                  </a:cubicBezTo>
                  <a:close/>
                  <a:moveTo>
                    <a:pt x="8121" y="0"/>
                  </a:moveTo>
                  <a:cubicBezTo>
                    <a:pt x="7943" y="0"/>
                    <a:pt x="7741" y="54"/>
                    <a:pt x="7656" y="150"/>
                  </a:cubicBezTo>
                  <a:cubicBezTo>
                    <a:pt x="7554" y="287"/>
                    <a:pt x="7571" y="630"/>
                    <a:pt x="7674" y="818"/>
                  </a:cubicBezTo>
                  <a:cubicBezTo>
                    <a:pt x="7930" y="1349"/>
                    <a:pt x="8222" y="1897"/>
                    <a:pt x="8598" y="2377"/>
                  </a:cubicBezTo>
                  <a:cubicBezTo>
                    <a:pt x="9695" y="3816"/>
                    <a:pt x="11167" y="4878"/>
                    <a:pt x="12538" y="6042"/>
                  </a:cubicBezTo>
                  <a:cubicBezTo>
                    <a:pt x="13394" y="6761"/>
                    <a:pt x="14387" y="7292"/>
                    <a:pt x="15466" y="7652"/>
                  </a:cubicBezTo>
                  <a:cubicBezTo>
                    <a:pt x="16203" y="7892"/>
                    <a:pt x="16922" y="8166"/>
                    <a:pt x="17641" y="8440"/>
                  </a:cubicBezTo>
                  <a:cubicBezTo>
                    <a:pt x="17008" y="8491"/>
                    <a:pt x="16391" y="8491"/>
                    <a:pt x="15758" y="8491"/>
                  </a:cubicBezTo>
                  <a:cubicBezTo>
                    <a:pt x="15430" y="8498"/>
                    <a:pt x="15103" y="8501"/>
                    <a:pt x="14776" y="8501"/>
                  </a:cubicBezTo>
                  <a:cubicBezTo>
                    <a:pt x="12436" y="8501"/>
                    <a:pt x="10108" y="8336"/>
                    <a:pt x="7793" y="7960"/>
                  </a:cubicBezTo>
                  <a:cubicBezTo>
                    <a:pt x="5790" y="7652"/>
                    <a:pt x="3820" y="7190"/>
                    <a:pt x="1816" y="6830"/>
                  </a:cubicBezTo>
                  <a:cubicBezTo>
                    <a:pt x="1658" y="6800"/>
                    <a:pt x="1491" y="6786"/>
                    <a:pt x="1321" y="6786"/>
                  </a:cubicBezTo>
                  <a:cubicBezTo>
                    <a:pt x="1103" y="6786"/>
                    <a:pt x="880" y="6809"/>
                    <a:pt x="669" y="6847"/>
                  </a:cubicBezTo>
                  <a:cubicBezTo>
                    <a:pt x="189" y="6950"/>
                    <a:pt x="1" y="7310"/>
                    <a:pt x="189" y="7772"/>
                  </a:cubicBezTo>
                  <a:cubicBezTo>
                    <a:pt x="326" y="8097"/>
                    <a:pt x="549" y="8406"/>
                    <a:pt x="788" y="8645"/>
                  </a:cubicBezTo>
                  <a:cubicBezTo>
                    <a:pt x="1902" y="9776"/>
                    <a:pt x="3272" y="10512"/>
                    <a:pt x="4779" y="10872"/>
                  </a:cubicBezTo>
                  <a:cubicBezTo>
                    <a:pt x="6252" y="11232"/>
                    <a:pt x="7742" y="11454"/>
                    <a:pt x="9249" y="11626"/>
                  </a:cubicBezTo>
                  <a:cubicBezTo>
                    <a:pt x="10435" y="11758"/>
                    <a:pt x="11630" y="11827"/>
                    <a:pt x="12827" y="11827"/>
                  </a:cubicBezTo>
                  <a:cubicBezTo>
                    <a:pt x="13947" y="11827"/>
                    <a:pt x="15068" y="11767"/>
                    <a:pt x="16186" y="11643"/>
                  </a:cubicBezTo>
                  <a:cubicBezTo>
                    <a:pt x="17145" y="11523"/>
                    <a:pt x="18104" y="11471"/>
                    <a:pt x="19063" y="11386"/>
                  </a:cubicBezTo>
                  <a:lnTo>
                    <a:pt x="19063" y="11386"/>
                  </a:lnTo>
                  <a:cubicBezTo>
                    <a:pt x="18977" y="11506"/>
                    <a:pt x="18857" y="11574"/>
                    <a:pt x="18755" y="11608"/>
                  </a:cubicBezTo>
                  <a:cubicBezTo>
                    <a:pt x="16819" y="12431"/>
                    <a:pt x="14918" y="13270"/>
                    <a:pt x="12983" y="14041"/>
                  </a:cubicBezTo>
                  <a:cubicBezTo>
                    <a:pt x="10191" y="15120"/>
                    <a:pt x="7331" y="15942"/>
                    <a:pt x="4351" y="16250"/>
                  </a:cubicBezTo>
                  <a:cubicBezTo>
                    <a:pt x="3786" y="16301"/>
                    <a:pt x="3221" y="16370"/>
                    <a:pt x="2707" y="16558"/>
                  </a:cubicBezTo>
                  <a:cubicBezTo>
                    <a:pt x="1936" y="16832"/>
                    <a:pt x="1799" y="17500"/>
                    <a:pt x="2433" y="18014"/>
                  </a:cubicBezTo>
                  <a:cubicBezTo>
                    <a:pt x="2861" y="18357"/>
                    <a:pt x="3392" y="18613"/>
                    <a:pt x="3923" y="18750"/>
                  </a:cubicBezTo>
                  <a:cubicBezTo>
                    <a:pt x="4641" y="18946"/>
                    <a:pt x="5369" y="19015"/>
                    <a:pt x="6102" y="19015"/>
                  </a:cubicBezTo>
                  <a:cubicBezTo>
                    <a:pt x="6715" y="19015"/>
                    <a:pt x="7331" y="18967"/>
                    <a:pt x="7948" y="18905"/>
                  </a:cubicBezTo>
                  <a:cubicBezTo>
                    <a:pt x="10106" y="18682"/>
                    <a:pt x="12178" y="18100"/>
                    <a:pt x="14250" y="17449"/>
                  </a:cubicBezTo>
                  <a:cubicBezTo>
                    <a:pt x="14319" y="17432"/>
                    <a:pt x="14404" y="17432"/>
                    <a:pt x="14507" y="17415"/>
                  </a:cubicBezTo>
                  <a:lnTo>
                    <a:pt x="14507" y="17415"/>
                  </a:lnTo>
                  <a:cubicBezTo>
                    <a:pt x="14473" y="17517"/>
                    <a:pt x="14439" y="17569"/>
                    <a:pt x="14422" y="17620"/>
                  </a:cubicBezTo>
                  <a:cubicBezTo>
                    <a:pt x="13959" y="18750"/>
                    <a:pt x="14062" y="19538"/>
                    <a:pt x="15329" y="19881"/>
                  </a:cubicBezTo>
                  <a:cubicBezTo>
                    <a:pt x="15415" y="19898"/>
                    <a:pt x="15518" y="20138"/>
                    <a:pt x="15501" y="20258"/>
                  </a:cubicBezTo>
                  <a:cubicBezTo>
                    <a:pt x="15381" y="21388"/>
                    <a:pt x="15997" y="22227"/>
                    <a:pt x="17128" y="22381"/>
                  </a:cubicBezTo>
                  <a:cubicBezTo>
                    <a:pt x="17248" y="22399"/>
                    <a:pt x="17367" y="22416"/>
                    <a:pt x="17504" y="22433"/>
                  </a:cubicBezTo>
                  <a:cubicBezTo>
                    <a:pt x="17522" y="23443"/>
                    <a:pt x="18104" y="24008"/>
                    <a:pt x="18943" y="24368"/>
                  </a:cubicBezTo>
                  <a:cubicBezTo>
                    <a:pt x="19097" y="24420"/>
                    <a:pt x="19286" y="24574"/>
                    <a:pt x="19320" y="24711"/>
                  </a:cubicBezTo>
                  <a:cubicBezTo>
                    <a:pt x="19611" y="25875"/>
                    <a:pt x="20382" y="26441"/>
                    <a:pt x="21529" y="26543"/>
                  </a:cubicBezTo>
                  <a:cubicBezTo>
                    <a:pt x="21838" y="26578"/>
                    <a:pt x="21992" y="26663"/>
                    <a:pt x="21940" y="26989"/>
                  </a:cubicBezTo>
                  <a:cubicBezTo>
                    <a:pt x="21906" y="27160"/>
                    <a:pt x="21923" y="27331"/>
                    <a:pt x="21923" y="27520"/>
                  </a:cubicBezTo>
                  <a:cubicBezTo>
                    <a:pt x="21940" y="28650"/>
                    <a:pt x="22797" y="29815"/>
                    <a:pt x="23876" y="30208"/>
                  </a:cubicBezTo>
                  <a:cubicBezTo>
                    <a:pt x="24064" y="30277"/>
                    <a:pt x="24253" y="30517"/>
                    <a:pt x="24304" y="30722"/>
                  </a:cubicBezTo>
                  <a:cubicBezTo>
                    <a:pt x="24475" y="31459"/>
                    <a:pt x="24903" y="31990"/>
                    <a:pt x="25486" y="32401"/>
                  </a:cubicBezTo>
                  <a:cubicBezTo>
                    <a:pt x="26154" y="32880"/>
                    <a:pt x="26907" y="33103"/>
                    <a:pt x="27712" y="33120"/>
                  </a:cubicBezTo>
                  <a:cubicBezTo>
                    <a:pt x="28209" y="33120"/>
                    <a:pt x="28517" y="33274"/>
                    <a:pt x="28688" y="33771"/>
                  </a:cubicBezTo>
                  <a:cubicBezTo>
                    <a:pt x="28980" y="34610"/>
                    <a:pt x="29596" y="35073"/>
                    <a:pt x="30504" y="35107"/>
                  </a:cubicBezTo>
                  <a:cubicBezTo>
                    <a:pt x="30629" y="35113"/>
                    <a:pt x="30755" y="35114"/>
                    <a:pt x="30881" y="35114"/>
                  </a:cubicBezTo>
                  <a:cubicBezTo>
                    <a:pt x="31134" y="35114"/>
                    <a:pt x="31389" y="35107"/>
                    <a:pt x="31651" y="35107"/>
                  </a:cubicBezTo>
                  <a:cubicBezTo>
                    <a:pt x="31788" y="36683"/>
                    <a:pt x="33004" y="36751"/>
                    <a:pt x="34169" y="36871"/>
                  </a:cubicBezTo>
                  <a:cubicBezTo>
                    <a:pt x="33998" y="38087"/>
                    <a:pt x="34220" y="38429"/>
                    <a:pt x="35197" y="38447"/>
                  </a:cubicBezTo>
                  <a:cubicBezTo>
                    <a:pt x="35402" y="38447"/>
                    <a:pt x="35625" y="38395"/>
                    <a:pt x="35830" y="38327"/>
                  </a:cubicBezTo>
                  <a:cubicBezTo>
                    <a:pt x="36190" y="38207"/>
                    <a:pt x="36550" y="38018"/>
                    <a:pt x="36909" y="37899"/>
                  </a:cubicBezTo>
                  <a:cubicBezTo>
                    <a:pt x="36949" y="37887"/>
                    <a:pt x="37001" y="37881"/>
                    <a:pt x="37053" y="37881"/>
                  </a:cubicBezTo>
                  <a:cubicBezTo>
                    <a:pt x="37159" y="37881"/>
                    <a:pt x="37269" y="37904"/>
                    <a:pt x="37303" y="37950"/>
                  </a:cubicBezTo>
                  <a:cubicBezTo>
                    <a:pt x="37594" y="38412"/>
                    <a:pt x="38057" y="38567"/>
                    <a:pt x="38554" y="38652"/>
                  </a:cubicBezTo>
                  <a:cubicBezTo>
                    <a:pt x="39033" y="38738"/>
                    <a:pt x="39513" y="38772"/>
                    <a:pt x="40061" y="38841"/>
                  </a:cubicBezTo>
                  <a:cubicBezTo>
                    <a:pt x="39907" y="38960"/>
                    <a:pt x="39787" y="39046"/>
                    <a:pt x="39667" y="39132"/>
                  </a:cubicBezTo>
                  <a:cubicBezTo>
                    <a:pt x="38673" y="39954"/>
                    <a:pt x="37629" y="40725"/>
                    <a:pt x="36687" y="41615"/>
                  </a:cubicBezTo>
                  <a:cubicBezTo>
                    <a:pt x="36019" y="42232"/>
                    <a:pt x="36087" y="42557"/>
                    <a:pt x="36755" y="43191"/>
                  </a:cubicBezTo>
                  <a:cubicBezTo>
                    <a:pt x="36584" y="43413"/>
                    <a:pt x="36396" y="43636"/>
                    <a:pt x="36224" y="43859"/>
                  </a:cubicBezTo>
                  <a:cubicBezTo>
                    <a:pt x="35522" y="44818"/>
                    <a:pt x="34854" y="45794"/>
                    <a:pt x="34597" y="46976"/>
                  </a:cubicBezTo>
                  <a:cubicBezTo>
                    <a:pt x="34426" y="47815"/>
                    <a:pt x="34837" y="48449"/>
                    <a:pt x="35676" y="48654"/>
                  </a:cubicBezTo>
                  <a:cubicBezTo>
                    <a:pt x="35813" y="48689"/>
                    <a:pt x="35950" y="48706"/>
                    <a:pt x="36087" y="48740"/>
                  </a:cubicBezTo>
                  <a:cubicBezTo>
                    <a:pt x="36087" y="48843"/>
                    <a:pt x="36087" y="48894"/>
                    <a:pt x="36070" y="48946"/>
                  </a:cubicBezTo>
                  <a:cubicBezTo>
                    <a:pt x="35865" y="49956"/>
                    <a:pt x="36207" y="50436"/>
                    <a:pt x="37201" y="50555"/>
                  </a:cubicBezTo>
                  <a:cubicBezTo>
                    <a:pt x="37282" y="50562"/>
                    <a:pt x="37366" y="50566"/>
                    <a:pt x="37450" y="50566"/>
                  </a:cubicBezTo>
                  <a:cubicBezTo>
                    <a:pt x="37596" y="50566"/>
                    <a:pt x="37744" y="50554"/>
                    <a:pt x="37886" y="50521"/>
                  </a:cubicBezTo>
                  <a:cubicBezTo>
                    <a:pt x="39393" y="50179"/>
                    <a:pt x="40592" y="49357"/>
                    <a:pt x="41671" y="48295"/>
                  </a:cubicBezTo>
                  <a:cubicBezTo>
                    <a:pt x="41791" y="48158"/>
                    <a:pt x="41928" y="48038"/>
                    <a:pt x="42065" y="47918"/>
                  </a:cubicBezTo>
                  <a:cubicBezTo>
                    <a:pt x="42366" y="48153"/>
                    <a:pt x="42642" y="48270"/>
                    <a:pt x="42923" y="48270"/>
                  </a:cubicBezTo>
                  <a:cubicBezTo>
                    <a:pt x="43152" y="48270"/>
                    <a:pt x="43386" y="48192"/>
                    <a:pt x="43640" y="48038"/>
                  </a:cubicBezTo>
                  <a:cubicBezTo>
                    <a:pt x="43897" y="47867"/>
                    <a:pt x="44154" y="47661"/>
                    <a:pt x="44342" y="47404"/>
                  </a:cubicBezTo>
                  <a:cubicBezTo>
                    <a:pt x="44771" y="46907"/>
                    <a:pt x="45130" y="46342"/>
                    <a:pt x="45559" y="45828"/>
                  </a:cubicBezTo>
                  <a:cubicBezTo>
                    <a:pt x="45918" y="45400"/>
                    <a:pt x="46329" y="44972"/>
                    <a:pt x="46775" y="44647"/>
                  </a:cubicBezTo>
                  <a:cubicBezTo>
                    <a:pt x="47271" y="44287"/>
                    <a:pt x="47802" y="43996"/>
                    <a:pt x="48367" y="43773"/>
                  </a:cubicBezTo>
                  <a:cubicBezTo>
                    <a:pt x="50149" y="43002"/>
                    <a:pt x="51793" y="42026"/>
                    <a:pt x="53180" y="40639"/>
                  </a:cubicBezTo>
                  <a:cubicBezTo>
                    <a:pt x="53197" y="40673"/>
                    <a:pt x="53231" y="40707"/>
                    <a:pt x="53249" y="40759"/>
                  </a:cubicBezTo>
                  <a:cubicBezTo>
                    <a:pt x="53625" y="41992"/>
                    <a:pt x="54670" y="42831"/>
                    <a:pt x="55972" y="42985"/>
                  </a:cubicBezTo>
                  <a:cubicBezTo>
                    <a:pt x="56109" y="43002"/>
                    <a:pt x="56263" y="43105"/>
                    <a:pt x="56366" y="43208"/>
                  </a:cubicBezTo>
                  <a:cubicBezTo>
                    <a:pt x="56794" y="43688"/>
                    <a:pt x="57188" y="44201"/>
                    <a:pt x="57616" y="44681"/>
                  </a:cubicBezTo>
                  <a:cubicBezTo>
                    <a:pt x="59979" y="47387"/>
                    <a:pt x="62343" y="50076"/>
                    <a:pt x="64707" y="52782"/>
                  </a:cubicBezTo>
                  <a:cubicBezTo>
                    <a:pt x="65426" y="53604"/>
                    <a:pt x="65837" y="54546"/>
                    <a:pt x="65940" y="55659"/>
                  </a:cubicBezTo>
                  <a:cubicBezTo>
                    <a:pt x="65991" y="56139"/>
                    <a:pt x="66179" y="56636"/>
                    <a:pt x="66334" y="57098"/>
                  </a:cubicBezTo>
                  <a:cubicBezTo>
                    <a:pt x="66385" y="57218"/>
                    <a:pt x="66608" y="57372"/>
                    <a:pt x="66727" y="57372"/>
                  </a:cubicBezTo>
                  <a:cubicBezTo>
                    <a:pt x="66830" y="57355"/>
                    <a:pt x="66967" y="57149"/>
                    <a:pt x="67019" y="56995"/>
                  </a:cubicBezTo>
                  <a:cubicBezTo>
                    <a:pt x="67121" y="56704"/>
                    <a:pt x="67173" y="56379"/>
                    <a:pt x="67241" y="56105"/>
                  </a:cubicBezTo>
                  <a:cubicBezTo>
                    <a:pt x="68269" y="56790"/>
                    <a:pt x="69211" y="57492"/>
                    <a:pt x="70221" y="58074"/>
                  </a:cubicBezTo>
                  <a:cubicBezTo>
                    <a:pt x="71078" y="58554"/>
                    <a:pt x="72020" y="58896"/>
                    <a:pt x="72945" y="59290"/>
                  </a:cubicBezTo>
                  <a:cubicBezTo>
                    <a:pt x="72985" y="59307"/>
                    <a:pt x="73030" y="59313"/>
                    <a:pt x="73079" y="59313"/>
                  </a:cubicBezTo>
                  <a:cubicBezTo>
                    <a:pt x="73177" y="59313"/>
                    <a:pt x="73287" y="59290"/>
                    <a:pt x="73390" y="59290"/>
                  </a:cubicBezTo>
                  <a:cubicBezTo>
                    <a:pt x="73373" y="59136"/>
                    <a:pt x="73373" y="58948"/>
                    <a:pt x="73321" y="58811"/>
                  </a:cubicBezTo>
                  <a:cubicBezTo>
                    <a:pt x="73047" y="58211"/>
                    <a:pt x="72551" y="57852"/>
                    <a:pt x="72003" y="57543"/>
                  </a:cubicBezTo>
                  <a:cubicBezTo>
                    <a:pt x="71694" y="57372"/>
                    <a:pt x="71386" y="57167"/>
                    <a:pt x="71061" y="56978"/>
                  </a:cubicBezTo>
                  <a:cubicBezTo>
                    <a:pt x="71095" y="56927"/>
                    <a:pt x="71112" y="56875"/>
                    <a:pt x="71129" y="56824"/>
                  </a:cubicBezTo>
                  <a:cubicBezTo>
                    <a:pt x="71814" y="56995"/>
                    <a:pt x="72516" y="57167"/>
                    <a:pt x="73202" y="57321"/>
                  </a:cubicBezTo>
                  <a:cubicBezTo>
                    <a:pt x="73281" y="57338"/>
                    <a:pt x="73361" y="57344"/>
                    <a:pt x="73441" y="57344"/>
                  </a:cubicBezTo>
                  <a:cubicBezTo>
                    <a:pt x="73601" y="57344"/>
                    <a:pt x="73761" y="57321"/>
                    <a:pt x="73921" y="57321"/>
                  </a:cubicBezTo>
                  <a:cubicBezTo>
                    <a:pt x="73801" y="57098"/>
                    <a:pt x="73732" y="56790"/>
                    <a:pt x="73544" y="56687"/>
                  </a:cubicBezTo>
                  <a:cubicBezTo>
                    <a:pt x="72962" y="56344"/>
                    <a:pt x="72362" y="56002"/>
                    <a:pt x="71729" y="55813"/>
                  </a:cubicBezTo>
                  <a:cubicBezTo>
                    <a:pt x="70119" y="55334"/>
                    <a:pt x="68594" y="54666"/>
                    <a:pt x="67207" y="53707"/>
                  </a:cubicBezTo>
                  <a:cubicBezTo>
                    <a:pt x="66882" y="53484"/>
                    <a:pt x="66556" y="53193"/>
                    <a:pt x="66334" y="52868"/>
                  </a:cubicBezTo>
                  <a:cubicBezTo>
                    <a:pt x="65100" y="51035"/>
                    <a:pt x="63884" y="49220"/>
                    <a:pt x="62189" y="47798"/>
                  </a:cubicBezTo>
                  <a:cubicBezTo>
                    <a:pt x="60373" y="46257"/>
                    <a:pt x="58883" y="44475"/>
                    <a:pt x="57513" y="42557"/>
                  </a:cubicBezTo>
                  <a:cubicBezTo>
                    <a:pt x="57445" y="42454"/>
                    <a:pt x="57445" y="42300"/>
                    <a:pt x="57445" y="42180"/>
                  </a:cubicBezTo>
                  <a:cubicBezTo>
                    <a:pt x="57428" y="41872"/>
                    <a:pt x="57513" y="41547"/>
                    <a:pt x="57462" y="41255"/>
                  </a:cubicBezTo>
                  <a:cubicBezTo>
                    <a:pt x="57376" y="40810"/>
                    <a:pt x="57222" y="40365"/>
                    <a:pt x="57119" y="39937"/>
                  </a:cubicBezTo>
                  <a:cubicBezTo>
                    <a:pt x="57439" y="39937"/>
                    <a:pt x="57751" y="39929"/>
                    <a:pt x="58061" y="39929"/>
                  </a:cubicBezTo>
                  <a:cubicBezTo>
                    <a:pt x="58215" y="39929"/>
                    <a:pt x="58370" y="39931"/>
                    <a:pt x="58524" y="39937"/>
                  </a:cubicBezTo>
                  <a:cubicBezTo>
                    <a:pt x="58626" y="39937"/>
                    <a:pt x="58763" y="39988"/>
                    <a:pt x="58866" y="40057"/>
                  </a:cubicBezTo>
                  <a:cubicBezTo>
                    <a:pt x="60082" y="40827"/>
                    <a:pt x="61264" y="41632"/>
                    <a:pt x="62514" y="42352"/>
                  </a:cubicBezTo>
                  <a:cubicBezTo>
                    <a:pt x="65066" y="43842"/>
                    <a:pt x="67344" y="45691"/>
                    <a:pt x="69485" y="47712"/>
                  </a:cubicBezTo>
                  <a:cubicBezTo>
                    <a:pt x="70016" y="48209"/>
                    <a:pt x="70016" y="48243"/>
                    <a:pt x="69656" y="48877"/>
                  </a:cubicBezTo>
                  <a:cubicBezTo>
                    <a:pt x="69382" y="49374"/>
                    <a:pt x="69485" y="49819"/>
                    <a:pt x="69742" y="50264"/>
                  </a:cubicBezTo>
                  <a:cubicBezTo>
                    <a:pt x="69790" y="50360"/>
                    <a:pt x="69928" y="50471"/>
                    <a:pt x="70016" y="50471"/>
                  </a:cubicBezTo>
                  <a:cubicBezTo>
                    <a:pt x="70022" y="50471"/>
                    <a:pt x="70027" y="50471"/>
                    <a:pt x="70033" y="50470"/>
                  </a:cubicBezTo>
                  <a:cubicBezTo>
                    <a:pt x="70153" y="50453"/>
                    <a:pt x="70256" y="50316"/>
                    <a:pt x="70324" y="50213"/>
                  </a:cubicBezTo>
                  <a:cubicBezTo>
                    <a:pt x="70393" y="50093"/>
                    <a:pt x="70410" y="49939"/>
                    <a:pt x="70461" y="49802"/>
                  </a:cubicBezTo>
                  <a:cubicBezTo>
                    <a:pt x="70601" y="49417"/>
                    <a:pt x="70717" y="49262"/>
                    <a:pt x="70950" y="49262"/>
                  </a:cubicBezTo>
                  <a:cubicBezTo>
                    <a:pt x="71059" y="49262"/>
                    <a:pt x="71194" y="49296"/>
                    <a:pt x="71369" y="49357"/>
                  </a:cubicBezTo>
                  <a:cubicBezTo>
                    <a:pt x="71626" y="49459"/>
                    <a:pt x="71883" y="49562"/>
                    <a:pt x="72157" y="49613"/>
                  </a:cubicBezTo>
                  <a:cubicBezTo>
                    <a:pt x="73630" y="49853"/>
                    <a:pt x="75171" y="49870"/>
                    <a:pt x="76593" y="50401"/>
                  </a:cubicBezTo>
                  <a:lnTo>
                    <a:pt x="76644" y="50401"/>
                  </a:lnTo>
                  <a:cubicBezTo>
                    <a:pt x="76735" y="50416"/>
                    <a:pt x="76814" y="50424"/>
                    <a:pt x="76881" y="50424"/>
                  </a:cubicBezTo>
                  <a:cubicBezTo>
                    <a:pt x="77206" y="50424"/>
                    <a:pt x="77260" y="50245"/>
                    <a:pt x="77089" y="49819"/>
                  </a:cubicBezTo>
                  <a:cubicBezTo>
                    <a:pt x="77072" y="49750"/>
                    <a:pt x="77038" y="49665"/>
                    <a:pt x="77038" y="49579"/>
                  </a:cubicBezTo>
                  <a:cubicBezTo>
                    <a:pt x="76969" y="48894"/>
                    <a:pt x="76644" y="48397"/>
                    <a:pt x="75976" y="48209"/>
                  </a:cubicBezTo>
                  <a:cubicBezTo>
                    <a:pt x="75462" y="48055"/>
                    <a:pt x="74948" y="47952"/>
                    <a:pt x="74418" y="47918"/>
                  </a:cubicBezTo>
                  <a:cubicBezTo>
                    <a:pt x="73664" y="47849"/>
                    <a:pt x="72893" y="47867"/>
                    <a:pt x="72122" y="47798"/>
                  </a:cubicBezTo>
                  <a:cubicBezTo>
                    <a:pt x="71335" y="47747"/>
                    <a:pt x="70547" y="47627"/>
                    <a:pt x="70136" y="46805"/>
                  </a:cubicBezTo>
                  <a:cubicBezTo>
                    <a:pt x="70119" y="46770"/>
                    <a:pt x="70084" y="46736"/>
                    <a:pt x="70050" y="46702"/>
                  </a:cubicBezTo>
                  <a:cubicBezTo>
                    <a:pt x="68115" y="44338"/>
                    <a:pt x="65683" y="42643"/>
                    <a:pt x="63011" y="41238"/>
                  </a:cubicBezTo>
                  <a:cubicBezTo>
                    <a:pt x="62000" y="40707"/>
                    <a:pt x="61076" y="40022"/>
                    <a:pt x="60134" y="39389"/>
                  </a:cubicBezTo>
                  <a:cubicBezTo>
                    <a:pt x="60014" y="39303"/>
                    <a:pt x="59842" y="39132"/>
                    <a:pt x="59860" y="39012"/>
                  </a:cubicBezTo>
                  <a:cubicBezTo>
                    <a:pt x="59911" y="38584"/>
                    <a:pt x="59688" y="38292"/>
                    <a:pt x="59466" y="37984"/>
                  </a:cubicBezTo>
                  <a:cubicBezTo>
                    <a:pt x="58729" y="36991"/>
                    <a:pt x="58215" y="35895"/>
                    <a:pt x="58010" y="34662"/>
                  </a:cubicBezTo>
                  <a:cubicBezTo>
                    <a:pt x="57976" y="34473"/>
                    <a:pt x="58027" y="34216"/>
                    <a:pt x="58130" y="34062"/>
                  </a:cubicBezTo>
                  <a:cubicBezTo>
                    <a:pt x="59209" y="32658"/>
                    <a:pt x="59825" y="31048"/>
                    <a:pt x="60305" y="29352"/>
                  </a:cubicBezTo>
                  <a:cubicBezTo>
                    <a:pt x="60870" y="27434"/>
                    <a:pt x="61469" y="25533"/>
                    <a:pt x="62035" y="23615"/>
                  </a:cubicBezTo>
                  <a:cubicBezTo>
                    <a:pt x="62549" y="21953"/>
                    <a:pt x="63662" y="20823"/>
                    <a:pt x="65203" y="20035"/>
                  </a:cubicBezTo>
                  <a:cubicBezTo>
                    <a:pt x="66077" y="19590"/>
                    <a:pt x="66984" y="19127"/>
                    <a:pt x="67772" y="18545"/>
                  </a:cubicBezTo>
                  <a:cubicBezTo>
                    <a:pt x="69468" y="17278"/>
                    <a:pt x="71078" y="15907"/>
                    <a:pt x="72739" y="14606"/>
                  </a:cubicBezTo>
                  <a:cubicBezTo>
                    <a:pt x="73373" y="14109"/>
                    <a:pt x="74041" y="13647"/>
                    <a:pt x="74743" y="13236"/>
                  </a:cubicBezTo>
                  <a:cubicBezTo>
                    <a:pt x="75609" y="12749"/>
                    <a:pt x="76484" y="12500"/>
                    <a:pt x="77364" y="12500"/>
                  </a:cubicBezTo>
                  <a:cubicBezTo>
                    <a:pt x="78189" y="12500"/>
                    <a:pt x="79018" y="12719"/>
                    <a:pt x="79847" y="13167"/>
                  </a:cubicBezTo>
                  <a:cubicBezTo>
                    <a:pt x="80823" y="13698"/>
                    <a:pt x="81851" y="14041"/>
                    <a:pt x="82930" y="14229"/>
                  </a:cubicBezTo>
                  <a:cubicBezTo>
                    <a:pt x="83615" y="14332"/>
                    <a:pt x="84266" y="14503"/>
                    <a:pt x="84882" y="14897"/>
                  </a:cubicBezTo>
                  <a:cubicBezTo>
                    <a:pt x="86132" y="15719"/>
                    <a:pt x="87434" y="16507"/>
                    <a:pt x="88719" y="17278"/>
                  </a:cubicBezTo>
                  <a:cubicBezTo>
                    <a:pt x="88993" y="17432"/>
                    <a:pt x="89301" y="17534"/>
                    <a:pt x="89609" y="17586"/>
                  </a:cubicBezTo>
                  <a:cubicBezTo>
                    <a:pt x="89630" y="17588"/>
                    <a:pt x="89649" y="17589"/>
                    <a:pt x="89668" y="17589"/>
                  </a:cubicBezTo>
                  <a:cubicBezTo>
                    <a:pt x="90002" y="17589"/>
                    <a:pt x="90129" y="17312"/>
                    <a:pt x="89935" y="17021"/>
                  </a:cubicBezTo>
                  <a:cubicBezTo>
                    <a:pt x="89780" y="16781"/>
                    <a:pt x="89558" y="16592"/>
                    <a:pt x="89335" y="16387"/>
                  </a:cubicBezTo>
                  <a:cubicBezTo>
                    <a:pt x="87571" y="14794"/>
                    <a:pt x="85790" y="13201"/>
                    <a:pt x="84009" y="11591"/>
                  </a:cubicBezTo>
                  <a:cubicBezTo>
                    <a:pt x="83923" y="11523"/>
                    <a:pt x="83837" y="11403"/>
                    <a:pt x="83820" y="11300"/>
                  </a:cubicBezTo>
                  <a:cubicBezTo>
                    <a:pt x="83446" y="9698"/>
                    <a:pt x="82116" y="8960"/>
                    <a:pt x="80792" y="8960"/>
                  </a:cubicBezTo>
                  <a:cubicBezTo>
                    <a:pt x="80601" y="8960"/>
                    <a:pt x="80411" y="8975"/>
                    <a:pt x="80224" y="9005"/>
                  </a:cubicBezTo>
                  <a:cubicBezTo>
                    <a:pt x="78905" y="9211"/>
                    <a:pt x="77637" y="9639"/>
                    <a:pt x="76336" y="9964"/>
                  </a:cubicBezTo>
                  <a:cubicBezTo>
                    <a:pt x="74726" y="10358"/>
                    <a:pt x="73356" y="11249"/>
                    <a:pt x="72020" y="12174"/>
                  </a:cubicBezTo>
                  <a:cubicBezTo>
                    <a:pt x="69314" y="14075"/>
                    <a:pt x="66522" y="15787"/>
                    <a:pt x="63319" y="16781"/>
                  </a:cubicBezTo>
                  <a:cubicBezTo>
                    <a:pt x="60853" y="17534"/>
                    <a:pt x="58335" y="17911"/>
                    <a:pt x="55800" y="18271"/>
                  </a:cubicBezTo>
                  <a:cubicBezTo>
                    <a:pt x="54928" y="18395"/>
                    <a:pt x="54064" y="18459"/>
                    <a:pt x="53207" y="18459"/>
                  </a:cubicBezTo>
                  <a:cubicBezTo>
                    <a:pt x="51338" y="18459"/>
                    <a:pt x="49502" y="18152"/>
                    <a:pt x="47682" y="17483"/>
                  </a:cubicBezTo>
                  <a:cubicBezTo>
                    <a:pt x="45490" y="16695"/>
                    <a:pt x="43332" y="15839"/>
                    <a:pt x="41482" y="14417"/>
                  </a:cubicBezTo>
                  <a:cubicBezTo>
                    <a:pt x="40335" y="13527"/>
                    <a:pt x="39204" y="12585"/>
                    <a:pt x="38091" y="11660"/>
                  </a:cubicBezTo>
                  <a:cubicBezTo>
                    <a:pt x="36447" y="10273"/>
                    <a:pt x="34854" y="8765"/>
                    <a:pt x="32816" y="7943"/>
                  </a:cubicBezTo>
                  <a:cubicBezTo>
                    <a:pt x="31497" y="7412"/>
                    <a:pt x="30127" y="7001"/>
                    <a:pt x="28740" y="6710"/>
                  </a:cubicBezTo>
                  <a:cubicBezTo>
                    <a:pt x="26599" y="6248"/>
                    <a:pt x="24441" y="5957"/>
                    <a:pt x="22283" y="5545"/>
                  </a:cubicBezTo>
                  <a:cubicBezTo>
                    <a:pt x="20348" y="5186"/>
                    <a:pt x="18395" y="4809"/>
                    <a:pt x="16597" y="3953"/>
                  </a:cubicBezTo>
                  <a:cubicBezTo>
                    <a:pt x="14644" y="3045"/>
                    <a:pt x="12760" y="2000"/>
                    <a:pt x="10825" y="1041"/>
                  </a:cubicBezTo>
                  <a:cubicBezTo>
                    <a:pt x="10020" y="647"/>
                    <a:pt x="9164" y="339"/>
                    <a:pt x="8324" y="31"/>
                  </a:cubicBezTo>
                  <a:cubicBezTo>
                    <a:pt x="8268" y="10"/>
                    <a:pt x="8197" y="0"/>
                    <a:pt x="81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0" name="Google Shape;4870;p41"/>
            <p:cNvSpPr/>
            <p:nvPr/>
          </p:nvSpPr>
          <p:spPr>
            <a:xfrm>
              <a:off x="3601050" y="1984650"/>
              <a:ext cx="423050" cy="151175"/>
            </a:xfrm>
            <a:custGeom>
              <a:avLst/>
              <a:gdLst/>
              <a:ahLst/>
              <a:cxnLst/>
              <a:rect l="l" t="t" r="r" b="b"/>
              <a:pathLst>
                <a:path w="16922" h="6047" extrusionOk="0">
                  <a:moveTo>
                    <a:pt x="16836" y="0"/>
                  </a:moveTo>
                  <a:cubicBezTo>
                    <a:pt x="16750" y="35"/>
                    <a:pt x="16665" y="69"/>
                    <a:pt x="16596" y="120"/>
                  </a:cubicBezTo>
                  <a:cubicBezTo>
                    <a:pt x="15534" y="754"/>
                    <a:pt x="14507" y="1456"/>
                    <a:pt x="13428" y="2039"/>
                  </a:cubicBezTo>
                  <a:cubicBezTo>
                    <a:pt x="10619" y="3546"/>
                    <a:pt x="7536" y="4248"/>
                    <a:pt x="4470" y="4950"/>
                  </a:cubicBezTo>
                  <a:cubicBezTo>
                    <a:pt x="2980" y="5276"/>
                    <a:pt x="1490" y="5601"/>
                    <a:pt x="0" y="5926"/>
                  </a:cubicBezTo>
                  <a:cubicBezTo>
                    <a:pt x="17" y="5961"/>
                    <a:pt x="17" y="6012"/>
                    <a:pt x="17" y="6046"/>
                  </a:cubicBezTo>
                  <a:cubicBezTo>
                    <a:pt x="1935" y="5652"/>
                    <a:pt x="3871" y="5241"/>
                    <a:pt x="5789" y="4847"/>
                  </a:cubicBezTo>
                  <a:cubicBezTo>
                    <a:pt x="8632" y="4265"/>
                    <a:pt x="11389" y="3443"/>
                    <a:pt x="13959" y="2056"/>
                  </a:cubicBezTo>
                  <a:cubicBezTo>
                    <a:pt x="14832" y="1593"/>
                    <a:pt x="15671" y="1045"/>
                    <a:pt x="16510" y="531"/>
                  </a:cubicBezTo>
                  <a:cubicBezTo>
                    <a:pt x="16682" y="429"/>
                    <a:pt x="16784" y="257"/>
                    <a:pt x="16922" y="103"/>
                  </a:cubicBezTo>
                  <a:cubicBezTo>
                    <a:pt x="16887" y="69"/>
                    <a:pt x="16870" y="35"/>
                    <a:pt x="1683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1" name="Google Shape;4871;p41"/>
            <p:cNvSpPr/>
            <p:nvPr/>
          </p:nvSpPr>
          <p:spPr>
            <a:xfrm>
              <a:off x="4446675" y="2705700"/>
              <a:ext cx="176025" cy="94075"/>
            </a:xfrm>
            <a:custGeom>
              <a:avLst/>
              <a:gdLst/>
              <a:ahLst/>
              <a:cxnLst/>
              <a:rect l="l" t="t" r="r" b="b"/>
              <a:pathLst>
                <a:path w="7041" h="3763" extrusionOk="0">
                  <a:moveTo>
                    <a:pt x="5002" y="0"/>
                  </a:moveTo>
                  <a:cubicBezTo>
                    <a:pt x="4882" y="69"/>
                    <a:pt x="4728" y="137"/>
                    <a:pt x="4642" y="240"/>
                  </a:cubicBezTo>
                  <a:cubicBezTo>
                    <a:pt x="4385" y="583"/>
                    <a:pt x="4163" y="942"/>
                    <a:pt x="3923" y="1302"/>
                  </a:cubicBezTo>
                  <a:cubicBezTo>
                    <a:pt x="3872" y="1405"/>
                    <a:pt x="3854" y="1542"/>
                    <a:pt x="3769" y="1593"/>
                  </a:cubicBezTo>
                  <a:cubicBezTo>
                    <a:pt x="2947" y="2176"/>
                    <a:pt x="2125" y="2758"/>
                    <a:pt x="1268" y="3289"/>
                  </a:cubicBezTo>
                  <a:cubicBezTo>
                    <a:pt x="1080" y="3392"/>
                    <a:pt x="789" y="3340"/>
                    <a:pt x="549" y="3374"/>
                  </a:cubicBezTo>
                  <a:cubicBezTo>
                    <a:pt x="583" y="3118"/>
                    <a:pt x="566" y="2826"/>
                    <a:pt x="686" y="2638"/>
                  </a:cubicBezTo>
                  <a:cubicBezTo>
                    <a:pt x="1097" y="2039"/>
                    <a:pt x="1577" y="1473"/>
                    <a:pt x="2022" y="908"/>
                  </a:cubicBezTo>
                  <a:cubicBezTo>
                    <a:pt x="2125" y="771"/>
                    <a:pt x="2227" y="651"/>
                    <a:pt x="2313" y="531"/>
                  </a:cubicBezTo>
                  <a:cubicBezTo>
                    <a:pt x="2296" y="497"/>
                    <a:pt x="2279" y="480"/>
                    <a:pt x="2245" y="463"/>
                  </a:cubicBezTo>
                  <a:cubicBezTo>
                    <a:pt x="2176" y="497"/>
                    <a:pt x="2090" y="514"/>
                    <a:pt x="2039" y="566"/>
                  </a:cubicBezTo>
                  <a:cubicBezTo>
                    <a:pt x="1525" y="1199"/>
                    <a:pt x="977" y="1816"/>
                    <a:pt x="480" y="2467"/>
                  </a:cubicBezTo>
                  <a:cubicBezTo>
                    <a:pt x="258" y="2792"/>
                    <a:pt x="1" y="3186"/>
                    <a:pt x="343" y="3563"/>
                  </a:cubicBezTo>
                  <a:cubicBezTo>
                    <a:pt x="469" y="3708"/>
                    <a:pt x="610" y="3762"/>
                    <a:pt x="754" y="3762"/>
                  </a:cubicBezTo>
                  <a:cubicBezTo>
                    <a:pt x="982" y="3762"/>
                    <a:pt x="1216" y="3627"/>
                    <a:pt x="1405" y="3512"/>
                  </a:cubicBezTo>
                  <a:cubicBezTo>
                    <a:pt x="2159" y="3066"/>
                    <a:pt x="2878" y="2570"/>
                    <a:pt x="3615" y="2090"/>
                  </a:cubicBezTo>
                  <a:cubicBezTo>
                    <a:pt x="3735" y="2021"/>
                    <a:pt x="3889" y="1970"/>
                    <a:pt x="4026" y="1970"/>
                  </a:cubicBezTo>
                  <a:cubicBezTo>
                    <a:pt x="4254" y="1970"/>
                    <a:pt x="4505" y="2031"/>
                    <a:pt x="4729" y="2031"/>
                  </a:cubicBezTo>
                  <a:cubicBezTo>
                    <a:pt x="4840" y="2031"/>
                    <a:pt x="4945" y="2016"/>
                    <a:pt x="5036" y="1970"/>
                  </a:cubicBezTo>
                  <a:cubicBezTo>
                    <a:pt x="5670" y="1696"/>
                    <a:pt x="6252" y="1285"/>
                    <a:pt x="6852" y="908"/>
                  </a:cubicBezTo>
                  <a:cubicBezTo>
                    <a:pt x="6954" y="840"/>
                    <a:pt x="6989" y="686"/>
                    <a:pt x="7040" y="566"/>
                  </a:cubicBezTo>
                  <a:lnTo>
                    <a:pt x="6937" y="480"/>
                  </a:lnTo>
                  <a:cubicBezTo>
                    <a:pt x="6663" y="668"/>
                    <a:pt x="6406" y="891"/>
                    <a:pt x="6098" y="1062"/>
                  </a:cubicBezTo>
                  <a:cubicBezTo>
                    <a:pt x="5653" y="1319"/>
                    <a:pt x="5207" y="1559"/>
                    <a:pt x="4711" y="1730"/>
                  </a:cubicBezTo>
                  <a:cubicBezTo>
                    <a:pt x="4627" y="1761"/>
                    <a:pt x="4553" y="1775"/>
                    <a:pt x="4492" y="1775"/>
                  </a:cubicBezTo>
                  <a:cubicBezTo>
                    <a:pt x="4275" y="1775"/>
                    <a:pt x="4201" y="1599"/>
                    <a:pt x="4334" y="1319"/>
                  </a:cubicBezTo>
                  <a:cubicBezTo>
                    <a:pt x="4488" y="1011"/>
                    <a:pt x="4711" y="737"/>
                    <a:pt x="4882" y="446"/>
                  </a:cubicBezTo>
                  <a:cubicBezTo>
                    <a:pt x="4968" y="326"/>
                    <a:pt x="5019" y="206"/>
                    <a:pt x="5105" y="86"/>
                  </a:cubicBezTo>
                  <a:cubicBezTo>
                    <a:pt x="5070" y="52"/>
                    <a:pt x="5036" y="35"/>
                    <a:pt x="5002"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2" name="Google Shape;4872;p41"/>
            <p:cNvSpPr/>
            <p:nvPr/>
          </p:nvSpPr>
          <p:spPr>
            <a:xfrm>
              <a:off x="3890925" y="2126375"/>
              <a:ext cx="120750" cy="164975"/>
            </a:xfrm>
            <a:custGeom>
              <a:avLst/>
              <a:gdLst/>
              <a:ahLst/>
              <a:cxnLst/>
              <a:rect l="l" t="t" r="r" b="b"/>
              <a:pathLst>
                <a:path w="4830" h="6599" extrusionOk="0">
                  <a:moveTo>
                    <a:pt x="565" y="0"/>
                  </a:moveTo>
                  <a:cubicBezTo>
                    <a:pt x="514" y="138"/>
                    <a:pt x="462" y="275"/>
                    <a:pt x="394" y="394"/>
                  </a:cubicBezTo>
                  <a:cubicBezTo>
                    <a:pt x="0" y="1011"/>
                    <a:pt x="69" y="1816"/>
                    <a:pt x="599" y="2330"/>
                  </a:cubicBezTo>
                  <a:cubicBezTo>
                    <a:pt x="976" y="2689"/>
                    <a:pt x="1216" y="3083"/>
                    <a:pt x="1233" y="3597"/>
                  </a:cubicBezTo>
                  <a:cubicBezTo>
                    <a:pt x="1267" y="3957"/>
                    <a:pt x="1456" y="4248"/>
                    <a:pt x="1781" y="4299"/>
                  </a:cubicBezTo>
                  <a:cubicBezTo>
                    <a:pt x="2912" y="4505"/>
                    <a:pt x="3648" y="5121"/>
                    <a:pt x="4059" y="6218"/>
                  </a:cubicBezTo>
                  <a:cubicBezTo>
                    <a:pt x="4145" y="6432"/>
                    <a:pt x="4349" y="6598"/>
                    <a:pt x="4643" y="6598"/>
                  </a:cubicBezTo>
                  <a:cubicBezTo>
                    <a:pt x="4702" y="6598"/>
                    <a:pt x="4764" y="6592"/>
                    <a:pt x="4830" y="6577"/>
                  </a:cubicBezTo>
                  <a:cubicBezTo>
                    <a:pt x="4607" y="6303"/>
                    <a:pt x="4350" y="6081"/>
                    <a:pt x="4248" y="5807"/>
                  </a:cubicBezTo>
                  <a:cubicBezTo>
                    <a:pt x="3871" y="4830"/>
                    <a:pt x="3203" y="4248"/>
                    <a:pt x="2158" y="4094"/>
                  </a:cubicBezTo>
                  <a:cubicBezTo>
                    <a:pt x="1815" y="4042"/>
                    <a:pt x="1559" y="3820"/>
                    <a:pt x="1541" y="3426"/>
                  </a:cubicBezTo>
                  <a:cubicBezTo>
                    <a:pt x="1507" y="2912"/>
                    <a:pt x="1250" y="2518"/>
                    <a:pt x="873" y="2176"/>
                  </a:cubicBezTo>
                  <a:cubicBezTo>
                    <a:pt x="428" y="1747"/>
                    <a:pt x="325" y="1165"/>
                    <a:pt x="582" y="600"/>
                  </a:cubicBezTo>
                  <a:cubicBezTo>
                    <a:pt x="634" y="463"/>
                    <a:pt x="702" y="326"/>
                    <a:pt x="771" y="189"/>
                  </a:cubicBezTo>
                  <a:cubicBezTo>
                    <a:pt x="702" y="120"/>
                    <a:pt x="634" y="69"/>
                    <a:pt x="565"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3" name="Google Shape;4873;p41"/>
            <p:cNvSpPr/>
            <p:nvPr/>
          </p:nvSpPr>
          <p:spPr>
            <a:xfrm>
              <a:off x="4428275" y="2843575"/>
              <a:ext cx="131475" cy="80950"/>
            </a:xfrm>
            <a:custGeom>
              <a:avLst/>
              <a:gdLst/>
              <a:ahLst/>
              <a:cxnLst/>
              <a:rect l="l" t="t" r="r" b="b"/>
              <a:pathLst>
                <a:path w="5259" h="3238" extrusionOk="0">
                  <a:moveTo>
                    <a:pt x="5241" y="0"/>
                  </a:moveTo>
                  <a:cubicBezTo>
                    <a:pt x="5121" y="86"/>
                    <a:pt x="5001" y="155"/>
                    <a:pt x="4882" y="240"/>
                  </a:cubicBezTo>
                  <a:cubicBezTo>
                    <a:pt x="4077" y="891"/>
                    <a:pt x="3289" y="1559"/>
                    <a:pt x="2450" y="2176"/>
                  </a:cubicBezTo>
                  <a:cubicBezTo>
                    <a:pt x="2073" y="2467"/>
                    <a:pt x="1610" y="2655"/>
                    <a:pt x="1165" y="2843"/>
                  </a:cubicBezTo>
                  <a:cubicBezTo>
                    <a:pt x="1134" y="2854"/>
                    <a:pt x="1098" y="2859"/>
                    <a:pt x="1059" y="2859"/>
                  </a:cubicBezTo>
                  <a:cubicBezTo>
                    <a:pt x="907" y="2859"/>
                    <a:pt x="716" y="2785"/>
                    <a:pt x="634" y="2689"/>
                  </a:cubicBezTo>
                  <a:cubicBezTo>
                    <a:pt x="548" y="2621"/>
                    <a:pt x="583" y="2347"/>
                    <a:pt x="668" y="2193"/>
                  </a:cubicBezTo>
                  <a:cubicBezTo>
                    <a:pt x="805" y="1936"/>
                    <a:pt x="994" y="1696"/>
                    <a:pt x="1165" y="1456"/>
                  </a:cubicBezTo>
                  <a:cubicBezTo>
                    <a:pt x="1251" y="1302"/>
                    <a:pt x="1336" y="1148"/>
                    <a:pt x="1405" y="994"/>
                  </a:cubicBezTo>
                  <a:lnTo>
                    <a:pt x="1285" y="891"/>
                  </a:lnTo>
                  <a:cubicBezTo>
                    <a:pt x="788" y="1182"/>
                    <a:pt x="514" y="1679"/>
                    <a:pt x="274" y="2176"/>
                  </a:cubicBezTo>
                  <a:cubicBezTo>
                    <a:pt x="0" y="2689"/>
                    <a:pt x="326" y="3203"/>
                    <a:pt x="908" y="3237"/>
                  </a:cubicBezTo>
                  <a:cubicBezTo>
                    <a:pt x="1114" y="3237"/>
                    <a:pt x="1353" y="3186"/>
                    <a:pt x="1542" y="3100"/>
                  </a:cubicBezTo>
                  <a:cubicBezTo>
                    <a:pt x="2998" y="2364"/>
                    <a:pt x="4145" y="1234"/>
                    <a:pt x="5258" y="69"/>
                  </a:cubicBezTo>
                  <a:cubicBezTo>
                    <a:pt x="5258" y="69"/>
                    <a:pt x="5241" y="52"/>
                    <a:pt x="524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4" name="Google Shape;4874;p41"/>
            <p:cNvSpPr/>
            <p:nvPr/>
          </p:nvSpPr>
          <p:spPr>
            <a:xfrm>
              <a:off x="4070325" y="2375150"/>
              <a:ext cx="133175" cy="139250"/>
            </a:xfrm>
            <a:custGeom>
              <a:avLst/>
              <a:gdLst/>
              <a:ahLst/>
              <a:cxnLst/>
              <a:rect l="l" t="t" r="r" b="b"/>
              <a:pathLst>
                <a:path w="5327" h="5570" extrusionOk="0">
                  <a:moveTo>
                    <a:pt x="377" y="0"/>
                  </a:moveTo>
                  <a:lnTo>
                    <a:pt x="377" y="0"/>
                  </a:lnTo>
                  <a:cubicBezTo>
                    <a:pt x="0" y="857"/>
                    <a:pt x="497" y="1987"/>
                    <a:pt x="1370" y="2398"/>
                  </a:cubicBezTo>
                  <a:cubicBezTo>
                    <a:pt x="1953" y="2689"/>
                    <a:pt x="2312" y="3100"/>
                    <a:pt x="2501" y="3734"/>
                  </a:cubicBezTo>
                  <a:cubicBezTo>
                    <a:pt x="2843" y="4899"/>
                    <a:pt x="3717" y="5378"/>
                    <a:pt x="4967" y="5567"/>
                  </a:cubicBezTo>
                  <a:cubicBezTo>
                    <a:pt x="4980" y="5569"/>
                    <a:pt x="4993" y="5569"/>
                    <a:pt x="5006" y="5569"/>
                  </a:cubicBezTo>
                  <a:cubicBezTo>
                    <a:pt x="5113" y="5569"/>
                    <a:pt x="5218" y="5513"/>
                    <a:pt x="5310" y="5498"/>
                  </a:cubicBezTo>
                  <a:cubicBezTo>
                    <a:pt x="5327" y="5447"/>
                    <a:pt x="5327" y="5395"/>
                    <a:pt x="5327" y="5344"/>
                  </a:cubicBezTo>
                  <a:cubicBezTo>
                    <a:pt x="5104" y="5293"/>
                    <a:pt x="4899" y="5207"/>
                    <a:pt x="4676" y="5156"/>
                  </a:cubicBezTo>
                  <a:cubicBezTo>
                    <a:pt x="3683" y="4950"/>
                    <a:pt x="2997" y="4436"/>
                    <a:pt x="2741" y="3426"/>
                  </a:cubicBezTo>
                  <a:cubicBezTo>
                    <a:pt x="2586" y="2861"/>
                    <a:pt x="2210" y="2467"/>
                    <a:pt x="1679" y="2227"/>
                  </a:cubicBezTo>
                  <a:cubicBezTo>
                    <a:pt x="874" y="1867"/>
                    <a:pt x="514" y="1216"/>
                    <a:pt x="446" y="360"/>
                  </a:cubicBezTo>
                  <a:cubicBezTo>
                    <a:pt x="446" y="240"/>
                    <a:pt x="411" y="120"/>
                    <a:pt x="37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5" name="Google Shape;4875;p41"/>
            <p:cNvSpPr/>
            <p:nvPr/>
          </p:nvSpPr>
          <p:spPr>
            <a:xfrm>
              <a:off x="4940800" y="2304075"/>
              <a:ext cx="76250" cy="200400"/>
            </a:xfrm>
            <a:custGeom>
              <a:avLst/>
              <a:gdLst/>
              <a:ahLst/>
              <a:cxnLst/>
              <a:rect l="l" t="t" r="r" b="b"/>
              <a:pathLst>
                <a:path w="3050" h="8016" extrusionOk="0">
                  <a:moveTo>
                    <a:pt x="2707" y="0"/>
                  </a:moveTo>
                  <a:lnTo>
                    <a:pt x="2707" y="0"/>
                  </a:lnTo>
                  <a:cubicBezTo>
                    <a:pt x="2450" y="908"/>
                    <a:pt x="2244" y="1816"/>
                    <a:pt x="2004" y="2723"/>
                  </a:cubicBezTo>
                  <a:cubicBezTo>
                    <a:pt x="1782" y="3614"/>
                    <a:pt x="1610" y="4539"/>
                    <a:pt x="1285" y="5412"/>
                  </a:cubicBezTo>
                  <a:cubicBezTo>
                    <a:pt x="942" y="6286"/>
                    <a:pt x="463" y="7091"/>
                    <a:pt x="0" y="8016"/>
                  </a:cubicBezTo>
                  <a:cubicBezTo>
                    <a:pt x="1028" y="7622"/>
                    <a:pt x="3049" y="1473"/>
                    <a:pt x="270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6" name="Google Shape;4876;p41"/>
            <p:cNvSpPr/>
            <p:nvPr/>
          </p:nvSpPr>
          <p:spPr>
            <a:xfrm>
              <a:off x="3714075" y="1931550"/>
              <a:ext cx="254800" cy="12375"/>
            </a:xfrm>
            <a:custGeom>
              <a:avLst/>
              <a:gdLst/>
              <a:ahLst/>
              <a:cxnLst/>
              <a:rect l="l" t="t" r="r" b="b"/>
              <a:pathLst>
                <a:path w="10192" h="495" extrusionOk="0">
                  <a:moveTo>
                    <a:pt x="1" y="1"/>
                  </a:moveTo>
                  <a:lnTo>
                    <a:pt x="1" y="1"/>
                  </a:lnTo>
                  <a:cubicBezTo>
                    <a:pt x="664" y="312"/>
                    <a:pt x="3801" y="494"/>
                    <a:pt x="6431" y="494"/>
                  </a:cubicBezTo>
                  <a:cubicBezTo>
                    <a:pt x="8281" y="494"/>
                    <a:pt x="9880" y="404"/>
                    <a:pt x="10191" y="206"/>
                  </a:cubicBezTo>
                  <a:lnTo>
                    <a:pt x="10191" y="206"/>
                  </a:lnTo>
                  <a:cubicBezTo>
                    <a:pt x="8903" y="219"/>
                    <a:pt x="7625" y="252"/>
                    <a:pt x="6350" y="252"/>
                  </a:cubicBezTo>
                  <a:cubicBezTo>
                    <a:pt x="5946" y="252"/>
                    <a:pt x="5542" y="249"/>
                    <a:pt x="5139" y="240"/>
                  </a:cubicBezTo>
                  <a:cubicBezTo>
                    <a:pt x="3443" y="206"/>
                    <a:pt x="1765" y="86"/>
                    <a:pt x="1"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7" name="Google Shape;4877;p41"/>
            <p:cNvSpPr/>
            <p:nvPr/>
          </p:nvSpPr>
          <p:spPr>
            <a:xfrm>
              <a:off x="4871000" y="2530150"/>
              <a:ext cx="57825" cy="163150"/>
            </a:xfrm>
            <a:custGeom>
              <a:avLst/>
              <a:gdLst/>
              <a:ahLst/>
              <a:cxnLst/>
              <a:rect l="l" t="t" r="r" b="b"/>
              <a:pathLst>
                <a:path w="2313" h="6526" extrusionOk="0">
                  <a:moveTo>
                    <a:pt x="2313" y="0"/>
                  </a:moveTo>
                  <a:lnTo>
                    <a:pt x="2313" y="0"/>
                  </a:lnTo>
                  <a:cubicBezTo>
                    <a:pt x="1114" y="720"/>
                    <a:pt x="1" y="5190"/>
                    <a:pt x="840" y="6526"/>
                  </a:cubicBezTo>
                  <a:cubicBezTo>
                    <a:pt x="908" y="5293"/>
                    <a:pt x="840" y="4145"/>
                    <a:pt x="1097" y="3049"/>
                  </a:cubicBezTo>
                  <a:cubicBezTo>
                    <a:pt x="1337" y="1987"/>
                    <a:pt x="1902" y="977"/>
                    <a:pt x="231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8" name="Google Shape;4878;p41"/>
            <p:cNvSpPr/>
            <p:nvPr/>
          </p:nvSpPr>
          <p:spPr>
            <a:xfrm>
              <a:off x="4157675" y="2444075"/>
              <a:ext cx="66375" cy="46675"/>
            </a:xfrm>
            <a:custGeom>
              <a:avLst/>
              <a:gdLst/>
              <a:ahLst/>
              <a:cxnLst/>
              <a:rect l="l" t="t" r="r" b="b"/>
              <a:pathLst>
                <a:path w="2655" h="1867" extrusionOk="0">
                  <a:moveTo>
                    <a:pt x="103" y="1"/>
                  </a:moveTo>
                  <a:lnTo>
                    <a:pt x="103" y="1"/>
                  </a:lnTo>
                  <a:cubicBezTo>
                    <a:pt x="0" y="480"/>
                    <a:pt x="548" y="1268"/>
                    <a:pt x="1182" y="1611"/>
                  </a:cubicBezTo>
                  <a:cubicBezTo>
                    <a:pt x="1459" y="1773"/>
                    <a:pt x="1774" y="1866"/>
                    <a:pt x="2060" y="1866"/>
                  </a:cubicBezTo>
                  <a:cubicBezTo>
                    <a:pt x="2287" y="1866"/>
                    <a:pt x="2496" y="1808"/>
                    <a:pt x="2655" y="1679"/>
                  </a:cubicBezTo>
                  <a:cubicBezTo>
                    <a:pt x="1456" y="1576"/>
                    <a:pt x="634" y="1011"/>
                    <a:pt x="10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79" name="Google Shape;4879;p41"/>
            <p:cNvSpPr/>
            <p:nvPr/>
          </p:nvSpPr>
          <p:spPr>
            <a:xfrm>
              <a:off x="4423575" y="2326750"/>
              <a:ext cx="75800" cy="139200"/>
            </a:xfrm>
            <a:custGeom>
              <a:avLst/>
              <a:gdLst/>
              <a:ahLst/>
              <a:cxnLst/>
              <a:rect l="l" t="t" r="r" b="b"/>
              <a:pathLst>
                <a:path w="3032" h="5568" extrusionOk="0">
                  <a:moveTo>
                    <a:pt x="2860" y="1"/>
                  </a:moveTo>
                  <a:cubicBezTo>
                    <a:pt x="2432" y="1046"/>
                    <a:pt x="2124" y="2039"/>
                    <a:pt x="1661" y="2947"/>
                  </a:cubicBezTo>
                  <a:cubicBezTo>
                    <a:pt x="1182" y="3855"/>
                    <a:pt x="565" y="4677"/>
                    <a:pt x="0" y="5567"/>
                  </a:cubicBezTo>
                  <a:cubicBezTo>
                    <a:pt x="959" y="5208"/>
                    <a:pt x="3031" y="1286"/>
                    <a:pt x="286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0" name="Google Shape;4880;p41"/>
            <p:cNvSpPr/>
            <p:nvPr/>
          </p:nvSpPr>
          <p:spPr>
            <a:xfrm>
              <a:off x="4582425" y="2315200"/>
              <a:ext cx="30850" cy="68100"/>
            </a:xfrm>
            <a:custGeom>
              <a:avLst/>
              <a:gdLst/>
              <a:ahLst/>
              <a:cxnLst/>
              <a:rect l="l" t="t" r="r" b="b"/>
              <a:pathLst>
                <a:path w="1234" h="2724" extrusionOk="0">
                  <a:moveTo>
                    <a:pt x="1233" y="1"/>
                  </a:moveTo>
                  <a:cubicBezTo>
                    <a:pt x="737" y="412"/>
                    <a:pt x="0" y="2159"/>
                    <a:pt x="103" y="2724"/>
                  </a:cubicBezTo>
                  <a:cubicBezTo>
                    <a:pt x="497" y="1799"/>
                    <a:pt x="856" y="925"/>
                    <a:pt x="123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1" name="Google Shape;4881;p41"/>
            <p:cNvSpPr/>
            <p:nvPr/>
          </p:nvSpPr>
          <p:spPr>
            <a:xfrm>
              <a:off x="5542375" y="1970425"/>
              <a:ext cx="23475" cy="20975"/>
            </a:xfrm>
            <a:custGeom>
              <a:avLst/>
              <a:gdLst/>
              <a:ahLst/>
              <a:cxnLst/>
              <a:rect l="l" t="t" r="r" b="b"/>
              <a:pathLst>
                <a:path w="939" h="839" extrusionOk="0">
                  <a:moveTo>
                    <a:pt x="466" y="0"/>
                  </a:moveTo>
                  <a:cubicBezTo>
                    <a:pt x="332" y="0"/>
                    <a:pt x="159" y="185"/>
                    <a:pt x="1" y="295"/>
                  </a:cubicBezTo>
                  <a:cubicBezTo>
                    <a:pt x="1" y="364"/>
                    <a:pt x="1" y="432"/>
                    <a:pt x="1" y="501"/>
                  </a:cubicBezTo>
                  <a:cubicBezTo>
                    <a:pt x="155" y="604"/>
                    <a:pt x="309" y="792"/>
                    <a:pt x="480" y="826"/>
                  </a:cubicBezTo>
                  <a:cubicBezTo>
                    <a:pt x="515" y="835"/>
                    <a:pt x="548" y="839"/>
                    <a:pt x="579" y="839"/>
                  </a:cubicBezTo>
                  <a:cubicBezTo>
                    <a:pt x="798" y="839"/>
                    <a:pt x="939" y="642"/>
                    <a:pt x="909" y="432"/>
                  </a:cubicBezTo>
                  <a:cubicBezTo>
                    <a:pt x="874" y="261"/>
                    <a:pt x="669" y="38"/>
                    <a:pt x="498" y="4"/>
                  </a:cubicBezTo>
                  <a:cubicBezTo>
                    <a:pt x="487" y="2"/>
                    <a:pt x="477" y="0"/>
                    <a:pt x="46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882" name="Google Shape;4882;p41"/>
          <p:cNvGrpSpPr/>
          <p:nvPr/>
        </p:nvGrpSpPr>
        <p:grpSpPr>
          <a:xfrm flipH="1">
            <a:off x="8224197" y="3305038"/>
            <a:ext cx="1081397" cy="1105658"/>
            <a:chOff x="3454500" y="2611550"/>
            <a:chExt cx="814550" cy="832825"/>
          </a:xfrm>
        </p:grpSpPr>
        <p:sp>
          <p:nvSpPr>
            <p:cNvPr id="4883" name="Google Shape;4883;p41"/>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4" name="Google Shape;4884;p41"/>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5" name="Google Shape;4885;p41"/>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6" name="Google Shape;4886;p41"/>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7" name="Google Shape;4887;p41"/>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8" name="Google Shape;4888;p41"/>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89" name="Google Shape;4889;p41"/>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0" name="Google Shape;4890;p41"/>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1" name="Google Shape;4891;p41"/>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2" name="Google Shape;4892;p41"/>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3" name="Google Shape;4893;p41"/>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4" name="Google Shape;4894;p41"/>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5" name="Google Shape;4895;p41"/>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6" name="Google Shape;4896;p41"/>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7" name="Google Shape;4897;p41"/>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8" name="Google Shape;4898;p41"/>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899" name="Google Shape;4899;p41"/>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0" name="Google Shape;4900;p41"/>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1" name="Google Shape;4901;p41"/>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2" name="Google Shape;4902;p41"/>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3" name="Google Shape;4903;p41"/>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4" name="Google Shape;4904;p41"/>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5" name="Google Shape;4905;p41"/>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6" name="Google Shape;4906;p41"/>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7" name="Google Shape;4907;p41"/>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8" name="Google Shape;4908;p41"/>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09" name="Google Shape;4909;p41"/>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0" name="Google Shape;4910;p41"/>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1" name="Google Shape;4911;p41"/>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2" name="Google Shape;4912;p41"/>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3" name="Google Shape;4913;p41"/>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4" name="Google Shape;4914;p41"/>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5" name="Google Shape;4915;p41"/>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6" name="Google Shape;4916;p41"/>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7" name="Google Shape;4917;p41"/>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8" name="Google Shape;4918;p41"/>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19" name="Google Shape;4919;p41"/>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0" name="Google Shape;4920;p41"/>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2.xml><?xml version="1.0" encoding="utf-8"?>
<p:sldLayout xmlns:a="http://schemas.openxmlformats.org/drawingml/2006/main" xmlns:r="http://schemas.openxmlformats.org/officeDocument/2006/relationships" xmlns:p="http://schemas.openxmlformats.org/presentationml/2006/main" matchingName="Background">
  <p:cSld name="CUSTOM_24">
    <p:spTree>
      <p:nvGrpSpPr>
        <p:cNvPr id="1" name="Shape 4921"/>
        <p:cNvGrpSpPr/>
        <p:nvPr/>
      </p:nvGrpSpPr>
      <p:grpSpPr>
        <a:xfrm>
          <a:off x="0" y="0"/>
          <a:ext cx="0" cy="0"/>
          <a:chOff x="0" y="0"/>
          <a:chExt cx="0" cy="0"/>
        </a:xfrm>
      </p:grpSpPr>
      <p:grpSp>
        <p:nvGrpSpPr>
          <p:cNvPr id="4922" name="Google Shape;4922;p42"/>
          <p:cNvGrpSpPr/>
          <p:nvPr/>
        </p:nvGrpSpPr>
        <p:grpSpPr>
          <a:xfrm>
            <a:off x="322600" y="233554"/>
            <a:ext cx="8489357" cy="4737672"/>
            <a:chOff x="322600" y="233554"/>
            <a:chExt cx="8489357" cy="4737672"/>
          </a:xfrm>
        </p:grpSpPr>
        <p:sp>
          <p:nvSpPr>
            <p:cNvPr id="4923" name="Google Shape;4923;p42"/>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4" name="Google Shape;4924;p42"/>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25" name="Google Shape;4925;p42"/>
          <p:cNvGrpSpPr/>
          <p:nvPr/>
        </p:nvGrpSpPr>
        <p:grpSpPr>
          <a:xfrm rot="866188" flipH="1">
            <a:off x="-418746" y="3224961"/>
            <a:ext cx="1336741" cy="2535510"/>
            <a:chOff x="3205875" y="2702325"/>
            <a:chExt cx="1336775" cy="2535575"/>
          </a:xfrm>
        </p:grpSpPr>
        <p:sp>
          <p:nvSpPr>
            <p:cNvPr id="4926" name="Google Shape;4926;p42"/>
            <p:cNvSpPr/>
            <p:nvPr/>
          </p:nvSpPr>
          <p:spPr>
            <a:xfrm>
              <a:off x="3217050" y="3164375"/>
              <a:ext cx="1320025" cy="1921100"/>
            </a:xfrm>
            <a:custGeom>
              <a:avLst/>
              <a:gdLst/>
              <a:ahLst/>
              <a:cxnLst/>
              <a:rect l="l" t="t" r="r" b="b"/>
              <a:pathLst>
                <a:path w="52801" h="76844" extrusionOk="0">
                  <a:moveTo>
                    <a:pt x="38933" y="4360"/>
                  </a:moveTo>
                  <a:cubicBezTo>
                    <a:pt x="38952" y="4360"/>
                    <a:pt x="38965" y="4362"/>
                    <a:pt x="38977" y="4368"/>
                  </a:cubicBezTo>
                  <a:cubicBezTo>
                    <a:pt x="39579" y="4574"/>
                    <a:pt x="40129" y="5537"/>
                    <a:pt x="40008" y="6156"/>
                  </a:cubicBezTo>
                  <a:cubicBezTo>
                    <a:pt x="39923" y="6637"/>
                    <a:pt x="39579" y="6878"/>
                    <a:pt x="39149" y="7033"/>
                  </a:cubicBezTo>
                  <a:cubicBezTo>
                    <a:pt x="38976" y="7086"/>
                    <a:pt x="38806" y="7116"/>
                    <a:pt x="38639" y="7116"/>
                  </a:cubicBezTo>
                  <a:cubicBezTo>
                    <a:pt x="38375" y="7116"/>
                    <a:pt x="38119" y="7040"/>
                    <a:pt x="37877" y="6861"/>
                  </a:cubicBezTo>
                  <a:cubicBezTo>
                    <a:pt x="37825" y="6827"/>
                    <a:pt x="37825" y="6741"/>
                    <a:pt x="37791" y="6672"/>
                  </a:cubicBezTo>
                  <a:cubicBezTo>
                    <a:pt x="37867" y="6657"/>
                    <a:pt x="37930" y="6600"/>
                    <a:pt x="37991" y="6600"/>
                  </a:cubicBezTo>
                  <a:cubicBezTo>
                    <a:pt x="37999" y="6600"/>
                    <a:pt x="38007" y="6601"/>
                    <a:pt x="38014" y="6603"/>
                  </a:cubicBezTo>
                  <a:cubicBezTo>
                    <a:pt x="38203" y="6637"/>
                    <a:pt x="38375" y="6741"/>
                    <a:pt x="38564" y="6758"/>
                  </a:cubicBezTo>
                  <a:cubicBezTo>
                    <a:pt x="38634" y="6769"/>
                    <a:pt x="38702" y="6775"/>
                    <a:pt x="38769" y="6775"/>
                  </a:cubicBezTo>
                  <a:cubicBezTo>
                    <a:pt x="39100" y="6775"/>
                    <a:pt x="39396" y="6634"/>
                    <a:pt x="39596" y="6362"/>
                  </a:cubicBezTo>
                  <a:cubicBezTo>
                    <a:pt x="39837" y="6019"/>
                    <a:pt x="39733" y="5657"/>
                    <a:pt x="39544" y="5348"/>
                  </a:cubicBezTo>
                  <a:cubicBezTo>
                    <a:pt x="39407" y="5124"/>
                    <a:pt x="39200" y="4918"/>
                    <a:pt x="39028" y="4712"/>
                  </a:cubicBezTo>
                  <a:cubicBezTo>
                    <a:pt x="38943" y="4626"/>
                    <a:pt x="38857" y="4540"/>
                    <a:pt x="38719" y="4368"/>
                  </a:cubicBezTo>
                  <a:cubicBezTo>
                    <a:pt x="38834" y="4368"/>
                    <a:pt x="38895" y="4360"/>
                    <a:pt x="38933" y="4360"/>
                  </a:cubicBezTo>
                  <a:close/>
                  <a:moveTo>
                    <a:pt x="39596" y="7772"/>
                  </a:moveTo>
                  <a:lnTo>
                    <a:pt x="39596" y="7772"/>
                  </a:lnTo>
                  <a:cubicBezTo>
                    <a:pt x="39957" y="7789"/>
                    <a:pt x="40198" y="8150"/>
                    <a:pt x="40198" y="8632"/>
                  </a:cubicBezTo>
                  <a:cubicBezTo>
                    <a:pt x="40215" y="9216"/>
                    <a:pt x="39768" y="9698"/>
                    <a:pt x="39149" y="9784"/>
                  </a:cubicBezTo>
                  <a:cubicBezTo>
                    <a:pt x="39082" y="9791"/>
                    <a:pt x="39015" y="9795"/>
                    <a:pt x="38950" y="9795"/>
                  </a:cubicBezTo>
                  <a:cubicBezTo>
                    <a:pt x="38270" y="9795"/>
                    <a:pt x="37666" y="9401"/>
                    <a:pt x="37619" y="8821"/>
                  </a:cubicBezTo>
                  <a:lnTo>
                    <a:pt x="37619" y="8821"/>
                  </a:lnTo>
                  <a:cubicBezTo>
                    <a:pt x="37739" y="8924"/>
                    <a:pt x="37842" y="9027"/>
                    <a:pt x="37980" y="9113"/>
                  </a:cubicBezTo>
                  <a:cubicBezTo>
                    <a:pt x="38255" y="9251"/>
                    <a:pt x="38513" y="9440"/>
                    <a:pt x="38805" y="9509"/>
                  </a:cubicBezTo>
                  <a:cubicBezTo>
                    <a:pt x="38899" y="9532"/>
                    <a:pt x="38990" y="9544"/>
                    <a:pt x="39079" y="9544"/>
                  </a:cubicBezTo>
                  <a:cubicBezTo>
                    <a:pt x="39382" y="9544"/>
                    <a:pt x="39650" y="9406"/>
                    <a:pt x="39837" y="9113"/>
                  </a:cubicBezTo>
                  <a:cubicBezTo>
                    <a:pt x="40077" y="8752"/>
                    <a:pt x="39940" y="8391"/>
                    <a:pt x="39733" y="8047"/>
                  </a:cubicBezTo>
                  <a:cubicBezTo>
                    <a:pt x="39682" y="7961"/>
                    <a:pt x="39647" y="7875"/>
                    <a:pt x="39596" y="7772"/>
                  </a:cubicBezTo>
                  <a:close/>
                  <a:moveTo>
                    <a:pt x="29933" y="12947"/>
                  </a:moveTo>
                  <a:lnTo>
                    <a:pt x="29933" y="12947"/>
                  </a:lnTo>
                  <a:cubicBezTo>
                    <a:pt x="29916" y="13136"/>
                    <a:pt x="29916" y="13257"/>
                    <a:pt x="29882" y="13377"/>
                  </a:cubicBezTo>
                  <a:cubicBezTo>
                    <a:pt x="29761" y="13945"/>
                    <a:pt x="29882" y="14340"/>
                    <a:pt x="30208" y="14478"/>
                  </a:cubicBezTo>
                  <a:cubicBezTo>
                    <a:pt x="30287" y="14511"/>
                    <a:pt x="30378" y="14527"/>
                    <a:pt x="30474" y="14527"/>
                  </a:cubicBezTo>
                  <a:cubicBezTo>
                    <a:pt x="30822" y="14527"/>
                    <a:pt x="31244" y="14323"/>
                    <a:pt x="31446" y="14013"/>
                  </a:cubicBezTo>
                  <a:cubicBezTo>
                    <a:pt x="31549" y="13859"/>
                    <a:pt x="31635" y="13687"/>
                    <a:pt x="31721" y="13515"/>
                  </a:cubicBezTo>
                  <a:cubicBezTo>
                    <a:pt x="31790" y="13429"/>
                    <a:pt x="31876" y="13343"/>
                    <a:pt x="31945" y="13257"/>
                  </a:cubicBezTo>
                  <a:cubicBezTo>
                    <a:pt x="31979" y="13274"/>
                    <a:pt x="31996" y="13291"/>
                    <a:pt x="32031" y="13326"/>
                  </a:cubicBezTo>
                  <a:cubicBezTo>
                    <a:pt x="32065" y="13773"/>
                    <a:pt x="31790" y="14134"/>
                    <a:pt x="31481" y="14392"/>
                  </a:cubicBezTo>
                  <a:cubicBezTo>
                    <a:pt x="31223" y="14598"/>
                    <a:pt x="30862" y="14735"/>
                    <a:pt x="30518" y="14787"/>
                  </a:cubicBezTo>
                  <a:cubicBezTo>
                    <a:pt x="30471" y="14794"/>
                    <a:pt x="30425" y="14798"/>
                    <a:pt x="30381" y="14798"/>
                  </a:cubicBezTo>
                  <a:cubicBezTo>
                    <a:pt x="30016" y="14798"/>
                    <a:pt x="29729" y="14555"/>
                    <a:pt x="29607" y="14202"/>
                  </a:cubicBezTo>
                  <a:cubicBezTo>
                    <a:pt x="29452" y="13738"/>
                    <a:pt x="29555" y="13222"/>
                    <a:pt x="29933" y="12947"/>
                  </a:cubicBezTo>
                  <a:close/>
                  <a:moveTo>
                    <a:pt x="27010" y="13119"/>
                  </a:moveTo>
                  <a:cubicBezTo>
                    <a:pt x="27045" y="13154"/>
                    <a:pt x="27079" y="13171"/>
                    <a:pt x="27114" y="13188"/>
                  </a:cubicBezTo>
                  <a:cubicBezTo>
                    <a:pt x="27028" y="13394"/>
                    <a:pt x="26942" y="13583"/>
                    <a:pt x="26856" y="13790"/>
                  </a:cubicBezTo>
                  <a:cubicBezTo>
                    <a:pt x="26718" y="14099"/>
                    <a:pt x="26563" y="14409"/>
                    <a:pt x="26804" y="14718"/>
                  </a:cubicBezTo>
                  <a:cubicBezTo>
                    <a:pt x="27029" y="15004"/>
                    <a:pt x="27334" y="15158"/>
                    <a:pt x="27693" y="15158"/>
                  </a:cubicBezTo>
                  <a:cubicBezTo>
                    <a:pt x="27745" y="15158"/>
                    <a:pt x="27799" y="15155"/>
                    <a:pt x="27853" y="15148"/>
                  </a:cubicBezTo>
                  <a:cubicBezTo>
                    <a:pt x="28300" y="15079"/>
                    <a:pt x="28695" y="14925"/>
                    <a:pt x="29039" y="14598"/>
                  </a:cubicBezTo>
                  <a:cubicBezTo>
                    <a:pt x="29108" y="14529"/>
                    <a:pt x="29246" y="14529"/>
                    <a:pt x="29349" y="14512"/>
                  </a:cubicBezTo>
                  <a:lnTo>
                    <a:pt x="29349" y="14512"/>
                  </a:lnTo>
                  <a:cubicBezTo>
                    <a:pt x="29332" y="14615"/>
                    <a:pt x="29332" y="14735"/>
                    <a:pt x="29263" y="14804"/>
                  </a:cubicBezTo>
                  <a:cubicBezTo>
                    <a:pt x="28940" y="15224"/>
                    <a:pt x="28333" y="15455"/>
                    <a:pt x="27756" y="15455"/>
                  </a:cubicBezTo>
                  <a:cubicBezTo>
                    <a:pt x="27412" y="15455"/>
                    <a:pt x="27078" y="15373"/>
                    <a:pt x="26821" y="15200"/>
                  </a:cubicBezTo>
                  <a:cubicBezTo>
                    <a:pt x="26374" y="14873"/>
                    <a:pt x="26254" y="14512"/>
                    <a:pt x="26426" y="13996"/>
                  </a:cubicBezTo>
                  <a:cubicBezTo>
                    <a:pt x="26546" y="13669"/>
                    <a:pt x="26649" y="13291"/>
                    <a:pt x="27010" y="13119"/>
                  </a:cubicBezTo>
                  <a:close/>
                  <a:moveTo>
                    <a:pt x="20873" y="19800"/>
                  </a:moveTo>
                  <a:cubicBezTo>
                    <a:pt x="20922" y="19800"/>
                    <a:pt x="20992" y="19812"/>
                    <a:pt x="21113" y="19825"/>
                  </a:cubicBezTo>
                  <a:cubicBezTo>
                    <a:pt x="20959" y="19962"/>
                    <a:pt x="20873" y="20031"/>
                    <a:pt x="20804" y="20117"/>
                  </a:cubicBezTo>
                  <a:cubicBezTo>
                    <a:pt x="20615" y="20392"/>
                    <a:pt x="20357" y="20650"/>
                    <a:pt x="20236" y="20977"/>
                  </a:cubicBezTo>
                  <a:cubicBezTo>
                    <a:pt x="20054" y="21423"/>
                    <a:pt x="20334" y="21838"/>
                    <a:pt x="20800" y="21838"/>
                  </a:cubicBezTo>
                  <a:cubicBezTo>
                    <a:pt x="20818" y="21838"/>
                    <a:pt x="20837" y="21837"/>
                    <a:pt x="20855" y="21836"/>
                  </a:cubicBezTo>
                  <a:cubicBezTo>
                    <a:pt x="21251" y="21802"/>
                    <a:pt x="21646" y="21595"/>
                    <a:pt x="22024" y="21458"/>
                  </a:cubicBezTo>
                  <a:cubicBezTo>
                    <a:pt x="22179" y="21406"/>
                    <a:pt x="22317" y="21320"/>
                    <a:pt x="22454" y="21234"/>
                  </a:cubicBezTo>
                  <a:cubicBezTo>
                    <a:pt x="22489" y="21269"/>
                    <a:pt x="22506" y="21320"/>
                    <a:pt x="22523" y="21355"/>
                  </a:cubicBezTo>
                  <a:cubicBezTo>
                    <a:pt x="22231" y="21819"/>
                    <a:pt x="21749" y="22043"/>
                    <a:pt x="21216" y="22128"/>
                  </a:cubicBezTo>
                  <a:cubicBezTo>
                    <a:pt x="21115" y="22143"/>
                    <a:pt x="21015" y="22151"/>
                    <a:pt x="20917" y="22151"/>
                  </a:cubicBezTo>
                  <a:cubicBezTo>
                    <a:pt x="20553" y="22151"/>
                    <a:pt x="20226" y="22034"/>
                    <a:pt x="19996" y="21681"/>
                  </a:cubicBezTo>
                  <a:cubicBezTo>
                    <a:pt x="19652" y="21131"/>
                    <a:pt x="20168" y="20014"/>
                    <a:pt x="20821" y="19807"/>
                  </a:cubicBezTo>
                  <a:cubicBezTo>
                    <a:pt x="20836" y="19802"/>
                    <a:pt x="20853" y="19800"/>
                    <a:pt x="20873" y="19800"/>
                  </a:cubicBezTo>
                  <a:close/>
                  <a:moveTo>
                    <a:pt x="17623" y="20959"/>
                  </a:moveTo>
                  <a:cubicBezTo>
                    <a:pt x="17657" y="20977"/>
                    <a:pt x="17675" y="21011"/>
                    <a:pt x="17709" y="21028"/>
                  </a:cubicBezTo>
                  <a:cubicBezTo>
                    <a:pt x="17640" y="21114"/>
                    <a:pt x="17589" y="21183"/>
                    <a:pt x="17520" y="21252"/>
                  </a:cubicBezTo>
                  <a:cubicBezTo>
                    <a:pt x="17056" y="21630"/>
                    <a:pt x="16884" y="22025"/>
                    <a:pt x="17038" y="22318"/>
                  </a:cubicBezTo>
                  <a:cubicBezTo>
                    <a:pt x="17160" y="22537"/>
                    <a:pt x="17429" y="22652"/>
                    <a:pt x="17764" y="22652"/>
                  </a:cubicBezTo>
                  <a:cubicBezTo>
                    <a:pt x="17902" y="22652"/>
                    <a:pt x="18052" y="22633"/>
                    <a:pt x="18208" y="22593"/>
                  </a:cubicBezTo>
                  <a:cubicBezTo>
                    <a:pt x="18362" y="22558"/>
                    <a:pt x="18517" y="22472"/>
                    <a:pt x="18672" y="22438"/>
                  </a:cubicBezTo>
                  <a:cubicBezTo>
                    <a:pt x="18775" y="22404"/>
                    <a:pt x="18895" y="22386"/>
                    <a:pt x="19050" y="22369"/>
                  </a:cubicBezTo>
                  <a:lnTo>
                    <a:pt x="19050" y="22369"/>
                  </a:lnTo>
                  <a:cubicBezTo>
                    <a:pt x="19016" y="22490"/>
                    <a:pt x="19016" y="22541"/>
                    <a:pt x="18981" y="22576"/>
                  </a:cubicBezTo>
                  <a:cubicBezTo>
                    <a:pt x="18741" y="22806"/>
                    <a:pt x="18285" y="22931"/>
                    <a:pt x="17854" y="22931"/>
                  </a:cubicBezTo>
                  <a:cubicBezTo>
                    <a:pt x="17545" y="22931"/>
                    <a:pt x="17250" y="22867"/>
                    <a:pt x="17056" y="22730"/>
                  </a:cubicBezTo>
                  <a:cubicBezTo>
                    <a:pt x="16729" y="22524"/>
                    <a:pt x="16609" y="22163"/>
                    <a:pt x="16763" y="21802"/>
                  </a:cubicBezTo>
                  <a:cubicBezTo>
                    <a:pt x="16935" y="21406"/>
                    <a:pt x="17176" y="21063"/>
                    <a:pt x="17623" y="20959"/>
                  </a:cubicBezTo>
                  <a:close/>
                  <a:moveTo>
                    <a:pt x="5296" y="27785"/>
                  </a:moveTo>
                  <a:lnTo>
                    <a:pt x="5296" y="27785"/>
                  </a:lnTo>
                  <a:cubicBezTo>
                    <a:pt x="5175" y="27957"/>
                    <a:pt x="5106" y="28060"/>
                    <a:pt x="5055" y="28146"/>
                  </a:cubicBezTo>
                  <a:cubicBezTo>
                    <a:pt x="4952" y="28301"/>
                    <a:pt x="4849" y="28438"/>
                    <a:pt x="4780" y="28610"/>
                  </a:cubicBezTo>
                  <a:cubicBezTo>
                    <a:pt x="4625" y="28937"/>
                    <a:pt x="4694" y="29264"/>
                    <a:pt x="4900" y="29539"/>
                  </a:cubicBezTo>
                  <a:cubicBezTo>
                    <a:pt x="5026" y="29706"/>
                    <a:pt x="5190" y="29759"/>
                    <a:pt x="5361" y="29759"/>
                  </a:cubicBezTo>
                  <a:cubicBezTo>
                    <a:pt x="5471" y="29759"/>
                    <a:pt x="5584" y="29738"/>
                    <a:pt x="5691" y="29711"/>
                  </a:cubicBezTo>
                  <a:cubicBezTo>
                    <a:pt x="6207" y="29573"/>
                    <a:pt x="6551" y="29229"/>
                    <a:pt x="6809" y="28782"/>
                  </a:cubicBezTo>
                  <a:cubicBezTo>
                    <a:pt x="6877" y="28645"/>
                    <a:pt x="6981" y="28490"/>
                    <a:pt x="7066" y="28352"/>
                  </a:cubicBezTo>
                  <a:cubicBezTo>
                    <a:pt x="7101" y="28370"/>
                    <a:pt x="7135" y="28370"/>
                    <a:pt x="7170" y="28370"/>
                  </a:cubicBezTo>
                  <a:cubicBezTo>
                    <a:pt x="7187" y="28473"/>
                    <a:pt x="7221" y="28576"/>
                    <a:pt x="7204" y="28662"/>
                  </a:cubicBezTo>
                  <a:cubicBezTo>
                    <a:pt x="6998" y="29367"/>
                    <a:pt x="6207" y="29969"/>
                    <a:pt x="5450" y="29969"/>
                  </a:cubicBezTo>
                  <a:cubicBezTo>
                    <a:pt x="5434" y="29969"/>
                    <a:pt x="5419" y="29969"/>
                    <a:pt x="5403" y="29969"/>
                  </a:cubicBezTo>
                  <a:cubicBezTo>
                    <a:pt x="4831" y="29969"/>
                    <a:pt x="4503" y="29660"/>
                    <a:pt x="4436" y="29075"/>
                  </a:cubicBezTo>
                  <a:cubicBezTo>
                    <a:pt x="4367" y="28542"/>
                    <a:pt x="4745" y="27888"/>
                    <a:pt x="5296" y="27785"/>
                  </a:cubicBezTo>
                  <a:close/>
                  <a:moveTo>
                    <a:pt x="5588" y="31172"/>
                  </a:moveTo>
                  <a:cubicBezTo>
                    <a:pt x="5622" y="31189"/>
                    <a:pt x="5657" y="31206"/>
                    <a:pt x="5691" y="31224"/>
                  </a:cubicBezTo>
                  <a:cubicBezTo>
                    <a:pt x="5605" y="31464"/>
                    <a:pt x="5502" y="31722"/>
                    <a:pt x="5468" y="31963"/>
                  </a:cubicBezTo>
                  <a:cubicBezTo>
                    <a:pt x="5433" y="32272"/>
                    <a:pt x="5399" y="32599"/>
                    <a:pt x="5450" y="32891"/>
                  </a:cubicBezTo>
                  <a:cubicBezTo>
                    <a:pt x="5491" y="33216"/>
                    <a:pt x="5638" y="33349"/>
                    <a:pt x="5900" y="33349"/>
                  </a:cubicBezTo>
                  <a:cubicBezTo>
                    <a:pt x="5971" y="33349"/>
                    <a:pt x="6050" y="33340"/>
                    <a:pt x="6138" y="33321"/>
                  </a:cubicBezTo>
                  <a:cubicBezTo>
                    <a:pt x="6619" y="33218"/>
                    <a:pt x="6877" y="32874"/>
                    <a:pt x="7084" y="32462"/>
                  </a:cubicBezTo>
                  <a:cubicBezTo>
                    <a:pt x="7152" y="32324"/>
                    <a:pt x="7238" y="32204"/>
                    <a:pt x="7376" y="31997"/>
                  </a:cubicBezTo>
                  <a:cubicBezTo>
                    <a:pt x="7428" y="32169"/>
                    <a:pt x="7462" y="32238"/>
                    <a:pt x="7462" y="32307"/>
                  </a:cubicBezTo>
                  <a:cubicBezTo>
                    <a:pt x="7359" y="32891"/>
                    <a:pt x="6791" y="33476"/>
                    <a:pt x="6190" y="33579"/>
                  </a:cubicBezTo>
                  <a:cubicBezTo>
                    <a:pt x="6094" y="33599"/>
                    <a:pt x="6004" y="33609"/>
                    <a:pt x="5920" y="33609"/>
                  </a:cubicBezTo>
                  <a:cubicBezTo>
                    <a:pt x="5507" y="33609"/>
                    <a:pt x="5238" y="33366"/>
                    <a:pt x="5124" y="32909"/>
                  </a:cubicBezTo>
                  <a:cubicBezTo>
                    <a:pt x="4986" y="32324"/>
                    <a:pt x="5158" y="31808"/>
                    <a:pt x="5416" y="31310"/>
                  </a:cubicBezTo>
                  <a:cubicBezTo>
                    <a:pt x="5450" y="31241"/>
                    <a:pt x="5519" y="31224"/>
                    <a:pt x="5588" y="31172"/>
                  </a:cubicBezTo>
                  <a:close/>
                  <a:moveTo>
                    <a:pt x="40272" y="33657"/>
                  </a:moveTo>
                  <a:cubicBezTo>
                    <a:pt x="40753" y="33657"/>
                    <a:pt x="41171" y="34014"/>
                    <a:pt x="41298" y="34473"/>
                  </a:cubicBezTo>
                  <a:cubicBezTo>
                    <a:pt x="41470" y="35041"/>
                    <a:pt x="41264" y="35505"/>
                    <a:pt x="40782" y="35711"/>
                  </a:cubicBezTo>
                  <a:cubicBezTo>
                    <a:pt x="40575" y="35801"/>
                    <a:pt x="40354" y="35846"/>
                    <a:pt x="40151" y="35846"/>
                  </a:cubicBezTo>
                  <a:cubicBezTo>
                    <a:pt x="39847" y="35846"/>
                    <a:pt x="39582" y="35745"/>
                    <a:pt x="39458" y="35539"/>
                  </a:cubicBezTo>
                  <a:cubicBezTo>
                    <a:pt x="39596" y="35522"/>
                    <a:pt x="39716" y="35505"/>
                    <a:pt x="39837" y="35505"/>
                  </a:cubicBezTo>
                  <a:cubicBezTo>
                    <a:pt x="39957" y="35505"/>
                    <a:pt x="40077" y="35522"/>
                    <a:pt x="40215" y="35522"/>
                  </a:cubicBezTo>
                  <a:cubicBezTo>
                    <a:pt x="40731" y="35505"/>
                    <a:pt x="41006" y="35333"/>
                    <a:pt x="41092" y="35006"/>
                  </a:cubicBezTo>
                  <a:cubicBezTo>
                    <a:pt x="41195" y="34611"/>
                    <a:pt x="40988" y="34146"/>
                    <a:pt x="40576" y="33906"/>
                  </a:cubicBezTo>
                  <a:cubicBezTo>
                    <a:pt x="40473" y="33837"/>
                    <a:pt x="40352" y="33785"/>
                    <a:pt x="40146" y="33665"/>
                  </a:cubicBezTo>
                  <a:cubicBezTo>
                    <a:pt x="40188" y="33660"/>
                    <a:pt x="40230" y="33657"/>
                    <a:pt x="40272" y="33657"/>
                  </a:cubicBezTo>
                  <a:close/>
                  <a:moveTo>
                    <a:pt x="41482" y="35930"/>
                  </a:moveTo>
                  <a:cubicBezTo>
                    <a:pt x="41491" y="35930"/>
                    <a:pt x="41498" y="35931"/>
                    <a:pt x="41504" y="35935"/>
                  </a:cubicBezTo>
                  <a:cubicBezTo>
                    <a:pt x="41831" y="36089"/>
                    <a:pt x="41968" y="36364"/>
                    <a:pt x="42020" y="36708"/>
                  </a:cubicBezTo>
                  <a:cubicBezTo>
                    <a:pt x="42072" y="37035"/>
                    <a:pt x="41900" y="37241"/>
                    <a:pt x="41659" y="37413"/>
                  </a:cubicBezTo>
                  <a:cubicBezTo>
                    <a:pt x="41439" y="37560"/>
                    <a:pt x="41138" y="37633"/>
                    <a:pt x="40835" y="37633"/>
                  </a:cubicBezTo>
                  <a:cubicBezTo>
                    <a:pt x="40498" y="37633"/>
                    <a:pt x="40158" y="37543"/>
                    <a:pt x="39923" y="37362"/>
                  </a:cubicBezTo>
                  <a:cubicBezTo>
                    <a:pt x="39871" y="37327"/>
                    <a:pt x="39837" y="37241"/>
                    <a:pt x="39785" y="37172"/>
                  </a:cubicBezTo>
                  <a:cubicBezTo>
                    <a:pt x="39802" y="37138"/>
                    <a:pt x="39819" y="37104"/>
                    <a:pt x="39854" y="37069"/>
                  </a:cubicBezTo>
                  <a:cubicBezTo>
                    <a:pt x="40043" y="37121"/>
                    <a:pt x="40215" y="37190"/>
                    <a:pt x="40421" y="37207"/>
                  </a:cubicBezTo>
                  <a:cubicBezTo>
                    <a:pt x="40623" y="37231"/>
                    <a:pt x="40833" y="37271"/>
                    <a:pt x="41039" y="37271"/>
                  </a:cubicBezTo>
                  <a:cubicBezTo>
                    <a:pt x="41132" y="37271"/>
                    <a:pt x="41225" y="37263"/>
                    <a:pt x="41315" y="37241"/>
                  </a:cubicBezTo>
                  <a:cubicBezTo>
                    <a:pt x="41779" y="37155"/>
                    <a:pt x="41900" y="36743"/>
                    <a:pt x="41607" y="36347"/>
                  </a:cubicBezTo>
                  <a:cubicBezTo>
                    <a:pt x="41521" y="36227"/>
                    <a:pt x="41418" y="36124"/>
                    <a:pt x="41298" y="35986"/>
                  </a:cubicBezTo>
                  <a:cubicBezTo>
                    <a:pt x="41382" y="35958"/>
                    <a:pt x="41443" y="35930"/>
                    <a:pt x="41482" y="35930"/>
                  </a:cubicBezTo>
                  <a:close/>
                  <a:moveTo>
                    <a:pt x="21999" y="36528"/>
                  </a:moveTo>
                  <a:cubicBezTo>
                    <a:pt x="22448" y="36528"/>
                    <a:pt x="22912" y="36739"/>
                    <a:pt x="23022" y="37069"/>
                  </a:cubicBezTo>
                  <a:cubicBezTo>
                    <a:pt x="23056" y="37172"/>
                    <a:pt x="23056" y="37293"/>
                    <a:pt x="23039" y="37396"/>
                  </a:cubicBezTo>
                  <a:cubicBezTo>
                    <a:pt x="22958" y="37787"/>
                    <a:pt x="22455" y="38135"/>
                    <a:pt x="21992" y="38135"/>
                  </a:cubicBezTo>
                  <a:cubicBezTo>
                    <a:pt x="21865" y="38135"/>
                    <a:pt x="21741" y="38109"/>
                    <a:pt x="21629" y="38049"/>
                  </a:cubicBezTo>
                  <a:cubicBezTo>
                    <a:pt x="21853" y="37946"/>
                    <a:pt x="22024" y="37877"/>
                    <a:pt x="22196" y="37791"/>
                  </a:cubicBezTo>
                  <a:cubicBezTo>
                    <a:pt x="22454" y="37671"/>
                    <a:pt x="22798" y="37568"/>
                    <a:pt x="22747" y="37207"/>
                  </a:cubicBezTo>
                  <a:cubicBezTo>
                    <a:pt x="22695" y="36846"/>
                    <a:pt x="22351" y="36794"/>
                    <a:pt x="22042" y="36777"/>
                  </a:cubicBezTo>
                  <a:cubicBezTo>
                    <a:pt x="21818" y="36777"/>
                    <a:pt x="21595" y="36760"/>
                    <a:pt x="21320" y="36743"/>
                  </a:cubicBezTo>
                  <a:cubicBezTo>
                    <a:pt x="21499" y="36594"/>
                    <a:pt x="21747" y="36528"/>
                    <a:pt x="21999" y="36528"/>
                  </a:cubicBezTo>
                  <a:close/>
                  <a:moveTo>
                    <a:pt x="29394" y="43353"/>
                  </a:moveTo>
                  <a:cubicBezTo>
                    <a:pt x="29845" y="43353"/>
                    <a:pt x="30328" y="43531"/>
                    <a:pt x="30501" y="43843"/>
                  </a:cubicBezTo>
                  <a:cubicBezTo>
                    <a:pt x="30587" y="44015"/>
                    <a:pt x="30587" y="44290"/>
                    <a:pt x="30535" y="44480"/>
                  </a:cubicBezTo>
                  <a:cubicBezTo>
                    <a:pt x="30411" y="44836"/>
                    <a:pt x="29994" y="45109"/>
                    <a:pt x="29585" y="45109"/>
                  </a:cubicBezTo>
                  <a:cubicBezTo>
                    <a:pt x="29541" y="45109"/>
                    <a:pt x="29496" y="45105"/>
                    <a:pt x="29452" y="45099"/>
                  </a:cubicBezTo>
                  <a:cubicBezTo>
                    <a:pt x="29641" y="44944"/>
                    <a:pt x="29761" y="44841"/>
                    <a:pt x="29882" y="44755"/>
                  </a:cubicBezTo>
                  <a:cubicBezTo>
                    <a:pt x="30105" y="44583"/>
                    <a:pt x="30380" y="44411"/>
                    <a:pt x="30294" y="44084"/>
                  </a:cubicBezTo>
                  <a:cubicBezTo>
                    <a:pt x="30208" y="43757"/>
                    <a:pt x="29916" y="43637"/>
                    <a:pt x="29607" y="43603"/>
                  </a:cubicBezTo>
                  <a:cubicBezTo>
                    <a:pt x="29529" y="43586"/>
                    <a:pt x="29452" y="43581"/>
                    <a:pt x="29375" y="43581"/>
                  </a:cubicBezTo>
                  <a:cubicBezTo>
                    <a:pt x="29297" y="43581"/>
                    <a:pt x="29220" y="43586"/>
                    <a:pt x="29142" y="43586"/>
                  </a:cubicBezTo>
                  <a:cubicBezTo>
                    <a:pt x="29005" y="43603"/>
                    <a:pt x="28850" y="43620"/>
                    <a:pt x="28713" y="43654"/>
                  </a:cubicBezTo>
                  <a:cubicBezTo>
                    <a:pt x="28713" y="43586"/>
                    <a:pt x="28695" y="43551"/>
                    <a:pt x="28695" y="43551"/>
                  </a:cubicBezTo>
                  <a:cubicBezTo>
                    <a:pt x="28869" y="43416"/>
                    <a:pt x="29126" y="43353"/>
                    <a:pt x="29394" y="43353"/>
                  </a:cubicBezTo>
                  <a:close/>
                  <a:moveTo>
                    <a:pt x="7359" y="42949"/>
                  </a:moveTo>
                  <a:cubicBezTo>
                    <a:pt x="7754" y="42967"/>
                    <a:pt x="8046" y="43482"/>
                    <a:pt x="8012" y="44015"/>
                  </a:cubicBezTo>
                  <a:cubicBezTo>
                    <a:pt x="7946" y="44725"/>
                    <a:pt x="7310" y="45308"/>
                    <a:pt x="6590" y="45308"/>
                  </a:cubicBezTo>
                  <a:cubicBezTo>
                    <a:pt x="6560" y="45308"/>
                    <a:pt x="6529" y="45307"/>
                    <a:pt x="6499" y="45305"/>
                  </a:cubicBezTo>
                  <a:cubicBezTo>
                    <a:pt x="5932" y="45270"/>
                    <a:pt x="5485" y="44927"/>
                    <a:pt x="5519" y="44497"/>
                  </a:cubicBezTo>
                  <a:lnTo>
                    <a:pt x="5519" y="44497"/>
                  </a:lnTo>
                  <a:cubicBezTo>
                    <a:pt x="5657" y="44583"/>
                    <a:pt x="5777" y="44634"/>
                    <a:pt x="5880" y="44703"/>
                  </a:cubicBezTo>
                  <a:cubicBezTo>
                    <a:pt x="6151" y="44875"/>
                    <a:pt x="6418" y="44962"/>
                    <a:pt x="6664" y="44962"/>
                  </a:cubicBezTo>
                  <a:cubicBezTo>
                    <a:pt x="6934" y="44962"/>
                    <a:pt x="7178" y="44858"/>
                    <a:pt x="7376" y="44651"/>
                  </a:cubicBezTo>
                  <a:cubicBezTo>
                    <a:pt x="7806" y="44204"/>
                    <a:pt x="7840" y="43740"/>
                    <a:pt x="7462" y="43156"/>
                  </a:cubicBezTo>
                  <a:cubicBezTo>
                    <a:pt x="7428" y="43087"/>
                    <a:pt x="7393" y="43018"/>
                    <a:pt x="7359" y="42949"/>
                  </a:cubicBezTo>
                  <a:close/>
                  <a:moveTo>
                    <a:pt x="27253" y="44456"/>
                  </a:moveTo>
                  <a:cubicBezTo>
                    <a:pt x="27423" y="44456"/>
                    <a:pt x="27590" y="44471"/>
                    <a:pt x="27750" y="44514"/>
                  </a:cubicBezTo>
                  <a:cubicBezTo>
                    <a:pt x="28455" y="44669"/>
                    <a:pt x="28627" y="45442"/>
                    <a:pt x="28111" y="45924"/>
                  </a:cubicBezTo>
                  <a:cubicBezTo>
                    <a:pt x="27784" y="46199"/>
                    <a:pt x="27354" y="46354"/>
                    <a:pt x="26959" y="46543"/>
                  </a:cubicBezTo>
                  <a:cubicBezTo>
                    <a:pt x="26930" y="46560"/>
                    <a:pt x="26896" y="46566"/>
                    <a:pt x="26858" y="46566"/>
                  </a:cubicBezTo>
                  <a:cubicBezTo>
                    <a:pt x="26783" y="46566"/>
                    <a:pt x="26695" y="46543"/>
                    <a:pt x="26615" y="46543"/>
                  </a:cubicBezTo>
                  <a:cubicBezTo>
                    <a:pt x="26615" y="46491"/>
                    <a:pt x="26615" y="46457"/>
                    <a:pt x="26598" y="46405"/>
                  </a:cubicBezTo>
                  <a:cubicBezTo>
                    <a:pt x="26735" y="46354"/>
                    <a:pt x="26873" y="46302"/>
                    <a:pt x="26993" y="46233"/>
                  </a:cubicBezTo>
                  <a:cubicBezTo>
                    <a:pt x="27303" y="46079"/>
                    <a:pt x="27629" y="45958"/>
                    <a:pt x="27870" y="45735"/>
                  </a:cubicBezTo>
                  <a:cubicBezTo>
                    <a:pt x="28283" y="45391"/>
                    <a:pt x="28162" y="44892"/>
                    <a:pt x="27647" y="44772"/>
                  </a:cubicBezTo>
                  <a:cubicBezTo>
                    <a:pt x="27467" y="44733"/>
                    <a:pt x="27284" y="44722"/>
                    <a:pt x="27100" y="44722"/>
                  </a:cubicBezTo>
                  <a:cubicBezTo>
                    <a:pt x="26880" y="44722"/>
                    <a:pt x="26659" y="44737"/>
                    <a:pt x="26443" y="44737"/>
                  </a:cubicBezTo>
                  <a:cubicBezTo>
                    <a:pt x="26384" y="44737"/>
                    <a:pt x="26331" y="44749"/>
                    <a:pt x="26267" y="44749"/>
                  </a:cubicBezTo>
                  <a:cubicBezTo>
                    <a:pt x="26219" y="44749"/>
                    <a:pt x="26166" y="44742"/>
                    <a:pt x="26099" y="44720"/>
                  </a:cubicBezTo>
                  <a:cubicBezTo>
                    <a:pt x="26185" y="44651"/>
                    <a:pt x="26254" y="44514"/>
                    <a:pt x="26323" y="44514"/>
                  </a:cubicBezTo>
                  <a:cubicBezTo>
                    <a:pt x="26632" y="44503"/>
                    <a:pt x="26948" y="44456"/>
                    <a:pt x="27253" y="44456"/>
                  </a:cubicBezTo>
                  <a:close/>
                  <a:moveTo>
                    <a:pt x="8389" y="45046"/>
                  </a:moveTo>
                  <a:cubicBezTo>
                    <a:pt x="8701" y="45046"/>
                    <a:pt x="8961" y="45281"/>
                    <a:pt x="9044" y="45597"/>
                  </a:cubicBezTo>
                  <a:cubicBezTo>
                    <a:pt x="9164" y="46079"/>
                    <a:pt x="8923" y="46612"/>
                    <a:pt x="8476" y="46818"/>
                  </a:cubicBezTo>
                  <a:cubicBezTo>
                    <a:pt x="8323" y="46889"/>
                    <a:pt x="8160" y="46925"/>
                    <a:pt x="8000" y="46925"/>
                  </a:cubicBezTo>
                  <a:cubicBezTo>
                    <a:pt x="7692" y="46925"/>
                    <a:pt x="7396" y="46791"/>
                    <a:pt x="7204" y="46508"/>
                  </a:cubicBezTo>
                  <a:lnTo>
                    <a:pt x="7204" y="46508"/>
                  </a:lnTo>
                  <a:cubicBezTo>
                    <a:pt x="7445" y="46543"/>
                    <a:pt x="7617" y="46560"/>
                    <a:pt x="7789" y="46594"/>
                  </a:cubicBezTo>
                  <a:cubicBezTo>
                    <a:pt x="7860" y="46608"/>
                    <a:pt x="7930" y="46614"/>
                    <a:pt x="7998" y="46614"/>
                  </a:cubicBezTo>
                  <a:cubicBezTo>
                    <a:pt x="8455" y="46614"/>
                    <a:pt x="8820" y="46323"/>
                    <a:pt x="8820" y="45889"/>
                  </a:cubicBezTo>
                  <a:cubicBezTo>
                    <a:pt x="8820" y="45700"/>
                    <a:pt x="8700" y="45511"/>
                    <a:pt x="8614" y="45339"/>
                  </a:cubicBezTo>
                  <a:cubicBezTo>
                    <a:pt x="8562" y="45236"/>
                    <a:pt x="8459" y="45167"/>
                    <a:pt x="8356" y="45047"/>
                  </a:cubicBezTo>
                  <a:cubicBezTo>
                    <a:pt x="8367" y="45046"/>
                    <a:pt x="8378" y="45046"/>
                    <a:pt x="8389" y="45046"/>
                  </a:cubicBezTo>
                  <a:close/>
                  <a:moveTo>
                    <a:pt x="48674" y="44944"/>
                  </a:moveTo>
                  <a:cubicBezTo>
                    <a:pt x="48725" y="44961"/>
                    <a:pt x="48760" y="44978"/>
                    <a:pt x="48794" y="44978"/>
                  </a:cubicBezTo>
                  <a:cubicBezTo>
                    <a:pt x="48811" y="45150"/>
                    <a:pt x="48811" y="45339"/>
                    <a:pt x="48846" y="45494"/>
                  </a:cubicBezTo>
                  <a:cubicBezTo>
                    <a:pt x="48897" y="45717"/>
                    <a:pt x="48949" y="45958"/>
                    <a:pt x="49035" y="46147"/>
                  </a:cubicBezTo>
                  <a:cubicBezTo>
                    <a:pt x="49179" y="46436"/>
                    <a:pt x="49353" y="46754"/>
                    <a:pt x="49711" y="46754"/>
                  </a:cubicBezTo>
                  <a:cubicBezTo>
                    <a:pt x="49737" y="46754"/>
                    <a:pt x="49763" y="46753"/>
                    <a:pt x="49791" y="46749"/>
                  </a:cubicBezTo>
                  <a:cubicBezTo>
                    <a:pt x="50170" y="46715"/>
                    <a:pt x="50342" y="46388"/>
                    <a:pt x="50462" y="46061"/>
                  </a:cubicBezTo>
                  <a:cubicBezTo>
                    <a:pt x="50531" y="45855"/>
                    <a:pt x="50565" y="45632"/>
                    <a:pt x="50617" y="45408"/>
                  </a:cubicBezTo>
                  <a:cubicBezTo>
                    <a:pt x="50651" y="45408"/>
                    <a:pt x="50685" y="45408"/>
                    <a:pt x="50720" y="45391"/>
                  </a:cubicBezTo>
                  <a:cubicBezTo>
                    <a:pt x="50771" y="45477"/>
                    <a:pt x="50823" y="45546"/>
                    <a:pt x="50840" y="45632"/>
                  </a:cubicBezTo>
                  <a:cubicBezTo>
                    <a:pt x="50857" y="45683"/>
                    <a:pt x="50840" y="45752"/>
                    <a:pt x="50840" y="45821"/>
                  </a:cubicBezTo>
                  <a:cubicBezTo>
                    <a:pt x="50737" y="46422"/>
                    <a:pt x="50273" y="46973"/>
                    <a:pt x="49826" y="47007"/>
                  </a:cubicBezTo>
                  <a:cubicBezTo>
                    <a:pt x="49802" y="47010"/>
                    <a:pt x="49777" y="47011"/>
                    <a:pt x="49753" y="47011"/>
                  </a:cubicBezTo>
                  <a:cubicBezTo>
                    <a:pt x="49343" y="47011"/>
                    <a:pt x="48904" y="46610"/>
                    <a:pt x="48725" y="46010"/>
                  </a:cubicBezTo>
                  <a:cubicBezTo>
                    <a:pt x="48639" y="45769"/>
                    <a:pt x="48622" y="45494"/>
                    <a:pt x="48588" y="45236"/>
                  </a:cubicBezTo>
                  <a:cubicBezTo>
                    <a:pt x="48588" y="45133"/>
                    <a:pt x="48657" y="45047"/>
                    <a:pt x="48674" y="44944"/>
                  </a:cubicBezTo>
                  <a:close/>
                  <a:moveTo>
                    <a:pt x="46404" y="47592"/>
                  </a:moveTo>
                  <a:cubicBezTo>
                    <a:pt x="46456" y="47712"/>
                    <a:pt x="46490" y="47849"/>
                    <a:pt x="46542" y="47970"/>
                  </a:cubicBezTo>
                  <a:cubicBezTo>
                    <a:pt x="46611" y="48193"/>
                    <a:pt x="46679" y="48434"/>
                    <a:pt x="46748" y="48657"/>
                  </a:cubicBezTo>
                  <a:cubicBezTo>
                    <a:pt x="46869" y="49001"/>
                    <a:pt x="47058" y="49294"/>
                    <a:pt x="47453" y="49311"/>
                  </a:cubicBezTo>
                  <a:cubicBezTo>
                    <a:pt x="47494" y="49314"/>
                    <a:pt x="47534" y="49316"/>
                    <a:pt x="47573" y="49316"/>
                  </a:cubicBezTo>
                  <a:cubicBezTo>
                    <a:pt x="47938" y="49316"/>
                    <a:pt x="48264" y="49171"/>
                    <a:pt x="48450" y="48829"/>
                  </a:cubicBezTo>
                  <a:cubicBezTo>
                    <a:pt x="48622" y="48486"/>
                    <a:pt x="48725" y="48107"/>
                    <a:pt x="48863" y="47712"/>
                  </a:cubicBezTo>
                  <a:cubicBezTo>
                    <a:pt x="48897" y="47746"/>
                    <a:pt x="48949" y="47781"/>
                    <a:pt x="48949" y="47815"/>
                  </a:cubicBezTo>
                  <a:cubicBezTo>
                    <a:pt x="49035" y="48314"/>
                    <a:pt x="48622" y="49208"/>
                    <a:pt x="48175" y="49448"/>
                  </a:cubicBezTo>
                  <a:cubicBezTo>
                    <a:pt x="47950" y="49569"/>
                    <a:pt x="47726" y="49629"/>
                    <a:pt x="47516" y="49629"/>
                  </a:cubicBezTo>
                  <a:cubicBezTo>
                    <a:pt x="47070" y="49629"/>
                    <a:pt x="46689" y="49361"/>
                    <a:pt x="46490" y="48847"/>
                  </a:cubicBezTo>
                  <a:cubicBezTo>
                    <a:pt x="46387" y="48589"/>
                    <a:pt x="46301" y="48296"/>
                    <a:pt x="46232" y="48021"/>
                  </a:cubicBezTo>
                  <a:cubicBezTo>
                    <a:pt x="46215" y="47884"/>
                    <a:pt x="46250" y="47746"/>
                    <a:pt x="46267" y="47609"/>
                  </a:cubicBezTo>
                  <a:cubicBezTo>
                    <a:pt x="46301" y="47609"/>
                    <a:pt x="46353" y="47592"/>
                    <a:pt x="46404" y="47592"/>
                  </a:cubicBezTo>
                  <a:close/>
                  <a:moveTo>
                    <a:pt x="34060" y="50961"/>
                  </a:moveTo>
                  <a:cubicBezTo>
                    <a:pt x="34025" y="51047"/>
                    <a:pt x="34008" y="51133"/>
                    <a:pt x="33957" y="51202"/>
                  </a:cubicBezTo>
                  <a:cubicBezTo>
                    <a:pt x="33871" y="51357"/>
                    <a:pt x="33750" y="51494"/>
                    <a:pt x="33664" y="51649"/>
                  </a:cubicBezTo>
                  <a:cubicBezTo>
                    <a:pt x="33338" y="52333"/>
                    <a:pt x="33676" y="52910"/>
                    <a:pt x="34400" y="52910"/>
                  </a:cubicBezTo>
                  <a:cubicBezTo>
                    <a:pt x="34440" y="52910"/>
                    <a:pt x="34482" y="52908"/>
                    <a:pt x="34524" y="52904"/>
                  </a:cubicBezTo>
                  <a:cubicBezTo>
                    <a:pt x="35022" y="52870"/>
                    <a:pt x="35452" y="52646"/>
                    <a:pt x="35745" y="52234"/>
                  </a:cubicBezTo>
                  <a:cubicBezTo>
                    <a:pt x="35848" y="52113"/>
                    <a:pt x="35951" y="51993"/>
                    <a:pt x="36054" y="51890"/>
                  </a:cubicBezTo>
                  <a:cubicBezTo>
                    <a:pt x="36088" y="51907"/>
                    <a:pt x="36123" y="51924"/>
                    <a:pt x="36157" y="51941"/>
                  </a:cubicBezTo>
                  <a:cubicBezTo>
                    <a:pt x="36140" y="52027"/>
                    <a:pt x="36157" y="52113"/>
                    <a:pt x="36123" y="52182"/>
                  </a:cubicBezTo>
                  <a:cubicBezTo>
                    <a:pt x="35879" y="52759"/>
                    <a:pt x="35120" y="53154"/>
                    <a:pt x="34443" y="53154"/>
                  </a:cubicBezTo>
                  <a:cubicBezTo>
                    <a:pt x="34212" y="53154"/>
                    <a:pt x="33990" y="53108"/>
                    <a:pt x="33802" y="53007"/>
                  </a:cubicBezTo>
                  <a:cubicBezTo>
                    <a:pt x="33320" y="52749"/>
                    <a:pt x="33148" y="52371"/>
                    <a:pt x="33303" y="51838"/>
                  </a:cubicBezTo>
                  <a:cubicBezTo>
                    <a:pt x="33424" y="51460"/>
                    <a:pt x="33595" y="51099"/>
                    <a:pt x="34060" y="50961"/>
                  </a:cubicBezTo>
                  <a:close/>
                  <a:moveTo>
                    <a:pt x="32358" y="52818"/>
                  </a:moveTo>
                  <a:cubicBezTo>
                    <a:pt x="32392" y="52853"/>
                    <a:pt x="32426" y="52887"/>
                    <a:pt x="32444" y="52921"/>
                  </a:cubicBezTo>
                  <a:cubicBezTo>
                    <a:pt x="32375" y="53007"/>
                    <a:pt x="32289" y="53076"/>
                    <a:pt x="32220" y="53162"/>
                  </a:cubicBezTo>
                  <a:cubicBezTo>
                    <a:pt x="32031" y="53351"/>
                    <a:pt x="31825" y="53540"/>
                    <a:pt x="31687" y="53764"/>
                  </a:cubicBezTo>
                  <a:cubicBezTo>
                    <a:pt x="31412" y="54159"/>
                    <a:pt x="31618" y="54572"/>
                    <a:pt x="32100" y="54572"/>
                  </a:cubicBezTo>
                  <a:cubicBezTo>
                    <a:pt x="32121" y="54573"/>
                    <a:pt x="32142" y="54573"/>
                    <a:pt x="32163" y="54573"/>
                  </a:cubicBezTo>
                  <a:cubicBezTo>
                    <a:pt x="32505" y="54573"/>
                    <a:pt x="32860" y="54448"/>
                    <a:pt x="33200" y="54383"/>
                  </a:cubicBezTo>
                  <a:cubicBezTo>
                    <a:pt x="33355" y="54348"/>
                    <a:pt x="33509" y="54314"/>
                    <a:pt x="33664" y="54280"/>
                  </a:cubicBezTo>
                  <a:lnTo>
                    <a:pt x="33716" y="54366"/>
                  </a:lnTo>
                  <a:cubicBezTo>
                    <a:pt x="33647" y="54452"/>
                    <a:pt x="33578" y="54572"/>
                    <a:pt x="33492" y="54589"/>
                  </a:cubicBezTo>
                  <a:cubicBezTo>
                    <a:pt x="33045" y="54709"/>
                    <a:pt x="32581" y="54881"/>
                    <a:pt x="32134" y="54881"/>
                  </a:cubicBezTo>
                  <a:cubicBezTo>
                    <a:pt x="31343" y="54881"/>
                    <a:pt x="31016" y="54176"/>
                    <a:pt x="31464" y="53540"/>
                  </a:cubicBezTo>
                  <a:cubicBezTo>
                    <a:pt x="31687" y="53214"/>
                    <a:pt x="31928" y="52887"/>
                    <a:pt x="32358" y="52818"/>
                  </a:cubicBezTo>
                  <a:close/>
                  <a:moveTo>
                    <a:pt x="17096" y="54406"/>
                  </a:moveTo>
                  <a:cubicBezTo>
                    <a:pt x="17205" y="54406"/>
                    <a:pt x="17313" y="54432"/>
                    <a:pt x="17417" y="54486"/>
                  </a:cubicBezTo>
                  <a:cubicBezTo>
                    <a:pt x="16987" y="54675"/>
                    <a:pt x="16523" y="54830"/>
                    <a:pt x="16420" y="55346"/>
                  </a:cubicBezTo>
                  <a:cubicBezTo>
                    <a:pt x="16282" y="55930"/>
                    <a:pt x="16849" y="56033"/>
                    <a:pt x="17245" y="56377"/>
                  </a:cubicBezTo>
                  <a:cubicBezTo>
                    <a:pt x="17143" y="56405"/>
                    <a:pt x="17052" y="56417"/>
                    <a:pt x="16970" y="56417"/>
                  </a:cubicBezTo>
                  <a:cubicBezTo>
                    <a:pt x="16690" y="56417"/>
                    <a:pt x="16510" y="56275"/>
                    <a:pt x="16351" y="56102"/>
                  </a:cubicBezTo>
                  <a:cubicBezTo>
                    <a:pt x="16007" y="55758"/>
                    <a:pt x="16007" y="55242"/>
                    <a:pt x="16316" y="54847"/>
                  </a:cubicBezTo>
                  <a:cubicBezTo>
                    <a:pt x="16549" y="54565"/>
                    <a:pt x="16826" y="54406"/>
                    <a:pt x="17096" y="54406"/>
                  </a:cubicBezTo>
                  <a:close/>
                  <a:moveTo>
                    <a:pt x="18925" y="54798"/>
                  </a:moveTo>
                  <a:cubicBezTo>
                    <a:pt x="19026" y="54798"/>
                    <a:pt x="19132" y="54818"/>
                    <a:pt x="19239" y="54830"/>
                  </a:cubicBezTo>
                  <a:cubicBezTo>
                    <a:pt x="19239" y="54881"/>
                    <a:pt x="19239" y="54933"/>
                    <a:pt x="19239" y="55002"/>
                  </a:cubicBezTo>
                  <a:cubicBezTo>
                    <a:pt x="19119" y="55019"/>
                    <a:pt x="19016" y="55053"/>
                    <a:pt x="18895" y="55088"/>
                  </a:cubicBezTo>
                  <a:cubicBezTo>
                    <a:pt x="18448" y="55208"/>
                    <a:pt x="18087" y="55449"/>
                    <a:pt x="17847" y="55861"/>
                  </a:cubicBezTo>
                  <a:cubicBezTo>
                    <a:pt x="17675" y="56171"/>
                    <a:pt x="17726" y="56394"/>
                    <a:pt x="18036" y="56601"/>
                  </a:cubicBezTo>
                  <a:cubicBezTo>
                    <a:pt x="18394" y="56813"/>
                    <a:pt x="18782" y="56872"/>
                    <a:pt x="19186" y="56872"/>
                  </a:cubicBezTo>
                  <a:cubicBezTo>
                    <a:pt x="19306" y="56872"/>
                    <a:pt x="19427" y="56866"/>
                    <a:pt x="19549" y="56859"/>
                  </a:cubicBezTo>
                  <a:cubicBezTo>
                    <a:pt x="19595" y="56853"/>
                    <a:pt x="19642" y="56851"/>
                    <a:pt x="19691" y="56851"/>
                  </a:cubicBezTo>
                  <a:cubicBezTo>
                    <a:pt x="19789" y="56851"/>
                    <a:pt x="19893" y="56859"/>
                    <a:pt x="19996" y="56859"/>
                  </a:cubicBezTo>
                  <a:cubicBezTo>
                    <a:pt x="19996" y="56893"/>
                    <a:pt x="20013" y="56927"/>
                    <a:pt x="20013" y="56962"/>
                  </a:cubicBezTo>
                  <a:cubicBezTo>
                    <a:pt x="19910" y="57013"/>
                    <a:pt x="19807" y="57099"/>
                    <a:pt x="19703" y="57117"/>
                  </a:cubicBezTo>
                  <a:cubicBezTo>
                    <a:pt x="19507" y="57149"/>
                    <a:pt x="19310" y="57168"/>
                    <a:pt x="19114" y="57168"/>
                  </a:cubicBezTo>
                  <a:cubicBezTo>
                    <a:pt x="18696" y="57168"/>
                    <a:pt x="18285" y="57081"/>
                    <a:pt x="17898" y="56859"/>
                  </a:cubicBezTo>
                  <a:cubicBezTo>
                    <a:pt x="17417" y="56601"/>
                    <a:pt x="17314" y="56188"/>
                    <a:pt x="17589" y="55707"/>
                  </a:cubicBezTo>
                  <a:cubicBezTo>
                    <a:pt x="17864" y="55242"/>
                    <a:pt x="18259" y="54916"/>
                    <a:pt x="18792" y="54813"/>
                  </a:cubicBezTo>
                  <a:cubicBezTo>
                    <a:pt x="18835" y="54802"/>
                    <a:pt x="18879" y="54798"/>
                    <a:pt x="18925" y="54798"/>
                  </a:cubicBezTo>
                  <a:close/>
                  <a:moveTo>
                    <a:pt x="14030" y="57048"/>
                  </a:moveTo>
                  <a:cubicBezTo>
                    <a:pt x="14047" y="57082"/>
                    <a:pt x="14064" y="57117"/>
                    <a:pt x="14064" y="57134"/>
                  </a:cubicBezTo>
                  <a:cubicBezTo>
                    <a:pt x="13858" y="57323"/>
                    <a:pt x="13617" y="57495"/>
                    <a:pt x="13428" y="57684"/>
                  </a:cubicBezTo>
                  <a:cubicBezTo>
                    <a:pt x="13256" y="57873"/>
                    <a:pt x="12964" y="58045"/>
                    <a:pt x="13118" y="58372"/>
                  </a:cubicBezTo>
                  <a:cubicBezTo>
                    <a:pt x="13224" y="58583"/>
                    <a:pt x="13409" y="58642"/>
                    <a:pt x="13609" y="58642"/>
                  </a:cubicBezTo>
                  <a:cubicBezTo>
                    <a:pt x="13702" y="58642"/>
                    <a:pt x="13799" y="58629"/>
                    <a:pt x="13892" y="58612"/>
                  </a:cubicBezTo>
                  <a:cubicBezTo>
                    <a:pt x="14167" y="58578"/>
                    <a:pt x="14425" y="58475"/>
                    <a:pt x="14700" y="58406"/>
                  </a:cubicBezTo>
                  <a:cubicBezTo>
                    <a:pt x="14821" y="58372"/>
                    <a:pt x="14958" y="58354"/>
                    <a:pt x="15130" y="58303"/>
                  </a:cubicBezTo>
                  <a:lnTo>
                    <a:pt x="15130" y="58303"/>
                  </a:lnTo>
                  <a:cubicBezTo>
                    <a:pt x="15113" y="58440"/>
                    <a:pt x="15113" y="58492"/>
                    <a:pt x="15096" y="58509"/>
                  </a:cubicBezTo>
                  <a:cubicBezTo>
                    <a:pt x="14862" y="58755"/>
                    <a:pt x="14199" y="58921"/>
                    <a:pt x="13689" y="58921"/>
                  </a:cubicBezTo>
                  <a:cubicBezTo>
                    <a:pt x="13485" y="58921"/>
                    <a:pt x="13305" y="58895"/>
                    <a:pt x="13187" y="58836"/>
                  </a:cubicBezTo>
                  <a:cubicBezTo>
                    <a:pt x="12775" y="58630"/>
                    <a:pt x="12637" y="58217"/>
                    <a:pt x="12912" y="57856"/>
                  </a:cubicBezTo>
                  <a:cubicBezTo>
                    <a:pt x="13136" y="57564"/>
                    <a:pt x="13462" y="57340"/>
                    <a:pt x="13737" y="57099"/>
                  </a:cubicBezTo>
                  <a:cubicBezTo>
                    <a:pt x="13806" y="57048"/>
                    <a:pt x="13944" y="57065"/>
                    <a:pt x="14030" y="57048"/>
                  </a:cubicBezTo>
                  <a:close/>
                  <a:moveTo>
                    <a:pt x="41088" y="58694"/>
                  </a:moveTo>
                  <a:cubicBezTo>
                    <a:pt x="41136" y="58694"/>
                    <a:pt x="41203" y="58722"/>
                    <a:pt x="41315" y="58750"/>
                  </a:cubicBezTo>
                  <a:cubicBezTo>
                    <a:pt x="41195" y="58870"/>
                    <a:pt x="41126" y="58939"/>
                    <a:pt x="41074" y="59025"/>
                  </a:cubicBezTo>
                  <a:cubicBezTo>
                    <a:pt x="40885" y="59266"/>
                    <a:pt x="40679" y="59489"/>
                    <a:pt x="40559" y="59764"/>
                  </a:cubicBezTo>
                  <a:cubicBezTo>
                    <a:pt x="40365" y="60167"/>
                    <a:pt x="40572" y="60493"/>
                    <a:pt x="40957" y="60493"/>
                  </a:cubicBezTo>
                  <a:cubicBezTo>
                    <a:pt x="41015" y="60493"/>
                    <a:pt x="41077" y="60485"/>
                    <a:pt x="41143" y="60469"/>
                  </a:cubicBezTo>
                  <a:cubicBezTo>
                    <a:pt x="41453" y="60400"/>
                    <a:pt x="41711" y="60211"/>
                    <a:pt x="42003" y="60074"/>
                  </a:cubicBezTo>
                  <a:cubicBezTo>
                    <a:pt x="42106" y="60022"/>
                    <a:pt x="42209" y="59936"/>
                    <a:pt x="42398" y="59799"/>
                  </a:cubicBezTo>
                  <a:lnTo>
                    <a:pt x="42398" y="59799"/>
                  </a:lnTo>
                  <a:cubicBezTo>
                    <a:pt x="42264" y="60396"/>
                    <a:pt x="41595" y="60777"/>
                    <a:pt x="41026" y="60777"/>
                  </a:cubicBezTo>
                  <a:cubicBezTo>
                    <a:pt x="40793" y="60777"/>
                    <a:pt x="40576" y="60713"/>
                    <a:pt x="40421" y="60572"/>
                  </a:cubicBezTo>
                  <a:cubicBezTo>
                    <a:pt x="40318" y="60469"/>
                    <a:pt x="40215" y="60314"/>
                    <a:pt x="40180" y="60160"/>
                  </a:cubicBezTo>
                  <a:cubicBezTo>
                    <a:pt x="40060" y="59713"/>
                    <a:pt x="40610" y="58819"/>
                    <a:pt x="41057" y="58698"/>
                  </a:cubicBezTo>
                  <a:cubicBezTo>
                    <a:pt x="41067" y="58695"/>
                    <a:pt x="41077" y="58694"/>
                    <a:pt x="41088" y="58694"/>
                  </a:cubicBezTo>
                  <a:close/>
                  <a:moveTo>
                    <a:pt x="37997" y="58905"/>
                  </a:moveTo>
                  <a:cubicBezTo>
                    <a:pt x="38031" y="58922"/>
                    <a:pt x="38066" y="58956"/>
                    <a:pt x="38100" y="58973"/>
                  </a:cubicBezTo>
                  <a:cubicBezTo>
                    <a:pt x="37962" y="59214"/>
                    <a:pt x="37808" y="59438"/>
                    <a:pt x="37670" y="59661"/>
                  </a:cubicBezTo>
                  <a:cubicBezTo>
                    <a:pt x="37378" y="60211"/>
                    <a:pt x="37601" y="60658"/>
                    <a:pt x="38220" y="60658"/>
                  </a:cubicBezTo>
                  <a:cubicBezTo>
                    <a:pt x="38633" y="60658"/>
                    <a:pt x="39028" y="60504"/>
                    <a:pt x="39424" y="60435"/>
                  </a:cubicBezTo>
                  <a:cubicBezTo>
                    <a:pt x="39527" y="60418"/>
                    <a:pt x="39630" y="60383"/>
                    <a:pt x="39716" y="60349"/>
                  </a:cubicBezTo>
                  <a:cubicBezTo>
                    <a:pt x="39733" y="60383"/>
                    <a:pt x="39751" y="60418"/>
                    <a:pt x="39785" y="60469"/>
                  </a:cubicBezTo>
                  <a:cubicBezTo>
                    <a:pt x="39682" y="60555"/>
                    <a:pt x="39579" y="60658"/>
                    <a:pt x="39458" y="60710"/>
                  </a:cubicBezTo>
                  <a:cubicBezTo>
                    <a:pt x="39161" y="60869"/>
                    <a:pt x="38851" y="60937"/>
                    <a:pt x="38535" y="60937"/>
                  </a:cubicBezTo>
                  <a:cubicBezTo>
                    <a:pt x="38340" y="60937"/>
                    <a:pt x="38143" y="60911"/>
                    <a:pt x="37945" y="60865"/>
                  </a:cubicBezTo>
                  <a:cubicBezTo>
                    <a:pt x="37395" y="60727"/>
                    <a:pt x="37154" y="60228"/>
                    <a:pt x="37378" y="59713"/>
                  </a:cubicBezTo>
                  <a:cubicBezTo>
                    <a:pt x="37515" y="59386"/>
                    <a:pt x="37687" y="59077"/>
                    <a:pt x="37997" y="58905"/>
                  </a:cubicBezTo>
                  <a:close/>
                  <a:moveTo>
                    <a:pt x="33888" y="8976"/>
                  </a:moveTo>
                  <a:lnTo>
                    <a:pt x="33888" y="8976"/>
                  </a:lnTo>
                  <a:cubicBezTo>
                    <a:pt x="35538" y="9423"/>
                    <a:pt x="37068" y="9956"/>
                    <a:pt x="38255" y="11176"/>
                  </a:cubicBezTo>
                  <a:cubicBezTo>
                    <a:pt x="38581" y="11520"/>
                    <a:pt x="38805" y="11899"/>
                    <a:pt x="38839" y="12380"/>
                  </a:cubicBezTo>
                  <a:cubicBezTo>
                    <a:pt x="38857" y="12965"/>
                    <a:pt x="38702" y="13308"/>
                    <a:pt x="38152" y="13480"/>
                  </a:cubicBezTo>
                  <a:cubicBezTo>
                    <a:pt x="37344" y="13738"/>
                    <a:pt x="37292" y="14116"/>
                    <a:pt x="37412" y="14856"/>
                  </a:cubicBezTo>
                  <a:cubicBezTo>
                    <a:pt x="37533" y="15595"/>
                    <a:pt x="37653" y="16334"/>
                    <a:pt x="37447" y="17074"/>
                  </a:cubicBezTo>
                  <a:cubicBezTo>
                    <a:pt x="37137" y="18140"/>
                    <a:pt x="36518" y="19034"/>
                    <a:pt x="35469" y="19378"/>
                  </a:cubicBezTo>
                  <a:cubicBezTo>
                    <a:pt x="34335" y="19756"/>
                    <a:pt x="33819" y="20530"/>
                    <a:pt x="33509" y="21595"/>
                  </a:cubicBezTo>
                  <a:cubicBezTo>
                    <a:pt x="33286" y="22421"/>
                    <a:pt x="32873" y="23177"/>
                    <a:pt x="32272" y="23796"/>
                  </a:cubicBezTo>
                  <a:cubicBezTo>
                    <a:pt x="31270" y="24829"/>
                    <a:pt x="30034" y="25239"/>
                    <a:pt x="28662" y="25239"/>
                  </a:cubicBezTo>
                  <a:cubicBezTo>
                    <a:pt x="28503" y="25239"/>
                    <a:pt x="28342" y="25234"/>
                    <a:pt x="28180" y="25223"/>
                  </a:cubicBezTo>
                  <a:cubicBezTo>
                    <a:pt x="27928" y="25208"/>
                    <a:pt x="27677" y="25168"/>
                    <a:pt x="27425" y="25168"/>
                  </a:cubicBezTo>
                  <a:cubicBezTo>
                    <a:pt x="27384" y="25168"/>
                    <a:pt x="27344" y="25169"/>
                    <a:pt x="27303" y="25172"/>
                  </a:cubicBezTo>
                  <a:cubicBezTo>
                    <a:pt x="26598" y="25189"/>
                    <a:pt x="26013" y="25464"/>
                    <a:pt x="25566" y="26049"/>
                  </a:cubicBezTo>
                  <a:cubicBezTo>
                    <a:pt x="25240" y="26496"/>
                    <a:pt x="24913" y="26943"/>
                    <a:pt x="24552" y="27372"/>
                  </a:cubicBezTo>
                  <a:cubicBezTo>
                    <a:pt x="24019" y="28009"/>
                    <a:pt x="23331" y="28404"/>
                    <a:pt x="22540" y="28679"/>
                  </a:cubicBezTo>
                  <a:cubicBezTo>
                    <a:pt x="22367" y="28741"/>
                    <a:pt x="22203" y="28774"/>
                    <a:pt x="22047" y="28774"/>
                  </a:cubicBezTo>
                  <a:cubicBezTo>
                    <a:pt x="21769" y="28774"/>
                    <a:pt x="21516" y="28670"/>
                    <a:pt x="21285" y="28438"/>
                  </a:cubicBezTo>
                  <a:cubicBezTo>
                    <a:pt x="21148" y="28318"/>
                    <a:pt x="21027" y="28198"/>
                    <a:pt x="20890" y="28077"/>
                  </a:cubicBezTo>
                  <a:cubicBezTo>
                    <a:pt x="20677" y="27907"/>
                    <a:pt x="20461" y="27822"/>
                    <a:pt x="20249" y="27822"/>
                  </a:cubicBezTo>
                  <a:cubicBezTo>
                    <a:pt x="20031" y="27822"/>
                    <a:pt x="19818" y="27912"/>
                    <a:pt x="19617" y="28095"/>
                  </a:cubicBezTo>
                  <a:cubicBezTo>
                    <a:pt x="19360" y="28335"/>
                    <a:pt x="19136" y="28627"/>
                    <a:pt x="18895" y="28885"/>
                  </a:cubicBezTo>
                  <a:cubicBezTo>
                    <a:pt x="18242" y="29607"/>
                    <a:pt x="17451" y="30055"/>
                    <a:pt x="16471" y="30192"/>
                  </a:cubicBezTo>
                  <a:cubicBezTo>
                    <a:pt x="15268" y="30364"/>
                    <a:pt x="14322" y="30966"/>
                    <a:pt x="13686" y="32015"/>
                  </a:cubicBezTo>
                  <a:cubicBezTo>
                    <a:pt x="13325" y="32616"/>
                    <a:pt x="13359" y="32891"/>
                    <a:pt x="13875" y="33338"/>
                  </a:cubicBezTo>
                  <a:cubicBezTo>
                    <a:pt x="14081" y="33528"/>
                    <a:pt x="14305" y="33699"/>
                    <a:pt x="14545" y="33854"/>
                  </a:cubicBezTo>
                  <a:cubicBezTo>
                    <a:pt x="14993" y="34181"/>
                    <a:pt x="15250" y="34628"/>
                    <a:pt x="15319" y="35195"/>
                  </a:cubicBezTo>
                  <a:cubicBezTo>
                    <a:pt x="15388" y="35659"/>
                    <a:pt x="15285" y="35831"/>
                    <a:pt x="14838" y="36003"/>
                  </a:cubicBezTo>
                  <a:cubicBezTo>
                    <a:pt x="14545" y="36124"/>
                    <a:pt x="14236" y="36192"/>
                    <a:pt x="14012" y="36382"/>
                  </a:cubicBezTo>
                  <a:cubicBezTo>
                    <a:pt x="13686" y="36639"/>
                    <a:pt x="13376" y="36966"/>
                    <a:pt x="13170" y="37327"/>
                  </a:cubicBezTo>
                  <a:cubicBezTo>
                    <a:pt x="12830" y="37939"/>
                    <a:pt x="13296" y="38634"/>
                    <a:pt x="13971" y="38634"/>
                  </a:cubicBezTo>
                  <a:cubicBezTo>
                    <a:pt x="13979" y="38634"/>
                    <a:pt x="13987" y="38634"/>
                    <a:pt x="13995" y="38634"/>
                  </a:cubicBezTo>
                  <a:cubicBezTo>
                    <a:pt x="14328" y="38634"/>
                    <a:pt x="14668" y="38626"/>
                    <a:pt x="15005" y="38626"/>
                  </a:cubicBezTo>
                  <a:cubicBezTo>
                    <a:pt x="15174" y="38626"/>
                    <a:pt x="15342" y="38628"/>
                    <a:pt x="15508" y="38634"/>
                  </a:cubicBezTo>
                  <a:cubicBezTo>
                    <a:pt x="15990" y="38651"/>
                    <a:pt x="16402" y="38840"/>
                    <a:pt x="16712" y="39201"/>
                  </a:cubicBezTo>
                  <a:cubicBezTo>
                    <a:pt x="17056" y="39580"/>
                    <a:pt x="17056" y="39769"/>
                    <a:pt x="16763" y="40164"/>
                  </a:cubicBezTo>
                  <a:cubicBezTo>
                    <a:pt x="16523" y="40491"/>
                    <a:pt x="16265" y="40800"/>
                    <a:pt x="16265" y="41247"/>
                  </a:cubicBezTo>
                  <a:cubicBezTo>
                    <a:pt x="16282" y="41557"/>
                    <a:pt x="16385" y="41780"/>
                    <a:pt x="16626" y="41969"/>
                  </a:cubicBezTo>
                  <a:cubicBezTo>
                    <a:pt x="17015" y="42270"/>
                    <a:pt x="17470" y="42421"/>
                    <a:pt x="17931" y="42421"/>
                  </a:cubicBezTo>
                  <a:cubicBezTo>
                    <a:pt x="18549" y="42421"/>
                    <a:pt x="19177" y="42150"/>
                    <a:pt x="19669" y="41608"/>
                  </a:cubicBezTo>
                  <a:cubicBezTo>
                    <a:pt x="20082" y="41161"/>
                    <a:pt x="20426" y="40663"/>
                    <a:pt x="20804" y="40181"/>
                  </a:cubicBezTo>
                  <a:cubicBezTo>
                    <a:pt x="21704" y="38993"/>
                    <a:pt x="22855" y="38324"/>
                    <a:pt x="24357" y="38324"/>
                  </a:cubicBezTo>
                  <a:cubicBezTo>
                    <a:pt x="24376" y="38324"/>
                    <a:pt x="24395" y="38324"/>
                    <a:pt x="24414" y="38324"/>
                  </a:cubicBezTo>
                  <a:cubicBezTo>
                    <a:pt x="24896" y="38324"/>
                    <a:pt x="25050" y="38479"/>
                    <a:pt x="24999" y="38961"/>
                  </a:cubicBezTo>
                  <a:cubicBezTo>
                    <a:pt x="24958" y="39449"/>
                    <a:pt x="25100" y="39702"/>
                    <a:pt x="25449" y="39702"/>
                  </a:cubicBezTo>
                  <a:cubicBezTo>
                    <a:pt x="25542" y="39702"/>
                    <a:pt x="25650" y="39684"/>
                    <a:pt x="25773" y="39648"/>
                  </a:cubicBezTo>
                  <a:cubicBezTo>
                    <a:pt x="26202" y="39528"/>
                    <a:pt x="26615" y="39339"/>
                    <a:pt x="26976" y="39098"/>
                  </a:cubicBezTo>
                  <a:cubicBezTo>
                    <a:pt x="27784" y="38548"/>
                    <a:pt x="28575" y="37963"/>
                    <a:pt x="29332" y="37362"/>
                  </a:cubicBezTo>
                  <a:cubicBezTo>
                    <a:pt x="30384" y="36525"/>
                    <a:pt x="31542" y="36165"/>
                    <a:pt x="32798" y="36165"/>
                  </a:cubicBezTo>
                  <a:cubicBezTo>
                    <a:pt x="33142" y="36165"/>
                    <a:pt x="33494" y="36192"/>
                    <a:pt x="33853" y="36244"/>
                  </a:cubicBezTo>
                  <a:cubicBezTo>
                    <a:pt x="33888" y="36244"/>
                    <a:pt x="33922" y="36261"/>
                    <a:pt x="33957" y="36261"/>
                  </a:cubicBezTo>
                  <a:cubicBezTo>
                    <a:pt x="34661" y="36399"/>
                    <a:pt x="34747" y="36657"/>
                    <a:pt x="34300" y="37207"/>
                  </a:cubicBezTo>
                  <a:cubicBezTo>
                    <a:pt x="33974" y="37585"/>
                    <a:pt x="34008" y="37757"/>
                    <a:pt x="34438" y="38032"/>
                  </a:cubicBezTo>
                  <a:cubicBezTo>
                    <a:pt x="34698" y="38202"/>
                    <a:pt x="34972" y="38245"/>
                    <a:pt x="35252" y="38245"/>
                  </a:cubicBezTo>
                  <a:cubicBezTo>
                    <a:pt x="35398" y="38245"/>
                    <a:pt x="35546" y="38233"/>
                    <a:pt x="35693" y="38221"/>
                  </a:cubicBezTo>
                  <a:cubicBezTo>
                    <a:pt x="35923" y="38202"/>
                    <a:pt x="36152" y="38190"/>
                    <a:pt x="36379" y="38190"/>
                  </a:cubicBezTo>
                  <a:cubicBezTo>
                    <a:pt x="37154" y="38190"/>
                    <a:pt x="37907" y="38325"/>
                    <a:pt x="38599" y="38737"/>
                  </a:cubicBezTo>
                  <a:cubicBezTo>
                    <a:pt x="39218" y="39081"/>
                    <a:pt x="39802" y="39494"/>
                    <a:pt x="40352" y="39941"/>
                  </a:cubicBezTo>
                  <a:cubicBezTo>
                    <a:pt x="40799" y="40302"/>
                    <a:pt x="40799" y="40542"/>
                    <a:pt x="40524" y="41024"/>
                  </a:cubicBezTo>
                  <a:cubicBezTo>
                    <a:pt x="40146" y="41711"/>
                    <a:pt x="40215" y="42004"/>
                    <a:pt x="40920" y="42382"/>
                  </a:cubicBezTo>
                  <a:cubicBezTo>
                    <a:pt x="42519" y="43242"/>
                    <a:pt x="43378" y="44583"/>
                    <a:pt x="43671" y="46354"/>
                  </a:cubicBezTo>
                  <a:cubicBezTo>
                    <a:pt x="43843" y="47402"/>
                    <a:pt x="43911" y="48451"/>
                    <a:pt x="43619" y="49517"/>
                  </a:cubicBezTo>
                  <a:cubicBezTo>
                    <a:pt x="43516" y="49878"/>
                    <a:pt x="43292" y="50016"/>
                    <a:pt x="42931" y="50033"/>
                  </a:cubicBezTo>
                  <a:cubicBezTo>
                    <a:pt x="42226" y="50067"/>
                    <a:pt x="41968" y="50342"/>
                    <a:pt x="42003" y="51065"/>
                  </a:cubicBezTo>
                  <a:cubicBezTo>
                    <a:pt x="42037" y="51563"/>
                    <a:pt x="42123" y="52045"/>
                    <a:pt x="42158" y="52543"/>
                  </a:cubicBezTo>
                  <a:cubicBezTo>
                    <a:pt x="42209" y="53729"/>
                    <a:pt x="42020" y="54847"/>
                    <a:pt x="41178" y="55758"/>
                  </a:cubicBezTo>
                  <a:cubicBezTo>
                    <a:pt x="40627" y="56326"/>
                    <a:pt x="40008" y="56790"/>
                    <a:pt x="39200" y="56893"/>
                  </a:cubicBezTo>
                  <a:cubicBezTo>
                    <a:pt x="39149" y="56900"/>
                    <a:pt x="39094" y="56903"/>
                    <a:pt x="39039" y="56903"/>
                  </a:cubicBezTo>
                  <a:cubicBezTo>
                    <a:pt x="38817" y="56903"/>
                    <a:pt x="38575" y="56848"/>
                    <a:pt x="38410" y="56738"/>
                  </a:cubicBezTo>
                  <a:cubicBezTo>
                    <a:pt x="38171" y="56555"/>
                    <a:pt x="37935" y="56479"/>
                    <a:pt x="37706" y="56479"/>
                  </a:cubicBezTo>
                  <a:cubicBezTo>
                    <a:pt x="37439" y="56479"/>
                    <a:pt x="37180" y="56581"/>
                    <a:pt x="36931" y="56738"/>
                  </a:cubicBezTo>
                  <a:cubicBezTo>
                    <a:pt x="36639" y="56945"/>
                    <a:pt x="36381" y="57237"/>
                    <a:pt x="36174" y="57529"/>
                  </a:cubicBezTo>
                  <a:cubicBezTo>
                    <a:pt x="35659" y="58200"/>
                    <a:pt x="35246" y="58939"/>
                    <a:pt x="34507" y="59369"/>
                  </a:cubicBezTo>
                  <a:cubicBezTo>
                    <a:pt x="33974" y="59678"/>
                    <a:pt x="33424" y="59919"/>
                    <a:pt x="32856" y="60143"/>
                  </a:cubicBezTo>
                  <a:cubicBezTo>
                    <a:pt x="32757" y="60179"/>
                    <a:pt x="32660" y="60196"/>
                    <a:pt x="32566" y="60196"/>
                  </a:cubicBezTo>
                  <a:cubicBezTo>
                    <a:pt x="32302" y="60196"/>
                    <a:pt x="32062" y="60061"/>
                    <a:pt x="31859" y="59833"/>
                  </a:cubicBezTo>
                  <a:cubicBezTo>
                    <a:pt x="31569" y="59507"/>
                    <a:pt x="31398" y="59353"/>
                    <a:pt x="31201" y="59353"/>
                  </a:cubicBezTo>
                  <a:cubicBezTo>
                    <a:pt x="31024" y="59353"/>
                    <a:pt x="30826" y="59477"/>
                    <a:pt x="30501" y="59713"/>
                  </a:cubicBezTo>
                  <a:cubicBezTo>
                    <a:pt x="29761" y="60263"/>
                    <a:pt x="28971" y="60727"/>
                    <a:pt x="28076" y="61019"/>
                  </a:cubicBezTo>
                  <a:cubicBezTo>
                    <a:pt x="27640" y="61165"/>
                    <a:pt x="27214" y="61240"/>
                    <a:pt x="26800" y="61240"/>
                  </a:cubicBezTo>
                  <a:cubicBezTo>
                    <a:pt x="26087" y="61240"/>
                    <a:pt x="25412" y="61016"/>
                    <a:pt x="24793" y="60538"/>
                  </a:cubicBezTo>
                  <a:cubicBezTo>
                    <a:pt x="24374" y="60233"/>
                    <a:pt x="23977" y="60082"/>
                    <a:pt x="23583" y="60082"/>
                  </a:cubicBezTo>
                  <a:cubicBezTo>
                    <a:pt x="23199" y="60082"/>
                    <a:pt x="22818" y="60224"/>
                    <a:pt x="22420" y="60504"/>
                  </a:cubicBezTo>
                  <a:cubicBezTo>
                    <a:pt x="21597" y="61089"/>
                    <a:pt x="20657" y="61281"/>
                    <a:pt x="19668" y="61281"/>
                  </a:cubicBezTo>
                  <a:cubicBezTo>
                    <a:pt x="19583" y="61281"/>
                    <a:pt x="19497" y="61280"/>
                    <a:pt x="19411" y="61277"/>
                  </a:cubicBezTo>
                  <a:cubicBezTo>
                    <a:pt x="18947" y="61260"/>
                    <a:pt x="18809" y="61140"/>
                    <a:pt x="18741" y="60676"/>
                  </a:cubicBezTo>
                  <a:cubicBezTo>
                    <a:pt x="18648" y="60090"/>
                    <a:pt x="18404" y="59822"/>
                    <a:pt x="17872" y="59822"/>
                  </a:cubicBezTo>
                  <a:cubicBezTo>
                    <a:pt x="17810" y="59822"/>
                    <a:pt x="17744" y="59826"/>
                    <a:pt x="17675" y="59833"/>
                  </a:cubicBezTo>
                  <a:cubicBezTo>
                    <a:pt x="17004" y="59902"/>
                    <a:pt x="16351" y="59988"/>
                    <a:pt x="15680" y="60057"/>
                  </a:cubicBezTo>
                  <a:cubicBezTo>
                    <a:pt x="15525" y="60057"/>
                    <a:pt x="15371" y="59953"/>
                    <a:pt x="15216" y="59902"/>
                  </a:cubicBezTo>
                  <a:cubicBezTo>
                    <a:pt x="15319" y="59781"/>
                    <a:pt x="15371" y="59627"/>
                    <a:pt x="15491" y="59541"/>
                  </a:cubicBezTo>
                  <a:cubicBezTo>
                    <a:pt x="16643" y="58784"/>
                    <a:pt x="17915" y="58354"/>
                    <a:pt x="19274" y="58234"/>
                  </a:cubicBezTo>
                  <a:cubicBezTo>
                    <a:pt x="21371" y="58062"/>
                    <a:pt x="23486" y="57942"/>
                    <a:pt x="25601" y="57804"/>
                  </a:cubicBezTo>
                  <a:cubicBezTo>
                    <a:pt x="28592" y="57598"/>
                    <a:pt x="31481" y="56945"/>
                    <a:pt x="34146" y="55569"/>
                  </a:cubicBezTo>
                  <a:cubicBezTo>
                    <a:pt x="36432" y="54383"/>
                    <a:pt x="37962" y="52543"/>
                    <a:pt x="38633" y="50102"/>
                  </a:cubicBezTo>
                  <a:cubicBezTo>
                    <a:pt x="39149" y="48245"/>
                    <a:pt x="39097" y="46319"/>
                    <a:pt x="38100" y="44600"/>
                  </a:cubicBezTo>
                  <a:cubicBezTo>
                    <a:pt x="37043" y="42750"/>
                    <a:pt x="35478" y="41551"/>
                    <a:pt x="33329" y="41551"/>
                  </a:cubicBezTo>
                  <a:cubicBezTo>
                    <a:pt x="33241" y="41551"/>
                    <a:pt x="33152" y="41553"/>
                    <a:pt x="33062" y="41557"/>
                  </a:cubicBezTo>
                  <a:cubicBezTo>
                    <a:pt x="31653" y="41626"/>
                    <a:pt x="30208" y="41918"/>
                    <a:pt x="28850" y="42279"/>
                  </a:cubicBezTo>
                  <a:cubicBezTo>
                    <a:pt x="27165" y="42743"/>
                    <a:pt x="25532" y="43396"/>
                    <a:pt x="23881" y="43964"/>
                  </a:cubicBezTo>
                  <a:cubicBezTo>
                    <a:pt x="21642" y="44761"/>
                    <a:pt x="19386" y="45391"/>
                    <a:pt x="16997" y="45391"/>
                  </a:cubicBezTo>
                  <a:cubicBezTo>
                    <a:pt x="16965" y="45391"/>
                    <a:pt x="16933" y="45391"/>
                    <a:pt x="16901" y="45391"/>
                  </a:cubicBezTo>
                  <a:cubicBezTo>
                    <a:pt x="15371" y="45374"/>
                    <a:pt x="13841" y="45305"/>
                    <a:pt x="12431" y="44548"/>
                  </a:cubicBezTo>
                  <a:cubicBezTo>
                    <a:pt x="9491" y="42967"/>
                    <a:pt x="8167" y="40405"/>
                    <a:pt x="8081" y="37172"/>
                  </a:cubicBezTo>
                  <a:cubicBezTo>
                    <a:pt x="7961" y="33785"/>
                    <a:pt x="9405" y="31035"/>
                    <a:pt x="11777" y="28731"/>
                  </a:cubicBezTo>
                  <a:cubicBezTo>
                    <a:pt x="13548" y="26994"/>
                    <a:pt x="15697" y="25842"/>
                    <a:pt x="17950" y="24914"/>
                  </a:cubicBezTo>
                  <a:cubicBezTo>
                    <a:pt x="20408" y="23882"/>
                    <a:pt x="22884" y="22868"/>
                    <a:pt x="25188" y="21527"/>
                  </a:cubicBezTo>
                  <a:cubicBezTo>
                    <a:pt x="27028" y="20478"/>
                    <a:pt x="28799" y="19326"/>
                    <a:pt x="30415" y="17933"/>
                  </a:cubicBezTo>
                  <a:cubicBezTo>
                    <a:pt x="32100" y="16489"/>
                    <a:pt x="33166" y="14667"/>
                    <a:pt x="33750" y="12552"/>
                  </a:cubicBezTo>
                  <a:cubicBezTo>
                    <a:pt x="33922" y="12002"/>
                    <a:pt x="34060" y="11417"/>
                    <a:pt x="34094" y="10850"/>
                  </a:cubicBezTo>
                  <a:cubicBezTo>
                    <a:pt x="34128" y="10351"/>
                    <a:pt x="34008" y="9870"/>
                    <a:pt x="33957" y="9371"/>
                  </a:cubicBezTo>
                  <a:cubicBezTo>
                    <a:pt x="33957" y="9268"/>
                    <a:pt x="33922" y="9148"/>
                    <a:pt x="33888" y="8976"/>
                  </a:cubicBezTo>
                  <a:close/>
                  <a:moveTo>
                    <a:pt x="9095" y="62653"/>
                  </a:moveTo>
                  <a:cubicBezTo>
                    <a:pt x="9112" y="62687"/>
                    <a:pt x="9130" y="62704"/>
                    <a:pt x="9147" y="62739"/>
                  </a:cubicBezTo>
                  <a:cubicBezTo>
                    <a:pt x="9061" y="62807"/>
                    <a:pt x="8958" y="62876"/>
                    <a:pt x="8906" y="62962"/>
                  </a:cubicBezTo>
                  <a:cubicBezTo>
                    <a:pt x="8665" y="63289"/>
                    <a:pt x="8408" y="63616"/>
                    <a:pt x="8218" y="63977"/>
                  </a:cubicBezTo>
                  <a:cubicBezTo>
                    <a:pt x="8167" y="64114"/>
                    <a:pt x="8236" y="64406"/>
                    <a:pt x="8356" y="64510"/>
                  </a:cubicBezTo>
                  <a:cubicBezTo>
                    <a:pt x="8458" y="64598"/>
                    <a:pt x="8644" y="64650"/>
                    <a:pt x="8796" y="64650"/>
                  </a:cubicBezTo>
                  <a:cubicBezTo>
                    <a:pt x="8850" y="64650"/>
                    <a:pt x="8900" y="64643"/>
                    <a:pt x="8941" y="64630"/>
                  </a:cubicBezTo>
                  <a:cubicBezTo>
                    <a:pt x="9198" y="64527"/>
                    <a:pt x="9388" y="64320"/>
                    <a:pt x="9611" y="64149"/>
                  </a:cubicBezTo>
                  <a:cubicBezTo>
                    <a:pt x="9731" y="64063"/>
                    <a:pt x="9835" y="63959"/>
                    <a:pt x="10007" y="63805"/>
                  </a:cubicBezTo>
                  <a:lnTo>
                    <a:pt x="10007" y="63805"/>
                  </a:lnTo>
                  <a:cubicBezTo>
                    <a:pt x="10007" y="64286"/>
                    <a:pt x="9559" y="64767"/>
                    <a:pt x="9061" y="64939"/>
                  </a:cubicBezTo>
                  <a:cubicBezTo>
                    <a:pt x="8965" y="64970"/>
                    <a:pt x="8863" y="64985"/>
                    <a:pt x="8761" y="64985"/>
                  </a:cubicBezTo>
                  <a:cubicBezTo>
                    <a:pt x="8463" y="64985"/>
                    <a:pt x="8166" y="64856"/>
                    <a:pt x="8012" y="64613"/>
                  </a:cubicBezTo>
                  <a:cubicBezTo>
                    <a:pt x="7943" y="64510"/>
                    <a:pt x="7892" y="64389"/>
                    <a:pt x="7875" y="64269"/>
                  </a:cubicBezTo>
                  <a:cubicBezTo>
                    <a:pt x="7806" y="63753"/>
                    <a:pt x="8339" y="62859"/>
                    <a:pt x="8820" y="62687"/>
                  </a:cubicBezTo>
                  <a:cubicBezTo>
                    <a:pt x="8906" y="62653"/>
                    <a:pt x="9009" y="62653"/>
                    <a:pt x="9095" y="62653"/>
                  </a:cubicBezTo>
                  <a:close/>
                  <a:moveTo>
                    <a:pt x="7582" y="65352"/>
                  </a:moveTo>
                  <a:cubicBezTo>
                    <a:pt x="7496" y="65524"/>
                    <a:pt x="7428" y="65644"/>
                    <a:pt x="7359" y="65747"/>
                  </a:cubicBezTo>
                  <a:cubicBezTo>
                    <a:pt x="7135" y="66057"/>
                    <a:pt x="6981" y="66384"/>
                    <a:pt x="7066" y="66779"/>
                  </a:cubicBezTo>
                  <a:cubicBezTo>
                    <a:pt x="7120" y="67037"/>
                    <a:pt x="7261" y="67181"/>
                    <a:pt x="7440" y="67181"/>
                  </a:cubicBezTo>
                  <a:cubicBezTo>
                    <a:pt x="7546" y="67181"/>
                    <a:pt x="7666" y="67129"/>
                    <a:pt x="7789" y="67020"/>
                  </a:cubicBezTo>
                  <a:cubicBezTo>
                    <a:pt x="7995" y="66848"/>
                    <a:pt x="8150" y="66607"/>
                    <a:pt x="8322" y="66401"/>
                  </a:cubicBezTo>
                  <a:cubicBezTo>
                    <a:pt x="8408" y="66298"/>
                    <a:pt x="8494" y="66212"/>
                    <a:pt x="8665" y="66143"/>
                  </a:cubicBezTo>
                  <a:cubicBezTo>
                    <a:pt x="8665" y="66229"/>
                    <a:pt x="8700" y="66332"/>
                    <a:pt x="8665" y="66384"/>
                  </a:cubicBezTo>
                  <a:cubicBezTo>
                    <a:pt x="8373" y="66710"/>
                    <a:pt x="8115" y="67089"/>
                    <a:pt x="7789" y="67346"/>
                  </a:cubicBezTo>
                  <a:cubicBezTo>
                    <a:pt x="7683" y="67435"/>
                    <a:pt x="7567" y="67475"/>
                    <a:pt x="7452" y="67475"/>
                  </a:cubicBezTo>
                  <a:cubicBezTo>
                    <a:pt x="7231" y="67475"/>
                    <a:pt x="7013" y="67326"/>
                    <a:pt x="6877" y="67089"/>
                  </a:cubicBezTo>
                  <a:cubicBezTo>
                    <a:pt x="6551" y="66504"/>
                    <a:pt x="6912" y="65490"/>
                    <a:pt x="7582" y="65352"/>
                  </a:cubicBezTo>
                  <a:close/>
                  <a:moveTo>
                    <a:pt x="10927" y="74289"/>
                  </a:moveTo>
                  <a:cubicBezTo>
                    <a:pt x="11212" y="74289"/>
                    <a:pt x="11484" y="74469"/>
                    <a:pt x="11657" y="74757"/>
                  </a:cubicBezTo>
                  <a:cubicBezTo>
                    <a:pt x="11949" y="75238"/>
                    <a:pt x="11898" y="75788"/>
                    <a:pt x="11519" y="76046"/>
                  </a:cubicBezTo>
                  <a:cubicBezTo>
                    <a:pt x="11375" y="76149"/>
                    <a:pt x="11182" y="76200"/>
                    <a:pt x="10980" y="76200"/>
                  </a:cubicBezTo>
                  <a:cubicBezTo>
                    <a:pt x="10675" y="76200"/>
                    <a:pt x="10351" y="76084"/>
                    <a:pt x="10144" y="75857"/>
                  </a:cubicBezTo>
                  <a:lnTo>
                    <a:pt x="10144" y="75857"/>
                  </a:lnTo>
                  <a:cubicBezTo>
                    <a:pt x="10402" y="75874"/>
                    <a:pt x="10591" y="75874"/>
                    <a:pt x="10780" y="75874"/>
                  </a:cubicBezTo>
                  <a:cubicBezTo>
                    <a:pt x="10811" y="75875"/>
                    <a:pt x="10841" y="75876"/>
                    <a:pt x="10870" y="75876"/>
                  </a:cubicBezTo>
                  <a:cubicBezTo>
                    <a:pt x="11308" y="75876"/>
                    <a:pt x="11523" y="75753"/>
                    <a:pt x="11571" y="75479"/>
                  </a:cubicBezTo>
                  <a:cubicBezTo>
                    <a:pt x="11640" y="75118"/>
                    <a:pt x="11348" y="74654"/>
                    <a:pt x="10952" y="74533"/>
                  </a:cubicBezTo>
                  <a:cubicBezTo>
                    <a:pt x="10815" y="74499"/>
                    <a:pt x="10660" y="74464"/>
                    <a:pt x="10505" y="74430"/>
                  </a:cubicBezTo>
                  <a:cubicBezTo>
                    <a:pt x="10642" y="74333"/>
                    <a:pt x="10786" y="74289"/>
                    <a:pt x="10927" y="74289"/>
                  </a:cubicBezTo>
                  <a:close/>
                  <a:moveTo>
                    <a:pt x="37053" y="1"/>
                  </a:moveTo>
                  <a:cubicBezTo>
                    <a:pt x="37005" y="1"/>
                    <a:pt x="36958" y="6"/>
                    <a:pt x="36914" y="18"/>
                  </a:cubicBezTo>
                  <a:cubicBezTo>
                    <a:pt x="35246" y="465"/>
                    <a:pt x="33561" y="912"/>
                    <a:pt x="31893" y="1411"/>
                  </a:cubicBezTo>
                  <a:cubicBezTo>
                    <a:pt x="31602" y="1493"/>
                    <a:pt x="31320" y="1538"/>
                    <a:pt x="31046" y="1538"/>
                  </a:cubicBezTo>
                  <a:cubicBezTo>
                    <a:pt x="30575" y="1538"/>
                    <a:pt x="30127" y="1405"/>
                    <a:pt x="29693" y="1101"/>
                  </a:cubicBezTo>
                  <a:cubicBezTo>
                    <a:pt x="29486" y="947"/>
                    <a:pt x="29228" y="775"/>
                    <a:pt x="28988" y="757"/>
                  </a:cubicBezTo>
                  <a:cubicBezTo>
                    <a:pt x="28975" y="756"/>
                    <a:pt x="28961" y="756"/>
                    <a:pt x="28947" y="756"/>
                  </a:cubicBezTo>
                  <a:cubicBezTo>
                    <a:pt x="28745" y="756"/>
                    <a:pt x="28480" y="872"/>
                    <a:pt x="28352" y="1032"/>
                  </a:cubicBezTo>
                  <a:cubicBezTo>
                    <a:pt x="28248" y="1153"/>
                    <a:pt x="28248" y="1497"/>
                    <a:pt x="28352" y="1651"/>
                  </a:cubicBezTo>
                  <a:cubicBezTo>
                    <a:pt x="28489" y="1858"/>
                    <a:pt x="28730" y="2047"/>
                    <a:pt x="28971" y="2150"/>
                  </a:cubicBezTo>
                  <a:cubicBezTo>
                    <a:pt x="29263" y="2267"/>
                    <a:pt x="29561" y="2318"/>
                    <a:pt x="29861" y="2318"/>
                  </a:cubicBezTo>
                  <a:cubicBezTo>
                    <a:pt x="30091" y="2318"/>
                    <a:pt x="30321" y="2288"/>
                    <a:pt x="30552" y="2236"/>
                  </a:cubicBezTo>
                  <a:cubicBezTo>
                    <a:pt x="30913" y="2150"/>
                    <a:pt x="31292" y="2064"/>
                    <a:pt x="31670" y="1995"/>
                  </a:cubicBezTo>
                  <a:cubicBezTo>
                    <a:pt x="31690" y="1992"/>
                    <a:pt x="31712" y="1991"/>
                    <a:pt x="31735" y="1991"/>
                  </a:cubicBezTo>
                  <a:cubicBezTo>
                    <a:pt x="31850" y="1991"/>
                    <a:pt x="31994" y="2027"/>
                    <a:pt x="32065" y="2098"/>
                  </a:cubicBezTo>
                  <a:cubicBezTo>
                    <a:pt x="32134" y="2150"/>
                    <a:pt x="32100" y="2374"/>
                    <a:pt x="32048" y="2477"/>
                  </a:cubicBezTo>
                  <a:cubicBezTo>
                    <a:pt x="31687" y="3182"/>
                    <a:pt x="31206" y="3783"/>
                    <a:pt x="30501" y="4144"/>
                  </a:cubicBezTo>
                  <a:cubicBezTo>
                    <a:pt x="30229" y="4290"/>
                    <a:pt x="29957" y="4364"/>
                    <a:pt x="29679" y="4364"/>
                  </a:cubicBezTo>
                  <a:cubicBezTo>
                    <a:pt x="29465" y="4364"/>
                    <a:pt x="29247" y="4320"/>
                    <a:pt x="29022" y="4230"/>
                  </a:cubicBezTo>
                  <a:cubicBezTo>
                    <a:pt x="28678" y="4093"/>
                    <a:pt x="28334" y="3973"/>
                    <a:pt x="27990" y="3852"/>
                  </a:cubicBezTo>
                  <a:cubicBezTo>
                    <a:pt x="27899" y="3824"/>
                    <a:pt x="27804" y="3802"/>
                    <a:pt x="27715" y="3802"/>
                  </a:cubicBezTo>
                  <a:cubicBezTo>
                    <a:pt x="27587" y="3802"/>
                    <a:pt x="27470" y="3848"/>
                    <a:pt x="27389" y="3990"/>
                  </a:cubicBezTo>
                  <a:cubicBezTo>
                    <a:pt x="27234" y="4265"/>
                    <a:pt x="27354" y="4488"/>
                    <a:pt x="27561" y="4660"/>
                  </a:cubicBezTo>
                  <a:cubicBezTo>
                    <a:pt x="27664" y="4746"/>
                    <a:pt x="27767" y="4849"/>
                    <a:pt x="27870" y="4867"/>
                  </a:cubicBezTo>
                  <a:cubicBezTo>
                    <a:pt x="28300" y="4987"/>
                    <a:pt x="28730" y="5056"/>
                    <a:pt x="29160" y="5176"/>
                  </a:cubicBezTo>
                  <a:cubicBezTo>
                    <a:pt x="29314" y="5210"/>
                    <a:pt x="29555" y="5279"/>
                    <a:pt x="29589" y="5400"/>
                  </a:cubicBezTo>
                  <a:cubicBezTo>
                    <a:pt x="29641" y="5537"/>
                    <a:pt x="29555" y="5778"/>
                    <a:pt x="29452" y="5898"/>
                  </a:cubicBezTo>
                  <a:cubicBezTo>
                    <a:pt x="29056" y="6397"/>
                    <a:pt x="28506" y="6569"/>
                    <a:pt x="27905" y="6586"/>
                  </a:cubicBezTo>
                  <a:cubicBezTo>
                    <a:pt x="27849" y="6589"/>
                    <a:pt x="27792" y="6591"/>
                    <a:pt x="27735" y="6591"/>
                  </a:cubicBezTo>
                  <a:cubicBezTo>
                    <a:pt x="27495" y="6591"/>
                    <a:pt x="27247" y="6565"/>
                    <a:pt x="27010" y="6551"/>
                  </a:cubicBezTo>
                  <a:lnTo>
                    <a:pt x="27010" y="6551"/>
                  </a:lnTo>
                  <a:cubicBezTo>
                    <a:pt x="27131" y="6723"/>
                    <a:pt x="27303" y="6827"/>
                    <a:pt x="27492" y="6878"/>
                  </a:cubicBezTo>
                  <a:cubicBezTo>
                    <a:pt x="27705" y="6947"/>
                    <a:pt x="27916" y="6975"/>
                    <a:pt x="28125" y="6975"/>
                  </a:cubicBezTo>
                  <a:cubicBezTo>
                    <a:pt x="28490" y="6975"/>
                    <a:pt x="28851" y="6891"/>
                    <a:pt x="29211" y="6792"/>
                  </a:cubicBezTo>
                  <a:cubicBezTo>
                    <a:pt x="29434" y="6726"/>
                    <a:pt x="29625" y="6692"/>
                    <a:pt x="29792" y="6692"/>
                  </a:cubicBezTo>
                  <a:cubicBezTo>
                    <a:pt x="30191" y="6692"/>
                    <a:pt x="30458" y="6889"/>
                    <a:pt x="30724" y="7325"/>
                  </a:cubicBezTo>
                  <a:cubicBezTo>
                    <a:pt x="30793" y="7428"/>
                    <a:pt x="30776" y="7566"/>
                    <a:pt x="30810" y="7669"/>
                  </a:cubicBezTo>
                  <a:cubicBezTo>
                    <a:pt x="30728" y="7681"/>
                    <a:pt x="30638" y="7709"/>
                    <a:pt x="30561" y="7709"/>
                  </a:cubicBezTo>
                  <a:cubicBezTo>
                    <a:pt x="30526" y="7709"/>
                    <a:pt x="30494" y="7703"/>
                    <a:pt x="30466" y="7686"/>
                  </a:cubicBezTo>
                  <a:cubicBezTo>
                    <a:pt x="30276" y="7599"/>
                    <a:pt x="30086" y="7563"/>
                    <a:pt x="29895" y="7563"/>
                  </a:cubicBezTo>
                  <a:cubicBezTo>
                    <a:pt x="29673" y="7563"/>
                    <a:pt x="29451" y="7612"/>
                    <a:pt x="29228" y="7686"/>
                  </a:cubicBezTo>
                  <a:cubicBezTo>
                    <a:pt x="28850" y="7824"/>
                    <a:pt x="28455" y="7996"/>
                    <a:pt x="28059" y="8133"/>
                  </a:cubicBezTo>
                  <a:cubicBezTo>
                    <a:pt x="27642" y="8293"/>
                    <a:pt x="27224" y="8378"/>
                    <a:pt x="26810" y="8378"/>
                  </a:cubicBezTo>
                  <a:cubicBezTo>
                    <a:pt x="26288" y="8378"/>
                    <a:pt x="25773" y="8242"/>
                    <a:pt x="25274" y="7944"/>
                  </a:cubicBezTo>
                  <a:cubicBezTo>
                    <a:pt x="24810" y="7652"/>
                    <a:pt x="24346" y="7342"/>
                    <a:pt x="23864" y="7050"/>
                  </a:cubicBezTo>
                  <a:cubicBezTo>
                    <a:pt x="23697" y="6945"/>
                    <a:pt x="23521" y="6893"/>
                    <a:pt x="23337" y="6893"/>
                  </a:cubicBezTo>
                  <a:cubicBezTo>
                    <a:pt x="23160" y="6893"/>
                    <a:pt x="22974" y="6940"/>
                    <a:pt x="22781" y="7033"/>
                  </a:cubicBezTo>
                  <a:cubicBezTo>
                    <a:pt x="22970" y="7188"/>
                    <a:pt x="23125" y="7308"/>
                    <a:pt x="23262" y="7428"/>
                  </a:cubicBezTo>
                  <a:cubicBezTo>
                    <a:pt x="25412" y="9234"/>
                    <a:pt x="25738" y="11675"/>
                    <a:pt x="24174" y="13996"/>
                  </a:cubicBezTo>
                  <a:cubicBezTo>
                    <a:pt x="23056" y="15664"/>
                    <a:pt x="21509" y="16781"/>
                    <a:pt x="19635" y="17418"/>
                  </a:cubicBezTo>
                  <a:cubicBezTo>
                    <a:pt x="18276" y="17899"/>
                    <a:pt x="16884" y="18260"/>
                    <a:pt x="15474" y="18587"/>
                  </a:cubicBezTo>
                  <a:cubicBezTo>
                    <a:pt x="13359" y="19085"/>
                    <a:pt x="11279" y="19618"/>
                    <a:pt x="9302" y="20495"/>
                  </a:cubicBezTo>
                  <a:cubicBezTo>
                    <a:pt x="9164" y="20547"/>
                    <a:pt x="9026" y="20615"/>
                    <a:pt x="8872" y="20684"/>
                  </a:cubicBezTo>
                  <a:cubicBezTo>
                    <a:pt x="8923" y="20787"/>
                    <a:pt x="8958" y="20856"/>
                    <a:pt x="8992" y="20925"/>
                  </a:cubicBezTo>
                  <a:cubicBezTo>
                    <a:pt x="9852" y="22610"/>
                    <a:pt x="9061" y="24415"/>
                    <a:pt x="7238" y="24914"/>
                  </a:cubicBezTo>
                  <a:cubicBezTo>
                    <a:pt x="6774" y="25043"/>
                    <a:pt x="6310" y="25099"/>
                    <a:pt x="5846" y="25099"/>
                  </a:cubicBezTo>
                  <a:cubicBezTo>
                    <a:pt x="5382" y="25099"/>
                    <a:pt x="4917" y="25043"/>
                    <a:pt x="4453" y="24948"/>
                  </a:cubicBezTo>
                  <a:cubicBezTo>
                    <a:pt x="4077" y="24874"/>
                    <a:pt x="3808" y="24824"/>
                    <a:pt x="3600" y="24824"/>
                  </a:cubicBezTo>
                  <a:cubicBezTo>
                    <a:pt x="3134" y="24824"/>
                    <a:pt x="2972" y="25074"/>
                    <a:pt x="2579" y="25859"/>
                  </a:cubicBezTo>
                  <a:cubicBezTo>
                    <a:pt x="2579" y="25877"/>
                    <a:pt x="2562" y="25911"/>
                    <a:pt x="2562" y="25928"/>
                  </a:cubicBezTo>
                  <a:cubicBezTo>
                    <a:pt x="1685" y="27665"/>
                    <a:pt x="1066" y="29487"/>
                    <a:pt x="653" y="31378"/>
                  </a:cubicBezTo>
                  <a:cubicBezTo>
                    <a:pt x="482" y="32204"/>
                    <a:pt x="275" y="33046"/>
                    <a:pt x="206" y="33871"/>
                  </a:cubicBezTo>
                  <a:cubicBezTo>
                    <a:pt x="0" y="36347"/>
                    <a:pt x="447" y="38737"/>
                    <a:pt x="1307" y="41041"/>
                  </a:cubicBezTo>
                  <a:cubicBezTo>
                    <a:pt x="2218" y="43482"/>
                    <a:pt x="3714" y="45408"/>
                    <a:pt x="6035" y="46680"/>
                  </a:cubicBezTo>
                  <a:cubicBezTo>
                    <a:pt x="7462" y="47471"/>
                    <a:pt x="8958" y="48073"/>
                    <a:pt x="10505" y="48606"/>
                  </a:cubicBezTo>
                  <a:cubicBezTo>
                    <a:pt x="11889" y="49098"/>
                    <a:pt x="13314" y="49356"/>
                    <a:pt x="14792" y="49356"/>
                  </a:cubicBezTo>
                  <a:cubicBezTo>
                    <a:pt x="14967" y="49356"/>
                    <a:pt x="15143" y="49353"/>
                    <a:pt x="15319" y="49345"/>
                  </a:cubicBezTo>
                  <a:cubicBezTo>
                    <a:pt x="17915" y="49225"/>
                    <a:pt x="20477" y="48709"/>
                    <a:pt x="23004" y="48159"/>
                  </a:cubicBezTo>
                  <a:cubicBezTo>
                    <a:pt x="25446" y="47626"/>
                    <a:pt x="27853" y="47059"/>
                    <a:pt x="30277" y="46543"/>
                  </a:cubicBezTo>
                  <a:cubicBezTo>
                    <a:pt x="30697" y="46453"/>
                    <a:pt x="31144" y="46402"/>
                    <a:pt x="31571" y="46402"/>
                  </a:cubicBezTo>
                  <a:cubicBezTo>
                    <a:pt x="31633" y="46402"/>
                    <a:pt x="31695" y="46403"/>
                    <a:pt x="31756" y="46405"/>
                  </a:cubicBezTo>
                  <a:cubicBezTo>
                    <a:pt x="33062" y="46457"/>
                    <a:pt x="33871" y="47506"/>
                    <a:pt x="33664" y="48795"/>
                  </a:cubicBezTo>
                  <a:cubicBezTo>
                    <a:pt x="33475" y="49947"/>
                    <a:pt x="32444" y="50944"/>
                    <a:pt x="31188" y="51236"/>
                  </a:cubicBezTo>
                  <a:cubicBezTo>
                    <a:pt x="28558" y="51821"/>
                    <a:pt x="25893" y="52165"/>
                    <a:pt x="23228" y="52440"/>
                  </a:cubicBezTo>
                  <a:cubicBezTo>
                    <a:pt x="20649" y="52715"/>
                    <a:pt x="18070" y="52870"/>
                    <a:pt x="15543" y="53506"/>
                  </a:cubicBezTo>
                  <a:cubicBezTo>
                    <a:pt x="12138" y="54383"/>
                    <a:pt x="9233" y="56068"/>
                    <a:pt x="7204" y="58991"/>
                  </a:cubicBezTo>
                  <a:cubicBezTo>
                    <a:pt x="5725" y="61123"/>
                    <a:pt x="4505" y="63426"/>
                    <a:pt x="4161" y="66091"/>
                  </a:cubicBezTo>
                  <a:cubicBezTo>
                    <a:pt x="3920" y="67845"/>
                    <a:pt x="3800" y="69599"/>
                    <a:pt x="4144" y="71335"/>
                  </a:cubicBezTo>
                  <a:cubicBezTo>
                    <a:pt x="4659" y="73811"/>
                    <a:pt x="6172" y="75410"/>
                    <a:pt x="8528" y="76218"/>
                  </a:cubicBezTo>
                  <a:cubicBezTo>
                    <a:pt x="9791" y="76657"/>
                    <a:pt x="11064" y="76843"/>
                    <a:pt x="12344" y="76843"/>
                  </a:cubicBezTo>
                  <a:cubicBezTo>
                    <a:pt x="13468" y="76843"/>
                    <a:pt x="14598" y="76700"/>
                    <a:pt x="15732" y="76459"/>
                  </a:cubicBezTo>
                  <a:cubicBezTo>
                    <a:pt x="16849" y="76218"/>
                    <a:pt x="17950" y="75891"/>
                    <a:pt x="19050" y="75651"/>
                  </a:cubicBezTo>
                  <a:cubicBezTo>
                    <a:pt x="20236" y="75393"/>
                    <a:pt x="21440" y="75187"/>
                    <a:pt x="22643" y="74963"/>
                  </a:cubicBezTo>
                  <a:cubicBezTo>
                    <a:pt x="22747" y="74946"/>
                    <a:pt x="22867" y="74946"/>
                    <a:pt x="22987" y="74929"/>
                  </a:cubicBezTo>
                  <a:cubicBezTo>
                    <a:pt x="22815" y="74808"/>
                    <a:pt x="22643" y="74705"/>
                    <a:pt x="22472" y="74688"/>
                  </a:cubicBezTo>
                  <a:cubicBezTo>
                    <a:pt x="21543" y="74585"/>
                    <a:pt x="20615" y="74464"/>
                    <a:pt x="19669" y="74447"/>
                  </a:cubicBezTo>
                  <a:cubicBezTo>
                    <a:pt x="19394" y="74441"/>
                    <a:pt x="19118" y="74439"/>
                    <a:pt x="18842" y="74439"/>
                  </a:cubicBezTo>
                  <a:cubicBezTo>
                    <a:pt x="17933" y="74439"/>
                    <a:pt x="17022" y="74464"/>
                    <a:pt x="16107" y="74464"/>
                  </a:cubicBezTo>
                  <a:cubicBezTo>
                    <a:pt x="15725" y="74464"/>
                    <a:pt x="15342" y="74460"/>
                    <a:pt x="14958" y="74447"/>
                  </a:cubicBezTo>
                  <a:cubicBezTo>
                    <a:pt x="12826" y="74396"/>
                    <a:pt x="11021" y="73484"/>
                    <a:pt x="9491" y="72057"/>
                  </a:cubicBezTo>
                  <a:cubicBezTo>
                    <a:pt x="7548" y="70252"/>
                    <a:pt x="7685" y="67175"/>
                    <a:pt x="9731" y="65507"/>
                  </a:cubicBezTo>
                  <a:cubicBezTo>
                    <a:pt x="10488" y="64905"/>
                    <a:pt x="11313" y="64458"/>
                    <a:pt x="12224" y="64131"/>
                  </a:cubicBezTo>
                  <a:cubicBezTo>
                    <a:pt x="13777" y="63571"/>
                    <a:pt x="15389" y="63311"/>
                    <a:pt x="17021" y="63311"/>
                  </a:cubicBezTo>
                  <a:cubicBezTo>
                    <a:pt x="17341" y="63311"/>
                    <a:pt x="17662" y="63321"/>
                    <a:pt x="17984" y="63340"/>
                  </a:cubicBezTo>
                  <a:cubicBezTo>
                    <a:pt x="20666" y="63530"/>
                    <a:pt x="23331" y="63839"/>
                    <a:pt x="26013" y="64114"/>
                  </a:cubicBezTo>
                  <a:cubicBezTo>
                    <a:pt x="27168" y="64232"/>
                    <a:pt x="28316" y="64294"/>
                    <a:pt x="29458" y="64294"/>
                  </a:cubicBezTo>
                  <a:cubicBezTo>
                    <a:pt x="32652" y="64294"/>
                    <a:pt x="35791" y="63811"/>
                    <a:pt x="38857" y="62721"/>
                  </a:cubicBezTo>
                  <a:cubicBezTo>
                    <a:pt x="41057" y="61931"/>
                    <a:pt x="43138" y="60899"/>
                    <a:pt x="44960" y="59438"/>
                  </a:cubicBezTo>
                  <a:cubicBezTo>
                    <a:pt x="46593" y="58131"/>
                    <a:pt x="47831" y="56498"/>
                    <a:pt x="48983" y="54778"/>
                  </a:cubicBezTo>
                  <a:cubicBezTo>
                    <a:pt x="50342" y="52732"/>
                    <a:pt x="51665" y="50669"/>
                    <a:pt x="52267" y="48228"/>
                  </a:cubicBezTo>
                  <a:cubicBezTo>
                    <a:pt x="52353" y="47867"/>
                    <a:pt x="52508" y="47506"/>
                    <a:pt x="52542" y="47127"/>
                  </a:cubicBezTo>
                  <a:cubicBezTo>
                    <a:pt x="52800" y="44651"/>
                    <a:pt x="52336" y="42296"/>
                    <a:pt x="51184" y="40095"/>
                  </a:cubicBezTo>
                  <a:cubicBezTo>
                    <a:pt x="50049" y="37912"/>
                    <a:pt x="48278" y="36261"/>
                    <a:pt x="46439" y="34714"/>
                  </a:cubicBezTo>
                  <a:cubicBezTo>
                    <a:pt x="45235" y="33682"/>
                    <a:pt x="43860" y="32926"/>
                    <a:pt x="42347" y="32513"/>
                  </a:cubicBezTo>
                  <a:cubicBezTo>
                    <a:pt x="40988" y="32118"/>
                    <a:pt x="39596" y="31825"/>
                    <a:pt x="38203" y="31602"/>
                  </a:cubicBezTo>
                  <a:cubicBezTo>
                    <a:pt x="37527" y="31493"/>
                    <a:pt x="36852" y="31430"/>
                    <a:pt x="36179" y="31430"/>
                  </a:cubicBezTo>
                  <a:cubicBezTo>
                    <a:pt x="35259" y="31430"/>
                    <a:pt x="34344" y="31547"/>
                    <a:pt x="33441" y="31825"/>
                  </a:cubicBezTo>
                  <a:cubicBezTo>
                    <a:pt x="30019" y="32909"/>
                    <a:pt x="26615" y="34026"/>
                    <a:pt x="23194" y="35109"/>
                  </a:cubicBezTo>
                  <a:cubicBezTo>
                    <a:pt x="22295" y="35409"/>
                    <a:pt x="21385" y="35578"/>
                    <a:pt x="20443" y="35578"/>
                  </a:cubicBezTo>
                  <a:cubicBezTo>
                    <a:pt x="20250" y="35578"/>
                    <a:pt x="20055" y="35571"/>
                    <a:pt x="19858" y="35556"/>
                  </a:cubicBezTo>
                  <a:cubicBezTo>
                    <a:pt x="18517" y="35436"/>
                    <a:pt x="17778" y="34198"/>
                    <a:pt x="18380" y="32995"/>
                  </a:cubicBezTo>
                  <a:cubicBezTo>
                    <a:pt x="18620" y="32513"/>
                    <a:pt x="18930" y="32049"/>
                    <a:pt x="19291" y="31671"/>
                  </a:cubicBezTo>
                  <a:cubicBezTo>
                    <a:pt x="20426" y="30433"/>
                    <a:pt x="21939" y="29797"/>
                    <a:pt x="23486" y="29298"/>
                  </a:cubicBezTo>
                  <a:cubicBezTo>
                    <a:pt x="25446" y="28645"/>
                    <a:pt x="27406" y="27991"/>
                    <a:pt x="29246" y="27029"/>
                  </a:cubicBezTo>
                  <a:cubicBezTo>
                    <a:pt x="30896" y="26169"/>
                    <a:pt x="32615" y="25412"/>
                    <a:pt x="34111" y="24364"/>
                  </a:cubicBezTo>
                  <a:cubicBezTo>
                    <a:pt x="35985" y="23040"/>
                    <a:pt x="37722" y="21475"/>
                    <a:pt x="39441" y="19945"/>
                  </a:cubicBezTo>
                  <a:cubicBezTo>
                    <a:pt x="40077" y="19378"/>
                    <a:pt x="40627" y="18655"/>
                    <a:pt x="41074" y="17916"/>
                  </a:cubicBezTo>
                  <a:cubicBezTo>
                    <a:pt x="42158" y="16180"/>
                    <a:pt x="42570" y="14202"/>
                    <a:pt x="42828" y="12208"/>
                  </a:cubicBezTo>
                  <a:cubicBezTo>
                    <a:pt x="43224" y="9130"/>
                    <a:pt x="42416" y="6294"/>
                    <a:pt x="40885" y="3646"/>
                  </a:cubicBezTo>
                  <a:cubicBezTo>
                    <a:pt x="40043" y="2219"/>
                    <a:pt x="38943" y="1015"/>
                    <a:pt x="37515" y="138"/>
                  </a:cubicBezTo>
                  <a:cubicBezTo>
                    <a:pt x="37384" y="59"/>
                    <a:pt x="37212" y="1"/>
                    <a:pt x="3705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7" name="Google Shape;4927;p42"/>
            <p:cNvSpPr/>
            <p:nvPr/>
          </p:nvSpPr>
          <p:spPr>
            <a:xfrm>
              <a:off x="3402175" y="2913875"/>
              <a:ext cx="688725" cy="454725"/>
            </a:xfrm>
            <a:custGeom>
              <a:avLst/>
              <a:gdLst/>
              <a:ahLst/>
              <a:cxnLst/>
              <a:rect l="l" t="t" r="r" b="b"/>
              <a:pathLst>
                <a:path w="27549" h="18189" extrusionOk="0">
                  <a:moveTo>
                    <a:pt x="4201" y="1538"/>
                  </a:moveTo>
                  <a:cubicBezTo>
                    <a:pt x="4231" y="1538"/>
                    <a:pt x="4260" y="1540"/>
                    <a:pt x="4286" y="1545"/>
                  </a:cubicBezTo>
                  <a:cubicBezTo>
                    <a:pt x="4716" y="1596"/>
                    <a:pt x="4819" y="1975"/>
                    <a:pt x="4510" y="2250"/>
                  </a:cubicBezTo>
                  <a:cubicBezTo>
                    <a:pt x="4149" y="2559"/>
                    <a:pt x="3771" y="2834"/>
                    <a:pt x="3375" y="3092"/>
                  </a:cubicBezTo>
                  <a:cubicBezTo>
                    <a:pt x="3370" y="3097"/>
                    <a:pt x="3360" y="3100"/>
                    <a:pt x="3348" y="3100"/>
                  </a:cubicBezTo>
                  <a:cubicBezTo>
                    <a:pt x="3281" y="3100"/>
                    <a:pt x="3132" y="3030"/>
                    <a:pt x="3117" y="2972"/>
                  </a:cubicBezTo>
                  <a:cubicBezTo>
                    <a:pt x="3066" y="2869"/>
                    <a:pt x="3100" y="2731"/>
                    <a:pt x="3117" y="2525"/>
                  </a:cubicBezTo>
                  <a:cubicBezTo>
                    <a:pt x="3255" y="2301"/>
                    <a:pt x="3392" y="1975"/>
                    <a:pt x="3616" y="1768"/>
                  </a:cubicBezTo>
                  <a:cubicBezTo>
                    <a:pt x="3750" y="1634"/>
                    <a:pt x="4002" y="1538"/>
                    <a:pt x="4201" y="1538"/>
                  </a:cubicBezTo>
                  <a:close/>
                  <a:moveTo>
                    <a:pt x="13055" y="1830"/>
                  </a:moveTo>
                  <a:cubicBezTo>
                    <a:pt x="13537" y="1830"/>
                    <a:pt x="13999" y="1964"/>
                    <a:pt x="14448" y="2267"/>
                  </a:cubicBezTo>
                  <a:cubicBezTo>
                    <a:pt x="14740" y="2473"/>
                    <a:pt x="15084" y="2645"/>
                    <a:pt x="15428" y="2765"/>
                  </a:cubicBezTo>
                  <a:cubicBezTo>
                    <a:pt x="15754" y="2869"/>
                    <a:pt x="15737" y="3040"/>
                    <a:pt x="15582" y="3264"/>
                  </a:cubicBezTo>
                  <a:cubicBezTo>
                    <a:pt x="15049" y="4038"/>
                    <a:pt x="14327" y="4450"/>
                    <a:pt x="13364" y="4468"/>
                  </a:cubicBezTo>
                  <a:cubicBezTo>
                    <a:pt x="13089" y="4468"/>
                    <a:pt x="12797" y="4502"/>
                    <a:pt x="12505" y="4553"/>
                  </a:cubicBezTo>
                  <a:cubicBezTo>
                    <a:pt x="12351" y="4590"/>
                    <a:pt x="12202" y="4608"/>
                    <a:pt x="12062" y="4608"/>
                  </a:cubicBezTo>
                  <a:cubicBezTo>
                    <a:pt x="11218" y="4608"/>
                    <a:pt x="10667" y="3970"/>
                    <a:pt x="10889" y="3040"/>
                  </a:cubicBezTo>
                  <a:cubicBezTo>
                    <a:pt x="11043" y="2370"/>
                    <a:pt x="11628" y="2129"/>
                    <a:pt x="12264" y="1940"/>
                  </a:cubicBezTo>
                  <a:cubicBezTo>
                    <a:pt x="12534" y="1868"/>
                    <a:pt x="12797" y="1830"/>
                    <a:pt x="13055" y="1830"/>
                  </a:cubicBezTo>
                  <a:close/>
                  <a:moveTo>
                    <a:pt x="11886" y="7751"/>
                  </a:moveTo>
                  <a:lnTo>
                    <a:pt x="11886" y="7751"/>
                  </a:lnTo>
                  <a:cubicBezTo>
                    <a:pt x="12574" y="7992"/>
                    <a:pt x="13003" y="9419"/>
                    <a:pt x="12591" y="10004"/>
                  </a:cubicBezTo>
                  <a:cubicBezTo>
                    <a:pt x="12505" y="9230"/>
                    <a:pt x="12522" y="8439"/>
                    <a:pt x="11886" y="7751"/>
                  </a:cubicBezTo>
                  <a:close/>
                  <a:moveTo>
                    <a:pt x="12384" y="10829"/>
                  </a:moveTo>
                  <a:lnTo>
                    <a:pt x="12384" y="10829"/>
                  </a:lnTo>
                  <a:cubicBezTo>
                    <a:pt x="12677" y="11568"/>
                    <a:pt x="11765" y="13391"/>
                    <a:pt x="11164" y="13528"/>
                  </a:cubicBezTo>
                  <a:cubicBezTo>
                    <a:pt x="11422" y="13116"/>
                    <a:pt x="11731" y="12720"/>
                    <a:pt x="11937" y="12273"/>
                  </a:cubicBezTo>
                  <a:cubicBezTo>
                    <a:pt x="12144" y="11809"/>
                    <a:pt x="12247" y="11310"/>
                    <a:pt x="12384" y="10829"/>
                  </a:cubicBezTo>
                  <a:close/>
                  <a:moveTo>
                    <a:pt x="13565" y="1"/>
                  </a:moveTo>
                  <a:cubicBezTo>
                    <a:pt x="12482" y="1"/>
                    <a:pt x="11334" y="502"/>
                    <a:pt x="10717" y="1854"/>
                  </a:cubicBezTo>
                  <a:cubicBezTo>
                    <a:pt x="10562" y="2198"/>
                    <a:pt x="10390" y="2542"/>
                    <a:pt x="10184" y="2869"/>
                  </a:cubicBezTo>
                  <a:cubicBezTo>
                    <a:pt x="9987" y="3163"/>
                    <a:pt x="9607" y="3344"/>
                    <a:pt x="9268" y="3344"/>
                  </a:cubicBezTo>
                  <a:cubicBezTo>
                    <a:pt x="9192" y="3344"/>
                    <a:pt x="9118" y="3335"/>
                    <a:pt x="9049" y="3316"/>
                  </a:cubicBezTo>
                  <a:cubicBezTo>
                    <a:pt x="8482" y="3161"/>
                    <a:pt x="7914" y="3006"/>
                    <a:pt x="7364" y="2834"/>
                  </a:cubicBezTo>
                  <a:cubicBezTo>
                    <a:pt x="6470" y="2559"/>
                    <a:pt x="5593" y="2336"/>
                    <a:pt x="4905" y="1579"/>
                  </a:cubicBezTo>
                  <a:cubicBezTo>
                    <a:pt x="4642" y="1293"/>
                    <a:pt x="4340" y="1159"/>
                    <a:pt x="4032" y="1159"/>
                  </a:cubicBezTo>
                  <a:cubicBezTo>
                    <a:pt x="3655" y="1159"/>
                    <a:pt x="3268" y="1358"/>
                    <a:pt x="2928" y="1717"/>
                  </a:cubicBezTo>
                  <a:cubicBezTo>
                    <a:pt x="2756" y="1906"/>
                    <a:pt x="2619" y="2146"/>
                    <a:pt x="2498" y="2387"/>
                  </a:cubicBezTo>
                  <a:cubicBezTo>
                    <a:pt x="2223" y="2886"/>
                    <a:pt x="1931" y="3402"/>
                    <a:pt x="1690" y="3917"/>
                  </a:cubicBezTo>
                  <a:cubicBezTo>
                    <a:pt x="1553" y="4227"/>
                    <a:pt x="1467" y="4553"/>
                    <a:pt x="1381" y="4880"/>
                  </a:cubicBezTo>
                  <a:cubicBezTo>
                    <a:pt x="1346" y="4966"/>
                    <a:pt x="1364" y="5104"/>
                    <a:pt x="1432" y="5172"/>
                  </a:cubicBezTo>
                  <a:cubicBezTo>
                    <a:pt x="1725" y="5465"/>
                    <a:pt x="2017" y="5826"/>
                    <a:pt x="2378" y="5998"/>
                  </a:cubicBezTo>
                  <a:cubicBezTo>
                    <a:pt x="2894" y="6238"/>
                    <a:pt x="3461" y="6410"/>
                    <a:pt x="4011" y="6445"/>
                  </a:cubicBezTo>
                  <a:cubicBezTo>
                    <a:pt x="4553" y="6488"/>
                    <a:pt x="5099" y="6496"/>
                    <a:pt x="5645" y="6496"/>
                  </a:cubicBezTo>
                  <a:cubicBezTo>
                    <a:pt x="6009" y="6496"/>
                    <a:pt x="6373" y="6492"/>
                    <a:pt x="6735" y="6492"/>
                  </a:cubicBezTo>
                  <a:cubicBezTo>
                    <a:pt x="6916" y="6492"/>
                    <a:pt x="7098" y="6493"/>
                    <a:pt x="7278" y="6496"/>
                  </a:cubicBezTo>
                  <a:cubicBezTo>
                    <a:pt x="8533" y="6496"/>
                    <a:pt x="9737" y="6720"/>
                    <a:pt x="10768" y="7494"/>
                  </a:cubicBezTo>
                  <a:cubicBezTo>
                    <a:pt x="11422" y="7992"/>
                    <a:pt x="11765" y="8628"/>
                    <a:pt x="11714" y="9454"/>
                  </a:cubicBezTo>
                  <a:cubicBezTo>
                    <a:pt x="11697" y="9849"/>
                    <a:pt x="11662" y="10244"/>
                    <a:pt x="11611" y="10623"/>
                  </a:cubicBezTo>
                  <a:cubicBezTo>
                    <a:pt x="11456" y="11603"/>
                    <a:pt x="11095" y="12480"/>
                    <a:pt x="10424" y="13219"/>
                  </a:cubicBezTo>
                  <a:cubicBezTo>
                    <a:pt x="10043" y="13632"/>
                    <a:pt x="9589" y="13912"/>
                    <a:pt x="9021" y="13912"/>
                  </a:cubicBezTo>
                  <a:cubicBezTo>
                    <a:pt x="8974" y="13912"/>
                    <a:pt x="8926" y="13911"/>
                    <a:pt x="8877" y="13907"/>
                  </a:cubicBezTo>
                  <a:cubicBezTo>
                    <a:pt x="8189" y="13855"/>
                    <a:pt x="7484" y="13855"/>
                    <a:pt x="6814" y="13717"/>
                  </a:cubicBezTo>
                  <a:cubicBezTo>
                    <a:pt x="5920" y="13546"/>
                    <a:pt x="5043" y="13305"/>
                    <a:pt x="4286" y="12720"/>
                  </a:cubicBezTo>
                  <a:cubicBezTo>
                    <a:pt x="3461" y="12067"/>
                    <a:pt x="2567" y="11568"/>
                    <a:pt x="1450" y="11568"/>
                  </a:cubicBezTo>
                  <a:cubicBezTo>
                    <a:pt x="727" y="11568"/>
                    <a:pt x="590" y="11637"/>
                    <a:pt x="401" y="12342"/>
                  </a:cubicBezTo>
                  <a:cubicBezTo>
                    <a:pt x="1" y="13803"/>
                    <a:pt x="647" y="14755"/>
                    <a:pt x="1969" y="14755"/>
                  </a:cubicBezTo>
                  <a:cubicBezTo>
                    <a:pt x="2125" y="14755"/>
                    <a:pt x="2290" y="14742"/>
                    <a:pt x="2464" y="14715"/>
                  </a:cubicBezTo>
                  <a:cubicBezTo>
                    <a:pt x="2794" y="14666"/>
                    <a:pt x="3120" y="14641"/>
                    <a:pt x="3443" y="14641"/>
                  </a:cubicBezTo>
                  <a:cubicBezTo>
                    <a:pt x="4147" y="14641"/>
                    <a:pt x="4835" y="14759"/>
                    <a:pt x="5507" y="15007"/>
                  </a:cubicBezTo>
                  <a:cubicBezTo>
                    <a:pt x="6367" y="15316"/>
                    <a:pt x="7244" y="15643"/>
                    <a:pt x="8086" y="16004"/>
                  </a:cubicBezTo>
                  <a:cubicBezTo>
                    <a:pt x="9227" y="16469"/>
                    <a:pt x="10375" y="16785"/>
                    <a:pt x="11553" y="16785"/>
                  </a:cubicBezTo>
                  <a:cubicBezTo>
                    <a:pt x="12204" y="16785"/>
                    <a:pt x="12863" y="16689"/>
                    <a:pt x="13536" y="16468"/>
                  </a:cubicBezTo>
                  <a:cubicBezTo>
                    <a:pt x="13910" y="16347"/>
                    <a:pt x="14274" y="16291"/>
                    <a:pt x="14630" y="16291"/>
                  </a:cubicBezTo>
                  <a:cubicBezTo>
                    <a:pt x="15435" y="16291"/>
                    <a:pt x="16196" y="16581"/>
                    <a:pt x="16923" y="17070"/>
                  </a:cubicBezTo>
                  <a:cubicBezTo>
                    <a:pt x="17302" y="17328"/>
                    <a:pt x="17680" y="17552"/>
                    <a:pt x="18058" y="17792"/>
                  </a:cubicBezTo>
                  <a:cubicBezTo>
                    <a:pt x="18506" y="18065"/>
                    <a:pt x="18970" y="18188"/>
                    <a:pt x="19441" y="18188"/>
                  </a:cubicBezTo>
                  <a:cubicBezTo>
                    <a:pt x="19803" y="18188"/>
                    <a:pt x="20168" y="18116"/>
                    <a:pt x="20534" y="17981"/>
                  </a:cubicBezTo>
                  <a:cubicBezTo>
                    <a:pt x="20775" y="17895"/>
                    <a:pt x="21015" y="17792"/>
                    <a:pt x="21256" y="17723"/>
                  </a:cubicBezTo>
                  <a:cubicBezTo>
                    <a:pt x="21789" y="17569"/>
                    <a:pt x="22339" y="17431"/>
                    <a:pt x="22855" y="17294"/>
                  </a:cubicBezTo>
                  <a:cubicBezTo>
                    <a:pt x="22750" y="17098"/>
                    <a:pt x="22631" y="16995"/>
                    <a:pt x="22374" y="16995"/>
                  </a:cubicBezTo>
                  <a:cubicBezTo>
                    <a:pt x="22337" y="16995"/>
                    <a:pt x="22297" y="16997"/>
                    <a:pt x="22253" y="17001"/>
                  </a:cubicBezTo>
                  <a:cubicBezTo>
                    <a:pt x="21978" y="17036"/>
                    <a:pt x="21703" y="17087"/>
                    <a:pt x="21428" y="17173"/>
                  </a:cubicBezTo>
                  <a:cubicBezTo>
                    <a:pt x="21171" y="17250"/>
                    <a:pt x="20931" y="17285"/>
                    <a:pt x="20704" y="17285"/>
                  </a:cubicBezTo>
                  <a:cubicBezTo>
                    <a:pt x="19806" y="17285"/>
                    <a:pt x="19119" y="16735"/>
                    <a:pt x="18488" y="16021"/>
                  </a:cubicBezTo>
                  <a:cubicBezTo>
                    <a:pt x="18471" y="15987"/>
                    <a:pt x="18488" y="15918"/>
                    <a:pt x="18488" y="15815"/>
                  </a:cubicBezTo>
                  <a:cubicBezTo>
                    <a:pt x="18660" y="15867"/>
                    <a:pt x="18797" y="15918"/>
                    <a:pt x="18935" y="15970"/>
                  </a:cubicBezTo>
                  <a:cubicBezTo>
                    <a:pt x="19393" y="16163"/>
                    <a:pt x="19852" y="16290"/>
                    <a:pt x="20317" y="16290"/>
                  </a:cubicBezTo>
                  <a:cubicBezTo>
                    <a:pt x="20637" y="16290"/>
                    <a:pt x="20961" y="16230"/>
                    <a:pt x="21290" y="16090"/>
                  </a:cubicBezTo>
                  <a:cubicBezTo>
                    <a:pt x="21514" y="15987"/>
                    <a:pt x="21703" y="15781"/>
                    <a:pt x="21909" y="15626"/>
                  </a:cubicBezTo>
                  <a:cubicBezTo>
                    <a:pt x="21875" y="15591"/>
                    <a:pt x="21858" y="15557"/>
                    <a:pt x="21841" y="15523"/>
                  </a:cubicBezTo>
                  <a:cubicBezTo>
                    <a:pt x="21669" y="15506"/>
                    <a:pt x="21514" y="15471"/>
                    <a:pt x="21359" y="15454"/>
                  </a:cubicBezTo>
                  <a:cubicBezTo>
                    <a:pt x="20826" y="15402"/>
                    <a:pt x="20328" y="15248"/>
                    <a:pt x="19932" y="14887"/>
                  </a:cubicBezTo>
                  <a:cubicBezTo>
                    <a:pt x="19588" y="14594"/>
                    <a:pt x="19485" y="14182"/>
                    <a:pt x="19674" y="13872"/>
                  </a:cubicBezTo>
                  <a:cubicBezTo>
                    <a:pt x="19809" y="13628"/>
                    <a:pt x="20047" y="13496"/>
                    <a:pt x="20335" y="13496"/>
                  </a:cubicBezTo>
                  <a:cubicBezTo>
                    <a:pt x="20452" y="13496"/>
                    <a:pt x="20577" y="13518"/>
                    <a:pt x="20706" y="13563"/>
                  </a:cubicBezTo>
                  <a:cubicBezTo>
                    <a:pt x="21033" y="13683"/>
                    <a:pt x="21376" y="13803"/>
                    <a:pt x="21703" y="13958"/>
                  </a:cubicBezTo>
                  <a:cubicBezTo>
                    <a:pt x="21873" y="14046"/>
                    <a:pt x="22053" y="14085"/>
                    <a:pt x="22236" y="14085"/>
                  </a:cubicBezTo>
                  <a:cubicBezTo>
                    <a:pt x="23162" y="14085"/>
                    <a:pt x="24161" y="13080"/>
                    <a:pt x="24334" y="12290"/>
                  </a:cubicBezTo>
                  <a:lnTo>
                    <a:pt x="24334" y="12290"/>
                  </a:lnTo>
                  <a:cubicBezTo>
                    <a:pt x="23818" y="12394"/>
                    <a:pt x="23319" y="12531"/>
                    <a:pt x="22803" y="12583"/>
                  </a:cubicBezTo>
                  <a:cubicBezTo>
                    <a:pt x="22647" y="12601"/>
                    <a:pt x="22492" y="12611"/>
                    <a:pt x="22339" y="12611"/>
                  </a:cubicBezTo>
                  <a:cubicBezTo>
                    <a:pt x="21772" y="12611"/>
                    <a:pt x="21239" y="12466"/>
                    <a:pt x="20792" y="12033"/>
                  </a:cubicBezTo>
                  <a:cubicBezTo>
                    <a:pt x="20431" y="11671"/>
                    <a:pt x="20396" y="11207"/>
                    <a:pt x="20671" y="10829"/>
                  </a:cubicBezTo>
                  <a:cubicBezTo>
                    <a:pt x="20870" y="10549"/>
                    <a:pt x="21163" y="10396"/>
                    <a:pt x="21470" y="10396"/>
                  </a:cubicBezTo>
                  <a:cubicBezTo>
                    <a:pt x="21616" y="10396"/>
                    <a:pt x="21765" y="10430"/>
                    <a:pt x="21909" y="10502"/>
                  </a:cubicBezTo>
                  <a:cubicBezTo>
                    <a:pt x="22167" y="10623"/>
                    <a:pt x="22374" y="10846"/>
                    <a:pt x="22631" y="10932"/>
                  </a:cubicBezTo>
                  <a:cubicBezTo>
                    <a:pt x="22954" y="11040"/>
                    <a:pt x="23304" y="11161"/>
                    <a:pt x="23633" y="11161"/>
                  </a:cubicBezTo>
                  <a:cubicBezTo>
                    <a:pt x="23672" y="11161"/>
                    <a:pt x="23711" y="11159"/>
                    <a:pt x="23749" y="11156"/>
                  </a:cubicBezTo>
                  <a:cubicBezTo>
                    <a:pt x="24523" y="11087"/>
                    <a:pt x="25073" y="10623"/>
                    <a:pt x="25400" y="9935"/>
                  </a:cubicBezTo>
                  <a:cubicBezTo>
                    <a:pt x="25709" y="9282"/>
                    <a:pt x="25864" y="8525"/>
                    <a:pt x="26483" y="7975"/>
                  </a:cubicBezTo>
                  <a:cubicBezTo>
                    <a:pt x="26225" y="7900"/>
                    <a:pt x="25984" y="7858"/>
                    <a:pt x="25757" y="7858"/>
                  </a:cubicBezTo>
                  <a:cubicBezTo>
                    <a:pt x="25407" y="7858"/>
                    <a:pt x="25090" y="7959"/>
                    <a:pt x="24798" y="8198"/>
                  </a:cubicBezTo>
                  <a:cubicBezTo>
                    <a:pt x="24609" y="8353"/>
                    <a:pt x="24437" y="8525"/>
                    <a:pt x="24248" y="8663"/>
                  </a:cubicBezTo>
                  <a:cubicBezTo>
                    <a:pt x="23717" y="9082"/>
                    <a:pt x="23065" y="9294"/>
                    <a:pt x="22431" y="9294"/>
                  </a:cubicBezTo>
                  <a:cubicBezTo>
                    <a:pt x="21895" y="9294"/>
                    <a:pt x="21372" y="9142"/>
                    <a:pt x="20947" y="8835"/>
                  </a:cubicBezTo>
                  <a:cubicBezTo>
                    <a:pt x="20551" y="8559"/>
                    <a:pt x="20431" y="8233"/>
                    <a:pt x="20585" y="7889"/>
                  </a:cubicBezTo>
                  <a:cubicBezTo>
                    <a:pt x="20735" y="7574"/>
                    <a:pt x="21081" y="7377"/>
                    <a:pt x="21429" y="7377"/>
                  </a:cubicBezTo>
                  <a:cubicBezTo>
                    <a:pt x="21480" y="7377"/>
                    <a:pt x="21532" y="7382"/>
                    <a:pt x="21583" y="7390"/>
                  </a:cubicBezTo>
                  <a:cubicBezTo>
                    <a:pt x="21849" y="7436"/>
                    <a:pt x="22107" y="7460"/>
                    <a:pt x="22356" y="7460"/>
                  </a:cubicBezTo>
                  <a:cubicBezTo>
                    <a:pt x="23331" y="7460"/>
                    <a:pt x="24168" y="7091"/>
                    <a:pt x="24798" y="6187"/>
                  </a:cubicBezTo>
                  <a:cubicBezTo>
                    <a:pt x="25176" y="5654"/>
                    <a:pt x="25520" y="5104"/>
                    <a:pt x="25950" y="4622"/>
                  </a:cubicBezTo>
                  <a:cubicBezTo>
                    <a:pt x="26328" y="4210"/>
                    <a:pt x="26792" y="3883"/>
                    <a:pt x="27239" y="3522"/>
                  </a:cubicBezTo>
                  <a:cubicBezTo>
                    <a:pt x="27308" y="3470"/>
                    <a:pt x="27428" y="3453"/>
                    <a:pt x="27549" y="3419"/>
                  </a:cubicBezTo>
                  <a:cubicBezTo>
                    <a:pt x="27247" y="2921"/>
                    <a:pt x="26879" y="2701"/>
                    <a:pt x="26445" y="2701"/>
                  </a:cubicBezTo>
                  <a:cubicBezTo>
                    <a:pt x="26384" y="2701"/>
                    <a:pt x="26322" y="2705"/>
                    <a:pt x="26259" y="2714"/>
                  </a:cubicBezTo>
                  <a:cubicBezTo>
                    <a:pt x="25812" y="2783"/>
                    <a:pt x="25365" y="2937"/>
                    <a:pt x="24918" y="3023"/>
                  </a:cubicBezTo>
                  <a:cubicBezTo>
                    <a:pt x="24162" y="3195"/>
                    <a:pt x="23405" y="3436"/>
                    <a:pt x="22631" y="3488"/>
                  </a:cubicBezTo>
                  <a:cubicBezTo>
                    <a:pt x="22556" y="3491"/>
                    <a:pt x="22482" y="3493"/>
                    <a:pt x="22407" y="3493"/>
                  </a:cubicBezTo>
                  <a:cubicBezTo>
                    <a:pt x="21140" y="3493"/>
                    <a:pt x="20005" y="2953"/>
                    <a:pt x="18901" y="2336"/>
                  </a:cubicBezTo>
                  <a:cubicBezTo>
                    <a:pt x="17594" y="1613"/>
                    <a:pt x="16287" y="874"/>
                    <a:pt x="14929" y="272"/>
                  </a:cubicBezTo>
                  <a:cubicBezTo>
                    <a:pt x="14524" y="102"/>
                    <a:pt x="14051" y="1"/>
                    <a:pt x="135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8" name="Google Shape;4928;p42"/>
            <p:cNvSpPr/>
            <p:nvPr/>
          </p:nvSpPr>
          <p:spPr>
            <a:xfrm>
              <a:off x="3535550" y="4907725"/>
              <a:ext cx="601775" cy="229075"/>
            </a:xfrm>
            <a:custGeom>
              <a:avLst/>
              <a:gdLst/>
              <a:ahLst/>
              <a:cxnLst/>
              <a:rect l="l" t="t" r="r" b="b"/>
              <a:pathLst>
                <a:path w="24071" h="9163" extrusionOk="0">
                  <a:moveTo>
                    <a:pt x="11269" y="0"/>
                  </a:moveTo>
                  <a:cubicBezTo>
                    <a:pt x="11249" y="0"/>
                    <a:pt x="11230" y="1"/>
                    <a:pt x="11210" y="2"/>
                  </a:cubicBezTo>
                  <a:cubicBezTo>
                    <a:pt x="10282" y="54"/>
                    <a:pt x="9353" y="37"/>
                    <a:pt x="8459" y="243"/>
                  </a:cubicBezTo>
                  <a:cubicBezTo>
                    <a:pt x="6568" y="638"/>
                    <a:pt x="4831" y="1481"/>
                    <a:pt x="3215" y="2512"/>
                  </a:cubicBezTo>
                  <a:cubicBezTo>
                    <a:pt x="2218" y="3149"/>
                    <a:pt x="1221" y="3716"/>
                    <a:pt x="35" y="3922"/>
                  </a:cubicBezTo>
                  <a:cubicBezTo>
                    <a:pt x="35" y="3922"/>
                    <a:pt x="17" y="3957"/>
                    <a:pt x="0" y="4025"/>
                  </a:cubicBezTo>
                  <a:cubicBezTo>
                    <a:pt x="671" y="4264"/>
                    <a:pt x="1335" y="4481"/>
                    <a:pt x="2014" y="4481"/>
                  </a:cubicBezTo>
                  <a:cubicBezTo>
                    <a:pt x="2414" y="4481"/>
                    <a:pt x="2818" y="4406"/>
                    <a:pt x="3233" y="4215"/>
                  </a:cubicBezTo>
                  <a:cubicBezTo>
                    <a:pt x="3714" y="3991"/>
                    <a:pt x="4213" y="3768"/>
                    <a:pt x="4694" y="3544"/>
                  </a:cubicBezTo>
                  <a:cubicBezTo>
                    <a:pt x="5622" y="3080"/>
                    <a:pt x="6585" y="2702"/>
                    <a:pt x="7617" y="2530"/>
                  </a:cubicBezTo>
                  <a:cubicBezTo>
                    <a:pt x="7961" y="2478"/>
                    <a:pt x="8287" y="2461"/>
                    <a:pt x="8614" y="2444"/>
                  </a:cubicBezTo>
                  <a:cubicBezTo>
                    <a:pt x="8631" y="2478"/>
                    <a:pt x="8631" y="2512"/>
                    <a:pt x="8631" y="2547"/>
                  </a:cubicBezTo>
                  <a:cubicBezTo>
                    <a:pt x="6620" y="2598"/>
                    <a:pt x="4986" y="3682"/>
                    <a:pt x="3250" y="4473"/>
                  </a:cubicBezTo>
                  <a:cubicBezTo>
                    <a:pt x="3250" y="4507"/>
                    <a:pt x="3267" y="4541"/>
                    <a:pt x="3284" y="4576"/>
                  </a:cubicBezTo>
                  <a:cubicBezTo>
                    <a:pt x="4505" y="4524"/>
                    <a:pt x="5726" y="4455"/>
                    <a:pt x="6946" y="4421"/>
                  </a:cubicBezTo>
                  <a:cubicBezTo>
                    <a:pt x="7198" y="4410"/>
                    <a:pt x="7450" y="4403"/>
                    <a:pt x="7701" y="4403"/>
                  </a:cubicBezTo>
                  <a:cubicBezTo>
                    <a:pt x="8668" y="4403"/>
                    <a:pt x="9625" y="4507"/>
                    <a:pt x="10540" y="4902"/>
                  </a:cubicBezTo>
                  <a:cubicBezTo>
                    <a:pt x="10797" y="5023"/>
                    <a:pt x="11038" y="5229"/>
                    <a:pt x="11279" y="5401"/>
                  </a:cubicBezTo>
                  <a:lnTo>
                    <a:pt x="11227" y="5504"/>
                  </a:lnTo>
                  <a:cubicBezTo>
                    <a:pt x="10179" y="5607"/>
                    <a:pt x="9095" y="5538"/>
                    <a:pt x="8081" y="5900"/>
                  </a:cubicBezTo>
                  <a:cubicBezTo>
                    <a:pt x="8287" y="5968"/>
                    <a:pt x="8476" y="5986"/>
                    <a:pt x="8683" y="6037"/>
                  </a:cubicBezTo>
                  <a:cubicBezTo>
                    <a:pt x="10007" y="6295"/>
                    <a:pt x="11124" y="6983"/>
                    <a:pt x="12139" y="7860"/>
                  </a:cubicBezTo>
                  <a:cubicBezTo>
                    <a:pt x="13147" y="8734"/>
                    <a:pt x="14259" y="9163"/>
                    <a:pt x="15461" y="9163"/>
                  </a:cubicBezTo>
                  <a:cubicBezTo>
                    <a:pt x="15960" y="9163"/>
                    <a:pt x="16475" y="9089"/>
                    <a:pt x="17004" y="8943"/>
                  </a:cubicBezTo>
                  <a:cubicBezTo>
                    <a:pt x="17847" y="8702"/>
                    <a:pt x="18672" y="8410"/>
                    <a:pt x="19480" y="8117"/>
                  </a:cubicBezTo>
                  <a:cubicBezTo>
                    <a:pt x="20226" y="7850"/>
                    <a:pt x="20972" y="7667"/>
                    <a:pt x="21720" y="7667"/>
                  </a:cubicBezTo>
                  <a:cubicBezTo>
                    <a:pt x="22318" y="7667"/>
                    <a:pt x="22917" y="7783"/>
                    <a:pt x="23520" y="8066"/>
                  </a:cubicBezTo>
                  <a:cubicBezTo>
                    <a:pt x="23641" y="8117"/>
                    <a:pt x="23813" y="8117"/>
                    <a:pt x="23967" y="8152"/>
                  </a:cubicBezTo>
                  <a:cubicBezTo>
                    <a:pt x="24002" y="8117"/>
                    <a:pt x="24036" y="8083"/>
                    <a:pt x="24071" y="8049"/>
                  </a:cubicBezTo>
                  <a:cubicBezTo>
                    <a:pt x="23761" y="7533"/>
                    <a:pt x="23486" y="6983"/>
                    <a:pt x="23125" y="6501"/>
                  </a:cubicBezTo>
                  <a:cubicBezTo>
                    <a:pt x="22767" y="6025"/>
                    <a:pt x="22268" y="5741"/>
                    <a:pt x="21693" y="5741"/>
                  </a:cubicBezTo>
                  <a:cubicBezTo>
                    <a:pt x="21605" y="5741"/>
                    <a:pt x="21515" y="5748"/>
                    <a:pt x="21423" y="5762"/>
                  </a:cubicBezTo>
                  <a:cubicBezTo>
                    <a:pt x="20701" y="5865"/>
                    <a:pt x="19979" y="6106"/>
                    <a:pt x="19239" y="6261"/>
                  </a:cubicBezTo>
                  <a:cubicBezTo>
                    <a:pt x="18758" y="6364"/>
                    <a:pt x="18259" y="6501"/>
                    <a:pt x="17761" y="6518"/>
                  </a:cubicBezTo>
                  <a:cubicBezTo>
                    <a:pt x="17683" y="6525"/>
                    <a:pt x="17607" y="6529"/>
                    <a:pt x="17531" y="6529"/>
                  </a:cubicBezTo>
                  <a:cubicBezTo>
                    <a:pt x="17032" y="6529"/>
                    <a:pt x="16567" y="6378"/>
                    <a:pt x="16179" y="6020"/>
                  </a:cubicBezTo>
                  <a:cubicBezTo>
                    <a:pt x="15818" y="5693"/>
                    <a:pt x="15732" y="5229"/>
                    <a:pt x="15990" y="4816"/>
                  </a:cubicBezTo>
                  <a:cubicBezTo>
                    <a:pt x="16334" y="4197"/>
                    <a:pt x="16901" y="3922"/>
                    <a:pt x="17589" y="3871"/>
                  </a:cubicBezTo>
                  <a:cubicBezTo>
                    <a:pt x="17652" y="3865"/>
                    <a:pt x="17717" y="3863"/>
                    <a:pt x="17784" y="3863"/>
                  </a:cubicBezTo>
                  <a:cubicBezTo>
                    <a:pt x="17919" y="3863"/>
                    <a:pt x="18064" y="3871"/>
                    <a:pt x="18225" y="3871"/>
                  </a:cubicBezTo>
                  <a:cubicBezTo>
                    <a:pt x="17812" y="3063"/>
                    <a:pt x="17365" y="2375"/>
                    <a:pt x="16437" y="2203"/>
                  </a:cubicBezTo>
                  <a:cubicBezTo>
                    <a:pt x="16092" y="2145"/>
                    <a:pt x="15751" y="2112"/>
                    <a:pt x="15414" y="2112"/>
                  </a:cubicBezTo>
                  <a:cubicBezTo>
                    <a:pt x="14760" y="2112"/>
                    <a:pt x="14121" y="2235"/>
                    <a:pt x="13497" y="2530"/>
                  </a:cubicBezTo>
                  <a:cubicBezTo>
                    <a:pt x="13170" y="2702"/>
                    <a:pt x="12843" y="2891"/>
                    <a:pt x="12500" y="3011"/>
                  </a:cubicBezTo>
                  <a:cubicBezTo>
                    <a:pt x="12190" y="3114"/>
                    <a:pt x="11863" y="3217"/>
                    <a:pt x="11554" y="3217"/>
                  </a:cubicBezTo>
                  <a:cubicBezTo>
                    <a:pt x="11073" y="3200"/>
                    <a:pt x="10643" y="3011"/>
                    <a:pt x="10454" y="2530"/>
                  </a:cubicBezTo>
                  <a:cubicBezTo>
                    <a:pt x="10247" y="2048"/>
                    <a:pt x="10333" y="1584"/>
                    <a:pt x="10694" y="1240"/>
                  </a:cubicBezTo>
                  <a:cubicBezTo>
                    <a:pt x="11038" y="914"/>
                    <a:pt x="11434" y="656"/>
                    <a:pt x="11795" y="363"/>
                  </a:cubicBezTo>
                  <a:cubicBezTo>
                    <a:pt x="11863" y="312"/>
                    <a:pt x="11932" y="243"/>
                    <a:pt x="12070" y="140"/>
                  </a:cubicBezTo>
                  <a:cubicBezTo>
                    <a:pt x="11752" y="92"/>
                    <a:pt x="11507" y="0"/>
                    <a:pt x="112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29" name="Google Shape;4929;p42"/>
            <p:cNvSpPr/>
            <p:nvPr/>
          </p:nvSpPr>
          <p:spPr>
            <a:xfrm>
              <a:off x="3232075" y="3339275"/>
              <a:ext cx="214525" cy="443950"/>
            </a:xfrm>
            <a:custGeom>
              <a:avLst/>
              <a:gdLst/>
              <a:ahLst/>
              <a:cxnLst/>
              <a:rect l="l" t="t" r="r" b="b"/>
              <a:pathLst>
                <a:path w="8581" h="17758" extrusionOk="0">
                  <a:moveTo>
                    <a:pt x="1669" y="10920"/>
                  </a:moveTo>
                  <a:cubicBezTo>
                    <a:pt x="1462" y="11625"/>
                    <a:pt x="1273" y="12261"/>
                    <a:pt x="1067" y="12966"/>
                  </a:cubicBezTo>
                  <a:cubicBezTo>
                    <a:pt x="843" y="12502"/>
                    <a:pt x="1222" y="11195"/>
                    <a:pt x="1669" y="10920"/>
                  </a:cubicBezTo>
                  <a:close/>
                  <a:moveTo>
                    <a:pt x="4093" y="16095"/>
                  </a:moveTo>
                  <a:cubicBezTo>
                    <a:pt x="4798" y="16233"/>
                    <a:pt x="5417" y="16353"/>
                    <a:pt x="6053" y="16474"/>
                  </a:cubicBezTo>
                  <a:cubicBezTo>
                    <a:pt x="5933" y="16582"/>
                    <a:pt x="5725" y="16631"/>
                    <a:pt x="5484" y="16631"/>
                  </a:cubicBezTo>
                  <a:cubicBezTo>
                    <a:pt x="4998" y="16631"/>
                    <a:pt x="4380" y="16429"/>
                    <a:pt x="4093" y="16095"/>
                  </a:cubicBezTo>
                  <a:close/>
                  <a:moveTo>
                    <a:pt x="912" y="13791"/>
                  </a:moveTo>
                  <a:cubicBezTo>
                    <a:pt x="981" y="13929"/>
                    <a:pt x="1015" y="13981"/>
                    <a:pt x="1015" y="14032"/>
                  </a:cubicBezTo>
                  <a:cubicBezTo>
                    <a:pt x="1084" y="15322"/>
                    <a:pt x="1755" y="16267"/>
                    <a:pt x="2941" y="16714"/>
                  </a:cubicBezTo>
                  <a:cubicBezTo>
                    <a:pt x="3722" y="17027"/>
                    <a:pt x="4547" y="17183"/>
                    <a:pt x="5387" y="17183"/>
                  </a:cubicBezTo>
                  <a:cubicBezTo>
                    <a:pt x="5472" y="17183"/>
                    <a:pt x="5556" y="17182"/>
                    <a:pt x="5640" y="17178"/>
                  </a:cubicBezTo>
                  <a:cubicBezTo>
                    <a:pt x="5761" y="17178"/>
                    <a:pt x="5898" y="17213"/>
                    <a:pt x="6018" y="17230"/>
                  </a:cubicBezTo>
                  <a:cubicBezTo>
                    <a:pt x="6018" y="17264"/>
                    <a:pt x="6036" y="17299"/>
                    <a:pt x="6036" y="17333"/>
                  </a:cubicBezTo>
                  <a:cubicBezTo>
                    <a:pt x="5932" y="17368"/>
                    <a:pt x="5812" y="17436"/>
                    <a:pt x="5709" y="17436"/>
                  </a:cubicBezTo>
                  <a:cubicBezTo>
                    <a:pt x="5623" y="17438"/>
                    <a:pt x="5537" y="17439"/>
                    <a:pt x="5451" y="17439"/>
                  </a:cubicBezTo>
                  <a:cubicBezTo>
                    <a:pt x="3896" y="17439"/>
                    <a:pt x="2434" y="17126"/>
                    <a:pt x="1342" y="15855"/>
                  </a:cubicBezTo>
                  <a:cubicBezTo>
                    <a:pt x="895" y="15322"/>
                    <a:pt x="706" y="14720"/>
                    <a:pt x="792" y="14015"/>
                  </a:cubicBezTo>
                  <a:cubicBezTo>
                    <a:pt x="792" y="13963"/>
                    <a:pt x="843" y="13929"/>
                    <a:pt x="912" y="13791"/>
                  </a:cubicBezTo>
                  <a:close/>
                  <a:moveTo>
                    <a:pt x="3952" y="0"/>
                  </a:moveTo>
                  <a:cubicBezTo>
                    <a:pt x="3764" y="0"/>
                    <a:pt x="3576" y="74"/>
                    <a:pt x="3388" y="106"/>
                  </a:cubicBezTo>
                  <a:cubicBezTo>
                    <a:pt x="3371" y="140"/>
                    <a:pt x="3371" y="174"/>
                    <a:pt x="3354" y="209"/>
                  </a:cubicBezTo>
                  <a:cubicBezTo>
                    <a:pt x="4093" y="467"/>
                    <a:pt x="4316" y="1017"/>
                    <a:pt x="4230" y="1722"/>
                  </a:cubicBezTo>
                  <a:cubicBezTo>
                    <a:pt x="4196" y="1928"/>
                    <a:pt x="4230" y="2134"/>
                    <a:pt x="4162" y="2324"/>
                  </a:cubicBezTo>
                  <a:cubicBezTo>
                    <a:pt x="4007" y="2719"/>
                    <a:pt x="3835" y="3114"/>
                    <a:pt x="3646" y="3493"/>
                  </a:cubicBezTo>
                  <a:cubicBezTo>
                    <a:pt x="3586" y="3582"/>
                    <a:pt x="3398" y="3671"/>
                    <a:pt x="3281" y="3671"/>
                  </a:cubicBezTo>
                  <a:cubicBezTo>
                    <a:pt x="3263" y="3671"/>
                    <a:pt x="3247" y="3669"/>
                    <a:pt x="3233" y="3665"/>
                  </a:cubicBezTo>
                  <a:cubicBezTo>
                    <a:pt x="3096" y="3613"/>
                    <a:pt x="2992" y="3424"/>
                    <a:pt x="2941" y="3269"/>
                  </a:cubicBezTo>
                  <a:cubicBezTo>
                    <a:pt x="2889" y="3166"/>
                    <a:pt x="2924" y="3011"/>
                    <a:pt x="2941" y="2891"/>
                  </a:cubicBezTo>
                  <a:cubicBezTo>
                    <a:pt x="3027" y="2478"/>
                    <a:pt x="3130" y="2049"/>
                    <a:pt x="3182" y="1619"/>
                  </a:cubicBezTo>
                  <a:cubicBezTo>
                    <a:pt x="3216" y="1464"/>
                    <a:pt x="3182" y="1258"/>
                    <a:pt x="3113" y="1120"/>
                  </a:cubicBezTo>
                  <a:cubicBezTo>
                    <a:pt x="2940" y="866"/>
                    <a:pt x="2567" y="736"/>
                    <a:pt x="2192" y="736"/>
                  </a:cubicBezTo>
                  <a:cubicBezTo>
                    <a:pt x="1856" y="736"/>
                    <a:pt x="1520" y="840"/>
                    <a:pt x="1325" y="1051"/>
                  </a:cubicBezTo>
                  <a:cubicBezTo>
                    <a:pt x="2374" y="1722"/>
                    <a:pt x="2425" y="1911"/>
                    <a:pt x="2081" y="3166"/>
                  </a:cubicBezTo>
                  <a:cubicBezTo>
                    <a:pt x="1823" y="4129"/>
                    <a:pt x="1565" y="5074"/>
                    <a:pt x="1325" y="6037"/>
                  </a:cubicBezTo>
                  <a:cubicBezTo>
                    <a:pt x="1153" y="6759"/>
                    <a:pt x="1187" y="7464"/>
                    <a:pt x="1565" y="8152"/>
                  </a:cubicBezTo>
                  <a:cubicBezTo>
                    <a:pt x="1651" y="8324"/>
                    <a:pt x="1686" y="8599"/>
                    <a:pt x="1634" y="8788"/>
                  </a:cubicBezTo>
                  <a:cubicBezTo>
                    <a:pt x="1222" y="10353"/>
                    <a:pt x="671" y="11866"/>
                    <a:pt x="345" y="13448"/>
                  </a:cubicBezTo>
                  <a:cubicBezTo>
                    <a:pt x="1" y="15115"/>
                    <a:pt x="345" y="16147"/>
                    <a:pt x="2098" y="17093"/>
                  </a:cubicBezTo>
                  <a:cubicBezTo>
                    <a:pt x="2889" y="17522"/>
                    <a:pt x="3749" y="17574"/>
                    <a:pt x="4591" y="17694"/>
                  </a:cubicBezTo>
                  <a:cubicBezTo>
                    <a:pt x="4859" y="17735"/>
                    <a:pt x="5125" y="17757"/>
                    <a:pt x="5389" y="17757"/>
                  </a:cubicBezTo>
                  <a:cubicBezTo>
                    <a:pt x="6022" y="17757"/>
                    <a:pt x="6639" y="17627"/>
                    <a:pt x="7222" y="17299"/>
                  </a:cubicBezTo>
                  <a:cubicBezTo>
                    <a:pt x="8116" y="16800"/>
                    <a:pt x="8580" y="15751"/>
                    <a:pt x="8288" y="14685"/>
                  </a:cubicBezTo>
                  <a:cubicBezTo>
                    <a:pt x="8013" y="13671"/>
                    <a:pt x="7411" y="13086"/>
                    <a:pt x="6259" y="13018"/>
                  </a:cubicBezTo>
                  <a:cubicBezTo>
                    <a:pt x="5485" y="12983"/>
                    <a:pt x="4695" y="12880"/>
                    <a:pt x="3938" y="12708"/>
                  </a:cubicBezTo>
                  <a:cubicBezTo>
                    <a:pt x="3027" y="12502"/>
                    <a:pt x="2717" y="12003"/>
                    <a:pt x="2821" y="11092"/>
                  </a:cubicBezTo>
                  <a:cubicBezTo>
                    <a:pt x="2924" y="10061"/>
                    <a:pt x="3182" y="9098"/>
                    <a:pt x="3783" y="8238"/>
                  </a:cubicBezTo>
                  <a:cubicBezTo>
                    <a:pt x="3955" y="7997"/>
                    <a:pt x="4213" y="7757"/>
                    <a:pt x="4488" y="7636"/>
                  </a:cubicBezTo>
                  <a:cubicBezTo>
                    <a:pt x="5228" y="7344"/>
                    <a:pt x="5795" y="6880"/>
                    <a:pt x="6139" y="6158"/>
                  </a:cubicBezTo>
                  <a:cubicBezTo>
                    <a:pt x="6586" y="5246"/>
                    <a:pt x="7016" y="4318"/>
                    <a:pt x="7342" y="3372"/>
                  </a:cubicBezTo>
                  <a:cubicBezTo>
                    <a:pt x="7531" y="2822"/>
                    <a:pt x="7600" y="2203"/>
                    <a:pt x="7617" y="1619"/>
                  </a:cubicBezTo>
                  <a:cubicBezTo>
                    <a:pt x="7617" y="1074"/>
                    <a:pt x="7110" y="641"/>
                    <a:pt x="6580" y="641"/>
                  </a:cubicBezTo>
                  <a:cubicBezTo>
                    <a:pt x="6524" y="641"/>
                    <a:pt x="6469" y="646"/>
                    <a:pt x="6414" y="656"/>
                  </a:cubicBezTo>
                  <a:cubicBezTo>
                    <a:pt x="6878" y="1619"/>
                    <a:pt x="6672" y="2547"/>
                    <a:pt x="6190" y="3458"/>
                  </a:cubicBezTo>
                  <a:cubicBezTo>
                    <a:pt x="6068" y="3704"/>
                    <a:pt x="5931" y="4005"/>
                    <a:pt x="5597" y="4005"/>
                  </a:cubicBezTo>
                  <a:cubicBezTo>
                    <a:pt x="5557" y="4005"/>
                    <a:pt x="5514" y="4000"/>
                    <a:pt x="5468" y="3991"/>
                  </a:cubicBezTo>
                  <a:cubicBezTo>
                    <a:pt x="5210" y="3940"/>
                    <a:pt x="5090" y="3493"/>
                    <a:pt x="5210" y="3046"/>
                  </a:cubicBezTo>
                  <a:cubicBezTo>
                    <a:pt x="5296" y="2667"/>
                    <a:pt x="5434" y="2289"/>
                    <a:pt x="5537" y="1911"/>
                  </a:cubicBezTo>
                  <a:cubicBezTo>
                    <a:pt x="5795" y="983"/>
                    <a:pt x="5623" y="621"/>
                    <a:pt x="4763" y="192"/>
                  </a:cubicBezTo>
                  <a:cubicBezTo>
                    <a:pt x="4540" y="88"/>
                    <a:pt x="4265" y="20"/>
                    <a:pt x="4007" y="3"/>
                  </a:cubicBezTo>
                  <a:cubicBezTo>
                    <a:pt x="3988" y="1"/>
                    <a:pt x="3970" y="0"/>
                    <a:pt x="395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0" name="Google Shape;4930;p42"/>
            <p:cNvSpPr/>
            <p:nvPr/>
          </p:nvSpPr>
          <p:spPr>
            <a:xfrm>
              <a:off x="3467625" y="5058925"/>
              <a:ext cx="628000" cy="172150"/>
            </a:xfrm>
            <a:custGeom>
              <a:avLst/>
              <a:gdLst/>
              <a:ahLst/>
              <a:cxnLst/>
              <a:rect l="l" t="t" r="r" b="b"/>
              <a:pathLst>
                <a:path w="25120" h="6886" extrusionOk="0">
                  <a:moveTo>
                    <a:pt x="3061" y="4459"/>
                  </a:moveTo>
                  <a:cubicBezTo>
                    <a:pt x="3697" y="5009"/>
                    <a:pt x="4351" y="5577"/>
                    <a:pt x="5004" y="6144"/>
                  </a:cubicBezTo>
                  <a:cubicBezTo>
                    <a:pt x="4991" y="6145"/>
                    <a:pt x="4978" y="6146"/>
                    <a:pt x="4964" y="6146"/>
                  </a:cubicBezTo>
                  <a:cubicBezTo>
                    <a:pt x="4413" y="6146"/>
                    <a:pt x="3262" y="5147"/>
                    <a:pt x="3061" y="4459"/>
                  </a:cubicBezTo>
                  <a:close/>
                  <a:moveTo>
                    <a:pt x="10263" y="1"/>
                  </a:moveTo>
                  <a:cubicBezTo>
                    <a:pt x="10112" y="1"/>
                    <a:pt x="9959" y="18"/>
                    <a:pt x="9818" y="58"/>
                  </a:cubicBezTo>
                  <a:cubicBezTo>
                    <a:pt x="8546" y="350"/>
                    <a:pt x="7291" y="677"/>
                    <a:pt x="6018" y="986"/>
                  </a:cubicBezTo>
                  <a:cubicBezTo>
                    <a:pt x="5950" y="1003"/>
                    <a:pt x="5881" y="1038"/>
                    <a:pt x="5812" y="1055"/>
                  </a:cubicBezTo>
                  <a:cubicBezTo>
                    <a:pt x="5950" y="1141"/>
                    <a:pt x="6087" y="1141"/>
                    <a:pt x="6207" y="1175"/>
                  </a:cubicBezTo>
                  <a:cubicBezTo>
                    <a:pt x="6758" y="1313"/>
                    <a:pt x="7342" y="1399"/>
                    <a:pt x="7858" y="1588"/>
                  </a:cubicBezTo>
                  <a:cubicBezTo>
                    <a:pt x="8855" y="1966"/>
                    <a:pt x="9543" y="2706"/>
                    <a:pt x="10093" y="3582"/>
                  </a:cubicBezTo>
                  <a:cubicBezTo>
                    <a:pt x="10488" y="4253"/>
                    <a:pt x="10815" y="4992"/>
                    <a:pt x="11503" y="5439"/>
                  </a:cubicBezTo>
                  <a:cubicBezTo>
                    <a:pt x="11520" y="5439"/>
                    <a:pt x="11503" y="5474"/>
                    <a:pt x="11486" y="5594"/>
                  </a:cubicBezTo>
                  <a:cubicBezTo>
                    <a:pt x="11245" y="5457"/>
                    <a:pt x="10987" y="5388"/>
                    <a:pt x="10850" y="5216"/>
                  </a:cubicBezTo>
                  <a:cubicBezTo>
                    <a:pt x="10592" y="4941"/>
                    <a:pt x="10385" y="4614"/>
                    <a:pt x="10213" y="4270"/>
                  </a:cubicBezTo>
                  <a:cubicBezTo>
                    <a:pt x="9629" y="3153"/>
                    <a:pt x="8907" y="2190"/>
                    <a:pt x="7703" y="1691"/>
                  </a:cubicBezTo>
                  <a:cubicBezTo>
                    <a:pt x="6945" y="1385"/>
                    <a:pt x="6141" y="1260"/>
                    <a:pt x="5320" y="1260"/>
                  </a:cubicBezTo>
                  <a:cubicBezTo>
                    <a:pt x="5267" y="1260"/>
                    <a:pt x="5213" y="1260"/>
                    <a:pt x="5159" y="1261"/>
                  </a:cubicBezTo>
                  <a:cubicBezTo>
                    <a:pt x="4007" y="1279"/>
                    <a:pt x="2838" y="1347"/>
                    <a:pt x="1668" y="1399"/>
                  </a:cubicBezTo>
                  <a:cubicBezTo>
                    <a:pt x="1618" y="1404"/>
                    <a:pt x="1568" y="1406"/>
                    <a:pt x="1519" y="1406"/>
                  </a:cubicBezTo>
                  <a:cubicBezTo>
                    <a:pt x="1400" y="1406"/>
                    <a:pt x="1289" y="1394"/>
                    <a:pt x="1204" y="1382"/>
                  </a:cubicBezTo>
                  <a:lnTo>
                    <a:pt x="1204" y="1382"/>
                  </a:lnTo>
                  <a:cubicBezTo>
                    <a:pt x="1720" y="2224"/>
                    <a:pt x="2236" y="3032"/>
                    <a:pt x="2734" y="3858"/>
                  </a:cubicBezTo>
                  <a:cubicBezTo>
                    <a:pt x="2700" y="3892"/>
                    <a:pt x="2648" y="3926"/>
                    <a:pt x="2597" y="3961"/>
                  </a:cubicBezTo>
                  <a:cubicBezTo>
                    <a:pt x="2494" y="3840"/>
                    <a:pt x="2373" y="3720"/>
                    <a:pt x="2287" y="3582"/>
                  </a:cubicBezTo>
                  <a:cubicBezTo>
                    <a:pt x="1978" y="3067"/>
                    <a:pt x="1686" y="2516"/>
                    <a:pt x="1359" y="2018"/>
                  </a:cubicBezTo>
                  <a:cubicBezTo>
                    <a:pt x="1057" y="1565"/>
                    <a:pt x="641" y="1244"/>
                    <a:pt x="47" y="1244"/>
                  </a:cubicBezTo>
                  <a:cubicBezTo>
                    <a:pt x="32" y="1244"/>
                    <a:pt x="16" y="1244"/>
                    <a:pt x="1" y="1244"/>
                  </a:cubicBezTo>
                  <a:cubicBezTo>
                    <a:pt x="327" y="1708"/>
                    <a:pt x="620" y="2138"/>
                    <a:pt x="929" y="2551"/>
                  </a:cubicBezTo>
                  <a:cubicBezTo>
                    <a:pt x="1445" y="3239"/>
                    <a:pt x="1926" y="3944"/>
                    <a:pt x="2477" y="4597"/>
                  </a:cubicBezTo>
                  <a:cubicBezTo>
                    <a:pt x="3542" y="5869"/>
                    <a:pt x="4918" y="6660"/>
                    <a:pt x="6603" y="6866"/>
                  </a:cubicBezTo>
                  <a:cubicBezTo>
                    <a:pt x="6715" y="6880"/>
                    <a:pt x="6829" y="6886"/>
                    <a:pt x="6944" y="6886"/>
                  </a:cubicBezTo>
                  <a:cubicBezTo>
                    <a:pt x="7249" y="6886"/>
                    <a:pt x="7558" y="6849"/>
                    <a:pt x="7858" y="6849"/>
                  </a:cubicBezTo>
                  <a:cubicBezTo>
                    <a:pt x="7566" y="6574"/>
                    <a:pt x="7256" y="6454"/>
                    <a:pt x="6998" y="6265"/>
                  </a:cubicBezTo>
                  <a:cubicBezTo>
                    <a:pt x="6517" y="5921"/>
                    <a:pt x="6293" y="5199"/>
                    <a:pt x="6465" y="4631"/>
                  </a:cubicBezTo>
                  <a:cubicBezTo>
                    <a:pt x="6637" y="4047"/>
                    <a:pt x="7119" y="3703"/>
                    <a:pt x="7789" y="3703"/>
                  </a:cubicBezTo>
                  <a:cubicBezTo>
                    <a:pt x="7806" y="3702"/>
                    <a:pt x="7822" y="3702"/>
                    <a:pt x="7839" y="3702"/>
                  </a:cubicBezTo>
                  <a:cubicBezTo>
                    <a:pt x="8739" y="3702"/>
                    <a:pt x="9326" y="4164"/>
                    <a:pt x="9715" y="4941"/>
                  </a:cubicBezTo>
                  <a:cubicBezTo>
                    <a:pt x="10170" y="5851"/>
                    <a:pt x="10863" y="6247"/>
                    <a:pt x="11773" y="6247"/>
                  </a:cubicBezTo>
                  <a:cubicBezTo>
                    <a:pt x="11929" y="6247"/>
                    <a:pt x="12091" y="6236"/>
                    <a:pt x="12259" y="6213"/>
                  </a:cubicBezTo>
                  <a:cubicBezTo>
                    <a:pt x="12586" y="6161"/>
                    <a:pt x="12917" y="6149"/>
                    <a:pt x="13248" y="6149"/>
                  </a:cubicBezTo>
                  <a:cubicBezTo>
                    <a:pt x="13579" y="6149"/>
                    <a:pt x="13910" y="6161"/>
                    <a:pt x="14237" y="6161"/>
                  </a:cubicBezTo>
                  <a:cubicBezTo>
                    <a:pt x="14391" y="6161"/>
                    <a:pt x="14546" y="6196"/>
                    <a:pt x="14701" y="6213"/>
                  </a:cubicBezTo>
                  <a:cubicBezTo>
                    <a:pt x="14718" y="6179"/>
                    <a:pt x="14735" y="6144"/>
                    <a:pt x="14770" y="6093"/>
                  </a:cubicBezTo>
                  <a:cubicBezTo>
                    <a:pt x="14512" y="5886"/>
                    <a:pt x="14271" y="5628"/>
                    <a:pt x="13996" y="5474"/>
                  </a:cubicBezTo>
                  <a:cubicBezTo>
                    <a:pt x="13652" y="5302"/>
                    <a:pt x="13239" y="5250"/>
                    <a:pt x="12878" y="5095"/>
                  </a:cubicBezTo>
                  <a:cubicBezTo>
                    <a:pt x="12449" y="4889"/>
                    <a:pt x="12019" y="4666"/>
                    <a:pt x="11658" y="4373"/>
                  </a:cubicBezTo>
                  <a:cubicBezTo>
                    <a:pt x="11279" y="4081"/>
                    <a:pt x="11193" y="3617"/>
                    <a:pt x="11348" y="3153"/>
                  </a:cubicBezTo>
                  <a:cubicBezTo>
                    <a:pt x="11486" y="2688"/>
                    <a:pt x="11847" y="2413"/>
                    <a:pt x="12328" y="2362"/>
                  </a:cubicBezTo>
                  <a:cubicBezTo>
                    <a:pt x="12437" y="2356"/>
                    <a:pt x="12554" y="2351"/>
                    <a:pt x="12673" y="2351"/>
                  </a:cubicBezTo>
                  <a:cubicBezTo>
                    <a:pt x="12930" y="2351"/>
                    <a:pt x="13194" y="2376"/>
                    <a:pt x="13394" y="2482"/>
                  </a:cubicBezTo>
                  <a:cubicBezTo>
                    <a:pt x="14013" y="2843"/>
                    <a:pt x="14598" y="3273"/>
                    <a:pt x="15131" y="3754"/>
                  </a:cubicBezTo>
                  <a:cubicBezTo>
                    <a:pt x="15750" y="4305"/>
                    <a:pt x="16437" y="4734"/>
                    <a:pt x="17211" y="5044"/>
                  </a:cubicBezTo>
                  <a:cubicBezTo>
                    <a:pt x="17628" y="5212"/>
                    <a:pt x="18032" y="5301"/>
                    <a:pt x="18421" y="5301"/>
                  </a:cubicBezTo>
                  <a:cubicBezTo>
                    <a:pt x="19028" y="5301"/>
                    <a:pt x="19600" y="5085"/>
                    <a:pt x="20134" y="4614"/>
                  </a:cubicBezTo>
                  <a:cubicBezTo>
                    <a:pt x="20443" y="4339"/>
                    <a:pt x="20770" y="4081"/>
                    <a:pt x="21097" y="3806"/>
                  </a:cubicBezTo>
                  <a:cubicBezTo>
                    <a:pt x="22214" y="2860"/>
                    <a:pt x="23469" y="2207"/>
                    <a:pt x="24948" y="2035"/>
                  </a:cubicBezTo>
                  <a:cubicBezTo>
                    <a:pt x="24982" y="2035"/>
                    <a:pt x="25017" y="2001"/>
                    <a:pt x="25120" y="1949"/>
                  </a:cubicBezTo>
                  <a:cubicBezTo>
                    <a:pt x="24863" y="1909"/>
                    <a:pt x="24612" y="1891"/>
                    <a:pt x="24368" y="1891"/>
                  </a:cubicBezTo>
                  <a:cubicBezTo>
                    <a:pt x="23663" y="1891"/>
                    <a:pt x="23003" y="2042"/>
                    <a:pt x="22352" y="2259"/>
                  </a:cubicBezTo>
                  <a:cubicBezTo>
                    <a:pt x="21544" y="2551"/>
                    <a:pt x="20736" y="2843"/>
                    <a:pt x="19893" y="3067"/>
                  </a:cubicBezTo>
                  <a:cubicBezTo>
                    <a:pt x="19309" y="3230"/>
                    <a:pt x="18711" y="3342"/>
                    <a:pt x="18118" y="3342"/>
                  </a:cubicBezTo>
                  <a:cubicBezTo>
                    <a:pt x="17525" y="3342"/>
                    <a:pt x="16936" y="3230"/>
                    <a:pt x="16369" y="2946"/>
                  </a:cubicBezTo>
                  <a:cubicBezTo>
                    <a:pt x="15646" y="2585"/>
                    <a:pt x="14976" y="2121"/>
                    <a:pt x="14340" y="1622"/>
                  </a:cubicBezTo>
                  <a:cubicBezTo>
                    <a:pt x="13222" y="746"/>
                    <a:pt x="11984" y="213"/>
                    <a:pt x="10574" y="23"/>
                  </a:cubicBezTo>
                  <a:cubicBezTo>
                    <a:pt x="10475" y="9"/>
                    <a:pt x="10369" y="1"/>
                    <a:pt x="1026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1" name="Google Shape;4931;p42"/>
            <p:cNvSpPr/>
            <p:nvPr/>
          </p:nvSpPr>
          <p:spPr>
            <a:xfrm>
              <a:off x="4224975" y="3237850"/>
              <a:ext cx="286725" cy="435500"/>
            </a:xfrm>
            <a:custGeom>
              <a:avLst/>
              <a:gdLst/>
              <a:ahLst/>
              <a:cxnLst/>
              <a:rect l="l" t="t" r="r" b="b"/>
              <a:pathLst>
                <a:path w="11469" h="17420" extrusionOk="0">
                  <a:moveTo>
                    <a:pt x="5365" y="15562"/>
                  </a:moveTo>
                  <a:cubicBezTo>
                    <a:pt x="5400" y="15596"/>
                    <a:pt x="5434" y="15613"/>
                    <a:pt x="5468" y="15631"/>
                  </a:cubicBezTo>
                  <a:cubicBezTo>
                    <a:pt x="5417" y="16026"/>
                    <a:pt x="5142" y="16249"/>
                    <a:pt x="4832" y="16421"/>
                  </a:cubicBezTo>
                  <a:cubicBezTo>
                    <a:pt x="4450" y="16624"/>
                    <a:pt x="4061" y="16686"/>
                    <a:pt x="3664" y="16686"/>
                  </a:cubicBezTo>
                  <a:cubicBezTo>
                    <a:pt x="3454" y="16686"/>
                    <a:pt x="3241" y="16669"/>
                    <a:pt x="3027" y="16645"/>
                  </a:cubicBezTo>
                  <a:cubicBezTo>
                    <a:pt x="3027" y="16593"/>
                    <a:pt x="3010" y="16542"/>
                    <a:pt x="2993" y="16507"/>
                  </a:cubicBezTo>
                  <a:cubicBezTo>
                    <a:pt x="3096" y="16473"/>
                    <a:pt x="3182" y="16404"/>
                    <a:pt x="3268" y="16387"/>
                  </a:cubicBezTo>
                  <a:cubicBezTo>
                    <a:pt x="3417" y="16387"/>
                    <a:pt x="3566" y="16395"/>
                    <a:pt x="3715" y="16395"/>
                  </a:cubicBezTo>
                  <a:cubicBezTo>
                    <a:pt x="3789" y="16395"/>
                    <a:pt x="3864" y="16393"/>
                    <a:pt x="3938" y="16387"/>
                  </a:cubicBezTo>
                  <a:cubicBezTo>
                    <a:pt x="4471" y="16370"/>
                    <a:pt x="4935" y="16215"/>
                    <a:pt x="5228" y="15716"/>
                  </a:cubicBezTo>
                  <a:cubicBezTo>
                    <a:pt x="5262" y="15665"/>
                    <a:pt x="5331" y="15613"/>
                    <a:pt x="5365" y="15562"/>
                  </a:cubicBezTo>
                  <a:close/>
                  <a:moveTo>
                    <a:pt x="8762" y="1"/>
                  </a:moveTo>
                  <a:cubicBezTo>
                    <a:pt x="8245" y="1"/>
                    <a:pt x="7783" y="303"/>
                    <a:pt x="7532" y="879"/>
                  </a:cubicBezTo>
                  <a:cubicBezTo>
                    <a:pt x="7102" y="1876"/>
                    <a:pt x="6689" y="2890"/>
                    <a:pt x="6294" y="3905"/>
                  </a:cubicBezTo>
                  <a:cubicBezTo>
                    <a:pt x="5967" y="4747"/>
                    <a:pt x="5864" y="5590"/>
                    <a:pt x="6380" y="6415"/>
                  </a:cubicBezTo>
                  <a:cubicBezTo>
                    <a:pt x="6620" y="6793"/>
                    <a:pt x="6672" y="7223"/>
                    <a:pt x="6569" y="7670"/>
                  </a:cubicBezTo>
                  <a:cubicBezTo>
                    <a:pt x="6173" y="9235"/>
                    <a:pt x="5795" y="10816"/>
                    <a:pt x="5365" y="12381"/>
                  </a:cubicBezTo>
                  <a:cubicBezTo>
                    <a:pt x="5239" y="12866"/>
                    <a:pt x="4958" y="13215"/>
                    <a:pt x="4585" y="13215"/>
                  </a:cubicBezTo>
                  <a:cubicBezTo>
                    <a:pt x="4349" y="13215"/>
                    <a:pt x="4076" y="13075"/>
                    <a:pt x="3783" y="12742"/>
                  </a:cubicBezTo>
                  <a:cubicBezTo>
                    <a:pt x="3560" y="12467"/>
                    <a:pt x="3250" y="12261"/>
                    <a:pt x="2975" y="12054"/>
                  </a:cubicBezTo>
                  <a:cubicBezTo>
                    <a:pt x="2821" y="11951"/>
                    <a:pt x="2614" y="11882"/>
                    <a:pt x="2442" y="11796"/>
                  </a:cubicBezTo>
                  <a:cubicBezTo>
                    <a:pt x="2013" y="12931"/>
                    <a:pt x="1617" y="13997"/>
                    <a:pt x="1204" y="15132"/>
                  </a:cubicBezTo>
                  <a:cubicBezTo>
                    <a:pt x="1823" y="15235"/>
                    <a:pt x="2477" y="15338"/>
                    <a:pt x="3130" y="15459"/>
                  </a:cubicBezTo>
                  <a:cubicBezTo>
                    <a:pt x="3130" y="15476"/>
                    <a:pt x="3130" y="15510"/>
                    <a:pt x="3130" y="15545"/>
                  </a:cubicBezTo>
                  <a:cubicBezTo>
                    <a:pt x="3056" y="15559"/>
                    <a:pt x="2969" y="15600"/>
                    <a:pt x="2892" y="15600"/>
                  </a:cubicBezTo>
                  <a:cubicBezTo>
                    <a:pt x="2879" y="15600"/>
                    <a:pt x="2867" y="15599"/>
                    <a:pt x="2855" y="15596"/>
                  </a:cubicBezTo>
                  <a:cubicBezTo>
                    <a:pt x="2391" y="15562"/>
                    <a:pt x="1927" y="15545"/>
                    <a:pt x="1462" y="15441"/>
                  </a:cubicBezTo>
                  <a:cubicBezTo>
                    <a:pt x="1277" y="15401"/>
                    <a:pt x="1156" y="15370"/>
                    <a:pt x="1067" y="15370"/>
                  </a:cubicBezTo>
                  <a:cubicBezTo>
                    <a:pt x="893" y="15370"/>
                    <a:pt x="843" y="15489"/>
                    <a:pt x="671" y="15888"/>
                  </a:cubicBezTo>
                  <a:cubicBezTo>
                    <a:pt x="1222" y="16009"/>
                    <a:pt x="1772" y="16146"/>
                    <a:pt x="2322" y="16284"/>
                  </a:cubicBezTo>
                  <a:cubicBezTo>
                    <a:pt x="2322" y="16318"/>
                    <a:pt x="2322" y="16353"/>
                    <a:pt x="2322" y="16387"/>
                  </a:cubicBezTo>
                  <a:cubicBezTo>
                    <a:pt x="2233" y="16417"/>
                    <a:pt x="2131" y="16459"/>
                    <a:pt x="2050" y="16459"/>
                  </a:cubicBezTo>
                  <a:cubicBezTo>
                    <a:pt x="2037" y="16459"/>
                    <a:pt x="2024" y="16458"/>
                    <a:pt x="2013" y="16456"/>
                  </a:cubicBezTo>
                  <a:cubicBezTo>
                    <a:pt x="1617" y="16404"/>
                    <a:pt x="1222" y="16353"/>
                    <a:pt x="843" y="16267"/>
                  </a:cubicBezTo>
                  <a:cubicBezTo>
                    <a:pt x="679" y="16228"/>
                    <a:pt x="565" y="16202"/>
                    <a:pt x="477" y="16202"/>
                  </a:cubicBezTo>
                  <a:cubicBezTo>
                    <a:pt x="287" y="16202"/>
                    <a:pt x="212" y="16322"/>
                    <a:pt x="1" y="16696"/>
                  </a:cubicBezTo>
                  <a:cubicBezTo>
                    <a:pt x="1376" y="17212"/>
                    <a:pt x="2786" y="17401"/>
                    <a:pt x="4248" y="17419"/>
                  </a:cubicBezTo>
                  <a:cubicBezTo>
                    <a:pt x="4268" y="17419"/>
                    <a:pt x="4287" y="17419"/>
                    <a:pt x="4307" y="17419"/>
                  </a:cubicBezTo>
                  <a:cubicBezTo>
                    <a:pt x="5152" y="17419"/>
                    <a:pt x="5733" y="17056"/>
                    <a:pt x="6019" y="16267"/>
                  </a:cubicBezTo>
                  <a:cubicBezTo>
                    <a:pt x="6362" y="15304"/>
                    <a:pt x="6706" y="14358"/>
                    <a:pt x="6981" y="13378"/>
                  </a:cubicBezTo>
                  <a:cubicBezTo>
                    <a:pt x="7446" y="11779"/>
                    <a:pt x="7858" y="10163"/>
                    <a:pt x="8322" y="8547"/>
                  </a:cubicBezTo>
                  <a:cubicBezTo>
                    <a:pt x="8357" y="8409"/>
                    <a:pt x="8460" y="8272"/>
                    <a:pt x="8580" y="8203"/>
                  </a:cubicBezTo>
                  <a:cubicBezTo>
                    <a:pt x="9199" y="7876"/>
                    <a:pt x="9474" y="7326"/>
                    <a:pt x="9698" y="6690"/>
                  </a:cubicBezTo>
                  <a:cubicBezTo>
                    <a:pt x="10076" y="5607"/>
                    <a:pt x="10196" y="4352"/>
                    <a:pt x="11469" y="3802"/>
                  </a:cubicBezTo>
                  <a:cubicBezTo>
                    <a:pt x="11175" y="3458"/>
                    <a:pt x="10918" y="3286"/>
                    <a:pt x="10676" y="3286"/>
                  </a:cubicBezTo>
                  <a:cubicBezTo>
                    <a:pt x="10422" y="3286"/>
                    <a:pt x="10185" y="3475"/>
                    <a:pt x="9939" y="3853"/>
                  </a:cubicBezTo>
                  <a:cubicBezTo>
                    <a:pt x="9698" y="4231"/>
                    <a:pt x="9492" y="4610"/>
                    <a:pt x="9234" y="4988"/>
                  </a:cubicBezTo>
                  <a:cubicBezTo>
                    <a:pt x="9182" y="5074"/>
                    <a:pt x="9045" y="5108"/>
                    <a:pt x="8941" y="5160"/>
                  </a:cubicBezTo>
                  <a:cubicBezTo>
                    <a:pt x="8907" y="5040"/>
                    <a:pt x="8838" y="4919"/>
                    <a:pt x="8873" y="4833"/>
                  </a:cubicBezTo>
                  <a:cubicBezTo>
                    <a:pt x="9045" y="4180"/>
                    <a:pt x="9199" y="3527"/>
                    <a:pt x="9440" y="2890"/>
                  </a:cubicBezTo>
                  <a:cubicBezTo>
                    <a:pt x="9749" y="2048"/>
                    <a:pt x="9956" y="1910"/>
                    <a:pt x="10833" y="1910"/>
                  </a:cubicBezTo>
                  <a:cubicBezTo>
                    <a:pt x="10850" y="1910"/>
                    <a:pt x="10867" y="1876"/>
                    <a:pt x="10953" y="1773"/>
                  </a:cubicBezTo>
                  <a:cubicBezTo>
                    <a:pt x="10609" y="1635"/>
                    <a:pt x="10300" y="1429"/>
                    <a:pt x="9973" y="1395"/>
                  </a:cubicBezTo>
                  <a:cubicBezTo>
                    <a:pt x="9915" y="1386"/>
                    <a:pt x="9858" y="1383"/>
                    <a:pt x="9803" y="1383"/>
                  </a:cubicBezTo>
                  <a:cubicBezTo>
                    <a:pt x="9272" y="1383"/>
                    <a:pt x="8884" y="1752"/>
                    <a:pt x="8666" y="2375"/>
                  </a:cubicBezTo>
                  <a:cubicBezTo>
                    <a:pt x="8477" y="2908"/>
                    <a:pt x="8271" y="3441"/>
                    <a:pt x="8047" y="3956"/>
                  </a:cubicBezTo>
                  <a:cubicBezTo>
                    <a:pt x="7996" y="4077"/>
                    <a:pt x="7824" y="4111"/>
                    <a:pt x="7703" y="4197"/>
                  </a:cubicBezTo>
                  <a:cubicBezTo>
                    <a:pt x="7618" y="4077"/>
                    <a:pt x="7532" y="3956"/>
                    <a:pt x="7480" y="3819"/>
                  </a:cubicBezTo>
                  <a:cubicBezTo>
                    <a:pt x="7446" y="3767"/>
                    <a:pt x="7446" y="3681"/>
                    <a:pt x="7463" y="3595"/>
                  </a:cubicBezTo>
                  <a:cubicBezTo>
                    <a:pt x="7583" y="2942"/>
                    <a:pt x="7669" y="2271"/>
                    <a:pt x="7858" y="1635"/>
                  </a:cubicBezTo>
                  <a:cubicBezTo>
                    <a:pt x="8168" y="638"/>
                    <a:pt x="8563" y="397"/>
                    <a:pt x="9612" y="397"/>
                  </a:cubicBezTo>
                  <a:cubicBezTo>
                    <a:pt x="9663" y="397"/>
                    <a:pt x="9715" y="397"/>
                    <a:pt x="9784" y="380"/>
                  </a:cubicBezTo>
                  <a:cubicBezTo>
                    <a:pt x="9448" y="125"/>
                    <a:pt x="9094" y="1"/>
                    <a:pt x="87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2" name="Google Shape;4932;p42"/>
            <p:cNvSpPr/>
            <p:nvPr/>
          </p:nvSpPr>
          <p:spPr>
            <a:xfrm>
              <a:off x="3921950" y="2825425"/>
              <a:ext cx="336600" cy="314475"/>
            </a:xfrm>
            <a:custGeom>
              <a:avLst/>
              <a:gdLst/>
              <a:ahLst/>
              <a:cxnLst/>
              <a:rect l="l" t="t" r="r" b="b"/>
              <a:pathLst>
                <a:path w="13464" h="12579" extrusionOk="0">
                  <a:moveTo>
                    <a:pt x="11789" y="1"/>
                  </a:moveTo>
                  <a:cubicBezTo>
                    <a:pt x="11741" y="1"/>
                    <a:pt x="11691" y="4"/>
                    <a:pt x="11641" y="11"/>
                  </a:cubicBezTo>
                  <a:cubicBezTo>
                    <a:pt x="11262" y="45"/>
                    <a:pt x="10970" y="217"/>
                    <a:pt x="10867" y="578"/>
                  </a:cubicBezTo>
                  <a:cubicBezTo>
                    <a:pt x="10764" y="939"/>
                    <a:pt x="11073" y="1077"/>
                    <a:pt x="11297" y="1214"/>
                  </a:cubicBezTo>
                  <a:cubicBezTo>
                    <a:pt x="11898" y="1610"/>
                    <a:pt x="12191" y="2160"/>
                    <a:pt x="12242" y="2865"/>
                  </a:cubicBezTo>
                  <a:cubicBezTo>
                    <a:pt x="12311" y="3879"/>
                    <a:pt x="12139" y="4842"/>
                    <a:pt x="11727" y="5753"/>
                  </a:cubicBezTo>
                  <a:cubicBezTo>
                    <a:pt x="11623" y="5994"/>
                    <a:pt x="11434" y="6252"/>
                    <a:pt x="11228" y="6407"/>
                  </a:cubicBezTo>
                  <a:cubicBezTo>
                    <a:pt x="11145" y="6468"/>
                    <a:pt x="11013" y="6499"/>
                    <a:pt x="10884" y="6499"/>
                  </a:cubicBezTo>
                  <a:cubicBezTo>
                    <a:pt x="10797" y="6499"/>
                    <a:pt x="10712" y="6486"/>
                    <a:pt x="10643" y="6458"/>
                  </a:cubicBezTo>
                  <a:cubicBezTo>
                    <a:pt x="10557" y="6424"/>
                    <a:pt x="10506" y="6131"/>
                    <a:pt x="10540" y="5960"/>
                  </a:cubicBezTo>
                  <a:cubicBezTo>
                    <a:pt x="10592" y="5650"/>
                    <a:pt x="10712" y="5358"/>
                    <a:pt x="10798" y="5065"/>
                  </a:cubicBezTo>
                  <a:cubicBezTo>
                    <a:pt x="11039" y="4292"/>
                    <a:pt x="11073" y="3535"/>
                    <a:pt x="10764" y="2779"/>
                  </a:cubicBezTo>
                  <a:cubicBezTo>
                    <a:pt x="10609" y="2418"/>
                    <a:pt x="10368" y="2108"/>
                    <a:pt x="9956" y="2057"/>
                  </a:cubicBezTo>
                  <a:cubicBezTo>
                    <a:pt x="9932" y="2053"/>
                    <a:pt x="9909" y="2052"/>
                    <a:pt x="9885" y="2052"/>
                  </a:cubicBezTo>
                  <a:cubicBezTo>
                    <a:pt x="9665" y="2052"/>
                    <a:pt x="9432" y="2185"/>
                    <a:pt x="9199" y="2263"/>
                  </a:cubicBezTo>
                  <a:cubicBezTo>
                    <a:pt x="9268" y="2452"/>
                    <a:pt x="9319" y="2658"/>
                    <a:pt x="9423" y="2848"/>
                  </a:cubicBezTo>
                  <a:cubicBezTo>
                    <a:pt x="9612" y="3191"/>
                    <a:pt x="9921" y="3518"/>
                    <a:pt x="10007" y="3879"/>
                  </a:cubicBezTo>
                  <a:cubicBezTo>
                    <a:pt x="10385" y="5684"/>
                    <a:pt x="9491" y="7627"/>
                    <a:pt x="7841" y="8470"/>
                  </a:cubicBezTo>
                  <a:cubicBezTo>
                    <a:pt x="6895" y="8934"/>
                    <a:pt x="5829" y="9209"/>
                    <a:pt x="4832" y="9587"/>
                  </a:cubicBezTo>
                  <a:cubicBezTo>
                    <a:pt x="4609" y="9673"/>
                    <a:pt x="4368" y="9811"/>
                    <a:pt x="4230" y="10000"/>
                  </a:cubicBezTo>
                  <a:cubicBezTo>
                    <a:pt x="3524" y="10946"/>
                    <a:pt x="2621" y="11324"/>
                    <a:pt x="1568" y="11324"/>
                  </a:cubicBezTo>
                  <a:cubicBezTo>
                    <a:pt x="1339" y="11324"/>
                    <a:pt x="1103" y="11306"/>
                    <a:pt x="860" y="11272"/>
                  </a:cubicBezTo>
                  <a:cubicBezTo>
                    <a:pt x="795" y="11259"/>
                    <a:pt x="710" y="11226"/>
                    <a:pt x="635" y="11226"/>
                  </a:cubicBezTo>
                  <a:cubicBezTo>
                    <a:pt x="612" y="11226"/>
                    <a:pt x="589" y="11230"/>
                    <a:pt x="568" y="11238"/>
                  </a:cubicBezTo>
                  <a:cubicBezTo>
                    <a:pt x="379" y="11307"/>
                    <a:pt x="156" y="11393"/>
                    <a:pt x="70" y="11547"/>
                  </a:cubicBezTo>
                  <a:cubicBezTo>
                    <a:pt x="1" y="11650"/>
                    <a:pt x="70" y="11926"/>
                    <a:pt x="173" y="12046"/>
                  </a:cubicBezTo>
                  <a:cubicBezTo>
                    <a:pt x="345" y="12218"/>
                    <a:pt x="585" y="12338"/>
                    <a:pt x="809" y="12424"/>
                  </a:cubicBezTo>
                  <a:cubicBezTo>
                    <a:pt x="1118" y="12529"/>
                    <a:pt x="1413" y="12578"/>
                    <a:pt x="1697" y="12578"/>
                  </a:cubicBezTo>
                  <a:cubicBezTo>
                    <a:pt x="2392" y="12578"/>
                    <a:pt x="3015" y="12279"/>
                    <a:pt x="3577" y="11754"/>
                  </a:cubicBezTo>
                  <a:cubicBezTo>
                    <a:pt x="3949" y="11413"/>
                    <a:pt x="4348" y="11142"/>
                    <a:pt x="4839" y="11142"/>
                  </a:cubicBezTo>
                  <a:cubicBezTo>
                    <a:pt x="4893" y="11142"/>
                    <a:pt x="4948" y="11145"/>
                    <a:pt x="5004" y="11152"/>
                  </a:cubicBezTo>
                  <a:cubicBezTo>
                    <a:pt x="5062" y="11160"/>
                    <a:pt x="5119" y="11164"/>
                    <a:pt x="5174" y="11164"/>
                  </a:cubicBezTo>
                  <a:cubicBezTo>
                    <a:pt x="5460" y="11164"/>
                    <a:pt x="5707" y="11061"/>
                    <a:pt x="5967" y="10946"/>
                  </a:cubicBezTo>
                  <a:cubicBezTo>
                    <a:pt x="7686" y="10120"/>
                    <a:pt x="9371" y="9243"/>
                    <a:pt x="10918" y="8126"/>
                  </a:cubicBezTo>
                  <a:cubicBezTo>
                    <a:pt x="12070" y="7301"/>
                    <a:pt x="13085" y="6372"/>
                    <a:pt x="13240" y="4859"/>
                  </a:cubicBezTo>
                  <a:lnTo>
                    <a:pt x="13360" y="4859"/>
                  </a:lnTo>
                  <a:cubicBezTo>
                    <a:pt x="13394" y="4000"/>
                    <a:pt x="13463" y="3123"/>
                    <a:pt x="13446" y="2263"/>
                  </a:cubicBezTo>
                  <a:cubicBezTo>
                    <a:pt x="13446" y="1541"/>
                    <a:pt x="13119" y="922"/>
                    <a:pt x="12621" y="389"/>
                  </a:cubicBezTo>
                  <a:cubicBezTo>
                    <a:pt x="12381" y="149"/>
                    <a:pt x="12115" y="1"/>
                    <a:pt x="11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3" name="Google Shape;4933;p42"/>
            <p:cNvSpPr/>
            <p:nvPr/>
          </p:nvSpPr>
          <p:spPr>
            <a:xfrm>
              <a:off x="3357175" y="2767650"/>
              <a:ext cx="422100" cy="487550"/>
            </a:xfrm>
            <a:custGeom>
              <a:avLst/>
              <a:gdLst/>
              <a:ahLst/>
              <a:cxnLst/>
              <a:rect l="l" t="t" r="r" b="b"/>
              <a:pathLst>
                <a:path w="16884" h="19502" extrusionOk="0">
                  <a:moveTo>
                    <a:pt x="16746" y="1"/>
                  </a:moveTo>
                  <a:lnTo>
                    <a:pt x="16746" y="1"/>
                  </a:lnTo>
                  <a:cubicBezTo>
                    <a:pt x="16385" y="774"/>
                    <a:pt x="16058" y="1565"/>
                    <a:pt x="15663" y="2305"/>
                  </a:cubicBezTo>
                  <a:cubicBezTo>
                    <a:pt x="14919" y="3677"/>
                    <a:pt x="13730" y="4302"/>
                    <a:pt x="12233" y="4302"/>
                  </a:cubicBezTo>
                  <a:cubicBezTo>
                    <a:pt x="12173" y="4302"/>
                    <a:pt x="12113" y="4301"/>
                    <a:pt x="12052" y="4299"/>
                  </a:cubicBezTo>
                  <a:cubicBezTo>
                    <a:pt x="10419" y="4265"/>
                    <a:pt x="8855" y="3938"/>
                    <a:pt x="7290" y="3542"/>
                  </a:cubicBezTo>
                  <a:cubicBezTo>
                    <a:pt x="6602" y="3370"/>
                    <a:pt x="5897" y="3199"/>
                    <a:pt x="5210" y="3130"/>
                  </a:cubicBezTo>
                  <a:cubicBezTo>
                    <a:pt x="5044" y="3115"/>
                    <a:pt x="4880" y="3108"/>
                    <a:pt x="4719" y="3108"/>
                  </a:cubicBezTo>
                  <a:cubicBezTo>
                    <a:pt x="3544" y="3108"/>
                    <a:pt x="2506" y="3507"/>
                    <a:pt x="1719" y="4505"/>
                  </a:cubicBezTo>
                  <a:cubicBezTo>
                    <a:pt x="0" y="6672"/>
                    <a:pt x="172" y="9818"/>
                    <a:pt x="2373" y="11589"/>
                  </a:cubicBezTo>
                  <a:cubicBezTo>
                    <a:pt x="3507" y="12517"/>
                    <a:pt x="4883" y="13016"/>
                    <a:pt x="6379" y="13016"/>
                  </a:cubicBezTo>
                  <a:cubicBezTo>
                    <a:pt x="6980" y="13016"/>
                    <a:pt x="7565" y="12981"/>
                    <a:pt x="8167" y="12981"/>
                  </a:cubicBezTo>
                  <a:cubicBezTo>
                    <a:pt x="8271" y="12980"/>
                    <a:pt x="8375" y="12979"/>
                    <a:pt x="8479" y="12979"/>
                  </a:cubicBezTo>
                  <a:cubicBezTo>
                    <a:pt x="9368" y="12979"/>
                    <a:pt x="10243" y="13055"/>
                    <a:pt x="11090" y="13394"/>
                  </a:cubicBezTo>
                  <a:cubicBezTo>
                    <a:pt x="12310" y="13893"/>
                    <a:pt x="12895" y="14752"/>
                    <a:pt x="12740" y="16059"/>
                  </a:cubicBezTo>
                  <a:cubicBezTo>
                    <a:pt x="12671" y="16626"/>
                    <a:pt x="12517" y="17177"/>
                    <a:pt x="12293" y="17692"/>
                  </a:cubicBezTo>
                  <a:cubicBezTo>
                    <a:pt x="11873" y="18668"/>
                    <a:pt x="11315" y="19088"/>
                    <a:pt x="10458" y="19088"/>
                  </a:cubicBezTo>
                  <a:cubicBezTo>
                    <a:pt x="10227" y="19088"/>
                    <a:pt x="9974" y="19057"/>
                    <a:pt x="9697" y="18999"/>
                  </a:cubicBezTo>
                  <a:cubicBezTo>
                    <a:pt x="8339" y="18724"/>
                    <a:pt x="7084" y="18157"/>
                    <a:pt x="5846" y="17520"/>
                  </a:cubicBezTo>
                  <a:cubicBezTo>
                    <a:pt x="5210" y="17177"/>
                    <a:pt x="4556" y="16901"/>
                    <a:pt x="3886" y="16609"/>
                  </a:cubicBezTo>
                  <a:cubicBezTo>
                    <a:pt x="3692" y="16525"/>
                    <a:pt x="3491" y="16478"/>
                    <a:pt x="3291" y="16478"/>
                  </a:cubicBezTo>
                  <a:cubicBezTo>
                    <a:pt x="3082" y="16478"/>
                    <a:pt x="2875" y="16529"/>
                    <a:pt x="2682" y="16644"/>
                  </a:cubicBezTo>
                  <a:cubicBezTo>
                    <a:pt x="2579" y="16712"/>
                    <a:pt x="2527" y="16867"/>
                    <a:pt x="2459" y="16970"/>
                  </a:cubicBezTo>
                  <a:cubicBezTo>
                    <a:pt x="2579" y="17022"/>
                    <a:pt x="2699" y="17142"/>
                    <a:pt x="2803" y="17142"/>
                  </a:cubicBezTo>
                  <a:cubicBezTo>
                    <a:pt x="2895" y="17137"/>
                    <a:pt x="2987" y="17135"/>
                    <a:pt x="3078" y="17135"/>
                  </a:cubicBezTo>
                  <a:cubicBezTo>
                    <a:pt x="4200" y="17135"/>
                    <a:pt x="5179" y="17523"/>
                    <a:pt x="6069" y="18191"/>
                  </a:cubicBezTo>
                  <a:cubicBezTo>
                    <a:pt x="7238" y="19051"/>
                    <a:pt x="8579" y="19326"/>
                    <a:pt x="9989" y="19480"/>
                  </a:cubicBezTo>
                  <a:cubicBezTo>
                    <a:pt x="10119" y="19495"/>
                    <a:pt x="10245" y="19502"/>
                    <a:pt x="10365" y="19502"/>
                  </a:cubicBezTo>
                  <a:cubicBezTo>
                    <a:pt x="11412" y="19502"/>
                    <a:pt x="12127" y="18973"/>
                    <a:pt x="12620" y="18002"/>
                  </a:cubicBezTo>
                  <a:cubicBezTo>
                    <a:pt x="13015" y="17177"/>
                    <a:pt x="13187" y="16317"/>
                    <a:pt x="13256" y="15423"/>
                  </a:cubicBezTo>
                  <a:cubicBezTo>
                    <a:pt x="13325" y="14494"/>
                    <a:pt x="12912" y="13858"/>
                    <a:pt x="12156" y="13360"/>
                  </a:cubicBezTo>
                  <a:cubicBezTo>
                    <a:pt x="11399" y="12878"/>
                    <a:pt x="10557" y="12672"/>
                    <a:pt x="9663" y="12638"/>
                  </a:cubicBezTo>
                  <a:cubicBezTo>
                    <a:pt x="9263" y="12623"/>
                    <a:pt x="8863" y="12618"/>
                    <a:pt x="8464" y="12618"/>
                  </a:cubicBezTo>
                  <a:cubicBezTo>
                    <a:pt x="7918" y="12618"/>
                    <a:pt x="7372" y="12628"/>
                    <a:pt x="6826" y="12638"/>
                  </a:cubicBezTo>
                  <a:cubicBezTo>
                    <a:pt x="6764" y="12639"/>
                    <a:pt x="6702" y="12640"/>
                    <a:pt x="6641" y="12640"/>
                  </a:cubicBezTo>
                  <a:cubicBezTo>
                    <a:pt x="5041" y="12640"/>
                    <a:pt x="3740" y="11993"/>
                    <a:pt x="2613" y="10884"/>
                  </a:cubicBezTo>
                  <a:cubicBezTo>
                    <a:pt x="1599" y="9921"/>
                    <a:pt x="1307" y="8769"/>
                    <a:pt x="1479" y="7428"/>
                  </a:cubicBezTo>
                  <a:cubicBezTo>
                    <a:pt x="1778" y="5189"/>
                    <a:pt x="3350" y="3818"/>
                    <a:pt x="5240" y="3818"/>
                  </a:cubicBezTo>
                  <a:cubicBezTo>
                    <a:pt x="5411" y="3818"/>
                    <a:pt x="5584" y="3829"/>
                    <a:pt x="5760" y="3852"/>
                  </a:cubicBezTo>
                  <a:cubicBezTo>
                    <a:pt x="6637" y="3955"/>
                    <a:pt x="7479" y="4265"/>
                    <a:pt x="8339" y="4471"/>
                  </a:cubicBezTo>
                  <a:cubicBezTo>
                    <a:pt x="9284" y="4694"/>
                    <a:pt x="10213" y="4987"/>
                    <a:pt x="11158" y="5090"/>
                  </a:cubicBezTo>
                  <a:cubicBezTo>
                    <a:pt x="11416" y="5118"/>
                    <a:pt x="11666" y="5132"/>
                    <a:pt x="11908" y="5132"/>
                  </a:cubicBezTo>
                  <a:cubicBezTo>
                    <a:pt x="14045" y="5132"/>
                    <a:pt x="15587" y="4049"/>
                    <a:pt x="16437" y="1995"/>
                  </a:cubicBezTo>
                  <a:cubicBezTo>
                    <a:pt x="16712" y="1359"/>
                    <a:pt x="16884" y="706"/>
                    <a:pt x="16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4" name="Google Shape;4934;p42"/>
            <p:cNvSpPr/>
            <p:nvPr/>
          </p:nvSpPr>
          <p:spPr>
            <a:xfrm>
              <a:off x="4032425" y="2903075"/>
              <a:ext cx="341725" cy="283250"/>
            </a:xfrm>
            <a:custGeom>
              <a:avLst/>
              <a:gdLst/>
              <a:ahLst/>
              <a:cxnLst/>
              <a:rect l="l" t="t" r="r" b="b"/>
              <a:pathLst>
                <a:path w="13669" h="11330" extrusionOk="0">
                  <a:moveTo>
                    <a:pt x="12140" y="1"/>
                  </a:moveTo>
                  <a:cubicBezTo>
                    <a:pt x="12041" y="1"/>
                    <a:pt x="11936" y="24"/>
                    <a:pt x="11829" y="68"/>
                  </a:cubicBezTo>
                  <a:cubicBezTo>
                    <a:pt x="11554" y="189"/>
                    <a:pt x="11417" y="412"/>
                    <a:pt x="11485" y="704"/>
                  </a:cubicBezTo>
                  <a:cubicBezTo>
                    <a:pt x="11520" y="979"/>
                    <a:pt x="11589" y="1237"/>
                    <a:pt x="11640" y="1495"/>
                  </a:cubicBezTo>
                  <a:cubicBezTo>
                    <a:pt x="11761" y="2131"/>
                    <a:pt x="11932" y="2785"/>
                    <a:pt x="11950" y="3421"/>
                  </a:cubicBezTo>
                  <a:cubicBezTo>
                    <a:pt x="12001" y="4435"/>
                    <a:pt x="11778" y="5398"/>
                    <a:pt x="11210" y="6241"/>
                  </a:cubicBezTo>
                  <a:cubicBezTo>
                    <a:pt x="10935" y="6653"/>
                    <a:pt x="10591" y="6963"/>
                    <a:pt x="10093" y="7049"/>
                  </a:cubicBezTo>
                  <a:cubicBezTo>
                    <a:pt x="10042" y="7056"/>
                    <a:pt x="9994" y="7060"/>
                    <a:pt x="9949" y="7060"/>
                  </a:cubicBezTo>
                  <a:cubicBezTo>
                    <a:pt x="9600" y="7060"/>
                    <a:pt x="9438" y="6828"/>
                    <a:pt x="9560" y="6447"/>
                  </a:cubicBezTo>
                  <a:cubicBezTo>
                    <a:pt x="9594" y="6309"/>
                    <a:pt x="9663" y="6172"/>
                    <a:pt x="9732" y="6034"/>
                  </a:cubicBezTo>
                  <a:cubicBezTo>
                    <a:pt x="9955" y="5639"/>
                    <a:pt x="10196" y="5243"/>
                    <a:pt x="10385" y="4831"/>
                  </a:cubicBezTo>
                  <a:cubicBezTo>
                    <a:pt x="10626" y="4298"/>
                    <a:pt x="10763" y="3730"/>
                    <a:pt x="10660" y="3129"/>
                  </a:cubicBezTo>
                  <a:cubicBezTo>
                    <a:pt x="10618" y="2910"/>
                    <a:pt x="10513" y="2798"/>
                    <a:pt x="10380" y="2798"/>
                  </a:cubicBezTo>
                  <a:cubicBezTo>
                    <a:pt x="10293" y="2798"/>
                    <a:pt x="10194" y="2845"/>
                    <a:pt x="10093" y="2940"/>
                  </a:cubicBezTo>
                  <a:cubicBezTo>
                    <a:pt x="9972" y="3043"/>
                    <a:pt x="9869" y="3163"/>
                    <a:pt x="9835" y="3301"/>
                  </a:cubicBezTo>
                  <a:cubicBezTo>
                    <a:pt x="9749" y="3644"/>
                    <a:pt x="9646" y="3988"/>
                    <a:pt x="9629" y="4349"/>
                  </a:cubicBezTo>
                  <a:cubicBezTo>
                    <a:pt x="9560" y="5845"/>
                    <a:pt x="8855" y="6928"/>
                    <a:pt x="7514" y="7564"/>
                  </a:cubicBezTo>
                  <a:cubicBezTo>
                    <a:pt x="6723" y="7943"/>
                    <a:pt x="5880" y="8235"/>
                    <a:pt x="5038" y="8476"/>
                  </a:cubicBezTo>
                  <a:cubicBezTo>
                    <a:pt x="3697" y="8871"/>
                    <a:pt x="2322" y="9181"/>
                    <a:pt x="963" y="9542"/>
                  </a:cubicBezTo>
                  <a:cubicBezTo>
                    <a:pt x="877" y="9559"/>
                    <a:pt x="791" y="9679"/>
                    <a:pt x="757" y="9765"/>
                  </a:cubicBezTo>
                  <a:cubicBezTo>
                    <a:pt x="499" y="10281"/>
                    <a:pt x="241" y="10797"/>
                    <a:pt x="0" y="11330"/>
                  </a:cubicBezTo>
                  <a:cubicBezTo>
                    <a:pt x="35" y="11313"/>
                    <a:pt x="121" y="11313"/>
                    <a:pt x="190" y="11278"/>
                  </a:cubicBezTo>
                  <a:cubicBezTo>
                    <a:pt x="2975" y="10470"/>
                    <a:pt x="5777" y="9679"/>
                    <a:pt x="8545" y="8820"/>
                  </a:cubicBezTo>
                  <a:cubicBezTo>
                    <a:pt x="9422" y="8527"/>
                    <a:pt x="10299" y="8115"/>
                    <a:pt x="11056" y="7599"/>
                  </a:cubicBezTo>
                  <a:cubicBezTo>
                    <a:pt x="13359" y="6000"/>
                    <a:pt x="13669" y="2733"/>
                    <a:pt x="12912" y="773"/>
                  </a:cubicBezTo>
                  <a:cubicBezTo>
                    <a:pt x="12844" y="584"/>
                    <a:pt x="12723" y="395"/>
                    <a:pt x="12586" y="223"/>
                  </a:cubicBezTo>
                  <a:cubicBezTo>
                    <a:pt x="12466" y="71"/>
                    <a:pt x="12312" y="1"/>
                    <a:pt x="1214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5" name="Google Shape;4935;p42"/>
            <p:cNvSpPr/>
            <p:nvPr/>
          </p:nvSpPr>
          <p:spPr>
            <a:xfrm>
              <a:off x="3535125" y="3299575"/>
              <a:ext cx="251450" cy="126600"/>
            </a:xfrm>
            <a:custGeom>
              <a:avLst/>
              <a:gdLst/>
              <a:ahLst/>
              <a:cxnLst/>
              <a:rect l="l" t="t" r="r" b="b"/>
              <a:pathLst>
                <a:path w="10058" h="5064" extrusionOk="0">
                  <a:moveTo>
                    <a:pt x="523" y="0"/>
                  </a:moveTo>
                  <a:cubicBezTo>
                    <a:pt x="352" y="0"/>
                    <a:pt x="245" y="112"/>
                    <a:pt x="172" y="318"/>
                  </a:cubicBezTo>
                  <a:cubicBezTo>
                    <a:pt x="138" y="421"/>
                    <a:pt x="103" y="542"/>
                    <a:pt x="86" y="645"/>
                  </a:cubicBezTo>
                  <a:cubicBezTo>
                    <a:pt x="0" y="1608"/>
                    <a:pt x="378" y="2347"/>
                    <a:pt x="1135" y="2880"/>
                  </a:cubicBezTo>
                  <a:cubicBezTo>
                    <a:pt x="1547" y="3155"/>
                    <a:pt x="2029" y="3344"/>
                    <a:pt x="2476" y="3585"/>
                  </a:cubicBezTo>
                  <a:cubicBezTo>
                    <a:pt x="3095" y="3912"/>
                    <a:pt x="3782" y="4152"/>
                    <a:pt x="4075" y="4892"/>
                  </a:cubicBezTo>
                  <a:cubicBezTo>
                    <a:pt x="4109" y="4960"/>
                    <a:pt x="4195" y="4978"/>
                    <a:pt x="4298" y="5064"/>
                  </a:cubicBezTo>
                  <a:cubicBezTo>
                    <a:pt x="4384" y="4599"/>
                    <a:pt x="4315" y="4221"/>
                    <a:pt x="4040" y="3980"/>
                  </a:cubicBezTo>
                  <a:cubicBezTo>
                    <a:pt x="3679" y="3688"/>
                    <a:pt x="3267" y="3465"/>
                    <a:pt x="2871" y="3224"/>
                  </a:cubicBezTo>
                  <a:cubicBezTo>
                    <a:pt x="2527" y="3000"/>
                    <a:pt x="2149" y="2811"/>
                    <a:pt x="1840" y="2536"/>
                  </a:cubicBezTo>
                  <a:cubicBezTo>
                    <a:pt x="1702" y="2416"/>
                    <a:pt x="1633" y="2072"/>
                    <a:pt x="1702" y="1900"/>
                  </a:cubicBezTo>
                  <a:cubicBezTo>
                    <a:pt x="1752" y="1734"/>
                    <a:pt x="2041" y="1521"/>
                    <a:pt x="2216" y="1521"/>
                  </a:cubicBezTo>
                  <a:cubicBezTo>
                    <a:pt x="2222" y="1521"/>
                    <a:pt x="2229" y="1521"/>
                    <a:pt x="2235" y="1522"/>
                  </a:cubicBezTo>
                  <a:cubicBezTo>
                    <a:pt x="2648" y="1556"/>
                    <a:pt x="3095" y="1642"/>
                    <a:pt x="3456" y="1831"/>
                  </a:cubicBezTo>
                  <a:cubicBezTo>
                    <a:pt x="4006" y="2124"/>
                    <a:pt x="4487" y="2536"/>
                    <a:pt x="5003" y="2863"/>
                  </a:cubicBezTo>
                  <a:cubicBezTo>
                    <a:pt x="5497" y="3179"/>
                    <a:pt x="6036" y="3333"/>
                    <a:pt x="6562" y="3333"/>
                  </a:cubicBezTo>
                  <a:cubicBezTo>
                    <a:pt x="7206" y="3333"/>
                    <a:pt x="7829" y="3102"/>
                    <a:pt x="8321" y="2656"/>
                  </a:cubicBezTo>
                  <a:cubicBezTo>
                    <a:pt x="8889" y="2141"/>
                    <a:pt x="9473" y="1659"/>
                    <a:pt x="10058" y="1161"/>
                  </a:cubicBezTo>
                  <a:cubicBezTo>
                    <a:pt x="10024" y="1143"/>
                    <a:pt x="9903" y="1092"/>
                    <a:pt x="9783" y="1092"/>
                  </a:cubicBezTo>
                  <a:cubicBezTo>
                    <a:pt x="9284" y="1143"/>
                    <a:pt x="8751" y="1109"/>
                    <a:pt x="8287" y="1264"/>
                  </a:cubicBezTo>
                  <a:cubicBezTo>
                    <a:pt x="7559" y="1511"/>
                    <a:pt x="6838" y="1628"/>
                    <a:pt x="6121" y="1628"/>
                  </a:cubicBezTo>
                  <a:cubicBezTo>
                    <a:pt x="5194" y="1628"/>
                    <a:pt x="4273" y="1433"/>
                    <a:pt x="3353" y="1075"/>
                  </a:cubicBezTo>
                  <a:cubicBezTo>
                    <a:pt x="2493" y="748"/>
                    <a:pt x="1633" y="404"/>
                    <a:pt x="774" y="60"/>
                  </a:cubicBezTo>
                  <a:cubicBezTo>
                    <a:pt x="677" y="20"/>
                    <a:pt x="594" y="0"/>
                    <a:pt x="52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6" name="Google Shape;4936;p42"/>
            <p:cNvSpPr/>
            <p:nvPr/>
          </p:nvSpPr>
          <p:spPr>
            <a:xfrm>
              <a:off x="3486550" y="4889475"/>
              <a:ext cx="342600" cy="109425"/>
            </a:xfrm>
            <a:custGeom>
              <a:avLst/>
              <a:gdLst/>
              <a:ahLst/>
              <a:cxnLst/>
              <a:rect l="l" t="t" r="r" b="b"/>
              <a:pathLst>
                <a:path w="13704" h="4377" extrusionOk="0">
                  <a:moveTo>
                    <a:pt x="11127" y="0"/>
                  </a:moveTo>
                  <a:cubicBezTo>
                    <a:pt x="10028" y="0"/>
                    <a:pt x="8954" y="277"/>
                    <a:pt x="7909" y="715"/>
                  </a:cubicBezTo>
                  <a:cubicBezTo>
                    <a:pt x="6396" y="1368"/>
                    <a:pt x="4917" y="2159"/>
                    <a:pt x="3439" y="2916"/>
                  </a:cubicBezTo>
                  <a:cubicBezTo>
                    <a:pt x="2493" y="3397"/>
                    <a:pt x="1496" y="3621"/>
                    <a:pt x="447" y="3655"/>
                  </a:cubicBezTo>
                  <a:cubicBezTo>
                    <a:pt x="310" y="3655"/>
                    <a:pt x="189" y="3672"/>
                    <a:pt x="0" y="3690"/>
                  </a:cubicBezTo>
                  <a:cubicBezTo>
                    <a:pt x="550" y="4115"/>
                    <a:pt x="1099" y="4377"/>
                    <a:pt x="1719" y="4377"/>
                  </a:cubicBezTo>
                  <a:cubicBezTo>
                    <a:pt x="1875" y="4377"/>
                    <a:pt x="2035" y="4360"/>
                    <a:pt x="2201" y="4326"/>
                  </a:cubicBezTo>
                  <a:cubicBezTo>
                    <a:pt x="3112" y="4137"/>
                    <a:pt x="3920" y="3724"/>
                    <a:pt x="4694" y="3225"/>
                  </a:cubicBezTo>
                  <a:cubicBezTo>
                    <a:pt x="6001" y="2348"/>
                    <a:pt x="7410" y="1661"/>
                    <a:pt x="8906" y="1162"/>
                  </a:cubicBezTo>
                  <a:cubicBezTo>
                    <a:pt x="10034" y="786"/>
                    <a:pt x="11173" y="532"/>
                    <a:pt x="12355" y="532"/>
                  </a:cubicBezTo>
                  <a:cubicBezTo>
                    <a:pt x="12580" y="532"/>
                    <a:pt x="12805" y="541"/>
                    <a:pt x="13033" y="560"/>
                  </a:cubicBezTo>
                  <a:cubicBezTo>
                    <a:pt x="13239" y="578"/>
                    <a:pt x="13462" y="595"/>
                    <a:pt x="13686" y="612"/>
                  </a:cubicBezTo>
                  <a:cubicBezTo>
                    <a:pt x="13686" y="578"/>
                    <a:pt x="13686" y="560"/>
                    <a:pt x="13703" y="526"/>
                  </a:cubicBezTo>
                  <a:cubicBezTo>
                    <a:pt x="13428" y="440"/>
                    <a:pt x="13170" y="320"/>
                    <a:pt x="12895" y="251"/>
                  </a:cubicBezTo>
                  <a:cubicBezTo>
                    <a:pt x="12299" y="78"/>
                    <a:pt x="11710" y="0"/>
                    <a:pt x="1112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7" name="Google Shape;4937;p42"/>
            <p:cNvSpPr/>
            <p:nvPr/>
          </p:nvSpPr>
          <p:spPr>
            <a:xfrm>
              <a:off x="3455175" y="3288600"/>
              <a:ext cx="154750" cy="133800"/>
            </a:xfrm>
            <a:custGeom>
              <a:avLst/>
              <a:gdLst/>
              <a:ahLst/>
              <a:cxnLst/>
              <a:rect l="l" t="t" r="r" b="b"/>
              <a:pathLst>
                <a:path w="6190" h="5352" extrusionOk="0">
                  <a:moveTo>
                    <a:pt x="869" y="0"/>
                  </a:moveTo>
                  <a:cubicBezTo>
                    <a:pt x="798" y="0"/>
                    <a:pt x="720" y="6"/>
                    <a:pt x="636" y="18"/>
                  </a:cubicBezTo>
                  <a:cubicBezTo>
                    <a:pt x="447" y="52"/>
                    <a:pt x="275" y="87"/>
                    <a:pt x="0" y="121"/>
                  </a:cubicBezTo>
                  <a:cubicBezTo>
                    <a:pt x="533" y="637"/>
                    <a:pt x="774" y="1239"/>
                    <a:pt x="894" y="1875"/>
                  </a:cubicBezTo>
                  <a:cubicBezTo>
                    <a:pt x="963" y="2167"/>
                    <a:pt x="1049" y="2442"/>
                    <a:pt x="1118" y="2717"/>
                  </a:cubicBezTo>
                  <a:cubicBezTo>
                    <a:pt x="1393" y="3818"/>
                    <a:pt x="2115" y="4540"/>
                    <a:pt x="3078" y="5056"/>
                  </a:cubicBezTo>
                  <a:cubicBezTo>
                    <a:pt x="3494" y="5274"/>
                    <a:pt x="3908" y="5352"/>
                    <a:pt x="4320" y="5352"/>
                  </a:cubicBezTo>
                  <a:cubicBezTo>
                    <a:pt x="4946" y="5352"/>
                    <a:pt x="5568" y="5173"/>
                    <a:pt x="6190" y="5038"/>
                  </a:cubicBezTo>
                  <a:cubicBezTo>
                    <a:pt x="5932" y="4987"/>
                    <a:pt x="5674" y="4970"/>
                    <a:pt x="5416" y="4935"/>
                  </a:cubicBezTo>
                  <a:cubicBezTo>
                    <a:pt x="3783" y="4763"/>
                    <a:pt x="2390" y="3886"/>
                    <a:pt x="2046" y="2064"/>
                  </a:cubicBezTo>
                  <a:cubicBezTo>
                    <a:pt x="1943" y="1548"/>
                    <a:pt x="1771" y="1032"/>
                    <a:pt x="1582" y="551"/>
                  </a:cubicBezTo>
                  <a:cubicBezTo>
                    <a:pt x="1425" y="151"/>
                    <a:pt x="1220"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8" name="Google Shape;4938;p42"/>
            <p:cNvSpPr/>
            <p:nvPr/>
          </p:nvSpPr>
          <p:spPr>
            <a:xfrm>
              <a:off x="4059500" y="3066375"/>
              <a:ext cx="141000" cy="66650"/>
            </a:xfrm>
            <a:custGeom>
              <a:avLst/>
              <a:gdLst/>
              <a:ahLst/>
              <a:cxnLst/>
              <a:rect l="l" t="t" r="r" b="b"/>
              <a:pathLst>
                <a:path w="5640" h="2666" extrusionOk="0">
                  <a:moveTo>
                    <a:pt x="5640" y="1"/>
                  </a:moveTo>
                  <a:cubicBezTo>
                    <a:pt x="5302" y="27"/>
                    <a:pt x="4973" y="122"/>
                    <a:pt x="4677" y="122"/>
                  </a:cubicBezTo>
                  <a:cubicBezTo>
                    <a:pt x="4582" y="122"/>
                    <a:pt x="4490" y="112"/>
                    <a:pt x="4402" y="87"/>
                  </a:cubicBezTo>
                  <a:cubicBezTo>
                    <a:pt x="4225" y="32"/>
                    <a:pt x="4058" y="8"/>
                    <a:pt x="3897" y="8"/>
                  </a:cubicBezTo>
                  <a:cubicBezTo>
                    <a:pt x="3401" y="8"/>
                    <a:pt x="2970" y="236"/>
                    <a:pt x="2528" y="482"/>
                  </a:cubicBezTo>
                  <a:cubicBezTo>
                    <a:pt x="2270" y="637"/>
                    <a:pt x="2012" y="740"/>
                    <a:pt x="1754" y="878"/>
                  </a:cubicBezTo>
                  <a:cubicBezTo>
                    <a:pt x="1273" y="1101"/>
                    <a:pt x="809" y="1342"/>
                    <a:pt x="327" y="1583"/>
                  </a:cubicBezTo>
                  <a:cubicBezTo>
                    <a:pt x="723" y="2133"/>
                    <a:pt x="18" y="2236"/>
                    <a:pt x="1" y="2666"/>
                  </a:cubicBezTo>
                  <a:cubicBezTo>
                    <a:pt x="1531" y="2270"/>
                    <a:pt x="3061" y="1927"/>
                    <a:pt x="4557" y="1445"/>
                  </a:cubicBezTo>
                  <a:cubicBezTo>
                    <a:pt x="5159" y="1256"/>
                    <a:pt x="5502" y="654"/>
                    <a:pt x="5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39" name="Google Shape;4939;p42"/>
            <p:cNvSpPr/>
            <p:nvPr/>
          </p:nvSpPr>
          <p:spPr>
            <a:xfrm>
              <a:off x="3458600" y="2710050"/>
              <a:ext cx="285875" cy="130125"/>
            </a:xfrm>
            <a:custGeom>
              <a:avLst/>
              <a:gdLst/>
              <a:ahLst/>
              <a:cxnLst/>
              <a:rect l="l" t="t" r="r" b="b"/>
              <a:pathLst>
                <a:path w="11435" h="5205" extrusionOk="0">
                  <a:moveTo>
                    <a:pt x="11434" y="1"/>
                  </a:moveTo>
                  <a:lnTo>
                    <a:pt x="11434" y="1"/>
                  </a:lnTo>
                  <a:cubicBezTo>
                    <a:pt x="10884" y="155"/>
                    <a:pt x="10488" y="448"/>
                    <a:pt x="10231" y="878"/>
                  </a:cubicBezTo>
                  <a:cubicBezTo>
                    <a:pt x="9835" y="1531"/>
                    <a:pt x="9457" y="2184"/>
                    <a:pt x="9096" y="2855"/>
                  </a:cubicBezTo>
                  <a:cubicBezTo>
                    <a:pt x="8718" y="3577"/>
                    <a:pt x="8150" y="4110"/>
                    <a:pt x="7359" y="4282"/>
                  </a:cubicBezTo>
                  <a:cubicBezTo>
                    <a:pt x="6534" y="4454"/>
                    <a:pt x="5692" y="4540"/>
                    <a:pt x="4849" y="4591"/>
                  </a:cubicBezTo>
                  <a:cubicBezTo>
                    <a:pt x="3714" y="4660"/>
                    <a:pt x="2562" y="4609"/>
                    <a:pt x="1428" y="4694"/>
                  </a:cubicBezTo>
                  <a:cubicBezTo>
                    <a:pt x="946" y="4712"/>
                    <a:pt x="482" y="4935"/>
                    <a:pt x="1" y="5073"/>
                  </a:cubicBezTo>
                  <a:cubicBezTo>
                    <a:pt x="18" y="5107"/>
                    <a:pt x="35" y="5159"/>
                    <a:pt x="35" y="5193"/>
                  </a:cubicBezTo>
                  <a:cubicBezTo>
                    <a:pt x="746" y="5193"/>
                    <a:pt x="1464" y="5178"/>
                    <a:pt x="2180" y="5178"/>
                  </a:cubicBezTo>
                  <a:cubicBezTo>
                    <a:pt x="2538" y="5178"/>
                    <a:pt x="2895" y="5182"/>
                    <a:pt x="3250" y="5193"/>
                  </a:cubicBezTo>
                  <a:cubicBezTo>
                    <a:pt x="3505" y="5200"/>
                    <a:pt x="3761" y="5204"/>
                    <a:pt x="4016" y="5204"/>
                  </a:cubicBezTo>
                  <a:cubicBezTo>
                    <a:pt x="5015" y="5204"/>
                    <a:pt x="6012" y="5141"/>
                    <a:pt x="6998" y="4935"/>
                  </a:cubicBezTo>
                  <a:cubicBezTo>
                    <a:pt x="8322" y="4677"/>
                    <a:pt x="9251" y="3972"/>
                    <a:pt x="9766" y="2700"/>
                  </a:cubicBezTo>
                  <a:cubicBezTo>
                    <a:pt x="10127" y="1772"/>
                    <a:pt x="10626" y="895"/>
                    <a:pt x="11331" y="173"/>
                  </a:cubicBezTo>
                  <a:cubicBezTo>
                    <a:pt x="11365" y="138"/>
                    <a:pt x="11382" y="87"/>
                    <a:pt x="1143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0" name="Google Shape;4940;p42"/>
            <p:cNvSpPr/>
            <p:nvPr/>
          </p:nvSpPr>
          <p:spPr>
            <a:xfrm>
              <a:off x="3496000" y="3287325"/>
              <a:ext cx="120375" cy="120025"/>
            </a:xfrm>
            <a:custGeom>
              <a:avLst/>
              <a:gdLst/>
              <a:ahLst/>
              <a:cxnLst/>
              <a:rect l="l" t="t" r="r" b="b"/>
              <a:pathLst>
                <a:path w="4815" h="4801" extrusionOk="0">
                  <a:moveTo>
                    <a:pt x="0" y="0"/>
                  </a:moveTo>
                  <a:lnTo>
                    <a:pt x="0" y="0"/>
                  </a:lnTo>
                  <a:cubicBezTo>
                    <a:pt x="224" y="774"/>
                    <a:pt x="447" y="1496"/>
                    <a:pt x="637" y="2235"/>
                  </a:cubicBezTo>
                  <a:cubicBezTo>
                    <a:pt x="826" y="2992"/>
                    <a:pt x="1204" y="3628"/>
                    <a:pt x="1857" y="4092"/>
                  </a:cubicBezTo>
                  <a:cubicBezTo>
                    <a:pt x="2467" y="4524"/>
                    <a:pt x="3476" y="4800"/>
                    <a:pt x="4394" y="4800"/>
                  </a:cubicBezTo>
                  <a:cubicBezTo>
                    <a:pt x="4537" y="4800"/>
                    <a:pt x="4678" y="4794"/>
                    <a:pt x="4815" y="4780"/>
                  </a:cubicBezTo>
                  <a:cubicBezTo>
                    <a:pt x="4213" y="4470"/>
                    <a:pt x="3697" y="4212"/>
                    <a:pt x="3181" y="3937"/>
                  </a:cubicBezTo>
                  <a:cubicBezTo>
                    <a:pt x="1857" y="3250"/>
                    <a:pt x="998" y="1977"/>
                    <a:pt x="1703" y="310"/>
                  </a:cubicBezTo>
                  <a:cubicBezTo>
                    <a:pt x="1084" y="206"/>
                    <a:pt x="516" y="86"/>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1" name="Google Shape;4941;p42"/>
            <p:cNvSpPr/>
            <p:nvPr/>
          </p:nvSpPr>
          <p:spPr>
            <a:xfrm>
              <a:off x="3471075" y="3167825"/>
              <a:ext cx="177100" cy="69050"/>
            </a:xfrm>
            <a:custGeom>
              <a:avLst/>
              <a:gdLst/>
              <a:ahLst/>
              <a:cxnLst/>
              <a:rect l="l" t="t" r="r" b="b"/>
              <a:pathLst>
                <a:path w="7084" h="2762" extrusionOk="0">
                  <a:moveTo>
                    <a:pt x="121" y="0"/>
                  </a:moveTo>
                  <a:cubicBezTo>
                    <a:pt x="86" y="35"/>
                    <a:pt x="35" y="69"/>
                    <a:pt x="0" y="104"/>
                  </a:cubicBezTo>
                  <a:cubicBezTo>
                    <a:pt x="103" y="293"/>
                    <a:pt x="172" y="585"/>
                    <a:pt x="344" y="671"/>
                  </a:cubicBezTo>
                  <a:cubicBezTo>
                    <a:pt x="1530" y="1359"/>
                    <a:pt x="2717" y="2029"/>
                    <a:pt x="4041" y="2390"/>
                  </a:cubicBezTo>
                  <a:cubicBezTo>
                    <a:pt x="4694" y="2579"/>
                    <a:pt x="5347" y="2683"/>
                    <a:pt x="6018" y="2751"/>
                  </a:cubicBezTo>
                  <a:cubicBezTo>
                    <a:pt x="6060" y="2758"/>
                    <a:pt x="6102" y="2761"/>
                    <a:pt x="6143" y="2761"/>
                  </a:cubicBezTo>
                  <a:cubicBezTo>
                    <a:pt x="6512" y="2761"/>
                    <a:pt x="6805" y="2490"/>
                    <a:pt x="7084" y="2150"/>
                  </a:cubicBezTo>
                  <a:cubicBezTo>
                    <a:pt x="6946" y="2150"/>
                    <a:pt x="6855" y="2142"/>
                    <a:pt x="6773" y="2142"/>
                  </a:cubicBezTo>
                  <a:cubicBezTo>
                    <a:pt x="6732" y="2142"/>
                    <a:pt x="6694" y="2144"/>
                    <a:pt x="6654" y="2150"/>
                  </a:cubicBezTo>
                  <a:cubicBezTo>
                    <a:pt x="6540" y="2159"/>
                    <a:pt x="6426" y="2164"/>
                    <a:pt x="6314" y="2164"/>
                  </a:cubicBezTo>
                  <a:cubicBezTo>
                    <a:pt x="5598" y="2164"/>
                    <a:pt x="4920" y="1978"/>
                    <a:pt x="4281" y="1651"/>
                  </a:cubicBezTo>
                  <a:cubicBezTo>
                    <a:pt x="3542" y="1273"/>
                    <a:pt x="2820" y="877"/>
                    <a:pt x="2081" y="516"/>
                  </a:cubicBezTo>
                  <a:cubicBezTo>
                    <a:pt x="1462" y="207"/>
                    <a:pt x="826" y="0"/>
                    <a:pt x="12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2" name="Google Shape;4942;p42"/>
            <p:cNvSpPr/>
            <p:nvPr/>
          </p:nvSpPr>
          <p:spPr>
            <a:xfrm>
              <a:off x="4154500" y="3148850"/>
              <a:ext cx="91575" cy="95075"/>
            </a:xfrm>
            <a:custGeom>
              <a:avLst/>
              <a:gdLst/>
              <a:ahLst/>
              <a:cxnLst/>
              <a:rect l="l" t="t" r="r" b="b"/>
              <a:pathLst>
                <a:path w="3663" h="3803" extrusionOk="0">
                  <a:moveTo>
                    <a:pt x="1480" y="0"/>
                  </a:moveTo>
                  <a:cubicBezTo>
                    <a:pt x="1473" y="0"/>
                    <a:pt x="1467" y="1"/>
                    <a:pt x="1462" y="3"/>
                  </a:cubicBezTo>
                  <a:cubicBezTo>
                    <a:pt x="997" y="140"/>
                    <a:pt x="533" y="278"/>
                    <a:pt x="0" y="433"/>
                  </a:cubicBezTo>
                  <a:cubicBezTo>
                    <a:pt x="1479" y="1292"/>
                    <a:pt x="2510" y="2496"/>
                    <a:pt x="3473" y="3803"/>
                  </a:cubicBezTo>
                  <a:cubicBezTo>
                    <a:pt x="3662" y="2874"/>
                    <a:pt x="3181" y="1894"/>
                    <a:pt x="2390" y="1482"/>
                  </a:cubicBezTo>
                  <a:cubicBezTo>
                    <a:pt x="2287" y="1430"/>
                    <a:pt x="2218" y="1310"/>
                    <a:pt x="2132" y="1224"/>
                  </a:cubicBezTo>
                  <a:cubicBezTo>
                    <a:pt x="2235" y="1155"/>
                    <a:pt x="2304" y="1069"/>
                    <a:pt x="2407" y="1017"/>
                  </a:cubicBezTo>
                  <a:cubicBezTo>
                    <a:pt x="2614" y="914"/>
                    <a:pt x="2820" y="828"/>
                    <a:pt x="2975" y="759"/>
                  </a:cubicBezTo>
                  <a:cubicBezTo>
                    <a:pt x="2528" y="519"/>
                    <a:pt x="2115" y="295"/>
                    <a:pt x="1685" y="89"/>
                  </a:cubicBezTo>
                  <a:cubicBezTo>
                    <a:pt x="1624" y="58"/>
                    <a:pt x="1535" y="0"/>
                    <a:pt x="1480"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3" name="Google Shape;4943;p42"/>
            <p:cNvSpPr/>
            <p:nvPr/>
          </p:nvSpPr>
          <p:spPr>
            <a:xfrm>
              <a:off x="3768075" y="3344625"/>
              <a:ext cx="48600" cy="72950"/>
            </a:xfrm>
            <a:custGeom>
              <a:avLst/>
              <a:gdLst/>
              <a:ahLst/>
              <a:cxnLst/>
              <a:rect l="l" t="t" r="r" b="b"/>
              <a:pathLst>
                <a:path w="1944" h="2918" extrusionOk="0">
                  <a:moveTo>
                    <a:pt x="475" y="0"/>
                  </a:moveTo>
                  <a:cubicBezTo>
                    <a:pt x="341" y="0"/>
                    <a:pt x="208" y="86"/>
                    <a:pt x="69" y="270"/>
                  </a:cubicBezTo>
                  <a:cubicBezTo>
                    <a:pt x="516" y="614"/>
                    <a:pt x="637" y="1078"/>
                    <a:pt x="654" y="1594"/>
                  </a:cubicBezTo>
                  <a:cubicBezTo>
                    <a:pt x="671" y="2127"/>
                    <a:pt x="482" y="2574"/>
                    <a:pt x="1" y="2918"/>
                  </a:cubicBezTo>
                  <a:cubicBezTo>
                    <a:pt x="8" y="2918"/>
                    <a:pt x="16" y="2918"/>
                    <a:pt x="24" y="2918"/>
                  </a:cubicBezTo>
                  <a:cubicBezTo>
                    <a:pt x="729" y="2918"/>
                    <a:pt x="1773" y="2154"/>
                    <a:pt x="1909" y="1542"/>
                  </a:cubicBezTo>
                  <a:cubicBezTo>
                    <a:pt x="1944" y="1439"/>
                    <a:pt x="1892" y="1267"/>
                    <a:pt x="1823" y="1181"/>
                  </a:cubicBezTo>
                  <a:cubicBezTo>
                    <a:pt x="1496" y="837"/>
                    <a:pt x="1153" y="528"/>
                    <a:pt x="826" y="184"/>
                  </a:cubicBezTo>
                  <a:cubicBezTo>
                    <a:pt x="706" y="64"/>
                    <a:pt x="590" y="0"/>
                    <a:pt x="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4" name="Google Shape;4944;p42"/>
            <p:cNvSpPr/>
            <p:nvPr/>
          </p:nvSpPr>
          <p:spPr>
            <a:xfrm>
              <a:off x="4041450" y="3035500"/>
              <a:ext cx="51175" cy="23600"/>
            </a:xfrm>
            <a:custGeom>
              <a:avLst/>
              <a:gdLst/>
              <a:ahLst/>
              <a:cxnLst/>
              <a:rect l="l" t="t" r="r" b="b"/>
              <a:pathLst>
                <a:path w="2047" h="944" extrusionOk="0">
                  <a:moveTo>
                    <a:pt x="1073" y="1"/>
                  </a:moveTo>
                  <a:cubicBezTo>
                    <a:pt x="594" y="1"/>
                    <a:pt x="239" y="315"/>
                    <a:pt x="0" y="944"/>
                  </a:cubicBezTo>
                  <a:cubicBezTo>
                    <a:pt x="688" y="737"/>
                    <a:pt x="1342" y="531"/>
                    <a:pt x="2046" y="325"/>
                  </a:cubicBezTo>
                  <a:cubicBezTo>
                    <a:pt x="1678" y="109"/>
                    <a:pt x="1354" y="1"/>
                    <a:pt x="107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5" name="Google Shape;4945;p42"/>
            <p:cNvSpPr/>
            <p:nvPr/>
          </p:nvSpPr>
          <p:spPr>
            <a:xfrm>
              <a:off x="3450425" y="3141600"/>
              <a:ext cx="16800" cy="36575"/>
            </a:xfrm>
            <a:custGeom>
              <a:avLst/>
              <a:gdLst/>
              <a:ahLst/>
              <a:cxnLst/>
              <a:rect l="l" t="t" r="r" b="b"/>
              <a:pathLst>
                <a:path w="672" h="1463" extrusionOk="0">
                  <a:moveTo>
                    <a:pt x="379" y="1"/>
                  </a:moveTo>
                  <a:cubicBezTo>
                    <a:pt x="293" y="276"/>
                    <a:pt x="173" y="551"/>
                    <a:pt x="104" y="843"/>
                  </a:cubicBezTo>
                  <a:cubicBezTo>
                    <a:pt x="1" y="1342"/>
                    <a:pt x="87" y="1411"/>
                    <a:pt x="672" y="1462"/>
                  </a:cubicBezTo>
                  <a:cubicBezTo>
                    <a:pt x="620" y="981"/>
                    <a:pt x="586" y="499"/>
                    <a:pt x="534" y="18"/>
                  </a:cubicBezTo>
                  <a:cubicBezTo>
                    <a:pt x="482" y="1"/>
                    <a:pt x="431" y="1"/>
                    <a:pt x="37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6" name="Google Shape;4946;p42"/>
            <p:cNvSpPr/>
            <p:nvPr/>
          </p:nvSpPr>
          <p:spPr>
            <a:xfrm>
              <a:off x="3430675" y="3143325"/>
              <a:ext cx="19200" cy="28800"/>
            </a:xfrm>
            <a:custGeom>
              <a:avLst/>
              <a:gdLst/>
              <a:ahLst/>
              <a:cxnLst/>
              <a:rect l="l" t="t" r="r" b="b"/>
              <a:pathLst>
                <a:path w="768" h="1152" extrusionOk="0">
                  <a:moveTo>
                    <a:pt x="258" y="0"/>
                  </a:moveTo>
                  <a:cubicBezTo>
                    <a:pt x="224" y="18"/>
                    <a:pt x="189" y="18"/>
                    <a:pt x="138" y="18"/>
                  </a:cubicBezTo>
                  <a:lnTo>
                    <a:pt x="0" y="1135"/>
                  </a:lnTo>
                  <a:cubicBezTo>
                    <a:pt x="93" y="1146"/>
                    <a:pt x="176" y="1151"/>
                    <a:pt x="250" y="1151"/>
                  </a:cubicBezTo>
                  <a:cubicBezTo>
                    <a:pt x="652" y="1151"/>
                    <a:pt x="767" y="993"/>
                    <a:pt x="636" y="688"/>
                  </a:cubicBezTo>
                  <a:cubicBezTo>
                    <a:pt x="533" y="465"/>
                    <a:pt x="396" y="241"/>
                    <a:pt x="25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7" name="Google Shape;4947;p42"/>
            <p:cNvSpPr/>
            <p:nvPr/>
          </p:nvSpPr>
          <p:spPr>
            <a:xfrm>
              <a:off x="3506325" y="3098625"/>
              <a:ext cx="19775" cy="29250"/>
            </a:xfrm>
            <a:custGeom>
              <a:avLst/>
              <a:gdLst/>
              <a:ahLst/>
              <a:cxnLst/>
              <a:rect l="l" t="t" r="r" b="b"/>
              <a:pathLst>
                <a:path w="791" h="1170" extrusionOk="0">
                  <a:moveTo>
                    <a:pt x="0" y="0"/>
                  </a:moveTo>
                  <a:cubicBezTo>
                    <a:pt x="0" y="413"/>
                    <a:pt x="17" y="791"/>
                    <a:pt x="17" y="1152"/>
                  </a:cubicBezTo>
                  <a:cubicBezTo>
                    <a:pt x="52" y="1169"/>
                    <a:pt x="86" y="1169"/>
                    <a:pt x="120" y="1169"/>
                  </a:cubicBezTo>
                  <a:cubicBezTo>
                    <a:pt x="327" y="808"/>
                    <a:pt x="550" y="430"/>
                    <a:pt x="791" y="18"/>
                  </a:cubicBezTo>
                  <a:cubicBezTo>
                    <a:pt x="533" y="18"/>
                    <a:pt x="292" y="0"/>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8" name="Google Shape;4948;p42"/>
            <p:cNvSpPr/>
            <p:nvPr/>
          </p:nvSpPr>
          <p:spPr>
            <a:xfrm>
              <a:off x="3614625" y="3103350"/>
              <a:ext cx="18075" cy="30975"/>
            </a:xfrm>
            <a:custGeom>
              <a:avLst/>
              <a:gdLst/>
              <a:ahLst/>
              <a:cxnLst/>
              <a:rect l="l" t="t" r="r" b="b"/>
              <a:pathLst>
                <a:path w="723" h="1239" extrusionOk="0">
                  <a:moveTo>
                    <a:pt x="1" y="0"/>
                  </a:moveTo>
                  <a:cubicBezTo>
                    <a:pt x="35" y="430"/>
                    <a:pt x="52" y="809"/>
                    <a:pt x="87" y="1204"/>
                  </a:cubicBezTo>
                  <a:lnTo>
                    <a:pt x="173" y="1238"/>
                  </a:lnTo>
                  <a:cubicBezTo>
                    <a:pt x="345" y="929"/>
                    <a:pt x="534" y="619"/>
                    <a:pt x="723" y="258"/>
                  </a:cubicBezTo>
                  <a:cubicBezTo>
                    <a:pt x="431" y="155"/>
                    <a:pt x="224" y="8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49" name="Google Shape;4949;p42"/>
            <p:cNvSpPr/>
            <p:nvPr/>
          </p:nvSpPr>
          <p:spPr>
            <a:xfrm>
              <a:off x="3470200" y="3091325"/>
              <a:ext cx="13800" cy="19775"/>
            </a:xfrm>
            <a:custGeom>
              <a:avLst/>
              <a:gdLst/>
              <a:ahLst/>
              <a:cxnLst/>
              <a:rect l="l" t="t" r="r" b="b"/>
              <a:pathLst>
                <a:path w="552" h="791" extrusionOk="0">
                  <a:moveTo>
                    <a:pt x="18" y="0"/>
                  </a:moveTo>
                  <a:cubicBezTo>
                    <a:pt x="18" y="275"/>
                    <a:pt x="1" y="516"/>
                    <a:pt x="1" y="757"/>
                  </a:cubicBezTo>
                  <a:cubicBezTo>
                    <a:pt x="35" y="774"/>
                    <a:pt x="70" y="791"/>
                    <a:pt x="104" y="791"/>
                  </a:cubicBezTo>
                  <a:cubicBezTo>
                    <a:pt x="242" y="585"/>
                    <a:pt x="379" y="378"/>
                    <a:pt x="551" y="138"/>
                  </a:cubicBezTo>
                  <a:cubicBezTo>
                    <a:pt x="345" y="86"/>
                    <a:pt x="207" y="52"/>
                    <a:pt x="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0" name="Google Shape;4950;p42"/>
            <p:cNvSpPr/>
            <p:nvPr/>
          </p:nvSpPr>
          <p:spPr>
            <a:xfrm>
              <a:off x="3796875" y="3583900"/>
              <a:ext cx="222675" cy="284575"/>
            </a:xfrm>
            <a:custGeom>
              <a:avLst/>
              <a:gdLst/>
              <a:ahLst/>
              <a:cxnLst/>
              <a:rect l="l" t="t" r="r" b="b"/>
              <a:pathLst>
                <a:path w="8907" h="11383" extrusionOk="0">
                  <a:moveTo>
                    <a:pt x="8838" y="0"/>
                  </a:moveTo>
                  <a:cubicBezTo>
                    <a:pt x="8322" y="482"/>
                    <a:pt x="7892" y="963"/>
                    <a:pt x="7394" y="1359"/>
                  </a:cubicBezTo>
                  <a:cubicBezTo>
                    <a:pt x="6207" y="2253"/>
                    <a:pt x="4987" y="3078"/>
                    <a:pt x="3783" y="3955"/>
                  </a:cubicBezTo>
                  <a:cubicBezTo>
                    <a:pt x="3663" y="4024"/>
                    <a:pt x="3525" y="4144"/>
                    <a:pt x="3491" y="4264"/>
                  </a:cubicBezTo>
                  <a:cubicBezTo>
                    <a:pt x="3233" y="5365"/>
                    <a:pt x="2648" y="6259"/>
                    <a:pt x="1926" y="7101"/>
                  </a:cubicBezTo>
                  <a:cubicBezTo>
                    <a:pt x="1600" y="7479"/>
                    <a:pt x="1256" y="7875"/>
                    <a:pt x="1067" y="8322"/>
                  </a:cubicBezTo>
                  <a:cubicBezTo>
                    <a:pt x="654" y="9285"/>
                    <a:pt x="344" y="10282"/>
                    <a:pt x="1" y="11279"/>
                  </a:cubicBezTo>
                  <a:cubicBezTo>
                    <a:pt x="1" y="11314"/>
                    <a:pt x="1" y="11348"/>
                    <a:pt x="1" y="11382"/>
                  </a:cubicBezTo>
                  <a:cubicBezTo>
                    <a:pt x="121" y="11262"/>
                    <a:pt x="241" y="11124"/>
                    <a:pt x="379" y="11021"/>
                  </a:cubicBezTo>
                  <a:cubicBezTo>
                    <a:pt x="1067" y="10557"/>
                    <a:pt x="1531" y="9886"/>
                    <a:pt x="1978" y="9216"/>
                  </a:cubicBezTo>
                  <a:cubicBezTo>
                    <a:pt x="2516" y="8425"/>
                    <a:pt x="3243" y="8056"/>
                    <a:pt x="4147" y="8056"/>
                  </a:cubicBezTo>
                  <a:cubicBezTo>
                    <a:pt x="4225" y="8056"/>
                    <a:pt x="4304" y="8059"/>
                    <a:pt x="4385" y="8064"/>
                  </a:cubicBezTo>
                  <a:cubicBezTo>
                    <a:pt x="4814" y="8078"/>
                    <a:pt x="5243" y="8125"/>
                    <a:pt x="5672" y="8125"/>
                  </a:cubicBezTo>
                  <a:cubicBezTo>
                    <a:pt x="5776" y="8125"/>
                    <a:pt x="5880" y="8122"/>
                    <a:pt x="5984" y="8116"/>
                  </a:cubicBezTo>
                  <a:cubicBezTo>
                    <a:pt x="6242" y="8098"/>
                    <a:pt x="6534" y="7944"/>
                    <a:pt x="6740" y="7755"/>
                  </a:cubicBezTo>
                  <a:cubicBezTo>
                    <a:pt x="7583" y="6998"/>
                    <a:pt x="7841" y="5949"/>
                    <a:pt x="8030" y="4866"/>
                  </a:cubicBezTo>
                  <a:cubicBezTo>
                    <a:pt x="8167" y="3972"/>
                    <a:pt x="8236" y="3078"/>
                    <a:pt x="8597" y="2218"/>
                  </a:cubicBezTo>
                  <a:cubicBezTo>
                    <a:pt x="8907" y="1531"/>
                    <a:pt x="8889" y="774"/>
                    <a:pt x="88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1" name="Google Shape;4951;p42"/>
            <p:cNvSpPr/>
            <p:nvPr/>
          </p:nvSpPr>
          <p:spPr>
            <a:xfrm>
              <a:off x="3634825" y="4084650"/>
              <a:ext cx="353775" cy="206125"/>
            </a:xfrm>
            <a:custGeom>
              <a:avLst/>
              <a:gdLst/>
              <a:ahLst/>
              <a:cxnLst/>
              <a:rect l="l" t="t" r="r" b="b"/>
              <a:pathLst>
                <a:path w="14151" h="8245" extrusionOk="0">
                  <a:moveTo>
                    <a:pt x="14065" y="0"/>
                  </a:moveTo>
                  <a:cubicBezTo>
                    <a:pt x="13601" y="310"/>
                    <a:pt x="13119" y="602"/>
                    <a:pt x="12655" y="929"/>
                  </a:cubicBezTo>
                  <a:cubicBezTo>
                    <a:pt x="11864" y="1479"/>
                    <a:pt x="11108" y="2081"/>
                    <a:pt x="10317" y="2614"/>
                  </a:cubicBezTo>
                  <a:cubicBezTo>
                    <a:pt x="9921" y="2854"/>
                    <a:pt x="9474" y="3061"/>
                    <a:pt x="9027" y="3147"/>
                  </a:cubicBezTo>
                  <a:cubicBezTo>
                    <a:pt x="8911" y="3174"/>
                    <a:pt x="8804" y="3188"/>
                    <a:pt x="8706" y="3188"/>
                  </a:cubicBezTo>
                  <a:cubicBezTo>
                    <a:pt x="8190" y="3188"/>
                    <a:pt x="7921" y="2819"/>
                    <a:pt x="7978" y="2184"/>
                  </a:cubicBezTo>
                  <a:cubicBezTo>
                    <a:pt x="8013" y="1874"/>
                    <a:pt x="7858" y="1823"/>
                    <a:pt x="7617" y="1823"/>
                  </a:cubicBezTo>
                  <a:cubicBezTo>
                    <a:pt x="6912" y="1823"/>
                    <a:pt x="6259" y="1995"/>
                    <a:pt x="5657" y="2339"/>
                  </a:cubicBezTo>
                  <a:cubicBezTo>
                    <a:pt x="5279" y="2562"/>
                    <a:pt x="5021" y="2837"/>
                    <a:pt x="4901" y="3250"/>
                  </a:cubicBezTo>
                  <a:cubicBezTo>
                    <a:pt x="4815" y="3594"/>
                    <a:pt x="4677" y="3920"/>
                    <a:pt x="4574" y="4264"/>
                  </a:cubicBezTo>
                  <a:cubicBezTo>
                    <a:pt x="3972" y="6379"/>
                    <a:pt x="2614" y="7669"/>
                    <a:pt x="448" y="8081"/>
                  </a:cubicBezTo>
                  <a:cubicBezTo>
                    <a:pt x="293" y="8098"/>
                    <a:pt x="138" y="8150"/>
                    <a:pt x="1" y="8202"/>
                  </a:cubicBezTo>
                  <a:cubicBezTo>
                    <a:pt x="185" y="8231"/>
                    <a:pt x="401" y="8245"/>
                    <a:pt x="643" y="8245"/>
                  </a:cubicBezTo>
                  <a:cubicBezTo>
                    <a:pt x="2822" y="8245"/>
                    <a:pt x="7131" y="7118"/>
                    <a:pt x="9560" y="5880"/>
                  </a:cubicBezTo>
                  <a:cubicBezTo>
                    <a:pt x="9440" y="5468"/>
                    <a:pt x="9681" y="5193"/>
                    <a:pt x="9938" y="4952"/>
                  </a:cubicBezTo>
                  <a:cubicBezTo>
                    <a:pt x="10317" y="4574"/>
                    <a:pt x="10764" y="4247"/>
                    <a:pt x="11159" y="3886"/>
                  </a:cubicBezTo>
                  <a:cubicBezTo>
                    <a:pt x="11486" y="3577"/>
                    <a:pt x="11864" y="3284"/>
                    <a:pt x="12122" y="2923"/>
                  </a:cubicBezTo>
                  <a:cubicBezTo>
                    <a:pt x="12792" y="1978"/>
                    <a:pt x="13205" y="860"/>
                    <a:pt x="14151" y="104"/>
                  </a:cubicBezTo>
                  <a:cubicBezTo>
                    <a:pt x="14116" y="69"/>
                    <a:pt x="14099" y="35"/>
                    <a:pt x="140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2" name="Google Shape;4952;p42"/>
            <p:cNvSpPr/>
            <p:nvPr/>
          </p:nvSpPr>
          <p:spPr>
            <a:xfrm>
              <a:off x="3436250" y="4149975"/>
              <a:ext cx="314650" cy="139900"/>
            </a:xfrm>
            <a:custGeom>
              <a:avLst/>
              <a:gdLst/>
              <a:ahLst/>
              <a:cxnLst/>
              <a:rect l="l" t="t" r="r" b="b"/>
              <a:pathLst>
                <a:path w="12586" h="5596" extrusionOk="0">
                  <a:moveTo>
                    <a:pt x="87" y="1"/>
                  </a:moveTo>
                  <a:cubicBezTo>
                    <a:pt x="52" y="18"/>
                    <a:pt x="35" y="35"/>
                    <a:pt x="1" y="52"/>
                  </a:cubicBezTo>
                  <a:cubicBezTo>
                    <a:pt x="18" y="121"/>
                    <a:pt x="35" y="190"/>
                    <a:pt x="52" y="259"/>
                  </a:cubicBezTo>
                  <a:cubicBezTo>
                    <a:pt x="895" y="3027"/>
                    <a:pt x="3284" y="5296"/>
                    <a:pt x="6362" y="5571"/>
                  </a:cubicBezTo>
                  <a:cubicBezTo>
                    <a:pt x="6531" y="5581"/>
                    <a:pt x="6706" y="5595"/>
                    <a:pt x="6880" y="5595"/>
                  </a:cubicBezTo>
                  <a:cubicBezTo>
                    <a:pt x="7024" y="5595"/>
                    <a:pt x="7167" y="5585"/>
                    <a:pt x="7308" y="5554"/>
                  </a:cubicBezTo>
                  <a:cubicBezTo>
                    <a:pt x="7720" y="5485"/>
                    <a:pt x="8133" y="5331"/>
                    <a:pt x="8528" y="5176"/>
                  </a:cubicBezTo>
                  <a:cubicBezTo>
                    <a:pt x="9182" y="4935"/>
                    <a:pt x="9904" y="4780"/>
                    <a:pt x="10454" y="4385"/>
                  </a:cubicBezTo>
                  <a:cubicBezTo>
                    <a:pt x="11692" y="3491"/>
                    <a:pt x="12242" y="2150"/>
                    <a:pt x="12586" y="620"/>
                  </a:cubicBezTo>
                  <a:lnTo>
                    <a:pt x="12586" y="620"/>
                  </a:lnTo>
                  <a:cubicBezTo>
                    <a:pt x="12483" y="723"/>
                    <a:pt x="12431" y="774"/>
                    <a:pt x="12380" y="826"/>
                  </a:cubicBezTo>
                  <a:cubicBezTo>
                    <a:pt x="11950" y="1359"/>
                    <a:pt x="11537" y="1944"/>
                    <a:pt x="11073" y="2459"/>
                  </a:cubicBezTo>
                  <a:cubicBezTo>
                    <a:pt x="10592" y="2975"/>
                    <a:pt x="9955" y="3250"/>
                    <a:pt x="9250" y="3302"/>
                  </a:cubicBezTo>
                  <a:cubicBezTo>
                    <a:pt x="9161" y="3311"/>
                    <a:pt x="9073" y="3316"/>
                    <a:pt x="8988" y="3316"/>
                  </a:cubicBezTo>
                  <a:cubicBezTo>
                    <a:pt x="7801" y="3316"/>
                    <a:pt x="7082" y="2441"/>
                    <a:pt x="7290" y="1221"/>
                  </a:cubicBezTo>
                  <a:cubicBezTo>
                    <a:pt x="7290" y="1187"/>
                    <a:pt x="7290" y="1170"/>
                    <a:pt x="7273" y="1050"/>
                  </a:cubicBezTo>
                  <a:cubicBezTo>
                    <a:pt x="7060" y="1021"/>
                    <a:pt x="6823" y="934"/>
                    <a:pt x="6601" y="934"/>
                  </a:cubicBezTo>
                  <a:cubicBezTo>
                    <a:pt x="6555" y="934"/>
                    <a:pt x="6510" y="938"/>
                    <a:pt x="6465" y="946"/>
                  </a:cubicBezTo>
                  <a:cubicBezTo>
                    <a:pt x="5863" y="1050"/>
                    <a:pt x="5279" y="1204"/>
                    <a:pt x="4712" y="1393"/>
                  </a:cubicBezTo>
                  <a:cubicBezTo>
                    <a:pt x="4190" y="1581"/>
                    <a:pt x="3685" y="1680"/>
                    <a:pt x="3200" y="1680"/>
                  </a:cubicBezTo>
                  <a:cubicBezTo>
                    <a:pt x="2308" y="1680"/>
                    <a:pt x="1479" y="1349"/>
                    <a:pt x="723" y="637"/>
                  </a:cubicBezTo>
                  <a:cubicBezTo>
                    <a:pt x="516" y="431"/>
                    <a:pt x="293" y="207"/>
                    <a:pt x="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3" name="Google Shape;4953;p42"/>
            <p:cNvSpPr/>
            <p:nvPr/>
          </p:nvSpPr>
          <p:spPr>
            <a:xfrm>
              <a:off x="3876825" y="4075675"/>
              <a:ext cx="333150" cy="153850"/>
            </a:xfrm>
            <a:custGeom>
              <a:avLst/>
              <a:gdLst/>
              <a:ahLst/>
              <a:cxnLst/>
              <a:rect l="l" t="t" r="r" b="b"/>
              <a:pathLst>
                <a:path w="13326" h="6154" extrusionOk="0">
                  <a:moveTo>
                    <a:pt x="6332" y="0"/>
                  </a:moveTo>
                  <a:cubicBezTo>
                    <a:pt x="5415" y="0"/>
                    <a:pt x="4631" y="374"/>
                    <a:pt x="4024" y="1202"/>
                  </a:cubicBezTo>
                  <a:cubicBezTo>
                    <a:pt x="3663" y="1683"/>
                    <a:pt x="3336" y="2199"/>
                    <a:pt x="3044" y="2715"/>
                  </a:cubicBezTo>
                  <a:cubicBezTo>
                    <a:pt x="2631" y="3471"/>
                    <a:pt x="2132" y="4108"/>
                    <a:pt x="1428" y="4606"/>
                  </a:cubicBezTo>
                  <a:cubicBezTo>
                    <a:pt x="1084" y="4847"/>
                    <a:pt x="791" y="5156"/>
                    <a:pt x="499" y="5449"/>
                  </a:cubicBezTo>
                  <a:cubicBezTo>
                    <a:pt x="327" y="5638"/>
                    <a:pt x="207" y="5861"/>
                    <a:pt x="1" y="6154"/>
                  </a:cubicBezTo>
                  <a:cubicBezTo>
                    <a:pt x="172" y="6136"/>
                    <a:pt x="241" y="6119"/>
                    <a:pt x="293" y="6102"/>
                  </a:cubicBezTo>
                  <a:cubicBezTo>
                    <a:pt x="2047" y="5552"/>
                    <a:pt x="3817" y="5070"/>
                    <a:pt x="5657" y="4864"/>
                  </a:cubicBezTo>
                  <a:cubicBezTo>
                    <a:pt x="5743" y="4847"/>
                    <a:pt x="5846" y="4795"/>
                    <a:pt x="5932" y="4744"/>
                  </a:cubicBezTo>
                  <a:cubicBezTo>
                    <a:pt x="6448" y="4417"/>
                    <a:pt x="6964" y="4108"/>
                    <a:pt x="7462" y="3746"/>
                  </a:cubicBezTo>
                  <a:cubicBezTo>
                    <a:pt x="7807" y="3512"/>
                    <a:pt x="8174" y="3399"/>
                    <a:pt x="8563" y="3399"/>
                  </a:cubicBezTo>
                  <a:cubicBezTo>
                    <a:pt x="8659" y="3399"/>
                    <a:pt x="8756" y="3406"/>
                    <a:pt x="8855" y="3420"/>
                  </a:cubicBezTo>
                  <a:cubicBezTo>
                    <a:pt x="9354" y="3506"/>
                    <a:pt x="9852" y="3592"/>
                    <a:pt x="10351" y="3712"/>
                  </a:cubicBezTo>
                  <a:cubicBezTo>
                    <a:pt x="10601" y="3771"/>
                    <a:pt x="10847" y="3798"/>
                    <a:pt x="11092" y="3798"/>
                  </a:cubicBezTo>
                  <a:cubicBezTo>
                    <a:pt x="11420" y="3798"/>
                    <a:pt x="11745" y="3749"/>
                    <a:pt x="12070" y="3661"/>
                  </a:cubicBezTo>
                  <a:cubicBezTo>
                    <a:pt x="12483" y="3540"/>
                    <a:pt x="12913" y="3489"/>
                    <a:pt x="13325" y="3403"/>
                  </a:cubicBezTo>
                  <a:cubicBezTo>
                    <a:pt x="12329" y="2583"/>
                    <a:pt x="11227" y="2019"/>
                    <a:pt x="9908" y="2019"/>
                  </a:cubicBezTo>
                  <a:cubicBezTo>
                    <a:pt x="9816" y="2019"/>
                    <a:pt x="9723" y="2022"/>
                    <a:pt x="9629" y="2027"/>
                  </a:cubicBezTo>
                  <a:cubicBezTo>
                    <a:pt x="9409" y="2038"/>
                    <a:pt x="9184" y="2054"/>
                    <a:pt x="8959" y="2054"/>
                  </a:cubicBezTo>
                  <a:cubicBezTo>
                    <a:pt x="8814" y="2054"/>
                    <a:pt x="8670" y="2047"/>
                    <a:pt x="8528" y="2027"/>
                  </a:cubicBezTo>
                  <a:cubicBezTo>
                    <a:pt x="7531" y="1907"/>
                    <a:pt x="7222" y="1202"/>
                    <a:pt x="7755" y="377"/>
                  </a:cubicBezTo>
                  <a:cubicBezTo>
                    <a:pt x="7772" y="342"/>
                    <a:pt x="7772" y="308"/>
                    <a:pt x="7806" y="205"/>
                  </a:cubicBezTo>
                  <a:cubicBezTo>
                    <a:pt x="7548" y="153"/>
                    <a:pt x="7290" y="119"/>
                    <a:pt x="7033" y="67"/>
                  </a:cubicBezTo>
                  <a:cubicBezTo>
                    <a:pt x="6791" y="23"/>
                    <a:pt x="6557" y="0"/>
                    <a:pt x="633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4" name="Google Shape;4954;p42"/>
            <p:cNvSpPr/>
            <p:nvPr/>
          </p:nvSpPr>
          <p:spPr>
            <a:xfrm>
              <a:off x="3976125" y="3439900"/>
              <a:ext cx="144450" cy="340450"/>
            </a:xfrm>
            <a:custGeom>
              <a:avLst/>
              <a:gdLst/>
              <a:ahLst/>
              <a:cxnLst/>
              <a:rect l="l" t="t" r="r" b="b"/>
              <a:pathLst>
                <a:path w="5778" h="13618" extrusionOk="0">
                  <a:moveTo>
                    <a:pt x="4092" y="1"/>
                  </a:moveTo>
                  <a:cubicBezTo>
                    <a:pt x="4058" y="138"/>
                    <a:pt x="4023" y="190"/>
                    <a:pt x="4006" y="259"/>
                  </a:cubicBezTo>
                  <a:cubicBezTo>
                    <a:pt x="3645" y="2081"/>
                    <a:pt x="3043" y="3800"/>
                    <a:pt x="1943" y="5313"/>
                  </a:cubicBezTo>
                  <a:cubicBezTo>
                    <a:pt x="1874" y="5417"/>
                    <a:pt x="1857" y="5571"/>
                    <a:pt x="1874" y="5709"/>
                  </a:cubicBezTo>
                  <a:cubicBezTo>
                    <a:pt x="1891" y="6689"/>
                    <a:pt x="1857" y="7652"/>
                    <a:pt x="1479" y="8580"/>
                  </a:cubicBezTo>
                  <a:cubicBezTo>
                    <a:pt x="1376" y="8838"/>
                    <a:pt x="1307" y="9113"/>
                    <a:pt x="1272" y="9388"/>
                  </a:cubicBezTo>
                  <a:cubicBezTo>
                    <a:pt x="1118" y="10867"/>
                    <a:pt x="946" y="12345"/>
                    <a:pt x="0" y="13618"/>
                  </a:cubicBezTo>
                  <a:cubicBezTo>
                    <a:pt x="378" y="13463"/>
                    <a:pt x="722" y="13308"/>
                    <a:pt x="1049" y="13102"/>
                  </a:cubicBezTo>
                  <a:cubicBezTo>
                    <a:pt x="2098" y="12380"/>
                    <a:pt x="2613" y="11297"/>
                    <a:pt x="2957" y="10127"/>
                  </a:cubicBezTo>
                  <a:cubicBezTo>
                    <a:pt x="3232" y="9165"/>
                    <a:pt x="3731" y="8460"/>
                    <a:pt x="4711" y="8150"/>
                  </a:cubicBezTo>
                  <a:cubicBezTo>
                    <a:pt x="4917" y="8099"/>
                    <a:pt x="5106" y="7927"/>
                    <a:pt x="5227" y="7755"/>
                  </a:cubicBezTo>
                  <a:cubicBezTo>
                    <a:pt x="5777" y="6998"/>
                    <a:pt x="5743" y="6173"/>
                    <a:pt x="5502" y="5348"/>
                  </a:cubicBezTo>
                  <a:cubicBezTo>
                    <a:pt x="5296" y="4643"/>
                    <a:pt x="5192" y="3938"/>
                    <a:pt x="5278" y="3216"/>
                  </a:cubicBezTo>
                  <a:cubicBezTo>
                    <a:pt x="5382" y="2236"/>
                    <a:pt x="5106" y="1359"/>
                    <a:pt x="4556" y="551"/>
                  </a:cubicBezTo>
                  <a:cubicBezTo>
                    <a:pt x="4436" y="379"/>
                    <a:pt x="4281" y="224"/>
                    <a:pt x="409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5" name="Google Shape;4955;p42"/>
            <p:cNvSpPr/>
            <p:nvPr/>
          </p:nvSpPr>
          <p:spPr>
            <a:xfrm>
              <a:off x="3424225" y="4009000"/>
              <a:ext cx="211050" cy="176750"/>
            </a:xfrm>
            <a:custGeom>
              <a:avLst/>
              <a:gdLst/>
              <a:ahLst/>
              <a:cxnLst/>
              <a:rect l="l" t="t" r="r" b="b"/>
              <a:pathLst>
                <a:path w="8442" h="7070" extrusionOk="0">
                  <a:moveTo>
                    <a:pt x="619" y="0"/>
                  </a:moveTo>
                  <a:cubicBezTo>
                    <a:pt x="52" y="1685"/>
                    <a:pt x="0" y="3284"/>
                    <a:pt x="292" y="4918"/>
                  </a:cubicBezTo>
                  <a:cubicBezTo>
                    <a:pt x="310" y="5038"/>
                    <a:pt x="378" y="5176"/>
                    <a:pt x="482" y="5262"/>
                  </a:cubicBezTo>
                  <a:cubicBezTo>
                    <a:pt x="808" y="5605"/>
                    <a:pt x="1169" y="5949"/>
                    <a:pt x="1530" y="6259"/>
                  </a:cubicBezTo>
                  <a:cubicBezTo>
                    <a:pt x="2070" y="6750"/>
                    <a:pt x="2719" y="7069"/>
                    <a:pt x="3448" y="7069"/>
                  </a:cubicBezTo>
                  <a:cubicBezTo>
                    <a:pt x="3485" y="7069"/>
                    <a:pt x="3522" y="7068"/>
                    <a:pt x="3559" y="7067"/>
                  </a:cubicBezTo>
                  <a:cubicBezTo>
                    <a:pt x="4109" y="7032"/>
                    <a:pt x="4660" y="6895"/>
                    <a:pt x="5175" y="6723"/>
                  </a:cubicBezTo>
                  <a:cubicBezTo>
                    <a:pt x="5763" y="6515"/>
                    <a:pt x="6341" y="6281"/>
                    <a:pt x="6936" y="6281"/>
                  </a:cubicBezTo>
                  <a:cubicBezTo>
                    <a:pt x="7177" y="6281"/>
                    <a:pt x="7420" y="6319"/>
                    <a:pt x="7668" y="6413"/>
                  </a:cubicBezTo>
                  <a:cubicBezTo>
                    <a:pt x="7739" y="6437"/>
                    <a:pt x="7799" y="6447"/>
                    <a:pt x="7852" y="6447"/>
                  </a:cubicBezTo>
                  <a:cubicBezTo>
                    <a:pt x="8066" y="6447"/>
                    <a:pt x="8146" y="6273"/>
                    <a:pt x="8270" y="6121"/>
                  </a:cubicBezTo>
                  <a:cubicBezTo>
                    <a:pt x="8442" y="5915"/>
                    <a:pt x="8322" y="5777"/>
                    <a:pt x="8184" y="5623"/>
                  </a:cubicBezTo>
                  <a:cubicBezTo>
                    <a:pt x="7840" y="5244"/>
                    <a:pt x="7359" y="5193"/>
                    <a:pt x="6895" y="5176"/>
                  </a:cubicBezTo>
                  <a:cubicBezTo>
                    <a:pt x="6817" y="5173"/>
                    <a:pt x="6740" y="5172"/>
                    <a:pt x="6663" y="5172"/>
                  </a:cubicBezTo>
                  <a:cubicBezTo>
                    <a:pt x="6419" y="5172"/>
                    <a:pt x="6175" y="5182"/>
                    <a:pt x="5935" y="5182"/>
                  </a:cubicBezTo>
                  <a:cubicBezTo>
                    <a:pt x="5760" y="5182"/>
                    <a:pt x="5587" y="5177"/>
                    <a:pt x="5416" y="5158"/>
                  </a:cubicBezTo>
                  <a:cubicBezTo>
                    <a:pt x="5193" y="5141"/>
                    <a:pt x="4917" y="4969"/>
                    <a:pt x="4763" y="4797"/>
                  </a:cubicBezTo>
                  <a:cubicBezTo>
                    <a:pt x="4333" y="4264"/>
                    <a:pt x="4333" y="3663"/>
                    <a:pt x="4745" y="3078"/>
                  </a:cubicBezTo>
                  <a:cubicBezTo>
                    <a:pt x="4935" y="2786"/>
                    <a:pt x="5193" y="2545"/>
                    <a:pt x="5433" y="2287"/>
                  </a:cubicBezTo>
                  <a:cubicBezTo>
                    <a:pt x="5137" y="1745"/>
                    <a:pt x="4685" y="1564"/>
                    <a:pt x="4105" y="1564"/>
                  </a:cubicBezTo>
                  <a:cubicBezTo>
                    <a:pt x="4078" y="1564"/>
                    <a:pt x="4051" y="1564"/>
                    <a:pt x="4023" y="1565"/>
                  </a:cubicBezTo>
                  <a:cubicBezTo>
                    <a:pt x="3860" y="1571"/>
                    <a:pt x="3694" y="1575"/>
                    <a:pt x="3527" y="1575"/>
                  </a:cubicBezTo>
                  <a:cubicBezTo>
                    <a:pt x="3239" y="1575"/>
                    <a:pt x="2949" y="1563"/>
                    <a:pt x="2665" y="1531"/>
                  </a:cubicBezTo>
                  <a:cubicBezTo>
                    <a:pt x="1737" y="1427"/>
                    <a:pt x="1032" y="980"/>
                    <a:pt x="61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6" name="Google Shape;4956;p42"/>
            <p:cNvSpPr/>
            <p:nvPr/>
          </p:nvSpPr>
          <p:spPr>
            <a:xfrm>
              <a:off x="3627950" y="3690925"/>
              <a:ext cx="252350" cy="218650"/>
            </a:xfrm>
            <a:custGeom>
              <a:avLst/>
              <a:gdLst/>
              <a:ahLst/>
              <a:cxnLst/>
              <a:rect l="l" t="t" r="r" b="b"/>
              <a:pathLst>
                <a:path w="10094" h="8746" extrusionOk="0">
                  <a:moveTo>
                    <a:pt x="10093" y="1"/>
                  </a:moveTo>
                  <a:lnTo>
                    <a:pt x="10093" y="1"/>
                  </a:lnTo>
                  <a:cubicBezTo>
                    <a:pt x="9938" y="86"/>
                    <a:pt x="9870" y="104"/>
                    <a:pt x="9818" y="138"/>
                  </a:cubicBezTo>
                  <a:cubicBezTo>
                    <a:pt x="7858" y="1393"/>
                    <a:pt x="5743" y="2339"/>
                    <a:pt x="3611" y="3284"/>
                  </a:cubicBezTo>
                  <a:cubicBezTo>
                    <a:pt x="3250" y="3439"/>
                    <a:pt x="2855" y="3542"/>
                    <a:pt x="2872" y="4092"/>
                  </a:cubicBezTo>
                  <a:cubicBezTo>
                    <a:pt x="2872" y="4230"/>
                    <a:pt x="2769" y="4402"/>
                    <a:pt x="2666" y="4522"/>
                  </a:cubicBezTo>
                  <a:cubicBezTo>
                    <a:pt x="2356" y="4935"/>
                    <a:pt x="2012" y="5296"/>
                    <a:pt x="1720" y="5709"/>
                  </a:cubicBezTo>
                  <a:cubicBezTo>
                    <a:pt x="1479" y="6052"/>
                    <a:pt x="1204" y="6414"/>
                    <a:pt x="1067" y="6792"/>
                  </a:cubicBezTo>
                  <a:cubicBezTo>
                    <a:pt x="826" y="7497"/>
                    <a:pt x="671" y="8236"/>
                    <a:pt x="1" y="8735"/>
                  </a:cubicBezTo>
                  <a:cubicBezTo>
                    <a:pt x="65" y="8742"/>
                    <a:pt x="123" y="8746"/>
                    <a:pt x="177" y="8746"/>
                  </a:cubicBezTo>
                  <a:cubicBezTo>
                    <a:pt x="252" y="8746"/>
                    <a:pt x="319" y="8738"/>
                    <a:pt x="379" y="8717"/>
                  </a:cubicBezTo>
                  <a:cubicBezTo>
                    <a:pt x="1067" y="8580"/>
                    <a:pt x="1634" y="8219"/>
                    <a:pt x="2098" y="7720"/>
                  </a:cubicBezTo>
                  <a:cubicBezTo>
                    <a:pt x="2373" y="7428"/>
                    <a:pt x="2631" y="7118"/>
                    <a:pt x="2924" y="6826"/>
                  </a:cubicBezTo>
                  <a:cubicBezTo>
                    <a:pt x="3201" y="6558"/>
                    <a:pt x="3509" y="6424"/>
                    <a:pt x="3819" y="6424"/>
                  </a:cubicBezTo>
                  <a:cubicBezTo>
                    <a:pt x="4124" y="6424"/>
                    <a:pt x="4430" y="6553"/>
                    <a:pt x="4712" y="6809"/>
                  </a:cubicBezTo>
                  <a:cubicBezTo>
                    <a:pt x="4884" y="6947"/>
                    <a:pt x="5038" y="7101"/>
                    <a:pt x="5193" y="7239"/>
                  </a:cubicBezTo>
                  <a:cubicBezTo>
                    <a:pt x="5311" y="7340"/>
                    <a:pt x="5424" y="7387"/>
                    <a:pt x="5540" y="7387"/>
                  </a:cubicBezTo>
                  <a:cubicBezTo>
                    <a:pt x="5661" y="7387"/>
                    <a:pt x="5783" y="7335"/>
                    <a:pt x="5915" y="7239"/>
                  </a:cubicBezTo>
                  <a:cubicBezTo>
                    <a:pt x="6500" y="6843"/>
                    <a:pt x="6826" y="6276"/>
                    <a:pt x="6998" y="5640"/>
                  </a:cubicBezTo>
                  <a:cubicBezTo>
                    <a:pt x="7359" y="4264"/>
                    <a:pt x="7961" y="3078"/>
                    <a:pt x="9010" y="2081"/>
                  </a:cubicBezTo>
                  <a:cubicBezTo>
                    <a:pt x="9560" y="1565"/>
                    <a:pt x="9835" y="826"/>
                    <a:pt x="1009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7" name="Google Shape;4957;p42"/>
            <p:cNvSpPr/>
            <p:nvPr/>
          </p:nvSpPr>
          <p:spPr>
            <a:xfrm>
              <a:off x="4035850" y="4168150"/>
              <a:ext cx="267825" cy="222125"/>
            </a:xfrm>
            <a:custGeom>
              <a:avLst/>
              <a:gdLst/>
              <a:ahLst/>
              <a:cxnLst/>
              <a:rect l="l" t="t" r="r" b="b"/>
              <a:pathLst>
                <a:path w="10713" h="8885" extrusionOk="0">
                  <a:moveTo>
                    <a:pt x="2337" y="1"/>
                  </a:moveTo>
                  <a:cubicBezTo>
                    <a:pt x="1449" y="1"/>
                    <a:pt x="639" y="380"/>
                    <a:pt x="1" y="1113"/>
                  </a:cubicBezTo>
                  <a:cubicBezTo>
                    <a:pt x="35" y="1131"/>
                    <a:pt x="53" y="1131"/>
                    <a:pt x="70" y="1148"/>
                  </a:cubicBezTo>
                  <a:lnTo>
                    <a:pt x="500" y="1148"/>
                  </a:lnTo>
                  <a:cubicBezTo>
                    <a:pt x="2133" y="1182"/>
                    <a:pt x="3577" y="1715"/>
                    <a:pt x="4609" y="3022"/>
                  </a:cubicBezTo>
                  <a:cubicBezTo>
                    <a:pt x="5193" y="3761"/>
                    <a:pt x="5915" y="4139"/>
                    <a:pt x="6792" y="4294"/>
                  </a:cubicBezTo>
                  <a:cubicBezTo>
                    <a:pt x="6981" y="4329"/>
                    <a:pt x="7171" y="4380"/>
                    <a:pt x="7360" y="4415"/>
                  </a:cubicBezTo>
                  <a:cubicBezTo>
                    <a:pt x="8236" y="4535"/>
                    <a:pt x="8907" y="5016"/>
                    <a:pt x="9320" y="5756"/>
                  </a:cubicBezTo>
                  <a:cubicBezTo>
                    <a:pt x="9646" y="6375"/>
                    <a:pt x="9835" y="7079"/>
                    <a:pt x="10076" y="7733"/>
                  </a:cubicBezTo>
                  <a:cubicBezTo>
                    <a:pt x="10214" y="8111"/>
                    <a:pt x="10368" y="8489"/>
                    <a:pt x="10506" y="8885"/>
                  </a:cubicBezTo>
                  <a:cubicBezTo>
                    <a:pt x="10558" y="8868"/>
                    <a:pt x="10609" y="8850"/>
                    <a:pt x="10661" y="8850"/>
                  </a:cubicBezTo>
                  <a:cubicBezTo>
                    <a:pt x="10678" y="8713"/>
                    <a:pt x="10712" y="8592"/>
                    <a:pt x="10712" y="8472"/>
                  </a:cubicBezTo>
                  <a:cubicBezTo>
                    <a:pt x="10626" y="7526"/>
                    <a:pt x="10626" y="6564"/>
                    <a:pt x="10437" y="5652"/>
                  </a:cubicBezTo>
                  <a:cubicBezTo>
                    <a:pt x="10162" y="4346"/>
                    <a:pt x="9406" y="3314"/>
                    <a:pt x="8236" y="2644"/>
                  </a:cubicBezTo>
                  <a:cubicBezTo>
                    <a:pt x="7085" y="1990"/>
                    <a:pt x="7016" y="1801"/>
                    <a:pt x="7549" y="615"/>
                  </a:cubicBezTo>
                  <a:cubicBezTo>
                    <a:pt x="7652" y="391"/>
                    <a:pt x="7600" y="305"/>
                    <a:pt x="7377" y="219"/>
                  </a:cubicBezTo>
                  <a:cubicBezTo>
                    <a:pt x="7117" y="103"/>
                    <a:pt x="6857" y="47"/>
                    <a:pt x="6595" y="47"/>
                  </a:cubicBezTo>
                  <a:cubicBezTo>
                    <a:pt x="6354" y="47"/>
                    <a:pt x="6111" y="94"/>
                    <a:pt x="5864" y="185"/>
                  </a:cubicBezTo>
                  <a:cubicBezTo>
                    <a:pt x="5501" y="319"/>
                    <a:pt x="5139" y="378"/>
                    <a:pt x="4773" y="378"/>
                  </a:cubicBezTo>
                  <a:cubicBezTo>
                    <a:pt x="4480" y="378"/>
                    <a:pt x="4185" y="340"/>
                    <a:pt x="3887" y="271"/>
                  </a:cubicBezTo>
                  <a:cubicBezTo>
                    <a:pt x="3612" y="202"/>
                    <a:pt x="3336" y="133"/>
                    <a:pt x="3061" y="82"/>
                  </a:cubicBezTo>
                  <a:cubicBezTo>
                    <a:pt x="2816" y="28"/>
                    <a:pt x="2574" y="1"/>
                    <a:pt x="233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8" name="Google Shape;4958;p42"/>
            <p:cNvSpPr/>
            <p:nvPr/>
          </p:nvSpPr>
          <p:spPr>
            <a:xfrm>
              <a:off x="4175550" y="4272925"/>
              <a:ext cx="123825" cy="290575"/>
            </a:xfrm>
            <a:custGeom>
              <a:avLst/>
              <a:gdLst/>
              <a:ahLst/>
              <a:cxnLst/>
              <a:rect l="l" t="t" r="r" b="b"/>
              <a:pathLst>
                <a:path w="4953" h="11623" extrusionOk="0">
                  <a:moveTo>
                    <a:pt x="18" y="0"/>
                  </a:moveTo>
                  <a:cubicBezTo>
                    <a:pt x="18" y="17"/>
                    <a:pt x="1" y="52"/>
                    <a:pt x="18" y="69"/>
                  </a:cubicBezTo>
                  <a:cubicBezTo>
                    <a:pt x="826" y="1530"/>
                    <a:pt x="981" y="3112"/>
                    <a:pt x="826" y="4745"/>
                  </a:cubicBezTo>
                  <a:cubicBezTo>
                    <a:pt x="809" y="4866"/>
                    <a:pt x="860" y="5003"/>
                    <a:pt x="946" y="5089"/>
                  </a:cubicBezTo>
                  <a:cubicBezTo>
                    <a:pt x="1634" y="5811"/>
                    <a:pt x="1892" y="6688"/>
                    <a:pt x="1944" y="7685"/>
                  </a:cubicBezTo>
                  <a:cubicBezTo>
                    <a:pt x="1961" y="8236"/>
                    <a:pt x="2184" y="8786"/>
                    <a:pt x="2287" y="9353"/>
                  </a:cubicBezTo>
                  <a:cubicBezTo>
                    <a:pt x="2356" y="9697"/>
                    <a:pt x="2442" y="10075"/>
                    <a:pt x="2408" y="10419"/>
                  </a:cubicBezTo>
                  <a:cubicBezTo>
                    <a:pt x="2391" y="10815"/>
                    <a:pt x="2236" y="11210"/>
                    <a:pt x="2133" y="11623"/>
                  </a:cubicBezTo>
                  <a:cubicBezTo>
                    <a:pt x="2236" y="11537"/>
                    <a:pt x="2339" y="11468"/>
                    <a:pt x="2442" y="11365"/>
                  </a:cubicBezTo>
                  <a:cubicBezTo>
                    <a:pt x="3353" y="10488"/>
                    <a:pt x="3560" y="9370"/>
                    <a:pt x="3491" y="8167"/>
                  </a:cubicBezTo>
                  <a:cubicBezTo>
                    <a:pt x="3457" y="7599"/>
                    <a:pt x="3353" y="7049"/>
                    <a:pt x="3336" y="6499"/>
                  </a:cubicBezTo>
                  <a:cubicBezTo>
                    <a:pt x="3336" y="5794"/>
                    <a:pt x="3749" y="5416"/>
                    <a:pt x="4437" y="5416"/>
                  </a:cubicBezTo>
                  <a:cubicBezTo>
                    <a:pt x="4494" y="5416"/>
                    <a:pt x="4551" y="5424"/>
                    <a:pt x="4598" y="5424"/>
                  </a:cubicBezTo>
                  <a:cubicBezTo>
                    <a:pt x="4622" y="5424"/>
                    <a:pt x="4643" y="5422"/>
                    <a:pt x="4660" y="5416"/>
                  </a:cubicBezTo>
                  <a:cubicBezTo>
                    <a:pt x="4763" y="5364"/>
                    <a:pt x="4901" y="5330"/>
                    <a:pt x="4918" y="5244"/>
                  </a:cubicBezTo>
                  <a:cubicBezTo>
                    <a:pt x="4952" y="5175"/>
                    <a:pt x="4901" y="5038"/>
                    <a:pt x="4849" y="4952"/>
                  </a:cubicBezTo>
                  <a:cubicBezTo>
                    <a:pt x="4677" y="4608"/>
                    <a:pt x="4454" y="4264"/>
                    <a:pt x="4333" y="3903"/>
                  </a:cubicBezTo>
                  <a:cubicBezTo>
                    <a:pt x="4161" y="3404"/>
                    <a:pt x="4076" y="2871"/>
                    <a:pt x="3904" y="2373"/>
                  </a:cubicBezTo>
                  <a:cubicBezTo>
                    <a:pt x="3577" y="1479"/>
                    <a:pt x="3027" y="791"/>
                    <a:pt x="2081" y="516"/>
                  </a:cubicBezTo>
                  <a:cubicBezTo>
                    <a:pt x="1411" y="309"/>
                    <a:pt x="706" y="172"/>
                    <a:pt x="1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59" name="Google Shape;4959;p42"/>
            <p:cNvSpPr/>
            <p:nvPr/>
          </p:nvSpPr>
          <p:spPr>
            <a:xfrm>
              <a:off x="3443550" y="3871025"/>
              <a:ext cx="148750" cy="190400"/>
            </a:xfrm>
            <a:custGeom>
              <a:avLst/>
              <a:gdLst/>
              <a:ahLst/>
              <a:cxnLst/>
              <a:rect l="l" t="t" r="r" b="b"/>
              <a:pathLst>
                <a:path w="5950" h="7616" extrusionOk="0">
                  <a:moveTo>
                    <a:pt x="3887" y="0"/>
                  </a:moveTo>
                  <a:lnTo>
                    <a:pt x="3887" y="0"/>
                  </a:lnTo>
                  <a:cubicBezTo>
                    <a:pt x="3715" y="35"/>
                    <a:pt x="3697" y="35"/>
                    <a:pt x="3680" y="35"/>
                  </a:cubicBezTo>
                  <a:cubicBezTo>
                    <a:pt x="2116" y="1376"/>
                    <a:pt x="809" y="2923"/>
                    <a:pt x="87" y="4866"/>
                  </a:cubicBezTo>
                  <a:cubicBezTo>
                    <a:pt x="1" y="5090"/>
                    <a:pt x="35" y="5433"/>
                    <a:pt x="121" y="5657"/>
                  </a:cubicBezTo>
                  <a:cubicBezTo>
                    <a:pt x="431" y="6396"/>
                    <a:pt x="1050" y="6723"/>
                    <a:pt x="1789" y="6809"/>
                  </a:cubicBezTo>
                  <a:cubicBezTo>
                    <a:pt x="2010" y="6831"/>
                    <a:pt x="2234" y="6837"/>
                    <a:pt x="2459" y="6837"/>
                  </a:cubicBezTo>
                  <a:cubicBezTo>
                    <a:pt x="2758" y="6837"/>
                    <a:pt x="3059" y="6826"/>
                    <a:pt x="3354" y="6826"/>
                  </a:cubicBezTo>
                  <a:cubicBezTo>
                    <a:pt x="3852" y="6826"/>
                    <a:pt x="4334" y="6912"/>
                    <a:pt x="4643" y="7325"/>
                  </a:cubicBezTo>
                  <a:cubicBezTo>
                    <a:pt x="4791" y="7525"/>
                    <a:pt x="4932" y="7616"/>
                    <a:pt x="5095" y="7616"/>
                  </a:cubicBezTo>
                  <a:cubicBezTo>
                    <a:pt x="5197" y="7616"/>
                    <a:pt x="5308" y="7580"/>
                    <a:pt x="5434" y="7514"/>
                  </a:cubicBezTo>
                  <a:cubicBezTo>
                    <a:pt x="5503" y="7462"/>
                    <a:pt x="5571" y="7445"/>
                    <a:pt x="5640" y="7428"/>
                  </a:cubicBezTo>
                  <a:cubicBezTo>
                    <a:pt x="5881" y="7359"/>
                    <a:pt x="5950" y="7204"/>
                    <a:pt x="5933" y="6964"/>
                  </a:cubicBezTo>
                  <a:cubicBezTo>
                    <a:pt x="5864" y="6517"/>
                    <a:pt x="5640" y="6173"/>
                    <a:pt x="5296" y="5880"/>
                  </a:cubicBezTo>
                  <a:cubicBezTo>
                    <a:pt x="4729" y="5382"/>
                    <a:pt x="4179" y="4866"/>
                    <a:pt x="3646" y="4333"/>
                  </a:cubicBezTo>
                  <a:cubicBezTo>
                    <a:pt x="3508" y="4196"/>
                    <a:pt x="3422" y="3938"/>
                    <a:pt x="3405" y="3749"/>
                  </a:cubicBezTo>
                  <a:cubicBezTo>
                    <a:pt x="3388" y="3439"/>
                    <a:pt x="3405" y="3112"/>
                    <a:pt x="3474" y="2803"/>
                  </a:cubicBezTo>
                  <a:cubicBezTo>
                    <a:pt x="3577" y="2236"/>
                    <a:pt x="3766" y="1668"/>
                    <a:pt x="3869" y="1101"/>
                  </a:cubicBezTo>
                  <a:cubicBezTo>
                    <a:pt x="3938" y="757"/>
                    <a:pt x="3887" y="396"/>
                    <a:pt x="38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0" name="Google Shape;4960;p42"/>
            <p:cNvSpPr/>
            <p:nvPr/>
          </p:nvSpPr>
          <p:spPr>
            <a:xfrm>
              <a:off x="4077125" y="4405725"/>
              <a:ext cx="156900" cy="235150"/>
            </a:xfrm>
            <a:custGeom>
              <a:avLst/>
              <a:gdLst/>
              <a:ahLst/>
              <a:cxnLst/>
              <a:rect l="l" t="t" r="r" b="b"/>
              <a:pathLst>
                <a:path w="6276" h="9406" extrusionOk="0">
                  <a:moveTo>
                    <a:pt x="4711" y="1"/>
                  </a:moveTo>
                  <a:cubicBezTo>
                    <a:pt x="4677" y="121"/>
                    <a:pt x="4643" y="190"/>
                    <a:pt x="4625" y="259"/>
                  </a:cubicBezTo>
                  <a:cubicBezTo>
                    <a:pt x="4299" y="1634"/>
                    <a:pt x="3577" y="2820"/>
                    <a:pt x="2734" y="3938"/>
                  </a:cubicBezTo>
                  <a:cubicBezTo>
                    <a:pt x="2459" y="4299"/>
                    <a:pt x="2064" y="4574"/>
                    <a:pt x="2115" y="5107"/>
                  </a:cubicBezTo>
                  <a:cubicBezTo>
                    <a:pt x="2115" y="5227"/>
                    <a:pt x="2029" y="5365"/>
                    <a:pt x="1943" y="5468"/>
                  </a:cubicBezTo>
                  <a:cubicBezTo>
                    <a:pt x="1720" y="5760"/>
                    <a:pt x="1496" y="6053"/>
                    <a:pt x="1221" y="6311"/>
                  </a:cubicBezTo>
                  <a:cubicBezTo>
                    <a:pt x="757" y="6758"/>
                    <a:pt x="482" y="7291"/>
                    <a:pt x="344" y="7910"/>
                  </a:cubicBezTo>
                  <a:cubicBezTo>
                    <a:pt x="258" y="8408"/>
                    <a:pt x="121" y="8890"/>
                    <a:pt x="1" y="9405"/>
                  </a:cubicBezTo>
                  <a:cubicBezTo>
                    <a:pt x="69" y="9354"/>
                    <a:pt x="190" y="9285"/>
                    <a:pt x="258" y="9199"/>
                  </a:cubicBezTo>
                  <a:cubicBezTo>
                    <a:pt x="482" y="8976"/>
                    <a:pt x="705" y="8752"/>
                    <a:pt x="895" y="8494"/>
                  </a:cubicBezTo>
                  <a:cubicBezTo>
                    <a:pt x="1238" y="8064"/>
                    <a:pt x="1531" y="7583"/>
                    <a:pt x="1909" y="7170"/>
                  </a:cubicBezTo>
                  <a:cubicBezTo>
                    <a:pt x="2280" y="6739"/>
                    <a:pt x="2722" y="6530"/>
                    <a:pt x="3189" y="6530"/>
                  </a:cubicBezTo>
                  <a:cubicBezTo>
                    <a:pt x="3523" y="6530"/>
                    <a:pt x="3869" y="6636"/>
                    <a:pt x="4213" y="6844"/>
                  </a:cubicBezTo>
                  <a:cubicBezTo>
                    <a:pt x="4316" y="6912"/>
                    <a:pt x="4454" y="6930"/>
                    <a:pt x="4574" y="6947"/>
                  </a:cubicBezTo>
                  <a:cubicBezTo>
                    <a:pt x="4592" y="6947"/>
                    <a:pt x="4611" y="6948"/>
                    <a:pt x="4629" y="6948"/>
                  </a:cubicBezTo>
                  <a:cubicBezTo>
                    <a:pt x="5045" y="6948"/>
                    <a:pt x="5324" y="6758"/>
                    <a:pt x="5571" y="6362"/>
                  </a:cubicBezTo>
                  <a:cubicBezTo>
                    <a:pt x="5967" y="5743"/>
                    <a:pt x="6276" y="5107"/>
                    <a:pt x="6035" y="4402"/>
                  </a:cubicBezTo>
                  <a:cubicBezTo>
                    <a:pt x="5743" y="3542"/>
                    <a:pt x="5588" y="2700"/>
                    <a:pt x="5571" y="1806"/>
                  </a:cubicBezTo>
                  <a:cubicBezTo>
                    <a:pt x="5571" y="1118"/>
                    <a:pt x="5227" y="534"/>
                    <a:pt x="471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1" name="Google Shape;4961;p42"/>
            <p:cNvSpPr/>
            <p:nvPr/>
          </p:nvSpPr>
          <p:spPr>
            <a:xfrm>
              <a:off x="3533825" y="3783350"/>
              <a:ext cx="163775" cy="195150"/>
            </a:xfrm>
            <a:custGeom>
              <a:avLst/>
              <a:gdLst/>
              <a:ahLst/>
              <a:cxnLst/>
              <a:rect l="l" t="t" r="r" b="b"/>
              <a:pathLst>
                <a:path w="6551" h="7806" extrusionOk="0">
                  <a:moveTo>
                    <a:pt x="6465" y="0"/>
                  </a:moveTo>
                  <a:cubicBezTo>
                    <a:pt x="4282" y="860"/>
                    <a:pt x="2150" y="1840"/>
                    <a:pt x="447" y="3232"/>
                  </a:cubicBezTo>
                  <a:cubicBezTo>
                    <a:pt x="447" y="3834"/>
                    <a:pt x="499" y="4298"/>
                    <a:pt x="447" y="4745"/>
                  </a:cubicBezTo>
                  <a:cubicBezTo>
                    <a:pt x="361" y="5364"/>
                    <a:pt x="190" y="5966"/>
                    <a:pt x="86" y="6568"/>
                  </a:cubicBezTo>
                  <a:cubicBezTo>
                    <a:pt x="18" y="6998"/>
                    <a:pt x="0" y="7427"/>
                    <a:pt x="396" y="7806"/>
                  </a:cubicBezTo>
                  <a:cubicBezTo>
                    <a:pt x="826" y="6568"/>
                    <a:pt x="1668" y="5846"/>
                    <a:pt x="2769" y="5347"/>
                  </a:cubicBezTo>
                  <a:cubicBezTo>
                    <a:pt x="3611" y="4969"/>
                    <a:pt x="4264" y="4367"/>
                    <a:pt x="4471" y="3404"/>
                  </a:cubicBezTo>
                  <a:cubicBezTo>
                    <a:pt x="4591" y="2751"/>
                    <a:pt x="4918" y="2201"/>
                    <a:pt x="5416" y="1754"/>
                  </a:cubicBezTo>
                  <a:cubicBezTo>
                    <a:pt x="5726" y="1461"/>
                    <a:pt x="5984" y="1118"/>
                    <a:pt x="6242" y="774"/>
                  </a:cubicBezTo>
                  <a:cubicBezTo>
                    <a:pt x="6379" y="567"/>
                    <a:pt x="6448" y="310"/>
                    <a:pt x="6551" y="69"/>
                  </a:cubicBezTo>
                  <a:cubicBezTo>
                    <a:pt x="6517" y="52"/>
                    <a:pt x="6482" y="17"/>
                    <a:pt x="64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2" name="Google Shape;4962;p42"/>
            <p:cNvSpPr/>
            <p:nvPr/>
          </p:nvSpPr>
          <p:spPr>
            <a:xfrm>
              <a:off x="3863925" y="4525225"/>
              <a:ext cx="263075" cy="161925"/>
            </a:xfrm>
            <a:custGeom>
              <a:avLst/>
              <a:gdLst/>
              <a:ahLst/>
              <a:cxnLst/>
              <a:rect l="l" t="t" r="r" b="b"/>
              <a:pathLst>
                <a:path w="10523" h="6477" extrusionOk="0">
                  <a:moveTo>
                    <a:pt x="10523" y="0"/>
                  </a:moveTo>
                  <a:cubicBezTo>
                    <a:pt x="9904" y="430"/>
                    <a:pt x="9388" y="877"/>
                    <a:pt x="8821" y="1152"/>
                  </a:cubicBezTo>
                  <a:cubicBezTo>
                    <a:pt x="7600" y="1737"/>
                    <a:pt x="6345" y="2201"/>
                    <a:pt x="5107" y="2734"/>
                  </a:cubicBezTo>
                  <a:cubicBezTo>
                    <a:pt x="4987" y="2786"/>
                    <a:pt x="4815" y="2837"/>
                    <a:pt x="4780" y="2940"/>
                  </a:cubicBezTo>
                  <a:cubicBezTo>
                    <a:pt x="4454" y="3834"/>
                    <a:pt x="3732" y="4264"/>
                    <a:pt x="2924" y="4625"/>
                  </a:cubicBezTo>
                  <a:cubicBezTo>
                    <a:pt x="2648" y="4746"/>
                    <a:pt x="2339" y="4832"/>
                    <a:pt x="2115" y="5021"/>
                  </a:cubicBezTo>
                  <a:cubicBezTo>
                    <a:pt x="1497" y="5588"/>
                    <a:pt x="843" y="6052"/>
                    <a:pt x="1" y="6242"/>
                  </a:cubicBezTo>
                  <a:cubicBezTo>
                    <a:pt x="293" y="6417"/>
                    <a:pt x="590" y="6476"/>
                    <a:pt x="890" y="6476"/>
                  </a:cubicBezTo>
                  <a:cubicBezTo>
                    <a:pt x="1120" y="6476"/>
                    <a:pt x="1351" y="6441"/>
                    <a:pt x="1583" y="6396"/>
                  </a:cubicBezTo>
                  <a:cubicBezTo>
                    <a:pt x="2648" y="6190"/>
                    <a:pt x="3543" y="5674"/>
                    <a:pt x="4402" y="5038"/>
                  </a:cubicBezTo>
                  <a:cubicBezTo>
                    <a:pt x="4797" y="4748"/>
                    <a:pt x="5071" y="4598"/>
                    <a:pt x="5322" y="4598"/>
                  </a:cubicBezTo>
                  <a:cubicBezTo>
                    <a:pt x="5605" y="4598"/>
                    <a:pt x="5859" y="4791"/>
                    <a:pt x="6225" y="5193"/>
                  </a:cubicBezTo>
                  <a:cubicBezTo>
                    <a:pt x="6375" y="5356"/>
                    <a:pt x="6535" y="5427"/>
                    <a:pt x="6724" y="5427"/>
                  </a:cubicBezTo>
                  <a:cubicBezTo>
                    <a:pt x="6794" y="5427"/>
                    <a:pt x="6868" y="5418"/>
                    <a:pt x="6947" y="5399"/>
                  </a:cubicBezTo>
                  <a:cubicBezTo>
                    <a:pt x="7720" y="5227"/>
                    <a:pt x="8202" y="4729"/>
                    <a:pt x="8443" y="3989"/>
                  </a:cubicBezTo>
                  <a:cubicBezTo>
                    <a:pt x="8546" y="3645"/>
                    <a:pt x="8614" y="3284"/>
                    <a:pt x="8700" y="2923"/>
                  </a:cubicBezTo>
                  <a:cubicBezTo>
                    <a:pt x="8821" y="2321"/>
                    <a:pt x="9113" y="1840"/>
                    <a:pt x="9560" y="1427"/>
                  </a:cubicBezTo>
                  <a:cubicBezTo>
                    <a:pt x="9835" y="1170"/>
                    <a:pt x="10076" y="877"/>
                    <a:pt x="10299" y="585"/>
                  </a:cubicBezTo>
                  <a:cubicBezTo>
                    <a:pt x="10403" y="430"/>
                    <a:pt x="10437" y="224"/>
                    <a:pt x="105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3" name="Google Shape;4963;p42"/>
            <p:cNvSpPr/>
            <p:nvPr/>
          </p:nvSpPr>
          <p:spPr>
            <a:xfrm>
              <a:off x="3694150" y="4597875"/>
              <a:ext cx="283700" cy="89850"/>
            </a:xfrm>
            <a:custGeom>
              <a:avLst/>
              <a:gdLst/>
              <a:ahLst/>
              <a:cxnLst/>
              <a:rect l="l" t="t" r="r" b="b"/>
              <a:pathLst>
                <a:path w="11348" h="3594" extrusionOk="0">
                  <a:moveTo>
                    <a:pt x="11348" y="0"/>
                  </a:moveTo>
                  <a:cubicBezTo>
                    <a:pt x="10935" y="103"/>
                    <a:pt x="10609" y="206"/>
                    <a:pt x="10248" y="241"/>
                  </a:cubicBezTo>
                  <a:cubicBezTo>
                    <a:pt x="8459" y="464"/>
                    <a:pt x="6671" y="653"/>
                    <a:pt x="4901" y="860"/>
                  </a:cubicBezTo>
                  <a:cubicBezTo>
                    <a:pt x="4746" y="877"/>
                    <a:pt x="4557" y="911"/>
                    <a:pt x="4488" y="997"/>
                  </a:cubicBezTo>
                  <a:cubicBezTo>
                    <a:pt x="4058" y="1582"/>
                    <a:pt x="3439" y="1805"/>
                    <a:pt x="2786" y="2012"/>
                  </a:cubicBezTo>
                  <a:cubicBezTo>
                    <a:pt x="2408" y="2115"/>
                    <a:pt x="2046" y="2304"/>
                    <a:pt x="1668" y="2459"/>
                  </a:cubicBezTo>
                  <a:cubicBezTo>
                    <a:pt x="1238" y="2613"/>
                    <a:pt x="791" y="2785"/>
                    <a:pt x="362" y="2940"/>
                  </a:cubicBezTo>
                  <a:cubicBezTo>
                    <a:pt x="241" y="2974"/>
                    <a:pt x="121" y="2974"/>
                    <a:pt x="0" y="2992"/>
                  </a:cubicBezTo>
                  <a:cubicBezTo>
                    <a:pt x="18" y="3559"/>
                    <a:pt x="35" y="3593"/>
                    <a:pt x="533" y="3593"/>
                  </a:cubicBezTo>
                  <a:cubicBezTo>
                    <a:pt x="1548" y="3593"/>
                    <a:pt x="2476" y="3336"/>
                    <a:pt x="3336" y="2768"/>
                  </a:cubicBezTo>
                  <a:cubicBezTo>
                    <a:pt x="3720" y="2509"/>
                    <a:pt x="4118" y="2361"/>
                    <a:pt x="4514" y="2361"/>
                  </a:cubicBezTo>
                  <a:cubicBezTo>
                    <a:pt x="4879" y="2361"/>
                    <a:pt x="5241" y="2487"/>
                    <a:pt x="5588" y="2768"/>
                  </a:cubicBezTo>
                  <a:cubicBezTo>
                    <a:pt x="5868" y="2988"/>
                    <a:pt x="6159" y="3074"/>
                    <a:pt x="6455" y="3074"/>
                  </a:cubicBezTo>
                  <a:cubicBezTo>
                    <a:pt x="6669" y="3074"/>
                    <a:pt x="6885" y="3029"/>
                    <a:pt x="7101" y="2957"/>
                  </a:cubicBezTo>
                  <a:cubicBezTo>
                    <a:pt x="7514" y="2803"/>
                    <a:pt x="7909" y="2545"/>
                    <a:pt x="8305" y="2321"/>
                  </a:cubicBezTo>
                  <a:cubicBezTo>
                    <a:pt x="8769" y="2063"/>
                    <a:pt x="9199" y="1771"/>
                    <a:pt x="9663" y="1530"/>
                  </a:cubicBezTo>
                  <a:cubicBezTo>
                    <a:pt x="10334" y="1169"/>
                    <a:pt x="11004" y="842"/>
                    <a:pt x="1134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4" name="Google Shape;4964;p42"/>
            <p:cNvSpPr/>
            <p:nvPr/>
          </p:nvSpPr>
          <p:spPr>
            <a:xfrm>
              <a:off x="4074975" y="3399075"/>
              <a:ext cx="105775" cy="227825"/>
            </a:xfrm>
            <a:custGeom>
              <a:avLst/>
              <a:gdLst/>
              <a:ahLst/>
              <a:cxnLst/>
              <a:rect l="l" t="t" r="r" b="b"/>
              <a:pathLst>
                <a:path w="4231" h="9113" extrusionOk="0">
                  <a:moveTo>
                    <a:pt x="1" y="0"/>
                  </a:moveTo>
                  <a:cubicBezTo>
                    <a:pt x="35" y="465"/>
                    <a:pt x="69" y="860"/>
                    <a:pt x="104" y="1255"/>
                  </a:cubicBezTo>
                  <a:cubicBezTo>
                    <a:pt x="121" y="1359"/>
                    <a:pt x="190" y="1462"/>
                    <a:pt x="276" y="1531"/>
                  </a:cubicBezTo>
                  <a:cubicBezTo>
                    <a:pt x="1118" y="2356"/>
                    <a:pt x="1565" y="3353"/>
                    <a:pt x="1531" y="4522"/>
                  </a:cubicBezTo>
                  <a:cubicBezTo>
                    <a:pt x="1496" y="5382"/>
                    <a:pt x="1548" y="6224"/>
                    <a:pt x="1823" y="7032"/>
                  </a:cubicBezTo>
                  <a:cubicBezTo>
                    <a:pt x="2012" y="7600"/>
                    <a:pt x="2012" y="8184"/>
                    <a:pt x="1857" y="8752"/>
                  </a:cubicBezTo>
                  <a:cubicBezTo>
                    <a:pt x="1823" y="8872"/>
                    <a:pt x="1806" y="8992"/>
                    <a:pt x="1771" y="9113"/>
                  </a:cubicBezTo>
                  <a:cubicBezTo>
                    <a:pt x="2218" y="8786"/>
                    <a:pt x="2511" y="8391"/>
                    <a:pt x="2700" y="7892"/>
                  </a:cubicBezTo>
                  <a:cubicBezTo>
                    <a:pt x="2975" y="7101"/>
                    <a:pt x="2889" y="6327"/>
                    <a:pt x="2751" y="5519"/>
                  </a:cubicBezTo>
                  <a:cubicBezTo>
                    <a:pt x="2597" y="4522"/>
                    <a:pt x="2786" y="4195"/>
                    <a:pt x="3714" y="3800"/>
                  </a:cubicBezTo>
                  <a:cubicBezTo>
                    <a:pt x="4075" y="3645"/>
                    <a:pt x="4230" y="3405"/>
                    <a:pt x="4196" y="3009"/>
                  </a:cubicBezTo>
                  <a:cubicBezTo>
                    <a:pt x="4178" y="2545"/>
                    <a:pt x="3938" y="2218"/>
                    <a:pt x="3628" y="1926"/>
                  </a:cubicBezTo>
                  <a:cubicBezTo>
                    <a:pt x="2631" y="912"/>
                    <a:pt x="1376" y="37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5" name="Google Shape;4965;p42"/>
            <p:cNvSpPr/>
            <p:nvPr/>
          </p:nvSpPr>
          <p:spPr>
            <a:xfrm>
              <a:off x="3621500" y="4620225"/>
              <a:ext cx="180125" cy="46950"/>
            </a:xfrm>
            <a:custGeom>
              <a:avLst/>
              <a:gdLst/>
              <a:ahLst/>
              <a:cxnLst/>
              <a:rect l="l" t="t" r="r" b="b"/>
              <a:pathLst>
                <a:path w="7205" h="1878" extrusionOk="0">
                  <a:moveTo>
                    <a:pt x="7205" y="0"/>
                  </a:moveTo>
                  <a:cubicBezTo>
                    <a:pt x="6964" y="0"/>
                    <a:pt x="6792" y="0"/>
                    <a:pt x="6637" y="17"/>
                  </a:cubicBezTo>
                  <a:cubicBezTo>
                    <a:pt x="5520" y="103"/>
                    <a:pt x="4402" y="155"/>
                    <a:pt x="3302" y="310"/>
                  </a:cubicBezTo>
                  <a:cubicBezTo>
                    <a:pt x="2408" y="447"/>
                    <a:pt x="1531" y="722"/>
                    <a:pt x="654" y="963"/>
                  </a:cubicBezTo>
                  <a:cubicBezTo>
                    <a:pt x="431" y="1032"/>
                    <a:pt x="224" y="1186"/>
                    <a:pt x="1" y="1290"/>
                  </a:cubicBezTo>
                  <a:cubicBezTo>
                    <a:pt x="18" y="1324"/>
                    <a:pt x="35" y="1358"/>
                    <a:pt x="35" y="1393"/>
                  </a:cubicBezTo>
                  <a:cubicBezTo>
                    <a:pt x="482" y="1341"/>
                    <a:pt x="946" y="1307"/>
                    <a:pt x="1393" y="1255"/>
                  </a:cubicBezTo>
                  <a:cubicBezTo>
                    <a:pt x="1480" y="1247"/>
                    <a:pt x="1565" y="1242"/>
                    <a:pt x="1648" y="1242"/>
                  </a:cubicBezTo>
                  <a:cubicBezTo>
                    <a:pt x="2074" y="1242"/>
                    <a:pt x="2447" y="1368"/>
                    <a:pt x="2735" y="1771"/>
                  </a:cubicBezTo>
                  <a:cubicBezTo>
                    <a:pt x="2764" y="1831"/>
                    <a:pt x="2872" y="1877"/>
                    <a:pt x="2945" y="1877"/>
                  </a:cubicBezTo>
                  <a:cubicBezTo>
                    <a:pt x="2956" y="1877"/>
                    <a:pt x="2966" y="1876"/>
                    <a:pt x="2975" y="1874"/>
                  </a:cubicBezTo>
                  <a:cubicBezTo>
                    <a:pt x="3405" y="1788"/>
                    <a:pt x="3818" y="1702"/>
                    <a:pt x="4213" y="1547"/>
                  </a:cubicBezTo>
                  <a:cubicBezTo>
                    <a:pt x="4781" y="1341"/>
                    <a:pt x="5331" y="1083"/>
                    <a:pt x="5898" y="860"/>
                  </a:cubicBezTo>
                  <a:cubicBezTo>
                    <a:pt x="6362" y="671"/>
                    <a:pt x="6844" y="516"/>
                    <a:pt x="72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6" name="Google Shape;4966;p42"/>
            <p:cNvSpPr/>
            <p:nvPr/>
          </p:nvSpPr>
          <p:spPr>
            <a:xfrm>
              <a:off x="3726375" y="2965975"/>
              <a:ext cx="61075" cy="51600"/>
            </a:xfrm>
            <a:custGeom>
              <a:avLst/>
              <a:gdLst/>
              <a:ahLst/>
              <a:cxnLst/>
              <a:rect l="l" t="t" r="r" b="b"/>
              <a:pathLst>
                <a:path w="2443" h="2064" extrusionOk="0">
                  <a:moveTo>
                    <a:pt x="169" y="1"/>
                  </a:moveTo>
                  <a:cubicBezTo>
                    <a:pt x="115" y="1"/>
                    <a:pt x="59" y="4"/>
                    <a:pt x="1" y="11"/>
                  </a:cubicBezTo>
                  <a:cubicBezTo>
                    <a:pt x="706" y="716"/>
                    <a:pt x="757" y="1025"/>
                    <a:pt x="310" y="2040"/>
                  </a:cubicBezTo>
                  <a:cubicBezTo>
                    <a:pt x="401" y="2055"/>
                    <a:pt x="493" y="2063"/>
                    <a:pt x="587" y="2063"/>
                  </a:cubicBezTo>
                  <a:cubicBezTo>
                    <a:pt x="1307" y="2063"/>
                    <a:pt x="2077" y="1607"/>
                    <a:pt x="2442" y="922"/>
                  </a:cubicBezTo>
                  <a:cubicBezTo>
                    <a:pt x="1584" y="874"/>
                    <a:pt x="1061" y="1"/>
                    <a:pt x="169"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7" name="Google Shape;4967;p42"/>
            <p:cNvSpPr/>
            <p:nvPr/>
          </p:nvSpPr>
          <p:spPr>
            <a:xfrm>
              <a:off x="3678675" y="2971925"/>
              <a:ext cx="57200" cy="48925"/>
            </a:xfrm>
            <a:custGeom>
              <a:avLst/>
              <a:gdLst/>
              <a:ahLst/>
              <a:cxnLst/>
              <a:rect l="l" t="t" r="r" b="b"/>
              <a:pathLst>
                <a:path w="2288" h="1957" extrusionOk="0">
                  <a:moveTo>
                    <a:pt x="1130" y="466"/>
                  </a:moveTo>
                  <a:cubicBezTo>
                    <a:pt x="1158" y="466"/>
                    <a:pt x="1189" y="470"/>
                    <a:pt x="1221" y="478"/>
                  </a:cubicBezTo>
                  <a:cubicBezTo>
                    <a:pt x="1496" y="564"/>
                    <a:pt x="1582" y="787"/>
                    <a:pt x="1548" y="1045"/>
                  </a:cubicBezTo>
                  <a:cubicBezTo>
                    <a:pt x="1474" y="1267"/>
                    <a:pt x="1337" y="1438"/>
                    <a:pt x="1125" y="1438"/>
                  </a:cubicBezTo>
                  <a:cubicBezTo>
                    <a:pt x="1090" y="1438"/>
                    <a:pt x="1054" y="1433"/>
                    <a:pt x="1015" y="1423"/>
                  </a:cubicBezTo>
                  <a:cubicBezTo>
                    <a:pt x="740" y="1337"/>
                    <a:pt x="688" y="1114"/>
                    <a:pt x="757" y="873"/>
                  </a:cubicBezTo>
                  <a:cubicBezTo>
                    <a:pt x="818" y="676"/>
                    <a:pt x="918" y="466"/>
                    <a:pt x="1130" y="466"/>
                  </a:cubicBezTo>
                  <a:close/>
                  <a:moveTo>
                    <a:pt x="1226" y="1"/>
                  </a:moveTo>
                  <a:cubicBezTo>
                    <a:pt x="718" y="1"/>
                    <a:pt x="285" y="326"/>
                    <a:pt x="138" y="839"/>
                  </a:cubicBezTo>
                  <a:cubicBezTo>
                    <a:pt x="1" y="1355"/>
                    <a:pt x="241" y="1802"/>
                    <a:pt x="740" y="1922"/>
                  </a:cubicBezTo>
                  <a:cubicBezTo>
                    <a:pt x="829" y="1946"/>
                    <a:pt x="922" y="1957"/>
                    <a:pt x="1014" y="1957"/>
                  </a:cubicBezTo>
                  <a:cubicBezTo>
                    <a:pt x="1527" y="1957"/>
                    <a:pt x="2050" y="1614"/>
                    <a:pt x="2167" y="1148"/>
                  </a:cubicBezTo>
                  <a:cubicBezTo>
                    <a:pt x="2287" y="667"/>
                    <a:pt x="1978" y="151"/>
                    <a:pt x="1496" y="31"/>
                  </a:cubicBezTo>
                  <a:cubicBezTo>
                    <a:pt x="1405" y="10"/>
                    <a:pt x="1314" y="1"/>
                    <a:pt x="12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8" name="Google Shape;4968;p42"/>
            <p:cNvSpPr/>
            <p:nvPr/>
          </p:nvSpPr>
          <p:spPr>
            <a:xfrm>
              <a:off x="3486550" y="2959125"/>
              <a:ext cx="23650" cy="22600"/>
            </a:xfrm>
            <a:custGeom>
              <a:avLst/>
              <a:gdLst/>
              <a:ahLst/>
              <a:cxnLst/>
              <a:rect l="l" t="t" r="r" b="b"/>
              <a:pathLst>
                <a:path w="946" h="904" extrusionOk="0">
                  <a:moveTo>
                    <a:pt x="690" y="0"/>
                  </a:moveTo>
                  <a:cubicBezTo>
                    <a:pt x="671" y="0"/>
                    <a:pt x="653" y="3"/>
                    <a:pt x="636" y="10"/>
                  </a:cubicBezTo>
                  <a:cubicBezTo>
                    <a:pt x="292" y="147"/>
                    <a:pt x="103" y="422"/>
                    <a:pt x="0" y="904"/>
                  </a:cubicBezTo>
                  <a:cubicBezTo>
                    <a:pt x="344" y="663"/>
                    <a:pt x="602" y="491"/>
                    <a:pt x="843" y="302"/>
                  </a:cubicBezTo>
                  <a:cubicBezTo>
                    <a:pt x="894" y="250"/>
                    <a:pt x="911" y="147"/>
                    <a:pt x="946" y="61"/>
                  </a:cubicBezTo>
                  <a:cubicBezTo>
                    <a:pt x="863" y="48"/>
                    <a:pt x="769" y="0"/>
                    <a:pt x="69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69" name="Google Shape;4969;p42"/>
            <p:cNvSpPr/>
            <p:nvPr/>
          </p:nvSpPr>
          <p:spPr>
            <a:xfrm>
              <a:off x="3205875" y="2702325"/>
              <a:ext cx="1336775" cy="2535575"/>
            </a:xfrm>
            <a:custGeom>
              <a:avLst/>
              <a:gdLst/>
              <a:ahLst/>
              <a:cxnLst/>
              <a:rect l="l" t="t" r="r" b="b"/>
              <a:pathLst>
                <a:path w="53471" h="101423" extrusionOk="0">
                  <a:moveTo>
                    <a:pt x="21543" y="310"/>
                  </a:moveTo>
                  <a:cubicBezTo>
                    <a:pt x="21491" y="396"/>
                    <a:pt x="21474" y="447"/>
                    <a:pt x="21440" y="482"/>
                  </a:cubicBezTo>
                  <a:cubicBezTo>
                    <a:pt x="20735" y="1204"/>
                    <a:pt x="20236" y="2081"/>
                    <a:pt x="19875" y="3009"/>
                  </a:cubicBezTo>
                  <a:cubicBezTo>
                    <a:pt x="19360" y="4281"/>
                    <a:pt x="18431" y="4986"/>
                    <a:pt x="17107" y="5244"/>
                  </a:cubicBezTo>
                  <a:cubicBezTo>
                    <a:pt x="16121" y="5450"/>
                    <a:pt x="15124" y="5513"/>
                    <a:pt x="14125" y="5513"/>
                  </a:cubicBezTo>
                  <a:cubicBezTo>
                    <a:pt x="13870" y="5513"/>
                    <a:pt x="13614" y="5509"/>
                    <a:pt x="13359" y="5502"/>
                  </a:cubicBezTo>
                  <a:cubicBezTo>
                    <a:pt x="13004" y="5491"/>
                    <a:pt x="12647" y="5487"/>
                    <a:pt x="12289" y="5487"/>
                  </a:cubicBezTo>
                  <a:cubicBezTo>
                    <a:pt x="11573" y="5487"/>
                    <a:pt x="10855" y="5502"/>
                    <a:pt x="10144" y="5502"/>
                  </a:cubicBezTo>
                  <a:cubicBezTo>
                    <a:pt x="10144" y="5468"/>
                    <a:pt x="10127" y="5416"/>
                    <a:pt x="10110" y="5382"/>
                  </a:cubicBezTo>
                  <a:cubicBezTo>
                    <a:pt x="10591" y="5244"/>
                    <a:pt x="11055" y="5021"/>
                    <a:pt x="11537" y="5003"/>
                  </a:cubicBezTo>
                  <a:cubicBezTo>
                    <a:pt x="12671" y="4918"/>
                    <a:pt x="13823" y="4969"/>
                    <a:pt x="14958" y="4900"/>
                  </a:cubicBezTo>
                  <a:cubicBezTo>
                    <a:pt x="15801" y="4849"/>
                    <a:pt x="16643" y="4763"/>
                    <a:pt x="17468" y="4591"/>
                  </a:cubicBezTo>
                  <a:cubicBezTo>
                    <a:pt x="18259" y="4419"/>
                    <a:pt x="18827" y="3886"/>
                    <a:pt x="19205" y="3164"/>
                  </a:cubicBezTo>
                  <a:cubicBezTo>
                    <a:pt x="19566" y="2493"/>
                    <a:pt x="19944" y="1840"/>
                    <a:pt x="20340" y="1187"/>
                  </a:cubicBezTo>
                  <a:cubicBezTo>
                    <a:pt x="20597" y="757"/>
                    <a:pt x="20993" y="464"/>
                    <a:pt x="21543" y="310"/>
                  </a:cubicBezTo>
                  <a:close/>
                  <a:moveTo>
                    <a:pt x="34500" y="13328"/>
                  </a:moveTo>
                  <a:cubicBezTo>
                    <a:pt x="34779" y="13328"/>
                    <a:pt x="35101" y="13436"/>
                    <a:pt x="35469" y="13652"/>
                  </a:cubicBezTo>
                  <a:cubicBezTo>
                    <a:pt x="34765" y="13858"/>
                    <a:pt x="34111" y="14064"/>
                    <a:pt x="33423" y="14271"/>
                  </a:cubicBezTo>
                  <a:cubicBezTo>
                    <a:pt x="33673" y="13642"/>
                    <a:pt x="34025" y="13328"/>
                    <a:pt x="34500" y="13328"/>
                  </a:cubicBezTo>
                  <a:close/>
                  <a:moveTo>
                    <a:pt x="10591" y="15560"/>
                  </a:moveTo>
                  <a:cubicBezTo>
                    <a:pt x="10780" y="15612"/>
                    <a:pt x="10918" y="15646"/>
                    <a:pt x="11124" y="15698"/>
                  </a:cubicBezTo>
                  <a:cubicBezTo>
                    <a:pt x="10952" y="15938"/>
                    <a:pt x="10815" y="16145"/>
                    <a:pt x="10677" y="16351"/>
                  </a:cubicBezTo>
                  <a:cubicBezTo>
                    <a:pt x="10643" y="16351"/>
                    <a:pt x="10608" y="16334"/>
                    <a:pt x="10574" y="16317"/>
                  </a:cubicBezTo>
                  <a:cubicBezTo>
                    <a:pt x="10574" y="16076"/>
                    <a:pt x="10591" y="15835"/>
                    <a:pt x="10591" y="15560"/>
                  </a:cubicBezTo>
                  <a:close/>
                  <a:moveTo>
                    <a:pt x="12018" y="15852"/>
                  </a:moveTo>
                  <a:cubicBezTo>
                    <a:pt x="12310" y="15852"/>
                    <a:pt x="12551" y="15870"/>
                    <a:pt x="12809" y="15870"/>
                  </a:cubicBezTo>
                  <a:cubicBezTo>
                    <a:pt x="12568" y="16282"/>
                    <a:pt x="12345" y="16660"/>
                    <a:pt x="12138" y="17021"/>
                  </a:cubicBezTo>
                  <a:cubicBezTo>
                    <a:pt x="12104" y="17021"/>
                    <a:pt x="12070" y="17021"/>
                    <a:pt x="12035" y="17004"/>
                  </a:cubicBezTo>
                  <a:cubicBezTo>
                    <a:pt x="12035" y="16643"/>
                    <a:pt x="12018" y="16265"/>
                    <a:pt x="12018" y="15852"/>
                  </a:cubicBezTo>
                  <a:close/>
                  <a:moveTo>
                    <a:pt x="39785" y="14563"/>
                  </a:moveTo>
                  <a:lnTo>
                    <a:pt x="39785" y="14563"/>
                  </a:lnTo>
                  <a:cubicBezTo>
                    <a:pt x="39647" y="15216"/>
                    <a:pt x="39304" y="15818"/>
                    <a:pt x="38702" y="16007"/>
                  </a:cubicBezTo>
                  <a:cubicBezTo>
                    <a:pt x="37206" y="16489"/>
                    <a:pt x="35676" y="16832"/>
                    <a:pt x="34146" y="17228"/>
                  </a:cubicBezTo>
                  <a:cubicBezTo>
                    <a:pt x="34163" y="16798"/>
                    <a:pt x="34868" y="16695"/>
                    <a:pt x="34472" y="16145"/>
                  </a:cubicBezTo>
                  <a:cubicBezTo>
                    <a:pt x="34954" y="15904"/>
                    <a:pt x="35418" y="15663"/>
                    <a:pt x="35899" y="15440"/>
                  </a:cubicBezTo>
                  <a:cubicBezTo>
                    <a:pt x="36157" y="15302"/>
                    <a:pt x="36415" y="15199"/>
                    <a:pt x="36673" y="15044"/>
                  </a:cubicBezTo>
                  <a:cubicBezTo>
                    <a:pt x="37115" y="14798"/>
                    <a:pt x="37546" y="14570"/>
                    <a:pt x="38042" y="14570"/>
                  </a:cubicBezTo>
                  <a:cubicBezTo>
                    <a:pt x="38203" y="14570"/>
                    <a:pt x="38370" y="14594"/>
                    <a:pt x="38547" y="14649"/>
                  </a:cubicBezTo>
                  <a:cubicBezTo>
                    <a:pt x="38635" y="14674"/>
                    <a:pt x="38727" y="14684"/>
                    <a:pt x="38822" y="14684"/>
                  </a:cubicBezTo>
                  <a:cubicBezTo>
                    <a:pt x="39118" y="14684"/>
                    <a:pt x="39447" y="14589"/>
                    <a:pt x="39785" y="14563"/>
                  </a:cubicBezTo>
                  <a:close/>
                  <a:moveTo>
                    <a:pt x="16351" y="16041"/>
                  </a:moveTo>
                  <a:lnTo>
                    <a:pt x="16351" y="16041"/>
                  </a:lnTo>
                  <a:cubicBezTo>
                    <a:pt x="16574" y="16127"/>
                    <a:pt x="16781" y="16196"/>
                    <a:pt x="17073" y="16299"/>
                  </a:cubicBezTo>
                  <a:cubicBezTo>
                    <a:pt x="16884" y="16660"/>
                    <a:pt x="16695" y="16970"/>
                    <a:pt x="16523" y="17279"/>
                  </a:cubicBezTo>
                  <a:lnTo>
                    <a:pt x="16437" y="17245"/>
                  </a:lnTo>
                  <a:cubicBezTo>
                    <a:pt x="16402" y="16850"/>
                    <a:pt x="16385" y="16471"/>
                    <a:pt x="16351" y="16041"/>
                  </a:cubicBezTo>
                  <a:close/>
                  <a:moveTo>
                    <a:pt x="40432" y="4925"/>
                  </a:moveTo>
                  <a:cubicBezTo>
                    <a:pt x="40758" y="4925"/>
                    <a:pt x="41024" y="5073"/>
                    <a:pt x="41264" y="5313"/>
                  </a:cubicBezTo>
                  <a:cubicBezTo>
                    <a:pt x="41762" y="5846"/>
                    <a:pt x="42089" y="6465"/>
                    <a:pt x="42089" y="7187"/>
                  </a:cubicBezTo>
                  <a:cubicBezTo>
                    <a:pt x="42106" y="8047"/>
                    <a:pt x="42037" y="8924"/>
                    <a:pt x="42003" y="9783"/>
                  </a:cubicBezTo>
                  <a:lnTo>
                    <a:pt x="41883" y="9783"/>
                  </a:lnTo>
                  <a:cubicBezTo>
                    <a:pt x="41728" y="11296"/>
                    <a:pt x="40713" y="12225"/>
                    <a:pt x="39561" y="13050"/>
                  </a:cubicBezTo>
                  <a:cubicBezTo>
                    <a:pt x="38014" y="14167"/>
                    <a:pt x="36329" y="15044"/>
                    <a:pt x="34610" y="15870"/>
                  </a:cubicBezTo>
                  <a:cubicBezTo>
                    <a:pt x="34350" y="15985"/>
                    <a:pt x="34103" y="16088"/>
                    <a:pt x="33817" y="16088"/>
                  </a:cubicBezTo>
                  <a:cubicBezTo>
                    <a:pt x="33762" y="16088"/>
                    <a:pt x="33705" y="16084"/>
                    <a:pt x="33647" y="16076"/>
                  </a:cubicBezTo>
                  <a:cubicBezTo>
                    <a:pt x="33591" y="16069"/>
                    <a:pt x="33536" y="16066"/>
                    <a:pt x="33482" y="16066"/>
                  </a:cubicBezTo>
                  <a:cubicBezTo>
                    <a:pt x="32991" y="16066"/>
                    <a:pt x="32592" y="16337"/>
                    <a:pt x="32220" y="16678"/>
                  </a:cubicBezTo>
                  <a:cubicBezTo>
                    <a:pt x="31658" y="17203"/>
                    <a:pt x="31035" y="17502"/>
                    <a:pt x="30340" y="17502"/>
                  </a:cubicBezTo>
                  <a:cubicBezTo>
                    <a:pt x="30056" y="17502"/>
                    <a:pt x="29761" y="17453"/>
                    <a:pt x="29452" y="17348"/>
                  </a:cubicBezTo>
                  <a:cubicBezTo>
                    <a:pt x="29228" y="17262"/>
                    <a:pt x="28988" y="17142"/>
                    <a:pt x="28816" y="16970"/>
                  </a:cubicBezTo>
                  <a:cubicBezTo>
                    <a:pt x="28713" y="16850"/>
                    <a:pt x="28644" y="16574"/>
                    <a:pt x="28713" y="16471"/>
                  </a:cubicBezTo>
                  <a:cubicBezTo>
                    <a:pt x="28799" y="16317"/>
                    <a:pt x="29022" y="16231"/>
                    <a:pt x="29211" y="16162"/>
                  </a:cubicBezTo>
                  <a:cubicBezTo>
                    <a:pt x="29232" y="16154"/>
                    <a:pt x="29255" y="16150"/>
                    <a:pt x="29278" y="16150"/>
                  </a:cubicBezTo>
                  <a:cubicBezTo>
                    <a:pt x="29353" y="16150"/>
                    <a:pt x="29438" y="16183"/>
                    <a:pt x="29503" y="16196"/>
                  </a:cubicBezTo>
                  <a:cubicBezTo>
                    <a:pt x="29746" y="16230"/>
                    <a:pt x="29982" y="16248"/>
                    <a:pt x="30211" y="16248"/>
                  </a:cubicBezTo>
                  <a:cubicBezTo>
                    <a:pt x="31264" y="16248"/>
                    <a:pt x="32167" y="15870"/>
                    <a:pt x="32873" y="14924"/>
                  </a:cubicBezTo>
                  <a:cubicBezTo>
                    <a:pt x="33011" y="14735"/>
                    <a:pt x="33252" y="14597"/>
                    <a:pt x="33475" y="14511"/>
                  </a:cubicBezTo>
                  <a:cubicBezTo>
                    <a:pt x="34472" y="14133"/>
                    <a:pt x="35538" y="13858"/>
                    <a:pt x="36484" y="13394"/>
                  </a:cubicBezTo>
                  <a:cubicBezTo>
                    <a:pt x="38134" y="12551"/>
                    <a:pt x="39028" y="10608"/>
                    <a:pt x="38650" y="8803"/>
                  </a:cubicBezTo>
                  <a:cubicBezTo>
                    <a:pt x="38564" y="8442"/>
                    <a:pt x="38255" y="8115"/>
                    <a:pt x="38066" y="7772"/>
                  </a:cubicBezTo>
                  <a:cubicBezTo>
                    <a:pt x="37962" y="7582"/>
                    <a:pt x="37911" y="7376"/>
                    <a:pt x="37842" y="7187"/>
                  </a:cubicBezTo>
                  <a:cubicBezTo>
                    <a:pt x="38075" y="7109"/>
                    <a:pt x="38308" y="6976"/>
                    <a:pt x="38528" y="6976"/>
                  </a:cubicBezTo>
                  <a:cubicBezTo>
                    <a:pt x="38552" y="6976"/>
                    <a:pt x="38575" y="6977"/>
                    <a:pt x="38599" y="6981"/>
                  </a:cubicBezTo>
                  <a:cubicBezTo>
                    <a:pt x="39011" y="7032"/>
                    <a:pt x="39252" y="7342"/>
                    <a:pt x="39407" y="7703"/>
                  </a:cubicBezTo>
                  <a:cubicBezTo>
                    <a:pt x="39716" y="8459"/>
                    <a:pt x="39682" y="9216"/>
                    <a:pt x="39441" y="9989"/>
                  </a:cubicBezTo>
                  <a:cubicBezTo>
                    <a:pt x="39355" y="10282"/>
                    <a:pt x="39235" y="10574"/>
                    <a:pt x="39183" y="10884"/>
                  </a:cubicBezTo>
                  <a:cubicBezTo>
                    <a:pt x="39149" y="11055"/>
                    <a:pt x="39200" y="11348"/>
                    <a:pt x="39286" y="11382"/>
                  </a:cubicBezTo>
                  <a:cubicBezTo>
                    <a:pt x="39355" y="11410"/>
                    <a:pt x="39440" y="11423"/>
                    <a:pt x="39527" y="11423"/>
                  </a:cubicBezTo>
                  <a:cubicBezTo>
                    <a:pt x="39656" y="11423"/>
                    <a:pt x="39788" y="11392"/>
                    <a:pt x="39871" y="11331"/>
                  </a:cubicBezTo>
                  <a:cubicBezTo>
                    <a:pt x="40077" y="11176"/>
                    <a:pt x="40266" y="10918"/>
                    <a:pt x="40370" y="10677"/>
                  </a:cubicBezTo>
                  <a:cubicBezTo>
                    <a:pt x="40782" y="9766"/>
                    <a:pt x="40954" y="8803"/>
                    <a:pt x="40885" y="7789"/>
                  </a:cubicBezTo>
                  <a:cubicBezTo>
                    <a:pt x="40834" y="7084"/>
                    <a:pt x="40541" y="6534"/>
                    <a:pt x="39940" y="6138"/>
                  </a:cubicBezTo>
                  <a:cubicBezTo>
                    <a:pt x="39716" y="6001"/>
                    <a:pt x="39407" y="5863"/>
                    <a:pt x="39510" y="5502"/>
                  </a:cubicBezTo>
                  <a:cubicBezTo>
                    <a:pt x="39613" y="5141"/>
                    <a:pt x="39905" y="4969"/>
                    <a:pt x="40284" y="4935"/>
                  </a:cubicBezTo>
                  <a:cubicBezTo>
                    <a:pt x="40334" y="4928"/>
                    <a:pt x="40384" y="4925"/>
                    <a:pt x="40432" y="4925"/>
                  </a:cubicBezTo>
                  <a:close/>
                  <a:moveTo>
                    <a:pt x="9250" y="17640"/>
                  </a:moveTo>
                  <a:cubicBezTo>
                    <a:pt x="9388" y="17881"/>
                    <a:pt x="9525" y="18105"/>
                    <a:pt x="9628" y="18328"/>
                  </a:cubicBezTo>
                  <a:cubicBezTo>
                    <a:pt x="9759" y="18633"/>
                    <a:pt x="9644" y="18791"/>
                    <a:pt x="9242" y="18791"/>
                  </a:cubicBezTo>
                  <a:cubicBezTo>
                    <a:pt x="9168" y="18791"/>
                    <a:pt x="9085" y="18786"/>
                    <a:pt x="8992" y="18775"/>
                  </a:cubicBezTo>
                  <a:lnTo>
                    <a:pt x="9130" y="17658"/>
                  </a:lnTo>
                  <a:cubicBezTo>
                    <a:pt x="9181" y="17658"/>
                    <a:pt x="9216" y="17658"/>
                    <a:pt x="9250" y="17640"/>
                  </a:cubicBezTo>
                  <a:close/>
                  <a:moveTo>
                    <a:pt x="10161" y="17572"/>
                  </a:moveTo>
                  <a:cubicBezTo>
                    <a:pt x="10213" y="17572"/>
                    <a:pt x="10264" y="17572"/>
                    <a:pt x="10316" y="17589"/>
                  </a:cubicBezTo>
                  <a:cubicBezTo>
                    <a:pt x="10368" y="18070"/>
                    <a:pt x="10402" y="18552"/>
                    <a:pt x="10454" y="19033"/>
                  </a:cubicBezTo>
                  <a:cubicBezTo>
                    <a:pt x="9869" y="18982"/>
                    <a:pt x="9783" y="18913"/>
                    <a:pt x="9886" y="18414"/>
                  </a:cubicBezTo>
                  <a:cubicBezTo>
                    <a:pt x="9955" y="18122"/>
                    <a:pt x="10075" y="17847"/>
                    <a:pt x="10161" y="17572"/>
                  </a:cubicBezTo>
                  <a:close/>
                  <a:moveTo>
                    <a:pt x="45202" y="8031"/>
                  </a:moveTo>
                  <a:cubicBezTo>
                    <a:pt x="45374" y="8031"/>
                    <a:pt x="45528" y="8101"/>
                    <a:pt x="45648" y="8253"/>
                  </a:cubicBezTo>
                  <a:cubicBezTo>
                    <a:pt x="45785" y="8425"/>
                    <a:pt x="45906" y="8614"/>
                    <a:pt x="45974" y="8803"/>
                  </a:cubicBezTo>
                  <a:cubicBezTo>
                    <a:pt x="46731" y="10763"/>
                    <a:pt x="46421" y="14030"/>
                    <a:pt x="44118" y="15629"/>
                  </a:cubicBezTo>
                  <a:cubicBezTo>
                    <a:pt x="43361" y="16145"/>
                    <a:pt x="42484" y="16557"/>
                    <a:pt x="41607" y="16850"/>
                  </a:cubicBezTo>
                  <a:cubicBezTo>
                    <a:pt x="38839" y="17709"/>
                    <a:pt x="36037" y="18500"/>
                    <a:pt x="33252" y="19308"/>
                  </a:cubicBezTo>
                  <a:cubicBezTo>
                    <a:pt x="33183" y="19343"/>
                    <a:pt x="33097" y="19343"/>
                    <a:pt x="33062" y="19360"/>
                  </a:cubicBezTo>
                  <a:cubicBezTo>
                    <a:pt x="33303" y="18827"/>
                    <a:pt x="33561" y="18311"/>
                    <a:pt x="33819" y="17795"/>
                  </a:cubicBezTo>
                  <a:cubicBezTo>
                    <a:pt x="33853" y="17709"/>
                    <a:pt x="33939" y="17589"/>
                    <a:pt x="34025" y="17572"/>
                  </a:cubicBezTo>
                  <a:cubicBezTo>
                    <a:pt x="35384" y="17211"/>
                    <a:pt x="36759" y="16901"/>
                    <a:pt x="38100" y="16506"/>
                  </a:cubicBezTo>
                  <a:cubicBezTo>
                    <a:pt x="38942" y="16265"/>
                    <a:pt x="39785" y="15973"/>
                    <a:pt x="40576" y="15594"/>
                  </a:cubicBezTo>
                  <a:cubicBezTo>
                    <a:pt x="41917" y="14958"/>
                    <a:pt x="42622" y="13875"/>
                    <a:pt x="42691" y="12379"/>
                  </a:cubicBezTo>
                  <a:cubicBezTo>
                    <a:pt x="42708" y="12018"/>
                    <a:pt x="42811" y="11674"/>
                    <a:pt x="42897" y="11331"/>
                  </a:cubicBezTo>
                  <a:cubicBezTo>
                    <a:pt x="42931" y="11193"/>
                    <a:pt x="43034" y="11073"/>
                    <a:pt x="43155" y="10970"/>
                  </a:cubicBezTo>
                  <a:cubicBezTo>
                    <a:pt x="43256" y="10875"/>
                    <a:pt x="43355" y="10828"/>
                    <a:pt x="43442" y="10828"/>
                  </a:cubicBezTo>
                  <a:cubicBezTo>
                    <a:pt x="43575" y="10828"/>
                    <a:pt x="43680" y="10940"/>
                    <a:pt x="43722" y="11159"/>
                  </a:cubicBezTo>
                  <a:cubicBezTo>
                    <a:pt x="43825" y="11760"/>
                    <a:pt x="43688" y="12328"/>
                    <a:pt x="43447" y="12861"/>
                  </a:cubicBezTo>
                  <a:cubicBezTo>
                    <a:pt x="43258" y="13273"/>
                    <a:pt x="43017" y="13669"/>
                    <a:pt x="42794" y="14064"/>
                  </a:cubicBezTo>
                  <a:cubicBezTo>
                    <a:pt x="42725" y="14202"/>
                    <a:pt x="42656" y="14339"/>
                    <a:pt x="42622" y="14477"/>
                  </a:cubicBezTo>
                  <a:cubicBezTo>
                    <a:pt x="42500" y="14858"/>
                    <a:pt x="42662" y="15090"/>
                    <a:pt x="43011" y="15090"/>
                  </a:cubicBezTo>
                  <a:cubicBezTo>
                    <a:pt x="43056" y="15090"/>
                    <a:pt x="43104" y="15086"/>
                    <a:pt x="43155" y="15079"/>
                  </a:cubicBezTo>
                  <a:cubicBezTo>
                    <a:pt x="43653" y="14993"/>
                    <a:pt x="43997" y="14683"/>
                    <a:pt x="44272" y="14271"/>
                  </a:cubicBezTo>
                  <a:cubicBezTo>
                    <a:pt x="44840" y="13428"/>
                    <a:pt x="45063" y="12465"/>
                    <a:pt x="45012" y="11451"/>
                  </a:cubicBezTo>
                  <a:cubicBezTo>
                    <a:pt x="44994" y="10815"/>
                    <a:pt x="44823" y="10161"/>
                    <a:pt x="44702" y="9525"/>
                  </a:cubicBezTo>
                  <a:cubicBezTo>
                    <a:pt x="44651" y="9267"/>
                    <a:pt x="44582" y="9009"/>
                    <a:pt x="44547" y="8734"/>
                  </a:cubicBezTo>
                  <a:cubicBezTo>
                    <a:pt x="44479" y="8442"/>
                    <a:pt x="44616" y="8219"/>
                    <a:pt x="44891" y="8098"/>
                  </a:cubicBezTo>
                  <a:cubicBezTo>
                    <a:pt x="44998" y="8054"/>
                    <a:pt x="45103" y="8031"/>
                    <a:pt x="45202" y="8031"/>
                  </a:cubicBezTo>
                  <a:close/>
                  <a:moveTo>
                    <a:pt x="10729" y="18620"/>
                  </a:moveTo>
                  <a:cubicBezTo>
                    <a:pt x="11434" y="18620"/>
                    <a:pt x="12070" y="18827"/>
                    <a:pt x="12689" y="19136"/>
                  </a:cubicBezTo>
                  <a:cubicBezTo>
                    <a:pt x="13428" y="19497"/>
                    <a:pt x="14150" y="19893"/>
                    <a:pt x="14889" y="20271"/>
                  </a:cubicBezTo>
                  <a:cubicBezTo>
                    <a:pt x="15528" y="20598"/>
                    <a:pt x="16206" y="20784"/>
                    <a:pt x="16922" y="20784"/>
                  </a:cubicBezTo>
                  <a:cubicBezTo>
                    <a:pt x="17034" y="20784"/>
                    <a:pt x="17148" y="20779"/>
                    <a:pt x="17262" y="20770"/>
                  </a:cubicBezTo>
                  <a:cubicBezTo>
                    <a:pt x="17302" y="20764"/>
                    <a:pt x="17340" y="20762"/>
                    <a:pt x="17381" y="20762"/>
                  </a:cubicBezTo>
                  <a:cubicBezTo>
                    <a:pt x="17463" y="20762"/>
                    <a:pt x="17554" y="20770"/>
                    <a:pt x="17692" y="20770"/>
                  </a:cubicBezTo>
                  <a:cubicBezTo>
                    <a:pt x="17413" y="21110"/>
                    <a:pt x="17120" y="21381"/>
                    <a:pt x="16751" y="21381"/>
                  </a:cubicBezTo>
                  <a:cubicBezTo>
                    <a:pt x="16710" y="21381"/>
                    <a:pt x="16668" y="21378"/>
                    <a:pt x="16626" y="21371"/>
                  </a:cubicBezTo>
                  <a:cubicBezTo>
                    <a:pt x="15955" y="21303"/>
                    <a:pt x="15302" y="21199"/>
                    <a:pt x="14649" y="21010"/>
                  </a:cubicBezTo>
                  <a:cubicBezTo>
                    <a:pt x="13325" y="20649"/>
                    <a:pt x="12138" y="19979"/>
                    <a:pt x="10952" y="19291"/>
                  </a:cubicBezTo>
                  <a:cubicBezTo>
                    <a:pt x="10780" y="19205"/>
                    <a:pt x="10711" y="18913"/>
                    <a:pt x="10608" y="18724"/>
                  </a:cubicBezTo>
                  <a:cubicBezTo>
                    <a:pt x="10643" y="18689"/>
                    <a:pt x="10694" y="18655"/>
                    <a:pt x="10729" y="18620"/>
                  </a:cubicBezTo>
                  <a:close/>
                  <a:moveTo>
                    <a:pt x="39425" y="17861"/>
                  </a:moveTo>
                  <a:cubicBezTo>
                    <a:pt x="39480" y="17861"/>
                    <a:pt x="39569" y="17919"/>
                    <a:pt x="39630" y="17950"/>
                  </a:cubicBezTo>
                  <a:cubicBezTo>
                    <a:pt x="40060" y="18156"/>
                    <a:pt x="40473" y="18380"/>
                    <a:pt x="40920" y="18620"/>
                  </a:cubicBezTo>
                  <a:cubicBezTo>
                    <a:pt x="40765" y="18689"/>
                    <a:pt x="40559" y="18775"/>
                    <a:pt x="40352" y="18878"/>
                  </a:cubicBezTo>
                  <a:cubicBezTo>
                    <a:pt x="40249" y="18930"/>
                    <a:pt x="40180" y="19016"/>
                    <a:pt x="40077" y="19085"/>
                  </a:cubicBezTo>
                  <a:cubicBezTo>
                    <a:pt x="40163" y="19171"/>
                    <a:pt x="40232" y="19291"/>
                    <a:pt x="40335" y="19343"/>
                  </a:cubicBezTo>
                  <a:cubicBezTo>
                    <a:pt x="41126" y="19755"/>
                    <a:pt x="41607" y="20735"/>
                    <a:pt x="41418" y="21664"/>
                  </a:cubicBezTo>
                  <a:cubicBezTo>
                    <a:pt x="40455" y="20357"/>
                    <a:pt x="39424" y="19153"/>
                    <a:pt x="37945" y="18294"/>
                  </a:cubicBezTo>
                  <a:cubicBezTo>
                    <a:pt x="38478" y="18139"/>
                    <a:pt x="38942" y="18001"/>
                    <a:pt x="39407" y="17864"/>
                  </a:cubicBezTo>
                  <a:cubicBezTo>
                    <a:pt x="39412" y="17862"/>
                    <a:pt x="39418" y="17861"/>
                    <a:pt x="39425" y="17861"/>
                  </a:cubicBezTo>
                  <a:close/>
                  <a:moveTo>
                    <a:pt x="22798" y="2614"/>
                  </a:moveTo>
                  <a:cubicBezTo>
                    <a:pt x="22936" y="3319"/>
                    <a:pt x="22764" y="3972"/>
                    <a:pt x="22489" y="4608"/>
                  </a:cubicBezTo>
                  <a:cubicBezTo>
                    <a:pt x="21639" y="6662"/>
                    <a:pt x="20097" y="7745"/>
                    <a:pt x="17960" y="7745"/>
                  </a:cubicBezTo>
                  <a:cubicBezTo>
                    <a:pt x="17718" y="7745"/>
                    <a:pt x="17468" y="7731"/>
                    <a:pt x="17210" y="7703"/>
                  </a:cubicBezTo>
                  <a:cubicBezTo>
                    <a:pt x="16265" y="7600"/>
                    <a:pt x="15336" y="7307"/>
                    <a:pt x="14391" y="7084"/>
                  </a:cubicBezTo>
                  <a:cubicBezTo>
                    <a:pt x="13531" y="6878"/>
                    <a:pt x="12689" y="6568"/>
                    <a:pt x="11812" y="6465"/>
                  </a:cubicBezTo>
                  <a:cubicBezTo>
                    <a:pt x="11636" y="6442"/>
                    <a:pt x="11463" y="6431"/>
                    <a:pt x="11292" y="6431"/>
                  </a:cubicBezTo>
                  <a:cubicBezTo>
                    <a:pt x="9402" y="6431"/>
                    <a:pt x="7830" y="7802"/>
                    <a:pt x="7531" y="10041"/>
                  </a:cubicBezTo>
                  <a:cubicBezTo>
                    <a:pt x="7359" y="11382"/>
                    <a:pt x="7651" y="12534"/>
                    <a:pt x="8665" y="13497"/>
                  </a:cubicBezTo>
                  <a:cubicBezTo>
                    <a:pt x="9792" y="14606"/>
                    <a:pt x="11093" y="15253"/>
                    <a:pt x="12693" y="15253"/>
                  </a:cubicBezTo>
                  <a:cubicBezTo>
                    <a:pt x="12754" y="15253"/>
                    <a:pt x="12816" y="15252"/>
                    <a:pt x="12878" y="15251"/>
                  </a:cubicBezTo>
                  <a:cubicBezTo>
                    <a:pt x="13424" y="15241"/>
                    <a:pt x="13970" y="15231"/>
                    <a:pt x="14516" y="15231"/>
                  </a:cubicBezTo>
                  <a:cubicBezTo>
                    <a:pt x="14915" y="15231"/>
                    <a:pt x="15315" y="15236"/>
                    <a:pt x="15715" y="15251"/>
                  </a:cubicBezTo>
                  <a:cubicBezTo>
                    <a:pt x="16609" y="15285"/>
                    <a:pt x="17451" y="15491"/>
                    <a:pt x="18208" y="15973"/>
                  </a:cubicBezTo>
                  <a:cubicBezTo>
                    <a:pt x="18964" y="16471"/>
                    <a:pt x="19377" y="17107"/>
                    <a:pt x="19308" y="18036"/>
                  </a:cubicBezTo>
                  <a:cubicBezTo>
                    <a:pt x="19239" y="18930"/>
                    <a:pt x="19067" y="19790"/>
                    <a:pt x="18672" y="20615"/>
                  </a:cubicBezTo>
                  <a:cubicBezTo>
                    <a:pt x="18179" y="21586"/>
                    <a:pt x="17464" y="22115"/>
                    <a:pt x="16417" y="22115"/>
                  </a:cubicBezTo>
                  <a:cubicBezTo>
                    <a:pt x="16297" y="22115"/>
                    <a:pt x="16171" y="22108"/>
                    <a:pt x="16041" y="22093"/>
                  </a:cubicBezTo>
                  <a:cubicBezTo>
                    <a:pt x="14631" y="21939"/>
                    <a:pt x="13290" y="21664"/>
                    <a:pt x="12121" y="20804"/>
                  </a:cubicBezTo>
                  <a:cubicBezTo>
                    <a:pt x="11231" y="20136"/>
                    <a:pt x="10252" y="19748"/>
                    <a:pt x="9130" y="19748"/>
                  </a:cubicBezTo>
                  <a:cubicBezTo>
                    <a:pt x="9039" y="19748"/>
                    <a:pt x="8947" y="19750"/>
                    <a:pt x="8855" y="19755"/>
                  </a:cubicBezTo>
                  <a:cubicBezTo>
                    <a:pt x="8751" y="19755"/>
                    <a:pt x="8631" y="19635"/>
                    <a:pt x="8511" y="19583"/>
                  </a:cubicBezTo>
                  <a:cubicBezTo>
                    <a:pt x="8579" y="19480"/>
                    <a:pt x="8631" y="19325"/>
                    <a:pt x="8734" y="19257"/>
                  </a:cubicBezTo>
                  <a:cubicBezTo>
                    <a:pt x="8927" y="19142"/>
                    <a:pt x="9134" y="19091"/>
                    <a:pt x="9343" y="19091"/>
                  </a:cubicBezTo>
                  <a:cubicBezTo>
                    <a:pt x="9543" y="19091"/>
                    <a:pt x="9744" y="19138"/>
                    <a:pt x="9938" y="19222"/>
                  </a:cubicBezTo>
                  <a:cubicBezTo>
                    <a:pt x="10608" y="19514"/>
                    <a:pt x="11262" y="19790"/>
                    <a:pt x="11898" y="20133"/>
                  </a:cubicBezTo>
                  <a:cubicBezTo>
                    <a:pt x="13136" y="20770"/>
                    <a:pt x="14391" y="21337"/>
                    <a:pt x="15749" y="21612"/>
                  </a:cubicBezTo>
                  <a:cubicBezTo>
                    <a:pt x="16022" y="21669"/>
                    <a:pt x="16270" y="21699"/>
                    <a:pt x="16498" y="21699"/>
                  </a:cubicBezTo>
                  <a:cubicBezTo>
                    <a:pt x="17362" y="21699"/>
                    <a:pt x="17923" y="21271"/>
                    <a:pt x="18345" y="20305"/>
                  </a:cubicBezTo>
                  <a:cubicBezTo>
                    <a:pt x="18569" y="19790"/>
                    <a:pt x="18723" y="19239"/>
                    <a:pt x="18792" y="18672"/>
                  </a:cubicBezTo>
                  <a:cubicBezTo>
                    <a:pt x="18947" y="17365"/>
                    <a:pt x="18362" y="16506"/>
                    <a:pt x="17142" y="16007"/>
                  </a:cubicBezTo>
                  <a:cubicBezTo>
                    <a:pt x="16295" y="15668"/>
                    <a:pt x="15420" y="15592"/>
                    <a:pt x="14531" y="15592"/>
                  </a:cubicBezTo>
                  <a:cubicBezTo>
                    <a:pt x="14427" y="15592"/>
                    <a:pt x="14323" y="15593"/>
                    <a:pt x="14219" y="15594"/>
                  </a:cubicBezTo>
                  <a:cubicBezTo>
                    <a:pt x="13617" y="15594"/>
                    <a:pt x="13032" y="15629"/>
                    <a:pt x="12431" y="15629"/>
                  </a:cubicBezTo>
                  <a:cubicBezTo>
                    <a:pt x="10935" y="15629"/>
                    <a:pt x="9559" y="15130"/>
                    <a:pt x="8425" y="14202"/>
                  </a:cubicBezTo>
                  <a:cubicBezTo>
                    <a:pt x="6224" y="12431"/>
                    <a:pt x="6052" y="9285"/>
                    <a:pt x="7771" y="7118"/>
                  </a:cubicBezTo>
                  <a:cubicBezTo>
                    <a:pt x="8558" y="6120"/>
                    <a:pt x="9596" y="5721"/>
                    <a:pt x="10771" y="5721"/>
                  </a:cubicBezTo>
                  <a:cubicBezTo>
                    <a:pt x="10932" y="5721"/>
                    <a:pt x="11096" y="5728"/>
                    <a:pt x="11262" y="5743"/>
                  </a:cubicBezTo>
                  <a:cubicBezTo>
                    <a:pt x="11949" y="5812"/>
                    <a:pt x="12654" y="5983"/>
                    <a:pt x="13342" y="6155"/>
                  </a:cubicBezTo>
                  <a:cubicBezTo>
                    <a:pt x="14907" y="6551"/>
                    <a:pt x="16471" y="6878"/>
                    <a:pt x="18104" y="6912"/>
                  </a:cubicBezTo>
                  <a:cubicBezTo>
                    <a:pt x="18165" y="6914"/>
                    <a:pt x="18225" y="6915"/>
                    <a:pt x="18285" y="6915"/>
                  </a:cubicBezTo>
                  <a:cubicBezTo>
                    <a:pt x="19782" y="6915"/>
                    <a:pt x="20971" y="6290"/>
                    <a:pt x="21715" y="4918"/>
                  </a:cubicBezTo>
                  <a:cubicBezTo>
                    <a:pt x="22110" y="4178"/>
                    <a:pt x="22437" y="3387"/>
                    <a:pt x="22798" y="2614"/>
                  </a:cubicBezTo>
                  <a:close/>
                  <a:moveTo>
                    <a:pt x="21417" y="8463"/>
                  </a:moveTo>
                  <a:cubicBezTo>
                    <a:pt x="21903" y="8463"/>
                    <a:pt x="22376" y="8564"/>
                    <a:pt x="22781" y="8734"/>
                  </a:cubicBezTo>
                  <a:cubicBezTo>
                    <a:pt x="24139" y="9319"/>
                    <a:pt x="25446" y="10075"/>
                    <a:pt x="26753" y="10798"/>
                  </a:cubicBezTo>
                  <a:cubicBezTo>
                    <a:pt x="27857" y="11415"/>
                    <a:pt x="28992" y="11955"/>
                    <a:pt x="30259" y="11955"/>
                  </a:cubicBezTo>
                  <a:cubicBezTo>
                    <a:pt x="30334" y="11955"/>
                    <a:pt x="30408" y="11953"/>
                    <a:pt x="30483" y="11950"/>
                  </a:cubicBezTo>
                  <a:cubicBezTo>
                    <a:pt x="31257" y="11898"/>
                    <a:pt x="32014" y="11657"/>
                    <a:pt x="32770" y="11485"/>
                  </a:cubicBezTo>
                  <a:cubicBezTo>
                    <a:pt x="33217" y="11399"/>
                    <a:pt x="33664" y="11245"/>
                    <a:pt x="34111" y="11176"/>
                  </a:cubicBezTo>
                  <a:cubicBezTo>
                    <a:pt x="34182" y="11164"/>
                    <a:pt x="34252" y="11158"/>
                    <a:pt x="34320" y="11158"/>
                  </a:cubicBezTo>
                  <a:cubicBezTo>
                    <a:pt x="34744" y="11158"/>
                    <a:pt x="35104" y="11392"/>
                    <a:pt x="35401" y="11881"/>
                  </a:cubicBezTo>
                  <a:cubicBezTo>
                    <a:pt x="35280" y="11915"/>
                    <a:pt x="35160" y="11932"/>
                    <a:pt x="35091" y="11984"/>
                  </a:cubicBezTo>
                  <a:cubicBezTo>
                    <a:pt x="34644" y="12345"/>
                    <a:pt x="34180" y="12672"/>
                    <a:pt x="33802" y="13084"/>
                  </a:cubicBezTo>
                  <a:cubicBezTo>
                    <a:pt x="33372" y="13566"/>
                    <a:pt x="33028" y="14116"/>
                    <a:pt x="32650" y="14649"/>
                  </a:cubicBezTo>
                  <a:cubicBezTo>
                    <a:pt x="32020" y="15553"/>
                    <a:pt x="31183" y="15922"/>
                    <a:pt x="30208" y="15922"/>
                  </a:cubicBezTo>
                  <a:cubicBezTo>
                    <a:pt x="29959" y="15922"/>
                    <a:pt x="29701" y="15898"/>
                    <a:pt x="29435" y="15852"/>
                  </a:cubicBezTo>
                  <a:cubicBezTo>
                    <a:pt x="29384" y="15844"/>
                    <a:pt x="29332" y="15839"/>
                    <a:pt x="29281" y="15839"/>
                  </a:cubicBezTo>
                  <a:cubicBezTo>
                    <a:pt x="28933" y="15839"/>
                    <a:pt x="28587" y="16036"/>
                    <a:pt x="28437" y="16351"/>
                  </a:cubicBezTo>
                  <a:cubicBezTo>
                    <a:pt x="28283" y="16695"/>
                    <a:pt x="28403" y="17021"/>
                    <a:pt x="28799" y="17297"/>
                  </a:cubicBezTo>
                  <a:cubicBezTo>
                    <a:pt x="29224" y="17604"/>
                    <a:pt x="29747" y="17756"/>
                    <a:pt x="30283" y="17756"/>
                  </a:cubicBezTo>
                  <a:cubicBezTo>
                    <a:pt x="30917" y="17756"/>
                    <a:pt x="31569" y="17544"/>
                    <a:pt x="32100" y="17125"/>
                  </a:cubicBezTo>
                  <a:cubicBezTo>
                    <a:pt x="32289" y="16987"/>
                    <a:pt x="32461" y="16815"/>
                    <a:pt x="32650" y="16660"/>
                  </a:cubicBezTo>
                  <a:cubicBezTo>
                    <a:pt x="32942" y="16421"/>
                    <a:pt x="33259" y="16320"/>
                    <a:pt x="33609" y="16320"/>
                  </a:cubicBezTo>
                  <a:cubicBezTo>
                    <a:pt x="33836" y="16320"/>
                    <a:pt x="34077" y="16362"/>
                    <a:pt x="34335" y="16437"/>
                  </a:cubicBezTo>
                  <a:cubicBezTo>
                    <a:pt x="33716" y="16987"/>
                    <a:pt x="33561" y="17744"/>
                    <a:pt x="33252" y="18397"/>
                  </a:cubicBezTo>
                  <a:cubicBezTo>
                    <a:pt x="32925" y="19085"/>
                    <a:pt x="32375" y="19549"/>
                    <a:pt x="31601" y="19618"/>
                  </a:cubicBezTo>
                  <a:cubicBezTo>
                    <a:pt x="31563" y="19621"/>
                    <a:pt x="31524" y="19623"/>
                    <a:pt x="31485" y="19623"/>
                  </a:cubicBezTo>
                  <a:cubicBezTo>
                    <a:pt x="31156" y="19623"/>
                    <a:pt x="30806" y="19502"/>
                    <a:pt x="30483" y="19394"/>
                  </a:cubicBezTo>
                  <a:cubicBezTo>
                    <a:pt x="30226" y="19308"/>
                    <a:pt x="30019" y="19085"/>
                    <a:pt x="29761" y="18964"/>
                  </a:cubicBezTo>
                  <a:cubicBezTo>
                    <a:pt x="29617" y="18892"/>
                    <a:pt x="29468" y="18858"/>
                    <a:pt x="29322" y="18858"/>
                  </a:cubicBezTo>
                  <a:cubicBezTo>
                    <a:pt x="29015" y="18858"/>
                    <a:pt x="28722" y="19011"/>
                    <a:pt x="28523" y="19291"/>
                  </a:cubicBezTo>
                  <a:cubicBezTo>
                    <a:pt x="28248" y="19669"/>
                    <a:pt x="28283" y="20133"/>
                    <a:pt x="28644" y="20495"/>
                  </a:cubicBezTo>
                  <a:cubicBezTo>
                    <a:pt x="29091" y="20928"/>
                    <a:pt x="29624" y="21073"/>
                    <a:pt x="30191" y="21073"/>
                  </a:cubicBezTo>
                  <a:cubicBezTo>
                    <a:pt x="30344" y="21073"/>
                    <a:pt x="30499" y="21063"/>
                    <a:pt x="30655" y="21045"/>
                  </a:cubicBezTo>
                  <a:cubicBezTo>
                    <a:pt x="31171" y="20993"/>
                    <a:pt x="31670" y="20856"/>
                    <a:pt x="32186" y="20752"/>
                  </a:cubicBezTo>
                  <a:lnTo>
                    <a:pt x="32186" y="20752"/>
                  </a:lnTo>
                  <a:cubicBezTo>
                    <a:pt x="32013" y="21542"/>
                    <a:pt x="31014" y="22547"/>
                    <a:pt x="30088" y="22547"/>
                  </a:cubicBezTo>
                  <a:cubicBezTo>
                    <a:pt x="29905" y="22547"/>
                    <a:pt x="29725" y="22508"/>
                    <a:pt x="29555" y="22420"/>
                  </a:cubicBezTo>
                  <a:cubicBezTo>
                    <a:pt x="29228" y="22265"/>
                    <a:pt x="28885" y="22145"/>
                    <a:pt x="28558" y="22025"/>
                  </a:cubicBezTo>
                  <a:cubicBezTo>
                    <a:pt x="28429" y="21980"/>
                    <a:pt x="28304" y="21958"/>
                    <a:pt x="28187" y="21958"/>
                  </a:cubicBezTo>
                  <a:cubicBezTo>
                    <a:pt x="27899" y="21958"/>
                    <a:pt x="27661" y="22090"/>
                    <a:pt x="27526" y="22334"/>
                  </a:cubicBezTo>
                  <a:cubicBezTo>
                    <a:pt x="27337" y="22644"/>
                    <a:pt x="27440" y="23056"/>
                    <a:pt x="27784" y="23349"/>
                  </a:cubicBezTo>
                  <a:cubicBezTo>
                    <a:pt x="28180" y="23710"/>
                    <a:pt x="28678" y="23864"/>
                    <a:pt x="29211" y="23916"/>
                  </a:cubicBezTo>
                  <a:cubicBezTo>
                    <a:pt x="29366" y="23933"/>
                    <a:pt x="29521" y="23968"/>
                    <a:pt x="29693" y="23985"/>
                  </a:cubicBezTo>
                  <a:cubicBezTo>
                    <a:pt x="29710" y="24019"/>
                    <a:pt x="29727" y="24053"/>
                    <a:pt x="29761" y="24088"/>
                  </a:cubicBezTo>
                  <a:cubicBezTo>
                    <a:pt x="29555" y="24243"/>
                    <a:pt x="29366" y="24449"/>
                    <a:pt x="29142" y="24552"/>
                  </a:cubicBezTo>
                  <a:cubicBezTo>
                    <a:pt x="28813" y="24692"/>
                    <a:pt x="28489" y="24752"/>
                    <a:pt x="28169" y="24752"/>
                  </a:cubicBezTo>
                  <a:cubicBezTo>
                    <a:pt x="27704" y="24752"/>
                    <a:pt x="27245" y="24625"/>
                    <a:pt x="26787" y="24432"/>
                  </a:cubicBezTo>
                  <a:cubicBezTo>
                    <a:pt x="26649" y="24380"/>
                    <a:pt x="26512" y="24329"/>
                    <a:pt x="26340" y="24277"/>
                  </a:cubicBezTo>
                  <a:cubicBezTo>
                    <a:pt x="26340" y="24380"/>
                    <a:pt x="26323" y="24449"/>
                    <a:pt x="26340" y="24483"/>
                  </a:cubicBezTo>
                  <a:cubicBezTo>
                    <a:pt x="26971" y="25197"/>
                    <a:pt x="27658" y="25747"/>
                    <a:pt x="28556" y="25747"/>
                  </a:cubicBezTo>
                  <a:cubicBezTo>
                    <a:pt x="28783" y="25747"/>
                    <a:pt x="29023" y="25712"/>
                    <a:pt x="29280" y="25635"/>
                  </a:cubicBezTo>
                  <a:cubicBezTo>
                    <a:pt x="29555" y="25549"/>
                    <a:pt x="29830" y="25498"/>
                    <a:pt x="30105" y="25463"/>
                  </a:cubicBezTo>
                  <a:cubicBezTo>
                    <a:pt x="30149" y="25459"/>
                    <a:pt x="30189" y="25457"/>
                    <a:pt x="30226" y="25457"/>
                  </a:cubicBezTo>
                  <a:cubicBezTo>
                    <a:pt x="30483" y="25457"/>
                    <a:pt x="30602" y="25560"/>
                    <a:pt x="30707" y="25756"/>
                  </a:cubicBezTo>
                  <a:cubicBezTo>
                    <a:pt x="30191" y="25893"/>
                    <a:pt x="29641" y="26031"/>
                    <a:pt x="29108" y="26185"/>
                  </a:cubicBezTo>
                  <a:cubicBezTo>
                    <a:pt x="28867" y="26254"/>
                    <a:pt x="28627" y="26357"/>
                    <a:pt x="28386" y="26443"/>
                  </a:cubicBezTo>
                  <a:cubicBezTo>
                    <a:pt x="28020" y="26578"/>
                    <a:pt x="27655" y="26650"/>
                    <a:pt x="27293" y="26650"/>
                  </a:cubicBezTo>
                  <a:cubicBezTo>
                    <a:pt x="26822" y="26650"/>
                    <a:pt x="26358" y="26527"/>
                    <a:pt x="25910" y="26254"/>
                  </a:cubicBezTo>
                  <a:cubicBezTo>
                    <a:pt x="25532" y="26014"/>
                    <a:pt x="25154" y="25790"/>
                    <a:pt x="24775" y="25532"/>
                  </a:cubicBezTo>
                  <a:cubicBezTo>
                    <a:pt x="24048" y="25043"/>
                    <a:pt x="23287" y="24753"/>
                    <a:pt x="22482" y="24753"/>
                  </a:cubicBezTo>
                  <a:cubicBezTo>
                    <a:pt x="22126" y="24753"/>
                    <a:pt x="21762" y="24809"/>
                    <a:pt x="21388" y="24930"/>
                  </a:cubicBezTo>
                  <a:cubicBezTo>
                    <a:pt x="20715" y="25151"/>
                    <a:pt x="20056" y="25247"/>
                    <a:pt x="19405" y="25247"/>
                  </a:cubicBezTo>
                  <a:cubicBezTo>
                    <a:pt x="18227" y="25247"/>
                    <a:pt x="17079" y="24931"/>
                    <a:pt x="15938" y="24466"/>
                  </a:cubicBezTo>
                  <a:cubicBezTo>
                    <a:pt x="15096" y="24105"/>
                    <a:pt x="14219" y="23778"/>
                    <a:pt x="13359" y="23469"/>
                  </a:cubicBezTo>
                  <a:cubicBezTo>
                    <a:pt x="12687" y="23221"/>
                    <a:pt x="11999" y="23103"/>
                    <a:pt x="11295" y="23103"/>
                  </a:cubicBezTo>
                  <a:cubicBezTo>
                    <a:pt x="10972" y="23103"/>
                    <a:pt x="10646" y="23128"/>
                    <a:pt x="10316" y="23177"/>
                  </a:cubicBezTo>
                  <a:cubicBezTo>
                    <a:pt x="10142" y="23204"/>
                    <a:pt x="9977" y="23217"/>
                    <a:pt x="9821" y="23217"/>
                  </a:cubicBezTo>
                  <a:cubicBezTo>
                    <a:pt x="8499" y="23217"/>
                    <a:pt x="7853" y="22265"/>
                    <a:pt x="8253" y="20804"/>
                  </a:cubicBezTo>
                  <a:cubicBezTo>
                    <a:pt x="8442" y="20099"/>
                    <a:pt x="8579" y="20030"/>
                    <a:pt x="9302" y="20030"/>
                  </a:cubicBezTo>
                  <a:cubicBezTo>
                    <a:pt x="10419" y="20030"/>
                    <a:pt x="11313" y="20529"/>
                    <a:pt x="12138" y="21182"/>
                  </a:cubicBezTo>
                  <a:cubicBezTo>
                    <a:pt x="12895" y="21767"/>
                    <a:pt x="13772" y="22008"/>
                    <a:pt x="14666" y="22179"/>
                  </a:cubicBezTo>
                  <a:cubicBezTo>
                    <a:pt x="15336" y="22317"/>
                    <a:pt x="16041" y="22317"/>
                    <a:pt x="16729" y="22369"/>
                  </a:cubicBezTo>
                  <a:cubicBezTo>
                    <a:pt x="16778" y="22373"/>
                    <a:pt x="16826" y="22374"/>
                    <a:pt x="16873" y="22374"/>
                  </a:cubicBezTo>
                  <a:cubicBezTo>
                    <a:pt x="17441" y="22374"/>
                    <a:pt x="17895" y="22094"/>
                    <a:pt x="18276" y="21681"/>
                  </a:cubicBezTo>
                  <a:cubicBezTo>
                    <a:pt x="18947" y="20942"/>
                    <a:pt x="19308" y="20065"/>
                    <a:pt x="19463" y="19085"/>
                  </a:cubicBezTo>
                  <a:cubicBezTo>
                    <a:pt x="19514" y="18706"/>
                    <a:pt x="19549" y="18311"/>
                    <a:pt x="19566" y="17916"/>
                  </a:cubicBezTo>
                  <a:cubicBezTo>
                    <a:pt x="19617" y="17090"/>
                    <a:pt x="19274" y="16454"/>
                    <a:pt x="18620" y="15956"/>
                  </a:cubicBezTo>
                  <a:cubicBezTo>
                    <a:pt x="17589" y="15182"/>
                    <a:pt x="16385" y="14958"/>
                    <a:pt x="15130" y="14958"/>
                  </a:cubicBezTo>
                  <a:cubicBezTo>
                    <a:pt x="14950" y="14955"/>
                    <a:pt x="14768" y="14954"/>
                    <a:pt x="14587" y="14954"/>
                  </a:cubicBezTo>
                  <a:cubicBezTo>
                    <a:pt x="14225" y="14954"/>
                    <a:pt x="13861" y="14958"/>
                    <a:pt x="13497" y="14958"/>
                  </a:cubicBezTo>
                  <a:cubicBezTo>
                    <a:pt x="12951" y="14958"/>
                    <a:pt x="12405" y="14950"/>
                    <a:pt x="11863" y="14907"/>
                  </a:cubicBezTo>
                  <a:cubicBezTo>
                    <a:pt x="11313" y="14872"/>
                    <a:pt x="10746" y="14700"/>
                    <a:pt x="10230" y="14460"/>
                  </a:cubicBezTo>
                  <a:cubicBezTo>
                    <a:pt x="9869" y="14288"/>
                    <a:pt x="9577" y="13927"/>
                    <a:pt x="9284" y="13634"/>
                  </a:cubicBezTo>
                  <a:cubicBezTo>
                    <a:pt x="9216" y="13566"/>
                    <a:pt x="9198" y="13428"/>
                    <a:pt x="9233" y="13342"/>
                  </a:cubicBezTo>
                  <a:cubicBezTo>
                    <a:pt x="9319" y="13015"/>
                    <a:pt x="9405" y="12689"/>
                    <a:pt x="9542" y="12379"/>
                  </a:cubicBezTo>
                  <a:cubicBezTo>
                    <a:pt x="9783" y="11864"/>
                    <a:pt x="10075" y="11348"/>
                    <a:pt x="10350" y="10849"/>
                  </a:cubicBezTo>
                  <a:cubicBezTo>
                    <a:pt x="10471" y="10608"/>
                    <a:pt x="10608" y="10368"/>
                    <a:pt x="10780" y="10179"/>
                  </a:cubicBezTo>
                  <a:cubicBezTo>
                    <a:pt x="11120" y="9820"/>
                    <a:pt x="11507" y="9621"/>
                    <a:pt x="11884" y="9621"/>
                  </a:cubicBezTo>
                  <a:cubicBezTo>
                    <a:pt x="12192" y="9621"/>
                    <a:pt x="12494" y="9755"/>
                    <a:pt x="12757" y="10041"/>
                  </a:cubicBezTo>
                  <a:cubicBezTo>
                    <a:pt x="13445" y="10798"/>
                    <a:pt x="14322" y="11021"/>
                    <a:pt x="15216" y="11296"/>
                  </a:cubicBezTo>
                  <a:cubicBezTo>
                    <a:pt x="15766" y="11468"/>
                    <a:pt x="16334" y="11623"/>
                    <a:pt x="16901" y="11778"/>
                  </a:cubicBezTo>
                  <a:cubicBezTo>
                    <a:pt x="16970" y="11797"/>
                    <a:pt x="17044" y="11806"/>
                    <a:pt x="17120" y="11806"/>
                  </a:cubicBezTo>
                  <a:cubicBezTo>
                    <a:pt x="17459" y="11806"/>
                    <a:pt x="17839" y="11625"/>
                    <a:pt x="18036" y="11331"/>
                  </a:cubicBezTo>
                  <a:cubicBezTo>
                    <a:pt x="18242" y="11004"/>
                    <a:pt x="18414" y="10660"/>
                    <a:pt x="18569" y="10316"/>
                  </a:cubicBezTo>
                  <a:cubicBezTo>
                    <a:pt x="19186" y="8964"/>
                    <a:pt x="20334" y="8463"/>
                    <a:pt x="21417" y="8463"/>
                  </a:cubicBezTo>
                  <a:close/>
                  <a:moveTo>
                    <a:pt x="11605" y="23400"/>
                  </a:moveTo>
                  <a:lnTo>
                    <a:pt x="11605" y="23400"/>
                  </a:lnTo>
                  <a:cubicBezTo>
                    <a:pt x="12121" y="23486"/>
                    <a:pt x="12689" y="23606"/>
                    <a:pt x="13308" y="23710"/>
                  </a:cubicBezTo>
                  <a:cubicBezTo>
                    <a:pt x="12603" y="25377"/>
                    <a:pt x="13462" y="26650"/>
                    <a:pt x="14786" y="27337"/>
                  </a:cubicBezTo>
                  <a:cubicBezTo>
                    <a:pt x="15302" y="27612"/>
                    <a:pt x="15818" y="27870"/>
                    <a:pt x="16420" y="28180"/>
                  </a:cubicBezTo>
                  <a:cubicBezTo>
                    <a:pt x="16283" y="28194"/>
                    <a:pt x="16142" y="28200"/>
                    <a:pt x="15999" y="28200"/>
                  </a:cubicBezTo>
                  <a:cubicBezTo>
                    <a:pt x="15081" y="28200"/>
                    <a:pt x="14072" y="27924"/>
                    <a:pt x="13462" y="27492"/>
                  </a:cubicBezTo>
                  <a:cubicBezTo>
                    <a:pt x="12809" y="27028"/>
                    <a:pt x="12431" y="26392"/>
                    <a:pt x="12242" y="25635"/>
                  </a:cubicBezTo>
                  <a:cubicBezTo>
                    <a:pt x="12052" y="24896"/>
                    <a:pt x="11829" y="24174"/>
                    <a:pt x="11605" y="23400"/>
                  </a:cubicBezTo>
                  <a:close/>
                  <a:moveTo>
                    <a:pt x="22963" y="25692"/>
                  </a:moveTo>
                  <a:cubicBezTo>
                    <a:pt x="23078" y="25692"/>
                    <a:pt x="23194" y="25756"/>
                    <a:pt x="23314" y="25876"/>
                  </a:cubicBezTo>
                  <a:cubicBezTo>
                    <a:pt x="23641" y="26220"/>
                    <a:pt x="23984" y="26529"/>
                    <a:pt x="24311" y="26873"/>
                  </a:cubicBezTo>
                  <a:cubicBezTo>
                    <a:pt x="24380" y="26959"/>
                    <a:pt x="24432" y="27131"/>
                    <a:pt x="24397" y="27234"/>
                  </a:cubicBezTo>
                  <a:cubicBezTo>
                    <a:pt x="24261" y="27846"/>
                    <a:pt x="23217" y="28610"/>
                    <a:pt x="22512" y="28610"/>
                  </a:cubicBezTo>
                  <a:cubicBezTo>
                    <a:pt x="22504" y="28610"/>
                    <a:pt x="22496" y="28610"/>
                    <a:pt x="22489" y="28610"/>
                  </a:cubicBezTo>
                  <a:cubicBezTo>
                    <a:pt x="22970" y="28266"/>
                    <a:pt x="23159" y="27819"/>
                    <a:pt x="23142" y="27286"/>
                  </a:cubicBezTo>
                  <a:cubicBezTo>
                    <a:pt x="23125" y="26770"/>
                    <a:pt x="23004" y="26306"/>
                    <a:pt x="22557" y="25962"/>
                  </a:cubicBezTo>
                  <a:cubicBezTo>
                    <a:pt x="22696" y="25778"/>
                    <a:pt x="22829" y="25692"/>
                    <a:pt x="22963" y="25692"/>
                  </a:cubicBezTo>
                  <a:close/>
                  <a:moveTo>
                    <a:pt x="10841" y="23451"/>
                  </a:moveTo>
                  <a:cubicBezTo>
                    <a:pt x="11192" y="23451"/>
                    <a:pt x="11397" y="23602"/>
                    <a:pt x="11554" y="24002"/>
                  </a:cubicBezTo>
                  <a:cubicBezTo>
                    <a:pt x="11743" y="24483"/>
                    <a:pt x="11915" y="24999"/>
                    <a:pt x="12018" y="25515"/>
                  </a:cubicBezTo>
                  <a:cubicBezTo>
                    <a:pt x="12362" y="27337"/>
                    <a:pt x="13755" y="28214"/>
                    <a:pt x="15388" y="28386"/>
                  </a:cubicBezTo>
                  <a:cubicBezTo>
                    <a:pt x="15646" y="28421"/>
                    <a:pt x="15904" y="28438"/>
                    <a:pt x="16162" y="28489"/>
                  </a:cubicBezTo>
                  <a:cubicBezTo>
                    <a:pt x="15540" y="28624"/>
                    <a:pt x="14918" y="28803"/>
                    <a:pt x="14292" y="28803"/>
                  </a:cubicBezTo>
                  <a:cubicBezTo>
                    <a:pt x="13880" y="28803"/>
                    <a:pt x="13466" y="28725"/>
                    <a:pt x="13050" y="28507"/>
                  </a:cubicBezTo>
                  <a:cubicBezTo>
                    <a:pt x="12087" y="27991"/>
                    <a:pt x="11365" y="27269"/>
                    <a:pt x="11090" y="26168"/>
                  </a:cubicBezTo>
                  <a:cubicBezTo>
                    <a:pt x="11021" y="25893"/>
                    <a:pt x="10935" y="25618"/>
                    <a:pt x="10866" y="25326"/>
                  </a:cubicBezTo>
                  <a:cubicBezTo>
                    <a:pt x="10746" y="24690"/>
                    <a:pt x="10505" y="24088"/>
                    <a:pt x="9972" y="23572"/>
                  </a:cubicBezTo>
                  <a:cubicBezTo>
                    <a:pt x="10247" y="23521"/>
                    <a:pt x="10419" y="23503"/>
                    <a:pt x="10608" y="23469"/>
                  </a:cubicBezTo>
                  <a:cubicBezTo>
                    <a:pt x="10692" y="23457"/>
                    <a:pt x="10770" y="23451"/>
                    <a:pt x="10841" y="23451"/>
                  </a:cubicBezTo>
                  <a:close/>
                  <a:moveTo>
                    <a:pt x="13693" y="23890"/>
                  </a:moveTo>
                  <a:cubicBezTo>
                    <a:pt x="13764" y="23890"/>
                    <a:pt x="13847" y="23910"/>
                    <a:pt x="13944" y="23950"/>
                  </a:cubicBezTo>
                  <a:cubicBezTo>
                    <a:pt x="14803" y="24294"/>
                    <a:pt x="15663" y="24638"/>
                    <a:pt x="16523" y="24965"/>
                  </a:cubicBezTo>
                  <a:cubicBezTo>
                    <a:pt x="17443" y="25323"/>
                    <a:pt x="18364" y="25518"/>
                    <a:pt x="19291" y="25518"/>
                  </a:cubicBezTo>
                  <a:cubicBezTo>
                    <a:pt x="20008" y="25518"/>
                    <a:pt x="20729" y="25401"/>
                    <a:pt x="21457" y="25154"/>
                  </a:cubicBezTo>
                  <a:cubicBezTo>
                    <a:pt x="21921" y="24999"/>
                    <a:pt x="22454" y="25033"/>
                    <a:pt x="22953" y="24982"/>
                  </a:cubicBezTo>
                  <a:cubicBezTo>
                    <a:pt x="23073" y="24982"/>
                    <a:pt x="23194" y="25033"/>
                    <a:pt x="23228" y="25051"/>
                  </a:cubicBezTo>
                  <a:cubicBezTo>
                    <a:pt x="22643" y="25549"/>
                    <a:pt x="22059" y="26031"/>
                    <a:pt x="21491" y="26546"/>
                  </a:cubicBezTo>
                  <a:cubicBezTo>
                    <a:pt x="20999" y="26992"/>
                    <a:pt x="20376" y="27223"/>
                    <a:pt x="19732" y="27223"/>
                  </a:cubicBezTo>
                  <a:cubicBezTo>
                    <a:pt x="19206" y="27223"/>
                    <a:pt x="18667" y="27069"/>
                    <a:pt x="18173" y="26753"/>
                  </a:cubicBezTo>
                  <a:cubicBezTo>
                    <a:pt x="17657" y="26426"/>
                    <a:pt x="17176" y="26014"/>
                    <a:pt x="16626" y="25721"/>
                  </a:cubicBezTo>
                  <a:cubicBezTo>
                    <a:pt x="16265" y="25532"/>
                    <a:pt x="15818" y="25446"/>
                    <a:pt x="15405" y="25412"/>
                  </a:cubicBezTo>
                  <a:cubicBezTo>
                    <a:pt x="15399" y="25411"/>
                    <a:pt x="15392" y="25411"/>
                    <a:pt x="15386" y="25411"/>
                  </a:cubicBezTo>
                  <a:cubicBezTo>
                    <a:pt x="15211" y="25411"/>
                    <a:pt x="14922" y="25624"/>
                    <a:pt x="14872" y="25790"/>
                  </a:cubicBezTo>
                  <a:cubicBezTo>
                    <a:pt x="14803" y="25962"/>
                    <a:pt x="14872" y="26306"/>
                    <a:pt x="15010" y="26426"/>
                  </a:cubicBezTo>
                  <a:cubicBezTo>
                    <a:pt x="15319" y="26701"/>
                    <a:pt x="15697" y="26890"/>
                    <a:pt x="16041" y="27114"/>
                  </a:cubicBezTo>
                  <a:cubicBezTo>
                    <a:pt x="16437" y="27355"/>
                    <a:pt x="16849" y="27578"/>
                    <a:pt x="17210" y="27870"/>
                  </a:cubicBezTo>
                  <a:cubicBezTo>
                    <a:pt x="17485" y="28111"/>
                    <a:pt x="17554" y="28489"/>
                    <a:pt x="17468" y="28954"/>
                  </a:cubicBezTo>
                  <a:cubicBezTo>
                    <a:pt x="17365" y="28868"/>
                    <a:pt x="17279" y="28850"/>
                    <a:pt x="17245" y="28782"/>
                  </a:cubicBezTo>
                  <a:cubicBezTo>
                    <a:pt x="16952" y="28042"/>
                    <a:pt x="16265" y="27802"/>
                    <a:pt x="15646" y="27475"/>
                  </a:cubicBezTo>
                  <a:cubicBezTo>
                    <a:pt x="15199" y="27234"/>
                    <a:pt x="14717" y="27045"/>
                    <a:pt x="14305" y="26770"/>
                  </a:cubicBezTo>
                  <a:cubicBezTo>
                    <a:pt x="13548" y="26237"/>
                    <a:pt x="13170" y="25498"/>
                    <a:pt x="13256" y="24535"/>
                  </a:cubicBezTo>
                  <a:cubicBezTo>
                    <a:pt x="13273" y="24432"/>
                    <a:pt x="13308" y="24311"/>
                    <a:pt x="13342" y="24208"/>
                  </a:cubicBezTo>
                  <a:cubicBezTo>
                    <a:pt x="13415" y="24002"/>
                    <a:pt x="13522" y="23890"/>
                    <a:pt x="13693" y="23890"/>
                  </a:cubicBezTo>
                  <a:close/>
                  <a:moveTo>
                    <a:pt x="49526" y="21422"/>
                  </a:moveTo>
                  <a:cubicBezTo>
                    <a:pt x="49858" y="21422"/>
                    <a:pt x="50212" y="21546"/>
                    <a:pt x="50548" y="21801"/>
                  </a:cubicBezTo>
                  <a:cubicBezTo>
                    <a:pt x="50479" y="21818"/>
                    <a:pt x="50427" y="21818"/>
                    <a:pt x="50376" y="21818"/>
                  </a:cubicBezTo>
                  <a:cubicBezTo>
                    <a:pt x="49327" y="21818"/>
                    <a:pt x="48932" y="22059"/>
                    <a:pt x="48622" y="23056"/>
                  </a:cubicBezTo>
                  <a:cubicBezTo>
                    <a:pt x="48433" y="23692"/>
                    <a:pt x="48347" y="24363"/>
                    <a:pt x="48227" y="25016"/>
                  </a:cubicBezTo>
                  <a:cubicBezTo>
                    <a:pt x="48210" y="25102"/>
                    <a:pt x="48210" y="25188"/>
                    <a:pt x="48244" y="25240"/>
                  </a:cubicBezTo>
                  <a:cubicBezTo>
                    <a:pt x="48296" y="25377"/>
                    <a:pt x="48382" y="25498"/>
                    <a:pt x="48467" y="25618"/>
                  </a:cubicBezTo>
                  <a:cubicBezTo>
                    <a:pt x="48588" y="25532"/>
                    <a:pt x="48760" y="25498"/>
                    <a:pt x="48811" y="25377"/>
                  </a:cubicBezTo>
                  <a:cubicBezTo>
                    <a:pt x="49035" y="24862"/>
                    <a:pt x="49241" y="24329"/>
                    <a:pt x="49430" y="23796"/>
                  </a:cubicBezTo>
                  <a:cubicBezTo>
                    <a:pt x="49648" y="23173"/>
                    <a:pt x="50036" y="22804"/>
                    <a:pt x="50567" y="22804"/>
                  </a:cubicBezTo>
                  <a:cubicBezTo>
                    <a:pt x="50622" y="22804"/>
                    <a:pt x="50679" y="22807"/>
                    <a:pt x="50737" y="22816"/>
                  </a:cubicBezTo>
                  <a:cubicBezTo>
                    <a:pt x="51064" y="22850"/>
                    <a:pt x="51373" y="23056"/>
                    <a:pt x="51717" y="23194"/>
                  </a:cubicBezTo>
                  <a:cubicBezTo>
                    <a:pt x="51631" y="23297"/>
                    <a:pt x="51614" y="23331"/>
                    <a:pt x="51597" y="23331"/>
                  </a:cubicBezTo>
                  <a:cubicBezTo>
                    <a:pt x="50720" y="23331"/>
                    <a:pt x="50513" y="23469"/>
                    <a:pt x="50204" y="24311"/>
                  </a:cubicBezTo>
                  <a:cubicBezTo>
                    <a:pt x="49963" y="24948"/>
                    <a:pt x="49809" y="25601"/>
                    <a:pt x="49637" y="26254"/>
                  </a:cubicBezTo>
                  <a:cubicBezTo>
                    <a:pt x="49602" y="26340"/>
                    <a:pt x="49671" y="26461"/>
                    <a:pt x="49705" y="26581"/>
                  </a:cubicBezTo>
                  <a:cubicBezTo>
                    <a:pt x="49809" y="26529"/>
                    <a:pt x="49946" y="26495"/>
                    <a:pt x="49998" y="26409"/>
                  </a:cubicBezTo>
                  <a:cubicBezTo>
                    <a:pt x="50256" y="26031"/>
                    <a:pt x="50462" y="25652"/>
                    <a:pt x="50703" y="25274"/>
                  </a:cubicBezTo>
                  <a:cubicBezTo>
                    <a:pt x="50949" y="24896"/>
                    <a:pt x="51186" y="24707"/>
                    <a:pt x="51440" y="24707"/>
                  </a:cubicBezTo>
                  <a:cubicBezTo>
                    <a:pt x="51682" y="24707"/>
                    <a:pt x="51939" y="24879"/>
                    <a:pt x="52233" y="25223"/>
                  </a:cubicBezTo>
                  <a:cubicBezTo>
                    <a:pt x="50960" y="25773"/>
                    <a:pt x="50840" y="27028"/>
                    <a:pt x="50462" y="28111"/>
                  </a:cubicBezTo>
                  <a:cubicBezTo>
                    <a:pt x="50238" y="28747"/>
                    <a:pt x="49963" y="29297"/>
                    <a:pt x="49344" y="29624"/>
                  </a:cubicBezTo>
                  <a:cubicBezTo>
                    <a:pt x="49224" y="29693"/>
                    <a:pt x="49121" y="29830"/>
                    <a:pt x="49086" y="29968"/>
                  </a:cubicBezTo>
                  <a:cubicBezTo>
                    <a:pt x="48622" y="31584"/>
                    <a:pt x="48210" y="33200"/>
                    <a:pt x="47745" y="34799"/>
                  </a:cubicBezTo>
                  <a:cubicBezTo>
                    <a:pt x="47470" y="35779"/>
                    <a:pt x="47126" y="36725"/>
                    <a:pt x="46783" y="37688"/>
                  </a:cubicBezTo>
                  <a:cubicBezTo>
                    <a:pt x="46497" y="38477"/>
                    <a:pt x="45916" y="38840"/>
                    <a:pt x="45071" y="38840"/>
                  </a:cubicBezTo>
                  <a:cubicBezTo>
                    <a:pt x="45051" y="38840"/>
                    <a:pt x="45032" y="38840"/>
                    <a:pt x="45012" y="38840"/>
                  </a:cubicBezTo>
                  <a:cubicBezTo>
                    <a:pt x="43550" y="38822"/>
                    <a:pt x="42140" y="38633"/>
                    <a:pt x="40765" y="38117"/>
                  </a:cubicBezTo>
                  <a:cubicBezTo>
                    <a:pt x="40976" y="37743"/>
                    <a:pt x="41051" y="37623"/>
                    <a:pt x="41241" y="37623"/>
                  </a:cubicBezTo>
                  <a:cubicBezTo>
                    <a:pt x="41329" y="37623"/>
                    <a:pt x="41443" y="37649"/>
                    <a:pt x="41607" y="37688"/>
                  </a:cubicBezTo>
                  <a:cubicBezTo>
                    <a:pt x="41986" y="37774"/>
                    <a:pt x="42381" y="37825"/>
                    <a:pt x="42777" y="37877"/>
                  </a:cubicBezTo>
                  <a:cubicBezTo>
                    <a:pt x="42788" y="37879"/>
                    <a:pt x="42801" y="37880"/>
                    <a:pt x="42814" y="37880"/>
                  </a:cubicBezTo>
                  <a:cubicBezTo>
                    <a:pt x="42895" y="37880"/>
                    <a:pt x="42997" y="37838"/>
                    <a:pt x="43086" y="37808"/>
                  </a:cubicBezTo>
                  <a:cubicBezTo>
                    <a:pt x="43086" y="37774"/>
                    <a:pt x="43086" y="37739"/>
                    <a:pt x="43086" y="37705"/>
                  </a:cubicBezTo>
                  <a:cubicBezTo>
                    <a:pt x="42536" y="37567"/>
                    <a:pt x="41986" y="37430"/>
                    <a:pt x="41435" y="37309"/>
                  </a:cubicBezTo>
                  <a:cubicBezTo>
                    <a:pt x="41607" y="36910"/>
                    <a:pt x="41657" y="36791"/>
                    <a:pt x="41831" y="36791"/>
                  </a:cubicBezTo>
                  <a:cubicBezTo>
                    <a:pt x="41920" y="36791"/>
                    <a:pt x="42041" y="36822"/>
                    <a:pt x="42226" y="36862"/>
                  </a:cubicBezTo>
                  <a:cubicBezTo>
                    <a:pt x="42691" y="36966"/>
                    <a:pt x="43155" y="36983"/>
                    <a:pt x="43619" y="37017"/>
                  </a:cubicBezTo>
                  <a:cubicBezTo>
                    <a:pt x="43631" y="37020"/>
                    <a:pt x="43643" y="37021"/>
                    <a:pt x="43656" y="37021"/>
                  </a:cubicBezTo>
                  <a:cubicBezTo>
                    <a:pt x="43733" y="37021"/>
                    <a:pt x="43820" y="36980"/>
                    <a:pt x="43894" y="36966"/>
                  </a:cubicBezTo>
                  <a:lnTo>
                    <a:pt x="43894" y="36880"/>
                  </a:lnTo>
                  <a:cubicBezTo>
                    <a:pt x="43241" y="36759"/>
                    <a:pt x="42587" y="36656"/>
                    <a:pt x="41968" y="36553"/>
                  </a:cubicBezTo>
                  <a:cubicBezTo>
                    <a:pt x="42381" y="35418"/>
                    <a:pt x="42777" y="34352"/>
                    <a:pt x="43206" y="33217"/>
                  </a:cubicBezTo>
                  <a:cubicBezTo>
                    <a:pt x="43378" y="33303"/>
                    <a:pt x="43585" y="33372"/>
                    <a:pt x="43739" y="33475"/>
                  </a:cubicBezTo>
                  <a:cubicBezTo>
                    <a:pt x="44014" y="33682"/>
                    <a:pt x="44324" y="33888"/>
                    <a:pt x="44547" y="34163"/>
                  </a:cubicBezTo>
                  <a:cubicBezTo>
                    <a:pt x="44840" y="34496"/>
                    <a:pt x="45113" y="34636"/>
                    <a:pt x="45349" y="34636"/>
                  </a:cubicBezTo>
                  <a:cubicBezTo>
                    <a:pt x="45722" y="34636"/>
                    <a:pt x="46003" y="34287"/>
                    <a:pt x="46129" y="33802"/>
                  </a:cubicBezTo>
                  <a:cubicBezTo>
                    <a:pt x="46559" y="32237"/>
                    <a:pt x="46937" y="30656"/>
                    <a:pt x="47333" y="29091"/>
                  </a:cubicBezTo>
                  <a:cubicBezTo>
                    <a:pt x="47436" y="28644"/>
                    <a:pt x="47384" y="28214"/>
                    <a:pt x="47144" y="27836"/>
                  </a:cubicBezTo>
                  <a:cubicBezTo>
                    <a:pt x="46628" y="27011"/>
                    <a:pt x="46731" y="26168"/>
                    <a:pt x="47058" y="25326"/>
                  </a:cubicBezTo>
                  <a:cubicBezTo>
                    <a:pt x="47453" y="24311"/>
                    <a:pt x="47866" y="23297"/>
                    <a:pt x="48296" y="22300"/>
                  </a:cubicBezTo>
                  <a:cubicBezTo>
                    <a:pt x="48547" y="21724"/>
                    <a:pt x="49009" y="21422"/>
                    <a:pt x="49526" y="21422"/>
                  </a:cubicBezTo>
                  <a:close/>
                  <a:moveTo>
                    <a:pt x="5000" y="25478"/>
                  </a:moveTo>
                  <a:cubicBezTo>
                    <a:pt x="5018" y="25478"/>
                    <a:pt x="5036" y="25479"/>
                    <a:pt x="5055" y="25481"/>
                  </a:cubicBezTo>
                  <a:cubicBezTo>
                    <a:pt x="5313" y="25498"/>
                    <a:pt x="5588" y="25566"/>
                    <a:pt x="5811" y="25670"/>
                  </a:cubicBezTo>
                  <a:cubicBezTo>
                    <a:pt x="6671" y="26099"/>
                    <a:pt x="6843" y="26461"/>
                    <a:pt x="6585" y="27389"/>
                  </a:cubicBezTo>
                  <a:cubicBezTo>
                    <a:pt x="6482" y="27767"/>
                    <a:pt x="6344" y="28145"/>
                    <a:pt x="6258" y="28524"/>
                  </a:cubicBezTo>
                  <a:cubicBezTo>
                    <a:pt x="6138" y="28971"/>
                    <a:pt x="6258" y="29418"/>
                    <a:pt x="6516" y="29469"/>
                  </a:cubicBezTo>
                  <a:cubicBezTo>
                    <a:pt x="6562" y="29478"/>
                    <a:pt x="6605" y="29483"/>
                    <a:pt x="6645" y="29483"/>
                  </a:cubicBezTo>
                  <a:cubicBezTo>
                    <a:pt x="6979" y="29483"/>
                    <a:pt x="7116" y="29182"/>
                    <a:pt x="7238" y="28936"/>
                  </a:cubicBezTo>
                  <a:cubicBezTo>
                    <a:pt x="7720" y="28025"/>
                    <a:pt x="7926" y="27097"/>
                    <a:pt x="7462" y="26134"/>
                  </a:cubicBezTo>
                  <a:cubicBezTo>
                    <a:pt x="7517" y="26124"/>
                    <a:pt x="7572" y="26119"/>
                    <a:pt x="7628" y="26119"/>
                  </a:cubicBezTo>
                  <a:cubicBezTo>
                    <a:pt x="8158" y="26119"/>
                    <a:pt x="8665" y="26552"/>
                    <a:pt x="8665" y="27097"/>
                  </a:cubicBezTo>
                  <a:cubicBezTo>
                    <a:pt x="8648" y="27681"/>
                    <a:pt x="8579" y="28300"/>
                    <a:pt x="8390" y="28850"/>
                  </a:cubicBezTo>
                  <a:cubicBezTo>
                    <a:pt x="8064" y="29796"/>
                    <a:pt x="7634" y="30724"/>
                    <a:pt x="7187" y="31636"/>
                  </a:cubicBezTo>
                  <a:cubicBezTo>
                    <a:pt x="6843" y="32358"/>
                    <a:pt x="6276" y="32822"/>
                    <a:pt x="5536" y="33114"/>
                  </a:cubicBezTo>
                  <a:cubicBezTo>
                    <a:pt x="5261" y="33235"/>
                    <a:pt x="5003" y="33475"/>
                    <a:pt x="4831" y="33716"/>
                  </a:cubicBezTo>
                  <a:cubicBezTo>
                    <a:pt x="4230" y="34576"/>
                    <a:pt x="3972" y="35539"/>
                    <a:pt x="3869" y="36570"/>
                  </a:cubicBezTo>
                  <a:cubicBezTo>
                    <a:pt x="3765" y="37481"/>
                    <a:pt x="4075" y="37980"/>
                    <a:pt x="4986" y="38186"/>
                  </a:cubicBezTo>
                  <a:cubicBezTo>
                    <a:pt x="5743" y="38358"/>
                    <a:pt x="6533" y="38461"/>
                    <a:pt x="7307" y="38496"/>
                  </a:cubicBezTo>
                  <a:cubicBezTo>
                    <a:pt x="8459" y="38564"/>
                    <a:pt x="9061" y="39149"/>
                    <a:pt x="9336" y="40163"/>
                  </a:cubicBezTo>
                  <a:cubicBezTo>
                    <a:pt x="9628" y="41229"/>
                    <a:pt x="9164" y="42278"/>
                    <a:pt x="8270" y="42777"/>
                  </a:cubicBezTo>
                  <a:cubicBezTo>
                    <a:pt x="7687" y="43105"/>
                    <a:pt x="7070" y="43235"/>
                    <a:pt x="6437" y="43235"/>
                  </a:cubicBezTo>
                  <a:cubicBezTo>
                    <a:pt x="6173" y="43235"/>
                    <a:pt x="5907" y="43213"/>
                    <a:pt x="5639" y="43172"/>
                  </a:cubicBezTo>
                  <a:cubicBezTo>
                    <a:pt x="4797" y="43052"/>
                    <a:pt x="3937" y="43000"/>
                    <a:pt x="3146" y="42571"/>
                  </a:cubicBezTo>
                  <a:cubicBezTo>
                    <a:pt x="1393" y="41625"/>
                    <a:pt x="1049" y="40593"/>
                    <a:pt x="1393" y="38926"/>
                  </a:cubicBezTo>
                  <a:cubicBezTo>
                    <a:pt x="1719" y="37344"/>
                    <a:pt x="2270" y="35831"/>
                    <a:pt x="2682" y="34266"/>
                  </a:cubicBezTo>
                  <a:cubicBezTo>
                    <a:pt x="2734" y="34077"/>
                    <a:pt x="2699" y="33802"/>
                    <a:pt x="2613" y="33630"/>
                  </a:cubicBezTo>
                  <a:cubicBezTo>
                    <a:pt x="2235" y="32942"/>
                    <a:pt x="2201" y="32237"/>
                    <a:pt x="2373" y="31515"/>
                  </a:cubicBezTo>
                  <a:cubicBezTo>
                    <a:pt x="2613" y="30552"/>
                    <a:pt x="2871" y="29607"/>
                    <a:pt x="3129" y="28644"/>
                  </a:cubicBezTo>
                  <a:cubicBezTo>
                    <a:pt x="3473" y="27389"/>
                    <a:pt x="3422" y="27200"/>
                    <a:pt x="2373" y="26529"/>
                  </a:cubicBezTo>
                  <a:cubicBezTo>
                    <a:pt x="2568" y="26318"/>
                    <a:pt x="2904" y="26214"/>
                    <a:pt x="3240" y="26214"/>
                  </a:cubicBezTo>
                  <a:cubicBezTo>
                    <a:pt x="3615" y="26214"/>
                    <a:pt x="3988" y="26344"/>
                    <a:pt x="4161" y="26598"/>
                  </a:cubicBezTo>
                  <a:cubicBezTo>
                    <a:pt x="4230" y="26736"/>
                    <a:pt x="4264" y="26942"/>
                    <a:pt x="4230" y="27097"/>
                  </a:cubicBezTo>
                  <a:cubicBezTo>
                    <a:pt x="4178" y="27527"/>
                    <a:pt x="4075" y="27956"/>
                    <a:pt x="3989" y="28369"/>
                  </a:cubicBezTo>
                  <a:cubicBezTo>
                    <a:pt x="3972" y="28489"/>
                    <a:pt x="3937" y="28644"/>
                    <a:pt x="3989" y="28747"/>
                  </a:cubicBezTo>
                  <a:cubicBezTo>
                    <a:pt x="4040" y="28902"/>
                    <a:pt x="4144" y="29091"/>
                    <a:pt x="4281" y="29143"/>
                  </a:cubicBezTo>
                  <a:cubicBezTo>
                    <a:pt x="4295" y="29147"/>
                    <a:pt x="4311" y="29149"/>
                    <a:pt x="4329" y="29149"/>
                  </a:cubicBezTo>
                  <a:cubicBezTo>
                    <a:pt x="4446" y="29149"/>
                    <a:pt x="4634" y="29060"/>
                    <a:pt x="4694" y="28971"/>
                  </a:cubicBezTo>
                  <a:cubicBezTo>
                    <a:pt x="4883" y="28592"/>
                    <a:pt x="5055" y="28197"/>
                    <a:pt x="5210" y="27802"/>
                  </a:cubicBezTo>
                  <a:cubicBezTo>
                    <a:pt x="5278" y="27612"/>
                    <a:pt x="5244" y="27406"/>
                    <a:pt x="5278" y="27200"/>
                  </a:cubicBezTo>
                  <a:cubicBezTo>
                    <a:pt x="5364" y="26495"/>
                    <a:pt x="5141" y="25945"/>
                    <a:pt x="4402" y="25687"/>
                  </a:cubicBezTo>
                  <a:cubicBezTo>
                    <a:pt x="4419" y="25652"/>
                    <a:pt x="4419" y="25618"/>
                    <a:pt x="4436" y="25584"/>
                  </a:cubicBezTo>
                  <a:cubicBezTo>
                    <a:pt x="4624" y="25552"/>
                    <a:pt x="4812" y="25478"/>
                    <a:pt x="5000" y="25478"/>
                  </a:cubicBezTo>
                  <a:close/>
                  <a:moveTo>
                    <a:pt x="22354" y="87486"/>
                  </a:moveTo>
                  <a:cubicBezTo>
                    <a:pt x="22937" y="87486"/>
                    <a:pt x="23526" y="87564"/>
                    <a:pt x="24122" y="87737"/>
                  </a:cubicBezTo>
                  <a:cubicBezTo>
                    <a:pt x="24397" y="87806"/>
                    <a:pt x="24655" y="87926"/>
                    <a:pt x="24930" y="88012"/>
                  </a:cubicBezTo>
                  <a:cubicBezTo>
                    <a:pt x="24913" y="88046"/>
                    <a:pt x="24913" y="88064"/>
                    <a:pt x="24913" y="88098"/>
                  </a:cubicBezTo>
                  <a:cubicBezTo>
                    <a:pt x="24689" y="88081"/>
                    <a:pt x="24466" y="88064"/>
                    <a:pt x="24260" y="88046"/>
                  </a:cubicBezTo>
                  <a:cubicBezTo>
                    <a:pt x="24032" y="88027"/>
                    <a:pt x="23807" y="88018"/>
                    <a:pt x="23582" y="88018"/>
                  </a:cubicBezTo>
                  <a:cubicBezTo>
                    <a:pt x="22400" y="88018"/>
                    <a:pt x="21261" y="88272"/>
                    <a:pt x="20133" y="88648"/>
                  </a:cubicBezTo>
                  <a:cubicBezTo>
                    <a:pt x="18637" y="89147"/>
                    <a:pt x="17228" y="89834"/>
                    <a:pt x="15921" y="90711"/>
                  </a:cubicBezTo>
                  <a:cubicBezTo>
                    <a:pt x="15147" y="91210"/>
                    <a:pt x="14339" y="91623"/>
                    <a:pt x="13428" y="91812"/>
                  </a:cubicBezTo>
                  <a:cubicBezTo>
                    <a:pt x="13262" y="91846"/>
                    <a:pt x="13102" y="91863"/>
                    <a:pt x="12946" y="91863"/>
                  </a:cubicBezTo>
                  <a:cubicBezTo>
                    <a:pt x="12326" y="91863"/>
                    <a:pt x="11777" y="91601"/>
                    <a:pt x="11227" y="91176"/>
                  </a:cubicBezTo>
                  <a:cubicBezTo>
                    <a:pt x="11416" y="91158"/>
                    <a:pt x="11537" y="91141"/>
                    <a:pt x="11674" y="91141"/>
                  </a:cubicBezTo>
                  <a:cubicBezTo>
                    <a:pt x="12723" y="91107"/>
                    <a:pt x="13720" y="90883"/>
                    <a:pt x="14666" y="90402"/>
                  </a:cubicBezTo>
                  <a:cubicBezTo>
                    <a:pt x="16144" y="89645"/>
                    <a:pt x="17623" y="88854"/>
                    <a:pt x="19136" y="88201"/>
                  </a:cubicBezTo>
                  <a:cubicBezTo>
                    <a:pt x="20181" y="87763"/>
                    <a:pt x="21255" y="87486"/>
                    <a:pt x="22354" y="87486"/>
                  </a:cubicBezTo>
                  <a:close/>
                  <a:moveTo>
                    <a:pt x="37500" y="18483"/>
                  </a:moveTo>
                  <a:cubicBezTo>
                    <a:pt x="37659" y="18483"/>
                    <a:pt x="37831" y="18541"/>
                    <a:pt x="37962" y="18620"/>
                  </a:cubicBezTo>
                  <a:cubicBezTo>
                    <a:pt x="39390" y="19497"/>
                    <a:pt x="40490" y="20701"/>
                    <a:pt x="41332" y="22128"/>
                  </a:cubicBezTo>
                  <a:cubicBezTo>
                    <a:pt x="42863" y="24776"/>
                    <a:pt x="43671" y="27612"/>
                    <a:pt x="43275" y="30690"/>
                  </a:cubicBezTo>
                  <a:cubicBezTo>
                    <a:pt x="43017" y="32684"/>
                    <a:pt x="42605" y="34662"/>
                    <a:pt x="41521" y="36398"/>
                  </a:cubicBezTo>
                  <a:cubicBezTo>
                    <a:pt x="41074" y="37137"/>
                    <a:pt x="40524" y="37860"/>
                    <a:pt x="39888" y="38427"/>
                  </a:cubicBezTo>
                  <a:cubicBezTo>
                    <a:pt x="38169" y="39957"/>
                    <a:pt x="36432" y="41522"/>
                    <a:pt x="34558" y="42846"/>
                  </a:cubicBezTo>
                  <a:cubicBezTo>
                    <a:pt x="33062" y="43894"/>
                    <a:pt x="31343" y="44651"/>
                    <a:pt x="29693" y="45511"/>
                  </a:cubicBezTo>
                  <a:cubicBezTo>
                    <a:pt x="27853" y="46473"/>
                    <a:pt x="25893" y="47127"/>
                    <a:pt x="23933" y="47780"/>
                  </a:cubicBezTo>
                  <a:cubicBezTo>
                    <a:pt x="22386" y="48279"/>
                    <a:pt x="20873" y="48915"/>
                    <a:pt x="19738" y="50153"/>
                  </a:cubicBezTo>
                  <a:cubicBezTo>
                    <a:pt x="19377" y="50531"/>
                    <a:pt x="19067" y="50995"/>
                    <a:pt x="18827" y="51477"/>
                  </a:cubicBezTo>
                  <a:cubicBezTo>
                    <a:pt x="18225" y="52680"/>
                    <a:pt x="18964" y="53918"/>
                    <a:pt x="20305" y="54038"/>
                  </a:cubicBezTo>
                  <a:cubicBezTo>
                    <a:pt x="20502" y="54053"/>
                    <a:pt x="20697" y="54060"/>
                    <a:pt x="20890" y="54060"/>
                  </a:cubicBezTo>
                  <a:cubicBezTo>
                    <a:pt x="21832" y="54060"/>
                    <a:pt x="22742" y="53891"/>
                    <a:pt x="23641" y="53591"/>
                  </a:cubicBezTo>
                  <a:cubicBezTo>
                    <a:pt x="27062" y="52508"/>
                    <a:pt x="30466" y="51391"/>
                    <a:pt x="33888" y="50307"/>
                  </a:cubicBezTo>
                  <a:cubicBezTo>
                    <a:pt x="34791" y="50029"/>
                    <a:pt x="35706" y="49912"/>
                    <a:pt x="36626" y="49912"/>
                  </a:cubicBezTo>
                  <a:cubicBezTo>
                    <a:pt x="37299" y="49912"/>
                    <a:pt x="37974" y="49975"/>
                    <a:pt x="38650" y="50084"/>
                  </a:cubicBezTo>
                  <a:cubicBezTo>
                    <a:pt x="40043" y="50307"/>
                    <a:pt x="41435" y="50600"/>
                    <a:pt x="42794" y="50995"/>
                  </a:cubicBezTo>
                  <a:cubicBezTo>
                    <a:pt x="44307" y="51408"/>
                    <a:pt x="45682" y="52164"/>
                    <a:pt x="46886" y="53196"/>
                  </a:cubicBezTo>
                  <a:cubicBezTo>
                    <a:pt x="48725" y="54743"/>
                    <a:pt x="50496" y="56394"/>
                    <a:pt x="51631" y="58577"/>
                  </a:cubicBezTo>
                  <a:cubicBezTo>
                    <a:pt x="52783" y="60778"/>
                    <a:pt x="53247" y="63133"/>
                    <a:pt x="52989" y="65609"/>
                  </a:cubicBezTo>
                  <a:cubicBezTo>
                    <a:pt x="52955" y="65988"/>
                    <a:pt x="52800" y="66349"/>
                    <a:pt x="52714" y="66710"/>
                  </a:cubicBezTo>
                  <a:cubicBezTo>
                    <a:pt x="52112" y="69151"/>
                    <a:pt x="50789" y="71214"/>
                    <a:pt x="49430" y="73260"/>
                  </a:cubicBezTo>
                  <a:cubicBezTo>
                    <a:pt x="48278" y="74980"/>
                    <a:pt x="47040" y="76613"/>
                    <a:pt x="45407" y="77920"/>
                  </a:cubicBezTo>
                  <a:cubicBezTo>
                    <a:pt x="43585" y="79381"/>
                    <a:pt x="41504" y="80413"/>
                    <a:pt x="39304" y="81203"/>
                  </a:cubicBezTo>
                  <a:cubicBezTo>
                    <a:pt x="36238" y="82293"/>
                    <a:pt x="33099" y="82776"/>
                    <a:pt x="29905" y="82776"/>
                  </a:cubicBezTo>
                  <a:cubicBezTo>
                    <a:pt x="28763" y="82776"/>
                    <a:pt x="27615" y="82714"/>
                    <a:pt x="26460" y="82596"/>
                  </a:cubicBezTo>
                  <a:cubicBezTo>
                    <a:pt x="23778" y="82321"/>
                    <a:pt x="21113" y="82012"/>
                    <a:pt x="18431" y="81822"/>
                  </a:cubicBezTo>
                  <a:cubicBezTo>
                    <a:pt x="18109" y="81803"/>
                    <a:pt x="17788" y="81793"/>
                    <a:pt x="17468" y="81793"/>
                  </a:cubicBezTo>
                  <a:cubicBezTo>
                    <a:pt x="15836" y="81793"/>
                    <a:pt x="14224" y="82053"/>
                    <a:pt x="12671" y="82613"/>
                  </a:cubicBezTo>
                  <a:cubicBezTo>
                    <a:pt x="11760" y="82940"/>
                    <a:pt x="10935" y="83387"/>
                    <a:pt x="10178" y="83989"/>
                  </a:cubicBezTo>
                  <a:cubicBezTo>
                    <a:pt x="8132" y="85657"/>
                    <a:pt x="7995" y="88734"/>
                    <a:pt x="9938" y="90539"/>
                  </a:cubicBezTo>
                  <a:cubicBezTo>
                    <a:pt x="11468" y="91966"/>
                    <a:pt x="13273" y="92878"/>
                    <a:pt x="15405" y="92929"/>
                  </a:cubicBezTo>
                  <a:cubicBezTo>
                    <a:pt x="15789" y="92942"/>
                    <a:pt x="16172" y="92946"/>
                    <a:pt x="16554" y="92946"/>
                  </a:cubicBezTo>
                  <a:cubicBezTo>
                    <a:pt x="17469" y="92946"/>
                    <a:pt x="18380" y="92921"/>
                    <a:pt x="19289" y="92921"/>
                  </a:cubicBezTo>
                  <a:cubicBezTo>
                    <a:pt x="19565" y="92921"/>
                    <a:pt x="19841" y="92923"/>
                    <a:pt x="20116" y="92929"/>
                  </a:cubicBezTo>
                  <a:cubicBezTo>
                    <a:pt x="21062" y="92946"/>
                    <a:pt x="21990" y="93067"/>
                    <a:pt x="22919" y="93170"/>
                  </a:cubicBezTo>
                  <a:cubicBezTo>
                    <a:pt x="23090" y="93187"/>
                    <a:pt x="23262" y="93290"/>
                    <a:pt x="23434" y="93411"/>
                  </a:cubicBezTo>
                  <a:cubicBezTo>
                    <a:pt x="23314" y="93428"/>
                    <a:pt x="23194" y="93428"/>
                    <a:pt x="23090" y="93445"/>
                  </a:cubicBezTo>
                  <a:cubicBezTo>
                    <a:pt x="21887" y="93669"/>
                    <a:pt x="20683" y="93875"/>
                    <a:pt x="19497" y="94133"/>
                  </a:cubicBezTo>
                  <a:cubicBezTo>
                    <a:pt x="18397" y="94373"/>
                    <a:pt x="17296" y="94700"/>
                    <a:pt x="16179" y="94941"/>
                  </a:cubicBezTo>
                  <a:cubicBezTo>
                    <a:pt x="15045" y="95182"/>
                    <a:pt x="13915" y="95325"/>
                    <a:pt x="12791" y="95325"/>
                  </a:cubicBezTo>
                  <a:cubicBezTo>
                    <a:pt x="11511" y="95325"/>
                    <a:pt x="10238" y="95139"/>
                    <a:pt x="8975" y="94700"/>
                  </a:cubicBezTo>
                  <a:cubicBezTo>
                    <a:pt x="6619" y="93892"/>
                    <a:pt x="5106" y="92293"/>
                    <a:pt x="4591" y="89817"/>
                  </a:cubicBezTo>
                  <a:cubicBezTo>
                    <a:pt x="4247" y="88081"/>
                    <a:pt x="4367" y="86327"/>
                    <a:pt x="4608" y="84573"/>
                  </a:cubicBezTo>
                  <a:cubicBezTo>
                    <a:pt x="4952" y="81908"/>
                    <a:pt x="6172" y="79605"/>
                    <a:pt x="7651" y="77473"/>
                  </a:cubicBezTo>
                  <a:cubicBezTo>
                    <a:pt x="9680" y="74550"/>
                    <a:pt x="12585" y="72865"/>
                    <a:pt x="15990" y="71988"/>
                  </a:cubicBezTo>
                  <a:cubicBezTo>
                    <a:pt x="18517" y="71352"/>
                    <a:pt x="21096" y="71197"/>
                    <a:pt x="23675" y="70922"/>
                  </a:cubicBezTo>
                  <a:cubicBezTo>
                    <a:pt x="26340" y="70647"/>
                    <a:pt x="29005" y="70303"/>
                    <a:pt x="31635" y="69718"/>
                  </a:cubicBezTo>
                  <a:cubicBezTo>
                    <a:pt x="32891" y="69426"/>
                    <a:pt x="33922" y="68429"/>
                    <a:pt x="34111" y="67277"/>
                  </a:cubicBezTo>
                  <a:cubicBezTo>
                    <a:pt x="34318" y="65988"/>
                    <a:pt x="33509" y="64939"/>
                    <a:pt x="32203" y="64887"/>
                  </a:cubicBezTo>
                  <a:cubicBezTo>
                    <a:pt x="32142" y="64885"/>
                    <a:pt x="32080" y="64884"/>
                    <a:pt x="32018" y="64884"/>
                  </a:cubicBezTo>
                  <a:cubicBezTo>
                    <a:pt x="31591" y="64884"/>
                    <a:pt x="31144" y="64935"/>
                    <a:pt x="30724" y="65025"/>
                  </a:cubicBezTo>
                  <a:cubicBezTo>
                    <a:pt x="28300" y="65541"/>
                    <a:pt x="25893" y="66108"/>
                    <a:pt x="23451" y="66641"/>
                  </a:cubicBezTo>
                  <a:cubicBezTo>
                    <a:pt x="20924" y="67191"/>
                    <a:pt x="18362" y="67707"/>
                    <a:pt x="15766" y="67827"/>
                  </a:cubicBezTo>
                  <a:cubicBezTo>
                    <a:pt x="15590" y="67835"/>
                    <a:pt x="15414" y="67838"/>
                    <a:pt x="15239" y="67838"/>
                  </a:cubicBezTo>
                  <a:cubicBezTo>
                    <a:pt x="13761" y="67838"/>
                    <a:pt x="12336" y="67580"/>
                    <a:pt x="10952" y="67088"/>
                  </a:cubicBezTo>
                  <a:cubicBezTo>
                    <a:pt x="9405" y="66555"/>
                    <a:pt x="7909" y="65953"/>
                    <a:pt x="6482" y="65162"/>
                  </a:cubicBezTo>
                  <a:cubicBezTo>
                    <a:pt x="4161" y="63890"/>
                    <a:pt x="2665" y="61964"/>
                    <a:pt x="1754" y="59523"/>
                  </a:cubicBezTo>
                  <a:cubicBezTo>
                    <a:pt x="894" y="57219"/>
                    <a:pt x="447" y="54829"/>
                    <a:pt x="653" y="52353"/>
                  </a:cubicBezTo>
                  <a:cubicBezTo>
                    <a:pt x="722" y="51528"/>
                    <a:pt x="929" y="50686"/>
                    <a:pt x="1100" y="49860"/>
                  </a:cubicBezTo>
                  <a:cubicBezTo>
                    <a:pt x="1513" y="47969"/>
                    <a:pt x="2132" y="46147"/>
                    <a:pt x="3009" y="44410"/>
                  </a:cubicBezTo>
                  <a:cubicBezTo>
                    <a:pt x="3009" y="44393"/>
                    <a:pt x="3026" y="44359"/>
                    <a:pt x="3026" y="44341"/>
                  </a:cubicBezTo>
                  <a:cubicBezTo>
                    <a:pt x="3419" y="43556"/>
                    <a:pt x="3581" y="43306"/>
                    <a:pt x="4047" y="43306"/>
                  </a:cubicBezTo>
                  <a:cubicBezTo>
                    <a:pt x="4255" y="43306"/>
                    <a:pt x="4524" y="43356"/>
                    <a:pt x="4900" y="43430"/>
                  </a:cubicBezTo>
                  <a:cubicBezTo>
                    <a:pt x="5364" y="43525"/>
                    <a:pt x="5829" y="43581"/>
                    <a:pt x="6293" y="43581"/>
                  </a:cubicBezTo>
                  <a:cubicBezTo>
                    <a:pt x="6757" y="43581"/>
                    <a:pt x="7221" y="43525"/>
                    <a:pt x="7685" y="43396"/>
                  </a:cubicBezTo>
                  <a:cubicBezTo>
                    <a:pt x="9508" y="42897"/>
                    <a:pt x="10299" y="41092"/>
                    <a:pt x="9439" y="39407"/>
                  </a:cubicBezTo>
                  <a:cubicBezTo>
                    <a:pt x="9405" y="39338"/>
                    <a:pt x="9370" y="39269"/>
                    <a:pt x="9319" y="39166"/>
                  </a:cubicBezTo>
                  <a:cubicBezTo>
                    <a:pt x="9473" y="39097"/>
                    <a:pt x="9611" y="39029"/>
                    <a:pt x="9749" y="38977"/>
                  </a:cubicBezTo>
                  <a:cubicBezTo>
                    <a:pt x="11726" y="38100"/>
                    <a:pt x="13806" y="37567"/>
                    <a:pt x="15921" y="37069"/>
                  </a:cubicBezTo>
                  <a:cubicBezTo>
                    <a:pt x="17331" y="36742"/>
                    <a:pt x="18723" y="36381"/>
                    <a:pt x="20082" y="35900"/>
                  </a:cubicBezTo>
                  <a:cubicBezTo>
                    <a:pt x="21956" y="35263"/>
                    <a:pt x="23503" y="34146"/>
                    <a:pt x="24621" y="32478"/>
                  </a:cubicBezTo>
                  <a:cubicBezTo>
                    <a:pt x="26185" y="30157"/>
                    <a:pt x="25859" y="27716"/>
                    <a:pt x="23709" y="25910"/>
                  </a:cubicBezTo>
                  <a:cubicBezTo>
                    <a:pt x="23572" y="25790"/>
                    <a:pt x="23417" y="25670"/>
                    <a:pt x="23228" y="25515"/>
                  </a:cubicBezTo>
                  <a:cubicBezTo>
                    <a:pt x="23421" y="25422"/>
                    <a:pt x="23607" y="25375"/>
                    <a:pt x="23784" y="25375"/>
                  </a:cubicBezTo>
                  <a:cubicBezTo>
                    <a:pt x="23968" y="25375"/>
                    <a:pt x="24144" y="25427"/>
                    <a:pt x="24311" y="25532"/>
                  </a:cubicBezTo>
                  <a:cubicBezTo>
                    <a:pt x="24793" y="25824"/>
                    <a:pt x="25257" y="26134"/>
                    <a:pt x="25721" y="26426"/>
                  </a:cubicBezTo>
                  <a:cubicBezTo>
                    <a:pt x="26220" y="26724"/>
                    <a:pt x="26735" y="26860"/>
                    <a:pt x="27257" y="26860"/>
                  </a:cubicBezTo>
                  <a:cubicBezTo>
                    <a:pt x="27671" y="26860"/>
                    <a:pt x="28089" y="26775"/>
                    <a:pt x="28506" y="26615"/>
                  </a:cubicBezTo>
                  <a:cubicBezTo>
                    <a:pt x="28902" y="26478"/>
                    <a:pt x="29297" y="26306"/>
                    <a:pt x="29675" y="26168"/>
                  </a:cubicBezTo>
                  <a:cubicBezTo>
                    <a:pt x="29898" y="26094"/>
                    <a:pt x="30120" y="26045"/>
                    <a:pt x="30342" y="26045"/>
                  </a:cubicBezTo>
                  <a:cubicBezTo>
                    <a:pt x="30533" y="26045"/>
                    <a:pt x="30723" y="26081"/>
                    <a:pt x="30913" y="26168"/>
                  </a:cubicBezTo>
                  <a:cubicBezTo>
                    <a:pt x="30941" y="26185"/>
                    <a:pt x="30973" y="26191"/>
                    <a:pt x="31008" y="26191"/>
                  </a:cubicBezTo>
                  <a:cubicBezTo>
                    <a:pt x="31085" y="26191"/>
                    <a:pt x="31175" y="26163"/>
                    <a:pt x="31257" y="26151"/>
                  </a:cubicBezTo>
                  <a:cubicBezTo>
                    <a:pt x="31223" y="26048"/>
                    <a:pt x="31240" y="25910"/>
                    <a:pt x="31171" y="25807"/>
                  </a:cubicBezTo>
                  <a:cubicBezTo>
                    <a:pt x="30905" y="25371"/>
                    <a:pt x="30638" y="25174"/>
                    <a:pt x="30239" y="25174"/>
                  </a:cubicBezTo>
                  <a:cubicBezTo>
                    <a:pt x="30072" y="25174"/>
                    <a:pt x="29881" y="25208"/>
                    <a:pt x="29658" y="25274"/>
                  </a:cubicBezTo>
                  <a:cubicBezTo>
                    <a:pt x="29298" y="25373"/>
                    <a:pt x="28937" y="25457"/>
                    <a:pt x="28572" y="25457"/>
                  </a:cubicBezTo>
                  <a:cubicBezTo>
                    <a:pt x="28363" y="25457"/>
                    <a:pt x="28152" y="25429"/>
                    <a:pt x="27939" y="25360"/>
                  </a:cubicBezTo>
                  <a:cubicBezTo>
                    <a:pt x="27750" y="25309"/>
                    <a:pt x="27578" y="25205"/>
                    <a:pt x="27457" y="25033"/>
                  </a:cubicBezTo>
                  <a:lnTo>
                    <a:pt x="27457" y="25033"/>
                  </a:lnTo>
                  <a:cubicBezTo>
                    <a:pt x="27694" y="25047"/>
                    <a:pt x="27942" y="25073"/>
                    <a:pt x="28182" y="25073"/>
                  </a:cubicBezTo>
                  <a:cubicBezTo>
                    <a:pt x="28239" y="25073"/>
                    <a:pt x="28296" y="25071"/>
                    <a:pt x="28352" y="25068"/>
                  </a:cubicBezTo>
                  <a:cubicBezTo>
                    <a:pt x="28953" y="25051"/>
                    <a:pt x="29503" y="24879"/>
                    <a:pt x="29899" y="24380"/>
                  </a:cubicBezTo>
                  <a:cubicBezTo>
                    <a:pt x="30002" y="24260"/>
                    <a:pt x="30088" y="24019"/>
                    <a:pt x="30036" y="23882"/>
                  </a:cubicBezTo>
                  <a:cubicBezTo>
                    <a:pt x="30002" y="23761"/>
                    <a:pt x="29761" y="23692"/>
                    <a:pt x="29607" y="23658"/>
                  </a:cubicBezTo>
                  <a:cubicBezTo>
                    <a:pt x="29177" y="23538"/>
                    <a:pt x="28747" y="23469"/>
                    <a:pt x="28317" y="23349"/>
                  </a:cubicBezTo>
                  <a:cubicBezTo>
                    <a:pt x="28214" y="23331"/>
                    <a:pt x="28111" y="23228"/>
                    <a:pt x="28008" y="23142"/>
                  </a:cubicBezTo>
                  <a:cubicBezTo>
                    <a:pt x="27801" y="22970"/>
                    <a:pt x="27681" y="22747"/>
                    <a:pt x="27836" y="22472"/>
                  </a:cubicBezTo>
                  <a:cubicBezTo>
                    <a:pt x="27917" y="22330"/>
                    <a:pt x="28034" y="22284"/>
                    <a:pt x="28162" y="22284"/>
                  </a:cubicBezTo>
                  <a:cubicBezTo>
                    <a:pt x="28251" y="22284"/>
                    <a:pt x="28346" y="22306"/>
                    <a:pt x="28437" y="22334"/>
                  </a:cubicBezTo>
                  <a:cubicBezTo>
                    <a:pt x="28781" y="22455"/>
                    <a:pt x="29125" y="22575"/>
                    <a:pt x="29469" y="22712"/>
                  </a:cubicBezTo>
                  <a:cubicBezTo>
                    <a:pt x="29694" y="22802"/>
                    <a:pt x="29912" y="22846"/>
                    <a:pt x="30126" y="22846"/>
                  </a:cubicBezTo>
                  <a:cubicBezTo>
                    <a:pt x="30404" y="22846"/>
                    <a:pt x="30676" y="22772"/>
                    <a:pt x="30948" y="22626"/>
                  </a:cubicBezTo>
                  <a:cubicBezTo>
                    <a:pt x="31653" y="22265"/>
                    <a:pt x="32134" y="21664"/>
                    <a:pt x="32495" y="20959"/>
                  </a:cubicBezTo>
                  <a:cubicBezTo>
                    <a:pt x="32547" y="20856"/>
                    <a:pt x="32581" y="20632"/>
                    <a:pt x="32512" y="20580"/>
                  </a:cubicBezTo>
                  <a:cubicBezTo>
                    <a:pt x="32441" y="20509"/>
                    <a:pt x="32297" y="20473"/>
                    <a:pt x="32182" y="20473"/>
                  </a:cubicBezTo>
                  <a:cubicBezTo>
                    <a:pt x="32159" y="20473"/>
                    <a:pt x="32137" y="20474"/>
                    <a:pt x="32117" y="20477"/>
                  </a:cubicBezTo>
                  <a:cubicBezTo>
                    <a:pt x="31739" y="20546"/>
                    <a:pt x="31360" y="20632"/>
                    <a:pt x="30999" y="20718"/>
                  </a:cubicBezTo>
                  <a:cubicBezTo>
                    <a:pt x="30768" y="20770"/>
                    <a:pt x="30538" y="20800"/>
                    <a:pt x="30308" y="20800"/>
                  </a:cubicBezTo>
                  <a:cubicBezTo>
                    <a:pt x="30008" y="20800"/>
                    <a:pt x="29710" y="20749"/>
                    <a:pt x="29418" y="20632"/>
                  </a:cubicBezTo>
                  <a:cubicBezTo>
                    <a:pt x="29177" y="20529"/>
                    <a:pt x="28936" y="20340"/>
                    <a:pt x="28799" y="20116"/>
                  </a:cubicBezTo>
                  <a:cubicBezTo>
                    <a:pt x="28695" y="19979"/>
                    <a:pt x="28695" y="19635"/>
                    <a:pt x="28799" y="19514"/>
                  </a:cubicBezTo>
                  <a:cubicBezTo>
                    <a:pt x="28927" y="19354"/>
                    <a:pt x="29192" y="19238"/>
                    <a:pt x="29394" y="19238"/>
                  </a:cubicBezTo>
                  <a:cubicBezTo>
                    <a:pt x="29408" y="19238"/>
                    <a:pt x="29422" y="19238"/>
                    <a:pt x="29435" y="19239"/>
                  </a:cubicBezTo>
                  <a:cubicBezTo>
                    <a:pt x="29675" y="19257"/>
                    <a:pt x="29933" y="19429"/>
                    <a:pt x="30140" y="19583"/>
                  </a:cubicBezTo>
                  <a:cubicBezTo>
                    <a:pt x="30574" y="19887"/>
                    <a:pt x="31022" y="20020"/>
                    <a:pt x="31493" y="20020"/>
                  </a:cubicBezTo>
                  <a:cubicBezTo>
                    <a:pt x="31767" y="20020"/>
                    <a:pt x="32049" y="19975"/>
                    <a:pt x="32340" y="19893"/>
                  </a:cubicBezTo>
                  <a:cubicBezTo>
                    <a:pt x="34008" y="19394"/>
                    <a:pt x="35693" y="18947"/>
                    <a:pt x="37361" y="18500"/>
                  </a:cubicBezTo>
                  <a:cubicBezTo>
                    <a:pt x="37405" y="18488"/>
                    <a:pt x="37452" y="18483"/>
                    <a:pt x="37500" y="18483"/>
                  </a:cubicBezTo>
                  <a:close/>
                  <a:moveTo>
                    <a:pt x="24456" y="88216"/>
                  </a:moveTo>
                  <a:cubicBezTo>
                    <a:pt x="24694" y="88216"/>
                    <a:pt x="24939" y="88308"/>
                    <a:pt x="25257" y="88356"/>
                  </a:cubicBezTo>
                  <a:cubicBezTo>
                    <a:pt x="25119" y="88459"/>
                    <a:pt x="25050" y="88528"/>
                    <a:pt x="24982" y="88579"/>
                  </a:cubicBezTo>
                  <a:cubicBezTo>
                    <a:pt x="24621" y="88872"/>
                    <a:pt x="24225" y="89130"/>
                    <a:pt x="23881" y="89456"/>
                  </a:cubicBezTo>
                  <a:cubicBezTo>
                    <a:pt x="23520" y="89800"/>
                    <a:pt x="23434" y="90264"/>
                    <a:pt x="23641" y="90746"/>
                  </a:cubicBezTo>
                  <a:cubicBezTo>
                    <a:pt x="23830" y="91227"/>
                    <a:pt x="24260" y="91416"/>
                    <a:pt x="24741" y="91433"/>
                  </a:cubicBezTo>
                  <a:cubicBezTo>
                    <a:pt x="25050" y="91433"/>
                    <a:pt x="25377" y="91330"/>
                    <a:pt x="25687" y="91227"/>
                  </a:cubicBezTo>
                  <a:cubicBezTo>
                    <a:pt x="26030" y="91107"/>
                    <a:pt x="26357" y="90918"/>
                    <a:pt x="26684" y="90746"/>
                  </a:cubicBezTo>
                  <a:cubicBezTo>
                    <a:pt x="27308" y="90451"/>
                    <a:pt x="27947" y="90328"/>
                    <a:pt x="28601" y="90328"/>
                  </a:cubicBezTo>
                  <a:cubicBezTo>
                    <a:pt x="28938" y="90328"/>
                    <a:pt x="29279" y="90361"/>
                    <a:pt x="29624" y="90419"/>
                  </a:cubicBezTo>
                  <a:cubicBezTo>
                    <a:pt x="30552" y="90591"/>
                    <a:pt x="30999" y="91279"/>
                    <a:pt x="31412" y="92087"/>
                  </a:cubicBezTo>
                  <a:cubicBezTo>
                    <a:pt x="31251" y="92087"/>
                    <a:pt x="31106" y="92079"/>
                    <a:pt x="30971" y="92079"/>
                  </a:cubicBezTo>
                  <a:cubicBezTo>
                    <a:pt x="30904" y="92079"/>
                    <a:pt x="30839" y="92081"/>
                    <a:pt x="30776" y="92087"/>
                  </a:cubicBezTo>
                  <a:cubicBezTo>
                    <a:pt x="30088" y="92138"/>
                    <a:pt x="29521" y="92413"/>
                    <a:pt x="29177" y="93032"/>
                  </a:cubicBezTo>
                  <a:cubicBezTo>
                    <a:pt x="28919" y="93445"/>
                    <a:pt x="29005" y="93909"/>
                    <a:pt x="29366" y="94236"/>
                  </a:cubicBezTo>
                  <a:cubicBezTo>
                    <a:pt x="29754" y="94594"/>
                    <a:pt x="30219" y="94745"/>
                    <a:pt x="30718" y="94745"/>
                  </a:cubicBezTo>
                  <a:cubicBezTo>
                    <a:pt x="30794" y="94745"/>
                    <a:pt x="30870" y="94741"/>
                    <a:pt x="30948" y="94734"/>
                  </a:cubicBezTo>
                  <a:cubicBezTo>
                    <a:pt x="31446" y="94717"/>
                    <a:pt x="31945" y="94580"/>
                    <a:pt x="32426" y="94477"/>
                  </a:cubicBezTo>
                  <a:cubicBezTo>
                    <a:pt x="33166" y="94322"/>
                    <a:pt x="33888" y="94081"/>
                    <a:pt x="34610" y="93978"/>
                  </a:cubicBezTo>
                  <a:cubicBezTo>
                    <a:pt x="34702" y="93964"/>
                    <a:pt x="34792" y="93957"/>
                    <a:pt x="34880" y="93957"/>
                  </a:cubicBezTo>
                  <a:cubicBezTo>
                    <a:pt x="35455" y="93957"/>
                    <a:pt x="35954" y="94241"/>
                    <a:pt x="36312" y="94717"/>
                  </a:cubicBezTo>
                  <a:cubicBezTo>
                    <a:pt x="36673" y="95199"/>
                    <a:pt x="36948" y="95749"/>
                    <a:pt x="37258" y="96265"/>
                  </a:cubicBezTo>
                  <a:cubicBezTo>
                    <a:pt x="37223" y="96299"/>
                    <a:pt x="37189" y="96333"/>
                    <a:pt x="37154" y="96368"/>
                  </a:cubicBezTo>
                  <a:cubicBezTo>
                    <a:pt x="37000" y="96333"/>
                    <a:pt x="36845" y="96333"/>
                    <a:pt x="36707" y="96282"/>
                  </a:cubicBezTo>
                  <a:cubicBezTo>
                    <a:pt x="36104" y="95999"/>
                    <a:pt x="35505" y="95883"/>
                    <a:pt x="34909" y="95883"/>
                  </a:cubicBezTo>
                  <a:cubicBezTo>
                    <a:pt x="34162" y="95883"/>
                    <a:pt x="33420" y="96066"/>
                    <a:pt x="32684" y="96333"/>
                  </a:cubicBezTo>
                  <a:cubicBezTo>
                    <a:pt x="31859" y="96626"/>
                    <a:pt x="31034" y="96918"/>
                    <a:pt x="30191" y="97159"/>
                  </a:cubicBezTo>
                  <a:cubicBezTo>
                    <a:pt x="29662" y="97305"/>
                    <a:pt x="29147" y="97379"/>
                    <a:pt x="28648" y="97379"/>
                  </a:cubicBezTo>
                  <a:cubicBezTo>
                    <a:pt x="27446" y="97379"/>
                    <a:pt x="26334" y="96950"/>
                    <a:pt x="25326" y="96076"/>
                  </a:cubicBezTo>
                  <a:cubicBezTo>
                    <a:pt x="24311" y="95199"/>
                    <a:pt x="23194" y="94511"/>
                    <a:pt x="21870" y="94253"/>
                  </a:cubicBezTo>
                  <a:cubicBezTo>
                    <a:pt x="21663" y="94202"/>
                    <a:pt x="21474" y="94184"/>
                    <a:pt x="21268" y="94116"/>
                  </a:cubicBezTo>
                  <a:cubicBezTo>
                    <a:pt x="22282" y="93754"/>
                    <a:pt x="23366" y="93823"/>
                    <a:pt x="24414" y="93720"/>
                  </a:cubicBezTo>
                  <a:cubicBezTo>
                    <a:pt x="24432" y="93686"/>
                    <a:pt x="24449" y="93651"/>
                    <a:pt x="24466" y="93617"/>
                  </a:cubicBezTo>
                  <a:cubicBezTo>
                    <a:pt x="24225" y="93445"/>
                    <a:pt x="23984" y="93239"/>
                    <a:pt x="23727" y="93118"/>
                  </a:cubicBezTo>
                  <a:cubicBezTo>
                    <a:pt x="22812" y="92723"/>
                    <a:pt x="21855" y="92619"/>
                    <a:pt x="20888" y="92619"/>
                  </a:cubicBezTo>
                  <a:cubicBezTo>
                    <a:pt x="20637" y="92619"/>
                    <a:pt x="20385" y="92626"/>
                    <a:pt x="20133" y="92637"/>
                  </a:cubicBezTo>
                  <a:cubicBezTo>
                    <a:pt x="18913" y="92671"/>
                    <a:pt x="17692" y="92740"/>
                    <a:pt x="16471" y="92792"/>
                  </a:cubicBezTo>
                  <a:cubicBezTo>
                    <a:pt x="16454" y="92757"/>
                    <a:pt x="16437" y="92723"/>
                    <a:pt x="16437" y="92689"/>
                  </a:cubicBezTo>
                  <a:cubicBezTo>
                    <a:pt x="18173" y="91898"/>
                    <a:pt x="19807" y="90814"/>
                    <a:pt x="21818" y="90763"/>
                  </a:cubicBezTo>
                  <a:cubicBezTo>
                    <a:pt x="21818" y="90728"/>
                    <a:pt x="21818" y="90694"/>
                    <a:pt x="21801" y="90660"/>
                  </a:cubicBezTo>
                  <a:cubicBezTo>
                    <a:pt x="21474" y="90677"/>
                    <a:pt x="21148" y="90694"/>
                    <a:pt x="20804" y="90746"/>
                  </a:cubicBezTo>
                  <a:cubicBezTo>
                    <a:pt x="19772" y="90918"/>
                    <a:pt x="18809" y="91296"/>
                    <a:pt x="17881" y="91760"/>
                  </a:cubicBezTo>
                  <a:cubicBezTo>
                    <a:pt x="17400" y="91984"/>
                    <a:pt x="16901" y="92207"/>
                    <a:pt x="16420" y="92431"/>
                  </a:cubicBezTo>
                  <a:cubicBezTo>
                    <a:pt x="16005" y="92622"/>
                    <a:pt x="15601" y="92697"/>
                    <a:pt x="15201" y="92697"/>
                  </a:cubicBezTo>
                  <a:cubicBezTo>
                    <a:pt x="14522" y="92697"/>
                    <a:pt x="13858" y="92480"/>
                    <a:pt x="13187" y="92241"/>
                  </a:cubicBezTo>
                  <a:cubicBezTo>
                    <a:pt x="13204" y="92173"/>
                    <a:pt x="13222" y="92138"/>
                    <a:pt x="13222" y="92138"/>
                  </a:cubicBezTo>
                  <a:cubicBezTo>
                    <a:pt x="14408" y="91932"/>
                    <a:pt x="15405" y="91365"/>
                    <a:pt x="16402" y="90728"/>
                  </a:cubicBezTo>
                  <a:cubicBezTo>
                    <a:pt x="18018" y="89697"/>
                    <a:pt x="19755" y="88854"/>
                    <a:pt x="21646" y="88459"/>
                  </a:cubicBezTo>
                  <a:cubicBezTo>
                    <a:pt x="22540" y="88253"/>
                    <a:pt x="23469" y="88270"/>
                    <a:pt x="24397" y="88218"/>
                  </a:cubicBezTo>
                  <a:cubicBezTo>
                    <a:pt x="24417" y="88217"/>
                    <a:pt x="24436" y="88216"/>
                    <a:pt x="24456" y="88216"/>
                  </a:cubicBezTo>
                  <a:close/>
                  <a:moveTo>
                    <a:pt x="20733" y="94265"/>
                  </a:moveTo>
                  <a:cubicBezTo>
                    <a:pt x="20839" y="94265"/>
                    <a:pt x="20945" y="94273"/>
                    <a:pt x="21044" y="94287"/>
                  </a:cubicBezTo>
                  <a:cubicBezTo>
                    <a:pt x="22454" y="94477"/>
                    <a:pt x="23692" y="95010"/>
                    <a:pt x="24810" y="95886"/>
                  </a:cubicBezTo>
                  <a:cubicBezTo>
                    <a:pt x="25446" y="96385"/>
                    <a:pt x="26116" y="96849"/>
                    <a:pt x="26839" y="97210"/>
                  </a:cubicBezTo>
                  <a:cubicBezTo>
                    <a:pt x="27406" y="97494"/>
                    <a:pt x="27995" y="97606"/>
                    <a:pt x="28588" y="97606"/>
                  </a:cubicBezTo>
                  <a:cubicBezTo>
                    <a:pt x="29181" y="97606"/>
                    <a:pt x="29779" y="97494"/>
                    <a:pt x="30363" y="97331"/>
                  </a:cubicBezTo>
                  <a:cubicBezTo>
                    <a:pt x="31206" y="97107"/>
                    <a:pt x="32014" y="96815"/>
                    <a:pt x="32822" y="96523"/>
                  </a:cubicBezTo>
                  <a:cubicBezTo>
                    <a:pt x="33473" y="96306"/>
                    <a:pt x="34133" y="96155"/>
                    <a:pt x="34838" y="96155"/>
                  </a:cubicBezTo>
                  <a:cubicBezTo>
                    <a:pt x="35082" y="96155"/>
                    <a:pt x="35333" y="96173"/>
                    <a:pt x="35590" y="96213"/>
                  </a:cubicBezTo>
                  <a:cubicBezTo>
                    <a:pt x="35487" y="96265"/>
                    <a:pt x="35452" y="96299"/>
                    <a:pt x="35418" y="96299"/>
                  </a:cubicBezTo>
                  <a:cubicBezTo>
                    <a:pt x="33939" y="96471"/>
                    <a:pt x="32684" y="97124"/>
                    <a:pt x="31567" y="98070"/>
                  </a:cubicBezTo>
                  <a:cubicBezTo>
                    <a:pt x="31240" y="98345"/>
                    <a:pt x="30913" y="98603"/>
                    <a:pt x="30604" y="98878"/>
                  </a:cubicBezTo>
                  <a:cubicBezTo>
                    <a:pt x="30070" y="99349"/>
                    <a:pt x="29498" y="99565"/>
                    <a:pt x="28891" y="99565"/>
                  </a:cubicBezTo>
                  <a:cubicBezTo>
                    <a:pt x="28502" y="99565"/>
                    <a:pt x="28098" y="99476"/>
                    <a:pt x="27681" y="99308"/>
                  </a:cubicBezTo>
                  <a:cubicBezTo>
                    <a:pt x="26907" y="98998"/>
                    <a:pt x="26220" y="98569"/>
                    <a:pt x="25601" y="98018"/>
                  </a:cubicBezTo>
                  <a:cubicBezTo>
                    <a:pt x="25068" y="97537"/>
                    <a:pt x="24483" y="97107"/>
                    <a:pt x="23864" y="96746"/>
                  </a:cubicBezTo>
                  <a:cubicBezTo>
                    <a:pt x="23664" y="96640"/>
                    <a:pt x="23400" y="96615"/>
                    <a:pt x="23143" y="96615"/>
                  </a:cubicBezTo>
                  <a:cubicBezTo>
                    <a:pt x="23024" y="96615"/>
                    <a:pt x="22907" y="96620"/>
                    <a:pt x="22798" y="96626"/>
                  </a:cubicBezTo>
                  <a:cubicBezTo>
                    <a:pt x="22317" y="96677"/>
                    <a:pt x="21956" y="96952"/>
                    <a:pt x="21818" y="97417"/>
                  </a:cubicBezTo>
                  <a:cubicBezTo>
                    <a:pt x="21663" y="97881"/>
                    <a:pt x="21749" y="98345"/>
                    <a:pt x="22128" y="98637"/>
                  </a:cubicBezTo>
                  <a:cubicBezTo>
                    <a:pt x="22489" y="98930"/>
                    <a:pt x="22919" y="99153"/>
                    <a:pt x="23348" y="99359"/>
                  </a:cubicBezTo>
                  <a:cubicBezTo>
                    <a:pt x="23709" y="99514"/>
                    <a:pt x="24122" y="99566"/>
                    <a:pt x="24466" y="99738"/>
                  </a:cubicBezTo>
                  <a:cubicBezTo>
                    <a:pt x="24741" y="99892"/>
                    <a:pt x="24982" y="100150"/>
                    <a:pt x="25240" y="100357"/>
                  </a:cubicBezTo>
                  <a:cubicBezTo>
                    <a:pt x="25205" y="100408"/>
                    <a:pt x="25188" y="100443"/>
                    <a:pt x="25171" y="100477"/>
                  </a:cubicBezTo>
                  <a:cubicBezTo>
                    <a:pt x="25016" y="100460"/>
                    <a:pt x="24861" y="100425"/>
                    <a:pt x="24707" y="100425"/>
                  </a:cubicBezTo>
                  <a:cubicBezTo>
                    <a:pt x="24380" y="100425"/>
                    <a:pt x="24049" y="100413"/>
                    <a:pt x="23718" y="100413"/>
                  </a:cubicBezTo>
                  <a:cubicBezTo>
                    <a:pt x="23387" y="100413"/>
                    <a:pt x="23056" y="100425"/>
                    <a:pt x="22729" y="100477"/>
                  </a:cubicBezTo>
                  <a:cubicBezTo>
                    <a:pt x="22561" y="100500"/>
                    <a:pt x="22399" y="100511"/>
                    <a:pt x="22243" y="100511"/>
                  </a:cubicBezTo>
                  <a:cubicBezTo>
                    <a:pt x="21333" y="100511"/>
                    <a:pt x="20640" y="100115"/>
                    <a:pt x="20185" y="99205"/>
                  </a:cubicBezTo>
                  <a:cubicBezTo>
                    <a:pt x="19796" y="98428"/>
                    <a:pt x="19209" y="97966"/>
                    <a:pt x="18309" y="97966"/>
                  </a:cubicBezTo>
                  <a:cubicBezTo>
                    <a:pt x="18292" y="97966"/>
                    <a:pt x="18276" y="97966"/>
                    <a:pt x="18259" y="97967"/>
                  </a:cubicBezTo>
                  <a:cubicBezTo>
                    <a:pt x="17589" y="97967"/>
                    <a:pt x="17107" y="98311"/>
                    <a:pt x="16935" y="98895"/>
                  </a:cubicBezTo>
                  <a:cubicBezTo>
                    <a:pt x="16763" y="99445"/>
                    <a:pt x="16987" y="100185"/>
                    <a:pt x="17468" y="100529"/>
                  </a:cubicBezTo>
                  <a:cubicBezTo>
                    <a:pt x="17726" y="100718"/>
                    <a:pt x="18036" y="100838"/>
                    <a:pt x="18328" y="101113"/>
                  </a:cubicBezTo>
                  <a:cubicBezTo>
                    <a:pt x="18028" y="101113"/>
                    <a:pt x="17719" y="101150"/>
                    <a:pt x="17414" y="101150"/>
                  </a:cubicBezTo>
                  <a:cubicBezTo>
                    <a:pt x="17299" y="101150"/>
                    <a:pt x="17185" y="101144"/>
                    <a:pt x="17073" y="101130"/>
                  </a:cubicBezTo>
                  <a:cubicBezTo>
                    <a:pt x="15388" y="100924"/>
                    <a:pt x="14012" y="100133"/>
                    <a:pt x="12947" y="98861"/>
                  </a:cubicBezTo>
                  <a:cubicBezTo>
                    <a:pt x="12396" y="98208"/>
                    <a:pt x="11915" y="97503"/>
                    <a:pt x="11399" y="96815"/>
                  </a:cubicBezTo>
                  <a:cubicBezTo>
                    <a:pt x="11090" y="96402"/>
                    <a:pt x="10797" y="95972"/>
                    <a:pt x="10471" y="95508"/>
                  </a:cubicBezTo>
                  <a:cubicBezTo>
                    <a:pt x="10486" y="95508"/>
                    <a:pt x="10502" y="95508"/>
                    <a:pt x="10517" y="95508"/>
                  </a:cubicBezTo>
                  <a:cubicBezTo>
                    <a:pt x="11111" y="95508"/>
                    <a:pt x="11527" y="95829"/>
                    <a:pt x="11829" y="96282"/>
                  </a:cubicBezTo>
                  <a:cubicBezTo>
                    <a:pt x="12156" y="96780"/>
                    <a:pt x="12448" y="97331"/>
                    <a:pt x="12757" y="97846"/>
                  </a:cubicBezTo>
                  <a:cubicBezTo>
                    <a:pt x="12843" y="97984"/>
                    <a:pt x="12964" y="98104"/>
                    <a:pt x="13067" y="98225"/>
                  </a:cubicBezTo>
                  <a:cubicBezTo>
                    <a:pt x="13118" y="98190"/>
                    <a:pt x="13170" y="98156"/>
                    <a:pt x="13204" y="98122"/>
                  </a:cubicBezTo>
                  <a:cubicBezTo>
                    <a:pt x="12706" y="97296"/>
                    <a:pt x="12190" y="96471"/>
                    <a:pt x="11674" y="95646"/>
                  </a:cubicBezTo>
                  <a:lnTo>
                    <a:pt x="11674" y="95646"/>
                  </a:lnTo>
                  <a:cubicBezTo>
                    <a:pt x="11759" y="95658"/>
                    <a:pt x="11870" y="95670"/>
                    <a:pt x="11989" y="95670"/>
                  </a:cubicBezTo>
                  <a:cubicBezTo>
                    <a:pt x="12038" y="95670"/>
                    <a:pt x="12088" y="95668"/>
                    <a:pt x="12138" y="95663"/>
                  </a:cubicBezTo>
                  <a:cubicBezTo>
                    <a:pt x="13308" y="95611"/>
                    <a:pt x="14477" y="95543"/>
                    <a:pt x="15629" y="95525"/>
                  </a:cubicBezTo>
                  <a:cubicBezTo>
                    <a:pt x="15683" y="95524"/>
                    <a:pt x="15737" y="95524"/>
                    <a:pt x="15790" y="95524"/>
                  </a:cubicBezTo>
                  <a:cubicBezTo>
                    <a:pt x="16611" y="95524"/>
                    <a:pt x="17415" y="95649"/>
                    <a:pt x="18173" y="95955"/>
                  </a:cubicBezTo>
                  <a:cubicBezTo>
                    <a:pt x="19377" y="96454"/>
                    <a:pt x="20099" y="97417"/>
                    <a:pt x="20683" y="98534"/>
                  </a:cubicBezTo>
                  <a:cubicBezTo>
                    <a:pt x="20855" y="98878"/>
                    <a:pt x="21062" y="99205"/>
                    <a:pt x="21320" y="99480"/>
                  </a:cubicBezTo>
                  <a:cubicBezTo>
                    <a:pt x="21457" y="99652"/>
                    <a:pt x="21715" y="99721"/>
                    <a:pt x="21956" y="99858"/>
                  </a:cubicBezTo>
                  <a:cubicBezTo>
                    <a:pt x="21973" y="99738"/>
                    <a:pt x="21990" y="99703"/>
                    <a:pt x="21973" y="99703"/>
                  </a:cubicBezTo>
                  <a:cubicBezTo>
                    <a:pt x="21285" y="99256"/>
                    <a:pt x="20958" y="98517"/>
                    <a:pt x="20563" y="97846"/>
                  </a:cubicBezTo>
                  <a:cubicBezTo>
                    <a:pt x="20013" y="96970"/>
                    <a:pt x="19325" y="96230"/>
                    <a:pt x="18328" y="95852"/>
                  </a:cubicBezTo>
                  <a:cubicBezTo>
                    <a:pt x="17812" y="95646"/>
                    <a:pt x="17228" y="95577"/>
                    <a:pt x="16677" y="95439"/>
                  </a:cubicBezTo>
                  <a:cubicBezTo>
                    <a:pt x="16557" y="95405"/>
                    <a:pt x="16420" y="95405"/>
                    <a:pt x="16282" y="95319"/>
                  </a:cubicBezTo>
                  <a:cubicBezTo>
                    <a:pt x="16351" y="95302"/>
                    <a:pt x="16420" y="95267"/>
                    <a:pt x="16488" y="95250"/>
                  </a:cubicBezTo>
                  <a:cubicBezTo>
                    <a:pt x="17761" y="94941"/>
                    <a:pt x="19016" y="94614"/>
                    <a:pt x="20288" y="94322"/>
                  </a:cubicBezTo>
                  <a:cubicBezTo>
                    <a:pt x="20429" y="94282"/>
                    <a:pt x="20582" y="94265"/>
                    <a:pt x="20733" y="94265"/>
                  </a:cubicBezTo>
                  <a:close/>
                  <a:moveTo>
                    <a:pt x="22024" y="0"/>
                  </a:moveTo>
                  <a:cubicBezTo>
                    <a:pt x="21801" y="35"/>
                    <a:pt x="21681" y="35"/>
                    <a:pt x="21560" y="69"/>
                  </a:cubicBezTo>
                  <a:cubicBezTo>
                    <a:pt x="20924" y="241"/>
                    <a:pt x="20408" y="602"/>
                    <a:pt x="20082" y="1169"/>
                  </a:cubicBezTo>
                  <a:cubicBezTo>
                    <a:pt x="19738" y="1737"/>
                    <a:pt x="19411" y="2304"/>
                    <a:pt x="19119" y="2906"/>
                  </a:cubicBezTo>
                  <a:cubicBezTo>
                    <a:pt x="18706" y="3766"/>
                    <a:pt x="18036" y="4333"/>
                    <a:pt x="17107" y="4470"/>
                  </a:cubicBezTo>
                  <a:cubicBezTo>
                    <a:pt x="16299" y="4608"/>
                    <a:pt x="15491" y="4642"/>
                    <a:pt x="14683" y="4677"/>
                  </a:cubicBezTo>
                  <a:cubicBezTo>
                    <a:pt x="14485" y="4686"/>
                    <a:pt x="14287" y="4689"/>
                    <a:pt x="14089" y="4689"/>
                  </a:cubicBezTo>
                  <a:cubicBezTo>
                    <a:pt x="13644" y="4689"/>
                    <a:pt x="13197" y="4673"/>
                    <a:pt x="12744" y="4673"/>
                  </a:cubicBezTo>
                  <a:cubicBezTo>
                    <a:pt x="12629" y="4673"/>
                    <a:pt x="12513" y="4674"/>
                    <a:pt x="12396" y="4677"/>
                  </a:cubicBezTo>
                  <a:cubicBezTo>
                    <a:pt x="11296" y="4711"/>
                    <a:pt x="10282" y="5072"/>
                    <a:pt x="9319" y="5622"/>
                  </a:cubicBezTo>
                  <a:cubicBezTo>
                    <a:pt x="8459" y="6121"/>
                    <a:pt x="7685" y="6620"/>
                    <a:pt x="7135" y="7462"/>
                  </a:cubicBezTo>
                  <a:cubicBezTo>
                    <a:pt x="5639" y="9732"/>
                    <a:pt x="6104" y="13480"/>
                    <a:pt x="8855" y="14769"/>
                  </a:cubicBezTo>
                  <a:cubicBezTo>
                    <a:pt x="9078" y="14872"/>
                    <a:pt x="9267" y="15044"/>
                    <a:pt x="9508" y="15147"/>
                  </a:cubicBezTo>
                  <a:cubicBezTo>
                    <a:pt x="10092" y="15354"/>
                    <a:pt x="10454" y="15698"/>
                    <a:pt x="10333" y="16385"/>
                  </a:cubicBezTo>
                  <a:cubicBezTo>
                    <a:pt x="10316" y="16489"/>
                    <a:pt x="10454" y="16626"/>
                    <a:pt x="10522" y="16764"/>
                  </a:cubicBezTo>
                  <a:cubicBezTo>
                    <a:pt x="10660" y="16678"/>
                    <a:pt x="10815" y="16609"/>
                    <a:pt x="10901" y="16506"/>
                  </a:cubicBezTo>
                  <a:cubicBezTo>
                    <a:pt x="11072" y="16317"/>
                    <a:pt x="11193" y="16076"/>
                    <a:pt x="11365" y="15887"/>
                  </a:cubicBezTo>
                  <a:cubicBezTo>
                    <a:pt x="11404" y="15834"/>
                    <a:pt x="11494" y="15812"/>
                    <a:pt x="11580" y="15812"/>
                  </a:cubicBezTo>
                  <a:cubicBezTo>
                    <a:pt x="11606" y="15812"/>
                    <a:pt x="11633" y="15814"/>
                    <a:pt x="11657" y="15818"/>
                  </a:cubicBezTo>
                  <a:cubicBezTo>
                    <a:pt x="11691" y="15818"/>
                    <a:pt x="11743" y="15973"/>
                    <a:pt x="11743" y="16059"/>
                  </a:cubicBezTo>
                  <a:cubicBezTo>
                    <a:pt x="11760" y="16368"/>
                    <a:pt x="11743" y="16695"/>
                    <a:pt x="11795" y="17004"/>
                  </a:cubicBezTo>
                  <a:cubicBezTo>
                    <a:pt x="11812" y="17142"/>
                    <a:pt x="11949" y="17279"/>
                    <a:pt x="12018" y="17417"/>
                  </a:cubicBezTo>
                  <a:cubicBezTo>
                    <a:pt x="12156" y="17314"/>
                    <a:pt x="12310" y="17228"/>
                    <a:pt x="12414" y="17090"/>
                  </a:cubicBezTo>
                  <a:cubicBezTo>
                    <a:pt x="12637" y="16746"/>
                    <a:pt x="12843" y="16385"/>
                    <a:pt x="13084" y="16041"/>
                  </a:cubicBezTo>
                  <a:cubicBezTo>
                    <a:pt x="13136" y="15956"/>
                    <a:pt x="13273" y="15870"/>
                    <a:pt x="13394" y="15852"/>
                  </a:cubicBezTo>
                  <a:cubicBezTo>
                    <a:pt x="13737" y="15852"/>
                    <a:pt x="14081" y="15841"/>
                    <a:pt x="14428" y="15841"/>
                  </a:cubicBezTo>
                  <a:cubicBezTo>
                    <a:pt x="14689" y="15841"/>
                    <a:pt x="14951" y="15847"/>
                    <a:pt x="15216" y="15870"/>
                  </a:cubicBezTo>
                  <a:cubicBezTo>
                    <a:pt x="16007" y="15921"/>
                    <a:pt x="16196" y="16179"/>
                    <a:pt x="16144" y="17004"/>
                  </a:cubicBezTo>
                  <a:cubicBezTo>
                    <a:pt x="16144" y="17073"/>
                    <a:pt x="16110" y="17159"/>
                    <a:pt x="16127" y="17228"/>
                  </a:cubicBezTo>
                  <a:cubicBezTo>
                    <a:pt x="16144" y="17365"/>
                    <a:pt x="16179" y="17503"/>
                    <a:pt x="16213" y="17640"/>
                  </a:cubicBezTo>
                  <a:cubicBezTo>
                    <a:pt x="16368" y="17589"/>
                    <a:pt x="16557" y="17572"/>
                    <a:pt x="16643" y="17469"/>
                  </a:cubicBezTo>
                  <a:cubicBezTo>
                    <a:pt x="16884" y="17159"/>
                    <a:pt x="17090" y="16815"/>
                    <a:pt x="17331" y="16454"/>
                  </a:cubicBezTo>
                  <a:cubicBezTo>
                    <a:pt x="17812" y="16729"/>
                    <a:pt x="18259" y="17056"/>
                    <a:pt x="18397" y="17675"/>
                  </a:cubicBezTo>
                  <a:cubicBezTo>
                    <a:pt x="18586" y="18517"/>
                    <a:pt x="18483" y="19343"/>
                    <a:pt x="18087" y="20099"/>
                  </a:cubicBezTo>
                  <a:cubicBezTo>
                    <a:pt x="18018" y="20237"/>
                    <a:pt x="17847" y="20374"/>
                    <a:pt x="17709" y="20409"/>
                  </a:cubicBezTo>
                  <a:cubicBezTo>
                    <a:pt x="17445" y="20461"/>
                    <a:pt x="17182" y="20488"/>
                    <a:pt x="16923" y="20488"/>
                  </a:cubicBezTo>
                  <a:cubicBezTo>
                    <a:pt x="16424" y="20488"/>
                    <a:pt x="15938" y="20389"/>
                    <a:pt x="15474" y="20185"/>
                  </a:cubicBezTo>
                  <a:cubicBezTo>
                    <a:pt x="13892" y="19514"/>
                    <a:pt x="12482" y="18414"/>
                    <a:pt x="10694" y="18380"/>
                  </a:cubicBezTo>
                  <a:cubicBezTo>
                    <a:pt x="10625" y="18019"/>
                    <a:pt x="10591" y="17709"/>
                    <a:pt x="10505" y="17400"/>
                  </a:cubicBezTo>
                  <a:cubicBezTo>
                    <a:pt x="10459" y="17262"/>
                    <a:pt x="10388" y="17192"/>
                    <a:pt x="10309" y="17192"/>
                  </a:cubicBezTo>
                  <a:cubicBezTo>
                    <a:pt x="10240" y="17192"/>
                    <a:pt x="10164" y="17244"/>
                    <a:pt x="10092" y="17348"/>
                  </a:cubicBezTo>
                  <a:cubicBezTo>
                    <a:pt x="9955" y="17520"/>
                    <a:pt x="9869" y="17726"/>
                    <a:pt x="9714" y="17984"/>
                  </a:cubicBezTo>
                  <a:cubicBezTo>
                    <a:pt x="9611" y="17744"/>
                    <a:pt x="9542" y="17554"/>
                    <a:pt x="9439" y="17383"/>
                  </a:cubicBezTo>
                  <a:cubicBezTo>
                    <a:pt x="9405" y="17297"/>
                    <a:pt x="9302" y="17228"/>
                    <a:pt x="9233" y="17159"/>
                  </a:cubicBezTo>
                  <a:cubicBezTo>
                    <a:pt x="9164" y="17228"/>
                    <a:pt x="9044" y="17297"/>
                    <a:pt x="9026" y="17400"/>
                  </a:cubicBezTo>
                  <a:cubicBezTo>
                    <a:pt x="8923" y="17795"/>
                    <a:pt x="8855" y="18208"/>
                    <a:pt x="8751" y="18603"/>
                  </a:cubicBezTo>
                  <a:cubicBezTo>
                    <a:pt x="8717" y="18741"/>
                    <a:pt x="8648" y="18896"/>
                    <a:pt x="8545" y="18999"/>
                  </a:cubicBezTo>
                  <a:cubicBezTo>
                    <a:pt x="8287" y="19222"/>
                    <a:pt x="8098" y="19446"/>
                    <a:pt x="8270" y="19807"/>
                  </a:cubicBezTo>
                  <a:cubicBezTo>
                    <a:pt x="8304" y="19876"/>
                    <a:pt x="8270" y="19996"/>
                    <a:pt x="8236" y="20082"/>
                  </a:cubicBezTo>
                  <a:cubicBezTo>
                    <a:pt x="8098" y="20495"/>
                    <a:pt x="7926" y="20890"/>
                    <a:pt x="7840" y="21303"/>
                  </a:cubicBezTo>
                  <a:cubicBezTo>
                    <a:pt x="7651" y="22317"/>
                    <a:pt x="8253" y="23331"/>
                    <a:pt x="9164" y="23538"/>
                  </a:cubicBezTo>
                  <a:cubicBezTo>
                    <a:pt x="9663" y="23658"/>
                    <a:pt x="10024" y="23933"/>
                    <a:pt x="10230" y="24380"/>
                  </a:cubicBezTo>
                  <a:cubicBezTo>
                    <a:pt x="10402" y="24741"/>
                    <a:pt x="10505" y="25154"/>
                    <a:pt x="10660" y="25549"/>
                  </a:cubicBezTo>
                  <a:cubicBezTo>
                    <a:pt x="10832" y="26048"/>
                    <a:pt x="10969" y="26564"/>
                    <a:pt x="11244" y="27028"/>
                  </a:cubicBezTo>
                  <a:cubicBezTo>
                    <a:pt x="11898" y="28145"/>
                    <a:pt x="12861" y="28885"/>
                    <a:pt x="14184" y="28988"/>
                  </a:cubicBezTo>
                  <a:cubicBezTo>
                    <a:pt x="14247" y="28992"/>
                    <a:pt x="14309" y="28994"/>
                    <a:pt x="14371" y="28994"/>
                  </a:cubicBezTo>
                  <a:cubicBezTo>
                    <a:pt x="14825" y="28994"/>
                    <a:pt x="15278" y="28894"/>
                    <a:pt x="15732" y="28833"/>
                  </a:cubicBezTo>
                  <a:cubicBezTo>
                    <a:pt x="15904" y="28805"/>
                    <a:pt x="16074" y="28787"/>
                    <a:pt x="16241" y="28787"/>
                  </a:cubicBezTo>
                  <a:cubicBezTo>
                    <a:pt x="16592" y="28787"/>
                    <a:pt x="16930" y="28869"/>
                    <a:pt x="17245" y="29125"/>
                  </a:cubicBezTo>
                  <a:cubicBezTo>
                    <a:pt x="17342" y="29211"/>
                    <a:pt x="17433" y="29251"/>
                    <a:pt x="17512" y="29251"/>
                  </a:cubicBezTo>
                  <a:cubicBezTo>
                    <a:pt x="17654" y="29251"/>
                    <a:pt x="17756" y="29118"/>
                    <a:pt x="17778" y="28885"/>
                  </a:cubicBezTo>
                  <a:cubicBezTo>
                    <a:pt x="17847" y="28094"/>
                    <a:pt x="17348" y="27355"/>
                    <a:pt x="16523" y="26976"/>
                  </a:cubicBezTo>
                  <a:cubicBezTo>
                    <a:pt x="16093" y="26787"/>
                    <a:pt x="15697" y="26546"/>
                    <a:pt x="15302" y="26306"/>
                  </a:cubicBezTo>
                  <a:cubicBezTo>
                    <a:pt x="15199" y="26220"/>
                    <a:pt x="15096" y="25979"/>
                    <a:pt x="15147" y="25876"/>
                  </a:cubicBezTo>
                  <a:cubicBezTo>
                    <a:pt x="15179" y="25780"/>
                    <a:pt x="15388" y="25685"/>
                    <a:pt x="15514" y="25685"/>
                  </a:cubicBezTo>
                  <a:cubicBezTo>
                    <a:pt x="15524" y="25685"/>
                    <a:pt x="15534" y="25686"/>
                    <a:pt x="15543" y="25687"/>
                  </a:cubicBezTo>
                  <a:cubicBezTo>
                    <a:pt x="15852" y="25721"/>
                    <a:pt x="16179" y="25807"/>
                    <a:pt x="16437" y="25945"/>
                  </a:cubicBezTo>
                  <a:cubicBezTo>
                    <a:pt x="16970" y="26254"/>
                    <a:pt x="17451" y="26615"/>
                    <a:pt x="17967" y="26959"/>
                  </a:cubicBezTo>
                  <a:cubicBezTo>
                    <a:pt x="18446" y="27292"/>
                    <a:pt x="19089" y="27510"/>
                    <a:pt x="19757" y="27510"/>
                  </a:cubicBezTo>
                  <a:cubicBezTo>
                    <a:pt x="20506" y="27510"/>
                    <a:pt x="21287" y="27237"/>
                    <a:pt x="21904" y="26546"/>
                  </a:cubicBezTo>
                  <a:cubicBezTo>
                    <a:pt x="22042" y="26392"/>
                    <a:pt x="22196" y="26271"/>
                    <a:pt x="22334" y="26134"/>
                  </a:cubicBezTo>
                  <a:cubicBezTo>
                    <a:pt x="23073" y="26701"/>
                    <a:pt x="23056" y="27819"/>
                    <a:pt x="22334" y="28386"/>
                  </a:cubicBezTo>
                  <a:cubicBezTo>
                    <a:pt x="22231" y="28489"/>
                    <a:pt x="22162" y="28644"/>
                    <a:pt x="22076" y="28764"/>
                  </a:cubicBezTo>
                  <a:cubicBezTo>
                    <a:pt x="22212" y="28810"/>
                    <a:pt x="22361" y="28908"/>
                    <a:pt x="22489" y="28908"/>
                  </a:cubicBezTo>
                  <a:cubicBezTo>
                    <a:pt x="22506" y="28908"/>
                    <a:pt x="22524" y="28906"/>
                    <a:pt x="22540" y="28902"/>
                  </a:cubicBezTo>
                  <a:cubicBezTo>
                    <a:pt x="22884" y="28816"/>
                    <a:pt x="23245" y="28730"/>
                    <a:pt x="23520" y="28541"/>
                  </a:cubicBezTo>
                  <a:cubicBezTo>
                    <a:pt x="23950" y="28249"/>
                    <a:pt x="24328" y="27870"/>
                    <a:pt x="24707" y="27544"/>
                  </a:cubicBezTo>
                  <a:cubicBezTo>
                    <a:pt x="25412" y="28592"/>
                    <a:pt x="25480" y="30191"/>
                    <a:pt x="24810" y="31498"/>
                  </a:cubicBezTo>
                  <a:cubicBezTo>
                    <a:pt x="23795" y="33544"/>
                    <a:pt x="22110" y="34834"/>
                    <a:pt x="20013" y="35573"/>
                  </a:cubicBezTo>
                  <a:cubicBezTo>
                    <a:pt x="18706" y="36037"/>
                    <a:pt x="17365" y="36415"/>
                    <a:pt x="16024" y="36725"/>
                  </a:cubicBezTo>
                  <a:cubicBezTo>
                    <a:pt x="13737" y="37258"/>
                    <a:pt x="11451" y="37808"/>
                    <a:pt x="9302" y="38788"/>
                  </a:cubicBezTo>
                  <a:cubicBezTo>
                    <a:pt x="9247" y="38810"/>
                    <a:pt x="9158" y="38832"/>
                    <a:pt x="9092" y="38832"/>
                  </a:cubicBezTo>
                  <a:cubicBezTo>
                    <a:pt x="9053" y="38832"/>
                    <a:pt x="9022" y="38824"/>
                    <a:pt x="9009" y="38805"/>
                  </a:cubicBezTo>
                  <a:cubicBezTo>
                    <a:pt x="8356" y="38152"/>
                    <a:pt x="7531" y="38169"/>
                    <a:pt x="6705" y="38117"/>
                  </a:cubicBezTo>
                  <a:cubicBezTo>
                    <a:pt x="6104" y="38083"/>
                    <a:pt x="5485" y="37963"/>
                    <a:pt x="4917" y="37791"/>
                  </a:cubicBezTo>
                  <a:cubicBezTo>
                    <a:pt x="4298" y="37602"/>
                    <a:pt x="4109" y="37258"/>
                    <a:pt x="4178" y="36639"/>
                  </a:cubicBezTo>
                  <a:cubicBezTo>
                    <a:pt x="4264" y="36089"/>
                    <a:pt x="4350" y="35521"/>
                    <a:pt x="4522" y="35006"/>
                  </a:cubicBezTo>
                  <a:cubicBezTo>
                    <a:pt x="4763" y="34232"/>
                    <a:pt x="5089" y="33527"/>
                    <a:pt x="6000" y="33286"/>
                  </a:cubicBezTo>
                  <a:cubicBezTo>
                    <a:pt x="6585" y="33131"/>
                    <a:pt x="6998" y="32667"/>
                    <a:pt x="7307" y="32151"/>
                  </a:cubicBezTo>
                  <a:cubicBezTo>
                    <a:pt x="8115" y="30828"/>
                    <a:pt x="8683" y="29383"/>
                    <a:pt x="8958" y="27853"/>
                  </a:cubicBezTo>
                  <a:cubicBezTo>
                    <a:pt x="9181" y="26701"/>
                    <a:pt x="8648" y="25910"/>
                    <a:pt x="7617" y="25773"/>
                  </a:cubicBezTo>
                  <a:cubicBezTo>
                    <a:pt x="7597" y="25771"/>
                    <a:pt x="7577" y="25770"/>
                    <a:pt x="7556" y="25770"/>
                  </a:cubicBezTo>
                  <a:cubicBezTo>
                    <a:pt x="7415" y="25770"/>
                    <a:pt x="7257" y="25820"/>
                    <a:pt x="7152" y="25910"/>
                  </a:cubicBezTo>
                  <a:cubicBezTo>
                    <a:pt x="7084" y="25945"/>
                    <a:pt x="7135" y="26203"/>
                    <a:pt x="7204" y="26306"/>
                  </a:cubicBezTo>
                  <a:cubicBezTo>
                    <a:pt x="7513" y="26873"/>
                    <a:pt x="7496" y="27458"/>
                    <a:pt x="7342" y="28042"/>
                  </a:cubicBezTo>
                  <a:cubicBezTo>
                    <a:pt x="7204" y="28489"/>
                    <a:pt x="7084" y="28954"/>
                    <a:pt x="6585" y="29211"/>
                  </a:cubicBezTo>
                  <a:cubicBezTo>
                    <a:pt x="6551" y="28971"/>
                    <a:pt x="6516" y="28713"/>
                    <a:pt x="6568" y="28489"/>
                  </a:cubicBezTo>
                  <a:cubicBezTo>
                    <a:pt x="6671" y="28042"/>
                    <a:pt x="6877" y="27630"/>
                    <a:pt x="6929" y="27183"/>
                  </a:cubicBezTo>
                  <a:cubicBezTo>
                    <a:pt x="6980" y="26856"/>
                    <a:pt x="6980" y="26478"/>
                    <a:pt x="6843" y="26185"/>
                  </a:cubicBezTo>
                  <a:cubicBezTo>
                    <a:pt x="6572" y="25602"/>
                    <a:pt x="5744" y="25201"/>
                    <a:pt x="5035" y="25201"/>
                  </a:cubicBezTo>
                  <a:cubicBezTo>
                    <a:pt x="4846" y="25201"/>
                    <a:pt x="4664" y="25230"/>
                    <a:pt x="4505" y="25291"/>
                  </a:cubicBezTo>
                  <a:cubicBezTo>
                    <a:pt x="4333" y="25360"/>
                    <a:pt x="4212" y="25515"/>
                    <a:pt x="4075" y="25635"/>
                  </a:cubicBezTo>
                  <a:cubicBezTo>
                    <a:pt x="4195" y="25773"/>
                    <a:pt x="4298" y="25945"/>
                    <a:pt x="4436" y="26031"/>
                  </a:cubicBezTo>
                  <a:cubicBezTo>
                    <a:pt x="4814" y="26237"/>
                    <a:pt x="5038" y="26529"/>
                    <a:pt x="4986" y="26976"/>
                  </a:cubicBezTo>
                  <a:cubicBezTo>
                    <a:pt x="4969" y="27183"/>
                    <a:pt x="4986" y="27406"/>
                    <a:pt x="4952" y="27630"/>
                  </a:cubicBezTo>
                  <a:cubicBezTo>
                    <a:pt x="4866" y="28077"/>
                    <a:pt x="4745" y="28524"/>
                    <a:pt x="4350" y="28833"/>
                  </a:cubicBezTo>
                  <a:cubicBezTo>
                    <a:pt x="4298" y="28678"/>
                    <a:pt x="4281" y="28524"/>
                    <a:pt x="4316" y="28369"/>
                  </a:cubicBezTo>
                  <a:cubicBezTo>
                    <a:pt x="4384" y="27939"/>
                    <a:pt x="4470" y="27527"/>
                    <a:pt x="4556" y="27097"/>
                  </a:cubicBezTo>
                  <a:cubicBezTo>
                    <a:pt x="4642" y="26684"/>
                    <a:pt x="4453" y="26392"/>
                    <a:pt x="4126" y="26168"/>
                  </a:cubicBezTo>
                  <a:cubicBezTo>
                    <a:pt x="3897" y="26007"/>
                    <a:pt x="3556" y="25930"/>
                    <a:pt x="3212" y="25930"/>
                  </a:cubicBezTo>
                  <a:cubicBezTo>
                    <a:pt x="2859" y="25930"/>
                    <a:pt x="2505" y="26011"/>
                    <a:pt x="2270" y="26168"/>
                  </a:cubicBezTo>
                  <a:cubicBezTo>
                    <a:pt x="1926" y="26426"/>
                    <a:pt x="1943" y="26684"/>
                    <a:pt x="2338" y="26890"/>
                  </a:cubicBezTo>
                  <a:cubicBezTo>
                    <a:pt x="3026" y="27234"/>
                    <a:pt x="3129" y="27458"/>
                    <a:pt x="2940" y="28214"/>
                  </a:cubicBezTo>
                  <a:cubicBezTo>
                    <a:pt x="2665" y="29280"/>
                    <a:pt x="2356" y="30346"/>
                    <a:pt x="2098" y="31412"/>
                  </a:cubicBezTo>
                  <a:cubicBezTo>
                    <a:pt x="1926" y="32117"/>
                    <a:pt x="1823" y="32839"/>
                    <a:pt x="2184" y="33493"/>
                  </a:cubicBezTo>
                  <a:cubicBezTo>
                    <a:pt x="2442" y="33991"/>
                    <a:pt x="2390" y="34387"/>
                    <a:pt x="2235" y="34868"/>
                  </a:cubicBezTo>
                  <a:cubicBezTo>
                    <a:pt x="1805" y="36278"/>
                    <a:pt x="1358" y="37705"/>
                    <a:pt x="1014" y="39149"/>
                  </a:cubicBezTo>
                  <a:cubicBezTo>
                    <a:pt x="757" y="40249"/>
                    <a:pt x="946" y="41333"/>
                    <a:pt x="1891" y="42123"/>
                  </a:cubicBezTo>
                  <a:cubicBezTo>
                    <a:pt x="2373" y="42519"/>
                    <a:pt x="2906" y="42846"/>
                    <a:pt x="3422" y="43224"/>
                  </a:cubicBezTo>
                  <a:cubicBezTo>
                    <a:pt x="3181" y="43619"/>
                    <a:pt x="2889" y="44066"/>
                    <a:pt x="2665" y="44531"/>
                  </a:cubicBezTo>
                  <a:cubicBezTo>
                    <a:pt x="2218" y="45562"/>
                    <a:pt x="1737" y="46594"/>
                    <a:pt x="1410" y="47677"/>
                  </a:cubicBezTo>
                  <a:cubicBezTo>
                    <a:pt x="980" y="49104"/>
                    <a:pt x="567" y="50565"/>
                    <a:pt x="361" y="52027"/>
                  </a:cubicBezTo>
                  <a:cubicBezTo>
                    <a:pt x="0" y="54674"/>
                    <a:pt x="516" y="57236"/>
                    <a:pt x="1444" y="59712"/>
                  </a:cubicBezTo>
                  <a:cubicBezTo>
                    <a:pt x="2373" y="62205"/>
                    <a:pt x="3920" y="64182"/>
                    <a:pt x="6310" y="65489"/>
                  </a:cubicBezTo>
                  <a:cubicBezTo>
                    <a:pt x="7789" y="66280"/>
                    <a:pt x="9336" y="66899"/>
                    <a:pt x="10918" y="67449"/>
                  </a:cubicBezTo>
                  <a:cubicBezTo>
                    <a:pt x="12138" y="67862"/>
                    <a:pt x="13376" y="68154"/>
                    <a:pt x="14666" y="68154"/>
                  </a:cubicBezTo>
                  <a:cubicBezTo>
                    <a:pt x="14711" y="68154"/>
                    <a:pt x="14757" y="68154"/>
                    <a:pt x="14802" y="68154"/>
                  </a:cubicBezTo>
                  <a:cubicBezTo>
                    <a:pt x="17643" y="68154"/>
                    <a:pt x="20418" y="67628"/>
                    <a:pt x="23176" y="67019"/>
                  </a:cubicBezTo>
                  <a:cubicBezTo>
                    <a:pt x="25171" y="66589"/>
                    <a:pt x="27148" y="66074"/>
                    <a:pt x="29142" y="65644"/>
                  </a:cubicBezTo>
                  <a:cubicBezTo>
                    <a:pt x="30071" y="65455"/>
                    <a:pt x="31016" y="65317"/>
                    <a:pt x="31962" y="65248"/>
                  </a:cubicBezTo>
                  <a:cubicBezTo>
                    <a:pt x="32034" y="65241"/>
                    <a:pt x="32106" y="65237"/>
                    <a:pt x="32179" y="65237"/>
                  </a:cubicBezTo>
                  <a:cubicBezTo>
                    <a:pt x="32628" y="65237"/>
                    <a:pt x="33078" y="65384"/>
                    <a:pt x="33389" y="65798"/>
                  </a:cubicBezTo>
                  <a:cubicBezTo>
                    <a:pt x="33939" y="66521"/>
                    <a:pt x="33888" y="67690"/>
                    <a:pt x="33252" y="68326"/>
                  </a:cubicBezTo>
                  <a:cubicBezTo>
                    <a:pt x="32684" y="68928"/>
                    <a:pt x="31962" y="69323"/>
                    <a:pt x="31171" y="69512"/>
                  </a:cubicBezTo>
                  <a:cubicBezTo>
                    <a:pt x="28713" y="70080"/>
                    <a:pt x="26220" y="70372"/>
                    <a:pt x="23727" y="70630"/>
                  </a:cubicBezTo>
                  <a:cubicBezTo>
                    <a:pt x="21268" y="70888"/>
                    <a:pt x="18792" y="71060"/>
                    <a:pt x="16368" y="71593"/>
                  </a:cubicBezTo>
                  <a:cubicBezTo>
                    <a:pt x="10385" y="72899"/>
                    <a:pt x="6705" y="76716"/>
                    <a:pt x="4728" y="82321"/>
                  </a:cubicBezTo>
                  <a:cubicBezTo>
                    <a:pt x="4023" y="84350"/>
                    <a:pt x="3851" y="86482"/>
                    <a:pt x="4006" y="88631"/>
                  </a:cubicBezTo>
                  <a:cubicBezTo>
                    <a:pt x="4247" y="91829"/>
                    <a:pt x="5811" y="94047"/>
                    <a:pt x="8872" y="95096"/>
                  </a:cubicBezTo>
                  <a:cubicBezTo>
                    <a:pt x="9852" y="95422"/>
                    <a:pt x="10557" y="96024"/>
                    <a:pt x="11107" y="96866"/>
                  </a:cubicBezTo>
                  <a:cubicBezTo>
                    <a:pt x="11605" y="97606"/>
                    <a:pt x="12138" y="98328"/>
                    <a:pt x="12706" y="98998"/>
                  </a:cubicBezTo>
                  <a:cubicBezTo>
                    <a:pt x="13462" y="99910"/>
                    <a:pt x="14374" y="100632"/>
                    <a:pt x="15508" y="101027"/>
                  </a:cubicBezTo>
                  <a:cubicBezTo>
                    <a:pt x="16144" y="101250"/>
                    <a:pt x="16786" y="101422"/>
                    <a:pt x="17440" y="101422"/>
                  </a:cubicBezTo>
                  <a:cubicBezTo>
                    <a:pt x="17796" y="101422"/>
                    <a:pt x="18154" y="101372"/>
                    <a:pt x="18517" y="101251"/>
                  </a:cubicBezTo>
                  <a:cubicBezTo>
                    <a:pt x="18637" y="101216"/>
                    <a:pt x="18706" y="101113"/>
                    <a:pt x="18809" y="101027"/>
                  </a:cubicBezTo>
                  <a:cubicBezTo>
                    <a:pt x="18723" y="100958"/>
                    <a:pt x="18637" y="100855"/>
                    <a:pt x="18551" y="100786"/>
                  </a:cubicBezTo>
                  <a:cubicBezTo>
                    <a:pt x="18259" y="100632"/>
                    <a:pt x="17950" y="100511"/>
                    <a:pt x="17675" y="100322"/>
                  </a:cubicBezTo>
                  <a:cubicBezTo>
                    <a:pt x="17262" y="100047"/>
                    <a:pt x="17073" y="99411"/>
                    <a:pt x="17245" y="98930"/>
                  </a:cubicBezTo>
                  <a:cubicBezTo>
                    <a:pt x="17400" y="98483"/>
                    <a:pt x="17778" y="98242"/>
                    <a:pt x="18362" y="98242"/>
                  </a:cubicBezTo>
                  <a:cubicBezTo>
                    <a:pt x="18947" y="98242"/>
                    <a:pt x="19411" y="98483"/>
                    <a:pt x="19738" y="98981"/>
                  </a:cubicBezTo>
                  <a:cubicBezTo>
                    <a:pt x="19910" y="99222"/>
                    <a:pt x="20047" y="99497"/>
                    <a:pt x="20219" y="99738"/>
                  </a:cubicBezTo>
                  <a:cubicBezTo>
                    <a:pt x="20666" y="100416"/>
                    <a:pt x="21278" y="100748"/>
                    <a:pt x="22044" y="100748"/>
                  </a:cubicBezTo>
                  <a:cubicBezTo>
                    <a:pt x="22133" y="100748"/>
                    <a:pt x="22224" y="100744"/>
                    <a:pt x="22317" y="100735"/>
                  </a:cubicBezTo>
                  <a:cubicBezTo>
                    <a:pt x="22896" y="100672"/>
                    <a:pt x="23481" y="100609"/>
                    <a:pt x="24069" y="100609"/>
                  </a:cubicBezTo>
                  <a:cubicBezTo>
                    <a:pt x="24442" y="100609"/>
                    <a:pt x="24815" y="100634"/>
                    <a:pt x="25188" y="100701"/>
                  </a:cubicBezTo>
                  <a:cubicBezTo>
                    <a:pt x="25221" y="100707"/>
                    <a:pt x="25252" y="100710"/>
                    <a:pt x="25280" y="100710"/>
                  </a:cubicBezTo>
                  <a:cubicBezTo>
                    <a:pt x="25484" y="100710"/>
                    <a:pt x="25550" y="100551"/>
                    <a:pt x="25429" y="100339"/>
                  </a:cubicBezTo>
                  <a:cubicBezTo>
                    <a:pt x="25308" y="100133"/>
                    <a:pt x="25154" y="99892"/>
                    <a:pt x="24964" y="99789"/>
                  </a:cubicBezTo>
                  <a:cubicBezTo>
                    <a:pt x="24517" y="99531"/>
                    <a:pt x="24036" y="99325"/>
                    <a:pt x="23555" y="99153"/>
                  </a:cubicBezTo>
                  <a:cubicBezTo>
                    <a:pt x="23073" y="98998"/>
                    <a:pt x="22609" y="98844"/>
                    <a:pt x="22282" y="98448"/>
                  </a:cubicBezTo>
                  <a:cubicBezTo>
                    <a:pt x="21801" y="97846"/>
                    <a:pt x="22042" y="97090"/>
                    <a:pt x="22781" y="96884"/>
                  </a:cubicBezTo>
                  <a:cubicBezTo>
                    <a:pt x="22933" y="96840"/>
                    <a:pt x="23083" y="96819"/>
                    <a:pt x="23230" y="96819"/>
                  </a:cubicBezTo>
                  <a:cubicBezTo>
                    <a:pt x="23548" y="96819"/>
                    <a:pt x="23851" y="96919"/>
                    <a:pt x="24122" y="97107"/>
                  </a:cubicBezTo>
                  <a:cubicBezTo>
                    <a:pt x="24535" y="97382"/>
                    <a:pt x="24913" y="97692"/>
                    <a:pt x="25274" y="98036"/>
                  </a:cubicBezTo>
                  <a:cubicBezTo>
                    <a:pt x="25927" y="98672"/>
                    <a:pt x="26667" y="99170"/>
                    <a:pt x="27526" y="99480"/>
                  </a:cubicBezTo>
                  <a:cubicBezTo>
                    <a:pt x="28036" y="99664"/>
                    <a:pt x="28533" y="99779"/>
                    <a:pt x="29015" y="99779"/>
                  </a:cubicBezTo>
                  <a:cubicBezTo>
                    <a:pt x="29654" y="99779"/>
                    <a:pt x="30266" y="99577"/>
                    <a:pt x="30845" y="99067"/>
                  </a:cubicBezTo>
                  <a:cubicBezTo>
                    <a:pt x="31343" y="98637"/>
                    <a:pt x="31859" y="98208"/>
                    <a:pt x="32392" y="97829"/>
                  </a:cubicBezTo>
                  <a:cubicBezTo>
                    <a:pt x="33474" y="97063"/>
                    <a:pt x="34670" y="96555"/>
                    <a:pt x="36009" y="96555"/>
                  </a:cubicBezTo>
                  <a:cubicBezTo>
                    <a:pt x="36052" y="96555"/>
                    <a:pt x="36096" y="96556"/>
                    <a:pt x="36140" y="96557"/>
                  </a:cubicBezTo>
                  <a:cubicBezTo>
                    <a:pt x="36467" y="96574"/>
                    <a:pt x="36793" y="96660"/>
                    <a:pt x="37120" y="96677"/>
                  </a:cubicBezTo>
                  <a:cubicBezTo>
                    <a:pt x="37138" y="96678"/>
                    <a:pt x="37155" y="96679"/>
                    <a:pt x="37172" y="96679"/>
                  </a:cubicBezTo>
                  <a:cubicBezTo>
                    <a:pt x="37494" y="96679"/>
                    <a:pt x="37613" y="96522"/>
                    <a:pt x="37498" y="96179"/>
                  </a:cubicBezTo>
                  <a:cubicBezTo>
                    <a:pt x="37378" y="95835"/>
                    <a:pt x="37206" y="95491"/>
                    <a:pt x="37017" y="95164"/>
                  </a:cubicBezTo>
                  <a:cubicBezTo>
                    <a:pt x="36444" y="94169"/>
                    <a:pt x="35720" y="93692"/>
                    <a:pt x="34733" y="93692"/>
                  </a:cubicBezTo>
                  <a:cubicBezTo>
                    <a:pt x="34475" y="93692"/>
                    <a:pt x="34200" y="93725"/>
                    <a:pt x="33905" y="93789"/>
                  </a:cubicBezTo>
                  <a:cubicBezTo>
                    <a:pt x="33234" y="93944"/>
                    <a:pt x="32581" y="94202"/>
                    <a:pt x="31893" y="94339"/>
                  </a:cubicBezTo>
                  <a:cubicBezTo>
                    <a:pt x="31561" y="94410"/>
                    <a:pt x="31220" y="94449"/>
                    <a:pt x="30883" y="94449"/>
                  </a:cubicBezTo>
                  <a:cubicBezTo>
                    <a:pt x="30732" y="94449"/>
                    <a:pt x="30581" y="94441"/>
                    <a:pt x="30432" y="94425"/>
                  </a:cubicBezTo>
                  <a:cubicBezTo>
                    <a:pt x="29761" y="94339"/>
                    <a:pt x="29332" y="93961"/>
                    <a:pt x="29314" y="93565"/>
                  </a:cubicBezTo>
                  <a:cubicBezTo>
                    <a:pt x="29297" y="93118"/>
                    <a:pt x="29761" y="92551"/>
                    <a:pt x="30363" y="92413"/>
                  </a:cubicBezTo>
                  <a:cubicBezTo>
                    <a:pt x="30690" y="92327"/>
                    <a:pt x="31051" y="92327"/>
                    <a:pt x="31378" y="92327"/>
                  </a:cubicBezTo>
                  <a:cubicBezTo>
                    <a:pt x="31653" y="92310"/>
                    <a:pt x="31721" y="92190"/>
                    <a:pt x="31618" y="91949"/>
                  </a:cubicBezTo>
                  <a:cubicBezTo>
                    <a:pt x="31120" y="90832"/>
                    <a:pt x="30312" y="90196"/>
                    <a:pt x="29039" y="90127"/>
                  </a:cubicBezTo>
                  <a:cubicBezTo>
                    <a:pt x="28934" y="90120"/>
                    <a:pt x="28830" y="90117"/>
                    <a:pt x="28726" y="90117"/>
                  </a:cubicBezTo>
                  <a:cubicBezTo>
                    <a:pt x="27766" y="90117"/>
                    <a:pt x="26884" y="90399"/>
                    <a:pt x="26030" y="90849"/>
                  </a:cubicBezTo>
                  <a:cubicBezTo>
                    <a:pt x="25687" y="91038"/>
                    <a:pt x="25308" y="91176"/>
                    <a:pt x="24930" y="91227"/>
                  </a:cubicBezTo>
                  <a:cubicBezTo>
                    <a:pt x="24867" y="91237"/>
                    <a:pt x="24804" y="91242"/>
                    <a:pt x="24743" y="91242"/>
                  </a:cubicBezTo>
                  <a:cubicBezTo>
                    <a:pt x="24374" y="91242"/>
                    <a:pt x="24058" y="91063"/>
                    <a:pt x="23881" y="90694"/>
                  </a:cubicBezTo>
                  <a:cubicBezTo>
                    <a:pt x="23675" y="90264"/>
                    <a:pt x="23761" y="89834"/>
                    <a:pt x="24105" y="89542"/>
                  </a:cubicBezTo>
                  <a:cubicBezTo>
                    <a:pt x="24552" y="89164"/>
                    <a:pt x="25068" y="88872"/>
                    <a:pt x="25549" y="88528"/>
                  </a:cubicBezTo>
                  <a:cubicBezTo>
                    <a:pt x="25635" y="88476"/>
                    <a:pt x="25721" y="88407"/>
                    <a:pt x="25807" y="88356"/>
                  </a:cubicBezTo>
                  <a:cubicBezTo>
                    <a:pt x="25738" y="88270"/>
                    <a:pt x="25687" y="88150"/>
                    <a:pt x="25601" y="88115"/>
                  </a:cubicBezTo>
                  <a:cubicBezTo>
                    <a:pt x="24775" y="87737"/>
                    <a:pt x="23933" y="87427"/>
                    <a:pt x="23022" y="87359"/>
                  </a:cubicBezTo>
                  <a:cubicBezTo>
                    <a:pt x="22782" y="87339"/>
                    <a:pt x="22545" y="87330"/>
                    <a:pt x="22310" y="87330"/>
                  </a:cubicBezTo>
                  <a:cubicBezTo>
                    <a:pt x="20657" y="87330"/>
                    <a:pt x="19118" y="87796"/>
                    <a:pt x="17657" y="88579"/>
                  </a:cubicBezTo>
                  <a:cubicBezTo>
                    <a:pt x="16729" y="89078"/>
                    <a:pt x="15801" y="89577"/>
                    <a:pt x="14872" y="90075"/>
                  </a:cubicBezTo>
                  <a:cubicBezTo>
                    <a:pt x="13978" y="90557"/>
                    <a:pt x="13032" y="90763"/>
                    <a:pt x="12035" y="90900"/>
                  </a:cubicBezTo>
                  <a:cubicBezTo>
                    <a:pt x="11896" y="90922"/>
                    <a:pt x="11763" y="90932"/>
                    <a:pt x="11635" y="90932"/>
                  </a:cubicBezTo>
                  <a:cubicBezTo>
                    <a:pt x="10940" y="90932"/>
                    <a:pt x="10400" y="90621"/>
                    <a:pt x="9921" y="90041"/>
                  </a:cubicBezTo>
                  <a:cubicBezTo>
                    <a:pt x="8390" y="88150"/>
                    <a:pt x="8648" y="85485"/>
                    <a:pt x="10591" y="84092"/>
                  </a:cubicBezTo>
                  <a:cubicBezTo>
                    <a:pt x="11365" y="83525"/>
                    <a:pt x="12190" y="83095"/>
                    <a:pt x="13084" y="82820"/>
                  </a:cubicBezTo>
                  <a:cubicBezTo>
                    <a:pt x="14643" y="82315"/>
                    <a:pt x="16232" y="82124"/>
                    <a:pt x="17832" y="82124"/>
                  </a:cubicBezTo>
                  <a:cubicBezTo>
                    <a:pt x="18632" y="82124"/>
                    <a:pt x="19434" y="82172"/>
                    <a:pt x="20236" y="82252"/>
                  </a:cubicBezTo>
                  <a:cubicBezTo>
                    <a:pt x="22489" y="82459"/>
                    <a:pt x="24724" y="82802"/>
                    <a:pt x="26959" y="82974"/>
                  </a:cubicBezTo>
                  <a:cubicBezTo>
                    <a:pt x="27933" y="83057"/>
                    <a:pt x="28903" y="83100"/>
                    <a:pt x="29867" y="83100"/>
                  </a:cubicBezTo>
                  <a:cubicBezTo>
                    <a:pt x="33314" y="83100"/>
                    <a:pt x="36696" y="82548"/>
                    <a:pt x="39974" y="81272"/>
                  </a:cubicBezTo>
                  <a:cubicBezTo>
                    <a:pt x="42312" y="80344"/>
                    <a:pt x="44547" y="79243"/>
                    <a:pt x="46387" y="77473"/>
                  </a:cubicBezTo>
                  <a:cubicBezTo>
                    <a:pt x="47625" y="76286"/>
                    <a:pt x="48691" y="74945"/>
                    <a:pt x="49619" y="73501"/>
                  </a:cubicBezTo>
                  <a:cubicBezTo>
                    <a:pt x="50806" y="71713"/>
                    <a:pt x="52009" y="69925"/>
                    <a:pt x="52663" y="67827"/>
                  </a:cubicBezTo>
                  <a:cubicBezTo>
                    <a:pt x="53075" y="66521"/>
                    <a:pt x="53471" y="65197"/>
                    <a:pt x="53419" y="63821"/>
                  </a:cubicBezTo>
                  <a:cubicBezTo>
                    <a:pt x="53299" y="61431"/>
                    <a:pt x="52594" y="59213"/>
                    <a:pt x="51218" y="57219"/>
                  </a:cubicBezTo>
                  <a:cubicBezTo>
                    <a:pt x="50204" y="55792"/>
                    <a:pt x="48949" y="54589"/>
                    <a:pt x="47659" y="53437"/>
                  </a:cubicBezTo>
                  <a:cubicBezTo>
                    <a:pt x="46232" y="52147"/>
                    <a:pt x="44582" y="51270"/>
                    <a:pt x="42759" y="50651"/>
                  </a:cubicBezTo>
                  <a:cubicBezTo>
                    <a:pt x="41264" y="50135"/>
                    <a:pt x="39716" y="49895"/>
                    <a:pt x="38152" y="49723"/>
                  </a:cubicBezTo>
                  <a:cubicBezTo>
                    <a:pt x="37639" y="49667"/>
                    <a:pt x="37125" y="49633"/>
                    <a:pt x="36615" y="49633"/>
                  </a:cubicBezTo>
                  <a:cubicBezTo>
                    <a:pt x="35722" y="49633"/>
                    <a:pt x="34838" y="49735"/>
                    <a:pt x="33974" y="49998"/>
                  </a:cubicBezTo>
                  <a:cubicBezTo>
                    <a:pt x="31670" y="50668"/>
                    <a:pt x="29383" y="51373"/>
                    <a:pt x="27096" y="52113"/>
                  </a:cubicBezTo>
                  <a:cubicBezTo>
                    <a:pt x="25721" y="52543"/>
                    <a:pt x="24380" y="53041"/>
                    <a:pt x="23022" y="53471"/>
                  </a:cubicBezTo>
                  <a:cubicBezTo>
                    <a:pt x="22367" y="53663"/>
                    <a:pt x="21704" y="53788"/>
                    <a:pt x="21034" y="53788"/>
                  </a:cubicBezTo>
                  <a:cubicBezTo>
                    <a:pt x="20684" y="53788"/>
                    <a:pt x="20332" y="53754"/>
                    <a:pt x="19978" y="53677"/>
                  </a:cubicBezTo>
                  <a:cubicBezTo>
                    <a:pt x="19170" y="53488"/>
                    <a:pt x="18723" y="52732"/>
                    <a:pt x="19050" y="51992"/>
                  </a:cubicBezTo>
                  <a:cubicBezTo>
                    <a:pt x="19274" y="51442"/>
                    <a:pt x="19600" y="50892"/>
                    <a:pt x="19996" y="50445"/>
                  </a:cubicBezTo>
                  <a:cubicBezTo>
                    <a:pt x="21062" y="49224"/>
                    <a:pt x="22523" y="48622"/>
                    <a:pt x="24036" y="48124"/>
                  </a:cubicBezTo>
                  <a:cubicBezTo>
                    <a:pt x="26134" y="47436"/>
                    <a:pt x="28214" y="46680"/>
                    <a:pt x="30174" y="45665"/>
                  </a:cubicBezTo>
                  <a:cubicBezTo>
                    <a:pt x="31842" y="44806"/>
                    <a:pt x="33595" y="44101"/>
                    <a:pt x="35074" y="42914"/>
                  </a:cubicBezTo>
                  <a:cubicBezTo>
                    <a:pt x="36811" y="41539"/>
                    <a:pt x="38461" y="40095"/>
                    <a:pt x="40146" y="38668"/>
                  </a:cubicBezTo>
                  <a:cubicBezTo>
                    <a:pt x="40319" y="38517"/>
                    <a:pt x="40485" y="38437"/>
                    <a:pt x="40674" y="38437"/>
                  </a:cubicBezTo>
                  <a:cubicBezTo>
                    <a:pt x="40766" y="38437"/>
                    <a:pt x="40864" y="38456"/>
                    <a:pt x="40971" y="38496"/>
                  </a:cubicBezTo>
                  <a:cubicBezTo>
                    <a:pt x="42327" y="38959"/>
                    <a:pt x="43715" y="39167"/>
                    <a:pt x="45150" y="39167"/>
                  </a:cubicBezTo>
                  <a:cubicBezTo>
                    <a:pt x="45207" y="39167"/>
                    <a:pt x="45264" y="39167"/>
                    <a:pt x="45321" y="39166"/>
                  </a:cubicBezTo>
                  <a:cubicBezTo>
                    <a:pt x="46078" y="39149"/>
                    <a:pt x="46679" y="38805"/>
                    <a:pt x="46972" y="38100"/>
                  </a:cubicBezTo>
                  <a:cubicBezTo>
                    <a:pt x="47316" y="37327"/>
                    <a:pt x="47625" y="36519"/>
                    <a:pt x="47849" y="35710"/>
                  </a:cubicBezTo>
                  <a:cubicBezTo>
                    <a:pt x="48364" y="33922"/>
                    <a:pt x="48794" y="32100"/>
                    <a:pt x="49276" y="30295"/>
                  </a:cubicBezTo>
                  <a:cubicBezTo>
                    <a:pt x="49310" y="30157"/>
                    <a:pt x="49430" y="29985"/>
                    <a:pt x="49568" y="29899"/>
                  </a:cubicBezTo>
                  <a:cubicBezTo>
                    <a:pt x="50084" y="29572"/>
                    <a:pt x="50462" y="29160"/>
                    <a:pt x="50651" y="28575"/>
                  </a:cubicBezTo>
                  <a:cubicBezTo>
                    <a:pt x="50806" y="28059"/>
                    <a:pt x="50978" y="27527"/>
                    <a:pt x="51167" y="27028"/>
                  </a:cubicBezTo>
                  <a:cubicBezTo>
                    <a:pt x="51373" y="26461"/>
                    <a:pt x="51562" y="25859"/>
                    <a:pt x="52198" y="25601"/>
                  </a:cubicBezTo>
                  <a:cubicBezTo>
                    <a:pt x="52749" y="25377"/>
                    <a:pt x="52766" y="25257"/>
                    <a:pt x="52319" y="24862"/>
                  </a:cubicBezTo>
                  <a:cubicBezTo>
                    <a:pt x="52250" y="24810"/>
                    <a:pt x="52181" y="24741"/>
                    <a:pt x="52112" y="24690"/>
                  </a:cubicBezTo>
                  <a:cubicBezTo>
                    <a:pt x="51859" y="24511"/>
                    <a:pt x="51631" y="24419"/>
                    <a:pt x="51418" y="24419"/>
                  </a:cubicBezTo>
                  <a:cubicBezTo>
                    <a:pt x="51140" y="24419"/>
                    <a:pt x="50887" y="24575"/>
                    <a:pt x="50634" y="24896"/>
                  </a:cubicBezTo>
                  <a:cubicBezTo>
                    <a:pt x="50479" y="25085"/>
                    <a:pt x="50342" y="25291"/>
                    <a:pt x="50187" y="25481"/>
                  </a:cubicBezTo>
                  <a:cubicBezTo>
                    <a:pt x="50256" y="25085"/>
                    <a:pt x="50359" y="24724"/>
                    <a:pt x="50496" y="24363"/>
                  </a:cubicBezTo>
                  <a:cubicBezTo>
                    <a:pt x="50735" y="23760"/>
                    <a:pt x="50870" y="23603"/>
                    <a:pt x="51351" y="23603"/>
                  </a:cubicBezTo>
                  <a:cubicBezTo>
                    <a:pt x="51459" y="23603"/>
                    <a:pt x="51585" y="23611"/>
                    <a:pt x="51734" y="23624"/>
                  </a:cubicBezTo>
                  <a:cubicBezTo>
                    <a:pt x="51780" y="23624"/>
                    <a:pt x="51826" y="23631"/>
                    <a:pt x="51867" y="23631"/>
                  </a:cubicBezTo>
                  <a:cubicBezTo>
                    <a:pt x="51887" y="23631"/>
                    <a:pt x="51906" y="23629"/>
                    <a:pt x="51923" y="23624"/>
                  </a:cubicBezTo>
                  <a:cubicBezTo>
                    <a:pt x="52026" y="23606"/>
                    <a:pt x="52181" y="23555"/>
                    <a:pt x="52198" y="23486"/>
                  </a:cubicBezTo>
                  <a:cubicBezTo>
                    <a:pt x="52216" y="23417"/>
                    <a:pt x="52147" y="23280"/>
                    <a:pt x="52078" y="23211"/>
                  </a:cubicBezTo>
                  <a:cubicBezTo>
                    <a:pt x="51855" y="23022"/>
                    <a:pt x="51631" y="22833"/>
                    <a:pt x="51373" y="22695"/>
                  </a:cubicBezTo>
                  <a:cubicBezTo>
                    <a:pt x="51131" y="22561"/>
                    <a:pt x="50877" y="22497"/>
                    <a:pt x="50631" y="22497"/>
                  </a:cubicBezTo>
                  <a:cubicBezTo>
                    <a:pt x="50091" y="22497"/>
                    <a:pt x="49587" y="22805"/>
                    <a:pt x="49327" y="23349"/>
                  </a:cubicBezTo>
                  <a:cubicBezTo>
                    <a:pt x="49224" y="23555"/>
                    <a:pt x="49155" y="23778"/>
                    <a:pt x="49069" y="23985"/>
                  </a:cubicBezTo>
                  <a:cubicBezTo>
                    <a:pt x="48932" y="24363"/>
                    <a:pt x="48777" y="24724"/>
                    <a:pt x="48639" y="25102"/>
                  </a:cubicBezTo>
                  <a:cubicBezTo>
                    <a:pt x="48588" y="25085"/>
                    <a:pt x="48536" y="25068"/>
                    <a:pt x="48502" y="25051"/>
                  </a:cubicBezTo>
                  <a:cubicBezTo>
                    <a:pt x="48674" y="24311"/>
                    <a:pt x="48829" y="23555"/>
                    <a:pt x="49052" y="22816"/>
                  </a:cubicBezTo>
                  <a:cubicBezTo>
                    <a:pt x="49205" y="22311"/>
                    <a:pt x="49575" y="22065"/>
                    <a:pt x="50079" y="22065"/>
                  </a:cubicBezTo>
                  <a:cubicBezTo>
                    <a:pt x="50141" y="22065"/>
                    <a:pt x="50206" y="22069"/>
                    <a:pt x="50273" y="22076"/>
                  </a:cubicBezTo>
                  <a:cubicBezTo>
                    <a:pt x="50462" y="22093"/>
                    <a:pt x="50651" y="22111"/>
                    <a:pt x="50840" y="22111"/>
                  </a:cubicBezTo>
                  <a:cubicBezTo>
                    <a:pt x="50926" y="22093"/>
                    <a:pt x="51029" y="22025"/>
                    <a:pt x="51115" y="21973"/>
                  </a:cubicBezTo>
                  <a:cubicBezTo>
                    <a:pt x="51064" y="21887"/>
                    <a:pt x="51029" y="21767"/>
                    <a:pt x="50960" y="21698"/>
                  </a:cubicBezTo>
                  <a:cubicBezTo>
                    <a:pt x="50823" y="21595"/>
                    <a:pt x="50668" y="21492"/>
                    <a:pt x="50513" y="21423"/>
                  </a:cubicBezTo>
                  <a:cubicBezTo>
                    <a:pt x="50162" y="21260"/>
                    <a:pt x="49796" y="21158"/>
                    <a:pt x="49450" y="21158"/>
                  </a:cubicBezTo>
                  <a:cubicBezTo>
                    <a:pt x="48848" y="21158"/>
                    <a:pt x="48303" y="21464"/>
                    <a:pt x="47986" y="22283"/>
                  </a:cubicBezTo>
                  <a:cubicBezTo>
                    <a:pt x="47677" y="23091"/>
                    <a:pt x="47316" y="23864"/>
                    <a:pt x="46989" y="24672"/>
                  </a:cubicBezTo>
                  <a:cubicBezTo>
                    <a:pt x="46490" y="25842"/>
                    <a:pt x="46198" y="26994"/>
                    <a:pt x="46937" y="28197"/>
                  </a:cubicBezTo>
                  <a:cubicBezTo>
                    <a:pt x="47109" y="28455"/>
                    <a:pt x="47092" y="28902"/>
                    <a:pt x="47006" y="29229"/>
                  </a:cubicBezTo>
                  <a:cubicBezTo>
                    <a:pt x="46748" y="30484"/>
                    <a:pt x="46421" y="31739"/>
                    <a:pt x="46095" y="32994"/>
                  </a:cubicBezTo>
                  <a:cubicBezTo>
                    <a:pt x="46009" y="33355"/>
                    <a:pt x="45871" y="33699"/>
                    <a:pt x="45699" y="34026"/>
                  </a:cubicBezTo>
                  <a:cubicBezTo>
                    <a:pt x="45603" y="34200"/>
                    <a:pt x="45479" y="34287"/>
                    <a:pt x="45349" y="34287"/>
                  </a:cubicBezTo>
                  <a:cubicBezTo>
                    <a:pt x="45248" y="34287"/>
                    <a:pt x="45144" y="34234"/>
                    <a:pt x="45046" y="34129"/>
                  </a:cubicBezTo>
                  <a:cubicBezTo>
                    <a:pt x="44530" y="33596"/>
                    <a:pt x="43963" y="33131"/>
                    <a:pt x="43224" y="32942"/>
                  </a:cubicBezTo>
                  <a:cubicBezTo>
                    <a:pt x="43241" y="32805"/>
                    <a:pt x="43275" y="32684"/>
                    <a:pt x="43292" y="32581"/>
                  </a:cubicBezTo>
                  <a:cubicBezTo>
                    <a:pt x="43413" y="31722"/>
                    <a:pt x="43585" y="30879"/>
                    <a:pt x="43653" y="30020"/>
                  </a:cubicBezTo>
                  <a:cubicBezTo>
                    <a:pt x="43860" y="27527"/>
                    <a:pt x="43241" y="25223"/>
                    <a:pt x="42140" y="23005"/>
                  </a:cubicBezTo>
                  <a:cubicBezTo>
                    <a:pt x="41883" y="22472"/>
                    <a:pt x="41693" y="21973"/>
                    <a:pt x="41728" y="21354"/>
                  </a:cubicBezTo>
                  <a:cubicBezTo>
                    <a:pt x="41779" y="20443"/>
                    <a:pt x="41350" y="19704"/>
                    <a:pt x="40610" y="19136"/>
                  </a:cubicBezTo>
                  <a:cubicBezTo>
                    <a:pt x="40799" y="19016"/>
                    <a:pt x="40988" y="18930"/>
                    <a:pt x="41126" y="18792"/>
                  </a:cubicBezTo>
                  <a:cubicBezTo>
                    <a:pt x="41246" y="18689"/>
                    <a:pt x="41298" y="18552"/>
                    <a:pt x="41384" y="18414"/>
                  </a:cubicBezTo>
                  <a:cubicBezTo>
                    <a:pt x="41264" y="18363"/>
                    <a:pt x="41126" y="18311"/>
                    <a:pt x="40988" y="18294"/>
                  </a:cubicBezTo>
                  <a:cubicBezTo>
                    <a:pt x="40541" y="18225"/>
                    <a:pt x="40146" y="18105"/>
                    <a:pt x="39785" y="17744"/>
                  </a:cubicBezTo>
                  <a:cubicBezTo>
                    <a:pt x="40455" y="17537"/>
                    <a:pt x="41074" y="17400"/>
                    <a:pt x="41659" y="17159"/>
                  </a:cubicBezTo>
                  <a:cubicBezTo>
                    <a:pt x="42587" y="16764"/>
                    <a:pt x="43550" y="16385"/>
                    <a:pt x="44376" y="15818"/>
                  </a:cubicBezTo>
                  <a:cubicBezTo>
                    <a:pt x="46748" y="14167"/>
                    <a:pt x="47040" y="10849"/>
                    <a:pt x="46336" y="8855"/>
                  </a:cubicBezTo>
                  <a:cubicBezTo>
                    <a:pt x="46232" y="8580"/>
                    <a:pt x="46078" y="8305"/>
                    <a:pt x="45889" y="8064"/>
                  </a:cubicBezTo>
                  <a:cubicBezTo>
                    <a:pt x="45709" y="7840"/>
                    <a:pt x="45472" y="7733"/>
                    <a:pt x="45214" y="7733"/>
                  </a:cubicBezTo>
                  <a:cubicBezTo>
                    <a:pt x="45076" y="7733"/>
                    <a:pt x="44932" y="7763"/>
                    <a:pt x="44788" y="7823"/>
                  </a:cubicBezTo>
                  <a:cubicBezTo>
                    <a:pt x="44393" y="7995"/>
                    <a:pt x="44204" y="8287"/>
                    <a:pt x="44238" y="8734"/>
                  </a:cubicBezTo>
                  <a:cubicBezTo>
                    <a:pt x="44255" y="9009"/>
                    <a:pt x="44307" y="9302"/>
                    <a:pt x="44393" y="9542"/>
                  </a:cubicBezTo>
                  <a:cubicBezTo>
                    <a:pt x="44737" y="10471"/>
                    <a:pt x="44805" y="11399"/>
                    <a:pt x="44668" y="12362"/>
                  </a:cubicBezTo>
                  <a:cubicBezTo>
                    <a:pt x="44565" y="13101"/>
                    <a:pt x="44307" y="13789"/>
                    <a:pt x="43808" y="14357"/>
                  </a:cubicBezTo>
                  <a:cubicBezTo>
                    <a:pt x="43588" y="14592"/>
                    <a:pt x="43339" y="14756"/>
                    <a:pt x="42969" y="14756"/>
                  </a:cubicBezTo>
                  <a:cubicBezTo>
                    <a:pt x="42935" y="14756"/>
                    <a:pt x="42899" y="14755"/>
                    <a:pt x="42863" y="14752"/>
                  </a:cubicBezTo>
                  <a:cubicBezTo>
                    <a:pt x="42931" y="14580"/>
                    <a:pt x="42966" y="14460"/>
                    <a:pt x="43017" y="14357"/>
                  </a:cubicBezTo>
                  <a:cubicBezTo>
                    <a:pt x="43189" y="14013"/>
                    <a:pt x="43378" y="13686"/>
                    <a:pt x="43567" y="13359"/>
                  </a:cubicBezTo>
                  <a:cubicBezTo>
                    <a:pt x="43928" y="12689"/>
                    <a:pt x="44135" y="11967"/>
                    <a:pt x="44049" y="11193"/>
                  </a:cubicBezTo>
                  <a:cubicBezTo>
                    <a:pt x="44014" y="10918"/>
                    <a:pt x="43911" y="10626"/>
                    <a:pt x="43602" y="10540"/>
                  </a:cubicBezTo>
                  <a:cubicBezTo>
                    <a:pt x="43543" y="10523"/>
                    <a:pt x="43486" y="10516"/>
                    <a:pt x="43431" y="10516"/>
                  </a:cubicBezTo>
                  <a:cubicBezTo>
                    <a:pt x="43192" y="10516"/>
                    <a:pt x="42985" y="10657"/>
                    <a:pt x="42845" y="10866"/>
                  </a:cubicBezTo>
                  <a:cubicBezTo>
                    <a:pt x="42708" y="11073"/>
                    <a:pt x="42587" y="11331"/>
                    <a:pt x="42519" y="11571"/>
                  </a:cubicBezTo>
                  <a:cubicBezTo>
                    <a:pt x="42450" y="11812"/>
                    <a:pt x="42415" y="12070"/>
                    <a:pt x="42415" y="12328"/>
                  </a:cubicBezTo>
                  <a:cubicBezTo>
                    <a:pt x="42330" y="14253"/>
                    <a:pt x="40971" y="15319"/>
                    <a:pt x="39493" y="15732"/>
                  </a:cubicBezTo>
                  <a:cubicBezTo>
                    <a:pt x="39647" y="15405"/>
                    <a:pt x="39837" y="15079"/>
                    <a:pt x="39974" y="14735"/>
                  </a:cubicBezTo>
                  <a:cubicBezTo>
                    <a:pt x="40026" y="14614"/>
                    <a:pt x="39991" y="14425"/>
                    <a:pt x="39905" y="14322"/>
                  </a:cubicBezTo>
                  <a:cubicBezTo>
                    <a:pt x="39891" y="14293"/>
                    <a:pt x="39846" y="14282"/>
                    <a:pt x="39789" y="14282"/>
                  </a:cubicBezTo>
                  <a:cubicBezTo>
                    <a:pt x="39712" y="14282"/>
                    <a:pt x="39614" y="14302"/>
                    <a:pt x="39544" y="14322"/>
                  </a:cubicBezTo>
                  <a:cubicBezTo>
                    <a:pt x="39283" y="14397"/>
                    <a:pt x="39031" y="14441"/>
                    <a:pt x="38768" y="14441"/>
                  </a:cubicBezTo>
                  <a:cubicBezTo>
                    <a:pt x="38546" y="14441"/>
                    <a:pt x="38317" y="14410"/>
                    <a:pt x="38066" y="14339"/>
                  </a:cubicBezTo>
                  <a:cubicBezTo>
                    <a:pt x="38203" y="14253"/>
                    <a:pt x="38272" y="14202"/>
                    <a:pt x="38341" y="14150"/>
                  </a:cubicBezTo>
                  <a:cubicBezTo>
                    <a:pt x="38857" y="13824"/>
                    <a:pt x="39407" y="13548"/>
                    <a:pt x="39888" y="13187"/>
                  </a:cubicBezTo>
                  <a:cubicBezTo>
                    <a:pt x="40868" y="12465"/>
                    <a:pt x="41762" y="11640"/>
                    <a:pt x="42054" y="10385"/>
                  </a:cubicBezTo>
                  <a:cubicBezTo>
                    <a:pt x="42209" y="9732"/>
                    <a:pt x="42364" y="9061"/>
                    <a:pt x="42433" y="8373"/>
                  </a:cubicBezTo>
                  <a:cubicBezTo>
                    <a:pt x="42536" y="7273"/>
                    <a:pt x="42450" y="6173"/>
                    <a:pt x="41659" y="5296"/>
                  </a:cubicBezTo>
                  <a:cubicBezTo>
                    <a:pt x="41401" y="5021"/>
                    <a:pt x="41074" y="4797"/>
                    <a:pt x="40731" y="4677"/>
                  </a:cubicBezTo>
                  <a:cubicBezTo>
                    <a:pt x="40605" y="4633"/>
                    <a:pt x="40477" y="4612"/>
                    <a:pt x="40352" y="4612"/>
                  </a:cubicBezTo>
                  <a:cubicBezTo>
                    <a:pt x="39892" y="4612"/>
                    <a:pt x="39462" y="4887"/>
                    <a:pt x="39286" y="5279"/>
                  </a:cubicBezTo>
                  <a:cubicBezTo>
                    <a:pt x="39080" y="5726"/>
                    <a:pt x="39218" y="5932"/>
                    <a:pt x="39819" y="6465"/>
                  </a:cubicBezTo>
                  <a:cubicBezTo>
                    <a:pt x="40112" y="6706"/>
                    <a:pt x="40421" y="7067"/>
                    <a:pt x="40507" y="7428"/>
                  </a:cubicBezTo>
                  <a:cubicBezTo>
                    <a:pt x="40765" y="8614"/>
                    <a:pt x="40524" y="9766"/>
                    <a:pt x="39922" y="10832"/>
                  </a:cubicBezTo>
                  <a:cubicBezTo>
                    <a:pt x="39837" y="10970"/>
                    <a:pt x="39682" y="11073"/>
                    <a:pt x="39544" y="11176"/>
                  </a:cubicBezTo>
                  <a:cubicBezTo>
                    <a:pt x="39510" y="11159"/>
                    <a:pt x="39475" y="11124"/>
                    <a:pt x="39441" y="11107"/>
                  </a:cubicBezTo>
                  <a:cubicBezTo>
                    <a:pt x="39510" y="10866"/>
                    <a:pt x="39561" y="10626"/>
                    <a:pt x="39647" y="10402"/>
                  </a:cubicBezTo>
                  <a:cubicBezTo>
                    <a:pt x="39957" y="9525"/>
                    <a:pt x="40077" y="8648"/>
                    <a:pt x="39751" y="7754"/>
                  </a:cubicBezTo>
                  <a:cubicBezTo>
                    <a:pt x="39596" y="7290"/>
                    <a:pt x="39286" y="6946"/>
                    <a:pt x="38839" y="6740"/>
                  </a:cubicBezTo>
                  <a:cubicBezTo>
                    <a:pt x="38723" y="6689"/>
                    <a:pt x="38587" y="6666"/>
                    <a:pt x="38447" y="6666"/>
                  </a:cubicBezTo>
                  <a:cubicBezTo>
                    <a:pt x="38112" y="6666"/>
                    <a:pt x="37754" y="6802"/>
                    <a:pt x="37584" y="7032"/>
                  </a:cubicBezTo>
                  <a:cubicBezTo>
                    <a:pt x="37309" y="7428"/>
                    <a:pt x="37636" y="7686"/>
                    <a:pt x="37842" y="7961"/>
                  </a:cubicBezTo>
                  <a:cubicBezTo>
                    <a:pt x="37894" y="8047"/>
                    <a:pt x="37980" y="8115"/>
                    <a:pt x="38031" y="8201"/>
                  </a:cubicBezTo>
                  <a:cubicBezTo>
                    <a:pt x="38169" y="8442"/>
                    <a:pt x="38341" y="8683"/>
                    <a:pt x="38375" y="8941"/>
                  </a:cubicBezTo>
                  <a:cubicBezTo>
                    <a:pt x="38599" y="10729"/>
                    <a:pt x="37877" y="12500"/>
                    <a:pt x="36054" y="13359"/>
                  </a:cubicBezTo>
                  <a:cubicBezTo>
                    <a:pt x="35969" y="13402"/>
                    <a:pt x="35873" y="13433"/>
                    <a:pt x="35784" y="13433"/>
                  </a:cubicBezTo>
                  <a:cubicBezTo>
                    <a:pt x="35764" y="13433"/>
                    <a:pt x="35746" y="13431"/>
                    <a:pt x="35727" y="13428"/>
                  </a:cubicBezTo>
                  <a:cubicBezTo>
                    <a:pt x="35246" y="13291"/>
                    <a:pt x="34747" y="13136"/>
                    <a:pt x="34180" y="12981"/>
                  </a:cubicBezTo>
                  <a:cubicBezTo>
                    <a:pt x="34575" y="12706"/>
                    <a:pt x="34971" y="12431"/>
                    <a:pt x="35366" y="12173"/>
                  </a:cubicBezTo>
                  <a:cubicBezTo>
                    <a:pt x="35710" y="11967"/>
                    <a:pt x="35762" y="11795"/>
                    <a:pt x="35504" y="11468"/>
                  </a:cubicBezTo>
                  <a:cubicBezTo>
                    <a:pt x="35174" y="11046"/>
                    <a:pt x="34743" y="10846"/>
                    <a:pt x="34265" y="10846"/>
                  </a:cubicBezTo>
                  <a:cubicBezTo>
                    <a:pt x="34120" y="10846"/>
                    <a:pt x="33971" y="10865"/>
                    <a:pt x="33819" y="10901"/>
                  </a:cubicBezTo>
                  <a:cubicBezTo>
                    <a:pt x="33234" y="11038"/>
                    <a:pt x="32667" y="11227"/>
                    <a:pt x="32100" y="11417"/>
                  </a:cubicBezTo>
                  <a:cubicBezTo>
                    <a:pt x="31534" y="11608"/>
                    <a:pt x="30968" y="11704"/>
                    <a:pt x="30409" y="11704"/>
                  </a:cubicBezTo>
                  <a:cubicBezTo>
                    <a:pt x="29660" y="11704"/>
                    <a:pt x="28923" y="11530"/>
                    <a:pt x="28214" y="11176"/>
                  </a:cubicBezTo>
                  <a:cubicBezTo>
                    <a:pt x="26976" y="10557"/>
                    <a:pt x="25807" y="9818"/>
                    <a:pt x="24586" y="9181"/>
                  </a:cubicBezTo>
                  <a:cubicBezTo>
                    <a:pt x="23864" y="8820"/>
                    <a:pt x="23125" y="8459"/>
                    <a:pt x="22334" y="8287"/>
                  </a:cubicBezTo>
                  <a:cubicBezTo>
                    <a:pt x="22021" y="8216"/>
                    <a:pt x="21710" y="8181"/>
                    <a:pt x="21406" y="8181"/>
                  </a:cubicBezTo>
                  <a:cubicBezTo>
                    <a:pt x="20092" y="8181"/>
                    <a:pt x="18918" y="8842"/>
                    <a:pt x="18345" y="10127"/>
                  </a:cubicBezTo>
                  <a:cubicBezTo>
                    <a:pt x="18190" y="10454"/>
                    <a:pt x="18036" y="10780"/>
                    <a:pt x="17847" y="11073"/>
                  </a:cubicBezTo>
                  <a:cubicBezTo>
                    <a:pt x="17688" y="11353"/>
                    <a:pt x="17521" y="11478"/>
                    <a:pt x="17284" y="11478"/>
                  </a:cubicBezTo>
                  <a:cubicBezTo>
                    <a:pt x="17187" y="11478"/>
                    <a:pt x="17078" y="11457"/>
                    <a:pt x="16952" y="11417"/>
                  </a:cubicBezTo>
                  <a:cubicBezTo>
                    <a:pt x="16041" y="11159"/>
                    <a:pt x="15147" y="10918"/>
                    <a:pt x="14253" y="10626"/>
                  </a:cubicBezTo>
                  <a:cubicBezTo>
                    <a:pt x="13909" y="10505"/>
                    <a:pt x="13565" y="10282"/>
                    <a:pt x="13308" y="10024"/>
                  </a:cubicBezTo>
                  <a:cubicBezTo>
                    <a:pt x="12852" y="9568"/>
                    <a:pt x="12309" y="9340"/>
                    <a:pt x="11795" y="9340"/>
                  </a:cubicBezTo>
                  <a:cubicBezTo>
                    <a:pt x="11126" y="9340"/>
                    <a:pt x="10507" y="9727"/>
                    <a:pt x="10196" y="10505"/>
                  </a:cubicBezTo>
                  <a:cubicBezTo>
                    <a:pt x="9800" y="11468"/>
                    <a:pt x="9026" y="12276"/>
                    <a:pt x="9026" y="13445"/>
                  </a:cubicBezTo>
                  <a:cubicBezTo>
                    <a:pt x="8906" y="13342"/>
                    <a:pt x="8837" y="13291"/>
                    <a:pt x="8769" y="13222"/>
                  </a:cubicBezTo>
                  <a:cubicBezTo>
                    <a:pt x="7651" y="12121"/>
                    <a:pt x="7531" y="10763"/>
                    <a:pt x="7943" y="9336"/>
                  </a:cubicBezTo>
                  <a:cubicBezTo>
                    <a:pt x="8404" y="7637"/>
                    <a:pt x="9642" y="6686"/>
                    <a:pt x="11332" y="6686"/>
                  </a:cubicBezTo>
                  <a:cubicBezTo>
                    <a:pt x="11471" y="6686"/>
                    <a:pt x="11614" y="6692"/>
                    <a:pt x="11760" y="6706"/>
                  </a:cubicBezTo>
                  <a:cubicBezTo>
                    <a:pt x="12465" y="6774"/>
                    <a:pt x="13170" y="6998"/>
                    <a:pt x="13875" y="7187"/>
                  </a:cubicBezTo>
                  <a:cubicBezTo>
                    <a:pt x="15027" y="7496"/>
                    <a:pt x="16162" y="7944"/>
                    <a:pt x="17382" y="7995"/>
                  </a:cubicBezTo>
                  <a:cubicBezTo>
                    <a:pt x="17490" y="8000"/>
                    <a:pt x="17598" y="8002"/>
                    <a:pt x="17707" y="8002"/>
                  </a:cubicBezTo>
                  <a:cubicBezTo>
                    <a:pt x="19664" y="8002"/>
                    <a:pt x="21748" y="7246"/>
                    <a:pt x="22661" y="4900"/>
                  </a:cubicBezTo>
                  <a:cubicBezTo>
                    <a:pt x="23022" y="3989"/>
                    <a:pt x="23314" y="3078"/>
                    <a:pt x="22919" y="2098"/>
                  </a:cubicBezTo>
                  <a:cubicBezTo>
                    <a:pt x="22884" y="1995"/>
                    <a:pt x="22781" y="1909"/>
                    <a:pt x="22712" y="1823"/>
                  </a:cubicBezTo>
                  <a:cubicBezTo>
                    <a:pt x="22643" y="1926"/>
                    <a:pt x="22575" y="2029"/>
                    <a:pt x="22540" y="2132"/>
                  </a:cubicBezTo>
                  <a:cubicBezTo>
                    <a:pt x="22334" y="2803"/>
                    <a:pt x="22214" y="3525"/>
                    <a:pt x="21921" y="4161"/>
                  </a:cubicBezTo>
                  <a:cubicBezTo>
                    <a:pt x="21102" y="5922"/>
                    <a:pt x="20014" y="6731"/>
                    <a:pt x="18257" y="6731"/>
                  </a:cubicBezTo>
                  <a:cubicBezTo>
                    <a:pt x="18023" y="6731"/>
                    <a:pt x="17778" y="6717"/>
                    <a:pt x="17520" y="6688"/>
                  </a:cubicBezTo>
                  <a:cubicBezTo>
                    <a:pt x="16282" y="6568"/>
                    <a:pt x="15078" y="6241"/>
                    <a:pt x="13858" y="6001"/>
                  </a:cubicBezTo>
                  <a:cubicBezTo>
                    <a:pt x="13651" y="5949"/>
                    <a:pt x="13428" y="5898"/>
                    <a:pt x="13222" y="5846"/>
                  </a:cubicBezTo>
                  <a:cubicBezTo>
                    <a:pt x="13376" y="5760"/>
                    <a:pt x="13531" y="5760"/>
                    <a:pt x="13686" y="5760"/>
                  </a:cubicBezTo>
                  <a:cubicBezTo>
                    <a:pt x="13913" y="5769"/>
                    <a:pt x="14141" y="5774"/>
                    <a:pt x="14369" y="5774"/>
                  </a:cubicBezTo>
                  <a:cubicBezTo>
                    <a:pt x="15447" y="5774"/>
                    <a:pt x="16521" y="5666"/>
                    <a:pt x="17571" y="5382"/>
                  </a:cubicBezTo>
                  <a:cubicBezTo>
                    <a:pt x="18706" y="5072"/>
                    <a:pt x="19566" y="4419"/>
                    <a:pt x="20030" y="3301"/>
                  </a:cubicBezTo>
                  <a:cubicBezTo>
                    <a:pt x="20477" y="2235"/>
                    <a:pt x="20993" y="1204"/>
                    <a:pt x="21835" y="379"/>
                  </a:cubicBezTo>
                  <a:cubicBezTo>
                    <a:pt x="21904" y="310"/>
                    <a:pt x="21939" y="172"/>
                    <a:pt x="220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0" name="Google Shape;4970;p42"/>
            <p:cNvSpPr/>
            <p:nvPr/>
          </p:nvSpPr>
          <p:spPr>
            <a:xfrm>
              <a:off x="3416050" y="3388750"/>
              <a:ext cx="898800" cy="1307675"/>
            </a:xfrm>
            <a:custGeom>
              <a:avLst/>
              <a:gdLst/>
              <a:ahLst/>
              <a:cxnLst/>
              <a:rect l="l" t="t" r="r" b="b"/>
              <a:pathLst>
                <a:path w="35952" h="52307" extrusionOk="0">
                  <a:moveTo>
                    <a:pt x="26358" y="413"/>
                  </a:moveTo>
                  <a:lnTo>
                    <a:pt x="26358" y="413"/>
                  </a:lnTo>
                  <a:cubicBezTo>
                    <a:pt x="27733" y="792"/>
                    <a:pt x="28988" y="1325"/>
                    <a:pt x="29985" y="2339"/>
                  </a:cubicBezTo>
                  <a:cubicBezTo>
                    <a:pt x="30295" y="2631"/>
                    <a:pt x="30535" y="2958"/>
                    <a:pt x="30553" y="3422"/>
                  </a:cubicBezTo>
                  <a:cubicBezTo>
                    <a:pt x="30587" y="3818"/>
                    <a:pt x="30432" y="4058"/>
                    <a:pt x="30071" y="4213"/>
                  </a:cubicBezTo>
                  <a:cubicBezTo>
                    <a:pt x="29143" y="4608"/>
                    <a:pt x="28954" y="4935"/>
                    <a:pt x="29108" y="5932"/>
                  </a:cubicBezTo>
                  <a:cubicBezTo>
                    <a:pt x="29246" y="6740"/>
                    <a:pt x="29332" y="7514"/>
                    <a:pt x="29057" y="8305"/>
                  </a:cubicBezTo>
                  <a:cubicBezTo>
                    <a:pt x="28868" y="8804"/>
                    <a:pt x="28575" y="9199"/>
                    <a:pt x="28128" y="9526"/>
                  </a:cubicBezTo>
                  <a:cubicBezTo>
                    <a:pt x="28163" y="9405"/>
                    <a:pt x="28180" y="9285"/>
                    <a:pt x="28214" y="9165"/>
                  </a:cubicBezTo>
                  <a:cubicBezTo>
                    <a:pt x="28369" y="8597"/>
                    <a:pt x="28369" y="8013"/>
                    <a:pt x="28180" y="7445"/>
                  </a:cubicBezTo>
                  <a:cubicBezTo>
                    <a:pt x="27905" y="6637"/>
                    <a:pt x="27853" y="5795"/>
                    <a:pt x="27888" y="4935"/>
                  </a:cubicBezTo>
                  <a:cubicBezTo>
                    <a:pt x="27922" y="3766"/>
                    <a:pt x="27475" y="2769"/>
                    <a:pt x="26633" y="1944"/>
                  </a:cubicBezTo>
                  <a:cubicBezTo>
                    <a:pt x="26547" y="1875"/>
                    <a:pt x="26478" y="1772"/>
                    <a:pt x="26461" y="1668"/>
                  </a:cubicBezTo>
                  <a:cubicBezTo>
                    <a:pt x="26426" y="1273"/>
                    <a:pt x="26392" y="878"/>
                    <a:pt x="26358" y="413"/>
                  </a:cubicBezTo>
                  <a:close/>
                  <a:moveTo>
                    <a:pt x="26495" y="2047"/>
                  </a:moveTo>
                  <a:cubicBezTo>
                    <a:pt x="26684" y="2270"/>
                    <a:pt x="26839" y="2425"/>
                    <a:pt x="26959" y="2597"/>
                  </a:cubicBezTo>
                  <a:cubicBezTo>
                    <a:pt x="27509" y="3405"/>
                    <a:pt x="27785" y="4282"/>
                    <a:pt x="27681" y="5262"/>
                  </a:cubicBezTo>
                  <a:cubicBezTo>
                    <a:pt x="27595" y="5984"/>
                    <a:pt x="27699" y="6689"/>
                    <a:pt x="27905" y="7394"/>
                  </a:cubicBezTo>
                  <a:cubicBezTo>
                    <a:pt x="28146" y="8219"/>
                    <a:pt x="28180" y="9044"/>
                    <a:pt x="27630" y="9801"/>
                  </a:cubicBezTo>
                  <a:cubicBezTo>
                    <a:pt x="27509" y="9973"/>
                    <a:pt x="27320" y="10145"/>
                    <a:pt x="27114" y="10196"/>
                  </a:cubicBezTo>
                  <a:cubicBezTo>
                    <a:pt x="26134" y="10506"/>
                    <a:pt x="25635" y="11211"/>
                    <a:pt x="25360" y="12173"/>
                  </a:cubicBezTo>
                  <a:cubicBezTo>
                    <a:pt x="25016" y="13343"/>
                    <a:pt x="24501" y="14426"/>
                    <a:pt x="23452" y="15148"/>
                  </a:cubicBezTo>
                  <a:cubicBezTo>
                    <a:pt x="23125" y="15354"/>
                    <a:pt x="22781" y="15509"/>
                    <a:pt x="22403" y="15664"/>
                  </a:cubicBezTo>
                  <a:cubicBezTo>
                    <a:pt x="23349" y="14391"/>
                    <a:pt x="23521" y="12913"/>
                    <a:pt x="23675" y="11434"/>
                  </a:cubicBezTo>
                  <a:cubicBezTo>
                    <a:pt x="23710" y="11159"/>
                    <a:pt x="23779" y="10884"/>
                    <a:pt x="23882" y="10626"/>
                  </a:cubicBezTo>
                  <a:cubicBezTo>
                    <a:pt x="24260" y="9698"/>
                    <a:pt x="24294" y="8735"/>
                    <a:pt x="24277" y="7755"/>
                  </a:cubicBezTo>
                  <a:cubicBezTo>
                    <a:pt x="24260" y="7617"/>
                    <a:pt x="24277" y="7463"/>
                    <a:pt x="24346" y="7359"/>
                  </a:cubicBezTo>
                  <a:cubicBezTo>
                    <a:pt x="25446" y="5846"/>
                    <a:pt x="26048" y="4127"/>
                    <a:pt x="26409" y="2305"/>
                  </a:cubicBezTo>
                  <a:cubicBezTo>
                    <a:pt x="26426" y="2236"/>
                    <a:pt x="26461" y="2184"/>
                    <a:pt x="26495" y="2047"/>
                  </a:cubicBezTo>
                  <a:close/>
                  <a:moveTo>
                    <a:pt x="24071" y="7806"/>
                  </a:moveTo>
                  <a:lnTo>
                    <a:pt x="24071" y="7806"/>
                  </a:lnTo>
                  <a:cubicBezTo>
                    <a:pt x="24122" y="8580"/>
                    <a:pt x="24140" y="9337"/>
                    <a:pt x="23830" y="10024"/>
                  </a:cubicBezTo>
                  <a:cubicBezTo>
                    <a:pt x="23469" y="10884"/>
                    <a:pt x="23400" y="11778"/>
                    <a:pt x="23246" y="12672"/>
                  </a:cubicBezTo>
                  <a:cubicBezTo>
                    <a:pt x="23074" y="13755"/>
                    <a:pt x="22816" y="14804"/>
                    <a:pt x="21973" y="15561"/>
                  </a:cubicBezTo>
                  <a:cubicBezTo>
                    <a:pt x="21767" y="15750"/>
                    <a:pt x="21475" y="15904"/>
                    <a:pt x="21217" y="15922"/>
                  </a:cubicBezTo>
                  <a:cubicBezTo>
                    <a:pt x="21113" y="15928"/>
                    <a:pt x="21009" y="15931"/>
                    <a:pt x="20905" y="15931"/>
                  </a:cubicBezTo>
                  <a:cubicBezTo>
                    <a:pt x="20476" y="15931"/>
                    <a:pt x="20047" y="15884"/>
                    <a:pt x="19618" y="15870"/>
                  </a:cubicBezTo>
                  <a:cubicBezTo>
                    <a:pt x="19537" y="15865"/>
                    <a:pt x="19458" y="15862"/>
                    <a:pt x="19380" y="15862"/>
                  </a:cubicBezTo>
                  <a:cubicBezTo>
                    <a:pt x="18476" y="15862"/>
                    <a:pt x="17749" y="16231"/>
                    <a:pt x="17211" y="17022"/>
                  </a:cubicBezTo>
                  <a:cubicBezTo>
                    <a:pt x="16764" y="17692"/>
                    <a:pt x="16300" y="18363"/>
                    <a:pt x="15612" y="18827"/>
                  </a:cubicBezTo>
                  <a:cubicBezTo>
                    <a:pt x="15474" y="18930"/>
                    <a:pt x="15354" y="19068"/>
                    <a:pt x="15234" y="19188"/>
                  </a:cubicBezTo>
                  <a:cubicBezTo>
                    <a:pt x="15234" y="19154"/>
                    <a:pt x="15234" y="19120"/>
                    <a:pt x="15234" y="19085"/>
                  </a:cubicBezTo>
                  <a:cubicBezTo>
                    <a:pt x="15577" y="18088"/>
                    <a:pt x="15887" y="17091"/>
                    <a:pt x="16300" y="16128"/>
                  </a:cubicBezTo>
                  <a:cubicBezTo>
                    <a:pt x="16489" y="15681"/>
                    <a:pt x="16833" y="15285"/>
                    <a:pt x="17159" y="14907"/>
                  </a:cubicBezTo>
                  <a:cubicBezTo>
                    <a:pt x="17881" y="14065"/>
                    <a:pt x="18466" y="13171"/>
                    <a:pt x="18724" y="12070"/>
                  </a:cubicBezTo>
                  <a:cubicBezTo>
                    <a:pt x="18758" y="11950"/>
                    <a:pt x="18896" y="11830"/>
                    <a:pt x="19016" y="11761"/>
                  </a:cubicBezTo>
                  <a:cubicBezTo>
                    <a:pt x="20220" y="10884"/>
                    <a:pt x="21440" y="10059"/>
                    <a:pt x="22627" y="9165"/>
                  </a:cubicBezTo>
                  <a:cubicBezTo>
                    <a:pt x="23125" y="8769"/>
                    <a:pt x="23555" y="8288"/>
                    <a:pt x="24071" y="7806"/>
                  </a:cubicBezTo>
                  <a:close/>
                  <a:moveTo>
                    <a:pt x="18569" y="12088"/>
                  </a:moveTo>
                  <a:cubicBezTo>
                    <a:pt x="18311" y="12913"/>
                    <a:pt x="18036" y="13652"/>
                    <a:pt x="17486" y="14168"/>
                  </a:cubicBezTo>
                  <a:cubicBezTo>
                    <a:pt x="16437" y="15165"/>
                    <a:pt x="15835" y="16351"/>
                    <a:pt x="15474" y="17727"/>
                  </a:cubicBezTo>
                  <a:cubicBezTo>
                    <a:pt x="15302" y="18363"/>
                    <a:pt x="14976" y="18930"/>
                    <a:pt x="14391" y="19326"/>
                  </a:cubicBezTo>
                  <a:cubicBezTo>
                    <a:pt x="14259" y="19422"/>
                    <a:pt x="14137" y="19474"/>
                    <a:pt x="14016" y="19474"/>
                  </a:cubicBezTo>
                  <a:cubicBezTo>
                    <a:pt x="13900" y="19474"/>
                    <a:pt x="13787" y="19427"/>
                    <a:pt x="13669" y="19326"/>
                  </a:cubicBezTo>
                  <a:cubicBezTo>
                    <a:pt x="13514" y="19188"/>
                    <a:pt x="13360" y="19051"/>
                    <a:pt x="13188" y="18896"/>
                  </a:cubicBezTo>
                  <a:cubicBezTo>
                    <a:pt x="12906" y="18640"/>
                    <a:pt x="12600" y="18511"/>
                    <a:pt x="12295" y="18511"/>
                  </a:cubicBezTo>
                  <a:cubicBezTo>
                    <a:pt x="11985" y="18511"/>
                    <a:pt x="11677" y="18645"/>
                    <a:pt x="11400" y="18913"/>
                  </a:cubicBezTo>
                  <a:cubicBezTo>
                    <a:pt x="11107" y="19205"/>
                    <a:pt x="10849" y="19515"/>
                    <a:pt x="10574" y="19807"/>
                  </a:cubicBezTo>
                  <a:cubicBezTo>
                    <a:pt x="10110" y="20306"/>
                    <a:pt x="9543" y="20667"/>
                    <a:pt x="8855" y="20804"/>
                  </a:cubicBezTo>
                  <a:cubicBezTo>
                    <a:pt x="8795" y="20825"/>
                    <a:pt x="8728" y="20833"/>
                    <a:pt x="8653" y="20833"/>
                  </a:cubicBezTo>
                  <a:cubicBezTo>
                    <a:pt x="8599" y="20833"/>
                    <a:pt x="8541" y="20829"/>
                    <a:pt x="8477" y="20822"/>
                  </a:cubicBezTo>
                  <a:cubicBezTo>
                    <a:pt x="9147" y="20323"/>
                    <a:pt x="9302" y="19584"/>
                    <a:pt x="9543" y="18879"/>
                  </a:cubicBezTo>
                  <a:cubicBezTo>
                    <a:pt x="9680" y="18501"/>
                    <a:pt x="9955" y="18139"/>
                    <a:pt x="10196" y="17796"/>
                  </a:cubicBezTo>
                  <a:cubicBezTo>
                    <a:pt x="10488" y="17383"/>
                    <a:pt x="10832" y="17022"/>
                    <a:pt x="11142" y="16609"/>
                  </a:cubicBezTo>
                  <a:cubicBezTo>
                    <a:pt x="11245" y="16489"/>
                    <a:pt x="11348" y="16317"/>
                    <a:pt x="11348" y="16179"/>
                  </a:cubicBezTo>
                  <a:cubicBezTo>
                    <a:pt x="11331" y="15629"/>
                    <a:pt x="11726" y="15526"/>
                    <a:pt x="12087" y="15371"/>
                  </a:cubicBezTo>
                  <a:cubicBezTo>
                    <a:pt x="14219" y="14426"/>
                    <a:pt x="16334" y="13480"/>
                    <a:pt x="18294" y="12225"/>
                  </a:cubicBezTo>
                  <a:cubicBezTo>
                    <a:pt x="18346" y="12191"/>
                    <a:pt x="18414" y="12173"/>
                    <a:pt x="18569" y="12088"/>
                  </a:cubicBezTo>
                  <a:close/>
                  <a:moveTo>
                    <a:pt x="11176" y="15784"/>
                  </a:moveTo>
                  <a:cubicBezTo>
                    <a:pt x="11193" y="15801"/>
                    <a:pt x="11228" y="15836"/>
                    <a:pt x="11262" y="15853"/>
                  </a:cubicBezTo>
                  <a:cubicBezTo>
                    <a:pt x="11159" y="16094"/>
                    <a:pt x="11090" y="16351"/>
                    <a:pt x="10953" y="16558"/>
                  </a:cubicBezTo>
                  <a:cubicBezTo>
                    <a:pt x="10695" y="16902"/>
                    <a:pt x="10437" y="17245"/>
                    <a:pt x="10127" y="17538"/>
                  </a:cubicBezTo>
                  <a:cubicBezTo>
                    <a:pt x="9629" y="17985"/>
                    <a:pt x="9302" y="18535"/>
                    <a:pt x="9182" y="19188"/>
                  </a:cubicBezTo>
                  <a:cubicBezTo>
                    <a:pt x="8975" y="20151"/>
                    <a:pt x="8322" y="20753"/>
                    <a:pt x="7480" y="21131"/>
                  </a:cubicBezTo>
                  <a:cubicBezTo>
                    <a:pt x="6379" y="21630"/>
                    <a:pt x="5537" y="22352"/>
                    <a:pt x="5107" y="23590"/>
                  </a:cubicBezTo>
                  <a:cubicBezTo>
                    <a:pt x="4711" y="23211"/>
                    <a:pt x="4729" y="22782"/>
                    <a:pt x="4797" y="22352"/>
                  </a:cubicBezTo>
                  <a:cubicBezTo>
                    <a:pt x="4901" y="21750"/>
                    <a:pt x="5072" y="21148"/>
                    <a:pt x="5158" y="20529"/>
                  </a:cubicBezTo>
                  <a:cubicBezTo>
                    <a:pt x="5210" y="20082"/>
                    <a:pt x="5158" y="19618"/>
                    <a:pt x="5158" y="19016"/>
                  </a:cubicBezTo>
                  <a:cubicBezTo>
                    <a:pt x="6861" y="17624"/>
                    <a:pt x="8993" y="16644"/>
                    <a:pt x="11176" y="15784"/>
                  </a:cubicBezTo>
                  <a:close/>
                  <a:moveTo>
                    <a:pt x="4987" y="19291"/>
                  </a:moveTo>
                  <a:cubicBezTo>
                    <a:pt x="4987" y="19687"/>
                    <a:pt x="5038" y="20048"/>
                    <a:pt x="4969" y="20392"/>
                  </a:cubicBezTo>
                  <a:cubicBezTo>
                    <a:pt x="4866" y="20959"/>
                    <a:pt x="4677" y="21527"/>
                    <a:pt x="4574" y="22094"/>
                  </a:cubicBezTo>
                  <a:cubicBezTo>
                    <a:pt x="4505" y="22403"/>
                    <a:pt x="4488" y="22730"/>
                    <a:pt x="4505" y="23040"/>
                  </a:cubicBezTo>
                  <a:cubicBezTo>
                    <a:pt x="4522" y="23229"/>
                    <a:pt x="4608" y="23487"/>
                    <a:pt x="4746" y="23624"/>
                  </a:cubicBezTo>
                  <a:cubicBezTo>
                    <a:pt x="5279" y="24157"/>
                    <a:pt x="5829" y="24673"/>
                    <a:pt x="6396" y="25171"/>
                  </a:cubicBezTo>
                  <a:cubicBezTo>
                    <a:pt x="6740" y="25464"/>
                    <a:pt x="6964" y="25808"/>
                    <a:pt x="7015" y="26255"/>
                  </a:cubicBezTo>
                  <a:cubicBezTo>
                    <a:pt x="7050" y="26495"/>
                    <a:pt x="6981" y="26650"/>
                    <a:pt x="6740" y="26719"/>
                  </a:cubicBezTo>
                  <a:cubicBezTo>
                    <a:pt x="6671" y="26736"/>
                    <a:pt x="6585" y="26753"/>
                    <a:pt x="6534" y="26805"/>
                  </a:cubicBezTo>
                  <a:cubicBezTo>
                    <a:pt x="6408" y="26871"/>
                    <a:pt x="6297" y="26907"/>
                    <a:pt x="6195" y="26907"/>
                  </a:cubicBezTo>
                  <a:cubicBezTo>
                    <a:pt x="6032" y="26907"/>
                    <a:pt x="5891" y="26816"/>
                    <a:pt x="5743" y="26616"/>
                  </a:cubicBezTo>
                  <a:cubicBezTo>
                    <a:pt x="5434" y="26203"/>
                    <a:pt x="4952" y="26117"/>
                    <a:pt x="4454" y="26117"/>
                  </a:cubicBezTo>
                  <a:cubicBezTo>
                    <a:pt x="4159" y="26117"/>
                    <a:pt x="3858" y="26128"/>
                    <a:pt x="3559" y="26128"/>
                  </a:cubicBezTo>
                  <a:cubicBezTo>
                    <a:pt x="3334" y="26128"/>
                    <a:pt x="3110" y="26122"/>
                    <a:pt x="2889" y="26100"/>
                  </a:cubicBezTo>
                  <a:cubicBezTo>
                    <a:pt x="2150" y="26014"/>
                    <a:pt x="1531" y="25687"/>
                    <a:pt x="1221" y="24948"/>
                  </a:cubicBezTo>
                  <a:cubicBezTo>
                    <a:pt x="1135" y="24724"/>
                    <a:pt x="1084" y="24381"/>
                    <a:pt x="1187" y="24157"/>
                  </a:cubicBezTo>
                  <a:cubicBezTo>
                    <a:pt x="1909" y="22214"/>
                    <a:pt x="3216" y="20667"/>
                    <a:pt x="4780" y="19326"/>
                  </a:cubicBezTo>
                  <a:cubicBezTo>
                    <a:pt x="4797" y="19326"/>
                    <a:pt x="4815" y="19326"/>
                    <a:pt x="4987" y="19291"/>
                  </a:cubicBezTo>
                  <a:close/>
                  <a:moveTo>
                    <a:pt x="946" y="24810"/>
                  </a:moveTo>
                  <a:cubicBezTo>
                    <a:pt x="1359" y="25790"/>
                    <a:pt x="2064" y="26237"/>
                    <a:pt x="2992" y="26341"/>
                  </a:cubicBezTo>
                  <a:cubicBezTo>
                    <a:pt x="3276" y="26373"/>
                    <a:pt x="3566" y="26385"/>
                    <a:pt x="3854" y="26385"/>
                  </a:cubicBezTo>
                  <a:cubicBezTo>
                    <a:pt x="4021" y="26385"/>
                    <a:pt x="4187" y="26381"/>
                    <a:pt x="4350" y="26375"/>
                  </a:cubicBezTo>
                  <a:cubicBezTo>
                    <a:pt x="4378" y="26374"/>
                    <a:pt x="4405" y="26374"/>
                    <a:pt x="4432" y="26374"/>
                  </a:cubicBezTo>
                  <a:cubicBezTo>
                    <a:pt x="5012" y="26374"/>
                    <a:pt x="5464" y="26555"/>
                    <a:pt x="5760" y="27097"/>
                  </a:cubicBezTo>
                  <a:cubicBezTo>
                    <a:pt x="5520" y="27355"/>
                    <a:pt x="5262" y="27596"/>
                    <a:pt x="5072" y="27888"/>
                  </a:cubicBezTo>
                  <a:cubicBezTo>
                    <a:pt x="4660" y="28473"/>
                    <a:pt x="4660" y="29074"/>
                    <a:pt x="5090" y="29607"/>
                  </a:cubicBezTo>
                  <a:cubicBezTo>
                    <a:pt x="5244" y="29796"/>
                    <a:pt x="5520" y="29951"/>
                    <a:pt x="5743" y="29968"/>
                  </a:cubicBezTo>
                  <a:cubicBezTo>
                    <a:pt x="5914" y="29987"/>
                    <a:pt x="6087" y="29992"/>
                    <a:pt x="6262" y="29992"/>
                  </a:cubicBezTo>
                  <a:cubicBezTo>
                    <a:pt x="6502" y="29992"/>
                    <a:pt x="6746" y="29982"/>
                    <a:pt x="6990" y="29982"/>
                  </a:cubicBezTo>
                  <a:cubicBezTo>
                    <a:pt x="7067" y="29982"/>
                    <a:pt x="7144" y="29983"/>
                    <a:pt x="7222" y="29986"/>
                  </a:cubicBezTo>
                  <a:cubicBezTo>
                    <a:pt x="7686" y="30003"/>
                    <a:pt x="8167" y="30054"/>
                    <a:pt x="8511" y="30433"/>
                  </a:cubicBezTo>
                  <a:cubicBezTo>
                    <a:pt x="8649" y="30587"/>
                    <a:pt x="8769" y="30725"/>
                    <a:pt x="8597" y="30931"/>
                  </a:cubicBezTo>
                  <a:cubicBezTo>
                    <a:pt x="8473" y="31083"/>
                    <a:pt x="8393" y="31257"/>
                    <a:pt x="8179" y="31257"/>
                  </a:cubicBezTo>
                  <a:cubicBezTo>
                    <a:pt x="8126" y="31257"/>
                    <a:pt x="8066" y="31247"/>
                    <a:pt x="7995" y="31223"/>
                  </a:cubicBezTo>
                  <a:cubicBezTo>
                    <a:pt x="7747" y="31129"/>
                    <a:pt x="7504" y="31091"/>
                    <a:pt x="7263" y="31091"/>
                  </a:cubicBezTo>
                  <a:cubicBezTo>
                    <a:pt x="6668" y="31091"/>
                    <a:pt x="6090" y="31325"/>
                    <a:pt x="5502" y="31533"/>
                  </a:cubicBezTo>
                  <a:cubicBezTo>
                    <a:pt x="4987" y="31705"/>
                    <a:pt x="4436" y="31842"/>
                    <a:pt x="3886" y="31877"/>
                  </a:cubicBezTo>
                  <a:cubicBezTo>
                    <a:pt x="3849" y="31878"/>
                    <a:pt x="3812" y="31879"/>
                    <a:pt x="3775" y="31879"/>
                  </a:cubicBezTo>
                  <a:cubicBezTo>
                    <a:pt x="3046" y="31879"/>
                    <a:pt x="2397" y="31560"/>
                    <a:pt x="1857" y="31069"/>
                  </a:cubicBezTo>
                  <a:cubicBezTo>
                    <a:pt x="1496" y="30759"/>
                    <a:pt x="1135" y="30415"/>
                    <a:pt x="809" y="30072"/>
                  </a:cubicBezTo>
                  <a:cubicBezTo>
                    <a:pt x="705" y="29986"/>
                    <a:pt x="637" y="29848"/>
                    <a:pt x="619" y="29728"/>
                  </a:cubicBezTo>
                  <a:cubicBezTo>
                    <a:pt x="327" y="28094"/>
                    <a:pt x="379" y="26495"/>
                    <a:pt x="946" y="24810"/>
                  </a:cubicBezTo>
                  <a:close/>
                  <a:moveTo>
                    <a:pt x="24763" y="27477"/>
                  </a:moveTo>
                  <a:cubicBezTo>
                    <a:pt x="24988" y="27477"/>
                    <a:pt x="25222" y="27500"/>
                    <a:pt x="25464" y="27544"/>
                  </a:cubicBezTo>
                  <a:cubicBezTo>
                    <a:pt x="25721" y="27596"/>
                    <a:pt x="25979" y="27630"/>
                    <a:pt x="26237" y="27682"/>
                  </a:cubicBezTo>
                  <a:cubicBezTo>
                    <a:pt x="26203" y="27785"/>
                    <a:pt x="26203" y="27819"/>
                    <a:pt x="26186" y="27854"/>
                  </a:cubicBezTo>
                  <a:cubicBezTo>
                    <a:pt x="25653" y="28679"/>
                    <a:pt x="25962" y="29384"/>
                    <a:pt x="26959" y="29504"/>
                  </a:cubicBezTo>
                  <a:cubicBezTo>
                    <a:pt x="27101" y="29524"/>
                    <a:pt x="27245" y="29531"/>
                    <a:pt x="27390" y="29531"/>
                  </a:cubicBezTo>
                  <a:cubicBezTo>
                    <a:pt x="27615" y="29531"/>
                    <a:pt x="27840" y="29515"/>
                    <a:pt x="28060" y="29504"/>
                  </a:cubicBezTo>
                  <a:cubicBezTo>
                    <a:pt x="28154" y="29499"/>
                    <a:pt x="28247" y="29496"/>
                    <a:pt x="28339" y="29496"/>
                  </a:cubicBezTo>
                  <a:cubicBezTo>
                    <a:pt x="29658" y="29496"/>
                    <a:pt x="30760" y="30060"/>
                    <a:pt x="31756" y="30880"/>
                  </a:cubicBezTo>
                  <a:cubicBezTo>
                    <a:pt x="31344" y="30966"/>
                    <a:pt x="30914" y="31017"/>
                    <a:pt x="30501" y="31138"/>
                  </a:cubicBezTo>
                  <a:cubicBezTo>
                    <a:pt x="30176" y="31226"/>
                    <a:pt x="29851" y="31275"/>
                    <a:pt x="29523" y="31275"/>
                  </a:cubicBezTo>
                  <a:cubicBezTo>
                    <a:pt x="29278" y="31275"/>
                    <a:pt x="29032" y="31248"/>
                    <a:pt x="28782" y="31189"/>
                  </a:cubicBezTo>
                  <a:cubicBezTo>
                    <a:pt x="28283" y="31069"/>
                    <a:pt x="27785" y="30983"/>
                    <a:pt x="27286" y="30897"/>
                  </a:cubicBezTo>
                  <a:cubicBezTo>
                    <a:pt x="27187" y="30883"/>
                    <a:pt x="27090" y="30876"/>
                    <a:pt x="26994" y="30876"/>
                  </a:cubicBezTo>
                  <a:cubicBezTo>
                    <a:pt x="26604" y="30876"/>
                    <a:pt x="26235" y="30989"/>
                    <a:pt x="25876" y="31223"/>
                  </a:cubicBezTo>
                  <a:cubicBezTo>
                    <a:pt x="25395" y="31585"/>
                    <a:pt x="24879" y="31894"/>
                    <a:pt x="24363" y="32221"/>
                  </a:cubicBezTo>
                  <a:cubicBezTo>
                    <a:pt x="24277" y="32272"/>
                    <a:pt x="24174" y="32324"/>
                    <a:pt x="24088" y="32341"/>
                  </a:cubicBezTo>
                  <a:cubicBezTo>
                    <a:pt x="22248" y="32547"/>
                    <a:pt x="20478" y="33029"/>
                    <a:pt x="18724" y="33579"/>
                  </a:cubicBezTo>
                  <a:cubicBezTo>
                    <a:pt x="18672" y="33596"/>
                    <a:pt x="18603" y="33613"/>
                    <a:pt x="18432" y="33631"/>
                  </a:cubicBezTo>
                  <a:cubicBezTo>
                    <a:pt x="18638" y="33338"/>
                    <a:pt x="18758" y="33115"/>
                    <a:pt x="18930" y="32926"/>
                  </a:cubicBezTo>
                  <a:cubicBezTo>
                    <a:pt x="19222" y="32633"/>
                    <a:pt x="19515" y="32324"/>
                    <a:pt x="19859" y="32083"/>
                  </a:cubicBezTo>
                  <a:cubicBezTo>
                    <a:pt x="20563" y="31585"/>
                    <a:pt x="21062" y="30948"/>
                    <a:pt x="21475" y="30192"/>
                  </a:cubicBezTo>
                  <a:cubicBezTo>
                    <a:pt x="21767" y="29676"/>
                    <a:pt x="22094" y="29160"/>
                    <a:pt x="22455" y="28679"/>
                  </a:cubicBezTo>
                  <a:cubicBezTo>
                    <a:pt x="23062" y="27851"/>
                    <a:pt x="23846" y="27477"/>
                    <a:pt x="24763" y="27477"/>
                  </a:cubicBezTo>
                  <a:close/>
                  <a:moveTo>
                    <a:pt x="895" y="30450"/>
                  </a:moveTo>
                  <a:cubicBezTo>
                    <a:pt x="1101" y="30656"/>
                    <a:pt x="1324" y="30880"/>
                    <a:pt x="1531" y="31086"/>
                  </a:cubicBezTo>
                  <a:cubicBezTo>
                    <a:pt x="2287" y="31798"/>
                    <a:pt x="3116" y="32129"/>
                    <a:pt x="4008" y="32129"/>
                  </a:cubicBezTo>
                  <a:cubicBezTo>
                    <a:pt x="4493" y="32129"/>
                    <a:pt x="4998" y="32030"/>
                    <a:pt x="5520" y="31842"/>
                  </a:cubicBezTo>
                  <a:cubicBezTo>
                    <a:pt x="6087" y="31653"/>
                    <a:pt x="6671" y="31499"/>
                    <a:pt x="7273" y="31395"/>
                  </a:cubicBezTo>
                  <a:cubicBezTo>
                    <a:pt x="7318" y="31387"/>
                    <a:pt x="7363" y="31383"/>
                    <a:pt x="7409" y="31383"/>
                  </a:cubicBezTo>
                  <a:cubicBezTo>
                    <a:pt x="7631" y="31383"/>
                    <a:pt x="7868" y="31470"/>
                    <a:pt x="8081" y="31499"/>
                  </a:cubicBezTo>
                  <a:cubicBezTo>
                    <a:pt x="8098" y="31619"/>
                    <a:pt x="8098" y="31636"/>
                    <a:pt x="8098" y="31670"/>
                  </a:cubicBezTo>
                  <a:cubicBezTo>
                    <a:pt x="7890" y="32890"/>
                    <a:pt x="8609" y="33765"/>
                    <a:pt x="9796" y="33765"/>
                  </a:cubicBezTo>
                  <a:cubicBezTo>
                    <a:pt x="9881" y="33765"/>
                    <a:pt x="9969" y="33760"/>
                    <a:pt x="10058" y="33751"/>
                  </a:cubicBezTo>
                  <a:cubicBezTo>
                    <a:pt x="10763" y="33699"/>
                    <a:pt x="11400" y="33424"/>
                    <a:pt x="11881" y="32908"/>
                  </a:cubicBezTo>
                  <a:cubicBezTo>
                    <a:pt x="12345" y="32393"/>
                    <a:pt x="12758" y="31808"/>
                    <a:pt x="13188" y="31275"/>
                  </a:cubicBezTo>
                  <a:cubicBezTo>
                    <a:pt x="13239" y="31223"/>
                    <a:pt x="13291" y="31172"/>
                    <a:pt x="13394" y="31069"/>
                  </a:cubicBezTo>
                  <a:lnTo>
                    <a:pt x="13394" y="31069"/>
                  </a:lnTo>
                  <a:cubicBezTo>
                    <a:pt x="13050" y="32599"/>
                    <a:pt x="12500" y="33940"/>
                    <a:pt x="11262" y="34834"/>
                  </a:cubicBezTo>
                  <a:cubicBezTo>
                    <a:pt x="10712" y="35229"/>
                    <a:pt x="9990" y="35384"/>
                    <a:pt x="9336" y="35625"/>
                  </a:cubicBezTo>
                  <a:cubicBezTo>
                    <a:pt x="8941" y="35780"/>
                    <a:pt x="8528" y="35934"/>
                    <a:pt x="8116" y="36003"/>
                  </a:cubicBezTo>
                  <a:cubicBezTo>
                    <a:pt x="7975" y="36034"/>
                    <a:pt x="7832" y="36044"/>
                    <a:pt x="7688" y="36044"/>
                  </a:cubicBezTo>
                  <a:cubicBezTo>
                    <a:pt x="7514" y="36044"/>
                    <a:pt x="7339" y="36030"/>
                    <a:pt x="7170" y="36020"/>
                  </a:cubicBezTo>
                  <a:cubicBezTo>
                    <a:pt x="4092" y="35745"/>
                    <a:pt x="1703" y="33476"/>
                    <a:pt x="860" y="30708"/>
                  </a:cubicBezTo>
                  <a:cubicBezTo>
                    <a:pt x="843" y="30639"/>
                    <a:pt x="826" y="30570"/>
                    <a:pt x="809" y="30501"/>
                  </a:cubicBezTo>
                  <a:cubicBezTo>
                    <a:pt x="843" y="30484"/>
                    <a:pt x="860" y="30467"/>
                    <a:pt x="895" y="30450"/>
                  </a:cubicBezTo>
                  <a:close/>
                  <a:moveTo>
                    <a:pt x="22816" y="27836"/>
                  </a:moveTo>
                  <a:cubicBezTo>
                    <a:pt x="22850" y="27871"/>
                    <a:pt x="22867" y="27905"/>
                    <a:pt x="22902" y="27940"/>
                  </a:cubicBezTo>
                  <a:cubicBezTo>
                    <a:pt x="21956" y="28696"/>
                    <a:pt x="21543" y="29814"/>
                    <a:pt x="20873" y="30759"/>
                  </a:cubicBezTo>
                  <a:cubicBezTo>
                    <a:pt x="20615" y="31120"/>
                    <a:pt x="20237" y="31413"/>
                    <a:pt x="19910" y="31722"/>
                  </a:cubicBezTo>
                  <a:cubicBezTo>
                    <a:pt x="19515" y="32083"/>
                    <a:pt x="19068" y="32410"/>
                    <a:pt x="18672" y="32788"/>
                  </a:cubicBezTo>
                  <a:cubicBezTo>
                    <a:pt x="18432" y="33029"/>
                    <a:pt x="18191" y="33304"/>
                    <a:pt x="18311" y="33716"/>
                  </a:cubicBezTo>
                  <a:cubicBezTo>
                    <a:pt x="15882" y="34954"/>
                    <a:pt x="11573" y="36081"/>
                    <a:pt x="9394" y="36081"/>
                  </a:cubicBezTo>
                  <a:cubicBezTo>
                    <a:pt x="9152" y="36081"/>
                    <a:pt x="8936" y="36067"/>
                    <a:pt x="8752" y="36038"/>
                  </a:cubicBezTo>
                  <a:cubicBezTo>
                    <a:pt x="8889" y="35986"/>
                    <a:pt x="9044" y="35934"/>
                    <a:pt x="9199" y="35917"/>
                  </a:cubicBezTo>
                  <a:cubicBezTo>
                    <a:pt x="11365" y="35505"/>
                    <a:pt x="12723" y="34215"/>
                    <a:pt x="13325" y="32100"/>
                  </a:cubicBezTo>
                  <a:cubicBezTo>
                    <a:pt x="13428" y="31756"/>
                    <a:pt x="13549" y="31430"/>
                    <a:pt x="13652" y="31086"/>
                  </a:cubicBezTo>
                  <a:cubicBezTo>
                    <a:pt x="13772" y="30673"/>
                    <a:pt x="14030" y="30398"/>
                    <a:pt x="14408" y="30175"/>
                  </a:cubicBezTo>
                  <a:cubicBezTo>
                    <a:pt x="15010" y="29831"/>
                    <a:pt x="15663" y="29659"/>
                    <a:pt x="16368" y="29659"/>
                  </a:cubicBezTo>
                  <a:cubicBezTo>
                    <a:pt x="16609" y="29659"/>
                    <a:pt x="16764" y="29710"/>
                    <a:pt x="16729" y="30020"/>
                  </a:cubicBezTo>
                  <a:cubicBezTo>
                    <a:pt x="16672" y="30655"/>
                    <a:pt x="16941" y="31024"/>
                    <a:pt x="17457" y="31024"/>
                  </a:cubicBezTo>
                  <a:cubicBezTo>
                    <a:pt x="17555" y="31024"/>
                    <a:pt x="17662" y="31010"/>
                    <a:pt x="17778" y="30983"/>
                  </a:cubicBezTo>
                  <a:cubicBezTo>
                    <a:pt x="18225" y="30897"/>
                    <a:pt x="18672" y="30690"/>
                    <a:pt x="19068" y="30450"/>
                  </a:cubicBezTo>
                  <a:cubicBezTo>
                    <a:pt x="19859" y="29917"/>
                    <a:pt x="20615" y="29315"/>
                    <a:pt x="21406" y="28765"/>
                  </a:cubicBezTo>
                  <a:cubicBezTo>
                    <a:pt x="21870" y="28438"/>
                    <a:pt x="22352" y="28146"/>
                    <a:pt x="22816" y="27836"/>
                  </a:cubicBezTo>
                  <a:close/>
                  <a:moveTo>
                    <a:pt x="27129" y="31177"/>
                  </a:moveTo>
                  <a:cubicBezTo>
                    <a:pt x="27366" y="31177"/>
                    <a:pt x="27608" y="31204"/>
                    <a:pt x="27853" y="31258"/>
                  </a:cubicBezTo>
                  <a:cubicBezTo>
                    <a:pt x="28128" y="31309"/>
                    <a:pt x="28404" y="31378"/>
                    <a:pt x="28679" y="31447"/>
                  </a:cubicBezTo>
                  <a:cubicBezTo>
                    <a:pt x="28977" y="31516"/>
                    <a:pt x="29272" y="31554"/>
                    <a:pt x="29565" y="31554"/>
                  </a:cubicBezTo>
                  <a:cubicBezTo>
                    <a:pt x="29931" y="31554"/>
                    <a:pt x="30293" y="31495"/>
                    <a:pt x="30656" y="31361"/>
                  </a:cubicBezTo>
                  <a:cubicBezTo>
                    <a:pt x="30903" y="31270"/>
                    <a:pt x="31146" y="31223"/>
                    <a:pt x="31387" y="31223"/>
                  </a:cubicBezTo>
                  <a:cubicBezTo>
                    <a:pt x="31649" y="31223"/>
                    <a:pt x="31909" y="31279"/>
                    <a:pt x="32169" y="31395"/>
                  </a:cubicBezTo>
                  <a:cubicBezTo>
                    <a:pt x="32392" y="31481"/>
                    <a:pt x="32444" y="31567"/>
                    <a:pt x="32341" y="31791"/>
                  </a:cubicBezTo>
                  <a:cubicBezTo>
                    <a:pt x="31808" y="32977"/>
                    <a:pt x="31877" y="33166"/>
                    <a:pt x="33028" y="33820"/>
                  </a:cubicBezTo>
                  <a:cubicBezTo>
                    <a:pt x="34198" y="34490"/>
                    <a:pt x="34954" y="35522"/>
                    <a:pt x="35229" y="36828"/>
                  </a:cubicBezTo>
                  <a:cubicBezTo>
                    <a:pt x="35418" y="37740"/>
                    <a:pt x="35418" y="38702"/>
                    <a:pt x="35504" y="39648"/>
                  </a:cubicBezTo>
                  <a:cubicBezTo>
                    <a:pt x="35504" y="39768"/>
                    <a:pt x="35470" y="39889"/>
                    <a:pt x="35453" y="40026"/>
                  </a:cubicBezTo>
                  <a:cubicBezTo>
                    <a:pt x="35401" y="40026"/>
                    <a:pt x="35350" y="40044"/>
                    <a:pt x="35298" y="40061"/>
                  </a:cubicBezTo>
                  <a:cubicBezTo>
                    <a:pt x="35160" y="39665"/>
                    <a:pt x="35006" y="39287"/>
                    <a:pt x="34868" y="38909"/>
                  </a:cubicBezTo>
                  <a:cubicBezTo>
                    <a:pt x="34627" y="38255"/>
                    <a:pt x="34438" y="37551"/>
                    <a:pt x="34112" y="36932"/>
                  </a:cubicBezTo>
                  <a:cubicBezTo>
                    <a:pt x="33699" y="36192"/>
                    <a:pt x="33028" y="35711"/>
                    <a:pt x="32152" y="35591"/>
                  </a:cubicBezTo>
                  <a:cubicBezTo>
                    <a:pt x="31963" y="35556"/>
                    <a:pt x="31773" y="35505"/>
                    <a:pt x="31584" y="35470"/>
                  </a:cubicBezTo>
                  <a:cubicBezTo>
                    <a:pt x="30707" y="35315"/>
                    <a:pt x="29985" y="34937"/>
                    <a:pt x="29401" y="34198"/>
                  </a:cubicBezTo>
                  <a:cubicBezTo>
                    <a:pt x="28369" y="32891"/>
                    <a:pt x="26925" y="32358"/>
                    <a:pt x="25292" y="32324"/>
                  </a:cubicBezTo>
                  <a:lnTo>
                    <a:pt x="24862" y="32324"/>
                  </a:lnTo>
                  <a:cubicBezTo>
                    <a:pt x="24845" y="32307"/>
                    <a:pt x="24827" y="32307"/>
                    <a:pt x="24793" y="32289"/>
                  </a:cubicBezTo>
                  <a:cubicBezTo>
                    <a:pt x="25431" y="31556"/>
                    <a:pt x="26241" y="31177"/>
                    <a:pt x="27129" y="31177"/>
                  </a:cubicBezTo>
                  <a:close/>
                  <a:moveTo>
                    <a:pt x="30398" y="35367"/>
                  </a:moveTo>
                  <a:cubicBezTo>
                    <a:pt x="31086" y="35539"/>
                    <a:pt x="31791" y="35676"/>
                    <a:pt x="32461" y="35883"/>
                  </a:cubicBezTo>
                  <a:cubicBezTo>
                    <a:pt x="33407" y="36158"/>
                    <a:pt x="33957" y="36846"/>
                    <a:pt x="34284" y="37740"/>
                  </a:cubicBezTo>
                  <a:cubicBezTo>
                    <a:pt x="34456" y="38238"/>
                    <a:pt x="34541" y="38771"/>
                    <a:pt x="34713" y="39270"/>
                  </a:cubicBezTo>
                  <a:cubicBezTo>
                    <a:pt x="34834" y="39631"/>
                    <a:pt x="35057" y="39975"/>
                    <a:pt x="35229" y="40319"/>
                  </a:cubicBezTo>
                  <a:cubicBezTo>
                    <a:pt x="35281" y="40405"/>
                    <a:pt x="35332" y="40542"/>
                    <a:pt x="35298" y="40611"/>
                  </a:cubicBezTo>
                  <a:cubicBezTo>
                    <a:pt x="35281" y="40697"/>
                    <a:pt x="35143" y="40731"/>
                    <a:pt x="35040" y="40783"/>
                  </a:cubicBezTo>
                  <a:cubicBezTo>
                    <a:pt x="35017" y="40789"/>
                    <a:pt x="34994" y="40791"/>
                    <a:pt x="34971" y="40791"/>
                  </a:cubicBezTo>
                  <a:cubicBezTo>
                    <a:pt x="34924" y="40791"/>
                    <a:pt x="34874" y="40783"/>
                    <a:pt x="34817" y="40783"/>
                  </a:cubicBezTo>
                  <a:cubicBezTo>
                    <a:pt x="34129" y="40783"/>
                    <a:pt x="33716" y="41161"/>
                    <a:pt x="33716" y="41866"/>
                  </a:cubicBezTo>
                  <a:cubicBezTo>
                    <a:pt x="33733" y="42416"/>
                    <a:pt x="33837" y="42966"/>
                    <a:pt x="33871" y="43534"/>
                  </a:cubicBezTo>
                  <a:cubicBezTo>
                    <a:pt x="33940" y="44737"/>
                    <a:pt x="33733" y="45855"/>
                    <a:pt x="32822" y="46732"/>
                  </a:cubicBezTo>
                  <a:cubicBezTo>
                    <a:pt x="32719" y="46835"/>
                    <a:pt x="32616" y="46904"/>
                    <a:pt x="32513" y="46990"/>
                  </a:cubicBezTo>
                  <a:cubicBezTo>
                    <a:pt x="32616" y="46577"/>
                    <a:pt x="32771" y="46182"/>
                    <a:pt x="32788" y="45786"/>
                  </a:cubicBezTo>
                  <a:cubicBezTo>
                    <a:pt x="32822" y="45442"/>
                    <a:pt x="32736" y="45064"/>
                    <a:pt x="32667" y="44720"/>
                  </a:cubicBezTo>
                  <a:cubicBezTo>
                    <a:pt x="32564" y="44153"/>
                    <a:pt x="32341" y="43603"/>
                    <a:pt x="32324" y="43052"/>
                  </a:cubicBezTo>
                  <a:cubicBezTo>
                    <a:pt x="32272" y="42055"/>
                    <a:pt x="32014" y="41178"/>
                    <a:pt x="31326" y="40456"/>
                  </a:cubicBezTo>
                  <a:cubicBezTo>
                    <a:pt x="31240" y="40370"/>
                    <a:pt x="31189" y="40233"/>
                    <a:pt x="31206" y="40112"/>
                  </a:cubicBezTo>
                  <a:cubicBezTo>
                    <a:pt x="31361" y="38479"/>
                    <a:pt x="31206" y="36897"/>
                    <a:pt x="30398" y="35436"/>
                  </a:cubicBezTo>
                  <a:cubicBezTo>
                    <a:pt x="30381" y="35419"/>
                    <a:pt x="30398" y="35384"/>
                    <a:pt x="30398" y="35367"/>
                  </a:cubicBezTo>
                  <a:close/>
                  <a:moveTo>
                    <a:pt x="31154" y="40680"/>
                  </a:moveTo>
                  <a:cubicBezTo>
                    <a:pt x="31670" y="41213"/>
                    <a:pt x="32014" y="41797"/>
                    <a:pt x="32014" y="42485"/>
                  </a:cubicBezTo>
                  <a:cubicBezTo>
                    <a:pt x="32031" y="43379"/>
                    <a:pt x="32186" y="44221"/>
                    <a:pt x="32478" y="45081"/>
                  </a:cubicBezTo>
                  <a:cubicBezTo>
                    <a:pt x="32719" y="45786"/>
                    <a:pt x="32410" y="46422"/>
                    <a:pt x="32014" y="47041"/>
                  </a:cubicBezTo>
                  <a:cubicBezTo>
                    <a:pt x="31767" y="47437"/>
                    <a:pt x="31488" y="47627"/>
                    <a:pt x="31072" y="47627"/>
                  </a:cubicBezTo>
                  <a:cubicBezTo>
                    <a:pt x="31054" y="47627"/>
                    <a:pt x="31035" y="47626"/>
                    <a:pt x="31017" y="47626"/>
                  </a:cubicBezTo>
                  <a:cubicBezTo>
                    <a:pt x="30897" y="47609"/>
                    <a:pt x="30759" y="47591"/>
                    <a:pt x="30656" y="47523"/>
                  </a:cubicBezTo>
                  <a:cubicBezTo>
                    <a:pt x="30312" y="47315"/>
                    <a:pt x="29966" y="47209"/>
                    <a:pt x="29632" y="47209"/>
                  </a:cubicBezTo>
                  <a:cubicBezTo>
                    <a:pt x="29165" y="47209"/>
                    <a:pt x="28723" y="47418"/>
                    <a:pt x="28352" y="47849"/>
                  </a:cubicBezTo>
                  <a:cubicBezTo>
                    <a:pt x="27974" y="48262"/>
                    <a:pt x="27681" y="48743"/>
                    <a:pt x="27338" y="49173"/>
                  </a:cubicBezTo>
                  <a:cubicBezTo>
                    <a:pt x="27148" y="49431"/>
                    <a:pt x="26925" y="49655"/>
                    <a:pt x="26701" y="49878"/>
                  </a:cubicBezTo>
                  <a:cubicBezTo>
                    <a:pt x="26633" y="49964"/>
                    <a:pt x="26512" y="50033"/>
                    <a:pt x="26444" y="50084"/>
                  </a:cubicBezTo>
                  <a:cubicBezTo>
                    <a:pt x="26564" y="49569"/>
                    <a:pt x="26701" y="49087"/>
                    <a:pt x="26787" y="48589"/>
                  </a:cubicBezTo>
                  <a:cubicBezTo>
                    <a:pt x="26925" y="47970"/>
                    <a:pt x="27200" y="47437"/>
                    <a:pt x="27664" y="46990"/>
                  </a:cubicBezTo>
                  <a:cubicBezTo>
                    <a:pt x="27939" y="46732"/>
                    <a:pt x="28163" y="46439"/>
                    <a:pt x="28386" y="46147"/>
                  </a:cubicBezTo>
                  <a:cubicBezTo>
                    <a:pt x="28472" y="46044"/>
                    <a:pt x="28558" y="45906"/>
                    <a:pt x="28558" y="45786"/>
                  </a:cubicBezTo>
                  <a:cubicBezTo>
                    <a:pt x="28507" y="45253"/>
                    <a:pt x="28902" y="44978"/>
                    <a:pt x="29160" y="44617"/>
                  </a:cubicBezTo>
                  <a:cubicBezTo>
                    <a:pt x="30020" y="43499"/>
                    <a:pt x="30742" y="42313"/>
                    <a:pt x="31068" y="40938"/>
                  </a:cubicBezTo>
                  <a:cubicBezTo>
                    <a:pt x="31086" y="40869"/>
                    <a:pt x="31120" y="40800"/>
                    <a:pt x="31154" y="40680"/>
                  </a:cubicBezTo>
                  <a:close/>
                  <a:moveTo>
                    <a:pt x="15423" y="49259"/>
                  </a:moveTo>
                  <a:cubicBezTo>
                    <a:pt x="15062" y="49775"/>
                    <a:pt x="14580" y="49930"/>
                    <a:pt x="14116" y="50119"/>
                  </a:cubicBezTo>
                  <a:cubicBezTo>
                    <a:pt x="13549" y="50342"/>
                    <a:pt x="12999" y="50600"/>
                    <a:pt x="12431" y="50806"/>
                  </a:cubicBezTo>
                  <a:cubicBezTo>
                    <a:pt x="12036" y="50961"/>
                    <a:pt x="11623" y="51047"/>
                    <a:pt x="11193" y="51133"/>
                  </a:cubicBezTo>
                  <a:cubicBezTo>
                    <a:pt x="11184" y="51135"/>
                    <a:pt x="11174" y="51136"/>
                    <a:pt x="11163" y="51136"/>
                  </a:cubicBezTo>
                  <a:cubicBezTo>
                    <a:pt x="11090" y="51136"/>
                    <a:pt x="10982" y="51090"/>
                    <a:pt x="10953" y="51030"/>
                  </a:cubicBezTo>
                  <a:cubicBezTo>
                    <a:pt x="10665" y="50627"/>
                    <a:pt x="10292" y="50501"/>
                    <a:pt x="9866" y="50501"/>
                  </a:cubicBezTo>
                  <a:cubicBezTo>
                    <a:pt x="9783" y="50501"/>
                    <a:pt x="9698" y="50506"/>
                    <a:pt x="9611" y="50514"/>
                  </a:cubicBezTo>
                  <a:cubicBezTo>
                    <a:pt x="9164" y="50566"/>
                    <a:pt x="8700" y="50600"/>
                    <a:pt x="8253" y="50652"/>
                  </a:cubicBezTo>
                  <a:cubicBezTo>
                    <a:pt x="8253" y="50617"/>
                    <a:pt x="8236" y="50583"/>
                    <a:pt x="8219" y="50549"/>
                  </a:cubicBezTo>
                  <a:cubicBezTo>
                    <a:pt x="8442" y="50445"/>
                    <a:pt x="8649" y="50291"/>
                    <a:pt x="8872" y="50222"/>
                  </a:cubicBezTo>
                  <a:cubicBezTo>
                    <a:pt x="9749" y="49981"/>
                    <a:pt x="10626" y="49706"/>
                    <a:pt x="11520" y="49569"/>
                  </a:cubicBezTo>
                  <a:cubicBezTo>
                    <a:pt x="12620" y="49414"/>
                    <a:pt x="13738" y="49362"/>
                    <a:pt x="14855" y="49276"/>
                  </a:cubicBezTo>
                  <a:cubicBezTo>
                    <a:pt x="15010" y="49259"/>
                    <a:pt x="15182" y="49259"/>
                    <a:pt x="15423" y="49259"/>
                  </a:cubicBezTo>
                  <a:close/>
                  <a:moveTo>
                    <a:pt x="28438" y="45459"/>
                  </a:moveTo>
                  <a:cubicBezTo>
                    <a:pt x="28352" y="45683"/>
                    <a:pt x="28318" y="45889"/>
                    <a:pt x="28214" y="46044"/>
                  </a:cubicBezTo>
                  <a:cubicBezTo>
                    <a:pt x="27991" y="46336"/>
                    <a:pt x="27750" y="46629"/>
                    <a:pt x="27475" y="46886"/>
                  </a:cubicBezTo>
                  <a:cubicBezTo>
                    <a:pt x="27028" y="47299"/>
                    <a:pt x="26736" y="47780"/>
                    <a:pt x="26615" y="48382"/>
                  </a:cubicBezTo>
                  <a:cubicBezTo>
                    <a:pt x="26529" y="48743"/>
                    <a:pt x="26461" y="49104"/>
                    <a:pt x="26358" y="49448"/>
                  </a:cubicBezTo>
                  <a:cubicBezTo>
                    <a:pt x="26117" y="50188"/>
                    <a:pt x="25635" y="50686"/>
                    <a:pt x="24862" y="50858"/>
                  </a:cubicBezTo>
                  <a:cubicBezTo>
                    <a:pt x="24783" y="50877"/>
                    <a:pt x="24709" y="50886"/>
                    <a:pt x="24639" y="50886"/>
                  </a:cubicBezTo>
                  <a:cubicBezTo>
                    <a:pt x="24450" y="50886"/>
                    <a:pt x="24290" y="50815"/>
                    <a:pt x="24140" y="50652"/>
                  </a:cubicBezTo>
                  <a:cubicBezTo>
                    <a:pt x="23774" y="50250"/>
                    <a:pt x="23520" y="50057"/>
                    <a:pt x="23237" y="50057"/>
                  </a:cubicBezTo>
                  <a:cubicBezTo>
                    <a:pt x="22986" y="50057"/>
                    <a:pt x="22712" y="50207"/>
                    <a:pt x="22317" y="50497"/>
                  </a:cubicBezTo>
                  <a:cubicBezTo>
                    <a:pt x="21458" y="51133"/>
                    <a:pt x="20563" y="51649"/>
                    <a:pt x="19498" y="51855"/>
                  </a:cubicBezTo>
                  <a:cubicBezTo>
                    <a:pt x="19266" y="51900"/>
                    <a:pt x="19035" y="51935"/>
                    <a:pt x="18805" y="51935"/>
                  </a:cubicBezTo>
                  <a:cubicBezTo>
                    <a:pt x="18505" y="51935"/>
                    <a:pt x="18208" y="51876"/>
                    <a:pt x="17916" y="51701"/>
                  </a:cubicBezTo>
                  <a:cubicBezTo>
                    <a:pt x="18758" y="51511"/>
                    <a:pt x="19412" y="51047"/>
                    <a:pt x="20030" y="50480"/>
                  </a:cubicBezTo>
                  <a:cubicBezTo>
                    <a:pt x="20237" y="50291"/>
                    <a:pt x="20563" y="50205"/>
                    <a:pt x="20839" y="50084"/>
                  </a:cubicBezTo>
                  <a:cubicBezTo>
                    <a:pt x="21647" y="49723"/>
                    <a:pt x="22369" y="49293"/>
                    <a:pt x="22695" y="48399"/>
                  </a:cubicBezTo>
                  <a:cubicBezTo>
                    <a:pt x="22730" y="48296"/>
                    <a:pt x="22902" y="48245"/>
                    <a:pt x="23022" y="48193"/>
                  </a:cubicBezTo>
                  <a:cubicBezTo>
                    <a:pt x="24260" y="47660"/>
                    <a:pt x="25515" y="47196"/>
                    <a:pt x="26719" y="46611"/>
                  </a:cubicBezTo>
                  <a:cubicBezTo>
                    <a:pt x="27303" y="46336"/>
                    <a:pt x="27819" y="45889"/>
                    <a:pt x="28438" y="45459"/>
                  </a:cubicBezTo>
                  <a:close/>
                  <a:moveTo>
                    <a:pt x="22472" y="48365"/>
                  </a:moveTo>
                  <a:lnTo>
                    <a:pt x="22472" y="48365"/>
                  </a:lnTo>
                  <a:cubicBezTo>
                    <a:pt x="22128" y="49207"/>
                    <a:pt x="21458" y="49534"/>
                    <a:pt x="20787" y="49895"/>
                  </a:cubicBezTo>
                  <a:cubicBezTo>
                    <a:pt x="20323" y="50136"/>
                    <a:pt x="19893" y="50428"/>
                    <a:pt x="19429" y="50686"/>
                  </a:cubicBezTo>
                  <a:cubicBezTo>
                    <a:pt x="19033" y="50910"/>
                    <a:pt x="18638" y="51168"/>
                    <a:pt x="18225" y="51322"/>
                  </a:cubicBezTo>
                  <a:cubicBezTo>
                    <a:pt x="18009" y="51394"/>
                    <a:pt x="17793" y="51439"/>
                    <a:pt x="17579" y="51439"/>
                  </a:cubicBezTo>
                  <a:cubicBezTo>
                    <a:pt x="17283" y="51439"/>
                    <a:pt x="16992" y="51353"/>
                    <a:pt x="16712" y="51133"/>
                  </a:cubicBezTo>
                  <a:cubicBezTo>
                    <a:pt x="16365" y="50852"/>
                    <a:pt x="16003" y="50726"/>
                    <a:pt x="15638" y="50726"/>
                  </a:cubicBezTo>
                  <a:cubicBezTo>
                    <a:pt x="15242" y="50726"/>
                    <a:pt x="14844" y="50874"/>
                    <a:pt x="14460" y="51133"/>
                  </a:cubicBezTo>
                  <a:cubicBezTo>
                    <a:pt x="13600" y="51701"/>
                    <a:pt x="12672" y="51958"/>
                    <a:pt x="11657" y="51958"/>
                  </a:cubicBezTo>
                  <a:cubicBezTo>
                    <a:pt x="11159" y="51958"/>
                    <a:pt x="11142" y="51924"/>
                    <a:pt x="11124" y="51357"/>
                  </a:cubicBezTo>
                  <a:cubicBezTo>
                    <a:pt x="11245" y="51339"/>
                    <a:pt x="11365" y="51339"/>
                    <a:pt x="11486" y="51305"/>
                  </a:cubicBezTo>
                  <a:cubicBezTo>
                    <a:pt x="11915" y="51150"/>
                    <a:pt x="12362" y="50978"/>
                    <a:pt x="12792" y="50824"/>
                  </a:cubicBezTo>
                  <a:cubicBezTo>
                    <a:pt x="13170" y="50669"/>
                    <a:pt x="13532" y="50480"/>
                    <a:pt x="13910" y="50377"/>
                  </a:cubicBezTo>
                  <a:cubicBezTo>
                    <a:pt x="14563" y="50170"/>
                    <a:pt x="15182" y="49947"/>
                    <a:pt x="15612" y="49362"/>
                  </a:cubicBezTo>
                  <a:cubicBezTo>
                    <a:pt x="15681" y="49276"/>
                    <a:pt x="15870" y="49242"/>
                    <a:pt x="16025" y="49225"/>
                  </a:cubicBezTo>
                  <a:cubicBezTo>
                    <a:pt x="17795" y="49018"/>
                    <a:pt x="19583" y="48829"/>
                    <a:pt x="21372" y="48606"/>
                  </a:cubicBezTo>
                  <a:cubicBezTo>
                    <a:pt x="21733" y="48571"/>
                    <a:pt x="22059" y="48468"/>
                    <a:pt x="22472" y="48365"/>
                  </a:cubicBezTo>
                  <a:close/>
                  <a:moveTo>
                    <a:pt x="25928" y="1"/>
                  </a:moveTo>
                  <a:cubicBezTo>
                    <a:pt x="25962" y="173"/>
                    <a:pt x="25997" y="293"/>
                    <a:pt x="25997" y="396"/>
                  </a:cubicBezTo>
                  <a:cubicBezTo>
                    <a:pt x="26048" y="895"/>
                    <a:pt x="26168" y="1376"/>
                    <a:pt x="26134" y="1875"/>
                  </a:cubicBezTo>
                  <a:cubicBezTo>
                    <a:pt x="26100" y="2442"/>
                    <a:pt x="25945" y="3027"/>
                    <a:pt x="25790" y="3577"/>
                  </a:cubicBezTo>
                  <a:cubicBezTo>
                    <a:pt x="25206" y="5692"/>
                    <a:pt x="24140" y="7514"/>
                    <a:pt x="22455" y="8958"/>
                  </a:cubicBezTo>
                  <a:cubicBezTo>
                    <a:pt x="20839" y="10351"/>
                    <a:pt x="19068" y="11503"/>
                    <a:pt x="17228" y="12552"/>
                  </a:cubicBezTo>
                  <a:cubicBezTo>
                    <a:pt x="14924" y="13893"/>
                    <a:pt x="12448" y="14907"/>
                    <a:pt x="9990" y="15939"/>
                  </a:cubicBezTo>
                  <a:cubicBezTo>
                    <a:pt x="7737" y="16867"/>
                    <a:pt x="5588" y="18019"/>
                    <a:pt x="3817" y="19756"/>
                  </a:cubicBezTo>
                  <a:cubicBezTo>
                    <a:pt x="1445" y="22060"/>
                    <a:pt x="1" y="24810"/>
                    <a:pt x="121" y="28197"/>
                  </a:cubicBezTo>
                  <a:cubicBezTo>
                    <a:pt x="207" y="31430"/>
                    <a:pt x="1531" y="33992"/>
                    <a:pt x="4471" y="35573"/>
                  </a:cubicBezTo>
                  <a:cubicBezTo>
                    <a:pt x="5881" y="36330"/>
                    <a:pt x="7411" y="36416"/>
                    <a:pt x="8941" y="36416"/>
                  </a:cubicBezTo>
                  <a:cubicBezTo>
                    <a:pt x="8973" y="36416"/>
                    <a:pt x="9005" y="36416"/>
                    <a:pt x="9037" y="36416"/>
                  </a:cubicBezTo>
                  <a:cubicBezTo>
                    <a:pt x="11426" y="36416"/>
                    <a:pt x="13682" y="35786"/>
                    <a:pt x="15921" y="34989"/>
                  </a:cubicBezTo>
                  <a:cubicBezTo>
                    <a:pt x="17572" y="34421"/>
                    <a:pt x="19205" y="33768"/>
                    <a:pt x="20890" y="33304"/>
                  </a:cubicBezTo>
                  <a:cubicBezTo>
                    <a:pt x="22248" y="32943"/>
                    <a:pt x="23693" y="32651"/>
                    <a:pt x="25102" y="32582"/>
                  </a:cubicBezTo>
                  <a:cubicBezTo>
                    <a:pt x="25192" y="32578"/>
                    <a:pt x="25281" y="32576"/>
                    <a:pt x="25369" y="32576"/>
                  </a:cubicBezTo>
                  <a:cubicBezTo>
                    <a:pt x="27518" y="32576"/>
                    <a:pt x="29083" y="33775"/>
                    <a:pt x="30140" y="35625"/>
                  </a:cubicBezTo>
                  <a:cubicBezTo>
                    <a:pt x="31137" y="37344"/>
                    <a:pt x="31189" y="39270"/>
                    <a:pt x="30673" y="41127"/>
                  </a:cubicBezTo>
                  <a:cubicBezTo>
                    <a:pt x="30002" y="43568"/>
                    <a:pt x="28472" y="45408"/>
                    <a:pt x="26186" y="46594"/>
                  </a:cubicBezTo>
                  <a:cubicBezTo>
                    <a:pt x="23521" y="47970"/>
                    <a:pt x="20632" y="48623"/>
                    <a:pt x="17641" y="48829"/>
                  </a:cubicBezTo>
                  <a:cubicBezTo>
                    <a:pt x="15526" y="48967"/>
                    <a:pt x="13411" y="49087"/>
                    <a:pt x="11314" y="49259"/>
                  </a:cubicBezTo>
                  <a:cubicBezTo>
                    <a:pt x="9955" y="49379"/>
                    <a:pt x="8683" y="49809"/>
                    <a:pt x="7531" y="50566"/>
                  </a:cubicBezTo>
                  <a:cubicBezTo>
                    <a:pt x="7411" y="50652"/>
                    <a:pt x="7359" y="50806"/>
                    <a:pt x="7256" y="50927"/>
                  </a:cubicBezTo>
                  <a:cubicBezTo>
                    <a:pt x="7411" y="50978"/>
                    <a:pt x="7565" y="51082"/>
                    <a:pt x="7720" y="51082"/>
                  </a:cubicBezTo>
                  <a:cubicBezTo>
                    <a:pt x="8391" y="51013"/>
                    <a:pt x="9044" y="50927"/>
                    <a:pt x="9715" y="50858"/>
                  </a:cubicBezTo>
                  <a:cubicBezTo>
                    <a:pt x="9784" y="50851"/>
                    <a:pt x="9850" y="50847"/>
                    <a:pt x="9912" y="50847"/>
                  </a:cubicBezTo>
                  <a:cubicBezTo>
                    <a:pt x="10444" y="50847"/>
                    <a:pt x="10688" y="51115"/>
                    <a:pt x="10781" y="51701"/>
                  </a:cubicBezTo>
                  <a:cubicBezTo>
                    <a:pt x="10849" y="52165"/>
                    <a:pt x="10987" y="52285"/>
                    <a:pt x="11451" y="52302"/>
                  </a:cubicBezTo>
                  <a:cubicBezTo>
                    <a:pt x="11537" y="52305"/>
                    <a:pt x="11623" y="52306"/>
                    <a:pt x="11708" y="52306"/>
                  </a:cubicBezTo>
                  <a:cubicBezTo>
                    <a:pt x="12697" y="52306"/>
                    <a:pt x="13637" y="52114"/>
                    <a:pt x="14460" y="51529"/>
                  </a:cubicBezTo>
                  <a:cubicBezTo>
                    <a:pt x="14858" y="51249"/>
                    <a:pt x="15239" y="51107"/>
                    <a:pt x="15621" y="51107"/>
                  </a:cubicBezTo>
                  <a:cubicBezTo>
                    <a:pt x="16013" y="51107"/>
                    <a:pt x="16405" y="51258"/>
                    <a:pt x="16815" y="51563"/>
                  </a:cubicBezTo>
                  <a:cubicBezTo>
                    <a:pt x="17446" y="52041"/>
                    <a:pt x="18125" y="52265"/>
                    <a:pt x="18839" y="52265"/>
                  </a:cubicBezTo>
                  <a:cubicBezTo>
                    <a:pt x="19254" y="52265"/>
                    <a:pt x="19680" y="52190"/>
                    <a:pt x="20116" y="52044"/>
                  </a:cubicBezTo>
                  <a:cubicBezTo>
                    <a:pt x="21011" y="51752"/>
                    <a:pt x="21801" y="51288"/>
                    <a:pt x="22541" y="50738"/>
                  </a:cubicBezTo>
                  <a:cubicBezTo>
                    <a:pt x="22866" y="50502"/>
                    <a:pt x="23064" y="50378"/>
                    <a:pt x="23241" y="50378"/>
                  </a:cubicBezTo>
                  <a:cubicBezTo>
                    <a:pt x="23438" y="50378"/>
                    <a:pt x="23609" y="50532"/>
                    <a:pt x="23899" y="50858"/>
                  </a:cubicBezTo>
                  <a:cubicBezTo>
                    <a:pt x="24102" y="51086"/>
                    <a:pt x="24342" y="51221"/>
                    <a:pt x="24606" y="51221"/>
                  </a:cubicBezTo>
                  <a:cubicBezTo>
                    <a:pt x="24700" y="51221"/>
                    <a:pt x="24797" y="51204"/>
                    <a:pt x="24896" y="51168"/>
                  </a:cubicBezTo>
                  <a:cubicBezTo>
                    <a:pt x="25464" y="50944"/>
                    <a:pt x="26014" y="50703"/>
                    <a:pt x="26547" y="50394"/>
                  </a:cubicBezTo>
                  <a:cubicBezTo>
                    <a:pt x="27286" y="49964"/>
                    <a:pt x="27699" y="49225"/>
                    <a:pt x="28214" y="48554"/>
                  </a:cubicBezTo>
                  <a:cubicBezTo>
                    <a:pt x="28421" y="48262"/>
                    <a:pt x="28679" y="47970"/>
                    <a:pt x="28971" y="47763"/>
                  </a:cubicBezTo>
                  <a:cubicBezTo>
                    <a:pt x="29220" y="47606"/>
                    <a:pt x="29479" y="47504"/>
                    <a:pt x="29746" y="47504"/>
                  </a:cubicBezTo>
                  <a:cubicBezTo>
                    <a:pt x="29975" y="47504"/>
                    <a:pt x="30211" y="47580"/>
                    <a:pt x="30450" y="47763"/>
                  </a:cubicBezTo>
                  <a:cubicBezTo>
                    <a:pt x="30615" y="47873"/>
                    <a:pt x="30857" y="47928"/>
                    <a:pt x="31079" y="47928"/>
                  </a:cubicBezTo>
                  <a:cubicBezTo>
                    <a:pt x="31134" y="47928"/>
                    <a:pt x="31189" y="47925"/>
                    <a:pt x="31240" y="47918"/>
                  </a:cubicBezTo>
                  <a:cubicBezTo>
                    <a:pt x="32048" y="47815"/>
                    <a:pt x="32667" y="47351"/>
                    <a:pt x="33218" y="46783"/>
                  </a:cubicBezTo>
                  <a:cubicBezTo>
                    <a:pt x="34060" y="45872"/>
                    <a:pt x="34249" y="44754"/>
                    <a:pt x="34198" y="43568"/>
                  </a:cubicBezTo>
                  <a:cubicBezTo>
                    <a:pt x="34163" y="43070"/>
                    <a:pt x="34077" y="42588"/>
                    <a:pt x="34043" y="42090"/>
                  </a:cubicBezTo>
                  <a:cubicBezTo>
                    <a:pt x="34008" y="41367"/>
                    <a:pt x="34266" y="41092"/>
                    <a:pt x="34971" y="41058"/>
                  </a:cubicBezTo>
                  <a:cubicBezTo>
                    <a:pt x="35332" y="41041"/>
                    <a:pt x="35556" y="40903"/>
                    <a:pt x="35659" y="40542"/>
                  </a:cubicBezTo>
                  <a:cubicBezTo>
                    <a:pt x="35951" y="39476"/>
                    <a:pt x="35883" y="38427"/>
                    <a:pt x="35711" y="37379"/>
                  </a:cubicBezTo>
                  <a:cubicBezTo>
                    <a:pt x="35418" y="35608"/>
                    <a:pt x="34559" y="34267"/>
                    <a:pt x="32960" y="33407"/>
                  </a:cubicBezTo>
                  <a:cubicBezTo>
                    <a:pt x="32255" y="33029"/>
                    <a:pt x="32186" y="32736"/>
                    <a:pt x="32564" y="32049"/>
                  </a:cubicBezTo>
                  <a:cubicBezTo>
                    <a:pt x="32839" y="31567"/>
                    <a:pt x="32839" y="31327"/>
                    <a:pt x="32392" y="30966"/>
                  </a:cubicBezTo>
                  <a:cubicBezTo>
                    <a:pt x="31842" y="30519"/>
                    <a:pt x="31258" y="30106"/>
                    <a:pt x="30639" y="29762"/>
                  </a:cubicBezTo>
                  <a:cubicBezTo>
                    <a:pt x="29947" y="29350"/>
                    <a:pt x="29194" y="29215"/>
                    <a:pt x="28419" y="29215"/>
                  </a:cubicBezTo>
                  <a:cubicBezTo>
                    <a:pt x="28192" y="29215"/>
                    <a:pt x="27963" y="29227"/>
                    <a:pt x="27733" y="29246"/>
                  </a:cubicBezTo>
                  <a:cubicBezTo>
                    <a:pt x="27586" y="29258"/>
                    <a:pt x="27438" y="29270"/>
                    <a:pt x="27292" y="29270"/>
                  </a:cubicBezTo>
                  <a:cubicBezTo>
                    <a:pt x="27012" y="29270"/>
                    <a:pt x="26738" y="29227"/>
                    <a:pt x="26478" y="29057"/>
                  </a:cubicBezTo>
                  <a:cubicBezTo>
                    <a:pt x="26048" y="28782"/>
                    <a:pt x="26014" y="28610"/>
                    <a:pt x="26340" y="28232"/>
                  </a:cubicBezTo>
                  <a:cubicBezTo>
                    <a:pt x="26787" y="27682"/>
                    <a:pt x="26701" y="27424"/>
                    <a:pt x="25997" y="27286"/>
                  </a:cubicBezTo>
                  <a:cubicBezTo>
                    <a:pt x="25962" y="27286"/>
                    <a:pt x="25928" y="27269"/>
                    <a:pt x="25893" y="27269"/>
                  </a:cubicBezTo>
                  <a:cubicBezTo>
                    <a:pt x="25534" y="27217"/>
                    <a:pt x="25182" y="27190"/>
                    <a:pt x="24838" y="27190"/>
                  </a:cubicBezTo>
                  <a:cubicBezTo>
                    <a:pt x="23582" y="27190"/>
                    <a:pt x="22424" y="27550"/>
                    <a:pt x="21372" y="28387"/>
                  </a:cubicBezTo>
                  <a:cubicBezTo>
                    <a:pt x="20615" y="28988"/>
                    <a:pt x="19824" y="29573"/>
                    <a:pt x="19016" y="30123"/>
                  </a:cubicBezTo>
                  <a:cubicBezTo>
                    <a:pt x="18655" y="30364"/>
                    <a:pt x="18242" y="30553"/>
                    <a:pt x="17813" y="30673"/>
                  </a:cubicBezTo>
                  <a:cubicBezTo>
                    <a:pt x="17690" y="30709"/>
                    <a:pt x="17582" y="30727"/>
                    <a:pt x="17489" y="30727"/>
                  </a:cubicBezTo>
                  <a:cubicBezTo>
                    <a:pt x="17140" y="30727"/>
                    <a:pt x="16998" y="30474"/>
                    <a:pt x="17039" y="29986"/>
                  </a:cubicBezTo>
                  <a:cubicBezTo>
                    <a:pt x="17090" y="29504"/>
                    <a:pt x="16936" y="29349"/>
                    <a:pt x="16454" y="29349"/>
                  </a:cubicBezTo>
                  <a:cubicBezTo>
                    <a:pt x="16435" y="29349"/>
                    <a:pt x="16416" y="29349"/>
                    <a:pt x="16397" y="29349"/>
                  </a:cubicBezTo>
                  <a:cubicBezTo>
                    <a:pt x="14895" y="29349"/>
                    <a:pt x="13744" y="30018"/>
                    <a:pt x="12844" y="31206"/>
                  </a:cubicBezTo>
                  <a:cubicBezTo>
                    <a:pt x="12466" y="31688"/>
                    <a:pt x="12122" y="32186"/>
                    <a:pt x="11709" y="32633"/>
                  </a:cubicBezTo>
                  <a:cubicBezTo>
                    <a:pt x="11217" y="33175"/>
                    <a:pt x="10589" y="33446"/>
                    <a:pt x="9971" y="33446"/>
                  </a:cubicBezTo>
                  <a:cubicBezTo>
                    <a:pt x="9510" y="33446"/>
                    <a:pt x="9055" y="33295"/>
                    <a:pt x="8666" y="32994"/>
                  </a:cubicBezTo>
                  <a:cubicBezTo>
                    <a:pt x="8425" y="32805"/>
                    <a:pt x="8322" y="32582"/>
                    <a:pt x="8305" y="32272"/>
                  </a:cubicBezTo>
                  <a:cubicBezTo>
                    <a:pt x="8305" y="31825"/>
                    <a:pt x="8563" y="31516"/>
                    <a:pt x="8803" y="31189"/>
                  </a:cubicBezTo>
                  <a:cubicBezTo>
                    <a:pt x="9096" y="30794"/>
                    <a:pt x="9078" y="30605"/>
                    <a:pt x="8752" y="30226"/>
                  </a:cubicBezTo>
                  <a:cubicBezTo>
                    <a:pt x="8442" y="29865"/>
                    <a:pt x="8030" y="29676"/>
                    <a:pt x="7548" y="29659"/>
                  </a:cubicBezTo>
                  <a:cubicBezTo>
                    <a:pt x="7382" y="29653"/>
                    <a:pt x="7214" y="29651"/>
                    <a:pt x="7045" y="29651"/>
                  </a:cubicBezTo>
                  <a:cubicBezTo>
                    <a:pt x="6708" y="29651"/>
                    <a:pt x="6368" y="29659"/>
                    <a:pt x="6035" y="29659"/>
                  </a:cubicBezTo>
                  <a:cubicBezTo>
                    <a:pt x="6027" y="29659"/>
                    <a:pt x="6019" y="29659"/>
                    <a:pt x="6011" y="29659"/>
                  </a:cubicBezTo>
                  <a:cubicBezTo>
                    <a:pt x="5336" y="29659"/>
                    <a:pt x="4870" y="28964"/>
                    <a:pt x="5210" y="28352"/>
                  </a:cubicBezTo>
                  <a:cubicBezTo>
                    <a:pt x="5416" y="27991"/>
                    <a:pt x="5726" y="27664"/>
                    <a:pt x="6052" y="27407"/>
                  </a:cubicBezTo>
                  <a:cubicBezTo>
                    <a:pt x="6276" y="27217"/>
                    <a:pt x="6585" y="27149"/>
                    <a:pt x="6878" y="27028"/>
                  </a:cubicBezTo>
                  <a:cubicBezTo>
                    <a:pt x="7325" y="26856"/>
                    <a:pt x="7428" y="26684"/>
                    <a:pt x="7359" y="26220"/>
                  </a:cubicBezTo>
                  <a:cubicBezTo>
                    <a:pt x="7290" y="25653"/>
                    <a:pt x="7033" y="25206"/>
                    <a:pt x="6585" y="24879"/>
                  </a:cubicBezTo>
                  <a:cubicBezTo>
                    <a:pt x="6345" y="24724"/>
                    <a:pt x="6121" y="24553"/>
                    <a:pt x="5915" y="24363"/>
                  </a:cubicBezTo>
                  <a:cubicBezTo>
                    <a:pt x="5399" y="23916"/>
                    <a:pt x="5365" y="23641"/>
                    <a:pt x="5726" y="23040"/>
                  </a:cubicBezTo>
                  <a:cubicBezTo>
                    <a:pt x="6362" y="21991"/>
                    <a:pt x="7308" y="21389"/>
                    <a:pt x="8511" y="21217"/>
                  </a:cubicBezTo>
                  <a:cubicBezTo>
                    <a:pt x="9491" y="21080"/>
                    <a:pt x="10282" y="20632"/>
                    <a:pt x="10935" y="19910"/>
                  </a:cubicBezTo>
                  <a:cubicBezTo>
                    <a:pt x="11176" y="19652"/>
                    <a:pt x="11400" y="19360"/>
                    <a:pt x="11657" y="19120"/>
                  </a:cubicBezTo>
                  <a:cubicBezTo>
                    <a:pt x="11858" y="18937"/>
                    <a:pt x="12071" y="18847"/>
                    <a:pt x="12289" y="18847"/>
                  </a:cubicBezTo>
                  <a:cubicBezTo>
                    <a:pt x="12501" y="18847"/>
                    <a:pt x="12717" y="18932"/>
                    <a:pt x="12930" y="19102"/>
                  </a:cubicBezTo>
                  <a:cubicBezTo>
                    <a:pt x="13067" y="19223"/>
                    <a:pt x="13188" y="19343"/>
                    <a:pt x="13325" y="19463"/>
                  </a:cubicBezTo>
                  <a:cubicBezTo>
                    <a:pt x="13556" y="19695"/>
                    <a:pt x="13809" y="19799"/>
                    <a:pt x="14087" y="19799"/>
                  </a:cubicBezTo>
                  <a:cubicBezTo>
                    <a:pt x="14243" y="19799"/>
                    <a:pt x="14407" y="19766"/>
                    <a:pt x="14580" y="19704"/>
                  </a:cubicBezTo>
                  <a:cubicBezTo>
                    <a:pt x="15371" y="19429"/>
                    <a:pt x="16059" y="19034"/>
                    <a:pt x="16592" y="18397"/>
                  </a:cubicBezTo>
                  <a:cubicBezTo>
                    <a:pt x="16953" y="17968"/>
                    <a:pt x="17280" y="17521"/>
                    <a:pt x="17606" y="17074"/>
                  </a:cubicBezTo>
                  <a:cubicBezTo>
                    <a:pt x="18053" y="16489"/>
                    <a:pt x="18638" y="16214"/>
                    <a:pt x="19343" y="16197"/>
                  </a:cubicBezTo>
                  <a:cubicBezTo>
                    <a:pt x="19384" y="16194"/>
                    <a:pt x="19424" y="16193"/>
                    <a:pt x="19465" y="16193"/>
                  </a:cubicBezTo>
                  <a:cubicBezTo>
                    <a:pt x="19717" y="16193"/>
                    <a:pt x="19968" y="16233"/>
                    <a:pt x="20220" y="16248"/>
                  </a:cubicBezTo>
                  <a:cubicBezTo>
                    <a:pt x="20382" y="16259"/>
                    <a:pt x="20543" y="16264"/>
                    <a:pt x="20702" y="16264"/>
                  </a:cubicBezTo>
                  <a:cubicBezTo>
                    <a:pt x="22074" y="16264"/>
                    <a:pt x="23310" y="15854"/>
                    <a:pt x="24312" y="14821"/>
                  </a:cubicBezTo>
                  <a:cubicBezTo>
                    <a:pt x="24913" y="14202"/>
                    <a:pt x="25326" y="13446"/>
                    <a:pt x="25549" y="12620"/>
                  </a:cubicBezTo>
                  <a:cubicBezTo>
                    <a:pt x="25859" y="11555"/>
                    <a:pt x="26375" y="10781"/>
                    <a:pt x="27509" y="10403"/>
                  </a:cubicBezTo>
                  <a:cubicBezTo>
                    <a:pt x="28558" y="10059"/>
                    <a:pt x="29177" y="9165"/>
                    <a:pt x="29487" y="8099"/>
                  </a:cubicBezTo>
                  <a:cubicBezTo>
                    <a:pt x="29693" y="7359"/>
                    <a:pt x="29573" y="6620"/>
                    <a:pt x="29452" y="5881"/>
                  </a:cubicBezTo>
                  <a:cubicBezTo>
                    <a:pt x="29332" y="5141"/>
                    <a:pt x="29384" y="4763"/>
                    <a:pt x="30192" y="4505"/>
                  </a:cubicBezTo>
                  <a:cubicBezTo>
                    <a:pt x="30742" y="4333"/>
                    <a:pt x="30897" y="3990"/>
                    <a:pt x="30879" y="3405"/>
                  </a:cubicBezTo>
                  <a:cubicBezTo>
                    <a:pt x="30845" y="2924"/>
                    <a:pt x="30621" y="2545"/>
                    <a:pt x="30295" y="2201"/>
                  </a:cubicBezTo>
                  <a:cubicBezTo>
                    <a:pt x="29108" y="981"/>
                    <a:pt x="27578" y="448"/>
                    <a:pt x="25928"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1" name="Google Shape;4971;p42"/>
            <p:cNvSpPr/>
            <p:nvPr/>
          </p:nvSpPr>
          <p:spPr>
            <a:xfrm>
              <a:off x="3873375" y="3492350"/>
              <a:ext cx="77400" cy="58425"/>
            </a:xfrm>
            <a:custGeom>
              <a:avLst/>
              <a:gdLst/>
              <a:ahLst/>
              <a:cxnLst/>
              <a:rect l="l" t="t" r="r" b="b"/>
              <a:pathLst>
                <a:path w="3096" h="2337" extrusionOk="0">
                  <a:moveTo>
                    <a:pt x="757" y="0"/>
                  </a:moveTo>
                  <a:cubicBezTo>
                    <a:pt x="396" y="172"/>
                    <a:pt x="293" y="550"/>
                    <a:pt x="173" y="877"/>
                  </a:cubicBezTo>
                  <a:cubicBezTo>
                    <a:pt x="1" y="1393"/>
                    <a:pt x="121" y="1754"/>
                    <a:pt x="568" y="2081"/>
                  </a:cubicBezTo>
                  <a:cubicBezTo>
                    <a:pt x="825" y="2254"/>
                    <a:pt x="1159" y="2336"/>
                    <a:pt x="1503" y="2336"/>
                  </a:cubicBezTo>
                  <a:cubicBezTo>
                    <a:pt x="2080" y="2336"/>
                    <a:pt x="2687" y="2105"/>
                    <a:pt x="3010" y="1685"/>
                  </a:cubicBezTo>
                  <a:cubicBezTo>
                    <a:pt x="3079" y="1616"/>
                    <a:pt x="3079" y="1496"/>
                    <a:pt x="3096" y="1393"/>
                  </a:cubicBezTo>
                  <a:lnTo>
                    <a:pt x="3096" y="1393"/>
                  </a:lnTo>
                  <a:cubicBezTo>
                    <a:pt x="2993" y="1410"/>
                    <a:pt x="2855" y="1410"/>
                    <a:pt x="2786" y="1479"/>
                  </a:cubicBezTo>
                  <a:cubicBezTo>
                    <a:pt x="2442" y="1806"/>
                    <a:pt x="2047" y="1960"/>
                    <a:pt x="1600" y="2029"/>
                  </a:cubicBezTo>
                  <a:cubicBezTo>
                    <a:pt x="1546" y="2036"/>
                    <a:pt x="1492" y="2039"/>
                    <a:pt x="1440" y="2039"/>
                  </a:cubicBezTo>
                  <a:cubicBezTo>
                    <a:pt x="1081" y="2039"/>
                    <a:pt x="776" y="1885"/>
                    <a:pt x="551" y="1599"/>
                  </a:cubicBezTo>
                  <a:cubicBezTo>
                    <a:pt x="310" y="1290"/>
                    <a:pt x="465" y="980"/>
                    <a:pt x="603" y="671"/>
                  </a:cubicBezTo>
                  <a:cubicBezTo>
                    <a:pt x="689" y="464"/>
                    <a:pt x="775" y="275"/>
                    <a:pt x="861" y="69"/>
                  </a:cubicBezTo>
                  <a:cubicBezTo>
                    <a:pt x="826" y="52"/>
                    <a:pt x="792" y="35"/>
                    <a:pt x="75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2" name="Google Shape;4972;p42"/>
            <p:cNvSpPr/>
            <p:nvPr/>
          </p:nvSpPr>
          <p:spPr>
            <a:xfrm>
              <a:off x="3649875" y="4534300"/>
              <a:ext cx="67500" cy="59300"/>
            </a:xfrm>
            <a:custGeom>
              <a:avLst/>
              <a:gdLst/>
              <a:ahLst/>
              <a:cxnLst/>
              <a:rect l="l" t="t" r="r" b="b"/>
              <a:pathLst>
                <a:path w="2700" h="2372" extrusionOk="0">
                  <a:moveTo>
                    <a:pt x="1612" y="1"/>
                  </a:moveTo>
                  <a:cubicBezTo>
                    <a:pt x="1566" y="1"/>
                    <a:pt x="1522" y="5"/>
                    <a:pt x="1479" y="16"/>
                  </a:cubicBezTo>
                  <a:cubicBezTo>
                    <a:pt x="946" y="119"/>
                    <a:pt x="551" y="445"/>
                    <a:pt x="276" y="910"/>
                  </a:cubicBezTo>
                  <a:cubicBezTo>
                    <a:pt x="1" y="1391"/>
                    <a:pt x="104" y="1804"/>
                    <a:pt x="585" y="2062"/>
                  </a:cubicBezTo>
                  <a:cubicBezTo>
                    <a:pt x="972" y="2284"/>
                    <a:pt x="1383" y="2371"/>
                    <a:pt x="1801" y="2371"/>
                  </a:cubicBezTo>
                  <a:cubicBezTo>
                    <a:pt x="1997" y="2371"/>
                    <a:pt x="2194" y="2352"/>
                    <a:pt x="2390" y="2320"/>
                  </a:cubicBezTo>
                  <a:cubicBezTo>
                    <a:pt x="2494" y="2302"/>
                    <a:pt x="2597" y="2216"/>
                    <a:pt x="2700" y="2165"/>
                  </a:cubicBezTo>
                  <a:cubicBezTo>
                    <a:pt x="2700" y="2130"/>
                    <a:pt x="2683" y="2096"/>
                    <a:pt x="2683" y="2062"/>
                  </a:cubicBezTo>
                  <a:cubicBezTo>
                    <a:pt x="2580" y="2062"/>
                    <a:pt x="2476" y="2054"/>
                    <a:pt x="2378" y="2054"/>
                  </a:cubicBezTo>
                  <a:cubicBezTo>
                    <a:pt x="2329" y="2054"/>
                    <a:pt x="2282" y="2056"/>
                    <a:pt x="2236" y="2062"/>
                  </a:cubicBezTo>
                  <a:cubicBezTo>
                    <a:pt x="2114" y="2069"/>
                    <a:pt x="1993" y="2075"/>
                    <a:pt x="1873" y="2075"/>
                  </a:cubicBezTo>
                  <a:cubicBezTo>
                    <a:pt x="1469" y="2075"/>
                    <a:pt x="1081" y="2016"/>
                    <a:pt x="723" y="1804"/>
                  </a:cubicBezTo>
                  <a:cubicBezTo>
                    <a:pt x="413" y="1597"/>
                    <a:pt x="362" y="1374"/>
                    <a:pt x="534" y="1064"/>
                  </a:cubicBezTo>
                  <a:cubicBezTo>
                    <a:pt x="774" y="652"/>
                    <a:pt x="1135" y="411"/>
                    <a:pt x="1582" y="291"/>
                  </a:cubicBezTo>
                  <a:cubicBezTo>
                    <a:pt x="1703" y="256"/>
                    <a:pt x="1806" y="222"/>
                    <a:pt x="1926" y="205"/>
                  </a:cubicBezTo>
                  <a:cubicBezTo>
                    <a:pt x="1926" y="136"/>
                    <a:pt x="1926" y="84"/>
                    <a:pt x="1926" y="33"/>
                  </a:cubicBezTo>
                  <a:cubicBezTo>
                    <a:pt x="1819" y="21"/>
                    <a:pt x="1713" y="1"/>
                    <a:pt x="161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3" name="Google Shape;4973;p42"/>
            <p:cNvSpPr/>
            <p:nvPr/>
          </p:nvSpPr>
          <p:spPr>
            <a:xfrm>
              <a:off x="4161800" y="3273375"/>
              <a:ext cx="58475" cy="68925"/>
            </a:xfrm>
            <a:custGeom>
              <a:avLst/>
              <a:gdLst/>
              <a:ahLst/>
              <a:cxnLst/>
              <a:rect l="l" t="t" r="r" b="b"/>
              <a:pathLst>
                <a:path w="2339" h="2757" extrusionOk="0">
                  <a:moveTo>
                    <a:pt x="1143" y="0"/>
                  </a:moveTo>
                  <a:cubicBezTo>
                    <a:pt x="1105" y="0"/>
                    <a:pt x="1044" y="8"/>
                    <a:pt x="929" y="8"/>
                  </a:cubicBezTo>
                  <a:cubicBezTo>
                    <a:pt x="1067" y="180"/>
                    <a:pt x="1153" y="266"/>
                    <a:pt x="1238" y="352"/>
                  </a:cubicBezTo>
                  <a:cubicBezTo>
                    <a:pt x="1410" y="558"/>
                    <a:pt x="1617" y="764"/>
                    <a:pt x="1754" y="988"/>
                  </a:cubicBezTo>
                  <a:cubicBezTo>
                    <a:pt x="1943" y="1297"/>
                    <a:pt x="2047" y="1659"/>
                    <a:pt x="1806" y="2002"/>
                  </a:cubicBezTo>
                  <a:cubicBezTo>
                    <a:pt x="1606" y="2274"/>
                    <a:pt x="1310" y="2415"/>
                    <a:pt x="979" y="2415"/>
                  </a:cubicBezTo>
                  <a:cubicBezTo>
                    <a:pt x="912" y="2415"/>
                    <a:pt x="844" y="2409"/>
                    <a:pt x="774" y="2398"/>
                  </a:cubicBezTo>
                  <a:cubicBezTo>
                    <a:pt x="585" y="2381"/>
                    <a:pt x="413" y="2277"/>
                    <a:pt x="224" y="2243"/>
                  </a:cubicBezTo>
                  <a:cubicBezTo>
                    <a:pt x="217" y="2241"/>
                    <a:pt x="209" y="2240"/>
                    <a:pt x="201" y="2240"/>
                  </a:cubicBezTo>
                  <a:cubicBezTo>
                    <a:pt x="140" y="2240"/>
                    <a:pt x="77" y="2297"/>
                    <a:pt x="1" y="2312"/>
                  </a:cubicBezTo>
                  <a:cubicBezTo>
                    <a:pt x="35" y="2381"/>
                    <a:pt x="35" y="2467"/>
                    <a:pt x="87" y="2501"/>
                  </a:cubicBezTo>
                  <a:cubicBezTo>
                    <a:pt x="329" y="2680"/>
                    <a:pt x="585" y="2756"/>
                    <a:pt x="849" y="2756"/>
                  </a:cubicBezTo>
                  <a:cubicBezTo>
                    <a:pt x="1016" y="2756"/>
                    <a:pt x="1186" y="2726"/>
                    <a:pt x="1359" y="2673"/>
                  </a:cubicBezTo>
                  <a:cubicBezTo>
                    <a:pt x="1789" y="2518"/>
                    <a:pt x="2133" y="2277"/>
                    <a:pt x="2218" y="1796"/>
                  </a:cubicBezTo>
                  <a:cubicBezTo>
                    <a:pt x="2339" y="1177"/>
                    <a:pt x="1789" y="214"/>
                    <a:pt x="1187" y="8"/>
                  </a:cubicBezTo>
                  <a:cubicBezTo>
                    <a:pt x="1175" y="2"/>
                    <a:pt x="1162" y="0"/>
                    <a:pt x="114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4" name="Google Shape;4974;p42"/>
            <p:cNvSpPr/>
            <p:nvPr/>
          </p:nvSpPr>
          <p:spPr>
            <a:xfrm>
              <a:off x="3708325" y="3659375"/>
              <a:ext cx="71825" cy="58800"/>
            </a:xfrm>
            <a:custGeom>
              <a:avLst/>
              <a:gdLst/>
              <a:ahLst/>
              <a:cxnLst/>
              <a:rect l="l" t="t" r="r" b="b"/>
              <a:pathLst>
                <a:path w="2873" h="2352" extrusionOk="0">
                  <a:moveTo>
                    <a:pt x="1222" y="0"/>
                  </a:moveTo>
                  <a:cubicBezTo>
                    <a:pt x="1202" y="0"/>
                    <a:pt x="1185" y="2"/>
                    <a:pt x="1170" y="7"/>
                  </a:cubicBezTo>
                  <a:cubicBezTo>
                    <a:pt x="517" y="214"/>
                    <a:pt x="1" y="1331"/>
                    <a:pt x="345" y="1881"/>
                  </a:cubicBezTo>
                  <a:cubicBezTo>
                    <a:pt x="575" y="2234"/>
                    <a:pt x="902" y="2351"/>
                    <a:pt x="1266" y="2351"/>
                  </a:cubicBezTo>
                  <a:cubicBezTo>
                    <a:pt x="1364" y="2351"/>
                    <a:pt x="1464" y="2343"/>
                    <a:pt x="1565" y="2328"/>
                  </a:cubicBezTo>
                  <a:cubicBezTo>
                    <a:pt x="2098" y="2243"/>
                    <a:pt x="2580" y="2019"/>
                    <a:pt x="2872" y="1555"/>
                  </a:cubicBezTo>
                  <a:cubicBezTo>
                    <a:pt x="2855" y="1520"/>
                    <a:pt x="2838" y="1469"/>
                    <a:pt x="2803" y="1434"/>
                  </a:cubicBezTo>
                  <a:cubicBezTo>
                    <a:pt x="2666" y="1520"/>
                    <a:pt x="2528" y="1606"/>
                    <a:pt x="2373" y="1658"/>
                  </a:cubicBezTo>
                  <a:cubicBezTo>
                    <a:pt x="1995" y="1795"/>
                    <a:pt x="1600" y="2002"/>
                    <a:pt x="1204" y="2036"/>
                  </a:cubicBezTo>
                  <a:cubicBezTo>
                    <a:pt x="1186" y="2037"/>
                    <a:pt x="1167" y="2038"/>
                    <a:pt x="1149" y="2038"/>
                  </a:cubicBezTo>
                  <a:cubicBezTo>
                    <a:pt x="683" y="2038"/>
                    <a:pt x="403" y="1623"/>
                    <a:pt x="585" y="1177"/>
                  </a:cubicBezTo>
                  <a:cubicBezTo>
                    <a:pt x="706" y="850"/>
                    <a:pt x="964" y="592"/>
                    <a:pt x="1153" y="317"/>
                  </a:cubicBezTo>
                  <a:cubicBezTo>
                    <a:pt x="1222" y="231"/>
                    <a:pt x="1308" y="162"/>
                    <a:pt x="1462" y="25"/>
                  </a:cubicBezTo>
                  <a:cubicBezTo>
                    <a:pt x="1341" y="12"/>
                    <a:pt x="1271" y="0"/>
                    <a:pt x="122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5" name="Google Shape;4975;p42"/>
            <p:cNvSpPr/>
            <p:nvPr/>
          </p:nvSpPr>
          <p:spPr>
            <a:xfrm>
              <a:off x="3326225" y="3859000"/>
              <a:ext cx="71375" cy="54625"/>
            </a:xfrm>
            <a:custGeom>
              <a:avLst/>
              <a:gdLst/>
              <a:ahLst/>
              <a:cxnLst/>
              <a:rect l="l" t="t" r="r" b="b"/>
              <a:pathLst>
                <a:path w="2855" h="2185" extrusionOk="0">
                  <a:moveTo>
                    <a:pt x="929" y="0"/>
                  </a:moveTo>
                  <a:cubicBezTo>
                    <a:pt x="378" y="103"/>
                    <a:pt x="0" y="757"/>
                    <a:pt x="69" y="1290"/>
                  </a:cubicBezTo>
                  <a:cubicBezTo>
                    <a:pt x="136" y="1875"/>
                    <a:pt x="464" y="2184"/>
                    <a:pt x="1036" y="2184"/>
                  </a:cubicBezTo>
                  <a:cubicBezTo>
                    <a:pt x="1052" y="2184"/>
                    <a:pt x="1067" y="2184"/>
                    <a:pt x="1083" y="2184"/>
                  </a:cubicBezTo>
                  <a:cubicBezTo>
                    <a:pt x="1840" y="2184"/>
                    <a:pt x="2631" y="1582"/>
                    <a:pt x="2837" y="877"/>
                  </a:cubicBezTo>
                  <a:cubicBezTo>
                    <a:pt x="2854" y="791"/>
                    <a:pt x="2820" y="688"/>
                    <a:pt x="2803" y="585"/>
                  </a:cubicBezTo>
                  <a:cubicBezTo>
                    <a:pt x="2768" y="585"/>
                    <a:pt x="2734" y="585"/>
                    <a:pt x="2699" y="567"/>
                  </a:cubicBezTo>
                  <a:cubicBezTo>
                    <a:pt x="2614" y="705"/>
                    <a:pt x="2510" y="860"/>
                    <a:pt x="2442" y="997"/>
                  </a:cubicBezTo>
                  <a:cubicBezTo>
                    <a:pt x="2184" y="1444"/>
                    <a:pt x="1840" y="1788"/>
                    <a:pt x="1324" y="1926"/>
                  </a:cubicBezTo>
                  <a:cubicBezTo>
                    <a:pt x="1217" y="1953"/>
                    <a:pt x="1104" y="1974"/>
                    <a:pt x="994" y="1974"/>
                  </a:cubicBezTo>
                  <a:cubicBezTo>
                    <a:pt x="823" y="1974"/>
                    <a:pt x="659" y="1921"/>
                    <a:pt x="533" y="1754"/>
                  </a:cubicBezTo>
                  <a:cubicBezTo>
                    <a:pt x="327" y="1479"/>
                    <a:pt x="258" y="1152"/>
                    <a:pt x="413" y="825"/>
                  </a:cubicBezTo>
                  <a:cubicBezTo>
                    <a:pt x="482" y="653"/>
                    <a:pt x="585" y="516"/>
                    <a:pt x="688" y="361"/>
                  </a:cubicBezTo>
                  <a:cubicBezTo>
                    <a:pt x="739" y="275"/>
                    <a:pt x="808" y="172"/>
                    <a:pt x="92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6" name="Google Shape;4976;p42"/>
            <p:cNvSpPr/>
            <p:nvPr/>
          </p:nvSpPr>
          <p:spPr>
            <a:xfrm>
              <a:off x="3412175" y="4730675"/>
              <a:ext cx="55050" cy="58350"/>
            </a:xfrm>
            <a:custGeom>
              <a:avLst/>
              <a:gdLst/>
              <a:ahLst/>
              <a:cxnLst/>
              <a:rect l="l" t="t" r="r" b="b"/>
              <a:pathLst>
                <a:path w="2202" h="2334" extrusionOk="0">
                  <a:moveTo>
                    <a:pt x="1290" y="1"/>
                  </a:moveTo>
                  <a:cubicBezTo>
                    <a:pt x="1204" y="1"/>
                    <a:pt x="1101" y="1"/>
                    <a:pt x="1015" y="35"/>
                  </a:cubicBezTo>
                  <a:cubicBezTo>
                    <a:pt x="534" y="207"/>
                    <a:pt x="1" y="1101"/>
                    <a:pt x="70" y="1617"/>
                  </a:cubicBezTo>
                  <a:cubicBezTo>
                    <a:pt x="87" y="1737"/>
                    <a:pt x="138" y="1858"/>
                    <a:pt x="207" y="1961"/>
                  </a:cubicBezTo>
                  <a:cubicBezTo>
                    <a:pt x="361" y="2204"/>
                    <a:pt x="658" y="2333"/>
                    <a:pt x="956" y="2333"/>
                  </a:cubicBezTo>
                  <a:cubicBezTo>
                    <a:pt x="1058" y="2333"/>
                    <a:pt x="1160" y="2318"/>
                    <a:pt x="1256" y="2287"/>
                  </a:cubicBezTo>
                  <a:cubicBezTo>
                    <a:pt x="1754" y="2115"/>
                    <a:pt x="2202" y="1634"/>
                    <a:pt x="2202" y="1153"/>
                  </a:cubicBezTo>
                  <a:lnTo>
                    <a:pt x="2202" y="1153"/>
                  </a:lnTo>
                  <a:cubicBezTo>
                    <a:pt x="2030" y="1307"/>
                    <a:pt x="1926" y="1411"/>
                    <a:pt x="1806" y="1497"/>
                  </a:cubicBezTo>
                  <a:cubicBezTo>
                    <a:pt x="1583" y="1668"/>
                    <a:pt x="1393" y="1875"/>
                    <a:pt x="1136" y="1978"/>
                  </a:cubicBezTo>
                  <a:cubicBezTo>
                    <a:pt x="1095" y="1991"/>
                    <a:pt x="1045" y="1998"/>
                    <a:pt x="991" y="1998"/>
                  </a:cubicBezTo>
                  <a:cubicBezTo>
                    <a:pt x="839" y="1998"/>
                    <a:pt x="653" y="1946"/>
                    <a:pt x="551" y="1858"/>
                  </a:cubicBezTo>
                  <a:cubicBezTo>
                    <a:pt x="431" y="1754"/>
                    <a:pt x="362" y="1462"/>
                    <a:pt x="413" y="1325"/>
                  </a:cubicBezTo>
                  <a:cubicBezTo>
                    <a:pt x="603" y="964"/>
                    <a:pt x="860" y="637"/>
                    <a:pt x="1101" y="310"/>
                  </a:cubicBezTo>
                  <a:cubicBezTo>
                    <a:pt x="1153" y="224"/>
                    <a:pt x="1256" y="155"/>
                    <a:pt x="1342" y="87"/>
                  </a:cubicBezTo>
                  <a:cubicBezTo>
                    <a:pt x="1325" y="52"/>
                    <a:pt x="1307" y="35"/>
                    <a:pt x="12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7" name="Google Shape;4977;p42"/>
            <p:cNvSpPr/>
            <p:nvPr/>
          </p:nvSpPr>
          <p:spPr>
            <a:xfrm>
              <a:off x="3341700" y="3943675"/>
              <a:ext cx="61900" cy="60950"/>
            </a:xfrm>
            <a:custGeom>
              <a:avLst/>
              <a:gdLst/>
              <a:ahLst/>
              <a:cxnLst/>
              <a:rect l="l" t="t" r="r" b="b"/>
              <a:pathLst>
                <a:path w="2476" h="2438" extrusionOk="0">
                  <a:moveTo>
                    <a:pt x="602" y="0"/>
                  </a:moveTo>
                  <a:cubicBezTo>
                    <a:pt x="533" y="52"/>
                    <a:pt x="464" y="69"/>
                    <a:pt x="430" y="138"/>
                  </a:cubicBezTo>
                  <a:cubicBezTo>
                    <a:pt x="172" y="636"/>
                    <a:pt x="0" y="1152"/>
                    <a:pt x="138" y="1737"/>
                  </a:cubicBezTo>
                  <a:cubicBezTo>
                    <a:pt x="252" y="2194"/>
                    <a:pt x="521" y="2437"/>
                    <a:pt x="934" y="2437"/>
                  </a:cubicBezTo>
                  <a:cubicBezTo>
                    <a:pt x="1018" y="2437"/>
                    <a:pt x="1108" y="2427"/>
                    <a:pt x="1204" y="2407"/>
                  </a:cubicBezTo>
                  <a:cubicBezTo>
                    <a:pt x="1805" y="2304"/>
                    <a:pt x="2373" y="1719"/>
                    <a:pt x="2476" y="1135"/>
                  </a:cubicBezTo>
                  <a:cubicBezTo>
                    <a:pt x="2476" y="1066"/>
                    <a:pt x="2442" y="997"/>
                    <a:pt x="2390" y="825"/>
                  </a:cubicBezTo>
                  <a:cubicBezTo>
                    <a:pt x="2252" y="1032"/>
                    <a:pt x="2166" y="1152"/>
                    <a:pt x="2098" y="1290"/>
                  </a:cubicBezTo>
                  <a:cubicBezTo>
                    <a:pt x="1891" y="1702"/>
                    <a:pt x="1633" y="2046"/>
                    <a:pt x="1152" y="2149"/>
                  </a:cubicBezTo>
                  <a:cubicBezTo>
                    <a:pt x="1064" y="2168"/>
                    <a:pt x="985" y="2177"/>
                    <a:pt x="914" y="2177"/>
                  </a:cubicBezTo>
                  <a:cubicBezTo>
                    <a:pt x="652" y="2177"/>
                    <a:pt x="505" y="2044"/>
                    <a:pt x="464" y="1719"/>
                  </a:cubicBezTo>
                  <a:cubicBezTo>
                    <a:pt x="413" y="1427"/>
                    <a:pt x="447" y="1100"/>
                    <a:pt x="482" y="791"/>
                  </a:cubicBezTo>
                  <a:cubicBezTo>
                    <a:pt x="516" y="533"/>
                    <a:pt x="619" y="292"/>
                    <a:pt x="705" y="52"/>
                  </a:cubicBezTo>
                  <a:cubicBezTo>
                    <a:pt x="671" y="34"/>
                    <a:pt x="636" y="17"/>
                    <a:pt x="60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8" name="Google Shape;4978;p42"/>
            <p:cNvSpPr/>
            <p:nvPr/>
          </p:nvSpPr>
          <p:spPr>
            <a:xfrm>
              <a:off x="4372425" y="4354150"/>
              <a:ext cx="70500" cy="50950"/>
            </a:xfrm>
            <a:custGeom>
              <a:avLst/>
              <a:gdLst/>
              <a:ahLst/>
              <a:cxnLst/>
              <a:rect l="l" t="t" r="r" b="b"/>
              <a:pathLst>
                <a:path w="2820" h="2038" extrusionOk="0">
                  <a:moveTo>
                    <a:pt x="189" y="1"/>
                  </a:moveTo>
                  <a:cubicBezTo>
                    <a:pt x="138" y="1"/>
                    <a:pt x="86" y="18"/>
                    <a:pt x="52" y="18"/>
                  </a:cubicBezTo>
                  <a:cubicBezTo>
                    <a:pt x="35" y="155"/>
                    <a:pt x="0" y="293"/>
                    <a:pt x="17" y="430"/>
                  </a:cubicBezTo>
                  <a:cubicBezTo>
                    <a:pt x="86" y="705"/>
                    <a:pt x="172" y="998"/>
                    <a:pt x="275" y="1256"/>
                  </a:cubicBezTo>
                  <a:cubicBezTo>
                    <a:pt x="474" y="1770"/>
                    <a:pt x="855" y="2038"/>
                    <a:pt x="1301" y="2038"/>
                  </a:cubicBezTo>
                  <a:cubicBezTo>
                    <a:pt x="1511" y="2038"/>
                    <a:pt x="1735" y="1978"/>
                    <a:pt x="1960" y="1857"/>
                  </a:cubicBezTo>
                  <a:cubicBezTo>
                    <a:pt x="2407" y="1617"/>
                    <a:pt x="2820" y="723"/>
                    <a:pt x="2734" y="224"/>
                  </a:cubicBezTo>
                  <a:cubicBezTo>
                    <a:pt x="2734" y="190"/>
                    <a:pt x="2682" y="155"/>
                    <a:pt x="2648" y="121"/>
                  </a:cubicBezTo>
                  <a:cubicBezTo>
                    <a:pt x="2510" y="516"/>
                    <a:pt x="2407" y="895"/>
                    <a:pt x="2235" y="1238"/>
                  </a:cubicBezTo>
                  <a:cubicBezTo>
                    <a:pt x="2049" y="1580"/>
                    <a:pt x="1723" y="1725"/>
                    <a:pt x="1358" y="1725"/>
                  </a:cubicBezTo>
                  <a:cubicBezTo>
                    <a:pt x="1319" y="1725"/>
                    <a:pt x="1279" y="1723"/>
                    <a:pt x="1238" y="1720"/>
                  </a:cubicBezTo>
                  <a:cubicBezTo>
                    <a:pt x="843" y="1703"/>
                    <a:pt x="654" y="1410"/>
                    <a:pt x="533" y="1066"/>
                  </a:cubicBezTo>
                  <a:cubicBezTo>
                    <a:pt x="464" y="843"/>
                    <a:pt x="396" y="602"/>
                    <a:pt x="327" y="379"/>
                  </a:cubicBezTo>
                  <a:cubicBezTo>
                    <a:pt x="275" y="258"/>
                    <a:pt x="241" y="121"/>
                    <a:pt x="18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9" name="Google Shape;4979;p42"/>
            <p:cNvSpPr/>
            <p:nvPr/>
          </p:nvSpPr>
          <p:spPr>
            <a:xfrm>
              <a:off x="3354150" y="4238100"/>
              <a:ext cx="64075" cy="58975"/>
            </a:xfrm>
            <a:custGeom>
              <a:avLst/>
              <a:gdLst/>
              <a:ahLst/>
              <a:cxnLst/>
              <a:rect l="l" t="t" r="r" b="b"/>
              <a:pathLst>
                <a:path w="2563" h="2359" extrusionOk="0">
                  <a:moveTo>
                    <a:pt x="1875" y="0"/>
                  </a:moveTo>
                  <a:lnTo>
                    <a:pt x="1875" y="0"/>
                  </a:lnTo>
                  <a:cubicBezTo>
                    <a:pt x="1909" y="69"/>
                    <a:pt x="1944" y="138"/>
                    <a:pt x="1978" y="207"/>
                  </a:cubicBezTo>
                  <a:cubicBezTo>
                    <a:pt x="2356" y="791"/>
                    <a:pt x="2322" y="1255"/>
                    <a:pt x="1892" y="1702"/>
                  </a:cubicBezTo>
                  <a:cubicBezTo>
                    <a:pt x="1694" y="1909"/>
                    <a:pt x="1450" y="2013"/>
                    <a:pt x="1180" y="2013"/>
                  </a:cubicBezTo>
                  <a:cubicBezTo>
                    <a:pt x="934" y="2013"/>
                    <a:pt x="667" y="1926"/>
                    <a:pt x="396" y="1754"/>
                  </a:cubicBezTo>
                  <a:cubicBezTo>
                    <a:pt x="293" y="1685"/>
                    <a:pt x="173" y="1634"/>
                    <a:pt x="35" y="1548"/>
                  </a:cubicBezTo>
                  <a:lnTo>
                    <a:pt x="35" y="1548"/>
                  </a:lnTo>
                  <a:cubicBezTo>
                    <a:pt x="1" y="1978"/>
                    <a:pt x="448" y="2321"/>
                    <a:pt x="1015" y="2356"/>
                  </a:cubicBezTo>
                  <a:cubicBezTo>
                    <a:pt x="1045" y="2358"/>
                    <a:pt x="1076" y="2359"/>
                    <a:pt x="1106" y="2359"/>
                  </a:cubicBezTo>
                  <a:cubicBezTo>
                    <a:pt x="1826" y="2359"/>
                    <a:pt x="2462" y="1776"/>
                    <a:pt x="2528" y="1066"/>
                  </a:cubicBezTo>
                  <a:cubicBezTo>
                    <a:pt x="2562" y="533"/>
                    <a:pt x="2270" y="18"/>
                    <a:pt x="187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0" name="Google Shape;4980;p42"/>
            <p:cNvSpPr/>
            <p:nvPr/>
          </p:nvSpPr>
          <p:spPr>
            <a:xfrm>
              <a:off x="4045750" y="4438400"/>
              <a:ext cx="75250" cy="54850"/>
            </a:xfrm>
            <a:custGeom>
              <a:avLst/>
              <a:gdLst/>
              <a:ahLst/>
              <a:cxnLst/>
              <a:rect l="l" t="t" r="r" b="b"/>
              <a:pathLst>
                <a:path w="3010" h="2194" extrusionOk="0">
                  <a:moveTo>
                    <a:pt x="912" y="0"/>
                  </a:moveTo>
                  <a:lnTo>
                    <a:pt x="912" y="0"/>
                  </a:lnTo>
                  <a:cubicBezTo>
                    <a:pt x="447" y="138"/>
                    <a:pt x="276" y="499"/>
                    <a:pt x="155" y="877"/>
                  </a:cubicBezTo>
                  <a:cubicBezTo>
                    <a:pt x="0" y="1410"/>
                    <a:pt x="172" y="1788"/>
                    <a:pt x="654" y="2046"/>
                  </a:cubicBezTo>
                  <a:cubicBezTo>
                    <a:pt x="842" y="2147"/>
                    <a:pt x="1064" y="2193"/>
                    <a:pt x="1295" y="2193"/>
                  </a:cubicBezTo>
                  <a:cubicBezTo>
                    <a:pt x="1972" y="2193"/>
                    <a:pt x="2731" y="1798"/>
                    <a:pt x="2975" y="1221"/>
                  </a:cubicBezTo>
                  <a:cubicBezTo>
                    <a:pt x="3009" y="1152"/>
                    <a:pt x="2992" y="1066"/>
                    <a:pt x="3009" y="980"/>
                  </a:cubicBezTo>
                  <a:cubicBezTo>
                    <a:pt x="2975" y="963"/>
                    <a:pt x="2940" y="946"/>
                    <a:pt x="2906" y="929"/>
                  </a:cubicBezTo>
                  <a:cubicBezTo>
                    <a:pt x="2803" y="1032"/>
                    <a:pt x="2700" y="1152"/>
                    <a:pt x="2597" y="1273"/>
                  </a:cubicBezTo>
                  <a:cubicBezTo>
                    <a:pt x="2304" y="1685"/>
                    <a:pt x="1874" y="1909"/>
                    <a:pt x="1376" y="1943"/>
                  </a:cubicBezTo>
                  <a:cubicBezTo>
                    <a:pt x="1334" y="1947"/>
                    <a:pt x="1292" y="1949"/>
                    <a:pt x="1252" y="1949"/>
                  </a:cubicBezTo>
                  <a:cubicBezTo>
                    <a:pt x="528" y="1949"/>
                    <a:pt x="190" y="1372"/>
                    <a:pt x="516" y="688"/>
                  </a:cubicBezTo>
                  <a:cubicBezTo>
                    <a:pt x="602" y="533"/>
                    <a:pt x="723" y="396"/>
                    <a:pt x="809" y="241"/>
                  </a:cubicBezTo>
                  <a:cubicBezTo>
                    <a:pt x="860" y="172"/>
                    <a:pt x="877" y="86"/>
                    <a:pt x="91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1" name="Google Shape;4981;p42"/>
            <p:cNvSpPr/>
            <p:nvPr/>
          </p:nvSpPr>
          <p:spPr>
            <a:xfrm>
              <a:off x="3992450" y="4484825"/>
              <a:ext cx="67500" cy="51600"/>
            </a:xfrm>
            <a:custGeom>
              <a:avLst/>
              <a:gdLst/>
              <a:ahLst/>
              <a:cxnLst/>
              <a:rect l="l" t="t" r="r" b="b"/>
              <a:pathLst>
                <a:path w="2700" h="2064" extrusionOk="0">
                  <a:moveTo>
                    <a:pt x="1342" y="0"/>
                  </a:moveTo>
                  <a:cubicBezTo>
                    <a:pt x="912" y="69"/>
                    <a:pt x="671" y="396"/>
                    <a:pt x="448" y="722"/>
                  </a:cubicBezTo>
                  <a:cubicBezTo>
                    <a:pt x="0" y="1358"/>
                    <a:pt x="327" y="2063"/>
                    <a:pt x="1118" y="2063"/>
                  </a:cubicBezTo>
                  <a:cubicBezTo>
                    <a:pt x="1565" y="2063"/>
                    <a:pt x="2029" y="1891"/>
                    <a:pt x="2476" y="1771"/>
                  </a:cubicBezTo>
                  <a:cubicBezTo>
                    <a:pt x="2562" y="1754"/>
                    <a:pt x="2631" y="1634"/>
                    <a:pt x="2700" y="1548"/>
                  </a:cubicBezTo>
                  <a:lnTo>
                    <a:pt x="2648" y="1462"/>
                  </a:lnTo>
                  <a:cubicBezTo>
                    <a:pt x="2493" y="1496"/>
                    <a:pt x="2339" y="1530"/>
                    <a:pt x="2184" y="1565"/>
                  </a:cubicBezTo>
                  <a:cubicBezTo>
                    <a:pt x="1844" y="1630"/>
                    <a:pt x="1489" y="1755"/>
                    <a:pt x="1147" y="1755"/>
                  </a:cubicBezTo>
                  <a:cubicBezTo>
                    <a:pt x="1126" y="1755"/>
                    <a:pt x="1105" y="1755"/>
                    <a:pt x="1084" y="1754"/>
                  </a:cubicBezTo>
                  <a:cubicBezTo>
                    <a:pt x="602" y="1754"/>
                    <a:pt x="396" y="1341"/>
                    <a:pt x="671" y="946"/>
                  </a:cubicBezTo>
                  <a:cubicBezTo>
                    <a:pt x="809" y="722"/>
                    <a:pt x="1015" y="533"/>
                    <a:pt x="1204" y="344"/>
                  </a:cubicBezTo>
                  <a:cubicBezTo>
                    <a:pt x="1273" y="258"/>
                    <a:pt x="1359" y="189"/>
                    <a:pt x="1428" y="103"/>
                  </a:cubicBezTo>
                  <a:cubicBezTo>
                    <a:pt x="1410" y="69"/>
                    <a:pt x="1376" y="35"/>
                    <a:pt x="1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2" name="Google Shape;4982;p42"/>
            <p:cNvSpPr/>
            <p:nvPr/>
          </p:nvSpPr>
          <p:spPr>
            <a:xfrm>
              <a:off x="3869525" y="4275775"/>
              <a:ext cx="63200" cy="52750"/>
            </a:xfrm>
            <a:custGeom>
              <a:avLst/>
              <a:gdLst/>
              <a:ahLst/>
              <a:cxnLst/>
              <a:rect l="l" t="t" r="r" b="b"/>
              <a:pathLst>
                <a:path w="2528" h="2110" extrusionOk="0">
                  <a:moveTo>
                    <a:pt x="1154" y="0"/>
                  </a:moveTo>
                  <a:cubicBezTo>
                    <a:pt x="849" y="0"/>
                    <a:pt x="533" y="47"/>
                    <a:pt x="224" y="58"/>
                  </a:cubicBezTo>
                  <a:cubicBezTo>
                    <a:pt x="155" y="58"/>
                    <a:pt x="86" y="195"/>
                    <a:pt x="0" y="264"/>
                  </a:cubicBezTo>
                  <a:cubicBezTo>
                    <a:pt x="67" y="286"/>
                    <a:pt x="120" y="293"/>
                    <a:pt x="168" y="293"/>
                  </a:cubicBezTo>
                  <a:cubicBezTo>
                    <a:pt x="232" y="293"/>
                    <a:pt x="285" y="281"/>
                    <a:pt x="344" y="281"/>
                  </a:cubicBezTo>
                  <a:cubicBezTo>
                    <a:pt x="560" y="281"/>
                    <a:pt x="781" y="266"/>
                    <a:pt x="1001" y="266"/>
                  </a:cubicBezTo>
                  <a:cubicBezTo>
                    <a:pt x="1185" y="266"/>
                    <a:pt x="1368" y="277"/>
                    <a:pt x="1548" y="316"/>
                  </a:cubicBezTo>
                  <a:cubicBezTo>
                    <a:pt x="2063" y="436"/>
                    <a:pt x="2184" y="935"/>
                    <a:pt x="1771" y="1279"/>
                  </a:cubicBezTo>
                  <a:cubicBezTo>
                    <a:pt x="1530" y="1502"/>
                    <a:pt x="1204" y="1623"/>
                    <a:pt x="894" y="1777"/>
                  </a:cubicBezTo>
                  <a:cubicBezTo>
                    <a:pt x="774" y="1846"/>
                    <a:pt x="636" y="1898"/>
                    <a:pt x="499" y="1949"/>
                  </a:cubicBezTo>
                  <a:cubicBezTo>
                    <a:pt x="516" y="2001"/>
                    <a:pt x="516" y="2035"/>
                    <a:pt x="516" y="2087"/>
                  </a:cubicBezTo>
                  <a:cubicBezTo>
                    <a:pt x="596" y="2087"/>
                    <a:pt x="684" y="2110"/>
                    <a:pt x="759" y="2110"/>
                  </a:cubicBezTo>
                  <a:cubicBezTo>
                    <a:pt x="797" y="2110"/>
                    <a:pt x="831" y="2104"/>
                    <a:pt x="860" y="2087"/>
                  </a:cubicBezTo>
                  <a:cubicBezTo>
                    <a:pt x="1255" y="1898"/>
                    <a:pt x="1685" y="1743"/>
                    <a:pt x="2012" y="1468"/>
                  </a:cubicBezTo>
                  <a:cubicBezTo>
                    <a:pt x="2528" y="986"/>
                    <a:pt x="2356" y="213"/>
                    <a:pt x="1651" y="58"/>
                  </a:cubicBezTo>
                  <a:cubicBezTo>
                    <a:pt x="1491" y="15"/>
                    <a:pt x="1324" y="0"/>
                    <a:pt x="115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3" name="Google Shape;4983;p42"/>
            <p:cNvSpPr/>
            <p:nvPr/>
          </p:nvSpPr>
          <p:spPr>
            <a:xfrm>
              <a:off x="4218550" y="4631700"/>
              <a:ext cx="58475" cy="52100"/>
            </a:xfrm>
            <a:custGeom>
              <a:avLst/>
              <a:gdLst/>
              <a:ahLst/>
              <a:cxnLst/>
              <a:rect l="l" t="t" r="r" b="b"/>
              <a:pathLst>
                <a:path w="2339" h="2084" extrusionOk="0">
                  <a:moveTo>
                    <a:pt x="1028" y="1"/>
                  </a:moveTo>
                  <a:cubicBezTo>
                    <a:pt x="1017" y="1"/>
                    <a:pt x="1007" y="2"/>
                    <a:pt x="997" y="5"/>
                  </a:cubicBezTo>
                  <a:cubicBezTo>
                    <a:pt x="550" y="126"/>
                    <a:pt x="0" y="1020"/>
                    <a:pt x="120" y="1467"/>
                  </a:cubicBezTo>
                  <a:cubicBezTo>
                    <a:pt x="155" y="1621"/>
                    <a:pt x="258" y="1776"/>
                    <a:pt x="361" y="1879"/>
                  </a:cubicBezTo>
                  <a:cubicBezTo>
                    <a:pt x="516" y="2020"/>
                    <a:pt x="733" y="2084"/>
                    <a:pt x="966" y="2084"/>
                  </a:cubicBezTo>
                  <a:cubicBezTo>
                    <a:pt x="1535" y="2084"/>
                    <a:pt x="2204" y="1703"/>
                    <a:pt x="2338" y="1106"/>
                  </a:cubicBezTo>
                  <a:lnTo>
                    <a:pt x="2338" y="1106"/>
                  </a:lnTo>
                  <a:cubicBezTo>
                    <a:pt x="2166" y="1243"/>
                    <a:pt x="2046" y="1329"/>
                    <a:pt x="1943" y="1381"/>
                  </a:cubicBezTo>
                  <a:cubicBezTo>
                    <a:pt x="1651" y="1518"/>
                    <a:pt x="1393" y="1707"/>
                    <a:pt x="1083" y="1776"/>
                  </a:cubicBezTo>
                  <a:cubicBezTo>
                    <a:pt x="1017" y="1792"/>
                    <a:pt x="955" y="1800"/>
                    <a:pt x="897" y="1800"/>
                  </a:cubicBezTo>
                  <a:cubicBezTo>
                    <a:pt x="512" y="1800"/>
                    <a:pt x="305" y="1474"/>
                    <a:pt x="499" y="1071"/>
                  </a:cubicBezTo>
                  <a:cubicBezTo>
                    <a:pt x="619" y="796"/>
                    <a:pt x="825" y="573"/>
                    <a:pt x="1014" y="332"/>
                  </a:cubicBezTo>
                  <a:cubicBezTo>
                    <a:pt x="1066" y="246"/>
                    <a:pt x="1135" y="177"/>
                    <a:pt x="1255" y="57"/>
                  </a:cubicBezTo>
                  <a:cubicBezTo>
                    <a:pt x="1143" y="29"/>
                    <a:pt x="1076" y="1"/>
                    <a:pt x="102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4" name="Google Shape;4984;p42"/>
            <p:cNvSpPr/>
            <p:nvPr/>
          </p:nvSpPr>
          <p:spPr>
            <a:xfrm>
              <a:off x="3953325" y="3488050"/>
              <a:ext cx="65375" cy="46300"/>
            </a:xfrm>
            <a:custGeom>
              <a:avLst/>
              <a:gdLst/>
              <a:ahLst/>
              <a:cxnLst/>
              <a:rect l="l" t="t" r="r" b="b"/>
              <a:pathLst>
                <a:path w="2615" h="1852" extrusionOk="0">
                  <a:moveTo>
                    <a:pt x="482" y="0"/>
                  </a:moveTo>
                  <a:lnTo>
                    <a:pt x="482" y="0"/>
                  </a:lnTo>
                  <a:cubicBezTo>
                    <a:pt x="104" y="275"/>
                    <a:pt x="1" y="791"/>
                    <a:pt x="156" y="1255"/>
                  </a:cubicBezTo>
                  <a:cubicBezTo>
                    <a:pt x="278" y="1608"/>
                    <a:pt x="565" y="1851"/>
                    <a:pt x="930" y="1851"/>
                  </a:cubicBezTo>
                  <a:cubicBezTo>
                    <a:pt x="974" y="1851"/>
                    <a:pt x="1020" y="1847"/>
                    <a:pt x="1067" y="1840"/>
                  </a:cubicBezTo>
                  <a:cubicBezTo>
                    <a:pt x="1411" y="1788"/>
                    <a:pt x="1772" y="1651"/>
                    <a:pt x="2030" y="1445"/>
                  </a:cubicBezTo>
                  <a:cubicBezTo>
                    <a:pt x="2339" y="1187"/>
                    <a:pt x="2614" y="826"/>
                    <a:pt x="2580" y="379"/>
                  </a:cubicBezTo>
                  <a:cubicBezTo>
                    <a:pt x="2545" y="344"/>
                    <a:pt x="2528" y="327"/>
                    <a:pt x="2494" y="310"/>
                  </a:cubicBezTo>
                  <a:cubicBezTo>
                    <a:pt x="2425" y="396"/>
                    <a:pt x="2339" y="482"/>
                    <a:pt x="2270" y="568"/>
                  </a:cubicBezTo>
                  <a:cubicBezTo>
                    <a:pt x="2184" y="740"/>
                    <a:pt x="2098" y="912"/>
                    <a:pt x="1995" y="1066"/>
                  </a:cubicBezTo>
                  <a:cubicBezTo>
                    <a:pt x="1793" y="1376"/>
                    <a:pt x="1371" y="1580"/>
                    <a:pt x="1023" y="1580"/>
                  </a:cubicBezTo>
                  <a:cubicBezTo>
                    <a:pt x="927" y="1580"/>
                    <a:pt x="836" y="1564"/>
                    <a:pt x="757" y="1531"/>
                  </a:cubicBezTo>
                  <a:cubicBezTo>
                    <a:pt x="431" y="1393"/>
                    <a:pt x="310" y="998"/>
                    <a:pt x="431" y="430"/>
                  </a:cubicBezTo>
                  <a:cubicBezTo>
                    <a:pt x="465" y="310"/>
                    <a:pt x="465" y="189"/>
                    <a:pt x="48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5" name="Google Shape;4985;p42"/>
            <p:cNvSpPr/>
            <p:nvPr/>
          </p:nvSpPr>
          <p:spPr>
            <a:xfrm>
              <a:off x="3532975" y="4590550"/>
              <a:ext cx="62350" cy="46875"/>
            </a:xfrm>
            <a:custGeom>
              <a:avLst/>
              <a:gdLst/>
              <a:ahLst/>
              <a:cxnLst/>
              <a:rect l="l" t="t" r="r" b="b"/>
              <a:pathLst>
                <a:path w="2494" h="1875" extrusionOk="0">
                  <a:moveTo>
                    <a:pt x="1393" y="1"/>
                  </a:moveTo>
                  <a:cubicBezTo>
                    <a:pt x="1307" y="18"/>
                    <a:pt x="1169" y="1"/>
                    <a:pt x="1100" y="52"/>
                  </a:cubicBezTo>
                  <a:cubicBezTo>
                    <a:pt x="825" y="293"/>
                    <a:pt x="499" y="517"/>
                    <a:pt x="275" y="809"/>
                  </a:cubicBezTo>
                  <a:cubicBezTo>
                    <a:pt x="0" y="1170"/>
                    <a:pt x="138" y="1583"/>
                    <a:pt x="550" y="1789"/>
                  </a:cubicBezTo>
                  <a:cubicBezTo>
                    <a:pt x="668" y="1848"/>
                    <a:pt x="848" y="1874"/>
                    <a:pt x="1052" y="1874"/>
                  </a:cubicBezTo>
                  <a:cubicBezTo>
                    <a:pt x="1562" y="1874"/>
                    <a:pt x="2225" y="1708"/>
                    <a:pt x="2459" y="1462"/>
                  </a:cubicBezTo>
                  <a:cubicBezTo>
                    <a:pt x="2476" y="1445"/>
                    <a:pt x="2476" y="1393"/>
                    <a:pt x="2493" y="1256"/>
                  </a:cubicBezTo>
                  <a:lnTo>
                    <a:pt x="2493" y="1256"/>
                  </a:lnTo>
                  <a:cubicBezTo>
                    <a:pt x="2321" y="1307"/>
                    <a:pt x="2184" y="1325"/>
                    <a:pt x="2063" y="1359"/>
                  </a:cubicBezTo>
                  <a:cubicBezTo>
                    <a:pt x="1788" y="1428"/>
                    <a:pt x="1530" y="1531"/>
                    <a:pt x="1255" y="1565"/>
                  </a:cubicBezTo>
                  <a:cubicBezTo>
                    <a:pt x="1162" y="1582"/>
                    <a:pt x="1065" y="1595"/>
                    <a:pt x="972" y="1595"/>
                  </a:cubicBezTo>
                  <a:cubicBezTo>
                    <a:pt x="772" y="1595"/>
                    <a:pt x="587" y="1536"/>
                    <a:pt x="481" y="1325"/>
                  </a:cubicBezTo>
                  <a:cubicBezTo>
                    <a:pt x="327" y="998"/>
                    <a:pt x="619" y="826"/>
                    <a:pt x="791" y="637"/>
                  </a:cubicBezTo>
                  <a:cubicBezTo>
                    <a:pt x="980" y="448"/>
                    <a:pt x="1221" y="276"/>
                    <a:pt x="1427" y="87"/>
                  </a:cubicBezTo>
                  <a:cubicBezTo>
                    <a:pt x="1427" y="70"/>
                    <a:pt x="1410" y="35"/>
                    <a:pt x="139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6" name="Google Shape;4986;p42"/>
            <p:cNvSpPr/>
            <p:nvPr/>
          </p:nvSpPr>
          <p:spPr>
            <a:xfrm>
              <a:off x="3380800" y="4798175"/>
              <a:ext cx="53750" cy="53075"/>
            </a:xfrm>
            <a:custGeom>
              <a:avLst/>
              <a:gdLst/>
              <a:ahLst/>
              <a:cxnLst/>
              <a:rect l="l" t="t" r="r" b="b"/>
              <a:pathLst>
                <a:path w="2150" h="2123" extrusionOk="0">
                  <a:moveTo>
                    <a:pt x="1032" y="0"/>
                  </a:moveTo>
                  <a:lnTo>
                    <a:pt x="1032" y="0"/>
                  </a:lnTo>
                  <a:cubicBezTo>
                    <a:pt x="362" y="138"/>
                    <a:pt x="1" y="1152"/>
                    <a:pt x="327" y="1737"/>
                  </a:cubicBezTo>
                  <a:cubicBezTo>
                    <a:pt x="463" y="1974"/>
                    <a:pt x="681" y="2123"/>
                    <a:pt x="902" y="2123"/>
                  </a:cubicBezTo>
                  <a:cubicBezTo>
                    <a:pt x="1017" y="2123"/>
                    <a:pt x="1133" y="2083"/>
                    <a:pt x="1239" y="1994"/>
                  </a:cubicBezTo>
                  <a:cubicBezTo>
                    <a:pt x="1565" y="1737"/>
                    <a:pt x="1823" y="1358"/>
                    <a:pt x="2115" y="1032"/>
                  </a:cubicBezTo>
                  <a:cubicBezTo>
                    <a:pt x="2150" y="980"/>
                    <a:pt x="2115" y="877"/>
                    <a:pt x="2115" y="791"/>
                  </a:cubicBezTo>
                  <a:cubicBezTo>
                    <a:pt x="1944" y="860"/>
                    <a:pt x="1858" y="946"/>
                    <a:pt x="1772" y="1049"/>
                  </a:cubicBezTo>
                  <a:cubicBezTo>
                    <a:pt x="1600" y="1255"/>
                    <a:pt x="1445" y="1496"/>
                    <a:pt x="1239" y="1668"/>
                  </a:cubicBezTo>
                  <a:cubicBezTo>
                    <a:pt x="1116" y="1777"/>
                    <a:pt x="996" y="1829"/>
                    <a:pt x="890" y="1829"/>
                  </a:cubicBezTo>
                  <a:cubicBezTo>
                    <a:pt x="711" y="1829"/>
                    <a:pt x="570" y="1685"/>
                    <a:pt x="516" y="1427"/>
                  </a:cubicBezTo>
                  <a:cubicBezTo>
                    <a:pt x="431" y="1032"/>
                    <a:pt x="585" y="705"/>
                    <a:pt x="809" y="395"/>
                  </a:cubicBezTo>
                  <a:cubicBezTo>
                    <a:pt x="878" y="292"/>
                    <a:pt x="946" y="172"/>
                    <a:pt x="1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7" name="Google Shape;4987;p42"/>
            <p:cNvSpPr/>
            <p:nvPr/>
          </p:nvSpPr>
          <p:spPr>
            <a:xfrm>
              <a:off x="3632250" y="3688350"/>
              <a:ext cx="61075" cy="49325"/>
            </a:xfrm>
            <a:custGeom>
              <a:avLst/>
              <a:gdLst/>
              <a:ahLst/>
              <a:cxnLst/>
              <a:rect l="l" t="t" r="r" b="b"/>
              <a:pathLst>
                <a:path w="2443" h="1973" extrusionOk="0">
                  <a:moveTo>
                    <a:pt x="1015" y="0"/>
                  </a:moveTo>
                  <a:cubicBezTo>
                    <a:pt x="568" y="104"/>
                    <a:pt x="327" y="447"/>
                    <a:pt x="155" y="843"/>
                  </a:cubicBezTo>
                  <a:cubicBezTo>
                    <a:pt x="1" y="1204"/>
                    <a:pt x="121" y="1565"/>
                    <a:pt x="448" y="1771"/>
                  </a:cubicBezTo>
                  <a:cubicBezTo>
                    <a:pt x="642" y="1908"/>
                    <a:pt x="937" y="1972"/>
                    <a:pt x="1246" y="1972"/>
                  </a:cubicBezTo>
                  <a:cubicBezTo>
                    <a:pt x="1677" y="1972"/>
                    <a:pt x="2133" y="1847"/>
                    <a:pt x="2373" y="1617"/>
                  </a:cubicBezTo>
                  <a:cubicBezTo>
                    <a:pt x="2408" y="1582"/>
                    <a:pt x="2408" y="1531"/>
                    <a:pt x="2442" y="1410"/>
                  </a:cubicBezTo>
                  <a:lnTo>
                    <a:pt x="2442" y="1410"/>
                  </a:lnTo>
                  <a:cubicBezTo>
                    <a:pt x="2287" y="1427"/>
                    <a:pt x="2167" y="1445"/>
                    <a:pt x="2064" y="1479"/>
                  </a:cubicBezTo>
                  <a:cubicBezTo>
                    <a:pt x="1909" y="1513"/>
                    <a:pt x="1754" y="1599"/>
                    <a:pt x="1600" y="1634"/>
                  </a:cubicBezTo>
                  <a:cubicBezTo>
                    <a:pt x="1451" y="1672"/>
                    <a:pt x="1307" y="1690"/>
                    <a:pt x="1173" y="1690"/>
                  </a:cubicBezTo>
                  <a:cubicBezTo>
                    <a:pt x="830" y="1690"/>
                    <a:pt x="554" y="1569"/>
                    <a:pt x="430" y="1359"/>
                  </a:cubicBezTo>
                  <a:cubicBezTo>
                    <a:pt x="276" y="1066"/>
                    <a:pt x="448" y="671"/>
                    <a:pt x="912" y="293"/>
                  </a:cubicBezTo>
                  <a:cubicBezTo>
                    <a:pt x="981" y="224"/>
                    <a:pt x="1032" y="155"/>
                    <a:pt x="1101" y="69"/>
                  </a:cubicBezTo>
                  <a:cubicBezTo>
                    <a:pt x="1067" y="52"/>
                    <a:pt x="1049" y="18"/>
                    <a:pt x="10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8" name="Google Shape;4988;p42"/>
            <p:cNvSpPr/>
            <p:nvPr/>
          </p:nvSpPr>
          <p:spPr>
            <a:xfrm>
              <a:off x="4157500" y="3358675"/>
              <a:ext cx="64925" cy="50600"/>
            </a:xfrm>
            <a:custGeom>
              <a:avLst/>
              <a:gdLst/>
              <a:ahLst/>
              <a:cxnLst/>
              <a:rect l="l" t="t" r="r" b="b"/>
              <a:pathLst>
                <a:path w="2597" h="2024" extrusionOk="0">
                  <a:moveTo>
                    <a:pt x="1978" y="0"/>
                  </a:moveTo>
                  <a:lnTo>
                    <a:pt x="1978" y="0"/>
                  </a:lnTo>
                  <a:cubicBezTo>
                    <a:pt x="2029" y="103"/>
                    <a:pt x="2064" y="189"/>
                    <a:pt x="2115" y="275"/>
                  </a:cubicBezTo>
                  <a:cubicBezTo>
                    <a:pt x="2322" y="619"/>
                    <a:pt x="2459" y="980"/>
                    <a:pt x="2219" y="1341"/>
                  </a:cubicBezTo>
                  <a:cubicBezTo>
                    <a:pt x="2032" y="1634"/>
                    <a:pt x="1764" y="1772"/>
                    <a:pt x="1461" y="1772"/>
                  </a:cubicBezTo>
                  <a:cubicBezTo>
                    <a:pt x="1372" y="1772"/>
                    <a:pt x="1281" y="1760"/>
                    <a:pt x="1187" y="1737"/>
                  </a:cubicBezTo>
                  <a:cubicBezTo>
                    <a:pt x="895" y="1668"/>
                    <a:pt x="637" y="1479"/>
                    <a:pt x="362" y="1341"/>
                  </a:cubicBezTo>
                  <a:cubicBezTo>
                    <a:pt x="224" y="1255"/>
                    <a:pt x="121" y="1152"/>
                    <a:pt x="1" y="1049"/>
                  </a:cubicBezTo>
                  <a:lnTo>
                    <a:pt x="1" y="1049"/>
                  </a:lnTo>
                  <a:cubicBezTo>
                    <a:pt x="48" y="1629"/>
                    <a:pt x="652" y="2023"/>
                    <a:pt x="1332" y="2023"/>
                  </a:cubicBezTo>
                  <a:cubicBezTo>
                    <a:pt x="1397" y="2023"/>
                    <a:pt x="1464" y="2019"/>
                    <a:pt x="1531" y="2012"/>
                  </a:cubicBezTo>
                  <a:cubicBezTo>
                    <a:pt x="2150" y="1926"/>
                    <a:pt x="2597" y="1444"/>
                    <a:pt x="2580" y="860"/>
                  </a:cubicBezTo>
                  <a:cubicBezTo>
                    <a:pt x="2580" y="378"/>
                    <a:pt x="2339" y="17"/>
                    <a:pt x="19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89" name="Google Shape;4989;p42"/>
            <p:cNvSpPr/>
            <p:nvPr/>
          </p:nvSpPr>
          <p:spPr>
            <a:xfrm>
              <a:off x="4431725" y="4287950"/>
              <a:ext cx="56775" cy="51725"/>
            </a:xfrm>
            <a:custGeom>
              <a:avLst/>
              <a:gdLst/>
              <a:ahLst/>
              <a:cxnLst/>
              <a:rect l="l" t="t" r="r" b="b"/>
              <a:pathLst>
                <a:path w="2271" h="2069" extrusionOk="0">
                  <a:moveTo>
                    <a:pt x="87" y="1"/>
                  </a:moveTo>
                  <a:cubicBezTo>
                    <a:pt x="70" y="104"/>
                    <a:pt x="1" y="190"/>
                    <a:pt x="18" y="293"/>
                  </a:cubicBezTo>
                  <a:cubicBezTo>
                    <a:pt x="35" y="551"/>
                    <a:pt x="52" y="826"/>
                    <a:pt x="138" y="1067"/>
                  </a:cubicBezTo>
                  <a:cubicBezTo>
                    <a:pt x="317" y="1667"/>
                    <a:pt x="756" y="2068"/>
                    <a:pt x="1166" y="2068"/>
                  </a:cubicBezTo>
                  <a:cubicBezTo>
                    <a:pt x="1190" y="2068"/>
                    <a:pt x="1215" y="2067"/>
                    <a:pt x="1239" y="2064"/>
                  </a:cubicBezTo>
                  <a:cubicBezTo>
                    <a:pt x="1686" y="2030"/>
                    <a:pt x="2150" y="1479"/>
                    <a:pt x="2253" y="878"/>
                  </a:cubicBezTo>
                  <a:cubicBezTo>
                    <a:pt x="2253" y="809"/>
                    <a:pt x="2270" y="740"/>
                    <a:pt x="2253" y="689"/>
                  </a:cubicBezTo>
                  <a:cubicBezTo>
                    <a:pt x="2236" y="603"/>
                    <a:pt x="2184" y="534"/>
                    <a:pt x="2133" y="448"/>
                  </a:cubicBezTo>
                  <a:cubicBezTo>
                    <a:pt x="2098" y="465"/>
                    <a:pt x="2064" y="465"/>
                    <a:pt x="2030" y="465"/>
                  </a:cubicBezTo>
                  <a:cubicBezTo>
                    <a:pt x="1978" y="689"/>
                    <a:pt x="1944" y="912"/>
                    <a:pt x="1875" y="1118"/>
                  </a:cubicBezTo>
                  <a:cubicBezTo>
                    <a:pt x="1755" y="1445"/>
                    <a:pt x="1583" y="1772"/>
                    <a:pt x="1204" y="1806"/>
                  </a:cubicBezTo>
                  <a:cubicBezTo>
                    <a:pt x="1176" y="1810"/>
                    <a:pt x="1150" y="1811"/>
                    <a:pt x="1124" y="1811"/>
                  </a:cubicBezTo>
                  <a:cubicBezTo>
                    <a:pt x="766" y="1811"/>
                    <a:pt x="592" y="1493"/>
                    <a:pt x="448" y="1204"/>
                  </a:cubicBezTo>
                  <a:cubicBezTo>
                    <a:pt x="362" y="1015"/>
                    <a:pt x="310" y="774"/>
                    <a:pt x="259" y="551"/>
                  </a:cubicBezTo>
                  <a:cubicBezTo>
                    <a:pt x="224" y="396"/>
                    <a:pt x="224" y="207"/>
                    <a:pt x="207" y="35"/>
                  </a:cubicBezTo>
                  <a:cubicBezTo>
                    <a:pt x="173" y="35"/>
                    <a:pt x="138" y="18"/>
                    <a:pt x="8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0" name="Google Shape;4990;p42"/>
            <p:cNvSpPr/>
            <p:nvPr/>
          </p:nvSpPr>
          <p:spPr>
            <a:xfrm>
              <a:off x="4211650" y="4062450"/>
              <a:ext cx="57200" cy="42775"/>
            </a:xfrm>
            <a:custGeom>
              <a:avLst/>
              <a:gdLst/>
              <a:ahLst/>
              <a:cxnLst/>
              <a:rect l="l" t="t" r="r" b="b"/>
              <a:pathLst>
                <a:path w="2288" h="1711" extrusionOk="0">
                  <a:moveTo>
                    <a:pt x="1691" y="0"/>
                  </a:moveTo>
                  <a:cubicBezTo>
                    <a:pt x="1652" y="0"/>
                    <a:pt x="1593" y="37"/>
                    <a:pt x="1514" y="63"/>
                  </a:cubicBezTo>
                  <a:cubicBezTo>
                    <a:pt x="1634" y="201"/>
                    <a:pt x="1737" y="304"/>
                    <a:pt x="1823" y="424"/>
                  </a:cubicBezTo>
                  <a:cubicBezTo>
                    <a:pt x="2116" y="820"/>
                    <a:pt x="1995" y="1232"/>
                    <a:pt x="1531" y="1318"/>
                  </a:cubicBezTo>
                  <a:cubicBezTo>
                    <a:pt x="1441" y="1340"/>
                    <a:pt x="1348" y="1348"/>
                    <a:pt x="1255" y="1348"/>
                  </a:cubicBezTo>
                  <a:cubicBezTo>
                    <a:pt x="1049" y="1348"/>
                    <a:pt x="839" y="1308"/>
                    <a:pt x="637" y="1284"/>
                  </a:cubicBezTo>
                  <a:cubicBezTo>
                    <a:pt x="431" y="1267"/>
                    <a:pt x="259" y="1198"/>
                    <a:pt x="70" y="1146"/>
                  </a:cubicBezTo>
                  <a:cubicBezTo>
                    <a:pt x="35" y="1181"/>
                    <a:pt x="18" y="1215"/>
                    <a:pt x="1" y="1249"/>
                  </a:cubicBezTo>
                  <a:cubicBezTo>
                    <a:pt x="53" y="1318"/>
                    <a:pt x="87" y="1404"/>
                    <a:pt x="139" y="1439"/>
                  </a:cubicBezTo>
                  <a:cubicBezTo>
                    <a:pt x="374" y="1620"/>
                    <a:pt x="714" y="1710"/>
                    <a:pt x="1051" y="1710"/>
                  </a:cubicBezTo>
                  <a:cubicBezTo>
                    <a:pt x="1354" y="1710"/>
                    <a:pt x="1655" y="1637"/>
                    <a:pt x="1875" y="1490"/>
                  </a:cubicBezTo>
                  <a:cubicBezTo>
                    <a:pt x="2116" y="1318"/>
                    <a:pt x="2288" y="1112"/>
                    <a:pt x="2236" y="785"/>
                  </a:cubicBezTo>
                  <a:cubicBezTo>
                    <a:pt x="2184" y="441"/>
                    <a:pt x="2047" y="166"/>
                    <a:pt x="1720" y="12"/>
                  </a:cubicBezTo>
                  <a:cubicBezTo>
                    <a:pt x="1712" y="4"/>
                    <a:pt x="1702" y="0"/>
                    <a:pt x="169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1" name="Google Shape;4991;p42"/>
            <p:cNvSpPr/>
            <p:nvPr/>
          </p:nvSpPr>
          <p:spPr>
            <a:xfrm>
              <a:off x="3470650" y="5021600"/>
              <a:ext cx="45150" cy="47775"/>
            </a:xfrm>
            <a:custGeom>
              <a:avLst/>
              <a:gdLst/>
              <a:ahLst/>
              <a:cxnLst/>
              <a:rect l="l" t="t" r="r" b="b"/>
              <a:pathLst>
                <a:path w="1806" h="1911" extrusionOk="0">
                  <a:moveTo>
                    <a:pt x="783" y="0"/>
                  </a:moveTo>
                  <a:cubicBezTo>
                    <a:pt x="642" y="0"/>
                    <a:pt x="498" y="44"/>
                    <a:pt x="361" y="141"/>
                  </a:cubicBezTo>
                  <a:cubicBezTo>
                    <a:pt x="516" y="175"/>
                    <a:pt x="671" y="210"/>
                    <a:pt x="808" y="244"/>
                  </a:cubicBezTo>
                  <a:cubicBezTo>
                    <a:pt x="1204" y="365"/>
                    <a:pt x="1496" y="829"/>
                    <a:pt x="1427" y="1190"/>
                  </a:cubicBezTo>
                  <a:cubicBezTo>
                    <a:pt x="1379" y="1464"/>
                    <a:pt x="1164" y="1587"/>
                    <a:pt x="726" y="1587"/>
                  </a:cubicBezTo>
                  <a:cubicBezTo>
                    <a:pt x="697" y="1587"/>
                    <a:pt x="667" y="1586"/>
                    <a:pt x="636" y="1585"/>
                  </a:cubicBezTo>
                  <a:cubicBezTo>
                    <a:pt x="447" y="1585"/>
                    <a:pt x="258" y="1585"/>
                    <a:pt x="0" y="1568"/>
                  </a:cubicBezTo>
                  <a:lnTo>
                    <a:pt x="0" y="1568"/>
                  </a:lnTo>
                  <a:cubicBezTo>
                    <a:pt x="207" y="1795"/>
                    <a:pt x="531" y="1911"/>
                    <a:pt x="836" y="1911"/>
                  </a:cubicBezTo>
                  <a:cubicBezTo>
                    <a:pt x="1038" y="1911"/>
                    <a:pt x="1231" y="1860"/>
                    <a:pt x="1375" y="1757"/>
                  </a:cubicBezTo>
                  <a:cubicBezTo>
                    <a:pt x="1754" y="1499"/>
                    <a:pt x="1805" y="949"/>
                    <a:pt x="1513" y="468"/>
                  </a:cubicBezTo>
                  <a:cubicBezTo>
                    <a:pt x="1340" y="180"/>
                    <a:pt x="1068" y="0"/>
                    <a:pt x="7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2" name="Google Shape;4992;p42"/>
            <p:cNvSpPr/>
            <p:nvPr/>
          </p:nvSpPr>
          <p:spPr>
            <a:xfrm>
              <a:off x="4145900" y="4636975"/>
              <a:ext cx="65775" cy="50825"/>
            </a:xfrm>
            <a:custGeom>
              <a:avLst/>
              <a:gdLst/>
              <a:ahLst/>
              <a:cxnLst/>
              <a:rect l="l" t="t" r="r" b="b"/>
              <a:pathLst>
                <a:path w="2631" h="2033" extrusionOk="0">
                  <a:moveTo>
                    <a:pt x="843" y="1"/>
                  </a:moveTo>
                  <a:cubicBezTo>
                    <a:pt x="533" y="173"/>
                    <a:pt x="361" y="482"/>
                    <a:pt x="224" y="809"/>
                  </a:cubicBezTo>
                  <a:cubicBezTo>
                    <a:pt x="0" y="1324"/>
                    <a:pt x="241" y="1823"/>
                    <a:pt x="791" y="1961"/>
                  </a:cubicBezTo>
                  <a:cubicBezTo>
                    <a:pt x="989" y="2007"/>
                    <a:pt x="1186" y="2033"/>
                    <a:pt x="1381" y="2033"/>
                  </a:cubicBezTo>
                  <a:cubicBezTo>
                    <a:pt x="1697" y="2033"/>
                    <a:pt x="2007" y="1965"/>
                    <a:pt x="2304" y="1806"/>
                  </a:cubicBezTo>
                  <a:cubicBezTo>
                    <a:pt x="2425" y="1754"/>
                    <a:pt x="2528" y="1651"/>
                    <a:pt x="2631" y="1565"/>
                  </a:cubicBezTo>
                  <a:cubicBezTo>
                    <a:pt x="2597" y="1514"/>
                    <a:pt x="2579" y="1479"/>
                    <a:pt x="2562" y="1445"/>
                  </a:cubicBezTo>
                  <a:cubicBezTo>
                    <a:pt x="2476" y="1479"/>
                    <a:pt x="2373" y="1514"/>
                    <a:pt x="2270" y="1531"/>
                  </a:cubicBezTo>
                  <a:cubicBezTo>
                    <a:pt x="1874" y="1600"/>
                    <a:pt x="1479" y="1754"/>
                    <a:pt x="1066" y="1754"/>
                  </a:cubicBezTo>
                  <a:cubicBezTo>
                    <a:pt x="447" y="1754"/>
                    <a:pt x="224" y="1307"/>
                    <a:pt x="516" y="757"/>
                  </a:cubicBezTo>
                  <a:cubicBezTo>
                    <a:pt x="654" y="534"/>
                    <a:pt x="808" y="310"/>
                    <a:pt x="946" y="69"/>
                  </a:cubicBezTo>
                  <a:cubicBezTo>
                    <a:pt x="912" y="52"/>
                    <a:pt x="877" y="18"/>
                    <a:pt x="8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3" name="Google Shape;4993;p42"/>
            <p:cNvSpPr/>
            <p:nvPr/>
          </p:nvSpPr>
          <p:spPr>
            <a:xfrm>
              <a:off x="4203500" y="4005775"/>
              <a:ext cx="50300" cy="54775"/>
            </a:xfrm>
            <a:custGeom>
              <a:avLst/>
              <a:gdLst/>
              <a:ahLst/>
              <a:cxnLst/>
              <a:rect l="l" t="t" r="r" b="b"/>
              <a:pathLst>
                <a:path w="2012" h="2191" extrusionOk="0">
                  <a:moveTo>
                    <a:pt x="814" y="1"/>
                  </a:moveTo>
                  <a:cubicBezTo>
                    <a:pt x="772" y="1"/>
                    <a:pt x="730" y="4"/>
                    <a:pt x="688" y="9"/>
                  </a:cubicBezTo>
                  <a:cubicBezTo>
                    <a:pt x="894" y="129"/>
                    <a:pt x="1015" y="181"/>
                    <a:pt x="1118" y="250"/>
                  </a:cubicBezTo>
                  <a:cubicBezTo>
                    <a:pt x="1530" y="490"/>
                    <a:pt x="1737" y="955"/>
                    <a:pt x="1634" y="1350"/>
                  </a:cubicBezTo>
                  <a:cubicBezTo>
                    <a:pt x="1548" y="1677"/>
                    <a:pt x="1273" y="1832"/>
                    <a:pt x="757" y="1866"/>
                  </a:cubicBezTo>
                  <a:cubicBezTo>
                    <a:pt x="619" y="1866"/>
                    <a:pt x="499" y="1849"/>
                    <a:pt x="379" y="1849"/>
                  </a:cubicBezTo>
                  <a:cubicBezTo>
                    <a:pt x="258" y="1849"/>
                    <a:pt x="138" y="1866"/>
                    <a:pt x="0" y="1883"/>
                  </a:cubicBezTo>
                  <a:cubicBezTo>
                    <a:pt x="124" y="2089"/>
                    <a:pt x="389" y="2190"/>
                    <a:pt x="693" y="2190"/>
                  </a:cubicBezTo>
                  <a:cubicBezTo>
                    <a:pt x="896" y="2190"/>
                    <a:pt x="1117" y="2145"/>
                    <a:pt x="1324" y="2055"/>
                  </a:cubicBezTo>
                  <a:cubicBezTo>
                    <a:pt x="1806" y="1849"/>
                    <a:pt x="2012" y="1385"/>
                    <a:pt x="1840" y="817"/>
                  </a:cubicBezTo>
                  <a:cubicBezTo>
                    <a:pt x="1713" y="358"/>
                    <a:pt x="1295" y="1"/>
                    <a:pt x="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4" name="Google Shape;4994;p42"/>
            <p:cNvSpPr/>
            <p:nvPr/>
          </p:nvSpPr>
          <p:spPr>
            <a:xfrm>
              <a:off x="3750025" y="4077375"/>
              <a:ext cx="43450" cy="40400"/>
            </a:xfrm>
            <a:custGeom>
              <a:avLst/>
              <a:gdLst/>
              <a:ahLst/>
              <a:cxnLst/>
              <a:rect l="l" t="t" r="r" b="b"/>
              <a:pathLst>
                <a:path w="1738" h="1616" extrusionOk="0">
                  <a:moveTo>
                    <a:pt x="678" y="1"/>
                  </a:moveTo>
                  <a:cubicBezTo>
                    <a:pt x="426" y="1"/>
                    <a:pt x="179" y="69"/>
                    <a:pt x="1" y="223"/>
                  </a:cubicBezTo>
                  <a:cubicBezTo>
                    <a:pt x="276" y="240"/>
                    <a:pt x="499" y="257"/>
                    <a:pt x="723" y="257"/>
                  </a:cubicBezTo>
                  <a:cubicBezTo>
                    <a:pt x="1032" y="274"/>
                    <a:pt x="1376" y="326"/>
                    <a:pt x="1428" y="687"/>
                  </a:cubicBezTo>
                  <a:cubicBezTo>
                    <a:pt x="1479" y="1048"/>
                    <a:pt x="1135" y="1151"/>
                    <a:pt x="877" y="1271"/>
                  </a:cubicBezTo>
                  <a:cubicBezTo>
                    <a:pt x="705" y="1357"/>
                    <a:pt x="534" y="1426"/>
                    <a:pt x="310" y="1529"/>
                  </a:cubicBezTo>
                  <a:cubicBezTo>
                    <a:pt x="422" y="1589"/>
                    <a:pt x="546" y="1615"/>
                    <a:pt x="673" y="1615"/>
                  </a:cubicBezTo>
                  <a:cubicBezTo>
                    <a:pt x="1136" y="1615"/>
                    <a:pt x="1639" y="1267"/>
                    <a:pt x="1720" y="876"/>
                  </a:cubicBezTo>
                  <a:cubicBezTo>
                    <a:pt x="1737" y="773"/>
                    <a:pt x="1737" y="652"/>
                    <a:pt x="1703" y="549"/>
                  </a:cubicBezTo>
                  <a:cubicBezTo>
                    <a:pt x="1592" y="218"/>
                    <a:pt x="1128" y="1"/>
                    <a:pt x="6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5" name="Google Shape;4995;p42"/>
            <p:cNvSpPr/>
            <p:nvPr/>
          </p:nvSpPr>
          <p:spPr>
            <a:xfrm>
              <a:off x="3934425" y="4248200"/>
              <a:ext cx="47300" cy="43900"/>
            </a:xfrm>
            <a:custGeom>
              <a:avLst/>
              <a:gdLst/>
              <a:ahLst/>
              <a:cxnLst/>
              <a:rect l="l" t="t" r="r" b="b"/>
              <a:pathLst>
                <a:path w="1892" h="1756" extrusionOk="0">
                  <a:moveTo>
                    <a:pt x="699" y="0"/>
                  </a:moveTo>
                  <a:cubicBezTo>
                    <a:pt x="431" y="0"/>
                    <a:pt x="174" y="63"/>
                    <a:pt x="0" y="198"/>
                  </a:cubicBezTo>
                  <a:cubicBezTo>
                    <a:pt x="0" y="198"/>
                    <a:pt x="18" y="233"/>
                    <a:pt x="18" y="301"/>
                  </a:cubicBezTo>
                  <a:cubicBezTo>
                    <a:pt x="155" y="267"/>
                    <a:pt x="310" y="250"/>
                    <a:pt x="447" y="233"/>
                  </a:cubicBezTo>
                  <a:cubicBezTo>
                    <a:pt x="525" y="233"/>
                    <a:pt x="602" y="228"/>
                    <a:pt x="680" y="228"/>
                  </a:cubicBezTo>
                  <a:cubicBezTo>
                    <a:pt x="757" y="228"/>
                    <a:pt x="834" y="233"/>
                    <a:pt x="912" y="250"/>
                  </a:cubicBezTo>
                  <a:cubicBezTo>
                    <a:pt x="1221" y="284"/>
                    <a:pt x="1513" y="404"/>
                    <a:pt x="1599" y="731"/>
                  </a:cubicBezTo>
                  <a:cubicBezTo>
                    <a:pt x="1685" y="1058"/>
                    <a:pt x="1410" y="1230"/>
                    <a:pt x="1187" y="1402"/>
                  </a:cubicBezTo>
                  <a:cubicBezTo>
                    <a:pt x="1066" y="1488"/>
                    <a:pt x="946" y="1591"/>
                    <a:pt x="757" y="1746"/>
                  </a:cubicBezTo>
                  <a:cubicBezTo>
                    <a:pt x="801" y="1752"/>
                    <a:pt x="846" y="1756"/>
                    <a:pt x="890" y="1756"/>
                  </a:cubicBezTo>
                  <a:cubicBezTo>
                    <a:pt x="1299" y="1756"/>
                    <a:pt x="1716" y="1483"/>
                    <a:pt x="1840" y="1127"/>
                  </a:cubicBezTo>
                  <a:cubicBezTo>
                    <a:pt x="1892" y="937"/>
                    <a:pt x="1892" y="662"/>
                    <a:pt x="1806" y="490"/>
                  </a:cubicBezTo>
                  <a:cubicBezTo>
                    <a:pt x="1633" y="178"/>
                    <a:pt x="1150" y="0"/>
                    <a:pt x="69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6" name="Google Shape;4996;p42"/>
            <p:cNvSpPr/>
            <p:nvPr/>
          </p:nvSpPr>
          <p:spPr>
            <a:xfrm>
              <a:off x="3617200" y="4524500"/>
              <a:ext cx="35275" cy="50300"/>
            </a:xfrm>
            <a:custGeom>
              <a:avLst/>
              <a:gdLst/>
              <a:ahLst/>
              <a:cxnLst/>
              <a:rect l="l" t="t" r="r" b="b"/>
              <a:pathLst>
                <a:path w="1411" h="2012" extrusionOk="0">
                  <a:moveTo>
                    <a:pt x="1090" y="1"/>
                  </a:moveTo>
                  <a:cubicBezTo>
                    <a:pt x="820" y="1"/>
                    <a:pt x="543" y="160"/>
                    <a:pt x="310" y="442"/>
                  </a:cubicBezTo>
                  <a:cubicBezTo>
                    <a:pt x="1" y="837"/>
                    <a:pt x="1" y="1353"/>
                    <a:pt x="345" y="1697"/>
                  </a:cubicBezTo>
                  <a:cubicBezTo>
                    <a:pt x="504" y="1870"/>
                    <a:pt x="684" y="2012"/>
                    <a:pt x="964" y="2012"/>
                  </a:cubicBezTo>
                  <a:cubicBezTo>
                    <a:pt x="1046" y="2012"/>
                    <a:pt x="1137" y="2000"/>
                    <a:pt x="1239" y="1972"/>
                  </a:cubicBezTo>
                  <a:cubicBezTo>
                    <a:pt x="843" y="1628"/>
                    <a:pt x="276" y="1525"/>
                    <a:pt x="414" y="941"/>
                  </a:cubicBezTo>
                  <a:cubicBezTo>
                    <a:pt x="517" y="425"/>
                    <a:pt x="981" y="270"/>
                    <a:pt x="1411" y="81"/>
                  </a:cubicBezTo>
                  <a:cubicBezTo>
                    <a:pt x="1307" y="27"/>
                    <a:pt x="1199" y="1"/>
                    <a:pt x="109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7" name="Google Shape;4997;p42"/>
            <p:cNvSpPr/>
            <p:nvPr/>
          </p:nvSpPr>
          <p:spPr>
            <a:xfrm>
              <a:off x="3397150" y="4290525"/>
              <a:ext cx="49025" cy="46975"/>
            </a:xfrm>
            <a:custGeom>
              <a:avLst/>
              <a:gdLst/>
              <a:ahLst/>
              <a:cxnLst/>
              <a:rect l="l" t="t" r="r" b="b"/>
              <a:pathLst>
                <a:path w="1961" h="1879" extrusionOk="0">
                  <a:moveTo>
                    <a:pt x="1185" y="0"/>
                  </a:moveTo>
                  <a:cubicBezTo>
                    <a:pt x="1174" y="0"/>
                    <a:pt x="1163" y="0"/>
                    <a:pt x="1152" y="1"/>
                  </a:cubicBezTo>
                  <a:cubicBezTo>
                    <a:pt x="1255" y="121"/>
                    <a:pt x="1358" y="190"/>
                    <a:pt x="1410" y="293"/>
                  </a:cubicBezTo>
                  <a:cubicBezTo>
                    <a:pt x="1496" y="465"/>
                    <a:pt x="1616" y="654"/>
                    <a:pt x="1616" y="843"/>
                  </a:cubicBezTo>
                  <a:cubicBezTo>
                    <a:pt x="1616" y="1277"/>
                    <a:pt x="1251" y="1568"/>
                    <a:pt x="794" y="1568"/>
                  </a:cubicBezTo>
                  <a:cubicBezTo>
                    <a:pt x="726" y="1568"/>
                    <a:pt x="656" y="1562"/>
                    <a:pt x="585" y="1548"/>
                  </a:cubicBezTo>
                  <a:cubicBezTo>
                    <a:pt x="413" y="1514"/>
                    <a:pt x="241" y="1497"/>
                    <a:pt x="0" y="1462"/>
                  </a:cubicBezTo>
                  <a:lnTo>
                    <a:pt x="0" y="1462"/>
                  </a:lnTo>
                  <a:cubicBezTo>
                    <a:pt x="192" y="1745"/>
                    <a:pt x="488" y="1879"/>
                    <a:pt x="796" y="1879"/>
                  </a:cubicBezTo>
                  <a:cubicBezTo>
                    <a:pt x="956" y="1879"/>
                    <a:pt x="1119" y="1843"/>
                    <a:pt x="1272" y="1772"/>
                  </a:cubicBezTo>
                  <a:cubicBezTo>
                    <a:pt x="1719" y="1566"/>
                    <a:pt x="1960" y="1033"/>
                    <a:pt x="1840" y="551"/>
                  </a:cubicBezTo>
                  <a:cubicBezTo>
                    <a:pt x="1757" y="235"/>
                    <a:pt x="1497" y="0"/>
                    <a:pt x="118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8" name="Google Shape;4998;p42"/>
            <p:cNvSpPr/>
            <p:nvPr/>
          </p:nvSpPr>
          <p:spPr>
            <a:xfrm>
              <a:off x="3668850" y="2959600"/>
              <a:ext cx="127200" cy="69475"/>
            </a:xfrm>
            <a:custGeom>
              <a:avLst/>
              <a:gdLst/>
              <a:ahLst/>
              <a:cxnLst/>
              <a:rect l="l" t="t" r="r" b="b"/>
              <a:pathLst>
                <a:path w="5088" h="2779" extrusionOk="0">
                  <a:moveTo>
                    <a:pt x="2470" y="256"/>
                  </a:moveTo>
                  <a:cubicBezTo>
                    <a:pt x="3362" y="256"/>
                    <a:pt x="3885" y="1129"/>
                    <a:pt x="4743" y="1177"/>
                  </a:cubicBezTo>
                  <a:cubicBezTo>
                    <a:pt x="4378" y="1862"/>
                    <a:pt x="3608" y="2318"/>
                    <a:pt x="2888" y="2318"/>
                  </a:cubicBezTo>
                  <a:cubicBezTo>
                    <a:pt x="2794" y="2318"/>
                    <a:pt x="2702" y="2310"/>
                    <a:pt x="2611" y="2295"/>
                  </a:cubicBezTo>
                  <a:cubicBezTo>
                    <a:pt x="3058" y="1280"/>
                    <a:pt x="3007" y="971"/>
                    <a:pt x="2302" y="266"/>
                  </a:cubicBezTo>
                  <a:cubicBezTo>
                    <a:pt x="2360" y="259"/>
                    <a:pt x="2416" y="256"/>
                    <a:pt x="2470" y="256"/>
                  </a:cubicBezTo>
                  <a:close/>
                  <a:moveTo>
                    <a:pt x="1619" y="494"/>
                  </a:moveTo>
                  <a:cubicBezTo>
                    <a:pt x="1707" y="494"/>
                    <a:pt x="1798" y="503"/>
                    <a:pt x="1889" y="524"/>
                  </a:cubicBezTo>
                  <a:cubicBezTo>
                    <a:pt x="2371" y="644"/>
                    <a:pt x="2680" y="1160"/>
                    <a:pt x="2560" y="1641"/>
                  </a:cubicBezTo>
                  <a:cubicBezTo>
                    <a:pt x="2443" y="2107"/>
                    <a:pt x="1920" y="2450"/>
                    <a:pt x="1407" y="2450"/>
                  </a:cubicBezTo>
                  <a:cubicBezTo>
                    <a:pt x="1315" y="2450"/>
                    <a:pt x="1222" y="2439"/>
                    <a:pt x="1133" y="2415"/>
                  </a:cubicBezTo>
                  <a:cubicBezTo>
                    <a:pt x="634" y="2295"/>
                    <a:pt x="394" y="1848"/>
                    <a:pt x="531" y="1332"/>
                  </a:cubicBezTo>
                  <a:cubicBezTo>
                    <a:pt x="678" y="819"/>
                    <a:pt x="1111" y="494"/>
                    <a:pt x="1619" y="494"/>
                  </a:cubicBezTo>
                  <a:close/>
                  <a:moveTo>
                    <a:pt x="2388" y="1"/>
                  </a:moveTo>
                  <a:cubicBezTo>
                    <a:pt x="2130" y="1"/>
                    <a:pt x="1867" y="39"/>
                    <a:pt x="1597" y="111"/>
                  </a:cubicBezTo>
                  <a:cubicBezTo>
                    <a:pt x="961" y="300"/>
                    <a:pt x="376" y="541"/>
                    <a:pt x="222" y="1211"/>
                  </a:cubicBezTo>
                  <a:cubicBezTo>
                    <a:pt x="0" y="2141"/>
                    <a:pt x="551" y="2779"/>
                    <a:pt x="1395" y="2779"/>
                  </a:cubicBezTo>
                  <a:cubicBezTo>
                    <a:pt x="1535" y="2779"/>
                    <a:pt x="1684" y="2761"/>
                    <a:pt x="1838" y="2724"/>
                  </a:cubicBezTo>
                  <a:cubicBezTo>
                    <a:pt x="2130" y="2673"/>
                    <a:pt x="2422" y="2639"/>
                    <a:pt x="2697" y="2639"/>
                  </a:cubicBezTo>
                  <a:cubicBezTo>
                    <a:pt x="3660" y="2621"/>
                    <a:pt x="4382" y="2209"/>
                    <a:pt x="4915" y="1435"/>
                  </a:cubicBezTo>
                  <a:cubicBezTo>
                    <a:pt x="5070" y="1211"/>
                    <a:pt x="5087" y="1040"/>
                    <a:pt x="4761" y="936"/>
                  </a:cubicBezTo>
                  <a:cubicBezTo>
                    <a:pt x="4417" y="816"/>
                    <a:pt x="4073" y="644"/>
                    <a:pt x="3781" y="438"/>
                  </a:cubicBezTo>
                  <a:cubicBezTo>
                    <a:pt x="3332" y="135"/>
                    <a:pt x="2870" y="1"/>
                    <a:pt x="238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99" name="Google Shape;4999;p42"/>
            <p:cNvSpPr/>
            <p:nvPr/>
          </p:nvSpPr>
          <p:spPr>
            <a:xfrm>
              <a:off x="3478800" y="2952325"/>
              <a:ext cx="43875" cy="39050"/>
            </a:xfrm>
            <a:custGeom>
              <a:avLst/>
              <a:gdLst/>
              <a:ahLst/>
              <a:cxnLst/>
              <a:rect l="l" t="t" r="r" b="b"/>
              <a:pathLst>
                <a:path w="1755" h="1562" extrusionOk="0">
                  <a:moveTo>
                    <a:pt x="1000" y="272"/>
                  </a:moveTo>
                  <a:cubicBezTo>
                    <a:pt x="1079" y="272"/>
                    <a:pt x="1173" y="320"/>
                    <a:pt x="1256" y="333"/>
                  </a:cubicBezTo>
                  <a:cubicBezTo>
                    <a:pt x="1221" y="419"/>
                    <a:pt x="1204" y="522"/>
                    <a:pt x="1153" y="574"/>
                  </a:cubicBezTo>
                  <a:cubicBezTo>
                    <a:pt x="912" y="763"/>
                    <a:pt x="654" y="935"/>
                    <a:pt x="310" y="1176"/>
                  </a:cubicBezTo>
                  <a:cubicBezTo>
                    <a:pt x="413" y="694"/>
                    <a:pt x="602" y="419"/>
                    <a:pt x="946" y="282"/>
                  </a:cubicBezTo>
                  <a:cubicBezTo>
                    <a:pt x="963" y="275"/>
                    <a:pt x="981" y="272"/>
                    <a:pt x="1000" y="272"/>
                  </a:cubicBezTo>
                  <a:close/>
                  <a:moveTo>
                    <a:pt x="1136" y="0"/>
                  </a:moveTo>
                  <a:cubicBezTo>
                    <a:pt x="937" y="0"/>
                    <a:pt x="685" y="96"/>
                    <a:pt x="551" y="230"/>
                  </a:cubicBezTo>
                  <a:cubicBezTo>
                    <a:pt x="327" y="437"/>
                    <a:pt x="190" y="763"/>
                    <a:pt x="52" y="987"/>
                  </a:cubicBezTo>
                  <a:cubicBezTo>
                    <a:pt x="35" y="1193"/>
                    <a:pt x="1" y="1331"/>
                    <a:pt x="52" y="1434"/>
                  </a:cubicBezTo>
                  <a:cubicBezTo>
                    <a:pt x="67" y="1492"/>
                    <a:pt x="216" y="1562"/>
                    <a:pt x="283" y="1562"/>
                  </a:cubicBezTo>
                  <a:cubicBezTo>
                    <a:pt x="295" y="1562"/>
                    <a:pt x="305" y="1559"/>
                    <a:pt x="310" y="1554"/>
                  </a:cubicBezTo>
                  <a:cubicBezTo>
                    <a:pt x="706" y="1296"/>
                    <a:pt x="1084" y="1021"/>
                    <a:pt x="1445" y="712"/>
                  </a:cubicBezTo>
                  <a:cubicBezTo>
                    <a:pt x="1754" y="437"/>
                    <a:pt x="1651" y="58"/>
                    <a:pt x="1221" y="7"/>
                  </a:cubicBezTo>
                  <a:cubicBezTo>
                    <a:pt x="1195" y="2"/>
                    <a:pt x="1166" y="0"/>
                    <a:pt x="113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0" name="Google Shape;5000;p42"/>
            <p:cNvSpPr/>
            <p:nvPr/>
          </p:nvSpPr>
          <p:spPr>
            <a:xfrm>
              <a:off x="3681250" y="3184575"/>
              <a:ext cx="37850" cy="67525"/>
            </a:xfrm>
            <a:custGeom>
              <a:avLst/>
              <a:gdLst/>
              <a:ahLst/>
              <a:cxnLst/>
              <a:rect l="l" t="t" r="r" b="b"/>
              <a:pathLst>
                <a:path w="1514" h="2701" extrusionOk="0">
                  <a:moveTo>
                    <a:pt x="1221" y="1"/>
                  </a:moveTo>
                  <a:cubicBezTo>
                    <a:pt x="1084" y="482"/>
                    <a:pt x="981" y="981"/>
                    <a:pt x="774" y="1445"/>
                  </a:cubicBezTo>
                  <a:cubicBezTo>
                    <a:pt x="568" y="1892"/>
                    <a:pt x="259" y="2288"/>
                    <a:pt x="1" y="2700"/>
                  </a:cubicBezTo>
                  <a:cubicBezTo>
                    <a:pt x="602" y="2563"/>
                    <a:pt x="1514" y="740"/>
                    <a:pt x="122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1" name="Google Shape;5001;p42"/>
            <p:cNvSpPr/>
            <p:nvPr/>
          </p:nvSpPr>
          <p:spPr>
            <a:xfrm>
              <a:off x="3699300" y="3107650"/>
              <a:ext cx="27975" cy="56325"/>
            </a:xfrm>
            <a:custGeom>
              <a:avLst/>
              <a:gdLst/>
              <a:ahLst/>
              <a:cxnLst/>
              <a:rect l="l" t="t" r="r" b="b"/>
              <a:pathLst>
                <a:path w="1119" h="2253" extrusionOk="0">
                  <a:moveTo>
                    <a:pt x="1" y="0"/>
                  </a:moveTo>
                  <a:lnTo>
                    <a:pt x="1" y="0"/>
                  </a:lnTo>
                  <a:cubicBezTo>
                    <a:pt x="637" y="688"/>
                    <a:pt x="620" y="1479"/>
                    <a:pt x="706" y="2253"/>
                  </a:cubicBezTo>
                  <a:cubicBezTo>
                    <a:pt x="1118" y="1668"/>
                    <a:pt x="689" y="241"/>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2" name="Google Shape;5002;p42"/>
            <p:cNvSpPr/>
            <p:nvPr/>
          </p:nvSpPr>
          <p:spPr>
            <a:xfrm>
              <a:off x="3249700" y="3684050"/>
              <a:ext cx="133275" cy="91225"/>
            </a:xfrm>
            <a:custGeom>
              <a:avLst/>
              <a:gdLst/>
              <a:ahLst/>
              <a:cxnLst/>
              <a:rect l="l" t="t" r="r" b="b"/>
              <a:pathLst>
                <a:path w="5331" h="3649" extrusionOk="0">
                  <a:moveTo>
                    <a:pt x="207" y="0"/>
                  </a:moveTo>
                  <a:cubicBezTo>
                    <a:pt x="138" y="138"/>
                    <a:pt x="87" y="172"/>
                    <a:pt x="87" y="224"/>
                  </a:cubicBezTo>
                  <a:cubicBezTo>
                    <a:pt x="1" y="929"/>
                    <a:pt x="190" y="1531"/>
                    <a:pt x="637" y="2064"/>
                  </a:cubicBezTo>
                  <a:cubicBezTo>
                    <a:pt x="1729" y="3335"/>
                    <a:pt x="3191" y="3648"/>
                    <a:pt x="4746" y="3648"/>
                  </a:cubicBezTo>
                  <a:cubicBezTo>
                    <a:pt x="4832" y="3648"/>
                    <a:pt x="4918" y="3647"/>
                    <a:pt x="5004" y="3645"/>
                  </a:cubicBezTo>
                  <a:cubicBezTo>
                    <a:pt x="5107" y="3645"/>
                    <a:pt x="5227" y="3577"/>
                    <a:pt x="5331" y="3542"/>
                  </a:cubicBezTo>
                  <a:cubicBezTo>
                    <a:pt x="5331" y="3508"/>
                    <a:pt x="5313" y="3473"/>
                    <a:pt x="5313" y="3439"/>
                  </a:cubicBezTo>
                  <a:cubicBezTo>
                    <a:pt x="5193" y="3422"/>
                    <a:pt x="5056" y="3387"/>
                    <a:pt x="4935" y="3387"/>
                  </a:cubicBezTo>
                  <a:cubicBezTo>
                    <a:pt x="4851" y="3391"/>
                    <a:pt x="4767" y="3392"/>
                    <a:pt x="4682" y="3392"/>
                  </a:cubicBezTo>
                  <a:cubicBezTo>
                    <a:pt x="3842" y="3392"/>
                    <a:pt x="3017" y="3236"/>
                    <a:pt x="2236" y="2923"/>
                  </a:cubicBezTo>
                  <a:cubicBezTo>
                    <a:pt x="1050" y="2476"/>
                    <a:pt x="379" y="1531"/>
                    <a:pt x="310" y="241"/>
                  </a:cubicBezTo>
                  <a:cubicBezTo>
                    <a:pt x="310" y="190"/>
                    <a:pt x="276" y="138"/>
                    <a:pt x="20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3" name="Google Shape;5003;p42"/>
            <p:cNvSpPr/>
            <p:nvPr/>
          </p:nvSpPr>
          <p:spPr>
            <a:xfrm>
              <a:off x="3334375" y="3741650"/>
              <a:ext cx="49025" cy="13425"/>
            </a:xfrm>
            <a:custGeom>
              <a:avLst/>
              <a:gdLst/>
              <a:ahLst/>
              <a:cxnLst/>
              <a:rect l="l" t="t" r="r" b="b"/>
              <a:pathLst>
                <a:path w="1961" h="537" extrusionOk="0">
                  <a:moveTo>
                    <a:pt x="1" y="0"/>
                  </a:moveTo>
                  <a:lnTo>
                    <a:pt x="1" y="0"/>
                  </a:lnTo>
                  <a:cubicBezTo>
                    <a:pt x="288" y="334"/>
                    <a:pt x="906" y="536"/>
                    <a:pt x="1392" y="536"/>
                  </a:cubicBezTo>
                  <a:cubicBezTo>
                    <a:pt x="1633" y="536"/>
                    <a:pt x="1841" y="487"/>
                    <a:pt x="1961" y="379"/>
                  </a:cubicBezTo>
                  <a:cubicBezTo>
                    <a:pt x="1325" y="258"/>
                    <a:pt x="706" y="138"/>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4" name="Google Shape;5004;p42"/>
            <p:cNvSpPr/>
            <p:nvPr/>
          </p:nvSpPr>
          <p:spPr>
            <a:xfrm>
              <a:off x="3253150" y="3612275"/>
              <a:ext cx="20650" cy="51175"/>
            </a:xfrm>
            <a:custGeom>
              <a:avLst/>
              <a:gdLst/>
              <a:ahLst/>
              <a:cxnLst/>
              <a:rect l="l" t="t" r="r" b="b"/>
              <a:pathLst>
                <a:path w="826" h="2047" extrusionOk="0">
                  <a:moveTo>
                    <a:pt x="826" y="0"/>
                  </a:moveTo>
                  <a:lnTo>
                    <a:pt x="826" y="0"/>
                  </a:lnTo>
                  <a:cubicBezTo>
                    <a:pt x="379" y="275"/>
                    <a:pt x="0" y="1582"/>
                    <a:pt x="224" y="2046"/>
                  </a:cubicBezTo>
                  <a:cubicBezTo>
                    <a:pt x="430" y="1341"/>
                    <a:pt x="619" y="705"/>
                    <a:pt x="82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5" name="Google Shape;5005;p42"/>
            <p:cNvSpPr/>
            <p:nvPr/>
          </p:nvSpPr>
          <p:spPr>
            <a:xfrm>
              <a:off x="3544150" y="5170400"/>
              <a:ext cx="48575" cy="42200"/>
            </a:xfrm>
            <a:custGeom>
              <a:avLst/>
              <a:gdLst/>
              <a:ahLst/>
              <a:cxnLst/>
              <a:rect l="l" t="t" r="r" b="b"/>
              <a:pathLst>
                <a:path w="1943" h="1688" extrusionOk="0">
                  <a:moveTo>
                    <a:pt x="0" y="0"/>
                  </a:moveTo>
                  <a:lnTo>
                    <a:pt x="0" y="0"/>
                  </a:lnTo>
                  <a:cubicBezTo>
                    <a:pt x="201" y="688"/>
                    <a:pt x="1352" y="1687"/>
                    <a:pt x="1903" y="1687"/>
                  </a:cubicBezTo>
                  <a:cubicBezTo>
                    <a:pt x="1917" y="1687"/>
                    <a:pt x="1930" y="1686"/>
                    <a:pt x="1943" y="1685"/>
                  </a:cubicBezTo>
                  <a:cubicBezTo>
                    <a:pt x="1290" y="1118"/>
                    <a:pt x="636" y="55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6" name="Google Shape;5006;p42"/>
            <p:cNvSpPr/>
            <p:nvPr/>
          </p:nvSpPr>
          <p:spPr>
            <a:xfrm>
              <a:off x="4299775" y="3626875"/>
              <a:ext cx="61925" cy="28150"/>
            </a:xfrm>
            <a:custGeom>
              <a:avLst/>
              <a:gdLst/>
              <a:ahLst/>
              <a:cxnLst/>
              <a:rect l="l" t="t" r="r" b="b"/>
              <a:pathLst>
                <a:path w="2477" h="1126" extrusionOk="0">
                  <a:moveTo>
                    <a:pt x="2373" y="1"/>
                  </a:moveTo>
                  <a:cubicBezTo>
                    <a:pt x="2339" y="52"/>
                    <a:pt x="2270" y="104"/>
                    <a:pt x="2236" y="155"/>
                  </a:cubicBezTo>
                  <a:cubicBezTo>
                    <a:pt x="1943" y="654"/>
                    <a:pt x="1479" y="809"/>
                    <a:pt x="946" y="826"/>
                  </a:cubicBezTo>
                  <a:cubicBezTo>
                    <a:pt x="872" y="832"/>
                    <a:pt x="797" y="834"/>
                    <a:pt x="723" y="834"/>
                  </a:cubicBezTo>
                  <a:cubicBezTo>
                    <a:pt x="574" y="834"/>
                    <a:pt x="425" y="826"/>
                    <a:pt x="276" y="826"/>
                  </a:cubicBezTo>
                  <a:cubicBezTo>
                    <a:pt x="190" y="843"/>
                    <a:pt x="104" y="912"/>
                    <a:pt x="1" y="946"/>
                  </a:cubicBezTo>
                  <a:cubicBezTo>
                    <a:pt x="18" y="981"/>
                    <a:pt x="35" y="1032"/>
                    <a:pt x="35" y="1084"/>
                  </a:cubicBezTo>
                  <a:cubicBezTo>
                    <a:pt x="249" y="1108"/>
                    <a:pt x="462" y="1125"/>
                    <a:pt x="672" y="1125"/>
                  </a:cubicBezTo>
                  <a:cubicBezTo>
                    <a:pt x="1069" y="1125"/>
                    <a:pt x="1458" y="1063"/>
                    <a:pt x="1840" y="860"/>
                  </a:cubicBezTo>
                  <a:cubicBezTo>
                    <a:pt x="2150" y="688"/>
                    <a:pt x="2425" y="465"/>
                    <a:pt x="2476" y="70"/>
                  </a:cubicBezTo>
                  <a:cubicBezTo>
                    <a:pt x="2442" y="52"/>
                    <a:pt x="2408" y="35"/>
                    <a:pt x="23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07" name="Google Shape;5007;p42"/>
            <p:cNvSpPr/>
            <p:nvPr/>
          </p:nvSpPr>
          <p:spPr>
            <a:xfrm>
              <a:off x="3695875" y="2983550"/>
              <a:ext cx="22375" cy="24325"/>
            </a:xfrm>
            <a:custGeom>
              <a:avLst/>
              <a:gdLst/>
              <a:ahLst/>
              <a:cxnLst/>
              <a:rect l="l" t="t" r="r" b="b"/>
              <a:pathLst>
                <a:path w="895" h="973" extrusionOk="0">
                  <a:moveTo>
                    <a:pt x="442" y="1"/>
                  </a:moveTo>
                  <a:cubicBezTo>
                    <a:pt x="230" y="1"/>
                    <a:pt x="130" y="211"/>
                    <a:pt x="69" y="408"/>
                  </a:cubicBezTo>
                  <a:cubicBezTo>
                    <a:pt x="0" y="649"/>
                    <a:pt x="52" y="872"/>
                    <a:pt x="327" y="958"/>
                  </a:cubicBezTo>
                  <a:cubicBezTo>
                    <a:pt x="366" y="968"/>
                    <a:pt x="402" y="973"/>
                    <a:pt x="437" y="973"/>
                  </a:cubicBezTo>
                  <a:cubicBezTo>
                    <a:pt x="649" y="973"/>
                    <a:pt x="786" y="802"/>
                    <a:pt x="860" y="580"/>
                  </a:cubicBezTo>
                  <a:cubicBezTo>
                    <a:pt x="894" y="322"/>
                    <a:pt x="808" y="99"/>
                    <a:pt x="533" y="13"/>
                  </a:cubicBezTo>
                  <a:cubicBezTo>
                    <a:pt x="501" y="5"/>
                    <a:pt x="470" y="1"/>
                    <a:pt x="4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08" name="Google Shape;5008;p42"/>
          <p:cNvGrpSpPr/>
          <p:nvPr/>
        </p:nvGrpSpPr>
        <p:grpSpPr>
          <a:xfrm flipH="1">
            <a:off x="7343137" y="-73625"/>
            <a:ext cx="2725154" cy="1226230"/>
            <a:chOff x="2816450" y="698875"/>
            <a:chExt cx="2506350" cy="1127775"/>
          </a:xfrm>
        </p:grpSpPr>
        <p:sp>
          <p:nvSpPr>
            <p:cNvPr id="5009" name="Google Shape;5009;p42"/>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0" name="Google Shape;5010;p42"/>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1" name="Google Shape;5011;p42"/>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2" name="Google Shape;5012;p42"/>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3" name="Google Shape;5013;p42"/>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4" name="Google Shape;5014;p42"/>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5" name="Google Shape;5015;p42"/>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6" name="Google Shape;5016;p42"/>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7" name="Google Shape;5017;p42"/>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8" name="Google Shape;5018;p42"/>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9" name="Google Shape;5019;p42"/>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0" name="Google Shape;5020;p42"/>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1" name="Google Shape;5021;p42"/>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2" name="Google Shape;5022;p42"/>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3" name="Google Shape;5023;p42"/>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4" name="Google Shape;5024;p42"/>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5" name="Google Shape;5025;p42"/>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6" name="Google Shape;5026;p42"/>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7" name="Google Shape;5027;p42"/>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8" name="Google Shape;5028;p42"/>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9" name="Google Shape;5029;p42"/>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0" name="Google Shape;5030;p42"/>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31" name="Google Shape;5031;p42"/>
          <p:cNvGrpSpPr/>
          <p:nvPr/>
        </p:nvGrpSpPr>
        <p:grpSpPr>
          <a:xfrm rot="1328761">
            <a:off x="488471" y="291398"/>
            <a:ext cx="503318" cy="496197"/>
            <a:chOff x="1942525" y="2262100"/>
            <a:chExt cx="486625" cy="479800"/>
          </a:xfrm>
        </p:grpSpPr>
        <p:sp>
          <p:nvSpPr>
            <p:cNvPr id="5032" name="Google Shape;5032;p4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3" name="Google Shape;5033;p4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4" name="Google Shape;5034;p4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5" name="Google Shape;5035;p4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6" name="Google Shape;5036;p4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7" name="Google Shape;5037;p4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8" name="Google Shape;5038;p4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9" name="Google Shape;5039;p4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0" name="Google Shape;5040;p4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1" name="Google Shape;5041;p4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2" name="Google Shape;5042;p4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3" name="Google Shape;5043;p4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4" name="Google Shape;5044;p4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5" name="Google Shape;5045;p4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6" name="Google Shape;5046;p4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7" name="Google Shape;5047;p4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8" name="Google Shape;5048;p4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9" name="Google Shape;5049;p4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0" name="Google Shape;5050;p4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51" name="Google Shape;5051;p42"/>
          <p:cNvGrpSpPr/>
          <p:nvPr/>
        </p:nvGrpSpPr>
        <p:grpSpPr>
          <a:xfrm rot="1328592">
            <a:off x="353073" y="594788"/>
            <a:ext cx="363559" cy="358415"/>
            <a:chOff x="1942525" y="2262100"/>
            <a:chExt cx="486625" cy="479800"/>
          </a:xfrm>
        </p:grpSpPr>
        <p:sp>
          <p:nvSpPr>
            <p:cNvPr id="5052" name="Google Shape;5052;p4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3" name="Google Shape;5053;p4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4" name="Google Shape;5054;p4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5" name="Google Shape;5055;p4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6" name="Google Shape;5056;p4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7" name="Google Shape;5057;p4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8" name="Google Shape;5058;p4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9" name="Google Shape;5059;p4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0" name="Google Shape;5060;p4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1" name="Google Shape;5061;p4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2" name="Google Shape;5062;p4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3" name="Google Shape;5063;p4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4" name="Google Shape;5064;p4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5" name="Google Shape;5065;p4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6" name="Google Shape;5066;p4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7" name="Google Shape;5067;p4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8" name="Google Shape;5068;p4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9" name="Google Shape;5069;p4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0" name="Google Shape;5070;p4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71" name="Google Shape;5071;p42"/>
          <p:cNvGrpSpPr/>
          <p:nvPr/>
        </p:nvGrpSpPr>
        <p:grpSpPr>
          <a:xfrm rot="1328761">
            <a:off x="8296896" y="4288311"/>
            <a:ext cx="503318" cy="496197"/>
            <a:chOff x="1942525" y="2262100"/>
            <a:chExt cx="486625" cy="479800"/>
          </a:xfrm>
        </p:grpSpPr>
        <p:sp>
          <p:nvSpPr>
            <p:cNvPr id="5072" name="Google Shape;5072;p4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3" name="Google Shape;5073;p4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4" name="Google Shape;5074;p4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5" name="Google Shape;5075;p4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6" name="Google Shape;5076;p4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7" name="Google Shape;5077;p4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8" name="Google Shape;5078;p4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9" name="Google Shape;5079;p4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0" name="Google Shape;5080;p4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1" name="Google Shape;5081;p4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2" name="Google Shape;5082;p4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3" name="Google Shape;5083;p4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4" name="Google Shape;5084;p4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5" name="Google Shape;5085;p4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6" name="Google Shape;5086;p4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7" name="Google Shape;5087;p4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8" name="Google Shape;5088;p4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89" name="Google Shape;5089;p4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0" name="Google Shape;5090;p4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91" name="Google Shape;5091;p42"/>
          <p:cNvGrpSpPr/>
          <p:nvPr/>
        </p:nvGrpSpPr>
        <p:grpSpPr>
          <a:xfrm rot="1328592">
            <a:off x="8161498" y="4591701"/>
            <a:ext cx="363559" cy="358415"/>
            <a:chOff x="1942525" y="2262100"/>
            <a:chExt cx="486625" cy="479800"/>
          </a:xfrm>
        </p:grpSpPr>
        <p:sp>
          <p:nvSpPr>
            <p:cNvPr id="5092" name="Google Shape;5092;p42"/>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3" name="Google Shape;5093;p42"/>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4" name="Google Shape;5094;p42"/>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5" name="Google Shape;5095;p42"/>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6" name="Google Shape;5096;p42"/>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7" name="Google Shape;5097;p42"/>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8" name="Google Shape;5098;p42"/>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99" name="Google Shape;5099;p42"/>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0" name="Google Shape;5100;p42"/>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1" name="Google Shape;5101;p42"/>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2" name="Google Shape;5102;p42"/>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3" name="Google Shape;5103;p42"/>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4" name="Google Shape;5104;p42"/>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5" name="Google Shape;5105;p42"/>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6" name="Google Shape;5106;p42"/>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7" name="Google Shape;5107;p42"/>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8" name="Google Shape;5108;p42"/>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9" name="Google Shape;5109;p42"/>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0" name="Google Shape;5110;p42"/>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23.xml><?xml version="1.0" encoding="utf-8"?>
<p:sldLayout xmlns:a="http://schemas.openxmlformats.org/drawingml/2006/main" xmlns:r="http://schemas.openxmlformats.org/officeDocument/2006/relationships" xmlns:p="http://schemas.openxmlformats.org/presentationml/2006/main" matchingName="Background 1">
  <p:cSld name="CUSTOM_25">
    <p:spTree>
      <p:nvGrpSpPr>
        <p:cNvPr id="1" name="Shape 5111"/>
        <p:cNvGrpSpPr/>
        <p:nvPr/>
      </p:nvGrpSpPr>
      <p:grpSpPr>
        <a:xfrm>
          <a:off x="0" y="0"/>
          <a:ext cx="0" cy="0"/>
          <a:chOff x="0" y="0"/>
          <a:chExt cx="0" cy="0"/>
        </a:xfrm>
      </p:grpSpPr>
      <p:grpSp>
        <p:nvGrpSpPr>
          <p:cNvPr id="5112" name="Google Shape;5112;p43"/>
          <p:cNvGrpSpPr/>
          <p:nvPr/>
        </p:nvGrpSpPr>
        <p:grpSpPr>
          <a:xfrm>
            <a:off x="322600" y="233554"/>
            <a:ext cx="8489357" cy="4737672"/>
            <a:chOff x="322600" y="233554"/>
            <a:chExt cx="8489357" cy="4737672"/>
          </a:xfrm>
        </p:grpSpPr>
        <p:sp>
          <p:nvSpPr>
            <p:cNvPr id="5113" name="Google Shape;5113;p43"/>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4" name="Google Shape;5114;p43"/>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15" name="Google Shape;5115;p43"/>
          <p:cNvGrpSpPr/>
          <p:nvPr/>
        </p:nvGrpSpPr>
        <p:grpSpPr>
          <a:xfrm flipH="1">
            <a:off x="7068199" y="4130825"/>
            <a:ext cx="2725154" cy="1226230"/>
            <a:chOff x="2816450" y="698875"/>
            <a:chExt cx="2506350" cy="1127775"/>
          </a:xfrm>
        </p:grpSpPr>
        <p:sp>
          <p:nvSpPr>
            <p:cNvPr id="5116" name="Google Shape;5116;p43"/>
            <p:cNvSpPr/>
            <p:nvPr/>
          </p:nvSpPr>
          <p:spPr>
            <a:xfrm>
              <a:off x="2825475" y="1088350"/>
              <a:ext cx="1733500" cy="707925"/>
            </a:xfrm>
            <a:custGeom>
              <a:avLst/>
              <a:gdLst/>
              <a:ahLst/>
              <a:cxnLst/>
              <a:rect l="l" t="t" r="r" b="b"/>
              <a:pathLst>
                <a:path w="69340" h="28317" extrusionOk="0">
                  <a:moveTo>
                    <a:pt x="46250" y="10521"/>
                  </a:moveTo>
                  <a:lnTo>
                    <a:pt x="46250" y="10521"/>
                  </a:lnTo>
                  <a:cubicBezTo>
                    <a:pt x="45803" y="10985"/>
                    <a:pt x="45338" y="11364"/>
                    <a:pt x="45235" y="11965"/>
                  </a:cubicBezTo>
                  <a:cubicBezTo>
                    <a:pt x="45149" y="12533"/>
                    <a:pt x="45063" y="13100"/>
                    <a:pt x="44960" y="13719"/>
                  </a:cubicBezTo>
                  <a:cubicBezTo>
                    <a:pt x="44444" y="12894"/>
                    <a:pt x="45304" y="10728"/>
                    <a:pt x="46250" y="10521"/>
                  </a:cubicBezTo>
                  <a:close/>
                  <a:moveTo>
                    <a:pt x="64337" y="7891"/>
                  </a:moveTo>
                  <a:cubicBezTo>
                    <a:pt x="64423" y="7977"/>
                    <a:pt x="64526" y="8045"/>
                    <a:pt x="64612" y="8131"/>
                  </a:cubicBezTo>
                  <a:cubicBezTo>
                    <a:pt x="65575" y="9060"/>
                    <a:pt x="65987" y="10212"/>
                    <a:pt x="66073" y="11518"/>
                  </a:cubicBezTo>
                  <a:cubicBezTo>
                    <a:pt x="66091" y="11690"/>
                    <a:pt x="66108" y="11845"/>
                    <a:pt x="66125" y="12017"/>
                  </a:cubicBezTo>
                  <a:cubicBezTo>
                    <a:pt x="66194" y="12911"/>
                    <a:pt x="65712" y="13771"/>
                    <a:pt x="64921" y="14166"/>
                  </a:cubicBezTo>
                  <a:cubicBezTo>
                    <a:pt x="64835" y="14218"/>
                    <a:pt x="64732" y="14252"/>
                    <a:pt x="64629" y="14287"/>
                  </a:cubicBezTo>
                  <a:cubicBezTo>
                    <a:pt x="64578" y="14235"/>
                    <a:pt x="64543" y="14183"/>
                    <a:pt x="64509" y="14132"/>
                  </a:cubicBezTo>
                  <a:cubicBezTo>
                    <a:pt x="64612" y="14080"/>
                    <a:pt x="64732" y="14029"/>
                    <a:pt x="64835" y="13960"/>
                  </a:cubicBezTo>
                  <a:cubicBezTo>
                    <a:pt x="65764" y="13375"/>
                    <a:pt x="65970" y="12516"/>
                    <a:pt x="65867" y="11467"/>
                  </a:cubicBezTo>
                  <a:cubicBezTo>
                    <a:pt x="65729" y="10160"/>
                    <a:pt x="65282" y="9025"/>
                    <a:pt x="64337" y="8097"/>
                  </a:cubicBezTo>
                  <a:cubicBezTo>
                    <a:pt x="64302" y="8063"/>
                    <a:pt x="64285" y="8011"/>
                    <a:pt x="64268" y="7959"/>
                  </a:cubicBezTo>
                  <a:cubicBezTo>
                    <a:pt x="64285" y="7942"/>
                    <a:pt x="64320" y="7925"/>
                    <a:pt x="64337" y="7891"/>
                  </a:cubicBezTo>
                  <a:close/>
                  <a:moveTo>
                    <a:pt x="27509" y="8630"/>
                  </a:moveTo>
                  <a:cubicBezTo>
                    <a:pt x="27509" y="8664"/>
                    <a:pt x="27526" y="8682"/>
                    <a:pt x="27526" y="8699"/>
                  </a:cubicBezTo>
                  <a:cubicBezTo>
                    <a:pt x="27045" y="8888"/>
                    <a:pt x="26581" y="9077"/>
                    <a:pt x="26099" y="9266"/>
                  </a:cubicBezTo>
                  <a:cubicBezTo>
                    <a:pt x="25876" y="9352"/>
                    <a:pt x="25652" y="9404"/>
                    <a:pt x="25412" y="9472"/>
                  </a:cubicBezTo>
                  <a:cubicBezTo>
                    <a:pt x="23864" y="9885"/>
                    <a:pt x="23417" y="10779"/>
                    <a:pt x="23245" y="12172"/>
                  </a:cubicBezTo>
                  <a:cubicBezTo>
                    <a:pt x="23159" y="12774"/>
                    <a:pt x="23177" y="13358"/>
                    <a:pt x="23400" y="13925"/>
                  </a:cubicBezTo>
                  <a:cubicBezTo>
                    <a:pt x="23452" y="14029"/>
                    <a:pt x="23434" y="14149"/>
                    <a:pt x="23452" y="14252"/>
                  </a:cubicBezTo>
                  <a:cubicBezTo>
                    <a:pt x="23417" y="14269"/>
                    <a:pt x="23383" y="14287"/>
                    <a:pt x="23366" y="14304"/>
                  </a:cubicBezTo>
                  <a:cubicBezTo>
                    <a:pt x="23280" y="14201"/>
                    <a:pt x="23159" y="14115"/>
                    <a:pt x="23125" y="14011"/>
                  </a:cubicBezTo>
                  <a:cubicBezTo>
                    <a:pt x="22695" y="12688"/>
                    <a:pt x="22867" y="11415"/>
                    <a:pt x="23641" y="10281"/>
                  </a:cubicBezTo>
                  <a:cubicBezTo>
                    <a:pt x="23899" y="9937"/>
                    <a:pt x="24363" y="9662"/>
                    <a:pt x="24775" y="9490"/>
                  </a:cubicBezTo>
                  <a:cubicBezTo>
                    <a:pt x="25584" y="9180"/>
                    <a:pt x="26426" y="8939"/>
                    <a:pt x="27251" y="8682"/>
                  </a:cubicBezTo>
                  <a:cubicBezTo>
                    <a:pt x="27337" y="8647"/>
                    <a:pt x="27423" y="8647"/>
                    <a:pt x="27509" y="8630"/>
                  </a:cubicBezTo>
                  <a:close/>
                  <a:moveTo>
                    <a:pt x="25154" y="10435"/>
                  </a:moveTo>
                  <a:lnTo>
                    <a:pt x="25154" y="10435"/>
                  </a:lnTo>
                  <a:cubicBezTo>
                    <a:pt x="24689" y="10968"/>
                    <a:pt x="24225" y="11536"/>
                    <a:pt x="24191" y="12258"/>
                  </a:cubicBezTo>
                  <a:cubicBezTo>
                    <a:pt x="24157" y="12945"/>
                    <a:pt x="24260" y="13633"/>
                    <a:pt x="24311" y="14321"/>
                  </a:cubicBezTo>
                  <a:cubicBezTo>
                    <a:pt x="24036" y="14183"/>
                    <a:pt x="23795" y="13392"/>
                    <a:pt x="23864" y="12619"/>
                  </a:cubicBezTo>
                  <a:cubicBezTo>
                    <a:pt x="23950" y="11708"/>
                    <a:pt x="24346" y="10951"/>
                    <a:pt x="25154" y="10435"/>
                  </a:cubicBezTo>
                  <a:close/>
                  <a:moveTo>
                    <a:pt x="30587" y="15645"/>
                  </a:moveTo>
                  <a:lnTo>
                    <a:pt x="30587" y="15645"/>
                  </a:lnTo>
                  <a:cubicBezTo>
                    <a:pt x="30535" y="16023"/>
                    <a:pt x="30466" y="16350"/>
                    <a:pt x="30415" y="16728"/>
                  </a:cubicBezTo>
                  <a:cubicBezTo>
                    <a:pt x="30191" y="16350"/>
                    <a:pt x="30260" y="15937"/>
                    <a:pt x="30587" y="15645"/>
                  </a:cubicBezTo>
                  <a:close/>
                  <a:moveTo>
                    <a:pt x="53711" y="13410"/>
                  </a:moveTo>
                  <a:cubicBezTo>
                    <a:pt x="53901" y="13977"/>
                    <a:pt x="53832" y="14493"/>
                    <a:pt x="53488" y="14957"/>
                  </a:cubicBezTo>
                  <a:cubicBezTo>
                    <a:pt x="52955" y="15662"/>
                    <a:pt x="52336" y="16298"/>
                    <a:pt x="51494" y="16642"/>
                  </a:cubicBezTo>
                  <a:cubicBezTo>
                    <a:pt x="50623" y="16997"/>
                    <a:pt x="49753" y="17206"/>
                    <a:pt x="48882" y="17206"/>
                  </a:cubicBezTo>
                  <a:cubicBezTo>
                    <a:pt x="48068" y="17206"/>
                    <a:pt x="47253" y="17023"/>
                    <a:pt x="46439" y="16608"/>
                  </a:cubicBezTo>
                  <a:cubicBezTo>
                    <a:pt x="46061" y="16418"/>
                    <a:pt x="45785" y="16126"/>
                    <a:pt x="45648" y="15714"/>
                  </a:cubicBezTo>
                  <a:cubicBezTo>
                    <a:pt x="45614" y="15610"/>
                    <a:pt x="45614" y="15507"/>
                    <a:pt x="45596" y="15404"/>
                  </a:cubicBezTo>
                  <a:cubicBezTo>
                    <a:pt x="45614" y="15387"/>
                    <a:pt x="45648" y="15370"/>
                    <a:pt x="45665" y="15370"/>
                  </a:cubicBezTo>
                  <a:cubicBezTo>
                    <a:pt x="45734" y="15438"/>
                    <a:pt x="45820" y="15490"/>
                    <a:pt x="45854" y="15576"/>
                  </a:cubicBezTo>
                  <a:cubicBezTo>
                    <a:pt x="46129" y="16212"/>
                    <a:pt x="46679" y="16522"/>
                    <a:pt x="47281" y="16676"/>
                  </a:cubicBezTo>
                  <a:cubicBezTo>
                    <a:pt x="47900" y="16841"/>
                    <a:pt x="48501" y="16926"/>
                    <a:pt x="49082" y="16926"/>
                  </a:cubicBezTo>
                  <a:cubicBezTo>
                    <a:pt x="50506" y="16926"/>
                    <a:pt x="51813" y="16417"/>
                    <a:pt x="52972" y="15318"/>
                  </a:cubicBezTo>
                  <a:cubicBezTo>
                    <a:pt x="53436" y="14888"/>
                    <a:pt x="53729" y="14373"/>
                    <a:pt x="53677" y="13702"/>
                  </a:cubicBezTo>
                  <a:cubicBezTo>
                    <a:pt x="53660" y="13616"/>
                    <a:pt x="53694" y="13513"/>
                    <a:pt x="53711" y="13410"/>
                  </a:cubicBezTo>
                  <a:close/>
                  <a:moveTo>
                    <a:pt x="37884" y="14422"/>
                  </a:moveTo>
                  <a:cubicBezTo>
                    <a:pt x="38059" y="14422"/>
                    <a:pt x="38091" y="14603"/>
                    <a:pt x="38135" y="14734"/>
                  </a:cubicBezTo>
                  <a:cubicBezTo>
                    <a:pt x="38341" y="15524"/>
                    <a:pt x="38186" y="16264"/>
                    <a:pt x="37739" y="16951"/>
                  </a:cubicBezTo>
                  <a:cubicBezTo>
                    <a:pt x="37017" y="18103"/>
                    <a:pt x="35934" y="18585"/>
                    <a:pt x="34627" y="18688"/>
                  </a:cubicBezTo>
                  <a:cubicBezTo>
                    <a:pt x="34249" y="18722"/>
                    <a:pt x="33853" y="18877"/>
                    <a:pt x="33492" y="19049"/>
                  </a:cubicBezTo>
                  <a:cubicBezTo>
                    <a:pt x="33179" y="19199"/>
                    <a:pt x="32851" y="19269"/>
                    <a:pt x="32530" y="19269"/>
                  </a:cubicBezTo>
                  <a:cubicBezTo>
                    <a:pt x="31668" y="19269"/>
                    <a:pt x="30856" y="18761"/>
                    <a:pt x="30518" y="17897"/>
                  </a:cubicBezTo>
                  <a:cubicBezTo>
                    <a:pt x="30449" y="17760"/>
                    <a:pt x="30449" y="17588"/>
                    <a:pt x="30415" y="17416"/>
                  </a:cubicBezTo>
                  <a:cubicBezTo>
                    <a:pt x="30466" y="17416"/>
                    <a:pt x="30501" y="17398"/>
                    <a:pt x="30552" y="17398"/>
                  </a:cubicBezTo>
                  <a:cubicBezTo>
                    <a:pt x="30604" y="17553"/>
                    <a:pt x="30621" y="17708"/>
                    <a:pt x="30690" y="17846"/>
                  </a:cubicBezTo>
                  <a:cubicBezTo>
                    <a:pt x="31034" y="18608"/>
                    <a:pt x="31756" y="19036"/>
                    <a:pt x="32529" y="19036"/>
                  </a:cubicBezTo>
                  <a:cubicBezTo>
                    <a:pt x="32838" y="19036"/>
                    <a:pt x="33154" y="18968"/>
                    <a:pt x="33458" y="18826"/>
                  </a:cubicBezTo>
                  <a:cubicBezTo>
                    <a:pt x="33905" y="18619"/>
                    <a:pt x="34404" y="18499"/>
                    <a:pt x="34902" y="18430"/>
                  </a:cubicBezTo>
                  <a:cubicBezTo>
                    <a:pt x="36037" y="18293"/>
                    <a:pt x="36931" y="17777"/>
                    <a:pt x="37567" y="16814"/>
                  </a:cubicBezTo>
                  <a:cubicBezTo>
                    <a:pt x="37997" y="16161"/>
                    <a:pt x="38066" y="15456"/>
                    <a:pt x="37842" y="14716"/>
                  </a:cubicBezTo>
                  <a:cubicBezTo>
                    <a:pt x="37825" y="14630"/>
                    <a:pt x="37791" y="14544"/>
                    <a:pt x="37773" y="14441"/>
                  </a:cubicBezTo>
                  <a:cubicBezTo>
                    <a:pt x="37816" y="14428"/>
                    <a:pt x="37852" y="14422"/>
                    <a:pt x="37884" y="14422"/>
                  </a:cubicBezTo>
                  <a:close/>
                  <a:moveTo>
                    <a:pt x="60210" y="20768"/>
                  </a:moveTo>
                  <a:cubicBezTo>
                    <a:pt x="60210" y="20803"/>
                    <a:pt x="60210" y="20837"/>
                    <a:pt x="60210" y="20872"/>
                  </a:cubicBezTo>
                  <a:lnTo>
                    <a:pt x="57889" y="20872"/>
                  </a:lnTo>
                  <a:lnTo>
                    <a:pt x="57889" y="20768"/>
                  </a:lnTo>
                  <a:close/>
                  <a:moveTo>
                    <a:pt x="68232" y="20348"/>
                  </a:moveTo>
                  <a:cubicBezTo>
                    <a:pt x="68255" y="20348"/>
                    <a:pt x="68285" y="20356"/>
                    <a:pt x="68308" y="20356"/>
                  </a:cubicBezTo>
                  <a:cubicBezTo>
                    <a:pt x="68326" y="20390"/>
                    <a:pt x="68360" y="20407"/>
                    <a:pt x="68377" y="20442"/>
                  </a:cubicBezTo>
                  <a:cubicBezTo>
                    <a:pt x="68257" y="20545"/>
                    <a:pt x="68154" y="20717"/>
                    <a:pt x="67999" y="20751"/>
                  </a:cubicBezTo>
                  <a:cubicBezTo>
                    <a:pt x="67518" y="20889"/>
                    <a:pt x="67036" y="21061"/>
                    <a:pt x="66538" y="21061"/>
                  </a:cubicBezTo>
                  <a:cubicBezTo>
                    <a:pt x="66116" y="21069"/>
                    <a:pt x="65694" y="21072"/>
                    <a:pt x="65272" y="21072"/>
                  </a:cubicBezTo>
                  <a:cubicBezTo>
                    <a:pt x="63939" y="21072"/>
                    <a:pt x="62604" y="21039"/>
                    <a:pt x="61259" y="21026"/>
                  </a:cubicBezTo>
                  <a:cubicBezTo>
                    <a:pt x="61208" y="21009"/>
                    <a:pt x="61139" y="20992"/>
                    <a:pt x="61087" y="20975"/>
                  </a:cubicBezTo>
                  <a:cubicBezTo>
                    <a:pt x="61087" y="20940"/>
                    <a:pt x="61087" y="20906"/>
                    <a:pt x="61087" y="20889"/>
                  </a:cubicBezTo>
                  <a:cubicBezTo>
                    <a:pt x="61208" y="20854"/>
                    <a:pt x="61345" y="20820"/>
                    <a:pt x="61483" y="20820"/>
                  </a:cubicBezTo>
                  <a:cubicBezTo>
                    <a:pt x="62893" y="20837"/>
                    <a:pt x="64302" y="20872"/>
                    <a:pt x="65729" y="20872"/>
                  </a:cubicBezTo>
                  <a:cubicBezTo>
                    <a:pt x="65828" y="20873"/>
                    <a:pt x="65926" y="20875"/>
                    <a:pt x="66024" y="20875"/>
                  </a:cubicBezTo>
                  <a:cubicBezTo>
                    <a:pt x="66784" y="20875"/>
                    <a:pt x="67535" y="20797"/>
                    <a:pt x="68205" y="20356"/>
                  </a:cubicBezTo>
                  <a:cubicBezTo>
                    <a:pt x="68211" y="20350"/>
                    <a:pt x="68221" y="20348"/>
                    <a:pt x="68232" y="20348"/>
                  </a:cubicBezTo>
                  <a:close/>
                  <a:moveTo>
                    <a:pt x="36231" y="0"/>
                  </a:moveTo>
                  <a:cubicBezTo>
                    <a:pt x="35822" y="0"/>
                    <a:pt x="35413" y="32"/>
                    <a:pt x="35005" y="102"/>
                  </a:cubicBezTo>
                  <a:cubicBezTo>
                    <a:pt x="30793" y="738"/>
                    <a:pt x="28971" y="3266"/>
                    <a:pt x="28197" y="6790"/>
                  </a:cubicBezTo>
                  <a:cubicBezTo>
                    <a:pt x="28180" y="6842"/>
                    <a:pt x="28197" y="6893"/>
                    <a:pt x="28197" y="6979"/>
                  </a:cubicBezTo>
                  <a:cubicBezTo>
                    <a:pt x="28235" y="6984"/>
                    <a:pt x="28270" y="6986"/>
                    <a:pt x="28304" y="6986"/>
                  </a:cubicBezTo>
                  <a:cubicBezTo>
                    <a:pt x="28547" y="6986"/>
                    <a:pt x="28689" y="6875"/>
                    <a:pt x="28764" y="6618"/>
                  </a:cubicBezTo>
                  <a:cubicBezTo>
                    <a:pt x="28799" y="6429"/>
                    <a:pt x="28867" y="6257"/>
                    <a:pt x="28953" y="6068"/>
                  </a:cubicBezTo>
                  <a:cubicBezTo>
                    <a:pt x="29383" y="5088"/>
                    <a:pt x="29761" y="4057"/>
                    <a:pt x="30501" y="3249"/>
                  </a:cubicBezTo>
                  <a:cubicBezTo>
                    <a:pt x="31916" y="1688"/>
                    <a:pt x="33616" y="1033"/>
                    <a:pt x="35507" y="1033"/>
                  </a:cubicBezTo>
                  <a:cubicBezTo>
                    <a:pt x="36075" y="1033"/>
                    <a:pt x="36659" y="1092"/>
                    <a:pt x="37258" y="1203"/>
                  </a:cubicBezTo>
                  <a:cubicBezTo>
                    <a:pt x="37378" y="1237"/>
                    <a:pt x="37481" y="1306"/>
                    <a:pt x="37602" y="1357"/>
                  </a:cubicBezTo>
                  <a:lnTo>
                    <a:pt x="37584" y="1478"/>
                  </a:lnTo>
                  <a:cubicBezTo>
                    <a:pt x="36894" y="1331"/>
                    <a:pt x="36215" y="1247"/>
                    <a:pt x="35549" y="1247"/>
                  </a:cubicBezTo>
                  <a:cubicBezTo>
                    <a:pt x="34338" y="1247"/>
                    <a:pt x="33168" y="1523"/>
                    <a:pt x="32048" y="2200"/>
                  </a:cubicBezTo>
                  <a:cubicBezTo>
                    <a:pt x="30277" y="3266"/>
                    <a:pt x="29555" y="5002"/>
                    <a:pt x="28867" y="6859"/>
                  </a:cubicBezTo>
                  <a:cubicBezTo>
                    <a:pt x="29022" y="6825"/>
                    <a:pt x="29091" y="6808"/>
                    <a:pt x="29177" y="6808"/>
                  </a:cubicBezTo>
                  <a:cubicBezTo>
                    <a:pt x="29491" y="6754"/>
                    <a:pt x="29790" y="6727"/>
                    <a:pt x="30073" y="6727"/>
                  </a:cubicBezTo>
                  <a:cubicBezTo>
                    <a:pt x="31700" y="6727"/>
                    <a:pt x="32817" y="7607"/>
                    <a:pt x="33286" y="9335"/>
                  </a:cubicBezTo>
                  <a:cubicBezTo>
                    <a:pt x="33441" y="9919"/>
                    <a:pt x="33406" y="10556"/>
                    <a:pt x="33406" y="11175"/>
                  </a:cubicBezTo>
                  <a:cubicBezTo>
                    <a:pt x="33406" y="11536"/>
                    <a:pt x="33527" y="11742"/>
                    <a:pt x="33888" y="11845"/>
                  </a:cubicBezTo>
                  <a:cubicBezTo>
                    <a:pt x="35091" y="12189"/>
                    <a:pt x="35917" y="13014"/>
                    <a:pt x="36484" y="14097"/>
                  </a:cubicBezTo>
                  <a:cubicBezTo>
                    <a:pt x="37189" y="15438"/>
                    <a:pt x="36673" y="16848"/>
                    <a:pt x="35263" y="17398"/>
                  </a:cubicBezTo>
                  <a:cubicBezTo>
                    <a:pt x="34593" y="17656"/>
                    <a:pt x="33905" y="17863"/>
                    <a:pt x="33234" y="18052"/>
                  </a:cubicBezTo>
                  <a:cubicBezTo>
                    <a:pt x="33008" y="18118"/>
                    <a:pt x="32761" y="18144"/>
                    <a:pt x="32517" y="18144"/>
                  </a:cubicBezTo>
                  <a:cubicBezTo>
                    <a:pt x="32446" y="18144"/>
                    <a:pt x="32376" y="18142"/>
                    <a:pt x="32306" y="18138"/>
                  </a:cubicBezTo>
                  <a:cubicBezTo>
                    <a:pt x="31567" y="18103"/>
                    <a:pt x="31051" y="17622"/>
                    <a:pt x="30879" y="16866"/>
                  </a:cubicBezTo>
                  <a:cubicBezTo>
                    <a:pt x="30707" y="16092"/>
                    <a:pt x="31034" y="15370"/>
                    <a:pt x="31670" y="15026"/>
                  </a:cubicBezTo>
                  <a:cubicBezTo>
                    <a:pt x="31876" y="14905"/>
                    <a:pt x="32083" y="14734"/>
                    <a:pt x="32237" y="14544"/>
                  </a:cubicBezTo>
                  <a:cubicBezTo>
                    <a:pt x="32547" y="14132"/>
                    <a:pt x="32925" y="13857"/>
                    <a:pt x="33424" y="13719"/>
                  </a:cubicBezTo>
                  <a:cubicBezTo>
                    <a:pt x="33516" y="13698"/>
                    <a:pt x="33608" y="13688"/>
                    <a:pt x="33699" y="13688"/>
                  </a:cubicBezTo>
                  <a:cubicBezTo>
                    <a:pt x="34340" y="13688"/>
                    <a:pt x="34926" y="14192"/>
                    <a:pt x="34971" y="14854"/>
                  </a:cubicBezTo>
                  <a:cubicBezTo>
                    <a:pt x="34971" y="14957"/>
                    <a:pt x="34919" y="15060"/>
                    <a:pt x="34885" y="15163"/>
                  </a:cubicBezTo>
                  <a:lnTo>
                    <a:pt x="34799" y="15163"/>
                  </a:lnTo>
                  <a:cubicBezTo>
                    <a:pt x="34696" y="14957"/>
                    <a:pt x="34610" y="14734"/>
                    <a:pt x="34490" y="14527"/>
                  </a:cubicBezTo>
                  <a:cubicBezTo>
                    <a:pt x="34300" y="14184"/>
                    <a:pt x="34062" y="13996"/>
                    <a:pt x="33764" y="13996"/>
                  </a:cubicBezTo>
                  <a:cubicBezTo>
                    <a:pt x="33629" y="13996"/>
                    <a:pt x="33481" y="14034"/>
                    <a:pt x="33320" y="14115"/>
                  </a:cubicBezTo>
                  <a:cubicBezTo>
                    <a:pt x="33011" y="14287"/>
                    <a:pt x="32753" y="14562"/>
                    <a:pt x="32478" y="14785"/>
                  </a:cubicBezTo>
                  <a:cubicBezTo>
                    <a:pt x="32289" y="14940"/>
                    <a:pt x="32134" y="15146"/>
                    <a:pt x="31945" y="15249"/>
                  </a:cubicBezTo>
                  <a:cubicBezTo>
                    <a:pt x="31326" y="15593"/>
                    <a:pt x="31051" y="16126"/>
                    <a:pt x="31206" y="16797"/>
                  </a:cubicBezTo>
                  <a:cubicBezTo>
                    <a:pt x="31360" y="17467"/>
                    <a:pt x="31790" y="17811"/>
                    <a:pt x="32512" y="17811"/>
                  </a:cubicBezTo>
                  <a:cubicBezTo>
                    <a:pt x="32719" y="17811"/>
                    <a:pt x="32925" y="17794"/>
                    <a:pt x="33131" y="17742"/>
                  </a:cubicBezTo>
                  <a:cubicBezTo>
                    <a:pt x="33802" y="17536"/>
                    <a:pt x="34472" y="17347"/>
                    <a:pt x="35126" y="17106"/>
                  </a:cubicBezTo>
                  <a:cubicBezTo>
                    <a:pt x="36226" y="16694"/>
                    <a:pt x="36742" y="15645"/>
                    <a:pt x="36329" y="14579"/>
                  </a:cubicBezTo>
                  <a:cubicBezTo>
                    <a:pt x="35899" y="13478"/>
                    <a:pt x="35126" y="12636"/>
                    <a:pt x="33974" y="12223"/>
                  </a:cubicBezTo>
                  <a:cubicBezTo>
                    <a:pt x="33131" y="11914"/>
                    <a:pt x="33045" y="11794"/>
                    <a:pt x="33097" y="10899"/>
                  </a:cubicBezTo>
                  <a:cubicBezTo>
                    <a:pt x="33097" y="10831"/>
                    <a:pt x="33097" y="10762"/>
                    <a:pt x="33114" y="10693"/>
                  </a:cubicBezTo>
                  <a:cubicBezTo>
                    <a:pt x="33183" y="9662"/>
                    <a:pt x="32839" y="8750"/>
                    <a:pt x="32220" y="7942"/>
                  </a:cubicBezTo>
                  <a:cubicBezTo>
                    <a:pt x="31859" y="7512"/>
                    <a:pt x="31412" y="7255"/>
                    <a:pt x="30862" y="7117"/>
                  </a:cubicBezTo>
                  <a:cubicBezTo>
                    <a:pt x="30591" y="7062"/>
                    <a:pt x="30320" y="7037"/>
                    <a:pt x="30050" y="7037"/>
                  </a:cubicBezTo>
                  <a:cubicBezTo>
                    <a:pt x="29566" y="7037"/>
                    <a:pt x="29084" y="7116"/>
                    <a:pt x="28610" y="7237"/>
                  </a:cubicBezTo>
                  <a:cubicBezTo>
                    <a:pt x="26942" y="7667"/>
                    <a:pt x="25463" y="8578"/>
                    <a:pt x="23847" y="9180"/>
                  </a:cubicBezTo>
                  <a:cubicBezTo>
                    <a:pt x="23142" y="9438"/>
                    <a:pt x="22712" y="10040"/>
                    <a:pt x="22472" y="10762"/>
                  </a:cubicBezTo>
                  <a:cubicBezTo>
                    <a:pt x="22093" y="11914"/>
                    <a:pt x="22282" y="13014"/>
                    <a:pt x="22815" y="14080"/>
                  </a:cubicBezTo>
                  <a:cubicBezTo>
                    <a:pt x="22884" y="14218"/>
                    <a:pt x="22919" y="14373"/>
                    <a:pt x="22953" y="14458"/>
                  </a:cubicBezTo>
                  <a:cubicBezTo>
                    <a:pt x="22437" y="14665"/>
                    <a:pt x="21990" y="14854"/>
                    <a:pt x="21543" y="15043"/>
                  </a:cubicBezTo>
                  <a:cubicBezTo>
                    <a:pt x="21113" y="15232"/>
                    <a:pt x="20701" y="15421"/>
                    <a:pt x="20254" y="15593"/>
                  </a:cubicBezTo>
                  <a:cubicBezTo>
                    <a:pt x="19446" y="15885"/>
                    <a:pt x="18620" y="16126"/>
                    <a:pt x="17847" y="16470"/>
                  </a:cubicBezTo>
                  <a:cubicBezTo>
                    <a:pt x="16884" y="16917"/>
                    <a:pt x="16024" y="17519"/>
                    <a:pt x="15543" y="18516"/>
                  </a:cubicBezTo>
                  <a:cubicBezTo>
                    <a:pt x="15216" y="19204"/>
                    <a:pt x="15336" y="19685"/>
                    <a:pt x="16024" y="20029"/>
                  </a:cubicBezTo>
                  <a:cubicBezTo>
                    <a:pt x="16523" y="20270"/>
                    <a:pt x="17056" y="20476"/>
                    <a:pt x="17606" y="20596"/>
                  </a:cubicBezTo>
                  <a:cubicBezTo>
                    <a:pt x="19807" y="21129"/>
                    <a:pt x="22076" y="21284"/>
                    <a:pt x="24328" y="21284"/>
                  </a:cubicBezTo>
                  <a:cubicBezTo>
                    <a:pt x="24955" y="21286"/>
                    <a:pt x="25582" y="21287"/>
                    <a:pt x="26209" y="21287"/>
                  </a:cubicBezTo>
                  <a:cubicBezTo>
                    <a:pt x="31376" y="21287"/>
                    <a:pt x="36545" y="21229"/>
                    <a:pt x="41728" y="21198"/>
                  </a:cubicBezTo>
                  <a:cubicBezTo>
                    <a:pt x="42049" y="21196"/>
                    <a:pt x="42370" y="21194"/>
                    <a:pt x="42692" y="21194"/>
                  </a:cubicBezTo>
                  <a:cubicBezTo>
                    <a:pt x="44554" y="21194"/>
                    <a:pt x="46414" y="21254"/>
                    <a:pt x="48261" y="21576"/>
                  </a:cubicBezTo>
                  <a:cubicBezTo>
                    <a:pt x="49258" y="21748"/>
                    <a:pt x="50221" y="22023"/>
                    <a:pt x="51064" y="22574"/>
                  </a:cubicBezTo>
                  <a:cubicBezTo>
                    <a:pt x="51958" y="23141"/>
                    <a:pt x="52061" y="24018"/>
                    <a:pt x="51270" y="24706"/>
                  </a:cubicBezTo>
                  <a:cubicBezTo>
                    <a:pt x="50892" y="25032"/>
                    <a:pt x="50410" y="25307"/>
                    <a:pt x="49929" y="25410"/>
                  </a:cubicBezTo>
                  <a:cubicBezTo>
                    <a:pt x="48605" y="25651"/>
                    <a:pt x="47264" y="25875"/>
                    <a:pt x="45923" y="25943"/>
                  </a:cubicBezTo>
                  <a:cubicBezTo>
                    <a:pt x="43739" y="26081"/>
                    <a:pt x="41556" y="26150"/>
                    <a:pt x="39390" y="26150"/>
                  </a:cubicBezTo>
                  <a:cubicBezTo>
                    <a:pt x="34455" y="26133"/>
                    <a:pt x="29504" y="26081"/>
                    <a:pt x="24569" y="26047"/>
                  </a:cubicBezTo>
                  <a:cubicBezTo>
                    <a:pt x="21182" y="26012"/>
                    <a:pt x="17795" y="26029"/>
                    <a:pt x="14425" y="25943"/>
                  </a:cubicBezTo>
                  <a:cubicBezTo>
                    <a:pt x="12930" y="25904"/>
                    <a:pt x="11437" y="25880"/>
                    <a:pt x="9945" y="25880"/>
                  </a:cubicBezTo>
                  <a:cubicBezTo>
                    <a:pt x="7508" y="25880"/>
                    <a:pt x="5073" y="25945"/>
                    <a:pt x="2631" y="26115"/>
                  </a:cubicBezTo>
                  <a:cubicBezTo>
                    <a:pt x="1960" y="26167"/>
                    <a:pt x="1290" y="26287"/>
                    <a:pt x="636" y="26408"/>
                  </a:cubicBezTo>
                  <a:cubicBezTo>
                    <a:pt x="413" y="26442"/>
                    <a:pt x="207" y="26580"/>
                    <a:pt x="0" y="26683"/>
                  </a:cubicBezTo>
                  <a:cubicBezTo>
                    <a:pt x="17" y="26717"/>
                    <a:pt x="17" y="26769"/>
                    <a:pt x="35" y="26820"/>
                  </a:cubicBezTo>
                  <a:cubicBezTo>
                    <a:pt x="275" y="26855"/>
                    <a:pt x="533" y="26923"/>
                    <a:pt x="774" y="26941"/>
                  </a:cubicBezTo>
                  <a:cubicBezTo>
                    <a:pt x="2442" y="27061"/>
                    <a:pt x="4109" y="27181"/>
                    <a:pt x="5777" y="27302"/>
                  </a:cubicBezTo>
                  <a:cubicBezTo>
                    <a:pt x="7703" y="27439"/>
                    <a:pt x="9628" y="27594"/>
                    <a:pt x="11537" y="27697"/>
                  </a:cubicBezTo>
                  <a:cubicBezTo>
                    <a:pt x="13394" y="27800"/>
                    <a:pt x="15250" y="27852"/>
                    <a:pt x="17107" y="27921"/>
                  </a:cubicBezTo>
                  <a:cubicBezTo>
                    <a:pt x="19807" y="28041"/>
                    <a:pt x="22506" y="28179"/>
                    <a:pt x="25222" y="28230"/>
                  </a:cubicBezTo>
                  <a:cubicBezTo>
                    <a:pt x="29263" y="28299"/>
                    <a:pt x="33303" y="28316"/>
                    <a:pt x="37344" y="28316"/>
                  </a:cubicBezTo>
                  <a:cubicBezTo>
                    <a:pt x="40287" y="28316"/>
                    <a:pt x="43220" y="28294"/>
                    <a:pt x="46150" y="28294"/>
                  </a:cubicBezTo>
                  <a:cubicBezTo>
                    <a:pt x="46882" y="28294"/>
                    <a:pt x="47615" y="28296"/>
                    <a:pt x="48347" y="28299"/>
                  </a:cubicBezTo>
                  <a:cubicBezTo>
                    <a:pt x="50342" y="28299"/>
                    <a:pt x="52216" y="27886"/>
                    <a:pt x="53987" y="26975"/>
                  </a:cubicBezTo>
                  <a:cubicBezTo>
                    <a:pt x="54915" y="26494"/>
                    <a:pt x="55740" y="25858"/>
                    <a:pt x="56204" y="24860"/>
                  </a:cubicBezTo>
                  <a:cubicBezTo>
                    <a:pt x="56480" y="24259"/>
                    <a:pt x="56445" y="23708"/>
                    <a:pt x="56067" y="23158"/>
                  </a:cubicBezTo>
                  <a:cubicBezTo>
                    <a:pt x="55929" y="22952"/>
                    <a:pt x="55757" y="22746"/>
                    <a:pt x="55620" y="22522"/>
                  </a:cubicBezTo>
                  <a:cubicBezTo>
                    <a:pt x="55310" y="22041"/>
                    <a:pt x="55448" y="21628"/>
                    <a:pt x="55998" y="21456"/>
                  </a:cubicBezTo>
                  <a:cubicBezTo>
                    <a:pt x="56275" y="21379"/>
                    <a:pt x="56580" y="21316"/>
                    <a:pt x="56875" y="21316"/>
                  </a:cubicBezTo>
                  <a:cubicBezTo>
                    <a:pt x="56910" y="21316"/>
                    <a:pt x="56944" y="21317"/>
                    <a:pt x="56978" y="21319"/>
                  </a:cubicBezTo>
                  <a:cubicBezTo>
                    <a:pt x="57752" y="21319"/>
                    <a:pt x="58508" y="21387"/>
                    <a:pt x="59282" y="21404"/>
                  </a:cubicBezTo>
                  <a:cubicBezTo>
                    <a:pt x="60860" y="21416"/>
                    <a:pt x="62437" y="21436"/>
                    <a:pt x="64015" y="21436"/>
                  </a:cubicBezTo>
                  <a:cubicBezTo>
                    <a:pt x="64724" y="21436"/>
                    <a:pt x="65433" y="21432"/>
                    <a:pt x="66142" y="21422"/>
                  </a:cubicBezTo>
                  <a:cubicBezTo>
                    <a:pt x="67071" y="21422"/>
                    <a:pt x="67965" y="21147"/>
                    <a:pt x="68755" y="20631"/>
                  </a:cubicBezTo>
                  <a:cubicBezTo>
                    <a:pt x="69306" y="20287"/>
                    <a:pt x="69340" y="19857"/>
                    <a:pt x="68790" y="19513"/>
                  </a:cubicBezTo>
                  <a:cubicBezTo>
                    <a:pt x="68360" y="19238"/>
                    <a:pt x="67879" y="18980"/>
                    <a:pt x="67380" y="18911"/>
                  </a:cubicBezTo>
                  <a:cubicBezTo>
                    <a:pt x="65970" y="18705"/>
                    <a:pt x="64543" y="18619"/>
                    <a:pt x="63116" y="18464"/>
                  </a:cubicBezTo>
                  <a:cubicBezTo>
                    <a:pt x="62325" y="18379"/>
                    <a:pt x="61534" y="18275"/>
                    <a:pt x="60761" y="18103"/>
                  </a:cubicBezTo>
                  <a:cubicBezTo>
                    <a:pt x="60228" y="17983"/>
                    <a:pt x="59970" y="17570"/>
                    <a:pt x="60124" y="17141"/>
                  </a:cubicBezTo>
                  <a:cubicBezTo>
                    <a:pt x="60210" y="16883"/>
                    <a:pt x="60434" y="16608"/>
                    <a:pt x="60657" y="16487"/>
                  </a:cubicBezTo>
                  <a:cubicBezTo>
                    <a:pt x="61105" y="16264"/>
                    <a:pt x="61586" y="16161"/>
                    <a:pt x="62050" y="16006"/>
                  </a:cubicBezTo>
                  <a:cubicBezTo>
                    <a:pt x="63236" y="15628"/>
                    <a:pt x="64440" y="15284"/>
                    <a:pt x="65609" y="14871"/>
                  </a:cubicBezTo>
                  <a:cubicBezTo>
                    <a:pt x="66400" y="14579"/>
                    <a:pt x="66847" y="13943"/>
                    <a:pt x="67071" y="13152"/>
                  </a:cubicBezTo>
                  <a:cubicBezTo>
                    <a:pt x="67311" y="12292"/>
                    <a:pt x="67156" y="11450"/>
                    <a:pt x="66985" y="10607"/>
                  </a:cubicBezTo>
                  <a:cubicBezTo>
                    <a:pt x="66538" y="8338"/>
                    <a:pt x="65386" y="6584"/>
                    <a:pt x="63391" y="5380"/>
                  </a:cubicBezTo>
                  <a:cubicBezTo>
                    <a:pt x="63116" y="5226"/>
                    <a:pt x="62875" y="5019"/>
                    <a:pt x="62600" y="4848"/>
                  </a:cubicBezTo>
                  <a:cubicBezTo>
                    <a:pt x="61373" y="4057"/>
                    <a:pt x="60098" y="3685"/>
                    <a:pt x="58778" y="3685"/>
                  </a:cubicBezTo>
                  <a:cubicBezTo>
                    <a:pt x="57972" y="3685"/>
                    <a:pt x="57148" y="3824"/>
                    <a:pt x="56308" y="4091"/>
                  </a:cubicBezTo>
                  <a:cubicBezTo>
                    <a:pt x="55740" y="4280"/>
                    <a:pt x="55207" y="4521"/>
                    <a:pt x="54881" y="5105"/>
                  </a:cubicBezTo>
                  <a:cubicBezTo>
                    <a:pt x="54743" y="5346"/>
                    <a:pt x="54743" y="5535"/>
                    <a:pt x="54949" y="5742"/>
                  </a:cubicBezTo>
                  <a:cubicBezTo>
                    <a:pt x="55963" y="4890"/>
                    <a:pt x="57083" y="4506"/>
                    <a:pt x="58309" y="4506"/>
                  </a:cubicBezTo>
                  <a:cubicBezTo>
                    <a:pt x="58643" y="4506"/>
                    <a:pt x="58984" y="4534"/>
                    <a:pt x="59334" y="4590"/>
                  </a:cubicBezTo>
                  <a:cubicBezTo>
                    <a:pt x="60847" y="4813"/>
                    <a:pt x="63065" y="6085"/>
                    <a:pt x="63236" y="6893"/>
                  </a:cubicBezTo>
                  <a:cubicBezTo>
                    <a:pt x="63082" y="6790"/>
                    <a:pt x="62961" y="6722"/>
                    <a:pt x="62858" y="6618"/>
                  </a:cubicBezTo>
                  <a:cubicBezTo>
                    <a:pt x="61689" y="5535"/>
                    <a:pt x="60348" y="4882"/>
                    <a:pt x="58749" y="4744"/>
                  </a:cubicBezTo>
                  <a:cubicBezTo>
                    <a:pt x="58577" y="4730"/>
                    <a:pt x="58406" y="4723"/>
                    <a:pt x="58238" y="4723"/>
                  </a:cubicBezTo>
                  <a:cubicBezTo>
                    <a:pt x="57198" y="4723"/>
                    <a:pt x="56238" y="5004"/>
                    <a:pt x="55379" y="5656"/>
                  </a:cubicBezTo>
                  <a:cubicBezTo>
                    <a:pt x="55224" y="5793"/>
                    <a:pt x="55018" y="6034"/>
                    <a:pt x="55035" y="6206"/>
                  </a:cubicBezTo>
                  <a:cubicBezTo>
                    <a:pt x="55087" y="6979"/>
                    <a:pt x="55001" y="7770"/>
                    <a:pt x="55310" y="8510"/>
                  </a:cubicBezTo>
                  <a:cubicBezTo>
                    <a:pt x="55396" y="8699"/>
                    <a:pt x="55431" y="8922"/>
                    <a:pt x="55465" y="9146"/>
                  </a:cubicBezTo>
                  <a:cubicBezTo>
                    <a:pt x="55740" y="10607"/>
                    <a:pt x="55379" y="11467"/>
                    <a:pt x="54193" y="11983"/>
                  </a:cubicBezTo>
                  <a:cubicBezTo>
                    <a:pt x="53471" y="12292"/>
                    <a:pt x="53093" y="12774"/>
                    <a:pt x="52972" y="13513"/>
                  </a:cubicBezTo>
                  <a:cubicBezTo>
                    <a:pt x="52938" y="13650"/>
                    <a:pt x="52921" y="13771"/>
                    <a:pt x="52869" y="13908"/>
                  </a:cubicBezTo>
                  <a:cubicBezTo>
                    <a:pt x="52663" y="14648"/>
                    <a:pt x="52267" y="15232"/>
                    <a:pt x="51545" y="15576"/>
                  </a:cubicBezTo>
                  <a:cubicBezTo>
                    <a:pt x="50582" y="16023"/>
                    <a:pt x="49568" y="16195"/>
                    <a:pt x="48502" y="16229"/>
                  </a:cubicBezTo>
                  <a:cubicBezTo>
                    <a:pt x="48485" y="16230"/>
                    <a:pt x="48467" y="16230"/>
                    <a:pt x="48450" y="16230"/>
                  </a:cubicBezTo>
                  <a:cubicBezTo>
                    <a:pt x="46558" y="16230"/>
                    <a:pt x="44610" y="14367"/>
                    <a:pt x="45837" y="11931"/>
                  </a:cubicBezTo>
                  <a:cubicBezTo>
                    <a:pt x="46181" y="11243"/>
                    <a:pt x="46731" y="10865"/>
                    <a:pt x="47470" y="10796"/>
                  </a:cubicBezTo>
                  <a:cubicBezTo>
                    <a:pt x="47935" y="10745"/>
                    <a:pt x="48399" y="10693"/>
                    <a:pt x="48846" y="10538"/>
                  </a:cubicBezTo>
                  <a:cubicBezTo>
                    <a:pt x="48953" y="10506"/>
                    <a:pt x="49059" y="10489"/>
                    <a:pt x="49161" y="10489"/>
                  </a:cubicBezTo>
                  <a:cubicBezTo>
                    <a:pt x="49388" y="10489"/>
                    <a:pt x="49602" y="10573"/>
                    <a:pt x="49791" y="10762"/>
                  </a:cubicBezTo>
                  <a:cubicBezTo>
                    <a:pt x="50204" y="11192"/>
                    <a:pt x="50290" y="11828"/>
                    <a:pt x="50015" y="12361"/>
                  </a:cubicBezTo>
                  <a:cubicBezTo>
                    <a:pt x="49929" y="12533"/>
                    <a:pt x="49843" y="12705"/>
                    <a:pt x="49809" y="12894"/>
                  </a:cubicBezTo>
                  <a:cubicBezTo>
                    <a:pt x="49627" y="13651"/>
                    <a:pt x="49099" y="14088"/>
                    <a:pt x="48389" y="14088"/>
                  </a:cubicBezTo>
                  <a:cubicBezTo>
                    <a:pt x="48292" y="14088"/>
                    <a:pt x="48192" y="14079"/>
                    <a:pt x="48089" y="14063"/>
                  </a:cubicBezTo>
                  <a:cubicBezTo>
                    <a:pt x="47866" y="14029"/>
                    <a:pt x="47625" y="13977"/>
                    <a:pt x="47522" y="13650"/>
                  </a:cubicBezTo>
                  <a:lnTo>
                    <a:pt x="47522" y="13650"/>
                  </a:lnTo>
                  <a:cubicBezTo>
                    <a:pt x="47745" y="13702"/>
                    <a:pt x="47917" y="13736"/>
                    <a:pt x="48107" y="13754"/>
                  </a:cubicBezTo>
                  <a:cubicBezTo>
                    <a:pt x="48198" y="13769"/>
                    <a:pt x="48287" y="13776"/>
                    <a:pt x="48372" y="13776"/>
                  </a:cubicBezTo>
                  <a:cubicBezTo>
                    <a:pt x="48954" y="13776"/>
                    <a:pt x="49366" y="13423"/>
                    <a:pt x="49516" y="12808"/>
                  </a:cubicBezTo>
                  <a:cubicBezTo>
                    <a:pt x="49568" y="12619"/>
                    <a:pt x="49654" y="12430"/>
                    <a:pt x="49740" y="12241"/>
                  </a:cubicBezTo>
                  <a:cubicBezTo>
                    <a:pt x="49963" y="11794"/>
                    <a:pt x="49912" y="11347"/>
                    <a:pt x="49602" y="11003"/>
                  </a:cubicBezTo>
                  <a:cubicBezTo>
                    <a:pt x="49462" y="10855"/>
                    <a:pt x="49315" y="10806"/>
                    <a:pt x="49164" y="10806"/>
                  </a:cubicBezTo>
                  <a:cubicBezTo>
                    <a:pt x="48981" y="10806"/>
                    <a:pt x="48793" y="10877"/>
                    <a:pt x="48605" y="10934"/>
                  </a:cubicBezTo>
                  <a:cubicBezTo>
                    <a:pt x="48399" y="10985"/>
                    <a:pt x="48192" y="11071"/>
                    <a:pt x="47969" y="11071"/>
                  </a:cubicBezTo>
                  <a:cubicBezTo>
                    <a:pt x="46525" y="11071"/>
                    <a:pt x="45510" y="12292"/>
                    <a:pt x="45751" y="13736"/>
                  </a:cubicBezTo>
                  <a:cubicBezTo>
                    <a:pt x="45940" y="14802"/>
                    <a:pt x="46783" y="15645"/>
                    <a:pt x="47883" y="15868"/>
                  </a:cubicBezTo>
                  <a:cubicBezTo>
                    <a:pt x="48124" y="15918"/>
                    <a:pt x="48363" y="15937"/>
                    <a:pt x="48601" y="15937"/>
                  </a:cubicBezTo>
                  <a:cubicBezTo>
                    <a:pt x="49112" y="15937"/>
                    <a:pt x="49620" y="15847"/>
                    <a:pt x="50135" y="15765"/>
                  </a:cubicBezTo>
                  <a:cubicBezTo>
                    <a:pt x="51597" y="15524"/>
                    <a:pt x="52560" y="14785"/>
                    <a:pt x="52766" y="13221"/>
                  </a:cubicBezTo>
                  <a:cubicBezTo>
                    <a:pt x="52852" y="12550"/>
                    <a:pt x="53264" y="12069"/>
                    <a:pt x="53901" y="11828"/>
                  </a:cubicBezTo>
                  <a:cubicBezTo>
                    <a:pt x="54038" y="11759"/>
                    <a:pt x="54176" y="11690"/>
                    <a:pt x="54313" y="11622"/>
                  </a:cubicBezTo>
                  <a:cubicBezTo>
                    <a:pt x="54829" y="11347"/>
                    <a:pt x="55156" y="10917"/>
                    <a:pt x="55224" y="10332"/>
                  </a:cubicBezTo>
                  <a:cubicBezTo>
                    <a:pt x="55259" y="9988"/>
                    <a:pt x="55259" y="9610"/>
                    <a:pt x="55173" y="9283"/>
                  </a:cubicBezTo>
                  <a:cubicBezTo>
                    <a:pt x="54949" y="8286"/>
                    <a:pt x="54726" y="7323"/>
                    <a:pt x="54726" y="6292"/>
                  </a:cubicBezTo>
                  <a:cubicBezTo>
                    <a:pt x="54726" y="5810"/>
                    <a:pt x="54468" y="5398"/>
                    <a:pt x="54055" y="5123"/>
                  </a:cubicBezTo>
                  <a:cubicBezTo>
                    <a:pt x="53540" y="4762"/>
                    <a:pt x="53058" y="4332"/>
                    <a:pt x="52491" y="4039"/>
                  </a:cubicBezTo>
                  <a:cubicBezTo>
                    <a:pt x="51837" y="3696"/>
                    <a:pt x="51115" y="3403"/>
                    <a:pt x="50393" y="3214"/>
                  </a:cubicBezTo>
                  <a:cubicBezTo>
                    <a:pt x="50237" y="3175"/>
                    <a:pt x="50046" y="3157"/>
                    <a:pt x="49832" y="3157"/>
                  </a:cubicBezTo>
                  <a:cubicBezTo>
                    <a:pt x="48727" y="3157"/>
                    <a:pt x="47004" y="3633"/>
                    <a:pt x="46284" y="4108"/>
                  </a:cubicBezTo>
                  <a:cubicBezTo>
                    <a:pt x="45854" y="4383"/>
                    <a:pt x="45854" y="4400"/>
                    <a:pt x="46112" y="4848"/>
                  </a:cubicBezTo>
                  <a:cubicBezTo>
                    <a:pt x="46439" y="5415"/>
                    <a:pt x="46645" y="6017"/>
                    <a:pt x="46353" y="6653"/>
                  </a:cubicBezTo>
                  <a:cubicBezTo>
                    <a:pt x="46112" y="7186"/>
                    <a:pt x="45751" y="7633"/>
                    <a:pt x="45252" y="7942"/>
                  </a:cubicBezTo>
                  <a:cubicBezTo>
                    <a:pt x="44513" y="8372"/>
                    <a:pt x="43774" y="8785"/>
                    <a:pt x="43017" y="9146"/>
                  </a:cubicBezTo>
                  <a:cubicBezTo>
                    <a:pt x="42660" y="9324"/>
                    <a:pt x="42320" y="9413"/>
                    <a:pt x="42004" y="9413"/>
                  </a:cubicBezTo>
                  <a:cubicBezTo>
                    <a:pt x="41437" y="9413"/>
                    <a:pt x="40945" y="9130"/>
                    <a:pt x="40559" y="8578"/>
                  </a:cubicBezTo>
                  <a:cubicBezTo>
                    <a:pt x="40077" y="7908"/>
                    <a:pt x="40180" y="7237"/>
                    <a:pt x="40885" y="6790"/>
                  </a:cubicBezTo>
                  <a:cubicBezTo>
                    <a:pt x="41246" y="6567"/>
                    <a:pt x="41436" y="6309"/>
                    <a:pt x="41556" y="5896"/>
                  </a:cubicBezTo>
                  <a:cubicBezTo>
                    <a:pt x="41744" y="5300"/>
                    <a:pt x="42257" y="4971"/>
                    <a:pt x="42780" y="4971"/>
                  </a:cubicBezTo>
                  <a:cubicBezTo>
                    <a:pt x="43118" y="4971"/>
                    <a:pt x="43460" y="5108"/>
                    <a:pt x="43722" y="5398"/>
                  </a:cubicBezTo>
                  <a:cubicBezTo>
                    <a:pt x="43808" y="5484"/>
                    <a:pt x="43843" y="5621"/>
                    <a:pt x="43911" y="5742"/>
                  </a:cubicBezTo>
                  <a:cubicBezTo>
                    <a:pt x="43877" y="5759"/>
                    <a:pt x="43860" y="5793"/>
                    <a:pt x="43825" y="5810"/>
                  </a:cubicBezTo>
                  <a:cubicBezTo>
                    <a:pt x="43705" y="5724"/>
                    <a:pt x="43585" y="5656"/>
                    <a:pt x="43482" y="5570"/>
                  </a:cubicBezTo>
                  <a:cubicBezTo>
                    <a:pt x="43253" y="5373"/>
                    <a:pt x="42999" y="5279"/>
                    <a:pt x="42757" y="5279"/>
                  </a:cubicBezTo>
                  <a:cubicBezTo>
                    <a:pt x="42345" y="5279"/>
                    <a:pt x="41972" y="5552"/>
                    <a:pt x="41831" y="6051"/>
                  </a:cubicBezTo>
                  <a:cubicBezTo>
                    <a:pt x="41711" y="6498"/>
                    <a:pt x="41504" y="6773"/>
                    <a:pt x="41109" y="7014"/>
                  </a:cubicBezTo>
                  <a:cubicBezTo>
                    <a:pt x="40524" y="7323"/>
                    <a:pt x="40438" y="7822"/>
                    <a:pt x="40765" y="8338"/>
                  </a:cubicBezTo>
                  <a:cubicBezTo>
                    <a:pt x="41102" y="8833"/>
                    <a:pt x="41521" y="9092"/>
                    <a:pt x="42020" y="9092"/>
                  </a:cubicBezTo>
                  <a:cubicBezTo>
                    <a:pt x="42284" y="9092"/>
                    <a:pt x="42571" y="9019"/>
                    <a:pt x="42880" y="8871"/>
                  </a:cubicBezTo>
                  <a:cubicBezTo>
                    <a:pt x="43619" y="8510"/>
                    <a:pt x="44393" y="8149"/>
                    <a:pt x="45063" y="7684"/>
                  </a:cubicBezTo>
                  <a:cubicBezTo>
                    <a:pt x="46267" y="6859"/>
                    <a:pt x="46473" y="5965"/>
                    <a:pt x="45785" y="4865"/>
                  </a:cubicBezTo>
                  <a:cubicBezTo>
                    <a:pt x="45631" y="4624"/>
                    <a:pt x="45562" y="4297"/>
                    <a:pt x="45528" y="4005"/>
                  </a:cubicBezTo>
                  <a:cubicBezTo>
                    <a:pt x="45426" y="2969"/>
                    <a:pt x="44754" y="2303"/>
                    <a:pt x="43727" y="2303"/>
                  </a:cubicBezTo>
                  <a:cubicBezTo>
                    <a:pt x="43714" y="2303"/>
                    <a:pt x="43701" y="2303"/>
                    <a:pt x="43688" y="2303"/>
                  </a:cubicBezTo>
                  <a:cubicBezTo>
                    <a:pt x="43327" y="2320"/>
                    <a:pt x="42966" y="2389"/>
                    <a:pt x="42605" y="2475"/>
                  </a:cubicBezTo>
                  <a:cubicBezTo>
                    <a:pt x="42457" y="2509"/>
                    <a:pt x="42315" y="2526"/>
                    <a:pt x="42178" y="2526"/>
                  </a:cubicBezTo>
                  <a:cubicBezTo>
                    <a:pt x="41762" y="2526"/>
                    <a:pt x="41399" y="2365"/>
                    <a:pt x="41075" y="2028"/>
                  </a:cubicBezTo>
                  <a:cubicBezTo>
                    <a:pt x="40937" y="1890"/>
                    <a:pt x="40799" y="1753"/>
                    <a:pt x="40662" y="1615"/>
                  </a:cubicBezTo>
                  <a:cubicBezTo>
                    <a:pt x="39819" y="824"/>
                    <a:pt x="38857" y="274"/>
                    <a:pt x="37705" y="119"/>
                  </a:cubicBezTo>
                  <a:cubicBezTo>
                    <a:pt x="37209" y="45"/>
                    <a:pt x="36719" y="0"/>
                    <a:pt x="36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7" name="Google Shape;5117;p43"/>
            <p:cNvSpPr/>
            <p:nvPr/>
          </p:nvSpPr>
          <p:spPr>
            <a:xfrm>
              <a:off x="4114100" y="705325"/>
              <a:ext cx="1203975" cy="1113850"/>
            </a:xfrm>
            <a:custGeom>
              <a:avLst/>
              <a:gdLst/>
              <a:ahLst/>
              <a:cxnLst/>
              <a:rect l="l" t="t" r="r" b="b"/>
              <a:pathLst>
                <a:path w="48159" h="44554" extrusionOk="0">
                  <a:moveTo>
                    <a:pt x="20271" y="1462"/>
                  </a:moveTo>
                  <a:lnTo>
                    <a:pt x="20271" y="1462"/>
                  </a:lnTo>
                  <a:cubicBezTo>
                    <a:pt x="20391" y="1514"/>
                    <a:pt x="20529" y="1531"/>
                    <a:pt x="20615" y="1600"/>
                  </a:cubicBezTo>
                  <a:cubicBezTo>
                    <a:pt x="21492" y="2270"/>
                    <a:pt x="22489" y="2717"/>
                    <a:pt x="23520" y="3113"/>
                  </a:cubicBezTo>
                  <a:cubicBezTo>
                    <a:pt x="25790" y="3990"/>
                    <a:pt x="26546" y="5847"/>
                    <a:pt x="26306" y="8099"/>
                  </a:cubicBezTo>
                  <a:cubicBezTo>
                    <a:pt x="26288" y="8254"/>
                    <a:pt x="26185" y="8408"/>
                    <a:pt x="26134" y="8546"/>
                  </a:cubicBezTo>
                  <a:cubicBezTo>
                    <a:pt x="26099" y="8529"/>
                    <a:pt x="26048" y="8529"/>
                    <a:pt x="26013" y="8512"/>
                  </a:cubicBezTo>
                  <a:cubicBezTo>
                    <a:pt x="26048" y="8340"/>
                    <a:pt x="26082" y="8185"/>
                    <a:pt x="26099" y="8013"/>
                  </a:cubicBezTo>
                  <a:cubicBezTo>
                    <a:pt x="26357" y="5692"/>
                    <a:pt x="25429" y="4007"/>
                    <a:pt x="23331" y="3250"/>
                  </a:cubicBezTo>
                  <a:cubicBezTo>
                    <a:pt x="22248" y="2855"/>
                    <a:pt x="21268" y="2305"/>
                    <a:pt x="20340" y="1651"/>
                  </a:cubicBezTo>
                  <a:cubicBezTo>
                    <a:pt x="20305" y="1617"/>
                    <a:pt x="20271" y="1566"/>
                    <a:pt x="20271" y="1462"/>
                  </a:cubicBezTo>
                  <a:close/>
                  <a:moveTo>
                    <a:pt x="17393" y="983"/>
                  </a:moveTo>
                  <a:cubicBezTo>
                    <a:pt x="17831" y="983"/>
                    <a:pt x="18275" y="1014"/>
                    <a:pt x="18723" y="1067"/>
                  </a:cubicBezTo>
                  <a:cubicBezTo>
                    <a:pt x="18827" y="1084"/>
                    <a:pt x="18930" y="1136"/>
                    <a:pt x="19033" y="1153"/>
                  </a:cubicBezTo>
                  <a:cubicBezTo>
                    <a:pt x="19033" y="1204"/>
                    <a:pt x="19033" y="1239"/>
                    <a:pt x="19033" y="1273"/>
                  </a:cubicBezTo>
                  <a:cubicBezTo>
                    <a:pt x="18809" y="1256"/>
                    <a:pt x="18569" y="1273"/>
                    <a:pt x="18345" y="1239"/>
                  </a:cubicBezTo>
                  <a:cubicBezTo>
                    <a:pt x="18092" y="1207"/>
                    <a:pt x="17840" y="1193"/>
                    <a:pt x="17589" y="1193"/>
                  </a:cubicBezTo>
                  <a:cubicBezTo>
                    <a:pt x="17022" y="1193"/>
                    <a:pt x="16458" y="1264"/>
                    <a:pt x="15887" y="1359"/>
                  </a:cubicBezTo>
                  <a:cubicBezTo>
                    <a:pt x="14580" y="1566"/>
                    <a:pt x="13583" y="2322"/>
                    <a:pt x="12637" y="3182"/>
                  </a:cubicBezTo>
                  <a:cubicBezTo>
                    <a:pt x="11072" y="4626"/>
                    <a:pt x="10058" y="6380"/>
                    <a:pt x="9886" y="8546"/>
                  </a:cubicBezTo>
                  <a:cubicBezTo>
                    <a:pt x="9869" y="8752"/>
                    <a:pt x="9869" y="8959"/>
                    <a:pt x="9869" y="9165"/>
                  </a:cubicBezTo>
                  <a:cubicBezTo>
                    <a:pt x="9886" y="9371"/>
                    <a:pt x="9903" y="9560"/>
                    <a:pt x="9938" y="9767"/>
                  </a:cubicBezTo>
                  <a:cubicBezTo>
                    <a:pt x="9886" y="9767"/>
                    <a:pt x="9817" y="9767"/>
                    <a:pt x="9766" y="9784"/>
                  </a:cubicBezTo>
                  <a:cubicBezTo>
                    <a:pt x="9766" y="9320"/>
                    <a:pt x="9714" y="8855"/>
                    <a:pt x="9766" y="8408"/>
                  </a:cubicBezTo>
                  <a:cubicBezTo>
                    <a:pt x="10007" y="5761"/>
                    <a:pt x="11382" y="3801"/>
                    <a:pt x="13445" y="2219"/>
                  </a:cubicBezTo>
                  <a:cubicBezTo>
                    <a:pt x="14652" y="1301"/>
                    <a:pt x="15988" y="983"/>
                    <a:pt x="17393" y="983"/>
                  </a:cubicBezTo>
                  <a:close/>
                  <a:moveTo>
                    <a:pt x="25240" y="6173"/>
                  </a:moveTo>
                  <a:cubicBezTo>
                    <a:pt x="25308" y="6414"/>
                    <a:pt x="25412" y="6655"/>
                    <a:pt x="25446" y="6895"/>
                  </a:cubicBezTo>
                  <a:cubicBezTo>
                    <a:pt x="25566" y="7703"/>
                    <a:pt x="25412" y="8494"/>
                    <a:pt x="25222" y="9268"/>
                  </a:cubicBezTo>
                  <a:cubicBezTo>
                    <a:pt x="25136" y="9578"/>
                    <a:pt x="24930" y="9853"/>
                    <a:pt x="24569" y="9990"/>
                  </a:cubicBezTo>
                  <a:cubicBezTo>
                    <a:pt x="25343" y="8804"/>
                    <a:pt x="25480" y="7532"/>
                    <a:pt x="25068" y="6190"/>
                  </a:cubicBezTo>
                  <a:cubicBezTo>
                    <a:pt x="25136" y="6190"/>
                    <a:pt x="25188" y="6173"/>
                    <a:pt x="25240" y="6173"/>
                  </a:cubicBezTo>
                  <a:close/>
                  <a:moveTo>
                    <a:pt x="3456" y="12724"/>
                  </a:moveTo>
                  <a:cubicBezTo>
                    <a:pt x="3078" y="13154"/>
                    <a:pt x="2682" y="13601"/>
                    <a:pt x="2287" y="14048"/>
                  </a:cubicBezTo>
                  <a:cubicBezTo>
                    <a:pt x="2201" y="13566"/>
                    <a:pt x="2975" y="12724"/>
                    <a:pt x="3456" y="12724"/>
                  </a:cubicBezTo>
                  <a:close/>
                  <a:moveTo>
                    <a:pt x="1874" y="14993"/>
                  </a:moveTo>
                  <a:cubicBezTo>
                    <a:pt x="1909" y="15011"/>
                    <a:pt x="1943" y="15028"/>
                    <a:pt x="1977" y="15045"/>
                  </a:cubicBezTo>
                  <a:cubicBezTo>
                    <a:pt x="1840" y="15320"/>
                    <a:pt x="1737" y="15612"/>
                    <a:pt x="1565" y="15853"/>
                  </a:cubicBezTo>
                  <a:cubicBezTo>
                    <a:pt x="1238" y="16317"/>
                    <a:pt x="929" y="16781"/>
                    <a:pt x="860" y="17366"/>
                  </a:cubicBezTo>
                  <a:cubicBezTo>
                    <a:pt x="825" y="17693"/>
                    <a:pt x="894" y="18037"/>
                    <a:pt x="911" y="18363"/>
                  </a:cubicBezTo>
                  <a:cubicBezTo>
                    <a:pt x="929" y="18518"/>
                    <a:pt x="980" y="18673"/>
                    <a:pt x="997" y="18810"/>
                  </a:cubicBezTo>
                  <a:cubicBezTo>
                    <a:pt x="963" y="18827"/>
                    <a:pt x="929" y="18845"/>
                    <a:pt x="894" y="18862"/>
                  </a:cubicBezTo>
                  <a:cubicBezTo>
                    <a:pt x="825" y="18776"/>
                    <a:pt x="739" y="18690"/>
                    <a:pt x="688" y="18570"/>
                  </a:cubicBezTo>
                  <a:cubicBezTo>
                    <a:pt x="310" y="17710"/>
                    <a:pt x="636" y="16953"/>
                    <a:pt x="1066" y="16214"/>
                  </a:cubicBezTo>
                  <a:cubicBezTo>
                    <a:pt x="1272" y="15836"/>
                    <a:pt x="1513" y="15475"/>
                    <a:pt x="1737" y="15097"/>
                  </a:cubicBezTo>
                  <a:cubicBezTo>
                    <a:pt x="1771" y="15045"/>
                    <a:pt x="1840" y="15028"/>
                    <a:pt x="1874" y="14993"/>
                  </a:cubicBezTo>
                  <a:close/>
                  <a:moveTo>
                    <a:pt x="2304" y="16059"/>
                  </a:moveTo>
                  <a:lnTo>
                    <a:pt x="2304" y="16059"/>
                  </a:lnTo>
                  <a:cubicBezTo>
                    <a:pt x="1719" y="16953"/>
                    <a:pt x="1565" y="17933"/>
                    <a:pt x="1857" y="18982"/>
                  </a:cubicBezTo>
                  <a:cubicBezTo>
                    <a:pt x="1427" y="18707"/>
                    <a:pt x="1462" y="18277"/>
                    <a:pt x="1496" y="17899"/>
                  </a:cubicBezTo>
                  <a:cubicBezTo>
                    <a:pt x="1548" y="17194"/>
                    <a:pt x="1668" y="16506"/>
                    <a:pt x="2304" y="16059"/>
                  </a:cubicBezTo>
                  <a:close/>
                  <a:moveTo>
                    <a:pt x="23641" y="17830"/>
                  </a:moveTo>
                  <a:cubicBezTo>
                    <a:pt x="23675" y="17865"/>
                    <a:pt x="23709" y="17899"/>
                    <a:pt x="23727" y="17916"/>
                  </a:cubicBezTo>
                  <a:cubicBezTo>
                    <a:pt x="23022" y="19309"/>
                    <a:pt x="23159" y="20616"/>
                    <a:pt x="24174" y="21836"/>
                  </a:cubicBezTo>
                  <a:cubicBezTo>
                    <a:pt x="24139" y="21871"/>
                    <a:pt x="24122" y="21905"/>
                    <a:pt x="24088" y="21922"/>
                  </a:cubicBezTo>
                  <a:cubicBezTo>
                    <a:pt x="23950" y="21819"/>
                    <a:pt x="23761" y="21733"/>
                    <a:pt x="23658" y="21596"/>
                  </a:cubicBezTo>
                  <a:cubicBezTo>
                    <a:pt x="23108" y="20891"/>
                    <a:pt x="23005" y="20048"/>
                    <a:pt x="23090" y="19188"/>
                  </a:cubicBezTo>
                  <a:cubicBezTo>
                    <a:pt x="23125" y="18913"/>
                    <a:pt x="23176" y="18621"/>
                    <a:pt x="23280" y="18363"/>
                  </a:cubicBezTo>
                  <a:cubicBezTo>
                    <a:pt x="23366" y="18174"/>
                    <a:pt x="23520" y="18002"/>
                    <a:pt x="23641" y="17830"/>
                  </a:cubicBezTo>
                  <a:close/>
                  <a:moveTo>
                    <a:pt x="24552" y="22129"/>
                  </a:moveTo>
                  <a:lnTo>
                    <a:pt x="24552" y="22129"/>
                  </a:lnTo>
                  <a:cubicBezTo>
                    <a:pt x="25085" y="22214"/>
                    <a:pt x="25549" y="22369"/>
                    <a:pt x="26013" y="22369"/>
                  </a:cubicBezTo>
                  <a:cubicBezTo>
                    <a:pt x="26821" y="22352"/>
                    <a:pt x="27612" y="22266"/>
                    <a:pt x="28420" y="22197"/>
                  </a:cubicBezTo>
                  <a:cubicBezTo>
                    <a:pt x="28573" y="22184"/>
                    <a:pt x="28723" y="22177"/>
                    <a:pt x="28871" y="22177"/>
                  </a:cubicBezTo>
                  <a:cubicBezTo>
                    <a:pt x="29674" y="22177"/>
                    <a:pt x="30409" y="22387"/>
                    <a:pt x="31034" y="22954"/>
                  </a:cubicBezTo>
                  <a:cubicBezTo>
                    <a:pt x="31154" y="23057"/>
                    <a:pt x="31206" y="23212"/>
                    <a:pt x="31292" y="23349"/>
                  </a:cubicBezTo>
                  <a:cubicBezTo>
                    <a:pt x="31257" y="23366"/>
                    <a:pt x="31240" y="23384"/>
                    <a:pt x="31206" y="23401"/>
                  </a:cubicBezTo>
                  <a:cubicBezTo>
                    <a:pt x="31154" y="23384"/>
                    <a:pt x="31085" y="23366"/>
                    <a:pt x="31034" y="23332"/>
                  </a:cubicBezTo>
                  <a:cubicBezTo>
                    <a:pt x="30388" y="22660"/>
                    <a:pt x="29611" y="22432"/>
                    <a:pt x="28772" y="22432"/>
                  </a:cubicBezTo>
                  <a:cubicBezTo>
                    <a:pt x="28517" y="22432"/>
                    <a:pt x="28256" y="22453"/>
                    <a:pt x="27991" y="22490"/>
                  </a:cubicBezTo>
                  <a:cubicBezTo>
                    <a:pt x="27453" y="22559"/>
                    <a:pt x="26922" y="22617"/>
                    <a:pt x="26390" y="22617"/>
                  </a:cubicBezTo>
                  <a:cubicBezTo>
                    <a:pt x="26002" y="22617"/>
                    <a:pt x="25614" y="22586"/>
                    <a:pt x="25222" y="22507"/>
                  </a:cubicBezTo>
                  <a:cubicBezTo>
                    <a:pt x="24982" y="22472"/>
                    <a:pt x="24689" y="22455"/>
                    <a:pt x="24552" y="22129"/>
                  </a:cubicBezTo>
                  <a:close/>
                  <a:moveTo>
                    <a:pt x="25687" y="35745"/>
                  </a:moveTo>
                  <a:cubicBezTo>
                    <a:pt x="26495" y="35831"/>
                    <a:pt x="27303" y="35900"/>
                    <a:pt x="28111" y="36003"/>
                  </a:cubicBezTo>
                  <a:cubicBezTo>
                    <a:pt x="28799" y="36089"/>
                    <a:pt x="29400" y="36382"/>
                    <a:pt x="29796" y="37001"/>
                  </a:cubicBezTo>
                  <a:cubicBezTo>
                    <a:pt x="29985" y="37293"/>
                    <a:pt x="30088" y="37602"/>
                    <a:pt x="29933" y="37946"/>
                  </a:cubicBezTo>
                  <a:cubicBezTo>
                    <a:pt x="29916" y="37981"/>
                    <a:pt x="29899" y="37998"/>
                    <a:pt x="29865" y="38015"/>
                  </a:cubicBezTo>
                  <a:cubicBezTo>
                    <a:pt x="29847" y="38032"/>
                    <a:pt x="29830" y="38032"/>
                    <a:pt x="29779" y="38049"/>
                  </a:cubicBezTo>
                  <a:cubicBezTo>
                    <a:pt x="29572" y="36863"/>
                    <a:pt x="29142" y="36416"/>
                    <a:pt x="27905" y="36210"/>
                  </a:cubicBezTo>
                  <a:cubicBezTo>
                    <a:pt x="27337" y="36124"/>
                    <a:pt x="26770" y="36072"/>
                    <a:pt x="26202" y="36003"/>
                  </a:cubicBezTo>
                  <a:cubicBezTo>
                    <a:pt x="26013" y="35969"/>
                    <a:pt x="25824" y="35917"/>
                    <a:pt x="25618" y="35866"/>
                  </a:cubicBezTo>
                  <a:cubicBezTo>
                    <a:pt x="25669" y="35780"/>
                    <a:pt x="25687" y="35745"/>
                    <a:pt x="25687" y="35745"/>
                  </a:cubicBezTo>
                  <a:close/>
                  <a:moveTo>
                    <a:pt x="29297" y="38686"/>
                  </a:moveTo>
                  <a:lnTo>
                    <a:pt x="29297" y="38686"/>
                  </a:lnTo>
                  <a:cubicBezTo>
                    <a:pt x="29314" y="39047"/>
                    <a:pt x="29108" y="39253"/>
                    <a:pt x="28833" y="39356"/>
                  </a:cubicBezTo>
                  <a:cubicBezTo>
                    <a:pt x="28300" y="39545"/>
                    <a:pt x="27767" y="39734"/>
                    <a:pt x="27217" y="39820"/>
                  </a:cubicBezTo>
                  <a:cubicBezTo>
                    <a:pt x="26392" y="39975"/>
                    <a:pt x="25790" y="40388"/>
                    <a:pt x="25480" y="41179"/>
                  </a:cubicBezTo>
                  <a:cubicBezTo>
                    <a:pt x="25307" y="41621"/>
                    <a:pt x="25104" y="41802"/>
                    <a:pt x="24832" y="41802"/>
                  </a:cubicBezTo>
                  <a:cubicBezTo>
                    <a:pt x="24808" y="41802"/>
                    <a:pt x="24783" y="41800"/>
                    <a:pt x="24758" y="41797"/>
                  </a:cubicBezTo>
                  <a:cubicBezTo>
                    <a:pt x="24982" y="41419"/>
                    <a:pt x="25205" y="41024"/>
                    <a:pt x="25446" y="40646"/>
                  </a:cubicBezTo>
                  <a:cubicBezTo>
                    <a:pt x="25790" y="40078"/>
                    <a:pt x="26323" y="39769"/>
                    <a:pt x="26976" y="39648"/>
                  </a:cubicBezTo>
                  <a:cubicBezTo>
                    <a:pt x="27217" y="39597"/>
                    <a:pt x="27475" y="39580"/>
                    <a:pt x="27715" y="39528"/>
                  </a:cubicBezTo>
                  <a:cubicBezTo>
                    <a:pt x="28317" y="39390"/>
                    <a:pt x="28919" y="39253"/>
                    <a:pt x="29297" y="38686"/>
                  </a:cubicBezTo>
                  <a:close/>
                  <a:moveTo>
                    <a:pt x="17091" y="0"/>
                  </a:moveTo>
                  <a:cubicBezTo>
                    <a:pt x="16793" y="0"/>
                    <a:pt x="16494" y="6"/>
                    <a:pt x="16196" y="18"/>
                  </a:cubicBezTo>
                  <a:cubicBezTo>
                    <a:pt x="14133" y="104"/>
                    <a:pt x="12396" y="964"/>
                    <a:pt x="11021" y="2477"/>
                  </a:cubicBezTo>
                  <a:cubicBezTo>
                    <a:pt x="9422" y="4230"/>
                    <a:pt x="8665" y="6311"/>
                    <a:pt x="8906" y="8701"/>
                  </a:cubicBezTo>
                  <a:cubicBezTo>
                    <a:pt x="8958" y="9285"/>
                    <a:pt x="9164" y="9853"/>
                    <a:pt x="9302" y="10420"/>
                  </a:cubicBezTo>
                  <a:cubicBezTo>
                    <a:pt x="9346" y="10597"/>
                    <a:pt x="9453" y="10647"/>
                    <a:pt x="9613" y="10647"/>
                  </a:cubicBezTo>
                  <a:cubicBezTo>
                    <a:pt x="9640" y="10647"/>
                    <a:pt x="9668" y="10646"/>
                    <a:pt x="9697" y="10644"/>
                  </a:cubicBezTo>
                  <a:cubicBezTo>
                    <a:pt x="9854" y="10622"/>
                    <a:pt x="10008" y="10611"/>
                    <a:pt x="10161" y="10611"/>
                  </a:cubicBezTo>
                  <a:cubicBezTo>
                    <a:pt x="10612" y="10611"/>
                    <a:pt x="11049" y="10704"/>
                    <a:pt x="11485" y="10884"/>
                  </a:cubicBezTo>
                  <a:cubicBezTo>
                    <a:pt x="12053" y="11125"/>
                    <a:pt x="12414" y="11538"/>
                    <a:pt x="12585" y="12122"/>
                  </a:cubicBezTo>
                  <a:cubicBezTo>
                    <a:pt x="12809" y="12913"/>
                    <a:pt x="13033" y="13704"/>
                    <a:pt x="13239" y="14495"/>
                  </a:cubicBezTo>
                  <a:cubicBezTo>
                    <a:pt x="13411" y="15079"/>
                    <a:pt x="13273" y="15612"/>
                    <a:pt x="12895" y="16077"/>
                  </a:cubicBezTo>
                  <a:cubicBezTo>
                    <a:pt x="12237" y="16888"/>
                    <a:pt x="11374" y="17208"/>
                    <a:pt x="10404" y="17208"/>
                  </a:cubicBezTo>
                  <a:cubicBezTo>
                    <a:pt x="10285" y="17208"/>
                    <a:pt x="10164" y="17204"/>
                    <a:pt x="10041" y="17194"/>
                  </a:cubicBezTo>
                  <a:cubicBezTo>
                    <a:pt x="9250" y="17143"/>
                    <a:pt x="8648" y="16455"/>
                    <a:pt x="8751" y="15750"/>
                  </a:cubicBezTo>
                  <a:cubicBezTo>
                    <a:pt x="8786" y="15578"/>
                    <a:pt x="8734" y="15406"/>
                    <a:pt x="8683" y="15234"/>
                  </a:cubicBezTo>
                  <a:cubicBezTo>
                    <a:pt x="8562" y="14753"/>
                    <a:pt x="8769" y="14271"/>
                    <a:pt x="9284" y="13945"/>
                  </a:cubicBezTo>
                  <a:cubicBezTo>
                    <a:pt x="9573" y="13755"/>
                    <a:pt x="9843" y="13660"/>
                    <a:pt x="10092" y="13660"/>
                  </a:cubicBezTo>
                  <a:cubicBezTo>
                    <a:pt x="10316" y="13660"/>
                    <a:pt x="10524" y="13738"/>
                    <a:pt x="10711" y="13893"/>
                  </a:cubicBezTo>
                  <a:cubicBezTo>
                    <a:pt x="10815" y="13979"/>
                    <a:pt x="10849" y="14134"/>
                    <a:pt x="10918" y="14254"/>
                  </a:cubicBezTo>
                  <a:cubicBezTo>
                    <a:pt x="10797" y="14202"/>
                    <a:pt x="10660" y="14202"/>
                    <a:pt x="10557" y="14134"/>
                  </a:cubicBezTo>
                  <a:cubicBezTo>
                    <a:pt x="10385" y="14025"/>
                    <a:pt x="10221" y="13969"/>
                    <a:pt x="10053" y="13969"/>
                  </a:cubicBezTo>
                  <a:cubicBezTo>
                    <a:pt x="9849" y="13969"/>
                    <a:pt x="9640" y="14050"/>
                    <a:pt x="9405" y="14220"/>
                  </a:cubicBezTo>
                  <a:cubicBezTo>
                    <a:pt x="8992" y="14512"/>
                    <a:pt x="8872" y="14804"/>
                    <a:pt x="8992" y="15234"/>
                  </a:cubicBezTo>
                  <a:cubicBezTo>
                    <a:pt x="9027" y="15389"/>
                    <a:pt x="9078" y="15561"/>
                    <a:pt x="9044" y="15715"/>
                  </a:cubicBezTo>
                  <a:cubicBezTo>
                    <a:pt x="8906" y="16266"/>
                    <a:pt x="9439" y="16799"/>
                    <a:pt x="9972" y="16885"/>
                  </a:cubicBezTo>
                  <a:cubicBezTo>
                    <a:pt x="10140" y="16907"/>
                    <a:pt x="10305" y="16919"/>
                    <a:pt x="10467" y="16919"/>
                  </a:cubicBezTo>
                  <a:cubicBezTo>
                    <a:pt x="11037" y="16919"/>
                    <a:pt x="11574" y="16772"/>
                    <a:pt x="12070" y="16438"/>
                  </a:cubicBezTo>
                  <a:cubicBezTo>
                    <a:pt x="12998" y="15819"/>
                    <a:pt x="13187" y="15200"/>
                    <a:pt x="12843" y="14134"/>
                  </a:cubicBezTo>
                  <a:cubicBezTo>
                    <a:pt x="12654" y="13566"/>
                    <a:pt x="12500" y="12999"/>
                    <a:pt x="12379" y="12414"/>
                  </a:cubicBezTo>
                  <a:cubicBezTo>
                    <a:pt x="12207" y="11692"/>
                    <a:pt x="11795" y="11245"/>
                    <a:pt x="11090" y="11039"/>
                  </a:cubicBezTo>
                  <a:cubicBezTo>
                    <a:pt x="10727" y="10936"/>
                    <a:pt x="10373" y="10884"/>
                    <a:pt x="10026" y="10884"/>
                  </a:cubicBezTo>
                  <a:cubicBezTo>
                    <a:pt x="9387" y="10884"/>
                    <a:pt x="8775" y="11060"/>
                    <a:pt x="8184" y="11417"/>
                  </a:cubicBezTo>
                  <a:cubicBezTo>
                    <a:pt x="7814" y="11626"/>
                    <a:pt x="7454" y="11740"/>
                    <a:pt x="7085" y="11740"/>
                  </a:cubicBezTo>
                  <a:cubicBezTo>
                    <a:pt x="6785" y="11740"/>
                    <a:pt x="6479" y="11665"/>
                    <a:pt x="6155" y="11503"/>
                  </a:cubicBezTo>
                  <a:cubicBezTo>
                    <a:pt x="5782" y="11317"/>
                    <a:pt x="5359" y="11228"/>
                    <a:pt x="4927" y="11228"/>
                  </a:cubicBezTo>
                  <a:cubicBezTo>
                    <a:pt x="4006" y="11228"/>
                    <a:pt x="3050" y="11631"/>
                    <a:pt x="2476" y="12346"/>
                  </a:cubicBezTo>
                  <a:cubicBezTo>
                    <a:pt x="1926" y="12999"/>
                    <a:pt x="1479" y="13704"/>
                    <a:pt x="1238" y="14546"/>
                  </a:cubicBezTo>
                  <a:cubicBezTo>
                    <a:pt x="1169" y="14856"/>
                    <a:pt x="1015" y="15148"/>
                    <a:pt x="825" y="15406"/>
                  </a:cubicBezTo>
                  <a:cubicBezTo>
                    <a:pt x="206" y="16248"/>
                    <a:pt x="0" y="17177"/>
                    <a:pt x="138" y="18191"/>
                  </a:cubicBezTo>
                  <a:cubicBezTo>
                    <a:pt x="189" y="18501"/>
                    <a:pt x="327" y="18690"/>
                    <a:pt x="585" y="18827"/>
                  </a:cubicBezTo>
                  <a:cubicBezTo>
                    <a:pt x="946" y="19034"/>
                    <a:pt x="1324" y="19257"/>
                    <a:pt x="1668" y="19481"/>
                  </a:cubicBezTo>
                  <a:cubicBezTo>
                    <a:pt x="2115" y="19790"/>
                    <a:pt x="2562" y="20117"/>
                    <a:pt x="3026" y="20461"/>
                  </a:cubicBezTo>
                  <a:cubicBezTo>
                    <a:pt x="3250" y="19807"/>
                    <a:pt x="3783" y="19481"/>
                    <a:pt x="4350" y="19257"/>
                  </a:cubicBezTo>
                  <a:cubicBezTo>
                    <a:pt x="5249" y="18908"/>
                    <a:pt x="6176" y="18703"/>
                    <a:pt x="7117" y="18703"/>
                  </a:cubicBezTo>
                  <a:cubicBezTo>
                    <a:pt x="7471" y="18703"/>
                    <a:pt x="7827" y="18732"/>
                    <a:pt x="8184" y="18793"/>
                  </a:cubicBezTo>
                  <a:cubicBezTo>
                    <a:pt x="10522" y="19154"/>
                    <a:pt x="12362" y="20444"/>
                    <a:pt x="13961" y="22094"/>
                  </a:cubicBezTo>
                  <a:cubicBezTo>
                    <a:pt x="15319" y="23521"/>
                    <a:pt x="15801" y="25361"/>
                    <a:pt x="15955" y="27269"/>
                  </a:cubicBezTo>
                  <a:cubicBezTo>
                    <a:pt x="16110" y="28920"/>
                    <a:pt x="15354" y="30020"/>
                    <a:pt x="13823" y="30656"/>
                  </a:cubicBezTo>
                  <a:cubicBezTo>
                    <a:pt x="13669" y="30725"/>
                    <a:pt x="13514" y="30794"/>
                    <a:pt x="13342" y="30845"/>
                  </a:cubicBezTo>
                  <a:cubicBezTo>
                    <a:pt x="12293" y="31138"/>
                    <a:pt x="11244" y="31430"/>
                    <a:pt x="10213" y="31739"/>
                  </a:cubicBezTo>
                  <a:cubicBezTo>
                    <a:pt x="9852" y="31843"/>
                    <a:pt x="9508" y="31963"/>
                    <a:pt x="9198" y="32135"/>
                  </a:cubicBezTo>
                  <a:cubicBezTo>
                    <a:pt x="9044" y="32238"/>
                    <a:pt x="8872" y="32479"/>
                    <a:pt x="8889" y="32651"/>
                  </a:cubicBezTo>
                  <a:cubicBezTo>
                    <a:pt x="8906" y="32823"/>
                    <a:pt x="9112" y="33046"/>
                    <a:pt x="9284" y="33098"/>
                  </a:cubicBezTo>
                  <a:cubicBezTo>
                    <a:pt x="9731" y="33235"/>
                    <a:pt x="10196" y="33338"/>
                    <a:pt x="10660" y="33390"/>
                  </a:cubicBezTo>
                  <a:cubicBezTo>
                    <a:pt x="12121" y="33510"/>
                    <a:pt x="13583" y="33596"/>
                    <a:pt x="15044" y="33734"/>
                  </a:cubicBezTo>
                  <a:cubicBezTo>
                    <a:pt x="15852" y="33820"/>
                    <a:pt x="16643" y="34026"/>
                    <a:pt x="17331" y="34490"/>
                  </a:cubicBezTo>
                  <a:cubicBezTo>
                    <a:pt x="18173" y="35041"/>
                    <a:pt x="18139" y="35780"/>
                    <a:pt x="17279" y="36278"/>
                  </a:cubicBezTo>
                  <a:cubicBezTo>
                    <a:pt x="16402" y="36794"/>
                    <a:pt x="15440" y="37069"/>
                    <a:pt x="14425" y="37087"/>
                  </a:cubicBezTo>
                  <a:cubicBezTo>
                    <a:pt x="13686" y="37104"/>
                    <a:pt x="12942" y="37108"/>
                    <a:pt x="12199" y="37108"/>
                  </a:cubicBezTo>
                  <a:cubicBezTo>
                    <a:pt x="11455" y="37108"/>
                    <a:pt x="10711" y="37104"/>
                    <a:pt x="9972" y="37104"/>
                  </a:cubicBezTo>
                  <a:cubicBezTo>
                    <a:pt x="9542" y="37104"/>
                    <a:pt x="9439" y="37190"/>
                    <a:pt x="9456" y="37620"/>
                  </a:cubicBezTo>
                  <a:cubicBezTo>
                    <a:pt x="9491" y="38204"/>
                    <a:pt x="9645" y="38754"/>
                    <a:pt x="10161" y="39064"/>
                  </a:cubicBezTo>
                  <a:cubicBezTo>
                    <a:pt x="10557" y="39304"/>
                    <a:pt x="11004" y="39442"/>
                    <a:pt x="11399" y="39648"/>
                  </a:cubicBezTo>
                  <a:cubicBezTo>
                    <a:pt x="11691" y="39803"/>
                    <a:pt x="12018" y="39941"/>
                    <a:pt x="12207" y="40181"/>
                  </a:cubicBezTo>
                  <a:cubicBezTo>
                    <a:pt x="12585" y="40680"/>
                    <a:pt x="13050" y="40972"/>
                    <a:pt x="13651" y="41093"/>
                  </a:cubicBezTo>
                  <a:cubicBezTo>
                    <a:pt x="13928" y="41151"/>
                    <a:pt x="14202" y="41178"/>
                    <a:pt x="14474" y="41178"/>
                  </a:cubicBezTo>
                  <a:cubicBezTo>
                    <a:pt x="14998" y="41178"/>
                    <a:pt x="15515" y="41079"/>
                    <a:pt x="16024" y="40921"/>
                  </a:cubicBezTo>
                  <a:cubicBezTo>
                    <a:pt x="16166" y="40875"/>
                    <a:pt x="16298" y="40852"/>
                    <a:pt x="16423" y="40852"/>
                  </a:cubicBezTo>
                  <a:cubicBezTo>
                    <a:pt x="16722" y="40852"/>
                    <a:pt x="16975" y="40985"/>
                    <a:pt x="17193" y="41264"/>
                  </a:cubicBezTo>
                  <a:cubicBezTo>
                    <a:pt x="17451" y="41608"/>
                    <a:pt x="17709" y="41969"/>
                    <a:pt x="17950" y="42330"/>
                  </a:cubicBezTo>
                  <a:cubicBezTo>
                    <a:pt x="18095" y="42549"/>
                    <a:pt x="18303" y="42669"/>
                    <a:pt x="18541" y="42669"/>
                  </a:cubicBezTo>
                  <a:cubicBezTo>
                    <a:pt x="18584" y="42669"/>
                    <a:pt x="18627" y="42665"/>
                    <a:pt x="18672" y="42657"/>
                  </a:cubicBezTo>
                  <a:cubicBezTo>
                    <a:pt x="18775" y="42640"/>
                    <a:pt x="18878" y="42520"/>
                    <a:pt x="18930" y="42416"/>
                  </a:cubicBezTo>
                  <a:cubicBezTo>
                    <a:pt x="18999" y="42227"/>
                    <a:pt x="18981" y="41952"/>
                    <a:pt x="19119" y="41815"/>
                  </a:cubicBezTo>
                  <a:cubicBezTo>
                    <a:pt x="19497" y="41350"/>
                    <a:pt x="19600" y="40800"/>
                    <a:pt x="19738" y="40250"/>
                  </a:cubicBezTo>
                  <a:cubicBezTo>
                    <a:pt x="19907" y="39550"/>
                    <a:pt x="20440" y="39147"/>
                    <a:pt x="21024" y="39147"/>
                  </a:cubicBezTo>
                  <a:cubicBezTo>
                    <a:pt x="21329" y="39147"/>
                    <a:pt x="21649" y="39257"/>
                    <a:pt x="21939" y="39494"/>
                  </a:cubicBezTo>
                  <a:cubicBezTo>
                    <a:pt x="22454" y="39889"/>
                    <a:pt x="22833" y="40439"/>
                    <a:pt x="22695" y="41093"/>
                  </a:cubicBezTo>
                  <a:cubicBezTo>
                    <a:pt x="22523" y="41866"/>
                    <a:pt x="22128" y="42571"/>
                    <a:pt x="21354" y="42949"/>
                  </a:cubicBezTo>
                  <a:cubicBezTo>
                    <a:pt x="21260" y="42991"/>
                    <a:pt x="21163" y="43014"/>
                    <a:pt x="21065" y="43014"/>
                  </a:cubicBezTo>
                  <a:cubicBezTo>
                    <a:pt x="20876" y="43014"/>
                    <a:pt x="20680" y="42929"/>
                    <a:pt x="20477" y="42726"/>
                  </a:cubicBezTo>
                  <a:cubicBezTo>
                    <a:pt x="20649" y="42709"/>
                    <a:pt x="20752" y="42674"/>
                    <a:pt x="20838" y="42674"/>
                  </a:cubicBezTo>
                  <a:cubicBezTo>
                    <a:pt x="20895" y="42684"/>
                    <a:pt x="20950" y="42688"/>
                    <a:pt x="21002" y="42688"/>
                  </a:cubicBezTo>
                  <a:cubicBezTo>
                    <a:pt x="21330" y="42688"/>
                    <a:pt x="21576" y="42509"/>
                    <a:pt x="21784" y="42227"/>
                  </a:cubicBezTo>
                  <a:cubicBezTo>
                    <a:pt x="21939" y="42021"/>
                    <a:pt x="22076" y="41797"/>
                    <a:pt x="22214" y="41574"/>
                  </a:cubicBezTo>
                  <a:cubicBezTo>
                    <a:pt x="22557" y="41058"/>
                    <a:pt x="22454" y="40577"/>
                    <a:pt x="22128" y="40095"/>
                  </a:cubicBezTo>
                  <a:cubicBezTo>
                    <a:pt x="21856" y="39695"/>
                    <a:pt x="21441" y="39425"/>
                    <a:pt x="21052" y="39425"/>
                  </a:cubicBezTo>
                  <a:cubicBezTo>
                    <a:pt x="20974" y="39425"/>
                    <a:pt x="20896" y="39436"/>
                    <a:pt x="20821" y="39459"/>
                  </a:cubicBezTo>
                  <a:cubicBezTo>
                    <a:pt x="20305" y="39597"/>
                    <a:pt x="20047" y="40009"/>
                    <a:pt x="19944" y="40542"/>
                  </a:cubicBezTo>
                  <a:cubicBezTo>
                    <a:pt x="19944" y="40594"/>
                    <a:pt x="19927" y="40646"/>
                    <a:pt x="19910" y="40697"/>
                  </a:cubicBezTo>
                  <a:cubicBezTo>
                    <a:pt x="19893" y="41093"/>
                    <a:pt x="19721" y="41419"/>
                    <a:pt x="19480" y="41729"/>
                  </a:cubicBezTo>
                  <a:cubicBezTo>
                    <a:pt x="19342" y="41918"/>
                    <a:pt x="19222" y="42176"/>
                    <a:pt x="19205" y="42416"/>
                  </a:cubicBezTo>
                  <a:cubicBezTo>
                    <a:pt x="19119" y="43070"/>
                    <a:pt x="19377" y="43620"/>
                    <a:pt x="19807" y="44101"/>
                  </a:cubicBezTo>
                  <a:cubicBezTo>
                    <a:pt x="20070" y="44411"/>
                    <a:pt x="20417" y="44553"/>
                    <a:pt x="20810" y="44553"/>
                  </a:cubicBezTo>
                  <a:cubicBezTo>
                    <a:pt x="20853" y="44553"/>
                    <a:pt x="20897" y="44552"/>
                    <a:pt x="20941" y="44548"/>
                  </a:cubicBezTo>
                  <a:cubicBezTo>
                    <a:pt x="21543" y="44514"/>
                    <a:pt x="22093" y="44308"/>
                    <a:pt x="22575" y="43981"/>
                  </a:cubicBezTo>
                  <a:cubicBezTo>
                    <a:pt x="23005" y="43689"/>
                    <a:pt x="23400" y="43345"/>
                    <a:pt x="23830" y="43053"/>
                  </a:cubicBezTo>
                  <a:cubicBezTo>
                    <a:pt x="24122" y="42863"/>
                    <a:pt x="24449" y="42640"/>
                    <a:pt x="24793" y="42554"/>
                  </a:cubicBezTo>
                  <a:cubicBezTo>
                    <a:pt x="25480" y="42399"/>
                    <a:pt x="25910" y="42073"/>
                    <a:pt x="26048" y="41316"/>
                  </a:cubicBezTo>
                  <a:cubicBezTo>
                    <a:pt x="26168" y="40628"/>
                    <a:pt x="26598" y="40336"/>
                    <a:pt x="27286" y="40267"/>
                  </a:cubicBezTo>
                  <a:cubicBezTo>
                    <a:pt x="27458" y="40250"/>
                    <a:pt x="27647" y="40233"/>
                    <a:pt x="27819" y="40181"/>
                  </a:cubicBezTo>
                  <a:cubicBezTo>
                    <a:pt x="29142" y="39872"/>
                    <a:pt x="30174" y="39219"/>
                    <a:pt x="30535" y="37809"/>
                  </a:cubicBezTo>
                  <a:cubicBezTo>
                    <a:pt x="30845" y="36554"/>
                    <a:pt x="30398" y="35745"/>
                    <a:pt x="29142" y="35453"/>
                  </a:cubicBezTo>
                  <a:cubicBezTo>
                    <a:pt x="28386" y="35264"/>
                    <a:pt x="27612" y="35230"/>
                    <a:pt x="26839" y="35092"/>
                  </a:cubicBezTo>
                  <a:cubicBezTo>
                    <a:pt x="26116" y="34972"/>
                    <a:pt x="25394" y="34886"/>
                    <a:pt x="24689" y="34680"/>
                  </a:cubicBezTo>
                  <a:cubicBezTo>
                    <a:pt x="23881" y="34422"/>
                    <a:pt x="23692" y="33751"/>
                    <a:pt x="24260" y="33098"/>
                  </a:cubicBezTo>
                  <a:cubicBezTo>
                    <a:pt x="24586" y="32719"/>
                    <a:pt x="25033" y="32393"/>
                    <a:pt x="25498" y="32152"/>
                  </a:cubicBezTo>
                  <a:cubicBezTo>
                    <a:pt x="26478" y="31619"/>
                    <a:pt x="27561" y="31482"/>
                    <a:pt x="28661" y="31482"/>
                  </a:cubicBezTo>
                  <a:cubicBezTo>
                    <a:pt x="30191" y="31482"/>
                    <a:pt x="31721" y="31499"/>
                    <a:pt x="33269" y="31533"/>
                  </a:cubicBezTo>
                  <a:cubicBezTo>
                    <a:pt x="36501" y="31568"/>
                    <a:pt x="39733" y="31619"/>
                    <a:pt x="42966" y="31654"/>
                  </a:cubicBezTo>
                  <a:cubicBezTo>
                    <a:pt x="43662" y="31662"/>
                    <a:pt x="44358" y="31666"/>
                    <a:pt x="45055" y="31666"/>
                  </a:cubicBezTo>
                  <a:cubicBezTo>
                    <a:pt x="45751" y="31666"/>
                    <a:pt x="46447" y="31662"/>
                    <a:pt x="47144" y="31654"/>
                  </a:cubicBezTo>
                  <a:cubicBezTo>
                    <a:pt x="47402" y="31654"/>
                    <a:pt x="47677" y="31568"/>
                    <a:pt x="47917" y="31499"/>
                  </a:cubicBezTo>
                  <a:cubicBezTo>
                    <a:pt x="48158" y="31413"/>
                    <a:pt x="48141" y="31258"/>
                    <a:pt x="47969" y="31103"/>
                  </a:cubicBezTo>
                  <a:cubicBezTo>
                    <a:pt x="47866" y="31017"/>
                    <a:pt x="47745" y="30931"/>
                    <a:pt x="47625" y="30914"/>
                  </a:cubicBezTo>
                  <a:cubicBezTo>
                    <a:pt x="47212" y="30828"/>
                    <a:pt x="46783" y="30708"/>
                    <a:pt x="46370" y="30708"/>
                  </a:cubicBezTo>
                  <a:cubicBezTo>
                    <a:pt x="44737" y="30708"/>
                    <a:pt x="43086" y="30742"/>
                    <a:pt x="41453" y="30742"/>
                  </a:cubicBezTo>
                  <a:cubicBezTo>
                    <a:pt x="37653" y="30742"/>
                    <a:pt x="33836" y="30708"/>
                    <a:pt x="30036" y="30708"/>
                  </a:cubicBezTo>
                  <a:cubicBezTo>
                    <a:pt x="28747" y="30708"/>
                    <a:pt x="27440" y="30759"/>
                    <a:pt x="26151" y="30759"/>
                  </a:cubicBezTo>
                  <a:cubicBezTo>
                    <a:pt x="26123" y="30760"/>
                    <a:pt x="26096" y="30760"/>
                    <a:pt x="26069" y="30760"/>
                  </a:cubicBezTo>
                  <a:cubicBezTo>
                    <a:pt x="25172" y="30760"/>
                    <a:pt x="24340" y="30487"/>
                    <a:pt x="23589" y="30003"/>
                  </a:cubicBezTo>
                  <a:cubicBezTo>
                    <a:pt x="22987" y="29642"/>
                    <a:pt x="22798" y="29057"/>
                    <a:pt x="23108" y="28404"/>
                  </a:cubicBezTo>
                  <a:cubicBezTo>
                    <a:pt x="23331" y="27923"/>
                    <a:pt x="23709" y="27562"/>
                    <a:pt x="24156" y="27269"/>
                  </a:cubicBezTo>
                  <a:cubicBezTo>
                    <a:pt x="24982" y="26719"/>
                    <a:pt x="25927" y="26633"/>
                    <a:pt x="26890" y="26582"/>
                  </a:cubicBezTo>
                  <a:cubicBezTo>
                    <a:pt x="27819" y="26513"/>
                    <a:pt x="28764" y="26478"/>
                    <a:pt x="29693" y="26358"/>
                  </a:cubicBezTo>
                  <a:cubicBezTo>
                    <a:pt x="30810" y="26220"/>
                    <a:pt x="31807" y="25808"/>
                    <a:pt x="32495" y="24862"/>
                  </a:cubicBezTo>
                  <a:cubicBezTo>
                    <a:pt x="32667" y="24622"/>
                    <a:pt x="32822" y="24312"/>
                    <a:pt x="32805" y="24037"/>
                  </a:cubicBezTo>
                  <a:cubicBezTo>
                    <a:pt x="32787" y="23470"/>
                    <a:pt x="32581" y="22919"/>
                    <a:pt x="32117" y="22541"/>
                  </a:cubicBezTo>
                  <a:cubicBezTo>
                    <a:pt x="31687" y="22180"/>
                    <a:pt x="31223" y="21819"/>
                    <a:pt x="30741" y="21527"/>
                  </a:cubicBezTo>
                  <a:cubicBezTo>
                    <a:pt x="30435" y="21352"/>
                    <a:pt x="30102" y="21254"/>
                    <a:pt x="29754" y="21254"/>
                  </a:cubicBezTo>
                  <a:cubicBezTo>
                    <a:pt x="29554" y="21254"/>
                    <a:pt x="29349" y="21286"/>
                    <a:pt x="29142" y="21355"/>
                  </a:cubicBezTo>
                  <a:cubicBezTo>
                    <a:pt x="28360" y="21611"/>
                    <a:pt x="27566" y="21794"/>
                    <a:pt x="26754" y="21794"/>
                  </a:cubicBezTo>
                  <a:cubicBezTo>
                    <a:pt x="26532" y="21794"/>
                    <a:pt x="26308" y="21780"/>
                    <a:pt x="26082" y="21750"/>
                  </a:cubicBezTo>
                  <a:cubicBezTo>
                    <a:pt x="24827" y="21596"/>
                    <a:pt x="24105" y="20908"/>
                    <a:pt x="23881" y="19739"/>
                  </a:cubicBezTo>
                  <a:cubicBezTo>
                    <a:pt x="23658" y="18621"/>
                    <a:pt x="24191" y="17865"/>
                    <a:pt x="25308" y="17641"/>
                  </a:cubicBezTo>
                  <a:cubicBezTo>
                    <a:pt x="25532" y="17607"/>
                    <a:pt x="25738" y="17435"/>
                    <a:pt x="25945" y="17297"/>
                  </a:cubicBezTo>
                  <a:cubicBezTo>
                    <a:pt x="26220" y="17143"/>
                    <a:pt x="26478" y="16919"/>
                    <a:pt x="26770" y="16781"/>
                  </a:cubicBezTo>
                  <a:cubicBezTo>
                    <a:pt x="26907" y="16726"/>
                    <a:pt x="27050" y="16691"/>
                    <a:pt x="27188" y="16691"/>
                  </a:cubicBezTo>
                  <a:cubicBezTo>
                    <a:pt x="27394" y="16691"/>
                    <a:pt x="27588" y="16771"/>
                    <a:pt x="27733" y="16988"/>
                  </a:cubicBezTo>
                  <a:cubicBezTo>
                    <a:pt x="27973" y="17418"/>
                    <a:pt x="28197" y="17865"/>
                    <a:pt x="27939" y="18380"/>
                  </a:cubicBezTo>
                  <a:cubicBezTo>
                    <a:pt x="27939" y="18380"/>
                    <a:pt x="27905" y="18380"/>
                    <a:pt x="27836" y="18398"/>
                  </a:cubicBezTo>
                  <a:cubicBezTo>
                    <a:pt x="27801" y="18243"/>
                    <a:pt x="27784" y="18088"/>
                    <a:pt x="27750" y="17933"/>
                  </a:cubicBezTo>
                  <a:cubicBezTo>
                    <a:pt x="27681" y="17710"/>
                    <a:pt x="27647" y="17452"/>
                    <a:pt x="27526" y="17263"/>
                  </a:cubicBezTo>
                  <a:cubicBezTo>
                    <a:pt x="27449" y="17155"/>
                    <a:pt x="27263" y="17034"/>
                    <a:pt x="27138" y="17034"/>
                  </a:cubicBezTo>
                  <a:cubicBezTo>
                    <a:pt x="27123" y="17034"/>
                    <a:pt x="27109" y="17036"/>
                    <a:pt x="27096" y="17039"/>
                  </a:cubicBezTo>
                  <a:cubicBezTo>
                    <a:pt x="26787" y="17125"/>
                    <a:pt x="26460" y="17246"/>
                    <a:pt x="26254" y="17452"/>
                  </a:cubicBezTo>
                  <a:cubicBezTo>
                    <a:pt x="25962" y="17761"/>
                    <a:pt x="25652" y="17933"/>
                    <a:pt x="25222" y="17968"/>
                  </a:cubicBezTo>
                  <a:cubicBezTo>
                    <a:pt x="24655" y="18019"/>
                    <a:pt x="24294" y="18380"/>
                    <a:pt x="24122" y="18931"/>
                  </a:cubicBezTo>
                  <a:cubicBezTo>
                    <a:pt x="23933" y="19584"/>
                    <a:pt x="24294" y="20581"/>
                    <a:pt x="24844" y="20994"/>
                  </a:cubicBezTo>
                  <a:cubicBezTo>
                    <a:pt x="25429" y="21424"/>
                    <a:pt x="26099" y="21544"/>
                    <a:pt x="26821" y="21578"/>
                  </a:cubicBezTo>
                  <a:cubicBezTo>
                    <a:pt x="26910" y="21582"/>
                    <a:pt x="26997" y="21584"/>
                    <a:pt x="27083" y="21584"/>
                  </a:cubicBezTo>
                  <a:cubicBezTo>
                    <a:pt x="28520" y="21584"/>
                    <a:pt x="29632" y="21034"/>
                    <a:pt x="30346" y="19687"/>
                  </a:cubicBezTo>
                  <a:cubicBezTo>
                    <a:pt x="30484" y="19429"/>
                    <a:pt x="30690" y="19206"/>
                    <a:pt x="30896" y="18982"/>
                  </a:cubicBezTo>
                  <a:cubicBezTo>
                    <a:pt x="31412" y="18466"/>
                    <a:pt x="31670" y="17847"/>
                    <a:pt x="31739" y="17143"/>
                  </a:cubicBezTo>
                  <a:cubicBezTo>
                    <a:pt x="31876" y="16042"/>
                    <a:pt x="31549" y="14993"/>
                    <a:pt x="31223" y="13962"/>
                  </a:cubicBezTo>
                  <a:cubicBezTo>
                    <a:pt x="30776" y="12569"/>
                    <a:pt x="29761" y="11847"/>
                    <a:pt x="28403" y="11589"/>
                  </a:cubicBezTo>
                  <a:cubicBezTo>
                    <a:pt x="27836" y="11469"/>
                    <a:pt x="27251" y="11520"/>
                    <a:pt x="26667" y="11486"/>
                  </a:cubicBezTo>
                  <a:cubicBezTo>
                    <a:pt x="25859" y="11452"/>
                    <a:pt x="25532" y="10987"/>
                    <a:pt x="25841" y="10248"/>
                  </a:cubicBezTo>
                  <a:cubicBezTo>
                    <a:pt x="25996" y="9818"/>
                    <a:pt x="26237" y="9423"/>
                    <a:pt x="26443" y="9027"/>
                  </a:cubicBezTo>
                  <a:cubicBezTo>
                    <a:pt x="26856" y="8236"/>
                    <a:pt x="26959" y="7394"/>
                    <a:pt x="26804" y="6552"/>
                  </a:cubicBezTo>
                  <a:cubicBezTo>
                    <a:pt x="26426" y="4334"/>
                    <a:pt x="25119" y="2838"/>
                    <a:pt x="23108" y="1944"/>
                  </a:cubicBezTo>
                  <a:cubicBezTo>
                    <a:pt x="22643" y="1737"/>
                    <a:pt x="22196" y="1497"/>
                    <a:pt x="21767" y="1222"/>
                  </a:cubicBezTo>
                  <a:cubicBezTo>
                    <a:pt x="20838" y="603"/>
                    <a:pt x="19858" y="121"/>
                    <a:pt x="18723" y="53"/>
                  </a:cubicBezTo>
                  <a:cubicBezTo>
                    <a:pt x="18179" y="19"/>
                    <a:pt x="17635" y="0"/>
                    <a:pt x="170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8" name="Google Shape;5118;p43"/>
            <p:cNvSpPr/>
            <p:nvPr/>
          </p:nvSpPr>
          <p:spPr>
            <a:xfrm>
              <a:off x="2816450" y="698875"/>
              <a:ext cx="2506350" cy="1127775"/>
            </a:xfrm>
            <a:custGeom>
              <a:avLst/>
              <a:gdLst/>
              <a:ahLst/>
              <a:cxnLst/>
              <a:rect l="l" t="t" r="r" b="b"/>
              <a:pathLst>
                <a:path w="100254" h="45111" extrusionOk="0">
                  <a:moveTo>
                    <a:pt x="36592" y="15579"/>
                  </a:moveTo>
                  <a:cubicBezTo>
                    <a:pt x="37080" y="15579"/>
                    <a:pt x="37570" y="15624"/>
                    <a:pt x="38066" y="15698"/>
                  </a:cubicBezTo>
                  <a:cubicBezTo>
                    <a:pt x="39218" y="15853"/>
                    <a:pt x="40180" y="16403"/>
                    <a:pt x="41023" y="17194"/>
                  </a:cubicBezTo>
                  <a:cubicBezTo>
                    <a:pt x="41160" y="17332"/>
                    <a:pt x="41298" y="17469"/>
                    <a:pt x="41436" y="17607"/>
                  </a:cubicBezTo>
                  <a:cubicBezTo>
                    <a:pt x="41760" y="17944"/>
                    <a:pt x="42123" y="18105"/>
                    <a:pt x="42539" y="18105"/>
                  </a:cubicBezTo>
                  <a:cubicBezTo>
                    <a:pt x="42676" y="18105"/>
                    <a:pt x="42818" y="18088"/>
                    <a:pt x="42966" y="18054"/>
                  </a:cubicBezTo>
                  <a:cubicBezTo>
                    <a:pt x="43327" y="17968"/>
                    <a:pt x="43688" y="17899"/>
                    <a:pt x="44049" y="17882"/>
                  </a:cubicBezTo>
                  <a:cubicBezTo>
                    <a:pt x="44062" y="17882"/>
                    <a:pt x="44075" y="17882"/>
                    <a:pt x="44088" y="17882"/>
                  </a:cubicBezTo>
                  <a:cubicBezTo>
                    <a:pt x="45115" y="17882"/>
                    <a:pt x="45787" y="18548"/>
                    <a:pt x="45889" y="19584"/>
                  </a:cubicBezTo>
                  <a:cubicBezTo>
                    <a:pt x="45923" y="19876"/>
                    <a:pt x="45992" y="20203"/>
                    <a:pt x="46146" y="20444"/>
                  </a:cubicBezTo>
                  <a:cubicBezTo>
                    <a:pt x="46834" y="21544"/>
                    <a:pt x="46628" y="22438"/>
                    <a:pt x="45424" y="23263"/>
                  </a:cubicBezTo>
                  <a:cubicBezTo>
                    <a:pt x="44754" y="23728"/>
                    <a:pt x="43980" y="24089"/>
                    <a:pt x="43241" y="24450"/>
                  </a:cubicBezTo>
                  <a:cubicBezTo>
                    <a:pt x="42932" y="24598"/>
                    <a:pt x="42645" y="24671"/>
                    <a:pt x="42381" y="24671"/>
                  </a:cubicBezTo>
                  <a:cubicBezTo>
                    <a:pt x="41882" y="24671"/>
                    <a:pt x="41463" y="24412"/>
                    <a:pt x="41126" y="23917"/>
                  </a:cubicBezTo>
                  <a:cubicBezTo>
                    <a:pt x="40799" y="23401"/>
                    <a:pt x="40885" y="22902"/>
                    <a:pt x="41470" y="22593"/>
                  </a:cubicBezTo>
                  <a:cubicBezTo>
                    <a:pt x="41865" y="22352"/>
                    <a:pt x="42072" y="22077"/>
                    <a:pt x="42209" y="21630"/>
                  </a:cubicBezTo>
                  <a:cubicBezTo>
                    <a:pt x="42339" y="21131"/>
                    <a:pt x="42709" y="20858"/>
                    <a:pt x="43119" y="20858"/>
                  </a:cubicBezTo>
                  <a:cubicBezTo>
                    <a:pt x="43360" y="20858"/>
                    <a:pt x="43614" y="20952"/>
                    <a:pt x="43843" y="21149"/>
                  </a:cubicBezTo>
                  <a:cubicBezTo>
                    <a:pt x="43946" y="21235"/>
                    <a:pt x="44066" y="21303"/>
                    <a:pt x="44186" y="21389"/>
                  </a:cubicBezTo>
                  <a:cubicBezTo>
                    <a:pt x="44221" y="21372"/>
                    <a:pt x="44238" y="21338"/>
                    <a:pt x="44272" y="21321"/>
                  </a:cubicBezTo>
                  <a:cubicBezTo>
                    <a:pt x="44204" y="21200"/>
                    <a:pt x="44169" y="21063"/>
                    <a:pt x="44083" y="20977"/>
                  </a:cubicBezTo>
                  <a:cubicBezTo>
                    <a:pt x="43821" y="20687"/>
                    <a:pt x="43479" y="20550"/>
                    <a:pt x="43141" y="20550"/>
                  </a:cubicBezTo>
                  <a:cubicBezTo>
                    <a:pt x="42618" y="20550"/>
                    <a:pt x="42105" y="20879"/>
                    <a:pt x="41917" y="21475"/>
                  </a:cubicBezTo>
                  <a:cubicBezTo>
                    <a:pt x="41797" y="21888"/>
                    <a:pt x="41607" y="22146"/>
                    <a:pt x="41246" y="22369"/>
                  </a:cubicBezTo>
                  <a:cubicBezTo>
                    <a:pt x="40541" y="22816"/>
                    <a:pt x="40438" y="23487"/>
                    <a:pt x="40920" y="24157"/>
                  </a:cubicBezTo>
                  <a:cubicBezTo>
                    <a:pt x="41306" y="24709"/>
                    <a:pt x="41798" y="24992"/>
                    <a:pt x="42365" y="24992"/>
                  </a:cubicBezTo>
                  <a:cubicBezTo>
                    <a:pt x="42681" y="24992"/>
                    <a:pt x="43021" y="24903"/>
                    <a:pt x="43378" y="24725"/>
                  </a:cubicBezTo>
                  <a:cubicBezTo>
                    <a:pt x="44135" y="24347"/>
                    <a:pt x="44874" y="23951"/>
                    <a:pt x="45613" y="23521"/>
                  </a:cubicBezTo>
                  <a:cubicBezTo>
                    <a:pt x="46112" y="23212"/>
                    <a:pt x="46473" y="22765"/>
                    <a:pt x="46714" y="22232"/>
                  </a:cubicBezTo>
                  <a:cubicBezTo>
                    <a:pt x="47006" y="21596"/>
                    <a:pt x="46800" y="20994"/>
                    <a:pt x="46473" y="20427"/>
                  </a:cubicBezTo>
                  <a:cubicBezTo>
                    <a:pt x="46215" y="19979"/>
                    <a:pt x="46215" y="19962"/>
                    <a:pt x="46645" y="19670"/>
                  </a:cubicBezTo>
                  <a:cubicBezTo>
                    <a:pt x="47365" y="19209"/>
                    <a:pt x="49086" y="18736"/>
                    <a:pt x="50192" y="18736"/>
                  </a:cubicBezTo>
                  <a:cubicBezTo>
                    <a:pt x="50407" y="18736"/>
                    <a:pt x="50598" y="18754"/>
                    <a:pt x="50754" y="18793"/>
                  </a:cubicBezTo>
                  <a:cubicBezTo>
                    <a:pt x="51476" y="18982"/>
                    <a:pt x="52198" y="19275"/>
                    <a:pt x="52852" y="19618"/>
                  </a:cubicBezTo>
                  <a:cubicBezTo>
                    <a:pt x="53419" y="19911"/>
                    <a:pt x="53901" y="20341"/>
                    <a:pt x="54416" y="20702"/>
                  </a:cubicBezTo>
                  <a:cubicBezTo>
                    <a:pt x="54829" y="20977"/>
                    <a:pt x="55087" y="21389"/>
                    <a:pt x="55087" y="21871"/>
                  </a:cubicBezTo>
                  <a:cubicBezTo>
                    <a:pt x="55087" y="22902"/>
                    <a:pt x="55310" y="23865"/>
                    <a:pt x="55551" y="24862"/>
                  </a:cubicBezTo>
                  <a:cubicBezTo>
                    <a:pt x="55620" y="25189"/>
                    <a:pt x="55620" y="25567"/>
                    <a:pt x="55585" y="25911"/>
                  </a:cubicBezTo>
                  <a:cubicBezTo>
                    <a:pt x="55517" y="26496"/>
                    <a:pt x="55190" y="26926"/>
                    <a:pt x="54674" y="27201"/>
                  </a:cubicBezTo>
                  <a:cubicBezTo>
                    <a:pt x="54537" y="27269"/>
                    <a:pt x="54399" y="27338"/>
                    <a:pt x="54262" y="27407"/>
                  </a:cubicBezTo>
                  <a:cubicBezTo>
                    <a:pt x="53625" y="27648"/>
                    <a:pt x="53213" y="28129"/>
                    <a:pt x="53127" y="28800"/>
                  </a:cubicBezTo>
                  <a:cubicBezTo>
                    <a:pt x="52921" y="30364"/>
                    <a:pt x="51958" y="31103"/>
                    <a:pt x="50496" y="31344"/>
                  </a:cubicBezTo>
                  <a:cubicBezTo>
                    <a:pt x="49981" y="31426"/>
                    <a:pt x="49473" y="31516"/>
                    <a:pt x="48962" y="31516"/>
                  </a:cubicBezTo>
                  <a:cubicBezTo>
                    <a:pt x="48724" y="31516"/>
                    <a:pt x="48485" y="31497"/>
                    <a:pt x="48244" y="31447"/>
                  </a:cubicBezTo>
                  <a:cubicBezTo>
                    <a:pt x="47144" y="31224"/>
                    <a:pt x="46301" y="30381"/>
                    <a:pt x="46112" y="29315"/>
                  </a:cubicBezTo>
                  <a:cubicBezTo>
                    <a:pt x="45871" y="27871"/>
                    <a:pt x="46886" y="26650"/>
                    <a:pt x="48330" y="26650"/>
                  </a:cubicBezTo>
                  <a:cubicBezTo>
                    <a:pt x="48553" y="26650"/>
                    <a:pt x="48760" y="26564"/>
                    <a:pt x="48966" y="26513"/>
                  </a:cubicBezTo>
                  <a:cubicBezTo>
                    <a:pt x="49154" y="26456"/>
                    <a:pt x="49342" y="26385"/>
                    <a:pt x="49525" y="26385"/>
                  </a:cubicBezTo>
                  <a:cubicBezTo>
                    <a:pt x="49676" y="26385"/>
                    <a:pt x="49823" y="26434"/>
                    <a:pt x="49963" y="26582"/>
                  </a:cubicBezTo>
                  <a:cubicBezTo>
                    <a:pt x="50273" y="26926"/>
                    <a:pt x="50324" y="27373"/>
                    <a:pt x="50101" y="27820"/>
                  </a:cubicBezTo>
                  <a:cubicBezTo>
                    <a:pt x="50015" y="28009"/>
                    <a:pt x="49929" y="28198"/>
                    <a:pt x="49877" y="28387"/>
                  </a:cubicBezTo>
                  <a:cubicBezTo>
                    <a:pt x="49727" y="29002"/>
                    <a:pt x="49315" y="29355"/>
                    <a:pt x="48733" y="29355"/>
                  </a:cubicBezTo>
                  <a:cubicBezTo>
                    <a:pt x="48648" y="29355"/>
                    <a:pt x="48559" y="29348"/>
                    <a:pt x="48468" y="29333"/>
                  </a:cubicBezTo>
                  <a:cubicBezTo>
                    <a:pt x="48278" y="29315"/>
                    <a:pt x="48106" y="29281"/>
                    <a:pt x="47883" y="29229"/>
                  </a:cubicBezTo>
                  <a:lnTo>
                    <a:pt x="47883" y="29229"/>
                  </a:lnTo>
                  <a:cubicBezTo>
                    <a:pt x="47986" y="29556"/>
                    <a:pt x="48227" y="29608"/>
                    <a:pt x="48450" y="29642"/>
                  </a:cubicBezTo>
                  <a:cubicBezTo>
                    <a:pt x="48553" y="29658"/>
                    <a:pt x="48653" y="29667"/>
                    <a:pt x="48750" y="29667"/>
                  </a:cubicBezTo>
                  <a:cubicBezTo>
                    <a:pt x="49460" y="29667"/>
                    <a:pt x="49988" y="29230"/>
                    <a:pt x="50170" y="28473"/>
                  </a:cubicBezTo>
                  <a:cubicBezTo>
                    <a:pt x="50204" y="28284"/>
                    <a:pt x="50290" y="28112"/>
                    <a:pt x="50376" y="27940"/>
                  </a:cubicBezTo>
                  <a:cubicBezTo>
                    <a:pt x="50651" y="27407"/>
                    <a:pt x="50565" y="26771"/>
                    <a:pt x="50152" y="26341"/>
                  </a:cubicBezTo>
                  <a:cubicBezTo>
                    <a:pt x="49963" y="26152"/>
                    <a:pt x="49749" y="26068"/>
                    <a:pt x="49522" y="26068"/>
                  </a:cubicBezTo>
                  <a:cubicBezTo>
                    <a:pt x="49420" y="26068"/>
                    <a:pt x="49314" y="26085"/>
                    <a:pt x="49207" y="26117"/>
                  </a:cubicBezTo>
                  <a:cubicBezTo>
                    <a:pt x="48760" y="26272"/>
                    <a:pt x="48296" y="26324"/>
                    <a:pt x="47831" y="26375"/>
                  </a:cubicBezTo>
                  <a:cubicBezTo>
                    <a:pt x="47092" y="26444"/>
                    <a:pt x="46542" y="26822"/>
                    <a:pt x="46198" y="27510"/>
                  </a:cubicBezTo>
                  <a:cubicBezTo>
                    <a:pt x="44971" y="29946"/>
                    <a:pt x="46919" y="31809"/>
                    <a:pt x="48811" y="31809"/>
                  </a:cubicBezTo>
                  <a:cubicBezTo>
                    <a:pt x="48828" y="31809"/>
                    <a:pt x="48846" y="31809"/>
                    <a:pt x="48863" y="31808"/>
                  </a:cubicBezTo>
                  <a:cubicBezTo>
                    <a:pt x="49929" y="31774"/>
                    <a:pt x="50943" y="31602"/>
                    <a:pt x="51906" y="31155"/>
                  </a:cubicBezTo>
                  <a:cubicBezTo>
                    <a:pt x="52628" y="30811"/>
                    <a:pt x="53024" y="30227"/>
                    <a:pt x="53230" y="29487"/>
                  </a:cubicBezTo>
                  <a:cubicBezTo>
                    <a:pt x="53282" y="29350"/>
                    <a:pt x="53299" y="29229"/>
                    <a:pt x="53333" y="29092"/>
                  </a:cubicBezTo>
                  <a:cubicBezTo>
                    <a:pt x="53454" y="28353"/>
                    <a:pt x="53832" y="27871"/>
                    <a:pt x="54554" y="27562"/>
                  </a:cubicBezTo>
                  <a:cubicBezTo>
                    <a:pt x="55740" y="27046"/>
                    <a:pt x="56101" y="26186"/>
                    <a:pt x="55826" y="24725"/>
                  </a:cubicBezTo>
                  <a:cubicBezTo>
                    <a:pt x="55792" y="24501"/>
                    <a:pt x="55757" y="24278"/>
                    <a:pt x="55671" y="24089"/>
                  </a:cubicBezTo>
                  <a:cubicBezTo>
                    <a:pt x="55362" y="23349"/>
                    <a:pt x="55448" y="22558"/>
                    <a:pt x="55396" y="21785"/>
                  </a:cubicBezTo>
                  <a:cubicBezTo>
                    <a:pt x="55379" y="21613"/>
                    <a:pt x="55585" y="21372"/>
                    <a:pt x="55740" y="21235"/>
                  </a:cubicBezTo>
                  <a:cubicBezTo>
                    <a:pt x="56599" y="20583"/>
                    <a:pt x="57559" y="20302"/>
                    <a:pt x="58599" y="20302"/>
                  </a:cubicBezTo>
                  <a:cubicBezTo>
                    <a:pt x="58767" y="20302"/>
                    <a:pt x="58938" y="20309"/>
                    <a:pt x="59110" y="20323"/>
                  </a:cubicBezTo>
                  <a:cubicBezTo>
                    <a:pt x="60709" y="20461"/>
                    <a:pt x="62050" y="21114"/>
                    <a:pt x="63219" y="22197"/>
                  </a:cubicBezTo>
                  <a:cubicBezTo>
                    <a:pt x="63322" y="22301"/>
                    <a:pt x="63443" y="22369"/>
                    <a:pt x="63597" y="22472"/>
                  </a:cubicBezTo>
                  <a:cubicBezTo>
                    <a:pt x="63426" y="21664"/>
                    <a:pt x="61208" y="20392"/>
                    <a:pt x="59695" y="20169"/>
                  </a:cubicBezTo>
                  <a:cubicBezTo>
                    <a:pt x="59345" y="20113"/>
                    <a:pt x="59004" y="20085"/>
                    <a:pt x="58670" y="20085"/>
                  </a:cubicBezTo>
                  <a:cubicBezTo>
                    <a:pt x="57444" y="20085"/>
                    <a:pt x="56324" y="20469"/>
                    <a:pt x="55310" y="21321"/>
                  </a:cubicBezTo>
                  <a:cubicBezTo>
                    <a:pt x="55104" y="21114"/>
                    <a:pt x="55104" y="20925"/>
                    <a:pt x="55242" y="20684"/>
                  </a:cubicBezTo>
                  <a:cubicBezTo>
                    <a:pt x="55568" y="20100"/>
                    <a:pt x="56101" y="19859"/>
                    <a:pt x="56669" y="19670"/>
                  </a:cubicBezTo>
                  <a:cubicBezTo>
                    <a:pt x="57509" y="19403"/>
                    <a:pt x="58333" y="19264"/>
                    <a:pt x="59139" y="19264"/>
                  </a:cubicBezTo>
                  <a:cubicBezTo>
                    <a:pt x="60459" y="19264"/>
                    <a:pt x="61734" y="19636"/>
                    <a:pt x="62961" y="20427"/>
                  </a:cubicBezTo>
                  <a:cubicBezTo>
                    <a:pt x="63236" y="20598"/>
                    <a:pt x="63477" y="20805"/>
                    <a:pt x="63752" y="20959"/>
                  </a:cubicBezTo>
                  <a:cubicBezTo>
                    <a:pt x="65747" y="22163"/>
                    <a:pt x="66899" y="23917"/>
                    <a:pt x="67346" y="26186"/>
                  </a:cubicBezTo>
                  <a:cubicBezTo>
                    <a:pt x="67517" y="27029"/>
                    <a:pt x="67672" y="27871"/>
                    <a:pt x="67432" y="28731"/>
                  </a:cubicBezTo>
                  <a:cubicBezTo>
                    <a:pt x="67208" y="29522"/>
                    <a:pt x="66761" y="30158"/>
                    <a:pt x="65970" y="30450"/>
                  </a:cubicBezTo>
                  <a:cubicBezTo>
                    <a:pt x="64801" y="30863"/>
                    <a:pt x="63597" y="31207"/>
                    <a:pt x="62411" y="31585"/>
                  </a:cubicBezTo>
                  <a:cubicBezTo>
                    <a:pt x="61947" y="31740"/>
                    <a:pt x="61466" y="31843"/>
                    <a:pt x="61018" y="32066"/>
                  </a:cubicBezTo>
                  <a:cubicBezTo>
                    <a:pt x="60795" y="32187"/>
                    <a:pt x="60571" y="32462"/>
                    <a:pt x="60485" y="32720"/>
                  </a:cubicBezTo>
                  <a:cubicBezTo>
                    <a:pt x="60331" y="33149"/>
                    <a:pt x="60589" y="33562"/>
                    <a:pt x="61122" y="33682"/>
                  </a:cubicBezTo>
                  <a:cubicBezTo>
                    <a:pt x="61895" y="33854"/>
                    <a:pt x="62686" y="33958"/>
                    <a:pt x="63477" y="34043"/>
                  </a:cubicBezTo>
                  <a:cubicBezTo>
                    <a:pt x="64904" y="34198"/>
                    <a:pt x="66331" y="34284"/>
                    <a:pt x="67741" y="34490"/>
                  </a:cubicBezTo>
                  <a:cubicBezTo>
                    <a:pt x="68240" y="34559"/>
                    <a:pt x="68721" y="34817"/>
                    <a:pt x="69151" y="35092"/>
                  </a:cubicBezTo>
                  <a:cubicBezTo>
                    <a:pt x="69701" y="35436"/>
                    <a:pt x="69667" y="35866"/>
                    <a:pt x="69116" y="36210"/>
                  </a:cubicBezTo>
                  <a:cubicBezTo>
                    <a:pt x="68326" y="36726"/>
                    <a:pt x="67432" y="37001"/>
                    <a:pt x="66503" y="37001"/>
                  </a:cubicBezTo>
                  <a:cubicBezTo>
                    <a:pt x="65794" y="37011"/>
                    <a:pt x="65085" y="37015"/>
                    <a:pt x="64376" y="37015"/>
                  </a:cubicBezTo>
                  <a:cubicBezTo>
                    <a:pt x="62798" y="37015"/>
                    <a:pt x="61221" y="36995"/>
                    <a:pt x="59643" y="36983"/>
                  </a:cubicBezTo>
                  <a:cubicBezTo>
                    <a:pt x="58869" y="36966"/>
                    <a:pt x="58113" y="36898"/>
                    <a:pt x="57339" y="36898"/>
                  </a:cubicBezTo>
                  <a:cubicBezTo>
                    <a:pt x="57305" y="36896"/>
                    <a:pt x="57271" y="36895"/>
                    <a:pt x="57236" y="36895"/>
                  </a:cubicBezTo>
                  <a:cubicBezTo>
                    <a:pt x="56941" y="36895"/>
                    <a:pt x="56636" y="36958"/>
                    <a:pt x="56359" y="37035"/>
                  </a:cubicBezTo>
                  <a:cubicBezTo>
                    <a:pt x="55809" y="37207"/>
                    <a:pt x="55671" y="37620"/>
                    <a:pt x="55981" y="38101"/>
                  </a:cubicBezTo>
                  <a:cubicBezTo>
                    <a:pt x="56118" y="38325"/>
                    <a:pt x="56290" y="38531"/>
                    <a:pt x="56428" y="38737"/>
                  </a:cubicBezTo>
                  <a:cubicBezTo>
                    <a:pt x="56806" y="39287"/>
                    <a:pt x="56841" y="39838"/>
                    <a:pt x="56565" y="40439"/>
                  </a:cubicBezTo>
                  <a:cubicBezTo>
                    <a:pt x="56101" y="41437"/>
                    <a:pt x="55276" y="42073"/>
                    <a:pt x="54348" y="42554"/>
                  </a:cubicBezTo>
                  <a:cubicBezTo>
                    <a:pt x="52577" y="43465"/>
                    <a:pt x="50703" y="43878"/>
                    <a:pt x="48708" y="43878"/>
                  </a:cubicBezTo>
                  <a:cubicBezTo>
                    <a:pt x="47976" y="43875"/>
                    <a:pt x="47243" y="43873"/>
                    <a:pt x="46511" y="43873"/>
                  </a:cubicBezTo>
                  <a:cubicBezTo>
                    <a:pt x="43581" y="43873"/>
                    <a:pt x="40652" y="43895"/>
                    <a:pt x="37722" y="43895"/>
                  </a:cubicBezTo>
                  <a:cubicBezTo>
                    <a:pt x="33664" y="43895"/>
                    <a:pt x="29624" y="43878"/>
                    <a:pt x="25583" y="43809"/>
                  </a:cubicBezTo>
                  <a:cubicBezTo>
                    <a:pt x="22867" y="43758"/>
                    <a:pt x="20168" y="43620"/>
                    <a:pt x="17468" y="43500"/>
                  </a:cubicBezTo>
                  <a:cubicBezTo>
                    <a:pt x="15611" y="43431"/>
                    <a:pt x="13755" y="43379"/>
                    <a:pt x="11898" y="43276"/>
                  </a:cubicBezTo>
                  <a:cubicBezTo>
                    <a:pt x="9989" y="43173"/>
                    <a:pt x="8064" y="43018"/>
                    <a:pt x="6138" y="42881"/>
                  </a:cubicBezTo>
                  <a:cubicBezTo>
                    <a:pt x="4470" y="42760"/>
                    <a:pt x="2803" y="42640"/>
                    <a:pt x="1135" y="42520"/>
                  </a:cubicBezTo>
                  <a:cubicBezTo>
                    <a:pt x="894" y="42502"/>
                    <a:pt x="636" y="42434"/>
                    <a:pt x="396" y="42399"/>
                  </a:cubicBezTo>
                  <a:cubicBezTo>
                    <a:pt x="378" y="42348"/>
                    <a:pt x="378" y="42296"/>
                    <a:pt x="361" y="42262"/>
                  </a:cubicBezTo>
                  <a:cubicBezTo>
                    <a:pt x="568" y="42159"/>
                    <a:pt x="774" y="42021"/>
                    <a:pt x="997" y="41987"/>
                  </a:cubicBezTo>
                  <a:cubicBezTo>
                    <a:pt x="1651" y="41866"/>
                    <a:pt x="2321" y="41746"/>
                    <a:pt x="2992" y="41694"/>
                  </a:cubicBezTo>
                  <a:cubicBezTo>
                    <a:pt x="5370" y="41518"/>
                    <a:pt x="7741" y="41454"/>
                    <a:pt x="10114" y="41454"/>
                  </a:cubicBezTo>
                  <a:cubicBezTo>
                    <a:pt x="11670" y="41454"/>
                    <a:pt x="13227" y="41482"/>
                    <a:pt x="14786" y="41522"/>
                  </a:cubicBezTo>
                  <a:cubicBezTo>
                    <a:pt x="18156" y="41608"/>
                    <a:pt x="21543" y="41591"/>
                    <a:pt x="24930" y="41626"/>
                  </a:cubicBezTo>
                  <a:cubicBezTo>
                    <a:pt x="29865" y="41660"/>
                    <a:pt x="34816" y="41712"/>
                    <a:pt x="39751" y="41729"/>
                  </a:cubicBezTo>
                  <a:cubicBezTo>
                    <a:pt x="41917" y="41729"/>
                    <a:pt x="44100" y="41660"/>
                    <a:pt x="46284" y="41522"/>
                  </a:cubicBezTo>
                  <a:cubicBezTo>
                    <a:pt x="47625" y="41454"/>
                    <a:pt x="48966" y="41230"/>
                    <a:pt x="50290" y="40989"/>
                  </a:cubicBezTo>
                  <a:cubicBezTo>
                    <a:pt x="50771" y="40886"/>
                    <a:pt x="51253" y="40611"/>
                    <a:pt x="51631" y="40285"/>
                  </a:cubicBezTo>
                  <a:cubicBezTo>
                    <a:pt x="52422" y="39597"/>
                    <a:pt x="52319" y="38720"/>
                    <a:pt x="51425" y="38153"/>
                  </a:cubicBezTo>
                  <a:cubicBezTo>
                    <a:pt x="50582" y="37602"/>
                    <a:pt x="49619" y="37327"/>
                    <a:pt x="48622" y="37155"/>
                  </a:cubicBezTo>
                  <a:cubicBezTo>
                    <a:pt x="46775" y="36833"/>
                    <a:pt x="44915" y="36773"/>
                    <a:pt x="43053" y="36773"/>
                  </a:cubicBezTo>
                  <a:cubicBezTo>
                    <a:pt x="42731" y="36773"/>
                    <a:pt x="42410" y="36775"/>
                    <a:pt x="42089" y="36777"/>
                  </a:cubicBezTo>
                  <a:cubicBezTo>
                    <a:pt x="36906" y="36808"/>
                    <a:pt x="31737" y="36866"/>
                    <a:pt x="26570" y="36866"/>
                  </a:cubicBezTo>
                  <a:cubicBezTo>
                    <a:pt x="25943" y="36866"/>
                    <a:pt x="25316" y="36865"/>
                    <a:pt x="24689" y="36863"/>
                  </a:cubicBezTo>
                  <a:cubicBezTo>
                    <a:pt x="22437" y="36863"/>
                    <a:pt x="20168" y="36708"/>
                    <a:pt x="17967" y="36175"/>
                  </a:cubicBezTo>
                  <a:cubicBezTo>
                    <a:pt x="17417" y="36055"/>
                    <a:pt x="16884" y="35849"/>
                    <a:pt x="16385" y="35608"/>
                  </a:cubicBezTo>
                  <a:cubicBezTo>
                    <a:pt x="15697" y="35264"/>
                    <a:pt x="15577" y="34783"/>
                    <a:pt x="15904" y="34095"/>
                  </a:cubicBezTo>
                  <a:cubicBezTo>
                    <a:pt x="16385" y="33098"/>
                    <a:pt x="17245" y="32496"/>
                    <a:pt x="18208" y="32049"/>
                  </a:cubicBezTo>
                  <a:cubicBezTo>
                    <a:pt x="18981" y="31705"/>
                    <a:pt x="19807" y="31464"/>
                    <a:pt x="20615" y="31172"/>
                  </a:cubicBezTo>
                  <a:cubicBezTo>
                    <a:pt x="21062" y="31000"/>
                    <a:pt x="21474" y="30811"/>
                    <a:pt x="21904" y="30622"/>
                  </a:cubicBezTo>
                  <a:cubicBezTo>
                    <a:pt x="22351" y="30433"/>
                    <a:pt x="22798" y="30244"/>
                    <a:pt x="23314" y="30037"/>
                  </a:cubicBezTo>
                  <a:cubicBezTo>
                    <a:pt x="23280" y="29952"/>
                    <a:pt x="23245" y="29797"/>
                    <a:pt x="23176" y="29659"/>
                  </a:cubicBezTo>
                  <a:cubicBezTo>
                    <a:pt x="22643" y="28593"/>
                    <a:pt x="22454" y="27493"/>
                    <a:pt x="22833" y="26341"/>
                  </a:cubicBezTo>
                  <a:cubicBezTo>
                    <a:pt x="23073" y="25619"/>
                    <a:pt x="23503" y="25017"/>
                    <a:pt x="24208" y="24759"/>
                  </a:cubicBezTo>
                  <a:cubicBezTo>
                    <a:pt x="25824" y="24157"/>
                    <a:pt x="27303" y="23246"/>
                    <a:pt x="28971" y="22816"/>
                  </a:cubicBezTo>
                  <a:cubicBezTo>
                    <a:pt x="29445" y="22695"/>
                    <a:pt x="29927" y="22616"/>
                    <a:pt x="30411" y="22616"/>
                  </a:cubicBezTo>
                  <a:cubicBezTo>
                    <a:pt x="30681" y="22616"/>
                    <a:pt x="30952" y="22641"/>
                    <a:pt x="31223" y="22696"/>
                  </a:cubicBezTo>
                  <a:cubicBezTo>
                    <a:pt x="31773" y="22834"/>
                    <a:pt x="32220" y="23091"/>
                    <a:pt x="32581" y="23521"/>
                  </a:cubicBezTo>
                  <a:cubicBezTo>
                    <a:pt x="33200" y="24329"/>
                    <a:pt x="33544" y="25241"/>
                    <a:pt x="33475" y="26272"/>
                  </a:cubicBezTo>
                  <a:cubicBezTo>
                    <a:pt x="33458" y="26341"/>
                    <a:pt x="33458" y="26410"/>
                    <a:pt x="33458" y="26478"/>
                  </a:cubicBezTo>
                  <a:cubicBezTo>
                    <a:pt x="33406" y="27373"/>
                    <a:pt x="33492" y="27493"/>
                    <a:pt x="34335" y="27802"/>
                  </a:cubicBezTo>
                  <a:cubicBezTo>
                    <a:pt x="35487" y="28215"/>
                    <a:pt x="36260" y="29057"/>
                    <a:pt x="36690" y="30158"/>
                  </a:cubicBezTo>
                  <a:cubicBezTo>
                    <a:pt x="37103" y="31224"/>
                    <a:pt x="36587" y="32273"/>
                    <a:pt x="35487" y="32685"/>
                  </a:cubicBezTo>
                  <a:cubicBezTo>
                    <a:pt x="34833" y="32926"/>
                    <a:pt x="34163" y="33115"/>
                    <a:pt x="33492" y="33321"/>
                  </a:cubicBezTo>
                  <a:cubicBezTo>
                    <a:pt x="33286" y="33373"/>
                    <a:pt x="33080" y="33390"/>
                    <a:pt x="32873" y="33390"/>
                  </a:cubicBezTo>
                  <a:cubicBezTo>
                    <a:pt x="32151" y="33390"/>
                    <a:pt x="31721" y="33046"/>
                    <a:pt x="31567" y="32376"/>
                  </a:cubicBezTo>
                  <a:cubicBezTo>
                    <a:pt x="31412" y="31705"/>
                    <a:pt x="31687" y="31172"/>
                    <a:pt x="32306" y="30828"/>
                  </a:cubicBezTo>
                  <a:cubicBezTo>
                    <a:pt x="32495" y="30725"/>
                    <a:pt x="32650" y="30519"/>
                    <a:pt x="32839" y="30364"/>
                  </a:cubicBezTo>
                  <a:cubicBezTo>
                    <a:pt x="33114" y="30141"/>
                    <a:pt x="33372" y="29866"/>
                    <a:pt x="33681" y="29694"/>
                  </a:cubicBezTo>
                  <a:cubicBezTo>
                    <a:pt x="33842" y="29613"/>
                    <a:pt x="33990" y="29575"/>
                    <a:pt x="34125" y="29575"/>
                  </a:cubicBezTo>
                  <a:cubicBezTo>
                    <a:pt x="34423" y="29575"/>
                    <a:pt x="34661" y="29763"/>
                    <a:pt x="34851" y="30106"/>
                  </a:cubicBezTo>
                  <a:cubicBezTo>
                    <a:pt x="34971" y="30313"/>
                    <a:pt x="35057" y="30536"/>
                    <a:pt x="35160" y="30742"/>
                  </a:cubicBezTo>
                  <a:lnTo>
                    <a:pt x="35246" y="30742"/>
                  </a:lnTo>
                  <a:cubicBezTo>
                    <a:pt x="35280" y="30639"/>
                    <a:pt x="35332" y="30536"/>
                    <a:pt x="35332" y="30433"/>
                  </a:cubicBezTo>
                  <a:cubicBezTo>
                    <a:pt x="35287" y="29771"/>
                    <a:pt x="34701" y="29267"/>
                    <a:pt x="34060" y="29267"/>
                  </a:cubicBezTo>
                  <a:cubicBezTo>
                    <a:pt x="33969" y="29267"/>
                    <a:pt x="33877" y="29277"/>
                    <a:pt x="33785" y="29298"/>
                  </a:cubicBezTo>
                  <a:cubicBezTo>
                    <a:pt x="33286" y="29436"/>
                    <a:pt x="32908" y="29711"/>
                    <a:pt x="32598" y="30123"/>
                  </a:cubicBezTo>
                  <a:cubicBezTo>
                    <a:pt x="32444" y="30313"/>
                    <a:pt x="32237" y="30484"/>
                    <a:pt x="32031" y="30605"/>
                  </a:cubicBezTo>
                  <a:cubicBezTo>
                    <a:pt x="31395" y="30949"/>
                    <a:pt x="31068" y="31671"/>
                    <a:pt x="31240" y="32445"/>
                  </a:cubicBezTo>
                  <a:cubicBezTo>
                    <a:pt x="31412" y="33201"/>
                    <a:pt x="31928" y="33682"/>
                    <a:pt x="32667" y="33717"/>
                  </a:cubicBezTo>
                  <a:cubicBezTo>
                    <a:pt x="32737" y="33721"/>
                    <a:pt x="32807" y="33723"/>
                    <a:pt x="32878" y="33723"/>
                  </a:cubicBezTo>
                  <a:cubicBezTo>
                    <a:pt x="33122" y="33723"/>
                    <a:pt x="33369" y="33697"/>
                    <a:pt x="33595" y="33631"/>
                  </a:cubicBezTo>
                  <a:cubicBezTo>
                    <a:pt x="34266" y="33442"/>
                    <a:pt x="34954" y="33235"/>
                    <a:pt x="35624" y="32977"/>
                  </a:cubicBezTo>
                  <a:cubicBezTo>
                    <a:pt x="37034" y="32427"/>
                    <a:pt x="37550" y="31017"/>
                    <a:pt x="36845" y="29676"/>
                  </a:cubicBezTo>
                  <a:cubicBezTo>
                    <a:pt x="36278" y="28593"/>
                    <a:pt x="35470" y="27768"/>
                    <a:pt x="34249" y="27424"/>
                  </a:cubicBezTo>
                  <a:cubicBezTo>
                    <a:pt x="33888" y="27321"/>
                    <a:pt x="33767" y="27115"/>
                    <a:pt x="33767" y="26754"/>
                  </a:cubicBezTo>
                  <a:cubicBezTo>
                    <a:pt x="33767" y="26135"/>
                    <a:pt x="33802" y="25498"/>
                    <a:pt x="33647" y="24914"/>
                  </a:cubicBezTo>
                  <a:cubicBezTo>
                    <a:pt x="33178" y="23186"/>
                    <a:pt x="32061" y="22306"/>
                    <a:pt x="30434" y="22306"/>
                  </a:cubicBezTo>
                  <a:cubicBezTo>
                    <a:pt x="30151" y="22306"/>
                    <a:pt x="29852" y="22333"/>
                    <a:pt x="29538" y="22387"/>
                  </a:cubicBezTo>
                  <a:cubicBezTo>
                    <a:pt x="29452" y="22387"/>
                    <a:pt x="29383" y="22404"/>
                    <a:pt x="29228" y="22438"/>
                  </a:cubicBezTo>
                  <a:cubicBezTo>
                    <a:pt x="29916" y="20581"/>
                    <a:pt x="30638" y="18845"/>
                    <a:pt x="32409" y="17779"/>
                  </a:cubicBezTo>
                  <a:cubicBezTo>
                    <a:pt x="33529" y="17102"/>
                    <a:pt x="34699" y="16826"/>
                    <a:pt x="35910" y="16826"/>
                  </a:cubicBezTo>
                  <a:cubicBezTo>
                    <a:pt x="36576" y="16826"/>
                    <a:pt x="37255" y="16910"/>
                    <a:pt x="37945" y="17057"/>
                  </a:cubicBezTo>
                  <a:cubicBezTo>
                    <a:pt x="37945" y="17022"/>
                    <a:pt x="37963" y="16971"/>
                    <a:pt x="37963" y="16936"/>
                  </a:cubicBezTo>
                  <a:cubicBezTo>
                    <a:pt x="37842" y="16885"/>
                    <a:pt x="37739" y="16816"/>
                    <a:pt x="37619" y="16782"/>
                  </a:cubicBezTo>
                  <a:cubicBezTo>
                    <a:pt x="37020" y="16671"/>
                    <a:pt x="36436" y="16612"/>
                    <a:pt x="35868" y="16612"/>
                  </a:cubicBezTo>
                  <a:cubicBezTo>
                    <a:pt x="33977" y="16612"/>
                    <a:pt x="32277" y="17267"/>
                    <a:pt x="30862" y="18828"/>
                  </a:cubicBezTo>
                  <a:cubicBezTo>
                    <a:pt x="30122" y="19636"/>
                    <a:pt x="29744" y="20667"/>
                    <a:pt x="29314" y="21647"/>
                  </a:cubicBezTo>
                  <a:cubicBezTo>
                    <a:pt x="29246" y="21836"/>
                    <a:pt x="29160" y="22008"/>
                    <a:pt x="29125" y="22197"/>
                  </a:cubicBezTo>
                  <a:cubicBezTo>
                    <a:pt x="29050" y="22454"/>
                    <a:pt x="28908" y="22565"/>
                    <a:pt x="28665" y="22565"/>
                  </a:cubicBezTo>
                  <a:cubicBezTo>
                    <a:pt x="28631" y="22565"/>
                    <a:pt x="28596" y="22563"/>
                    <a:pt x="28558" y="22558"/>
                  </a:cubicBezTo>
                  <a:cubicBezTo>
                    <a:pt x="28558" y="22472"/>
                    <a:pt x="28541" y="22421"/>
                    <a:pt x="28558" y="22369"/>
                  </a:cubicBezTo>
                  <a:cubicBezTo>
                    <a:pt x="29332" y="18845"/>
                    <a:pt x="31154" y="16317"/>
                    <a:pt x="35366" y="15681"/>
                  </a:cubicBezTo>
                  <a:cubicBezTo>
                    <a:pt x="35774" y="15611"/>
                    <a:pt x="36183" y="15579"/>
                    <a:pt x="36592" y="15579"/>
                  </a:cubicBezTo>
                  <a:close/>
                  <a:moveTo>
                    <a:pt x="68997" y="258"/>
                  </a:moveTo>
                  <a:cubicBezTo>
                    <a:pt x="69541" y="258"/>
                    <a:pt x="70085" y="277"/>
                    <a:pt x="70629" y="311"/>
                  </a:cubicBezTo>
                  <a:cubicBezTo>
                    <a:pt x="71764" y="379"/>
                    <a:pt x="72744" y="861"/>
                    <a:pt x="73673" y="1480"/>
                  </a:cubicBezTo>
                  <a:cubicBezTo>
                    <a:pt x="74102" y="1755"/>
                    <a:pt x="74549" y="1995"/>
                    <a:pt x="75014" y="2202"/>
                  </a:cubicBezTo>
                  <a:cubicBezTo>
                    <a:pt x="77025" y="3096"/>
                    <a:pt x="78332" y="4592"/>
                    <a:pt x="78710" y="6810"/>
                  </a:cubicBezTo>
                  <a:cubicBezTo>
                    <a:pt x="78865" y="7652"/>
                    <a:pt x="78762" y="8494"/>
                    <a:pt x="78349" y="9285"/>
                  </a:cubicBezTo>
                  <a:cubicBezTo>
                    <a:pt x="78143" y="9681"/>
                    <a:pt x="77902" y="10076"/>
                    <a:pt x="77747" y="10506"/>
                  </a:cubicBezTo>
                  <a:cubicBezTo>
                    <a:pt x="77438" y="11245"/>
                    <a:pt x="77765" y="11710"/>
                    <a:pt x="78573" y="11744"/>
                  </a:cubicBezTo>
                  <a:cubicBezTo>
                    <a:pt x="79157" y="11778"/>
                    <a:pt x="79742" y="11727"/>
                    <a:pt x="80309" y="11847"/>
                  </a:cubicBezTo>
                  <a:cubicBezTo>
                    <a:pt x="81667" y="12105"/>
                    <a:pt x="82682" y="12827"/>
                    <a:pt x="83129" y="14220"/>
                  </a:cubicBezTo>
                  <a:cubicBezTo>
                    <a:pt x="83455" y="15251"/>
                    <a:pt x="83782" y="16300"/>
                    <a:pt x="83645" y="17401"/>
                  </a:cubicBezTo>
                  <a:cubicBezTo>
                    <a:pt x="83576" y="18105"/>
                    <a:pt x="83318" y="18724"/>
                    <a:pt x="82802" y="19240"/>
                  </a:cubicBezTo>
                  <a:cubicBezTo>
                    <a:pt x="82596" y="19464"/>
                    <a:pt x="82390" y="19687"/>
                    <a:pt x="82252" y="19945"/>
                  </a:cubicBezTo>
                  <a:cubicBezTo>
                    <a:pt x="81538" y="21292"/>
                    <a:pt x="80426" y="21842"/>
                    <a:pt x="78989" y="21842"/>
                  </a:cubicBezTo>
                  <a:cubicBezTo>
                    <a:pt x="78903" y="21842"/>
                    <a:pt x="78816" y="21840"/>
                    <a:pt x="78727" y="21836"/>
                  </a:cubicBezTo>
                  <a:cubicBezTo>
                    <a:pt x="78005" y="21802"/>
                    <a:pt x="77335" y="21682"/>
                    <a:pt x="76750" y="21252"/>
                  </a:cubicBezTo>
                  <a:cubicBezTo>
                    <a:pt x="76200" y="20839"/>
                    <a:pt x="75839" y="19842"/>
                    <a:pt x="76028" y="19189"/>
                  </a:cubicBezTo>
                  <a:cubicBezTo>
                    <a:pt x="76200" y="18638"/>
                    <a:pt x="76561" y="18277"/>
                    <a:pt x="77128" y="18226"/>
                  </a:cubicBezTo>
                  <a:cubicBezTo>
                    <a:pt x="77558" y="18191"/>
                    <a:pt x="77868" y="18019"/>
                    <a:pt x="78160" y="17710"/>
                  </a:cubicBezTo>
                  <a:cubicBezTo>
                    <a:pt x="78366" y="17504"/>
                    <a:pt x="78693" y="17383"/>
                    <a:pt x="79002" y="17297"/>
                  </a:cubicBezTo>
                  <a:cubicBezTo>
                    <a:pt x="79015" y="17294"/>
                    <a:pt x="79029" y="17292"/>
                    <a:pt x="79044" y="17292"/>
                  </a:cubicBezTo>
                  <a:cubicBezTo>
                    <a:pt x="79169" y="17292"/>
                    <a:pt x="79355" y="17413"/>
                    <a:pt x="79432" y="17521"/>
                  </a:cubicBezTo>
                  <a:cubicBezTo>
                    <a:pt x="79553" y="17710"/>
                    <a:pt x="79587" y="17968"/>
                    <a:pt x="79656" y="18191"/>
                  </a:cubicBezTo>
                  <a:cubicBezTo>
                    <a:pt x="79690" y="18346"/>
                    <a:pt x="79725" y="18501"/>
                    <a:pt x="79742" y="18656"/>
                  </a:cubicBezTo>
                  <a:cubicBezTo>
                    <a:pt x="79811" y="18638"/>
                    <a:pt x="79845" y="18638"/>
                    <a:pt x="79845" y="18638"/>
                  </a:cubicBezTo>
                  <a:cubicBezTo>
                    <a:pt x="80103" y="18123"/>
                    <a:pt x="79879" y="17676"/>
                    <a:pt x="79639" y="17246"/>
                  </a:cubicBezTo>
                  <a:cubicBezTo>
                    <a:pt x="79494" y="17029"/>
                    <a:pt x="79300" y="16949"/>
                    <a:pt x="79094" y="16949"/>
                  </a:cubicBezTo>
                  <a:cubicBezTo>
                    <a:pt x="78956" y="16949"/>
                    <a:pt x="78813" y="16984"/>
                    <a:pt x="78676" y="17039"/>
                  </a:cubicBezTo>
                  <a:cubicBezTo>
                    <a:pt x="78384" y="17177"/>
                    <a:pt x="78126" y="17401"/>
                    <a:pt x="77851" y="17555"/>
                  </a:cubicBezTo>
                  <a:cubicBezTo>
                    <a:pt x="77644" y="17693"/>
                    <a:pt x="77438" y="17865"/>
                    <a:pt x="77214" y="17899"/>
                  </a:cubicBezTo>
                  <a:cubicBezTo>
                    <a:pt x="76097" y="18123"/>
                    <a:pt x="75564" y="18879"/>
                    <a:pt x="75787" y="19997"/>
                  </a:cubicBezTo>
                  <a:cubicBezTo>
                    <a:pt x="76011" y="21166"/>
                    <a:pt x="76733" y="21854"/>
                    <a:pt x="77988" y="22008"/>
                  </a:cubicBezTo>
                  <a:cubicBezTo>
                    <a:pt x="78214" y="22038"/>
                    <a:pt x="78438" y="22052"/>
                    <a:pt x="78660" y="22052"/>
                  </a:cubicBezTo>
                  <a:cubicBezTo>
                    <a:pt x="79472" y="22052"/>
                    <a:pt x="80266" y="21869"/>
                    <a:pt x="81048" y="21613"/>
                  </a:cubicBezTo>
                  <a:cubicBezTo>
                    <a:pt x="81255" y="21544"/>
                    <a:pt x="81460" y="21512"/>
                    <a:pt x="81660" y="21512"/>
                  </a:cubicBezTo>
                  <a:cubicBezTo>
                    <a:pt x="82008" y="21512"/>
                    <a:pt x="82341" y="21610"/>
                    <a:pt x="82647" y="21785"/>
                  </a:cubicBezTo>
                  <a:cubicBezTo>
                    <a:pt x="83129" y="22077"/>
                    <a:pt x="83593" y="22438"/>
                    <a:pt x="84023" y="22799"/>
                  </a:cubicBezTo>
                  <a:cubicBezTo>
                    <a:pt x="84487" y="23177"/>
                    <a:pt x="84693" y="23728"/>
                    <a:pt x="84711" y="24295"/>
                  </a:cubicBezTo>
                  <a:cubicBezTo>
                    <a:pt x="84728" y="24570"/>
                    <a:pt x="84573" y="24880"/>
                    <a:pt x="84401" y="25120"/>
                  </a:cubicBezTo>
                  <a:cubicBezTo>
                    <a:pt x="83713" y="26066"/>
                    <a:pt x="82716" y="26478"/>
                    <a:pt x="81599" y="26616"/>
                  </a:cubicBezTo>
                  <a:cubicBezTo>
                    <a:pt x="80670" y="26736"/>
                    <a:pt x="79725" y="26771"/>
                    <a:pt x="78796" y="26840"/>
                  </a:cubicBezTo>
                  <a:cubicBezTo>
                    <a:pt x="77833" y="26891"/>
                    <a:pt x="76888" y="26977"/>
                    <a:pt x="76062" y="27527"/>
                  </a:cubicBezTo>
                  <a:cubicBezTo>
                    <a:pt x="75615" y="27820"/>
                    <a:pt x="75237" y="28181"/>
                    <a:pt x="75014" y="28662"/>
                  </a:cubicBezTo>
                  <a:cubicBezTo>
                    <a:pt x="74721" y="29315"/>
                    <a:pt x="74893" y="29900"/>
                    <a:pt x="75495" y="30261"/>
                  </a:cubicBezTo>
                  <a:cubicBezTo>
                    <a:pt x="76246" y="30745"/>
                    <a:pt x="77078" y="31018"/>
                    <a:pt x="77975" y="31018"/>
                  </a:cubicBezTo>
                  <a:cubicBezTo>
                    <a:pt x="78002" y="31018"/>
                    <a:pt x="78029" y="31018"/>
                    <a:pt x="78057" y="31017"/>
                  </a:cubicBezTo>
                  <a:cubicBezTo>
                    <a:pt x="79346" y="31017"/>
                    <a:pt x="80653" y="30966"/>
                    <a:pt x="81942" y="30966"/>
                  </a:cubicBezTo>
                  <a:cubicBezTo>
                    <a:pt x="85742" y="30966"/>
                    <a:pt x="89559" y="31000"/>
                    <a:pt x="93359" y="31000"/>
                  </a:cubicBezTo>
                  <a:cubicBezTo>
                    <a:pt x="94992" y="31000"/>
                    <a:pt x="96643" y="30966"/>
                    <a:pt x="98276" y="30966"/>
                  </a:cubicBezTo>
                  <a:cubicBezTo>
                    <a:pt x="98689" y="30966"/>
                    <a:pt x="99118" y="31086"/>
                    <a:pt x="99531" y="31172"/>
                  </a:cubicBezTo>
                  <a:cubicBezTo>
                    <a:pt x="99651" y="31189"/>
                    <a:pt x="99772" y="31275"/>
                    <a:pt x="99875" y="31361"/>
                  </a:cubicBezTo>
                  <a:cubicBezTo>
                    <a:pt x="100047" y="31516"/>
                    <a:pt x="100064" y="31671"/>
                    <a:pt x="99823" y="31757"/>
                  </a:cubicBezTo>
                  <a:cubicBezTo>
                    <a:pt x="99583" y="31826"/>
                    <a:pt x="99308" y="31912"/>
                    <a:pt x="99050" y="31912"/>
                  </a:cubicBezTo>
                  <a:cubicBezTo>
                    <a:pt x="98353" y="31920"/>
                    <a:pt x="97657" y="31924"/>
                    <a:pt x="96961" y="31924"/>
                  </a:cubicBezTo>
                  <a:cubicBezTo>
                    <a:pt x="96264" y="31924"/>
                    <a:pt x="95568" y="31920"/>
                    <a:pt x="94872" y="31912"/>
                  </a:cubicBezTo>
                  <a:cubicBezTo>
                    <a:pt x="91639" y="31877"/>
                    <a:pt x="88407" y="31826"/>
                    <a:pt x="85175" y="31791"/>
                  </a:cubicBezTo>
                  <a:cubicBezTo>
                    <a:pt x="83627" y="31757"/>
                    <a:pt x="82097" y="31740"/>
                    <a:pt x="80567" y="31740"/>
                  </a:cubicBezTo>
                  <a:cubicBezTo>
                    <a:pt x="79467" y="31740"/>
                    <a:pt x="78384" y="31877"/>
                    <a:pt x="77404" y="32410"/>
                  </a:cubicBezTo>
                  <a:cubicBezTo>
                    <a:pt x="76939" y="32651"/>
                    <a:pt x="76492" y="32977"/>
                    <a:pt x="76166" y="33356"/>
                  </a:cubicBezTo>
                  <a:cubicBezTo>
                    <a:pt x="75598" y="34009"/>
                    <a:pt x="75787" y="34680"/>
                    <a:pt x="76595" y="34938"/>
                  </a:cubicBezTo>
                  <a:cubicBezTo>
                    <a:pt x="77300" y="35144"/>
                    <a:pt x="78022" y="35230"/>
                    <a:pt x="78745" y="35350"/>
                  </a:cubicBezTo>
                  <a:cubicBezTo>
                    <a:pt x="79518" y="35488"/>
                    <a:pt x="80292" y="35522"/>
                    <a:pt x="81048" y="35711"/>
                  </a:cubicBezTo>
                  <a:cubicBezTo>
                    <a:pt x="82304" y="36003"/>
                    <a:pt x="82751" y="36812"/>
                    <a:pt x="82441" y="38067"/>
                  </a:cubicBezTo>
                  <a:cubicBezTo>
                    <a:pt x="82080" y="39477"/>
                    <a:pt x="81048" y="40130"/>
                    <a:pt x="79725" y="40439"/>
                  </a:cubicBezTo>
                  <a:cubicBezTo>
                    <a:pt x="79553" y="40491"/>
                    <a:pt x="79364" y="40508"/>
                    <a:pt x="79192" y="40525"/>
                  </a:cubicBezTo>
                  <a:cubicBezTo>
                    <a:pt x="78504" y="40594"/>
                    <a:pt x="78074" y="40886"/>
                    <a:pt x="77954" y="41574"/>
                  </a:cubicBezTo>
                  <a:cubicBezTo>
                    <a:pt x="77816" y="42331"/>
                    <a:pt x="77386" y="42640"/>
                    <a:pt x="76699" y="42812"/>
                  </a:cubicBezTo>
                  <a:cubicBezTo>
                    <a:pt x="76355" y="42898"/>
                    <a:pt x="76028" y="43121"/>
                    <a:pt x="75736" y="43311"/>
                  </a:cubicBezTo>
                  <a:cubicBezTo>
                    <a:pt x="75306" y="43603"/>
                    <a:pt x="74911" y="43947"/>
                    <a:pt x="74481" y="44239"/>
                  </a:cubicBezTo>
                  <a:cubicBezTo>
                    <a:pt x="73999" y="44566"/>
                    <a:pt x="73449" y="44772"/>
                    <a:pt x="72847" y="44806"/>
                  </a:cubicBezTo>
                  <a:cubicBezTo>
                    <a:pt x="72803" y="44810"/>
                    <a:pt x="72759" y="44811"/>
                    <a:pt x="72716" y="44811"/>
                  </a:cubicBezTo>
                  <a:cubicBezTo>
                    <a:pt x="72323" y="44811"/>
                    <a:pt x="71976" y="44669"/>
                    <a:pt x="71713" y="44359"/>
                  </a:cubicBezTo>
                  <a:cubicBezTo>
                    <a:pt x="71283" y="43878"/>
                    <a:pt x="71025" y="43328"/>
                    <a:pt x="71111" y="42674"/>
                  </a:cubicBezTo>
                  <a:cubicBezTo>
                    <a:pt x="71128" y="42434"/>
                    <a:pt x="71248" y="42176"/>
                    <a:pt x="71386" y="41987"/>
                  </a:cubicBezTo>
                  <a:cubicBezTo>
                    <a:pt x="71627" y="41677"/>
                    <a:pt x="71799" y="41351"/>
                    <a:pt x="71816" y="40955"/>
                  </a:cubicBezTo>
                  <a:cubicBezTo>
                    <a:pt x="71833" y="40904"/>
                    <a:pt x="71850" y="40852"/>
                    <a:pt x="71850" y="40800"/>
                  </a:cubicBezTo>
                  <a:cubicBezTo>
                    <a:pt x="71953" y="40267"/>
                    <a:pt x="72211" y="39855"/>
                    <a:pt x="72727" y="39717"/>
                  </a:cubicBezTo>
                  <a:cubicBezTo>
                    <a:pt x="72802" y="39694"/>
                    <a:pt x="72880" y="39683"/>
                    <a:pt x="72958" y="39683"/>
                  </a:cubicBezTo>
                  <a:cubicBezTo>
                    <a:pt x="73347" y="39683"/>
                    <a:pt x="73762" y="39953"/>
                    <a:pt x="74034" y="40353"/>
                  </a:cubicBezTo>
                  <a:cubicBezTo>
                    <a:pt x="74360" y="40835"/>
                    <a:pt x="74463" y="41316"/>
                    <a:pt x="74120" y="41832"/>
                  </a:cubicBezTo>
                  <a:cubicBezTo>
                    <a:pt x="73982" y="42055"/>
                    <a:pt x="73845" y="42279"/>
                    <a:pt x="73690" y="42485"/>
                  </a:cubicBezTo>
                  <a:cubicBezTo>
                    <a:pt x="73482" y="42767"/>
                    <a:pt x="73236" y="42946"/>
                    <a:pt x="72908" y="42946"/>
                  </a:cubicBezTo>
                  <a:cubicBezTo>
                    <a:pt x="72856" y="42946"/>
                    <a:pt x="72801" y="42942"/>
                    <a:pt x="72744" y="42932"/>
                  </a:cubicBezTo>
                  <a:cubicBezTo>
                    <a:pt x="72658" y="42932"/>
                    <a:pt x="72555" y="42967"/>
                    <a:pt x="72383" y="42984"/>
                  </a:cubicBezTo>
                  <a:cubicBezTo>
                    <a:pt x="72586" y="43187"/>
                    <a:pt x="72782" y="43272"/>
                    <a:pt x="72971" y="43272"/>
                  </a:cubicBezTo>
                  <a:cubicBezTo>
                    <a:pt x="73069" y="43272"/>
                    <a:pt x="73166" y="43249"/>
                    <a:pt x="73260" y="43207"/>
                  </a:cubicBezTo>
                  <a:cubicBezTo>
                    <a:pt x="74034" y="42829"/>
                    <a:pt x="74429" y="42124"/>
                    <a:pt x="74601" y="41351"/>
                  </a:cubicBezTo>
                  <a:cubicBezTo>
                    <a:pt x="74739" y="40697"/>
                    <a:pt x="74360" y="40147"/>
                    <a:pt x="73845" y="39752"/>
                  </a:cubicBezTo>
                  <a:cubicBezTo>
                    <a:pt x="73555" y="39515"/>
                    <a:pt x="73235" y="39405"/>
                    <a:pt x="72930" y="39405"/>
                  </a:cubicBezTo>
                  <a:cubicBezTo>
                    <a:pt x="72346" y="39405"/>
                    <a:pt x="71813" y="39808"/>
                    <a:pt x="71644" y="40508"/>
                  </a:cubicBezTo>
                  <a:cubicBezTo>
                    <a:pt x="71506" y="41058"/>
                    <a:pt x="71403" y="41608"/>
                    <a:pt x="71025" y="42073"/>
                  </a:cubicBezTo>
                  <a:cubicBezTo>
                    <a:pt x="70887" y="42210"/>
                    <a:pt x="70905" y="42485"/>
                    <a:pt x="70836" y="42674"/>
                  </a:cubicBezTo>
                  <a:cubicBezTo>
                    <a:pt x="70784" y="42778"/>
                    <a:pt x="70681" y="42898"/>
                    <a:pt x="70578" y="42915"/>
                  </a:cubicBezTo>
                  <a:cubicBezTo>
                    <a:pt x="70533" y="42923"/>
                    <a:pt x="70490" y="42927"/>
                    <a:pt x="70447" y="42927"/>
                  </a:cubicBezTo>
                  <a:cubicBezTo>
                    <a:pt x="70209" y="42927"/>
                    <a:pt x="70001" y="42807"/>
                    <a:pt x="69856" y="42588"/>
                  </a:cubicBezTo>
                  <a:cubicBezTo>
                    <a:pt x="69615" y="42227"/>
                    <a:pt x="69357" y="41866"/>
                    <a:pt x="69099" y="41522"/>
                  </a:cubicBezTo>
                  <a:cubicBezTo>
                    <a:pt x="68881" y="41243"/>
                    <a:pt x="68628" y="41110"/>
                    <a:pt x="68329" y="41110"/>
                  </a:cubicBezTo>
                  <a:cubicBezTo>
                    <a:pt x="68204" y="41110"/>
                    <a:pt x="68072" y="41133"/>
                    <a:pt x="67930" y="41179"/>
                  </a:cubicBezTo>
                  <a:cubicBezTo>
                    <a:pt x="67421" y="41337"/>
                    <a:pt x="66904" y="41436"/>
                    <a:pt x="66380" y="41436"/>
                  </a:cubicBezTo>
                  <a:cubicBezTo>
                    <a:pt x="66108" y="41436"/>
                    <a:pt x="65834" y="41409"/>
                    <a:pt x="65557" y="41351"/>
                  </a:cubicBezTo>
                  <a:cubicBezTo>
                    <a:pt x="64956" y="41230"/>
                    <a:pt x="64491" y="40938"/>
                    <a:pt x="64113" y="40439"/>
                  </a:cubicBezTo>
                  <a:cubicBezTo>
                    <a:pt x="63924" y="40199"/>
                    <a:pt x="63597" y="40061"/>
                    <a:pt x="63305" y="39906"/>
                  </a:cubicBezTo>
                  <a:cubicBezTo>
                    <a:pt x="62910" y="39700"/>
                    <a:pt x="62463" y="39562"/>
                    <a:pt x="62067" y="39322"/>
                  </a:cubicBezTo>
                  <a:cubicBezTo>
                    <a:pt x="61551" y="39012"/>
                    <a:pt x="61397" y="38462"/>
                    <a:pt x="61362" y="37878"/>
                  </a:cubicBezTo>
                  <a:cubicBezTo>
                    <a:pt x="61345" y="37448"/>
                    <a:pt x="61448" y="37362"/>
                    <a:pt x="61878" y="37362"/>
                  </a:cubicBezTo>
                  <a:cubicBezTo>
                    <a:pt x="62617" y="37362"/>
                    <a:pt x="63361" y="37366"/>
                    <a:pt x="64105" y="37366"/>
                  </a:cubicBezTo>
                  <a:cubicBezTo>
                    <a:pt x="64848" y="37366"/>
                    <a:pt x="65592" y="37362"/>
                    <a:pt x="66331" y="37345"/>
                  </a:cubicBezTo>
                  <a:cubicBezTo>
                    <a:pt x="67346" y="37327"/>
                    <a:pt x="68308" y="37052"/>
                    <a:pt x="69185" y="36536"/>
                  </a:cubicBezTo>
                  <a:cubicBezTo>
                    <a:pt x="70045" y="36038"/>
                    <a:pt x="70079" y="35299"/>
                    <a:pt x="69237" y="34748"/>
                  </a:cubicBezTo>
                  <a:cubicBezTo>
                    <a:pt x="68549" y="34284"/>
                    <a:pt x="67758" y="34078"/>
                    <a:pt x="66950" y="33992"/>
                  </a:cubicBezTo>
                  <a:cubicBezTo>
                    <a:pt x="65489" y="33854"/>
                    <a:pt x="64027" y="33768"/>
                    <a:pt x="62566" y="33648"/>
                  </a:cubicBezTo>
                  <a:cubicBezTo>
                    <a:pt x="62102" y="33596"/>
                    <a:pt x="61637" y="33493"/>
                    <a:pt x="61190" y="33356"/>
                  </a:cubicBezTo>
                  <a:cubicBezTo>
                    <a:pt x="61018" y="33304"/>
                    <a:pt x="60812" y="33081"/>
                    <a:pt x="60795" y="32909"/>
                  </a:cubicBezTo>
                  <a:cubicBezTo>
                    <a:pt x="60778" y="32737"/>
                    <a:pt x="60950" y="32496"/>
                    <a:pt x="61104" y="32393"/>
                  </a:cubicBezTo>
                  <a:cubicBezTo>
                    <a:pt x="61414" y="32221"/>
                    <a:pt x="61775" y="32101"/>
                    <a:pt x="62119" y="31997"/>
                  </a:cubicBezTo>
                  <a:cubicBezTo>
                    <a:pt x="63150" y="31688"/>
                    <a:pt x="64199" y="31396"/>
                    <a:pt x="65248" y="31103"/>
                  </a:cubicBezTo>
                  <a:cubicBezTo>
                    <a:pt x="65420" y="31052"/>
                    <a:pt x="65575" y="30983"/>
                    <a:pt x="65729" y="30914"/>
                  </a:cubicBezTo>
                  <a:cubicBezTo>
                    <a:pt x="67260" y="30278"/>
                    <a:pt x="68016" y="29178"/>
                    <a:pt x="67861" y="27527"/>
                  </a:cubicBezTo>
                  <a:cubicBezTo>
                    <a:pt x="67707" y="25619"/>
                    <a:pt x="67225" y="23779"/>
                    <a:pt x="65867" y="22352"/>
                  </a:cubicBezTo>
                  <a:cubicBezTo>
                    <a:pt x="64268" y="20702"/>
                    <a:pt x="62428" y="19412"/>
                    <a:pt x="60090" y="19034"/>
                  </a:cubicBezTo>
                  <a:cubicBezTo>
                    <a:pt x="59749" y="18980"/>
                    <a:pt x="59408" y="18954"/>
                    <a:pt x="59070" y="18954"/>
                  </a:cubicBezTo>
                  <a:cubicBezTo>
                    <a:pt x="58113" y="18954"/>
                    <a:pt x="57170" y="19160"/>
                    <a:pt x="56256" y="19515"/>
                  </a:cubicBezTo>
                  <a:cubicBezTo>
                    <a:pt x="55689" y="19739"/>
                    <a:pt x="55156" y="20065"/>
                    <a:pt x="54932" y="20719"/>
                  </a:cubicBezTo>
                  <a:cubicBezTo>
                    <a:pt x="54468" y="20375"/>
                    <a:pt x="54021" y="20048"/>
                    <a:pt x="53574" y="19739"/>
                  </a:cubicBezTo>
                  <a:cubicBezTo>
                    <a:pt x="53230" y="19515"/>
                    <a:pt x="52852" y="19292"/>
                    <a:pt x="52491" y="19085"/>
                  </a:cubicBezTo>
                  <a:cubicBezTo>
                    <a:pt x="52233" y="18948"/>
                    <a:pt x="52095" y="18759"/>
                    <a:pt x="52061" y="18449"/>
                  </a:cubicBezTo>
                  <a:cubicBezTo>
                    <a:pt x="51906" y="17435"/>
                    <a:pt x="52112" y="16506"/>
                    <a:pt x="52731" y="15664"/>
                  </a:cubicBezTo>
                  <a:cubicBezTo>
                    <a:pt x="52921" y="15406"/>
                    <a:pt x="53075" y="15114"/>
                    <a:pt x="53144" y="14804"/>
                  </a:cubicBezTo>
                  <a:cubicBezTo>
                    <a:pt x="53385" y="13962"/>
                    <a:pt x="53832" y="13257"/>
                    <a:pt x="54382" y="12604"/>
                  </a:cubicBezTo>
                  <a:cubicBezTo>
                    <a:pt x="54956" y="11889"/>
                    <a:pt x="55912" y="11486"/>
                    <a:pt x="56833" y="11486"/>
                  </a:cubicBezTo>
                  <a:cubicBezTo>
                    <a:pt x="57265" y="11486"/>
                    <a:pt x="57688" y="11575"/>
                    <a:pt x="58061" y="11761"/>
                  </a:cubicBezTo>
                  <a:cubicBezTo>
                    <a:pt x="58385" y="11923"/>
                    <a:pt x="58691" y="11998"/>
                    <a:pt x="58991" y="11998"/>
                  </a:cubicBezTo>
                  <a:cubicBezTo>
                    <a:pt x="59360" y="11998"/>
                    <a:pt x="59720" y="11884"/>
                    <a:pt x="60090" y="11675"/>
                  </a:cubicBezTo>
                  <a:cubicBezTo>
                    <a:pt x="60681" y="11318"/>
                    <a:pt x="61301" y="11142"/>
                    <a:pt x="61940" y="11142"/>
                  </a:cubicBezTo>
                  <a:cubicBezTo>
                    <a:pt x="62287" y="11142"/>
                    <a:pt x="62639" y="11194"/>
                    <a:pt x="62996" y="11297"/>
                  </a:cubicBezTo>
                  <a:cubicBezTo>
                    <a:pt x="63701" y="11503"/>
                    <a:pt x="64113" y="11950"/>
                    <a:pt x="64285" y="12672"/>
                  </a:cubicBezTo>
                  <a:cubicBezTo>
                    <a:pt x="64406" y="13257"/>
                    <a:pt x="64560" y="13824"/>
                    <a:pt x="64749" y="14392"/>
                  </a:cubicBezTo>
                  <a:cubicBezTo>
                    <a:pt x="65093" y="15458"/>
                    <a:pt x="64904" y="16077"/>
                    <a:pt x="63976" y="16696"/>
                  </a:cubicBezTo>
                  <a:cubicBezTo>
                    <a:pt x="63480" y="17030"/>
                    <a:pt x="62943" y="17177"/>
                    <a:pt x="62373" y="17177"/>
                  </a:cubicBezTo>
                  <a:cubicBezTo>
                    <a:pt x="62211" y="17177"/>
                    <a:pt x="62046" y="17165"/>
                    <a:pt x="61878" y="17143"/>
                  </a:cubicBezTo>
                  <a:cubicBezTo>
                    <a:pt x="61345" y="17057"/>
                    <a:pt x="60812" y="16524"/>
                    <a:pt x="60950" y="15973"/>
                  </a:cubicBezTo>
                  <a:cubicBezTo>
                    <a:pt x="60984" y="15819"/>
                    <a:pt x="60933" y="15647"/>
                    <a:pt x="60898" y="15492"/>
                  </a:cubicBezTo>
                  <a:cubicBezTo>
                    <a:pt x="60778" y="15062"/>
                    <a:pt x="60898" y="14770"/>
                    <a:pt x="61311" y="14478"/>
                  </a:cubicBezTo>
                  <a:cubicBezTo>
                    <a:pt x="61546" y="14308"/>
                    <a:pt x="61755" y="14227"/>
                    <a:pt x="61959" y="14227"/>
                  </a:cubicBezTo>
                  <a:cubicBezTo>
                    <a:pt x="62127" y="14227"/>
                    <a:pt x="62291" y="14283"/>
                    <a:pt x="62463" y="14392"/>
                  </a:cubicBezTo>
                  <a:cubicBezTo>
                    <a:pt x="62566" y="14460"/>
                    <a:pt x="62703" y="14460"/>
                    <a:pt x="62841" y="14512"/>
                  </a:cubicBezTo>
                  <a:cubicBezTo>
                    <a:pt x="62755" y="14392"/>
                    <a:pt x="62721" y="14237"/>
                    <a:pt x="62617" y="14151"/>
                  </a:cubicBezTo>
                  <a:cubicBezTo>
                    <a:pt x="62430" y="13996"/>
                    <a:pt x="62222" y="13918"/>
                    <a:pt x="61998" y="13918"/>
                  </a:cubicBezTo>
                  <a:cubicBezTo>
                    <a:pt x="61749" y="13918"/>
                    <a:pt x="61479" y="14013"/>
                    <a:pt x="61190" y="14203"/>
                  </a:cubicBezTo>
                  <a:cubicBezTo>
                    <a:pt x="60675" y="14529"/>
                    <a:pt x="60468" y="15011"/>
                    <a:pt x="60589" y="15492"/>
                  </a:cubicBezTo>
                  <a:cubicBezTo>
                    <a:pt x="60640" y="15664"/>
                    <a:pt x="60692" y="15836"/>
                    <a:pt x="60657" y="16008"/>
                  </a:cubicBezTo>
                  <a:cubicBezTo>
                    <a:pt x="60554" y="16713"/>
                    <a:pt x="61156" y="17401"/>
                    <a:pt x="61947" y="17452"/>
                  </a:cubicBezTo>
                  <a:cubicBezTo>
                    <a:pt x="62070" y="17462"/>
                    <a:pt x="62191" y="17466"/>
                    <a:pt x="62310" y="17466"/>
                  </a:cubicBezTo>
                  <a:cubicBezTo>
                    <a:pt x="63280" y="17466"/>
                    <a:pt x="64143" y="17146"/>
                    <a:pt x="64801" y="16335"/>
                  </a:cubicBezTo>
                  <a:cubicBezTo>
                    <a:pt x="65179" y="15870"/>
                    <a:pt x="65317" y="15337"/>
                    <a:pt x="65145" y="14753"/>
                  </a:cubicBezTo>
                  <a:cubicBezTo>
                    <a:pt x="64939" y="13962"/>
                    <a:pt x="64715" y="13171"/>
                    <a:pt x="64491" y="12380"/>
                  </a:cubicBezTo>
                  <a:cubicBezTo>
                    <a:pt x="64320" y="11796"/>
                    <a:pt x="63959" y="11383"/>
                    <a:pt x="63391" y="11142"/>
                  </a:cubicBezTo>
                  <a:cubicBezTo>
                    <a:pt x="62955" y="10962"/>
                    <a:pt x="62518" y="10869"/>
                    <a:pt x="62067" y="10869"/>
                  </a:cubicBezTo>
                  <a:cubicBezTo>
                    <a:pt x="61914" y="10869"/>
                    <a:pt x="61760" y="10880"/>
                    <a:pt x="61603" y="10902"/>
                  </a:cubicBezTo>
                  <a:cubicBezTo>
                    <a:pt x="61574" y="10904"/>
                    <a:pt x="61546" y="10905"/>
                    <a:pt x="61519" y="10905"/>
                  </a:cubicBezTo>
                  <a:cubicBezTo>
                    <a:pt x="61359" y="10905"/>
                    <a:pt x="61252" y="10855"/>
                    <a:pt x="61208" y="10678"/>
                  </a:cubicBezTo>
                  <a:cubicBezTo>
                    <a:pt x="61070" y="10111"/>
                    <a:pt x="60864" y="9543"/>
                    <a:pt x="60812" y="8959"/>
                  </a:cubicBezTo>
                  <a:cubicBezTo>
                    <a:pt x="60571" y="6569"/>
                    <a:pt x="61328" y="4488"/>
                    <a:pt x="62927" y="2735"/>
                  </a:cubicBezTo>
                  <a:cubicBezTo>
                    <a:pt x="64302" y="1222"/>
                    <a:pt x="66039" y="362"/>
                    <a:pt x="68102" y="276"/>
                  </a:cubicBezTo>
                  <a:cubicBezTo>
                    <a:pt x="68400" y="264"/>
                    <a:pt x="68699" y="258"/>
                    <a:pt x="68997" y="258"/>
                  </a:cubicBezTo>
                  <a:close/>
                  <a:moveTo>
                    <a:pt x="69051" y="0"/>
                  </a:moveTo>
                  <a:cubicBezTo>
                    <a:pt x="68768" y="0"/>
                    <a:pt x="68485" y="6"/>
                    <a:pt x="68205" y="18"/>
                  </a:cubicBezTo>
                  <a:cubicBezTo>
                    <a:pt x="65781" y="121"/>
                    <a:pt x="63821" y="1153"/>
                    <a:pt x="62325" y="3061"/>
                  </a:cubicBezTo>
                  <a:cubicBezTo>
                    <a:pt x="60864" y="4935"/>
                    <a:pt x="60296" y="7033"/>
                    <a:pt x="60606" y="9389"/>
                  </a:cubicBezTo>
                  <a:cubicBezTo>
                    <a:pt x="60692" y="9921"/>
                    <a:pt x="60881" y="10437"/>
                    <a:pt x="61018" y="10936"/>
                  </a:cubicBezTo>
                  <a:cubicBezTo>
                    <a:pt x="60640" y="11108"/>
                    <a:pt x="60245" y="11280"/>
                    <a:pt x="59884" y="11469"/>
                  </a:cubicBezTo>
                  <a:cubicBezTo>
                    <a:pt x="59581" y="11629"/>
                    <a:pt x="59284" y="11723"/>
                    <a:pt x="58987" y="11723"/>
                  </a:cubicBezTo>
                  <a:cubicBezTo>
                    <a:pt x="58743" y="11723"/>
                    <a:pt x="58498" y="11660"/>
                    <a:pt x="58250" y="11520"/>
                  </a:cubicBezTo>
                  <a:cubicBezTo>
                    <a:pt x="57832" y="11307"/>
                    <a:pt x="57398" y="11214"/>
                    <a:pt x="56959" y="11214"/>
                  </a:cubicBezTo>
                  <a:cubicBezTo>
                    <a:pt x="56622" y="11214"/>
                    <a:pt x="56283" y="11269"/>
                    <a:pt x="55947" y="11366"/>
                  </a:cubicBezTo>
                  <a:cubicBezTo>
                    <a:pt x="54348" y="11796"/>
                    <a:pt x="53625" y="13051"/>
                    <a:pt x="53041" y="14443"/>
                  </a:cubicBezTo>
                  <a:cubicBezTo>
                    <a:pt x="52852" y="14890"/>
                    <a:pt x="52663" y="15372"/>
                    <a:pt x="52405" y="15784"/>
                  </a:cubicBezTo>
                  <a:cubicBezTo>
                    <a:pt x="51906" y="16575"/>
                    <a:pt x="51717" y="17401"/>
                    <a:pt x="51837" y="18312"/>
                  </a:cubicBezTo>
                  <a:cubicBezTo>
                    <a:pt x="51855" y="18466"/>
                    <a:pt x="51855" y="18621"/>
                    <a:pt x="51872" y="18776"/>
                  </a:cubicBezTo>
                  <a:cubicBezTo>
                    <a:pt x="51442" y="18690"/>
                    <a:pt x="51081" y="18570"/>
                    <a:pt x="50720" y="18518"/>
                  </a:cubicBezTo>
                  <a:cubicBezTo>
                    <a:pt x="50598" y="18500"/>
                    <a:pt x="50460" y="18492"/>
                    <a:pt x="50310" y="18492"/>
                  </a:cubicBezTo>
                  <a:cubicBezTo>
                    <a:pt x="49163" y="18492"/>
                    <a:pt x="47294" y="18983"/>
                    <a:pt x="46473" y="19515"/>
                  </a:cubicBezTo>
                  <a:cubicBezTo>
                    <a:pt x="46404" y="19584"/>
                    <a:pt x="46318" y="19618"/>
                    <a:pt x="46198" y="19687"/>
                  </a:cubicBezTo>
                  <a:cubicBezTo>
                    <a:pt x="46181" y="19550"/>
                    <a:pt x="46164" y="19464"/>
                    <a:pt x="46164" y="19378"/>
                  </a:cubicBezTo>
                  <a:cubicBezTo>
                    <a:pt x="46078" y="18656"/>
                    <a:pt x="45734" y="18140"/>
                    <a:pt x="45063" y="17813"/>
                  </a:cubicBezTo>
                  <a:cubicBezTo>
                    <a:pt x="44731" y="17656"/>
                    <a:pt x="44395" y="17589"/>
                    <a:pt x="44058" y="17589"/>
                  </a:cubicBezTo>
                  <a:cubicBezTo>
                    <a:pt x="43767" y="17589"/>
                    <a:pt x="43476" y="17639"/>
                    <a:pt x="43189" y="17727"/>
                  </a:cubicBezTo>
                  <a:cubicBezTo>
                    <a:pt x="42989" y="17789"/>
                    <a:pt x="42803" y="17819"/>
                    <a:pt x="42629" y="17819"/>
                  </a:cubicBezTo>
                  <a:cubicBezTo>
                    <a:pt x="42174" y="17819"/>
                    <a:pt x="41796" y="17614"/>
                    <a:pt x="41436" y="17229"/>
                  </a:cubicBezTo>
                  <a:cubicBezTo>
                    <a:pt x="40490" y="16249"/>
                    <a:pt x="39372" y="15595"/>
                    <a:pt x="37997" y="15423"/>
                  </a:cubicBezTo>
                  <a:cubicBezTo>
                    <a:pt x="37603" y="15380"/>
                    <a:pt x="37213" y="15358"/>
                    <a:pt x="36824" y="15358"/>
                  </a:cubicBezTo>
                  <a:cubicBezTo>
                    <a:pt x="36278" y="15358"/>
                    <a:pt x="35736" y="15402"/>
                    <a:pt x="35194" y="15492"/>
                  </a:cubicBezTo>
                  <a:cubicBezTo>
                    <a:pt x="33045" y="15836"/>
                    <a:pt x="31240" y="16782"/>
                    <a:pt x="29933" y="18552"/>
                  </a:cubicBezTo>
                  <a:cubicBezTo>
                    <a:pt x="29074" y="19722"/>
                    <a:pt x="28627" y="21063"/>
                    <a:pt x="28334" y="22472"/>
                  </a:cubicBezTo>
                  <a:cubicBezTo>
                    <a:pt x="28317" y="22576"/>
                    <a:pt x="28214" y="22713"/>
                    <a:pt x="28111" y="22748"/>
                  </a:cubicBezTo>
                  <a:cubicBezTo>
                    <a:pt x="26873" y="23281"/>
                    <a:pt x="25652" y="23814"/>
                    <a:pt x="24414" y="24312"/>
                  </a:cubicBezTo>
                  <a:cubicBezTo>
                    <a:pt x="22712" y="25000"/>
                    <a:pt x="22265" y="26633"/>
                    <a:pt x="22420" y="27871"/>
                  </a:cubicBezTo>
                  <a:cubicBezTo>
                    <a:pt x="22506" y="28559"/>
                    <a:pt x="22712" y="29229"/>
                    <a:pt x="22867" y="29883"/>
                  </a:cubicBezTo>
                  <a:cubicBezTo>
                    <a:pt x="22557" y="30037"/>
                    <a:pt x="22162" y="30227"/>
                    <a:pt x="21767" y="30399"/>
                  </a:cubicBezTo>
                  <a:cubicBezTo>
                    <a:pt x="21371" y="30570"/>
                    <a:pt x="20976" y="30742"/>
                    <a:pt x="20580" y="30897"/>
                  </a:cubicBezTo>
                  <a:cubicBezTo>
                    <a:pt x="19824" y="31155"/>
                    <a:pt x="19067" y="31379"/>
                    <a:pt x="18328" y="31671"/>
                  </a:cubicBezTo>
                  <a:cubicBezTo>
                    <a:pt x="17589" y="31963"/>
                    <a:pt x="16884" y="32376"/>
                    <a:pt x="16334" y="32977"/>
                  </a:cubicBezTo>
                  <a:cubicBezTo>
                    <a:pt x="16041" y="33287"/>
                    <a:pt x="15766" y="33665"/>
                    <a:pt x="15577" y="34061"/>
                  </a:cubicBezTo>
                  <a:cubicBezTo>
                    <a:pt x="15216" y="34783"/>
                    <a:pt x="15405" y="35367"/>
                    <a:pt x="16093" y="35814"/>
                  </a:cubicBezTo>
                  <a:cubicBezTo>
                    <a:pt x="16867" y="36313"/>
                    <a:pt x="17761" y="36502"/>
                    <a:pt x="18637" y="36657"/>
                  </a:cubicBezTo>
                  <a:cubicBezTo>
                    <a:pt x="20959" y="37087"/>
                    <a:pt x="23314" y="37207"/>
                    <a:pt x="25669" y="37207"/>
                  </a:cubicBezTo>
                  <a:cubicBezTo>
                    <a:pt x="26055" y="37209"/>
                    <a:pt x="26441" y="37210"/>
                    <a:pt x="26828" y="37210"/>
                  </a:cubicBezTo>
                  <a:cubicBezTo>
                    <a:pt x="29918" y="37210"/>
                    <a:pt x="33020" y="37155"/>
                    <a:pt x="36123" y="37155"/>
                  </a:cubicBezTo>
                  <a:cubicBezTo>
                    <a:pt x="38200" y="37145"/>
                    <a:pt x="40283" y="37069"/>
                    <a:pt x="42365" y="37069"/>
                  </a:cubicBezTo>
                  <a:cubicBezTo>
                    <a:pt x="43799" y="37069"/>
                    <a:pt x="45232" y="37105"/>
                    <a:pt x="46662" y="37224"/>
                  </a:cubicBezTo>
                  <a:cubicBezTo>
                    <a:pt x="47935" y="37310"/>
                    <a:pt x="49172" y="37499"/>
                    <a:pt x="50359" y="37981"/>
                  </a:cubicBezTo>
                  <a:cubicBezTo>
                    <a:pt x="50720" y="38118"/>
                    <a:pt x="51081" y="38307"/>
                    <a:pt x="51408" y="38531"/>
                  </a:cubicBezTo>
                  <a:cubicBezTo>
                    <a:pt x="51923" y="38892"/>
                    <a:pt x="51992" y="39442"/>
                    <a:pt x="51545" y="39889"/>
                  </a:cubicBezTo>
                  <a:cubicBezTo>
                    <a:pt x="51270" y="40181"/>
                    <a:pt x="50909" y="40422"/>
                    <a:pt x="50548" y="40577"/>
                  </a:cubicBezTo>
                  <a:cubicBezTo>
                    <a:pt x="50101" y="40766"/>
                    <a:pt x="49602" y="40852"/>
                    <a:pt x="49121" y="40938"/>
                  </a:cubicBezTo>
                  <a:cubicBezTo>
                    <a:pt x="46765" y="41316"/>
                    <a:pt x="44393" y="41402"/>
                    <a:pt x="42020" y="41402"/>
                  </a:cubicBezTo>
                  <a:cubicBezTo>
                    <a:pt x="35985" y="41402"/>
                    <a:pt x="29951" y="41333"/>
                    <a:pt x="23899" y="41282"/>
                  </a:cubicBezTo>
                  <a:cubicBezTo>
                    <a:pt x="20443" y="41265"/>
                    <a:pt x="16970" y="41265"/>
                    <a:pt x="13514" y="41179"/>
                  </a:cubicBezTo>
                  <a:cubicBezTo>
                    <a:pt x="12465" y="41154"/>
                    <a:pt x="11415" y="41141"/>
                    <a:pt x="10366" y="41141"/>
                  </a:cubicBezTo>
                  <a:cubicBezTo>
                    <a:pt x="7703" y="41141"/>
                    <a:pt x="5042" y="41227"/>
                    <a:pt x="2390" y="41437"/>
                  </a:cubicBezTo>
                  <a:cubicBezTo>
                    <a:pt x="1805" y="41488"/>
                    <a:pt x="1238" y="41608"/>
                    <a:pt x="671" y="41763"/>
                  </a:cubicBezTo>
                  <a:cubicBezTo>
                    <a:pt x="361" y="41832"/>
                    <a:pt x="0" y="42004"/>
                    <a:pt x="52" y="42382"/>
                  </a:cubicBezTo>
                  <a:cubicBezTo>
                    <a:pt x="86" y="42743"/>
                    <a:pt x="464" y="42760"/>
                    <a:pt x="757" y="42795"/>
                  </a:cubicBezTo>
                  <a:cubicBezTo>
                    <a:pt x="1995" y="42898"/>
                    <a:pt x="3232" y="42984"/>
                    <a:pt x="4453" y="43070"/>
                  </a:cubicBezTo>
                  <a:cubicBezTo>
                    <a:pt x="7324" y="43276"/>
                    <a:pt x="10196" y="43500"/>
                    <a:pt x="13067" y="43672"/>
                  </a:cubicBezTo>
                  <a:cubicBezTo>
                    <a:pt x="15783" y="43809"/>
                    <a:pt x="18483" y="43947"/>
                    <a:pt x="21199" y="44015"/>
                  </a:cubicBezTo>
                  <a:cubicBezTo>
                    <a:pt x="25171" y="44101"/>
                    <a:pt x="29125" y="44205"/>
                    <a:pt x="33097" y="44205"/>
                  </a:cubicBezTo>
                  <a:cubicBezTo>
                    <a:pt x="38392" y="44205"/>
                    <a:pt x="43688" y="44119"/>
                    <a:pt x="48983" y="44101"/>
                  </a:cubicBezTo>
                  <a:cubicBezTo>
                    <a:pt x="50789" y="44084"/>
                    <a:pt x="52491" y="43689"/>
                    <a:pt x="54107" y="42967"/>
                  </a:cubicBezTo>
                  <a:cubicBezTo>
                    <a:pt x="55242" y="42468"/>
                    <a:pt x="56256" y="41798"/>
                    <a:pt x="56841" y="40611"/>
                  </a:cubicBezTo>
                  <a:cubicBezTo>
                    <a:pt x="57202" y="39872"/>
                    <a:pt x="57150" y="39184"/>
                    <a:pt x="56686" y="38514"/>
                  </a:cubicBezTo>
                  <a:cubicBezTo>
                    <a:pt x="56565" y="38325"/>
                    <a:pt x="56411" y="38135"/>
                    <a:pt x="56290" y="37946"/>
                  </a:cubicBezTo>
                  <a:cubicBezTo>
                    <a:pt x="56067" y="37620"/>
                    <a:pt x="56118" y="37448"/>
                    <a:pt x="56514" y="37362"/>
                  </a:cubicBezTo>
                  <a:cubicBezTo>
                    <a:pt x="56858" y="37287"/>
                    <a:pt x="57216" y="37238"/>
                    <a:pt x="57575" y="37238"/>
                  </a:cubicBezTo>
                  <a:cubicBezTo>
                    <a:pt x="57628" y="37238"/>
                    <a:pt x="57681" y="37239"/>
                    <a:pt x="57735" y="37241"/>
                  </a:cubicBezTo>
                  <a:cubicBezTo>
                    <a:pt x="58766" y="37259"/>
                    <a:pt x="59798" y="37310"/>
                    <a:pt x="60829" y="37345"/>
                  </a:cubicBezTo>
                  <a:cubicBezTo>
                    <a:pt x="60933" y="37345"/>
                    <a:pt x="61036" y="37362"/>
                    <a:pt x="61139" y="37379"/>
                  </a:cubicBezTo>
                  <a:cubicBezTo>
                    <a:pt x="60933" y="38703"/>
                    <a:pt x="61534" y="39648"/>
                    <a:pt x="62789" y="40061"/>
                  </a:cubicBezTo>
                  <a:cubicBezTo>
                    <a:pt x="62961" y="40113"/>
                    <a:pt x="63150" y="40130"/>
                    <a:pt x="63305" y="40216"/>
                  </a:cubicBezTo>
                  <a:cubicBezTo>
                    <a:pt x="63529" y="40336"/>
                    <a:pt x="63769" y="40457"/>
                    <a:pt x="63890" y="40646"/>
                  </a:cubicBezTo>
                  <a:cubicBezTo>
                    <a:pt x="64268" y="41179"/>
                    <a:pt x="64767" y="41471"/>
                    <a:pt x="65386" y="41626"/>
                  </a:cubicBezTo>
                  <a:cubicBezTo>
                    <a:pt x="65702" y="41706"/>
                    <a:pt x="66018" y="41742"/>
                    <a:pt x="66333" y="41742"/>
                  </a:cubicBezTo>
                  <a:cubicBezTo>
                    <a:pt x="66891" y="41742"/>
                    <a:pt x="67443" y="41630"/>
                    <a:pt x="67982" y="41454"/>
                  </a:cubicBezTo>
                  <a:cubicBezTo>
                    <a:pt x="68104" y="41409"/>
                    <a:pt x="68220" y="41386"/>
                    <a:pt x="68328" y="41386"/>
                  </a:cubicBezTo>
                  <a:cubicBezTo>
                    <a:pt x="68552" y="41386"/>
                    <a:pt x="68742" y="41485"/>
                    <a:pt x="68893" y="41694"/>
                  </a:cubicBezTo>
                  <a:cubicBezTo>
                    <a:pt x="69151" y="42038"/>
                    <a:pt x="69392" y="42382"/>
                    <a:pt x="69632" y="42743"/>
                  </a:cubicBezTo>
                  <a:cubicBezTo>
                    <a:pt x="69843" y="43052"/>
                    <a:pt x="70131" y="43192"/>
                    <a:pt x="70481" y="43192"/>
                  </a:cubicBezTo>
                  <a:cubicBezTo>
                    <a:pt x="70502" y="43192"/>
                    <a:pt x="70523" y="43191"/>
                    <a:pt x="70543" y="43190"/>
                  </a:cubicBezTo>
                  <a:lnTo>
                    <a:pt x="70801" y="43190"/>
                  </a:lnTo>
                  <a:cubicBezTo>
                    <a:pt x="70956" y="43551"/>
                    <a:pt x="71076" y="43878"/>
                    <a:pt x="71248" y="44187"/>
                  </a:cubicBezTo>
                  <a:cubicBezTo>
                    <a:pt x="71587" y="44793"/>
                    <a:pt x="72087" y="45111"/>
                    <a:pt x="72701" y="45111"/>
                  </a:cubicBezTo>
                  <a:cubicBezTo>
                    <a:pt x="72836" y="45111"/>
                    <a:pt x="72977" y="45095"/>
                    <a:pt x="73122" y="45064"/>
                  </a:cubicBezTo>
                  <a:cubicBezTo>
                    <a:pt x="73655" y="44944"/>
                    <a:pt x="74154" y="44755"/>
                    <a:pt x="74635" y="44497"/>
                  </a:cubicBezTo>
                  <a:cubicBezTo>
                    <a:pt x="75065" y="44273"/>
                    <a:pt x="75409" y="43895"/>
                    <a:pt x="75822" y="43637"/>
                  </a:cubicBezTo>
                  <a:cubicBezTo>
                    <a:pt x="76200" y="43397"/>
                    <a:pt x="76578" y="43156"/>
                    <a:pt x="76991" y="43035"/>
                  </a:cubicBezTo>
                  <a:cubicBezTo>
                    <a:pt x="77661" y="42829"/>
                    <a:pt x="78057" y="42468"/>
                    <a:pt x="78194" y="41780"/>
                  </a:cubicBezTo>
                  <a:cubicBezTo>
                    <a:pt x="78332" y="41093"/>
                    <a:pt x="78624" y="40921"/>
                    <a:pt x="79295" y="40783"/>
                  </a:cubicBezTo>
                  <a:cubicBezTo>
                    <a:pt x="79897" y="40663"/>
                    <a:pt x="80515" y="40508"/>
                    <a:pt x="81048" y="40250"/>
                  </a:cubicBezTo>
                  <a:cubicBezTo>
                    <a:pt x="82063" y="39769"/>
                    <a:pt x="82630" y="38909"/>
                    <a:pt x="82802" y="37809"/>
                  </a:cubicBezTo>
                  <a:cubicBezTo>
                    <a:pt x="82974" y="36571"/>
                    <a:pt x="82372" y="35677"/>
                    <a:pt x="81066" y="35385"/>
                  </a:cubicBezTo>
                  <a:cubicBezTo>
                    <a:pt x="80172" y="35195"/>
                    <a:pt x="79243" y="35161"/>
                    <a:pt x="78332" y="35006"/>
                  </a:cubicBezTo>
                  <a:cubicBezTo>
                    <a:pt x="77730" y="34920"/>
                    <a:pt x="77128" y="34783"/>
                    <a:pt x="76544" y="34576"/>
                  </a:cubicBezTo>
                  <a:cubicBezTo>
                    <a:pt x="76114" y="34439"/>
                    <a:pt x="76045" y="34112"/>
                    <a:pt x="76269" y="33717"/>
                  </a:cubicBezTo>
                  <a:cubicBezTo>
                    <a:pt x="76389" y="33528"/>
                    <a:pt x="76544" y="33321"/>
                    <a:pt x="76733" y="33184"/>
                  </a:cubicBezTo>
                  <a:cubicBezTo>
                    <a:pt x="77111" y="32926"/>
                    <a:pt x="77507" y="32685"/>
                    <a:pt x="77919" y="32496"/>
                  </a:cubicBezTo>
                  <a:cubicBezTo>
                    <a:pt x="78813" y="32104"/>
                    <a:pt x="79779" y="32012"/>
                    <a:pt x="80738" y="32012"/>
                  </a:cubicBezTo>
                  <a:cubicBezTo>
                    <a:pt x="80830" y="32012"/>
                    <a:pt x="80922" y="32013"/>
                    <a:pt x="81014" y="32015"/>
                  </a:cubicBezTo>
                  <a:cubicBezTo>
                    <a:pt x="84418" y="32032"/>
                    <a:pt x="87805" y="32066"/>
                    <a:pt x="91192" y="32118"/>
                  </a:cubicBezTo>
                  <a:cubicBezTo>
                    <a:pt x="92465" y="32118"/>
                    <a:pt x="93720" y="32152"/>
                    <a:pt x="94975" y="32187"/>
                  </a:cubicBezTo>
                  <a:cubicBezTo>
                    <a:pt x="95862" y="32201"/>
                    <a:pt x="96750" y="32242"/>
                    <a:pt x="97638" y="32242"/>
                  </a:cubicBezTo>
                  <a:cubicBezTo>
                    <a:pt x="97782" y="32242"/>
                    <a:pt x="97926" y="32241"/>
                    <a:pt x="98070" y="32238"/>
                  </a:cubicBezTo>
                  <a:cubicBezTo>
                    <a:pt x="98654" y="32238"/>
                    <a:pt x="99239" y="32152"/>
                    <a:pt x="99806" y="32049"/>
                  </a:cubicBezTo>
                  <a:cubicBezTo>
                    <a:pt x="99978" y="31997"/>
                    <a:pt x="100253" y="31757"/>
                    <a:pt x="100253" y="31619"/>
                  </a:cubicBezTo>
                  <a:cubicBezTo>
                    <a:pt x="100236" y="31413"/>
                    <a:pt x="100064" y="31155"/>
                    <a:pt x="99875" y="31035"/>
                  </a:cubicBezTo>
                  <a:cubicBezTo>
                    <a:pt x="99617" y="30880"/>
                    <a:pt x="99290" y="30777"/>
                    <a:pt x="98981" y="30760"/>
                  </a:cubicBezTo>
                  <a:cubicBezTo>
                    <a:pt x="97795" y="30708"/>
                    <a:pt x="96625" y="30691"/>
                    <a:pt x="95439" y="30691"/>
                  </a:cubicBezTo>
                  <a:cubicBezTo>
                    <a:pt x="93092" y="30682"/>
                    <a:pt x="90750" y="30678"/>
                    <a:pt x="88407" y="30678"/>
                  </a:cubicBezTo>
                  <a:cubicBezTo>
                    <a:pt x="86065" y="30678"/>
                    <a:pt x="83722" y="30682"/>
                    <a:pt x="81375" y="30691"/>
                  </a:cubicBezTo>
                  <a:cubicBezTo>
                    <a:pt x="80378" y="30691"/>
                    <a:pt x="79381" y="30742"/>
                    <a:pt x="78384" y="30742"/>
                  </a:cubicBezTo>
                  <a:cubicBezTo>
                    <a:pt x="77404" y="30742"/>
                    <a:pt x="76475" y="30553"/>
                    <a:pt x="75633" y="30003"/>
                  </a:cubicBezTo>
                  <a:cubicBezTo>
                    <a:pt x="75168" y="29711"/>
                    <a:pt x="75048" y="29298"/>
                    <a:pt x="75272" y="28800"/>
                  </a:cubicBezTo>
                  <a:cubicBezTo>
                    <a:pt x="75495" y="28284"/>
                    <a:pt x="75873" y="27940"/>
                    <a:pt x="76338" y="27665"/>
                  </a:cubicBezTo>
                  <a:cubicBezTo>
                    <a:pt x="77042" y="27235"/>
                    <a:pt x="77833" y="27166"/>
                    <a:pt x="78624" y="27097"/>
                  </a:cubicBezTo>
                  <a:cubicBezTo>
                    <a:pt x="79707" y="27029"/>
                    <a:pt x="80808" y="26977"/>
                    <a:pt x="81908" y="26822"/>
                  </a:cubicBezTo>
                  <a:cubicBezTo>
                    <a:pt x="83043" y="26650"/>
                    <a:pt x="84040" y="26135"/>
                    <a:pt x="84728" y="25155"/>
                  </a:cubicBezTo>
                  <a:cubicBezTo>
                    <a:pt x="84934" y="24862"/>
                    <a:pt x="85037" y="24553"/>
                    <a:pt x="84968" y="24192"/>
                  </a:cubicBezTo>
                  <a:cubicBezTo>
                    <a:pt x="84728" y="22851"/>
                    <a:pt x="83387" y="21544"/>
                    <a:pt x="82046" y="21338"/>
                  </a:cubicBezTo>
                  <a:cubicBezTo>
                    <a:pt x="81908" y="21321"/>
                    <a:pt x="81771" y="21303"/>
                    <a:pt x="81650" y="21303"/>
                  </a:cubicBezTo>
                  <a:cubicBezTo>
                    <a:pt x="81977" y="20805"/>
                    <a:pt x="82304" y="20358"/>
                    <a:pt x="82630" y="19894"/>
                  </a:cubicBezTo>
                  <a:cubicBezTo>
                    <a:pt x="82733" y="19756"/>
                    <a:pt x="82837" y="19636"/>
                    <a:pt x="82957" y="19515"/>
                  </a:cubicBezTo>
                  <a:cubicBezTo>
                    <a:pt x="83696" y="18793"/>
                    <a:pt x="83988" y="17899"/>
                    <a:pt x="83988" y="16902"/>
                  </a:cubicBezTo>
                  <a:cubicBezTo>
                    <a:pt x="83971" y="15612"/>
                    <a:pt x="83593" y="14409"/>
                    <a:pt x="83026" y="13274"/>
                  </a:cubicBezTo>
                  <a:cubicBezTo>
                    <a:pt x="82854" y="12947"/>
                    <a:pt x="82579" y="12655"/>
                    <a:pt x="82286" y="12432"/>
                  </a:cubicBezTo>
                  <a:cubicBezTo>
                    <a:pt x="81633" y="11882"/>
                    <a:pt x="80842" y="11572"/>
                    <a:pt x="80000" y="11486"/>
                  </a:cubicBezTo>
                  <a:cubicBezTo>
                    <a:pt x="79501" y="11452"/>
                    <a:pt x="78985" y="11469"/>
                    <a:pt x="78487" y="11434"/>
                  </a:cubicBezTo>
                  <a:cubicBezTo>
                    <a:pt x="78005" y="11417"/>
                    <a:pt x="77816" y="11159"/>
                    <a:pt x="78005" y="10712"/>
                  </a:cubicBezTo>
                  <a:cubicBezTo>
                    <a:pt x="78143" y="10334"/>
                    <a:pt x="78332" y="9973"/>
                    <a:pt x="78521" y="9629"/>
                  </a:cubicBezTo>
                  <a:cubicBezTo>
                    <a:pt x="79037" y="8701"/>
                    <a:pt x="79192" y="7704"/>
                    <a:pt x="78985" y="6672"/>
                  </a:cubicBezTo>
                  <a:cubicBezTo>
                    <a:pt x="78538" y="4402"/>
                    <a:pt x="77180" y="2907"/>
                    <a:pt x="75100" y="1961"/>
                  </a:cubicBezTo>
                  <a:cubicBezTo>
                    <a:pt x="74653" y="1755"/>
                    <a:pt x="74223" y="1531"/>
                    <a:pt x="73810" y="1273"/>
                  </a:cubicBezTo>
                  <a:cubicBezTo>
                    <a:pt x="72830" y="620"/>
                    <a:pt x="71799" y="121"/>
                    <a:pt x="70595" y="53"/>
                  </a:cubicBezTo>
                  <a:cubicBezTo>
                    <a:pt x="70084" y="19"/>
                    <a:pt x="69566" y="0"/>
                    <a:pt x="6905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9" name="Google Shape;5119;p43"/>
            <p:cNvSpPr/>
            <p:nvPr/>
          </p:nvSpPr>
          <p:spPr>
            <a:xfrm>
              <a:off x="3585825" y="1448900"/>
              <a:ext cx="198175" cy="121200"/>
            </a:xfrm>
            <a:custGeom>
              <a:avLst/>
              <a:gdLst/>
              <a:ahLst/>
              <a:cxnLst/>
              <a:rect l="l" t="t" r="r" b="b"/>
              <a:pathLst>
                <a:path w="7927" h="4848" extrusionOk="0">
                  <a:moveTo>
                    <a:pt x="7470" y="0"/>
                  </a:moveTo>
                  <a:cubicBezTo>
                    <a:pt x="7438" y="0"/>
                    <a:pt x="7402" y="6"/>
                    <a:pt x="7359" y="19"/>
                  </a:cubicBezTo>
                  <a:cubicBezTo>
                    <a:pt x="7377" y="122"/>
                    <a:pt x="7411" y="208"/>
                    <a:pt x="7428" y="294"/>
                  </a:cubicBezTo>
                  <a:cubicBezTo>
                    <a:pt x="7652" y="1034"/>
                    <a:pt x="7583" y="1739"/>
                    <a:pt x="7153" y="2392"/>
                  </a:cubicBezTo>
                  <a:cubicBezTo>
                    <a:pt x="6517" y="3355"/>
                    <a:pt x="5623" y="3871"/>
                    <a:pt x="4488" y="4008"/>
                  </a:cubicBezTo>
                  <a:cubicBezTo>
                    <a:pt x="3990" y="4077"/>
                    <a:pt x="3491" y="4197"/>
                    <a:pt x="3044" y="4404"/>
                  </a:cubicBezTo>
                  <a:cubicBezTo>
                    <a:pt x="2740" y="4546"/>
                    <a:pt x="2424" y="4614"/>
                    <a:pt x="2115" y="4614"/>
                  </a:cubicBezTo>
                  <a:cubicBezTo>
                    <a:pt x="1342" y="4614"/>
                    <a:pt x="620" y="4186"/>
                    <a:pt x="276" y="3424"/>
                  </a:cubicBezTo>
                  <a:cubicBezTo>
                    <a:pt x="207" y="3269"/>
                    <a:pt x="190" y="3131"/>
                    <a:pt x="138" y="2976"/>
                  </a:cubicBezTo>
                  <a:cubicBezTo>
                    <a:pt x="87" y="2976"/>
                    <a:pt x="52" y="2994"/>
                    <a:pt x="1" y="2994"/>
                  </a:cubicBezTo>
                  <a:cubicBezTo>
                    <a:pt x="35" y="3166"/>
                    <a:pt x="35" y="3338"/>
                    <a:pt x="104" y="3475"/>
                  </a:cubicBezTo>
                  <a:cubicBezTo>
                    <a:pt x="442" y="4339"/>
                    <a:pt x="1254" y="4847"/>
                    <a:pt x="2116" y="4847"/>
                  </a:cubicBezTo>
                  <a:cubicBezTo>
                    <a:pt x="2437" y="4847"/>
                    <a:pt x="2765" y="4777"/>
                    <a:pt x="3078" y="4627"/>
                  </a:cubicBezTo>
                  <a:cubicBezTo>
                    <a:pt x="3439" y="4455"/>
                    <a:pt x="3835" y="4300"/>
                    <a:pt x="4213" y="4266"/>
                  </a:cubicBezTo>
                  <a:cubicBezTo>
                    <a:pt x="5520" y="4163"/>
                    <a:pt x="6603" y="3664"/>
                    <a:pt x="7325" y="2529"/>
                  </a:cubicBezTo>
                  <a:cubicBezTo>
                    <a:pt x="7772" y="1842"/>
                    <a:pt x="7927" y="1102"/>
                    <a:pt x="7721" y="312"/>
                  </a:cubicBezTo>
                  <a:cubicBezTo>
                    <a:pt x="7677" y="181"/>
                    <a:pt x="7645" y="0"/>
                    <a:pt x="74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0" name="Google Shape;5120;p43"/>
            <p:cNvSpPr/>
            <p:nvPr/>
          </p:nvSpPr>
          <p:spPr>
            <a:xfrm>
              <a:off x="3965375" y="1423575"/>
              <a:ext cx="207625" cy="94925"/>
            </a:xfrm>
            <a:custGeom>
              <a:avLst/>
              <a:gdLst/>
              <a:ahLst/>
              <a:cxnLst/>
              <a:rect l="l" t="t" r="r" b="b"/>
              <a:pathLst>
                <a:path w="8305" h="3797" extrusionOk="0">
                  <a:moveTo>
                    <a:pt x="8115" y="1"/>
                  </a:moveTo>
                  <a:cubicBezTo>
                    <a:pt x="8098" y="104"/>
                    <a:pt x="8064" y="207"/>
                    <a:pt x="8081" y="293"/>
                  </a:cubicBezTo>
                  <a:cubicBezTo>
                    <a:pt x="8133" y="964"/>
                    <a:pt x="7840" y="1479"/>
                    <a:pt x="7376" y="1909"/>
                  </a:cubicBezTo>
                  <a:cubicBezTo>
                    <a:pt x="6217" y="3008"/>
                    <a:pt x="4910" y="3517"/>
                    <a:pt x="3486" y="3517"/>
                  </a:cubicBezTo>
                  <a:cubicBezTo>
                    <a:pt x="2905" y="3517"/>
                    <a:pt x="2304" y="3432"/>
                    <a:pt x="1685" y="3267"/>
                  </a:cubicBezTo>
                  <a:cubicBezTo>
                    <a:pt x="1083" y="3113"/>
                    <a:pt x="533" y="2803"/>
                    <a:pt x="258" y="2167"/>
                  </a:cubicBezTo>
                  <a:cubicBezTo>
                    <a:pt x="224" y="2081"/>
                    <a:pt x="138" y="2029"/>
                    <a:pt x="69" y="1961"/>
                  </a:cubicBezTo>
                  <a:cubicBezTo>
                    <a:pt x="52" y="1961"/>
                    <a:pt x="18" y="1978"/>
                    <a:pt x="0" y="1995"/>
                  </a:cubicBezTo>
                  <a:cubicBezTo>
                    <a:pt x="18" y="2098"/>
                    <a:pt x="18" y="2201"/>
                    <a:pt x="52" y="2305"/>
                  </a:cubicBezTo>
                  <a:cubicBezTo>
                    <a:pt x="189" y="2717"/>
                    <a:pt x="465" y="3009"/>
                    <a:pt x="843" y="3199"/>
                  </a:cubicBezTo>
                  <a:cubicBezTo>
                    <a:pt x="1657" y="3614"/>
                    <a:pt x="2472" y="3797"/>
                    <a:pt x="3286" y="3797"/>
                  </a:cubicBezTo>
                  <a:cubicBezTo>
                    <a:pt x="4157" y="3797"/>
                    <a:pt x="5027" y="3588"/>
                    <a:pt x="5898" y="3233"/>
                  </a:cubicBezTo>
                  <a:cubicBezTo>
                    <a:pt x="6740" y="2889"/>
                    <a:pt x="7359" y="2253"/>
                    <a:pt x="7892" y="1548"/>
                  </a:cubicBezTo>
                  <a:cubicBezTo>
                    <a:pt x="8236" y="1084"/>
                    <a:pt x="8305" y="568"/>
                    <a:pt x="81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1" name="Google Shape;5121;p43"/>
            <p:cNvSpPr/>
            <p:nvPr/>
          </p:nvSpPr>
          <p:spPr>
            <a:xfrm>
              <a:off x="3392850" y="1304075"/>
              <a:ext cx="120800" cy="141875"/>
            </a:xfrm>
            <a:custGeom>
              <a:avLst/>
              <a:gdLst/>
              <a:ahLst/>
              <a:cxnLst/>
              <a:rect l="l" t="t" r="r" b="b"/>
              <a:pathLst>
                <a:path w="4832" h="5675" extrusionOk="0">
                  <a:moveTo>
                    <a:pt x="4814" y="1"/>
                  </a:moveTo>
                  <a:cubicBezTo>
                    <a:pt x="4728" y="18"/>
                    <a:pt x="4642" y="18"/>
                    <a:pt x="4556" y="53"/>
                  </a:cubicBezTo>
                  <a:cubicBezTo>
                    <a:pt x="3731" y="310"/>
                    <a:pt x="2889" y="551"/>
                    <a:pt x="2080" y="861"/>
                  </a:cubicBezTo>
                  <a:cubicBezTo>
                    <a:pt x="1668" y="1033"/>
                    <a:pt x="1204" y="1308"/>
                    <a:pt x="946" y="1652"/>
                  </a:cubicBezTo>
                  <a:cubicBezTo>
                    <a:pt x="172" y="2786"/>
                    <a:pt x="0" y="4059"/>
                    <a:pt x="430" y="5382"/>
                  </a:cubicBezTo>
                  <a:cubicBezTo>
                    <a:pt x="464" y="5486"/>
                    <a:pt x="585" y="5572"/>
                    <a:pt x="671" y="5675"/>
                  </a:cubicBezTo>
                  <a:cubicBezTo>
                    <a:pt x="688" y="5658"/>
                    <a:pt x="722" y="5640"/>
                    <a:pt x="757" y="5623"/>
                  </a:cubicBezTo>
                  <a:cubicBezTo>
                    <a:pt x="739" y="5520"/>
                    <a:pt x="757" y="5400"/>
                    <a:pt x="705" y="5296"/>
                  </a:cubicBezTo>
                  <a:cubicBezTo>
                    <a:pt x="482" y="4729"/>
                    <a:pt x="464" y="4145"/>
                    <a:pt x="550" y="3543"/>
                  </a:cubicBezTo>
                  <a:cubicBezTo>
                    <a:pt x="722" y="2150"/>
                    <a:pt x="1169" y="1256"/>
                    <a:pt x="2717" y="843"/>
                  </a:cubicBezTo>
                  <a:cubicBezTo>
                    <a:pt x="2957" y="775"/>
                    <a:pt x="3181" y="723"/>
                    <a:pt x="3404" y="637"/>
                  </a:cubicBezTo>
                  <a:cubicBezTo>
                    <a:pt x="3886" y="448"/>
                    <a:pt x="4350" y="259"/>
                    <a:pt x="4831" y="70"/>
                  </a:cubicBezTo>
                  <a:cubicBezTo>
                    <a:pt x="4831" y="53"/>
                    <a:pt x="4814" y="35"/>
                    <a:pt x="48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2" name="Google Shape;5122;p43"/>
            <p:cNvSpPr/>
            <p:nvPr/>
          </p:nvSpPr>
          <p:spPr>
            <a:xfrm>
              <a:off x="4352650" y="1597050"/>
              <a:ext cx="182275" cy="18125"/>
            </a:xfrm>
            <a:custGeom>
              <a:avLst/>
              <a:gdLst/>
              <a:ahLst/>
              <a:cxnLst/>
              <a:rect l="l" t="t" r="r" b="b"/>
              <a:pathLst>
                <a:path w="7291" h="725" extrusionOk="0">
                  <a:moveTo>
                    <a:pt x="7145" y="0"/>
                  </a:moveTo>
                  <a:cubicBezTo>
                    <a:pt x="7134" y="0"/>
                    <a:pt x="7124" y="2"/>
                    <a:pt x="7118" y="8"/>
                  </a:cubicBezTo>
                  <a:cubicBezTo>
                    <a:pt x="6448" y="449"/>
                    <a:pt x="5697" y="527"/>
                    <a:pt x="4937" y="527"/>
                  </a:cubicBezTo>
                  <a:cubicBezTo>
                    <a:pt x="4839" y="527"/>
                    <a:pt x="4741" y="525"/>
                    <a:pt x="4642" y="524"/>
                  </a:cubicBezTo>
                  <a:cubicBezTo>
                    <a:pt x="3215" y="524"/>
                    <a:pt x="1806" y="489"/>
                    <a:pt x="396" y="472"/>
                  </a:cubicBezTo>
                  <a:cubicBezTo>
                    <a:pt x="258" y="472"/>
                    <a:pt x="121" y="506"/>
                    <a:pt x="0" y="541"/>
                  </a:cubicBezTo>
                  <a:cubicBezTo>
                    <a:pt x="0" y="558"/>
                    <a:pt x="0" y="592"/>
                    <a:pt x="0" y="627"/>
                  </a:cubicBezTo>
                  <a:cubicBezTo>
                    <a:pt x="52" y="644"/>
                    <a:pt x="121" y="661"/>
                    <a:pt x="172" y="678"/>
                  </a:cubicBezTo>
                  <a:cubicBezTo>
                    <a:pt x="1517" y="691"/>
                    <a:pt x="2852" y="724"/>
                    <a:pt x="4185" y="724"/>
                  </a:cubicBezTo>
                  <a:cubicBezTo>
                    <a:pt x="4607" y="724"/>
                    <a:pt x="5029" y="721"/>
                    <a:pt x="5451" y="713"/>
                  </a:cubicBezTo>
                  <a:cubicBezTo>
                    <a:pt x="5949" y="713"/>
                    <a:pt x="6431" y="541"/>
                    <a:pt x="6912" y="403"/>
                  </a:cubicBezTo>
                  <a:cubicBezTo>
                    <a:pt x="7067" y="369"/>
                    <a:pt x="7170" y="197"/>
                    <a:pt x="7290" y="94"/>
                  </a:cubicBezTo>
                  <a:cubicBezTo>
                    <a:pt x="7273" y="59"/>
                    <a:pt x="7239" y="42"/>
                    <a:pt x="7221" y="8"/>
                  </a:cubicBezTo>
                  <a:cubicBezTo>
                    <a:pt x="7198" y="8"/>
                    <a:pt x="7168" y="0"/>
                    <a:pt x="714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3" name="Google Shape;5123;p43"/>
            <p:cNvSpPr/>
            <p:nvPr/>
          </p:nvSpPr>
          <p:spPr>
            <a:xfrm>
              <a:off x="4432175" y="1285600"/>
              <a:ext cx="48150" cy="159925"/>
            </a:xfrm>
            <a:custGeom>
              <a:avLst/>
              <a:gdLst/>
              <a:ahLst/>
              <a:cxnLst/>
              <a:rect l="l" t="t" r="r" b="b"/>
              <a:pathLst>
                <a:path w="1926" h="6397" extrusionOk="0">
                  <a:moveTo>
                    <a:pt x="69" y="1"/>
                  </a:moveTo>
                  <a:cubicBezTo>
                    <a:pt x="52" y="35"/>
                    <a:pt x="17" y="52"/>
                    <a:pt x="0" y="69"/>
                  </a:cubicBezTo>
                  <a:cubicBezTo>
                    <a:pt x="17" y="121"/>
                    <a:pt x="34" y="173"/>
                    <a:pt x="69" y="207"/>
                  </a:cubicBezTo>
                  <a:cubicBezTo>
                    <a:pt x="1014" y="1135"/>
                    <a:pt x="1461" y="2270"/>
                    <a:pt x="1599" y="3577"/>
                  </a:cubicBezTo>
                  <a:cubicBezTo>
                    <a:pt x="1702" y="4626"/>
                    <a:pt x="1496" y="5485"/>
                    <a:pt x="567" y="6070"/>
                  </a:cubicBezTo>
                  <a:cubicBezTo>
                    <a:pt x="464" y="6139"/>
                    <a:pt x="344" y="6190"/>
                    <a:pt x="241" y="6242"/>
                  </a:cubicBezTo>
                  <a:cubicBezTo>
                    <a:pt x="275" y="6293"/>
                    <a:pt x="310" y="6345"/>
                    <a:pt x="361" y="6397"/>
                  </a:cubicBezTo>
                  <a:cubicBezTo>
                    <a:pt x="464" y="6362"/>
                    <a:pt x="567" y="6328"/>
                    <a:pt x="653" y="6276"/>
                  </a:cubicBezTo>
                  <a:cubicBezTo>
                    <a:pt x="1444" y="5881"/>
                    <a:pt x="1926" y="5021"/>
                    <a:pt x="1857" y="4127"/>
                  </a:cubicBezTo>
                  <a:cubicBezTo>
                    <a:pt x="1840" y="3955"/>
                    <a:pt x="1823" y="3800"/>
                    <a:pt x="1805" y="3628"/>
                  </a:cubicBezTo>
                  <a:cubicBezTo>
                    <a:pt x="1719" y="2322"/>
                    <a:pt x="1307" y="1170"/>
                    <a:pt x="344" y="241"/>
                  </a:cubicBezTo>
                  <a:cubicBezTo>
                    <a:pt x="258" y="155"/>
                    <a:pt x="155" y="87"/>
                    <a:pt x="6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4" name="Google Shape;5124;p43"/>
            <p:cNvSpPr/>
            <p:nvPr/>
          </p:nvSpPr>
          <p:spPr>
            <a:xfrm>
              <a:off x="3420350" y="1349225"/>
              <a:ext cx="33975" cy="97150"/>
            </a:xfrm>
            <a:custGeom>
              <a:avLst/>
              <a:gdLst/>
              <a:ahLst/>
              <a:cxnLst/>
              <a:rect l="l" t="t" r="r" b="b"/>
              <a:pathLst>
                <a:path w="1359" h="3886" extrusionOk="0">
                  <a:moveTo>
                    <a:pt x="1359" y="0"/>
                  </a:moveTo>
                  <a:lnTo>
                    <a:pt x="1359" y="0"/>
                  </a:lnTo>
                  <a:cubicBezTo>
                    <a:pt x="551" y="516"/>
                    <a:pt x="155" y="1273"/>
                    <a:pt x="69" y="2184"/>
                  </a:cubicBezTo>
                  <a:cubicBezTo>
                    <a:pt x="0" y="2957"/>
                    <a:pt x="241" y="3748"/>
                    <a:pt x="516" y="3886"/>
                  </a:cubicBezTo>
                  <a:cubicBezTo>
                    <a:pt x="465" y="3198"/>
                    <a:pt x="362" y="2510"/>
                    <a:pt x="396" y="1823"/>
                  </a:cubicBezTo>
                  <a:cubicBezTo>
                    <a:pt x="430" y="1101"/>
                    <a:pt x="894" y="533"/>
                    <a:pt x="135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5" name="Google Shape;5125;p43"/>
            <p:cNvSpPr/>
            <p:nvPr/>
          </p:nvSpPr>
          <p:spPr>
            <a:xfrm>
              <a:off x="3936575" y="1351375"/>
              <a:ext cx="45150" cy="79975"/>
            </a:xfrm>
            <a:custGeom>
              <a:avLst/>
              <a:gdLst/>
              <a:ahLst/>
              <a:cxnLst/>
              <a:rect l="l" t="t" r="r" b="b"/>
              <a:pathLst>
                <a:path w="1806" h="3199" extrusionOk="0">
                  <a:moveTo>
                    <a:pt x="1806" y="0"/>
                  </a:moveTo>
                  <a:lnTo>
                    <a:pt x="1806" y="0"/>
                  </a:lnTo>
                  <a:cubicBezTo>
                    <a:pt x="860" y="207"/>
                    <a:pt x="0" y="2373"/>
                    <a:pt x="516" y="3198"/>
                  </a:cubicBezTo>
                  <a:cubicBezTo>
                    <a:pt x="619" y="2579"/>
                    <a:pt x="705" y="2012"/>
                    <a:pt x="791" y="1444"/>
                  </a:cubicBezTo>
                  <a:cubicBezTo>
                    <a:pt x="894" y="843"/>
                    <a:pt x="1359" y="464"/>
                    <a:pt x="1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6" name="Google Shape;5126;p43"/>
            <p:cNvSpPr/>
            <p:nvPr/>
          </p:nvSpPr>
          <p:spPr>
            <a:xfrm>
              <a:off x="4272700" y="1607550"/>
              <a:ext cx="58050" cy="2600"/>
            </a:xfrm>
            <a:custGeom>
              <a:avLst/>
              <a:gdLst/>
              <a:ahLst/>
              <a:cxnLst/>
              <a:rect l="l" t="t" r="r" b="b"/>
              <a:pathLst>
                <a:path w="2322" h="104" extrusionOk="0">
                  <a:moveTo>
                    <a:pt x="0" y="0"/>
                  </a:moveTo>
                  <a:lnTo>
                    <a:pt x="0" y="104"/>
                  </a:lnTo>
                  <a:lnTo>
                    <a:pt x="2321" y="104"/>
                  </a:lnTo>
                  <a:cubicBezTo>
                    <a:pt x="2321" y="69"/>
                    <a:pt x="2321" y="35"/>
                    <a:pt x="232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7" name="Google Shape;5127;p43"/>
            <p:cNvSpPr/>
            <p:nvPr/>
          </p:nvSpPr>
          <p:spPr>
            <a:xfrm>
              <a:off x="3580250" y="1479450"/>
              <a:ext cx="9900" cy="27100"/>
            </a:xfrm>
            <a:custGeom>
              <a:avLst/>
              <a:gdLst/>
              <a:ahLst/>
              <a:cxnLst/>
              <a:rect l="l" t="t" r="r" b="b"/>
              <a:pathLst>
                <a:path w="396" h="1084" extrusionOk="0">
                  <a:moveTo>
                    <a:pt x="396" y="1"/>
                  </a:moveTo>
                  <a:lnTo>
                    <a:pt x="396" y="1"/>
                  </a:lnTo>
                  <a:cubicBezTo>
                    <a:pt x="69" y="293"/>
                    <a:pt x="0" y="706"/>
                    <a:pt x="224" y="1084"/>
                  </a:cubicBezTo>
                  <a:cubicBezTo>
                    <a:pt x="275" y="706"/>
                    <a:pt x="344" y="379"/>
                    <a:pt x="39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8" name="Google Shape;5128;p43"/>
            <p:cNvSpPr/>
            <p:nvPr/>
          </p:nvSpPr>
          <p:spPr>
            <a:xfrm>
              <a:off x="4356950" y="729900"/>
              <a:ext cx="232975" cy="220025"/>
            </a:xfrm>
            <a:custGeom>
              <a:avLst/>
              <a:gdLst/>
              <a:ahLst/>
              <a:cxnLst/>
              <a:rect l="l" t="t" r="r" b="b"/>
              <a:pathLst>
                <a:path w="9319" h="8801" extrusionOk="0">
                  <a:moveTo>
                    <a:pt x="7679" y="0"/>
                  </a:moveTo>
                  <a:cubicBezTo>
                    <a:pt x="6274" y="0"/>
                    <a:pt x="4938" y="318"/>
                    <a:pt x="3731" y="1236"/>
                  </a:cubicBezTo>
                  <a:cubicBezTo>
                    <a:pt x="1668" y="2818"/>
                    <a:pt x="293" y="4778"/>
                    <a:pt x="52" y="7425"/>
                  </a:cubicBezTo>
                  <a:cubicBezTo>
                    <a:pt x="0" y="7872"/>
                    <a:pt x="52" y="8337"/>
                    <a:pt x="52" y="8801"/>
                  </a:cubicBezTo>
                  <a:cubicBezTo>
                    <a:pt x="103" y="8801"/>
                    <a:pt x="172" y="8784"/>
                    <a:pt x="224" y="8784"/>
                  </a:cubicBezTo>
                  <a:cubicBezTo>
                    <a:pt x="189" y="8595"/>
                    <a:pt x="172" y="8388"/>
                    <a:pt x="155" y="8182"/>
                  </a:cubicBezTo>
                  <a:cubicBezTo>
                    <a:pt x="155" y="7976"/>
                    <a:pt x="155" y="7769"/>
                    <a:pt x="172" y="7563"/>
                  </a:cubicBezTo>
                  <a:cubicBezTo>
                    <a:pt x="344" y="5397"/>
                    <a:pt x="1358" y="3643"/>
                    <a:pt x="2923" y="2199"/>
                  </a:cubicBezTo>
                  <a:cubicBezTo>
                    <a:pt x="3869" y="1339"/>
                    <a:pt x="4866" y="583"/>
                    <a:pt x="6173" y="376"/>
                  </a:cubicBezTo>
                  <a:cubicBezTo>
                    <a:pt x="6744" y="281"/>
                    <a:pt x="7308" y="210"/>
                    <a:pt x="7875" y="210"/>
                  </a:cubicBezTo>
                  <a:cubicBezTo>
                    <a:pt x="8126" y="210"/>
                    <a:pt x="8378" y="224"/>
                    <a:pt x="8631" y="256"/>
                  </a:cubicBezTo>
                  <a:cubicBezTo>
                    <a:pt x="8855" y="290"/>
                    <a:pt x="9095" y="273"/>
                    <a:pt x="9319" y="290"/>
                  </a:cubicBezTo>
                  <a:cubicBezTo>
                    <a:pt x="9319" y="256"/>
                    <a:pt x="9319" y="221"/>
                    <a:pt x="9319" y="170"/>
                  </a:cubicBezTo>
                  <a:cubicBezTo>
                    <a:pt x="9216" y="153"/>
                    <a:pt x="9113" y="101"/>
                    <a:pt x="9009" y="84"/>
                  </a:cubicBezTo>
                  <a:cubicBezTo>
                    <a:pt x="8561" y="31"/>
                    <a:pt x="8117" y="0"/>
                    <a:pt x="767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9" name="Google Shape;5129;p43"/>
            <p:cNvSpPr/>
            <p:nvPr/>
          </p:nvSpPr>
          <p:spPr>
            <a:xfrm>
              <a:off x="4620850" y="741875"/>
              <a:ext cx="156925" cy="177100"/>
            </a:xfrm>
            <a:custGeom>
              <a:avLst/>
              <a:gdLst/>
              <a:ahLst/>
              <a:cxnLst/>
              <a:rect l="l" t="t" r="r" b="b"/>
              <a:pathLst>
                <a:path w="6277" h="7084" extrusionOk="0">
                  <a:moveTo>
                    <a:pt x="1" y="0"/>
                  </a:moveTo>
                  <a:cubicBezTo>
                    <a:pt x="1" y="104"/>
                    <a:pt x="35" y="155"/>
                    <a:pt x="70" y="189"/>
                  </a:cubicBezTo>
                  <a:cubicBezTo>
                    <a:pt x="998" y="843"/>
                    <a:pt x="1978" y="1393"/>
                    <a:pt x="3061" y="1788"/>
                  </a:cubicBezTo>
                  <a:cubicBezTo>
                    <a:pt x="5159" y="2545"/>
                    <a:pt x="6087" y="4230"/>
                    <a:pt x="5829" y="6551"/>
                  </a:cubicBezTo>
                  <a:cubicBezTo>
                    <a:pt x="5812" y="6723"/>
                    <a:pt x="5778" y="6878"/>
                    <a:pt x="5743" y="7050"/>
                  </a:cubicBezTo>
                  <a:cubicBezTo>
                    <a:pt x="5778" y="7067"/>
                    <a:pt x="5829" y="7067"/>
                    <a:pt x="5864" y="7084"/>
                  </a:cubicBezTo>
                  <a:cubicBezTo>
                    <a:pt x="5915" y="6946"/>
                    <a:pt x="6018" y="6792"/>
                    <a:pt x="6036" y="6637"/>
                  </a:cubicBezTo>
                  <a:cubicBezTo>
                    <a:pt x="6276" y="4385"/>
                    <a:pt x="5520" y="2528"/>
                    <a:pt x="3250" y="1651"/>
                  </a:cubicBezTo>
                  <a:cubicBezTo>
                    <a:pt x="2219" y="1255"/>
                    <a:pt x="1222" y="808"/>
                    <a:pt x="345" y="138"/>
                  </a:cubicBezTo>
                  <a:cubicBezTo>
                    <a:pt x="259" y="69"/>
                    <a:pt x="121" y="52"/>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0" name="Google Shape;5130;p43"/>
            <p:cNvSpPr/>
            <p:nvPr/>
          </p:nvSpPr>
          <p:spPr>
            <a:xfrm>
              <a:off x="4727875" y="1258525"/>
              <a:ext cx="168525" cy="31825"/>
            </a:xfrm>
            <a:custGeom>
              <a:avLst/>
              <a:gdLst/>
              <a:ahLst/>
              <a:cxnLst/>
              <a:rect l="l" t="t" r="r" b="b"/>
              <a:pathLst>
                <a:path w="6741" h="1273" extrusionOk="0">
                  <a:moveTo>
                    <a:pt x="1" y="1"/>
                  </a:moveTo>
                  <a:lnTo>
                    <a:pt x="1" y="1"/>
                  </a:lnTo>
                  <a:cubicBezTo>
                    <a:pt x="138" y="327"/>
                    <a:pt x="431" y="344"/>
                    <a:pt x="671" y="379"/>
                  </a:cubicBezTo>
                  <a:cubicBezTo>
                    <a:pt x="1063" y="458"/>
                    <a:pt x="1451" y="489"/>
                    <a:pt x="1839" y="489"/>
                  </a:cubicBezTo>
                  <a:cubicBezTo>
                    <a:pt x="2371" y="489"/>
                    <a:pt x="2902" y="431"/>
                    <a:pt x="3440" y="362"/>
                  </a:cubicBezTo>
                  <a:cubicBezTo>
                    <a:pt x="3705" y="325"/>
                    <a:pt x="3966" y="304"/>
                    <a:pt x="4221" y="304"/>
                  </a:cubicBezTo>
                  <a:cubicBezTo>
                    <a:pt x="5060" y="304"/>
                    <a:pt x="5837" y="532"/>
                    <a:pt x="6483" y="1204"/>
                  </a:cubicBezTo>
                  <a:cubicBezTo>
                    <a:pt x="6534" y="1238"/>
                    <a:pt x="6603" y="1256"/>
                    <a:pt x="6655" y="1273"/>
                  </a:cubicBezTo>
                  <a:cubicBezTo>
                    <a:pt x="6689" y="1256"/>
                    <a:pt x="6706" y="1238"/>
                    <a:pt x="6741" y="1221"/>
                  </a:cubicBezTo>
                  <a:cubicBezTo>
                    <a:pt x="6655" y="1084"/>
                    <a:pt x="6603" y="929"/>
                    <a:pt x="6483" y="826"/>
                  </a:cubicBezTo>
                  <a:cubicBezTo>
                    <a:pt x="5858" y="259"/>
                    <a:pt x="5123" y="49"/>
                    <a:pt x="4320" y="49"/>
                  </a:cubicBezTo>
                  <a:cubicBezTo>
                    <a:pt x="4172" y="49"/>
                    <a:pt x="4022" y="56"/>
                    <a:pt x="3869" y="69"/>
                  </a:cubicBezTo>
                  <a:cubicBezTo>
                    <a:pt x="3061" y="138"/>
                    <a:pt x="2270" y="224"/>
                    <a:pt x="1479" y="241"/>
                  </a:cubicBezTo>
                  <a:cubicBezTo>
                    <a:pt x="998" y="241"/>
                    <a:pt x="534" y="86"/>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1" name="Google Shape;5131;p43"/>
            <p:cNvSpPr/>
            <p:nvPr/>
          </p:nvSpPr>
          <p:spPr>
            <a:xfrm>
              <a:off x="4733050" y="1672450"/>
              <a:ext cx="113925" cy="77925"/>
            </a:xfrm>
            <a:custGeom>
              <a:avLst/>
              <a:gdLst/>
              <a:ahLst/>
              <a:cxnLst/>
              <a:rect l="l" t="t" r="r" b="b"/>
              <a:pathLst>
                <a:path w="4557" h="3117" extrusionOk="0">
                  <a:moveTo>
                    <a:pt x="4539" y="1"/>
                  </a:moveTo>
                  <a:lnTo>
                    <a:pt x="4539" y="1"/>
                  </a:lnTo>
                  <a:cubicBezTo>
                    <a:pt x="4161" y="568"/>
                    <a:pt x="3559" y="705"/>
                    <a:pt x="2957" y="843"/>
                  </a:cubicBezTo>
                  <a:cubicBezTo>
                    <a:pt x="2717" y="895"/>
                    <a:pt x="2459" y="912"/>
                    <a:pt x="2218" y="963"/>
                  </a:cubicBezTo>
                  <a:cubicBezTo>
                    <a:pt x="1565" y="1084"/>
                    <a:pt x="1032" y="1393"/>
                    <a:pt x="688" y="1961"/>
                  </a:cubicBezTo>
                  <a:cubicBezTo>
                    <a:pt x="447" y="2339"/>
                    <a:pt x="224" y="2734"/>
                    <a:pt x="0" y="3112"/>
                  </a:cubicBezTo>
                  <a:cubicBezTo>
                    <a:pt x="25" y="3115"/>
                    <a:pt x="50" y="3117"/>
                    <a:pt x="74" y="3117"/>
                  </a:cubicBezTo>
                  <a:cubicBezTo>
                    <a:pt x="346" y="3117"/>
                    <a:pt x="549" y="2936"/>
                    <a:pt x="722" y="2494"/>
                  </a:cubicBezTo>
                  <a:cubicBezTo>
                    <a:pt x="1032" y="1703"/>
                    <a:pt x="1634" y="1290"/>
                    <a:pt x="2459" y="1135"/>
                  </a:cubicBezTo>
                  <a:cubicBezTo>
                    <a:pt x="3009" y="1049"/>
                    <a:pt x="3542" y="860"/>
                    <a:pt x="4075" y="671"/>
                  </a:cubicBezTo>
                  <a:cubicBezTo>
                    <a:pt x="4350" y="568"/>
                    <a:pt x="4556" y="362"/>
                    <a:pt x="453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2" name="Google Shape;5132;p43"/>
            <p:cNvSpPr/>
            <p:nvPr/>
          </p:nvSpPr>
          <p:spPr>
            <a:xfrm>
              <a:off x="4754525" y="1598950"/>
              <a:ext cx="111800" cy="57625"/>
            </a:xfrm>
            <a:custGeom>
              <a:avLst/>
              <a:gdLst/>
              <a:ahLst/>
              <a:cxnLst/>
              <a:rect l="l" t="t" r="r" b="b"/>
              <a:pathLst>
                <a:path w="4472" h="2305" extrusionOk="0">
                  <a:moveTo>
                    <a:pt x="70" y="0"/>
                  </a:moveTo>
                  <a:cubicBezTo>
                    <a:pt x="70" y="0"/>
                    <a:pt x="52" y="35"/>
                    <a:pt x="1" y="121"/>
                  </a:cubicBezTo>
                  <a:cubicBezTo>
                    <a:pt x="207" y="172"/>
                    <a:pt x="396" y="224"/>
                    <a:pt x="585" y="258"/>
                  </a:cubicBezTo>
                  <a:cubicBezTo>
                    <a:pt x="1153" y="327"/>
                    <a:pt x="1720" y="379"/>
                    <a:pt x="2288" y="465"/>
                  </a:cubicBezTo>
                  <a:cubicBezTo>
                    <a:pt x="3525" y="671"/>
                    <a:pt x="3955" y="1118"/>
                    <a:pt x="4162" y="2304"/>
                  </a:cubicBezTo>
                  <a:cubicBezTo>
                    <a:pt x="4213" y="2287"/>
                    <a:pt x="4230" y="2287"/>
                    <a:pt x="4248" y="2270"/>
                  </a:cubicBezTo>
                  <a:cubicBezTo>
                    <a:pt x="4282" y="2253"/>
                    <a:pt x="4299" y="2236"/>
                    <a:pt x="4316" y="2201"/>
                  </a:cubicBezTo>
                  <a:cubicBezTo>
                    <a:pt x="4471" y="1857"/>
                    <a:pt x="4368" y="1548"/>
                    <a:pt x="4179" y="1256"/>
                  </a:cubicBezTo>
                  <a:cubicBezTo>
                    <a:pt x="3783" y="637"/>
                    <a:pt x="3182" y="344"/>
                    <a:pt x="2494" y="258"/>
                  </a:cubicBezTo>
                  <a:cubicBezTo>
                    <a:pt x="1686" y="155"/>
                    <a:pt x="878" y="86"/>
                    <a:pt x="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3" name="Google Shape;5133;p43"/>
            <p:cNvSpPr/>
            <p:nvPr/>
          </p:nvSpPr>
          <p:spPr>
            <a:xfrm>
              <a:off x="4689200" y="1151075"/>
              <a:ext cx="29250" cy="102325"/>
            </a:xfrm>
            <a:custGeom>
              <a:avLst/>
              <a:gdLst/>
              <a:ahLst/>
              <a:cxnLst/>
              <a:rect l="l" t="t" r="r" b="b"/>
              <a:pathLst>
                <a:path w="1170" h="4093" extrusionOk="0">
                  <a:moveTo>
                    <a:pt x="637" y="0"/>
                  </a:moveTo>
                  <a:cubicBezTo>
                    <a:pt x="516" y="172"/>
                    <a:pt x="362" y="344"/>
                    <a:pt x="276" y="533"/>
                  </a:cubicBezTo>
                  <a:cubicBezTo>
                    <a:pt x="172" y="791"/>
                    <a:pt x="121" y="1083"/>
                    <a:pt x="86" y="1358"/>
                  </a:cubicBezTo>
                  <a:cubicBezTo>
                    <a:pt x="1" y="2218"/>
                    <a:pt x="104" y="3061"/>
                    <a:pt x="654" y="3766"/>
                  </a:cubicBezTo>
                  <a:cubicBezTo>
                    <a:pt x="757" y="3903"/>
                    <a:pt x="946" y="3989"/>
                    <a:pt x="1084" y="4092"/>
                  </a:cubicBezTo>
                  <a:cubicBezTo>
                    <a:pt x="1118" y="4075"/>
                    <a:pt x="1135" y="4041"/>
                    <a:pt x="1170" y="4006"/>
                  </a:cubicBezTo>
                  <a:cubicBezTo>
                    <a:pt x="155" y="2786"/>
                    <a:pt x="18" y="1479"/>
                    <a:pt x="723" y="86"/>
                  </a:cubicBezTo>
                  <a:cubicBezTo>
                    <a:pt x="705" y="69"/>
                    <a:pt x="671" y="3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4" name="Google Shape;5134;p43"/>
            <p:cNvSpPr/>
            <p:nvPr/>
          </p:nvSpPr>
          <p:spPr>
            <a:xfrm>
              <a:off x="4121825" y="1080150"/>
              <a:ext cx="41725" cy="96725"/>
            </a:xfrm>
            <a:custGeom>
              <a:avLst/>
              <a:gdLst/>
              <a:ahLst/>
              <a:cxnLst/>
              <a:rect l="l" t="t" r="r" b="b"/>
              <a:pathLst>
                <a:path w="1669" h="3869" extrusionOk="0">
                  <a:moveTo>
                    <a:pt x="1565" y="0"/>
                  </a:moveTo>
                  <a:cubicBezTo>
                    <a:pt x="1531" y="35"/>
                    <a:pt x="1462" y="52"/>
                    <a:pt x="1428" y="104"/>
                  </a:cubicBezTo>
                  <a:cubicBezTo>
                    <a:pt x="1204" y="482"/>
                    <a:pt x="963" y="843"/>
                    <a:pt x="757" y="1221"/>
                  </a:cubicBezTo>
                  <a:cubicBezTo>
                    <a:pt x="327" y="1960"/>
                    <a:pt x="1" y="2717"/>
                    <a:pt x="379" y="3577"/>
                  </a:cubicBezTo>
                  <a:cubicBezTo>
                    <a:pt x="430" y="3697"/>
                    <a:pt x="516" y="3783"/>
                    <a:pt x="585" y="3869"/>
                  </a:cubicBezTo>
                  <a:cubicBezTo>
                    <a:pt x="620" y="3852"/>
                    <a:pt x="654" y="3834"/>
                    <a:pt x="688" y="3817"/>
                  </a:cubicBezTo>
                  <a:cubicBezTo>
                    <a:pt x="671" y="3680"/>
                    <a:pt x="620" y="3525"/>
                    <a:pt x="602" y="3370"/>
                  </a:cubicBezTo>
                  <a:cubicBezTo>
                    <a:pt x="585" y="3044"/>
                    <a:pt x="516" y="2700"/>
                    <a:pt x="551" y="2373"/>
                  </a:cubicBezTo>
                  <a:cubicBezTo>
                    <a:pt x="620" y="1788"/>
                    <a:pt x="929" y="1324"/>
                    <a:pt x="1256" y="860"/>
                  </a:cubicBezTo>
                  <a:cubicBezTo>
                    <a:pt x="1428" y="619"/>
                    <a:pt x="1531" y="327"/>
                    <a:pt x="1668" y="52"/>
                  </a:cubicBezTo>
                  <a:cubicBezTo>
                    <a:pt x="1634" y="35"/>
                    <a:pt x="1600" y="18"/>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5" name="Google Shape;5135;p43"/>
            <p:cNvSpPr/>
            <p:nvPr/>
          </p:nvSpPr>
          <p:spPr>
            <a:xfrm>
              <a:off x="4728325" y="859650"/>
              <a:ext cx="24950" cy="95450"/>
            </a:xfrm>
            <a:custGeom>
              <a:avLst/>
              <a:gdLst/>
              <a:ahLst/>
              <a:cxnLst/>
              <a:rect l="l" t="t" r="r" b="b"/>
              <a:pathLst>
                <a:path w="998" h="3818" extrusionOk="0">
                  <a:moveTo>
                    <a:pt x="671" y="0"/>
                  </a:moveTo>
                  <a:cubicBezTo>
                    <a:pt x="619" y="0"/>
                    <a:pt x="567" y="17"/>
                    <a:pt x="499" y="17"/>
                  </a:cubicBezTo>
                  <a:cubicBezTo>
                    <a:pt x="911" y="1359"/>
                    <a:pt x="774" y="2631"/>
                    <a:pt x="0" y="3817"/>
                  </a:cubicBezTo>
                  <a:cubicBezTo>
                    <a:pt x="361" y="3680"/>
                    <a:pt x="567" y="3405"/>
                    <a:pt x="653" y="3095"/>
                  </a:cubicBezTo>
                  <a:cubicBezTo>
                    <a:pt x="843" y="2321"/>
                    <a:pt x="997" y="1530"/>
                    <a:pt x="877" y="722"/>
                  </a:cubicBezTo>
                  <a:cubicBezTo>
                    <a:pt x="843" y="482"/>
                    <a:pt x="739" y="241"/>
                    <a:pt x="6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6" name="Google Shape;5136;p43"/>
            <p:cNvSpPr/>
            <p:nvPr/>
          </p:nvSpPr>
          <p:spPr>
            <a:xfrm>
              <a:off x="4149775" y="1106800"/>
              <a:ext cx="21925" cy="73100"/>
            </a:xfrm>
            <a:custGeom>
              <a:avLst/>
              <a:gdLst/>
              <a:ahLst/>
              <a:cxnLst/>
              <a:rect l="l" t="t" r="r" b="b"/>
              <a:pathLst>
                <a:path w="877" h="2924" extrusionOk="0">
                  <a:moveTo>
                    <a:pt x="877" y="0"/>
                  </a:moveTo>
                  <a:lnTo>
                    <a:pt x="877" y="0"/>
                  </a:lnTo>
                  <a:cubicBezTo>
                    <a:pt x="241" y="447"/>
                    <a:pt x="121" y="1135"/>
                    <a:pt x="69" y="1840"/>
                  </a:cubicBezTo>
                  <a:cubicBezTo>
                    <a:pt x="35" y="2218"/>
                    <a:pt x="0" y="2648"/>
                    <a:pt x="430" y="2923"/>
                  </a:cubicBezTo>
                  <a:cubicBezTo>
                    <a:pt x="138" y="1874"/>
                    <a:pt x="292" y="894"/>
                    <a:pt x="8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7" name="Google Shape;5137;p43"/>
            <p:cNvSpPr/>
            <p:nvPr/>
          </p:nvSpPr>
          <p:spPr>
            <a:xfrm>
              <a:off x="4169100" y="1023400"/>
              <a:ext cx="31400" cy="33125"/>
            </a:xfrm>
            <a:custGeom>
              <a:avLst/>
              <a:gdLst/>
              <a:ahLst/>
              <a:cxnLst/>
              <a:rect l="l" t="t" r="r" b="b"/>
              <a:pathLst>
                <a:path w="1256" h="1325" extrusionOk="0">
                  <a:moveTo>
                    <a:pt x="1256" y="1"/>
                  </a:moveTo>
                  <a:cubicBezTo>
                    <a:pt x="775" y="1"/>
                    <a:pt x="1" y="843"/>
                    <a:pt x="87" y="1325"/>
                  </a:cubicBezTo>
                  <a:cubicBezTo>
                    <a:pt x="482" y="878"/>
                    <a:pt x="878" y="431"/>
                    <a:pt x="125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38" name="Google Shape;5138;p43"/>
          <p:cNvGrpSpPr/>
          <p:nvPr/>
        </p:nvGrpSpPr>
        <p:grpSpPr>
          <a:xfrm>
            <a:off x="7798594" y="4032357"/>
            <a:ext cx="918509" cy="1152432"/>
            <a:chOff x="3548475" y="3431700"/>
            <a:chExt cx="580050" cy="727775"/>
          </a:xfrm>
        </p:grpSpPr>
        <p:sp>
          <p:nvSpPr>
            <p:cNvPr id="5139" name="Google Shape;5139;p43"/>
            <p:cNvSpPr/>
            <p:nvPr/>
          </p:nvSpPr>
          <p:spPr>
            <a:xfrm>
              <a:off x="3765200" y="3484825"/>
              <a:ext cx="147375" cy="332000"/>
            </a:xfrm>
            <a:custGeom>
              <a:avLst/>
              <a:gdLst/>
              <a:ahLst/>
              <a:cxnLst/>
              <a:rect l="l" t="t" r="r" b="b"/>
              <a:pathLst>
                <a:path w="5895" h="13280" extrusionOk="0">
                  <a:moveTo>
                    <a:pt x="5444" y="8654"/>
                  </a:moveTo>
                  <a:cubicBezTo>
                    <a:pt x="5444" y="8654"/>
                    <a:pt x="5460" y="8670"/>
                    <a:pt x="5460" y="8670"/>
                  </a:cubicBezTo>
                  <a:cubicBezTo>
                    <a:pt x="5460" y="8670"/>
                    <a:pt x="5475" y="8685"/>
                    <a:pt x="5475" y="8685"/>
                  </a:cubicBezTo>
                  <a:cubicBezTo>
                    <a:pt x="5444" y="8809"/>
                    <a:pt x="5444" y="8933"/>
                    <a:pt x="5429" y="9057"/>
                  </a:cubicBezTo>
                  <a:cubicBezTo>
                    <a:pt x="5398" y="9306"/>
                    <a:pt x="5367" y="9585"/>
                    <a:pt x="5305" y="9833"/>
                  </a:cubicBezTo>
                  <a:cubicBezTo>
                    <a:pt x="5088" y="10624"/>
                    <a:pt x="4746" y="11523"/>
                    <a:pt x="3971" y="12206"/>
                  </a:cubicBezTo>
                  <a:cubicBezTo>
                    <a:pt x="3676" y="12454"/>
                    <a:pt x="3304" y="12578"/>
                    <a:pt x="2932" y="12578"/>
                  </a:cubicBezTo>
                  <a:cubicBezTo>
                    <a:pt x="2560" y="12578"/>
                    <a:pt x="2187" y="12454"/>
                    <a:pt x="1908" y="12190"/>
                  </a:cubicBezTo>
                  <a:cubicBezTo>
                    <a:pt x="993" y="11368"/>
                    <a:pt x="373" y="9864"/>
                    <a:pt x="466" y="8685"/>
                  </a:cubicBezTo>
                  <a:cubicBezTo>
                    <a:pt x="466" y="8670"/>
                    <a:pt x="482" y="8670"/>
                    <a:pt x="497" y="8670"/>
                  </a:cubicBezTo>
                  <a:cubicBezTo>
                    <a:pt x="513" y="8670"/>
                    <a:pt x="528" y="8670"/>
                    <a:pt x="528" y="8685"/>
                  </a:cubicBezTo>
                  <a:cubicBezTo>
                    <a:pt x="544" y="9461"/>
                    <a:pt x="792" y="10236"/>
                    <a:pt x="1303" y="11120"/>
                  </a:cubicBezTo>
                  <a:cubicBezTo>
                    <a:pt x="1536" y="11523"/>
                    <a:pt x="1846" y="11865"/>
                    <a:pt x="2219" y="12113"/>
                  </a:cubicBezTo>
                  <a:cubicBezTo>
                    <a:pt x="2477" y="12290"/>
                    <a:pt x="2707" y="12379"/>
                    <a:pt x="2937" y="12379"/>
                  </a:cubicBezTo>
                  <a:cubicBezTo>
                    <a:pt x="3191" y="12379"/>
                    <a:pt x="3446" y="12270"/>
                    <a:pt x="3738" y="12051"/>
                  </a:cubicBezTo>
                  <a:cubicBezTo>
                    <a:pt x="4250" y="11663"/>
                    <a:pt x="4638" y="11136"/>
                    <a:pt x="4979" y="10314"/>
                  </a:cubicBezTo>
                  <a:cubicBezTo>
                    <a:pt x="5227" y="9709"/>
                    <a:pt x="5336" y="9182"/>
                    <a:pt x="5336" y="8685"/>
                  </a:cubicBezTo>
                  <a:cubicBezTo>
                    <a:pt x="5336" y="8670"/>
                    <a:pt x="5351" y="8670"/>
                    <a:pt x="5351" y="8670"/>
                  </a:cubicBezTo>
                  <a:cubicBezTo>
                    <a:pt x="5351" y="8654"/>
                    <a:pt x="5367" y="8654"/>
                    <a:pt x="5367" y="8654"/>
                  </a:cubicBezTo>
                  <a:close/>
                  <a:moveTo>
                    <a:pt x="2932" y="0"/>
                  </a:moveTo>
                  <a:cubicBezTo>
                    <a:pt x="2916" y="31"/>
                    <a:pt x="2901" y="62"/>
                    <a:pt x="2885" y="78"/>
                  </a:cubicBezTo>
                  <a:cubicBezTo>
                    <a:pt x="2854" y="155"/>
                    <a:pt x="2823" y="217"/>
                    <a:pt x="2792" y="279"/>
                  </a:cubicBezTo>
                  <a:cubicBezTo>
                    <a:pt x="2684" y="528"/>
                    <a:pt x="2575" y="776"/>
                    <a:pt x="2451" y="1024"/>
                  </a:cubicBezTo>
                  <a:cubicBezTo>
                    <a:pt x="2172" y="1660"/>
                    <a:pt x="1877" y="2327"/>
                    <a:pt x="1598" y="2993"/>
                  </a:cubicBezTo>
                  <a:cubicBezTo>
                    <a:pt x="931" y="4544"/>
                    <a:pt x="218" y="6374"/>
                    <a:pt x="78" y="8360"/>
                  </a:cubicBezTo>
                  <a:cubicBezTo>
                    <a:pt x="1" y="9445"/>
                    <a:pt x="202" y="10422"/>
                    <a:pt x="699" y="11337"/>
                  </a:cubicBezTo>
                  <a:cubicBezTo>
                    <a:pt x="978" y="11880"/>
                    <a:pt x="1350" y="12469"/>
                    <a:pt x="1955" y="12873"/>
                  </a:cubicBezTo>
                  <a:cubicBezTo>
                    <a:pt x="2374" y="13144"/>
                    <a:pt x="2657" y="13280"/>
                    <a:pt x="2940" y="13280"/>
                  </a:cubicBezTo>
                  <a:cubicBezTo>
                    <a:pt x="3223" y="13280"/>
                    <a:pt x="3506" y="13144"/>
                    <a:pt x="3924" y="12873"/>
                  </a:cubicBezTo>
                  <a:cubicBezTo>
                    <a:pt x="4514" y="12469"/>
                    <a:pt x="4902" y="11865"/>
                    <a:pt x="5165" y="11384"/>
                  </a:cubicBezTo>
                  <a:cubicBezTo>
                    <a:pt x="5692" y="10391"/>
                    <a:pt x="5894" y="9383"/>
                    <a:pt x="5786" y="8313"/>
                  </a:cubicBezTo>
                  <a:cubicBezTo>
                    <a:pt x="5677" y="7041"/>
                    <a:pt x="5475" y="6111"/>
                    <a:pt x="5150" y="5273"/>
                  </a:cubicBezTo>
                  <a:cubicBezTo>
                    <a:pt x="4684" y="4079"/>
                    <a:pt x="4188" y="2885"/>
                    <a:pt x="3707" y="1737"/>
                  </a:cubicBezTo>
                  <a:cubicBezTo>
                    <a:pt x="3506" y="1288"/>
                    <a:pt x="3320" y="838"/>
                    <a:pt x="3134" y="388"/>
                  </a:cubicBezTo>
                  <a:cubicBezTo>
                    <a:pt x="3103" y="310"/>
                    <a:pt x="3056" y="217"/>
                    <a:pt x="2994" y="124"/>
                  </a:cubicBezTo>
                  <a:cubicBezTo>
                    <a:pt x="2978" y="78"/>
                    <a:pt x="2963" y="47"/>
                    <a:pt x="2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0" name="Google Shape;5140;p43"/>
            <p:cNvSpPr/>
            <p:nvPr/>
          </p:nvSpPr>
          <p:spPr>
            <a:xfrm>
              <a:off x="3905950" y="3497625"/>
              <a:ext cx="145800" cy="263275"/>
            </a:xfrm>
            <a:custGeom>
              <a:avLst/>
              <a:gdLst/>
              <a:ahLst/>
              <a:cxnLst/>
              <a:rect l="l" t="t" r="r" b="b"/>
              <a:pathLst>
                <a:path w="5832" h="10531" extrusionOk="0">
                  <a:moveTo>
                    <a:pt x="5382" y="512"/>
                  </a:moveTo>
                  <a:cubicBezTo>
                    <a:pt x="5537" y="729"/>
                    <a:pt x="5491" y="1877"/>
                    <a:pt x="5258" y="2125"/>
                  </a:cubicBezTo>
                  <a:lnTo>
                    <a:pt x="5227" y="2125"/>
                  </a:lnTo>
                  <a:cubicBezTo>
                    <a:pt x="5227" y="2125"/>
                    <a:pt x="5211" y="2109"/>
                    <a:pt x="5211" y="2094"/>
                  </a:cubicBezTo>
                  <a:lnTo>
                    <a:pt x="5335" y="527"/>
                  </a:lnTo>
                  <a:cubicBezTo>
                    <a:pt x="5335" y="527"/>
                    <a:pt x="5351" y="512"/>
                    <a:pt x="5351" y="512"/>
                  </a:cubicBezTo>
                  <a:close/>
                  <a:moveTo>
                    <a:pt x="5537" y="0"/>
                  </a:moveTo>
                  <a:cubicBezTo>
                    <a:pt x="5475" y="0"/>
                    <a:pt x="5382" y="31"/>
                    <a:pt x="5258" y="109"/>
                  </a:cubicBezTo>
                  <a:cubicBezTo>
                    <a:pt x="4824" y="388"/>
                    <a:pt x="4281" y="729"/>
                    <a:pt x="3816" y="1117"/>
                  </a:cubicBezTo>
                  <a:cubicBezTo>
                    <a:pt x="2435" y="2295"/>
                    <a:pt x="1458" y="3862"/>
                    <a:pt x="714" y="6049"/>
                  </a:cubicBezTo>
                  <a:cubicBezTo>
                    <a:pt x="466" y="6762"/>
                    <a:pt x="388" y="7382"/>
                    <a:pt x="450" y="7972"/>
                  </a:cubicBezTo>
                  <a:cubicBezTo>
                    <a:pt x="528" y="8778"/>
                    <a:pt x="388" y="9600"/>
                    <a:pt x="62" y="10391"/>
                  </a:cubicBezTo>
                  <a:cubicBezTo>
                    <a:pt x="47" y="10438"/>
                    <a:pt x="31" y="10469"/>
                    <a:pt x="0" y="10531"/>
                  </a:cubicBezTo>
                  <a:cubicBezTo>
                    <a:pt x="125" y="10422"/>
                    <a:pt x="249" y="10313"/>
                    <a:pt x="373" y="10205"/>
                  </a:cubicBezTo>
                  <a:cubicBezTo>
                    <a:pt x="698" y="9941"/>
                    <a:pt x="993" y="9693"/>
                    <a:pt x="1257" y="9398"/>
                  </a:cubicBezTo>
                  <a:cubicBezTo>
                    <a:pt x="2389" y="8142"/>
                    <a:pt x="3118" y="6870"/>
                    <a:pt x="3474" y="5521"/>
                  </a:cubicBezTo>
                  <a:cubicBezTo>
                    <a:pt x="3490" y="5475"/>
                    <a:pt x="3505" y="5444"/>
                    <a:pt x="3521" y="5413"/>
                  </a:cubicBezTo>
                  <a:cubicBezTo>
                    <a:pt x="3536" y="5397"/>
                    <a:pt x="3536" y="5382"/>
                    <a:pt x="3552" y="5366"/>
                  </a:cubicBezTo>
                  <a:cubicBezTo>
                    <a:pt x="3552" y="5366"/>
                    <a:pt x="3552" y="5351"/>
                    <a:pt x="3567" y="5351"/>
                  </a:cubicBezTo>
                  <a:lnTo>
                    <a:pt x="3583" y="5351"/>
                  </a:lnTo>
                  <a:lnTo>
                    <a:pt x="3645" y="5382"/>
                  </a:lnTo>
                  <a:cubicBezTo>
                    <a:pt x="3661" y="5382"/>
                    <a:pt x="3661" y="5397"/>
                    <a:pt x="3661" y="5413"/>
                  </a:cubicBezTo>
                  <a:cubicBezTo>
                    <a:pt x="3397" y="6560"/>
                    <a:pt x="2870" y="7692"/>
                    <a:pt x="1986" y="8918"/>
                  </a:cubicBezTo>
                  <a:cubicBezTo>
                    <a:pt x="2063" y="8871"/>
                    <a:pt x="2156" y="8825"/>
                    <a:pt x="2234" y="8778"/>
                  </a:cubicBezTo>
                  <a:cubicBezTo>
                    <a:pt x="2373" y="8701"/>
                    <a:pt x="2528" y="8607"/>
                    <a:pt x="2683" y="8530"/>
                  </a:cubicBezTo>
                  <a:cubicBezTo>
                    <a:pt x="2916" y="8421"/>
                    <a:pt x="3102" y="8235"/>
                    <a:pt x="3273" y="7956"/>
                  </a:cubicBezTo>
                  <a:cubicBezTo>
                    <a:pt x="3878" y="6964"/>
                    <a:pt x="4234" y="5909"/>
                    <a:pt x="4607" y="4699"/>
                  </a:cubicBezTo>
                  <a:cubicBezTo>
                    <a:pt x="4715" y="4327"/>
                    <a:pt x="4808" y="3939"/>
                    <a:pt x="4901" y="3552"/>
                  </a:cubicBezTo>
                  <a:cubicBezTo>
                    <a:pt x="4948" y="3381"/>
                    <a:pt x="4994" y="3195"/>
                    <a:pt x="5041" y="3024"/>
                  </a:cubicBezTo>
                  <a:cubicBezTo>
                    <a:pt x="5041" y="3009"/>
                    <a:pt x="5056" y="3009"/>
                    <a:pt x="5072" y="3009"/>
                  </a:cubicBezTo>
                  <a:cubicBezTo>
                    <a:pt x="5087" y="3009"/>
                    <a:pt x="5087" y="3024"/>
                    <a:pt x="5087" y="3040"/>
                  </a:cubicBezTo>
                  <a:cubicBezTo>
                    <a:pt x="4855" y="4436"/>
                    <a:pt x="4467" y="6250"/>
                    <a:pt x="3583" y="7941"/>
                  </a:cubicBezTo>
                  <a:cubicBezTo>
                    <a:pt x="3614" y="7910"/>
                    <a:pt x="3645" y="7879"/>
                    <a:pt x="3661" y="7848"/>
                  </a:cubicBezTo>
                  <a:cubicBezTo>
                    <a:pt x="3738" y="7770"/>
                    <a:pt x="3816" y="7692"/>
                    <a:pt x="3862" y="7599"/>
                  </a:cubicBezTo>
                  <a:cubicBezTo>
                    <a:pt x="3940" y="7460"/>
                    <a:pt x="4017" y="7320"/>
                    <a:pt x="4095" y="7196"/>
                  </a:cubicBezTo>
                  <a:cubicBezTo>
                    <a:pt x="4343" y="6793"/>
                    <a:pt x="4576" y="6390"/>
                    <a:pt x="4762" y="5955"/>
                  </a:cubicBezTo>
                  <a:cubicBezTo>
                    <a:pt x="5227" y="4885"/>
                    <a:pt x="5537" y="3707"/>
                    <a:pt x="5708" y="2419"/>
                  </a:cubicBezTo>
                  <a:cubicBezTo>
                    <a:pt x="5832" y="1582"/>
                    <a:pt x="5832" y="946"/>
                    <a:pt x="5739" y="341"/>
                  </a:cubicBezTo>
                  <a:cubicBezTo>
                    <a:pt x="5708" y="140"/>
                    <a:pt x="5661" y="31"/>
                    <a:pt x="5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1" name="Google Shape;5141;p43"/>
            <p:cNvSpPr/>
            <p:nvPr/>
          </p:nvSpPr>
          <p:spPr>
            <a:xfrm>
              <a:off x="3625625" y="3497575"/>
              <a:ext cx="144650" cy="262175"/>
            </a:xfrm>
            <a:custGeom>
              <a:avLst/>
              <a:gdLst/>
              <a:ahLst/>
              <a:cxnLst/>
              <a:rect l="l" t="t" r="r" b="b"/>
              <a:pathLst>
                <a:path w="5786" h="10487" extrusionOk="0">
                  <a:moveTo>
                    <a:pt x="450" y="529"/>
                  </a:moveTo>
                  <a:cubicBezTo>
                    <a:pt x="466" y="529"/>
                    <a:pt x="481" y="545"/>
                    <a:pt x="481" y="560"/>
                  </a:cubicBezTo>
                  <a:lnTo>
                    <a:pt x="605" y="2096"/>
                  </a:lnTo>
                  <a:cubicBezTo>
                    <a:pt x="605" y="2111"/>
                    <a:pt x="605" y="2111"/>
                    <a:pt x="605" y="2127"/>
                  </a:cubicBezTo>
                  <a:lnTo>
                    <a:pt x="590" y="2127"/>
                  </a:lnTo>
                  <a:cubicBezTo>
                    <a:pt x="559" y="2127"/>
                    <a:pt x="528" y="2127"/>
                    <a:pt x="481" y="2142"/>
                  </a:cubicBezTo>
                  <a:cubicBezTo>
                    <a:pt x="481" y="2142"/>
                    <a:pt x="466" y="2127"/>
                    <a:pt x="466" y="2111"/>
                  </a:cubicBezTo>
                  <a:cubicBezTo>
                    <a:pt x="373" y="1630"/>
                    <a:pt x="295" y="1088"/>
                    <a:pt x="357" y="560"/>
                  </a:cubicBezTo>
                  <a:cubicBezTo>
                    <a:pt x="357" y="545"/>
                    <a:pt x="373" y="545"/>
                    <a:pt x="388" y="545"/>
                  </a:cubicBezTo>
                  <a:lnTo>
                    <a:pt x="450" y="529"/>
                  </a:lnTo>
                  <a:close/>
                  <a:moveTo>
                    <a:pt x="290" y="1"/>
                  </a:moveTo>
                  <a:cubicBezTo>
                    <a:pt x="265" y="1"/>
                    <a:pt x="241" y="6"/>
                    <a:pt x="218" y="18"/>
                  </a:cubicBezTo>
                  <a:cubicBezTo>
                    <a:pt x="171" y="49"/>
                    <a:pt x="125" y="111"/>
                    <a:pt x="109" y="188"/>
                  </a:cubicBezTo>
                  <a:cubicBezTo>
                    <a:pt x="78" y="421"/>
                    <a:pt x="32" y="669"/>
                    <a:pt x="32" y="933"/>
                  </a:cubicBezTo>
                  <a:cubicBezTo>
                    <a:pt x="1" y="2421"/>
                    <a:pt x="311" y="3972"/>
                    <a:pt x="1009" y="5833"/>
                  </a:cubicBezTo>
                  <a:cubicBezTo>
                    <a:pt x="1241" y="6454"/>
                    <a:pt x="1567" y="7059"/>
                    <a:pt x="2017" y="7679"/>
                  </a:cubicBezTo>
                  <a:cubicBezTo>
                    <a:pt x="2048" y="7725"/>
                    <a:pt x="2094" y="7772"/>
                    <a:pt x="2141" y="7819"/>
                  </a:cubicBezTo>
                  <a:cubicBezTo>
                    <a:pt x="1381" y="6252"/>
                    <a:pt x="993" y="4593"/>
                    <a:pt x="698" y="3042"/>
                  </a:cubicBezTo>
                  <a:cubicBezTo>
                    <a:pt x="698" y="3026"/>
                    <a:pt x="698" y="3026"/>
                    <a:pt x="698" y="3011"/>
                  </a:cubicBezTo>
                  <a:lnTo>
                    <a:pt x="729" y="3011"/>
                  </a:lnTo>
                  <a:cubicBezTo>
                    <a:pt x="760" y="3011"/>
                    <a:pt x="776" y="3026"/>
                    <a:pt x="776" y="3026"/>
                  </a:cubicBezTo>
                  <a:cubicBezTo>
                    <a:pt x="807" y="3026"/>
                    <a:pt x="823" y="3026"/>
                    <a:pt x="823" y="3042"/>
                  </a:cubicBezTo>
                  <a:cubicBezTo>
                    <a:pt x="838" y="3073"/>
                    <a:pt x="838" y="3119"/>
                    <a:pt x="838" y="3150"/>
                  </a:cubicBezTo>
                  <a:cubicBezTo>
                    <a:pt x="1148" y="4717"/>
                    <a:pt x="1676" y="6252"/>
                    <a:pt x="2404" y="7725"/>
                  </a:cubicBezTo>
                  <a:cubicBezTo>
                    <a:pt x="2653" y="8237"/>
                    <a:pt x="3071" y="8485"/>
                    <a:pt x="3475" y="8718"/>
                  </a:cubicBezTo>
                  <a:cubicBezTo>
                    <a:pt x="3583" y="8780"/>
                    <a:pt x="3707" y="8842"/>
                    <a:pt x="3800" y="8920"/>
                  </a:cubicBezTo>
                  <a:cubicBezTo>
                    <a:pt x="3723" y="8780"/>
                    <a:pt x="3645" y="8640"/>
                    <a:pt x="3552" y="8501"/>
                  </a:cubicBezTo>
                  <a:cubicBezTo>
                    <a:pt x="3319" y="8098"/>
                    <a:pt x="3071" y="7694"/>
                    <a:pt x="2854" y="7291"/>
                  </a:cubicBezTo>
                  <a:cubicBezTo>
                    <a:pt x="2466" y="6578"/>
                    <a:pt x="2265" y="5988"/>
                    <a:pt x="2218" y="5384"/>
                  </a:cubicBezTo>
                  <a:cubicBezTo>
                    <a:pt x="2218" y="5368"/>
                    <a:pt x="2218" y="5368"/>
                    <a:pt x="2234" y="5368"/>
                  </a:cubicBezTo>
                  <a:cubicBezTo>
                    <a:pt x="2249" y="5368"/>
                    <a:pt x="2265" y="5368"/>
                    <a:pt x="2265" y="5384"/>
                  </a:cubicBezTo>
                  <a:cubicBezTo>
                    <a:pt x="2529" y="6299"/>
                    <a:pt x="2963" y="7214"/>
                    <a:pt x="3645" y="8253"/>
                  </a:cubicBezTo>
                  <a:cubicBezTo>
                    <a:pt x="4219" y="9121"/>
                    <a:pt x="5010" y="9819"/>
                    <a:pt x="5785" y="10486"/>
                  </a:cubicBezTo>
                  <a:cubicBezTo>
                    <a:pt x="5429" y="9633"/>
                    <a:pt x="5305" y="8734"/>
                    <a:pt x="5382" y="7741"/>
                  </a:cubicBezTo>
                  <a:cubicBezTo>
                    <a:pt x="5398" y="7524"/>
                    <a:pt x="5398" y="7307"/>
                    <a:pt x="5351" y="7074"/>
                  </a:cubicBezTo>
                  <a:cubicBezTo>
                    <a:pt x="5181" y="5926"/>
                    <a:pt x="4684" y="4872"/>
                    <a:pt x="4281" y="4096"/>
                  </a:cubicBezTo>
                  <a:cubicBezTo>
                    <a:pt x="3413" y="2406"/>
                    <a:pt x="2311" y="1165"/>
                    <a:pt x="916" y="297"/>
                  </a:cubicBezTo>
                  <a:cubicBezTo>
                    <a:pt x="776" y="219"/>
                    <a:pt x="621" y="126"/>
                    <a:pt x="419" y="33"/>
                  </a:cubicBezTo>
                  <a:cubicBezTo>
                    <a:pt x="371" y="14"/>
                    <a:pt x="329"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2" name="Google Shape;5142;p43"/>
            <p:cNvSpPr/>
            <p:nvPr/>
          </p:nvSpPr>
          <p:spPr>
            <a:xfrm>
              <a:off x="3561650" y="3675575"/>
              <a:ext cx="231100" cy="122925"/>
            </a:xfrm>
            <a:custGeom>
              <a:avLst/>
              <a:gdLst/>
              <a:ahLst/>
              <a:cxnLst/>
              <a:rect l="l" t="t" r="r" b="b"/>
              <a:pathLst>
                <a:path w="9244" h="4917" extrusionOk="0">
                  <a:moveTo>
                    <a:pt x="47" y="1"/>
                  </a:moveTo>
                  <a:lnTo>
                    <a:pt x="1" y="47"/>
                  </a:lnTo>
                  <a:cubicBezTo>
                    <a:pt x="16" y="78"/>
                    <a:pt x="32" y="125"/>
                    <a:pt x="47" y="156"/>
                  </a:cubicBezTo>
                  <a:cubicBezTo>
                    <a:pt x="78" y="233"/>
                    <a:pt x="109" y="326"/>
                    <a:pt x="140" y="404"/>
                  </a:cubicBezTo>
                  <a:cubicBezTo>
                    <a:pt x="528" y="1009"/>
                    <a:pt x="885" y="1427"/>
                    <a:pt x="1303" y="1753"/>
                  </a:cubicBezTo>
                  <a:cubicBezTo>
                    <a:pt x="3351" y="3366"/>
                    <a:pt x="5243" y="4281"/>
                    <a:pt x="7259" y="4638"/>
                  </a:cubicBezTo>
                  <a:cubicBezTo>
                    <a:pt x="7724" y="4715"/>
                    <a:pt x="8189" y="4777"/>
                    <a:pt x="8655" y="4839"/>
                  </a:cubicBezTo>
                  <a:cubicBezTo>
                    <a:pt x="8856" y="4855"/>
                    <a:pt x="9042" y="4886"/>
                    <a:pt x="9244" y="4917"/>
                  </a:cubicBezTo>
                  <a:cubicBezTo>
                    <a:pt x="8189" y="3366"/>
                    <a:pt x="6809" y="2187"/>
                    <a:pt x="4994" y="1319"/>
                  </a:cubicBezTo>
                  <a:cubicBezTo>
                    <a:pt x="3568" y="636"/>
                    <a:pt x="2001" y="218"/>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3" name="Google Shape;5143;p43"/>
            <p:cNvSpPr/>
            <p:nvPr/>
          </p:nvSpPr>
          <p:spPr>
            <a:xfrm>
              <a:off x="3883850" y="3675200"/>
              <a:ext cx="231875" cy="122525"/>
            </a:xfrm>
            <a:custGeom>
              <a:avLst/>
              <a:gdLst/>
              <a:ahLst/>
              <a:cxnLst/>
              <a:rect l="l" t="t" r="r" b="b"/>
              <a:pathLst>
                <a:path w="9275" h="4901" extrusionOk="0">
                  <a:moveTo>
                    <a:pt x="9228" y="0"/>
                  </a:moveTo>
                  <a:cubicBezTo>
                    <a:pt x="6886" y="279"/>
                    <a:pt x="5056" y="838"/>
                    <a:pt x="3490" y="1753"/>
                  </a:cubicBezTo>
                  <a:cubicBezTo>
                    <a:pt x="2032" y="2590"/>
                    <a:pt x="884" y="3614"/>
                    <a:pt x="0" y="4885"/>
                  </a:cubicBezTo>
                  <a:cubicBezTo>
                    <a:pt x="31" y="4885"/>
                    <a:pt x="47" y="4901"/>
                    <a:pt x="78" y="4901"/>
                  </a:cubicBezTo>
                  <a:cubicBezTo>
                    <a:pt x="93" y="4901"/>
                    <a:pt x="109" y="4885"/>
                    <a:pt x="125" y="4885"/>
                  </a:cubicBezTo>
                  <a:cubicBezTo>
                    <a:pt x="1257" y="4823"/>
                    <a:pt x="2249" y="4653"/>
                    <a:pt x="3164" y="4374"/>
                  </a:cubicBezTo>
                  <a:cubicBezTo>
                    <a:pt x="4576" y="3970"/>
                    <a:pt x="5971" y="3257"/>
                    <a:pt x="7429" y="2187"/>
                  </a:cubicBezTo>
                  <a:cubicBezTo>
                    <a:pt x="8143" y="1675"/>
                    <a:pt x="8670" y="1132"/>
                    <a:pt x="9058" y="527"/>
                  </a:cubicBezTo>
                  <a:cubicBezTo>
                    <a:pt x="9120" y="419"/>
                    <a:pt x="9166" y="310"/>
                    <a:pt x="9213" y="202"/>
                  </a:cubicBezTo>
                  <a:cubicBezTo>
                    <a:pt x="9244" y="155"/>
                    <a:pt x="9259" y="109"/>
                    <a:pt x="9275" y="62"/>
                  </a:cubicBezTo>
                  <a:lnTo>
                    <a:pt x="92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4" name="Google Shape;5144;p43"/>
            <p:cNvSpPr/>
            <p:nvPr/>
          </p:nvSpPr>
          <p:spPr>
            <a:xfrm>
              <a:off x="3881125" y="3481150"/>
              <a:ext cx="90750" cy="183600"/>
            </a:xfrm>
            <a:custGeom>
              <a:avLst/>
              <a:gdLst/>
              <a:ahLst/>
              <a:cxnLst/>
              <a:rect l="l" t="t" r="r" b="b"/>
              <a:pathLst>
                <a:path w="3630" h="7344" extrusionOk="0">
                  <a:moveTo>
                    <a:pt x="2519" y="399"/>
                  </a:moveTo>
                  <a:cubicBezTo>
                    <a:pt x="2525" y="399"/>
                    <a:pt x="2529" y="403"/>
                    <a:pt x="2529" y="411"/>
                  </a:cubicBezTo>
                  <a:lnTo>
                    <a:pt x="2606" y="473"/>
                  </a:lnTo>
                  <a:cubicBezTo>
                    <a:pt x="2606" y="473"/>
                    <a:pt x="2622" y="473"/>
                    <a:pt x="2622" y="488"/>
                  </a:cubicBezTo>
                  <a:cubicBezTo>
                    <a:pt x="2622" y="488"/>
                    <a:pt x="2622" y="504"/>
                    <a:pt x="2606" y="504"/>
                  </a:cubicBezTo>
                  <a:lnTo>
                    <a:pt x="1753" y="1574"/>
                  </a:lnTo>
                  <a:lnTo>
                    <a:pt x="1707" y="1574"/>
                  </a:lnTo>
                  <a:lnTo>
                    <a:pt x="1629" y="1497"/>
                  </a:lnTo>
                  <a:cubicBezTo>
                    <a:pt x="1614" y="1497"/>
                    <a:pt x="1614" y="1481"/>
                    <a:pt x="1629" y="1466"/>
                  </a:cubicBezTo>
                  <a:lnTo>
                    <a:pt x="2498" y="411"/>
                  </a:lnTo>
                  <a:cubicBezTo>
                    <a:pt x="2506" y="403"/>
                    <a:pt x="2513" y="399"/>
                    <a:pt x="2519" y="399"/>
                  </a:cubicBezTo>
                  <a:close/>
                  <a:moveTo>
                    <a:pt x="2790" y="0"/>
                  </a:moveTo>
                  <a:cubicBezTo>
                    <a:pt x="2673" y="0"/>
                    <a:pt x="2522" y="69"/>
                    <a:pt x="2327" y="225"/>
                  </a:cubicBezTo>
                  <a:cubicBezTo>
                    <a:pt x="1815" y="644"/>
                    <a:pt x="1288" y="1109"/>
                    <a:pt x="931" y="1760"/>
                  </a:cubicBezTo>
                  <a:cubicBezTo>
                    <a:pt x="792" y="2024"/>
                    <a:pt x="637" y="2272"/>
                    <a:pt x="497" y="2520"/>
                  </a:cubicBezTo>
                  <a:cubicBezTo>
                    <a:pt x="373" y="2722"/>
                    <a:pt x="249" y="2939"/>
                    <a:pt x="125" y="3140"/>
                  </a:cubicBezTo>
                  <a:cubicBezTo>
                    <a:pt x="1" y="3389"/>
                    <a:pt x="63" y="3590"/>
                    <a:pt x="218" y="3838"/>
                  </a:cubicBezTo>
                  <a:cubicBezTo>
                    <a:pt x="947" y="2396"/>
                    <a:pt x="1118" y="2132"/>
                    <a:pt x="1397" y="2070"/>
                  </a:cubicBezTo>
                  <a:cubicBezTo>
                    <a:pt x="1412" y="2070"/>
                    <a:pt x="1412" y="2070"/>
                    <a:pt x="1428" y="2086"/>
                  </a:cubicBezTo>
                  <a:cubicBezTo>
                    <a:pt x="1428" y="2101"/>
                    <a:pt x="1428" y="2101"/>
                    <a:pt x="1428" y="2117"/>
                  </a:cubicBezTo>
                  <a:cubicBezTo>
                    <a:pt x="1412" y="2148"/>
                    <a:pt x="1397" y="2163"/>
                    <a:pt x="1366" y="2194"/>
                  </a:cubicBezTo>
                  <a:cubicBezTo>
                    <a:pt x="1350" y="2241"/>
                    <a:pt x="1319" y="2287"/>
                    <a:pt x="1288" y="2319"/>
                  </a:cubicBezTo>
                  <a:cubicBezTo>
                    <a:pt x="1226" y="2443"/>
                    <a:pt x="1164" y="2567"/>
                    <a:pt x="1102" y="2691"/>
                  </a:cubicBezTo>
                  <a:cubicBezTo>
                    <a:pt x="885" y="3094"/>
                    <a:pt x="652" y="3513"/>
                    <a:pt x="435" y="3916"/>
                  </a:cubicBezTo>
                  <a:cubicBezTo>
                    <a:pt x="342" y="4118"/>
                    <a:pt x="358" y="4304"/>
                    <a:pt x="482" y="4474"/>
                  </a:cubicBezTo>
                  <a:cubicBezTo>
                    <a:pt x="730" y="3900"/>
                    <a:pt x="962" y="3342"/>
                    <a:pt x="1428" y="2923"/>
                  </a:cubicBezTo>
                  <a:lnTo>
                    <a:pt x="1443" y="2923"/>
                  </a:lnTo>
                  <a:cubicBezTo>
                    <a:pt x="1459" y="2923"/>
                    <a:pt x="1459" y="2939"/>
                    <a:pt x="1459" y="2939"/>
                  </a:cubicBezTo>
                  <a:cubicBezTo>
                    <a:pt x="1459" y="3032"/>
                    <a:pt x="1428" y="3078"/>
                    <a:pt x="1412" y="3140"/>
                  </a:cubicBezTo>
                  <a:lnTo>
                    <a:pt x="1397" y="3171"/>
                  </a:lnTo>
                  <a:cubicBezTo>
                    <a:pt x="1335" y="3296"/>
                    <a:pt x="1273" y="3404"/>
                    <a:pt x="1195" y="3528"/>
                  </a:cubicBezTo>
                  <a:cubicBezTo>
                    <a:pt x="1024" y="3854"/>
                    <a:pt x="854" y="4195"/>
                    <a:pt x="699" y="4536"/>
                  </a:cubicBezTo>
                  <a:cubicBezTo>
                    <a:pt x="637" y="4676"/>
                    <a:pt x="637" y="4877"/>
                    <a:pt x="683" y="5064"/>
                  </a:cubicBezTo>
                  <a:cubicBezTo>
                    <a:pt x="823" y="5622"/>
                    <a:pt x="978" y="6196"/>
                    <a:pt x="1133" y="6754"/>
                  </a:cubicBezTo>
                  <a:cubicBezTo>
                    <a:pt x="1180" y="6940"/>
                    <a:pt x="1226" y="7111"/>
                    <a:pt x="1273" y="7281"/>
                  </a:cubicBezTo>
                  <a:cubicBezTo>
                    <a:pt x="1273" y="7297"/>
                    <a:pt x="1288" y="7312"/>
                    <a:pt x="1304" y="7343"/>
                  </a:cubicBezTo>
                  <a:cubicBezTo>
                    <a:pt x="1319" y="7297"/>
                    <a:pt x="1319" y="7266"/>
                    <a:pt x="1335" y="7219"/>
                  </a:cubicBezTo>
                  <a:cubicBezTo>
                    <a:pt x="1366" y="7095"/>
                    <a:pt x="1397" y="6987"/>
                    <a:pt x="1428" y="6878"/>
                  </a:cubicBezTo>
                  <a:cubicBezTo>
                    <a:pt x="1846" y="5420"/>
                    <a:pt x="2560" y="4040"/>
                    <a:pt x="3537" y="2768"/>
                  </a:cubicBezTo>
                  <a:cubicBezTo>
                    <a:pt x="3583" y="2706"/>
                    <a:pt x="3630" y="2629"/>
                    <a:pt x="3630" y="2567"/>
                  </a:cubicBezTo>
                  <a:cubicBezTo>
                    <a:pt x="3630" y="2412"/>
                    <a:pt x="3583" y="2256"/>
                    <a:pt x="3552" y="2117"/>
                  </a:cubicBezTo>
                  <a:cubicBezTo>
                    <a:pt x="3521" y="1946"/>
                    <a:pt x="3490" y="1791"/>
                    <a:pt x="3459" y="1636"/>
                  </a:cubicBezTo>
                  <a:cubicBezTo>
                    <a:pt x="3382" y="1233"/>
                    <a:pt x="3289" y="830"/>
                    <a:pt x="3165" y="442"/>
                  </a:cubicBezTo>
                  <a:cubicBezTo>
                    <a:pt x="3072" y="178"/>
                    <a:pt x="2979" y="54"/>
                    <a:pt x="2854" y="8"/>
                  </a:cubicBezTo>
                  <a:cubicBezTo>
                    <a:pt x="2834" y="3"/>
                    <a:pt x="2813" y="0"/>
                    <a:pt x="2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5" name="Google Shape;5145;p43"/>
            <p:cNvSpPr/>
            <p:nvPr/>
          </p:nvSpPr>
          <p:spPr>
            <a:xfrm>
              <a:off x="3705100" y="3480950"/>
              <a:ext cx="90375" cy="183400"/>
            </a:xfrm>
            <a:custGeom>
              <a:avLst/>
              <a:gdLst/>
              <a:ahLst/>
              <a:cxnLst/>
              <a:rect l="l" t="t" r="r" b="b"/>
              <a:pathLst>
                <a:path w="3615" h="7336" extrusionOk="0">
                  <a:moveTo>
                    <a:pt x="1118" y="403"/>
                  </a:moveTo>
                  <a:cubicBezTo>
                    <a:pt x="1133" y="419"/>
                    <a:pt x="1133" y="419"/>
                    <a:pt x="1133" y="419"/>
                  </a:cubicBezTo>
                  <a:cubicBezTo>
                    <a:pt x="1428" y="776"/>
                    <a:pt x="1722" y="1117"/>
                    <a:pt x="2017" y="1474"/>
                  </a:cubicBezTo>
                  <a:cubicBezTo>
                    <a:pt x="2017" y="1489"/>
                    <a:pt x="2017" y="1505"/>
                    <a:pt x="2017" y="1505"/>
                  </a:cubicBezTo>
                  <a:lnTo>
                    <a:pt x="1924" y="1582"/>
                  </a:lnTo>
                  <a:lnTo>
                    <a:pt x="1893" y="1582"/>
                  </a:lnTo>
                  <a:lnTo>
                    <a:pt x="1024" y="512"/>
                  </a:lnTo>
                  <a:cubicBezTo>
                    <a:pt x="1024" y="512"/>
                    <a:pt x="1024" y="496"/>
                    <a:pt x="1024" y="481"/>
                  </a:cubicBezTo>
                  <a:lnTo>
                    <a:pt x="1102" y="419"/>
                  </a:lnTo>
                  <a:cubicBezTo>
                    <a:pt x="1102" y="419"/>
                    <a:pt x="1118" y="403"/>
                    <a:pt x="1118" y="403"/>
                  </a:cubicBezTo>
                  <a:close/>
                  <a:moveTo>
                    <a:pt x="869" y="0"/>
                  </a:moveTo>
                  <a:cubicBezTo>
                    <a:pt x="854" y="0"/>
                    <a:pt x="838" y="0"/>
                    <a:pt x="823" y="16"/>
                  </a:cubicBezTo>
                  <a:cubicBezTo>
                    <a:pt x="745" y="31"/>
                    <a:pt x="668" y="93"/>
                    <a:pt x="606" y="217"/>
                  </a:cubicBezTo>
                  <a:cubicBezTo>
                    <a:pt x="451" y="496"/>
                    <a:pt x="342" y="776"/>
                    <a:pt x="265" y="1055"/>
                  </a:cubicBezTo>
                  <a:cubicBezTo>
                    <a:pt x="187" y="1396"/>
                    <a:pt x="140" y="1753"/>
                    <a:pt x="94" y="2094"/>
                  </a:cubicBezTo>
                  <a:cubicBezTo>
                    <a:pt x="78" y="2202"/>
                    <a:pt x="63" y="2311"/>
                    <a:pt x="47" y="2420"/>
                  </a:cubicBezTo>
                  <a:cubicBezTo>
                    <a:pt x="47" y="2451"/>
                    <a:pt x="47" y="2466"/>
                    <a:pt x="32" y="2497"/>
                  </a:cubicBezTo>
                  <a:cubicBezTo>
                    <a:pt x="16" y="2590"/>
                    <a:pt x="1" y="2652"/>
                    <a:pt x="78" y="2745"/>
                  </a:cubicBezTo>
                  <a:cubicBezTo>
                    <a:pt x="823" y="3660"/>
                    <a:pt x="1412" y="4715"/>
                    <a:pt x="1893" y="5956"/>
                  </a:cubicBezTo>
                  <a:cubicBezTo>
                    <a:pt x="2033" y="6281"/>
                    <a:pt x="2126" y="6622"/>
                    <a:pt x="2234" y="6948"/>
                  </a:cubicBezTo>
                  <a:cubicBezTo>
                    <a:pt x="2281" y="7072"/>
                    <a:pt x="2312" y="7212"/>
                    <a:pt x="2358" y="7336"/>
                  </a:cubicBezTo>
                  <a:cubicBezTo>
                    <a:pt x="2358" y="7320"/>
                    <a:pt x="2358" y="7320"/>
                    <a:pt x="2358" y="7320"/>
                  </a:cubicBezTo>
                  <a:lnTo>
                    <a:pt x="2467" y="6933"/>
                  </a:lnTo>
                  <a:cubicBezTo>
                    <a:pt x="2637" y="6297"/>
                    <a:pt x="2808" y="5645"/>
                    <a:pt x="2979" y="5010"/>
                  </a:cubicBezTo>
                  <a:cubicBezTo>
                    <a:pt x="3010" y="4932"/>
                    <a:pt x="3010" y="4839"/>
                    <a:pt x="2994" y="4761"/>
                  </a:cubicBezTo>
                  <a:cubicBezTo>
                    <a:pt x="2870" y="4157"/>
                    <a:pt x="2560" y="3645"/>
                    <a:pt x="2250" y="3179"/>
                  </a:cubicBezTo>
                  <a:cubicBezTo>
                    <a:pt x="2219" y="3133"/>
                    <a:pt x="2203" y="3086"/>
                    <a:pt x="2172" y="3055"/>
                  </a:cubicBezTo>
                  <a:cubicBezTo>
                    <a:pt x="2157" y="3024"/>
                    <a:pt x="2157" y="3009"/>
                    <a:pt x="2141" y="2993"/>
                  </a:cubicBezTo>
                  <a:cubicBezTo>
                    <a:pt x="2126" y="2978"/>
                    <a:pt x="2141" y="2962"/>
                    <a:pt x="2141" y="2947"/>
                  </a:cubicBezTo>
                  <a:lnTo>
                    <a:pt x="2234" y="2900"/>
                  </a:lnTo>
                  <a:cubicBezTo>
                    <a:pt x="2250" y="2900"/>
                    <a:pt x="2250" y="2900"/>
                    <a:pt x="2265" y="2916"/>
                  </a:cubicBezTo>
                  <a:cubicBezTo>
                    <a:pt x="2684" y="3381"/>
                    <a:pt x="2948" y="3955"/>
                    <a:pt x="3165" y="4498"/>
                  </a:cubicBezTo>
                  <a:cubicBezTo>
                    <a:pt x="3273" y="4327"/>
                    <a:pt x="3289" y="4157"/>
                    <a:pt x="3211" y="3970"/>
                  </a:cubicBezTo>
                  <a:cubicBezTo>
                    <a:pt x="3010" y="3412"/>
                    <a:pt x="2715" y="2869"/>
                    <a:pt x="2327" y="2311"/>
                  </a:cubicBezTo>
                  <a:cubicBezTo>
                    <a:pt x="2312" y="2280"/>
                    <a:pt x="2281" y="2233"/>
                    <a:pt x="2265" y="2187"/>
                  </a:cubicBezTo>
                  <a:cubicBezTo>
                    <a:pt x="2265" y="2171"/>
                    <a:pt x="2250" y="2156"/>
                    <a:pt x="2234" y="2125"/>
                  </a:cubicBezTo>
                  <a:cubicBezTo>
                    <a:pt x="2234" y="2125"/>
                    <a:pt x="2234" y="2109"/>
                    <a:pt x="2250" y="2094"/>
                  </a:cubicBezTo>
                  <a:lnTo>
                    <a:pt x="2327" y="2063"/>
                  </a:lnTo>
                  <a:cubicBezTo>
                    <a:pt x="2327" y="2055"/>
                    <a:pt x="2331" y="2051"/>
                    <a:pt x="2337" y="2051"/>
                  </a:cubicBezTo>
                  <a:cubicBezTo>
                    <a:pt x="2343" y="2051"/>
                    <a:pt x="2350" y="2055"/>
                    <a:pt x="2358" y="2063"/>
                  </a:cubicBezTo>
                  <a:cubicBezTo>
                    <a:pt x="2792" y="2559"/>
                    <a:pt x="3134" y="3148"/>
                    <a:pt x="3413" y="3862"/>
                  </a:cubicBezTo>
                  <a:cubicBezTo>
                    <a:pt x="3599" y="3583"/>
                    <a:pt x="3614" y="3304"/>
                    <a:pt x="3459" y="3040"/>
                  </a:cubicBezTo>
                  <a:cubicBezTo>
                    <a:pt x="3382" y="2900"/>
                    <a:pt x="3304" y="2761"/>
                    <a:pt x="3227" y="2621"/>
                  </a:cubicBezTo>
                  <a:cubicBezTo>
                    <a:pt x="3041" y="2280"/>
                    <a:pt x="2839" y="1908"/>
                    <a:pt x="2606" y="1582"/>
                  </a:cubicBezTo>
                  <a:cubicBezTo>
                    <a:pt x="2219" y="1008"/>
                    <a:pt x="1722" y="512"/>
                    <a:pt x="1133" y="109"/>
                  </a:cubicBezTo>
                  <a:cubicBezTo>
                    <a:pt x="1024" y="31"/>
                    <a:pt x="947"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6" name="Google Shape;5146;p43"/>
            <p:cNvSpPr/>
            <p:nvPr/>
          </p:nvSpPr>
          <p:spPr>
            <a:xfrm>
              <a:off x="3777625" y="3438525"/>
              <a:ext cx="121750" cy="119200"/>
            </a:xfrm>
            <a:custGeom>
              <a:avLst/>
              <a:gdLst/>
              <a:ahLst/>
              <a:cxnLst/>
              <a:rect l="l" t="t" r="r" b="b"/>
              <a:pathLst>
                <a:path w="4870" h="4768" extrusionOk="0">
                  <a:moveTo>
                    <a:pt x="2435" y="1"/>
                  </a:moveTo>
                  <a:cubicBezTo>
                    <a:pt x="2376" y="1"/>
                    <a:pt x="2316" y="24"/>
                    <a:pt x="2249" y="69"/>
                  </a:cubicBezTo>
                  <a:cubicBezTo>
                    <a:pt x="1303" y="736"/>
                    <a:pt x="589" y="1697"/>
                    <a:pt x="31" y="3108"/>
                  </a:cubicBezTo>
                  <a:cubicBezTo>
                    <a:pt x="0" y="3171"/>
                    <a:pt x="0" y="3264"/>
                    <a:pt x="31" y="3310"/>
                  </a:cubicBezTo>
                  <a:cubicBezTo>
                    <a:pt x="248" y="3682"/>
                    <a:pt x="465" y="4055"/>
                    <a:pt x="682" y="4442"/>
                  </a:cubicBezTo>
                  <a:lnTo>
                    <a:pt x="869" y="4752"/>
                  </a:lnTo>
                  <a:lnTo>
                    <a:pt x="869" y="4737"/>
                  </a:lnTo>
                  <a:cubicBezTo>
                    <a:pt x="900" y="4690"/>
                    <a:pt x="915" y="4644"/>
                    <a:pt x="946" y="4597"/>
                  </a:cubicBezTo>
                  <a:lnTo>
                    <a:pt x="1225" y="3961"/>
                  </a:lnTo>
                  <a:cubicBezTo>
                    <a:pt x="1551" y="3279"/>
                    <a:pt x="1877" y="2566"/>
                    <a:pt x="2202" y="1868"/>
                  </a:cubicBezTo>
                  <a:cubicBezTo>
                    <a:pt x="2249" y="1790"/>
                    <a:pt x="2357" y="1682"/>
                    <a:pt x="2450" y="1666"/>
                  </a:cubicBezTo>
                  <a:cubicBezTo>
                    <a:pt x="2528" y="1666"/>
                    <a:pt x="2637" y="1790"/>
                    <a:pt x="2668" y="1868"/>
                  </a:cubicBezTo>
                  <a:cubicBezTo>
                    <a:pt x="3009" y="2581"/>
                    <a:pt x="3334" y="3310"/>
                    <a:pt x="3660" y="4024"/>
                  </a:cubicBezTo>
                  <a:lnTo>
                    <a:pt x="3939" y="4613"/>
                  </a:lnTo>
                  <a:cubicBezTo>
                    <a:pt x="3955" y="4659"/>
                    <a:pt x="3986" y="4690"/>
                    <a:pt x="4001" y="4737"/>
                  </a:cubicBezTo>
                  <a:lnTo>
                    <a:pt x="4017" y="4768"/>
                  </a:lnTo>
                  <a:cubicBezTo>
                    <a:pt x="4079" y="4644"/>
                    <a:pt x="4141" y="4535"/>
                    <a:pt x="4203" y="4427"/>
                  </a:cubicBezTo>
                  <a:cubicBezTo>
                    <a:pt x="4405" y="4070"/>
                    <a:pt x="4606" y="3729"/>
                    <a:pt x="4792" y="3388"/>
                  </a:cubicBezTo>
                  <a:cubicBezTo>
                    <a:pt x="4839" y="3295"/>
                    <a:pt x="4870" y="3140"/>
                    <a:pt x="4823" y="3046"/>
                  </a:cubicBezTo>
                  <a:cubicBezTo>
                    <a:pt x="4684" y="2705"/>
                    <a:pt x="4529" y="2364"/>
                    <a:pt x="4358" y="2069"/>
                  </a:cubicBezTo>
                  <a:cubicBezTo>
                    <a:pt x="3862" y="1170"/>
                    <a:pt x="3319" y="534"/>
                    <a:pt x="2637" y="84"/>
                  </a:cubicBezTo>
                  <a:cubicBezTo>
                    <a:pt x="2564" y="28"/>
                    <a:pt x="2500" y="1"/>
                    <a:pt x="2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7" name="Google Shape;5147;p43"/>
            <p:cNvSpPr/>
            <p:nvPr/>
          </p:nvSpPr>
          <p:spPr>
            <a:xfrm>
              <a:off x="3831500" y="3859350"/>
              <a:ext cx="14375" cy="295075"/>
            </a:xfrm>
            <a:custGeom>
              <a:avLst/>
              <a:gdLst/>
              <a:ahLst/>
              <a:cxnLst/>
              <a:rect l="l" t="t" r="r" b="b"/>
              <a:pathLst>
                <a:path w="575" h="11803" extrusionOk="0">
                  <a:moveTo>
                    <a:pt x="1" y="1"/>
                  </a:moveTo>
                  <a:lnTo>
                    <a:pt x="1" y="807"/>
                  </a:lnTo>
                  <a:cubicBezTo>
                    <a:pt x="16" y="4359"/>
                    <a:pt x="16" y="7910"/>
                    <a:pt x="16" y="11462"/>
                  </a:cubicBezTo>
                  <a:cubicBezTo>
                    <a:pt x="16" y="11555"/>
                    <a:pt x="63" y="11663"/>
                    <a:pt x="140" y="11741"/>
                  </a:cubicBezTo>
                  <a:cubicBezTo>
                    <a:pt x="187" y="11788"/>
                    <a:pt x="233" y="11803"/>
                    <a:pt x="295" y="11803"/>
                  </a:cubicBezTo>
                  <a:cubicBezTo>
                    <a:pt x="419" y="11803"/>
                    <a:pt x="544" y="11632"/>
                    <a:pt x="544" y="11493"/>
                  </a:cubicBezTo>
                  <a:cubicBezTo>
                    <a:pt x="559" y="7709"/>
                    <a:pt x="559" y="3925"/>
                    <a:pt x="575" y="156"/>
                  </a:cubicBezTo>
                  <a:cubicBezTo>
                    <a:pt x="575" y="109"/>
                    <a:pt x="559" y="63"/>
                    <a:pt x="559" y="32"/>
                  </a:cubicBezTo>
                  <a:cubicBezTo>
                    <a:pt x="559" y="16"/>
                    <a:pt x="559" y="1"/>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8" name="Google Shape;5148;p43"/>
            <p:cNvSpPr/>
            <p:nvPr/>
          </p:nvSpPr>
          <p:spPr>
            <a:xfrm>
              <a:off x="3579500" y="3597650"/>
              <a:ext cx="91525" cy="96575"/>
            </a:xfrm>
            <a:custGeom>
              <a:avLst/>
              <a:gdLst/>
              <a:ahLst/>
              <a:cxnLst/>
              <a:rect l="l" t="t" r="r" b="b"/>
              <a:pathLst>
                <a:path w="3661" h="3863" extrusionOk="0">
                  <a:moveTo>
                    <a:pt x="295" y="0"/>
                  </a:moveTo>
                  <a:cubicBezTo>
                    <a:pt x="248" y="0"/>
                    <a:pt x="202" y="16"/>
                    <a:pt x="155" y="47"/>
                  </a:cubicBezTo>
                  <a:cubicBezTo>
                    <a:pt x="78" y="93"/>
                    <a:pt x="16" y="186"/>
                    <a:pt x="16" y="295"/>
                  </a:cubicBezTo>
                  <a:cubicBezTo>
                    <a:pt x="0" y="466"/>
                    <a:pt x="0" y="729"/>
                    <a:pt x="78" y="962"/>
                  </a:cubicBezTo>
                  <a:cubicBezTo>
                    <a:pt x="326" y="1675"/>
                    <a:pt x="729" y="2342"/>
                    <a:pt x="1287" y="2932"/>
                  </a:cubicBezTo>
                  <a:cubicBezTo>
                    <a:pt x="1458" y="3118"/>
                    <a:pt x="1597" y="3226"/>
                    <a:pt x="1737" y="3273"/>
                  </a:cubicBezTo>
                  <a:cubicBezTo>
                    <a:pt x="2202" y="3428"/>
                    <a:pt x="2699" y="3567"/>
                    <a:pt x="3164" y="3707"/>
                  </a:cubicBezTo>
                  <a:cubicBezTo>
                    <a:pt x="3319" y="3753"/>
                    <a:pt x="3489" y="3800"/>
                    <a:pt x="3660" y="3862"/>
                  </a:cubicBezTo>
                  <a:cubicBezTo>
                    <a:pt x="3117" y="3102"/>
                    <a:pt x="2699" y="2280"/>
                    <a:pt x="2419" y="1412"/>
                  </a:cubicBezTo>
                  <a:cubicBezTo>
                    <a:pt x="2404" y="1365"/>
                    <a:pt x="2357" y="1319"/>
                    <a:pt x="2311" y="1272"/>
                  </a:cubicBezTo>
                  <a:cubicBezTo>
                    <a:pt x="1815" y="791"/>
                    <a:pt x="1210" y="388"/>
                    <a:pt x="496" y="47"/>
                  </a:cubicBezTo>
                  <a:cubicBezTo>
                    <a:pt x="434" y="16"/>
                    <a:pt x="357"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9" name="Google Shape;5149;p43"/>
            <p:cNvSpPr/>
            <p:nvPr/>
          </p:nvSpPr>
          <p:spPr>
            <a:xfrm>
              <a:off x="4006375" y="3597650"/>
              <a:ext cx="91900" cy="96175"/>
            </a:xfrm>
            <a:custGeom>
              <a:avLst/>
              <a:gdLst/>
              <a:ahLst/>
              <a:cxnLst/>
              <a:rect l="l" t="t" r="r" b="b"/>
              <a:pathLst>
                <a:path w="3676" h="3847" extrusionOk="0">
                  <a:moveTo>
                    <a:pt x="3350" y="0"/>
                  </a:moveTo>
                  <a:cubicBezTo>
                    <a:pt x="3288" y="0"/>
                    <a:pt x="3226" y="16"/>
                    <a:pt x="3164" y="47"/>
                  </a:cubicBezTo>
                  <a:cubicBezTo>
                    <a:pt x="2683" y="342"/>
                    <a:pt x="2187" y="652"/>
                    <a:pt x="1644" y="1008"/>
                  </a:cubicBezTo>
                  <a:cubicBezTo>
                    <a:pt x="1396" y="1179"/>
                    <a:pt x="1225" y="1412"/>
                    <a:pt x="1117" y="1737"/>
                  </a:cubicBezTo>
                  <a:cubicBezTo>
                    <a:pt x="900" y="2404"/>
                    <a:pt x="559" y="3087"/>
                    <a:pt x="0" y="3847"/>
                  </a:cubicBezTo>
                  <a:lnTo>
                    <a:pt x="310" y="3769"/>
                  </a:lnTo>
                  <a:cubicBezTo>
                    <a:pt x="869" y="3598"/>
                    <a:pt x="1412" y="3428"/>
                    <a:pt x="1954" y="3273"/>
                  </a:cubicBezTo>
                  <a:cubicBezTo>
                    <a:pt x="1985" y="3257"/>
                    <a:pt x="2032" y="3226"/>
                    <a:pt x="2063" y="3195"/>
                  </a:cubicBezTo>
                  <a:cubicBezTo>
                    <a:pt x="2761" y="2621"/>
                    <a:pt x="3273" y="1861"/>
                    <a:pt x="3598" y="853"/>
                  </a:cubicBezTo>
                  <a:cubicBezTo>
                    <a:pt x="3676" y="667"/>
                    <a:pt x="3660" y="435"/>
                    <a:pt x="3645" y="295"/>
                  </a:cubicBezTo>
                  <a:cubicBezTo>
                    <a:pt x="3629" y="171"/>
                    <a:pt x="3567" y="62"/>
                    <a:pt x="3474" y="16"/>
                  </a:cubicBezTo>
                  <a:cubicBezTo>
                    <a:pt x="3428" y="0"/>
                    <a:pt x="3397" y="0"/>
                    <a:pt x="3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0" name="Google Shape;5150;p43"/>
            <p:cNvSpPr/>
            <p:nvPr/>
          </p:nvSpPr>
          <p:spPr>
            <a:xfrm>
              <a:off x="3866800" y="3677900"/>
              <a:ext cx="254750" cy="135350"/>
            </a:xfrm>
            <a:custGeom>
              <a:avLst/>
              <a:gdLst/>
              <a:ahLst/>
              <a:cxnLst/>
              <a:rect l="l" t="t" r="r" b="b"/>
              <a:pathLst>
                <a:path w="10190" h="5414" extrusionOk="0">
                  <a:moveTo>
                    <a:pt x="10143" y="1"/>
                  </a:moveTo>
                  <a:cubicBezTo>
                    <a:pt x="10112" y="63"/>
                    <a:pt x="10081" y="140"/>
                    <a:pt x="10050" y="202"/>
                  </a:cubicBezTo>
                  <a:cubicBezTo>
                    <a:pt x="10019" y="264"/>
                    <a:pt x="9988" y="342"/>
                    <a:pt x="9957" y="388"/>
                  </a:cubicBezTo>
                  <a:cubicBezTo>
                    <a:pt x="9631" y="869"/>
                    <a:pt x="9259" y="1412"/>
                    <a:pt x="8716" y="1815"/>
                  </a:cubicBezTo>
                  <a:cubicBezTo>
                    <a:pt x="8018" y="2327"/>
                    <a:pt x="7088" y="2994"/>
                    <a:pt x="6048" y="3552"/>
                  </a:cubicBezTo>
                  <a:cubicBezTo>
                    <a:pt x="4560" y="4343"/>
                    <a:pt x="2947" y="4824"/>
                    <a:pt x="1272" y="4963"/>
                  </a:cubicBezTo>
                  <a:lnTo>
                    <a:pt x="1225" y="4963"/>
                  </a:lnTo>
                  <a:cubicBezTo>
                    <a:pt x="807" y="5010"/>
                    <a:pt x="357" y="5041"/>
                    <a:pt x="0" y="5398"/>
                  </a:cubicBezTo>
                  <a:lnTo>
                    <a:pt x="16" y="5398"/>
                  </a:lnTo>
                  <a:cubicBezTo>
                    <a:pt x="31" y="5413"/>
                    <a:pt x="62" y="5413"/>
                    <a:pt x="78" y="5413"/>
                  </a:cubicBezTo>
                  <a:cubicBezTo>
                    <a:pt x="310" y="5382"/>
                    <a:pt x="543" y="5367"/>
                    <a:pt x="760" y="5351"/>
                  </a:cubicBezTo>
                  <a:cubicBezTo>
                    <a:pt x="1272" y="5320"/>
                    <a:pt x="1784" y="5274"/>
                    <a:pt x="2280" y="5181"/>
                  </a:cubicBezTo>
                  <a:cubicBezTo>
                    <a:pt x="3955" y="4839"/>
                    <a:pt x="5599" y="4188"/>
                    <a:pt x="7181" y="3195"/>
                  </a:cubicBezTo>
                  <a:cubicBezTo>
                    <a:pt x="8158" y="2606"/>
                    <a:pt x="9042" y="1800"/>
                    <a:pt x="9833" y="807"/>
                  </a:cubicBezTo>
                  <a:cubicBezTo>
                    <a:pt x="9972" y="621"/>
                    <a:pt x="10065" y="419"/>
                    <a:pt x="10174" y="187"/>
                  </a:cubicBezTo>
                  <a:cubicBezTo>
                    <a:pt x="10189" y="156"/>
                    <a:pt x="10174" y="94"/>
                    <a:pt x="10158" y="32"/>
                  </a:cubicBezTo>
                  <a:cubicBezTo>
                    <a:pt x="10143" y="16"/>
                    <a:pt x="10143" y="16"/>
                    <a:pt x="1014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1" name="Google Shape;5151;p43"/>
            <p:cNvSpPr/>
            <p:nvPr/>
          </p:nvSpPr>
          <p:spPr>
            <a:xfrm>
              <a:off x="3555825" y="3677900"/>
              <a:ext cx="254775" cy="134850"/>
            </a:xfrm>
            <a:custGeom>
              <a:avLst/>
              <a:gdLst/>
              <a:ahLst/>
              <a:cxnLst/>
              <a:rect l="l" t="t" r="r" b="b"/>
              <a:pathLst>
                <a:path w="10191" h="5394" extrusionOk="0">
                  <a:moveTo>
                    <a:pt x="32" y="1"/>
                  </a:moveTo>
                  <a:cubicBezTo>
                    <a:pt x="32" y="16"/>
                    <a:pt x="32" y="32"/>
                    <a:pt x="16" y="47"/>
                  </a:cubicBezTo>
                  <a:cubicBezTo>
                    <a:pt x="16" y="109"/>
                    <a:pt x="1" y="171"/>
                    <a:pt x="16" y="218"/>
                  </a:cubicBezTo>
                  <a:cubicBezTo>
                    <a:pt x="110" y="435"/>
                    <a:pt x="187" y="590"/>
                    <a:pt x="296" y="730"/>
                  </a:cubicBezTo>
                  <a:cubicBezTo>
                    <a:pt x="1009" y="1660"/>
                    <a:pt x="1769" y="2389"/>
                    <a:pt x="2622" y="2947"/>
                  </a:cubicBezTo>
                  <a:cubicBezTo>
                    <a:pt x="4855" y="4436"/>
                    <a:pt x="7135" y="5227"/>
                    <a:pt x="9570" y="5382"/>
                  </a:cubicBezTo>
                  <a:cubicBezTo>
                    <a:pt x="9640" y="5390"/>
                    <a:pt x="9709" y="5394"/>
                    <a:pt x="9781" y="5394"/>
                  </a:cubicBezTo>
                  <a:cubicBezTo>
                    <a:pt x="9853" y="5394"/>
                    <a:pt x="9927" y="5390"/>
                    <a:pt x="10004" y="5382"/>
                  </a:cubicBezTo>
                  <a:lnTo>
                    <a:pt x="10190" y="5382"/>
                  </a:lnTo>
                  <a:cubicBezTo>
                    <a:pt x="10144" y="5351"/>
                    <a:pt x="10097" y="5320"/>
                    <a:pt x="10066" y="5289"/>
                  </a:cubicBezTo>
                  <a:cubicBezTo>
                    <a:pt x="9958" y="5227"/>
                    <a:pt x="9849" y="5165"/>
                    <a:pt x="9741" y="5134"/>
                  </a:cubicBezTo>
                  <a:cubicBezTo>
                    <a:pt x="9461" y="5057"/>
                    <a:pt x="9151" y="4995"/>
                    <a:pt x="8841" y="4963"/>
                  </a:cubicBezTo>
                  <a:cubicBezTo>
                    <a:pt x="7383" y="4808"/>
                    <a:pt x="6127" y="4498"/>
                    <a:pt x="4995" y="3971"/>
                  </a:cubicBezTo>
                  <a:cubicBezTo>
                    <a:pt x="4033" y="3537"/>
                    <a:pt x="3041" y="2947"/>
                    <a:pt x="1971" y="2187"/>
                  </a:cubicBezTo>
                  <a:cubicBezTo>
                    <a:pt x="1335" y="1738"/>
                    <a:pt x="838" y="1257"/>
                    <a:pt x="435" y="699"/>
                  </a:cubicBezTo>
                  <a:cubicBezTo>
                    <a:pt x="327" y="559"/>
                    <a:pt x="249" y="388"/>
                    <a:pt x="141" y="218"/>
                  </a:cubicBezTo>
                  <a:cubicBezTo>
                    <a:pt x="110" y="140"/>
                    <a:pt x="63" y="78"/>
                    <a:pt x="32"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2" name="Google Shape;5152;p43"/>
            <p:cNvSpPr/>
            <p:nvPr/>
          </p:nvSpPr>
          <p:spPr>
            <a:xfrm>
              <a:off x="3814450" y="3818250"/>
              <a:ext cx="47325" cy="37250"/>
            </a:xfrm>
            <a:custGeom>
              <a:avLst/>
              <a:gdLst/>
              <a:ahLst/>
              <a:cxnLst/>
              <a:rect l="l" t="t" r="r" b="b"/>
              <a:pathLst>
                <a:path w="1893" h="1490" extrusionOk="0">
                  <a:moveTo>
                    <a:pt x="16" y="1"/>
                  </a:moveTo>
                  <a:lnTo>
                    <a:pt x="0" y="32"/>
                  </a:lnTo>
                  <a:cubicBezTo>
                    <a:pt x="311" y="327"/>
                    <a:pt x="481" y="683"/>
                    <a:pt x="512" y="1117"/>
                  </a:cubicBezTo>
                  <a:cubicBezTo>
                    <a:pt x="528" y="1273"/>
                    <a:pt x="807" y="1474"/>
                    <a:pt x="962" y="1490"/>
                  </a:cubicBezTo>
                  <a:cubicBezTo>
                    <a:pt x="1117" y="1490"/>
                    <a:pt x="1396" y="1288"/>
                    <a:pt x="1412" y="1149"/>
                  </a:cubicBezTo>
                  <a:cubicBezTo>
                    <a:pt x="1443" y="730"/>
                    <a:pt x="1613" y="358"/>
                    <a:pt x="1892" y="16"/>
                  </a:cubicBezTo>
                  <a:cubicBezTo>
                    <a:pt x="1849" y="16"/>
                    <a:pt x="1808" y="14"/>
                    <a:pt x="1769" y="14"/>
                  </a:cubicBezTo>
                  <a:cubicBezTo>
                    <a:pt x="1709" y="14"/>
                    <a:pt x="1654" y="19"/>
                    <a:pt x="1598" y="47"/>
                  </a:cubicBezTo>
                  <a:cubicBezTo>
                    <a:pt x="1388" y="148"/>
                    <a:pt x="1179" y="199"/>
                    <a:pt x="968" y="199"/>
                  </a:cubicBezTo>
                  <a:cubicBezTo>
                    <a:pt x="756" y="199"/>
                    <a:pt x="543" y="148"/>
                    <a:pt x="326" y="47"/>
                  </a:cubicBezTo>
                  <a:cubicBezTo>
                    <a:pt x="264" y="16"/>
                    <a:pt x="186" y="16"/>
                    <a:pt x="109" y="16"/>
                  </a:cubicBezTo>
                  <a:cubicBezTo>
                    <a:pt x="78" y="16"/>
                    <a:pt x="4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3" name="Google Shape;5153;p43"/>
            <p:cNvSpPr/>
            <p:nvPr/>
          </p:nvSpPr>
          <p:spPr>
            <a:xfrm>
              <a:off x="4069950" y="3592225"/>
              <a:ext cx="38425" cy="83775"/>
            </a:xfrm>
            <a:custGeom>
              <a:avLst/>
              <a:gdLst/>
              <a:ahLst/>
              <a:cxnLst/>
              <a:rect l="l" t="t" r="r" b="b"/>
              <a:pathLst>
                <a:path w="1537" h="3351" extrusionOk="0">
                  <a:moveTo>
                    <a:pt x="1288" y="0"/>
                  </a:moveTo>
                  <a:cubicBezTo>
                    <a:pt x="1195" y="16"/>
                    <a:pt x="1102" y="47"/>
                    <a:pt x="1009" y="93"/>
                  </a:cubicBezTo>
                  <a:cubicBezTo>
                    <a:pt x="993" y="93"/>
                    <a:pt x="978" y="109"/>
                    <a:pt x="947" y="109"/>
                  </a:cubicBezTo>
                  <a:cubicBezTo>
                    <a:pt x="1226" y="217"/>
                    <a:pt x="1272" y="450"/>
                    <a:pt x="1288" y="683"/>
                  </a:cubicBezTo>
                  <a:cubicBezTo>
                    <a:pt x="1303" y="791"/>
                    <a:pt x="1288" y="915"/>
                    <a:pt x="1257" y="1008"/>
                  </a:cubicBezTo>
                  <a:cubicBezTo>
                    <a:pt x="1148" y="1598"/>
                    <a:pt x="869" y="2094"/>
                    <a:pt x="574" y="2544"/>
                  </a:cubicBezTo>
                  <a:cubicBezTo>
                    <a:pt x="450" y="2745"/>
                    <a:pt x="311" y="2931"/>
                    <a:pt x="171" y="3117"/>
                  </a:cubicBezTo>
                  <a:cubicBezTo>
                    <a:pt x="109" y="3195"/>
                    <a:pt x="47" y="3273"/>
                    <a:pt x="1" y="3350"/>
                  </a:cubicBezTo>
                  <a:cubicBezTo>
                    <a:pt x="16" y="3350"/>
                    <a:pt x="47" y="3335"/>
                    <a:pt x="63" y="3335"/>
                  </a:cubicBezTo>
                  <a:cubicBezTo>
                    <a:pt x="156" y="3319"/>
                    <a:pt x="249" y="3288"/>
                    <a:pt x="342" y="3288"/>
                  </a:cubicBezTo>
                  <a:cubicBezTo>
                    <a:pt x="512" y="3273"/>
                    <a:pt x="637" y="3195"/>
                    <a:pt x="745" y="3009"/>
                  </a:cubicBezTo>
                  <a:cubicBezTo>
                    <a:pt x="1071" y="2435"/>
                    <a:pt x="1319" y="1799"/>
                    <a:pt x="1459" y="1117"/>
                  </a:cubicBezTo>
                  <a:cubicBezTo>
                    <a:pt x="1521" y="853"/>
                    <a:pt x="1536" y="559"/>
                    <a:pt x="1536" y="295"/>
                  </a:cubicBezTo>
                  <a:cubicBezTo>
                    <a:pt x="1536" y="186"/>
                    <a:pt x="1521" y="93"/>
                    <a:pt x="1459" y="47"/>
                  </a:cubicBezTo>
                  <a:cubicBezTo>
                    <a:pt x="1427" y="16"/>
                    <a:pt x="1365" y="0"/>
                    <a:pt x="12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4" name="Google Shape;5154;p43"/>
            <p:cNvSpPr/>
            <p:nvPr/>
          </p:nvSpPr>
          <p:spPr>
            <a:xfrm>
              <a:off x="3568250" y="3593000"/>
              <a:ext cx="39175" cy="83000"/>
            </a:xfrm>
            <a:custGeom>
              <a:avLst/>
              <a:gdLst/>
              <a:ahLst/>
              <a:cxnLst/>
              <a:rect l="l" t="t" r="r" b="b"/>
              <a:pathLst>
                <a:path w="1567" h="3320" extrusionOk="0">
                  <a:moveTo>
                    <a:pt x="155" y="0"/>
                  </a:moveTo>
                  <a:cubicBezTo>
                    <a:pt x="0" y="47"/>
                    <a:pt x="16" y="202"/>
                    <a:pt x="16" y="357"/>
                  </a:cubicBezTo>
                  <a:cubicBezTo>
                    <a:pt x="16" y="388"/>
                    <a:pt x="16" y="419"/>
                    <a:pt x="16" y="466"/>
                  </a:cubicBezTo>
                  <a:cubicBezTo>
                    <a:pt x="16" y="481"/>
                    <a:pt x="16" y="497"/>
                    <a:pt x="16" y="512"/>
                  </a:cubicBezTo>
                  <a:lnTo>
                    <a:pt x="16" y="528"/>
                  </a:lnTo>
                  <a:cubicBezTo>
                    <a:pt x="78" y="1334"/>
                    <a:pt x="372" y="2063"/>
                    <a:pt x="714" y="2807"/>
                  </a:cubicBezTo>
                  <a:cubicBezTo>
                    <a:pt x="900" y="3211"/>
                    <a:pt x="1210" y="3288"/>
                    <a:pt x="1567" y="3319"/>
                  </a:cubicBezTo>
                  <a:cubicBezTo>
                    <a:pt x="1551" y="3288"/>
                    <a:pt x="1520" y="3257"/>
                    <a:pt x="1505" y="3226"/>
                  </a:cubicBezTo>
                  <a:cubicBezTo>
                    <a:pt x="1474" y="3195"/>
                    <a:pt x="1443" y="3164"/>
                    <a:pt x="1427" y="3118"/>
                  </a:cubicBezTo>
                  <a:cubicBezTo>
                    <a:pt x="822" y="2373"/>
                    <a:pt x="466" y="1706"/>
                    <a:pt x="310" y="1008"/>
                  </a:cubicBezTo>
                  <a:cubicBezTo>
                    <a:pt x="264" y="822"/>
                    <a:pt x="264" y="621"/>
                    <a:pt x="310" y="466"/>
                  </a:cubicBezTo>
                  <a:cubicBezTo>
                    <a:pt x="341" y="357"/>
                    <a:pt x="419" y="264"/>
                    <a:pt x="497" y="171"/>
                  </a:cubicBezTo>
                  <a:cubicBezTo>
                    <a:pt x="528" y="140"/>
                    <a:pt x="559" y="93"/>
                    <a:pt x="590" y="47"/>
                  </a:cubicBezTo>
                  <a:cubicBezTo>
                    <a:pt x="559" y="47"/>
                    <a:pt x="528" y="47"/>
                    <a:pt x="497" y="31"/>
                  </a:cubicBezTo>
                  <a:cubicBezTo>
                    <a:pt x="403" y="16"/>
                    <a:pt x="326" y="0"/>
                    <a:pt x="2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5" name="Google Shape;5155;p43"/>
            <p:cNvSpPr/>
            <p:nvPr/>
          </p:nvSpPr>
          <p:spPr>
            <a:xfrm>
              <a:off x="3548475" y="3431700"/>
              <a:ext cx="580050" cy="727775"/>
            </a:xfrm>
            <a:custGeom>
              <a:avLst/>
              <a:gdLst/>
              <a:ahLst/>
              <a:cxnLst/>
              <a:rect l="l" t="t" r="r" b="b"/>
              <a:pathLst>
                <a:path w="23202" h="29111" extrusionOk="0">
                  <a:moveTo>
                    <a:pt x="11601" y="274"/>
                  </a:moveTo>
                  <a:cubicBezTo>
                    <a:pt x="11666" y="274"/>
                    <a:pt x="11730" y="301"/>
                    <a:pt x="11803" y="357"/>
                  </a:cubicBezTo>
                  <a:cubicBezTo>
                    <a:pt x="12485" y="807"/>
                    <a:pt x="13028" y="1443"/>
                    <a:pt x="13524" y="2342"/>
                  </a:cubicBezTo>
                  <a:cubicBezTo>
                    <a:pt x="13695" y="2637"/>
                    <a:pt x="13850" y="2978"/>
                    <a:pt x="13989" y="3319"/>
                  </a:cubicBezTo>
                  <a:cubicBezTo>
                    <a:pt x="14036" y="3413"/>
                    <a:pt x="14005" y="3568"/>
                    <a:pt x="13958" y="3661"/>
                  </a:cubicBezTo>
                  <a:cubicBezTo>
                    <a:pt x="13772" y="4002"/>
                    <a:pt x="13571" y="4343"/>
                    <a:pt x="13369" y="4700"/>
                  </a:cubicBezTo>
                  <a:cubicBezTo>
                    <a:pt x="13307" y="4808"/>
                    <a:pt x="13245" y="4917"/>
                    <a:pt x="13183" y="5041"/>
                  </a:cubicBezTo>
                  <a:lnTo>
                    <a:pt x="13167" y="5010"/>
                  </a:lnTo>
                  <a:cubicBezTo>
                    <a:pt x="13152" y="4963"/>
                    <a:pt x="13121" y="4932"/>
                    <a:pt x="13105" y="4886"/>
                  </a:cubicBezTo>
                  <a:lnTo>
                    <a:pt x="12826" y="4297"/>
                  </a:lnTo>
                  <a:cubicBezTo>
                    <a:pt x="12500" y="3583"/>
                    <a:pt x="12175" y="2854"/>
                    <a:pt x="11834" y="2141"/>
                  </a:cubicBezTo>
                  <a:cubicBezTo>
                    <a:pt x="11803" y="2063"/>
                    <a:pt x="11694" y="1939"/>
                    <a:pt x="11616" y="1939"/>
                  </a:cubicBezTo>
                  <a:cubicBezTo>
                    <a:pt x="11523" y="1955"/>
                    <a:pt x="11415" y="2063"/>
                    <a:pt x="11368" y="2141"/>
                  </a:cubicBezTo>
                  <a:cubicBezTo>
                    <a:pt x="11043" y="2839"/>
                    <a:pt x="10717" y="3552"/>
                    <a:pt x="10391" y="4234"/>
                  </a:cubicBezTo>
                  <a:lnTo>
                    <a:pt x="10112" y="4870"/>
                  </a:lnTo>
                  <a:cubicBezTo>
                    <a:pt x="10081" y="4917"/>
                    <a:pt x="10066" y="4963"/>
                    <a:pt x="10035" y="5010"/>
                  </a:cubicBezTo>
                  <a:lnTo>
                    <a:pt x="10035" y="5025"/>
                  </a:lnTo>
                  <a:lnTo>
                    <a:pt x="9848" y="4715"/>
                  </a:lnTo>
                  <a:cubicBezTo>
                    <a:pt x="9631" y="4328"/>
                    <a:pt x="9414" y="3955"/>
                    <a:pt x="9197" y="3583"/>
                  </a:cubicBezTo>
                  <a:cubicBezTo>
                    <a:pt x="9166" y="3537"/>
                    <a:pt x="9166" y="3444"/>
                    <a:pt x="9197" y="3381"/>
                  </a:cubicBezTo>
                  <a:cubicBezTo>
                    <a:pt x="9755" y="1970"/>
                    <a:pt x="10469" y="1009"/>
                    <a:pt x="11415" y="342"/>
                  </a:cubicBezTo>
                  <a:cubicBezTo>
                    <a:pt x="11482" y="297"/>
                    <a:pt x="11542" y="274"/>
                    <a:pt x="11601" y="274"/>
                  </a:cubicBezTo>
                  <a:close/>
                  <a:moveTo>
                    <a:pt x="7134" y="1970"/>
                  </a:moveTo>
                  <a:cubicBezTo>
                    <a:pt x="7212" y="1970"/>
                    <a:pt x="7289" y="2017"/>
                    <a:pt x="7398" y="2079"/>
                  </a:cubicBezTo>
                  <a:cubicBezTo>
                    <a:pt x="7987" y="2482"/>
                    <a:pt x="8484" y="2978"/>
                    <a:pt x="8871" y="3552"/>
                  </a:cubicBezTo>
                  <a:cubicBezTo>
                    <a:pt x="9104" y="3878"/>
                    <a:pt x="9306" y="4250"/>
                    <a:pt x="9492" y="4591"/>
                  </a:cubicBezTo>
                  <a:cubicBezTo>
                    <a:pt x="9569" y="4731"/>
                    <a:pt x="9647" y="4870"/>
                    <a:pt x="9724" y="5010"/>
                  </a:cubicBezTo>
                  <a:cubicBezTo>
                    <a:pt x="9879" y="5274"/>
                    <a:pt x="9864" y="5553"/>
                    <a:pt x="9678" y="5832"/>
                  </a:cubicBezTo>
                  <a:cubicBezTo>
                    <a:pt x="9399" y="5118"/>
                    <a:pt x="9057" y="4529"/>
                    <a:pt x="8623" y="4033"/>
                  </a:cubicBezTo>
                  <a:cubicBezTo>
                    <a:pt x="8615" y="4025"/>
                    <a:pt x="8608" y="4021"/>
                    <a:pt x="8602" y="4021"/>
                  </a:cubicBezTo>
                  <a:cubicBezTo>
                    <a:pt x="8596" y="4021"/>
                    <a:pt x="8592" y="4025"/>
                    <a:pt x="8592" y="4033"/>
                  </a:cubicBezTo>
                  <a:lnTo>
                    <a:pt x="8515" y="4064"/>
                  </a:lnTo>
                  <a:cubicBezTo>
                    <a:pt x="8499" y="4079"/>
                    <a:pt x="8499" y="4095"/>
                    <a:pt x="8499" y="4095"/>
                  </a:cubicBezTo>
                  <a:cubicBezTo>
                    <a:pt x="8515" y="4126"/>
                    <a:pt x="8530" y="4141"/>
                    <a:pt x="8530" y="4157"/>
                  </a:cubicBezTo>
                  <a:cubicBezTo>
                    <a:pt x="8546" y="4203"/>
                    <a:pt x="8577" y="4250"/>
                    <a:pt x="8592" y="4297"/>
                  </a:cubicBezTo>
                  <a:cubicBezTo>
                    <a:pt x="8980" y="4839"/>
                    <a:pt x="9275" y="5382"/>
                    <a:pt x="9476" y="5940"/>
                  </a:cubicBezTo>
                  <a:cubicBezTo>
                    <a:pt x="9554" y="6127"/>
                    <a:pt x="9538" y="6297"/>
                    <a:pt x="9430" y="6468"/>
                  </a:cubicBezTo>
                  <a:cubicBezTo>
                    <a:pt x="9213" y="5925"/>
                    <a:pt x="8949" y="5351"/>
                    <a:pt x="8530" y="4886"/>
                  </a:cubicBezTo>
                  <a:cubicBezTo>
                    <a:pt x="8515" y="4870"/>
                    <a:pt x="8515" y="4870"/>
                    <a:pt x="8499" y="4870"/>
                  </a:cubicBezTo>
                  <a:lnTo>
                    <a:pt x="8406" y="4917"/>
                  </a:lnTo>
                  <a:cubicBezTo>
                    <a:pt x="8406" y="4932"/>
                    <a:pt x="8391" y="4948"/>
                    <a:pt x="8406" y="4963"/>
                  </a:cubicBezTo>
                  <a:cubicBezTo>
                    <a:pt x="8422" y="4979"/>
                    <a:pt x="8422" y="4994"/>
                    <a:pt x="8437" y="5025"/>
                  </a:cubicBezTo>
                  <a:cubicBezTo>
                    <a:pt x="8468" y="5056"/>
                    <a:pt x="8484" y="5103"/>
                    <a:pt x="8515" y="5149"/>
                  </a:cubicBezTo>
                  <a:cubicBezTo>
                    <a:pt x="8825" y="5615"/>
                    <a:pt x="9135" y="6127"/>
                    <a:pt x="9259" y="6731"/>
                  </a:cubicBezTo>
                  <a:cubicBezTo>
                    <a:pt x="9275" y="6809"/>
                    <a:pt x="9275" y="6902"/>
                    <a:pt x="9244" y="6980"/>
                  </a:cubicBezTo>
                  <a:cubicBezTo>
                    <a:pt x="9073" y="7615"/>
                    <a:pt x="8902" y="8267"/>
                    <a:pt x="8732" y="8903"/>
                  </a:cubicBezTo>
                  <a:lnTo>
                    <a:pt x="8623" y="9290"/>
                  </a:lnTo>
                  <a:cubicBezTo>
                    <a:pt x="8623" y="9290"/>
                    <a:pt x="8623" y="9290"/>
                    <a:pt x="8623" y="9306"/>
                  </a:cubicBezTo>
                  <a:cubicBezTo>
                    <a:pt x="8577" y="9182"/>
                    <a:pt x="8546" y="9058"/>
                    <a:pt x="8499" y="8918"/>
                  </a:cubicBezTo>
                  <a:cubicBezTo>
                    <a:pt x="8391" y="8592"/>
                    <a:pt x="8298" y="8251"/>
                    <a:pt x="8158" y="7926"/>
                  </a:cubicBezTo>
                  <a:cubicBezTo>
                    <a:pt x="7677" y="6685"/>
                    <a:pt x="7088" y="5646"/>
                    <a:pt x="6343" y="4715"/>
                  </a:cubicBezTo>
                  <a:cubicBezTo>
                    <a:pt x="6266" y="4622"/>
                    <a:pt x="6281" y="4560"/>
                    <a:pt x="6297" y="4467"/>
                  </a:cubicBezTo>
                  <a:cubicBezTo>
                    <a:pt x="6312" y="4436"/>
                    <a:pt x="6312" y="4421"/>
                    <a:pt x="6312" y="4390"/>
                  </a:cubicBezTo>
                  <a:cubicBezTo>
                    <a:pt x="6328" y="4281"/>
                    <a:pt x="6343" y="4172"/>
                    <a:pt x="6359" y="4064"/>
                  </a:cubicBezTo>
                  <a:cubicBezTo>
                    <a:pt x="6405" y="3723"/>
                    <a:pt x="6452" y="3366"/>
                    <a:pt x="6530" y="3025"/>
                  </a:cubicBezTo>
                  <a:cubicBezTo>
                    <a:pt x="6607" y="2746"/>
                    <a:pt x="6716" y="2466"/>
                    <a:pt x="6871" y="2187"/>
                  </a:cubicBezTo>
                  <a:cubicBezTo>
                    <a:pt x="6933" y="2063"/>
                    <a:pt x="7010" y="2001"/>
                    <a:pt x="7088" y="1986"/>
                  </a:cubicBezTo>
                  <a:cubicBezTo>
                    <a:pt x="7103" y="1970"/>
                    <a:pt x="7119" y="1970"/>
                    <a:pt x="7134" y="1970"/>
                  </a:cubicBezTo>
                  <a:close/>
                  <a:moveTo>
                    <a:pt x="16096" y="1978"/>
                  </a:moveTo>
                  <a:cubicBezTo>
                    <a:pt x="16119" y="1978"/>
                    <a:pt x="16140" y="1981"/>
                    <a:pt x="16160" y="1986"/>
                  </a:cubicBezTo>
                  <a:cubicBezTo>
                    <a:pt x="16285" y="2032"/>
                    <a:pt x="16378" y="2156"/>
                    <a:pt x="16471" y="2420"/>
                  </a:cubicBezTo>
                  <a:cubicBezTo>
                    <a:pt x="16595" y="2808"/>
                    <a:pt x="16688" y="3211"/>
                    <a:pt x="16765" y="3614"/>
                  </a:cubicBezTo>
                  <a:cubicBezTo>
                    <a:pt x="16796" y="3769"/>
                    <a:pt x="16827" y="3924"/>
                    <a:pt x="16858" y="4095"/>
                  </a:cubicBezTo>
                  <a:cubicBezTo>
                    <a:pt x="16889" y="4234"/>
                    <a:pt x="16936" y="4390"/>
                    <a:pt x="16936" y="4545"/>
                  </a:cubicBezTo>
                  <a:cubicBezTo>
                    <a:pt x="16936" y="4607"/>
                    <a:pt x="16889" y="4684"/>
                    <a:pt x="16843" y="4746"/>
                  </a:cubicBezTo>
                  <a:cubicBezTo>
                    <a:pt x="15866" y="6018"/>
                    <a:pt x="15152" y="7398"/>
                    <a:pt x="14734" y="8856"/>
                  </a:cubicBezTo>
                  <a:cubicBezTo>
                    <a:pt x="14703" y="8965"/>
                    <a:pt x="14672" y="9073"/>
                    <a:pt x="14641" y="9197"/>
                  </a:cubicBezTo>
                  <a:cubicBezTo>
                    <a:pt x="14625" y="9244"/>
                    <a:pt x="14625" y="9275"/>
                    <a:pt x="14610" y="9321"/>
                  </a:cubicBezTo>
                  <a:cubicBezTo>
                    <a:pt x="14594" y="9306"/>
                    <a:pt x="14579" y="9275"/>
                    <a:pt x="14579" y="9259"/>
                  </a:cubicBezTo>
                  <a:cubicBezTo>
                    <a:pt x="14532" y="9089"/>
                    <a:pt x="14486" y="8918"/>
                    <a:pt x="14439" y="8732"/>
                  </a:cubicBezTo>
                  <a:cubicBezTo>
                    <a:pt x="14284" y="8174"/>
                    <a:pt x="14129" y="7600"/>
                    <a:pt x="13989" y="7042"/>
                  </a:cubicBezTo>
                  <a:cubicBezTo>
                    <a:pt x="13943" y="6855"/>
                    <a:pt x="13943" y="6654"/>
                    <a:pt x="14005" y="6514"/>
                  </a:cubicBezTo>
                  <a:cubicBezTo>
                    <a:pt x="14160" y="6173"/>
                    <a:pt x="14330" y="5832"/>
                    <a:pt x="14501" y="5506"/>
                  </a:cubicBezTo>
                  <a:cubicBezTo>
                    <a:pt x="14579" y="5382"/>
                    <a:pt x="14641" y="5274"/>
                    <a:pt x="14703" y="5149"/>
                  </a:cubicBezTo>
                  <a:lnTo>
                    <a:pt x="14718" y="5118"/>
                  </a:lnTo>
                  <a:cubicBezTo>
                    <a:pt x="14734" y="5056"/>
                    <a:pt x="14765" y="5010"/>
                    <a:pt x="14765" y="4917"/>
                  </a:cubicBezTo>
                  <a:cubicBezTo>
                    <a:pt x="14765" y="4917"/>
                    <a:pt x="14765" y="4901"/>
                    <a:pt x="14749" y="4901"/>
                  </a:cubicBezTo>
                  <a:lnTo>
                    <a:pt x="14734" y="4901"/>
                  </a:lnTo>
                  <a:cubicBezTo>
                    <a:pt x="14268" y="5320"/>
                    <a:pt x="14036" y="5878"/>
                    <a:pt x="13788" y="6452"/>
                  </a:cubicBezTo>
                  <a:cubicBezTo>
                    <a:pt x="13664" y="6282"/>
                    <a:pt x="13648" y="6096"/>
                    <a:pt x="13741" y="5894"/>
                  </a:cubicBezTo>
                  <a:cubicBezTo>
                    <a:pt x="13958" y="5491"/>
                    <a:pt x="14191" y="5072"/>
                    <a:pt x="14408" y="4669"/>
                  </a:cubicBezTo>
                  <a:cubicBezTo>
                    <a:pt x="14470" y="4545"/>
                    <a:pt x="14532" y="4421"/>
                    <a:pt x="14594" y="4297"/>
                  </a:cubicBezTo>
                  <a:cubicBezTo>
                    <a:pt x="14625" y="4265"/>
                    <a:pt x="14656" y="4219"/>
                    <a:pt x="14672" y="4172"/>
                  </a:cubicBezTo>
                  <a:cubicBezTo>
                    <a:pt x="14703" y="4157"/>
                    <a:pt x="14718" y="4126"/>
                    <a:pt x="14734" y="4095"/>
                  </a:cubicBezTo>
                  <a:cubicBezTo>
                    <a:pt x="14734" y="4079"/>
                    <a:pt x="14734" y="4079"/>
                    <a:pt x="14734" y="4064"/>
                  </a:cubicBezTo>
                  <a:cubicBezTo>
                    <a:pt x="14718" y="4048"/>
                    <a:pt x="14718" y="4048"/>
                    <a:pt x="14703" y="4048"/>
                  </a:cubicBezTo>
                  <a:cubicBezTo>
                    <a:pt x="14424" y="4110"/>
                    <a:pt x="14253" y="4374"/>
                    <a:pt x="13524" y="5816"/>
                  </a:cubicBezTo>
                  <a:cubicBezTo>
                    <a:pt x="13369" y="5568"/>
                    <a:pt x="13307" y="5367"/>
                    <a:pt x="13431" y="5118"/>
                  </a:cubicBezTo>
                  <a:cubicBezTo>
                    <a:pt x="13555" y="4917"/>
                    <a:pt x="13679" y="4700"/>
                    <a:pt x="13803" y="4498"/>
                  </a:cubicBezTo>
                  <a:cubicBezTo>
                    <a:pt x="13943" y="4250"/>
                    <a:pt x="14098" y="4002"/>
                    <a:pt x="14237" y="3738"/>
                  </a:cubicBezTo>
                  <a:cubicBezTo>
                    <a:pt x="14594" y="3087"/>
                    <a:pt x="15121" y="2622"/>
                    <a:pt x="15633" y="2203"/>
                  </a:cubicBezTo>
                  <a:cubicBezTo>
                    <a:pt x="15828" y="2047"/>
                    <a:pt x="15979" y="1978"/>
                    <a:pt x="16096" y="1978"/>
                  </a:cubicBezTo>
                  <a:close/>
                  <a:moveTo>
                    <a:pt x="1039" y="6452"/>
                  </a:moveTo>
                  <a:cubicBezTo>
                    <a:pt x="1117" y="6452"/>
                    <a:pt x="1194" y="6468"/>
                    <a:pt x="1288" y="6483"/>
                  </a:cubicBezTo>
                  <a:cubicBezTo>
                    <a:pt x="1319" y="6499"/>
                    <a:pt x="1350" y="6499"/>
                    <a:pt x="1381" y="6499"/>
                  </a:cubicBezTo>
                  <a:cubicBezTo>
                    <a:pt x="1350" y="6545"/>
                    <a:pt x="1319" y="6592"/>
                    <a:pt x="1288" y="6623"/>
                  </a:cubicBezTo>
                  <a:cubicBezTo>
                    <a:pt x="1210" y="6716"/>
                    <a:pt x="1132" y="6809"/>
                    <a:pt x="1101" y="6918"/>
                  </a:cubicBezTo>
                  <a:cubicBezTo>
                    <a:pt x="1055" y="7073"/>
                    <a:pt x="1055" y="7274"/>
                    <a:pt x="1101" y="7460"/>
                  </a:cubicBezTo>
                  <a:cubicBezTo>
                    <a:pt x="1257" y="8158"/>
                    <a:pt x="1613" y="8825"/>
                    <a:pt x="2218" y="9570"/>
                  </a:cubicBezTo>
                  <a:cubicBezTo>
                    <a:pt x="2234" y="9616"/>
                    <a:pt x="2265" y="9647"/>
                    <a:pt x="2296" y="9678"/>
                  </a:cubicBezTo>
                  <a:cubicBezTo>
                    <a:pt x="2311" y="9709"/>
                    <a:pt x="2342" y="9740"/>
                    <a:pt x="2358" y="9771"/>
                  </a:cubicBezTo>
                  <a:cubicBezTo>
                    <a:pt x="2001" y="9740"/>
                    <a:pt x="1691" y="9663"/>
                    <a:pt x="1505" y="9259"/>
                  </a:cubicBezTo>
                  <a:cubicBezTo>
                    <a:pt x="1163" y="8515"/>
                    <a:pt x="869" y="7786"/>
                    <a:pt x="807" y="6980"/>
                  </a:cubicBezTo>
                  <a:lnTo>
                    <a:pt x="807" y="6964"/>
                  </a:lnTo>
                  <a:cubicBezTo>
                    <a:pt x="807" y="6949"/>
                    <a:pt x="807" y="6933"/>
                    <a:pt x="807" y="6918"/>
                  </a:cubicBezTo>
                  <a:cubicBezTo>
                    <a:pt x="807" y="6871"/>
                    <a:pt x="807" y="6840"/>
                    <a:pt x="807" y="6809"/>
                  </a:cubicBezTo>
                  <a:cubicBezTo>
                    <a:pt x="807" y="6654"/>
                    <a:pt x="791" y="6499"/>
                    <a:pt x="946" y="6452"/>
                  </a:cubicBezTo>
                  <a:close/>
                  <a:moveTo>
                    <a:pt x="22147" y="6421"/>
                  </a:moveTo>
                  <a:cubicBezTo>
                    <a:pt x="22224" y="6421"/>
                    <a:pt x="22286" y="6437"/>
                    <a:pt x="22318" y="6468"/>
                  </a:cubicBezTo>
                  <a:cubicBezTo>
                    <a:pt x="22380" y="6514"/>
                    <a:pt x="22395" y="6607"/>
                    <a:pt x="22395" y="6716"/>
                  </a:cubicBezTo>
                  <a:cubicBezTo>
                    <a:pt x="22395" y="6980"/>
                    <a:pt x="22380" y="7274"/>
                    <a:pt x="22318" y="7538"/>
                  </a:cubicBezTo>
                  <a:cubicBezTo>
                    <a:pt x="22178" y="8220"/>
                    <a:pt x="21930" y="8856"/>
                    <a:pt x="21604" y="9430"/>
                  </a:cubicBezTo>
                  <a:cubicBezTo>
                    <a:pt x="21496" y="9616"/>
                    <a:pt x="21371" y="9694"/>
                    <a:pt x="21201" y="9709"/>
                  </a:cubicBezTo>
                  <a:cubicBezTo>
                    <a:pt x="21108" y="9709"/>
                    <a:pt x="21015" y="9740"/>
                    <a:pt x="20922" y="9756"/>
                  </a:cubicBezTo>
                  <a:cubicBezTo>
                    <a:pt x="20906" y="9756"/>
                    <a:pt x="20875" y="9771"/>
                    <a:pt x="20860" y="9771"/>
                  </a:cubicBezTo>
                  <a:cubicBezTo>
                    <a:pt x="20906" y="9694"/>
                    <a:pt x="20968" y="9616"/>
                    <a:pt x="21030" y="9538"/>
                  </a:cubicBezTo>
                  <a:cubicBezTo>
                    <a:pt x="21170" y="9352"/>
                    <a:pt x="21309" y="9166"/>
                    <a:pt x="21433" y="8965"/>
                  </a:cubicBezTo>
                  <a:cubicBezTo>
                    <a:pt x="21728" y="8515"/>
                    <a:pt x="22007" y="8019"/>
                    <a:pt x="22116" y="7429"/>
                  </a:cubicBezTo>
                  <a:cubicBezTo>
                    <a:pt x="22147" y="7336"/>
                    <a:pt x="22162" y="7212"/>
                    <a:pt x="22147" y="7104"/>
                  </a:cubicBezTo>
                  <a:cubicBezTo>
                    <a:pt x="22131" y="6871"/>
                    <a:pt x="22085" y="6638"/>
                    <a:pt x="21806" y="6530"/>
                  </a:cubicBezTo>
                  <a:cubicBezTo>
                    <a:pt x="21837" y="6530"/>
                    <a:pt x="21852" y="6514"/>
                    <a:pt x="21868" y="6514"/>
                  </a:cubicBezTo>
                  <a:cubicBezTo>
                    <a:pt x="21961" y="6468"/>
                    <a:pt x="22054" y="6437"/>
                    <a:pt x="22147" y="6421"/>
                  </a:cubicBezTo>
                  <a:close/>
                  <a:moveTo>
                    <a:pt x="21666" y="6638"/>
                  </a:moveTo>
                  <a:cubicBezTo>
                    <a:pt x="21713" y="6638"/>
                    <a:pt x="21744" y="6638"/>
                    <a:pt x="21790" y="6654"/>
                  </a:cubicBezTo>
                  <a:cubicBezTo>
                    <a:pt x="21883" y="6700"/>
                    <a:pt x="21945" y="6809"/>
                    <a:pt x="21961" y="6933"/>
                  </a:cubicBezTo>
                  <a:cubicBezTo>
                    <a:pt x="21976" y="7073"/>
                    <a:pt x="21992" y="7305"/>
                    <a:pt x="21914" y="7491"/>
                  </a:cubicBezTo>
                  <a:cubicBezTo>
                    <a:pt x="21589" y="8499"/>
                    <a:pt x="21077" y="9259"/>
                    <a:pt x="20379" y="9833"/>
                  </a:cubicBezTo>
                  <a:cubicBezTo>
                    <a:pt x="20348" y="9864"/>
                    <a:pt x="20301" y="9895"/>
                    <a:pt x="20270" y="9911"/>
                  </a:cubicBezTo>
                  <a:cubicBezTo>
                    <a:pt x="19728" y="10066"/>
                    <a:pt x="19185" y="10236"/>
                    <a:pt x="18626" y="10407"/>
                  </a:cubicBezTo>
                  <a:lnTo>
                    <a:pt x="18316" y="10485"/>
                  </a:lnTo>
                  <a:cubicBezTo>
                    <a:pt x="18875" y="9725"/>
                    <a:pt x="19216" y="9042"/>
                    <a:pt x="19433" y="8375"/>
                  </a:cubicBezTo>
                  <a:cubicBezTo>
                    <a:pt x="19541" y="8050"/>
                    <a:pt x="19712" y="7817"/>
                    <a:pt x="19960" y="7646"/>
                  </a:cubicBezTo>
                  <a:cubicBezTo>
                    <a:pt x="20503" y="7290"/>
                    <a:pt x="20999" y="6980"/>
                    <a:pt x="21480" y="6685"/>
                  </a:cubicBezTo>
                  <a:cubicBezTo>
                    <a:pt x="21542" y="6654"/>
                    <a:pt x="21604" y="6638"/>
                    <a:pt x="21666" y="6638"/>
                  </a:cubicBezTo>
                  <a:close/>
                  <a:moveTo>
                    <a:pt x="1536" y="6638"/>
                  </a:moveTo>
                  <a:cubicBezTo>
                    <a:pt x="1598" y="6638"/>
                    <a:pt x="1675" y="6654"/>
                    <a:pt x="1737" y="6685"/>
                  </a:cubicBezTo>
                  <a:cubicBezTo>
                    <a:pt x="2451" y="7026"/>
                    <a:pt x="3056" y="7429"/>
                    <a:pt x="3552" y="7910"/>
                  </a:cubicBezTo>
                  <a:cubicBezTo>
                    <a:pt x="3598" y="7957"/>
                    <a:pt x="3645" y="8003"/>
                    <a:pt x="3660" y="8050"/>
                  </a:cubicBezTo>
                  <a:cubicBezTo>
                    <a:pt x="3940" y="8918"/>
                    <a:pt x="4358" y="9740"/>
                    <a:pt x="4901" y="10500"/>
                  </a:cubicBezTo>
                  <a:cubicBezTo>
                    <a:pt x="4730" y="10438"/>
                    <a:pt x="4560" y="10391"/>
                    <a:pt x="4405" y="10345"/>
                  </a:cubicBezTo>
                  <a:cubicBezTo>
                    <a:pt x="3924" y="10205"/>
                    <a:pt x="3443" y="10066"/>
                    <a:pt x="2978" y="9911"/>
                  </a:cubicBezTo>
                  <a:cubicBezTo>
                    <a:pt x="2838" y="9864"/>
                    <a:pt x="2699" y="9756"/>
                    <a:pt x="2528" y="9570"/>
                  </a:cubicBezTo>
                  <a:cubicBezTo>
                    <a:pt x="1970" y="8980"/>
                    <a:pt x="1567" y="8313"/>
                    <a:pt x="1319" y="7600"/>
                  </a:cubicBezTo>
                  <a:cubicBezTo>
                    <a:pt x="1241" y="7367"/>
                    <a:pt x="1241" y="7104"/>
                    <a:pt x="1257" y="6933"/>
                  </a:cubicBezTo>
                  <a:cubicBezTo>
                    <a:pt x="1257" y="6824"/>
                    <a:pt x="1319" y="6731"/>
                    <a:pt x="1396" y="6685"/>
                  </a:cubicBezTo>
                  <a:cubicBezTo>
                    <a:pt x="1443" y="6654"/>
                    <a:pt x="1489" y="6638"/>
                    <a:pt x="1536" y="6638"/>
                  </a:cubicBezTo>
                  <a:close/>
                  <a:moveTo>
                    <a:pt x="3369" y="2636"/>
                  </a:moveTo>
                  <a:cubicBezTo>
                    <a:pt x="3409" y="2636"/>
                    <a:pt x="3457" y="2649"/>
                    <a:pt x="3505" y="2668"/>
                  </a:cubicBezTo>
                  <a:cubicBezTo>
                    <a:pt x="3707" y="2761"/>
                    <a:pt x="3862" y="2854"/>
                    <a:pt x="4002" y="2932"/>
                  </a:cubicBezTo>
                  <a:cubicBezTo>
                    <a:pt x="5397" y="3800"/>
                    <a:pt x="6499" y="5041"/>
                    <a:pt x="7367" y="6731"/>
                  </a:cubicBezTo>
                  <a:cubicBezTo>
                    <a:pt x="7770" y="7507"/>
                    <a:pt x="8251" y="8561"/>
                    <a:pt x="8437" y="9709"/>
                  </a:cubicBezTo>
                  <a:cubicBezTo>
                    <a:pt x="8484" y="9942"/>
                    <a:pt x="8484" y="10159"/>
                    <a:pt x="8468" y="10376"/>
                  </a:cubicBezTo>
                  <a:cubicBezTo>
                    <a:pt x="8391" y="11369"/>
                    <a:pt x="8515" y="12268"/>
                    <a:pt x="8871" y="13121"/>
                  </a:cubicBezTo>
                  <a:cubicBezTo>
                    <a:pt x="8096" y="12454"/>
                    <a:pt x="7305" y="11756"/>
                    <a:pt x="6731" y="10888"/>
                  </a:cubicBezTo>
                  <a:cubicBezTo>
                    <a:pt x="6049" y="9849"/>
                    <a:pt x="5615" y="8934"/>
                    <a:pt x="5351" y="8019"/>
                  </a:cubicBezTo>
                  <a:cubicBezTo>
                    <a:pt x="5351" y="8003"/>
                    <a:pt x="5335" y="8003"/>
                    <a:pt x="5320" y="8003"/>
                  </a:cubicBezTo>
                  <a:cubicBezTo>
                    <a:pt x="5304" y="8003"/>
                    <a:pt x="5304" y="8003"/>
                    <a:pt x="5304" y="8019"/>
                  </a:cubicBezTo>
                  <a:cubicBezTo>
                    <a:pt x="5351" y="8623"/>
                    <a:pt x="5552" y="9213"/>
                    <a:pt x="5940" y="9926"/>
                  </a:cubicBezTo>
                  <a:cubicBezTo>
                    <a:pt x="6157" y="10329"/>
                    <a:pt x="6405" y="10733"/>
                    <a:pt x="6638" y="11136"/>
                  </a:cubicBezTo>
                  <a:cubicBezTo>
                    <a:pt x="6731" y="11275"/>
                    <a:pt x="6809" y="11415"/>
                    <a:pt x="6886" y="11555"/>
                  </a:cubicBezTo>
                  <a:cubicBezTo>
                    <a:pt x="6793" y="11477"/>
                    <a:pt x="6669" y="11415"/>
                    <a:pt x="6561" y="11353"/>
                  </a:cubicBezTo>
                  <a:cubicBezTo>
                    <a:pt x="6157" y="11120"/>
                    <a:pt x="5739" y="10872"/>
                    <a:pt x="5490" y="10360"/>
                  </a:cubicBezTo>
                  <a:cubicBezTo>
                    <a:pt x="4762" y="8887"/>
                    <a:pt x="4234" y="7352"/>
                    <a:pt x="3924" y="5785"/>
                  </a:cubicBezTo>
                  <a:cubicBezTo>
                    <a:pt x="3924" y="5754"/>
                    <a:pt x="3924" y="5708"/>
                    <a:pt x="3909" y="5677"/>
                  </a:cubicBezTo>
                  <a:cubicBezTo>
                    <a:pt x="3909" y="5661"/>
                    <a:pt x="3893" y="5661"/>
                    <a:pt x="3862" y="5661"/>
                  </a:cubicBezTo>
                  <a:cubicBezTo>
                    <a:pt x="3862" y="5661"/>
                    <a:pt x="3846" y="5646"/>
                    <a:pt x="3815" y="5646"/>
                  </a:cubicBezTo>
                  <a:lnTo>
                    <a:pt x="3784" y="5646"/>
                  </a:lnTo>
                  <a:cubicBezTo>
                    <a:pt x="3784" y="5661"/>
                    <a:pt x="3784" y="5661"/>
                    <a:pt x="3784" y="5677"/>
                  </a:cubicBezTo>
                  <a:cubicBezTo>
                    <a:pt x="4079" y="7228"/>
                    <a:pt x="4467" y="8887"/>
                    <a:pt x="5227" y="10454"/>
                  </a:cubicBezTo>
                  <a:cubicBezTo>
                    <a:pt x="5180" y="10407"/>
                    <a:pt x="5134" y="10360"/>
                    <a:pt x="5103" y="10314"/>
                  </a:cubicBezTo>
                  <a:cubicBezTo>
                    <a:pt x="4653" y="9694"/>
                    <a:pt x="4327" y="9089"/>
                    <a:pt x="4095" y="8468"/>
                  </a:cubicBezTo>
                  <a:cubicBezTo>
                    <a:pt x="3397" y="6607"/>
                    <a:pt x="3087" y="5056"/>
                    <a:pt x="3118" y="3568"/>
                  </a:cubicBezTo>
                  <a:cubicBezTo>
                    <a:pt x="3118" y="3304"/>
                    <a:pt x="3164" y="3056"/>
                    <a:pt x="3195" y="2823"/>
                  </a:cubicBezTo>
                  <a:cubicBezTo>
                    <a:pt x="3211" y="2746"/>
                    <a:pt x="3257" y="2684"/>
                    <a:pt x="3304" y="2653"/>
                  </a:cubicBezTo>
                  <a:cubicBezTo>
                    <a:pt x="3321" y="2641"/>
                    <a:pt x="3344" y="2636"/>
                    <a:pt x="3369" y="2636"/>
                  </a:cubicBezTo>
                  <a:close/>
                  <a:moveTo>
                    <a:pt x="19898" y="2637"/>
                  </a:moveTo>
                  <a:cubicBezTo>
                    <a:pt x="19960" y="2668"/>
                    <a:pt x="20007" y="2777"/>
                    <a:pt x="20038" y="2978"/>
                  </a:cubicBezTo>
                  <a:cubicBezTo>
                    <a:pt x="20131" y="3583"/>
                    <a:pt x="20131" y="4219"/>
                    <a:pt x="20007" y="5056"/>
                  </a:cubicBezTo>
                  <a:cubicBezTo>
                    <a:pt x="19836" y="6344"/>
                    <a:pt x="19526" y="7522"/>
                    <a:pt x="19061" y="8592"/>
                  </a:cubicBezTo>
                  <a:cubicBezTo>
                    <a:pt x="18875" y="9027"/>
                    <a:pt x="18642" y="9430"/>
                    <a:pt x="18394" y="9833"/>
                  </a:cubicBezTo>
                  <a:cubicBezTo>
                    <a:pt x="18316" y="9957"/>
                    <a:pt x="18239" y="10097"/>
                    <a:pt x="18161" y="10236"/>
                  </a:cubicBezTo>
                  <a:cubicBezTo>
                    <a:pt x="18115" y="10329"/>
                    <a:pt x="18037" y="10407"/>
                    <a:pt x="17960" y="10485"/>
                  </a:cubicBezTo>
                  <a:cubicBezTo>
                    <a:pt x="17944" y="10516"/>
                    <a:pt x="17913" y="10547"/>
                    <a:pt x="17882" y="10578"/>
                  </a:cubicBezTo>
                  <a:cubicBezTo>
                    <a:pt x="18766" y="8887"/>
                    <a:pt x="19154" y="7073"/>
                    <a:pt x="19386" y="5677"/>
                  </a:cubicBezTo>
                  <a:cubicBezTo>
                    <a:pt x="19386" y="5661"/>
                    <a:pt x="19386" y="5646"/>
                    <a:pt x="19371" y="5646"/>
                  </a:cubicBezTo>
                  <a:cubicBezTo>
                    <a:pt x="19355" y="5646"/>
                    <a:pt x="19340" y="5646"/>
                    <a:pt x="19340" y="5661"/>
                  </a:cubicBezTo>
                  <a:cubicBezTo>
                    <a:pt x="19293" y="5832"/>
                    <a:pt x="19247" y="6018"/>
                    <a:pt x="19200" y="6189"/>
                  </a:cubicBezTo>
                  <a:cubicBezTo>
                    <a:pt x="19107" y="6576"/>
                    <a:pt x="19014" y="6964"/>
                    <a:pt x="18906" y="7336"/>
                  </a:cubicBezTo>
                  <a:cubicBezTo>
                    <a:pt x="18533" y="8546"/>
                    <a:pt x="18177" y="9601"/>
                    <a:pt x="17572" y="10593"/>
                  </a:cubicBezTo>
                  <a:cubicBezTo>
                    <a:pt x="17401" y="10872"/>
                    <a:pt x="17215" y="11058"/>
                    <a:pt x="16982" y="11167"/>
                  </a:cubicBezTo>
                  <a:cubicBezTo>
                    <a:pt x="16827" y="11244"/>
                    <a:pt x="16672" y="11338"/>
                    <a:pt x="16533" y="11415"/>
                  </a:cubicBezTo>
                  <a:cubicBezTo>
                    <a:pt x="16455" y="11462"/>
                    <a:pt x="16362" y="11508"/>
                    <a:pt x="16285" y="11555"/>
                  </a:cubicBezTo>
                  <a:cubicBezTo>
                    <a:pt x="17169" y="10329"/>
                    <a:pt x="17696" y="9197"/>
                    <a:pt x="17960" y="8050"/>
                  </a:cubicBezTo>
                  <a:cubicBezTo>
                    <a:pt x="17960" y="8034"/>
                    <a:pt x="17960" y="8019"/>
                    <a:pt x="17944" y="8019"/>
                  </a:cubicBezTo>
                  <a:lnTo>
                    <a:pt x="17882" y="7988"/>
                  </a:lnTo>
                  <a:lnTo>
                    <a:pt x="17866" y="7988"/>
                  </a:lnTo>
                  <a:cubicBezTo>
                    <a:pt x="17851" y="7988"/>
                    <a:pt x="17851" y="8003"/>
                    <a:pt x="17851" y="8003"/>
                  </a:cubicBezTo>
                  <a:cubicBezTo>
                    <a:pt x="17835" y="8019"/>
                    <a:pt x="17835" y="8034"/>
                    <a:pt x="17820" y="8050"/>
                  </a:cubicBezTo>
                  <a:cubicBezTo>
                    <a:pt x="17804" y="8081"/>
                    <a:pt x="17789" y="8112"/>
                    <a:pt x="17773" y="8158"/>
                  </a:cubicBezTo>
                  <a:cubicBezTo>
                    <a:pt x="17417" y="9507"/>
                    <a:pt x="16688" y="10779"/>
                    <a:pt x="15556" y="12035"/>
                  </a:cubicBezTo>
                  <a:cubicBezTo>
                    <a:pt x="15292" y="12330"/>
                    <a:pt x="14997" y="12578"/>
                    <a:pt x="14672" y="12842"/>
                  </a:cubicBezTo>
                  <a:cubicBezTo>
                    <a:pt x="14548" y="12950"/>
                    <a:pt x="14424" y="13059"/>
                    <a:pt x="14299" y="13168"/>
                  </a:cubicBezTo>
                  <a:cubicBezTo>
                    <a:pt x="14330" y="13106"/>
                    <a:pt x="14346" y="13075"/>
                    <a:pt x="14361" y="13028"/>
                  </a:cubicBezTo>
                  <a:cubicBezTo>
                    <a:pt x="14687" y="12237"/>
                    <a:pt x="14827" y="11415"/>
                    <a:pt x="14749" y="10609"/>
                  </a:cubicBezTo>
                  <a:cubicBezTo>
                    <a:pt x="14687" y="10019"/>
                    <a:pt x="14765" y="9399"/>
                    <a:pt x="15013" y="8686"/>
                  </a:cubicBezTo>
                  <a:cubicBezTo>
                    <a:pt x="15757" y="6499"/>
                    <a:pt x="16734" y="4932"/>
                    <a:pt x="18115" y="3754"/>
                  </a:cubicBezTo>
                  <a:cubicBezTo>
                    <a:pt x="18580" y="3366"/>
                    <a:pt x="19123" y="3025"/>
                    <a:pt x="19557" y="2746"/>
                  </a:cubicBezTo>
                  <a:cubicBezTo>
                    <a:pt x="19681" y="2668"/>
                    <a:pt x="19774" y="2637"/>
                    <a:pt x="19836" y="2637"/>
                  </a:cubicBezTo>
                  <a:close/>
                  <a:moveTo>
                    <a:pt x="22643" y="9740"/>
                  </a:moveTo>
                  <a:lnTo>
                    <a:pt x="22690" y="9802"/>
                  </a:lnTo>
                  <a:cubicBezTo>
                    <a:pt x="22674" y="9849"/>
                    <a:pt x="22659" y="9895"/>
                    <a:pt x="22628" y="9942"/>
                  </a:cubicBezTo>
                  <a:cubicBezTo>
                    <a:pt x="22581" y="10050"/>
                    <a:pt x="22535" y="10159"/>
                    <a:pt x="22473" y="10267"/>
                  </a:cubicBezTo>
                  <a:cubicBezTo>
                    <a:pt x="22085" y="10872"/>
                    <a:pt x="21558" y="11415"/>
                    <a:pt x="20844" y="11927"/>
                  </a:cubicBezTo>
                  <a:cubicBezTo>
                    <a:pt x="19386" y="12997"/>
                    <a:pt x="17991" y="13710"/>
                    <a:pt x="16579" y="14114"/>
                  </a:cubicBezTo>
                  <a:cubicBezTo>
                    <a:pt x="15664" y="14393"/>
                    <a:pt x="14672" y="14563"/>
                    <a:pt x="13540" y="14625"/>
                  </a:cubicBezTo>
                  <a:cubicBezTo>
                    <a:pt x="13524" y="14625"/>
                    <a:pt x="13508" y="14641"/>
                    <a:pt x="13493" y="14641"/>
                  </a:cubicBezTo>
                  <a:cubicBezTo>
                    <a:pt x="13462" y="14641"/>
                    <a:pt x="13446" y="14625"/>
                    <a:pt x="13415" y="14625"/>
                  </a:cubicBezTo>
                  <a:cubicBezTo>
                    <a:pt x="14299" y="13354"/>
                    <a:pt x="15447" y="12330"/>
                    <a:pt x="16905" y="11493"/>
                  </a:cubicBezTo>
                  <a:cubicBezTo>
                    <a:pt x="18471" y="10578"/>
                    <a:pt x="20301" y="10019"/>
                    <a:pt x="22643" y="9740"/>
                  </a:cubicBezTo>
                  <a:close/>
                  <a:moveTo>
                    <a:pt x="574" y="9756"/>
                  </a:moveTo>
                  <a:cubicBezTo>
                    <a:pt x="2528" y="9973"/>
                    <a:pt x="4095" y="10391"/>
                    <a:pt x="5521" y="11074"/>
                  </a:cubicBezTo>
                  <a:cubicBezTo>
                    <a:pt x="7336" y="11942"/>
                    <a:pt x="8716" y="13121"/>
                    <a:pt x="9771" y="14672"/>
                  </a:cubicBezTo>
                  <a:cubicBezTo>
                    <a:pt x="9569" y="14641"/>
                    <a:pt x="9383" y="14610"/>
                    <a:pt x="9182" y="14594"/>
                  </a:cubicBezTo>
                  <a:cubicBezTo>
                    <a:pt x="8716" y="14532"/>
                    <a:pt x="8251" y="14470"/>
                    <a:pt x="7786" y="14393"/>
                  </a:cubicBezTo>
                  <a:cubicBezTo>
                    <a:pt x="5770" y="14036"/>
                    <a:pt x="3878" y="13121"/>
                    <a:pt x="1830" y="11508"/>
                  </a:cubicBezTo>
                  <a:cubicBezTo>
                    <a:pt x="1412" y="11182"/>
                    <a:pt x="1055" y="10764"/>
                    <a:pt x="667" y="10159"/>
                  </a:cubicBezTo>
                  <a:cubicBezTo>
                    <a:pt x="636" y="10081"/>
                    <a:pt x="590" y="9988"/>
                    <a:pt x="574" y="9911"/>
                  </a:cubicBezTo>
                  <a:cubicBezTo>
                    <a:pt x="559" y="9880"/>
                    <a:pt x="543" y="9833"/>
                    <a:pt x="528" y="9802"/>
                  </a:cubicBezTo>
                  <a:lnTo>
                    <a:pt x="574" y="9756"/>
                  </a:lnTo>
                  <a:close/>
                  <a:moveTo>
                    <a:pt x="326" y="9849"/>
                  </a:moveTo>
                  <a:cubicBezTo>
                    <a:pt x="357" y="9926"/>
                    <a:pt x="404" y="9988"/>
                    <a:pt x="435" y="10066"/>
                  </a:cubicBezTo>
                  <a:cubicBezTo>
                    <a:pt x="543" y="10236"/>
                    <a:pt x="621" y="10407"/>
                    <a:pt x="729" y="10547"/>
                  </a:cubicBezTo>
                  <a:cubicBezTo>
                    <a:pt x="1132" y="11105"/>
                    <a:pt x="1629" y="11586"/>
                    <a:pt x="2265" y="12035"/>
                  </a:cubicBezTo>
                  <a:cubicBezTo>
                    <a:pt x="3335" y="12795"/>
                    <a:pt x="4327" y="13385"/>
                    <a:pt x="5289" y="13819"/>
                  </a:cubicBezTo>
                  <a:cubicBezTo>
                    <a:pt x="6421" y="14346"/>
                    <a:pt x="7677" y="14672"/>
                    <a:pt x="9135" y="14811"/>
                  </a:cubicBezTo>
                  <a:cubicBezTo>
                    <a:pt x="9445" y="14843"/>
                    <a:pt x="9755" y="14905"/>
                    <a:pt x="10035" y="14982"/>
                  </a:cubicBezTo>
                  <a:cubicBezTo>
                    <a:pt x="10143" y="15013"/>
                    <a:pt x="10252" y="15075"/>
                    <a:pt x="10360" y="15137"/>
                  </a:cubicBezTo>
                  <a:cubicBezTo>
                    <a:pt x="10391" y="15168"/>
                    <a:pt x="10438" y="15199"/>
                    <a:pt x="10484" y="15230"/>
                  </a:cubicBezTo>
                  <a:lnTo>
                    <a:pt x="10298" y="15230"/>
                  </a:lnTo>
                  <a:cubicBezTo>
                    <a:pt x="10221" y="15238"/>
                    <a:pt x="10147" y="15242"/>
                    <a:pt x="10075" y="15242"/>
                  </a:cubicBezTo>
                  <a:cubicBezTo>
                    <a:pt x="10003" y="15242"/>
                    <a:pt x="9934" y="15238"/>
                    <a:pt x="9864" y="15230"/>
                  </a:cubicBezTo>
                  <a:cubicBezTo>
                    <a:pt x="7429" y="15075"/>
                    <a:pt x="5149" y="14284"/>
                    <a:pt x="2916" y="12795"/>
                  </a:cubicBezTo>
                  <a:cubicBezTo>
                    <a:pt x="2063" y="12237"/>
                    <a:pt x="1303" y="11508"/>
                    <a:pt x="590" y="10578"/>
                  </a:cubicBezTo>
                  <a:cubicBezTo>
                    <a:pt x="481" y="10438"/>
                    <a:pt x="404" y="10283"/>
                    <a:pt x="310" y="10066"/>
                  </a:cubicBezTo>
                  <a:cubicBezTo>
                    <a:pt x="295" y="10019"/>
                    <a:pt x="310" y="9957"/>
                    <a:pt x="310" y="9895"/>
                  </a:cubicBezTo>
                  <a:cubicBezTo>
                    <a:pt x="326" y="9880"/>
                    <a:pt x="326" y="9864"/>
                    <a:pt x="326" y="9849"/>
                  </a:cubicBezTo>
                  <a:close/>
                  <a:moveTo>
                    <a:pt x="22876" y="9849"/>
                  </a:moveTo>
                  <a:cubicBezTo>
                    <a:pt x="22876" y="9864"/>
                    <a:pt x="22876" y="9864"/>
                    <a:pt x="22891" y="9880"/>
                  </a:cubicBezTo>
                  <a:cubicBezTo>
                    <a:pt x="22907" y="9942"/>
                    <a:pt x="22922" y="10004"/>
                    <a:pt x="22907" y="10035"/>
                  </a:cubicBezTo>
                  <a:cubicBezTo>
                    <a:pt x="22798" y="10267"/>
                    <a:pt x="22705" y="10469"/>
                    <a:pt x="22566" y="10655"/>
                  </a:cubicBezTo>
                  <a:cubicBezTo>
                    <a:pt x="21775" y="11648"/>
                    <a:pt x="20891" y="12454"/>
                    <a:pt x="19914" y="13043"/>
                  </a:cubicBezTo>
                  <a:cubicBezTo>
                    <a:pt x="18332" y="14036"/>
                    <a:pt x="16688" y="14687"/>
                    <a:pt x="15013" y="15029"/>
                  </a:cubicBezTo>
                  <a:cubicBezTo>
                    <a:pt x="14517" y="15122"/>
                    <a:pt x="14005" y="15168"/>
                    <a:pt x="13493" y="15199"/>
                  </a:cubicBezTo>
                  <a:cubicBezTo>
                    <a:pt x="13276" y="15215"/>
                    <a:pt x="13043" y="15230"/>
                    <a:pt x="12811" y="15261"/>
                  </a:cubicBezTo>
                  <a:cubicBezTo>
                    <a:pt x="12795" y="15261"/>
                    <a:pt x="12764" y="15261"/>
                    <a:pt x="12749" y="15246"/>
                  </a:cubicBezTo>
                  <a:lnTo>
                    <a:pt x="12733" y="15246"/>
                  </a:lnTo>
                  <a:cubicBezTo>
                    <a:pt x="13090" y="14889"/>
                    <a:pt x="13540" y="14858"/>
                    <a:pt x="13958" y="14811"/>
                  </a:cubicBezTo>
                  <a:lnTo>
                    <a:pt x="14005" y="14811"/>
                  </a:lnTo>
                  <a:cubicBezTo>
                    <a:pt x="15680" y="14672"/>
                    <a:pt x="17293" y="14191"/>
                    <a:pt x="18781" y="13400"/>
                  </a:cubicBezTo>
                  <a:cubicBezTo>
                    <a:pt x="19821" y="12842"/>
                    <a:pt x="20751" y="12175"/>
                    <a:pt x="21449" y="11663"/>
                  </a:cubicBezTo>
                  <a:cubicBezTo>
                    <a:pt x="21992" y="11260"/>
                    <a:pt x="22364" y="10717"/>
                    <a:pt x="22690" y="10236"/>
                  </a:cubicBezTo>
                  <a:cubicBezTo>
                    <a:pt x="22721" y="10190"/>
                    <a:pt x="22752" y="10112"/>
                    <a:pt x="22783" y="10050"/>
                  </a:cubicBezTo>
                  <a:cubicBezTo>
                    <a:pt x="22814" y="9988"/>
                    <a:pt x="22845" y="9911"/>
                    <a:pt x="22876" y="9849"/>
                  </a:cubicBezTo>
                  <a:close/>
                  <a:moveTo>
                    <a:pt x="11601" y="2125"/>
                  </a:moveTo>
                  <a:cubicBezTo>
                    <a:pt x="11632" y="2172"/>
                    <a:pt x="11647" y="2203"/>
                    <a:pt x="11663" y="2249"/>
                  </a:cubicBezTo>
                  <a:cubicBezTo>
                    <a:pt x="11725" y="2342"/>
                    <a:pt x="11772" y="2435"/>
                    <a:pt x="11803" y="2513"/>
                  </a:cubicBezTo>
                  <a:cubicBezTo>
                    <a:pt x="11989" y="2963"/>
                    <a:pt x="12175" y="3413"/>
                    <a:pt x="12361" y="3862"/>
                  </a:cubicBezTo>
                  <a:cubicBezTo>
                    <a:pt x="12857" y="5010"/>
                    <a:pt x="13353" y="6204"/>
                    <a:pt x="13819" y="7398"/>
                  </a:cubicBezTo>
                  <a:cubicBezTo>
                    <a:pt x="14144" y="8236"/>
                    <a:pt x="14346" y="9166"/>
                    <a:pt x="14455" y="10438"/>
                  </a:cubicBezTo>
                  <a:cubicBezTo>
                    <a:pt x="14563" y="11508"/>
                    <a:pt x="14346" y="12516"/>
                    <a:pt x="13819" y="13509"/>
                  </a:cubicBezTo>
                  <a:cubicBezTo>
                    <a:pt x="13571" y="13990"/>
                    <a:pt x="13183" y="14594"/>
                    <a:pt x="12593" y="14998"/>
                  </a:cubicBezTo>
                  <a:cubicBezTo>
                    <a:pt x="12175" y="15269"/>
                    <a:pt x="11892" y="15405"/>
                    <a:pt x="11609" y="15405"/>
                  </a:cubicBezTo>
                  <a:cubicBezTo>
                    <a:pt x="11326" y="15405"/>
                    <a:pt x="11043" y="15269"/>
                    <a:pt x="10624" y="14998"/>
                  </a:cubicBezTo>
                  <a:cubicBezTo>
                    <a:pt x="10019" y="14594"/>
                    <a:pt x="9647" y="14005"/>
                    <a:pt x="9368" y="13462"/>
                  </a:cubicBezTo>
                  <a:cubicBezTo>
                    <a:pt x="8871" y="12547"/>
                    <a:pt x="8670" y="11570"/>
                    <a:pt x="8747" y="10485"/>
                  </a:cubicBezTo>
                  <a:cubicBezTo>
                    <a:pt x="8887" y="8499"/>
                    <a:pt x="9600" y="6669"/>
                    <a:pt x="10267" y="5118"/>
                  </a:cubicBezTo>
                  <a:cubicBezTo>
                    <a:pt x="10546" y="4452"/>
                    <a:pt x="10841" y="3785"/>
                    <a:pt x="11120" y="3149"/>
                  </a:cubicBezTo>
                  <a:cubicBezTo>
                    <a:pt x="11244" y="2901"/>
                    <a:pt x="11353" y="2653"/>
                    <a:pt x="11461" y="2404"/>
                  </a:cubicBezTo>
                  <a:cubicBezTo>
                    <a:pt x="11492" y="2342"/>
                    <a:pt x="11523" y="2280"/>
                    <a:pt x="11554" y="2203"/>
                  </a:cubicBezTo>
                  <a:cubicBezTo>
                    <a:pt x="11570" y="2187"/>
                    <a:pt x="11585" y="2156"/>
                    <a:pt x="11601" y="2125"/>
                  </a:cubicBezTo>
                  <a:close/>
                  <a:moveTo>
                    <a:pt x="10655" y="15463"/>
                  </a:moveTo>
                  <a:cubicBezTo>
                    <a:pt x="10686" y="15463"/>
                    <a:pt x="10717" y="15478"/>
                    <a:pt x="10748" y="15478"/>
                  </a:cubicBezTo>
                  <a:cubicBezTo>
                    <a:pt x="10825" y="15478"/>
                    <a:pt x="10903" y="15478"/>
                    <a:pt x="10965" y="15509"/>
                  </a:cubicBezTo>
                  <a:cubicBezTo>
                    <a:pt x="11182" y="15610"/>
                    <a:pt x="11395" y="15661"/>
                    <a:pt x="11607" y="15661"/>
                  </a:cubicBezTo>
                  <a:cubicBezTo>
                    <a:pt x="11818" y="15661"/>
                    <a:pt x="12027" y="15610"/>
                    <a:pt x="12237" y="15509"/>
                  </a:cubicBezTo>
                  <a:cubicBezTo>
                    <a:pt x="12293" y="15481"/>
                    <a:pt x="12348" y="15476"/>
                    <a:pt x="12408" y="15476"/>
                  </a:cubicBezTo>
                  <a:cubicBezTo>
                    <a:pt x="12447" y="15476"/>
                    <a:pt x="12488" y="15478"/>
                    <a:pt x="12531" y="15478"/>
                  </a:cubicBezTo>
                  <a:cubicBezTo>
                    <a:pt x="12252" y="15820"/>
                    <a:pt x="12082" y="16192"/>
                    <a:pt x="12051" y="16611"/>
                  </a:cubicBezTo>
                  <a:cubicBezTo>
                    <a:pt x="12035" y="16750"/>
                    <a:pt x="11756" y="16952"/>
                    <a:pt x="11601" y="16952"/>
                  </a:cubicBezTo>
                  <a:cubicBezTo>
                    <a:pt x="11430" y="16936"/>
                    <a:pt x="11167" y="16735"/>
                    <a:pt x="11151" y="16579"/>
                  </a:cubicBezTo>
                  <a:cubicBezTo>
                    <a:pt x="11120" y="16145"/>
                    <a:pt x="10950" y="15789"/>
                    <a:pt x="10639" y="15494"/>
                  </a:cubicBezTo>
                  <a:lnTo>
                    <a:pt x="10655" y="15463"/>
                  </a:lnTo>
                  <a:close/>
                  <a:moveTo>
                    <a:pt x="11880" y="17107"/>
                  </a:moveTo>
                  <a:cubicBezTo>
                    <a:pt x="11880" y="17107"/>
                    <a:pt x="11880" y="17122"/>
                    <a:pt x="11880" y="17138"/>
                  </a:cubicBezTo>
                  <a:cubicBezTo>
                    <a:pt x="11880" y="17169"/>
                    <a:pt x="11896" y="17215"/>
                    <a:pt x="11896" y="17262"/>
                  </a:cubicBezTo>
                  <a:cubicBezTo>
                    <a:pt x="11880" y="21031"/>
                    <a:pt x="11880" y="24815"/>
                    <a:pt x="11865" y="28599"/>
                  </a:cubicBezTo>
                  <a:cubicBezTo>
                    <a:pt x="11865" y="28738"/>
                    <a:pt x="11740" y="28909"/>
                    <a:pt x="11616" y="28909"/>
                  </a:cubicBezTo>
                  <a:cubicBezTo>
                    <a:pt x="11554" y="28909"/>
                    <a:pt x="11508" y="28894"/>
                    <a:pt x="11461" y="28847"/>
                  </a:cubicBezTo>
                  <a:cubicBezTo>
                    <a:pt x="11384" y="28769"/>
                    <a:pt x="11337" y="28661"/>
                    <a:pt x="11337" y="28568"/>
                  </a:cubicBezTo>
                  <a:cubicBezTo>
                    <a:pt x="11337" y="25016"/>
                    <a:pt x="11337" y="21465"/>
                    <a:pt x="11322" y="17913"/>
                  </a:cubicBezTo>
                  <a:lnTo>
                    <a:pt x="11322" y="17107"/>
                  </a:lnTo>
                  <a:close/>
                  <a:moveTo>
                    <a:pt x="11554" y="1"/>
                  </a:moveTo>
                  <a:cubicBezTo>
                    <a:pt x="10329" y="698"/>
                    <a:pt x="9631" y="1815"/>
                    <a:pt x="8980" y="3288"/>
                  </a:cubicBezTo>
                  <a:cubicBezTo>
                    <a:pt x="8980" y="3273"/>
                    <a:pt x="8964" y="3273"/>
                    <a:pt x="8964" y="3257"/>
                  </a:cubicBezTo>
                  <a:cubicBezTo>
                    <a:pt x="8933" y="3226"/>
                    <a:pt x="8902" y="3180"/>
                    <a:pt x="8856" y="3149"/>
                  </a:cubicBezTo>
                  <a:cubicBezTo>
                    <a:pt x="8747" y="3040"/>
                    <a:pt x="8623" y="2916"/>
                    <a:pt x="8515" y="2792"/>
                  </a:cubicBezTo>
                  <a:cubicBezTo>
                    <a:pt x="8220" y="2513"/>
                    <a:pt x="7925" y="2218"/>
                    <a:pt x="7615" y="1955"/>
                  </a:cubicBezTo>
                  <a:cubicBezTo>
                    <a:pt x="7429" y="1809"/>
                    <a:pt x="7255" y="1731"/>
                    <a:pt x="7102" y="1731"/>
                  </a:cubicBezTo>
                  <a:cubicBezTo>
                    <a:pt x="7076" y="1731"/>
                    <a:pt x="7050" y="1733"/>
                    <a:pt x="7026" y="1738"/>
                  </a:cubicBezTo>
                  <a:cubicBezTo>
                    <a:pt x="6855" y="1784"/>
                    <a:pt x="6700" y="1924"/>
                    <a:pt x="6576" y="2172"/>
                  </a:cubicBezTo>
                  <a:cubicBezTo>
                    <a:pt x="6421" y="2497"/>
                    <a:pt x="6328" y="2839"/>
                    <a:pt x="6219" y="3257"/>
                  </a:cubicBezTo>
                  <a:cubicBezTo>
                    <a:pt x="6157" y="3521"/>
                    <a:pt x="6126" y="3785"/>
                    <a:pt x="6095" y="4033"/>
                  </a:cubicBezTo>
                  <a:cubicBezTo>
                    <a:pt x="6080" y="4141"/>
                    <a:pt x="6064" y="4234"/>
                    <a:pt x="6049" y="4343"/>
                  </a:cubicBezTo>
                  <a:cubicBezTo>
                    <a:pt x="6002" y="4297"/>
                    <a:pt x="5956" y="4250"/>
                    <a:pt x="5909" y="4203"/>
                  </a:cubicBezTo>
                  <a:cubicBezTo>
                    <a:pt x="5289" y="3552"/>
                    <a:pt x="4560" y="2994"/>
                    <a:pt x="3753" y="2529"/>
                  </a:cubicBezTo>
                  <a:cubicBezTo>
                    <a:pt x="3596" y="2434"/>
                    <a:pt x="3460" y="2389"/>
                    <a:pt x="3346" y="2389"/>
                  </a:cubicBezTo>
                  <a:cubicBezTo>
                    <a:pt x="3291" y="2389"/>
                    <a:pt x="3240" y="2400"/>
                    <a:pt x="3195" y="2420"/>
                  </a:cubicBezTo>
                  <a:cubicBezTo>
                    <a:pt x="3056" y="2497"/>
                    <a:pt x="2978" y="2653"/>
                    <a:pt x="2931" y="2932"/>
                  </a:cubicBezTo>
                  <a:cubicBezTo>
                    <a:pt x="2885" y="3180"/>
                    <a:pt x="2854" y="3459"/>
                    <a:pt x="2854" y="3769"/>
                  </a:cubicBezTo>
                  <a:cubicBezTo>
                    <a:pt x="2854" y="4746"/>
                    <a:pt x="3009" y="5785"/>
                    <a:pt x="3335" y="7011"/>
                  </a:cubicBezTo>
                  <a:lnTo>
                    <a:pt x="3490" y="7553"/>
                  </a:lnTo>
                  <a:cubicBezTo>
                    <a:pt x="3474" y="7538"/>
                    <a:pt x="3459" y="7522"/>
                    <a:pt x="3443" y="7522"/>
                  </a:cubicBezTo>
                  <a:cubicBezTo>
                    <a:pt x="3397" y="7476"/>
                    <a:pt x="3350" y="7445"/>
                    <a:pt x="3319" y="7414"/>
                  </a:cubicBezTo>
                  <a:cubicBezTo>
                    <a:pt x="2699" y="6886"/>
                    <a:pt x="1985" y="6545"/>
                    <a:pt x="1319" y="6251"/>
                  </a:cubicBezTo>
                  <a:cubicBezTo>
                    <a:pt x="1213" y="6202"/>
                    <a:pt x="1116" y="6179"/>
                    <a:pt x="1028" y="6179"/>
                  </a:cubicBezTo>
                  <a:cubicBezTo>
                    <a:pt x="947" y="6179"/>
                    <a:pt x="873" y="6198"/>
                    <a:pt x="807" y="6235"/>
                  </a:cubicBezTo>
                  <a:cubicBezTo>
                    <a:pt x="667" y="6313"/>
                    <a:pt x="590" y="6468"/>
                    <a:pt x="559" y="6700"/>
                  </a:cubicBezTo>
                  <a:cubicBezTo>
                    <a:pt x="543" y="6809"/>
                    <a:pt x="543" y="6933"/>
                    <a:pt x="574" y="7073"/>
                  </a:cubicBezTo>
                  <a:cubicBezTo>
                    <a:pt x="667" y="7895"/>
                    <a:pt x="931" y="8701"/>
                    <a:pt x="1365" y="9476"/>
                  </a:cubicBezTo>
                  <a:cubicBezTo>
                    <a:pt x="1381" y="9507"/>
                    <a:pt x="1381" y="9538"/>
                    <a:pt x="1412" y="9570"/>
                  </a:cubicBezTo>
                  <a:cubicBezTo>
                    <a:pt x="1412" y="9585"/>
                    <a:pt x="1412" y="9585"/>
                    <a:pt x="1412" y="9601"/>
                  </a:cubicBezTo>
                  <a:cubicBezTo>
                    <a:pt x="1381" y="9585"/>
                    <a:pt x="1350" y="9585"/>
                    <a:pt x="1319" y="9585"/>
                  </a:cubicBezTo>
                  <a:cubicBezTo>
                    <a:pt x="1210" y="9570"/>
                    <a:pt x="1101" y="9538"/>
                    <a:pt x="1008" y="9538"/>
                  </a:cubicBezTo>
                  <a:cubicBezTo>
                    <a:pt x="888" y="9528"/>
                    <a:pt x="783" y="9517"/>
                    <a:pt x="682" y="9517"/>
                  </a:cubicBezTo>
                  <a:cubicBezTo>
                    <a:pt x="640" y="9517"/>
                    <a:pt x="600" y="9518"/>
                    <a:pt x="559" y="9523"/>
                  </a:cubicBezTo>
                  <a:cubicBezTo>
                    <a:pt x="326" y="9523"/>
                    <a:pt x="171" y="9585"/>
                    <a:pt x="93" y="9709"/>
                  </a:cubicBezTo>
                  <a:cubicBezTo>
                    <a:pt x="16" y="9833"/>
                    <a:pt x="0" y="9988"/>
                    <a:pt x="78" y="10190"/>
                  </a:cubicBezTo>
                  <a:cubicBezTo>
                    <a:pt x="155" y="10391"/>
                    <a:pt x="279" y="10609"/>
                    <a:pt x="450" y="10810"/>
                  </a:cubicBezTo>
                  <a:cubicBezTo>
                    <a:pt x="1055" y="11586"/>
                    <a:pt x="1753" y="12268"/>
                    <a:pt x="2513" y="12826"/>
                  </a:cubicBezTo>
                  <a:cubicBezTo>
                    <a:pt x="3784" y="13757"/>
                    <a:pt x="5289" y="14470"/>
                    <a:pt x="7243" y="15075"/>
                  </a:cubicBezTo>
                  <a:lnTo>
                    <a:pt x="7584" y="15168"/>
                  </a:lnTo>
                  <a:cubicBezTo>
                    <a:pt x="7600" y="15168"/>
                    <a:pt x="9166" y="15478"/>
                    <a:pt x="9941" y="15478"/>
                  </a:cubicBezTo>
                  <a:lnTo>
                    <a:pt x="9957" y="15478"/>
                  </a:lnTo>
                  <a:cubicBezTo>
                    <a:pt x="10128" y="15494"/>
                    <a:pt x="10267" y="15540"/>
                    <a:pt x="10376" y="15602"/>
                  </a:cubicBezTo>
                  <a:cubicBezTo>
                    <a:pt x="10670" y="15789"/>
                    <a:pt x="10841" y="16068"/>
                    <a:pt x="10903" y="16471"/>
                  </a:cubicBezTo>
                  <a:cubicBezTo>
                    <a:pt x="10903" y="16486"/>
                    <a:pt x="10903" y="16502"/>
                    <a:pt x="10903" y="16517"/>
                  </a:cubicBezTo>
                  <a:cubicBezTo>
                    <a:pt x="10919" y="16595"/>
                    <a:pt x="10919" y="16688"/>
                    <a:pt x="10981" y="16750"/>
                  </a:cubicBezTo>
                  <a:cubicBezTo>
                    <a:pt x="11136" y="16890"/>
                    <a:pt x="11136" y="17076"/>
                    <a:pt x="11136" y="17262"/>
                  </a:cubicBezTo>
                  <a:cubicBezTo>
                    <a:pt x="11120" y="17448"/>
                    <a:pt x="11120" y="17634"/>
                    <a:pt x="11120" y="17805"/>
                  </a:cubicBezTo>
                  <a:cubicBezTo>
                    <a:pt x="11120" y="21372"/>
                    <a:pt x="11105" y="24923"/>
                    <a:pt x="11105" y="28490"/>
                  </a:cubicBezTo>
                  <a:lnTo>
                    <a:pt x="11105" y="28537"/>
                  </a:lnTo>
                  <a:cubicBezTo>
                    <a:pt x="11105" y="28583"/>
                    <a:pt x="11105" y="28645"/>
                    <a:pt x="11120" y="28692"/>
                  </a:cubicBezTo>
                  <a:cubicBezTo>
                    <a:pt x="11136" y="28862"/>
                    <a:pt x="11244" y="29002"/>
                    <a:pt x="11399" y="29064"/>
                  </a:cubicBezTo>
                  <a:cubicBezTo>
                    <a:pt x="11461" y="29095"/>
                    <a:pt x="11523" y="29111"/>
                    <a:pt x="11601" y="29111"/>
                  </a:cubicBezTo>
                  <a:cubicBezTo>
                    <a:pt x="11694" y="29111"/>
                    <a:pt x="11787" y="29080"/>
                    <a:pt x="11865" y="29033"/>
                  </a:cubicBezTo>
                  <a:cubicBezTo>
                    <a:pt x="12066" y="28894"/>
                    <a:pt x="12113" y="28707"/>
                    <a:pt x="12113" y="28475"/>
                  </a:cubicBezTo>
                  <a:cubicBezTo>
                    <a:pt x="12097" y="24985"/>
                    <a:pt x="12082" y="21294"/>
                    <a:pt x="12082" y="17184"/>
                  </a:cubicBezTo>
                  <a:cubicBezTo>
                    <a:pt x="12082" y="17076"/>
                    <a:pt x="12066" y="16952"/>
                    <a:pt x="12128" y="16890"/>
                  </a:cubicBezTo>
                  <a:cubicBezTo>
                    <a:pt x="12252" y="16735"/>
                    <a:pt x="12299" y="16564"/>
                    <a:pt x="12330" y="16393"/>
                  </a:cubicBezTo>
                  <a:lnTo>
                    <a:pt x="12330" y="16378"/>
                  </a:lnTo>
                  <a:cubicBezTo>
                    <a:pt x="12423" y="15913"/>
                    <a:pt x="12640" y="15633"/>
                    <a:pt x="12981" y="15540"/>
                  </a:cubicBezTo>
                  <a:cubicBezTo>
                    <a:pt x="13074" y="15525"/>
                    <a:pt x="13152" y="15509"/>
                    <a:pt x="13229" y="15494"/>
                  </a:cubicBezTo>
                  <a:cubicBezTo>
                    <a:pt x="13245" y="15494"/>
                    <a:pt x="13245" y="15494"/>
                    <a:pt x="13260" y="15478"/>
                  </a:cubicBezTo>
                  <a:cubicBezTo>
                    <a:pt x="14036" y="15478"/>
                    <a:pt x="15618" y="15168"/>
                    <a:pt x="15633" y="15168"/>
                  </a:cubicBezTo>
                  <a:cubicBezTo>
                    <a:pt x="15649" y="15168"/>
                    <a:pt x="15664" y="15168"/>
                    <a:pt x="15680" y="15153"/>
                  </a:cubicBezTo>
                  <a:lnTo>
                    <a:pt x="15726" y="15153"/>
                  </a:lnTo>
                  <a:cubicBezTo>
                    <a:pt x="15726" y="15137"/>
                    <a:pt x="15742" y="15137"/>
                    <a:pt x="15742" y="15137"/>
                  </a:cubicBezTo>
                  <a:cubicBezTo>
                    <a:pt x="15788" y="15122"/>
                    <a:pt x="15835" y="15106"/>
                    <a:pt x="15881" y="15091"/>
                  </a:cubicBezTo>
                  <a:lnTo>
                    <a:pt x="15897" y="15091"/>
                  </a:lnTo>
                  <a:cubicBezTo>
                    <a:pt x="17184" y="14718"/>
                    <a:pt x="18409" y="14207"/>
                    <a:pt x="19510" y="13586"/>
                  </a:cubicBezTo>
                  <a:cubicBezTo>
                    <a:pt x="20767" y="12904"/>
                    <a:pt x="21868" y="11958"/>
                    <a:pt x="22767" y="10795"/>
                  </a:cubicBezTo>
                  <a:cubicBezTo>
                    <a:pt x="22922" y="10609"/>
                    <a:pt x="23062" y="10345"/>
                    <a:pt x="23155" y="10050"/>
                  </a:cubicBezTo>
                  <a:cubicBezTo>
                    <a:pt x="23202" y="9926"/>
                    <a:pt x="23186" y="9802"/>
                    <a:pt x="23124" y="9709"/>
                  </a:cubicBezTo>
                  <a:cubicBezTo>
                    <a:pt x="23062" y="9616"/>
                    <a:pt x="22938" y="9554"/>
                    <a:pt x="22798" y="9538"/>
                  </a:cubicBezTo>
                  <a:cubicBezTo>
                    <a:pt x="22705" y="9531"/>
                    <a:pt x="22616" y="9527"/>
                    <a:pt x="22529" y="9527"/>
                  </a:cubicBezTo>
                  <a:cubicBezTo>
                    <a:pt x="22442" y="9527"/>
                    <a:pt x="22356" y="9531"/>
                    <a:pt x="22271" y="9538"/>
                  </a:cubicBezTo>
                  <a:lnTo>
                    <a:pt x="22162" y="9538"/>
                  </a:lnTo>
                  <a:cubicBezTo>
                    <a:pt x="22069" y="9554"/>
                    <a:pt x="21976" y="9570"/>
                    <a:pt x="21883" y="9585"/>
                  </a:cubicBezTo>
                  <a:cubicBezTo>
                    <a:pt x="21852" y="9585"/>
                    <a:pt x="21821" y="9585"/>
                    <a:pt x="21790" y="9601"/>
                  </a:cubicBezTo>
                  <a:cubicBezTo>
                    <a:pt x="21790" y="9585"/>
                    <a:pt x="21790" y="9585"/>
                    <a:pt x="21790" y="9585"/>
                  </a:cubicBezTo>
                  <a:cubicBezTo>
                    <a:pt x="21806" y="9554"/>
                    <a:pt x="21821" y="9538"/>
                    <a:pt x="21821" y="9507"/>
                  </a:cubicBezTo>
                  <a:cubicBezTo>
                    <a:pt x="22162" y="8949"/>
                    <a:pt x="22411" y="8298"/>
                    <a:pt x="22550" y="7600"/>
                  </a:cubicBezTo>
                  <a:cubicBezTo>
                    <a:pt x="22628" y="7290"/>
                    <a:pt x="22643" y="6980"/>
                    <a:pt x="22643" y="6716"/>
                  </a:cubicBezTo>
                  <a:cubicBezTo>
                    <a:pt x="22628" y="6483"/>
                    <a:pt x="22550" y="6328"/>
                    <a:pt x="22426" y="6235"/>
                  </a:cubicBezTo>
                  <a:cubicBezTo>
                    <a:pt x="22359" y="6198"/>
                    <a:pt x="22282" y="6179"/>
                    <a:pt x="22196" y="6179"/>
                  </a:cubicBezTo>
                  <a:cubicBezTo>
                    <a:pt x="22102" y="6179"/>
                    <a:pt x="21997" y="6202"/>
                    <a:pt x="21883" y="6251"/>
                  </a:cubicBezTo>
                  <a:cubicBezTo>
                    <a:pt x="21201" y="6561"/>
                    <a:pt x="20487" y="6902"/>
                    <a:pt x="19867" y="7429"/>
                  </a:cubicBezTo>
                  <a:cubicBezTo>
                    <a:pt x="19837" y="7460"/>
                    <a:pt x="19806" y="7490"/>
                    <a:pt x="19761" y="7506"/>
                  </a:cubicBezTo>
                  <a:lnTo>
                    <a:pt x="19761" y="7506"/>
                  </a:lnTo>
                  <a:cubicBezTo>
                    <a:pt x="19792" y="7325"/>
                    <a:pt x="19837" y="7145"/>
                    <a:pt x="19883" y="6964"/>
                  </a:cubicBezTo>
                  <a:cubicBezTo>
                    <a:pt x="19991" y="6499"/>
                    <a:pt x="20100" y="6065"/>
                    <a:pt x="20177" y="5615"/>
                  </a:cubicBezTo>
                  <a:cubicBezTo>
                    <a:pt x="20363" y="4715"/>
                    <a:pt x="20394" y="3847"/>
                    <a:pt x="20301" y="3040"/>
                  </a:cubicBezTo>
                  <a:cubicBezTo>
                    <a:pt x="20255" y="2699"/>
                    <a:pt x="20162" y="2497"/>
                    <a:pt x="20022" y="2435"/>
                  </a:cubicBezTo>
                  <a:cubicBezTo>
                    <a:pt x="19971" y="2412"/>
                    <a:pt x="19915" y="2400"/>
                    <a:pt x="19854" y="2400"/>
                  </a:cubicBezTo>
                  <a:cubicBezTo>
                    <a:pt x="19712" y="2400"/>
                    <a:pt x="19541" y="2465"/>
                    <a:pt x="19324" y="2606"/>
                  </a:cubicBezTo>
                  <a:cubicBezTo>
                    <a:pt x="18518" y="3087"/>
                    <a:pt x="17835" y="3630"/>
                    <a:pt x="17262" y="4250"/>
                  </a:cubicBezTo>
                  <a:cubicBezTo>
                    <a:pt x="17231" y="4281"/>
                    <a:pt x="17200" y="4312"/>
                    <a:pt x="17169" y="4343"/>
                  </a:cubicBezTo>
                  <a:cubicBezTo>
                    <a:pt x="17169" y="4343"/>
                    <a:pt x="17153" y="4359"/>
                    <a:pt x="17153" y="4359"/>
                  </a:cubicBezTo>
                  <a:cubicBezTo>
                    <a:pt x="17138" y="4281"/>
                    <a:pt x="17138" y="4203"/>
                    <a:pt x="17122" y="4110"/>
                  </a:cubicBezTo>
                  <a:cubicBezTo>
                    <a:pt x="17107" y="3909"/>
                    <a:pt x="17091" y="3723"/>
                    <a:pt x="17045" y="3537"/>
                  </a:cubicBezTo>
                  <a:lnTo>
                    <a:pt x="16998" y="3381"/>
                  </a:lnTo>
                  <a:cubicBezTo>
                    <a:pt x="16889" y="2978"/>
                    <a:pt x="16796" y="2544"/>
                    <a:pt x="16610" y="2156"/>
                  </a:cubicBezTo>
                  <a:cubicBezTo>
                    <a:pt x="16502" y="1924"/>
                    <a:pt x="16362" y="1769"/>
                    <a:pt x="16192" y="1738"/>
                  </a:cubicBezTo>
                  <a:cubicBezTo>
                    <a:pt x="16159" y="1729"/>
                    <a:pt x="16125" y="1724"/>
                    <a:pt x="16090" y="1724"/>
                  </a:cubicBezTo>
                  <a:cubicBezTo>
                    <a:pt x="15943" y="1724"/>
                    <a:pt x="15781" y="1801"/>
                    <a:pt x="15618" y="1939"/>
                  </a:cubicBezTo>
                  <a:cubicBezTo>
                    <a:pt x="15292" y="2203"/>
                    <a:pt x="14997" y="2497"/>
                    <a:pt x="14718" y="2792"/>
                  </a:cubicBezTo>
                  <a:cubicBezTo>
                    <a:pt x="14594" y="2901"/>
                    <a:pt x="14486" y="3025"/>
                    <a:pt x="14361" y="3133"/>
                  </a:cubicBezTo>
                  <a:cubicBezTo>
                    <a:pt x="14315" y="3164"/>
                    <a:pt x="14284" y="3211"/>
                    <a:pt x="14253" y="3242"/>
                  </a:cubicBezTo>
                  <a:cubicBezTo>
                    <a:pt x="14237" y="3257"/>
                    <a:pt x="14237" y="3273"/>
                    <a:pt x="14222" y="3288"/>
                  </a:cubicBezTo>
                  <a:cubicBezTo>
                    <a:pt x="14222" y="3288"/>
                    <a:pt x="14222" y="3273"/>
                    <a:pt x="14222" y="3273"/>
                  </a:cubicBezTo>
                  <a:lnTo>
                    <a:pt x="14206" y="3273"/>
                  </a:lnTo>
                  <a:cubicBezTo>
                    <a:pt x="14191" y="3257"/>
                    <a:pt x="14191" y="3226"/>
                    <a:pt x="14175" y="3211"/>
                  </a:cubicBezTo>
                  <a:cubicBezTo>
                    <a:pt x="13695" y="2063"/>
                    <a:pt x="13012" y="792"/>
                    <a:pt x="11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6" name="Google Shape;5156;p43"/>
            <p:cNvSpPr/>
            <p:nvPr/>
          </p:nvSpPr>
          <p:spPr>
            <a:xfrm>
              <a:off x="3774500" y="3701175"/>
              <a:ext cx="127600" cy="98100"/>
            </a:xfrm>
            <a:custGeom>
              <a:avLst/>
              <a:gdLst/>
              <a:ahLst/>
              <a:cxnLst/>
              <a:rect l="l" t="t" r="r" b="b"/>
              <a:pathLst>
                <a:path w="5104" h="3924" extrusionOk="0">
                  <a:moveTo>
                    <a:pt x="4995" y="0"/>
                  </a:moveTo>
                  <a:cubicBezTo>
                    <a:pt x="4995" y="0"/>
                    <a:pt x="4979" y="0"/>
                    <a:pt x="4979" y="16"/>
                  </a:cubicBezTo>
                  <a:cubicBezTo>
                    <a:pt x="4979" y="16"/>
                    <a:pt x="4964" y="16"/>
                    <a:pt x="4964" y="31"/>
                  </a:cubicBezTo>
                  <a:cubicBezTo>
                    <a:pt x="4964" y="528"/>
                    <a:pt x="4855" y="1055"/>
                    <a:pt x="4607" y="1660"/>
                  </a:cubicBezTo>
                  <a:cubicBezTo>
                    <a:pt x="4266" y="2482"/>
                    <a:pt x="3878" y="3009"/>
                    <a:pt x="3366" y="3397"/>
                  </a:cubicBezTo>
                  <a:cubicBezTo>
                    <a:pt x="3074" y="3616"/>
                    <a:pt x="2819" y="3725"/>
                    <a:pt x="2565" y="3725"/>
                  </a:cubicBezTo>
                  <a:cubicBezTo>
                    <a:pt x="2335" y="3725"/>
                    <a:pt x="2105" y="3636"/>
                    <a:pt x="1847" y="3459"/>
                  </a:cubicBezTo>
                  <a:cubicBezTo>
                    <a:pt x="1474" y="3211"/>
                    <a:pt x="1164" y="2869"/>
                    <a:pt x="931" y="2466"/>
                  </a:cubicBezTo>
                  <a:cubicBezTo>
                    <a:pt x="420" y="1582"/>
                    <a:pt x="172" y="807"/>
                    <a:pt x="156" y="31"/>
                  </a:cubicBezTo>
                  <a:cubicBezTo>
                    <a:pt x="156" y="16"/>
                    <a:pt x="141" y="16"/>
                    <a:pt x="125" y="16"/>
                  </a:cubicBezTo>
                  <a:cubicBezTo>
                    <a:pt x="110" y="16"/>
                    <a:pt x="94" y="16"/>
                    <a:pt x="94" y="31"/>
                  </a:cubicBezTo>
                  <a:cubicBezTo>
                    <a:pt x="1" y="1210"/>
                    <a:pt x="621" y="2714"/>
                    <a:pt x="1536" y="3536"/>
                  </a:cubicBezTo>
                  <a:cubicBezTo>
                    <a:pt x="1815" y="3800"/>
                    <a:pt x="2188" y="3924"/>
                    <a:pt x="2560" y="3924"/>
                  </a:cubicBezTo>
                  <a:cubicBezTo>
                    <a:pt x="2932" y="3924"/>
                    <a:pt x="3304" y="3800"/>
                    <a:pt x="3599" y="3552"/>
                  </a:cubicBezTo>
                  <a:cubicBezTo>
                    <a:pt x="4374" y="2869"/>
                    <a:pt x="4716" y="1970"/>
                    <a:pt x="4933" y="1179"/>
                  </a:cubicBezTo>
                  <a:cubicBezTo>
                    <a:pt x="4995" y="931"/>
                    <a:pt x="5026" y="652"/>
                    <a:pt x="5057" y="403"/>
                  </a:cubicBezTo>
                  <a:cubicBezTo>
                    <a:pt x="5072" y="279"/>
                    <a:pt x="5072" y="155"/>
                    <a:pt x="5103" y="31"/>
                  </a:cubicBezTo>
                  <a:cubicBezTo>
                    <a:pt x="5103" y="31"/>
                    <a:pt x="5088" y="16"/>
                    <a:pt x="5088" y="16"/>
                  </a:cubicBezTo>
                  <a:cubicBezTo>
                    <a:pt x="5088" y="16"/>
                    <a:pt x="5072" y="0"/>
                    <a:pt x="50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7" name="Google Shape;5157;p43"/>
            <p:cNvSpPr/>
            <p:nvPr/>
          </p:nvSpPr>
          <p:spPr>
            <a:xfrm>
              <a:off x="4036225" y="3510400"/>
              <a:ext cx="8175" cy="40350"/>
            </a:xfrm>
            <a:custGeom>
              <a:avLst/>
              <a:gdLst/>
              <a:ahLst/>
              <a:cxnLst/>
              <a:rect l="l" t="t" r="r" b="b"/>
              <a:pathLst>
                <a:path w="327" h="1614" extrusionOk="0">
                  <a:moveTo>
                    <a:pt x="140" y="1"/>
                  </a:moveTo>
                  <a:cubicBezTo>
                    <a:pt x="140" y="1"/>
                    <a:pt x="124" y="16"/>
                    <a:pt x="124" y="16"/>
                  </a:cubicBezTo>
                  <a:lnTo>
                    <a:pt x="0" y="1583"/>
                  </a:lnTo>
                  <a:cubicBezTo>
                    <a:pt x="0" y="1598"/>
                    <a:pt x="16" y="1614"/>
                    <a:pt x="16" y="1614"/>
                  </a:cubicBezTo>
                  <a:lnTo>
                    <a:pt x="47" y="1614"/>
                  </a:lnTo>
                  <a:cubicBezTo>
                    <a:pt x="280" y="1366"/>
                    <a:pt x="326" y="218"/>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8" name="Google Shape;5158;p43"/>
            <p:cNvSpPr/>
            <p:nvPr/>
          </p:nvSpPr>
          <p:spPr>
            <a:xfrm>
              <a:off x="3633000" y="3510800"/>
              <a:ext cx="7775" cy="40350"/>
            </a:xfrm>
            <a:custGeom>
              <a:avLst/>
              <a:gdLst/>
              <a:ahLst/>
              <a:cxnLst/>
              <a:rect l="l" t="t" r="r" b="b"/>
              <a:pathLst>
                <a:path w="311" h="1614" extrusionOk="0">
                  <a:moveTo>
                    <a:pt x="155" y="0"/>
                  </a:moveTo>
                  <a:lnTo>
                    <a:pt x="93" y="16"/>
                  </a:lnTo>
                  <a:cubicBezTo>
                    <a:pt x="78" y="16"/>
                    <a:pt x="62" y="16"/>
                    <a:pt x="62" y="31"/>
                  </a:cubicBezTo>
                  <a:cubicBezTo>
                    <a:pt x="0" y="559"/>
                    <a:pt x="78" y="1101"/>
                    <a:pt x="171" y="1582"/>
                  </a:cubicBezTo>
                  <a:cubicBezTo>
                    <a:pt x="171" y="1598"/>
                    <a:pt x="186" y="1613"/>
                    <a:pt x="186" y="1613"/>
                  </a:cubicBezTo>
                  <a:cubicBezTo>
                    <a:pt x="233" y="1598"/>
                    <a:pt x="264" y="1598"/>
                    <a:pt x="295" y="1598"/>
                  </a:cubicBezTo>
                  <a:lnTo>
                    <a:pt x="310" y="1598"/>
                  </a:lnTo>
                  <a:cubicBezTo>
                    <a:pt x="310" y="1582"/>
                    <a:pt x="310" y="1582"/>
                    <a:pt x="310" y="1567"/>
                  </a:cubicBezTo>
                  <a:lnTo>
                    <a:pt x="186" y="31"/>
                  </a:lnTo>
                  <a:cubicBezTo>
                    <a:pt x="186" y="16"/>
                    <a:pt x="171" y="0"/>
                    <a:pt x="15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9" name="Google Shape;5159;p43"/>
            <p:cNvSpPr/>
            <p:nvPr/>
          </p:nvSpPr>
          <p:spPr>
            <a:xfrm>
              <a:off x="3921450" y="3491125"/>
              <a:ext cx="25225" cy="29400"/>
            </a:xfrm>
            <a:custGeom>
              <a:avLst/>
              <a:gdLst/>
              <a:ahLst/>
              <a:cxnLst/>
              <a:rect l="l" t="t" r="r" b="b"/>
              <a:pathLst>
                <a:path w="1009" h="1176" extrusionOk="0">
                  <a:moveTo>
                    <a:pt x="906" y="0"/>
                  </a:moveTo>
                  <a:cubicBezTo>
                    <a:pt x="900" y="0"/>
                    <a:pt x="893" y="4"/>
                    <a:pt x="885" y="12"/>
                  </a:cubicBezTo>
                  <a:lnTo>
                    <a:pt x="16" y="1067"/>
                  </a:lnTo>
                  <a:cubicBezTo>
                    <a:pt x="1" y="1082"/>
                    <a:pt x="1" y="1098"/>
                    <a:pt x="16" y="1098"/>
                  </a:cubicBezTo>
                  <a:lnTo>
                    <a:pt x="94" y="1175"/>
                  </a:lnTo>
                  <a:lnTo>
                    <a:pt x="140" y="1175"/>
                  </a:lnTo>
                  <a:lnTo>
                    <a:pt x="993" y="105"/>
                  </a:lnTo>
                  <a:cubicBezTo>
                    <a:pt x="1009" y="105"/>
                    <a:pt x="1009" y="89"/>
                    <a:pt x="1009" y="89"/>
                  </a:cubicBezTo>
                  <a:cubicBezTo>
                    <a:pt x="1009" y="74"/>
                    <a:pt x="993" y="74"/>
                    <a:pt x="993" y="74"/>
                  </a:cubicBezTo>
                  <a:lnTo>
                    <a:pt x="916" y="12"/>
                  </a:lnTo>
                  <a:cubicBezTo>
                    <a:pt x="916" y="4"/>
                    <a:pt x="912" y="0"/>
                    <a:pt x="9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0" name="Google Shape;5160;p43"/>
            <p:cNvSpPr/>
            <p:nvPr/>
          </p:nvSpPr>
          <p:spPr>
            <a:xfrm>
              <a:off x="3730700" y="3491025"/>
              <a:ext cx="24850" cy="29500"/>
            </a:xfrm>
            <a:custGeom>
              <a:avLst/>
              <a:gdLst/>
              <a:ahLst/>
              <a:cxnLst/>
              <a:rect l="l" t="t" r="r" b="b"/>
              <a:pathLst>
                <a:path w="994" h="1180" extrusionOk="0">
                  <a:moveTo>
                    <a:pt x="94" y="0"/>
                  </a:moveTo>
                  <a:cubicBezTo>
                    <a:pt x="94" y="0"/>
                    <a:pt x="78" y="16"/>
                    <a:pt x="78" y="16"/>
                  </a:cubicBezTo>
                  <a:lnTo>
                    <a:pt x="0" y="78"/>
                  </a:lnTo>
                  <a:cubicBezTo>
                    <a:pt x="0" y="93"/>
                    <a:pt x="0" y="109"/>
                    <a:pt x="0" y="109"/>
                  </a:cubicBezTo>
                  <a:lnTo>
                    <a:pt x="869" y="1179"/>
                  </a:lnTo>
                  <a:lnTo>
                    <a:pt x="900" y="1179"/>
                  </a:lnTo>
                  <a:lnTo>
                    <a:pt x="993" y="1102"/>
                  </a:lnTo>
                  <a:cubicBezTo>
                    <a:pt x="993" y="1102"/>
                    <a:pt x="993" y="1086"/>
                    <a:pt x="993" y="1071"/>
                  </a:cubicBezTo>
                  <a:cubicBezTo>
                    <a:pt x="698" y="714"/>
                    <a:pt x="404" y="373"/>
                    <a:pt x="109" y="16"/>
                  </a:cubicBezTo>
                  <a:cubicBezTo>
                    <a:pt x="109" y="16"/>
                    <a:pt x="109" y="16"/>
                    <a:pt x="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61" name="Google Shape;5161;p43"/>
          <p:cNvGrpSpPr/>
          <p:nvPr/>
        </p:nvGrpSpPr>
        <p:grpSpPr>
          <a:xfrm rot="10208139" flipH="1">
            <a:off x="-266165" y="62371"/>
            <a:ext cx="1431056" cy="1434116"/>
            <a:chOff x="3410550" y="1182250"/>
            <a:chExt cx="1064075" cy="1066350"/>
          </a:xfrm>
        </p:grpSpPr>
        <p:sp>
          <p:nvSpPr>
            <p:cNvPr id="5162" name="Google Shape;5162;p43"/>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3" name="Google Shape;5163;p43"/>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4" name="Google Shape;5164;p43"/>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5" name="Google Shape;5165;p43"/>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6" name="Google Shape;5166;p43"/>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7" name="Google Shape;5167;p43"/>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8" name="Google Shape;5168;p43"/>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9" name="Google Shape;5169;p43"/>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0" name="Google Shape;5170;p43"/>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1" name="Google Shape;5171;p43"/>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2" name="Google Shape;5172;p43"/>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3" name="Google Shape;5173;p43"/>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4" name="Google Shape;5174;p43"/>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5" name="Google Shape;5175;p43"/>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6" name="Google Shape;5176;p43"/>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7" name="Google Shape;5177;p43"/>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8" name="Google Shape;5178;p43"/>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9" name="Google Shape;5179;p43"/>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180" name="Google Shape;5180;p43"/>
          <p:cNvGrpSpPr/>
          <p:nvPr/>
        </p:nvGrpSpPr>
        <p:grpSpPr>
          <a:xfrm rot="30493">
            <a:off x="-135663" y="-119294"/>
            <a:ext cx="811966" cy="800577"/>
            <a:chOff x="1942525" y="2262100"/>
            <a:chExt cx="486625" cy="479800"/>
          </a:xfrm>
        </p:grpSpPr>
        <p:sp>
          <p:nvSpPr>
            <p:cNvPr id="5181" name="Google Shape;5181;p43"/>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2" name="Google Shape;5182;p43"/>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3" name="Google Shape;5183;p43"/>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4" name="Google Shape;5184;p43"/>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5" name="Google Shape;5185;p43"/>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6" name="Google Shape;5186;p43"/>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7" name="Google Shape;5187;p43"/>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8" name="Google Shape;5188;p43"/>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9" name="Google Shape;5189;p43"/>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0" name="Google Shape;5190;p43"/>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1" name="Google Shape;5191;p43"/>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2" name="Google Shape;5192;p43"/>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3" name="Google Shape;5193;p43"/>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4" name="Google Shape;5194;p43"/>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5" name="Google Shape;5195;p43"/>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6" name="Google Shape;5196;p43"/>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7" name="Google Shape;5197;p43"/>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8" name="Google Shape;5198;p43"/>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9" name="Google Shape;5199;p43"/>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00" name="Google Shape;5200;p43"/>
          <p:cNvGrpSpPr/>
          <p:nvPr/>
        </p:nvGrpSpPr>
        <p:grpSpPr>
          <a:xfrm>
            <a:off x="7847883" y="42206"/>
            <a:ext cx="655849" cy="642673"/>
            <a:chOff x="4699050" y="4116550"/>
            <a:chExt cx="536350" cy="525575"/>
          </a:xfrm>
        </p:grpSpPr>
        <p:sp>
          <p:nvSpPr>
            <p:cNvPr id="5201" name="Google Shape;5201;p43"/>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2" name="Google Shape;5202;p43"/>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3" name="Google Shape;5203;p43"/>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4" name="Google Shape;5204;p43"/>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5" name="Google Shape;5205;p43"/>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6" name="Google Shape;5206;p43"/>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7" name="Google Shape;5207;p43"/>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8" name="Google Shape;5208;p43"/>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9" name="Google Shape;5209;p43"/>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0" name="Google Shape;5210;p43"/>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1" name="Google Shape;5211;p43"/>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2" name="Google Shape;5212;p43"/>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3" name="Google Shape;5213;p43"/>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4" name="Google Shape;5214;p43"/>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5" name="Google Shape;5215;p43"/>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6" name="Google Shape;5216;p43"/>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7" name="Google Shape;5217;p43"/>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8" name="Google Shape;5218;p43"/>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9" name="Google Shape;5219;p43"/>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220" name="Google Shape;5220;p43"/>
          <p:cNvGrpSpPr/>
          <p:nvPr/>
        </p:nvGrpSpPr>
        <p:grpSpPr>
          <a:xfrm>
            <a:off x="468883" y="4608581"/>
            <a:ext cx="655849" cy="642673"/>
            <a:chOff x="4699050" y="4116550"/>
            <a:chExt cx="536350" cy="525575"/>
          </a:xfrm>
        </p:grpSpPr>
        <p:sp>
          <p:nvSpPr>
            <p:cNvPr id="5221" name="Google Shape;5221;p43"/>
            <p:cNvSpPr/>
            <p:nvPr/>
          </p:nvSpPr>
          <p:spPr>
            <a:xfrm>
              <a:off x="4699050" y="4123325"/>
              <a:ext cx="533350" cy="511375"/>
            </a:xfrm>
            <a:custGeom>
              <a:avLst/>
              <a:gdLst/>
              <a:ahLst/>
              <a:cxnLst/>
              <a:rect l="l" t="t" r="r" b="b"/>
              <a:pathLst>
                <a:path w="21334" h="20455" extrusionOk="0">
                  <a:moveTo>
                    <a:pt x="14196" y="451"/>
                  </a:moveTo>
                  <a:cubicBezTo>
                    <a:pt x="14547" y="451"/>
                    <a:pt x="14942" y="534"/>
                    <a:pt x="15134" y="705"/>
                  </a:cubicBezTo>
                  <a:cubicBezTo>
                    <a:pt x="14980" y="688"/>
                    <a:pt x="14843" y="671"/>
                    <a:pt x="14689" y="671"/>
                  </a:cubicBezTo>
                  <a:cubicBezTo>
                    <a:pt x="14363" y="705"/>
                    <a:pt x="14038" y="757"/>
                    <a:pt x="13712" y="791"/>
                  </a:cubicBezTo>
                  <a:cubicBezTo>
                    <a:pt x="13644" y="791"/>
                    <a:pt x="13575" y="757"/>
                    <a:pt x="13507" y="723"/>
                  </a:cubicBezTo>
                  <a:cubicBezTo>
                    <a:pt x="13541" y="671"/>
                    <a:pt x="13558" y="603"/>
                    <a:pt x="13610" y="568"/>
                  </a:cubicBezTo>
                  <a:cubicBezTo>
                    <a:pt x="13729" y="491"/>
                    <a:pt x="13952" y="451"/>
                    <a:pt x="14196" y="451"/>
                  </a:cubicBezTo>
                  <a:close/>
                  <a:moveTo>
                    <a:pt x="13027" y="1014"/>
                  </a:moveTo>
                  <a:cubicBezTo>
                    <a:pt x="12651" y="1391"/>
                    <a:pt x="12222" y="1733"/>
                    <a:pt x="11914" y="2144"/>
                  </a:cubicBezTo>
                  <a:cubicBezTo>
                    <a:pt x="11589" y="2572"/>
                    <a:pt x="11366" y="3069"/>
                    <a:pt x="11075" y="3583"/>
                  </a:cubicBezTo>
                  <a:cubicBezTo>
                    <a:pt x="10904" y="2846"/>
                    <a:pt x="12342" y="1014"/>
                    <a:pt x="13027" y="1014"/>
                  </a:cubicBezTo>
                  <a:close/>
                  <a:moveTo>
                    <a:pt x="2237" y="10776"/>
                  </a:moveTo>
                  <a:lnTo>
                    <a:pt x="2237" y="10776"/>
                  </a:lnTo>
                  <a:cubicBezTo>
                    <a:pt x="1278" y="11650"/>
                    <a:pt x="696" y="12643"/>
                    <a:pt x="1227" y="13979"/>
                  </a:cubicBezTo>
                  <a:cubicBezTo>
                    <a:pt x="1175" y="13996"/>
                    <a:pt x="1124" y="14013"/>
                    <a:pt x="1056" y="14030"/>
                  </a:cubicBezTo>
                  <a:cubicBezTo>
                    <a:pt x="970" y="13842"/>
                    <a:pt x="816" y="13654"/>
                    <a:pt x="799" y="13448"/>
                  </a:cubicBezTo>
                  <a:cubicBezTo>
                    <a:pt x="679" y="12797"/>
                    <a:pt x="816" y="12181"/>
                    <a:pt x="1227" y="11650"/>
                  </a:cubicBezTo>
                  <a:cubicBezTo>
                    <a:pt x="1415" y="11410"/>
                    <a:pt x="1604" y="11170"/>
                    <a:pt x="1826" y="10947"/>
                  </a:cubicBezTo>
                  <a:cubicBezTo>
                    <a:pt x="1912" y="10862"/>
                    <a:pt x="2066" y="10810"/>
                    <a:pt x="2237" y="10776"/>
                  </a:cubicBezTo>
                  <a:close/>
                  <a:moveTo>
                    <a:pt x="11973" y="4226"/>
                  </a:moveTo>
                  <a:cubicBezTo>
                    <a:pt x="12001" y="4226"/>
                    <a:pt x="12028" y="4228"/>
                    <a:pt x="12051" y="4234"/>
                  </a:cubicBezTo>
                  <a:cubicBezTo>
                    <a:pt x="12188" y="4268"/>
                    <a:pt x="12359" y="4473"/>
                    <a:pt x="12411" y="4628"/>
                  </a:cubicBezTo>
                  <a:cubicBezTo>
                    <a:pt x="12514" y="4987"/>
                    <a:pt x="12394" y="5330"/>
                    <a:pt x="12085" y="5570"/>
                  </a:cubicBezTo>
                  <a:cubicBezTo>
                    <a:pt x="12015" y="5640"/>
                    <a:pt x="11887" y="5698"/>
                    <a:pt x="11806" y="5698"/>
                  </a:cubicBezTo>
                  <a:cubicBezTo>
                    <a:pt x="11788" y="5698"/>
                    <a:pt x="11772" y="5696"/>
                    <a:pt x="11760" y="5689"/>
                  </a:cubicBezTo>
                  <a:cubicBezTo>
                    <a:pt x="11686" y="5653"/>
                    <a:pt x="11620" y="5637"/>
                    <a:pt x="11559" y="5637"/>
                  </a:cubicBezTo>
                  <a:cubicBezTo>
                    <a:pt x="11395" y="5637"/>
                    <a:pt x="11273" y="5753"/>
                    <a:pt x="11160" y="5878"/>
                  </a:cubicBezTo>
                  <a:cubicBezTo>
                    <a:pt x="10647" y="6426"/>
                    <a:pt x="10373" y="7077"/>
                    <a:pt x="10390" y="7967"/>
                  </a:cubicBezTo>
                  <a:cubicBezTo>
                    <a:pt x="10687" y="7587"/>
                    <a:pt x="10992" y="7314"/>
                    <a:pt x="11352" y="7314"/>
                  </a:cubicBezTo>
                  <a:cubicBezTo>
                    <a:pt x="11510" y="7314"/>
                    <a:pt x="11679" y="7367"/>
                    <a:pt x="11863" y="7488"/>
                  </a:cubicBezTo>
                  <a:cubicBezTo>
                    <a:pt x="12291" y="7796"/>
                    <a:pt x="12342" y="8087"/>
                    <a:pt x="12085" y="8858"/>
                  </a:cubicBezTo>
                  <a:cubicBezTo>
                    <a:pt x="12531" y="8738"/>
                    <a:pt x="12788" y="8430"/>
                    <a:pt x="13010" y="8104"/>
                  </a:cubicBezTo>
                  <a:cubicBezTo>
                    <a:pt x="13199" y="7813"/>
                    <a:pt x="13336" y="7488"/>
                    <a:pt x="13456" y="7162"/>
                  </a:cubicBezTo>
                  <a:cubicBezTo>
                    <a:pt x="13541" y="6957"/>
                    <a:pt x="13575" y="6751"/>
                    <a:pt x="13336" y="6580"/>
                  </a:cubicBezTo>
                  <a:cubicBezTo>
                    <a:pt x="13250" y="6529"/>
                    <a:pt x="13216" y="6357"/>
                    <a:pt x="13250" y="6255"/>
                  </a:cubicBezTo>
                  <a:cubicBezTo>
                    <a:pt x="13284" y="6083"/>
                    <a:pt x="13353" y="5912"/>
                    <a:pt x="13456" y="5792"/>
                  </a:cubicBezTo>
                  <a:cubicBezTo>
                    <a:pt x="13608" y="5584"/>
                    <a:pt x="13806" y="5421"/>
                    <a:pt x="14039" y="5421"/>
                  </a:cubicBezTo>
                  <a:cubicBezTo>
                    <a:pt x="14094" y="5421"/>
                    <a:pt x="14150" y="5430"/>
                    <a:pt x="14209" y="5450"/>
                  </a:cubicBezTo>
                  <a:cubicBezTo>
                    <a:pt x="14363" y="5501"/>
                    <a:pt x="14517" y="5707"/>
                    <a:pt x="14569" y="5861"/>
                  </a:cubicBezTo>
                  <a:cubicBezTo>
                    <a:pt x="14637" y="6118"/>
                    <a:pt x="14415" y="6529"/>
                    <a:pt x="14106" y="6631"/>
                  </a:cubicBezTo>
                  <a:cubicBezTo>
                    <a:pt x="13815" y="6717"/>
                    <a:pt x="13798" y="6905"/>
                    <a:pt x="13712" y="7128"/>
                  </a:cubicBezTo>
                  <a:cubicBezTo>
                    <a:pt x="13524" y="7573"/>
                    <a:pt x="13267" y="8002"/>
                    <a:pt x="13027" y="8430"/>
                  </a:cubicBezTo>
                  <a:cubicBezTo>
                    <a:pt x="12976" y="8515"/>
                    <a:pt x="12890" y="8601"/>
                    <a:pt x="12873" y="8635"/>
                  </a:cubicBezTo>
                  <a:cubicBezTo>
                    <a:pt x="13404" y="8755"/>
                    <a:pt x="13952" y="8841"/>
                    <a:pt x="14466" y="9029"/>
                  </a:cubicBezTo>
                  <a:cubicBezTo>
                    <a:pt x="14662" y="9095"/>
                    <a:pt x="14830" y="9167"/>
                    <a:pt x="15010" y="9167"/>
                  </a:cubicBezTo>
                  <a:cubicBezTo>
                    <a:pt x="15114" y="9167"/>
                    <a:pt x="15221" y="9143"/>
                    <a:pt x="15339" y="9081"/>
                  </a:cubicBezTo>
                  <a:cubicBezTo>
                    <a:pt x="15391" y="9052"/>
                    <a:pt x="15454" y="9041"/>
                    <a:pt x="15522" y="9041"/>
                  </a:cubicBezTo>
                  <a:cubicBezTo>
                    <a:pt x="15657" y="9041"/>
                    <a:pt x="15813" y="9086"/>
                    <a:pt x="15939" y="9132"/>
                  </a:cubicBezTo>
                  <a:cubicBezTo>
                    <a:pt x="16333" y="9286"/>
                    <a:pt x="16367" y="9783"/>
                    <a:pt x="16025" y="10005"/>
                  </a:cubicBezTo>
                  <a:cubicBezTo>
                    <a:pt x="15853" y="10117"/>
                    <a:pt x="15678" y="10168"/>
                    <a:pt x="15502" y="10168"/>
                  </a:cubicBezTo>
                  <a:cubicBezTo>
                    <a:pt x="15327" y="10168"/>
                    <a:pt x="15151" y="10117"/>
                    <a:pt x="14980" y="10023"/>
                  </a:cubicBezTo>
                  <a:cubicBezTo>
                    <a:pt x="14877" y="9971"/>
                    <a:pt x="14740" y="9817"/>
                    <a:pt x="14757" y="9714"/>
                  </a:cubicBezTo>
                  <a:cubicBezTo>
                    <a:pt x="14791" y="9423"/>
                    <a:pt x="14603" y="9338"/>
                    <a:pt x="14415" y="9235"/>
                  </a:cubicBezTo>
                  <a:cubicBezTo>
                    <a:pt x="14011" y="9033"/>
                    <a:pt x="13591" y="8946"/>
                    <a:pt x="13161" y="8946"/>
                  </a:cubicBezTo>
                  <a:cubicBezTo>
                    <a:pt x="12970" y="8946"/>
                    <a:pt x="12777" y="8963"/>
                    <a:pt x="12582" y="8995"/>
                  </a:cubicBezTo>
                  <a:cubicBezTo>
                    <a:pt x="12514" y="9012"/>
                    <a:pt x="12445" y="9029"/>
                    <a:pt x="12377" y="9063"/>
                  </a:cubicBezTo>
                  <a:cubicBezTo>
                    <a:pt x="12342" y="9081"/>
                    <a:pt x="12308" y="9115"/>
                    <a:pt x="12222" y="9166"/>
                  </a:cubicBezTo>
                  <a:cubicBezTo>
                    <a:pt x="12788" y="9355"/>
                    <a:pt x="13216" y="9663"/>
                    <a:pt x="13096" y="10280"/>
                  </a:cubicBezTo>
                  <a:cubicBezTo>
                    <a:pt x="13007" y="10828"/>
                    <a:pt x="12610" y="11030"/>
                    <a:pt x="12083" y="11030"/>
                  </a:cubicBezTo>
                  <a:cubicBezTo>
                    <a:pt x="12001" y="11030"/>
                    <a:pt x="11916" y="11025"/>
                    <a:pt x="11828" y="11016"/>
                  </a:cubicBezTo>
                  <a:lnTo>
                    <a:pt x="11828" y="11016"/>
                  </a:lnTo>
                  <a:cubicBezTo>
                    <a:pt x="12154" y="11461"/>
                    <a:pt x="12565" y="11598"/>
                    <a:pt x="12976" y="11701"/>
                  </a:cubicBezTo>
                  <a:cubicBezTo>
                    <a:pt x="13267" y="11787"/>
                    <a:pt x="13575" y="11787"/>
                    <a:pt x="13884" y="11804"/>
                  </a:cubicBezTo>
                  <a:cubicBezTo>
                    <a:pt x="13907" y="11806"/>
                    <a:pt x="13930" y="11807"/>
                    <a:pt x="13952" y="11807"/>
                  </a:cubicBezTo>
                  <a:cubicBezTo>
                    <a:pt x="14130" y="11807"/>
                    <a:pt x="14289" y="11741"/>
                    <a:pt x="14380" y="11513"/>
                  </a:cubicBezTo>
                  <a:cubicBezTo>
                    <a:pt x="14456" y="11339"/>
                    <a:pt x="14608" y="11289"/>
                    <a:pt x="14771" y="11289"/>
                  </a:cubicBezTo>
                  <a:cubicBezTo>
                    <a:pt x="14864" y="11289"/>
                    <a:pt x="14961" y="11305"/>
                    <a:pt x="15048" y="11324"/>
                  </a:cubicBezTo>
                  <a:cubicBezTo>
                    <a:pt x="15425" y="11410"/>
                    <a:pt x="15768" y="11701"/>
                    <a:pt x="15733" y="11992"/>
                  </a:cubicBezTo>
                  <a:cubicBezTo>
                    <a:pt x="15716" y="12163"/>
                    <a:pt x="15596" y="12352"/>
                    <a:pt x="15459" y="12455"/>
                  </a:cubicBezTo>
                  <a:cubicBezTo>
                    <a:pt x="15384" y="12509"/>
                    <a:pt x="15287" y="12534"/>
                    <a:pt x="15182" y="12534"/>
                  </a:cubicBezTo>
                  <a:cubicBezTo>
                    <a:pt x="14954" y="12534"/>
                    <a:pt x="14693" y="12414"/>
                    <a:pt x="14552" y="12215"/>
                  </a:cubicBezTo>
                  <a:cubicBezTo>
                    <a:pt x="14445" y="12055"/>
                    <a:pt x="14339" y="12020"/>
                    <a:pt x="14201" y="12020"/>
                  </a:cubicBezTo>
                  <a:cubicBezTo>
                    <a:pt x="14161" y="12020"/>
                    <a:pt x="14118" y="12023"/>
                    <a:pt x="14072" y="12026"/>
                  </a:cubicBezTo>
                  <a:cubicBezTo>
                    <a:pt x="13968" y="12037"/>
                    <a:pt x="13865" y="12043"/>
                    <a:pt x="13764" y="12043"/>
                  </a:cubicBezTo>
                  <a:cubicBezTo>
                    <a:pt x="13230" y="12043"/>
                    <a:pt x="12729" y="11897"/>
                    <a:pt x="12239" y="11667"/>
                  </a:cubicBezTo>
                  <a:lnTo>
                    <a:pt x="12239" y="11667"/>
                  </a:lnTo>
                  <a:cubicBezTo>
                    <a:pt x="12308" y="12044"/>
                    <a:pt x="12377" y="12386"/>
                    <a:pt x="12445" y="12746"/>
                  </a:cubicBezTo>
                  <a:cubicBezTo>
                    <a:pt x="12462" y="12900"/>
                    <a:pt x="12462" y="13071"/>
                    <a:pt x="12445" y="13225"/>
                  </a:cubicBezTo>
                  <a:cubicBezTo>
                    <a:pt x="12377" y="13585"/>
                    <a:pt x="12308" y="13928"/>
                    <a:pt x="12668" y="14219"/>
                  </a:cubicBezTo>
                  <a:cubicBezTo>
                    <a:pt x="12770" y="14304"/>
                    <a:pt x="12805" y="14561"/>
                    <a:pt x="12770" y="14698"/>
                  </a:cubicBezTo>
                  <a:cubicBezTo>
                    <a:pt x="12736" y="14887"/>
                    <a:pt x="12616" y="15109"/>
                    <a:pt x="12462" y="15178"/>
                  </a:cubicBezTo>
                  <a:cubicBezTo>
                    <a:pt x="12430" y="15190"/>
                    <a:pt x="12391" y="15195"/>
                    <a:pt x="12347" y="15195"/>
                  </a:cubicBezTo>
                  <a:cubicBezTo>
                    <a:pt x="12204" y="15195"/>
                    <a:pt x="12019" y="15137"/>
                    <a:pt x="11914" y="15058"/>
                  </a:cubicBezTo>
                  <a:cubicBezTo>
                    <a:pt x="11623" y="14818"/>
                    <a:pt x="11537" y="14459"/>
                    <a:pt x="11640" y="14099"/>
                  </a:cubicBezTo>
                  <a:cubicBezTo>
                    <a:pt x="11674" y="13979"/>
                    <a:pt x="11794" y="13893"/>
                    <a:pt x="11897" y="13791"/>
                  </a:cubicBezTo>
                  <a:cubicBezTo>
                    <a:pt x="11983" y="13705"/>
                    <a:pt x="12120" y="13619"/>
                    <a:pt x="12154" y="13517"/>
                  </a:cubicBezTo>
                  <a:cubicBezTo>
                    <a:pt x="12377" y="12814"/>
                    <a:pt x="12102" y="11718"/>
                    <a:pt x="11589" y="11256"/>
                  </a:cubicBezTo>
                  <a:cubicBezTo>
                    <a:pt x="11589" y="11872"/>
                    <a:pt x="11417" y="12386"/>
                    <a:pt x="10749" y="12438"/>
                  </a:cubicBezTo>
                  <a:cubicBezTo>
                    <a:pt x="10715" y="12440"/>
                    <a:pt x="10681" y="12442"/>
                    <a:pt x="10648" y="12442"/>
                  </a:cubicBezTo>
                  <a:cubicBezTo>
                    <a:pt x="10102" y="12442"/>
                    <a:pt x="9851" y="12043"/>
                    <a:pt x="9722" y="11461"/>
                  </a:cubicBezTo>
                  <a:cubicBezTo>
                    <a:pt x="9636" y="11581"/>
                    <a:pt x="9585" y="11633"/>
                    <a:pt x="9551" y="11701"/>
                  </a:cubicBezTo>
                  <a:cubicBezTo>
                    <a:pt x="9311" y="12420"/>
                    <a:pt x="9345" y="13140"/>
                    <a:pt x="9670" y="13825"/>
                  </a:cubicBezTo>
                  <a:cubicBezTo>
                    <a:pt x="9722" y="13893"/>
                    <a:pt x="9807" y="13979"/>
                    <a:pt x="9893" y="14013"/>
                  </a:cubicBezTo>
                  <a:cubicBezTo>
                    <a:pt x="10270" y="14116"/>
                    <a:pt x="10407" y="14253"/>
                    <a:pt x="10407" y="14664"/>
                  </a:cubicBezTo>
                  <a:cubicBezTo>
                    <a:pt x="10424" y="15007"/>
                    <a:pt x="10321" y="15332"/>
                    <a:pt x="9996" y="15469"/>
                  </a:cubicBezTo>
                  <a:cubicBezTo>
                    <a:pt x="9965" y="15479"/>
                    <a:pt x="9929" y="15484"/>
                    <a:pt x="9891" y="15484"/>
                  </a:cubicBezTo>
                  <a:cubicBezTo>
                    <a:pt x="9742" y="15484"/>
                    <a:pt x="9557" y="15410"/>
                    <a:pt x="9448" y="15315"/>
                  </a:cubicBezTo>
                  <a:cubicBezTo>
                    <a:pt x="9225" y="15144"/>
                    <a:pt x="9208" y="14664"/>
                    <a:pt x="9414" y="14407"/>
                  </a:cubicBezTo>
                  <a:cubicBezTo>
                    <a:pt x="9551" y="14219"/>
                    <a:pt x="9533" y="14082"/>
                    <a:pt x="9448" y="13893"/>
                  </a:cubicBezTo>
                  <a:cubicBezTo>
                    <a:pt x="9174" y="13311"/>
                    <a:pt x="9122" y="12677"/>
                    <a:pt x="9225" y="11992"/>
                  </a:cubicBezTo>
                  <a:lnTo>
                    <a:pt x="9225" y="11992"/>
                  </a:lnTo>
                  <a:cubicBezTo>
                    <a:pt x="9105" y="12078"/>
                    <a:pt x="9037" y="12129"/>
                    <a:pt x="8951" y="12181"/>
                  </a:cubicBezTo>
                  <a:cubicBezTo>
                    <a:pt x="8591" y="12352"/>
                    <a:pt x="8249" y="12557"/>
                    <a:pt x="7872" y="12677"/>
                  </a:cubicBezTo>
                  <a:cubicBezTo>
                    <a:pt x="7495" y="12797"/>
                    <a:pt x="7101" y="12797"/>
                    <a:pt x="6896" y="13243"/>
                  </a:cubicBezTo>
                  <a:cubicBezTo>
                    <a:pt x="6827" y="13380"/>
                    <a:pt x="6570" y="13499"/>
                    <a:pt x="6399" y="13499"/>
                  </a:cubicBezTo>
                  <a:cubicBezTo>
                    <a:pt x="6388" y="13501"/>
                    <a:pt x="6376" y="13501"/>
                    <a:pt x="6364" y="13501"/>
                  </a:cubicBezTo>
                  <a:cubicBezTo>
                    <a:pt x="6210" y="13501"/>
                    <a:pt x="5998" y="13405"/>
                    <a:pt x="5903" y="13294"/>
                  </a:cubicBezTo>
                  <a:cubicBezTo>
                    <a:pt x="5834" y="13174"/>
                    <a:pt x="5834" y="12934"/>
                    <a:pt x="5885" y="12780"/>
                  </a:cubicBezTo>
                  <a:cubicBezTo>
                    <a:pt x="6005" y="12455"/>
                    <a:pt x="6279" y="12283"/>
                    <a:pt x="6622" y="12232"/>
                  </a:cubicBezTo>
                  <a:cubicBezTo>
                    <a:pt x="6644" y="12229"/>
                    <a:pt x="6669" y="12228"/>
                    <a:pt x="6694" y="12228"/>
                  </a:cubicBezTo>
                  <a:cubicBezTo>
                    <a:pt x="6827" y="12228"/>
                    <a:pt x="6993" y="12266"/>
                    <a:pt x="7050" y="12352"/>
                  </a:cubicBezTo>
                  <a:cubicBezTo>
                    <a:pt x="7139" y="12507"/>
                    <a:pt x="7249" y="12547"/>
                    <a:pt x="7371" y="12547"/>
                  </a:cubicBezTo>
                  <a:cubicBezTo>
                    <a:pt x="7438" y="12547"/>
                    <a:pt x="7508" y="12535"/>
                    <a:pt x="7581" y="12523"/>
                  </a:cubicBezTo>
                  <a:cubicBezTo>
                    <a:pt x="8335" y="12386"/>
                    <a:pt x="8951" y="12026"/>
                    <a:pt x="9414" y="11341"/>
                  </a:cubicBezTo>
                  <a:lnTo>
                    <a:pt x="9414" y="11341"/>
                  </a:lnTo>
                  <a:cubicBezTo>
                    <a:pt x="9232" y="11383"/>
                    <a:pt x="9056" y="11410"/>
                    <a:pt x="8891" y="11410"/>
                  </a:cubicBezTo>
                  <a:cubicBezTo>
                    <a:pt x="8509" y="11410"/>
                    <a:pt x="8188" y="11265"/>
                    <a:pt x="8009" y="10810"/>
                  </a:cubicBezTo>
                  <a:cubicBezTo>
                    <a:pt x="7838" y="10365"/>
                    <a:pt x="7941" y="10160"/>
                    <a:pt x="8591" y="9543"/>
                  </a:cubicBezTo>
                  <a:cubicBezTo>
                    <a:pt x="8472" y="9526"/>
                    <a:pt x="8386" y="9492"/>
                    <a:pt x="8283" y="9492"/>
                  </a:cubicBezTo>
                  <a:cubicBezTo>
                    <a:pt x="7598" y="9509"/>
                    <a:pt x="6999" y="9731"/>
                    <a:pt x="6468" y="10177"/>
                  </a:cubicBezTo>
                  <a:cubicBezTo>
                    <a:pt x="6331" y="10297"/>
                    <a:pt x="6211" y="10417"/>
                    <a:pt x="6279" y="10639"/>
                  </a:cubicBezTo>
                  <a:cubicBezTo>
                    <a:pt x="6314" y="10759"/>
                    <a:pt x="6228" y="10930"/>
                    <a:pt x="6125" y="11033"/>
                  </a:cubicBezTo>
                  <a:cubicBezTo>
                    <a:pt x="5954" y="11205"/>
                    <a:pt x="5730" y="11306"/>
                    <a:pt x="5497" y="11306"/>
                  </a:cubicBezTo>
                  <a:cubicBezTo>
                    <a:pt x="5404" y="11306"/>
                    <a:pt x="5310" y="11290"/>
                    <a:pt x="5217" y="11256"/>
                  </a:cubicBezTo>
                  <a:cubicBezTo>
                    <a:pt x="5046" y="11187"/>
                    <a:pt x="4841" y="10999"/>
                    <a:pt x="4824" y="10862"/>
                  </a:cubicBezTo>
                  <a:cubicBezTo>
                    <a:pt x="4806" y="10691"/>
                    <a:pt x="4926" y="10417"/>
                    <a:pt x="5080" y="10331"/>
                  </a:cubicBezTo>
                  <a:cubicBezTo>
                    <a:pt x="5220" y="10242"/>
                    <a:pt x="5405" y="10191"/>
                    <a:pt x="5576" y="10191"/>
                  </a:cubicBezTo>
                  <a:cubicBezTo>
                    <a:pt x="5636" y="10191"/>
                    <a:pt x="5695" y="10198"/>
                    <a:pt x="5748" y="10211"/>
                  </a:cubicBezTo>
                  <a:cubicBezTo>
                    <a:pt x="5795" y="10222"/>
                    <a:pt x="5836" y="10227"/>
                    <a:pt x="5872" y="10227"/>
                  </a:cubicBezTo>
                  <a:cubicBezTo>
                    <a:pt x="6011" y="10227"/>
                    <a:pt x="6093" y="10159"/>
                    <a:pt x="6228" y="10091"/>
                  </a:cubicBezTo>
                  <a:cubicBezTo>
                    <a:pt x="6656" y="9817"/>
                    <a:pt x="7119" y="9594"/>
                    <a:pt x="7564" y="9372"/>
                  </a:cubicBezTo>
                  <a:cubicBezTo>
                    <a:pt x="7667" y="9320"/>
                    <a:pt x="7804" y="9320"/>
                    <a:pt x="7923" y="9303"/>
                  </a:cubicBezTo>
                  <a:cubicBezTo>
                    <a:pt x="7341" y="8824"/>
                    <a:pt x="6896" y="8344"/>
                    <a:pt x="6622" y="7710"/>
                  </a:cubicBezTo>
                  <a:cubicBezTo>
                    <a:pt x="6588" y="7625"/>
                    <a:pt x="6451" y="7573"/>
                    <a:pt x="6365" y="7556"/>
                  </a:cubicBezTo>
                  <a:cubicBezTo>
                    <a:pt x="6057" y="7488"/>
                    <a:pt x="5800" y="7351"/>
                    <a:pt x="5663" y="7060"/>
                  </a:cubicBezTo>
                  <a:cubicBezTo>
                    <a:pt x="5474" y="6700"/>
                    <a:pt x="5714" y="6323"/>
                    <a:pt x="6125" y="6323"/>
                  </a:cubicBezTo>
                  <a:cubicBezTo>
                    <a:pt x="6485" y="6340"/>
                    <a:pt x="6879" y="6597"/>
                    <a:pt x="6982" y="6940"/>
                  </a:cubicBezTo>
                  <a:cubicBezTo>
                    <a:pt x="7016" y="7060"/>
                    <a:pt x="7050" y="7248"/>
                    <a:pt x="6982" y="7299"/>
                  </a:cubicBezTo>
                  <a:cubicBezTo>
                    <a:pt x="6759" y="7522"/>
                    <a:pt x="6879" y="7710"/>
                    <a:pt x="6982" y="7916"/>
                  </a:cubicBezTo>
                  <a:cubicBezTo>
                    <a:pt x="7358" y="8567"/>
                    <a:pt x="7872" y="9046"/>
                    <a:pt x="8660" y="9252"/>
                  </a:cubicBezTo>
                  <a:cubicBezTo>
                    <a:pt x="8317" y="8738"/>
                    <a:pt x="8198" y="8207"/>
                    <a:pt x="8677" y="7779"/>
                  </a:cubicBezTo>
                  <a:cubicBezTo>
                    <a:pt x="8867" y="7616"/>
                    <a:pt x="9058" y="7547"/>
                    <a:pt x="9245" y="7547"/>
                  </a:cubicBezTo>
                  <a:cubicBezTo>
                    <a:pt x="9529" y="7547"/>
                    <a:pt x="9806" y="7706"/>
                    <a:pt x="10064" y="7933"/>
                  </a:cubicBezTo>
                  <a:cubicBezTo>
                    <a:pt x="10099" y="7916"/>
                    <a:pt x="10116" y="7899"/>
                    <a:pt x="10150" y="7882"/>
                  </a:cubicBezTo>
                  <a:cubicBezTo>
                    <a:pt x="10064" y="7659"/>
                    <a:pt x="9996" y="7419"/>
                    <a:pt x="9893" y="7214"/>
                  </a:cubicBezTo>
                  <a:cubicBezTo>
                    <a:pt x="9636" y="6700"/>
                    <a:pt x="9277" y="6306"/>
                    <a:pt x="8763" y="6049"/>
                  </a:cubicBezTo>
                  <a:cubicBezTo>
                    <a:pt x="8707" y="6016"/>
                    <a:pt x="8622" y="5989"/>
                    <a:pt x="8551" y="5989"/>
                  </a:cubicBezTo>
                  <a:cubicBezTo>
                    <a:pt x="8513" y="5989"/>
                    <a:pt x="8478" y="5997"/>
                    <a:pt x="8454" y="6015"/>
                  </a:cubicBezTo>
                  <a:cubicBezTo>
                    <a:pt x="8348" y="6086"/>
                    <a:pt x="8252" y="6116"/>
                    <a:pt x="8163" y="6116"/>
                  </a:cubicBezTo>
                  <a:cubicBezTo>
                    <a:pt x="7995" y="6116"/>
                    <a:pt x="7853" y="6007"/>
                    <a:pt x="7718" y="5861"/>
                  </a:cubicBezTo>
                  <a:cubicBezTo>
                    <a:pt x="7667" y="5809"/>
                    <a:pt x="7632" y="5775"/>
                    <a:pt x="7598" y="5724"/>
                  </a:cubicBezTo>
                  <a:cubicBezTo>
                    <a:pt x="7427" y="5467"/>
                    <a:pt x="7324" y="5159"/>
                    <a:pt x="7512" y="4902"/>
                  </a:cubicBezTo>
                  <a:cubicBezTo>
                    <a:pt x="7608" y="4775"/>
                    <a:pt x="7835" y="4677"/>
                    <a:pt x="8004" y="4677"/>
                  </a:cubicBezTo>
                  <a:cubicBezTo>
                    <a:pt x="8018" y="4677"/>
                    <a:pt x="8031" y="4678"/>
                    <a:pt x="8043" y="4679"/>
                  </a:cubicBezTo>
                  <a:cubicBezTo>
                    <a:pt x="8369" y="4713"/>
                    <a:pt x="8574" y="4987"/>
                    <a:pt x="8591" y="5296"/>
                  </a:cubicBezTo>
                  <a:cubicBezTo>
                    <a:pt x="8591" y="5638"/>
                    <a:pt x="8797" y="5724"/>
                    <a:pt x="9002" y="5912"/>
                  </a:cubicBezTo>
                  <a:cubicBezTo>
                    <a:pt x="9448" y="6289"/>
                    <a:pt x="9825" y="6717"/>
                    <a:pt x="10219" y="7128"/>
                  </a:cubicBezTo>
                  <a:cubicBezTo>
                    <a:pt x="10287" y="6957"/>
                    <a:pt x="10356" y="6700"/>
                    <a:pt x="10493" y="6494"/>
                  </a:cubicBezTo>
                  <a:cubicBezTo>
                    <a:pt x="10698" y="6152"/>
                    <a:pt x="10972" y="5844"/>
                    <a:pt x="11212" y="5501"/>
                  </a:cubicBezTo>
                  <a:cubicBezTo>
                    <a:pt x="11280" y="5415"/>
                    <a:pt x="11298" y="5296"/>
                    <a:pt x="11315" y="5193"/>
                  </a:cubicBezTo>
                  <a:cubicBezTo>
                    <a:pt x="11400" y="4919"/>
                    <a:pt x="11417" y="4628"/>
                    <a:pt x="11537" y="4405"/>
                  </a:cubicBezTo>
                  <a:cubicBezTo>
                    <a:pt x="11595" y="4303"/>
                    <a:pt x="11814" y="4226"/>
                    <a:pt x="11973" y="4226"/>
                  </a:cubicBezTo>
                  <a:close/>
                  <a:moveTo>
                    <a:pt x="13490" y="14647"/>
                  </a:moveTo>
                  <a:lnTo>
                    <a:pt x="13490" y="14647"/>
                  </a:lnTo>
                  <a:cubicBezTo>
                    <a:pt x="13524" y="14698"/>
                    <a:pt x="13558" y="14733"/>
                    <a:pt x="13575" y="14750"/>
                  </a:cubicBezTo>
                  <a:cubicBezTo>
                    <a:pt x="13935" y="16017"/>
                    <a:pt x="14141" y="17302"/>
                    <a:pt x="13421" y="18518"/>
                  </a:cubicBezTo>
                  <a:cubicBezTo>
                    <a:pt x="13250" y="18826"/>
                    <a:pt x="13044" y="19117"/>
                    <a:pt x="12822" y="19391"/>
                  </a:cubicBezTo>
                  <a:cubicBezTo>
                    <a:pt x="12753" y="19494"/>
                    <a:pt x="12582" y="19528"/>
                    <a:pt x="12411" y="19545"/>
                  </a:cubicBezTo>
                  <a:cubicBezTo>
                    <a:pt x="12976" y="18843"/>
                    <a:pt x="13507" y="18124"/>
                    <a:pt x="13575" y="17233"/>
                  </a:cubicBezTo>
                  <a:cubicBezTo>
                    <a:pt x="13644" y="16394"/>
                    <a:pt x="13524" y="15538"/>
                    <a:pt x="13490" y="14647"/>
                  </a:cubicBezTo>
                  <a:close/>
                  <a:moveTo>
                    <a:pt x="9499" y="18826"/>
                  </a:moveTo>
                  <a:lnTo>
                    <a:pt x="9499" y="18826"/>
                  </a:lnTo>
                  <a:cubicBezTo>
                    <a:pt x="9956" y="19497"/>
                    <a:pt x="10591" y="19684"/>
                    <a:pt x="11298" y="19684"/>
                  </a:cubicBezTo>
                  <a:cubicBezTo>
                    <a:pt x="11493" y="19684"/>
                    <a:pt x="11693" y="19670"/>
                    <a:pt x="11897" y="19648"/>
                  </a:cubicBezTo>
                  <a:lnTo>
                    <a:pt x="11897" y="19648"/>
                  </a:lnTo>
                  <a:cubicBezTo>
                    <a:pt x="11758" y="19836"/>
                    <a:pt x="11482" y="19927"/>
                    <a:pt x="11151" y="19927"/>
                  </a:cubicBezTo>
                  <a:cubicBezTo>
                    <a:pt x="10910" y="19927"/>
                    <a:pt x="10640" y="19879"/>
                    <a:pt x="10373" y="19785"/>
                  </a:cubicBezTo>
                  <a:cubicBezTo>
                    <a:pt x="9773" y="19580"/>
                    <a:pt x="9465" y="19288"/>
                    <a:pt x="9499" y="18826"/>
                  </a:cubicBezTo>
                  <a:close/>
                  <a:moveTo>
                    <a:pt x="14243" y="0"/>
                  </a:moveTo>
                  <a:cubicBezTo>
                    <a:pt x="13637" y="0"/>
                    <a:pt x="13040" y="196"/>
                    <a:pt x="12548" y="603"/>
                  </a:cubicBezTo>
                  <a:cubicBezTo>
                    <a:pt x="12034" y="1031"/>
                    <a:pt x="11572" y="1579"/>
                    <a:pt x="11212" y="2144"/>
                  </a:cubicBezTo>
                  <a:cubicBezTo>
                    <a:pt x="10493" y="3275"/>
                    <a:pt x="10287" y="4559"/>
                    <a:pt x="10219" y="5878"/>
                  </a:cubicBezTo>
                  <a:cubicBezTo>
                    <a:pt x="10219" y="5946"/>
                    <a:pt x="10236" y="6032"/>
                    <a:pt x="10219" y="6118"/>
                  </a:cubicBezTo>
                  <a:cubicBezTo>
                    <a:pt x="10184" y="6186"/>
                    <a:pt x="10133" y="6238"/>
                    <a:pt x="10081" y="6289"/>
                  </a:cubicBezTo>
                  <a:cubicBezTo>
                    <a:pt x="10030" y="6255"/>
                    <a:pt x="9944" y="6203"/>
                    <a:pt x="9910" y="6152"/>
                  </a:cubicBezTo>
                  <a:cubicBezTo>
                    <a:pt x="9876" y="6083"/>
                    <a:pt x="9876" y="5998"/>
                    <a:pt x="9859" y="5929"/>
                  </a:cubicBezTo>
                  <a:cubicBezTo>
                    <a:pt x="9362" y="4234"/>
                    <a:pt x="8626" y="2726"/>
                    <a:pt x="7101" y="1682"/>
                  </a:cubicBezTo>
                  <a:cubicBezTo>
                    <a:pt x="6473" y="1245"/>
                    <a:pt x="5853" y="1018"/>
                    <a:pt x="5238" y="1018"/>
                  </a:cubicBezTo>
                  <a:cubicBezTo>
                    <a:pt x="4646" y="1018"/>
                    <a:pt x="4058" y="1228"/>
                    <a:pt x="3470" y="1665"/>
                  </a:cubicBezTo>
                  <a:cubicBezTo>
                    <a:pt x="2528" y="2350"/>
                    <a:pt x="1843" y="3651"/>
                    <a:pt x="2391" y="5022"/>
                  </a:cubicBezTo>
                  <a:cubicBezTo>
                    <a:pt x="2717" y="5792"/>
                    <a:pt x="3145" y="6494"/>
                    <a:pt x="3779" y="7077"/>
                  </a:cubicBezTo>
                  <a:cubicBezTo>
                    <a:pt x="4652" y="7899"/>
                    <a:pt x="5680" y="8447"/>
                    <a:pt x="6793" y="8858"/>
                  </a:cubicBezTo>
                  <a:cubicBezTo>
                    <a:pt x="6896" y="8892"/>
                    <a:pt x="6947" y="8995"/>
                    <a:pt x="7033" y="9081"/>
                  </a:cubicBezTo>
                  <a:cubicBezTo>
                    <a:pt x="6930" y="9115"/>
                    <a:pt x="6844" y="9183"/>
                    <a:pt x="6742" y="9183"/>
                  </a:cubicBezTo>
                  <a:cubicBezTo>
                    <a:pt x="6609" y="9188"/>
                    <a:pt x="6475" y="9189"/>
                    <a:pt x="6341" y="9189"/>
                  </a:cubicBezTo>
                  <a:cubicBezTo>
                    <a:pt x="6207" y="9189"/>
                    <a:pt x="6072" y="9188"/>
                    <a:pt x="5937" y="9188"/>
                  </a:cubicBezTo>
                  <a:cubicBezTo>
                    <a:pt x="5667" y="9188"/>
                    <a:pt x="5397" y="9192"/>
                    <a:pt x="5132" y="9218"/>
                  </a:cubicBezTo>
                  <a:cubicBezTo>
                    <a:pt x="3727" y="9338"/>
                    <a:pt x="2460" y="9783"/>
                    <a:pt x="1398" y="10742"/>
                  </a:cubicBezTo>
                  <a:cubicBezTo>
                    <a:pt x="1004" y="11102"/>
                    <a:pt x="679" y="11513"/>
                    <a:pt x="525" y="12026"/>
                  </a:cubicBezTo>
                  <a:cubicBezTo>
                    <a:pt x="0" y="13774"/>
                    <a:pt x="1230" y="16008"/>
                    <a:pt x="3338" y="16008"/>
                  </a:cubicBezTo>
                  <a:cubicBezTo>
                    <a:pt x="3502" y="16008"/>
                    <a:pt x="3672" y="15994"/>
                    <a:pt x="3847" y="15966"/>
                  </a:cubicBezTo>
                  <a:cubicBezTo>
                    <a:pt x="5080" y="15760"/>
                    <a:pt x="6159" y="15264"/>
                    <a:pt x="7084" y="14441"/>
                  </a:cubicBezTo>
                  <a:cubicBezTo>
                    <a:pt x="7581" y="13979"/>
                    <a:pt x="8009" y="13465"/>
                    <a:pt x="8472" y="12968"/>
                  </a:cubicBezTo>
                  <a:cubicBezTo>
                    <a:pt x="8540" y="12900"/>
                    <a:pt x="8643" y="12866"/>
                    <a:pt x="8728" y="12814"/>
                  </a:cubicBezTo>
                  <a:cubicBezTo>
                    <a:pt x="8746" y="12917"/>
                    <a:pt x="8780" y="13020"/>
                    <a:pt x="8763" y="13123"/>
                  </a:cubicBezTo>
                  <a:cubicBezTo>
                    <a:pt x="8728" y="13260"/>
                    <a:pt x="8660" y="13397"/>
                    <a:pt x="8609" y="13534"/>
                  </a:cubicBezTo>
                  <a:cubicBezTo>
                    <a:pt x="8078" y="15161"/>
                    <a:pt x="7838" y="16788"/>
                    <a:pt x="8506" y="18466"/>
                  </a:cubicBezTo>
                  <a:cubicBezTo>
                    <a:pt x="9024" y="19770"/>
                    <a:pt x="9885" y="20454"/>
                    <a:pt x="11264" y="20454"/>
                  </a:cubicBezTo>
                  <a:cubicBezTo>
                    <a:pt x="11298" y="20454"/>
                    <a:pt x="11332" y="20454"/>
                    <a:pt x="11366" y="20453"/>
                  </a:cubicBezTo>
                  <a:cubicBezTo>
                    <a:pt x="12548" y="20419"/>
                    <a:pt x="13541" y="19956"/>
                    <a:pt x="14038" y="18809"/>
                  </a:cubicBezTo>
                  <a:cubicBezTo>
                    <a:pt x="14449" y="17901"/>
                    <a:pt x="14483" y="16908"/>
                    <a:pt x="14312" y="15931"/>
                  </a:cubicBezTo>
                  <a:cubicBezTo>
                    <a:pt x="14106" y="14767"/>
                    <a:pt x="13593" y="13739"/>
                    <a:pt x="12959" y="12763"/>
                  </a:cubicBezTo>
                  <a:cubicBezTo>
                    <a:pt x="12890" y="12643"/>
                    <a:pt x="12873" y="12489"/>
                    <a:pt x="12839" y="12352"/>
                  </a:cubicBezTo>
                  <a:lnTo>
                    <a:pt x="12839" y="12352"/>
                  </a:lnTo>
                  <a:cubicBezTo>
                    <a:pt x="12959" y="12403"/>
                    <a:pt x="13096" y="12438"/>
                    <a:pt x="13216" y="12506"/>
                  </a:cubicBezTo>
                  <a:cubicBezTo>
                    <a:pt x="13507" y="12712"/>
                    <a:pt x="13781" y="12934"/>
                    <a:pt x="14072" y="13123"/>
                  </a:cubicBezTo>
                  <a:cubicBezTo>
                    <a:pt x="15198" y="13857"/>
                    <a:pt x="16401" y="14342"/>
                    <a:pt x="17756" y="14342"/>
                  </a:cubicBezTo>
                  <a:cubicBezTo>
                    <a:pt x="17824" y="14342"/>
                    <a:pt x="17892" y="14341"/>
                    <a:pt x="17960" y="14339"/>
                  </a:cubicBezTo>
                  <a:cubicBezTo>
                    <a:pt x="19501" y="14287"/>
                    <a:pt x="20341" y="13722"/>
                    <a:pt x="20906" y="12283"/>
                  </a:cubicBezTo>
                  <a:cubicBezTo>
                    <a:pt x="21334" y="11187"/>
                    <a:pt x="20957" y="9766"/>
                    <a:pt x="20049" y="9046"/>
                  </a:cubicBezTo>
                  <a:cubicBezTo>
                    <a:pt x="19279" y="8464"/>
                    <a:pt x="18405" y="8139"/>
                    <a:pt x="17446" y="8019"/>
                  </a:cubicBezTo>
                  <a:cubicBezTo>
                    <a:pt x="17157" y="7984"/>
                    <a:pt x="16870" y="7968"/>
                    <a:pt x="16584" y="7968"/>
                  </a:cubicBezTo>
                  <a:cubicBezTo>
                    <a:pt x="15738" y="7968"/>
                    <a:pt x="14909" y="8109"/>
                    <a:pt x="14089" y="8327"/>
                  </a:cubicBezTo>
                  <a:cubicBezTo>
                    <a:pt x="14004" y="8361"/>
                    <a:pt x="13935" y="8396"/>
                    <a:pt x="13849" y="8396"/>
                  </a:cubicBezTo>
                  <a:cubicBezTo>
                    <a:pt x="13798" y="8396"/>
                    <a:pt x="13712" y="8361"/>
                    <a:pt x="13661" y="8310"/>
                  </a:cubicBezTo>
                  <a:cubicBezTo>
                    <a:pt x="13644" y="8276"/>
                    <a:pt x="13695" y="8173"/>
                    <a:pt x="13730" y="8139"/>
                  </a:cubicBezTo>
                  <a:cubicBezTo>
                    <a:pt x="13798" y="8070"/>
                    <a:pt x="13884" y="8036"/>
                    <a:pt x="13952" y="7984"/>
                  </a:cubicBezTo>
                  <a:cubicBezTo>
                    <a:pt x="14997" y="7282"/>
                    <a:pt x="15939" y="6460"/>
                    <a:pt x="16641" y="5398"/>
                  </a:cubicBezTo>
                  <a:cubicBezTo>
                    <a:pt x="16830" y="4850"/>
                    <a:pt x="17052" y="4302"/>
                    <a:pt x="17206" y="3754"/>
                  </a:cubicBezTo>
                  <a:cubicBezTo>
                    <a:pt x="17515" y="2589"/>
                    <a:pt x="17206" y="1613"/>
                    <a:pt x="16299" y="808"/>
                  </a:cubicBezTo>
                  <a:cubicBezTo>
                    <a:pt x="15703" y="278"/>
                    <a:pt x="14966" y="0"/>
                    <a:pt x="1424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2" name="Google Shape;5222;p43"/>
            <p:cNvSpPr/>
            <p:nvPr/>
          </p:nvSpPr>
          <p:spPr>
            <a:xfrm>
              <a:off x="4902700" y="4312525"/>
              <a:ext cx="119050" cy="115175"/>
            </a:xfrm>
            <a:custGeom>
              <a:avLst/>
              <a:gdLst/>
              <a:ahLst/>
              <a:cxnLst/>
              <a:rect l="l" t="t" r="r" b="b"/>
              <a:pathLst>
                <a:path w="4762" h="4607" extrusionOk="0">
                  <a:moveTo>
                    <a:pt x="3168" y="0"/>
                  </a:moveTo>
                  <a:cubicBezTo>
                    <a:pt x="2974" y="0"/>
                    <a:pt x="2804" y="123"/>
                    <a:pt x="2621" y="382"/>
                  </a:cubicBezTo>
                  <a:cubicBezTo>
                    <a:pt x="2535" y="485"/>
                    <a:pt x="2484" y="622"/>
                    <a:pt x="2415" y="742"/>
                  </a:cubicBezTo>
                  <a:cubicBezTo>
                    <a:pt x="2334" y="886"/>
                    <a:pt x="2258" y="959"/>
                    <a:pt x="2172" y="959"/>
                  </a:cubicBezTo>
                  <a:cubicBezTo>
                    <a:pt x="2094" y="959"/>
                    <a:pt x="2007" y="898"/>
                    <a:pt x="1901" y="776"/>
                  </a:cubicBezTo>
                  <a:cubicBezTo>
                    <a:pt x="1764" y="639"/>
                    <a:pt x="1610" y="485"/>
                    <a:pt x="1456" y="365"/>
                  </a:cubicBezTo>
                  <a:cubicBezTo>
                    <a:pt x="1332" y="278"/>
                    <a:pt x="1218" y="237"/>
                    <a:pt x="1107" y="237"/>
                  </a:cubicBezTo>
                  <a:cubicBezTo>
                    <a:pt x="955" y="237"/>
                    <a:pt x="809" y="313"/>
                    <a:pt x="651" y="451"/>
                  </a:cubicBezTo>
                  <a:cubicBezTo>
                    <a:pt x="394" y="691"/>
                    <a:pt x="445" y="947"/>
                    <a:pt x="582" y="1187"/>
                  </a:cubicBezTo>
                  <a:cubicBezTo>
                    <a:pt x="685" y="1358"/>
                    <a:pt x="805" y="1495"/>
                    <a:pt x="942" y="1650"/>
                  </a:cubicBezTo>
                  <a:cubicBezTo>
                    <a:pt x="1182" y="1889"/>
                    <a:pt x="1148" y="2026"/>
                    <a:pt x="839" y="2181"/>
                  </a:cubicBezTo>
                  <a:cubicBezTo>
                    <a:pt x="634" y="2283"/>
                    <a:pt x="428" y="2386"/>
                    <a:pt x="240" y="2523"/>
                  </a:cubicBezTo>
                  <a:cubicBezTo>
                    <a:pt x="34" y="2694"/>
                    <a:pt x="0" y="2917"/>
                    <a:pt x="120" y="3191"/>
                  </a:cubicBezTo>
                  <a:cubicBezTo>
                    <a:pt x="225" y="3430"/>
                    <a:pt x="368" y="3578"/>
                    <a:pt x="596" y="3578"/>
                  </a:cubicBezTo>
                  <a:cubicBezTo>
                    <a:pt x="630" y="3578"/>
                    <a:pt x="665" y="3574"/>
                    <a:pt x="702" y="3568"/>
                  </a:cubicBezTo>
                  <a:cubicBezTo>
                    <a:pt x="925" y="3516"/>
                    <a:pt x="1148" y="3431"/>
                    <a:pt x="1370" y="3345"/>
                  </a:cubicBezTo>
                  <a:cubicBezTo>
                    <a:pt x="1468" y="3302"/>
                    <a:pt x="1548" y="3279"/>
                    <a:pt x="1613" y="3279"/>
                  </a:cubicBezTo>
                  <a:cubicBezTo>
                    <a:pt x="1753" y="3279"/>
                    <a:pt x="1821" y="3385"/>
                    <a:pt x="1833" y="3619"/>
                  </a:cubicBezTo>
                  <a:cubicBezTo>
                    <a:pt x="1850" y="3773"/>
                    <a:pt x="1867" y="3945"/>
                    <a:pt x="1918" y="4082"/>
                  </a:cubicBezTo>
                  <a:cubicBezTo>
                    <a:pt x="2021" y="4464"/>
                    <a:pt x="2162" y="4607"/>
                    <a:pt x="2460" y="4607"/>
                  </a:cubicBezTo>
                  <a:cubicBezTo>
                    <a:pt x="2509" y="4607"/>
                    <a:pt x="2563" y="4603"/>
                    <a:pt x="2621" y="4595"/>
                  </a:cubicBezTo>
                  <a:cubicBezTo>
                    <a:pt x="2980" y="4561"/>
                    <a:pt x="3134" y="4373"/>
                    <a:pt x="3152" y="3945"/>
                  </a:cubicBezTo>
                  <a:cubicBezTo>
                    <a:pt x="3152" y="3773"/>
                    <a:pt x="3134" y="3602"/>
                    <a:pt x="3117" y="3431"/>
                  </a:cubicBezTo>
                  <a:cubicBezTo>
                    <a:pt x="3089" y="3187"/>
                    <a:pt x="3168" y="3076"/>
                    <a:pt x="3365" y="3076"/>
                  </a:cubicBezTo>
                  <a:cubicBezTo>
                    <a:pt x="3403" y="3076"/>
                    <a:pt x="3446" y="3080"/>
                    <a:pt x="3494" y="3088"/>
                  </a:cubicBezTo>
                  <a:cubicBezTo>
                    <a:pt x="3700" y="3140"/>
                    <a:pt x="3922" y="3174"/>
                    <a:pt x="4128" y="3174"/>
                  </a:cubicBezTo>
                  <a:cubicBezTo>
                    <a:pt x="4419" y="3174"/>
                    <a:pt x="4624" y="3054"/>
                    <a:pt x="4693" y="2729"/>
                  </a:cubicBezTo>
                  <a:cubicBezTo>
                    <a:pt x="4761" y="2403"/>
                    <a:pt x="4693" y="2163"/>
                    <a:pt x="4385" y="2026"/>
                  </a:cubicBezTo>
                  <a:cubicBezTo>
                    <a:pt x="4231" y="1958"/>
                    <a:pt x="4059" y="1889"/>
                    <a:pt x="3905" y="1872"/>
                  </a:cubicBezTo>
                  <a:cubicBezTo>
                    <a:pt x="3391" y="1770"/>
                    <a:pt x="3357" y="1701"/>
                    <a:pt x="3614" y="1256"/>
                  </a:cubicBezTo>
                  <a:cubicBezTo>
                    <a:pt x="3648" y="1187"/>
                    <a:pt x="3700" y="1119"/>
                    <a:pt x="3734" y="1033"/>
                  </a:cubicBezTo>
                  <a:cubicBezTo>
                    <a:pt x="3939" y="605"/>
                    <a:pt x="3871" y="331"/>
                    <a:pt x="3545" y="125"/>
                  </a:cubicBezTo>
                  <a:cubicBezTo>
                    <a:pt x="3406" y="43"/>
                    <a:pt x="3283" y="0"/>
                    <a:pt x="31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3" name="Google Shape;5223;p43"/>
            <p:cNvSpPr/>
            <p:nvPr/>
          </p:nvSpPr>
          <p:spPr>
            <a:xfrm>
              <a:off x="4889425" y="4247575"/>
              <a:ext cx="21000" cy="19700"/>
            </a:xfrm>
            <a:custGeom>
              <a:avLst/>
              <a:gdLst/>
              <a:ahLst/>
              <a:cxnLst/>
              <a:rect l="l" t="t" r="r" b="b"/>
              <a:pathLst>
                <a:path w="840" h="788" extrusionOk="0">
                  <a:moveTo>
                    <a:pt x="373" y="0"/>
                  </a:moveTo>
                  <a:cubicBezTo>
                    <a:pt x="291" y="0"/>
                    <a:pt x="200" y="23"/>
                    <a:pt x="154" y="69"/>
                  </a:cubicBezTo>
                  <a:cubicBezTo>
                    <a:pt x="0" y="206"/>
                    <a:pt x="171" y="600"/>
                    <a:pt x="480" y="788"/>
                  </a:cubicBezTo>
                  <a:cubicBezTo>
                    <a:pt x="514" y="788"/>
                    <a:pt x="651" y="788"/>
                    <a:pt x="702" y="737"/>
                  </a:cubicBezTo>
                  <a:cubicBezTo>
                    <a:pt x="839" y="548"/>
                    <a:pt x="702" y="120"/>
                    <a:pt x="480" y="17"/>
                  </a:cubicBezTo>
                  <a:cubicBezTo>
                    <a:pt x="451" y="6"/>
                    <a:pt x="413"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4" name="Google Shape;5224;p43"/>
            <p:cNvSpPr/>
            <p:nvPr/>
          </p:nvSpPr>
          <p:spPr>
            <a:xfrm>
              <a:off x="5064550" y="4415375"/>
              <a:ext cx="20575" cy="14625"/>
            </a:xfrm>
            <a:custGeom>
              <a:avLst/>
              <a:gdLst/>
              <a:ahLst/>
              <a:cxnLst/>
              <a:rect l="l" t="t" r="r" b="b"/>
              <a:pathLst>
                <a:path w="823" h="585" extrusionOk="0">
                  <a:moveTo>
                    <a:pt x="358" y="1"/>
                  </a:moveTo>
                  <a:cubicBezTo>
                    <a:pt x="239" y="1"/>
                    <a:pt x="113" y="19"/>
                    <a:pt x="0" y="19"/>
                  </a:cubicBezTo>
                  <a:cubicBezTo>
                    <a:pt x="69" y="190"/>
                    <a:pt x="137" y="362"/>
                    <a:pt x="240" y="584"/>
                  </a:cubicBezTo>
                  <a:cubicBezTo>
                    <a:pt x="480" y="533"/>
                    <a:pt x="651" y="499"/>
                    <a:pt x="822" y="464"/>
                  </a:cubicBezTo>
                  <a:cubicBezTo>
                    <a:pt x="737" y="310"/>
                    <a:pt x="702" y="88"/>
                    <a:pt x="582" y="36"/>
                  </a:cubicBezTo>
                  <a:cubicBezTo>
                    <a:pt x="514" y="9"/>
                    <a:pt x="437" y="1"/>
                    <a:pt x="35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5" name="Google Shape;5225;p43"/>
            <p:cNvSpPr/>
            <p:nvPr/>
          </p:nvSpPr>
          <p:spPr>
            <a:xfrm>
              <a:off x="4851750" y="4436675"/>
              <a:ext cx="19700" cy="17725"/>
            </a:xfrm>
            <a:custGeom>
              <a:avLst/>
              <a:gdLst/>
              <a:ahLst/>
              <a:cxnLst/>
              <a:rect l="l" t="t" r="r" b="b"/>
              <a:pathLst>
                <a:path w="788" h="709" extrusionOk="0">
                  <a:moveTo>
                    <a:pt x="648" y="1"/>
                  </a:moveTo>
                  <a:cubicBezTo>
                    <a:pt x="376" y="1"/>
                    <a:pt x="173" y="121"/>
                    <a:pt x="51" y="349"/>
                  </a:cubicBezTo>
                  <a:cubicBezTo>
                    <a:pt x="0" y="417"/>
                    <a:pt x="0" y="554"/>
                    <a:pt x="34" y="606"/>
                  </a:cubicBezTo>
                  <a:cubicBezTo>
                    <a:pt x="86" y="657"/>
                    <a:pt x="206" y="709"/>
                    <a:pt x="291" y="709"/>
                  </a:cubicBezTo>
                  <a:cubicBezTo>
                    <a:pt x="599" y="674"/>
                    <a:pt x="788" y="400"/>
                    <a:pt x="754" y="6"/>
                  </a:cubicBezTo>
                  <a:cubicBezTo>
                    <a:pt x="717" y="2"/>
                    <a:pt x="682" y="1"/>
                    <a:pt x="6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6" name="Google Shape;5226;p43"/>
            <p:cNvSpPr/>
            <p:nvPr/>
          </p:nvSpPr>
          <p:spPr>
            <a:xfrm>
              <a:off x="5074400" y="4355850"/>
              <a:ext cx="23575" cy="13975"/>
            </a:xfrm>
            <a:custGeom>
              <a:avLst/>
              <a:gdLst/>
              <a:ahLst/>
              <a:cxnLst/>
              <a:rect l="l" t="t" r="r" b="b"/>
              <a:pathLst>
                <a:path w="943" h="559" extrusionOk="0">
                  <a:moveTo>
                    <a:pt x="503" y="0"/>
                  </a:moveTo>
                  <a:cubicBezTo>
                    <a:pt x="301" y="0"/>
                    <a:pt x="139" y="116"/>
                    <a:pt x="0" y="311"/>
                  </a:cubicBezTo>
                  <a:cubicBezTo>
                    <a:pt x="141" y="487"/>
                    <a:pt x="298" y="558"/>
                    <a:pt x="460" y="558"/>
                  </a:cubicBezTo>
                  <a:cubicBezTo>
                    <a:pt x="534" y="558"/>
                    <a:pt x="610" y="543"/>
                    <a:pt x="685" y="516"/>
                  </a:cubicBezTo>
                  <a:cubicBezTo>
                    <a:pt x="788" y="499"/>
                    <a:pt x="856" y="345"/>
                    <a:pt x="942" y="259"/>
                  </a:cubicBezTo>
                  <a:cubicBezTo>
                    <a:pt x="856" y="174"/>
                    <a:pt x="771" y="54"/>
                    <a:pt x="651" y="19"/>
                  </a:cubicBezTo>
                  <a:cubicBezTo>
                    <a:pt x="599" y="7"/>
                    <a:pt x="550" y="0"/>
                    <a:pt x="50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7" name="Google Shape;5227;p43"/>
            <p:cNvSpPr/>
            <p:nvPr/>
          </p:nvSpPr>
          <p:spPr>
            <a:xfrm>
              <a:off x="5038425" y="4266100"/>
              <a:ext cx="17575" cy="19075"/>
            </a:xfrm>
            <a:custGeom>
              <a:avLst/>
              <a:gdLst/>
              <a:ahLst/>
              <a:cxnLst/>
              <a:rect l="l" t="t" r="r" b="b"/>
              <a:pathLst>
                <a:path w="703" h="763" extrusionOk="0">
                  <a:moveTo>
                    <a:pt x="457" y="1"/>
                  </a:moveTo>
                  <a:cubicBezTo>
                    <a:pt x="293" y="1"/>
                    <a:pt x="165" y="151"/>
                    <a:pt x="86" y="321"/>
                  </a:cubicBezTo>
                  <a:cubicBezTo>
                    <a:pt x="35" y="424"/>
                    <a:pt x="0" y="629"/>
                    <a:pt x="52" y="715"/>
                  </a:cubicBezTo>
                  <a:cubicBezTo>
                    <a:pt x="76" y="748"/>
                    <a:pt x="115" y="763"/>
                    <a:pt x="163" y="763"/>
                  </a:cubicBezTo>
                  <a:cubicBezTo>
                    <a:pt x="316" y="763"/>
                    <a:pt x="559" y="607"/>
                    <a:pt x="703" y="372"/>
                  </a:cubicBezTo>
                  <a:cubicBezTo>
                    <a:pt x="685" y="304"/>
                    <a:pt x="703" y="98"/>
                    <a:pt x="617" y="47"/>
                  </a:cubicBezTo>
                  <a:cubicBezTo>
                    <a:pt x="561" y="15"/>
                    <a:pt x="507" y="1"/>
                    <a:pt x="45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8" name="Google Shape;5228;p43"/>
            <p:cNvSpPr/>
            <p:nvPr/>
          </p:nvSpPr>
          <p:spPr>
            <a:xfrm>
              <a:off x="4935225" y="4480500"/>
              <a:ext cx="18025" cy="23200"/>
            </a:xfrm>
            <a:custGeom>
              <a:avLst/>
              <a:gdLst/>
              <a:ahLst/>
              <a:cxnLst/>
              <a:rect l="l" t="t" r="r" b="b"/>
              <a:pathLst>
                <a:path w="721" h="928" extrusionOk="0">
                  <a:moveTo>
                    <a:pt x="515" y="0"/>
                  </a:moveTo>
                  <a:cubicBezTo>
                    <a:pt x="155" y="189"/>
                    <a:pt x="1" y="480"/>
                    <a:pt x="138" y="754"/>
                  </a:cubicBezTo>
                  <a:cubicBezTo>
                    <a:pt x="189" y="839"/>
                    <a:pt x="292" y="908"/>
                    <a:pt x="360" y="925"/>
                  </a:cubicBezTo>
                  <a:cubicBezTo>
                    <a:pt x="366" y="927"/>
                    <a:pt x="373" y="927"/>
                    <a:pt x="379" y="927"/>
                  </a:cubicBezTo>
                  <a:cubicBezTo>
                    <a:pt x="446" y="927"/>
                    <a:pt x="535" y="851"/>
                    <a:pt x="566" y="788"/>
                  </a:cubicBezTo>
                  <a:cubicBezTo>
                    <a:pt x="720" y="531"/>
                    <a:pt x="703" y="274"/>
                    <a:pt x="51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9" name="Google Shape;5229;p43"/>
            <p:cNvSpPr/>
            <p:nvPr/>
          </p:nvSpPr>
          <p:spPr>
            <a:xfrm>
              <a:off x="4843600" y="4288250"/>
              <a:ext cx="23150" cy="15900"/>
            </a:xfrm>
            <a:custGeom>
              <a:avLst/>
              <a:gdLst/>
              <a:ahLst/>
              <a:cxnLst/>
              <a:rect l="l" t="t" r="r" b="b"/>
              <a:pathLst>
                <a:path w="926" h="636" extrusionOk="0">
                  <a:moveTo>
                    <a:pt x="634" y="0"/>
                  </a:moveTo>
                  <a:cubicBezTo>
                    <a:pt x="429" y="52"/>
                    <a:pt x="206" y="34"/>
                    <a:pt x="138" y="137"/>
                  </a:cubicBezTo>
                  <a:cubicBezTo>
                    <a:pt x="1" y="360"/>
                    <a:pt x="206" y="531"/>
                    <a:pt x="377" y="617"/>
                  </a:cubicBezTo>
                  <a:cubicBezTo>
                    <a:pt x="419" y="631"/>
                    <a:pt x="465" y="636"/>
                    <a:pt x="514" y="636"/>
                  </a:cubicBezTo>
                  <a:cubicBezTo>
                    <a:pt x="642" y="636"/>
                    <a:pt x="788" y="600"/>
                    <a:pt x="925" y="600"/>
                  </a:cubicBezTo>
                  <a:cubicBezTo>
                    <a:pt x="823" y="411"/>
                    <a:pt x="737" y="240"/>
                    <a:pt x="6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0" name="Google Shape;5230;p43"/>
            <p:cNvSpPr/>
            <p:nvPr/>
          </p:nvSpPr>
          <p:spPr>
            <a:xfrm>
              <a:off x="4826475" y="4384425"/>
              <a:ext cx="21850" cy="14075"/>
            </a:xfrm>
            <a:custGeom>
              <a:avLst/>
              <a:gdLst/>
              <a:ahLst/>
              <a:cxnLst/>
              <a:rect l="l" t="t" r="r" b="b"/>
              <a:pathLst>
                <a:path w="874" h="563" extrusionOk="0">
                  <a:moveTo>
                    <a:pt x="438" y="0"/>
                  </a:moveTo>
                  <a:cubicBezTo>
                    <a:pt x="249" y="0"/>
                    <a:pt x="86" y="78"/>
                    <a:pt x="35" y="212"/>
                  </a:cubicBezTo>
                  <a:cubicBezTo>
                    <a:pt x="1" y="281"/>
                    <a:pt x="35" y="452"/>
                    <a:pt x="103" y="503"/>
                  </a:cubicBezTo>
                  <a:cubicBezTo>
                    <a:pt x="155" y="545"/>
                    <a:pt x="234" y="563"/>
                    <a:pt x="321" y="563"/>
                  </a:cubicBezTo>
                  <a:cubicBezTo>
                    <a:pt x="527" y="563"/>
                    <a:pt x="780" y="464"/>
                    <a:pt x="840" y="332"/>
                  </a:cubicBezTo>
                  <a:cubicBezTo>
                    <a:pt x="874" y="264"/>
                    <a:pt x="823" y="144"/>
                    <a:pt x="823" y="110"/>
                  </a:cubicBezTo>
                  <a:cubicBezTo>
                    <a:pt x="700" y="34"/>
                    <a:pt x="563" y="0"/>
                    <a:pt x="4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1" name="Google Shape;5231;p43"/>
            <p:cNvSpPr/>
            <p:nvPr/>
          </p:nvSpPr>
          <p:spPr>
            <a:xfrm>
              <a:off x="4986625" y="4236000"/>
              <a:ext cx="16275" cy="21450"/>
            </a:xfrm>
            <a:custGeom>
              <a:avLst/>
              <a:gdLst/>
              <a:ahLst/>
              <a:cxnLst/>
              <a:rect l="l" t="t" r="r" b="b"/>
              <a:pathLst>
                <a:path w="651" h="858" extrusionOk="0">
                  <a:moveTo>
                    <a:pt x="531" y="1"/>
                  </a:moveTo>
                  <a:cubicBezTo>
                    <a:pt x="411" y="69"/>
                    <a:pt x="240" y="86"/>
                    <a:pt x="154" y="189"/>
                  </a:cubicBezTo>
                  <a:cubicBezTo>
                    <a:pt x="0" y="395"/>
                    <a:pt x="51" y="823"/>
                    <a:pt x="223" y="857"/>
                  </a:cubicBezTo>
                  <a:cubicBezTo>
                    <a:pt x="325" y="857"/>
                    <a:pt x="462" y="737"/>
                    <a:pt x="651" y="634"/>
                  </a:cubicBezTo>
                  <a:cubicBezTo>
                    <a:pt x="599" y="412"/>
                    <a:pt x="565" y="206"/>
                    <a:pt x="53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2" name="Google Shape;5232;p43"/>
            <p:cNvSpPr/>
            <p:nvPr/>
          </p:nvSpPr>
          <p:spPr>
            <a:xfrm>
              <a:off x="4994750" y="4475350"/>
              <a:ext cx="19725" cy="20700"/>
            </a:xfrm>
            <a:custGeom>
              <a:avLst/>
              <a:gdLst/>
              <a:ahLst/>
              <a:cxnLst/>
              <a:rect l="l" t="t" r="r" b="b"/>
              <a:pathLst>
                <a:path w="789" h="828" extrusionOk="0">
                  <a:moveTo>
                    <a:pt x="326" y="1"/>
                  </a:moveTo>
                  <a:cubicBezTo>
                    <a:pt x="274" y="18"/>
                    <a:pt x="155" y="35"/>
                    <a:pt x="120" y="103"/>
                  </a:cubicBezTo>
                  <a:cubicBezTo>
                    <a:pt x="0" y="275"/>
                    <a:pt x="137" y="737"/>
                    <a:pt x="343" y="823"/>
                  </a:cubicBezTo>
                  <a:cubicBezTo>
                    <a:pt x="358" y="826"/>
                    <a:pt x="374" y="827"/>
                    <a:pt x="392" y="827"/>
                  </a:cubicBezTo>
                  <a:cubicBezTo>
                    <a:pt x="478" y="827"/>
                    <a:pt x="592" y="794"/>
                    <a:pt x="634" y="737"/>
                  </a:cubicBezTo>
                  <a:cubicBezTo>
                    <a:pt x="788" y="549"/>
                    <a:pt x="634" y="172"/>
                    <a:pt x="32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3" name="Google Shape;5233;p43"/>
            <p:cNvSpPr/>
            <p:nvPr/>
          </p:nvSpPr>
          <p:spPr>
            <a:xfrm>
              <a:off x="4699450" y="4116550"/>
              <a:ext cx="535950" cy="525575"/>
            </a:xfrm>
            <a:custGeom>
              <a:avLst/>
              <a:gdLst/>
              <a:ahLst/>
              <a:cxnLst/>
              <a:rect l="l" t="t" r="r" b="b"/>
              <a:pathLst>
                <a:path w="21438" h="21023" extrusionOk="0">
                  <a:moveTo>
                    <a:pt x="14229" y="271"/>
                  </a:moveTo>
                  <a:cubicBezTo>
                    <a:pt x="14953" y="271"/>
                    <a:pt x="15695" y="549"/>
                    <a:pt x="16300" y="1079"/>
                  </a:cubicBezTo>
                  <a:cubicBezTo>
                    <a:pt x="17190" y="1884"/>
                    <a:pt x="17499" y="2860"/>
                    <a:pt x="17190" y="4025"/>
                  </a:cubicBezTo>
                  <a:cubicBezTo>
                    <a:pt x="17036" y="4573"/>
                    <a:pt x="16814" y="5121"/>
                    <a:pt x="16625" y="5669"/>
                  </a:cubicBezTo>
                  <a:cubicBezTo>
                    <a:pt x="15923" y="6731"/>
                    <a:pt x="14981" y="7553"/>
                    <a:pt x="13936" y="8255"/>
                  </a:cubicBezTo>
                  <a:cubicBezTo>
                    <a:pt x="13868" y="8307"/>
                    <a:pt x="13782" y="8341"/>
                    <a:pt x="13714" y="8410"/>
                  </a:cubicBezTo>
                  <a:cubicBezTo>
                    <a:pt x="13679" y="8444"/>
                    <a:pt x="13628" y="8547"/>
                    <a:pt x="13645" y="8581"/>
                  </a:cubicBezTo>
                  <a:cubicBezTo>
                    <a:pt x="13696" y="8632"/>
                    <a:pt x="13782" y="8667"/>
                    <a:pt x="13833" y="8667"/>
                  </a:cubicBezTo>
                  <a:cubicBezTo>
                    <a:pt x="13919" y="8667"/>
                    <a:pt x="13988" y="8632"/>
                    <a:pt x="14073" y="8598"/>
                  </a:cubicBezTo>
                  <a:cubicBezTo>
                    <a:pt x="14887" y="8382"/>
                    <a:pt x="15710" y="8232"/>
                    <a:pt x="16549" y="8232"/>
                  </a:cubicBezTo>
                  <a:cubicBezTo>
                    <a:pt x="16841" y="8232"/>
                    <a:pt x="17134" y="8250"/>
                    <a:pt x="17430" y="8290"/>
                  </a:cubicBezTo>
                  <a:cubicBezTo>
                    <a:pt x="18389" y="8410"/>
                    <a:pt x="19263" y="8735"/>
                    <a:pt x="20033" y="9317"/>
                  </a:cubicBezTo>
                  <a:cubicBezTo>
                    <a:pt x="20941" y="10037"/>
                    <a:pt x="21318" y="11458"/>
                    <a:pt x="20890" y="12554"/>
                  </a:cubicBezTo>
                  <a:cubicBezTo>
                    <a:pt x="20325" y="13993"/>
                    <a:pt x="19485" y="14558"/>
                    <a:pt x="17944" y="14610"/>
                  </a:cubicBezTo>
                  <a:cubicBezTo>
                    <a:pt x="17876" y="14612"/>
                    <a:pt x="17808" y="14613"/>
                    <a:pt x="17740" y="14613"/>
                  </a:cubicBezTo>
                  <a:cubicBezTo>
                    <a:pt x="16385" y="14613"/>
                    <a:pt x="15182" y="14128"/>
                    <a:pt x="14056" y="13394"/>
                  </a:cubicBezTo>
                  <a:cubicBezTo>
                    <a:pt x="13765" y="13205"/>
                    <a:pt x="13491" y="12983"/>
                    <a:pt x="13200" y="12777"/>
                  </a:cubicBezTo>
                  <a:cubicBezTo>
                    <a:pt x="13080" y="12709"/>
                    <a:pt x="12943" y="12674"/>
                    <a:pt x="12823" y="12623"/>
                  </a:cubicBezTo>
                  <a:lnTo>
                    <a:pt x="12823" y="12623"/>
                  </a:lnTo>
                  <a:cubicBezTo>
                    <a:pt x="12874" y="12760"/>
                    <a:pt x="12874" y="12914"/>
                    <a:pt x="12960" y="13034"/>
                  </a:cubicBezTo>
                  <a:cubicBezTo>
                    <a:pt x="13577" y="14010"/>
                    <a:pt x="14090" y="15038"/>
                    <a:pt x="14296" y="16202"/>
                  </a:cubicBezTo>
                  <a:cubicBezTo>
                    <a:pt x="14467" y="17179"/>
                    <a:pt x="14433" y="18172"/>
                    <a:pt x="14022" y="19080"/>
                  </a:cubicBezTo>
                  <a:cubicBezTo>
                    <a:pt x="13525" y="20227"/>
                    <a:pt x="12532" y="20690"/>
                    <a:pt x="11350" y="20724"/>
                  </a:cubicBezTo>
                  <a:cubicBezTo>
                    <a:pt x="11316" y="20725"/>
                    <a:pt x="11282" y="20725"/>
                    <a:pt x="11248" y="20725"/>
                  </a:cubicBezTo>
                  <a:cubicBezTo>
                    <a:pt x="9869" y="20725"/>
                    <a:pt x="9008" y="20041"/>
                    <a:pt x="8490" y="18737"/>
                  </a:cubicBezTo>
                  <a:cubicBezTo>
                    <a:pt x="7822" y="17059"/>
                    <a:pt x="8062" y="15432"/>
                    <a:pt x="8593" y="13805"/>
                  </a:cubicBezTo>
                  <a:cubicBezTo>
                    <a:pt x="8644" y="13668"/>
                    <a:pt x="8712" y="13531"/>
                    <a:pt x="8747" y="13394"/>
                  </a:cubicBezTo>
                  <a:cubicBezTo>
                    <a:pt x="8764" y="13291"/>
                    <a:pt x="8730" y="13188"/>
                    <a:pt x="8712" y="13085"/>
                  </a:cubicBezTo>
                  <a:cubicBezTo>
                    <a:pt x="8627" y="13137"/>
                    <a:pt x="8524" y="13171"/>
                    <a:pt x="8456" y="13239"/>
                  </a:cubicBezTo>
                  <a:cubicBezTo>
                    <a:pt x="7993" y="13736"/>
                    <a:pt x="7565" y="14250"/>
                    <a:pt x="7068" y="14712"/>
                  </a:cubicBezTo>
                  <a:cubicBezTo>
                    <a:pt x="6143" y="15535"/>
                    <a:pt x="5064" y="16031"/>
                    <a:pt x="3831" y="16237"/>
                  </a:cubicBezTo>
                  <a:cubicBezTo>
                    <a:pt x="3656" y="16265"/>
                    <a:pt x="3487" y="16279"/>
                    <a:pt x="3322" y="16279"/>
                  </a:cubicBezTo>
                  <a:cubicBezTo>
                    <a:pt x="1216" y="16279"/>
                    <a:pt x="0" y="14045"/>
                    <a:pt x="509" y="12297"/>
                  </a:cubicBezTo>
                  <a:cubicBezTo>
                    <a:pt x="663" y="11784"/>
                    <a:pt x="988" y="11373"/>
                    <a:pt x="1399" y="11013"/>
                  </a:cubicBezTo>
                  <a:cubicBezTo>
                    <a:pt x="2444" y="10054"/>
                    <a:pt x="3711" y="9609"/>
                    <a:pt x="5116" y="9489"/>
                  </a:cubicBezTo>
                  <a:cubicBezTo>
                    <a:pt x="5381" y="9463"/>
                    <a:pt x="5651" y="9459"/>
                    <a:pt x="5921" y="9459"/>
                  </a:cubicBezTo>
                  <a:cubicBezTo>
                    <a:pt x="6056" y="9459"/>
                    <a:pt x="6191" y="9460"/>
                    <a:pt x="6325" y="9460"/>
                  </a:cubicBezTo>
                  <a:cubicBezTo>
                    <a:pt x="6459" y="9460"/>
                    <a:pt x="6593" y="9459"/>
                    <a:pt x="6726" y="9454"/>
                  </a:cubicBezTo>
                  <a:cubicBezTo>
                    <a:pt x="6828" y="9454"/>
                    <a:pt x="6914" y="9386"/>
                    <a:pt x="7017" y="9352"/>
                  </a:cubicBezTo>
                  <a:cubicBezTo>
                    <a:pt x="6931" y="9266"/>
                    <a:pt x="6880" y="9163"/>
                    <a:pt x="6777" y="9129"/>
                  </a:cubicBezTo>
                  <a:cubicBezTo>
                    <a:pt x="5664" y="8718"/>
                    <a:pt x="4636" y="8170"/>
                    <a:pt x="3763" y="7348"/>
                  </a:cubicBezTo>
                  <a:cubicBezTo>
                    <a:pt x="3129" y="6765"/>
                    <a:pt x="2701" y="6063"/>
                    <a:pt x="2375" y="5293"/>
                  </a:cubicBezTo>
                  <a:cubicBezTo>
                    <a:pt x="1827" y="3922"/>
                    <a:pt x="2512" y="2621"/>
                    <a:pt x="3454" y="1936"/>
                  </a:cubicBezTo>
                  <a:cubicBezTo>
                    <a:pt x="4042" y="1499"/>
                    <a:pt x="4630" y="1289"/>
                    <a:pt x="5222" y="1289"/>
                  </a:cubicBezTo>
                  <a:cubicBezTo>
                    <a:pt x="5837" y="1289"/>
                    <a:pt x="6457" y="1516"/>
                    <a:pt x="7085" y="1953"/>
                  </a:cubicBezTo>
                  <a:cubicBezTo>
                    <a:pt x="8610" y="2997"/>
                    <a:pt x="9346" y="4505"/>
                    <a:pt x="9843" y="6200"/>
                  </a:cubicBezTo>
                  <a:cubicBezTo>
                    <a:pt x="9860" y="6269"/>
                    <a:pt x="9860" y="6354"/>
                    <a:pt x="9894" y="6423"/>
                  </a:cubicBezTo>
                  <a:cubicBezTo>
                    <a:pt x="9928" y="6474"/>
                    <a:pt x="10014" y="6526"/>
                    <a:pt x="10065" y="6560"/>
                  </a:cubicBezTo>
                  <a:cubicBezTo>
                    <a:pt x="10117" y="6509"/>
                    <a:pt x="10168" y="6457"/>
                    <a:pt x="10203" y="6389"/>
                  </a:cubicBezTo>
                  <a:cubicBezTo>
                    <a:pt x="10220" y="6303"/>
                    <a:pt x="10203" y="6217"/>
                    <a:pt x="10203" y="6149"/>
                  </a:cubicBezTo>
                  <a:cubicBezTo>
                    <a:pt x="10271" y="4830"/>
                    <a:pt x="10477" y="3546"/>
                    <a:pt x="11196" y="2415"/>
                  </a:cubicBezTo>
                  <a:cubicBezTo>
                    <a:pt x="11556" y="1850"/>
                    <a:pt x="12018" y="1302"/>
                    <a:pt x="12532" y="874"/>
                  </a:cubicBezTo>
                  <a:cubicBezTo>
                    <a:pt x="13024" y="467"/>
                    <a:pt x="13621" y="271"/>
                    <a:pt x="14229" y="271"/>
                  </a:cubicBezTo>
                  <a:close/>
                  <a:moveTo>
                    <a:pt x="14210" y="0"/>
                  </a:moveTo>
                  <a:cubicBezTo>
                    <a:pt x="13782" y="0"/>
                    <a:pt x="13337" y="120"/>
                    <a:pt x="12926" y="291"/>
                  </a:cubicBezTo>
                  <a:cubicBezTo>
                    <a:pt x="12172" y="600"/>
                    <a:pt x="11641" y="1233"/>
                    <a:pt x="11179" y="1884"/>
                  </a:cubicBezTo>
                  <a:cubicBezTo>
                    <a:pt x="10511" y="2826"/>
                    <a:pt x="10185" y="3905"/>
                    <a:pt x="10031" y="5036"/>
                  </a:cubicBezTo>
                  <a:cubicBezTo>
                    <a:pt x="10014" y="5173"/>
                    <a:pt x="9997" y="5310"/>
                    <a:pt x="9963" y="5447"/>
                  </a:cubicBezTo>
                  <a:cubicBezTo>
                    <a:pt x="9843" y="5293"/>
                    <a:pt x="9791" y="5138"/>
                    <a:pt x="9723" y="5001"/>
                  </a:cubicBezTo>
                  <a:cubicBezTo>
                    <a:pt x="9209" y="3665"/>
                    <a:pt x="8438" y="2552"/>
                    <a:pt x="7257" y="1713"/>
                  </a:cubicBezTo>
                  <a:cubicBezTo>
                    <a:pt x="6592" y="1245"/>
                    <a:pt x="5937" y="1012"/>
                    <a:pt x="5270" y="1012"/>
                  </a:cubicBezTo>
                  <a:cubicBezTo>
                    <a:pt x="4718" y="1012"/>
                    <a:pt x="4157" y="1172"/>
                    <a:pt x="3574" y="1490"/>
                  </a:cubicBezTo>
                  <a:cubicBezTo>
                    <a:pt x="3061" y="1781"/>
                    <a:pt x="2718" y="2175"/>
                    <a:pt x="2427" y="2638"/>
                  </a:cubicBezTo>
                  <a:cubicBezTo>
                    <a:pt x="1845" y="3528"/>
                    <a:pt x="1742" y="4470"/>
                    <a:pt x="2136" y="5447"/>
                  </a:cubicBezTo>
                  <a:cubicBezTo>
                    <a:pt x="2564" y="6491"/>
                    <a:pt x="3198" y="7399"/>
                    <a:pt x="4140" y="8033"/>
                  </a:cubicBezTo>
                  <a:cubicBezTo>
                    <a:pt x="4722" y="8427"/>
                    <a:pt x="5356" y="8735"/>
                    <a:pt x="5972" y="9078"/>
                  </a:cubicBezTo>
                  <a:cubicBezTo>
                    <a:pt x="5955" y="9095"/>
                    <a:pt x="5955" y="9129"/>
                    <a:pt x="5955" y="9146"/>
                  </a:cubicBezTo>
                  <a:cubicBezTo>
                    <a:pt x="5732" y="9163"/>
                    <a:pt x="5527" y="9163"/>
                    <a:pt x="5321" y="9180"/>
                  </a:cubicBezTo>
                  <a:cubicBezTo>
                    <a:pt x="3831" y="9283"/>
                    <a:pt x="2461" y="9711"/>
                    <a:pt x="1331" y="10705"/>
                  </a:cubicBezTo>
                  <a:cubicBezTo>
                    <a:pt x="663" y="11270"/>
                    <a:pt x="166" y="11955"/>
                    <a:pt x="115" y="12846"/>
                  </a:cubicBezTo>
                  <a:cubicBezTo>
                    <a:pt x="63" y="13856"/>
                    <a:pt x="303" y="14747"/>
                    <a:pt x="1022" y="15517"/>
                  </a:cubicBezTo>
                  <a:cubicBezTo>
                    <a:pt x="1671" y="16211"/>
                    <a:pt x="2439" y="16546"/>
                    <a:pt x="3327" y="16546"/>
                  </a:cubicBezTo>
                  <a:cubicBezTo>
                    <a:pt x="3447" y="16546"/>
                    <a:pt x="3569" y="16540"/>
                    <a:pt x="3694" y="16528"/>
                  </a:cubicBezTo>
                  <a:cubicBezTo>
                    <a:pt x="4739" y="16408"/>
                    <a:pt x="5715" y="16100"/>
                    <a:pt x="6554" y="15449"/>
                  </a:cubicBezTo>
                  <a:cubicBezTo>
                    <a:pt x="7120" y="15021"/>
                    <a:pt x="7651" y="14541"/>
                    <a:pt x="8182" y="14096"/>
                  </a:cubicBezTo>
                  <a:cubicBezTo>
                    <a:pt x="8182" y="14091"/>
                    <a:pt x="8183" y="14089"/>
                    <a:pt x="8185" y="14089"/>
                  </a:cubicBezTo>
                  <a:cubicBezTo>
                    <a:pt x="8189" y="14089"/>
                    <a:pt x="8194" y="14101"/>
                    <a:pt x="8182" y="14113"/>
                  </a:cubicBezTo>
                  <a:cubicBezTo>
                    <a:pt x="8164" y="14216"/>
                    <a:pt x="8147" y="14301"/>
                    <a:pt x="8130" y="14387"/>
                  </a:cubicBezTo>
                  <a:cubicBezTo>
                    <a:pt x="7702" y="15928"/>
                    <a:pt x="7668" y="17453"/>
                    <a:pt x="8267" y="18977"/>
                  </a:cubicBezTo>
                  <a:cubicBezTo>
                    <a:pt x="8780" y="20287"/>
                    <a:pt x="10061" y="21022"/>
                    <a:pt x="11335" y="21022"/>
                  </a:cubicBezTo>
                  <a:cubicBezTo>
                    <a:pt x="11677" y="21022"/>
                    <a:pt x="12018" y="20970"/>
                    <a:pt x="12343" y="20861"/>
                  </a:cubicBezTo>
                  <a:cubicBezTo>
                    <a:pt x="13696" y="20399"/>
                    <a:pt x="14399" y="19474"/>
                    <a:pt x="14604" y="18086"/>
                  </a:cubicBezTo>
                  <a:cubicBezTo>
                    <a:pt x="14844" y="16528"/>
                    <a:pt x="14433" y="15106"/>
                    <a:pt x="13696" y="13753"/>
                  </a:cubicBezTo>
                  <a:cubicBezTo>
                    <a:pt x="13645" y="13651"/>
                    <a:pt x="13594" y="13548"/>
                    <a:pt x="13542" y="13445"/>
                  </a:cubicBezTo>
                  <a:lnTo>
                    <a:pt x="13542" y="13445"/>
                  </a:lnTo>
                  <a:cubicBezTo>
                    <a:pt x="13662" y="13462"/>
                    <a:pt x="13731" y="13514"/>
                    <a:pt x="13782" y="13548"/>
                  </a:cubicBezTo>
                  <a:cubicBezTo>
                    <a:pt x="15062" y="14407"/>
                    <a:pt x="16408" y="14901"/>
                    <a:pt x="17967" y="14901"/>
                  </a:cubicBezTo>
                  <a:cubicBezTo>
                    <a:pt x="17994" y="14901"/>
                    <a:pt x="18020" y="14901"/>
                    <a:pt x="18047" y="14901"/>
                  </a:cubicBezTo>
                  <a:cubicBezTo>
                    <a:pt x="19999" y="14884"/>
                    <a:pt x="21438" y="13257"/>
                    <a:pt x="21318" y="11373"/>
                  </a:cubicBezTo>
                  <a:cubicBezTo>
                    <a:pt x="21249" y="10225"/>
                    <a:pt x="20736" y="9369"/>
                    <a:pt x="19742" y="8786"/>
                  </a:cubicBezTo>
                  <a:cubicBezTo>
                    <a:pt x="18753" y="8200"/>
                    <a:pt x="17702" y="7954"/>
                    <a:pt x="16610" y="7954"/>
                  </a:cubicBezTo>
                  <a:cubicBezTo>
                    <a:pt x="16170" y="7954"/>
                    <a:pt x="15724" y="7993"/>
                    <a:pt x="15272" y="8067"/>
                  </a:cubicBezTo>
                  <a:cubicBezTo>
                    <a:pt x="15084" y="8084"/>
                    <a:pt x="14895" y="8118"/>
                    <a:pt x="14690" y="8153"/>
                  </a:cubicBezTo>
                  <a:cubicBezTo>
                    <a:pt x="14810" y="7981"/>
                    <a:pt x="14947" y="7862"/>
                    <a:pt x="15084" y="7759"/>
                  </a:cubicBezTo>
                  <a:cubicBezTo>
                    <a:pt x="16300" y="6748"/>
                    <a:pt x="17190" y="5532"/>
                    <a:pt x="17499" y="3939"/>
                  </a:cubicBezTo>
                  <a:cubicBezTo>
                    <a:pt x="17653" y="3152"/>
                    <a:pt x="17619" y="2381"/>
                    <a:pt x="17173" y="1696"/>
                  </a:cubicBezTo>
                  <a:cubicBezTo>
                    <a:pt x="16488" y="617"/>
                    <a:pt x="15495" y="17"/>
                    <a:pt x="14210"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4" name="Google Shape;5234;p43"/>
            <p:cNvSpPr/>
            <p:nvPr/>
          </p:nvSpPr>
          <p:spPr>
            <a:xfrm>
              <a:off x="4819200" y="4228975"/>
              <a:ext cx="289050" cy="281475"/>
            </a:xfrm>
            <a:custGeom>
              <a:avLst/>
              <a:gdLst/>
              <a:ahLst/>
              <a:cxnLst/>
              <a:rect l="l" t="t" r="r" b="b"/>
              <a:pathLst>
                <a:path w="11562" h="11259" extrusionOk="0">
                  <a:moveTo>
                    <a:pt x="7228" y="282"/>
                  </a:moveTo>
                  <a:cubicBezTo>
                    <a:pt x="7262" y="487"/>
                    <a:pt x="7296" y="693"/>
                    <a:pt x="7348" y="915"/>
                  </a:cubicBezTo>
                  <a:cubicBezTo>
                    <a:pt x="7159" y="1018"/>
                    <a:pt x="7022" y="1138"/>
                    <a:pt x="6920" y="1138"/>
                  </a:cubicBezTo>
                  <a:cubicBezTo>
                    <a:pt x="6748" y="1104"/>
                    <a:pt x="6697" y="676"/>
                    <a:pt x="6851" y="470"/>
                  </a:cubicBezTo>
                  <a:cubicBezTo>
                    <a:pt x="6937" y="367"/>
                    <a:pt x="7108" y="350"/>
                    <a:pt x="7228" y="282"/>
                  </a:cubicBezTo>
                  <a:close/>
                  <a:moveTo>
                    <a:pt x="3182" y="744"/>
                  </a:moveTo>
                  <a:cubicBezTo>
                    <a:pt x="3222" y="744"/>
                    <a:pt x="3260" y="750"/>
                    <a:pt x="3289" y="761"/>
                  </a:cubicBezTo>
                  <a:cubicBezTo>
                    <a:pt x="3511" y="864"/>
                    <a:pt x="3648" y="1292"/>
                    <a:pt x="3511" y="1481"/>
                  </a:cubicBezTo>
                  <a:cubicBezTo>
                    <a:pt x="3460" y="1532"/>
                    <a:pt x="3323" y="1532"/>
                    <a:pt x="3289" y="1532"/>
                  </a:cubicBezTo>
                  <a:cubicBezTo>
                    <a:pt x="2980" y="1344"/>
                    <a:pt x="2809" y="950"/>
                    <a:pt x="2963" y="813"/>
                  </a:cubicBezTo>
                  <a:cubicBezTo>
                    <a:pt x="3009" y="767"/>
                    <a:pt x="3100" y="744"/>
                    <a:pt x="3182" y="744"/>
                  </a:cubicBezTo>
                  <a:close/>
                  <a:moveTo>
                    <a:pt x="9226" y="1486"/>
                  </a:moveTo>
                  <a:cubicBezTo>
                    <a:pt x="9276" y="1486"/>
                    <a:pt x="9330" y="1500"/>
                    <a:pt x="9386" y="1532"/>
                  </a:cubicBezTo>
                  <a:cubicBezTo>
                    <a:pt x="9472" y="1583"/>
                    <a:pt x="9454" y="1789"/>
                    <a:pt x="9472" y="1857"/>
                  </a:cubicBezTo>
                  <a:cubicBezTo>
                    <a:pt x="9328" y="2092"/>
                    <a:pt x="9085" y="2248"/>
                    <a:pt x="8932" y="2248"/>
                  </a:cubicBezTo>
                  <a:cubicBezTo>
                    <a:pt x="8884" y="2248"/>
                    <a:pt x="8845" y="2233"/>
                    <a:pt x="8821" y="2200"/>
                  </a:cubicBezTo>
                  <a:cubicBezTo>
                    <a:pt x="8769" y="2114"/>
                    <a:pt x="8804" y="1909"/>
                    <a:pt x="8855" y="1806"/>
                  </a:cubicBezTo>
                  <a:cubicBezTo>
                    <a:pt x="8934" y="1636"/>
                    <a:pt x="9062" y="1486"/>
                    <a:pt x="9226" y="1486"/>
                  </a:cubicBezTo>
                  <a:close/>
                  <a:moveTo>
                    <a:pt x="1610" y="2371"/>
                  </a:moveTo>
                  <a:cubicBezTo>
                    <a:pt x="1713" y="2611"/>
                    <a:pt x="1799" y="2782"/>
                    <a:pt x="1901" y="2971"/>
                  </a:cubicBezTo>
                  <a:cubicBezTo>
                    <a:pt x="1764" y="2971"/>
                    <a:pt x="1618" y="3007"/>
                    <a:pt x="1490" y="3007"/>
                  </a:cubicBezTo>
                  <a:cubicBezTo>
                    <a:pt x="1441" y="3007"/>
                    <a:pt x="1395" y="3002"/>
                    <a:pt x="1353" y="2988"/>
                  </a:cubicBezTo>
                  <a:cubicBezTo>
                    <a:pt x="1182" y="2919"/>
                    <a:pt x="977" y="2731"/>
                    <a:pt x="1114" y="2508"/>
                  </a:cubicBezTo>
                  <a:cubicBezTo>
                    <a:pt x="1182" y="2405"/>
                    <a:pt x="1405" y="2423"/>
                    <a:pt x="1610" y="2371"/>
                  </a:cubicBezTo>
                  <a:close/>
                  <a:moveTo>
                    <a:pt x="10711" y="5075"/>
                  </a:moveTo>
                  <a:cubicBezTo>
                    <a:pt x="10758" y="5075"/>
                    <a:pt x="10807" y="5082"/>
                    <a:pt x="10859" y="5094"/>
                  </a:cubicBezTo>
                  <a:cubicBezTo>
                    <a:pt x="10979" y="5129"/>
                    <a:pt x="11064" y="5249"/>
                    <a:pt x="11150" y="5334"/>
                  </a:cubicBezTo>
                  <a:cubicBezTo>
                    <a:pt x="11064" y="5420"/>
                    <a:pt x="10996" y="5574"/>
                    <a:pt x="10893" y="5591"/>
                  </a:cubicBezTo>
                  <a:cubicBezTo>
                    <a:pt x="10818" y="5618"/>
                    <a:pt x="10742" y="5633"/>
                    <a:pt x="10668" y="5633"/>
                  </a:cubicBezTo>
                  <a:cubicBezTo>
                    <a:pt x="10506" y="5633"/>
                    <a:pt x="10349" y="5562"/>
                    <a:pt x="10208" y="5386"/>
                  </a:cubicBezTo>
                  <a:cubicBezTo>
                    <a:pt x="10347" y="5191"/>
                    <a:pt x="10509" y="5075"/>
                    <a:pt x="10711" y="5075"/>
                  </a:cubicBezTo>
                  <a:close/>
                  <a:moveTo>
                    <a:pt x="729" y="6218"/>
                  </a:moveTo>
                  <a:cubicBezTo>
                    <a:pt x="854" y="6218"/>
                    <a:pt x="991" y="6252"/>
                    <a:pt x="1114" y="6328"/>
                  </a:cubicBezTo>
                  <a:cubicBezTo>
                    <a:pt x="1114" y="6362"/>
                    <a:pt x="1165" y="6482"/>
                    <a:pt x="1131" y="6550"/>
                  </a:cubicBezTo>
                  <a:cubicBezTo>
                    <a:pt x="1071" y="6682"/>
                    <a:pt x="818" y="6781"/>
                    <a:pt x="612" y="6781"/>
                  </a:cubicBezTo>
                  <a:cubicBezTo>
                    <a:pt x="525" y="6781"/>
                    <a:pt x="446" y="6763"/>
                    <a:pt x="394" y="6721"/>
                  </a:cubicBezTo>
                  <a:cubicBezTo>
                    <a:pt x="326" y="6670"/>
                    <a:pt x="292" y="6499"/>
                    <a:pt x="326" y="6430"/>
                  </a:cubicBezTo>
                  <a:cubicBezTo>
                    <a:pt x="377" y="6296"/>
                    <a:pt x="540" y="6218"/>
                    <a:pt x="729" y="6218"/>
                  </a:cubicBezTo>
                  <a:close/>
                  <a:moveTo>
                    <a:pt x="6508" y="3342"/>
                  </a:moveTo>
                  <a:cubicBezTo>
                    <a:pt x="6623" y="3342"/>
                    <a:pt x="6746" y="3385"/>
                    <a:pt x="6885" y="3467"/>
                  </a:cubicBezTo>
                  <a:cubicBezTo>
                    <a:pt x="7211" y="3673"/>
                    <a:pt x="7279" y="3947"/>
                    <a:pt x="7074" y="4375"/>
                  </a:cubicBezTo>
                  <a:cubicBezTo>
                    <a:pt x="7040" y="4461"/>
                    <a:pt x="6988" y="4529"/>
                    <a:pt x="6954" y="4598"/>
                  </a:cubicBezTo>
                  <a:cubicBezTo>
                    <a:pt x="6697" y="5043"/>
                    <a:pt x="6731" y="5112"/>
                    <a:pt x="7245" y="5214"/>
                  </a:cubicBezTo>
                  <a:cubicBezTo>
                    <a:pt x="7399" y="5231"/>
                    <a:pt x="7571" y="5300"/>
                    <a:pt x="7725" y="5368"/>
                  </a:cubicBezTo>
                  <a:cubicBezTo>
                    <a:pt x="8033" y="5505"/>
                    <a:pt x="8101" y="5745"/>
                    <a:pt x="8033" y="6071"/>
                  </a:cubicBezTo>
                  <a:cubicBezTo>
                    <a:pt x="7964" y="6396"/>
                    <a:pt x="7759" y="6516"/>
                    <a:pt x="7468" y="6516"/>
                  </a:cubicBezTo>
                  <a:cubicBezTo>
                    <a:pt x="7262" y="6516"/>
                    <a:pt x="7040" y="6482"/>
                    <a:pt x="6834" y="6430"/>
                  </a:cubicBezTo>
                  <a:cubicBezTo>
                    <a:pt x="6786" y="6422"/>
                    <a:pt x="6743" y="6418"/>
                    <a:pt x="6705" y="6418"/>
                  </a:cubicBezTo>
                  <a:cubicBezTo>
                    <a:pt x="6508" y="6418"/>
                    <a:pt x="6429" y="6529"/>
                    <a:pt x="6457" y="6773"/>
                  </a:cubicBezTo>
                  <a:cubicBezTo>
                    <a:pt x="6457" y="6944"/>
                    <a:pt x="6492" y="7115"/>
                    <a:pt x="6492" y="7287"/>
                  </a:cubicBezTo>
                  <a:cubicBezTo>
                    <a:pt x="6474" y="7715"/>
                    <a:pt x="6320" y="7903"/>
                    <a:pt x="5961" y="7937"/>
                  </a:cubicBezTo>
                  <a:cubicBezTo>
                    <a:pt x="5903" y="7945"/>
                    <a:pt x="5849" y="7949"/>
                    <a:pt x="5800" y="7949"/>
                  </a:cubicBezTo>
                  <a:cubicBezTo>
                    <a:pt x="5502" y="7949"/>
                    <a:pt x="5361" y="7806"/>
                    <a:pt x="5258" y="7424"/>
                  </a:cubicBezTo>
                  <a:cubicBezTo>
                    <a:pt x="5207" y="7287"/>
                    <a:pt x="5190" y="7115"/>
                    <a:pt x="5173" y="6961"/>
                  </a:cubicBezTo>
                  <a:cubicBezTo>
                    <a:pt x="5161" y="6727"/>
                    <a:pt x="5093" y="6621"/>
                    <a:pt x="4953" y="6621"/>
                  </a:cubicBezTo>
                  <a:cubicBezTo>
                    <a:pt x="4888" y="6621"/>
                    <a:pt x="4808" y="6644"/>
                    <a:pt x="4710" y="6687"/>
                  </a:cubicBezTo>
                  <a:cubicBezTo>
                    <a:pt x="4488" y="6773"/>
                    <a:pt x="4265" y="6858"/>
                    <a:pt x="4042" y="6910"/>
                  </a:cubicBezTo>
                  <a:cubicBezTo>
                    <a:pt x="4005" y="6916"/>
                    <a:pt x="3970" y="6920"/>
                    <a:pt x="3936" y="6920"/>
                  </a:cubicBezTo>
                  <a:cubicBezTo>
                    <a:pt x="3708" y="6920"/>
                    <a:pt x="3565" y="6772"/>
                    <a:pt x="3460" y="6533"/>
                  </a:cubicBezTo>
                  <a:cubicBezTo>
                    <a:pt x="3340" y="6259"/>
                    <a:pt x="3374" y="6036"/>
                    <a:pt x="3580" y="5865"/>
                  </a:cubicBezTo>
                  <a:cubicBezTo>
                    <a:pt x="3768" y="5728"/>
                    <a:pt x="3974" y="5625"/>
                    <a:pt x="4179" y="5523"/>
                  </a:cubicBezTo>
                  <a:cubicBezTo>
                    <a:pt x="4488" y="5368"/>
                    <a:pt x="4522" y="5231"/>
                    <a:pt x="4282" y="4992"/>
                  </a:cubicBezTo>
                  <a:cubicBezTo>
                    <a:pt x="4145" y="4837"/>
                    <a:pt x="4025" y="4700"/>
                    <a:pt x="3922" y="4529"/>
                  </a:cubicBezTo>
                  <a:cubicBezTo>
                    <a:pt x="3785" y="4289"/>
                    <a:pt x="3734" y="4033"/>
                    <a:pt x="3991" y="3793"/>
                  </a:cubicBezTo>
                  <a:cubicBezTo>
                    <a:pt x="4149" y="3655"/>
                    <a:pt x="4295" y="3579"/>
                    <a:pt x="4447" y="3579"/>
                  </a:cubicBezTo>
                  <a:cubicBezTo>
                    <a:pt x="4558" y="3579"/>
                    <a:pt x="4672" y="3620"/>
                    <a:pt x="4796" y="3707"/>
                  </a:cubicBezTo>
                  <a:cubicBezTo>
                    <a:pt x="4950" y="3827"/>
                    <a:pt x="5104" y="3981"/>
                    <a:pt x="5241" y="4118"/>
                  </a:cubicBezTo>
                  <a:cubicBezTo>
                    <a:pt x="5347" y="4240"/>
                    <a:pt x="5434" y="4301"/>
                    <a:pt x="5512" y="4301"/>
                  </a:cubicBezTo>
                  <a:cubicBezTo>
                    <a:pt x="5598" y="4301"/>
                    <a:pt x="5674" y="4228"/>
                    <a:pt x="5755" y="4084"/>
                  </a:cubicBezTo>
                  <a:cubicBezTo>
                    <a:pt x="5824" y="3964"/>
                    <a:pt x="5875" y="3827"/>
                    <a:pt x="5961" y="3724"/>
                  </a:cubicBezTo>
                  <a:cubicBezTo>
                    <a:pt x="6144" y="3465"/>
                    <a:pt x="6314" y="3342"/>
                    <a:pt x="6508" y="3342"/>
                  </a:cubicBezTo>
                  <a:close/>
                  <a:moveTo>
                    <a:pt x="10172" y="7457"/>
                  </a:moveTo>
                  <a:cubicBezTo>
                    <a:pt x="10251" y="7457"/>
                    <a:pt x="10328" y="7465"/>
                    <a:pt x="10396" y="7492"/>
                  </a:cubicBezTo>
                  <a:cubicBezTo>
                    <a:pt x="10516" y="7544"/>
                    <a:pt x="10551" y="7766"/>
                    <a:pt x="10636" y="7920"/>
                  </a:cubicBezTo>
                  <a:cubicBezTo>
                    <a:pt x="10465" y="7955"/>
                    <a:pt x="10294" y="7989"/>
                    <a:pt x="10054" y="8040"/>
                  </a:cubicBezTo>
                  <a:cubicBezTo>
                    <a:pt x="9951" y="7818"/>
                    <a:pt x="9883" y="7646"/>
                    <a:pt x="9814" y="7475"/>
                  </a:cubicBezTo>
                  <a:cubicBezTo>
                    <a:pt x="9927" y="7475"/>
                    <a:pt x="10053" y="7457"/>
                    <a:pt x="10172" y="7457"/>
                  </a:cubicBezTo>
                  <a:close/>
                  <a:moveTo>
                    <a:pt x="1950" y="8309"/>
                  </a:moveTo>
                  <a:cubicBezTo>
                    <a:pt x="1984" y="8309"/>
                    <a:pt x="2019" y="8310"/>
                    <a:pt x="2056" y="8314"/>
                  </a:cubicBezTo>
                  <a:cubicBezTo>
                    <a:pt x="2090" y="8708"/>
                    <a:pt x="1901" y="8982"/>
                    <a:pt x="1593" y="9017"/>
                  </a:cubicBezTo>
                  <a:cubicBezTo>
                    <a:pt x="1508" y="9017"/>
                    <a:pt x="1388" y="8965"/>
                    <a:pt x="1336" y="8914"/>
                  </a:cubicBezTo>
                  <a:cubicBezTo>
                    <a:pt x="1302" y="8862"/>
                    <a:pt x="1302" y="8725"/>
                    <a:pt x="1353" y="8657"/>
                  </a:cubicBezTo>
                  <a:cubicBezTo>
                    <a:pt x="1475" y="8429"/>
                    <a:pt x="1678" y="8309"/>
                    <a:pt x="1950" y="8309"/>
                  </a:cubicBezTo>
                  <a:close/>
                  <a:moveTo>
                    <a:pt x="7348" y="9856"/>
                  </a:moveTo>
                  <a:cubicBezTo>
                    <a:pt x="7656" y="10027"/>
                    <a:pt x="7810" y="10404"/>
                    <a:pt x="7656" y="10592"/>
                  </a:cubicBezTo>
                  <a:cubicBezTo>
                    <a:pt x="7614" y="10649"/>
                    <a:pt x="7500" y="10682"/>
                    <a:pt x="7414" y="10682"/>
                  </a:cubicBezTo>
                  <a:cubicBezTo>
                    <a:pt x="7396" y="10682"/>
                    <a:pt x="7380" y="10681"/>
                    <a:pt x="7365" y="10678"/>
                  </a:cubicBezTo>
                  <a:cubicBezTo>
                    <a:pt x="7159" y="10592"/>
                    <a:pt x="7022" y="10130"/>
                    <a:pt x="7142" y="9958"/>
                  </a:cubicBezTo>
                  <a:cubicBezTo>
                    <a:pt x="7177" y="9890"/>
                    <a:pt x="7296" y="9873"/>
                    <a:pt x="7348" y="9856"/>
                  </a:cubicBezTo>
                  <a:close/>
                  <a:moveTo>
                    <a:pt x="5156" y="10061"/>
                  </a:moveTo>
                  <a:cubicBezTo>
                    <a:pt x="5344" y="10335"/>
                    <a:pt x="5361" y="10592"/>
                    <a:pt x="5207" y="10849"/>
                  </a:cubicBezTo>
                  <a:cubicBezTo>
                    <a:pt x="5176" y="10912"/>
                    <a:pt x="5087" y="10988"/>
                    <a:pt x="5020" y="10988"/>
                  </a:cubicBezTo>
                  <a:cubicBezTo>
                    <a:pt x="5014" y="10988"/>
                    <a:pt x="5007" y="10988"/>
                    <a:pt x="5001" y="10986"/>
                  </a:cubicBezTo>
                  <a:cubicBezTo>
                    <a:pt x="4933" y="10969"/>
                    <a:pt x="4830" y="10900"/>
                    <a:pt x="4779" y="10815"/>
                  </a:cubicBezTo>
                  <a:cubicBezTo>
                    <a:pt x="4642" y="10541"/>
                    <a:pt x="4796" y="10250"/>
                    <a:pt x="5156" y="10061"/>
                  </a:cubicBezTo>
                  <a:close/>
                  <a:moveTo>
                    <a:pt x="7167" y="0"/>
                  </a:moveTo>
                  <a:cubicBezTo>
                    <a:pt x="7008" y="0"/>
                    <a:pt x="6789" y="77"/>
                    <a:pt x="6731" y="179"/>
                  </a:cubicBezTo>
                  <a:cubicBezTo>
                    <a:pt x="6611" y="402"/>
                    <a:pt x="6594" y="693"/>
                    <a:pt x="6509" y="967"/>
                  </a:cubicBezTo>
                  <a:cubicBezTo>
                    <a:pt x="6492" y="1070"/>
                    <a:pt x="6474" y="1189"/>
                    <a:pt x="6406" y="1275"/>
                  </a:cubicBezTo>
                  <a:cubicBezTo>
                    <a:pt x="6166" y="1618"/>
                    <a:pt x="5892" y="1926"/>
                    <a:pt x="5687" y="2268"/>
                  </a:cubicBezTo>
                  <a:cubicBezTo>
                    <a:pt x="5550" y="2474"/>
                    <a:pt x="5481" y="2731"/>
                    <a:pt x="5413" y="2902"/>
                  </a:cubicBezTo>
                  <a:cubicBezTo>
                    <a:pt x="5019" y="2491"/>
                    <a:pt x="4642" y="2063"/>
                    <a:pt x="4196" y="1686"/>
                  </a:cubicBezTo>
                  <a:cubicBezTo>
                    <a:pt x="3991" y="1498"/>
                    <a:pt x="3785" y="1412"/>
                    <a:pt x="3785" y="1070"/>
                  </a:cubicBezTo>
                  <a:cubicBezTo>
                    <a:pt x="3768" y="761"/>
                    <a:pt x="3563" y="487"/>
                    <a:pt x="3237" y="453"/>
                  </a:cubicBezTo>
                  <a:cubicBezTo>
                    <a:pt x="3225" y="452"/>
                    <a:pt x="3212" y="451"/>
                    <a:pt x="3198" y="451"/>
                  </a:cubicBezTo>
                  <a:cubicBezTo>
                    <a:pt x="3029" y="451"/>
                    <a:pt x="2802" y="549"/>
                    <a:pt x="2706" y="676"/>
                  </a:cubicBezTo>
                  <a:cubicBezTo>
                    <a:pt x="2518" y="933"/>
                    <a:pt x="2621" y="1241"/>
                    <a:pt x="2792" y="1498"/>
                  </a:cubicBezTo>
                  <a:cubicBezTo>
                    <a:pt x="2826" y="1549"/>
                    <a:pt x="2861" y="1583"/>
                    <a:pt x="2912" y="1635"/>
                  </a:cubicBezTo>
                  <a:cubicBezTo>
                    <a:pt x="3047" y="1781"/>
                    <a:pt x="3189" y="1890"/>
                    <a:pt x="3357" y="1890"/>
                  </a:cubicBezTo>
                  <a:cubicBezTo>
                    <a:pt x="3446" y="1890"/>
                    <a:pt x="3542" y="1860"/>
                    <a:pt x="3648" y="1789"/>
                  </a:cubicBezTo>
                  <a:cubicBezTo>
                    <a:pt x="3672" y="1771"/>
                    <a:pt x="3707" y="1763"/>
                    <a:pt x="3745" y="1763"/>
                  </a:cubicBezTo>
                  <a:cubicBezTo>
                    <a:pt x="3816" y="1763"/>
                    <a:pt x="3901" y="1790"/>
                    <a:pt x="3957" y="1823"/>
                  </a:cubicBezTo>
                  <a:cubicBezTo>
                    <a:pt x="4471" y="2080"/>
                    <a:pt x="4830" y="2474"/>
                    <a:pt x="5087" y="2988"/>
                  </a:cubicBezTo>
                  <a:cubicBezTo>
                    <a:pt x="5190" y="3193"/>
                    <a:pt x="5258" y="3433"/>
                    <a:pt x="5344" y="3656"/>
                  </a:cubicBezTo>
                  <a:cubicBezTo>
                    <a:pt x="5310" y="3673"/>
                    <a:pt x="5293" y="3690"/>
                    <a:pt x="5258" y="3707"/>
                  </a:cubicBezTo>
                  <a:cubicBezTo>
                    <a:pt x="5000" y="3480"/>
                    <a:pt x="4723" y="3321"/>
                    <a:pt x="4439" y="3321"/>
                  </a:cubicBezTo>
                  <a:cubicBezTo>
                    <a:pt x="4252" y="3321"/>
                    <a:pt x="4061" y="3390"/>
                    <a:pt x="3871" y="3553"/>
                  </a:cubicBezTo>
                  <a:cubicBezTo>
                    <a:pt x="3392" y="3981"/>
                    <a:pt x="3511" y="4512"/>
                    <a:pt x="3854" y="5026"/>
                  </a:cubicBezTo>
                  <a:cubicBezTo>
                    <a:pt x="3066" y="4820"/>
                    <a:pt x="2552" y="4341"/>
                    <a:pt x="2176" y="3690"/>
                  </a:cubicBezTo>
                  <a:cubicBezTo>
                    <a:pt x="2073" y="3484"/>
                    <a:pt x="1953" y="3296"/>
                    <a:pt x="2176" y="3073"/>
                  </a:cubicBezTo>
                  <a:cubicBezTo>
                    <a:pt x="2244" y="3022"/>
                    <a:pt x="2210" y="2834"/>
                    <a:pt x="2176" y="2714"/>
                  </a:cubicBezTo>
                  <a:cubicBezTo>
                    <a:pt x="2073" y="2371"/>
                    <a:pt x="1679" y="2114"/>
                    <a:pt x="1319" y="2097"/>
                  </a:cubicBezTo>
                  <a:cubicBezTo>
                    <a:pt x="908" y="2097"/>
                    <a:pt x="668" y="2474"/>
                    <a:pt x="857" y="2834"/>
                  </a:cubicBezTo>
                  <a:cubicBezTo>
                    <a:pt x="994" y="3125"/>
                    <a:pt x="1251" y="3262"/>
                    <a:pt x="1559" y="3330"/>
                  </a:cubicBezTo>
                  <a:cubicBezTo>
                    <a:pt x="1645" y="3347"/>
                    <a:pt x="1782" y="3399"/>
                    <a:pt x="1816" y="3484"/>
                  </a:cubicBezTo>
                  <a:cubicBezTo>
                    <a:pt x="2090" y="4118"/>
                    <a:pt x="2535" y="4598"/>
                    <a:pt x="3117" y="5077"/>
                  </a:cubicBezTo>
                  <a:cubicBezTo>
                    <a:pt x="2998" y="5094"/>
                    <a:pt x="2861" y="5094"/>
                    <a:pt x="2758" y="5146"/>
                  </a:cubicBezTo>
                  <a:cubicBezTo>
                    <a:pt x="2313" y="5368"/>
                    <a:pt x="1850" y="5591"/>
                    <a:pt x="1422" y="5865"/>
                  </a:cubicBezTo>
                  <a:cubicBezTo>
                    <a:pt x="1300" y="5933"/>
                    <a:pt x="1210" y="6001"/>
                    <a:pt x="1068" y="6001"/>
                  </a:cubicBezTo>
                  <a:cubicBezTo>
                    <a:pt x="1030" y="6001"/>
                    <a:pt x="989" y="5996"/>
                    <a:pt x="942" y="5985"/>
                  </a:cubicBezTo>
                  <a:cubicBezTo>
                    <a:pt x="889" y="5972"/>
                    <a:pt x="830" y="5965"/>
                    <a:pt x="770" y="5965"/>
                  </a:cubicBezTo>
                  <a:cubicBezTo>
                    <a:pt x="599" y="5965"/>
                    <a:pt x="414" y="6016"/>
                    <a:pt x="274" y="6105"/>
                  </a:cubicBezTo>
                  <a:cubicBezTo>
                    <a:pt x="120" y="6191"/>
                    <a:pt x="0" y="6465"/>
                    <a:pt x="18" y="6636"/>
                  </a:cubicBezTo>
                  <a:cubicBezTo>
                    <a:pt x="35" y="6773"/>
                    <a:pt x="240" y="6961"/>
                    <a:pt x="411" y="7030"/>
                  </a:cubicBezTo>
                  <a:cubicBezTo>
                    <a:pt x="504" y="7064"/>
                    <a:pt x="598" y="7080"/>
                    <a:pt x="691" y="7080"/>
                  </a:cubicBezTo>
                  <a:cubicBezTo>
                    <a:pt x="924" y="7080"/>
                    <a:pt x="1148" y="6979"/>
                    <a:pt x="1319" y="6807"/>
                  </a:cubicBezTo>
                  <a:cubicBezTo>
                    <a:pt x="1422" y="6704"/>
                    <a:pt x="1508" y="6533"/>
                    <a:pt x="1473" y="6413"/>
                  </a:cubicBezTo>
                  <a:cubicBezTo>
                    <a:pt x="1405" y="6191"/>
                    <a:pt x="1525" y="6071"/>
                    <a:pt x="1662" y="5951"/>
                  </a:cubicBezTo>
                  <a:cubicBezTo>
                    <a:pt x="2193" y="5505"/>
                    <a:pt x="2792" y="5283"/>
                    <a:pt x="3477" y="5266"/>
                  </a:cubicBezTo>
                  <a:cubicBezTo>
                    <a:pt x="3580" y="5266"/>
                    <a:pt x="3666" y="5300"/>
                    <a:pt x="3785" y="5317"/>
                  </a:cubicBezTo>
                  <a:cubicBezTo>
                    <a:pt x="3135" y="5934"/>
                    <a:pt x="3032" y="6139"/>
                    <a:pt x="3203" y="6584"/>
                  </a:cubicBezTo>
                  <a:cubicBezTo>
                    <a:pt x="3382" y="7039"/>
                    <a:pt x="3703" y="7184"/>
                    <a:pt x="4085" y="7184"/>
                  </a:cubicBezTo>
                  <a:cubicBezTo>
                    <a:pt x="4250" y="7184"/>
                    <a:pt x="4426" y="7157"/>
                    <a:pt x="4608" y="7115"/>
                  </a:cubicBezTo>
                  <a:lnTo>
                    <a:pt x="4608" y="7115"/>
                  </a:lnTo>
                  <a:cubicBezTo>
                    <a:pt x="4145" y="7800"/>
                    <a:pt x="3529" y="8160"/>
                    <a:pt x="2775" y="8297"/>
                  </a:cubicBezTo>
                  <a:cubicBezTo>
                    <a:pt x="2702" y="8309"/>
                    <a:pt x="2632" y="8321"/>
                    <a:pt x="2565" y="8321"/>
                  </a:cubicBezTo>
                  <a:cubicBezTo>
                    <a:pt x="2443" y="8321"/>
                    <a:pt x="2333" y="8281"/>
                    <a:pt x="2244" y="8126"/>
                  </a:cubicBezTo>
                  <a:cubicBezTo>
                    <a:pt x="2187" y="8040"/>
                    <a:pt x="2021" y="8002"/>
                    <a:pt x="1888" y="8002"/>
                  </a:cubicBezTo>
                  <a:cubicBezTo>
                    <a:pt x="1863" y="8002"/>
                    <a:pt x="1838" y="8003"/>
                    <a:pt x="1816" y="8006"/>
                  </a:cubicBezTo>
                  <a:cubicBezTo>
                    <a:pt x="1473" y="8057"/>
                    <a:pt x="1199" y="8229"/>
                    <a:pt x="1079" y="8554"/>
                  </a:cubicBezTo>
                  <a:cubicBezTo>
                    <a:pt x="1028" y="8708"/>
                    <a:pt x="1028" y="8948"/>
                    <a:pt x="1097" y="9068"/>
                  </a:cubicBezTo>
                  <a:cubicBezTo>
                    <a:pt x="1192" y="9179"/>
                    <a:pt x="1404" y="9275"/>
                    <a:pt x="1558" y="9275"/>
                  </a:cubicBezTo>
                  <a:cubicBezTo>
                    <a:pt x="1570" y="9275"/>
                    <a:pt x="1582" y="9275"/>
                    <a:pt x="1593" y="9273"/>
                  </a:cubicBezTo>
                  <a:cubicBezTo>
                    <a:pt x="1764" y="9273"/>
                    <a:pt x="2021" y="9154"/>
                    <a:pt x="2090" y="9017"/>
                  </a:cubicBezTo>
                  <a:cubicBezTo>
                    <a:pt x="2295" y="8571"/>
                    <a:pt x="2689" y="8571"/>
                    <a:pt x="3066" y="8451"/>
                  </a:cubicBezTo>
                  <a:cubicBezTo>
                    <a:pt x="3443" y="8331"/>
                    <a:pt x="3785" y="8126"/>
                    <a:pt x="4145" y="7955"/>
                  </a:cubicBezTo>
                  <a:cubicBezTo>
                    <a:pt x="4231" y="7903"/>
                    <a:pt x="4299" y="7852"/>
                    <a:pt x="4419" y="7766"/>
                  </a:cubicBezTo>
                  <a:lnTo>
                    <a:pt x="4419" y="7766"/>
                  </a:lnTo>
                  <a:cubicBezTo>
                    <a:pt x="4316" y="8451"/>
                    <a:pt x="4368" y="9085"/>
                    <a:pt x="4642" y="9667"/>
                  </a:cubicBezTo>
                  <a:cubicBezTo>
                    <a:pt x="4727" y="9856"/>
                    <a:pt x="4745" y="9993"/>
                    <a:pt x="4608" y="10181"/>
                  </a:cubicBezTo>
                  <a:cubicBezTo>
                    <a:pt x="4402" y="10438"/>
                    <a:pt x="4419" y="10918"/>
                    <a:pt x="4642" y="11089"/>
                  </a:cubicBezTo>
                  <a:cubicBezTo>
                    <a:pt x="4751" y="11184"/>
                    <a:pt x="4936" y="11258"/>
                    <a:pt x="5085" y="11258"/>
                  </a:cubicBezTo>
                  <a:cubicBezTo>
                    <a:pt x="5123" y="11258"/>
                    <a:pt x="5159" y="11253"/>
                    <a:pt x="5190" y="11243"/>
                  </a:cubicBezTo>
                  <a:cubicBezTo>
                    <a:pt x="5515" y="11106"/>
                    <a:pt x="5618" y="10781"/>
                    <a:pt x="5601" y="10438"/>
                  </a:cubicBezTo>
                  <a:cubicBezTo>
                    <a:pt x="5601" y="10027"/>
                    <a:pt x="5464" y="9890"/>
                    <a:pt x="5087" y="9787"/>
                  </a:cubicBezTo>
                  <a:cubicBezTo>
                    <a:pt x="5001" y="9753"/>
                    <a:pt x="4916" y="9667"/>
                    <a:pt x="4864" y="9599"/>
                  </a:cubicBezTo>
                  <a:cubicBezTo>
                    <a:pt x="4539" y="8914"/>
                    <a:pt x="4505" y="8194"/>
                    <a:pt x="4745" y="7475"/>
                  </a:cubicBezTo>
                  <a:cubicBezTo>
                    <a:pt x="4779" y="7407"/>
                    <a:pt x="4830" y="7355"/>
                    <a:pt x="4916" y="7235"/>
                  </a:cubicBezTo>
                  <a:cubicBezTo>
                    <a:pt x="5045" y="7817"/>
                    <a:pt x="5312" y="8216"/>
                    <a:pt x="5845" y="8216"/>
                  </a:cubicBezTo>
                  <a:cubicBezTo>
                    <a:pt x="5877" y="8216"/>
                    <a:pt x="5910" y="8214"/>
                    <a:pt x="5943" y="8212"/>
                  </a:cubicBezTo>
                  <a:cubicBezTo>
                    <a:pt x="6611" y="8160"/>
                    <a:pt x="6783" y="7646"/>
                    <a:pt x="6783" y="7030"/>
                  </a:cubicBezTo>
                  <a:cubicBezTo>
                    <a:pt x="7296" y="7492"/>
                    <a:pt x="7571" y="8588"/>
                    <a:pt x="7348" y="9291"/>
                  </a:cubicBezTo>
                  <a:cubicBezTo>
                    <a:pt x="7314" y="9393"/>
                    <a:pt x="7177" y="9479"/>
                    <a:pt x="7091" y="9565"/>
                  </a:cubicBezTo>
                  <a:cubicBezTo>
                    <a:pt x="6988" y="9667"/>
                    <a:pt x="6868" y="9753"/>
                    <a:pt x="6834" y="9873"/>
                  </a:cubicBezTo>
                  <a:cubicBezTo>
                    <a:pt x="6731" y="10233"/>
                    <a:pt x="6817" y="10592"/>
                    <a:pt x="7108" y="10832"/>
                  </a:cubicBezTo>
                  <a:cubicBezTo>
                    <a:pt x="7213" y="10911"/>
                    <a:pt x="7398" y="10969"/>
                    <a:pt x="7541" y="10969"/>
                  </a:cubicBezTo>
                  <a:cubicBezTo>
                    <a:pt x="7585" y="10969"/>
                    <a:pt x="7624" y="10964"/>
                    <a:pt x="7656" y="10952"/>
                  </a:cubicBezTo>
                  <a:cubicBezTo>
                    <a:pt x="7810" y="10883"/>
                    <a:pt x="7930" y="10661"/>
                    <a:pt x="7964" y="10472"/>
                  </a:cubicBezTo>
                  <a:cubicBezTo>
                    <a:pt x="7999" y="10335"/>
                    <a:pt x="7964" y="10078"/>
                    <a:pt x="7862" y="9993"/>
                  </a:cubicBezTo>
                  <a:cubicBezTo>
                    <a:pt x="7502" y="9702"/>
                    <a:pt x="7571" y="9359"/>
                    <a:pt x="7639" y="8999"/>
                  </a:cubicBezTo>
                  <a:cubicBezTo>
                    <a:pt x="7656" y="8845"/>
                    <a:pt x="7656" y="8674"/>
                    <a:pt x="7639" y="8520"/>
                  </a:cubicBezTo>
                  <a:cubicBezTo>
                    <a:pt x="7571" y="8160"/>
                    <a:pt x="7502" y="7818"/>
                    <a:pt x="7433" y="7441"/>
                  </a:cubicBezTo>
                  <a:lnTo>
                    <a:pt x="7433" y="7441"/>
                  </a:lnTo>
                  <a:cubicBezTo>
                    <a:pt x="7923" y="7671"/>
                    <a:pt x="8424" y="7817"/>
                    <a:pt x="8958" y="7817"/>
                  </a:cubicBezTo>
                  <a:cubicBezTo>
                    <a:pt x="9059" y="7817"/>
                    <a:pt x="9162" y="7811"/>
                    <a:pt x="9266" y="7800"/>
                  </a:cubicBezTo>
                  <a:cubicBezTo>
                    <a:pt x="9312" y="7797"/>
                    <a:pt x="9355" y="7794"/>
                    <a:pt x="9395" y="7794"/>
                  </a:cubicBezTo>
                  <a:cubicBezTo>
                    <a:pt x="9533" y="7794"/>
                    <a:pt x="9639" y="7829"/>
                    <a:pt x="9746" y="7989"/>
                  </a:cubicBezTo>
                  <a:cubicBezTo>
                    <a:pt x="9887" y="8188"/>
                    <a:pt x="10148" y="8308"/>
                    <a:pt x="10376" y="8308"/>
                  </a:cubicBezTo>
                  <a:cubicBezTo>
                    <a:pt x="10481" y="8308"/>
                    <a:pt x="10578" y="8283"/>
                    <a:pt x="10653" y="8229"/>
                  </a:cubicBezTo>
                  <a:cubicBezTo>
                    <a:pt x="10790" y="8126"/>
                    <a:pt x="10910" y="7937"/>
                    <a:pt x="10927" y="7766"/>
                  </a:cubicBezTo>
                  <a:cubicBezTo>
                    <a:pt x="10962" y="7475"/>
                    <a:pt x="10619" y="7184"/>
                    <a:pt x="10242" y="7098"/>
                  </a:cubicBezTo>
                  <a:cubicBezTo>
                    <a:pt x="10155" y="7079"/>
                    <a:pt x="10058" y="7063"/>
                    <a:pt x="9965" y="7063"/>
                  </a:cubicBezTo>
                  <a:cubicBezTo>
                    <a:pt x="9802" y="7063"/>
                    <a:pt x="9650" y="7113"/>
                    <a:pt x="9574" y="7287"/>
                  </a:cubicBezTo>
                  <a:cubicBezTo>
                    <a:pt x="9483" y="7515"/>
                    <a:pt x="9324" y="7581"/>
                    <a:pt x="9146" y="7581"/>
                  </a:cubicBezTo>
                  <a:cubicBezTo>
                    <a:pt x="9124" y="7581"/>
                    <a:pt x="9101" y="7580"/>
                    <a:pt x="9078" y="7578"/>
                  </a:cubicBezTo>
                  <a:cubicBezTo>
                    <a:pt x="8769" y="7561"/>
                    <a:pt x="8461" y="7561"/>
                    <a:pt x="8170" y="7475"/>
                  </a:cubicBezTo>
                  <a:cubicBezTo>
                    <a:pt x="7759" y="7372"/>
                    <a:pt x="7348" y="7235"/>
                    <a:pt x="7022" y="6790"/>
                  </a:cubicBezTo>
                  <a:lnTo>
                    <a:pt x="7022" y="6790"/>
                  </a:lnTo>
                  <a:cubicBezTo>
                    <a:pt x="7110" y="6799"/>
                    <a:pt x="7195" y="6804"/>
                    <a:pt x="7277" y="6804"/>
                  </a:cubicBezTo>
                  <a:cubicBezTo>
                    <a:pt x="7804" y="6804"/>
                    <a:pt x="8201" y="6602"/>
                    <a:pt x="8290" y="6054"/>
                  </a:cubicBezTo>
                  <a:cubicBezTo>
                    <a:pt x="8410" y="5437"/>
                    <a:pt x="7982" y="5129"/>
                    <a:pt x="7416" y="4940"/>
                  </a:cubicBezTo>
                  <a:cubicBezTo>
                    <a:pt x="7502" y="4889"/>
                    <a:pt x="7536" y="4855"/>
                    <a:pt x="7571" y="4837"/>
                  </a:cubicBezTo>
                  <a:cubicBezTo>
                    <a:pt x="7639" y="4803"/>
                    <a:pt x="7708" y="4786"/>
                    <a:pt x="7776" y="4769"/>
                  </a:cubicBezTo>
                  <a:cubicBezTo>
                    <a:pt x="7971" y="4737"/>
                    <a:pt x="8164" y="4720"/>
                    <a:pt x="8355" y="4720"/>
                  </a:cubicBezTo>
                  <a:cubicBezTo>
                    <a:pt x="8785" y="4720"/>
                    <a:pt x="9205" y="4807"/>
                    <a:pt x="9609" y="5009"/>
                  </a:cubicBezTo>
                  <a:cubicBezTo>
                    <a:pt x="9797" y="5112"/>
                    <a:pt x="9985" y="5197"/>
                    <a:pt x="9951" y="5488"/>
                  </a:cubicBezTo>
                  <a:cubicBezTo>
                    <a:pt x="9934" y="5591"/>
                    <a:pt x="10071" y="5745"/>
                    <a:pt x="10174" y="5797"/>
                  </a:cubicBezTo>
                  <a:cubicBezTo>
                    <a:pt x="10345" y="5891"/>
                    <a:pt x="10521" y="5942"/>
                    <a:pt x="10696" y="5942"/>
                  </a:cubicBezTo>
                  <a:cubicBezTo>
                    <a:pt x="10872" y="5942"/>
                    <a:pt x="11047" y="5891"/>
                    <a:pt x="11219" y="5779"/>
                  </a:cubicBezTo>
                  <a:cubicBezTo>
                    <a:pt x="11561" y="5557"/>
                    <a:pt x="11527" y="5060"/>
                    <a:pt x="11133" y="4906"/>
                  </a:cubicBezTo>
                  <a:cubicBezTo>
                    <a:pt x="11007" y="4860"/>
                    <a:pt x="10851" y="4815"/>
                    <a:pt x="10716" y="4815"/>
                  </a:cubicBezTo>
                  <a:cubicBezTo>
                    <a:pt x="10648" y="4815"/>
                    <a:pt x="10585" y="4826"/>
                    <a:pt x="10533" y="4855"/>
                  </a:cubicBezTo>
                  <a:cubicBezTo>
                    <a:pt x="10415" y="4917"/>
                    <a:pt x="10308" y="4941"/>
                    <a:pt x="10204" y="4941"/>
                  </a:cubicBezTo>
                  <a:cubicBezTo>
                    <a:pt x="10024" y="4941"/>
                    <a:pt x="9856" y="4869"/>
                    <a:pt x="9660" y="4803"/>
                  </a:cubicBezTo>
                  <a:cubicBezTo>
                    <a:pt x="9146" y="4615"/>
                    <a:pt x="8598" y="4529"/>
                    <a:pt x="8067" y="4409"/>
                  </a:cubicBezTo>
                  <a:cubicBezTo>
                    <a:pt x="8084" y="4375"/>
                    <a:pt x="8170" y="4289"/>
                    <a:pt x="8221" y="4204"/>
                  </a:cubicBezTo>
                  <a:cubicBezTo>
                    <a:pt x="8461" y="3776"/>
                    <a:pt x="8718" y="3347"/>
                    <a:pt x="8906" y="2902"/>
                  </a:cubicBezTo>
                  <a:cubicBezTo>
                    <a:pt x="8992" y="2679"/>
                    <a:pt x="9009" y="2491"/>
                    <a:pt x="9300" y="2405"/>
                  </a:cubicBezTo>
                  <a:cubicBezTo>
                    <a:pt x="9609" y="2303"/>
                    <a:pt x="9848" y="1892"/>
                    <a:pt x="9763" y="1635"/>
                  </a:cubicBezTo>
                  <a:cubicBezTo>
                    <a:pt x="9711" y="1481"/>
                    <a:pt x="9557" y="1275"/>
                    <a:pt x="9403" y="1224"/>
                  </a:cubicBezTo>
                  <a:cubicBezTo>
                    <a:pt x="9344" y="1204"/>
                    <a:pt x="9288" y="1195"/>
                    <a:pt x="9233" y="1195"/>
                  </a:cubicBezTo>
                  <a:cubicBezTo>
                    <a:pt x="9000" y="1195"/>
                    <a:pt x="8802" y="1358"/>
                    <a:pt x="8650" y="1566"/>
                  </a:cubicBezTo>
                  <a:cubicBezTo>
                    <a:pt x="8547" y="1686"/>
                    <a:pt x="8478" y="1857"/>
                    <a:pt x="8444" y="2029"/>
                  </a:cubicBezTo>
                  <a:cubicBezTo>
                    <a:pt x="8410" y="2131"/>
                    <a:pt x="8461" y="2303"/>
                    <a:pt x="8530" y="2354"/>
                  </a:cubicBezTo>
                  <a:cubicBezTo>
                    <a:pt x="8769" y="2525"/>
                    <a:pt x="8735" y="2731"/>
                    <a:pt x="8650" y="2936"/>
                  </a:cubicBezTo>
                  <a:cubicBezTo>
                    <a:pt x="8530" y="3262"/>
                    <a:pt x="8393" y="3604"/>
                    <a:pt x="8204" y="3878"/>
                  </a:cubicBezTo>
                  <a:cubicBezTo>
                    <a:pt x="7982" y="4204"/>
                    <a:pt x="7725" y="4512"/>
                    <a:pt x="7279" y="4632"/>
                  </a:cubicBezTo>
                  <a:cubicBezTo>
                    <a:pt x="7536" y="3861"/>
                    <a:pt x="7485" y="3570"/>
                    <a:pt x="7057" y="3262"/>
                  </a:cubicBezTo>
                  <a:cubicBezTo>
                    <a:pt x="6873" y="3141"/>
                    <a:pt x="6704" y="3088"/>
                    <a:pt x="6546" y="3088"/>
                  </a:cubicBezTo>
                  <a:cubicBezTo>
                    <a:pt x="6186" y="3088"/>
                    <a:pt x="5881" y="3361"/>
                    <a:pt x="5584" y="3741"/>
                  </a:cubicBezTo>
                  <a:cubicBezTo>
                    <a:pt x="5567" y="2851"/>
                    <a:pt x="5841" y="2200"/>
                    <a:pt x="6354" y="1652"/>
                  </a:cubicBezTo>
                  <a:cubicBezTo>
                    <a:pt x="6469" y="1537"/>
                    <a:pt x="6593" y="1413"/>
                    <a:pt x="6761" y="1413"/>
                  </a:cubicBezTo>
                  <a:cubicBezTo>
                    <a:pt x="6820" y="1413"/>
                    <a:pt x="6883" y="1428"/>
                    <a:pt x="6954" y="1463"/>
                  </a:cubicBezTo>
                  <a:cubicBezTo>
                    <a:pt x="6966" y="1470"/>
                    <a:pt x="6982" y="1472"/>
                    <a:pt x="7000" y="1472"/>
                  </a:cubicBezTo>
                  <a:cubicBezTo>
                    <a:pt x="7081" y="1472"/>
                    <a:pt x="7209" y="1414"/>
                    <a:pt x="7279" y="1344"/>
                  </a:cubicBezTo>
                  <a:cubicBezTo>
                    <a:pt x="7588" y="1104"/>
                    <a:pt x="7708" y="761"/>
                    <a:pt x="7605" y="402"/>
                  </a:cubicBezTo>
                  <a:cubicBezTo>
                    <a:pt x="7553" y="247"/>
                    <a:pt x="7382" y="42"/>
                    <a:pt x="7245" y="8"/>
                  </a:cubicBezTo>
                  <a:cubicBezTo>
                    <a:pt x="7222" y="2"/>
                    <a:pt x="7195" y="0"/>
                    <a:pt x="716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5" name="Google Shape;5235;p43"/>
            <p:cNvSpPr/>
            <p:nvPr/>
          </p:nvSpPr>
          <p:spPr>
            <a:xfrm>
              <a:off x="5009300" y="4489475"/>
              <a:ext cx="43275" cy="122500"/>
            </a:xfrm>
            <a:custGeom>
              <a:avLst/>
              <a:gdLst/>
              <a:ahLst/>
              <a:cxnLst/>
              <a:rect l="l" t="t" r="r" b="b"/>
              <a:pathLst>
                <a:path w="1731" h="4900" extrusionOk="0">
                  <a:moveTo>
                    <a:pt x="1080" y="1"/>
                  </a:moveTo>
                  <a:lnTo>
                    <a:pt x="1080" y="1"/>
                  </a:lnTo>
                  <a:cubicBezTo>
                    <a:pt x="1114" y="892"/>
                    <a:pt x="1234" y="1748"/>
                    <a:pt x="1165" y="2587"/>
                  </a:cubicBezTo>
                  <a:cubicBezTo>
                    <a:pt x="1097" y="3478"/>
                    <a:pt x="566" y="4197"/>
                    <a:pt x="1" y="4899"/>
                  </a:cubicBezTo>
                  <a:cubicBezTo>
                    <a:pt x="172" y="4882"/>
                    <a:pt x="343" y="4848"/>
                    <a:pt x="412" y="4745"/>
                  </a:cubicBezTo>
                  <a:cubicBezTo>
                    <a:pt x="634" y="4471"/>
                    <a:pt x="840" y="4180"/>
                    <a:pt x="1011" y="3872"/>
                  </a:cubicBezTo>
                  <a:cubicBezTo>
                    <a:pt x="1731" y="2656"/>
                    <a:pt x="1525" y="1371"/>
                    <a:pt x="1165" y="104"/>
                  </a:cubicBezTo>
                  <a:cubicBezTo>
                    <a:pt x="1148" y="87"/>
                    <a:pt x="1114" y="52"/>
                    <a:pt x="108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6" name="Google Shape;5236;p43"/>
            <p:cNvSpPr/>
            <p:nvPr/>
          </p:nvSpPr>
          <p:spPr>
            <a:xfrm>
              <a:off x="4716000" y="4392725"/>
              <a:ext cx="39000" cy="81375"/>
            </a:xfrm>
            <a:custGeom>
              <a:avLst/>
              <a:gdLst/>
              <a:ahLst/>
              <a:cxnLst/>
              <a:rect l="l" t="t" r="r" b="b"/>
              <a:pathLst>
                <a:path w="1560" h="3255" extrusionOk="0">
                  <a:moveTo>
                    <a:pt x="1559" y="0"/>
                  </a:moveTo>
                  <a:lnTo>
                    <a:pt x="1559" y="0"/>
                  </a:lnTo>
                  <a:cubicBezTo>
                    <a:pt x="1388" y="34"/>
                    <a:pt x="1234" y="86"/>
                    <a:pt x="1148" y="171"/>
                  </a:cubicBezTo>
                  <a:cubicBezTo>
                    <a:pt x="926" y="394"/>
                    <a:pt x="737" y="634"/>
                    <a:pt x="549" y="874"/>
                  </a:cubicBezTo>
                  <a:cubicBezTo>
                    <a:pt x="138" y="1405"/>
                    <a:pt x="1" y="2021"/>
                    <a:pt x="121" y="2672"/>
                  </a:cubicBezTo>
                  <a:cubicBezTo>
                    <a:pt x="138" y="2878"/>
                    <a:pt x="292" y="3066"/>
                    <a:pt x="378" y="3254"/>
                  </a:cubicBezTo>
                  <a:cubicBezTo>
                    <a:pt x="446" y="3237"/>
                    <a:pt x="497" y="3220"/>
                    <a:pt x="549" y="3203"/>
                  </a:cubicBezTo>
                  <a:cubicBezTo>
                    <a:pt x="18" y="1867"/>
                    <a:pt x="600" y="874"/>
                    <a:pt x="155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7" name="Google Shape;5237;p43"/>
            <p:cNvSpPr/>
            <p:nvPr/>
          </p:nvSpPr>
          <p:spPr>
            <a:xfrm>
              <a:off x="4971625" y="4148650"/>
              <a:ext cx="53125" cy="64250"/>
            </a:xfrm>
            <a:custGeom>
              <a:avLst/>
              <a:gdLst/>
              <a:ahLst/>
              <a:cxnLst/>
              <a:rect l="l" t="t" r="r" b="b"/>
              <a:pathLst>
                <a:path w="2125" h="2570" extrusionOk="0">
                  <a:moveTo>
                    <a:pt x="2124" y="1"/>
                  </a:moveTo>
                  <a:cubicBezTo>
                    <a:pt x="1439" y="1"/>
                    <a:pt x="1" y="1850"/>
                    <a:pt x="172" y="2570"/>
                  </a:cubicBezTo>
                  <a:cubicBezTo>
                    <a:pt x="463" y="2056"/>
                    <a:pt x="686" y="1559"/>
                    <a:pt x="1011" y="1131"/>
                  </a:cubicBezTo>
                  <a:cubicBezTo>
                    <a:pt x="1319" y="720"/>
                    <a:pt x="1748" y="378"/>
                    <a:pt x="2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8" name="Google Shape;5238;p43"/>
            <p:cNvSpPr/>
            <p:nvPr/>
          </p:nvSpPr>
          <p:spPr>
            <a:xfrm>
              <a:off x="4935650" y="4593950"/>
              <a:ext cx="60825" cy="27575"/>
            </a:xfrm>
            <a:custGeom>
              <a:avLst/>
              <a:gdLst/>
              <a:ahLst/>
              <a:cxnLst/>
              <a:rect l="l" t="t" r="r" b="b"/>
              <a:pathLst>
                <a:path w="2433" h="1103" extrusionOk="0">
                  <a:moveTo>
                    <a:pt x="35" y="1"/>
                  </a:moveTo>
                  <a:lnTo>
                    <a:pt x="35" y="1"/>
                  </a:lnTo>
                  <a:cubicBezTo>
                    <a:pt x="1" y="463"/>
                    <a:pt x="309" y="755"/>
                    <a:pt x="909" y="960"/>
                  </a:cubicBezTo>
                  <a:cubicBezTo>
                    <a:pt x="1176" y="1054"/>
                    <a:pt x="1446" y="1102"/>
                    <a:pt x="1687" y="1102"/>
                  </a:cubicBezTo>
                  <a:cubicBezTo>
                    <a:pt x="2018" y="1102"/>
                    <a:pt x="2294" y="1011"/>
                    <a:pt x="2433" y="823"/>
                  </a:cubicBezTo>
                  <a:lnTo>
                    <a:pt x="2433" y="823"/>
                  </a:lnTo>
                  <a:cubicBezTo>
                    <a:pt x="2229" y="845"/>
                    <a:pt x="2029" y="859"/>
                    <a:pt x="1834" y="859"/>
                  </a:cubicBezTo>
                  <a:cubicBezTo>
                    <a:pt x="1127" y="859"/>
                    <a:pt x="492" y="672"/>
                    <a:pt x="3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9" name="Google Shape;5239;p43"/>
            <p:cNvSpPr/>
            <p:nvPr/>
          </p:nvSpPr>
          <p:spPr>
            <a:xfrm>
              <a:off x="5036700" y="4134600"/>
              <a:ext cx="40700" cy="8525"/>
            </a:xfrm>
            <a:custGeom>
              <a:avLst/>
              <a:gdLst/>
              <a:ahLst/>
              <a:cxnLst/>
              <a:rect l="l" t="t" r="r" b="b"/>
              <a:pathLst>
                <a:path w="1628" h="341" extrusionOk="0">
                  <a:moveTo>
                    <a:pt x="690" y="0"/>
                  </a:moveTo>
                  <a:cubicBezTo>
                    <a:pt x="446" y="0"/>
                    <a:pt x="223" y="40"/>
                    <a:pt x="104" y="117"/>
                  </a:cubicBezTo>
                  <a:cubicBezTo>
                    <a:pt x="52" y="152"/>
                    <a:pt x="35" y="220"/>
                    <a:pt x="1" y="272"/>
                  </a:cubicBezTo>
                  <a:cubicBezTo>
                    <a:pt x="69" y="306"/>
                    <a:pt x="138" y="340"/>
                    <a:pt x="206" y="340"/>
                  </a:cubicBezTo>
                  <a:cubicBezTo>
                    <a:pt x="532" y="306"/>
                    <a:pt x="857" y="254"/>
                    <a:pt x="1183" y="220"/>
                  </a:cubicBezTo>
                  <a:cubicBezTo>
                    <a:pt x="1337" y="220"/>
                    <a:pt x="1474" y="237"/>
                    <a:pt x="1628" y="254"/>
                  </a:cubicBezTo>
                  <a:cubicBezTo>
                    <a:pt x="1436" y="83"/>
                    <a:pt x="1041" y="0"/>
                    <a:pt x="69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matchingName="Title and body" type="tx">
  <p:cSld name="TITLE_AND_BODY">
    <p:spTree>
      <p:nvGrpSpPr>
        <p:cNvPr id="1" name="Shape 492"/>
        <p:cNvGrpSpPr/>
        <p:nvPr/>
      </p:nvGrpSpPr>
      <p:grpSpPr>
        <a:xfrm>
          <a:off x="0" y="0"/>
          <a:ext cx="0" cy="0"/>
          <a:chOff x="0" y="0"/>
          <a:chExt cx="0" cy="0"/>
        </a:xfrm>
      </p:grpSpPr>
      <p:sp>
        <p:nvSpPr>
          <p:cNvPr id="493" name="Google Shape;493;p4"/>
          <p:cNvSpPr txBox="1">
            <a:spLocks noGrp="1"/>
          </p:cNvSpPr>
          <p:nvPr>
            <p:ph type="title"/>
          </p:nvPr>
        </p:nvSpPr>
        <p:spPr>
          <a:xfrm>
            <a:off x="713225" y="990825"/>
            <a:ext cx="4847100" cy="572700"/>
          </a:xfrm>
          <a:prstGeom prst="rect">
            <a:avLst/>
          </a:prstGeom>
        </p:spPr>
        <p:txBody>
          <a:bodyPr spcFirstLastPara="1" wrap="square" lIns="91425" tIns="91425" rIns="91425" bIns="91425" anchor="t" anchorCtr="0">
            <a:noAutofit/>
          </a:bodyPr>
          <a:lstStyle>
            <a:lvl1pPr lvl="0">
              <a:lnSpc>
                <a:spcPct val="115000"/>
              </a:lnSpc>
              <a:spcBef>
                <a:spcPts val="0"/>
              </a:spcBef>
              <a:spcAft>
                <a:spcPts val="0"/>
              </a:spcAft>
              <a:buSzPts val="2800"/>
              <a:buNone/>
              <a:defRPr/>
            </a:lvl1pPr>
            <a:lvl2pPr lvl="1">
              <a:spcBef>
                <a:spcPts val="0"/>
              </a:spcBef>
              <a:spcAft>
                <a:spcPts val="0"/>
              </a:spcAft>
              <a:buSzPts val="2800"/>
              <a:buNone/>
              <a:defRPr/>
            </a:lvl2pPr>
            <a:lvl3pPr lvl="2">
              <a:spcBef>
                <a:spcPts val="0"/>
              </a:spcBef>
              <a:spcAft>
                <a:spcPts val="0"/>
              </a:spcAft>
              <a:buSzPts val="2800"/>
              <a:buNone/>
              <a:defRPr/>
            </a:lvl3pPr>
            <a:lvl4pPr lvl="3">
              <a:spcBef>
                <a:spcPts val="0"/>
              </a:spcBef>
              <a:spcAft>
                <a:spcPts val="0"/>
              </a:spcAft>
              <a:buSzPts val="2800"/>
              <a:buNone/>
              <a:defRPr/>
            </a:lvl4pPr>
            <a:lvl5pPr lvl="4">
              <a:spcBef>
                <a:spcPts val="0"/>
              </a:spcBef>
              <a:spcAft>
                <a:spcPts val="0"/>
              </a:spcAft>
              <a:buSzPts val="2800"/>
              <a:buNone/>
              <a:defRPr/>
            </a:lvl5pPr>
            <a:lvl6pPr lvl="5">
              <a:spcBef>
                <a:spcPts val="0"/>
              </a:spcBef>
              <a:spcAft>
                <a:spcPts val="0"/>
              </a:spcAft>
              <a:buSzPts val="2800"/>
              <a:buNone/>
              <a:defRPr/>
            </a:lvl6pPr>
            <a:lvl7pPr lvl="6">
              <a:spcBef>
                <a:spcPts val="0"/>
              </a:spcBef>
              <a:spcAft>
                <a:spcPts val="0"/>
              </a:spcAft>
              <a:buSzPts val="2800"/>
              <a:buNone/>
              <a:defRPr/>
            </a:lvl7pPr>
            <a:lvl8pPr lvl="7">
              <a:spcBef>
                <a:spcPts val="0"/>
              </a:spcBef>
              <a:spcAft>
                <a:spcPts val="0"/>
              </a:spcAft>
              <a:buSzPts val="2800"/>
              <a:buNone/>
              <a:defRPr/>
            </a:lvl8pPr>
            <a:lvl9pPr lvl="8">
              <a:spcBef>
                <a:spcPts val="0"/>
              </a:spcBef>
              <a:spcAft>
                <a:spcPts val="0"/>
              </a:spcAft>
              <a:buSzPts val="2800"/>
              <a:buNone/>
              <a:defRPr/>
            </a:lvl9pPr>
          </a:lstStyle>
          <a:p>
            <a:endParaRPr/>
          </a:p>
        </p:txBody>
      </p:sp>
      <p:sp>
        <p:nvSpPr>
          <p:cNvPr id="494" name="Google Shape;494;p4"/>
          <p:cNvSpPr txBox="1">
            <a:spLocks noGrp="1"/>
          </p:cNvSpPr>
          <p:nvPr>
            <p:ph type="body" idx="1"/>
          </p:nvPr>
        </p:nvSpPr>
        <p:spPr>
          <a:xfrm>
            <a:off x="713225" y="1664700"/>
            <a:ext cx="4847100" cy="2025300"/>
          </a:xfrm>
          <a:prstGeom prst="rect">
            <a:avLst/>
          </a:prstGeom>
        </p:spPr>
        <p:txBody>
          <a:bodyPr spcFirstLastPara="1" wrap="square" lIns="91425" tIns="91425" rIns="91425" bIns="91425" anchor="t" anchorCtr="0">
            <a:noAutofit/>
          </a:bodyPr>
          <a:lstStyle>
            <a:lvl1pPr marL="457200" lvl="0" indent="-323850">
              <a:lnSpc>
                <a:spcPct val="115000"/>
              </a:lnSpc>
              <a:spcBef>
                <a:spcPts val="0"/>
              </a:spcBef>
              <a:spcAft>
                <a:spcPts val="0"/>
              </a:spcAft>
              <a:buClr>
                <a:schemeClr val="lt2"/>
              </a:buClr>
              <a:buSzPts val="1500"/>
              <a:buFont typeface="Chivo"/>
              <a:buChar char="●"/>
              <a:defRPr sz="1400"/>
            </a:lvl1pPr>
            <a:lvl2pPr marL="914400" lvl="1" indent="-323850">
              <a:spcBef>
                <a:spcPts val="0"/>
              </a:spcBef>
              <a:spcAft>
                <a:spcPts val="0"/>
              </a:spcAft>
              <a:buClr>
                <a:srgbClr val="434343"/>
              </a:buClr>
              <a:buSzPts val="1500"/>
              <a:buFont typeface="Roboto Condensed Light"/>
              <a:buChar char="○"/>
              <a:defRPr/>
            </a:lvl2pPr>
            <a:lvl3pPr marL="1371600" lvl="2" indent="-323850">
              <a:spcBef>
                <a:spcPts val="0"/>
              </a:spcBef>
              <a:spcAft>
                <a:spcPts val="0"/>
              </a:spcAft>
              <a:buClr>
                <a:srgbClr val="434343"/>
              </a:buClr>
              <a:buSzPts val="1500"/>
              <a:buFont typeface="Roboto Condensed Light"/>
              <a:buChar char="■"/>
              <a:defRPr/>
            </a:lvl3pPr>
            <a:lvl4pPr marL="1828800" lvl="3" indent="-323850">
              <a:spcBef>
                <a:spcPts val="0"/>
              </a:spcBef>
              <a:spcAft>
                <a:spcPts val="0"/>
              </a:spcAft>
              <a:buClr>
                <a:srgbClr val="434343"/>
              </a:buClr>
              <a:buSzPts val="1500"/>
              <a:buFont typeface="Roboto Condensed Light"/>
              <a:buChar char="●"/>
              <a:defRPr/>
            </a:lvl4pPr>
            <a:lvl5pPr marL="2286000" lvl="4" indent="-323850">
              <a:spcBef>
                <a:spcPts val="0"/>
              </a:spcBef>
              <a:spcAft>
                <a:spcPts val="0"/>
              </a:spcAft>
              <a:buClr>
                <a:srgbClr val="434343"/>
              </a:buClr>
              <a:buSzPts val="1500"/>
              <a:buFont typeface="Roboto Condensed Light"/>
              <a:buChar char="○"/>
              <a:defRPr/>
            </a:lvl5pPr>
            <a:lvl6pPr marL="2743200" lvl="5" indent="-323850">
              <a:spcBef>
                <a:spcPts val="0"/>
              </a:spcBef>
              <a:spcAft>
                <a:spcPts val="0"/>
              </a:spcAft>
              <a:buClr>
                <a:srgbClr val="434343"/>
              </a:buClr>
              <a:buSzPts val="1500"/>
              <a:buFont typeface="Roboto Condensed Light"/>
              <a:buChar char="■"/>
              <a:defRPr/>
            </a:lvl6pPr>
            <a:lvl7pPr marL="3200400" lvl="6" indent="-323850">
              <a:spcBef>
                <a:spcPts val="0"/>
              </a:spcBef>
              <a:spcAft>
                <a:spcPts val="0"/>
              </a:spcAft>
              <a:buClr>
                <a:srgbClr val="434343"/>
              </a:buClr>
              <a:buSzPts val="1500"/>
              <a:buFont typeface="Roboto Condensed Light"/>
              <a:buChar char="●"/>
              <a:defRPr/>
            </a:lvl7pPr>
            <a:lvl8pPr marL="3657600" lvl="7" indent="-323850">
              <a:spcBef>
                <a:spcPts val="0"/>
              </a:spcBef>
              <a:spcAft>
                <a:spcPts val="0"/>
              </a:spcAft>
              <a:buClr>
                <a:srgbClr val="434343"/>
              </a:buClr>
              <a:buSzPts val="1500"/>
              <a:buFont typeface="Roboto Condensed Light"/>
              <a:buChar char="○"/>
              <a:defRPr/>
            </a:lvl8pPr>
            <a:lvl9pPr marL="4114800" lvl="8" indent="-323850">
              <a:spcBef>
                <a:spcPts val="0"/>
              </a:spcBef>
              <a:spcAft>
                <a:spcPts val="0"/>
              </a:spcAft>
              <a:buClr>
                <a:srgbClr val="434343"/>
              </a:buClr>
              <a:buSzPts val="1500"/>
              <a:buFont typeface="Roboto Condensed Light"/>
              <a:buChar char="■"/>
              <a:defRPr/>
            </a:lvl9pPr>
          </a:lstStyle>
          <a:p>
            <a:endParaRPr/>
          </a:p>
        </p:txBody>
      </p:sp>
      <p:grpSp>
        <p:nvGrpSpPr>
          <p:cNvPr id="495" name="Google Shape;495;p4"/>
          <p:cNvGrpSpPr/>
          <p:nvPr/>
        </p:nvGrpSpPr>
        <p:grpSpPr>
          <a:xfrm>
            <a:off x="322600" y="233554"/>
            <a:ext cx="8489357" cy="4737672"/>
            <a:chOff x="322600" y="233554"/>
            <a:chExt cx="8489357" cy="4737672"/>
          </a:xfrm>
        </p:grpSpPr>
        <p:sp>
          <p:nvSpPr>
            <p:cNvPr id="496" name="Google Shape;496;p4"/>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97" name="Google Shape;497;p4"/>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498" name="Google Shape;498;p4"/>
          <p:cNvGrpSpPr/>
          <p:nvPr/>
        </p:nvGrpSpPr>
        <p:grpSpPr>
          <a:xfrm>
            <a:off x="7686359" y="-10601"/>
            <a:ext cx="1632690" cy="1129259"/>
            <a:chOff x="7622910" y="96372"/>
            <a:chExt cx="1590696" cy="1100214"/>
          </a:xfrm>
        </p:grpSpPr>
        <p:grpSp>
          <p:nvGrpSpPr>
            <p:cNvPr id="499" name="Google Shape;499;p4"/>
            <p:cNvGrpSpPr/>
            <p:nvPr/>
          </p:nvGrpSpPr>
          <p:grpSpPr>
            <a:xfrm>
              <a:off x="7962571" y="184074"/>
              <a:ext cx="1251035" cy="1012511"/>
              <a:chOff x="-1715029" y="2469824"/>
              <a:chExt cx="1251035" cy="1012511"/>
            </a:xfrm>
          </p:grpSpPr>
          <p:sp>
            <p:nvSpPr>
              <p:cNvPr id="500" name="Google Shape;500;p4"/>
              <p:cNvSpPr/>
              <p:nvPr/>
            </p:nvSpPr>
            <p:spPr>
              <a:xfrm rot="-9089223">
                <a:off x="-1655217" y="2815875"/>
                <a:ext cx="804214" cy="314822"/>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1" name="Google Shape;501;p4"/>
              <p:cNvSpPr/>
              <p:nvPr/>
            </p:nvSpPr>
            <p:spPr>
              <a:xfrm rot="-9089223">
                <a:off x="-1652170" y="2730729"/>
                <a:ext cx="963539" cy="465530"/>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2" name="Google Shape;502;p4"/>
              <p:cNvSpPr/>
              <p:nvPr/>
            </p:nvSpPr>
            <p:spPr>
              <a:xfrm rot="-9089223">
                <a:off x="-1212688" y="2745657"/>
                <a:ext cx="394876" cy="352876"/>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3" name="Google Shape;503;p4"/>
              <p:cNvSpPr/>
              <p:nvPr/>
            </p:nvSpPr>
            <p:spPr>
              <a:xfrm rot="-9089223">
                <a:off x="-768394" y="2962444"/>
                <a:ext cx="249562" cy="163301"/>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4" name="Google Shape;504;p4"/>
              <p:cNvSpPr/>
              <p:nvPr/>
            </p:nvSpPr>
            <p:spPr>
              <a:xfrm rot="-9089223">
                <a:off x="-759117" y="3030241"/>
                <a:ext cx="133654" cy="54233"/>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5" name="Google Shape;505;p4"/>
              <p:cNvSpPr/>
              <p:nvPr/>
            </p:nvSpPr>
            <p:spPr>
              <a:xfrm rot="-9089223">
                <a:off x="-1655387" y="2707355"/>
                <a:ext cx="1131751" cy="537449"/>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6" name="Google Shape;506;p4"/>
              <p:cNvSpPr/>
              <p:nvPr/>
            </p:nvSpPr>
            <p:spPr>
              <a:xfrm rot="-9089223">
                <a:off x="-1617971" y="2863256"/>
                <a:ext cx="48629" cy="55167"/>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07" name="Google Shape;507;p4"/>
              <p:cNvSpPr/>
              <p:nvPr/>
            </p:nvSpPr>
            <p:spPr>
              <a:xfrm rot="-9089223">
                <a:off x="-1100254" y="2870629"/>
                <a:ext cx="79481" cy="55227"/>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08" name="Google Shape;508;p4"/>
            <p:cNvGrpSpPr/>
            <p:nvPr/>
          </p:nvGrpSpPr>
          <p:grpSpPr>
            <a:xfrm>
              <a:off x="7622910" y="96372"/>
              <a:ext cx="882884" cy="886246"/>
              <a:chOff x="-2299465" y="1930859"/>
              <a:chExt cx="882884" cy="886246"/>
            </a:xfrm>
          </p:grpSpPr>
          <p:sp>
            <p:nvSpPr>
              <p:cNvPr id="509" name="Google Shape;509;p4"/>
              <p:cNvSpPr/>
              <p:nvPr/>
            </p:nvSpPr>
            <p:spPr>
              <a:xfrm rot="-9089223">
                <a:off x="-1873234" y="2360785"/>
                <a:ext cx="310303" cy="193491"/>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0" name="Google Shape;510;p4"/>
              <p:cNvSpPr/>
              <p:nvPr/>
            </p:nvSpPr>
            <p:spPr>
              <a:xfrm rot="-9089223">
                <a:off x="-1825468" y="2097224"/>
                <a:ext cx="183217" cy="304940"/>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1" name="Google Shape;511;p4"/>
              <p:cNvSpPr/>
              <p:nvPr/>
            </p:nvSpPr>
            <p:spPr>
              <a:xfrm rot="-9089223">
                <a:off x="-2097876" y="2091110"/>
                <a:ext cx="280415" cy="199427"/>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2" name="Google Shape;512;p4"/>
              <p:cNvSpPr/>
              <p:nvPr/>
            </p:nvSpPr>
            <p:spPr>
              <a:xfrm rot="-9089223">
                <a:off x="-2201607" y="2282066"/>
                <a:ext cx="256100" cy="238294"/>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3" name="Google Shape;513;p4"/>
              <p:cNvSpPr/>
              <p:nvPr/>
            </p:nvSpPr>
            <p:spPr>
              <a:xfrm rot="-9089223">
                <a:off x="-2012384" y="2411768"/>
                <a:ext cx="218227" cy="28288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4" name="Google Shape;514;p4"/>
              <p:cNvSpPr/>
              <p:nvPr/>
            </p:nvSpPr>
            <p:spPr>
              <a:xfrm rot="-9089223">
                <a:off x="-1833602" y="2306704"/>
                <a:ext cx="156583" cy="106839"/>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5" name="Google Shape;515;p4"/>
              <p:cNvSpPr/>
              <p:nvPr/>
            </p:nvSpPr>
            <p:spPr>
              <a:xfrm rot="-9089223">
                <a:off x="-2024047" y="2360645"/>
                <a:ext cx="90659" cy="152907"/>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6" name="Google Shape;516;p4"/>
              <p:cNvSpPr/>
              <p:nvPr/>
            </p:nvSpPr>
            <p:spPr>
              <a:xfrm rot="-9089223">
                <a:off x="-1890408" y="2172777"/>
                <a:ext cx="78517" cy="164718"/>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7" name="Google Shape;517;p4"/>
              <p:cNvSpPr/>
              <p:nvPr/>
            </p:nvSpPr>
            <p:spPr>
              <a:xfrm rot="-9089223">
                <a:off x="-2055173" y="2271565"/>
                <a:ext cx="164959" cy="57306"/>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8" name="Google Shape;518;p4"/>
              <p:cNvSpPr/>
              <p:nvPr/>
            </p:nvSpPr>
            <p:spPr>
              <a:xfrm rot="-9089223">
                <a:off x="-1908994" y="2421800"/>
                <a:ext cx="138324" cy="12811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19" name="Google Shape;519;p4"/>
              <p:cNvSpPr/>
              <p:nvPr/>
            </p:nvSpPr>
            <p:spPr>
              <a:xfrm rot="-9089223">
                <a:off x="-1907568" y="2339442"/>
                <a:ext cx="59385" cy="57969"/>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0" name="Google Shape;520;p4"/>
              <p:cNvSpPr/>
              <p:nvPr/>
            </p:nvSpPr>
            <p:spPr>
              <a:xfrm rot="-9089223">
                <a:off x="-1790803" y="2078116"/>
                <a:ext cx="52847" cy="117776"/>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1" name="Google Shape;521;p4"/>
              <p:cNvSpPr/>
              <p:nvPr/>
            </p:nvSpPr>
            <p:spPr>
              <a:xfrm rot="-9089223">
                <a:off x="-1680706" y="2388559"/>
                <a:ext cx="121994" cy="29256"/>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2" name="Google Shape;522;p4"/>
              <p:cNvSpPr/>
              <p:nvPr/>
            </p:nvSpPr>
            <p:spPr>
              <a:xfrm rot="-9089223">
                <a:off x="-2110835" y="2147926"/>
                <a:ext cx="100964" cy="76167"/>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3" name="Google Shape;523;p4"/>
              <p:cNvSpPr/>
              <p:nvPr/>
            </p:nvSpPr>
            <p:spPr>
              <a:xfrm rot="-9089223">
                <a:off x="-1864284" y="2568537"/>
                <a:ext cx="57517" cy="117324"/>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4" name="Google Shape;524;p4"/>
              <p:cNvSpPr/>
              <p:nvPr/>
            </p:nvSpPr>
            <p:spPr>
              <a:xfrm rot="-9089223">
                <a:off x="-2161829" y="2447155"/>
                <a:ext cx="102380" cy="76951"/>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5" name="Google Shape;525;p4"/>
              <p:cNvSpPr/>
              <p:nvPr/>
            </p:nvSpPr>
            <p:spPr>
              <a:xfrm rot="-9089223">
                <a:off x="-2071116" y="2339919"/>
                <a:ext cx="30401" cy="1163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6" name="Google Shape;526;p4"/>
              <p:cNvSpPr/>
              <p:nvPr/>
            </p:nvSpPr>
            <p:spPr>
              <a:xfrm rot="-9089223">
                <a:off x="-1918704" y="2178048"/>
                <a:ext cx="13558" cy="30401"/>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7" name="Google Shape;527;p4"/>
              <p:cNvSpPr/>
              <p:nvPr/>
            </p:nvSpPr>
            <p:spPr>
              <a:xfrm rot="-9089223">
                <a:off x="-1964470" y="2514824"/>
                <a:ext cx="15938" cy="28985"/>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8" name="Google Shape;528;p4"/>
              <p:cNvSpPr/>
              <p:nvPr/>
            </p:nvSpPr>
            <p:spPr>
              <a:xfrm rot="-9089223">
                <a:off x="-1762152" y="2482553"/>
                <a:ext cx="23411" cy="20126"/>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29" name="Google Shape;529;p4"/>
              <p:cNvSpPr/>
              <p:nvPr/>
            </p:nvSpPr>
            <p:spPr>
              <a:xfrm rot="-9089223">
                <a:off x="-1734282" y="2275871"/>
                <a:ext cx="25731" cy="18289"/>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0" name="Google Shape;530;p4"/>
              <p:cNvSpPr/>
              <p:nvPr/>
            </p:nvSpPr>
            <p:spPr>
              <a:xfrm rot="-9089223">
                <a:off x="-1914528" y="2544548"/>
                <a:ext cx="10304" cy="27116"/>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1" name="Google Shape;531;p4"/>
              <p:cNvSpPr/>
              <p:nvPr/>
            </p:nvSpPr>
            <p:spPr>
              <a:xfrm rot="-9089223">
                <a:off x="-2081186" y="2393048"/>
                <a:ext cx="26665" cy="11931"/>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2" name="Google Shape;532;p4"/>
              <p:cNvSpPr/>
              <p:nvPr/>
            </p:nvSpPr>
            <p:spPr>
              <a:xfrm rot="-9089223">
                <a:off x="-1722451" y="2451130"/>
                <a:ext cx="26182" cy="11992"/>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3" name="Google Shape;533;p4"/>
              <p:cNvSpPr/>
              <p:nvPr/>
            </p:nvSpPr>
            <p:spPr>
              <a:xfrm rot="-9089223">
                <a:off x="-1973908" y="2187563"/>
                <a:ext cx="18710" cy="20126"/>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4" name="Google Shape;534;p4"/>
              <p:cNvSpPr/>
              <p:nvPr/>
            </p:nvSpPr>
            <p:spPr>
              <a:xfrm rot="-9089223">
                <a:off x="-1752306" y="2223603"/>
                <a:ext cx="16872" cy="22446"/>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5" name="Google Shape;535;p4"/>
              <p:cNvSpPr/>
              <p:nvPr/>
            </p:nvSpPr>
            <p:spPr>
              <a:xfrm rot="-9089223">
                <a:off x="-2182080" y="2045737"/>
                <a:ext cx="648114" cy="656490"/>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6" name="Google Shape;536;p4"/>
              <p:cNvSpPr/>
              <p:nvPr/>
            </p:nvSpPr>
            <p:spPr>
              <a:xfrm rot="-9089223">
                <a:off x="-1806187" y="2513432"/>
                <a:ext cx="80867" cy="17686"/>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7" name="Google Shape;537;p4"/>
              <p:cNvSpPr/>
              <p:nvPr/>
            </p:nvSpPr>
            <p:spPr>
              <a:xfrm rot="-9089223">
                <a:off x="-1712720" y="2541643"/>
                <a:ext cx="43959" cy="20819"/>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8" name="Google Shape;538;p4"/>
              <p:cNvSpPr/>
              <p:nvPr/>
            </p:nvSpPr>
            <p:spPr>
              <a:xfrm rot="-9089223">
                <a:off x="-1690249" y="2148366"/>
                <a:ext cx="66375" cy="90207"/>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39" name="Google Shape;539;p4"/>
              <p:cNvSpPr/>
              <p:nvPr/>
            </p:nvSpPr>
            <p:spPr>
              <a:xfrm rot="-9089223">
                <a:off x="-1674290" y="2261072"/>
                <a:ext cx="12172" cy="46761"/>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 name="Google Shape;540;p4"/>
              <p:cNvSpPr/>
              <p:nvPr/>
            </p:nvSpPr>
            <p:spPr>
              <a:xfrm rot="-9089223">
                <a:off x="-1985122" y="2103972"/>
                <a:ext cx="98644" cy="11961"/>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 name="Google Shape;541;p4"/>
              <p:cNvSpPr/>
              <p:nvPr/>
            </p:nvSpPr>
            <p:spPr>
              <a:xfrm rot="-9089223">
                <a:off x="-2051165" y="2072864"/>
                <a:ext cx="50015" cy="60319"/>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 name="Google Shape;542;p4"/>
              <p:cNvSpPr/>
              <p:nvPr/>
            </p:nvSpPr>
            <p:spPr>
              <a:xfrm rot="-9089223">
                <a:off x="-2183781" y="2309953"/>
                <a:ext cx="36005" cy="117776"/>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 name="Google Shape;543;p4"/>
              <p:cNvSpPr/>
              <p:nvPr/>
            </p:nvSpPr>
            <p:spPr>
              <a:xfrm rot="-9089223">
                <a:off x="-2193861" y="2452820"/>
                <a:ext cx="58903" cy="19885"/>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 name="Google Shape;544;p4"/>
              <p:cNvSpPr/>
              <p:nvPr/>
            </p:nvSpPr>
            <p:spPr>
              <a:xfrm rot="-9089223">
                <a:off x="-1931494" y="2616205"/>
                <a:ext cx="80385" cy="83489"/>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 name="Google Shape;545;p4"/>
              <p:cNvSpPr/>
              <p:nvPr/>
            </p:nvSpPr>
            <p:spPr>
              <a:xfrm rot="-9089223">
                <a:off x="-1993099" y="2631811"/>
                <a:ext cx="41639" cy="22446"/>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 name="Google Shape;546;p4"/>
              <p:cNvSpPr/>
              <p:nvPr/>
            </p:nvSpPr>
            <p:spPr>
              <a:xfrm rot="-9089223">
                <a:off x="-1872458" y="2631167"/>
                <a:ext cx="14040" cy="42543"/>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547" name="Google Shape;547;p4"/>
          <p:cNvGrpSpPr/>
          <p:nvPr/>
        </p:nvGrpSpPr>
        <p:grpSpPr>
          <a:xfrm>
            <a:off x="7572731" y="3818782"/>
            <a:ext cx="918509" cy="1152432"/>
            <a:chOff x="3548475" y="3431700"/>
            <a:chExt cx="580050" cy="727775"/>
          </a:xfrm>
        </p:grpSpPr>
        <p:sp>
          <p:nvSpPr>
            <p:cNvPr id="548" name="Google Shape;548;p4"/>
            <p:cNvSpPr/>
            <p:nvPr/>
          </p:nvSpPr>
          <p:spPr>
            <a:xfrm>
              <a:off x="3765200" y="3484825"/>
              <a:ext cx="147375" cy="332000"/>
            </a:xfrm>
            <a:custGeom>
              <a:avLst/>
              <a:gdLst/>
              <a:ahLst/>
              <a:cxnLst/>
              <a:rect l="l" t="t" r="r" b="b"/>
              <a:pathLst>
                <a:path w="5895" h="13280" extrusionOk="0">
                  <a:moveTo>
                    <a:pt x="5444" y="8654"/>
                  </a:moveTo>
                  <a:cubicBezTo>
                    <a:pt x="5444" y="8654"/>
                    <a:pt x="5460" y="8670"/>
                    <a:pt x="5460" y="8670"/>
                  </a:cubicBezTo>
                  <a:cubicBezTo>
                    <a:pt x="5460" y="8670"/>
                    <a:pt x="5475" y="8685"/>
                    <a:pt x="5475" y="8685"/>
                  </a:cubicBezTo>
                  <a:cubicBezTo>
                    <a:pt x="5444" y="8809"/>
                    <a:pt x="5444" y="8933"/>
                    <a:pt x="5429" y="9057"/>
                  </a:cubicBezTo>
                  <a:cubicBezTo>
                    <a:pt x="5398" y="9306"/>
                    <a:pt x="5367" y="9585"/>
                    <a:pt x="5305" y="9833"/>
                  </a:cubicBezTo>
                  <a:cubicBezTo>
                    <a:pt x="5088" y="10624"/>
                    <a:pt x="4746" y="11523"/>
                    <a:pt x="3971" y="12206"/>
                  </a:cubicBezTo>
                  <a:cubicBezTo>
                    <a:pt x="3676" y="12454"/>
                    <a:pt x="3304" y="12578"/>
                    <a:pt x="2932" y="12578"/>
                  </a:cubicBezTo>
                  <a:cubicBezTo>
                    <a:pt x="2560" y="12578"/>
                    <a:pt x="2187" y="12454"/>
                    <a:pt x="1908" y="12190"/>
                  </a:cubicBezTo>
                  <a:cubicBezTo>
                    <a:pt x="993" y="11368"/>
                    <a:pt x="373" y="9864"/>
                    <a:pt x="466" y="8685"/>
                  </a:cubicBezTo>
                  <a:cubicBezTo>
                    <a:pt x="466" y="8670"/>
                    <a:pt x="482" y="8670"/>
                    <a:pt x="497" y="8670"/>
                  </a:cubicBezTo>
                  <a:cubicBezTo>
                    <a:pt x="513" y="8670"/>
                    <a:pt x="528" y="8670"/>
                    <a:pt x="528" y="8685"/>
                  </a:cubicBezTo>
                  <a:cubicBezTo>
                    <a:pt x="544" y="9461"/>
                    <a:pt x="792" y="10236"/>
                    <a:pt x="1303" y="11120"/>
                  </a:cubicBezTo>
                  <a:cubicBezTo>
                    <a:pt x="1536" y="11523"/>
                    <a:pt x="1846" y="11865"/>
                    <a:pt x="2219" y="12113"/>
                  </a:cubicBezTo>
                  <a:cubicBezTo>
                    <a:pt x="2477" y="12290"/>
                    <a:pt x="2707" y="12379"/>
                    <a:pt x="2937" y="12379"/>
                  </a:cubicBezTo>
                  <a:cubicBezTo>
                    <a:pt x="3191" y="12379"/>
                    <a:pt x="3446" y="12270"/>
                    <a:pt x="3738" y="12051"/>
                  </a:cubicBezTo>
                  <a:cubicBezTo>
                    <a:pt x="4250" y="11663"/>
                    <a:pt x="4638" y="11136"/>
                    <a:pt x="4979" y="10314"/>
                  </a:cubicBezTo>
                  <a:cubicBezTo>
                    <a:pt x="5227" y="9709"/>
                    <a:pt x="5336" y="9182"/>
                    <a:pt x="5336" y="8685"/>
                  </a:cubicBezTo>
                  <a:cubicBezTo>
                    <a:pt x="5336" y="8670"/>
                    <a:pt x="5351" y="8670"/>
                    <a:pt x="5351" y="8670"/>
                  </a:cubicBezTo>
                  <a:cubicBezTo>
                    <a:pt x="5351" y="8654"/>
                    <a:pt x="5367" y="8654"/>
                    <a:pt x="5367" y="8654"/>
                  </a:cubicBezTo>
                  <a:close/>
                  <a:moveTo>
                    <a:pt x="2932" y="0"/>
                  </a:moveTo>
                  <a:cubicBezTo>
                    <a:pt x="2916" y="31"/>
                    <a:pt x="2901" y="62"/>
                    <a:pt x="2885" y="78"/>
                  </a:cubicBezTo>
                  <a:cubicBezTo>
                    <a:pt x="2854" y="155"/>
                    <a:pt x="2823" y="217"/>
                    <a:pt x="2792" y="279"/>
                  </a:cubicBezTo>
                  <a:cubicBezTo>
                    <a:pt x="2684" y="528"/>
                    <a:pt x="2575" y="776"/>
                    <a:pt x="2451" y="1024"/>
                  </a:cubicBezTo>
                  <a:cubicBezTo>
                    <a:pt x="2172" y="1660"/>
                    <a:pt x="1877" y="2327"/>
                    <a:pt x="1598" y="2993"/>
                  </a:cubicBezTo>
                  <a:cubicBezTo>
                    <a:pt x="931" y="4544"/>
                    <a:pt x="218" y="6374"/>
                    <a:pt x="78" y="8360"/>
                  </a:cubicBezTo>
                  <a:cubicBezTo>
                    <a:pt x="1" y="9445"/>
                    <a:pt x="202" y="10422"/>
                    <a:pt x="699" y="11337"/>
                  </a:cubicBezTo>
                  <a:cubicBezTo>
                    <a:pt x="978" y="11880"/>
                    <a:pt x="1350" y="12469"/>
                    <a:pt x="1955" y="12873"/>
                  </a:cubicBezTo>
                  <a:cubicBezTo>
                    <a:pt x="2374" y="13144"/>
                    <a:pt x="2657" y="13280"/>
                    <a:pt x="2940" y="13280"/>
                  </a:cubicBezTo>
                  <a:cubicBezTo>
                    <a:pt x="3223" y="13280"/>
                    <a:pt x="3506" y="13144"/>
                    <a:pt x="3924" y="12873"/>
                  </a:cubicBezTo>
                  <a:cubicBezTo>
                    <a:pt x="4514" y="12469"/>
                    <a:pt x="4902" y="11865"/>
                    <a:pt x="5165" y="11384"/>
                  </a:cubicBezTo>
                  <a:cubicBezTo>
                    <a:pt x="5692" y="10391"/>
                    <a:pt x="5894" y="9383"/>
                    <a:pt x="5786" y="8313"/>
                  </a:cubicBezTo>
                  <a:cubicBezTo>
                    <a:pt x="5677" y="7041"/>
                    <a:pt x="5475" y="6111"/>
                    <a:pt x="5150" y="5273"/>
                  </a:cubicBezTo>
                  <a:cubicBezTo>
                    <a:pt x="4684" y="4079"/>
                    <a:pt x="4188" y="2885"/>
                    <a:pt x="3707" y="1737"/>
                  </a:cubicBezTo>
                  <a:cubicBezTo>
                    <a:pt x="3506" y="1288"/>
                    <a:pt x="3320" y="838"/>
                    <a:pt x="3134" y="388"/>
                  </a:cubicBezTo>
                  <a:cubicBezTo>
                    <a:pt x="3103" y="310"/>
                    <a:pt x="3056" y="217"/>
                    <a:pt x="2994" y="124"/>
                  </a:cubicBezTo>
                  <a:cubicBezTo>
                    <a:pt x="2978" y="78"/>
                    <a:pt x="2963" y="47"/>
                    <a:pt x="293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 name="Google Shape;549;p4"/>
            <p:cNvSpPr/>
            <p:nvPr/>
          </p:nvSpPr>
          <p:spPr>
            <a:xfrm>
              <a:off x="3905950" y="3497625"/>
              <a:ext cx="145800" cy="263275"/>
            </a:xfrm>
            <a:custGeom>
              <a:avLst/>
              <a:gdLst/>
              <a:ahLst/>
              <a:cxnLst/>
              <a:rect l="l" t="t" r="r" b="b"/>
              <a:pathLst>
                <a:path w="5832" h="10531" extrusionOk="0">
                  <a:moveTo>
                    <a:pt x="5382" y="512"/>
                  </a:moveTo>
                  <a:cubicBezTo>
                    <a:pt x="5537" y="729"/>
                    <a:pt x="5491" y="1877"/>
                    <a:pt x="5258" y="2125"/>
                  </a:cubicBezTo>
                  <a:lnTo>
                    <a:pt x="5227" y="2125"/>
                  </a:lnTo>
                  <a:cubicBezTo>
                    <a:pt x="5227" y="2125"/>
                    <a:pt x="5211" y="2109"/>
                    <a:pt x="5211" y="2094"/>
                  </a:cubicBezTo>
                  <a:lnTo>
                    <a:pt x="5335" y="527"/>
                  </a:lnTo>
                  <a:cubicBezTo>
                    <a:pt x="5335" y="527"/>
                    <a:pt x="5351" y="512"/>
                    <a:pt x="5351" y="512"/>
                  </a:cubicBezTo>
                  <a:close/>
                  <a:moveTo>
                    <a:pt x="5537" y="0"/>
                  </a:moveTo>
                  <a:cubicBezTo>
                    <a:pt x="5475" y="0"/>
                    <a:pt x="5382" y="31"/>
                    <a:pt x="5258" y="109"/>
                  </a:cubicBezTo>
                  <a:cubicBezTo>
                    <a:pt x="4824" y="388"/>
                    <a:pt x="4281" y="729"/>
                    <a:pt x="3816" y="1117"/>
                  </a:cubicBezTo>
                  <a:cubicBezTo>
                    <a:pt x="2435" y="2295"/>
                    <a:pt x="1458" y="3862"/>
                    <a:pt x="714" y="6049"/>
                  </a:cubicBezTo>
                  <a:cubicBezTo>
                    <a:pt x="466" y="6762"/>
                    <a:pt x="388" y="7382"/>
                    <a:pt x="450" y="7972"/>
                  </a:cubicBezTo>
                  <a:cubicBezTo>
                    <a:pt x="528" y="8778"/>
                    <a:pt x="388" y="9600"/>
                    <a:pt x="62" y="10391"/>
                  </a:cubicBezTo>
                  <a:cubicBezTo>
                    <a:pt x="47" y="10438"/>
                    <a:pt x="31" y="10469"/>
                    <a:pt x="0" y="10531"/>
                  </a:cubicBezTo>
                  <a:cubicBezTo>
                    <a:pt x="125" y="10422"/>
                    <a:pt x="249" y="10313"/>
                    <a:pt x="373" y="10205"/>
                  </a:cubicBezTo>
                  <a:cubicBezTo>
                    <a:pt x="698" y="9941"/>
                    <a:pt x="993" y="9693"/>
                    <a:pt x="1257" y="9398"/>
                  </a:cubicBezTo>
                  <a:cubicBezTo>
                    <a:pt x="2389" y="8142"/>
                    <a:pt x="3118" y="6870"/>
                    <a:pt x="3474" y="5521"/>
                  </a:cubicBezTo>
                  <a:cubicBezTo>
                    <a:pt x="3490" y="5475"/>
                    <a:pt x="3505" y="5444"/>
                    <a:pt x="3521" y="5413"/>
                  </a:cubicBezTo>
                  <a:cubicBezTo>
                    <a:pt x="3536" y="5397"/>
                    <a:pt x="3536" y="5382"/>
                    <a:pt x="3552" y="5366"/>
                  </a:cubicBezTo>
                  <a:cubicBezTo>
                    <a:pt x="3552" y="5366"/>
                    <a:pt x="3552" y="5351"/>
                    <a:pt x="3567" y="5351"/>
                  </a:cubicBezTo>
                  <a:lnTo>
                    <a:pt x="3583" y="5351"/>
                  </a:lnTo>
                  <a:lnTo>
                    <a:pt x="3645" y="5382"/>
                  </a:lnTo>
                  <a:cubicBezTo>
                    <a:pt x="3661" y="5382"/>
                    <a:pt x="3661" y="5397"/>
                    <a:pt x="3661" y="5413"/>
                  </a:cubicBezTo>
                  <a:cubicBezTo>
                    <a:pt x="3397" y="6560"/>
                    <a:pt x="2870" y="7692"/>
                    <a:pt x="1986" y="8918"/>
                  </a:cubicBezTo>
                  <a:cubicBezTo>
                    <a:pt x="2063" y="8871"/>
                    <a:pt x="2156" y="8825"/>
                    <a:pt x="2234" y="8778"/>
                  </a:cubicBezTo>
                  <a:cubicBezTo>
                    <a:pt x="2373" y="8701"/>
                    <a:pt x="2528" y="8607"/>
                    <a:pt x="2683" y="8530"/>
                  </a:cubicBezTo>
                  <a:cubicBezTo>
                    <a:pt x="2916" y="8421"/>
                    <a:pt x="3102" y="8235"/>
                    <a:pt x="3273" y="7956"/>
                  </a:cubicBezTo>
                  <a:cubicBezTo>
                    <a:pt x="3878" y="6964"/>
                    <a:pt x="4234" y="5909"/>
                    <a:pt x="4607" y="4699"/>
                  </a:cubicBezTo>
                  <a:cubicBezTo>
                    <a:pt x="4715" y="4327"/>
                    <a:pt x="4808" y="3939"/>
                    <a:pt x="4901" y="3552"/>
                  </a:cubicBezTo>
                  <a:cubicBezTo>
                    <a:pt x="4948" y="3381"/>
                    <a:pt x="4994" y="3195"/>
                    <a:pt x="5041" y="3024"/>
                  </a:cubicBezTo>
                  <a:cubicBezTo>
                    <a:pt x="5041" y="3009"/>
                    <a:pt x="5056" y="3009"/>
                    <a:pt x="5072" y="3009"/>
                  </a:cubicBezTo>
                  <a:cubicBezTo>
                    <a:pt x="5087" y="3009"/>
                    <a:pt x="5087" y="3024"/>
                    <a:pt x="5087" y="3040"/>
                  </a:cubicBezTo>
                  <a:cubicBezTo>
                    <a:pt x="4855" y="4436"/>
                    <a:pt x="4467" y="6250"/>
                    <a:pt x="3583" y="7941"/>
                  </a:cubicBezTo>
                  <a:cubicBezTo>
                    <a:pt x="3614" y="7910"/>
                    <a:pt x="3645" y="7879"/>
                    <a:pt x="3661" y="7848"/>
                  </a:cubicBezTo>
                  <a:cubicBezTo>
                    <a:pt x="3738" y="7770"/>
                    <a:pt x="3816" y="7692"/>
                    <a:pt x="3862" y="7599"/>
                  </a:cubicBezTo>
                  <a:cubicBezTo>
                    <a:pt x="3940" y="7460"/>
                    <a:pt x="4017" y="7320"/>
                    <a:pt x="4095" y="7196"/>
                  </a:cubicBezTo>
                  <a:cubicBezTo>
                    <a:pt x="4343" y="6793"/>
                    <a:pt x="4576" y="6390"/>
                    <a:pt x="4762" y="5955"/>
                  </a:cubicBezTo>
                  <a:cubicBezTo>
                    <a:pt x="5227" y="4885"/>
                    <a:pt x="5537" y="3707"/>
                    <a:pt x="5708" y="2419"/>
                  </a:cubicBezTo>
                  <a:cubicBezTo>
                    <a:pt x="5832" y="1582"/>
                    <a:pt x="5832" y="946"/>
                    <a:pt x="5739" y="341"/>
                  </a:cubicBezTo>
                  <a:cubicBezTo>
                    <a:pt x="5708" y="140"/>
                    <a:pt x="5661" y="31"/>
                    <a:pt x="55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 name="Google Shape;550;p4"/>
            <p:cNvSpPr/>
            <p:nvPr/>
          </p:nvSpPr>
          <p:spPr>
            <a:xfrm>
              <a:off x="3625625" y="3497575"/>
              <a:ext cx="144650" cy="262175"/>
            </a:xfrm>
            <a:custGeom>
              <a:avLst/>
              <a:gdLst/>
              <a:ahLst/>
              <a:cxnLst/>
              <a:rect l="l" t="t" r="r" b="b"/>
              <a:pathLst>
                <a:path w="5786" h="10487" extrusionOk="0">
                  <a:moveTo>
                    <a:pt x="450" y="529"/>
                  </a:moveTo>
                  <a:cubicBezTo>
                    <a:pt x="466" y="529"/>
                    <a:pt x="481" y="545"/>
                    <a:pt x="481" y="560"/>
                  </a:cubicBezTo>
                  <a:lnTo>
                    <a:pt x="605" y="2096"/>
                  </a:lnTo>
                  <a:cubicBezTo>
                    <a:pt x="605" y="2111"/>
                    <a:pt x="605" y="2111"/>
                    <a:pt x="605" y="2127"/>
                  </a:cubicBezTo>
                  <a:lnTo>
                    <a:pt x="590" y="2127"/>
                  </a:lnTo>
                  <a:cubicBezTo>
                    <a:pt x="559" y="2127"/>
                    <a:pt x="528" y="2127"/>
                    <a:pt x="481" y="2142"/>
                  </a:cubicBezTo>
                  <a:cubicBezTo>
                    <a:pt x="481" y="2142"/>
                    <a:pt x="466" y="2127"/>
                    <a:pt x="466" y="2111"/>
                  </a:cubicBezTo>
                  <a:cubicBezTo>
                    <a:pt x="373" y="1630"/>
                    <a:pt x="295" y="1088"/>
                    <a:pt x="357" y="560"/>
                  </a:cubicBezTo>
                  <a:cubicBezTo>
                    <a:pt x="357" y="545"/>
                    <a:pt x="373" y="545"/>
                    <a:pt x="388" y="545"/>
                  </a:cubicBezTo>
                  <a:lnTo>
                    <a:pt x="450" y="529"/>
                  </a:lnTo>
                  <a:close/>
                  <a:moveTo>
                    <a:pt x="290" y="1"/>
                  </a:moveTo>
                  <a:cubicBezTo>
                    <a:pt x="265" y="1"/>
                    <a:pt x="241" y="6"/>
                    <a:pt x="218" y="18"/>
                  </a:cubicBezTo>
                  <a:cubicBezTo>
                    <a:pt x="171" y="49"/>
                    <a:pt x="125" y="111"/>
                    <a:pt x="109" y="188"/>
                  </a:cubicBezTo>
                  <a:cubicBezTo>
                    <a:pt x="78" y="421"/>
                    <a:pt x="32" y="669"/>
                    <a:pt x="32" y="933"/>
                  </a:cubicBezTo>
                  <a:cubicBezTo>
                    <a:pt x="1" y="2421"/>
                    <a:pt x="311" y="3972"/>
                    <a:pt x="1009" y="5833"/>
                  </a:cubicBezTo>
                  <a:cubicBezTo>
                    <a:pt x="1241" y="6454"/>
                    <a:pt x="1567" y="7059"/>
                    <a:pt x="2017" y="7679"/>
                  </a:cubicBezTo>
                  <a:cubicBezTo>
                    <a:pt x="2048" y="7725"/>
                    <a:pt x="2094" y="7772"/>
                    <a:pt x="2141" y="7819"/>
                  </a:cubicBezTo>
                  <a:cubicBezTo>
                    <a:pt x="1381" y="6252"/>
                    <a:pt x="993" y="4593"/>
                    <a:pt x="698" y="3042"/>
                  </a:cubicBezTo>
                  <a:cubicBezTo>
                    <a:pt x="698" y="3026"/>
                    <a:pt x="698" y="3026"/>
                    <a:pt x="698" y="3011"/>
                  </a:cubicBezTo>
                  <a:lnTo>
                    <a:pt x="729" y="3011"/>
                  </a:lnTo>
                  <a:cubicBezTo>
                    <a:pt x="760" y="3011"/>
                    <a:pt x="776" y="3026"/>
                    <a:pt x="776" y="3026"/>
                  </a:cubicBezTo>
                  <a:cubicBezTo>
                    <a:pt x="807" y="3026"/>
                    <a:pt x="823" y="3026"/>
                    <a:pt x="823" y="3042"/>
                  </a:cubicBezTo>
                  <a:cubicBezTo>
                    <a:pt x="838" y="3073"/>
                    <a:pt x="838" y="3119"/>
                    <a:pt x="838" y="3150"/>
                  </a:cubicBezTo>
                  <a:cubicBezTo>
                    <a:pt x="1148" y="4717"/>
                    <a:pt x="1676" y="6252"/>
                    <a:pt x="2404" y="7725"/>
                  </a:cubicBezTo>
                  <a:cubicBezTo>
                    <a:pt x="2653" y="8237"/>
                    <a:pt x="3071" y="8485"/>
                    <a:pt x="3475" y="8718"/>
                  </a:cubicBezTo>
                  <a:cubicBezTo>
                    <a:pt x="3583" y="8780"/>
                    <a:pt x="3707" y="8842"/>
                    <a:pt x="3800" y="8920"/>
                  </a:cubicBezTo>
                  <a:cubicBezTo>
                    <a:pt x="3723" y="8780"/>
                    <a:pt x="3645" y="8640"/>
                    <a:pt x="3552" y="8501"/>
                  </a:cubicBezTo>
                  <a:cubicBezTo>
                    <a:pt x="3319" y="8098"/>
                    <a:pt x="3071" y="7694"/>
                    <a:pt x="2854" y="7291"/>
                  </a:cubicBezTo>
                  <a:cubicBezTo>
                    <a:pt x="2466" y="6578"/>
                    <a:pt x="2265" y="5988"/>
                    <a:pt x="2218" y="5384"/>
                  </a:cubicBezTo>
                  <a:cubicBezTo>
                    <a:pt x="2218" y="5368"/>
                    <a:pt x="2218" y="5368"/>
                    <a:pt x="2234" y="5368"/>
                  </a:cubicBezTo>
                  <a:cubicBezTo>
                    <a:pt x="2249" y="5368"/>
                    <a:pt x="2265" y="5368"/>
                    <a:pt x="2265" y="5384"/>
                  </a:cubicBezTo>
                  <a:cubicBezTo>
                    <a:pt x="2529" y="6299"/>
                    <a:pt x="2963" y="7214"/>
                    <a:pt x="3645" y="8253"/>
                  </a:cubicBezTo>
                  <a:cubicBezTo>
                    <a:pt x="4219" y="9121"/>
                    <a:pt x="5010" y="9819"/>
                    <a:pt x="5785" y="10486"/>
                  </a:cubicBezTo>
                  <a:cubicBezTo>
                    <a:pt x="5429" y="9633"/>
                    <a:pt x="5305" y="8734"/>
                    <a:pt x="5382" y="7741"/>
                  </a:cubicBezTo>
                  <a:cubicBezTo>
                    <a:pt x="5398" y="7524"/>
                    <a:pt x="5398" y="7307"/>
                    <a:pt x="5351" y="7074"/>
                  </a:cubicBezTo>
                  <a:cubicBezTo>
                    <a:pt x="5181" y="5926"/>
                    <a:pt x="4684" y="4872"/>
                    <a:pt x="4281" y="4096"/>
                  </a:cubicBezTo>
                  <a:cubicBezTo>
                    <a:pt x="3413" y="2406"/>
                    <a:pt x="2311" y="1165"/>
                    <a:pt x="916" y="297"/>
                  </a:cubicBezTo>
                  <a:cubicBezTo>
                    <a:pt x="776" y="219"/>
                    <a:pt x="621" y="126"/>
                    <a:pt x="419" y="33"/>
                  </a:cubicBezTo>
                  <a:cubicBezTo>
                    <a:pt x="371" y="14"/>
                    <a:pt x="329" y="1"/>
                    <a:pt x="2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 name="Google Shape;551;p4"/>
            <p:cNvSpPr/>
            <p:nvPr/>
          </p:nvSpPr>
          <p:spPr>
            <a:xfrm>
              <a:off x="3561650" y="3675575"/>
              <a:ext cx="231100" cy="122925"/>
            </a:xfrm>
            <a:custGeom>
              <a:avLst/>
              <a:gdLst/>
              <a:ahLst/>
              <a:cxnLst/>
              <a:rect l="l" t="t" r="r" b="b"/>
              <a:pathLst>
                <a:path w="9244" h="4917" extrusionOk="0">
                  <a:moveTo>
                    <a:pt x="47" y="1"/>
                  </a:moveTo>
                  <a:lnTo>
                    <a:pt x="1" y="47"/>
                  </a:lnTo>
                  <a:cubicBezTo>
                    <a:pt x="16" y="78"/>
                    <a:pt x="32" y="125"/>
                    <a:pt x="47" y="156"/>
                  </a:cubicBezTo>
                  <a:cubicBezTo>
                    <a:pt x="78" y="233"/>
                    <a:pt x="109" y="326"/>
                    <a:pt x="140" y="404"/>
                  </a:cubicBezTo>
                  <a:cubicBezTo>
                    <a:pt x="528" y="1009"/>
                    <a:pt x="885" y="1427"/>
                    <a:pt x="1303" y="1753"/>
                  </a:cubicBezTo>
                  <a:cubicBezTo>
                    <a:pt x="3351" y="3366"/>
                    <a:pt x="5243" y="4281"/>
                    <a:pt x="7259" y="4638"/>
                  </a:cubicBezTo>
                  <a:cubicBezTo>
                    <a:pt x="7724" y="4715"/>
                    <a:pt x="8189" y="4777"/>
                    <a:pt x="8655" y="4839"/>
                  </a:cubicBezTo>
                  <a:cubicBezTo>
                    <a:pt x="8856" y="4855"/>
                    <a:pt x="9042" y="4886"/>
                    <a:pt x="9244" y="4917"/>
                  </a:cubicBezTo>
                  <a:cubicBezTo>
                    <a:pt x="8189" y="3366"/>
                    <a:pt x="6809" y="2187"/>
                    <a:pt x="4994" y="1319"/>
                  </a:cubicBezTo>
                  <a:cubicBezTo>
                    <a:pt x="3568" y="636"/>
                    <a:pt x="2001" y="218"/>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 name="Google Shape;552;p4"/>
            <p:cNvSpPr/>
            <p:nvPr/>
          </p:nvSpPr>
          <p:spPr>
            <a:xfrm>
              <a:off x="3883850" y="3675200"/>
              <a:ext cx="231875" cy="122525"/>
            </a:xfrm>
            <a:custGeom>
              <a:avLst/>
              <a:gdLst/>
              <a:ahLst/>
              <a:cxnLst/>
              <a:rect l="l" t="t" r="r" b="b"/>
              <a:pathLst>
                <a:path w="9275" h="4901" extrusionOk="0">
                  <a:moveTo>
                    <a:pt x="9228" y="0"/>
                  </a:moveTo>
                  <a:cubicBezTo>
                    <a:pt x="6886" y="279"/>
                    <a:pt x="5056" y="838"/>
                    <a:pt x="3490" y="1753"/>
                  </a:cubicBezTo>
                  <a:cubicBezTo>
                    <a:pt x="2032" y="2590"/>
                    <a:pt x="884" y="3614"/>
                    <a:pt x="0" y="4885"/>
                  </a:cubicBezTo>
                  <a:cubicBezTo>
                    <a:pt x="31" y="4885"/>
                    <a:pt x="47" y="4901"/>
                    <a:pt x="78" y="4901"/>
                  </a:cubicBezTo>
                  <a:cubicBezTo>
                    <a:pt x="93" y="4901"/>
                    <a:pt x="109" y="4885"/>
                    <a:pt x="125" y="4885"/>
                  </a:cubicBezTo>
                  <a:cubicBezTo>
                    <a:pt x="1257" y="4823"/>
                    <a:pt x="2249" y="4653"/>
                    <a:pt x="3164" y="4374"/>
                  </a:cubicBezTo>
                  <a:cubicBezTo>
                    <a:pt x="4576" y="3970"/>
                    <a:pt x="5971" y="3257"/>
                    <a:pt x="7429" y="2187"/>
                  </a:cubicBezTo>
                  <a:cubicBezTo>
                    <a:pt x="8143" y="1675"/>
                    <a:pt x="8670" y="1132"/>
                    <a:pt x="9058" y="527"/>
                  </a:cubicBezTo>
                  <a:cubicBezTo>
                    <a:pt x="9120" y="419"/>
                    <a:pt x="9166" y="310"/>
                    <a:pt x="9213" y="202"/>
                  </a:cubicBezTo>
                  <a:cubicBezTo>
                    <a:pt x="9244" y="155"/>
                    <a:pt x="9259" y="109"/>
                    <a:pt x="9275" y="62"/>
                  </a:cubicBezTo>
                  <a:lnTo>
                    <a:pt x="9228"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 name="Google Shape;553;p4"/>
            <p:cNvSpPr/>
            <p:nvPr/>
          </p:nvSpPr>
          <p:spPr>
            <a:xfrm>
              <a:off x="3881125" y="3481150"/>
              <a:ext cx="90750" cy="183600"/>
            </a:xfrm>
            <a:custGeom>
              <a:avLst/>
              <a:gdLst/>
              <a:ahLst/>
              <a:cxnLst/>
              <a:rect l="l" t="t" r="r" b="b"/>
              <a:pathLst>
                <a:path w="3630" h="7344" extrusionOk="0">
                  <a:moveTo>
                    <a:pt x="2519" y="399"/>
                  </a:moveTo>
                  <a:cubicBezTo>
                    <a:pt x="2525" y="399"/>
                    <a:pt x="2529" y="403"/>
                    <a:pt x="2529" y="411"/>
                  </a:cubicBezTo>
                  <a:lnTo>
                    <a:pt x="2606" y="473"/>
                  </a:lnTo>
                  <a:cubicBezTo>
                    <a:pt x="2606" y="473"/>
                    <a:pt x="2622" y="473"/>
                    <a:pt x="2622" y="488"/>
                  </a:cubicBezTo>
                  <a:cubicBezTo>
                    <a:pt x="2622" y="488"/>
                    <a:pt x="2622" y="504"/>
                    <a:pt x="2606" y="504"/>
                  </a:cubicBezTo>
                  <a:lnTo>
                    <a:pt x="1753" y="1574"/>
                  </a:lnTo>
                  <a:lnTo>
                    <a:pt x="1707" y="1574"/>
                  </a:lnTo>
                  <a:lnTo>
                    <a:pt x="1629" y="1497"/>
                  </a:lnTo>
                  <a:cubicBezTo>
                    <a:pt x="1614" y="1497"/>
                    <a:pt x="1614" y="1481"/>
                    <a:pt x="1629" y="1466"/>
                  </a:cubicBezTo>
                  <a:lnTo>
                    <a:pt x="2498" y="411"/>
                  </a:lnTo>
                  <a:cubicBezTo>
                    <a:pt x="2506" y="403"/>
                    <a:pt x="2513" y="399"/>
                    <a:pt x="2519" y="399"/>
                  </a:cubicBezTo>
                  <a:close/>
                  <a:moveTo>
                    <a:pt x="2790" y="0"/>
                  </a:moveTo>
                  <a:cubicBezTo>
                    <a:pt x="2673" y="0"/>
                    <a:pt x="2522" y="69"/>
                    <a:pt x="2327" y="225"/>
                  </a:cubicBezTo>
                  <a:cubicBezTo>
                    <a:pt x="1815" y="644"/>
                    <a:pt x="1288" y="1109"/>
                    <a:pt x="931" y="1760"/>
                  </a:cubicBezTo>
                  <a:cubicBezTo>
                    <a:pt x="792" y="2024"/>
                    <a:pt x="637" y="2272"/>
                    <a:pt x="497" y="2520"/>
                  </a:cubicBezTo>
                  <a:cubicBezTo>
                    <a:pt x="373" y="2722"/>
                    <a:pt x="249" y="2939"/>
                    <a:pt x="125" y="3140"/>
                  </a:cubicBezTo>
                  <a:cubicBezTo>
                    <a:pt x="1" y="3389"/>
                    <a:pt x="63" y="3590"/>
                    <a:pt x="218" y="3838"/>
                  </a:cubicBezTo>
                  <a:cubicBezTo>
                    <a:pt x="947" y="2396"/>
                    <a:pt x="1118" y="2132"/>
                    <a:pt x="1397" y="2070"/>
                  </a:cubicBezTo>
                  <a:cubicBezTo>
                    <a:pt x="1412" y="2070"/>
                    <a:pt x="1412" y="2070"/>
                    <a:pt x="1428" y="2086"/>
                  </a:cubicBezTo>
                  <a:cubicBezTo>
                    <a:pt x="1428" y="2101"/>
                    <a:pt x="1428" y="2101"/>
                    <a:pt x="1428" y="2117"/>
                  </a:cubicBezTo>
                  <a:cubicBezTo>
                    <a:pt x="1412" y="2148"/>
                    <a:pt x="1397" y="2163"/>
                    <a:pt x="1366" y="2194"/>
                  </a:cubicBezTo>
                  <a:cubicBezTo>
                    <a:pt x="1350" y="2241"/>
                    <a:pt x="1319" y="2287"/>
                    <a:pt x="1288" y="2319"/>
                  </a:cubicBezTo>
                  <a:cubicBezTo>
                    <a:pt x="1226" y="2443"/>
                    <a:pt x="1164" y="2567"/>
                    <a:pt x="1102" y="2691"/>
                  </a:cubicBezTo>
                  <a:cubicBezTo>
                    <a:pt x="885" y="3094"/>
                    <a:pt x="652" y="3513"/>
                    <a:pt x="435" y="3916"/>
                  </a:cubicBezTo>
                  <a:cubicBezTo>
                    <a:pt x="342" y="4118"/>
                    <a:pt x="358" y="4304"/>
                    <a:pt x="482" y="4474"/>
                  </a:cubicBezTo>
                  <a:cubicBezTo>
                    <a:pt x="730" y="3900"/>
                    <a:pt x="962" y="3342"/>
                    <a:pt x="1428" y="2923"/>
                  </a:cubicBezTo>
                  <a:lnTo>
                    <a:pt x="1443" y="2923"/>
                  </a:lnTo>
                  <a:cubicBezTo>
                    <a:pt x="1459" y="2923"/>
                    <a:pt x="1459" y="2939"/>
                    <a:pt x="1459" y="2939"/>
                  </a:cubicBezTo>
                  <a:cubicBezTo>
                    <a:pt x="1459" y="3032"/>
                    <a:pt x="1428" y="3078"/>
                    <a:pt x="1412" y="3140"/>
                  </a:cubicBezTo>
                  <a:lnTo>
                    <a:pt x="1397" y="3171"/>
                  </a:lnTo>
                  <a:cubicBezTo>
                    <a:pt x="1335" y="3296"/>
                    <a:pt x="1273" y="3404"/>
                    <a:pt x="1195" y="3528"/>
                  </a:cubicBezTo>
                  <a:cubicBezTo>
                    <a:pt x="1024" y="3854"/>
                    <a:pt x="854" y="4195"/>
                    <a:pt x="699" y="4536"/>
                  </a:cubicBezTo>
                  <a:cubicBezTo>
                    <a:pt x="637" y="4676"/>
                    <a:pt x="637" y="4877"/>
                    <a:pt x="683" y="5064"/>
                  </a:cubicBezTo>
                  <a:cubicBezTo>
                    <a:pt x="823" y="5622"/>
                    <a:pt x="978" y="6196"/>
                    <a:pt x="1133" y="6754"/>
                  </a:cubicBezTo>
                  <a:cubicBezTo>
                    <a:pt x="1180" y="6940"/>
                    <a:pt x="1226" y="7111"/>
                    <a:pt x="1273" y="7281"/>
                  </a:cubicBezTo>
                  <a:cubicBezTo>
                    <a:pt x="1273" y="7297"/>
                    <a:pt x="1288" y="7312"/>
                    <a:pt x="1304" y="7343"/>
                  </a:cubicBezTo>
                  <a:cubicBezTo>
                    <a:pt x="1319" y="7297"/>
                    <a:pt x="1319" y="7266"/>
                    <a:pt x="1335" y="7219"/>
                  </a:cubicBezTo>
                  <a:cubicBezTo>
                    <a:pt x="1366" y="7095"/>
                    <a:pt x="1397" y="6987"/>
                    <a:pt x="1428" y="6878"/>
                  </a:cubicBezTo>
                  <a:cubicBezTo>
                    <a:pt x="1846" y="5420"/>
                    <a:pt x="2560" y="4040"/>
                    <a:pt x="3537" y="2768"/>
                  </a:cubicBezTo>
                  <a:cubicBezTo>
                    <a:pt x="3583" y="2706"/>
                    <a:pt x="3630" y="2629"/>
                    <a:pt x="3630" y="2567"/>
                  </a:cubicBezTo>
                  <a:cubicBezTo>
                    <a:pt x="3630" y="2412"/>
                    <a:pt x="3583" y="2256"/>
                    <a:pt x="3552" y="2117"/>
                  </a:cubicBezTo>
                  <a:cubicBezTo>
                    <a:pt x="3521" y="1946"/>
                    <a:pt x="3490" y="1791"/>
                    <a:pt x="3459" y="1636"/>
                  </a:cubicBezTo>
                  <a:cubicBezTo>
                    <a:pt x="3382" y="1233"/>
                    <a:pt x="3289" y="830"/>
                    <a:pt x="3165" y="442"/>
                  </a:cubicBezTo>
                  <a:cubicBezTo>
                    <a:pt x="3072" y="178"/>
                    <a:pt x="2979" y="54"/>
                    <a:pt x="2854" y="8"/>
                  </a:cubicBezTo>
                  <a:cubicBezTo>
                    <a:pt x="2834" y="3"/>
                    <a:pt x="2813" y="0"/>
                    <a:pt x="279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 name="Google Shape;554;p4"/>
            <p:cNvSpPr/>
            <p:nvPr/>
          </p:nvSpPr>
          <p:spPr>
            <a:xfrm>
              <a:off x="3705100" y="3480950"/>
              <a:ext cx="90375" cy="183400"/>
            </a:xfrm>
            <a:custGeom>
              <a:avLst/>
              <a:gdLst/>
              <a:ahLst/>
              <a:cxnLst/>
              <a:rect l="l" t="t" r="r" b="b"/>
              <a:pathLst>
                <a:path w="3615" h="7336" extrusionOk="0">
                  <a:moveTo>
                    <a:pt x="1118" y="403"/>
                  </a:moveTo>
                  <a:cubicBezTo>
                    <a:pt x="1133" y="419"/>
                    <a:pt x="1133" y="419"/>
                    <a:pt x="1133" y="419"/>
                  </a:cubicBezTo>
                  <a:cubicBezTo>
                    <a:pt x="1428" y="776"/>
                    <a:pt x="1722" y="1117"/>
                    <a:pt x="2017" y="1474"/>
                  </a:cubicBezTo>
                  <a:cubicBezTo>
                    <a:pt x="2017" y="1489"/>
                    <a:pt x="2017" y="1505"/>
                    <a:pt x="2017" y="1505"/>
                  </a:cubicBezTo>
                  <a:lnTo>
                    <a:pt x="1924" y="1582"/>
                  </a:lnTo>
                  <a:lnTo>
                    <a:pt x="1893" y="1582"/>
                  </a:lnTo>
                  <a:lnTo>
                    <a:pt x="1024" y="512"/>
                  </a:lnTo>
                  <a:cubicBezTo>
                    <a:pt x="1024" y="512"/>
                    <a:pt x="1024" y="496"/>
                    <a:pt x="1024" y="481"/>
                  </a:cubicBezTo>
                  <a:lnTo>
                    <a:pt x="1102" y="419"/>
                  </a:lnTo>
                  <a:cubicBezTo>
                    <a:pt x="1102" y="419"/>
                    <a:pt x="1118" y="403"/>
                    <a:pt x="1118" y="403"/>
                  </a:cubicBezTo>
                  <a:close/>
                  <a:moveTo>
                    <a:pt x="869" y="0"/>
                  </a:moveTo>
                  <a:cubicBezTo>
                    <a:pt x="854" y="0"/>
                    <a:pt x="838" y="0"/>
                    <a:pt x="823" y="16"/>
                  </a:cubicBezTo>
                  <a:cubicBezTo>
                    <a:pt x="745" y="31"/>
                    <a:pt x="668" y="93"/>
                    <a:pt x="606" y="217"/>
                  </a:cubicBezTo>
                  <a:cubicBezTo>
                    <a:pt x="451" y="496"/>
                    <a:pt x="342" y="776"/>
                    <a:pt x="265" y="1055"/>
                  </a:cubicBezTo>
                  <a:cubicBezTo>
                    <a:pt x="187" y="1396"/>
                    <a:pt x="140" y="1753"/>
                    <a:pt x="94" y="2094"/>
                  </a:cubicBezTo>
                  <a:cubicBezTo>
                    <a:pt x="78" y="2202"/>
                    <a:pt x="63" y="2311"/>
                    <a:pt x="47" y="2420"/>
                  </a:cubicBezTo>
                  <a:cubicBezTo>
                    <a:pt x="47" y="2451"/>
                    <a:pt x="47" y="2466"/>
                    <a:pt x="32" y="2497"/>
                  </a:cubicBezTo>
                  <a:cubicBezTo>
                    <a:pt x="16" y="2590"/>
                    <a:pt x="1" y="2652"/>
                    <a:pt x="78" y="2745"/>
                  </a:cubicBezTo>
                  <a:cubicBezTo>
                    <a:pt x="823" y="3660"/>
                    <a:pt x="1412" y="4715"/>
                    <a:pt x="1893" y="5956"/>
                  </a:cubicBezTo>
                  <a:cubicBezTo>
                    <a:pt x="2033" y="6281"/>
                    <a:pt x="2126" y="6622"/>
                    <a:pt x="2234" y="6948"/>
                  </a:cubicBezTo>
                  <a:cubicBezTo>
                    <a:pt x="2281" y="7072"/>
                    <a:pt x="2312" y="7212"/>
                    <a:pt x="2358" y="7336"/>
                  </a:cubicBezTo>
                  <a:cubicBezTo>
                    <a:pt x="2358" y="7320"/>
                    <a:pt x="2358" y="7320"/>
                    <a:pt x="2358" y="7320"/>
                  </a:cubicBezTo>
                  <a:lnTo>
                    <a:pt x="2467" y="6933"/>
                  </a:lnTo>
                  <a:cubicBezTo>
                    <a:pt x="2637" y="6297"/>
                    <a:pt x="2808" y="5645"/>
                    <a:pt x="2979" y="5010"/>
                  </a:cubicBezTo>
                  <a:cubicBezTo>
                    <a:pt x="3010" y="4932"/>
                    <a:pt x="3010" y="4839"/>
                    <a:pt x="2994" y="4761"/>
                  </a:cubicBezTo>
                  <a:cubicBezTo>
                    <a:pt x="2870" y="4157"/>
                    <a:pt x="2560" y="3645"/>
                    <a:pt x="2250" y="3179"/>
                  </a:cubicBezTo>
                  <a:cubicBezTo>
                    <a:pt x="2219" y="3133"/>
                    <a:pt x="2203" y="3086"/>
                    <a:pt x="2172" y="3055"/>
                  </a:cubicBezTo>
                  <a:cubicBezTo>
                    <a:pt x="2157" y="3024"/>
                    <a:pt x="2157" y="3009"/>
                    <a:pt x="2141" y="2993"/>
                  </a:cubicBezTo>
                  <a:cubicBezTo>
                    <a:pt x="2126" y="2978"/>
                    <a:pt x="2141" y="2962"/>
                    <a:pt x="2141" y="2947"/>
                  </a:cubicBezTo>
                  <a:lnTo>
                    <a:pt x="2234" y="2900"/>
                  </a:lnTo>
                  <a:cubicBezTo>
                    <a:pt x="2250" y="2900"/>
                    <a:pt x="2250" y="2900"/>
                    <a:pt x="2265" y="2916"/>
                  </a:cubicBezTo>
                  <a:cubicBezTo>
                    <a:pt x="2684" y="3381"/>
                    <a:pt x="2948" y="3955"/>
                    <a:pt x="3165" y="4498"/>
                  </a:cubicBezTo>
                  <a:cubicBezTo>
                    <a:pt x="3273" y="4327"/>
                    <a:pt x="3289" y="4157"/>
                    <a:pt x="3211" y="3970"/>
                  </a:cubicBezTo>
                  <a:cubicBezTo>
                    <a:pt x="3010" y="3412"/>
                    <a:pt x="2715" y="2869"/>
                    <a:pt x="2327" y="2311"/>
                  </a:cubicBezTo>
                  <a:cubicBezTo>
                    <a:pt x="2312" y="2280"/>
                    <a:pt x="2281" y="2233"/>
                    <a:pt x="2265" y="2187"/>
                  </a:cubicBezTo>
                  <a:cubicBezTo>
                    <a:pt x="2265" y="2171"/>
                    <a:pt x="2250" y="2156"/>
                    <a:pt x="2234" y="2125"/>
                  </a:cubicBezTo>
                  <a:cubicBezTo>
                    <a:pt x="2234" y="2125"/>
                    <a:pt x="2234" y="2109"/>
                    <a:pt x="2250" y="2094"/>
                  </a:cubicBezTo>
                  <a:lnTo>
                    <a:pt x="2327" y="2063"/>
                  </a:lnTo>
                  <a:cubicBezTo>
                    <a:pt x="2327" y="2055"/>
                    <a:pt x="2331" y="2051"/>
                    <a:pt x="2337" y="2051"/>
                  </a:cubicBezTo>
                  <a:cubicBezTo>
                    <a:pt x="2343" y="2051"/>
                    <a:pt x="2350" y="2055"/>
                    <a:pt x="2358" y="2063"/>
                  </a:cubicBezTo>
                  <a:cubicBezTo>
                    <a:pt x="2792" y="2559"/>
                    <a:pt x="3134" y="3148"/>
                    <a:pt x="3413" y="3862"/>
                  </a:cubicBezTo>
                  <a:cubicBezTo>
                    <a:pt x="3599" y="3583"/>
                    <a:pt x="3614" y="3304"/>
                    <a:pt x="3459" y="3040"/>
                  </a:cubicBezTo>
                  <a:cubicBezTo>
                    <a:pt x="3382" y="2900"/>
                    <a:pt x="3304" y="2761"/>
                    <a:pt x="3227" y="2621"/>
                  </a:cubicBezTo>
                  <a:cubicBezTo>
                    <a:pt x="3041" y="2280"/>
                    <a:pt x="2839" y="1908"/>
                    <a:pt x="2606" y="1582"/>
                  </a:cubicBezTo>
                  <a:cubicBezTo>
                    <a:pt x="2219" y="1008"/>
                    <a:pt x="1722" y="512"/>
                    <a:pt x="1133" y="109"/>
                  </a:cubicBezTo>
                  <a:cubicBezTo>
                    <a:pt x="1024" y="31"/>
                    <a:pt x="947" y="0"/>
                    <a:pt x="8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 name="Google Shape;555;p4"/>
            <p:cNvSpPr/>
            <p:nvPr/>
          </p:nvSpPr>
          <p:spPr>
            <a:xfrm>
              <a:off x="3777625" y="3438525"/>
              <a:ext cx="121750" cy="119200"/>
            </a:xfrm>
            <a:custGeom>
              <a:avLst/>
              <a:gdLst/>
              <a:ahLst/>
              <a:cxnLst/>
              <a:rect l="l" t="t" r="r" b="b"/>
              <a:pathLst>
                <a:path w="4870" h="4768" extrusionOk="0">
                  <a:moveTo>
                    <a:pt x="2435" y="1"/>
                  </a:moveTo>
                  <a:cubicBezTo>
                    <a:pt x="2376" y="1"/>
                    <a:pt x="2316" y="24"/>
                    <a:pt x="2249" y="69"/>
                  </a:cubicBezTo>
                  <a:cubicBezTo>
                    <a:pt x="1303" y="736"/>
                    <a:pt x="589" y="1697"/>
                    <a:pt x="31" y="3108"/>
                  </a:cubicBezTo>
                  <a:cubicBezTo>
                    <a:pt x="0" y="3171"/>
                    <a:pt x="0" y="3264"/>
                    <a:pt x="31" y="3310"/>
                  </a:cubicBezTo>
                  <a:cubicBezTo>
                    <a:pt x="248" y="3682"/>
                    <a:pt x="465" y="4055"/>
                    <a:pt x="682" y="4442"/>
                  </a:cubicBezTo>
                  <a:lnTo>
                    <a:pt x="869" y="4752"/>
                  </a:lnTo>
                  <a:lnTo>
                    <a:pt x="869" y="4737"/>
                  </a:lnTo>
                  <a:cubicBezTo>
                    <a:pt x="900" y="4690"/>
                    <a:pt x="915" y="4644"/>
                    <a:pt x="946" y="4597"/>
                  </a:cubicBezTo>
                  <a:lnTo>
                    <a:pt x="1225" y="3961"/>
                  </a:lnTo>
                  <a:cubicBezTo>
                    <a:pt x="1551" y="3279"/>
                    <a:pt x="1877" y="2566"/>
                    <a:pt x="2202" y="1868"/>
                  </a:cubicBezTo>
                  <a:cubicBezTo>
                    <a:pt x="2249" y="1790"/>
                    <a:pt x="2357" y="1682"/>
                    <a:pt x="2450" y="1666"/>
                  </a:cubicBezTo>
                  <a:cubicBezTo>
                    <a:pt x="2528" y="1666"/>
                    <a:pt x="2637" y="1790"/>
                    <a:pt x="2668" y="1868"/>
                  </a:cubicBezTo>
                  <a:cubicBezTo>
                    <a:pt x="3009" y="2581"/>
                    <a:pt x="3334" y="3310"/>
                    <a:pt x="3660" y="4024"/>
                  </a:cubicBezTo>
                  <a:lnTo>
                    <a:pt x="3939" y="4613"/>
                  </a:lnTo>
                  <a:cubicBezTo>
                    <a:pt x="3955" y="4659"/>
                    <a:pt x="3986" y="4690"/>
                    <a:pt x="4001" y="4737"/>
                  </a:cubicBezTo>
                  <a:lnTo>
                    <a:pt x="4017" y="4768"/>
                  </a:lnTo>
                  <a:cubicBezTo>
                    <a:pt x="4079" y="4644"/>
                    <a:pt x="4141" y="4535"/>
                    <a:pt x="4203" y="4427"/>
                  </a:cubicBezTo>
                  <a:cubicBezTo>
                    <a:pt x="4405" y="4070"/>
                    <a:pt x="4606" y="3729"/>
                    <a:pt x="4792" y="3388"/>
                  </a:cubicBezTo>
                  <a:cubicBezTo>
                    <a:pt x="4839" y="3295"/>
                    <a:pt x="4870" y="3140"/>
                    <a:pt x="4823" y="3046"/>
                  </a:cubicBezTo>
                  <a:cubicBezTo>
                    <a:pt x="4684" y="2705"/>
                    <a:pt x="4529" y="2364"/>
                    <a:pt x="4358" y="2069"/>
                  </a:cubicBezTo>
                  <a:cubicBezTo>
                    <a:pt x="3862" y="1170"/>
                    <a:pt x="3319" y="534"/>
                    <a:pt x="2637" y="84"/>
                  </a:cubicBezTo>
                  <a:cubicBezTo>
                    <a:pt x="2564" y="28"/>
                    <a:pt x="2500" y="1"/>
                    <a:pt x="243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 name="Google Shape;556;p4"/>
            <p:cNvSpPr/>
            <p:nvPr/>
          </p:nvSpPr>
          <p:spPr>
            <a:xfrm>
              <a:off x="3831500" y="3859350"/>
              <a:ext cx="14375" cy="295075"/>
            </a:xfrm>
            <a:custGeom>
              <a:avLst/>
              <a:gdLst/>
              <a:ahLst/>
              <a:cxnLst/>
              <a:rect l="l" t="t" r="r" b="b"/>
              <a:pathLst>
                <a:path w="575" h="11803" extrusionOk="0">
                  <a:moveTo>
                    <a:pt x="1" y="1"/>
                  </a:moveTo>
                  <a:lnTo>
                    <a:pt x="1" y="807"/>
                  </a:lnTo>
                  <a:cubicBezTo>
                    <a:pt x="16" y="4359"/>
                    <a:pt x="16" y="7910"/>
                    <a:pt x="16" y="11462"/>
                  </a:cubicBezTo>
                  <a:cubicBezTo>
                    <a:pt x="16" y="11555"/>
                    <a:pt x="63" y="11663"/>
                    <a:pt x="140" y="11741"/>
                  </a:cubicBezTo>
                  <a:cubicBezTo>
                    <a:pt x="187" y="11788"/>
                    <a:pt x="233" y="11803"/>
                    <a:pt x="295" y="11803"/>
                  </a:cubicBezTo>
                  <a:cubicBezTo>
                    <a:pt x="419" y="11803"/>
                    <a:pt x="544" y="11632"/>
                    <a:pt x="544" y="11493"/>
                  </a:cubicBezTo>
                  <a:cubicBezTo>
                    <a:pt x="559" y="7709"/>
                    <a:pt x="559" y="3925"/>
                    <a:pt x="575" y="156"/>
                  </a:cubicBezTo>
                  <a:cubicBezTo>
                    <a:pt x="575" y="109"/>
                    <a:pt x="559" y="63"/>
                    <a:pt x="559" y="32"/>
                  </a:cubicBezTo>
                  <a:cubicBezTo>
                    <a:pt x="559" y="16"/>
                    <a:pt x="559" y="1"/>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7" name="Google Shape;557;p4"/>
            <p:cNvSpPr/>
            <p:nvPr/>
          </p:nvSpPr>
          <p:spPr>
            <a:xfrm>
              <a:off x="3579500" y="3597650"/>
              <a:ext cx="91525" cy="96575"/>
            </a:xfrm>
            <a:custGeom>
              <a:avLst/>
              <a:gdLst/>
              <a:ahLst/>
              <a:cxnLst/>
              <a:rect l="l" t="t" r="r" b="b"/>
              <a:pathLst>
                <a:path w="3661" h="3863" extrusionOk="0">
                  <a:moveTo>
                    <a:pt x="295" y="0"/>
                  </a:moveTo>
                  <a:cubicBezTo>
                    <a:pt x="248" y="0"/>
                    <a:pt x="202" y="16"/>
                    <a:pt x="155" y="47"/>
                  </a:cubicBezTo>
                  <a:cubicBezTo>
                    <a:pt x="78" y="93"/>
                    <a:pt x="16" y="186"/>
                    <a:pt x="16" y="295"/>
                  </a:cubicBezTo>
                  <a:cubicBezTo>
                    <a:pt x="0" y="466"/>
                    <a:pt x="0" y="729"/>
                    <a:pt x="78" y="962"/>
                  </a:cubicBezTo>
                  <a:cubicBezTo>
                    <a:pt x="326" y="1675"/>
                    <a:pt x="729" y="2342"/>
                    <a:pt x="1287" y="2932"/>
                  </a:cubicBezTo>
                  <a:cubicBezTo>
                    <a:pt x="1458" y="3118"/>
                    <a:pt x="1597" y="3226"/>
                    <a:pt x="1737" y="3273"/>
                  </a:cubicBezTo>
                  <a:cubicBezTo>
                    <a:pt x="2202" y="3428"/>
                    <a:pt x="2699" y="3567"/>
                    <a:pt x="3164" y="3707"/>
                  </a:cubicBezTo>
                  <a:cubicBezTo>
                    <a:pt x="3319" y="3753"/>
                    <a:pt x="3489" y="3800"/>
                    <a:pt x="3660" y="3862"/>
                  </a:cubicBezTo>
                  <a:cubicBezTo>
                    <a:pt x="3117" y="3102"/>
                    <a:pt x="2699" y="2280"/>
                    <a:pt x="2419" y="1412"/>
                  </a:cubicBezTo>
                  <a:cubicBezTo>
                    <a:pt x="2404" y="1365"/>
                    <a:pt x="2357" y="1319"/>
                    <a:pt x="2311" y="1272"/>
                  </a:cubicBezTo>
                  <a:cubicBezTo>
                    <a:pt x="1815" y="791"/>
                    <a:pt x="1210" y="388"/>
                    <a:pt x="496" y="47"/>
                  </a:cubicBezTo>
                  <a:cubicBezTo>
                    <a:pt x="434" y="16"/>
                    <a:pt x="357" y="0"/>
                    <a:pt x="2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8" name="Google Shape;558;p4"/>
            <p:cNvSpPr/>
            <p:nvPr/>
          </p:nvSpPr>
          <p:spPr>
            <a:xfrm>
              <a:off x="4006375" y="3597650"/>
              <a:ext cx="91900" cy="96175"/>
            </a:xfrm>
            <a:custGeom>
              <a:avLst/>
              <a:gdLst/>
              <a:ahLst/>
              <a:cxnLst/>
              <a:rect l="l" t="t" r="r" b="b"/>
              <a:pathLst>
                <a:path w="3676" h="3847" extrusionOk="0">
                  <a:moveTo>
                    <a:pt x="3350" y="0"/>
                  </a:moveTo>
                  <a:cubicBezTo>
                    <a:pt x="3288" y="0"/>
                    <a:pt x="3226" y="16"/>
                    <a:pt x="3164" y="47"/>
                  </a:cubicBezTo>
                  <a:cubicBezTo>
                    <a:pt x="2683" y="342"/>
                    <a:pt x="2187" y="652"/>
                    <a:pt x="1644" y="1008"/>
                  </a:cubicBezTo>
                  <a:cubicBezTo>
                    <a:pt x="1396" y="1179"/>
                    <a:pt x="1225" y="1412"/>
                    <a:pt x="1117" y="1737"/>
                  </a:cubicBezTo>
                  <a:cubicBezTo>
                    <a:pt x="900" y="2404"/>
                    <a:pt x="559" y="3087"/>
                    <a:pt x="0" y="3847"/>
                  </a:cubicBezTo>
                  <a:lnTo>
                    <a:pt x="310" y="3769"/>
                  </a:lnTo>
                  <a:cubicBezTo>
                    <a:pt x="869" y="3598"/>
                    <a:pt x="1412" y="3428"/>
                    <a:pt x="1954" y="3273"/>
                  </a:cubicBezTo>
                  <a:cubicBezTo>
                    <a:pt x="1985" y="3257"/>
                    <a:pt x="2032" y="3226"/>
                    <a:pt x="2063" y="3195"/>
                  </a:cubicBezTo>
                  <a:cubicBezTo>
                    <a:pt x="2761" y="2621"/>
                    <a:pt x="3273" y="1861"/>
                    <a:pt x="3598" y="853"/>
                  </a:cubicBezTo>
                  <a:cubicBezTo>
                    <a:pt x="3676" y="667"/>
                    <a:pt x="3660" y="435"/>
                    <a:pt x="3645" y="295"/>
                  </a:cubicBezTo>
                  <a:cubicBezTo>
                    <a:pt x="3629" y="171"/>
                    <a:pt x="3567" y="62"/>
                    <a:pt x="3474" y="16"/>
                  </a:cubicBezTo>
                  <a:cubicBezTo>
                    <a:pt x="3428" y="0"/>
                    <a:pt x="3397" y="0"/>
                    <a:pt x="335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 name="Google Shape;559;p4"/>
            <p:cNvSpPr/>
            <p:nvPr/>
          </p:nvSpPr>
          <p:spPr>
            <a:xfrm>
              <a:off x="3866800" y="3677900"/>
              <a:ext cx="254750" cy="135350"/>
            </a:xfrm>
            <a:custGeom>
              <a:avLst/>
              <a:gdLst/>
              <a:ahLst/>
              <a:cxnLst/>
              <a:rect l="l" t="t" r="r" b="b"/>
              <a:pathLst>
                <a:path w="10190" h="5414" extrusionOk="0">
                  <a:moveTo>
                    <a:pt x="10143" y="1"/>
                  </a:moveTo>
                  <a:cubicBezTo>
                    <a:pt x="10112" y="63"/>
                    <a:pt x="10081" y="140"/>
                    <a:pt x="10050" y="202"/>
                  </a:cubicBezTo>
                  <a:cubicBezTo>
                    <a:pt x="10019" y="264"/>
                    <a:pt x="9988" y="342"/>
                    <a:pt x="9957" y="388"/>
                  </a:cubicBezTo>
                  <a:cubicBezTo>
                    <a:pt x="9631" y="869"/>
                    <a:pt x="9259" y="1412"/>
                    <a:pt x="8716" y="1815"/>
                  </a:cubicBezTo>
                  <a:cubicBezTo>
                    <a:pt x="8018" y="2327"/>
                    <a:pt x="7088" y="2994"/>
                    <a:pt x="6048" y="3552"/>
                  </a:cubicBezTo>
                  <a:cubicBezTo>
                    <a:pt x="4560" y="4343"/>
                    <a:pt x="2947" y="4824"/>
                    <a:pt x="1272" y="4963"/>
                  </a:cubicBezTo>
                  <a:lnTo>
                    <a:pt x="1225" y="4963"/>
                  </a:lnTo>
                  <a:cubicBezTo>
                    <a:pt x="807" y="5010"/>
                    <a:pt x="357" y="5041"/>
                    <a:pt x="0" y="5398"/>
                  </a:cubicBezTo>
                  <a:lnTo>
                    <a:pt x="16" y="5398"/>
                  </a:lnTo>
                  <a:cubicBezTo>
                    <a:pt x="31" y="5413"/>
                    <a:pt x="62" y="5413"/>
                    <a:pt x="78" y="5413"/>
                  </a:cubicBezTo>
                  <a:cubicBezTo>
                    <a:pt x="310" y="5382"/>
                    <a:pt x="543" y="5367"/>
                    <a:pt x="760" y="5351"/>
                  </a:cubicBezTo>
                  <a:cubicBezTo>
                    <a:pt x="1272" y="5320"/>
                    <a:pt x="1784" y="5274"/>
                    <a:pt x="2280" y="5181"/>
                  </a:cubicBezTo>
                  <a:cubicBezTo>
                    <a:pt x="3955" y="4839"/>
                    <a:pt x="5599" y="4188"/>
                    <a:pt x="7181" y="3195"/>
                  </a:cubicBezTo>
                  <a:cubicBezTo>
                    <a:pt x="8158" y="2606"/>
                    <a:pt x="9042" y="1800"/>
                    <a:pt x="9833" y="807"/>
                  </a:cubicBezTo>
                  <a:cubicBezTo>
                    <a:pt x="9972" y="621"/>
                    <a:pt x="10065" y="419"/>
                    <a:pt x="10174" y="187"/>
                  </a:cubicBezTo>
                  <a:cubicBezTo>
                    <a:pt x="10189" y="156"/>
                    <a:pt x="10174" y="94"/>
                    <a:pt x="10158" y="32"/>
                  </a:cubicBezTo>
                  <a:cubicBezTo>
                    <a:pt x="10143" y="16"/>
                    <a:pt x="10143" y="16"/>
                    <a:pt x="1014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 name="Google Shape;560;p4"/>
            <p:cNvSpPr/>
            <p:nvPr/>
          </p:nvSpPr>
          <p:spPr>
            <a:xfrm>
              <a:off x="3555825" y="3677900"/>
              <a:ext cx="254775" cy="134850"/>
            </a:xfrm>
            <a:custGeom>
              <a:avLst/>
              <a:gdLst/>
              <a:ahLst/>
              <a:cxnLst/>
              <a:rect l="l" t="t" r="r" b="b"/>
              <a:pathLst>
                <a:path w="10191" h="5394" extrusionOk="0">
                  <a:moveTo>
                    <a:pt x="32" y="1"/>
                  </a:moveTo>
                  <a:cubicBezTo>
                    <a:pt x="32" y="16"/>
                    <a:pt x="32" y="32"/>
                    <a:pt x="16" y="47"/>
                  </a:cubicBezTo>
                  <a:cubicBezTo>
                    <a:pt x="16" y="109"/>
                    <a:pt x="1" y="171"/>
                    <a:pt x="16" y="218"/>
                  </a:cubicBezTo>
                  <a:cubicBezTo>
                    <a:pt x="110" y="435"/>
                    <a:pt x="187" y="590"/>
                    <a:pt x="296" y="730"/>
                  </a:cubicBezTo>
                  <a:cubicBezTo>
                    <a:pt x="1009" y="1660"/>
                    <a:pt x="1769" y="2389"/>
                    <a:pt x="2622" y="2947"/>
                  </a:cubicBezTo>
                  <a:cubicBezTo>
                    <a:pt x="4855" y="4436"/>
                    <a:pt x="7135" y="5227"/>
                    <a:pt x="9570" y="5382"/>
                  </a:cubicBezTo>
                  <a:cubicBezTo>
                    <a:pt x="9640" y="5390"/>
                    <a:pt x="9709" y="5394"/>
                    <a:pt x="9781" y="5394"/>
                  </a:cubicBezTo>
                  <a:cubicBezTo>
                    <a:pt x="9853" y="5394"/>
                    <a:pt x="9927" y="5390"/>
                    <a:pt x="10004" y="5382"/>
                  </a:cubicBezTo>
                  <a:lnTo>
                    <a:pt x="10190" y="5382"/>
                  </a:lnTo>
                  <a:cubicBezTo>
                    <a:pt x="10144" y="5351"/>
                    <a:pt x="10097" y="5320"/>
                    <a:pt x="10066" y="5289"/>
                  </a:cubicBezTo>
                  <a:cubicBezTo>
                    <a:pt x="9958" y="5227"/>
                    <a:pt x="9849" y="5165"/>
                    <a:pt x="9741" y="5134"/>
                  </a:cubicBezTo>
                  <a:cubicBezTo>
                    <a:pt x="9461" y="5057"/>
                    <a:pt x="9151" y="4995"/>
                    <a:pt x="8841" y="4963"/>
                  </a:cubicBezTo>
                  <a:cubicBezTo>
                    <a:pt x="7383" y="4808"/>
                    <a:pt x="6127" y="4498"/>
                    <a:pt x="4995" y="3971"/>
                  </a:cubicBezTo>
                  <a:cubicBezTo>
                    <a:pt x="4033" y="3537"/>
                    <a:pt x="3041" y="2947"/>
                    <a:pt x="1971" y="2187"/>
                  </a:cubicBezTo>
                  <a:cubicBezTo>
                    <a:pt x="1335" y="1738"/>
                    <a:pt x="838" y="1257"/>
                    <a:pt x="435" y="699"/>
                  </a:cubicBezTo>
                  <a:cubicBezTo>
                    <a:pt x="327" y="559"/>
                    <a:pt x="249" y="388"/>
                    <a:pt x="141" y="218"/>
                  </a:cubicBezTo>
                  <a:cubicBezTo>
                    <a:pt x="110" y="140"/>
                    <a:pt x="63" y="78"/>
                    <a:pt x="32"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 name="Google Shape;561;p4"/>
            <p:cNvSpPr/>
            <p:nvPr/>
          </p:nvSpPr>
          <p:spPr>
            <a:xfrm>
              <a:off x="3814450" y="3818250"/>
              <a:ext cx="47325" cy="37250"/>
            </a:xfrm>
            <a:custGeom>
              <a:avLst/>
              <a:gdLst/>
              <a:ahLst/>
              <a:cxnLst/>
              <a:rect l="l" t="t" r="r" b="b"/>
              <a:pathLst>
                <a:path w="1893" h="1490" extrusionOk="0">
                  <a:moveTo>
                    <a:pt x="16" y="1"/>
                  </a:moveTo>
                  <a:lnTo>
                    <a:pt x="0" y="32"/>
                  </a:lnTo>
                  <a:cubicBezTo>
                    <a:pt x="311" y="327"/>
                    <a:pt x="481" y="683"/>
                    <a:pt x="512" y="1117"/>
                  </a:cubicBezTo>
                  <a:cubicBezTo>
                    <a:pt x="528" y="1273"/>
                    <a:pt x="807" y="1474"/>
                    <a:pt x="962" y="1490"/>
                  </a:cubicBezTo>
                  <a:cubicBezTo>
                    <a:pt x="1117" y="1490"/>
                    <a:pt x="1396" y="1288"/>
                    <a:pt x="1412" y="1149"/>
                  </a:cubicBezTo>
                  <a:cubicBezTo>
                    <a:pt x="1443" y="730"/>
                    <a:pt x="1613" y="358"/>
                    <a:pt x="1892" y="16"/>
                  </a:cubicBezTo>
                  <a:cubicBezTo>
                    <a:pt x="1849" y="16"/>
                    <a:pt x="1808" y="14"/>
                    <a:pt x="1769" y="14"/>
                  </a:cubicBezTo>
                  <a:cubicBezTo>
                    <a:pt x="1709" y="14"/>
                    <a:pt x="1654" y="19"/>
                    <a:pt x="1598" y="47"/>
                  </a:cubicBezTo>
                  <a:cubicBezTo>
                    <a:pt x="1388" y="148"/>
                    <a:pt x="1179" y="199"/>
                    <a:pt x="968" y="199"/>
                  </a:cubicBezTo>
                  <a:cubicBezTo>
                    <a:pt x="756" y="199"/>
                    <a:pt x="543" y="148"/>
                    <a:pt x="326" y="47"/>
                  </a:cubicBezTo>
                  <a:cubicBezTo>
                    <a:pt x="264" y="16"/>
                    <a:pt x="186" y="16"/>
                    <a:pt x="109" y="16"/>
                  </a:cubicBezTo>
                  <a:cubicBezTo>
                    <a:pt x="78" y="16"/>
                    <a:pt x="47" y="1"/>
                    <a:pt x="1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 name="Google Shape;562;p4"/>
            <p:cNvSpPr/>
            <p:nvPr/>
          </p:nvSpPr>
          <p:spPr>
            <a:xfrm>
              <a:off x="4069950" y="3592225"/>
              <a:ext cx="38425" cy="83775"/>
            </a:xfrm>
            <a:custGeom>
              <a:avLst/>
              <a:gdLst/>
              <a:ahLst/>
              <a:cxnLst/>
              <a:rect l="l" t="t" r="r" b="b"/>
              <a:pathLst>
                <a:path w="1537" h="3351" extrusionOk="0">
                  <a:moveTo>
                    <a:pt x="1288" y="0"/>
                  </a:moveTo>
                  <a:cubicBezTo>
                    <a:pt x="1195" y="16"/>
                    <a:pt x="1102" y="47"/>
                    <a:pt x="1009" y="93"/>
                  </a:cubicBezTo>
                  <a:cubicBezTo>
                    <a:pt x="993" y="93"/>
                    <a:pt x="978" y="109"/>
                    <a:pt x="947" y="109"/>
                  </a:cubicBezTo>
                  <a:cubicBezTo>
                    <a:pt x="1226" y="217"/>
                    <a:pt x="1272" y="450"/>
                    <a:pt x="1288" y="683"/>
                  </a:cubicBezTo>
                  <a:cubicBezTo>
                    <a:pt x="1303" y="791"/>
                    <a:pt x="1288" y="915"/>
                    <a:pt x="1257" y="1008"/>
                  </a:cubicBezTo>
                  <a:cubicBezTo>
                    <a:pt x="1148" y="1598"/>
                    <a:pt x="869" y="2094"/>
                    <a:pt x="574" y="2544"/>
                  </a:cubicBezTo>
                  <a:cubicBezTo>
                    <a:pt x="450" y="2745"/>
                    <a:pt x="311" y="2931"/>
                    <a:pt x="171" y="3117"/>
                  </a:cubicBezTo>
                  <a:cubicBezTo>
                    <a:pt x="109" y="3195"/>
                    <a:pt x="47" y="3273"/>
                    <a:pt x="1" y="3350"/>
                  </a:cubicBezTo>
                  <a:cubicBezTo>
                    <a:pt x="16" y="3350"/>
                    <a:pt x="47" y="3335"/>
                    <a:pt x="63" y="3335"/>
                  </a:cubicBezTo>
                  <a:cubicBezTo>
                    <a:pt x="156" y="3319"/>
                    <a:pt x="249" y="3288"/>
                    <a:pt x="342" y="3288"/>
                  </a:cubicBezTo>
                  <a:cubicBezTo>
                    <a:pt x="512" y="3273"/>
                    <a:pt x="637" y="3195"/>
                    <a:pt x="745" y="3009"/>
                  </a:cubicBezTo>
                  <a:cubicBezTo>
                    <a:pt x="1071" y="2435"/>
                    <a:pt x="1319" y="1799"/>
                    <a:pt x="1459" y="1117"/>
                  </a:cubicBezTo>
                  <a:cubicBezTo>
                    <a:pt x="1521" y="853"/>
                    <a:pt x="1536" y="559"/>
                    <a:pt x="1536" y="295"/>
                  </a:cubicBezTo>
                  <a:cubicBezTo>
                    <a:pt x="1536" y="186"/>
                    <a:pt x="1521" y="93"/>
                    <a:pt x="1459" y="47"/>
                  </a:cubicBezTo>
                  <a:cubicBezTo>
                    <a:pt x="1427" y="16"/>
                    <a:pt x="1365" y="0"/>
                    <a:pt x="12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 name="Google Shape;563;p4"/>
            <p:cNvSpPr/>
            <p:nvPr/>
          </p:nvSpPr>
          <p:spPr>
            <a:xfrm>
              <a:off x="3568250" y="3593000"/>
              <a:ext cx="39175" cy="83000"/>
            </a:xfrm>
            <a:custGeom>
              <a:avLst/>
              <a:gdLst/>
              <a:ahLst/>
              <a:cxnLst/>
              <a:rect l="l" t="t" r="r" b="b"/>
              <a:pathLst>
                <a:path w="1567" h="3320" extrusionOk="0">
                  <a:moveTo>
                    <a:pt x="155" y="0"/>
                  </a:moveTo>
                  <a:cubicBezTo>
                    <a:pt x="0" y="47"/>
                    <a:pt x="16" y="202"/>
                    <a:pt x="16" y="357"/>
                  </a:cubicBezTo>
                  <a:cubicBezTo>
                    <a:pt x="16" y="388"/>
                    <a:pt x="16" y="419"/>
                    <a:pt x="16" y="466"/>
                  </a:cubicBezTo>
                  <a:cubicBezTo>
                    <a:pt x="16" y="481"/>
                    <a:pt x="16" y="497"/>
                    <a:pt x="16" y="512"/>
                  </a:cubicBezTo>
                  <a:lnTo>
                    <a:pt x="16" y="528"/>
                  </a:lnTo>
                  <a:cubicBezTo>
                    <a:pt x="78" y="1334"/>
                    <a:pt x="372" y="2063"/>
                    <a:pt x="714" y="2807"/>
                  </a:cubicBezTo>
                  <a:cubicBezTo>
                    <a:pt x="900" y="3211"/>
                    <a:pt x="1210" y="3288"/>
                    <a:pt x="1567" y="3319"/>
                  </a:cubicBezTo>
                  <a:cubicBezTo>
                    <a:pt x="1551" y="3288"/>
                    <a:pt x="1520" y="3257"/>
                    <a:pt x="1505" y="3226"/>
                  </a:cubicBezTo>
                  <a:cubicBezTo>
                    <a:pt x="1474" y="3195"/>
                    <a:pt x="1443" y="3164"/>
                    <a:pt x="1427" y="3118"/>
                  </a:cubicBezTo>
                  <a:cubicBezTo>
                    <a:pt x="822" y="2373"/>
                    <a:pt x="466" y="1706"/>
                    <a:pt x="310" y="1008"/>
                  </a:cubicBezTo>
                  <a:cubicBezTo>
                    <a:pt x="264" y="822"/>
                    <a:pt x="264" y="621"/>
                    <a:pt x="310" y="466"/>
                  </a:cubicBezTo>
                  <a:cubicBezTo>
                    <a:pt x="341" y="357"/>
                    <a:pt x="419" y="264"/>
                    <a:pt x="497" y="171"/>
                  </a:cubicBezTo>
                  <a:cubicBezTo>
                    <a:pt x="528" y="140"/>
                    <a:pt x="559" y="93"/>
                    <a:pt x="590" y="47"/>
                  </a:cubicBezTo>
                  <a:cubicBezTo>
                    <a:pt x="559" y="47"/>
                    <a:pt x="528" y="47"/>
                    <a:pt x="497" y="31"/>
                  </a:cubicBezTo>
                  <a:cubicBezTo>
                    <a:pt x="403" y="16"/>
                    <a:pt x="326" y="0"/>
                    <a:pt x="2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 name="Google Shape;564;p4"/>
            <p:cNvSpPr/>
            <p:nvPr/>
          </p:nvSpPr>
          <p:spPr>
            <a:xfrm>
              <a:off x="3548475" y="3431700"/>
              <a:ext cx="580050" cy="727775"/>
            </a:xfrm>
            <a:custGeom>
              <a:avLst/>
              <a:gdLst/>
              <a:ahLst/>
              <a:cxnLst/>
              <a:rect l="l" t="t" r="r" b="b"/>
              <a:pathLst>
                <a:path w="23202" h="29111" extrusionOk="0">
                  <a:moveTo>
                    <a:pt x="11601" y="274"/>
                  </a:moveTo>
                  <a:cubicBezTo>
                    <a:pt x="11666" y="274"/>
                    <a:pt x="11730" y="301"/>
                    <a:pt x="11803" y="357"/>
                  </a:cubicBezTo>
                  <a:cubicBezTo>
                    <a:pt x="12485" y="807"/>
                    <a:pt x="13028" y="1443"/>
                    <a:pt x="13524" y="2342"/>
                  </a:cubicBezTo>
                  <a:cubicBezTo>
                    <a:pt x="13695" y="2637"/>
                    <a:pt x="13850" y="2978"/>
                    <a:pt x="13989" y="3319"/>
                  </a:cubicBezTo>
                  <a:cubicBezTo>
                    <a:pt x="14036" y="3413"/>
                    <a:pt x="14005" y="3568"/>
                    <a:pt x="13958" y="3661"/>
                  </a:cubicBezTo>
                  <a:cubicBezTo>
                    <a:pt x="13772" y="4002"/>
                    <a:pt x="13571" y="4343"/>
                    <a:pt x="13369" y="4700"/>
                  </a:cubicBezTo>
                  <a:cubicBezTo>
                    <a:pt x="13307" y="4808"/>
                    <a:pt x="13245" y="4917"/>
                    <a:pt x="13183" y="5041"/>
                  </a:cubicBezTo>
                  <a:lnTo>
                    <a:pt x="13167" y="5010"/>
                  </a:lnTo>
                  <a:cubicBezTo>
                    <a:pt x="13152" y="4963"/>
                    <a:pt x="13121" y="4932"/>
                    <a:pt x="13105" y="4886"/>
                  </a:cubicBezTo>
                  <a:lnTo>
                    <a:pt x="12826" y="4297"/>
                  </a:lnTo>
                  <a:cubicBezTo>
                    <a:pt x="12500" y="3583"/>
                    <a:pt x="12175" y="2854"/>
                    <a:pt x="11834" y="2141"/>
                  </a:cubicBezTo>
                  <a:cubicBezTo>
                    <a:pt x="11803" y="2063"/>
                    <a:pt x="11694" y="1939"/>
                    <a:pt x="11616" y="1939"/>
                  </a:cubicBezTo>
                  <a:cubicBezTo>
                    <a:pt x="11523" y="1955"/>
                    <a:pt x="11415" y="2063"/>
                    <a:pt x="11368" y="2141"/>
                  </a:cubicBezTo>
                  <a:cubicBezTo>
                    <a:pt x="11043" y="2839"/>
                    <a:pt x="10717" y="3552"/>
                    <a:pt x="10391" y="4234"/>
                  </a:cubicBezTo>
                  <a:lnTo>
                    <a:pt x="10112" y="4870"/>
                  </a:lnTo>
                  <a:cubicBezTo>
                    <a:pt x="10081" y="4917"/>
                    <a:pt x="10066" y="4963"/>
                    <a:pt x="10035" y="5010"/>
                  </a:cubicBezTo>
                  <a:lnTo>
                    <a:pt x="10035" y="5025"/>
                  </a:lnTo>
                  <a:lnTo>
                    <a:pt x="9848" y="4715"/>
                  </a:lnTo>
                  <a:cubicBezTo>
                    <a:pt x="9631" y="4328"/>
                    <a:pt x="9414" y="3955"/>
                    <a:pt x="9197" y="3583"/>
                  </a:cubicBezTo>
                  <a:cubicBezTo>
                    <a:pt x="9166" y="3537"/>
                    <a:pt x="9166" y="3444"/>
                    <a:pt x="9197" y="3381"/>
                  </a:cubicBezTo>
                  <a:cubicBezTo>
                    <a:pt x="9755" y="1970"/>
                    <a:pt x="10469" y="1009"/>
                    <a:pt x="11415" y="342"/>
                  </a:cubicBezTo>
                  <a:cubicBezTo>
                    <a:pt x="11482" y="297"/>
                    <a:pt x="11542" y="274"/>
                    <a:pt x="11601" y="274"/>
                  </a:cubicBezTo>
                  <a:close/>
                  <a:moveTo>
                    <a:pt x="7134" y="1970"/>
                  </a:moveTo>
                  <a:cubicBezTo>
                    <a:pt x="7212" y="1970"/>
                    <a:pt x="7289" y="2017"/>
                    <a:pt x="7398" y="2079"/>
                  </a:cubicBezTo>
                  <a:cubicBezTo>
                    <a:pt x="7987" y="2482"/>
                    <a:pt x="8484" y="2978"/>
                    <a:pt x="8871" y="3552"/>
                  </a:cubicBezTo>
                  <a:cubicBezTo>
                    <a:pt x="9104" y="3878"/>
                    <a:pt x="9306" y="4250"/>
                    <a:pt x="9492" y="4591"/>
                  </a:cubicBezTo>
                  <a:cubicBezTo>
                    <a:pt x="9569" y="4731"/>
                    <a:pt x="9647" y="4870"/>
                    <a:pt x="9724" y="5010"/>
                  </a:cubicBezTo>
                  <a:cubicBezTo>
                    <a:pt x="9879" y="5274"/>
                    <a:pt x="9864" y="5553"/>
                    <a:pt x="9678" y="5832"/>
                  </a:cubicBezTo>
                  <a:cubicBezTo>
                    <a:pt x="9399" y="5118"/>
                    <a:pt x="9057" y="4529"/>
                    <a:pt x="8623" y="4033"/>
                  </a:cubicBezTo>
                  <a:cubicBezTo>
                    <a:pt x="8615" y="4025"/>
                    <a:pt x="8608" y="4021"/>
                    <a:pt x="8602" y="4021"/>
                  </a:cubicBezTo>
                  <a:cubicBezTo>
                    <a:pt x="8596" y="4021"/>
                    <a:pt x="8592" y="4025"/>
                    <a:pt x="8592" y="4033"/>
                  </a:cubicBezTo>
                  <a:lnTo>
                    <a:pt x="8515" y="4064"/>
                  </a:lnTo>
                  <a:cubicBezTo>
                    <a:pt x="8499" y="4079"/>
                    <a:pt x="8499" y="4095"/>
                    <a:pt x="8499" y="4095"/>
                  </a:cubicBezTo>
                  <a:cubicBezTo>
                    <a:pt x="8515" y="4126"/>
                    <a:pt x="8530" y="4141"/>
                    <a:pt x="8530" y="4157"/>
                  </a:cubicBezTo>
                  <a:cubicBezTo>
                    <a:pt x="8546" y="4203"/>
                    <a:pt x="8577" y="4250"/>
                    <a:pt x="8592" y="4297"/>
                  </a:cubicBezTo>
                  <a:cubicBezTo>
                    <a:pt x="8980" y="4839"/>
                    <a:pt x="9275" y="5382"/>
                    <a:pt x="9476" y="5940"/>
                  </a:cubicBezTo>
                  <a:cubicBezTo>
                    <a:pt x="9554" y="6127"/>
                    <a:pt x="9538" y="6297"/>
                    <a:pt x="9430" y="6468"/>
                  </a:cubicBezTo>
                  <a:cubicBezTo>
                    <a:pt x="9213" y="5925"/>
                    <a:pt x="8949" y="5351"/>
                    <a:pt x="8530" y="4886"/>
                  </a:cubicBezTo>
                  <a:cubicBezTo>
                    <a:pt x="8515" y="4870"/>
                    <a:pt x="8515" y="4870"/>
                    <a:pt x="8499" y="4870"/>
                  </a:cubicBezTo>
                  <a:lnTo>
                    <a:pt x="8406" y="4917"/>
                  </a:lnTo>
                  <a:cubicBezTo>
                    <a:pt x="8406" y="4932"/>
                    <a:pt x="8391" y="4948"/>
                    <a:pt x="8406" y="4963"/>
                  </a:cubicBezTo>
                  <a:cubicBezTo>
                    <a:pt x="8422" y="4979"/>
                    <a:pt x="8422" y="4994"/>
                    <a:pt x="8437" y="5025"/>
                  </a:cubicBezTo>
                  <a:cubicBezTo>
                    <a:pt x="8468" y="5056"/>
                    <a:pt x="8484" y="5103"/>
                    <a:pt x="8515" y="5149"/>
                  </a:cubicBezTo>
                  <a:cubicBezTo>
                    <a:pt x="8825" y="5615"/>
                    <a:pt x="9135" y="6127"/>
                    <a:pt x="9259" y="6731"/>
                  </a:cubicBezTo>
                  <a:cubicBezTo>
                    <a:pt x="9275" y="6809"/>
                    <a:pt x="9275" y="6902"/>
                    <a:pt x="9244" y="6980"/>
                  </a:cubicBezTo>
                  <a:cubicBezTo>
                    <a:pt x="9073" y="7615"/>
                    <a:pt x="8902" y="8267"/>
                    <a:pt x="8732" y="8903"/>
                  </a:cubicBezTo>
                  <a:lnTo>
                    <a:pt x="8623" y="9290"/>
                  </a:lnTo>
                  <a:cubicBezTo>
                    <a:pt x="8623" y="9290"/>
                    <a:pt x="8623" y="9290"/>
                    <a:pt x="8623" y="9306"/>
                  </a:cubicBezTo>
                  <a:cubicBezTo>
                    <a:pt x="8577" y="9182"/>
                    <a:pt x="8546" y="9058"/>
                    <a:pt x="8499" y="8918"/>
                  </a:cubicBezTo>
                  <a:cubicBezTo>
                    <a:pt x="8391" y="8592"/>
                    <a:pt x="8298" y="8251"/>
                    <a:pt x="8158" y="7926"/>
                  </a:cubicBezTo>
                  <a:cubicBezTo>
                    <a:pt x="7677" y="6685"/>
                    <a:pt x="7088" y="5646"/>
                    <a:pt x="6343" y="4715"/>
                  </a:cubicBezTo>
                  <a:cubicBezTo>
                    <a:pt x="6266" y="4622"/>
                    <a:pt x="6281" y="4560"/>
                    <a:pt x="6297" y="4467"/>
                  </a:cubicBezTo>
                  <a:cubicBezTo>
                    <a:pt x="6312" y="4436"/>
                    <a:pt x="6312" y="4421"/>
                    <a:pt x="6312" y="4390"/>
                  </a:cubicBezTo>
                  <a:cubicBezTo>
                    <a:pt x="6328" y="4281"/>
                    <a:pt x="6343" y="4172"/>
                    <a:pt x="6359" y="4064"/>
                  </a:cubicBezTo>
                  <a:cubicBezTo>
                    <a:pt x="6405" y="3723"/>
                    <a:pt x="6452" y="3366"/>
                    <a:pt x="6530" y="3025"/>
                  </a:cubicBezTo>
                  <a:cubicBezTo>
                    <a:pt x="6607" y="2746"/>
                    <a:pt x="6716" y="2466"/>
                    <a:pt x="6871" y="2187"/>
                  </a:cubicBezTo>
                  <a:cubicBezTo>
                    <a:pt x="6933" y="2063"/>
                    <a:pt x="7010" y="2001"/>
                    <a:pt x="7088" y="1986"/>
                  </a:cubicBezTo>
                  <a:cubicBezTo>
                    <a:pt x="7103" y="1970"/>
                    <a:pt x="7119" y="1970"/>
                    <a:pt x="7134" y="1970"/>
                  </a:cubicBezTo>
                  <a:close/>
                  <a:moveTo>
                    <a:pt x="16096" y="1978"/>
                  </a:moveTo>
                  <a:cubicBezTo>
                    <a:pt x="16119" y="1978"/>
                    <a:pt x="16140" y="1981"/>
                    <a:pt x="16160" y="1986"/>
                  </a:cubicBezTo>
                  <a:cubicBezTo>
                    <a:pt x="16285" y="2032"/>
                    <a:pt x="16378" y="2156"/>
                    <a:pt x="16471" y="2420"/>
                  </a:cubicBezTo>
                  <a:cubicBezTo>
                    <a:pt x="16595" y="2808"/>
                    <a:pt x="16688" y="3211"/>
                    <a:pt x="16765" y="3614"/>
                  </a:cubicBezTo>
                  <a:cubicBezTo>
                    <a:pt x="16796" y="3769"/>
                    <a:pt x="16827" y="3924"/>
                    <a:pt x="16858" y="4095"/>
                  </a:cubicBezTo>
                  <a:cubicBezTo>
                    <a:pt x="16889" y="4234"/>
                    <a:pt x="16936" y="4390"/>
                    <a:pt x="16936" y="4545"/>
                  </a:cubicBezTo>
                  <a:cubicBezTo>
                    <a:pt x="16936" y="4607"/>
                    <a:pt x="16889" y="4684"/>
                    <a:pt x="16843" y="4746"/>
                  </a:cubicBezTo>
                  <a:cubicBezTo>
                    <a:pt x="15866" y="6018"/>
                    <a:pt x="15152" y="7398"/>
                    <a:pt x="14734" y="8856"/>
                  </a:cubicBezTo>
                  <a:cubicBezTo>
                    <a:pt x="14703" y="8965"/>
                    <a:pt x="14672" y="9073"/>
                    <a:pt x="14641" y="9197"/>
                  </a:cubicBezTo>
                  <a:cubicBezTo>
                    <a:pt x="14625" y="9244"/>
                    <a:pt x="14625" y="9275"/>
                    <a:pt x="14610" y="9321"/>
                  </a:cubicBezTo>
                  <a:cubicBezTo>
                    <a:pt x="14594" y="9306"/>
                    <a:pt x="14579" y="9275"/>
                    <a:pt x="14579" y="9259"/>
                  </a:cubicBezTo>
                  <a:cubicBezTo>
                    <a:pt x="14532" y="9089"/>
                    <a:pt x="14486" y="8918"/>
                    <a:pt x="14439" y="8732"/>
                  </a:cubicBezTo>
                  <a:cubicBezTo>
                    <a:pt x="14284" y="8174"/>
                    <a:pt x="14129" y="7600"/>
                    <a:pt x="13989" y="7042"/>
                  </a:cubicBezTo>
                  <a:cubicBezTo>
                    <a:pt x="13943" y="6855"/>
                    <a:pt x="13943" y="6654"/>
                    <a:pt x="14005" y="6514"/>
                  </a:cubicBezTo>
                  <a:cubicBezTo>
                    <a:pt x="14160" y="6173"/>
                    <a:pt x="14330" y="5832"/>
                    <a:pt x="14501" y="5506"/>
                  </a:cubicBezTo>
                  <a:cubicBezTo>
                    <a:pt x="14579" y="5382"/>
                    <a:pt x="14641" y="5274"/>
                    <a:pt x="14703" y="5149"/>
                  </a:cubicBezTo>
                  <a:lnTo>
                    <a:pt x="14718" y="5118"/>
                  </a:lnTo>
                  <a:cubicBezTo>
                    <a:pt x="14734" y="5056"/>
                    <a:pt x="14765" y="5010"/>
                    <a:pt x="14765" y="4917"/>
                  </a:cubicBezTo>
                  <a:cubicBezTo>
                    <a:pt x="14765" y="4917"/>
                    <a:pt x="14765" y="4901"/>
                    <a:pt x="14749" y="4901"/>
                  </a:cubicBezTo>
                  <a:lnTo>
                    <a:pt x="14734" y="4901"/>
                  </a:lnTo>
                  <a:cubicBezTo>
                    <a:pt x="14268" y="5320"/>
                    <a:pt x="14036" y="5878"/>
                    <a:pt x="13788" y="6452"/>
                  </a:cubicBezTo>
                  <a:cubicBezTo>
                    <a:pt x="13664" y="6282"/>
                    <a:pt x="13648" y="6096"/>
                    <a:pt x="13741" y="5894"/>
                  </a:cubicBezTo>
                  <a:cubicBezTo>
                    <a:pt x="13958" y="5491"/>
                    <a:pt x="14191" y="5072"/>
                    <a:pt x="14408" y="4669"/>
                  </a:cubicBezTo>
                  <a:cubicBezTo>
                    <a:pt x="14470" y="4545"/>
                    <a:pt x="14532" y="4421"/>
                    <a:pt x="14594" y="4297"/>
                  </a:cubicBezTo>
                  <a:cubicBezTo>
                    <a:pt x="14625" y="4265"/>
                    <a:pt x="14656" y="4219"/>
                    <a:pt x="14672" y="4172"/>
                  </a:cubicBezTo>
                  <a:cubicBezTo>
                    <a:pt x="14703" y="4157"/>
                    <a:pt x="14718" y="4126"/>
                    <a:pt x="14734" y="4095"/>
                  </a:cubicBezTo>
                  <a:cubicBezTo>
                    <a:pt x="14734" y="4079"/>
                    <a:pt x="14734" y="4079"/>
                    <a:pt x="14734" y="4064"/>
                  </a:cubicBezTo>
                  <a:cubicBezTo>
                    <a:pt x="14718" y="4048"/>
                    <a:pt x="14718" y="4048"/>
                    <a:pt x="14703" y="4048"/>
                  </a:cubicBezTo>
                  <a:cubicBezTo>
                    <a:pt x="14424" y="4110"/>
                    <a:pt x="14253" y="4374"/>
                    <a:pt x="13524" y="5816"/>
                  </a:cubicBezTo>
                  <a:cubicBezTo>
                    <a:pt x="13369" y="5568"/>
                    <a:pt x="13307" y="5367"/>
                    <a:pt x="13431" y="5118"/>
                  </a:cubicBezTo>
                  <a:cubicBezTo>
                    <a:pt x="13555" y="4917"/>
                    <a:pt x="13679" y="4700"/>
                    <a:pt x="13803" y="4498"/>
                  </a:cubicBezTo>
                  <a:cubicBezTo>
                    <a:pt x="13943" y="4250"/>
                    <a:pt x="14098" y="4002"/>
                    <a:pt x="14237" y="3738"/>
                  </a:cubicBezTo>
                  <a:cubicBezTo>
                    <a:pt x="14594" y="3087"/>
                    <a:pt x="15121" y="2622"/>
                    <a:pt x="15633" y="2203"/>
                  </a:cubicBezTo>
                  <a:cubicBezTo>
                    <a:pt x="15828" y="2047"/>
                    <a:pt x="15979" y="1978"/>
                    <a:pt x="16096" y="1978"/>
                  </a:cubicBezTo>
                  <a:close/>
                  <a:moveTo>
                    <a:pt x="1039" y="6452"/>
                  </a:moveTo>
                  <a:cubicBezTo>
                    <a:pt x="1117" y="6452"/>
                    <a:pt x="1194" y="6468"/>
                    <a:pt x="1288" y="6483"/>
                  </a:cubicBezTo>
                  <a:cubicBezTo>
                    <a:pt x="1319" y="6499"/>
                    <a:pt x="1350" y="6499"/>
                    <a:pt x="1381" y="6499"/>
                  </a:cubicBezTo>
                  <a:cubicBezTo>
                    <a:pt x="1350" y="6545"/>
                    <a:pt x="1319" y="6592"/>
                    <a:pt x="1288" y="6623"/>
                  </a:cubicBezTo>
                  <a:cubicBezTo>
                    <a:pt x="1210" y="6716"/>
                    <a:pt x="1132" y="6809"/>
                    <a:pt x="1101" y="6918"/>
                  </a:cubicBezTo>
                  <a:cubicBezTo>
                    <a:pt x="1055" y="7073"/>
                    <a:pt x="1055" y="7274"/>
                    <a:pt x="1101" y="7460"/>
                  </a:cubicBezTo>
                  <a:cubicBezTo>
                    <a:pt x="1257" y="8158"/>
                    <a:pt x="1613" y="8825"/>
                    <a:pt x="2218" y="9570"/>
                  </a:cubicBezTo>
                  <a:cubicBezTo>
                    <a:pt x="2234" y="9616"/>
                    <a:pt x="2265" y="9647"/>
                    <a:pt x="2296" y="9678"/>
                  </a:cubicBezTo>
                  <a:cubicBezTo>
                    <a:pt x="2311" y="9709"/>
                    <a:pt x="2342" y="9740"/>
                    <a:pt x="2358" y="9771"/>
                  </a:cubicBezTo>
                  <a:cubicBezTo>
                    <a:pt x="2001" y="9740"/>
                    <a:pt x="1691" y="9663"/>
                    <a:pt x="1505" y="9259"/>
                  </a:cubicBezTo>
                  <a:cubicBezTo>
                    <a:pt x="1163" y="8515"/>
                    <a:pt x="869" y="7786"/>
                    <a:pt x="807" y="6980"/>
                  </a:cubicBezTo>
                  <a:lnTo>
                    <a:pt x="807" y="6964"/>
                  </a:lnTo>
                  <a:cubicBezTo>
                    <a:pt x="807" y="6949"/>
                    <a:pt x="807" y="6933"/>
                    <a:pt x="807" y="6918"/>
                  </a:cubicBezTo>
                  <a:cubicBezTo>
                    <a:pt x="807" y="6871"/>
                    <a:pt x="807" y="6840"/>
                    <a:pt x="807" y="6809"/>
                  </a:cubicBezTo>
                  <a:cubicBezTo>
                    <a:pt x="807" y="6654"/>
                    <a:pt x="791" y="6499"/>
                    <a:pt x="946" y="6452"/>
                  </a:cubicBezTo>
                  <a:close/>
                  <a:moveTo>
                    <a:pt x="22147" y="6421"/>
                  </a:moveTo>
                  <a:cubicBezTo>
                    <a:pt x="22224" y="6421"/>
                    <a:pt x="22286" y="6437"/>
                    <a:pt x="22318" y="6468"/>
                  </a:cubicBezTo>
                  <a:cubicBezTo>
                    <a:pt x="22380" y="6514"/>
                    <a:pt x="22395" y="6607"/>
                    <a:pt x="22395" y="6716"/>
                  </a:cubicBezTo>
                  <a:cubicBezTo>
                    <a:pt x="22395" y="6980"/>
                    <a:pt x="22380" y="7274"/>
                    <a:pt x="22318" y="7538"/>
                  </a:cubicBezTo>
                  <a:cubicBezTo>
                    <a:pt x="22178" y="8220"/>
                    <a:pt x="21930" y="8856"/>
                    <a:pt x="21604" y="9430"/>
                  </a:cubicBezTo>
                  <a:cubicBezTo>
                    <a:pt x="21496" y="9616"/>
                    <a:pt x="21371" y="9694"/>
                    <a:pt x="21201" y="9709"/>
                  </a:cubicBezTo>
                  <a:cubicBezTo>
                    <a:pt x="21108" y="9709"/>
                    <a:pt x="21015" y="9740"/>
                    <a:pt x="20922" y="9756"/>
                  </a:cubicBezTo>
                  <a:cubicBezTo>
                    <a:pt x="20906" y="9756"/>
                    <a:pt x="20875" y="9771"/>
                    <a:pt x="20860" y="9771"/>
                  </a:cubicBezTo>
                  <a:cubicBezTo>
                    <a:pt x="20906" y="9694"/>
                    <a:pt x="20968" y="9616"/>
                    <a:pt x="21030" y="9538"/>
                  </a:cubicBezTo>
                  <a:cubicBezTo>
                    <a:pt x="21170" y="9352"/>
                    <a:pt x="21309" y="9166"/>
                    <a:pt x="21433" y="8965"/>
                  </a:cubicBezTo>
                  <a:cubicBezTo>
                    <a:pt x="21728" y="8515"/>
                    <a:pt x="22007" y="8019"/>
                    <a:pt x="22116" y="7429"/>
                  </a:cubicBezTo>
                  <a:cubicBezTo>
                    <a:pt x="22147" y="7336"/>
                    <a:pt x="22162" y="7212"/>
                    <a:pt x="22147" y="7104"/>
                  </a:cubicBezTo>
                  <a:cubicBezTo>
                    <a:pt x="22131" y="6871"/>
                    <a:pt x="22085" y="6638"/>
                    <a:pt x="21806" y="6530"/>
                  </a:cubicBezTo>
                  <a:cubicBezTo>
                    <a:pt x="21837" y="6530"/>
                    <a:pt x="21852" y="6514"/>
                    <a:pt x="21868" y="6514"/>
                  </a:cubicBezTo>
                  <a:cubicBezTo>
                    <a:pt x="21961" y="6468"/>
                    <a:pt x="22054" y="6437"/>
                    <a:pt x="22147" y="6421"/>
                  </a:cubicBezTo>
                  <a:close/>
                  <a:moveTo>
                    <a:pt x="21666" y="6638"/>
                  </a:moveTo>
                  <a:cubicBezTo>
                    <a:pt x="21713" y="6638"/>
                    <a:pt x="21744" y="6638"/>
                    <a:pt x="21790" y="6654"/>
                  </a:cubicBezTo>
                  <a:cubicBezTo>
                    <a:pt x="21883" y="6700"/>
                    <a:pt x="21945" y="6809"/>
                    <a:pt x="21961" y="6933"/>
                  </a:cubicBezTo>
                  <a:cubicBezTo>
                    <a:pt x="21976" y="7073"/>
                    <a:pt x="21992" y="7305"/>
                    <a:pt x="21914" y="7491"/>
                  </a:cubicBezTo>
                  <a:cubicBezTo>
                    <a:pt x="21589" y="8499"/>
                    <a:pt x="21077" y="9259"/>
                    <a:pt x="20379" y="9833"/>
                  </a:cubicBezTo>
                  <a:cubicBezTo>
                    <a:pt x="20348" y="9864"/>
                    <a:pt x="20301" y="9895"/>
                    <a:pt x="20270" y="9911"/>
                  </a:cubicBezTo>
                  <a:cubicBezTo>
                    <a:pt x="19728" y="10066"/>
                    <a:pt x="19185" y="10236"/>
                    <a:pt x="18626" y="10407"/>
                  </a:cubicBezTo>
                  <a:lnTo>
                    <a:pt x="18316" y="10485"/>
                  </a:lnTo>
                  <a:cubicBezTo>
                    <a:pt x="18875" y="9725"/>
                    <a:pt x="19216" y="9042"/>
                    <a:pt x="19433" y="8375"/>
                  </a:cubicBezTo>
                  <a:cubicBezTo>
                    <a:pt x="19541" y="8050"/>
                    <a:pt x="19712" y="7817"/>
                    <a:pt x="19960" y="7646"/>
                  </a:cubicBezTo>
                  <a:cubicBezTo>
                    <a:pt x="20503" y="7290"/>
                    <a:pt x="20999" y="6980"/>
                    <a:pt x="21480" y="6685"/>
                  </a:cubicBezTo>
                  <a:cubicBezTo>
                    <a:pt x="21542" y="6654"/>
                    <a:pt x="21604" y="6638"/>
                    <a:pt x="21666" y="6638"/>
                  </a:cubicBezTo>
                  <a:close/>
                  <a:moveTo>
                    <a:pt x="1536" y="6638"/>
                  </a:moveTo>
                  <a:cubicBezTo>
                    <a:pt x="1598" y="6638"/>
                    <a:pt x="1675" y="6654"/>
                    <a:pt x="1737" y="6685"/>
                  </a:cubicBezTo>
                  <a:cubicBezTo>
                    <a:pt x="2451" y="7026"/>
                    <a:pt x="3056" y="7429"/>
                    <a:pt x="3552" y="7910"/>
                  </a:cubicBezTo>
                  <a:cubicBezTo>
                    <a:pt x="3598" y="7957"/>
                    <a:pt x="3645" y="8003"/>
                    <a:pt x="3660" y="8050"/>
                  </a:cubicBezTo>
                  <a:cubicBezTo>
                    <a:pt x="3940" y="8918"/>
                    <a:pt x="4358" y="9740"/>
                    <a:pt x="4901" y="10500"/>
                  </a:cubicBezTo>
                  <a:cubicBezTo>
                    <a:pt x="4730" y="10438"/>
                    <a:pt x="4560" y="10391"/>
                    <a:pt x="4405" y="10345"/>
                  </a:cubicBezTo>
                  <a:cubicBezTo>
                    <a:pt x="3924" y="10205"/>
                    <a:pt x="3443" y="10066"/>
                    <a:pt x="2978" y="9911"/>
                  </a:cubicBezTo>
                  <a:cubicBezTo>
                    <a:pt x="2838" y="9864"/>
                    <a:pt x="2699" y="9756"/>
                    <a:pt x="2528" y="9570"/>
                  </a:cubicBezTo>
                  <a:cubicBezTo>
                    <a:pt x="1970" y="8980"/>
                    <a:pt x="1567" y="8313"/>
                    <a:pt x="1319" y="7600"/>
                  </a:cubicBezTo>
                  <a:cubicBezTo>
                    <a:pt x="1241" y="7367"/>
                    <a:pt x="1241" y="7104"/>
                    <a:pt x="1257" y="6933"/>
                  </a:cubicBezTo>
                  <a:cubicBezTo>
                    <a:pt x="1257" y="6824"/>
                    <a:pt x="1319" y="6731"/>
                    <a:pt x="1396" y="6685"/>
                  </a:cubicBezTo>
                  <a:cubicBezTo>
                    <a:pt x="1443" y="6654"/>
                    <a:pt x="1489" y="6638"/>
                    <a:pt x="1536" y="6638"/>
                  </a:cubicBezTo>
                  <a:close/>
                  <a:moveTo>
                    <a:pt x="3369" y="2636"/>
                  </a:moveTo>
                  <a:cubicBezTo>
                    <a:pt x="3409" y="2636"/>
                    <a:pt x="3457" y="2649"/>
                    <a:pt x="3505" y="2668"/>
                  </a:cubicBezTo>
                  <a:cubicBezTo>
                    <a:pt x="3707" y="2761"/>
                    <a:pt x="3862" y="2854"/>
                    <a:pt x="4002" y="2932"/>
                  </a:cubicBezTo>
                  <a:cubicBezTo>
                    <a:pt x="5397" y="3800"/>
                    <a:pt x="6499" y="5041"/>
                    <a:pt x="7367" y="6731"/>
                  </a:cubicBezTo>
                  <a:cubicBezTo>
                    <a:pt x="7770" y="7507"/>
                    <a:pt x="8251" y="8561"/>
                    <a:pt x="8437" y="9709"/>
                  </a:cubicBezTo>
                  <a:cubicBezTo>
                    <a:pt x="8484" y="9942"/>
                    <a:pt x="8484" y="10159"/>
                    <a:pt x="8468" y="10376"/>
                  </a:cubicBezTo>
                  <a:cubicBezTo>
                    <a:pt x="8391" y="11369"/>
                    <a:pt x="8515" y="12268"/>
                    <a:pt x="8871" y="13121"/>
                  </a:cubicBezTo>
                  <a:cubicBezTo>
                    <a:pt x="8096" y="12454"/>
                    <a:pt x="7305" y="11756"/>
                    <a:pt x="6731" y="10888"/>
                  </a:cubicBezTo>
                  <a:cubicBezTo>
                    <a:pt x="6049" y="9849"/>
                    <a:pt x="5615" y="8934"/>
                    <a:pt x="5351" y="8019"/>
                  </a:cubicBezTo>
                  <a:cubicBezTo>
                    <a:pt x="5351" y="8003"/>
                    <a:pt x="5335" y="8003"/>
                    <a:pt x="5320" y="8003"/>
                  </a:cubicBezTo>
                  <a:cubicBezTo>
                    <a:pt x="5304" y="8003"/>
                    <a:pt x="5304" y="8003"/>
                    <a:pt x="5304" y="8019"/>
                  </a:cubicBezTo>
                  <a:cubicBezTo>
                    <a:pt x="5351" y="8623"/>
                    <a:pt x="5552" y="9213"/>
                    <a:pt x="5940" y="9926"/>
                  </a:cubicBezTo>
                  <a:cubicBezTo>
                    <a:pt x="6157" y="10329"/>
                    <a:pt x="6405" y="10733"/>
                    <a:pt x="6638" y="11136"/>
                  </a:cubicBezTo>
                  <a:cubicBezTo>
                    <a:pt x="6731" y="11275"/>
                    <a:pt x="6809" y="11415"/>
                    <a:pt x="6886" y="11555"/>
                  </a:cubicBezTo>
                  <a:cubicBezTo>
                    <a:pt x="6793" y="11477"/>
                    <a:pt x="6669" y="11415"/>
                    <a:pt x="6561" y="11353"/>
                  </a:cubicBezTo>
                  <a:cubicBezTo>
                    <a:pt x="6157" y="11120"/>
                    <a:pt x="5739" y="10872"/>
                    <a:pt x="5490" y="10360"/>
                  </a:cubicBezTo>
                  <a:cubicBezTo>
                    <a:pt x="4762" y="8887"/>
                    <a:pt x="4234" y="7352"/>
                    <a:pt x="3924" y="5785"/>
                  </a:cubicBezTo>
                  <a:cubicBezTo>
                    <a:pt x="3924" y="5754"/>
                    <a:pt x="3924" y="5708"/>
                    <a:pt x="3909" y="5677"/>
                  </a:cubicBezTo>
                  <a:cubicBezTo>
                    <a:pt x="3909" y="5661"/>
                    <a:pt x="3893" y="5661"/>
                    <a:pt x="3862" y="5661"/>
                  </a:cubicBezTo>
                  <a:cubicBezTo>
                    <a:pt x="3862" y="5661"/>
                    <a:pt x="3846" y="5646"/>
                    <a:pt x="3815" y="5646"/>
                  </a:cubicBezTo>
                  <a:lnTo>
                    <a:pt x="3784" y="5646"/>
                  </a:lnTo>
                  <a:cubicBezTo>
                    <a:pt x="3784" y="5661"/>
                    <a:pt x="3784" y="5661"/>
                    <a:pt x="3784" y="5677"/>
                  </a:cubicBezTo>
                  <a:cubicBezTo>
                    <a:pt x="4079" y="7228"/>
                    <a:pt x="4467" y="8887"/>
                    <a:pt x="5227" y="10454"/>
                  </a:cubicBezTo>
                  <a:cubicBezTo>
                    <a:pt x="5180" y="10407"/>
                    <a:pt x="5134" y="10360"/>
                    <a:pt x="5103" y="10314"/>
                  </a:cubicBezTo>
                  <a:cubicBezTo>
                    <a:pt x="4653" y="9694"/>
                    <a:pt x="4327" y="9089"/>
                    <a:pt x="4095" y="8468"/>
                  </a:cubicBezTo>
                  <a:cubicBezTo>
                    <a:pt x="3397" y="6607"/>
                    <a:pt x="3087" y="5056"/>
                    <a:pt x="3118" y="3568"/>
                  </a:cubicBezTo>
                  <a:cubicBezTo>
                    <a:pt x="3118" y="3304"/>
                    <a:pt x="3164" y="3056"/>
                    <a:pt x="3195" y="2823"/>
                  </a:cubicBezTo>
                  <a:cubicBezTo>
                    <a:pt x="3211" y="2746"/>
                    <a:pt x="3257" y="2684"/>
                    <a:pt x="3304" y="2653"/>
                  </a:cubicBezTo>
                  <a:cubicBezTo>
                    <a:pt x="3321" y="2641"/>
                    <a:pt x="3344" y="2636"/>
                    <a:pt x="3369" y="2636"/>
                  </a:cubicBezTo>
                  <a:close/>
                  <a:moveTo>
                    <a:pt x="19898" y="2637"/>
                  </a:moveTo>
                  <a:cubicBezTo>
                    <a:pt x="19960" y="2668"/>
                    <a:pt x="20007" y="2777"/>
                    <a:pt x="20038" y="2978"/>
                  </a:cubicBezTo>
                  <a:cubicBezTo>
                    <a:pt x="20131" y="3583"/>
                    <a:pt x="20131" y="4219"/>
                    <a:pt x="20007" y="5056"/>
                  </a:cubicBezTo>
                  <a:cubicBezTo>
                    <a:pt x="19836" y="6344"/>
                    <a:pt x="19526" y="7522"/>
                    <a:pt x="19061" y="8592"/>
                  </a:cubicBezTo>
                  <a:cubicBezTo>
                    <a:pt x="18875" y="9027"/>
                    <a:pt x="18642" y="9430"/>
                    <a:pt x="18394" y="9833"/>
                  </a:cubicBezTo>
                  <a:cubicBezTo>
                    <a:pt x="18316" y="9957"/>
                    <a:pt x="18239" y="10097"/>
                    <a:pt x="18161" y="10236"/>
                  </a:cubicBezTo>
                  <a:cubicBezTo>
                    <a:pt x="18115" y="10329"/>
                    <a:pt x="18037" y="10407"/>
                    <a:pt x="17960" y="10485"/>
                  </a:cubicBezTo>
                  <a:cubicBezTo>
                    <a:pt x="17944" y="10516"/>
                    <a:pt x="17913" y="10547"/>
                    <a:pt x="17882" y="10578"/>
                  </a:cubicBezTo>
                  <a:cubicBezTo>
                    <a:pt x="18766" y="8887"/>
                    <a:pt x="19154" y="7073"/>
                    <a:pt x="19386" y="5677"/>
                  </a:cubicBezTo>
                  <a:cubicBezTo>
                    <a:pt x="19386" y="5661"/>
                    <a:pt x="19386" y="5646"/>
                    <a:pt x="19371" y="5646"/>
                  </a:cubicBezTo>
                  <a:cubicBezTo>
                    <a:pt x="19355" y="5646"/>
                    <a:pt x="19340" y="5646"/>
                    <a:pt x="19340" y="5661"/>
                  </a:cubicBezTo>
                  <a:cubicBezTo>
                    <a:pt x="19293" y="5832"/>
                    <a:pt x="19247" y="6018"/>
                    <a:pt x="19200" y="6189"/>
                  </a:cubicBezTo>
                  <a:cubicBezTo>
                    <a:pt x="19107" y="6576"/>
                    <a:pt x="19014" y="6964"/>
                    <a:pt x="18906" y="7336"/>
                  </a:cubicBezTo>
                  <a:cubicBezTo>
                    <a:pt x="18533" y="8546"/>
                    <a:pt x="18177" y="9601"/>
                    <a:pt x="17572" y="10593"/>
                  </a:cubicBezTo>
                  <a:cubicBezTo>
                    <a:pt x="17401" y="10872"/>
                    <a:pt x="17215" y="11058"/>
                    <a:pt x="16982" y="11167"/>
                  </a:cubicBezTo>
                  <a:cubicBezTo>
                    <a:pt x="16827" y="11244"/>
                    <a:pt x="16672" y="11338"/>
                    <a:pt x="16533" y="11415"/>
                  </a:cubicBezTo>
                  <a:cubicBezTo>
                    <a:pt x="16455" y="11462"/>
                    <a:pt x="16362" y="11508"/>
                    <a:pt x="16285" y="11555"/>
                  </a:cubicBezTo>
                  <a:cubicBezTo>
                    <a:pt x="17169" y="10329"/>
                    <a:pt x="17696" y="9197"/>
                    <a:pt x="17960" y="8050"/>
                  </a:cubicBezTo>
                  <a:cubicBezTo>
                    <a:pt x="17960" y="8034"/>
                    <a:pt x="17960" y="8019"/>
                    <a:pt x="17944" y="8019"/>
                  </a:cubicBezTo>
                  <a:lnTo>
                    <a:pt x="17882" y="7988"/>
                  </a:lnTo>
                  <a:lnTo>
                    <a:pt x="17866" y="7988"/>
                  </a:lnTo>
                  <a:cubicBezTo>
                    <a:pt x="17851" y="7988"/>
                    <a:pt x="17851" y="8003"/>
                    <a:pt x="17851" y="8003"/>
                  </a:cubicBezTo>
                  <a:cubicBezTo>
                    <a:pt x="17835" y="8019"/>
                    <a:pt x="17835" y="8034"/>
                    <a:pt x="17820" y="8050"/>
                  </a:cubicBezTo>
                  <a:cubicBezTo>
                    <a:pt x="17804" y="8081"/>
                    <a:pt x="17789" y="8112"/>
                    <a:pt x="17773" y="8158"/>
                  </a:cubicBezTo>
                  <a:cubicBezTo>
                    <a:pt x="17417" y="9507"/>
                    <a:pt x="16688" y="10779"/>
                    <a:pt x="15556" y="12035"/>
                  </a:cubicBezTo>
                  <a:cubicBezTo>
                    <a:pt x="15292" y="12330"/>
                    <a:pt x="14997" y="12578"/>
                    <a:pt x="14672" y="12842"/>
                  </a:cubicBezTo>
                  <a:cubicBezTo>
                    <a:pt x="14548" y="12950"/>
                    <a:pt x="14424" y="13059"/>
                    <a:pt x="14299" y="13168"/>
                  </a:cubicBezTo>
                  <a:cubicBezTo>
                    <a:pt x="14330" y="13106"/>
                    <a:pt x="14346" y="13075"/>
                    <a:pt x="14361" y="13028"/>
                  </a:cubicBezTo>
                  <a:cubicBezTo>
                    <a:pt x="14687" y="12237"/>
                    <a:pt x="14827" y="11415"/>
                    <a:pt x="14749" y="10609"/>
                  </a:cubicBezTo>
                  <a:cubicBezTo>
                    <a:pt x="14687" y="10019"/>
                    <a:pt x="14765" y="9399"/>
                    <a:pt x="15013" y="8686"/>
                  </a:cubicBezTo>
                  <a:cubicBezTo>
                    <a:pt x="15757" y="6499"/>
                    <a:pt x="16734" y="4932"/>
                    <a:pt x="18115" y="3754"/>
                  </a:cubicBezTo>
                  <a:cubicBezTo>
                    <a:pt x="18580" y="3366"/>
                    <a:pt x="19123" y="3025"/>
                    <a:pt x="19557" y="2746"/>
                  </a:cubicBezTo>
                  <a:cubicBezTo>
                    <a:pt x="19681" y="2668"/>
                    <a:pt x="19774" y="2637"/>
                    <a:pt x="19836" y="2637"/>
                  </a:cubicBezTo>
                  <a:close/>
                  <a:moveTo>
                    <a:pt x="22643" y="9740"/>
                  </a:moveTo>
                  <a:lnTo>
                    <a:pt x="22690" y="9802"/>
                  </a:lnTo>
                  <a:cubicBezTo>
                    <a:pt x="22674" y="9849"/>
                    <a:pt x="22659" y="9895"/>
                    <a:pt x="22628" y="9942"/>
                  </a:cubicBezTo>
                  <a:cubicBezTo>
                    <a:pt x="22581" y="10050"/>
                    <a:pt x="22535" y="10159"/>
                    <a:pt x="22473" y="10267"/>
                  </a:cubicBezTo>
                  <a:cubicBezTo>
                    <a:pt x="22085" y="10872"/>
                    <a:pt x="21558" y="11415"/>
                    <a:pt x="20844" y="11927"/>
                  </a:cubicBezTo>
                  <a:cubicBezTo>
                    <a:pt x="19386" y="12997"/>
                    <a:pt x="17991" y="13710"/>
                    <a:pt x="16579" y="14114"/>
                  </a:cubicBezTo>
                  <a:cubicBezTo>
                    <a:pt x="15664" y="14393"/>
                    <a:pt x="14672" y="14563"/>
                    <a:pt x="13540" y="14625"/>
                  </a:cubicBezTo>
                  <a:cubicBezTo>
                    <a:pt x="13524" y="14625"/>
                    <a:pt x="13508" y="14641"/>
                    <a:pt x="13493" y="14641"/>
                  </a:cubicBezTo>
                  <a:cubicBezTo>
                    <a:pt x="13462" y="14641"/>
                    <a:pt x="13446" y="14625"/>
                    <a:pt x="13415" y="14625"/>
                  </a:cubicBezTo>
                  <a:cubicBezTo>
                    <a:pt x="14299" y="13354"/>
                    <a:pt x="15447" y="12330"/>
                    <a:pt x="16905" y="11493"/>
                  </a:cubicBezTo>
                  <a:cubicBezTo>
                    <a:pt x="18471" y="10578"/>
                    <a:pt x="20301" y="10019"/>
                    <a:pt x="22643" y="9740"/>
                  </a:cubicBezTo>
                  <a:close/>
                  <a:moveTo>
                    <a:pt x="574" y="9756"/>
                  </a:moveTo>
                  <a:cubicBezTo>
                    <a:pt x="2528" y="9973"/>
                    <a:pt x="4095" y="10391"/>
                    <a:pt x="5521" y="11074"/>
                  </a:cubicBezTo>
                  <a:cubicBezTo>
                    <a:pt x="7336" y="11942"/>
                    <a:pt x="8716" y="13121"/>
                    <a:pt x="9771" y="14672"/>
                  </a:cubicBezTo>
                  <a:cubicBezTo>
                    <a:pt x="9569" y="14641"/>
                    <a:pt x="9383" y="14610"/>
                    <a:pt x="9182" y="14594"/>
                  </a:cubicBezTo>
                  <a:cubicBezTo>
                    <a:pt x="8716" y="14532"/>
                    <a:pt x="8251" y="14470"/>
                    <a:pt x="7786" y="14393"/>
                  </a:cubicBezTo>
                  <a:cubicBezTo>
                    <a:pt x="5770" y="14036"/>
                    <a:pt x="3878" y="13121"/>
                    <a:pt x="1830" y="11508"/>
                  </a:cubicBezTo>
                  <a:cubicBezTo>
                    <a:pt x="1412" y="11182"/>
                    <a:pt x="1055" y="10764"/>
                    <a:pt x="667" y="10159"/>
                  </a:cubicBezTo>
                  <a:cubicBezTo>
                    <a:pt x="636" y="10081"/>
                    <a:pt x="590" y="9988"/>
                    <a:pt x="574" y="9911"/>
                  </a:cubicBezTo>
                  <a:cubicBezTo>
                    <a:pt x="559" y="9880"/>
                    <a:pt x="543" y="9833"/>
                    <a:pt x="528" y="9802"/>
                  </a:cubicBezTo>
                  <a:lnTo>
                    <a:pt x="574" y="9756"/>
                  </a:lnTo>
                  <a:close/>
                  <a:moveTo>
                    <a:pt x="326" y="9849"/>
                  </a:moveTo>
                  <a:cubicBezTo>
                    <a:pt x="357" y="9926"/>
                    <a:pt x="404" y="9988"/>
                    <a:pt x="435" y="10066"/>
                  </a:cubicBezTo>
                  <a:cubicBezTo>
                    <a:pt x="543" y="10236"/>
                    <a:pt x="621" y="10407"/>
                    <a:pt x="729" y="10547"/>
                  </a:cubicBezTo>
                  <a:cubicBezTo>
                    <a:pt x="1132" y="11105"/>
                    <a:pt x="1629" y="11586"/>
                    <a:pt x="2265" y="12035"/>
                  </a:cubicBezTo>
                  <a:cubicBezTo>
                    <a:pt x="3335" y="12795"/>
                    <a:pt x="4327" y="13385"/>
                    <a:pt x="5289" y="13819"/>
                  </a:cubicBezTo>
                  <a:cubicBezTo>
                    <a:pt x="6421" y="14346"/>
                    <a:pt x="7677" y="14672"/>
                    <a:pt x="9135" y="14811"/>
                  </a:cubicBezTo>
                  <a:cubicBezTo>
                    <a:pt x="9445" y="14843"/>
                    <a:pt x="9755" y="14905"/>
                    <a:pt x="10035" y="14982"/>
                  </a:cubicBezTo>
                  <a:cubicBezTo>
                    <a:pt x="10143" y="15013"/>
                    <a:pt x="10252" y="15075"/>
                    <a:pt x="10360" y="15137"/>
                  </a:cubicBezTo>
                  <a:cubicBezTo>
                    <a:pt x="10391" y="15168"/>
                    <a:pt x="10438" y="15199"/>
                    <a:pt x="10484" y="15230"/>
                  </a:cubicBezTo>
                  <a:lnTo>
                    <a:pt x="10298" y="15230"/>
                  </a:lnTo>
                  <a:cubicBezTo>
                    <a:pt x="10221" y="15238"/>
                    <a:pt x="10147" y="15242"/>
                    <a:pt x="10075" y="15242"/>
                  </a:cubicBezTo>
                  <a:cubicBezTo>
                    <a:pt x="10003" y="15242"/>
                    <a:pt x="9934" y="15238"/>
                    <a:pt x="9864" y="15230"/>
                  </a:cubicBezTo>
                  <a:cubicBezTo>
                    <a:pt x="7429" y="15075"/>
                    <a:pt x="5149" y="14284"/>
                    <a:pt x="2916" y="12795"/>
                  </a:cubicBezTo>
                  <a:cubicBezTo>
                    <a:pt x="2063" y="12237"/>
                    <a:pt x="1303" y="11508"/>
                    <a:pt x="590" y="10578"/>
                  </a:cubicBezTo>
                  <a:cubicBezTo>
                    <a:pt x="481" y="10438"/>
                    <a:pt x="404" y="10283"/>
                    <a:pt x="310" y="10066"/>
                  </a:cubicBezTo>
                  <a:cubicBezTo>
                    <a:pt x="295" y="10019"/>
                    <a:pt x="310" y="9957"/>
                    <a:pt x="310" y="9895"/>
                  </a:cubicBezTo>
                  <a:cubicBezTo>
                    <a:pt x="326" y="9880"/>
                    <a:pt x="326" y="9864"/>
                    <a:pt x="326" y="9849"/>
                  </a:cubicBezTo>
                  <a:close/>
                  <a:moveTo>
                    <a:pt x="22876" y="9849"/>
                  </a:moveTo>
                  <a:cubicBezTo>
                    <a:pt x="22876" y="9864"/>
                    <a:pt x="22876" y="9864"/>
                    <a:pt x="22891" y="9880"/>
                  </a:cubicBezTo>
                  <a:cubicBezTo>
                    <a:pt x="22907" y="9942"/>
                    <a:pt x="22922" y="10004"/>
                    <a:pt x="22907" y="10035"/>
                  </a:cubicBezTo>
                  <a:cubicBezTo>
                    <a:pt x="22798" y="10267"/>
                    <a:pt x="22705" y="10469"/>
                    <a:pt x="22566" y="10655"/>
                  </a:cubicBezTo>
                  <a:cubicBezTo>
                    <a:pt x="21775" y="11648"/>
                    <a:pt x="20891" y="12454"/>
                    <a:pt x="19914" y="13043"/>
                  </a:cubicBezTo>
                  <a:cubicBezTo>
                    <a:pt x="18332" y="14036"/>
                    <a:pt x="16688" y="14687"/>
                    <a:pt x="15013" y="15029"/>
                  </a:cubicBezTo>
                  <a:cubicBezTo>
                    <a:pt x="14517" y="15122"/>
                    <a:pt x="14005" y="15168"/>
                    <a:pt x="13493" y="15199"/>
                  </a:cubicBezTo>
                  <a:cubicBezTo>
                    <a:pt x="13276" y="15215"/>
                    <a:pt x="13043" y="15230"/>
                    <a:pt x="12811" y="15261"/>
                  </a:cubicBezTo>
                  <a:cubicBezTo>
                    <a:pt x="12795" y="15261"/>
                    <a:pt x="12764" y="15261"/>
                    <a:pt x="12749" y="15246"/>
                  </a:cubicBezTo>
                  <a:lnTo>
                    <a:pt x="12733" y="15246"/>
                  </a:lnTo>
                  <a:cubicBezTo>
                    <a:pt x="13090" y="14889"/>
                    <a:pt x="13540" y="14858"/>
                    <a:pt x="13958" y="14811"/>
                  </a:cubicBezTo>
                  <a:lnTo>
                    <a:pt x="14005" y="14811"/>
                  </a:lnTo>
                  <a:cubicBezTo>
                    <a:pt x="15680" y="14672"/>
                    <a:pt x="17293" y="14191"/>
                    <a:pt x="18781" y="13400"/>
                  </a:cubicBezTo>
                  <a:cubicBezTo>
                    <a:pt x="19821" y="12842"/>
                    <a:pt x="20751" y="12175"/>
                    <a:pt x="21449" y="11663"/>
                  </a:cubicBezTo>
                  <a:cubicBezTo>
                    <a:pt x="21992" y="11260"/>
                    <a:pt x="22364" y="10717"/>
                    <a:pt x="22690" y="10236"/>
                  </a:cubicBezTo>
                  <a:cubicBezTo>
                    <a:pt x="22721" y="10190"/>
                    <a:pt x="22752" y="10112"/>
                    <a:pt x="22783" y="10050"/>
                  </a:cubicBezTo>
                  <a:cubicBezTo>
                    <a:pt x="22814" y="9988"/>
                    <a:pt x="22845" y="9911"/>
                    <a:pt x="22876" y="9849"/>
                  </a:cubicBezTo>
                  <a:close/>
                  <a:moveTo>
                    <a:pt x="11601" y="2125"/>
                  </a:moveTo>
                  <a:cubicBezTo>
                    <a:pt x="11632" y="2172"/>
                    <a:pt x="11647" y="2203"/>
                    <a:pt x="11663" y="2249"/>
                  </a:cubicBezTo>
                  <a:cubicBezTo>
                    <a:pt x="11725" y="2342"/>
                    <a:pt x="11772" y="2435"/>
                    <a:pt x="11803" y="2513"/>
                  </a:cubicBezTo>
                  <a:cubicBezTo>
                    <a:pt x="11989" y="2963"/>
                    <a:pt x="12175" y="3413"/>
                    <a:pt x="12361" y="3862"/>
                  </a:cubicBezTo>
                  <a:cubicBezTo>
                    <a:pt x="12857" y="5010"/>
                    <a:pt x="13353" y="6204"/>
                    <a:pt x="13819" y="7398"/>
                  </a:cubicBezTo>
                  <a:cubicBezTo>
                    <a:pt x="14144" y="8236"/>
                    <a:pt x="14346" y="9166"/>
                    <a:pt x="14455" y="10438"/>
                  </a:cubicBezTo>
                  <a:cubicBezTo>
                    <a:pt x="14563" y="11508"/>
                    <a:pt x="14346" y="12516"/>
                    <a:pt x="13819" y="13509"/>
                  </a:cubicBezTo>
                  <a:cubicBezTo>
                    <a:pt x="13571" y="13990"/>
                    <a:pt x="13183" y="14594"/>
                    <a:pt x="12593" y="14998"/>
                  </a:cubicBezTo>
                  <a:cubicBezTo>
                    <a:pt x="12175" y="15269"/>
                    <a:pt x="11892" y="15405"/>
                    <a:pt x="11609" y="15405"/>
                  </a:cubicBezTo>
                  <a:cubicBezTo>
                    <a:pt x="11326" y="15405"/>
                    <a:pt x="11043" y="15269"/>
                    <a:pt x="10624" y="14998"/>
                  </a:cubicBezTo>
                  <a:cubicBezTo>
                    <a:pt x="10019" y="14594"/>
                    <a:pt x="9647" y="14005"/>
                    <a:pt x="9368" y="13462"/>
                  </a:cubicBezTo>
                  <a:cubicBezTo>
                    <a:pt x="8871" y="12547"/>
                    <a:pt x="8670" y="11570"/>
                    <a:pt x="8747" y="10485"/>
                  </a:cubicBezTo>
                  <a:cubicBezTo>
                    <a:pt x="8887" y="8499"/>
                    <a:pt x="9600" y="6669"/>
                    <a:pt x="10267" y="5118"/>
                  </a:cubicBezTo>
                  <a:cubicBezTo>
                    <a:pt x="10546" y="4452"/>
                    <a:pt x="10841" y="3785"/>
                    <a:pt x="11120" y="3149"/>
                  </a:cubicBezTo>
                  <a:cubicBezTo>
                    <a:pt x="11244" y="2901"/>
                    <a:pt x="11353" y="2653"/>
                    <a:pt x="11461" y="2404"/>
                  </a:cubicBezTo>
                  <a:cubicBezTo>
                    <a:pt x="11492" y="2342"/>
                    <a:pt x="11523" y="2280"/>
                    <a:pt x="11554" y="2203"/>
                  </a:cubicBezTo>
                  <a:cubicBezTo>
                    <a:pt x="11570" y="2187"/>
                    <a:pt x="11585" y="2156"/>
                    <a:pt x="11601" y="2125"/>
                  </a:cubicBezTo>
                  <a:close/>
                  <a:moveTo>
                    <a:pt x="10655" y="15463"/>
                  </a:moveTo>
                  <a:cubicBezTo>
                    <a:pt x="10686" y="15463"/>
                    <a:pt x="10717" y="15478"/>
                    <a:pt x="10748" y="15478"/>
                  </a:cubicBezTo>
                  <a:cubicBezTo>
                    <a:pt x="10825" y="15478"/>
                    <a:pt x="10903" y="15478"/>
                    <a:pt x="10965" y="15509"/>
                  </a:cubicBezTo>
                  <a:cubicBezTo>
                    <a:pt x="11182" y="15610"/>
                    <a:pt x="11395" y="15661"/>
                    <a:pt x="11607" y="15661"/>
                  </a:cubicBezTo>
                  <a:cubicBezTo>
                    <a:pt x="11818" y="15661"/>
                    <a:pt x="12027" y="15610"/>
                    <a:pt x="12237" y="15509"/>
                  </a:cubicBezTo>
                  <a:cubicBezTo>
                    <a:pt x="12293" y="15481"/>
                    <a:pt x="12348" y="15476"/>
                    <a:pt x="12408" y="15476"/>
                  </a:cubicBezTo>
                  <a:cubicBezTo>
                    <a:pt x="12447" y="15476"/>
                    <a:pt x="12488" y="15478"/>
                    <a:pt x="12531" y="15478"/>
                  </a:cubicBezTo>
                  <a:cubicBezTo>
                    <a:pt x="12252" y="15820"/>
                    <a:pt x="12082" y="16192"/>
                    <a:pt x="12051" y="16611"/>
                  </a:cubicBezTo>
                  <a:cubicBezTo>
                    <a:pt x="12035" y="16750"/>
                    <a:pt x="11756" y="16952"/>
                    <a:pt x="11601" y="16952"/>
                  </a:cubicBezTo>
                  <a:cubicBezTo>
                    <a:pt x="11430" y="16936"/>
                    <a:pt x="11167" y="16735"/>
                    <a:pt x="11151" y="16579"/>
                  </a:cubicBezTo>
                  <a:cubicBezTo>
                    <a:pt x="11120" y="16145"/>
                    <a:pt x="10950" y="15789"/>
                    <a:pt x="10639" y="15494"/>
                  </a:cubicBezTo>
                  <a:lnTo>
                    <a:pt x="10655" y="15463"/>
                  </a:lnTo>
                  <a:close/>
                  <a:moveTo>
                    <a:pt x="11880" y="17107"/>
                  </a:moveTo>
                  <a:cubicBezTo>
                    <a:pt x="11880" y="17107"/>
                    <a:pt x="11880" y="17122"/>
                    <a:pt x="11880" y="17138"/>
                  </a:cubicBezTo>
                  <a:cubicBezTo>
                    <a:pt x="11880" y="17169"/>
                    <a:pt x="11896" y="17215"/>
                    <a:pt x="11896" y="17262"/>
                  </a:cubicBezTo>
                  <a:cubicBezTo>
                    <a:pt x="11880" y="21031"/>
                    <a:pt x="11880" y="24815"/>
                    <a:pt x="11865" y="28599"/>
                  </a:cubicBezTo>
                  <a:cubicBezTo>
                    <a:pt x="11865" y="28738"/>
                    <a:pt x="11740" y="28909"/>
                    <a:pt x="11616" y="28909"/>
                  </a:cubicBezTo>
                  <a:cubicBezTo>
                    <a:pt x="11554" y="28909"/>
                    <a:pt x="11508" y="28894"/>
                    <a:pt x="11461" y="28847"/>
                  </a:cubicBezTo>
                  <a:cubicBezTo>
                    <a:pt x="11384" y="28769"/>
                    <a:pt x="11337" y="28661"/>
                    <a:pt x="11337" y="28568"/>
                  </a:cubicBezTo>
                  <a:cubicBezTo>
                    <a:pt x="11337" y="25016"/>
                    <a:pt x="11337" y="21465"/>
                    <a:pt x="11322" y="17913"/>
                  </a:cubicBezTo>
                  <a:lnTo>
                    <a:pt x="11322" y="17107"/>
                  </a:lnTo>
                  <a:close/>
                  <a:moveTo>
                    <a:pt x="11554" y="1"/>
                  </a:moveTo>
                  <a:cubicBezTo>
                    <a:pt x="10329" y="698"/>
                    <a:pt x="9631" y="1815"/>
                    <a:pt x="8980" y="3288"/>
                  </a:cubicBezTo>
                  <a:cubicBezTo>
                    <a:pt x="8980" y="3273"/>
                    <a:pt x="8964" y="3273"/>
                    <a:pt x="8964" y="3257"/>
                  </a:cubicBezTo>
                  <a:cubicBezTo>
                    <a:pt x="8933" y="3226"/>
                    <a:pt x="8902" y="3180"/>
                    <a:pt x="8856" y="3149"/>
                  </a:cubicBezTo>
                  <a:cubicBezTo>
                    <a:pt x="8747" y="3040"/>
                    <a:pt x="8623" y="2916"/>
                    <a:pt x="8515" y="2792"/>
                  </a:cubicBezTo>
                  <a:cubicBezTo>
                    <a:pt x="8220" y="2513"/>
                    <a:pt x="7925" y="2218"/>
                    <a:pt x="7615" y="1955"/>
                  </a:cubicBezTo>
                  <a:cubicBezTo>
                    <a:pt x="7429" y="1809"/>
                    <a:pt x="7255" y="1731"/>
                    <a:pt x="7102" y="1731"/>
                  </a:cubicBezTo>
                  <a:cubicBezTo>
                    <a:pt x="7076" y="1731"/>
                    <a:pt x="7050" y="1733"/>
                    <a:pt x="7026" y="1738"/>
                  </a:cubicBezTo>
                  <a:cubicBezTo>
                    <a:pt x="6855" y="1784"/>
                    <a:pt x="6700" y="1924"/>
                    <a:pt x="6576" y="2172"/>
                  </a:cubicBezTo>
                  <a:cubicBezTo>
                    <a:pt x="6421" y="2497"/>
                    <a:pt x="6328" y="2839"/>
                    <a:pt x="6219" y="3257"/>
                  </a:cubicBezTo>
                  <a:cubicBezTo>
                    <a:pt x="6157" y="3521"/>
                    <a:pt x="6126" y="3785"/>
                    <a:pt x="6095" y="4033"/>
                  </a:cubicBezTo>
                  <a:cubicBezTo>
                    <a:pt x="6080" y="4141"/>
                    <a:pt x="6064" y="4234"/>
                    <a:pt x="6049" y="4343"/>
                  </a:cubicBezTo>
                  <a:cubicBezTo>
                    <a:pt x="6002" y="4297"/>
                    <a:pt x="5956" y="4250"/>
                    <a:pt x="5909" y="4203"/>
                  </a:cubicBezTo>
                  <a:cubicBezTo>
                    <a:pt x="5289" y="3552"/>
                    <a:pt x="4560" y="2994"/>
                    <a:pt x="3753" y="2529"/>
                  </a:cubicBezTo>
                  <a:cubicBezTo>
                    <a:pt x="3596" y="2434"/>
                    <a:pt x="3460" y="2389"/>
                    <a:pt x="3346" y="2389"/>
                  </a:cubicBezTo>
                  <a:cubicBezTo>
                    <a:pt x="3291" y="2389"/>
                    <a:pt x="3240" y="2400"/>
                    <a:pt x="3195" y="2420"/>
                  </a:cubicBezTo>
                  <a:cubicBezTo>
                    <a:pt x="3056" y="2497"/>
                    <a:pt x="2978" y="2653"/>
                    <a:pt x="2931" y="2932"/>
                  </a:cubicBezTo>
                  <a:cubicBezTo>
                    <a:pt x="2885" y="3180"/>
                    <a:pt x="2854" y="3459"/>
                    <a:pt x="2854" y="3769"/>
                  </a:cubicBezTo>
                  <a:cubicBezTo>
                    <a:pt x="2854" y="4746"/>
                    <a:pt x="3009" y="5785"/>
                    <a:pt x="3335" y="7011"/>
                  </a:cubicBezTo>
                  <a:lnTo>
                    <a:pt x="3490" y="7553"/>
                  </a:lnTo>
                  <a:cubicBezTo>
                    <a:pt x="3474" y="7538"/>
                    <a:pt x="3459" y="7522"/>
                    <a:pt x="3443" y="7522"/>
                  </a:cubicBezTo>
                  <a:cubicBezTo>
                    <a:pt x="3397" y="7476"/>
                    <a:pt x="3350" y="7445"/>
                    <a:pt x="3319" y="7414"/>
                  </a:cubicBezTo>
                  <a:cubicBezTo>
                    <a:pt x="2699" y="6886"/>
                    <a:pt x="1985" y="6545"/>
                    <a:pt x="1319" y="6251"/>
                  </a:cubicBezTo>
                  <a:cubicBezTo>
                    <a:pt x="1213" y="6202"/>
                    <a:pt x="1116" y="6179"/>
                    <a:pt x="1028" y="6179"/>
                  </a:cubicBezTo>
                  <a:cubicBezTo>
                    <a:pt x="947" y="6179"/>
                    <a:pt x="873" y="6198"/>
                    <a:pt x="807" y="6235"/>
                  </a:cubicBezTo>
                  <a:cubicBezTo>
                    <a:pt x="667" y="6313"/>
                    <a:pt x="590" y="6468"/>
                    <a:pt x="559" y="6700"/>
                  </a:cubicBezTo>
                  <a:cubicBezTo>
                    <a:pt x="543" y="6809"/>
                    <a:pt x="543" y="6933"/>
                    <a:pt x="574" y="7073"/>
                  </a:cubicBezTo>
                  <a:cubicBezTo>
                    <a:pt x="667" y="7895"/>
                    <a:pt x="931" y="8701"/>
                    <a:pt x="1365" y="9476"/>
                  </a:cubicBezTo>
                  <a:cubicBezTo>
                    <a:pt x="1381" y="9507"/>
                    <a:pt x="1381" y="9538"/>
                    <a:pt x="1412" y="9570"/>
                  </a:cubicBezTo>
                  <a:cubicBezTo>
                    <a:pt x="1412" y="9585"/>
                    <a:pt x="1412" y="9585"/>
                    <a:pt x="1412" y="9601"/>
                  </a:cubicBezTo>
                  <a:cubicBezTo>
                    <a:pt x="1381" y="9585"/>
                    <a:pt x="1350" y="9585"/>
                    <a:pt x="1319" y="9585"/>
                  </a:cubicBezTo>
                  <a:cubicBezTo>
                    <a:pt x="1210" y="9570"/>
                    <a:pt x="1101" y="9538"/>
                    <a:pt x="1008" y="9538"/>
                  </a:cubicBezTo>
                  <a:cubicBezTo>
                    <a:pt x="888" y="9528"/>
                    <a:pt x="783" y="9517"/>
                    <a:pt x="682" y="9517"/>
                  </a:cubicBezTo>
                  <a:cubicBezTo>
                    <a:pt x="640" y="9517"/>
                    <a:pt x="600" y="9518"/>
                    <a:pt x="559" y="9523"/>
                  </a:cubicBezTo>
                  <a:cubicBezTo>
                    <a:pt x="326" y="9523"/>
                    <a:pt x="171" y="9585"/>
                    <a:pt x="93" y="9709"/>
                  </a:cubicBezTo>
                  <a:cubicBezTo>
                    <a:pt x="16" y="9833"/>
                    <a:pt x="0" y="9988"/>
                    <a:pt x="78" y="10190"/>
                  </a:cubicBezTo>
                  <a:cubicBezTo>
                    <a:pt x="155" y="10391"/>
                    <a:pt x="279" y="10609"/>
                    <a:pt x="450" y="10810"/>
                  </a:cubicBezTo>
                  <a:cubicBezTo>
                    <a:pt x="1055" y="11586"/>
                    <a:pt x="1753" y="12268"/>
                    <a:pt x="2513" y="12826"/>
                  </a:cubicBezTo>
                  <a:cubicBezTo>
                    <a:pt x="3784" y="13757"/>
                    <a:pt x="5289" y="14470"/>
                    <a:pt x="7243" y="15075"/>
                  </a:cubicBezTo>
                  <a:lnTo>
                    <a:pt x="7584" y="15168"/>
                  </a:lnTo>
                  <a:cubicBezTo>
                    <a:pt x="7600" y="15168"/>
                    <a:pt x="9166" y="15478"/>
                    <a:pt x="9941" y="15478"/>
                  </a:cubicBezTo>
                  <a:lnTo>
                    <a:pt x="9957" y="15478"/>
                  </a:lnTo>
                  <a:cubicBezTo>
                    <a:pt x="10128" y="15494"/>
                    <a:pt x="10267" y="15540"/>
                    <a:pt x="10376" y="15602"/>
                  </a:cubicBezTo>
                  <a:cubicBezTo>
                    <a:pt x="10670" y="15789"/>
                    <a:pt x="10841" y="16068"/>
                    <a:pt x="10903" y="16471"/>
                  </a:cubicBezTo>
                  <a:cubicBezTo>
                    <a:pt x="10903" y="16486"/>
                    <a:pt x="10903" y="16502"/>
                    <a:pt x="10903" y="16517"/>
                  </a:cubicBezTo>
                  <a:cubicBezTo>
                    <a:pt x="10919" y="16595"/>
                    <a:pt x="10919" y="16688"/>
                    <a:pt x="10981" y="16750"/>
                  </a:cubicBezTo>
                  <a:cubicBezTo>
                    <a:pt x="11136" y="16890"/>
                    <a:pt x="11136" y="17076"/>
                    <a:pt x="11136" y="17262"/>
                  </a:cubicBezTo>
                  <a:cubicBezTo>
                    <a:pt x="11120" y="17448"/>
                    <a:pt x="11120" y="17634"/>
                    <a:pt x="11120" y="17805"/>
                  </a:cubicBezTo>
                  <a:cubicBezTo>
                    <a:pt x="11120" y="21372"/>
                    <a:pt x="11105" y="24923"/>
                    <a:pt x="11105" y="28490"/>
                  </a:cubicBezTo>
                  <a:lnTo>
                    <a:pt x="11105" y="28537"/>
                  </a:lnTo>
                  <a:cubicBezTo>
                    <a:pt x="11105" y="28583"/>
                    <a:pt x="11105" y="28645"/>
                    <a:pt x="11120" y="28692"/>
                  </a:cubicBezTo>
                  <a:cubicBezTo>
                    <a:pt x="11136" y="28862"/>
                    <a:pt x="11244" y="29002"/>
                    <a:pt x="11399" y="29064"/>
                  </a:cubicBezTo>
                  <a:cubicBezTo>
                    <a:pt x="11461" y="29095"/>
                    <a:pt x="11523" y="29111"/>
                    <a:pt x="11601" y="29111"/>
                  </a:cubicBezTo>
                  <a:cubicBezTo>
                    <a:pt x="11694" y="29111"/>
                    <a:pt x="11787" y="29080"/>
                    <a:pt x="11865" y="29033"/>
                  </a:cubicBezTo>
                  <a:cubicBezTo>
                    <a:pt x="12066" y="28894"/>
                    <a:pt x="12113" y="28707"/>
                    <a:pt x="12113" y="28475"/>
                  </a:cubicBezTo>
                  <a:cubicBezTo>
                    <a:pt x="12097" y="24985"/>
                    <a:pt x="12082" y="21294"/>
                    <a:pt x="12082" y="17184"/>
                  </a:cubicBezTo>
                  <a:cubicBezTo>
                    <a:pt x="12082" y="17076"/>
                    <a:pt x="12066" y="16952"/>
                    <a:pt x="12128" y="16890"/>
                  </a:cubicBezTo>
                  <a:cubicBezTo>
                    <a:pt x="12252" y="16735"/>
                    <a:pt x="12299" y="16564"/>
                    <a:pt x="12330" y="16393"/>
                  </a:cubicBezTo>
                  <a:lnTo>
                    <a:pt x="12330" y="16378"/>
                  </a:lnTo>
                  <a:cubicBezTo>
                    <a:pt x="12423" y="15913"/>
                    <a:pt x="12640" y="15633"/>
                    <a:pt x="12981" y="15540"/>
                  </a:cubicBezTo>
                  <a:cubicBezTo>
                    <a:pt x="13074" y="15525"/>
                    <a:pt x="13152" y="15509"/>
                    <a:pt x="13229" y="15494"/>
                  </a:cubicBezTo>
                  <a:cubicBezTo>
                    <a:pt x="13245" y="15494"/>
                    <a:pt x="13245" y="15494"/>
                    <a:pt x="13260" y="15478"/>
                  </a:cubicBezTo>
                  <a:cubicBezTo>
                    <a:pt x="14036" y="15478"/>
                    <a:pt x="15618" y="15168"/>
                    <a:pt x="15633" y="15168"/>
                  </a:cubicBezTo>
                  <a:cubicBezTo>
                    <a:pt x="15649" y="15168"/>
                    <a:pt x="15664" y="15168"/>
                    <a:pt x="15680" y="15153"/>
                  </a:cubicBezTo>
                  <a:lnTo>
                    <a:pt x="15726" y="15153"/>
                  </a:lnTo>
                  <a:cubicBezTo>
                    <a:pt x="15726" y="15137"/>
                    <a:pt x="15742" y="15137"/>
                    <a:pt x="15742" y="15137"/>
                  </a:cubicBezTo>
                  <a:cubicBezTo>
                    <a:pt x="15788" y="15122"/>
                    <a:pt x="15835" y="15106"/>
                    <a:pt x="15881" y="15091"/>
                  </a:cubicBezTo>
                  <a:lnTo>
                    <a:pt x="15897" y="15091"/>
                  </a:lnTo>
                  <a:cubicBezTo>
                    <a:pt x="17184" y="14718"/>
                    <a:pt x="18409" y="14207"/>
                    <a:pt x="19510" y="13586"/>
                  </a:cubicBezTo>
                  <a:cubicBezTo>
                    <a:pt x="20767" y="12904"/>
                    <a:pt x="21868" y="11958"/>
                    <a:pt x="22767" y="10795"/>
                  </a:cubicBezTo>
                  <a:cubicBezTo>
                    <a:pt x="22922" y="10609"/>
                    <a:pt x="23062" y="10345"/>
                    <a:pt x="23155" y="10050"/>
                  </a:cubicBezTo>
                  <a:cubicBezTo>
                    <a:pt x="23202" y="9926"/>
                    <a:pt x="23186" y="9802"/>
                    <a:pt x="23124" y="9709"/>
                  </a:cubicBezTo>
                  <a:cubicBezTo>
                    <a:pt x="23062" y="9616"/>
                    <a:pt x="22938" y="9554"/>
                    <a:pt x="22798" y="9538"/>
                  </a:cubicBezTo>
                  <a:cubicBezTo>
                    <a:pt x="22705" y="9531"/>
                    <a:pt x="22616" y="9527"/>
                    <a:pt x="22529" y="9527"/>
                  </a:cubicBezTo>
                  <a:cubicBezTo>
                    <a:pt x="22442" y="9527"/>
                    <a:pt x="22356" y="9531"/>
                    <a:pt x="22271" y="9538"/>
                  </a:cubicBezTo>
                  <a:lnTo>
                    <a:pt x="22162" y="9538"/>
                  </a:lnTo>
                  <a:cubicBezTo>
                    <a:pt x="22069" y="9554"/>
                    <a:pt x="21976" y="9570"/>
                    <a:pt x="21883" y="9585"/>
                  </a:cubicBezTo>
                  <a:cubicBezTo>
                    <a:pt x="21852" y="9585"/>
                    <a:pt x="21821" y="9585"/>
                    <a:pt x="21790" y="9601"/>
                  </a:cubicBezTo>
                  <a:cubicBezTo>
                    <a:pt x="21790" y="9585"/>
                    <a:pt x="21790" y="9585"/>
                    <a:pt x="21790" y="9585"/>
                  </a:cubicBezTo>
                  <a:cubicBezTo>
                    <a:pt x="21806" y="9554"/>
                    <a:pt x="21821" y="9538"/>
                    <a:pt x="21821" y="9507"/>
                  </a:cubicBezTo>
                  <a:cubicBezTo>
                    <a:pt x="22162" y="8949"/>
                    <a:pt x="22411" y="8298"/>
                    <a:pt x="22550" y="7600"/>
                  </a:cubicBezTo>
                  <a:cubicBezTo>
                    <a:pt x="22628" y="7290"/>
                    <a:pt x="22643" y="6980"/>
                    <a:pt x="22643" y="6716"/>
                  </a:cubicBezTo>
                  <a:cubicBezTo>
                    <a:pt x="22628" y="6483"/>
                    <a:pt x="22550" y="6328"/>
                    <a:pt x="22426" y="6235"/>
                  </a:cubicBezTo>
                  <a:cubicBezTo>
                    <a:pt x="22359" y="6198"/>
                    <a:pt x="22282" y="6179"/>
                    <a:pt x="22196" y="6179"/>
                  </a:cubicBezTo>
                  <a:cubicBezTo>
                    <a:pt x="22102" y="6179"/>
                    <a:pt x="21997" y="6202"/>
                    <a:pt x="21883" y="6251"/>
                  </a:cubicBezTo>
                  <a:cubicBezTo>
                    <a:pt x="21201" y="6561"/>
                    <a:pt x="20487" y="6902"/>
                    <a:pt x="19867" y="7429"/>
                  </a:cubicBezTo>
                  <a:cubicBezTo>
                    <a:pt x="19837" y="7460"/>
                    <a:pt x="19806" y="7490"/>
                    <a:pt x="19761" y="7506"/>
                  </a:cubicBezTo>
                  <a:lnTo>
                    <a:pt x="19761" y="7506"/>
                  </a:lnTo>
                  <a:cubicBezTo>
                    <a:pt x="19792" y="7325"/>
                    <a:pt x="19837" y="7145"/>
                    <a:pt x="19883" y="6964"/>
                  </a:cubicBezTo>
                  <a:cubicBezTo>
                    <a:pt x="19991" y="6499"/>
                    <a:pt x="20100" y="6065"/>
                    <a:pt x="20177" y="5615"/>
                  </a:cubicBezTo>
                  <a:cubicBezTo>
                    <a:pt x="20363" y="4715"/>
                    <a:pt x="20394" y="3847"/>
                    <a:pt x="20301" y="3040"/>
                  </a:cubicBezTo>
                  <a:cubicBezTo>
                    <a:pt x="20255" y="2699"/>
                    <a:pt x="20162" y="2497"/>
                    <a:pt x="20022" y="2435"/>
                  </a:cubicBezTo>
                  <a:cubicBezTo>
                    <a:pt x="19971" y="2412"/>
                    <a:pt x="19915" y="2400"/>
                    <a:pt x="19854" y="2400"/>
                  </a:cubicBezTo>
                  <a:cubicBezTo>
                    <a:pt x="19712" y="2400"/>
                    <a:pt x="19541" y="2465"/>
                    <a:pt x="19324" y="2606"/>
                  </a:cubicBezTo>
                  <a:cubicBezTo>
                    <a:pt x="18518" y="3087"/>
                    <a:pt x="17835" y="3630"/>
                    <a:pt x="17262" y="4250"/>
                  </a:cubicBezTo>
                  <a:cubicBezTo>
                    <a:pt x="17231" y="4281"/>
                    <a:pt x="17200" y="4312"/>
                    <a:pt x="17169" y="4343"/>
                  </a:cubicBezTo>
                  <a:cubicBezTo>
                    <a:pt x="17169" y="4343"/>
                    <a:pt x="17153" y="4359"/>
                    <a:pt x="17153" y="4359"/>
                  </a:cubicBezTo>
                  <a:cubicBezTo>
                    <a:pt x="17138" y="4281"/>
                    <a:pt x="17138" y="4203"/>
                    <a:pt x="17122" y="4110"/>
                  </a:cubicBezTo>
                  <a:cubicBezTo>
                    <a:pt x="17107" y="3909"/>
                    <a:pt x="17091" y="3723"/>
                    <a:pt x="17045" y="3537"/>
                  </a:cubicBezTo>
                  <a:lnTo>
                    <a:pt x="16998" y="3381"/>
                  </a:lnTo>
                  <a:cubicBezTo>
                    <a:pt x="16889" y="2978"/>
                    <a:pt x="16796" y="2544"/>
                    <a:pt x="16610" y="2156"/>
                  </a:cubicBezTo>
                  <a:cubicBezTo>
                    <a:pt x="16502" y="1924"/>
                    <a:pt x="16362" y="1769"/>
                    <a:pt x="16192" y="1738"/>
                  </a:cubicBezTo>
                  <a:cubicBezTo>
                    <a:pt x="16159" y="1729"/>
                    <a:pt x="16125" y="1724"/>
                    <a:pt x="16090" y="1724"/>
                  </a:cubicBezTo>
                  <a:cubicBezTo>
                    <a:pt x="15943" y="1724"/>
                    <a:pt x="15781" y="1801"/>
                    <a:pt x="15618" y="1939"/>
                  </a:cubicBezTo>
                  <a:cubicBezTo>
                    <a:pt x="15292" y="2203"/>
                    <a:pt x="14997" y="2497"/>
                    <a:pt x="14718" y="2792"/>
                  </a:cubicBezTo>
                  <a:cubicBezTo>
                    <a:pt x="14594" y="2901"/>
                    <a:pt x="14486" y="3025"/>
                    <a:pt x="14361" y="3133"/>
                  </a:cubicBezTo>
                  <a:cubicBezTo>
                    <a:pt x="14315" y="3164"/>
                    <a:pt x="14284" y="3211"/>
                    <a:pt x="14253" y="3242"/>
                  </a:cubicBezTo>
                  <a:cubicBezTo>
                    <a:pt x="14237" y="3257"/>
                    <a:pt x="14237" y="3273"/>
                    <a:pt x="14222" y="3288"/>
                  </a:cubicBezTo>
                  <a:cubicBezTo>
                    <a:pt x="14222" y="3288"/>
                    <a:pt x="14222" y="3273"/>
                    <a:pt x="14222" y="3273"/>
                  </a:cubicBezTo>
                  <a:lnTo>
                    <a:pt x="14206" y="3273"/>
                  </a:lnTo>
                  <a:cubicBezTo>
                    <a:pt x="14191" y="3257"/>
                    <a:pt x="14191" y="3226"/>
                    <a:pt x="14175" y="3211"/>
                  </a:cubicBezTo>
                  <a:cubicBezTo>
                    <a:pt x="13695" y="2063"/>
                    <a:pt x="13012" y="792"/>
                    <a:pt x="1166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 name="Google Shape;565;p4"/>
            <p:cNvSpPr/>
            <p:nvPr/>
          </p:nvSpPr>
          <p:spPr>
            <a:xfrm>
              <a:off x="3774500" y="3701175"/>
              <a:ext cx="127600" cy="98100"/>
            </a:xfrm>
            <a:custGeom>
              <a:avLst/>
              <a:gdLst/>
              <a:ahLst/>
              <a:cxnLst/>
              <a:rect l="l" t="t" r="r" b="b"/>
              <a:pathLst>
                <a:path w="5104" h="3924" extrusionOk="0">
                  <a:moveTo>
                    <a:pt x="4995" y="0"/>
                  </a:moveTo>
                  <a:cubicBezTo>
                    <a:pt x="4995" y="0"/>
                    <a:pt x="4979" y="0"/>
                    <a:pt x="4979" y="16"/>
                  </a:cubicBezTo>
                  <a:cubicBezTo>
                    <a:pt x="4979" y="16"/>
                    <a:pt x="4964" y="16"/>
                    <a:pt x="4964" y="31"/>
                  </a:cubicBezTo>
                  <a:cubicBezTo>
                    <a:pt x="4964" y="528"/>
                    <a:pt x="4855" y="1055"/>
                    <a:pt x="4607" y="1660"/>
                  </a:cubicBezTo>
                  <a:cubicBezTo>
                    <a:pt x="4266" y="2482"/>
                    <a:pt x="3878" y="3009"/>
                    <a:pt x="3366" y="3397"/>
                  </a:cubicBezTo>
                  <a:cubicBezTo>
                    <a:pt x="3074" y="3616"/>
                    <a:pt x="2819" y="3725"/>
                    <a:pt x="2565" y="3725"/>
                  </a:cubicBezTo>
                  <a:cubicBezTo>
                    <a:pt x="2335" y="3725"/>
                    <a:pt x="2105" y="3636"/>
                    <a:pt x="1847" y="3459"/>
                  </a:cubicBezTo>
                  <a:cubicBezTo>
                    <a:pt x="1474" y="3211"/>
                    <a:pt x="1164" y="2869"/>
                    <a:pt x="931" y="2466"/>
                  </a:cubicBezTo>
                  <a:cubicBezTo>
                    <a:pt x="420" y="1582"/>
                    <a:pt x="172" y="807"/>
                    <a:pt x="156" y="31"/>
                  </a:cubicBezTo>
                  <a:cubicBezTo>
                    <a:pt x="156" y="16"/>
                    <a:pt x="141" y="16"/>
                    <a:pt x="125" y="16"/>
                  </a:cubicBezTo>
                  <a:cubicBezTo>
                    <a:pt x="110" y="16"/>
                    <a:pt x="94" y="16"/>
                    <a:pt x="94" y="31"/>
                  </a:cubicBezTo>
                  <a:cubicBezTo>
                    <a:pt x="1" y="1210"/>
                    <a:pt x="621" y="2714"/>
                    <a:pt x="1536" y="3536"/>
                  </a:cubicBezTo>
                  <a:cubicBezTo>
                    <a:pt x="1815" y="3800"/>
                    <a:pt x="2188" y="3924"/>
                    <a:pt x="2560" y="3924"/>
                  </a:cubicBezTo>
                  <a:cubicBezTo>
                    <a:pt x="2932" y="3924"/>
                    <a:pt x="3304" y="3800"/>
                    <a:pt x="3599" y="3552"/>
                  </a:cubicBezTo>
                  <a:cubicBezTo>
                    <a:pt x="4374" y="2869"/>
                    <a:pt x="4716" y="1970"/>
                    <a:pt x="4933" y="1179"/>
                  </a:cubicBezTo>
                  <a:cubicBezTo>
                    <a:pt x="4995" y="931"/>
                    <a:pt x="5026" y="652"/>
                    <a:pt x="5057" y="403"/>
                  </a:cubicBezTo>
                  <a:cubicBezTo>
                    <a:pt x="5072" y="279"/>
                    <a:pt x="5072" y="155"/>
                    <a:pt x="5103" y="31"/>
                  </a:cubicBezTo>
                  <a:cubicBezTo>
                    <a:pt x="5103" y="31"/>
                    <a:pt x="5088" y="16"/>
                    <a:pt x="5088" y="16"/>
                  </a:cubicBezTo>
                  <a:cubicBezTo>
                    <a:pt x="5088" y="16"/>
                    <a:pt x="5072" y="0"/>
                    <a:pt x="50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 name="Google Shape;566;p4"/>
            <p:cNvSpPr/>
            <p:nvPr/>
          </p:nvSpPr>
          <p:spPr>
            <a:xfrm>
              <a:off x="4036225" y="3510400"/>
              <a:ext cx="8175" cy="40350"/>
            </a:xfrm>
            <a:custGeom>
              <a:avLst/>
              <a:gdLst/>
              <a:ahLst/>
              <a:cxnLst/>
              <a:rect l="l" t="t" r="r" b="b"/>
              <a:pathLst>
                <a:path w="327" h="1614" extrusionOk="0">
                  <a:moveTo>
                    <a:pt x="140" y="1"/>
                  </a:moveTo>
                  <a:cubicBezTo>
                    <a:pt x="140" y="1"/>
                    <a:pt x="124" y="16"/>
                    <a:pt x="124" y="16"/>
                  </a:cubicBezTo>
                  <a:lnTo>
                    <a:pt x="0" y="1583"/>
                  </a:lnTo>
                  <a:cubicBezTo>
                    <a:pt x="0" y="1598"/>
                    <a:pt x="16" y="1614"/>
                    <a:pt x="16" y="1614"/>
                  </a:cubicBezTo>
                  <a:lnTo>
                    <a:pt x="47" y="1614"/>
                  </a:lnTo>
                  <a:cubicBezTo>
                    <a:pt x="280" y="1366"/>
                    <a:pt x="326" y="218"/>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 name="Google Shape;567;p4"/>
            <p:cNvSpPr/>
            <p:nvPr/>
          </p:nvSpPr>
          <p:spPr>
            <a:xfrm>
              <a:off x="3633000" y="3510800"/>
              <a:ext cx="7775" cy="40350"/>
            </a:xfrm>
            <a:custGeom>
              <a:avLst/>
              <a:gdLst/>
              <a:ahLst/>
              <a:cxnLst/>
              <a:rect l="l" t="t" r="r" b="b"/>
              <a:pathLst>
                <a:path w="311" h="1614" extrusionOk="0">
                  <a:moveTo>
                    <a:pt x="155" y="0"/>
                  </a:moveTo>
                  <a:lnTo>
                    <a:pt x="93" y="16"/>
                  </a:lnTo>
                  <a:cubicBezTo>
                    <a:pt x="78" y="16"/>
                    <a:pt x="62" y="16"/>
                    <a:pt x="62" y="31"/>
                  </a:cubicBezTo>
                  <a:cubicBezTo>
                    <a:pt x="0" y="559"/>
                    <a:pt x="78" y="1101"/>
                    <a:pt x="171" y="1582"/>
                  </a:cubicBezTo>
                  <a:cubicBezTo>
                    <a:pt x="171" y="1598"/>
                    <a:pt x="186" y="1613"/>
                    <a:pt x="186" y="1613"/>
                  </a:cubicBezTo>
                  <a:cubicBezTo>
                    <a:pt x="233" y="1598"/>
                    <a:pt x="264" y="1598"/>
                    <a:pt x="295" y="1598"/>
                  </a:cubicBezTo>
                  <a:lnTo>
                    <a:pt x="310" y="1598"/>
                  </a:lnTo>
                  <a:cubicBezTo>
                    <a:pt x="310" y="1582"/>
                    <a:pt x="310" y="1582"/>
                    <a:pt x="310" y="1567"/>
                  </a:cubicBezTo>
                  <a:lnTo>
                    <a:pt x="186" y="31"/>
                  </a:lnTo>
                  <a:cubicBezTo>
                    <a:pt x="186" y="16"/>
                    <a:pt x="171" y="0"/>
                    <a:pt x="15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 name="Google Shape;568;p4"/>
            <p:cNvSpPr/>
            <p:nvPr/>
          </p:nvSpPr>
          <p:spPr>
            <a:xfrm>
              <a:off x="3921450" y="3491125"/>
              <a:ext cx="25225" cy="29400"/>
            </a:xfrm>
            <a:custGeom>
              <a:avLst/>
              <a:gdLst/>
              <a:ahLst/>
              <a:cxnLst/>
              <a:rect l="l" t="t" r="r" b="b"/>
              <a:pathLst>
                <a:path w="1009" h="1176" extrusionOk="0">
                  <a:moveTo>
                    <a:pt x="906" y="0"/>
                  </a:moveTo>
                  <a:cubicBezTo>
                    <a:pt x="900" y="0"/>
                    <a:pt x="893" y="4"/>
                    <a:pt x="885" y="12"/>
                  </a:cubicBezTo>
                  <a:lnTo>
                    <a:pt x="16" y="1067"/>
                  </a:lnTo>
                  <a:cubicBezTo>
                    <a:pt x="1" y="1082"/>
                    <a:pt x="1" y="1098"/>
                    <a:pt x="16" y="1098"/>
                  </a:cubicBezTo>
                  <a:lnTo>
                    <a:pt x="94" y="1175"/>
                  </a:lnTo>
                  <a:lnTo>
                    <a:pt x="140" y="1175"/>
                  </a:lnTo>
                  <a:lnTo>
                    <a:pt x="993" y="105"/>
                  </a:lnTo>
                  <a:cubicBezTo>
                    <a:pt x="1009" y="105"/>
                    <a:pt x="1009" y="89"/>
                    <a:pt x="1009" y="89"/>
                  </a:cubicBezTo>
                  <a:cubicBezTo>
                    <a:pt x="1009" y="74"/>
                    <a:pt x="993" y="74"/>
                    <a:pt x="993" y="74"/>
                  </a:cubicBezTo>
                  <a:lnTo>
                    <a:pt x="916" y="12"/>
                  </a:lnTo>
                  <a:cubicBezTo>
                    <a:pt x="916" y="4"/>
                    <a:pt x="912" y="0"/>
                    <a:pt x="9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 name="Google Shape;569;p4"/>
            <p:cNvSpPr/>
            <p:nvPr/>
          </p:nvSpPr>
          <p:spPr>
            <a:xfrm>
              <a:off x="3730700" y="3491025"/>
              <a:ext cx="24850" cy="29500"/>
            </a:xfrm>
            <a:custGeom>
              <a:avLst/>
              <a:gdLst/>
              <a:ahLst/>
              <a:cxnLst/>
              <a:rect l="l" t="t" r="r" b="b"/>
              <a:pathLst>
                <a:path w="994" h="1180" extrusionOk="0">
                  <a:moveTo>
                    <a:pt x="94" y="0"/>
                  </a:moveTo>
                  <a:cubicBezTo>
                    <a:pt x="94" y="0"/>
                    <a:pt x="78" y="16"/>
                    <a:pt x="78" y="16"/>
                  </a:cubicBezTo>
                  <a:lnTo>
                    <a:pt x="0" y="78"/>
                  </a:lnTo>
                  <a:cubicBezTo>
                    <a:pt x="0" y="93"/>
                    <a:pt x="0" y="109"/>
                    <a:pt x="0" y="109"/>
                  </a:cubicBezTo>
                  <a:lnTo>
                    <a:pt x="869" y="1179"/>
                  </a:lnTo>
                  <a:lnTo>
                    <a:pt x="900" y="1179"/>
                  </a:lnTo>
                  <a:lnTo>
                    <a:pt x="993" y="1102"/>
                  </a:lnTo>
                  <a:cubicBezTo>
                    <a:pt x="993" y="1102"/>
                    <a:pt x="993" y="1086"/>
                    <a:pt x="993" y="1071"/>
                  </a:cubicBezTo>
                  <a:cubicBezTo>
                    <a:pt x="698" y="714"/>
                    <a:pt x="404" y="373"/>
                    <a:pt x="109" y="16"/>
                  </a:cubicBezTo>
                  <a:cubicBezTo>
                    <a:pt x="109" y="16"/>
                    <a:pt x="109" y="16"/>
                    <a:pt x="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0" name="Google Shape;570;p4"/>
          <p:cNvGrpSpPr/>
          <p:nvPr/>
        </p:nvGrpSpPr>
        <p:grpSpPr>
          <a:xfrm rot="536427">
            <a:off x="8208724" y="4371943"/>
            <a:ext cx="583995" cy="764161"/>
            <a:chOff x="6324500" y="2919800"/>
            <a:chExt cx="584025" cy="764200"/>
          </a:xfrm>
        </p:grpSpPr>
        <p:sp>
          <p:nvSpPr>
            <p:cNvPr id="571" name="Google Shape;571;p4"/>
            <p:cNvSpPr/>
            <p:nvPr/>
          </p:nvSpPr>
          <p:spPr>
            <a:xfrm>
              <a:off x="6324500" y="2919800"/>
              <a:ext cx="584025" cy="764200"/>
            </a:xfrm>
            <a:custGeom>
              <a:avLst/>
              <a:gdLst/>
              <a:ahLst/>
              <a:cxnLst/>
              <a:rect l="l" t="t" r="r" b="b"/>
              <a:pathLst>
                <a:path w="23361" h="30568" extrusionOk="0">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16"/>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388" y="5285"/>
                    <a:pt x="8656" y="5210"/>
                  </a:cubicBezTo>
                  <a:lnTo>
                    <a:pt x="8656"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10"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33"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59"/>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36" y="7965"/>
                  </a:cubicBezTo>
                  <a:cubicBezTo>
                    <a:pt x="19556" y="7965"/>
                    <a:pt x="19349" y="7915"/>
                    <a:pt x="19114"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 name="Google Shape;572;p4"/>
            <p:cNvSpPr/>
            <p:nvPr/>
          </p:nvSpPr>
          <p:spPr>
            <a:xfrm>
              <a:off x="6331225" y="2927525"/>
              <a:ext cx="373575" cy="573550"/>
            </a:xfrm>
            <a:custGeom>
              <a:avLst/>
              <a:gdLst/>
              <a:ahLst/>
              <a:cxnLst/>
              <a:rect l="l" t="t" r="r" b="b"/>
              <a:pathLst>
                <a:path w="14943" h="22942" extrusionOk="0">
                  <a:moveTo>
                    <a:pt x="6933" y="0"/>
                  </a:moveTo>
                  <a:cubicBezTo>
                    <a:pt x="5623" y="0"/>
                    <a:pt x="4348" y="349"/>
                    <a:pt x="3367" y="998"/>
                  </a:cubicBezTo>
                  <a:cubicBezTo>
                    <a:pt x="1952" y="1936"/>
                    <a:pt x="1117" y="3277"/>
                    <a:pt x="581" y="4812"/>
                  </a:cubicBezTo>
                  <a:cubicBezTo>
                    <a:pt x="0" y="6480"/>
                    <a:pt x="283" y="8074"/>
                    <a:pt x="1266" y="9549"/>
                  </a:cubicBezTo>
                  <a:cubicBezTo>
                    <a:pt x="1603" y="10044"/>
                    <a:pt x="2221" y="10315"/>
                    <a:pt x="2843" y="10315"/>
                  </a:cubicBezTo>
                  <a:cubicBezTo>
                    <a:pt x="3158" y="10315"/>
                    <a:pt x="3474" y="10245"/>
                    <a:pt x="3754" y="10100"/>
                  </a:cubicBezTo>
                  <a:cubicBezTo>
                    <a:pt x="2473" y="9519"/>
                    <a:pt x="1892" y="8462"/>
                    <a:pt x="1743" y="7136"/>
                  </a:cubicBezTo>
                  <a:cubicBezTo>
                    <a:pt x="1520" y="5244"/>
                    <a:pt x="1937" y="3560"/>
                    <a:pt x="3635" y="2473"/>
                  </a:cubicBezTo>
                  <a:cubicBezTo>
                    <a:pt x="4478" y="1927"/>
                    <a:pt x="5356" y="1649"/>
                    <a:pt x="6252" y="1649"/>
                  </a:cubicBezTo>
                  <a:cubicBezTo>
                    <a:pt x="7018" y="1649"/>
                    <a:pt x="7798" y="1852"/>
                    <a:pt x="8581" y="2264"/>
                  </a:cubicBezTo>
                  <a:cubicBezTo>
                    <a:pt x="9520" y="2756"/>
                    <a:pt x="10324" y="3441"/>
                    <a:pt x="10950" y="4290"/>
                  </a:cubicBezTo>
                  <a:cubicBezTo>
                    <a:pt x="12156" y="5974"/>
                    <a:pt x="12901" y="7851"/>
                    <a:pt x="13244" y="9877"/>
                  </a:cubicBezTo>
                  <a:cubicBezTo>
                    <a:pt x="13572" y="11709"/>
                    <a:pt x="13333" y="13452"/>
                    <a:pt x="12320" y="15046"/>
                  </a:cubicBezTo>
                  <a:cubicBezTo>
                    <a:pt x="11799" y="15851"/>
                    <a:pt x="11263" y="16640"/>
                    <a:pt x="10741" y="17445"/>
                  </a:cubicBezTo>
                  <a:cubicBezTo>
                    <a:pt x="10577" y="17713"/>
                    <a:pt x="10339" y="17996"/>
                    <a:pt x="10294" y="18279"/>
                  </a:cubicBezTo>
                  <a:cubicBezTo>
                    <a:pt x="10101" y="19784"/>
                    <a:pt x="10101" y="21288"/>
                    <a:pt x="10264" y="22793"/>
                  </a:cubicBezTo>
                  <a:cubicBezTo>
                    <a:pt x="10264" y="22823"/>
                    <a:pt x="10294" y="22853"/>
                    <a:pt x="10369" y="22942"/>
                  </a:cubicBezTo>
                  <a:cubicBezTo>
                    <a:pt x="10518" y="22733"/>
                    <a:pt x="10696" y="22555"/>
                    <a:pt x="10801" y="22346"/>
                  </a:cubicBezTo>
                  <a:cubicBezTo>
                    <a:pt x="10994" y="21959"/>
                    <a:pt x="11203" y="21542"/>
                    <a:pt x="11307" y="21124"/>
                  </a:cubicBezTo>
                  <a:cubicBezTo>
                    <a:pt x="11858" y="18845"/>
                    <a:pt x="12737" y="16700"/>
                    <a:pt x="13631" y="14540"/>
                  </a:cubicBezTo>
                  <a:cubicBezTo>
                    <a:pt x="14168" y="13244"/>
                    <a:pt x="14540" y="11918"/>
                    <a:pt x="14704" y="10532"/>
                  </a:cubicBezTo>
                  <a:cubicBezTo>
                    <a:pt x="14942" y="8521"/>
                    <a:pt x="14376" y="6659"/>
                    <a:pt x="13691" y="4827"/>
                  </a:cubicBezTo>
                  <a:cubicBezTo>
                    <a:pt x="13155" y="3411"/>
                    <a:pt x="12246" y="2294"/>
                    <a:pt x="11069" y="1355"/>
                  </a:cubicBezTo>
                  <a:cubicBezTo>
                    <a:pt x="9885" y="430"/>
                    <a:pt x="8387" y="0"/>
                    <a:pt x="6933"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 name="Google Shape;573;p4"/>
            <p:cNvSpPr/>
            <p:nvPr/>
          </p:nvSpPr>
          <p:spPr>
            <a:xfrm>
              <a:off x="6370700" y="2975850"/>
              <a:ext cx="292000" cy="396000"/>
            </a:xfrm>
            <a:custGeom>
              <a:avLst/>
              <a:gdLst/>
              <a:ahLst/>
              <a:cxnLst/>
              <a:rect l="l" t="t" r="r" b="b"/>
              <a:pathLst>
                <a:path w="11680" h="15840" extrusionOk="0">
                  <a:moveTo>
                    <a:pt x="4625" y="1"/>
                  </a:moveTo>
                  <a:cubicBezTo>
                    <a:pt x="3818" y="1"/>
                    <a:pt x="3031" y="232"/>
                    <a:pt x="2294" y="674"/>
                  </a:cubicBezTo>
                  <a:cubicBezTo>
                    <a:pt x="209" y="1940"/>
                    <a:pt x="0" y="4726"/>
                    <a:pt x="685" y="6305"/>
                  </a:cubicBezTo>
                  <a:cubicBezTo>
                    <a:pt x="924" y="6886"/>
                    <a:pt x="1311" y="7318"/>
                    <a:pt x="1847" y="7676"/>
                  </a:cubicBezTo>
                  <a:cubicBezTo>
                    <a:pt x="1847" y="7601"/>
                    <a:pt x="1862" y="7571"/>
                    <a:pt x="1847" y="7556"/>
                  </a:cubicBezTo>
                  <a:cubicBezTo>
                    <a:pt x="1803" y="7482"/>
                    <a:pt x="1758" y="7422"/>
                    <a:pt x="1713" y="7363"/>
                  </a:cubicBezTo>
                  <a:cubicBezTo>
                    <a:pt x="1356" y="6856"/>
                    <a:pt x="1207" y="6305"/>
                    <a:pt x="1237" y="5679"/>
                  </a:cubicBezTo>
                  <a:cubicBezTo>
                    <a:pt x="1281" y="4354"/>
                    <a:pt x="1967" y="3385"/>
                    <a:pt x="2965" y="2596"/>
                  </a:cubicBezTo>
                  <a:cubicBezTo>
                    <a:pt x="3646" y="2058"/>
                    <a:pt x="4389" y="1776"/>
                    <a:pt x="5133" y="1776"/>
                  </a:cubicBezTo>
                  <a:cubicBezTo>
                    <a:pt x="5771" y="1776"/>
                    <a:pt x="6412" y="1984"/>
                    <a:pt x="7017" y="2417"/>
                  </a:cubicBezTo>
                  <a:cubicBezTo>
                    <a:pt x="9132" y="3921"/>
                    <a:pt x="10577" y="5903"/>
                    <a:pt x="10905" y="8540"/>
                  </a:cubicBezTo>
                  <a:cubicBezTo>
                    <a:pt x="11188" y="10804"/>
                    <a:pt x="10697" y="12890"/>
                    <a:pt x="8983" y="14529"/>
                  </a:cubicBezTo>
                  <a:cubicBezTo>
                    <a:pt x="8581" y="14901"/>
                    <a:pt x="8522" y="15229"/>
                    <a:pt x="8760" y="15840"/>
                  </a:cubicBezTo>
                  <a:cubicBezTo>
                    <a:pt x="9460" y="14722"/>
                    <a:pt x="10116" y="13709"/>
                    <a:pt x="10741" y="12681"/>
                  </a:cubicBezTo>
                  <a:cubicBezTo>
                    <a:pt x="11486" y="11445"/>
                    <a:pt x="11680" y="10089"/>
                    <a:pt x="11531" y="8674"/>
                  </a:cubicBezTo>
                  <a:cubicBezTo>
                    <a:pt x="11322" y="6782"/>
                    <a:pt x="10667" y="5039"/>
                    <a:pt x="9728" y="3400"/>
                  </a:cubicBezTo>
                  <a:cubicBezTo>
                    <a:pt x="8894" y="1955"/>
                    <a:pt x="7717" y="853"/>
                    <a:pt x="6138" y="272"/>
                  </a:cubicBezTo>
                  <a:cubicBezTo>
                    <a:pt x="5631" y="89"/>
                    <a:pt x="5124" y="1"/>
                    <a:pt x="4625"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 name="Google Shape;574;p4"/>
            <p:cNvSpPr/>
            <p:nvPr/>
          </p:nvSpPr>
          <p:spPr>
            <a:xfrm>
              <a:off x="6676475" y="2956350"/>
              <a:ext cx="217900" cy="190975"/>
            </a:xfrm>
            <a:custGeom>
              <a:avLst/>
              <a:gdLst/>
              <a:ahLst/>
              <a:cxnLst/>
              <a:rect l="l" t="t" r="r" b="b"/>
              <a:pathLst>
                <a:path w="8716" h="7639" extrusionOk="0">
                  <a:moveTo>
                    <a:pt x="4262" y="0"/>
                  </a:moveTo>
                  <a:cubicBezTo>
                    <a:pt x="3697" y="0"/>
                    <a:pt x="3109" y="103"/>
                    <a:pt x="2518" y="322"/>
                  </a:cubicBezTo>
                  <a:cubicBezTo>
                    <a:pt x="1624" y="649"/>
                    <a:pt x="953" y="1230"/>
                    <a:pt x="521" y="2050"/>
                  </a:cubicBezTo>
                  <a:cubicBezTo>
                    <a:pt x="119" y="2824"/>
                    <a:pt x="0" y="3614"/>
                    <a:pt x="358" y="4195"/>
                  </a:cubicBezTo>
                  <a:cubicBezTo>
                    <a:pt x="492" y="3971"/>
                    <a:pt x="700" y="3629"/>
                    <a:pt x="909" y="3286"/>
                  </a:cubicBezTo>
                  <a:cubicBezTo>
                    <a:pt x="1386" y="2482"/>
                    <a:pt x="2130" y="2005"/>
                    <a:pt x="2920" y="1588"/>
                  </a:cubicBezTo>
                  <a:cubicBezTo>
                    <a:pt x="3251" y="1418"/>
                    <a:pt x="3591" y="1341"/>
                    <a:pt x="3935" y="1341"/>
                  </a:cubicBezTo>
                  <a:cubicBezTo>
                    <a:pt x="4225" y="1341"/>
                    <a:pt x="4519" y="1396"/>
                    <a:pt x="4812" y="1499"/>
                  </a:cubicBezTo>
                  <a:cubicBezTo>
                    <a:pt x="6480" y="2094"/>
                    <a:pt x="7434" y="4612"/>
                    <a:pt x="6570" y="6176"/>
                  </a:cubicBezTo>
                  <a:cubicBezTo>
                    <a:pt x="6365" y="6561"/>
                    <a:pt x="6025" y="6762"/>
                    <a:pt x="5611" y="6762"/>
                  </a:cubicBezTo>
                  <a:cubicBezTo>
                    <a:pt x="5512" y="6762"/>
                    <a:pt x="5410" y="6750"/>
                    <a:pt x="5304" y="6728"/>
                  </a:cubicBezTo>
                  <a:cubicBezTo>
                    <a:pt x="5140" y="6698"/>
                    <a:pt x="4976" y="6638"/>
                    <a:pt x="4797" y="6579"/>
                  </a:cubicBezTo>
                  <a:lnTo>
                    <a:pt x="4797" y="6579"/>
                  </a:lnTo>
                  <a:cubicBezTo>
                    <a:pt x="4931" y="7160"/>
                    <a:pt x="5557" y="7606"/>
                    <a:pt x="6272" y="7636"/>
                  </a:cubicBezTo>
                  <a:cubicBezTo>
                    <a:pt x="6301" y="7638"/>
                    <a:pt x="6330" y="7638"/>
                    <a:pt x="6359" y="7638"/>
                  </a:cubicBezTo>
                  <a:cubicBezTo>
                    <a:pt x="7371" y="7638"/>
                    <a:pt x="8334" y="6891"/>
                    <a:pt x="8551" y="5834"/>
                  </a:cubicBezTo>
                  <a:cubicBezTo>
                    <a:pt x="8670" y="5282"/>
                    <a:pt x="8715" y="4701"/>
                    <a:pt x="8656" y="4150"/>
                  </a:cubicBezTo>
                  <a:cubicBezTo>
                    <a:pt x="8394" y="1637"/>
                    <a:pt x="6513" y="0"/>
                    <a:pt x="4262"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 name="Google Shape;575;p4"/>
            <p:cNvSpPr/>
            <p:nvPr/>
          </p:nvSpPr>
          <p:spPr>
            <a:xfrm>
              <a:off x="6426925" y="3409075"/>
              <a:ext cx="115475" cy="198525"/>
            </a:xfrm>
            <a:custGeom>
              <a:avLst/>
              <a:gdLst/>
              <a:ahLst/>
              <a:cxnLst/>
              <a:rect l="l" t="t" r="r" b="b"/>
              <a:pathLst>
                <a:path w="4619" h="7941" extrusionOk="0">
                  <a:moveTo>
                    <a:pt x="135" y="0"/>
                  </a:moveTo>
                  <a:cubicBezTo>
                    <a:pt x="45" y="566"/>
                    <a:pt x="1" y="1118"/>
                    <a:pt x="16" y="1669"/>
                  </a:cubicBezTo>
                  <a:cubicBezTo>
                    <a:pt x="75" y="3442"/>
                    <a:pt x="731" y="4887"/>
                    <a:pt x="2235" y="5929"/>
                  </a:cubicBezTo>
                  <a:cubicBezTo>
                    <a:pt x="2816" y="6317"/>
                    <a:pt x="3278" y="6898"/>
                    <a:pt x="3785" y="7389"/>
                  </a:cubicBezTo>
                  <a:cubicBezTo>
                    <a:pt x="3934" y="7538"/>
                    <a:pt x="4068" y="7702"/>
                    <a:pt x="4291" y="7941"/>
                  </a:cubicBezTo>
                  <a:cubicBezTo>
                    <a:pt x="4381" y="7494"/>
                    <a:pt x="4485" y="7136"/>
                    <a:pt x="4515" y="6764"/>
                  </a:cubicBezTo>
                  <a:cubicBezTo>
                    <a:pt x="4619" y="4961"/>
                    <a:pt x="4470" y="3248"/>
                    <a:pt x="2623" y="2265"/>
                  </a:cubicBezTo>
                  <a:cubicBezTo>
                    <a:pt x="2548" y="2220"/>
                    <a:pt x="2489" y="2160"/>
                    <a:pt x="2429" y="2116"/>
                  </a:cubicBezTo>
                  <a:cubicBezTo>
                    <a:pt x="1580" y="1505"/>
                    <a:pt x="656" y="998"/>
                    <a:pt x="13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 name="Google Shape;576;p4"/>
            <p:cNvSpPr/>
            <p:nvPr/>
          </p:nvSpPr>
          <p:spPr>
            <a:xfrm>
              <a:off x="6431400" y="3298825"/>
              <a:ext cx="93500" cy="183275"/>
            </a:xfrm>
            <a:custGeom>
              <a:avLst/>
              <a:gdLst/>
              <a:ahLst/>
              <a:cxnLst/>
              <a:rect l="l" t="t" r="r" b="b"/>
              <a:pathLst>
                <a:path w="3740" h="7331" extrusionOk="0">
                  <a:moveTo>
                    <a:pt x="1207" y="1"/>
                  </a:moveTo>
                  <a:cubicBezTo>
                    <a:pt x="1192" y="15"/>
                    <a:pt x="1148" y="30"/>
                    <a:pt x="1133" y="60"/>
                  </a:cubicBezTo>
                  <a:cubicBezTo>
                    <a:pt x="775" y="1207"/>
                    <a:pt x="388" y="2340"/>
                    <a:pt x="60" y="3487"/>
                  </a:cubicBezTo>
                  <a:cubicBezTo>
                    <a:pt x="0" y="3680"/>
                    <a:pt x="75" y="3934"/>
                    <a:pt x="179" y="4127"/>
                  </a:cubicBezTo>
                  <a:cubicBezTo>
                    <a:pt x="477" y="4768"/>
                    <a:pt x="909" y="5274"/>
                    <a:pt x="1505" y="5677"/>
                  </a:cubicBezTo>
                  <a:cubicBezTo>
                    <a:pt x="2012" y="6004"/>
                    <a:pt x="2488" y="6377"/>
                    <a:pt x="2980" y="6734"/>
                  </a:cubicBezTo>
                  <a:cubicBezTo>
                    <a:pt x="3218" y="6913"/>
                    <a:pt x="3457" y="7107"/>
                    <a:pt x="3740" y="7330"/>
                  </a:cubicBezTo>
                  <a:cubicBezTo>
                    <a:pt x="3740" y="7181"/>
                    <a:pt x="3740" y="7122"/>
                    <a:pt x="3725" y="7062"/>
                  </a:cubicBezTo>
                  <a:cubicBezTo>
                    <a:pt x="3338" y="5662"/>
                    <a:pt x="3144" y="4246"/>
                    <a:pt x="3338" y="2786"/>
                  </a:cubicBezTo>
                  <a:cubicBezTo>
                    <a:pt x="3367" y="2608"/>
                    <a:pt x="3278" y="2354"/>
                    <a:pt x="3144" y="2205"/>
                  </a:cubicBezTo>
                  <a:cubicBezTo>
                    <a:pt x="2518" y="1461"/>
                    <a:pt x="1863" y="731"/>
                    <a:pt x="1207"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 name="Google Shape;577;p4"/>
            <p:cNvSpPr/>
            <p:nvPr/>
          </p:nvSpPr>
          <p:spPr>
            <a:xfrm>
              <a:off x="6519300" y="3291750"/>
              <a:ext cx="62950" cy="197425"/>
            </a:xfrm>
            <a:custGeom>
              <a:avLst/>
              <a:gdLst/>
              <a:ahLst/>
              <a:cxnLst/>
              <a:rect l="l" t="t" r="r" b="b"/>
              <a:pathLst>
                <a:path w="2518" h="7897" extrusionOk="0">
                  <a:moveTo>
                    <a:pt x="1624" y="1"/>
                  </a:moveTo>
                  <a:cubicBezTo>
                    <a:pt x="1579" y="1"/>
                    <a:pt x="1535" y="15"/>
                    <a:pt x="1490" y="15"/>
                  </a:cubicBezTo>
                  <a:cubicBezTo>
                    <a:pt x="1445" y="820"/>
                    <a:pt x="1177" y="1580"/>
                    <a:pt x="671" y="2176"/>
                  </a:cubicBezTo>
                  <a:cubicBezTo>
                    <a:pt x="149" y="2801"/>
                    <a:pt x="15" y="3487"/>
                    <a:pt x="15" y="4246"/>
                  </a:cubicBezTo>
                  <a:cubicBezTo>
                    <a:pt x="15" y="4336"/>
                    <a:pt x="15" y="4410"/>
                    <a:pt x="15" y="4500"/>
                  </a:cubicBezTo>
                  <a:cubicBezTo>
                    <a:pt x="0" y="5647"/>
                    <a:pt x="328" y="6749"/>
                    <a:pt x="611" y="7896"/>
                  </a:cubicBezTo>
                  <a:cubicBezTo>
                    <a:pt x="998" y="7166"/>
                    <a:pt x="1267" y="6481"/>
                    <a:pt x="1684" y="5915"/>
                  </a:cubicBezTo>
                  <a:cubicBezTo>
                    <a:pt x="2324" y="5036"/>
                    <a:pt x="2518" y="4082"/>
                    <a:pt x="2384" y="3040"/>
                  </a:cubicBezTo>
                  <a:cubicBezTo>
                    <a:pt x="2309" y="2593"/>
                    <a:pt x="2250" y="2131"/>
                    <a:pt x="2146" y="1699"/>
                  </a:cubicBezTo>
                  <a:cubicBezTo>
                    <a:pt x="1997" y="1118"/>
                    <a:pt x="1788" y="567"/>
                    <a:pt x="16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 name="Google Shape;578;p4"/>
            <p:cNvSpPr/>
            <p:nvPr/>
          </p:nvSpPr>
          <p:spPr>
            <a:xfrm>
              <a:off x="6450025" y="3534575"/>
              <a:ext cx="80475" cy="139775"/>
            </a:xfrm>
            <a:custGeom>
              <a:avLst/>
              <a:gdLst/>
              <a:ahLst/>
              <a:cxnLst/>
              <a:rect l="l" t="t" r="r" b="b"/>
              <a:pathLst>
                <a:path w="3219" h="5591" extrusionOk="0">
                  <a:moveTo>
                    <a:pt x="0" y="1"/>
                  </a:moveTo>
                  <a:lnTo>
                    <a:pt x="0" y="1"/>
                  </a:lnTo>
                  <a:cubicBezTo>
                    <a:pt x="15" y="924"/>
                    <a:pt x="30" y="1729"/>
                    <a:pt x="60" y="2533"/>
                  </a:cubicBezTo>
                  <a:cubicBezTo>
                    <a:pt x="105" y="3502"/>
                    <a:pt x="447" y="4381"/>
                    <a:pt x="1073" y="5125"/>
                  </a:cubicBezTo>
                  <a:cubicBezTo>
                    <a:pt x="1207" y="5274"/>
                    <a:pt x="1386" y="5409"/>
                    <a:pt x="1565" y="5513"/>
                  </a:cubicBezTo>
                  <a:cubicBezTo>
                    <a:pt x="1654" y="5563"/>
                    <a:pt x="1738" y="5591"/>
                    <a:pt x="1814" y="5591"/>
                  </a:cubicBezTo>
                  <a:cubicBezTo>
                    <a:pt x="1940" y="5591"/>
                    <a:pt x="2047" y="5516"/>
                    <a:pt x="2131" y="5349"/>
                  </a:cubicBezTo>
                  <a:cubicBezTo>
                    <a:pt x="2444" y="4753"/>
                    <a:pt x="2756" y="4157"/>
                    <a:pt x="3084" y="3576"/>
                  </a:cubicBezTo>
                  <a:cubicBezTo>
                    <a:pt x="3218" y="3323"/>
                    <a:pt x="3203" y="3129"/>
                    <a:pt x="2995" y="2921"/>
                  </a:cubicBezTo>
                  <a:cubicBezTo>
                    <a:pt x="2011" y="1967"/>
                    <a:pt x="1013" y="999"/>
                    <a:pt x="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 name="Google Shape;579;p4"/>
            <p:cNvSpPr/>
            <p:nvPr/>
          </p:nvSpPr>
          <p:spPr>
            <a:xfrm>
              <a:off x="6690625" y="3319675"/>
              <a:ext cx="100950" cy="108775"/>
            </a:xfrm>
            <a:custGeom>
              <a:avLst/>
              <a:gdLst/>
              <a:ahLst/>
              <a:cxnLst/>
              <a:rect l="l" t="t" r="r" b="b"/>
              <a:pathLst>
                <a:path w="4038" h="4351" extrusionOk="0">
                  <a:moveTo>
                    <a:pt x="3933" y="1"/>
                  </a:moveTo>
                  <a:cubicBezTo>
                    <a:pt x="2712" y="597"/>
                    <a:pt x="1564" y="1133"/>
                    <a:pt x="432" y="1684"/>
                  </a:cubicBezTo>
                  <a:cubicBezTo>
                    <a:pt x="134" y="1833"/>
                    <a:pt x="30" y="2087"/>
                    <a:pt x="15" y="2414"/>
                  </a:cubicBezTo>
                  <a:cubicBezTo>
                    <a:pt x="0" y="3144"/>
                    <a:pt x="417" y="3710"/>
                    <a:pt x="641" y="4351"/>
                  </a:cubicBezTo>
                  <a:cubicBezTo>
                    <a:pt x="1758" y="3636"/>
                    <a:pt x="2816" y="2965"/>
                    <a:pt x="3874" y="2265"/>
                  </a:cubicBezTo>
                  <a:cubicBezTo>
                    <a:pt x="3963" y="2206"/>
                    <a:pt x="4037" y="2057"/>
                    <a:pt x="4022" y="1938"/>
                  </a:cubicBezTo>
                  <a:cubicBezTo>
                    <a:pt x="4008" y="1342"/>
                    <a:pt x="3963" y="731"/>
                    <a:pt x="3933"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 name="Google Shape;580;p4"/>
            <p:cNvSpPr/>
            <p:nvPr/>
          </p:nvSpPr>
          <p:spPr>
            <a:xfrm>
              <a:off x="6610175" y="3377775"/>
              <a:ext cx="88650" cy="141550"/>
            </a:xfrm>
            <a:custGeom>
              <a:avLst/>
              <a:gdLst/>
              <a:ahLst/>
              <a:cxnLst/>
              <a:rect l="l" t="t" r="r" b="b"/>
              <a:pathLst>
                <a:path w="3546" h="5662" extrusionOk="0">
                  <a:moveTo>
                    <a:pt x="2831" y="1"/>
                  </a:moveTo>
                  <a:cubicBezTo>
                    <a:pt x="2771" y="60"/>
                    <a:pt x="2667" y="150"/>
                    <a:pt x="2578" y="239"/>
                  </a:cubicBezTo>
                  <a:cubicBezTo>
                    <a:pt x="1579" y="1193"/>
                    <a:pt x="924" y="2340"/>
                    <a:pt x="343" y="3576"/>
                  </a:cubicBezTo>
                  <a:cubicBezTo>
                    <a:pt x="0" y="4321"/>
                    <a:pt x="224" y="4947"/>
                    <a:pt x="462" y="5662"/>
                  </a:cubicBezTo>
                  <a:cubicBezTo>
                    <a:pt x="537" y="5573"/>
                    <a:pt x="596" y="5543"/>
                    <a:pt x="641" y="5483"/>
                  </a:cubicBezTo>
                  <a:cubicBezTo>
                    <a:pt x="1460" y="4351"/>
                    <a:pt x="2369" y="3293"/>
                    <a:pt x="3457" y="2399"/>
                  </a:cubicBezTo>
                  <a:cubicBezTo>
                    <a:pt x="3546" y="2325"/>
                    <a:pt x="3546" y="2087"/>
                    <a:pt x="3501" y="1952"/>
                  </a:cubicBezTo>
                  <a:cubicBezTo>
                    <a:pt x="3293" y="1297"/>
                    <a:pt x="3069" y="671"/>
                    <a:pt x="2831"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 name="Google Shape;581;p4"/>
            <p:cNvSpPr/>
            <p:nvPr/>
          </p:nvSpPr>
          <p:spPr>
            <a:xfrm>
              <a:off x="6536800" y="3428425"/>
              <a:ext cx="39875" cy="163175"/>
            </a:xfrm>
            <a:custGeom>
              <a:avLst/>
              <a:gdLst/>
              <a:ahLst/>
              <a:cxnLst/>
              <a:rect l="l" t="t" r="r" b="b"/>
              <a:pathLst>
                <a:path w="1595" h="6527" extrusionOk="0">
                  <a:moveTo>
                    <a:pt x="1565" y="1"/>
                  </a:moveTo>
                  <a:cubicBezTo>
                    <a:pt x="790" y="880"/>
                    <a:pt x="477" y="1863"/>
                    <a:pt x="45" y="2787"/>
                  </a:cubicBezTo>
                  <a:cubicBezTo>
                    <a:pt x="0" y="2861"/>
                    <a:pt x="30" y="2966"/>
                    <a:pt x="60" y="3055"/>
                  </a:cubicBezTo>
                  <a:cubicBezTo>
                    <a:pt x="373" y="4187"/>
                    <a:pt x="537" y="5319"/>
                    <a:pt x="403" y="6526"/>
                  </a:cubicBezTo>
                  <a:cubicBezTo>
                    <a:pt x="745" y="6139"/>
                    <a:pt x="1103" y="5751"/>
                    <a:pt x="1446" y="5364"/>
                  </a:cubicBezTo>
                  <a:cubicBezTo>
                    <a:pt x="1520" y="5260"/>
                    <a:pt x="1595" y="5111"/>
                    <a:pt x="1595" y="4992"/>
                  </a:cubicBezTo>
                  <a:cubicBezTo>
                    <a:pt x="1595" y="3368"/>
                    <a:pt x="1580" y="1729"/>
                    <a:pt x="156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 name="Google Shape;582;p4"/>
            <p:cNvSpPr/>
            <p:nvPr/>
          </p:nvSpPr>
          <p:spPr>
            <a:xfrm>
              <a:off x="6717050" y="3370700"/>
              <a:ext cx="128900" cy="69500"/>
            </a:xfrm>
            <a:custGeom>
              <a:avLst/>
              <a:gdLst/>
              <a:ahLst/>
              <a:cxnLst/>
              <a:rect l="l" t="t" r="r" b="b"/>
              <a:pathLst>
                <a:path w="5156" h="2780" extrusionOk="0">
                  <a:moveTo>
                    <a:pt x="5155" y="31"/>
                  </a:moveTo>
                  <a:cubicBezTo>
                    <a:pt x="4351" y="90"/>
                    <a:pt x="3621" y="1"/>
                    <a:pt x="2980" y="448"/>
                  </a:cubicBezTo>
                  <a:cubicBezTo>
                    <a:pt x="2548" y="731"/>
                    <a:pt x="2116" y="999"/>
                    <a:pt x="1684" y="1282"/>
                  </a:cubicBezTo>
                  <a:cubicBezTo>
                    <a:pt x="1148" y="1625"/>
                    <a:pt x="597" y="1982"/>
                    <a:pt x="1" y="2370"/>
                  </a:cubicBezTo>
                  <a:cubicBezTo>
                    <a:pt x="314" y="2444"/>
                    <a:pt x="552" y="2459"/>
                    <a:pt x="746" y="2563"/>
                  </a:cubicBezTo>
                  <a:cubicBezTo>
                    <a:pt x="1021" y="2712"/>
                    <a:pt x="1285" y="2779"/>
                    <a:pt x="1538" y="2779"/>
                  </a:cubicBezTo>
                  <a:cubicBezTo>
                    <a:pt x="1970" y="2779"/>
                    <a:pt x="2372" y="2584"/>
                    <a:pt x="2757" y="2265"/>
                  </a:cubicBezTo>
                  <a:cubicBezTo>
                    <a:pt x="2817" y="2206"/>
                    <a:pt x="2906" y="2161"/>
                    <a:pt x="2980" y="2116"/>
                  </a:cubicBezTo>
                  <a:cubicBezTo>
                    <a:pt x="3800" y="1565"/>
                    <a:pt x="4545" y="924"/>
                    <a:pt x="5155" y="3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 name="Google Shape;583;p4"/>
            <p:cNvSpPr/>
            <p:nvPr/>
          </p:nvSpPr>
          <p:spPr>
            <a:xfrm>
              <a:off x="6455600" y="3028200"/>
              <a:ext cx="89425" cy="98225"/>
            </a:xfrm>
            <a:custGeom>
              <a:avLst/>
              <a:gdLst/>
              <a:ahLst/>
              <a:cxnLst/>
              <a:rect l="l" t="t" r="r" b="b"/>
              <a:pathLst>
                <a:path w="3577" h="3929" extrusionOk="0">
                  <a:moveTo>
                    <a:pt x="1790" y="1"/>
                  </a:moveTo>
                  <a:cubicBezTo>
                    <a:pt x="1595" y="1"/>
                    <a:pt x="1396" y="23"/>
                    <a:pt x="1193" y="70"/>
                  </a:cubicBezTo>
                  <a:cubicBezTo>
                    <a:pt x="954" y="114"/>
                    <a:pt x="686" y="293"/>
                    <a:pt x="567" y="487"/>
                  </a:cubicBezTo>
                  <a:cubicBezTo>
                    <a:pt x="1" y="1381"/>
                    <a:pt x="31" y="2319"/>
                    <a:pt x="507" y="3243"/>
                  </a:cubicBezTo>
                  <a:cubicBezTo>
                    <a:pt x="656" y="3541"/>
                    <a:pt x="880" y="3839"/>
                    <a:pt x="1297" y="3928"/>
                  </a:cubicBezTo>
                  <a:cubicBezTo>
                    <a:pt x="1148" y="1857"/>
                    <a:pt x="1759" y="963"/>
                    <a:pt x="3576" y="636"/>
                  </a:cubicBezTo>
                  <a:cubicBezTo>
                    <a:pt x="2998" y="228"/>
                    <a:pt x="2412" y="1"/>
                    <a:pt x="1790"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 name="Google Shape;584;p4"/>
            <p:cNvSpPr/>
            <p:nvPr/>
          </p:nvSpPr>
          <p:spPr>
            <a:xfrm>
              <a:off x="6466400" y="3210925"/>
              <a:ext cx="52550" cy="137450"/>
            </a:xfrm>
            <a:custGeom>
              <a:avLst/>
              <a:gdLst/>
              <a:ahLst/>
              <a:cxnLst/>
              <a:rect l="l" t="t" r="r" b="b"/>
              <a:pathLst>
                <a:path w="2102" h="5498" extrusionOk="0">
                  <a:moveTo>
                    <a:pt x="656" y="1"/>
                  </a:moveTo>
                  <a:cubicBezTo>
                    <a:pt x="627" y="984"/>
                    <a:pt x="433" y="1937"/>
                    <a:pt x="60" y="2846"/>
                  </a:cubicBezTo>
                  <a:cubicBezTo>
                    <a:pt x="1" y="2980"/>
                    <a:pt x="31" y="3204"/>
                    <a:pt x="90" y="3338"/>
                  </a:cubicBezTo>
                  <a:cubicBezTo>
                    <a:pt x="478" y="4232"/>
                    <a:pt x="1312" y="4723"/>
                    <a:pt x="1967" y="5498"/>
                  </a:cubicBezTo>
                  <a:cubicBezTo>
                    <a:pt x="2101" y="3457"/>
                    <a:pt x="1342" y="1729"/>
                    <a:pt x="65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 name="Google Shape;585;p4"/>
            <p:cNvSpPr/>
            <p:nvPr/>
          </p:nvSpPr>
          <p:spPr>
            <a:xfrm>
              <a:off x="6492850" y="3206825"/>
              <a:ext cx="60725" cy="146400"/>
            </a:xfrm>
            <a:custGeom>
              <a:avLst/>
              <a:gdLst/>
              <a:ahLst/>
              <a:cxnLst/>
              <a:rect l="l" t="t" r="r" b="b"/>
              <a:pathLst>
                <a:path w="2429" h="5856" extrusionOk="0">
                  <a:moveTo>
                    <a:pt x="150" y="1"/>
                  </a:moveTo>
                  <a:cubicBezTo>
                    <a:pt x="90" y="31"/>
                    <a:pt x="45" y="60"/>
                    <a:pt x="1" y="90"/>
                  </a:cubicBezTo>
                  <a:cubicBezTo>
                    <a:pt x="701" y="1938"/>
                    <a:pt x="1386" y="3800"/>
                    <a:pt x="1222" y="5856"/>
                  </a:cubicBezTo>
                  <a:cubicBezTo>
                    <a:pt x="1714" y="5349"/>
                    <a:pt x="2027" y="4768"/>
                    <a:pt x="2205" y="4128"/>
                  </a:cubicBezTo>
                  <a:cubicBezTo>
                    <a:pt x="2429" y="3383"/>
                    <a:pt x="2414" y="2668"/>
                    <a:pt x="1863" y="2042"/>
                  </a:cubicBezTo>
                  <a:cubicBezTo>
                    <a:pt x="1282" y="1371"/>
                    <a:pt x="716" y="671"/>
                    <a:pt x="150"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 name="Google Shape;586;p4"/>
            <p:cNvSpPr/>
            <p:nvPr/>
          </p:nvSpPr>
          <p:spPr>
            <a:xfrm>
              <a:off x="6795650" y="3251150"/>
              <a:ext cx="78225" cy="115475"/>
            </a:xfrm>
            <a:custGeom>
              <a:avLst/>
              <a:gdLst/>
              <a:ahLst/>
              <a:cxnLst/>
              <a:rect l="l" t="t" r="r" b="b"/>
              <a:pathLst>
                <a:path w="3129" h="4619" extrusionOk="0">
                  <a:moveTo>
                    <a:pt x="3024" y="1"/>
                  </a:moveTo>
                  <a:cubicBezTo>
                    <a:pt x="2235" y="1073"/>
                    <a:pt x="1326" y="1952"/>
                    <a:pt x="194" y="2578"/>
                  </a:cubicBezTo>
                  <a:cubicBezTo>
                    <a:pt x="75" y="2652"/>
                    <a:pt x="0" y="2906"/>
                    <a:pt x="0" y="3070"/>
                  </a:cubicBezTo>
                  <a:cubicBezTo>
                    <a:pt x="0" y="3576"/>
                    <a:pt x="60" y="4098"/>
                    <a:pt x="90" y="4619"/>
                  </a:cubicBezTo>
                  <a:cubicBezTo>
                    <a:pt x="1311" y="4098"/>
                    <a:pt x="3129" y="1252"/>
                    <a:pt x="302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 name="Google Shape;587;p4"/>
            <p:cNvSpPr/>
            <p:nvPr/>
          </p:nvSpPr>
          <p:spPr>
            <a:xfrm>
              <a:off x="6632525" y="3438350"/>
              <a:ext cx="118075" cy="83975"/>
            </a:xfrm>
            <a:custGeom>
              <a:avLst/>
              <a:gdLst/>
              <a:ahLst/>
              <a:cxnLst/>
              <a:rect l="l" t="t" r="r" b="b"/>
              <a:pathLst>
                <a:path w="4723" h="3359" extrusionOk="0">
                  <a:moveTo>
                    <a:pt x="3616" y="0"/>
                  </a:moveTo>
                  <a:cubicBezTo>
                    <a:pt x="3315" y="0"/>
                    <a:pt x="2996" y="33"/>
                    <a:pt x="2786" y="185"/>
                  </a:cubicBezTo>
                  <a:cubicBezTo>
                    <a:pt x="1684" y="1004"/>
                    <a:pt x="790" y="2062"/>
                    <a:pt x="15" y="3194"/>
                  </a:cubicBezTo>
                  <a:cubicBezTo>
                    <a:pt x="0" y="3209"/>
                    <a:pt x="30" y="3239"/>
                    <a:pt x="60" y="3358"/>
                  </a:cubicBezTo>
                  <a:cubicBezTo>
                    <a:pt x="268" y="3254"/>
                    <a:pt x="536" y="3224"/>
                    <a:pt x="656" y="3075"/>
                  </a:cubicBezTo>
                  <a:cubicBezTo>
                    <a:pt x="1505" y="1988"/>
                    <a:pt x="2563" y="1228"/>
                    <a:pt x="3844" y="751"/>
                  </a:cubicBezTo>
                  <a:cubicBezTo>
                    <a:pt x="4142" y="647"/>
                    <a:pt x="4425" y="498"/>
                    <a:pt x="4723" y="379"/>
                  </a:cubicBezTo>
                  <a:cubicBezTo>
                    <a:pt x="4708" y="334"/>
                    <a:pt x="4708" y="304"/>
                    <a:pt x="4693" y="259"/>
                  </a:cubicBezTo>
                  <a:cubicBezTo>
                    <a:pt x="4410" y="170"/>
                    <a:pt x="4142" y="6"/>
                    <a:pt x="3859" y="6"/>
                  </a:cubicBezTo>
                  <a:cubicBezTo>
                    <a:pt x="3781" y="3"/>
                    <a:pt x="3699" y="0"/>
                    <a:pt x="361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 name="Google Shape;588;p4"/>
            <p:cNvSpPr/>
            <p:nvPr/>
          </p:nvSpPr>
          <p:spPr>
            <a:xfrm>
              <a:off x="6810550" y="3244825"/>
              <a:ext cx="74125" cy="122925"/>
            </a:xfrm>
            <a:custGeom>
              <a:avLst/>
              <a:gdLst/>
              <a:ahLst/>
              <a:cxnLst/>
              <a:rect l="l" t="t" r="r" b="b"/>
              <a:pathLst>
                <a:path w="2965" h="4917" extrusionOk="0">
                  <a:moveTo>
                    <a:pt x="2846" y="0"/>
                  </a:moveTo>
                  <a:cubicBezTo>
                    <a:pt x="2369" y="1892"/>
                    <a:pt x="1639" y="3606"/>
                    <a:pt x="0" y="4917"/>
                  </a:cubicBezTo>
                  <a:cubicBezTo>
                    <a:pt x="402" y="4902"/>
                    <a:pt x="685" y="4872"/>
                    <a:pt x="954" y="4872"/>
                  </a:cubicBezTo>
                  <a:cubicBezTo>
                    <a:pt x="1401" y="4872"/>
                    <a:pt x="1743" y="4723"/>
                    <a:pt x="1922" y="4291"/>
                  </a:cubicBezTo>
                  <a:cubicBezTo>
                    <a:pt x="2160" y="3784"/>
                    <a:pt x="2414" y="3278"/>
                    <a:pt x="2592" y="2742"/>
                  </a:cubicBezTo>
                  <a:cubicBezTo>
                    <a:pt x="2890" y="1863"/>
                    <a:pt x="2965" y="939"/>
                    <a:pt x="2846"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 name="Google Shape;589;p4"/>
            <p:cNvSpPr/>
            <p:nvPr/>
          </p:nvSpPr>
          <p:spPr>
            <a:xfrm>
              <a:off x="6562500" y="3527500"/>
              <a:ext cx="76375" cy="101700"/>
            </a:xfrm>
            <a:custGeom>
              <a:avLst/>
              <a:gdLst/>
              <a:ahLst/>
              <a:cxnLst/>
              <a:rect l="l" t="t" r="r" b="b"/>
              <a:pathLst>
                <a:path w="3055" h="4068" extrusionOk="0">
                  <a:moveTo>
                    <a:pt x="2826" y="1"/>
                  </a:moveTo>
                  <a:cubicBezTo>
                    <a:pt x="2584" y="1"/>
                    <a:pt x="2415" y="117"/>
                    <a:pt x="2265" y="314"/>
                  </a:cubicBezTo>
                  <a:cubicBezTo>
                    <a:pt x="2012" y="626"/>
                    <a:pt x="1773" y="999"/>
                    <a:pt x="1431" y="1178"/>
                  </a:cubicBezTo>
                  <a:cubicBezTo>
                    <a:pt x="924" y="1461"/>
                    <a:pt x="745" y="1878"/>
                    <a:pt x="656" y="2399"/>
                  </a:cubicBezTo>
                  <a:cubicBezTo>
                    <a:pt x="611" y="2593"/>
                    <a:pt x="537" y="2787"/>
                    <a:pt x="462" y="2980"/>
                  </a:cubicBezTo>
                  <a:cubicBezTo>
                    <a:pt x="313" y="3338"/>
                    <a:pt x="149" y="3710"/>
                    <a:pt x="0" y="4068"/>
                  </a:cubicBezTo>
                  <a:cubicBezTo>
                    <a:pt x="1416" y="3025"/>
                    <a:pt x="2146" y="1490"/>
                    <a:pt x="3054" y="30"/>
                  </a:cubicBezTo>
                  <a:cubicBezTo>
                    <a:pt x="2971" y="11"/>
                    <a:pt x="2896" y="1"/>
                    <a:pt x="28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 name="Google Shape;590;p4"/>
            <p:cNvSpPr/>
            <p:nvPr/>
          </p:nvSpPr>
          <p:spPr>
            <a:xfrm>
              <a:off x="6511850" y="3572950"/>
              <a:ext cx="62225" cy="98350"/>
            </a:xfrm>
            <a:custGeom>
              <a:avLst/>
              <a:gdLst/>
              <a:ahLst/>
              <a:cxnLst/>
              <a:rect l="l" t="t" r="r" b="b"/>
              <a:pathLst>
                <a:path w="2489" h="3934" extrusionOk="0">
                  <a:moveTo>
                    <a:pt x="2488" y="0"/>
                  </a:moveTo>
                  <a:cubicBezTo>
                    <a:pt x="1073" y="1028"/>
                    <a:pt x="790" y="2637"/>
                    <a:pt x="0" y="3933"/>
                  </a:cubicBezTo>
                  <a:lnTo>
                    <a:pt x="0" y="3933"/>
                  </a:lnTo>
                  <a:cubicBezTo>
                    <a:pt x="1505" y="3069"/>
                    <a:pt x="2026" y="1609"/>
                    <a:pt x="2488"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1" name="Google Shape;591;p4"/>
            <p:cNvSpPr/>
            <p:nvPr/>
          </p:nvSpPr>
          <p:spPr>
            <a:xfrm>
              <a:off x="6527850" y="3053925"/>
              <a:ext cx="51050" cy="60200"/>
            </a:xfrm>
            <a:custGeom>
              <a:avLst/>
              <a:gdLst/>
              <a:ahLst/>
              <a:cxnLst/>
              <a:rect l="l" t="t" r="r" b="b"/>
              <a:pathLst>
                <a:path w="2042" h="2408" extrusionOk="0">
                  <a:moveTo>
                    <a:pt x="1069" y="1"/>
                  </a:moveTo>
                  <a:cubicBezTo>
                    <a:pt x="907" y="1"/>
                    <a:pt x="756" y="146"/>
                    <a:pt x="507" y="441"/>
                  </a:cubicBezTo>
                  <a:cubicBezTo>
                    <a:pt x="463" y="501"/>
                    <a:pt x="403" y="575"/>
                    <a:pt x="358" y="635"/>
                  </a:cubicBezTo>
                  <a:cubicBezTo>
                    <a:pt x="1" y="1201"/>
                    <a:pt x="16" y="1916"/>
                    <a:pt x="433" y="2407"/>
                  </a:cubicBezTo>
                  <a:cubicBezTo>
                    <a:pt x="642" y="1558"/>
                    <a:pt x="1193" y="1052"/>
                    <a:pt x="2042" y="798"/>
                  </a:cubicBezTo>
                  <a:cubicBezTo>
                    <a:pt x="1878" y="635"/>
                    <a:pt x="1759" y="501"/>
                    <a:pt x="1625" y="366"/>
                  </a:cubicBezTo>
                  <a:cubicBezTo>
                    <a:pt x="1375" y="124"/>
                    <a:pt x="1217" y="1"/>
                    <a:pt x="106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 name="Google Shape;592;p4"/>
            <p:cNvSpPr/>
            <p:nvPr/>
          </p:nvSpPr>
          <p:spPr>
            <a:xfrm>
              <a:off x="6586325" y="3495475"/>
              <a:ext cx="30200" cy="62600"/>
            </a:xfrm>
            <a:custGeom>
              <a:avLst/>
              <a:gdLst/>
              <a:ahLst/>
              <a:cxnLst/>
              <a:rect l="l" t="t" r="r" b="b"/>
              <a:pathLst>
                <a:path w="1208" h="2504" extrusionOk="0">
                  <a:moveTo>
                    <a:pt x="835" y="1"/>
                  </a:moveTo>
                  <a:cubicBezTo>
                    <a:pt x="597" y="194"/>
                    <a:pt x="373" y="373"/>
                    <a:pt x="165" y="567"/>
                  </a:cubicBezTo>
                  <a:cubicBezTo>
                    <a:pt x="120" y="626"/>
                    <a:pt x="75" y="701"/>
                    <a:pt x="75" y="775"/>
                  </a:cubicBezTo>
                  <a:cubicBezTo>
                    <a:pt x="46" y="1326"/>
                    <a:pt x="31" y="1878"/>
                    <a:pt x="1" y="2414"/>
                  </a:cubicBezTo>
                  <a:cubicBezTo>
                    <a:pt x="46" y="2444"/>
                    <a:pt x="90" y="2473"/>
                    <a:pt x="120" y="2503"/>
                  </a:cubicBezTo>
                  <a:cubicBezTo>
                    <a:pt x="463" y="2116"/>
                    <a:pt x="820" y="1744"/>
                    <a:pt x="1148" y="1356"/>
                  </a:cubicBezTo>
                  <a:cubicBezTo>
                    <a:pt x="1193" y="1297"/>
                    <a:pt x="1208" y="1177"/>
                    <a:pt x="1193" y="1103"/>
                  </a:cubicBezTo>
                  <a:cubicBezTo>
                    <a:pt x="1073" y="730"/>
                    <a:pt x="954" y="358"/>
                    <a:pt x="835"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 name="Google Shape;593;p4"/>
            <p:cNvSpPr/>
            <p:nvPr/>
          </p:nvSpPr>
          <p:spPr>
            <a:xfrm>
              <a:off x="6324500" y="2919800"/>
              <a:ext cx="584025" cy="764200"/>
            </a:xfrm>
            <a:custGeom>
              <a:avLst/>
              <a:gdLst/>
              <a:ahLst/>
              <a:cxnLst/>
              <a:rect l="l" t="t" r="r" b="b"/>
              <a:pathLst>
                <a:path w="23361" h="30568" extrusionOk="0">
                  <a:moveTo>
                    <a:pt x="9203" y="5366"/>
                  </a:moveTo>
                  <a:cubicBezTo>
                    <a:pt x="9351" y="5366"/>
                    <a:pt x="9509" y="5489"/>
                    <a:pt x="9759" y="5731"/>
                  </a:cubicBezTo>
                  <a:cubicBezTo>
                    <a:pt x="9893" y="5866"/>
                    <a:pt x="10012" y="6000"/>
                    <a:pt x="10176" y="6163"/>
                  </a:cubicBezTo>
                  <a:cubicBezTo>
                    <a:pt x="9327" y="6417"/>
                    <a:pt x="8776" y="6923"/>
                    <a:pt x="8567" y="7772"/>
                  </a:cubicBezTo>
                  <a:cubicBezTo>
                    <a:pt x="8150" y="7281"/>
                    <a:pt x="8135" y="6566"/>
                    <a:pt x="8507" y="6000"/>
                  </a:cubicBezTo>
                  <a:cubicBezTo>
                    <a:pt x="8537" y="5940"/>
                    <a:pt x="8597" y="5866"/>
                    <a:pt x="8641" y="5806"/>
                  </a:cubicBezTo>
                  <a:cubicBezTo>
                    <a:pt x="8890" y="5511"/>
                    <a:pt x="9041" y="5366"/>
                    <a:pt x="9203" y="5366"/>
                  </a:cubicBezTo>
                  <a:close/>
                  <a:moveTo>
                    <a:pt x="7034" y="4337"/>
                  </a:moveTo>
                  <a:cubicBezTo>
                    <a:pt x="7656" y="4337"/>
                    <a:pt x="8242" y="4564"/>
                    <a:pt x="8820" y="4972"/>
                  </a:cubicBezTo>
                  <a:cubicBezTo>
                    <a:pt x="7003" y="5299"/>
                    <a:pt x="6392" y="6193"/>
                    <a:pt x="6541" y="8264"/>
                  </a:cubicBezTo>
                  <a:cubicBezTo>
                    <a:pt x="6124" y="8175"/>
                    <a:pt x="5900" y="7877"/>
                    <a:pt x="5751" y="7579"/>
                  </a:cubicBezTo>
                  <a:cubicBezTo>
                    <a:pt x="5275" y="6655"/>
                    <a:pt x="5245" y="5717"/>
                    <a:pt x="5811" y="4823"/>
                  </a:cubicBezTo>
                  <a:cubicBezTo>
                    <a:pt x="5930" y="4629"/>
                    <a:pt x="6198" y="4450"/>
                    <a:pt x="6437" y="4406"/>
                  </a:cubicBezTo>
                  <a:cubicBezTo>
                    <a:pt x="6640" y="4359"/>
                    <a:pt x="6839" y="4337"/>
                    <a:pt x="7034" y="4337"/>
                  </a:cubicBezTo>
                  <a:close/>
                  <a:moveTo>
                    <a:pt x="18341" y="1462"/>
                  </a:moveTo>
                  <a:cubicBezTo>
                    <a:pt x="20592" y="1462"/>
                    <a:pt x="22473" y="3099"/>
                    <a:pt x="22735" y="5612"/>
                  </a:cubicBezTo>
                  <a:cubicBezTo>
                    <a:pt x="22794" y="6163"/>
                    <a:pt x="22749" y="6744"/>
                    <a:pt x="22630" y="7296"/>
                  </a:cubicBezTo>
                  <a:cubicBezTo>
                    <a:pt x="22413" y="8353"/>
                    <a:pt x="21450" y="9100"/>
                    <a:pt x="20438" y="9100"/>
                  </a:cubicBezTo>
                  <a:cubicBezTo>
                    <a:pt x="20409" y="9100"/>
                    <a:pt x="20380" y="9100"/>
                    <a:pt x="20351" y="9098"/>
                  </a:cubicBezTo>
                  <a:cubicBezTo>
                    <a:pt x="19636" y="9068"/>
                    <a:pt x="19010" y="8622"/>
                    <a:pt x="18876" y="8041"/>
                  </a:cubicBezTo>
                  <a:lnTo>
                    <a:pt x="18876" y="8041"/>
                  </a:lnTo>
                  <a:cubicBezTo>
                    <a:pt x="19055" y="8100"/>
                    <a:pt x="19219" y="8160"/>
                    <a:pt x="19383" y="8190"/>
                  </a:cubicBezTo>
                  <a:cubicBezTo>
                    <a:pt x="19489" y="8212"/>
                    <a:pt x="19591" y="8224"/>
                    <a:pt x="19690" y="8224"/>
                  </a:cubicBezTo>
                  <a:cubicBezTo>
                    <a:pt x="20104" y="8224"/>
                    <a:pt x="20444" y="8023"/>
                    <a:pt x="20649" y="7638"/>
                  </a:cubicBezTo>
                  <a:cubicBezTo>
                    <a:pt x="21513" y="6074"/>
                    <a:pt x="20559" y="3556"/>
                    <a:pt x="18891" y="2961"/>
                  </a:cubicBezTo>
                  <a:cubicBezTo>
                    <a:pt x="18598" y="2858"/>
                    <a:pt x="18304" y="2803"/>
                    <a:pt x="18014" y="2803"/>
                  </a:cubicBezTo>
                  <a:cubicBezTo>
                    <a:pt x="17670" y="2803"/>
                    <a:pt x="17330" y="2880"/>
                    <a:pt x="16999" y="3050"/>
                  </a:cubicBezTo>
                  <a:cubicBezTo>
                    <a:pt x="16209" y="3467"/>
                    <a:pt x="15465" y="3944"/>
                    <a:pt x="14988" y="4748"/>
                  </a:cubicBezTo>
                  <a:cubicBezTo>
                    <a:pt x="14779" y="5091"/>
                    <a:pt x="14571" y="5433"/>
                    <a:pt x="14437" y="5657"/>
                  </a:cubicBezTo>
                  <a:cubicBezTo>
                    <a:pt x="14079" y="5076"/>
                    <a:pt x="14198" y="4286"/>
                    <a:pt x="14600" y="3512"/>
                  </a:cubicBezTo>
                  <a:cubicBezTo>
                    <a:pt x="15032" y="2692"/>
                    <a:pt x="15718" y="2111"/>
                    <a:pt x="16597" y="1784"/>
                  </a:cubicBezTo>
                  <a:cubicBezTo>
                    <a:pt x="17188" y="1565"/>
                    <a:pt x="17776" y="1462"/>
                    <a:pt x="18341" y="1462"/>
                  </a:cubicBezTo>
                  <a:close/>
                  <a:moveTo>
                    <a:pt x="6332" y="11646"/>
                  </a:moveTo>
                  <a:cubicBezTo>
                    <a:pt x="7018" y="13374"/>
                    <a:pt x="7777" y="15102"/>
                    <a:pt x="7643" y="17143"/>
                  </a:cubicBezTo>
                  <a:cubicBezTo>
                    <a:pt x="6988" y="16368"/>
                    <a:pt x="6154" y="15877"/>
                    <a:pt x="5766" y="14983"/>
                  </a:cubicBezTo>
                  <a:cubicBezTo>
                    <a:pt x="5707" y="14849"/>
                    <a:pt x="5677" y="14625"/>
                    <a:pt x="5736" y="14491"/>
                  </a:cubicBezTo>
                  <a:cubicBezTo>
                    <a:pt x="6109" y="13582"/>
                    <a:pt x="6303" y="12629"/>
                    <a:pt x="6332" y="11646"/>
                  </a:cubicBezTo>
                  <a:close/>
                  <a:moveTo>
                    <a:pt x="6884" y="11482"/>
                  </a:moveTo>
                  <a:cubicBezTo>
                    <a:pt x="7450" y="12152"/>
                    <a:pt x="8016" y="12852"/>
                    <a:pt x="8597" y="13523"/>
                  </a:cubicBezTo>
                  <a:cubicBezTo>
                    <a:pt x="9148" y="14149"/>
                    <a:pt x="9163" y="14864"/>
                    <a:pt x="8939" y="15609"/>
                  </a:cubicBezTo>
                  <a:cubicBezTo>
                    <a:pt x="8761" y="16249"/>
                    <a:pt x="8448" y="16830"/>
                    <a:pt x="7956" y="17337"/>
                  </a:cubicBezTo>
                  <a:cubicBezTo>
                    <a:pt x="8120" y="15281"/>
                    <a:pt x="7435" y="13419"/>
                    <a:pt x="6735" y="11571"/>
                  </a:cubicBezTo>
                  <a:cubicBezTo>
                    <a:pt x="6779" y="11541"/>
                    <a:pt x="6824" y="11512"/>
                    <a:pt x="6884" y="11482"/>
                  </a:cubicBezTo>
                  <a:close/>
                  <a:moveTo>
                    <a:pt x="21870" y="13255"/>
                  </a:moveTo>
                  <a:lnTo>
                    <a:pt x="21870" y="13255"/>
                  </a:lnTo>
                  <a:cubicBezTo>
                    <a:pt x="21975" y="14506"/>
                    <a:pt x="20157" y="17352"/>
                    <a:pt x="18936" y="17873"/>
                  </a:cubicBezTo>
                  <a:cubicBezTo>
                    <a:pt x="18906" y="17352"/>
                    <a:pt x="18846" y="16830"/>
                    <a:pt x="18846" y="16324"/>
                  </a:cubicBezTo>
                  <a:cubicBezTo>
                    <a:pt x="18846" y="16160"/>
                    <a:pt x="18921" y="15906"/>
                    <a:pt x="19040" y="15832"/>
                  </a:cubicBezTo>
                  <a:cubicBezTo>
                    <a:pt x="20172" y="15206"/>
                    <a:pt x="21081" y="14327"/>
                    <a:pt x="21870" y="13255"/>
                  </a:cubicBezTo>
                  <a:close/>
                  <a:moveTo>
                    <a:pt x="22288" y="13001"/>
                  </a:moveTo>
                  <a:cubicBezTo>
                    <a:pt x="22407" y="13940"/>
                    <a:pt x="22332" y="14864"/>
                    <a:pt x="22034" y="15743"/>
                  </a:cubicBezTo>
                  <a:cubicBezTo>
                    <a:pt x="21856" y="16279"/>
                    <a:pt x="21602" y="16785"/>
                    <a:pt x="21364" y="17292"/>
                  </a:cubicBezTo>
                  <a:cubicBezTo>
                    <a:pt x="21193" y="17706"/>
                    <a:pt x="20871" y="17874"/>
                    <a:pt x="20450" y="17874"/>
                  </a:cubicBezTo>
                  <a:cubicBezTo>
                    <a:pt x="20432" y="17874"/>
                    <a:pt x="20414" y="17874"/>
                    <a:pt x="20396" y="17873"/>
                  </a:cubicBezTo>
                  <a:cubicBezTo>
                    <a:pt x="20127" y="17873"/>
                    <a:pt x="19844" y="17903"/>
                    <a:pt x="19442" y="17918"/>
                  </a:cubicBezTo>
                  <a:cubicBezTo>
                    <a:pt x="21081" y="16607"/>
                    <a:pt x="21811" y="14893"/>
                    <a:pt x="22288" y="13001"/>
                  </a:cubicBezTo>
                  <a:close/>
                  <a:moveTo>
                    <a:pt x="6473" y="2243"/>
                  </a:moveTo>
                  <a:cubicBezTo>
                    <a:pt x="6972" y="2243"/>
                    <a:pt x="7479" y="2331"/>
                    <a:pt x="7986" y="2514"/>
                  </a:cubicBezTo>
                  <a:cubicBezTo>
                    <a:pt x="9565" y="3095"/>
                    <a:pt x="10742" y="4197"/>
                    <a:pt x="11576" y="5642"/>
                  </a:cubicBezTo>
                  <a:cubicBezTo>
                    <a:pt x="12515" y="7281"/>
                    <a:pt x="13170" y="9024"/>
                    <a:pt x="13379" y="10916"/>
                  </a:cubicBezTo>
                  <a:cubicBezTo>
                    <a:pt x="13528" y="12331"/>
                    <a:pt x="13334" y="13687"/>
                    <a:pt x="12589" y="14923"/>
                  </a:cubicBezTo>
                  <a:cubicBezTo>
                    <a:pt x="11964" y="15951"/>
                    <a:pt x="11308" y="16964"/>
                    <a:pt x="10608" y="18082"/>
                  </a:cubicBezTo>
                  <a:cubicBezTo>
                    <a:pt x="10370" y="17471"/>
                    <a:pt x="10429" y="17143"/>
                    <a:pt x="10831" y="16771"/>
                  </a:cubicBezTo>
                  <a:cubicBezTo>
                    <a:pt x="12545" y="15132"/>
                    <a:pt x="13036" y="13046"/>
                    <a:pt x="12753" y="10782"/>
                  </a:cubicBezTo>
                  <a:cubicBezTo>
                    <a:pt x="12425" y="8145"/>
                    <a:pt x="10980" y="6163"/>
                    <a:pt x="8865" y="4659"/>
                  </a:cubicBezTo>
                  <a:cubicBezTo>
                    <a:pt x="8260" y="4226"/>
                    <a:pt x="7619" y="4018"/>
                    <a:pt x="6981" y="4018"/>
                  </a:cubicBezTo>
                  <a:cubicBezTo>
                    <a:pt x="6237" y="4018"/>
                    <a:pt x="5494" y="4300"/>
                    <a:pt x="4813" y="4838"/>
                  </a:cubicBezTo>
                  <a:cubicBezTo>
                    <a:pt x="3815" y="5627"/>
                    <a:pt x="3129" y="6596"/>
                    <a:pt x="3085" y="7921"/>
                  </a:cubicBezTo>
                  <a:cubicBezTo>
                    <a:pt x="3055" y="8547"/>
                    <a:pt x="3204" y="9098"/>
                    <a:pt x="3561" y="9605"/>
                  </a:cubicBezTo>
                  <a:cubicBezTo>
                    <a:pt x="3606" y="9664"/>
                    <a:pt x="3651" y="9724"/>
                    <a:pt x="3695" y="9798"/>
                  </a:cubicBezTo>
                  <a:cubicBezTo>
                    <a:pt x="3710" y="9813"/>
                    <a:pt x="3695" y="9843"/>
                    <a:pt x="3695" y="9918"/>
                  </a:cubicBezTo>
                  <a:cubicBezTo>
                    <a:pt x="3159" y="9560"/>
                    <a:pt x="2772" y="9128"/>
                    <a:pt x="2533" y="8547"/>
                  </a:cubicBezTo>
                  <a:cubicBezTo>
                    <a:pt x="1848" y="6968"/>
                    <a:pt x="2057" y="4182"/>
                    <a:pt x="4142" y="2916"/>
                  </a:cubicBezTo>
                  <a:cubicBezTo>
                    <a:pt x="4879" y="2474"/>
                    <a:pt x="5666" y="2243"/>
                    <a:pt x="6473" y="2243"/>
                  </a:cubicBezTo>
                  <a:close/>
                  <a:moveTo>
                    <a:pt x="18578" y="15996"/>
                  </a:moveTo>
                  <a:cubicBezTo>
                    <a:pt x="18608" y="16726"/>
                    <a:pt x="18653" y="17337"/>
                    <a:pt x="18667" y="17933"/>
                  </a:cubicBezTo>
                  <a:cubicBezTo>
                    <a:pt x="18682" y="18052"/>
                    <a:pt x="18608" y="18201"/>
                    <a:pt x="18519" y="18260"/>
                  </a:cubicBezTo>
                  <a:cubicBezTo>
                    <a:pt x="17461" y="18960"/>
                    <a:pt x="16403" y="19631"/>
                    <a:pt x="15286" y="20346"/>
                  </a:cubicBezTo>
                  <a:cubicBezTo>
                    <a:pt x="15062" y="19705"/>
                    <a:pt x="14645" y="19139"/>
                    <a:pt x="14660" y="18409"/>
                  </a:cubicBezTo>
                  <a:cubicBezTo>
                    <a:pt x="14675" y="18082"/>
                    <a:pt x="14779" y="17828"/>
                    <a:pt x="15077" y="17679"/>
                  </a:cubicBezTo>
                  <a:cubicBezTo>
                    <a:pt x="16209" y="17128"/>
                    <a:pt x="17357" y="16592"/>
                    <a:pt x="18578" y="15996"/>
                  </a:cubicBezTo>
                  <a:close/>
                  <a:moveTo>
                    <a:pt x="20857" y="18067"/>
                  </a:moveTo>
                  <a:lnTo>
                    <a:pt x="20857" y="18067"/>
                  </a:lnTo>
                  <a:cubicBezTo>
                    <a:pt x="20247" y="18960"/>
                    <a:pt x="19502" y="19601"/>
                    <a:pt x="18682" y="20152"/>
                  </a:cubicBezTo>
                  <a:cubicBezTo>
                    <a:pt x="18608" y="20197"/>
                    <a:pt x="18519" y="20242"/>
                    <a:pt x="18459" y="20301"/>
                  </a:cubicBezTo>
                  <a:cubicBezTo>
                    <a:pt x="18074" y="20620"/>
                    <a:pt x="17672" y="20815"/>
                    <a:pt x="17240" y="20815"/>
                  </a:cubicBezTo>
                  <a:cubicBezTo>
                    <a:pt x="16987" y="20815"/>
                    <a:pt x="16723" y="20748"/>
                    <a:pt x="16448" y="20599"/>
                  </a:cubicBezTo>
                  <a:cubicBezTo>
                    <a:pt x="16254" y="20495"/>
                    <a:pt x="16016" y="20480"/>
                    <a:pt x="15703" y="20406"/>
                  </a:cubicBezTo>
                  <a:cubicBezTo>
                    <a:pt x="16299" y="20018"/>
                    <a:pt x="16850" y="19661"/>
                    <a:pt x="17386" y="19318"/>
                  </a:cubicBezTo>
                  <a:cubicBezTo>
                    <a:pt x="17818" y="19035"/>
                    <a:pt x="18250" y="18767"/>
                    <a:pt x="18682" y="18484"/>
                  </a:cubicBezTo>
                  <a:cubicBezTo>
                    <a:pt x="19323" y="18037"/>
                    <a:pt x="20053" y="18126"/>
                    <a:pt x="20857" y="18067"/>
                  </a:cubicBezTo>
                  <a:close/>
                  <a:moveTo>
                    <a:pt x="5483" y="15162"/>
                  </a:moveTo>
                  <a:cubicBezTo>
                    <a:pt x="6139" y="15892"/>
                    <a:pt x="6794" y="16622"/>
                    <a:pt x="7420" y="17366"/>
                  </a:cubicBezTo>
                  <a:cubicBezTo>
                    <a:pt x="7554" y="17515"/>
                    <a:pt x="7643" y="17769"/>
                    <a:pt x="7614" y="17947"/>
                  </a:cubicBezTo>
                  <a:cubicBezTo>
                    <a:pt x="7420" y="19407"/>
                    <a:pt x="7614" y="20823"/>
                    <a:pt x="8001" y="22223"/>
                  </a:cubicBezTo>
                  <a:cubicBezTo>
                    <a:pt x="8016" y="22283"/>
                    <a:pt x="8016" y="22342"/>
                    <a:pt x="8016" y="22491"/>
                  </a:cubicBezTo>
                  <a:cubicBezTo>
                    <a:pt x="7733" y="22268"/>
                    <a:pt x="7494" y="22074"/>
                    <a:pt x="7256" y="21895"/>
                  </a:cubicBezTo>
                  <a:cubicBezTo>
                    <a:pt x="6764" y="21538"/>
                    <a:pt x="6288" y="21165"/>
                    <a:pt x="5781" y="20838"/>
                  </a:cubicBezTo>
                  <a:cubicBezTo>
                    <a:pt x="5185" y="20435"/>
                    <a:pt x="4753" y="19929"/>
                    <a:pt x="4455" y="19288"/>
                  </a:cubicBezTo>
                  <a:cubicBezTo>
                    <a:pt x="4351" y="19095"/>
                    <a:pt x="4276" y="18841"/>
                    <a:pt x="4336" y="18648"/>
                  </a:cubicBezTo>
                  <a:cubicBezTo>
                    <a:pt x="4664" y="17501"/>
                    <a:pt x="5051" y="16368"/>
                    <a:pt x="5409" y="15221"/>
                  </a:cubicBezTo>
                  <a:cubicBezTo>
                    <a:pt x="5424" y="15191"/>
                    <a:pt x="5468" y="15176"/>
                    <a:pt x="5483" y="15162"/>
                  </a:cubicBezTo>
                  <a:close/>
                  <a:moveTo>
                    <a:pt x="9416" y="14879"/>
                  </a:moveTo>
                  <a:cubicBezTo>
                    <a:pt x="9580" y="15445"/>
                    <a:pt x="9789" y="15996"/>
                    <a:pt x="9938" y="16577"/>
                  </a:cubicBezTo>
                  <a:cubicBezTo>
                    <a:pt x="10042" y="17009"/>
                    <a:pt x="10116" y="17471"/>
                    <a:pt x="10176" y="17918"/>
                  </a:cubicBezTo>
                  <a:cubicBezTo>
                    <a:pt x="10310" y="18960"/>
                    <a:pt x="10116" y="19914"/>
                    <a:pt x="9476" y="20793"/>
                  </a:cubicBezTo>
                  <a:cubicBezTo>
                    <a:pt x="9059" y="21359"/>
                    <a:pt x="8790" y="22044"/>
                    <a:pt x="8403" y="22774"/>
                  </a:cubicBezTo>
                  <a:cubicBezTo>
                    <a:pt x="8120" y="21627"/>
                    <a:pt x="7792" y="20525"/>
                    <a:pt x="7807" y="19378"/>
                  </a:cubicBezTo>
                  <a:cubicBezTo>
                    <a:pt x="7807" y="19288"/>
                    <a:pt x="7807" y="19214"/>
                    <a:pt x="7807" y="19124"/>
                  </a:cubicBezTo>
                  <a:cubicBezTo>
                    <a:pt x="7807" y="18365"/>
                    <a:pt x="7941" y="17679"/>
                    <a:pt x="8463" y="17054"/>
                  </a:cubicBezTo>
                  <a:cubicBezTo>
                    <a:pt x="8969" y="16458"/>
                    <a:pt x="9237" y="15698"/>
                    <a:pt x="9282" y="14893"/>
                  </a:cubicBezTo>
                  <a:cubicBezTo>
                    <a:pt x="9327" y="14893"/>
                    <a:pt x="9371" y="14879"/>
                    <a:pt x="9416" y="14879"/>
                  </a:cubicBezTo>
                  <a:close/>
                  <a:moveTo>
                    <a:pt x="7202" y="309"/>
                  </a:moveTo>
                  <a:cubicBezTo>
                    <a:pt x="8656" y="309"/>
                    <a:pt x="10154" y="739"/>
                    <a:pt x="11338" y="1664"/>
                  </a:cubicBezTo>
                  <a:cubicBezTo>
                    <a:pt x="12515" y="2603"/>
                    <a:pt x="13424" y="3720"/>
                    <a:pt x="13960" y="5136"/>
                  </a:cubicBezTo>
                  <a:cubicBezTo>
                    <a:pt x="14645" y="6968"/>
                    <a:pt x="15211" y="8830"/>
                    <a:pt x="14973" y="10841"/>
                  </a:cubicBezTo>
                  <a:cubicBezTo>
                    <a:pt x="14809" y="12227"/>
                    <a:pt x="14437" y="13553"/>
                    <a:pt x="13900" y="14849"/>
                  </a:cubicBezTo>
                  <a:cubicBezTo>
                    <a:pt x="13006" y="17009"/>
                    <a:pt x="12127" y="19154"/>
                    <a:pt x="11576" y="21433"/>
                  </a:cubicBezTo>
                  <a:cubicBezTo>
                    <a:pt x="11472" y="21851"/>
                    <a:pt x="11263" y="22268"/>
                    <a:pt x="11070" y="22655"/>
                  </a:cubicBezTo>
                  <a:cubicBezTo>
                    <a:pt x="10965" y="22864"/>
                    <a:pt x="10787" y="23042"/>
                    <a:pt x="10638" y="23251"/>
                  </a:cubicBezTo>
                  <a:cubicBezTo>
                    <a:pt x="10563" y="23162"/>
                    <a:pt x="10533" y="23132"/>
                    <a:pt x="10533" y="23102"/>
                  </a:cubicBezTo>
                  <a:cubicBezTo>
                    <a:pt x="10370" y="21597"/>
                    <a:pt x="10370" y="20093"/>
                    <a:pt x="10563" y="18588"/>
                  </a:cubicBezTo>
                  <a:cubicBezTo>
                    <a:pt x="10608" y="18305"/>
                    <a:pt x="10846" y="18022"/>
                    <a:pt x="11010" y="17754"/>
                  </a:cubicBezTo>
                  <a:cubicBezTo>
                    <a:pt x="11532" y="16949"/>
                    <a:pt x="12068" y="16160"/>
                    <a:pt x="12589" y="15355"/>
                  </a:cubicBezTo>
                  <a:cubicBezTo>
                    <a:pt x="13602" y="13761"/>
                    <a:pt x="13841" y="12018"/>
                    <a:pt x="13513" y="10186"/>
                  </a:cubicBezTo>
                  <a:cubicBezTo>
                    <a:pt x="13170" y="8160"/>
                    <a:pt x="12425" y="6283"/>
                    <a:pt x="11219" y="4599"/>
                  </a:cubicBezTo>
                  <a:cubicBezTo>
                    <a:pt x="10593" y="3750"/>
                    <a:pt x="9789" y="3065"/>
                    <a:pt x="8850" y="2573"/>
                  </a:cubicBezTo>
                  <a:cubicBezTo>
                    <a:pt x="8067" y="2161"/>
                    <a:pt x="7287" y="1958"/>
                    <a:pt x="6521" y="1958"/>
                  </a:cubicBezTo>
                  <a:cubicBezTo>
                    <a:pt x="5625" y="1958"/>
                    <a:pt x="4747" y="2236"/>
                    <a:pt x="3904" y="2782"/>
                  </a:cubicBezTo>
                  <a:cubicBezTo>
                    <a:pt x="2206" y="3869"/>
                    <a:pt x="1789" y="5553"/>
                    <a:pt x="2012" y="7445"/>
                  </a:cubicBezTo>
                  <a:cubicBezTo>
                    <a:pt x="2161" y="8771"/>
                    <a:pt x="2742" y="9828"/>
                    <a:pt x="4023" y="10409"/>
                  </a:cubicBezTo>
                  <a:cubicBezTo>
                    <a:pt x="3743" y="10554"/>
                    <a:pt x="3427" y="10624"/>
                    <a:pt x="3112" y="10624"/>
                  </a:cubicBezTo>
                  <a:cubicBezTo>
                    <a:pt x="2490" y="10624"/>
                    <a:pt x="1872" y="10353"/>
                    <a:pt x="1535" y="9858"/>
                  </a:cubicBezTo>
                  <a:cubicBezTo>
                    <a:pt x="552" y="8383"/>
                    <a:pt x="269" y="6789"/>
                    <a:pt x="850" y="5121"/>
                  </a:cubicBezTo>
                  <a:cubicBezTo>
                    <a:pt x="1386" y="3586"/>
                    <a:pt x="2221" y="2245"/>
                    <a:pt x="3636" y="1307"/>
                  </a:cubicBezTo>
                  <a:cubicBezTo>
                    <a:pt x="4617" y="658"/>
                    <a:pt x="5892" y="309"/>
                    <a:pt x="7202" y="309"/>
                  </a:cubicBezTo>
                  <a:close/>
                  <a:moveTo>
                    <a:pt x="14258" y="18320"/>
                  </a:moveTo>
                  <a:cubicBezTo>
                    <a:pt x="14496" y="18990"/>
                    <a:pt x="14720" y="19616"/>
                    <a:pt x="14928" y="20271"/>
                  </a:cubicBezTo>
                  <a:cubicBezTo>
                    <a:pt x="14973" y="20406"/>
                    <a:pt x="14973" y="20644"/>
                    <a:pt x="14884" y="20718"/>
                  </a:cubicBezTo>
                  <a:cubicBezTo>
                    <a:pt x="13796" y="21612"/>
                    <a:pt x="12887" y="22670"/>
                    <a:pt x="12068" y="23802"/>
                  </a:cubicBezTo>
                  <a:cubicBezTo>
                    <a:pt x="12023" y="23862"/>
                    <a:pt x="11964" y="23892"/>
                    <a:pt x="11889" y="23981"/>
                  </a:cubicBezTo>
                  <a:cubicBezTo>
                    <a:pt x="11651" y="23266"/>
                    <a:pt x="11427" y="22640"/>
                    <a:pt x="11770" y="21895"/>
                  </a:cubicBezTo>
                  <a:cubicBezTo>
                    <a:pt x="12351" y="20659"/>
                    <a:pt x="13006" y="19512"/>
                    <a:pt x="14005" y="18558"/>
                  </a:cubicBezTo>
                  <a:cubicBezTo>
                    <a:pt x="14094" y="18469"/>
                    <a:pt x="14198" y="18379"/>
                    <a:pt x="14258" y="18320"/>
                  </a:cubicBezTo>
                  <a:close/>
                  <a:moveTo>
                    <a:pt x="15937" y="20742"/>
                  </a:moveTo>
                  <a:cubicBezTo>
                    <a:pt x="16020" y="20742"/>
                    <a:pt x="16102" y="20745"/>
                    <a:pt x="16180" y="20748"/>
                  </a:cubicBezTo>
                  <a:cubicBezTo>
                    <a:pt x="16463" y="20748"/>
                    <a:pt x="16731" y="20912"/>
                    <a:pt x="17014" y="21001"/>
                  </a:cubicBezTo>
                  <a:cubicBezTo>
                    <a:pt x="17029" y="21046"/>
                    <a:pt x="17029" y="21076"/>
                    <a:pt x="17044" y="21121"/>
                  </a:cubicBezTo>
                  <a:cubicBezTo>
                    <a:pt x="16746" y="21240"/>
                    <a:pt x="16463" y="21389"/>
                    <a:pt x="16165" y="21493"/>
                  </a:cubicBezTo>
                  <a:cubicBezTo>
                    <a:pt x="14884" y="21970"/>
                    <a:pt x="13826" y="22730"/>
                    <a:pt x="12977" y="23817"/>
                  </a:cubicBezTo>
                  <a:cubicBezTo>
                    <a:pt x="12857" y="23966"/>
                    <a:pt x="12589" y="23996"/>
                    <a:pt x="12381" y="24100"/>
                  </a:cubicBezTo>
                  <a:cubicBezTo>
                    <a:pt x="12351" y="23981"/>
                    <a:pt x="12321" y="23951"/>
                    <a:pt x="12336" y="23936"/>
                  </a:cubicBezTo>
                  <a:cubicBezTo>
                    <a:pt x="13111" y="22804"/>
                    <a:pt x="14005" y="21746"/>
                    <a:pt x="15107" y="20927"/>
                  </a:cubicBezTo>
                  <a:cubicBezTo>
                    <a:pt x="15317" y="20775"/>
                    <a:pt x="15636" y="20742"/>
                    <a:pt x="15937" y="20742"/>
                  </a:cubicBezTo>
                  <a:close/>
                  <a:moveTo>
                    <a:pt x="11308" y="23028"/>
                  </a:moveTo>
                  <a:cubicBezTo>
                    <a:pt x="11427" y="23385"/>
                    <a:pt x="11546" y="23757"/>
                    <a:pt x="11666" y="24130"/>
                  </a:cubicBezTo>
                  <a:cubicBezTo>
                    <a:pt x="11681" y="24204"/>
                    <a:pt x="11666" y="24324"/>
                    <a:pt x="11621" y="24383"/>
                  </a:cubicBezTo>
                  <a:cubicBezTo>
                    <a:pt x="11293" y="24771"/>
                    <a:pt x="10936" y="25143"/>
                    <a:pt x="10593" y="25530"/>
                  </a:cubicBezTo>
                  <a:cubicBezTo>
                    <a:pt x="10563" y="25500"/>
                    <a:pt x="10519" y="25471"/>
                    <a:pt x="10474" y="25441"/>
                  </a:cubicBezTo>
                  <a:cubicBezTo>
                    <a:pt x="10504" y="24905"/>
                    <a:pt x="10519" y="24353"/>
                    <a:pt x="10548" y="23802"/>
                  </a:cubicBezTo>
                  <a:cubicBezTo>
                    <a:pt x="10548" y="23728"/>
                    <a:pt x="10593" y="23653"/>
                    <a:pt x="10638" y="23594"/>
                  </a:cubicBezTo>
                  <a:cubicBezTo>
                    <a:pt x="10846" y="23400"/>
                    <a:pt x="11070" y="23221"/>
                    <a:pt x="11308" y="23028"/>
                  </a:cubicBezTo>
                  <a:close/>
                  <a:moveTo>
                    <a:pt x="10057" y="20346"/>
                  </a:moveTo>
                  <a:cubicBezTo>
                    <a:pt x="10072" y="22074"/>
                    <a:pt x="10087" y="23713"/>
                    <a:pt x="10087" y="25337"/>
                  </a:cubicBezTo>
                  <a:cubicBezTo>
                    <a:pt x="10087" y="25456"/>
                    <a:pt x="10012" y="25605"/>
                    <a:pt x="9938" y="25709"/>
                  </a:cubicBezTo>
                  <a:cubicBezTo>
                    <a:pt x="9595" y="26096"/>
                    <a:pt x="9237" y="26484"/>
                    <a:pt x="8895" y="26871"/>
                  </a:cubicBezTo>
                  <a:cubicBezTo>
                    <a:pt x="9029" y="25664"/>
                    <a:pt x="8865" y="24532"/>
                    <a:pt x="8552" y="23400"/>
                  </a:cubicBezTo>
                  <a:cubicBezTo>
                    <a:pt x="8522" y="23311"/>
                    <a:pt x="8492" y="23206"/>
                    <a:pt x="8537" y="23132"/>
                  </a:cubicBezTo>
                  <a:cubicBezTo>
                    <a:pt x="8969" y="22208"/>
                    <a:pt x="9282" y="21225"/>
                    <a:pt x="10057" y="20346"/>
                  </a:cubicBezTo>
                  <a:close/>
                  <a:moveTo>
                    <a:pt x="4232" y="19571"/>
                  </a:moveTo>
                  <a:cubicBezTo>
                    <a:pt x="4753" y="20569"/>
                    <a:pt x="5677" y="21076"/>
                    <a:pt x="6526" y="21687"/>
                  </a:cubicBezTo>
                  <a:cubicBezTo>
                    <a:pt x="6586" y="21731"/>
                    <a:pt x="6645" y="21791"/>
                    <a:pt x="6720" y="21836"/>
                  </a:cubicBezTo>
                  <a:cubicBezTo>
                    <a:pt x="8567" y="22819"/>
                    <a:pt x="8716" y="24532"/>
                    <a:pt x="8612" y="26335"/>
                  </a:cubicBezTo>
                  <a:cubicBezTo>
                    <a:pt x="8582" y="26707"/>
                    <a:pt x="8478" y="27065"/>
                    <a:pt x="8388" y="27512"/>
                  </a:cubicBezTo>
                  <a:cubicBezTo>
                    <a:pt x="8165" y="27273"/>
                    <a:pt x="8031" y="27109"/>
                    <a:pt x="7882" y="26960"/>
                  </a:cubicBezTo>
                  <a:cubicBezTo>
                    <a:pt x="7375" y="26469"/>
                    <a:pt x="6913" y="25888"/>
                    <a:pt x="6332" y="25500"/>
                  </a:cubicBezTo>
                  <a:cubicBezTo>
                    <a:pt x="4828" y="24458"/>
                    <a:pt x="4172" y="23013"/>
                    <a:pt x="4113" y="21240"/>
                  </a:cubicBezTo>
                  <a:cubicBezTo>
                    <a:pt x="4098" y="20689"/>
                    <a:pt x="4142" y="20137"/>
                    <a:pt x="4232" y="19571"/>
                  </a:cubicBezTo>
                  <a:close/>
                  <a:moveTo>
                    <a:pt x="12346" y="24309"/>
                  </a:moveTo>
                  <a:cubicBezTo>
                    <a:pt x="12416" y="24309"/>
                    <a:pt x="12491" y="24319"/>
                    <a:pt x="12574" y="24338"/>
                  </a:cubicBezTo>
                  <a:cubicBezTo>
                    <a:pt x="11666" y="25798"/>
                    <a:pt x="10936" y="27333"/>
                    <a:pt x="9520" y="28376"/>
                  </a:cubicBezTo>
                  <a:cubicBezTo>
                    <a:pt x="9669" y="28018"/>
                    <a:pt x="9833" y="27646"/>
                    <a:pt x="9982" y="27288"/>
                  </a:cubicBezTo>
                  <a:cubicBezTo>
                    <a:pt x="10057" y="27095"/>
                    <a:pt x="10131" y="26901"/>
                    <a:pt x="10176" y="26707"/>
                  </a:cubicBezTo>
                  <a:cubicBezTo>
                    <a:pt x="10265" y="26186"/>
                    <a:pt x="10444" y="25769"/>
                    <a:pt x="10951" y="25486"/>
                  </a:cubicBezTo>
                  <a:cubicBezTo>
                    <a:pt x="11293" y="25307"/>
                    <a:pt x="11532" y="24934"/>
                    <a:pt x="11785" y="24622"/>
                  </a:cubicBezTo>
                  <a:cubicBezTo>
                    <a:pt x="11935" y="24425"/>
                    <a:pt x="12104" y="24309"/>
                    <a:pt x="12346" y="24309"/>
                  </a:cubicBezTo>
                  <a:close/>
                  <a:moveTo>
                    <a:pt x="9982" y="26126"/>
                  </a:moveTo>
                  <a:lnTo>
                    <a:pt x="9982" y="26126"/>
                  </a:lnTo>
                  <a:cubicBezTo>
                    <a:pt x="9520" y="27735"/>
                    <a:pt x="8999" y="29195"/>
                    <a:pt x="7494" y="30059"/>
                  </a:cubicBezTo>
                  <a:lnTo>
                    <a:pt x="7494" y="30059"/>
                  </a:lnTo>
                  <a:cubicBezTo>
                    <a:pt x="8284" y="28763"/>
                    <a:pt x="8567" y="27154"/>
                    <a:pt x="9982" y="26126"/>
                  </a:cubicBezTo>
                  <a:close/>
                  <a:moveTo>
                    <a:pt x="5021" y="24592"/>
                  </a:moveTo>
                  <a:lnTo>
                    <a:pt x="5021" y="24592"/>
                  </a:lnTo>
                  <a:cubicBezTo>
                    <a:pt x="6034" y="25590"/>
                    <a:pt x="7032" y="26558"/>
                    <a:pt x="8016" y="27512"/>
                  </a:cubicBezTo>
                  <a:cubicBezTo>
                    <a:pt x="8224" y="27720"/>
                    <a:pt x="8239" y="27914"/>
                    <a:pt x="8105" y="28167"/>
                  </a:cubicBezTo>
                  <a:cubicBezTo>
                    <a:pt x="7777" y="28748"/>
                    <a:pt x="7465" y="29344"/>
                    <a:pt x="7152" y="29940"/>
                  </a:cubicBezTo>
                  <a:cubicBezTo>
                    <a:pt x="7068" y="30107"/>
                    <a:pt x="6961" y="30182"/>
                    <a:pt x="6835" y="30182"/>
                  </a:cubicBezTo>
                  <a:cubicBezTo>
                    <a:pt x="6759" y="30182"/>
                    <a:pt x="6675" y="30154"/>
                    <a:pt x="6586" y="30104"/>
                  </a:cubicBezTo>
                  <a:cubicBezTo>
                    <a:pt x="6407" y="30000"/>
                    <a:pt x="6228" y="29865"/>
                    <a:pt x="6094" y="29716"/>
                  </a:cubicBezTo>
                  <a:cubicBezTo>
                    <a:pt x="5468" y="28972"/>
                    <a:pt x="5126" y="28093"/>
                    <a:pt x="5081" y="27124"/>
                  </a:cubicBezTo>
                  <a:cubicBezTo>
                    <a:pt x="5051" y="26320"/>
                    <a:pt x="5036" y="25515"/>
                    <a:pt x="5021" y="24592"/>
                  </a:cubicBezTo>
                  <a:close/>
                  <a:moveTo>
                    <a:pt x="7279" y="0"/>
                  </a:moveTo>
                  <a:cubicBezTo>
                    <a:pt x="5911" y="0"/>
                    <a:pt x="4531" y="402"/>
                    <a:pt x="3308" y="1217"/>
                  </a:cubicBezTo>
                  <a:cubicBezTo>
                    <a:pt x="2012" y="2082"/>
                    <a:pt x="1237" y="3363"/>
                    <a:pt x="686" y="4763"/>
                  </a:cubicBezTo>
                  <a:cubicBezTo>
                    <a:pt x="1" y="6491"/>
                    <a:pt x="195" y="8145"/>
                    <a:pt x="1133" y="9724"/>
                  </a:cubicBezTo>
                  <a:cubicBezTo>
                    <a:pt x="1446" y="10231"/>
                    <a:pt x="1789" y="10797"/>
                    <a:pt x="2459" y="10797"/>
                  </a:cubicBezTo>
                  <a:cubicBezTo>
                    <a:pt x="3040" y="10797"/>
                    <a:pt x="3636" y="10677"/>
                    <a:pt x="4217" y="10588"/>
                  </a:cubicBezTo>
                  <a:cubicBezTo>
                    <a:pt x="4351" y="10558"/>
                    <a:pt x="4455" y="10409"/>
                    <a:pt x="4589" y="10335"/>
                  </a:cubicBezTo>
                  <a:cubicBezTo>
                    <a:pt x="4485" y="10201"/>
                    <a:pt x="4411" y="10067"/>
                    <a:pt x="4306" y="9977"/>
                  </a:cubicBezTo>
                  <a:cubicBezTo>
                    <a:pt x="3740" y="9471"/>
                    <a:pt x="3368" y="8890"/>
                    <a:pt x="3368" y="8085"/>
                  </a:cubicBezTo>
                  <a:cubicBezTo>
                    <a:pt x="3368" y="6998"/>
                    <a:pt x="3815" y="6134"/>
                    <a:pt x="4589" y="5419"/>
                  </a:cubicBezTo>
                  <a:cubicBezTo>
                    <a:pt x="4857" y="5180"/>
                    <a:pt x="5155" y="4972"/>
                    <a:pt x="5438" y="4748"/>
                  </a:cubicBezTo>
                  <a:cubicBezTo>
                    <a:pt x="5468" y="4763"/>
                    <a:pt x="5498" y="4793"/>
                    <a:pt x="5528" y="4808"/>
                  </a:cubicBezTo>
                  <a:cubicBezTo>
                    <a:pt x="5155" y="5508"/>
                    <a:pt x="5170" y="6253"/>
                    <a:pt x="5334" y="6983"/>
                  </a:cubicBezTo>
                  <a:cubicBezTo>
                    <a:pt x="5468" y="7549"/>
                    <a:pt x="5736" y="8041"/>
                    <a:pt x="6243" y="8353"/>
                  </a:cubicBezTo>
                  <a:cubicBezTo>
                    <a:pt x="6307" y="8393"/>
                    <a:pt x="6384" y="8408"/>
                    <a:pt x="6462" y="8408"/>
                  </a:cubicBezTo>
                  <a:cubicBezTo>
                    <a:pt x="6529" y="8408"/>
                    <a:pt x="6598" y="8397"/>
                    <a:pt x="6660" y="8383"/>
                  </a:cubicBezTo>
                  <a:cubicBezTo>
                    <a:pt x="6705" y="8368"/>
                    <a:pt x="6735" y="8160"/>
                    <a:pt x="6705" y="8070"/>
                  </a:cubicBezTo>
                  <a:cubicBezTo>
                    <a:pt x="6437" y="6938"/>
                    <a:pt x="6854" y="5955"/>
                    <a:pt x="7867" y="5419"/>
                  </a:cubicBezTo>
                  <a:cubicBezTo>
                    <a:pt x="8105" y="5299"/>
                    <a:pt x="8403" y="5285"/>
                    <a:pt x="8671" y="5210"/>
                  </a:cubicBezTo>
                  <a:lnTo>
                    <a:pt x="8671" y="5210"/>
                  </a:lnTo>
                  <a:cubicBezTo>
                    <a:pt x="8597" y="5433"/>
                    <a:pt x="8507" y="5538"/>
                    <a:pt x="8418" y="5657"/>
                  </a:cubicBezTo>
                  <a:cubicBezTo>
                    <a:pt x="7971" y="6238"/>
                    <a:pt x="7882" y="7191"/>
                    <a:pt x="8269" y="7758"/>
                  </a:cubicBezTo>
                  <a:cubicBezTo>
                    <a:pt x="8343" y="7877"/>
                    <a:pt x="8492" y="7936"/>
                    <a:pt x="8612" y="8041"/>
                  </a:cubicBezTo>
                  <a:cubicBezTo>
                    <a:pt x="8686" y="7906"/>
                    <a:pt x="8776" y="7802"/>
                    <a:pt x="8820" y="7668"/>
                  </a:cubicBezTo>
                  <a:cubicBezTo>
                    <a:pt x="8984" y="7042"/>
                    <a:pt x="9386" y="6625"/>
                    <a:pt x="10012" y="6476"/>
                  </a:cubicBezTo>
                  <a:cubicBezTo>
                    <a:pt x="10035" y="6472"/>
                    <a:pt x="10060" y="6471"/>
                    <a:pt x="10087" y="6471"/>
                  </a:cubicBezTo>
                  <a:cubicBezTo>
                    <a:pt x="10265" y="6471"/>
                    <a:pt x="10502" y="6555"/>
                    <a:pt x="10593" y="6685"/>
                  </a:cubicBezTo>
                  <a:cubicBezTo>
                    <a:pt x="11025" y="7251"/>
                    <a:pt x="11442" y="7832"/>
                    <a:pt x="11770" y="8473"/>
                  </a:cubicBezTo>
                  <a:cubicBezTo>
                    <a:pt x="12813" y="10543"/>
                    <a:pt x="12798" y="12674"/>
                    <a:pt x="11919" y="14804"/>
                  </a:cubicBezTo>
                  <a:cubicBezTo>
                    <a:pt x="11591" y="15594"/>
                    <a:pt x="11129" y="16294"/>
                    <a:pt x="10384" y="16830"/>
                  </a:cubicBezTo>
                  <a:cubicBezTo>
                    <a:pt x="10191" y="16249"/>
                    <a:pt x="10057" y="15698"/>
                    <a:pt x="9863" y="15176"/>
                  </a:cubicBezTo>
                  <a:cubicBezTo>
                    <a:pt x="9237" y="13538"/>
                    <a:pt x="8165" y="12227"/>
                    <a:pt x="6884" y="11065"/>
                  </a:cubicBezTo>
                  <a:cubicBezTo>
                    <a:pt x="6690" y="10886"/>
                    <a:pt x="6407" y="10797"/>
                    <a:pt x="6168" y="10677"/>
                  </a:cubicBezTo>
                  <a:cubicBezTo>
                    <a:pt x="6094" y="10946"/>
                    <a:pt x="5945" y="11214"/>
                    <a:pt x="5945" y="11482"/>
                  </a:cubicBezTo>
                  <a:cubicBezTo>
                    <a:pt x="5930" y="12495"/>
                    <a:pt x="5796" y="13463"/>
                    <a:pt x="5364" y="14387"/>
                  </a:cubicBezTo>
                  <a:cubicBezTo>
                    <a:pt x="5066" y="15042"/>
                    <a:pt x="4783" y="15698"/>
                    <a:pt x="4560" y="16368"/>
                  </a:cubicBezTo>
                  <a:cubicBezTo>
                    <a:pt x="3770" y="18618"/>
                    <a:pt x="3383" y="20897"/>
                    <a:pt x="4083" y="23221"/>
                  </a:cubicBezTo>
                  <a:cubicBezTo>
                    <a:pt x="4485" y="24532"/>
                    <a:pt x="4798" y="25828"/>
                    <a:pt x="4768" y="27214"/>
                  </a:cubicBezTo>
                  <a:cubicBezTo>
                    <a:pt x="4738" y="28271"/>
                    <a:pt x="5200" y="29210"/>
                    <a:pt x="5885" y="30014"/>
                  </a:cubicBezTo>
                  <a:cubicBezTo>
                    <a:pt x="6201" y="30379"/>
                    <a:pt x="6601" y="30567"/>
                    <a:pt x="7008" y="30567"/>
                  </a:cubicBezTo>
                  <a:cubicBezTo>
                    <a:pt x="7349" y="30567"/>
                    <a:pt x="7695" y="30435"/>
                    <a:pt x="8001" y="30163"/>
                  </a:cubicBezTo>
                  <a:cubicBezTo>
                    <a:pt x="8418" y="29806"/>
                    <a:pt x="8761" y="29359"/>
                    <a:pt x="9148" y="28942"/>
                  </a:cubicBezTo>
                  <a:cubicBezTo>
                    <a:pt x="9208" y="28867"/>
                    <a:pt x="9252" y="28748"/>
                    <a:pt x="9312" y="28733"/>
                  </a:cubicBezTo>
                  <a:cubicBezTo>
                    <a:pt x="10087" y="28584"/>
                    <a:pt x="10474" y="27944"/>
                    <a:pt x="10891" y="27407"/>
                  </a:cubicBezTo>
                  <a:cubicBezTo>
                    <a:pt x="11487" y="26633"/>
                    <a:pt x="11993" y="25784"/>
                    <a:pt x="12530" y="24964"/>
                  </a:cubicBezTo>
                  <a:cubicBezTo>
                    <a:pt x="13483" y="23489"/>
                    <a:pt x="14660" y="22327"/>
                    <a:pt x="16343" y="21687"/>
                  </a:cubicBezTo>
                  <a:cubicBezTo>
                    <a:pt x="17133" y="21389"/>
                    <a:pt x="17893" y="20972"/>
                    <a:pt x="18608" y="20525"/>
                  </a:cubicBezTo>
                  <a:cubicBezTo>
                    <a:pt x="21409" y="18767"/>
                    <a:pt x="22869" y="16249"/>
                    <a:pt x="22675" y="12882"/>
                  </a:cubicBezTo>
                  <a:cubicBezTo>
                    <a:pt x="22660" y="12644"/>
                    <a:pt x="22481" y="12420"/>
                    <a:pt x="22392" y="12197"/>
                  </a:cubicBezTo>
                  <a:cubicBezTo>
                    <a:pt x="22213" y="12346"/>
                    <a:pt x="21990" y="12480"/>
                    <a:pt x="21856" y="12674"/>
                  </a:cubicBezTo>
                  <a:cubicBezTo>
                    <a:pt x="21036" y="13880"/>
                    <a:pt x="20068" y="14938"/>
                    <a:pt x="18712" y="15564"/>
                  </a:cubicBezTo>
                  <a:cubicBezTo>
                    <a:pt x="17893" y="15951"/>
                    <a:pt x="17088" y="16339"/>
                    <a:pt x="16254" y="16681"/>
                  </a:cubicBezTo>
                  <a:cubicBezTo>
                    <a:pt x="14600" y="17366"/>
                    <a:pt x="13334" y="18499"/>
                    <a:pt x="12381" y="19988"/>
                  </a:cubicBezTo>
                  <a:cubicBezTo>
                    <a:pt x="12321" y="20108"/>
                    <a:pt x="12247" y="20197"/>
                    <a:pt x="12172" y="20301"/>
                  </a:cubicBezTo>
                  <a:cubicBezTo>
                    <a:pt x="12157" y="20152"/>
                    <a:pt x="12172" y="20033"/>
                    <a:pt x="12217" y="19914"/>
                  </a:cubicBezTo>
                  <a:cubicBezTo>
                    <a:pt x="12857" y="18245"/>
                    <a:pt x="13513" y="16562"/>
                    <a:pt x="14168" y="14908"/>
                  </a:cubicBezTo>
                  <a:cubicBezTo>
                    <a:pt x="15003" y="12763"/>
                    <a:pt x="15599" y="10573"/>
                    <a:pt x="15167" y="8249"/>
                  </a:cubicBezTo>
                  <a:cubicBezTo>
                    <a:pt x="15077" y="7787"/>
                    <a:pt x="14958" y="7355"/>
                    <a:pt x="14884" y="6893"/>
                  </a:cubicBezTo>
                  <a:cubicBezTo>
                    <a:pt x="14749" y="5925"/>
                    <a:pt x="14928" y="5031"/>
                    <a:pt x="15673" y="4346"/>
                  </a:cubicBezTo>
                  <a:cubicBezTo>
                    <a:pt x="16090" y="3959"/>
                    <a:pt x="16567" y="3661"/>
                    <a:pt x="17044" y="3363"/>
                  </a:cubicBezTo>
                  <a:cubicBezTo>
                    <a:pt x="17357" y="3173"/>
                    <a:pt x="17684" y="3088"/>
                    <a:pt x="18017" y="3088"/>
                  </a:cubicBezTo>
                  <a:cubicBezTo>
                    <a:pt x="18286" y="3088"/>
                    <a:pt x="18558" y="3144"/>
                    <a:pt x="18831" y="3244"/>
                  </a:cubicBezTo>
                  <a:cubicBezTo>
                    <a:pt x="20202" y="3750"/>
                    <a:pt x="20992" y="5448"/>
                    <a:pt x="20619" y="7042"/>
                  </a:cubicBezTo>
                  <a:cubicBezTo>
                    <a:pt x="20470" y="7659"/>
                    <a:pt x="20185" y="7965"/>
                    <a:pt x="19741" y="7965"/>
                  </a:cubicBezTo>
                  <a:cubicBezTo>
                    <a:pt x="19563" y="7965"/>
                    <a:pt x="19360" y="7915"/>
                    <a:pt x="19129" y="7817"/>
                  </a:cubicBezTo>
                  <a:cubicBezTo>
                    <a:pt x="18936" y="7743"/>
                    <a:pt x="18742" y="7653"/>
                    <a:pt x="18474" y="7549"/>
                  </a:cubicBezTo>
                  <a:lnTo>
                    <a:pt x="18474" y="7549"/>
                  </a:lnTo>
                  <a:cubicBezTo>
                    <a:pt x="18578" y="8115"/>
                    <a:pt x="18712" y="8562"/>
                    <a:pt x="19129" y="8875"/>
                  </a:cubicBezTo>
                  <a:cubicBezTo>
                    <a:pt x="19538" y="9186"/>
                    <a:pt x="20014" y="9330"/>
                    <a:pt x="20490" y="9330"/>
                  </a:cubicBezTo>
                  <a:cubicBezTo>
                    <a:pt x="21540" y="9330"/>
                    <a:pt x="22586" y="8624"/>
                    <a:pt x="22884" y="7445"/>
                  </a:cubicBezTo>
                  <a:cubicBezTo>
                    <a:pt x="23360" y="5553"/>
                    <a:pt x="22973" y="3810"/>
                    <a:pt x="21543" y="2424"/>
                  </a:cubicBezTo>
                  <a:cubicBezTo>
                    <a:pt x="20648" y="1548"/>
                    <a:pt x="19480" y="1129"/>
                    <a:pt x="18321" y="1129"/>
                  </a:cubicBezTo>
                  <a:cubicBezTo>
                    <a:pt x="16801" y="1129"/>
                    <a:pt x="15297" y="1852"/>
                    <a:pt x="14451" y="3214"/>
                  </a:cubicBezTo>
                  <a:cubicBezTo>
                    <a:pt x="14243" y="3542"/>
                    <a:pt x="14124" y="3929"/>
                    <a:pt x="14005" y="4212"/>
                  </a:cubicBezTo>
                  <a:cubicBezTo>
                    <a:pt x="13424" y="3497"/>
                    <a:pt x="12872" y="2692"/>
                    <a:pt x="12187" y="2022"/>
                  </a:cubicBezTo>
                  <a:cubicBezTo>
                    <a:pt x="10822" y="682"/>
                    <a:pt x="9061" y="0"/>
                    <a:pt x="727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94" name="Google Shape;594;p4"/>
          <p:cNvGrpSpPr/>
          <p:nvPr/>
        </p:nvGrpSpPr>
        <p:grpSpPr>
          <a:xfrm>
            <a:off x="7987943" y="4640288"/>
            <a:ext cx="503316" cy="496209"/>
            <a:chOff x="1942525" y="2262100"/>
            <a:chExt cx="486625" cy="479800"/>
          </a:xfrm>
        </p:grpSpPr>
        <p:sp>
          <p:nvSpPr>
            <p:cNvPr id="595" name="Google Shape;595;p4"/>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 name="Google Shape;596;p4"/>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 name="Google Shape;597;p4"/>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 name="Google Shape;598;p4"/>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 name="Google Shape;599;p4"/>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 name="Google Shape;600;p4"/>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 name="Google Shape;601;p4"/>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 name="Google Shape;602;p4"/>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 name="Google Shape;603;p4"/>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 name="Google Shape;604;p4"/>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 name="Google Shape;605;p4"/>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 name="Google Shape;606;p4"/>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 name="Google Shape;607;p4"/>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 name="Google Shape;608;p4"/>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 name="Google Shape;609;p4"/>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 name="Google Shape;610;p4"/>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 name="Google Shape;611;p4"/>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 name="Google Shape;612;p4"/>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 name="Google Shape;613;p4"/>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matchingName="Title and two columns" type="twoColTx">
  <p:cSld name="TITLE_AND_TWO_COLUMNS">
    <p:spTree>
      <p:nvGrpSpPr>
        <p:cNvPr id="1" name="Shape 614"/>
        <p:cNvGrpSpPr/>
        <p:nvPr/>
      </p:nvGrpSpPr>
      <p:grpSpPr>
        <a:xfrm>
          <a:off x="0" y="0"/>
          <a:ext cx="0" cy="0"/>
          <a:chOff x="0" y="0"/>
          <a:chExt cx="0" cy="0"/>
        </a:xfrm>
      </p:grpSpPr>
      <p:sp>
        <p:nvSpPr>
          <p:cNvPr id="615" name="Google Shape;615;p5"/>
          <p:cNvSpPr txBox="1">
            <a:spLocks noGrp="1"/>
          </p:cNvSpPr>
          <p:nvPr>
            <p:ph type="subTitle" idx="1"/>
          </p:nvPr>
        </p:nvSpPr>
        <p:spPr>
          <a:xfrm>
            <a:off x="1065975" y="2224250"/>
            <a:ext cx="3124800" cy="1869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616" name="Google Shape;616;p5"/>
          <p:cNvSpPr txBox="1">
            <a:spLocks noGrp="1"/>
          </p:cNvSpPr>
          <p:nvPr>
            <p:ph type="subTitle" idx="2"/>
          </p:nvPr>
        </p:nvSpPr>
        <p:spPr>
          <a:xfrm>
            <a:off x="4953225" y="2224259"/>
            <a:ext cx="3124800" cy="1869900"/>
          </a:xfrm>
          <a:prstGeom prst="rect">
            <a:avLst/>
          </a:prstGeom>
        </p:spPr>
        <p:txBody>
          <a:bodyPr spcFirstLastPara="1" wrap="square" lIns="91425" tIns="91425" rIns="91425" bIns="91425" anchor="t" anchorCtr="0">
            <a:noAutofit/>
          </a:bodyPr>
          <a:lstStyle>
            <a:lvl1pPr lvl="0" algn="ctr" rtl="0">
              <a:lnSpc>
                <a:spcPct val="115000"/>
              </a:lnSpc>
              <a:spcBef>
                <a:spcPts val="0"/>
              </a:spcBef>
              <a:spcAft>
                <a:spcPts val="0"/>
              </a:spcAft>
              <a:buNone/>
              <a:defRPr sz="1400"/>
            </a:lvl1pPr>
            <a:lvl2pPr lvl="1" algn="ctr" rtl="0">
              <a:lnSpc>
                <a:spcPct val="115000"/>
              </a:lnSpc>
              <a:spcBef>
                <a:spcPts val="0"/>
              </a:spcBef>
              <a:spcAft>
                <a:spcPts val="0"/>
              </a:spcAft>
              <a:buNone/>
              <a:defRPr sz="1400"/>
            </a:lvl2pPr>
            <a:lvl3pPr lvl="2" algn="ctr" rtl="0">
              <a:lnSpc>
                <a:spcPct val="115000"/>
              </a:lnSpc>
              <a:spcBef>
                <a:spcPts val="0"/>
              </a:spcBef>
              <a:spcAft>
                <a:spcPts val="0"/>
              </a:spcAft>
              <a:buNone/>
              <a:defRPr sz="1400"/>
            </a:lvl3pPr>
            <a:lvl4pPr lvl="3" algn="ctr" rtl="0">
              <a:lnSpc>
                <a:spcPct val="115000"/>
              </a:lnSpc>
              <a:spcBef>
                <a:spcPts val="0"/>
              </a:spcBef>
              <a:spcAft>
                <a:spcPts val="0"/>
              </a:spcAft>
              <a:buNone/>
              <a:defRPr sz="1400"/>
            </a:lvl4pPr>
            <a:lvl5pPr lvl="4" algn="ctr" rtl="0">
              <a:lnSpc>
                <a:spcPct val="115000"/>
              </a:lnSpc>
              <a:spcBef>
                <a:spcPts val="0"/>
              </a:spcBef>
              <a:spcAft>
                <a:spcPts val="0"/>
              </a:spcAft>
              <a:buNone/>
              <a:defRPr sz="1400"/>
            </a:lvl5pPr>
            <a:lvl6pPr lvl="5" algn="ctr" rtl="0">
              <a:lnSpc>
                <a:spcPct val="115000"/>
              </a:lnSpc>
              <a:spcBef>
                <a:spcPts val="0"/>
              </a:spcBef>
              <a:spcAft>
                <a:spcPts val="0"/>
              </a:spcAft>
              <a:buNone/>
              <a:defRPr sz="1400"/>
            </a:lvl6pPr>
            <a:lvl7pPr lvl="6" algn="ctr" rtl="0">
              <a:lnSpc>
                <a:spcPct val="115000"/>
              </a:lnSpc>
              <a:spcBef>
                <a:spcPts val="0"/>
              </a:spcBef>
              <a:spcAft>
                <a:spcPts val="0"/>
              </a:spcAft>
              <a:buNone/>
              <a:defRPr sz="1400"/>
            </a:lvl7pPr>
            <a:lvl8pPr lvl="7" algn="ctr" rtl="0">
              <a:lnSpc>
                <a:spcPct val="115000"/>
              </a:lnSpc>
              <a:spcBef>
                <a:spcPts val="0"/>
              </a:spcBef>
              <a:spcAft>
                <a:spcPts val="0"/>
              </a:spcAft>
              <a:buNone/>
              <a:defRPr sz="1400"/>
            </a:lvl8pPr>
            <a:lvl9pPr lvl="8" algn="ctr" rtl="0">
              <a:lnSpc>
                <a:spcPct val="115000"/>
              </a:lnSpc>
              <a:spcBef>
                <a:spcPts val="0"/>
              </a:spcBef>
              <a:spcAft>
                <a:spcPts val="0"/>
              </a:spcAft>
              <a:buNone/>
              <a:defRPr sz="1400"/>
            </a:lvl9pPr>
          </a:lstStyle>
          <a:p>
            <a:endParaRPr/>
          </a:p>
        </p:txBody>
      </p:sp>
      <p:sp>
        <p:nvSpPr>
          <p:cNvPr id="617" name="Google Shape;617;p5"/>
          <p:cNvSpPr txBox="1">
            <a:spLocks noGrp="1"/>
          </p:cNvSpPr>
          <p:nvPr>
            <p:ph type="title"/>
          </p:nvPr>
        </p:nvSpPr>
        <p:spPr>
          <a:xfrm>
            <a:off x="1065975" y="1778300"/>
            <a:ext cx="3124800" cy="445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dk2"/>
              </a:buClr>
              <a:buSzPts val="3200"/>
              <a:buFont typeface="Fredoka One"/>
              <a:buNone/>
              <a:defRPr sz="1800">
                <a:solidFill>
                  <a:schemeClr val="lt2"/>
                </a:solidFill>
              </a:defRPr>
            </a:lvl1pPr>
            <a:lvl2pPr lvl="1"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sp>
        <p:nvSpPr>
          <p:cNvPr id="618" name="Google Shape;618;p5"/>
          <p:cNvSpPr txBox="1">
            <a:spLocks noGrp="1"/>
          </p:cNvSpPr>
          <p:nvPr>
            <p:ph type="title" idx="3"/>
          </p:nvPr>
        </p:nvSpPr>
        <p:spPr>
          <a:xfrm>
            <a:off x="4953226" y="1778300"/>
            <a:ext cx="3124800" cy="445800"/>
          </a:xfrm>
          <a:prstGeom prst="rect">
            <a:avLst/>
          </a:prstGeom>
          <a:noFill/>
        </p:spPr>
        <p:txBody>
          <a:bodyPr spcFirstLastPara="1" wrap="square" lIns="91425" tIns="91425" rIns="91425" bIns="91425" anchor="b" anchorCtr="0">
            <a:noAutofit/>
          </a:bodyPr>
          <a:lstStyle>
            <a:lvl1pPr lvl="0" algn="ctr" rtl="0">
              <a:spcBef>
                <a:spcPts val="0"/>
              </a:spcBef>
              <a:spcAft>
                <a:spcPts val="0"/>
              </a:spcAft>
              <a:buClr>
                <a:schemeClr val="dk2"/>
              </a:buClr>
              <a:buSzPts val="3200"/>
              <a:buFont typeface="Fredoka One"/>
              <a:buNone/>
              <a:defRPr sz="1800">
                <a:solidFill>
                  <a:schemeClr val="lt2"/>
                </a:solidFill>
              </a:defRPr>
            </a:lvl1pPr>
            <a:lvl2pPr lvl="1"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2pPr>
            <a:lvl3pPr lvl="2"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3pPr>
            <a:lvl4pPr lvl="3"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4pPr>
            <a:lvl5pPr lvl="4"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5pPr>
            <a:lvl6pPr lvl="5"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6pPr>
            <a:lvl7pPr lvl="6"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7pPr>
            <a:lvl8pPr lvl="7"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8pPr>
            <a:lvl9pPr lvl="8" rtl="0">
              <a:spcBef>
                <a:spcPts val="0"/>
              </a:spcBef>
              <a:spcAft>
                <a:spcPts val="0"/>
              </a:spcAft>
              <a:buClr>
                <a:schemeClr val="dk1"/>
              </a:buClr>
              <a:buSzPts val="3600"/>
              <a:buFont typeface="Fredoka One"/>
              <a:buNone/>
              <a:defRPr sz="3600">
                <a:solidFill>
                  <a:schemeClr val="dk1"/>
                </a:solidFill>
                <a:latin typeface="Fredoka One"/>
                <a:ea typeface="Fredoka One"/>
                <a:cs typeface="Fredoka One"/>
                <a:sym typeface="Fredoka One"/>
              </a:defRPr>
            </a:lvl9pPr>
          </a:lstStyle>
          <a:p>
            <a:endParaRPr/>
          </a:p>
        </p:txBody>
      </p:sp>
      <p:sp>
        <p:nvSpPr>
          <p:cNvPr id="619" name="Google Shape;619;p5"/>
          <p:cNvSpPr txBox="1">
            <a:spLocks noGrp="1"/>
          </p:cNvSpPr>
          <p:nvPr>
            <p:ph type="title" idx="4"/>
          </p:nvPr>
        </p:nvSpPr>
        <p:spPr>
          <a:xfrm>
            <a:off x="713225" y="539500"/>
            <a:ext cx="7717500" cy="600600"/>
          </a:xfrm>
          <a:prstGeom prst="rect">
            <a:avLst/>
          </a:prstGeom>
        </p:spPr>
        <p:txBody>
          <a:bodyPr spcFirstLastPara="1" wrap="square" lIns="91425" tIns="91425" rIns="91425" bIns="91425" anchor="t" anchorCtr="0">
            <a:noAutofit/>
          </a:bodyPr>
          <a:lstStyle>
            <a:lvl1pPr lvl="0" algn="ctr" rtl="0">
              <a:spcBef>
                <a:spcPts val="0"/>
              </a:spcBef>
              <a:spcAft>
                <a:spcPts val="0"/>
              </a:spcAft>
              <a:buSzPts val="2800"/>
              <a:buNone/>
              <a:defRPr/>
            </a:lvl1pPr>
            <a:lvl2pPr lvl="1" rtl="0">
              <a:spcBef>
                <a:spcPts val="0"/>
              </a:spcBef>
              <a:spcAft>
                <a:spcPts val="0"/>
              </a:spcAft>
              <a:buSzPts val="2800"/>
              <a:buNone/>
              <a:defRPr/>
            </a:lvl2pPr>
            <a:lvl3pPr lvl="2" rtl="0">
              <a:spcBef>
                <a:spcPts val="0"/>
              </a:spcBef>
              <a:spcAft>
                <a:spcPts val="0"/>
              </a:spcAft>
              <a:buSzPts val="2800"/>
              <a:buNone/>
              <a:defRPr/>
            </a:lvl3pPr>
            <a:lvl4pPr lvl="3" rtl="0">
              <a:spcBef>
                <a:spcPts val="0"/>
              </a:spcBef>
              <a:spcAft>
                <a:spcPts val="0"/>
              </a:spcAft>
              <a:buSzPts val="2800"/>
              <a:buNone/>
              <a:defRPr/>
            </a:lvl4pPr>
            <a:lvl5pPr lvl="4" rtl="0">
              <a:spcBef>
                <a:spcPts val="0"/>
              </a:spcBef>
              <a:spcAft>
                <a:spcPts val="0"/>
              </a:spcAft>
              <a:buSzPts val="2800"/>
              <a:buNone/>
              <a:defRPr/>
            </a:lvl5pPr>
            <a:lvl6pPr lvl="5" rtl="0">
              <a:spcBef>
                <a:spcPts val="0"/>
              </a:spcBef>
              <a:spcAft>
                <a:spcPts val="0"/>
              </a:spcAft>
              <a:buSzPts val="2800"/>
              <a:buNone/>
              <a:defRPr/>
            </a:lvl6pPr>
            <a:lvl7pPr lvl="6" rtl="0">
              <a:spcBef>
                <a:spcPts val="0"/>
              </a:spcBef>
              <a:spcAft>
                <a:spcPts val="0"/>
              </a:spcAft>
              <a:buSzPts val="2800"/>
              <a:buNone/>
              <a:defRPr/>
            </a:lvl7pPr>
            <a:lvl8pPr lvl="7" rtl="0">
              <a:spcBef>
                <a:spcPts val="0"/>
              </a:spcBef>
              <a:spcAft>
                <a:spcPts val="0"/>
              </a:spcAft>
              <a:buSzPts val="2800"/>
              <a:buNone/>
              <a:defRPr/>
            </a:lvl8pPr>
            <a:lvl9pPr lvl="8" rtl="0">
              <a:spcBef>
                <a:spcPts val="0"/>
              </a:spcBef>
              <a:spcAft>
                <a:spcPts val="0"/>
              </a:spcAft>
              <a:buSzPts val="2800"/>
              <a:buNone/>
              <a:defRPr/>
            </a:lvl9pPr>
          </a:lstStyle>
          <a:p>
            <a:endParaRPr/>
          </a:p>
        </p:txBody>
      </p:sp>
      <p:grpSp>
        <p:nvGrpSpPr>
          <p:cNvPr id="620" name="Google Shape;620;p5"/>
          <p:cNvGrpSpPr/>
          <p:nvPr/>
        </p:nvGrpSpPr>
        <p:grpSpPr>
          <a:xfrm>
            <a:off x="322600" y="233554"/>
            <a:ext cx="8489357" cy="4737672"/>
            <a:chOff x="322600" y="233554"/>
            <a:chExt cx="8489357" cy="4737672"/>
          </a:xfrm>
        </p:grpSpPr>
        <p:sp>
          <p:nvSpPr>
            <p:cNvPr id="621" name="Google Shape;621;p5"/>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 name="Google Shape;622;p5"/>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23" name="Google Shape;623;p5"/>
          <p:cNvGrpSpPr/>
          <p:nvPr/>
        </p:nvGrpSpPr>
        <p:grpSpPr>
          <a:xfrm rot="9089223" flipH="1">
            <a:off x="7280368" y="4332306"/>
            <a:ext cx="1615841" cy="732055"/>
            <a:chOff x="2073975" y="3859075"/>
            <a:chExt cx="1340750" cy="607425"/>
          </a:xfrm>
        </p:grpSpPr>
        <p:sp>
          <p:nvSpPr>
            <p:cNvPr id="624" name="Google Shape;624;p5"/>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 name="Google Shape;625;p5"/>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 name="Google Shape;626;p5"/>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 name="Google Shape;627;p5"/>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 name="Google Shape;628;p5"/>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9" name="Google Shape;629;p5"/>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 name="Google Shape;630;p5"/>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 name="Google Shape;631;p5"/>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 name="Google Shape;632;p5"/>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 name="Google Shape;633;p5"/>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 name="Google Shape;634;p5"/>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 name="Google Shape;635;p5"/>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 name="Google Shape;636;p5"/>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 name="Google Shape;637;p5"/>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 name="Google Shape;638;p5"/>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9" name="Google Shape;639;p5"/>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0" name="Google Shape;640;p5"/>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1" name="Google Shape;641;p5"/>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2" name="Google Shape;642;p5"/>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3" name="Google Shape;643;p5"/>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4" name="Google Shape;644;p5"/>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5" name="Google Shape;645;p5"/>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6" name="Google Shape;646;p5"/>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7" name="Google Shape;647;p5"/>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8" name="Google Shape;648;p5"/>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49" name="Google Shape;649;p5"/>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0" name="Google Shape;650;p5"/>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1" name="Google Shape;651;p5"/>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2" name="Google Shape;652;p5"/>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 name="Google Shape;653;p5"/>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 name="Google Shape;654;p5"/>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 name="Google Shape;655;p5"/>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 name="Google Shape;656;p5"/>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 name="Google Shape;657;p5"/>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 name="Google Shape;658;p5"/>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 name="Google Shape;659;p5"/>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 name="Google Shape;660;p5"/>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 name="Google Shape;661;p5"/>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 name="Google Shape;662;p5"/>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 name="Google Shape;663;p5"/>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 name="Google Shape;664;p5"/>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 name="Google Shape;665;p5"/>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6" name="Google Shape;666;p5"/>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7" name="Google Shape;667;p5"/>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8" name="Google Shape;668;p5"/>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9" name="Google Shape;669;p5"/>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0" name="Google Shape;670;p5"/>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1" name="Google Shape;671;p5"/>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2" name="Google Shape;672;p5"/>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3" name="Google Shape;673;p5"/>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4" name="Google Shape;674;p5"/>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5" name="Google Shape;675;p5"/>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6" name="Google Shape;676;p5"/>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7" name="Google Shape;677;p5"/>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8" name="Google Shape;678;p5"/>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79" name="Google Shape;679;p5"/>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0" name="Google Shape;680;p5"/>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1" name="Google Shape;681;p5"/>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2" name="Google Shape;682;p5"/>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3" name="Google Shape;683;p5"/>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4" name="Google Shape;684;p5"/>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5" name="Google Shape;685;p5"/>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6" name="Google Shape;686;p5"/>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7" name="Google Shape;687;p5"/>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8" name="Google Shape;688;p5"/>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89" name="Google Shape;689;p5"/>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0" name="Google Shape;690;p5"/>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1" name="Google Shape;691;p5"/>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2" name="Google Shape;692;p5"/>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3" name="Google Shape;693;p5"/>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4" name="Google Shape;694;p5"/>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5" name="Google Shape;695;p5"/>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6" name="Google Shape;696;p5"/>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7" name="Google Shape;697;p5"/>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8" name="Google Shape;698;p5"/>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99" name="Google Shape;699;p5"/>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0" name="Google Shape;700;p5"/>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1" name="Google Shape;701;p5"/>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2" name="Google Shape;702;p5"/>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3" name="Google Shape;703;p5"/>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4" name="Google Shape;704;p5"/>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05" name="Google Shape;705;p5"/>
          <p:cNvGrpSpPr/>
          <p:nvPr/>
        </p:nvGrpSpPr>
        <p:grpSpPr>
          <a:xfrm>
            <a:off x="176450" y="496575"/>
            <a:ext cx="679250" cy="686450"/>
            <a:chOff x="471175" y="2655325"/>
            <a:chExt cx="679250" cy="686450"/>
          </a:xfrm>
        </p:grpSpPr>
        <p:sp>
          <p:nvSpPr>
            <p:cNvPr id="706" name="Google Shape;706;p5"/>
            <p:cNvSpPr/>
            <p:nvPr/>
          </p:nvSpPr>
          <p:spPr>
            <a:xfrm>
              <a:off x="838400" y="2727125"/>
              <a:ext cx="271725" cy="236950"/>
            </a:xfrm>
            <a:custGeom>
              <a:avLst/>
              <a:gdLst/>
              <a:ahLst/>
              <a:cxnLst/>
              <a:rect l="l" t="t" r="r" b="b"/>
              <a:pathLst>
                <a:path w="10869" h="9478" extrusionOk="0">
                  <a:moveTo>
                    <a:pt x="5556" y="412"/>
                  </a:moveTo>
                  <a:cubicBezTo>
                    <a:pt x="5670" y="412"/>
                    <a:pt x="5771" y="430"/>
                    <a:pt x="5850" y="471"/>
                  </a:cubicBezTo>
                  <a:cubicBezTo>
                    <a:pt x="5235" y="720"/>
                    <a:pt x="4604" y="969"/>
                    <a:pt x="3972" y="1219"/>
                  </a:cubicBezTo>
                  <a:cubicBezTo>
                    <a:pt x="4042" y="885"/>
                    <a:pt x="4972" y="412"/>
                    <a:pt x="5556" y="412"/>
                  </a:cubicBezTo>
                  <a:close/>
                  <a:moveTo>
                    <a:pt x="3357" y="1667"/>
                  </a:moveTo>
                  <a:cubicBezTo>
                    <a:pt x="3363" y="1667"/>
                    <a:pt x="3369" y="1667"/>
                    <a:pt x="3374" y="1667"/>
                  </a:cubicBezTo>
                  <a:cubicBezTo>
                    <a:pt x="2427" y="2365"/>
                    <a:pt x="1796" y="3296"/>
                    <a:pt x="1347" y="4426"/>
                  </a:cubicBezTo>
                  <a:cubicBezTo>
                    <a:pt x="1100" y="3750"/>
                    <a:pt x="2619" y="1667"/>
                    <a:pt x="3357" y="1667"/>
                  </a:cubicBezTo>
                  <a:close/>
                  <a:moveTo>
                    <a:pt x="6951" y="0"/>
                  </a:moveTo>
                  <a:cubicBezTo>
                    <a:pt x="5064" y="0"/>
                    <a:pt x="3149" y="883"/>
                    <a:pt x="2145" y="2066"/>
                  </a:cubicBezTo>
                  <a:cubicBezTo>
                    <a:pt x="1081" y="3346"/>
                    <a:pt x="516" y="4808"/>
                    <a:pt x="300" y="6436"/>
                  </a:cubicBezTo>
                  <a:cubicBezTo>
                    <a:pt x="234" y="6985"/>
                    <a:pt x="200" y="7533"/>
                    <a:pt x="134" y="8148"/>
                  </a:cubicBezTo>
                  <a:cubicBezTo>
                    <a:pt x="250" y="8065"/>
                    <a:pt x="283" y="8048"/>
                    <a:pt x="300" y="8032"/>
                  </a:cubicBezTo>
                  <a:cubicBezTo>
                    <a:pt x="882" y="6968"/>
                    <a:pt x="1629" y="6021"/>
                    <a:pt x="2510" y="5173"/>
                  </a:cubicBezTo>
                  <a:cubicBezTo>
                    <a:pt x="2759" y="4924"/>
                    <a:pt x="2859" y="4592"/>
                    <a:pt x="2842" y="4243"/>
                  </a:cubicBezTo>
                  <a:cubicBezTo>
                    <a:pt x="2842" y="4077"/>
                    <a:pt x="2809" y="3911"/>
                    <a:pt x="2793" y="3744"/>
                  </a:cubicBezTo>
                  <a:cubicBezTo>
                    <a:pt x="2776" y="3346"/>
                    <a:pt x="3009" y="3046"/>
                    <a:pt x="3308" y="3030"/>
                  </a:cubicBezTo>
                  <a:cubicBezTo>
                    <a:pt x="3574" y="3030"/>
                    <a:pt x="3823" y="3312"/>
                    <a:pt x="3823" y="3695"/>
                  </a:cubicBezTo>
                  <a:cubicBezTo>
                    <a:pt x="3823" y="3827"/>
                    <a:pt x="3823" y="3977"/>
                    <a:pt x="3756" y="4077"/>
                  </a:cubicBezTo>
                  <a:cubicBezTo>
                    <a:pt x="3590" y="4359"/>
                    <a:pt x="3441" y="4675"/>
                    <a:pt x="3191" y="4891"/>
                  </a:cubicBezTo>
                  <a:cubicBezTo>
                    <a:pt x="2178" y="5805"/>
                    <a:pt x="1314" y="6819"/>
                    <a:pt x="599" y="7982"/>
                  </a:cubicBezTo>
                  <a:cubicBezTo>
                    <a:pt x="366" y="8364"/>
                    <a:pt x="200" y="8779"/>
                    <a:pt x="1" y="9178"/>
                  </a:cubicBezTo>
                  <a:cubicBezTo>
                    <a:pt x="121" y="9248"/>
                    <a:pt x="220" y="9281"/>
                    <a:pt x="305" y="9281"/>
                  </a:cubicBezTo>
                  <a:cubicBezTo>
                    <a:pt x="443" y="9281"/>
                    <a:pt x="546" y="9193"/>
                    <a:pt x="649" y="9029"/>
                  </a:cubicBezTo>
                  <a:cubicBezTo>
                    <a:pt x="832" y="8730"/>
                    <a:pt x="1064" y="8430"/>
                    <a:pt x="1314" y="8165"/>
                  </a:cubicBezTo>
                  <a:cubicBezTo>
                    <a:pt x="1978" y="7433"/>
                    <a:pt x="2809" y="6935"/>
                    <a:pt x="3640" y="6420"/>
                  </a:cubicBezTo>
                  <a:cubicBezTo>
                    <a:pt x="4288" y="6021"/>
                    <a:pt x="4803" y="5522"/>
                    <a:pt x="4936" y="4741"/>
                  </a:cubicBezTo>
                  <a:cubicBezTo>
                    <a:pt x="4953" y="4625"/>
                    <a:pt x="5003" y="4492"/>
                    <a:pt x="5069" y="4392"/>
                  </a:cubicBezTo>
                  <a:cubicBezTo>
                    <a:pt x="5185" y="4225"/>
                    <a:pt x="5321" y="4067"/>
                    <a:pt x="5516" y="4067"/>
                  </a:cubicBezTo>
                  <a:cubicBezTo>
                    <a:pt x="5573" y="4067"/>
                    <a:pt x="5634" y="4080"/>
                    <a:pt x="5701" y="4110"/>
                  </a:cubicBezTo>
                  <a:cubicBezTo>
                    <a:pt x="5983" y="4243"/>
                    <a:pt x="5983" y="4509"/>
                    <a:pt x="5900" y="4775"/>
                  </a:cubicBezTo>
                  <a:cubicBezTo>
                    <a:pt x="5784" y="5173"/>
                    <a:pt x="5485" y="5423"/>
                    <a:pt x="5152" y="5655"/>
                  </a:cubicBezTo>
                  <a:cubicBezTo>
                    <a:pt x="4238" y="6270"/>
                    <a:pt x="3324" y="6868"/>
                    <a:pt x="2427" y="7500"/>
                  </a:cubicBezTo>
                  <a:cubicBezTo>
                    <a:pt x="1712" y="7998"/>
                    <a:pt x="1114" y="8613"/>
                    <a:pt x="682" y="9361"/>
                  </a:cubicBezTo>
                  <a:cubicBezTo>
                    <a:pt x="682" y="9411"/>
                    <a:pt x="699" y="9444"/>
                    <a:pt x="715" y="9477"/>
                  </a:cubicBezTo>
                  <a:cubicBezTo>
                    <a:pt x="815" y="9444"/>
                    <a:pt x="948" y="9444"/>
                    <a:pt x="1048" y="9394"/>
                  </a:cubicBezTo>
                  <a:cubicBezTo>
                    <a:pt x="1580" y="9045"/>
                    <a:pt x="2061" y="8597"/>
                    <a:pt x="2643" y="8347"/>
                  </a:cubicBezTo>
                  <a:cubicBezTo>
                    <a:pt x="3690" y="7915"/>
                    <a:pt x="4770" y="7566"/>
                    <a:pt x="5834" y="7234"/>
                  </a:cubicBezTo>
                  <a:cubicBezTo>
                    <a:pt x="6831" y="6918"/>
                    <a:pt x="7844" y="6702"/>
                    <a:pt x="8825" y="6370"/>
                  </a:cubicBezTo>
                  <a:cubicBezTo>
                    <a:pt x="9905" y="6021"/>
                    <a:pt x="10437" y="5173"/>
                    <a:pt x="10702" y="4127"/>
                  </a:cubicBezTo>
                  <a:cubicBezTo>
                    <a:pt x="10769" y="3811"/>
                    <a:pt x="10819" y="3495"/>
                    <a:pt x="10819" y="3163"/>
                  </a:cubicBezTo>
                  <a:cubicBezTo>
                    <a:pt x="10869" y="1966"/>
                    <a:pt x="10187" y="936"/>
                    <a:pt x="9091" y="438"/>
                  </a:cubicBezTo>
                  <a:cubicBezTo>
                    <a:pt x="8419" y="134"/>
                    <a:pt x="7687" y="0"/>
                    <a:pt x="69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7" name="Google Shape;707;p5"/>
            <p:cNvSpPr/>
            <p:nvPr/>
          </p:nvSpPr>
          <p:spPr>
            <a:xfrm>
              <a:off x="861675" y="2969450"/>
              <a:ext cx="280450" cy="233725"/>
            </a:xfrm>
            <a:custGeom>
              <a:avLst/>
              <a:gdLst/>
              <a:ahLst/>
              <a:cxnLst/>
              <a:rect l="l" t="t" r="r" b="b"/>
              <a:pathLst>
                <a:path w="11218" h="9349" extrusionOk="0">
                  <a:moveTo>
                    <a:pt x="7387" y="1045"/>
                  </a:moveTo>
                  <a:cubicBezTo>
                    <a:pt x="7856" y="1045"/>
                    <a:pt x="8858" y="1825"/>
                    <a:pt x="8874" y="2260"/>
                  </a:cubicBezTo>
                  <a:cubicBezTo>
                    <a:pt x="8376" y="1861"/>
                    <a:pt x="7860" y="1446"/>
                    <a:pt x="7345" y="1047"/>
                  </a:cubicBezTo>
                  <a:cubicBezTo>
                    <a:pt x="7359" y="1046"/>
                    <a:pt x="7372" y="1045"/>
                    <a:pt x="7387" y="1045"/>
                  </a:cubicBezTo>
                  <a:close/>
                  <a:moveTo>
                    <a:pt x="9406" y="2775"/>
                  </a:moveTo>
                  <a:cubicBezTo>
                    <a:pt x="9506" y="2859"/>
                    <a:pt x="9622" y="2925"/>
                    <a:pt x="9705" y="3025"/>
                  </a:cubicBezTo>
                  <a:cubicBezTo>
                    <a:pt x="10287" y="3689"/>
                    <a:pt x="10519" y="4504"/>
                    <a:pt x="10619" y="5334"/>
                  </a:cubicBezTo>
                  <a:cubicBezTo>
                    <a:pt x="10669" y="5800"/>
                    <a:pt x="10619" y="6282"/>
                    <a:pt x="10586" y="6747"/>
                  </a:cubicBezTo>
                  <a:cubicBezTo>
                    <a:pt x="10569" y="6996"/>
                    <a:pt x="10436" y="7196"/>
                    <a:pt x="10137" y="7312"/>
                  </a:cubicBezTo>
                  <a:cubicBezTo>
                    <a:pt x="10719" y="5650"/>
                    <a:pt x="10320" y="4188"/>
                    <a:pt x="9306" y="2825"/>
                  </a:cubicBezTo>
                  <a:cubicBezTo>
                    <a:pt x="9339" y="2809"/>
                    <a:pt x="9373" y="2792"/>
                    <a:pt x="9406" y="2775"/>
                  </a:cubicBezTo>
                  <a:close/>
                  <a:moveTo>
                    <a:pt x="4572" y="0"/>
                  </a:moveTo>
                  <a:cubicBezTo>
                    <a:pt x="3822" y="0"/>
                    <a:pt x="3075" y="97"/>
                    <a:pt x="2327" y="250"/>
                  </a:cubicBezTo>
                  <a:cubicBezTo>
                    <a:pt x="1945" y="333"/>
                    <a:pt x="1579" y="432"/>
                    <a:pt x="1147" y="549"/>
                  </a:cubicBezTo>
                  <a:cubicBezTo>
                    <a:pt x="1230" y="615"/>
                    <a:pt x="1247" y="632"/>
                    <a:pt x="1263" y="648"/>
                  </a:cubicBezTo>
                  <a:cubicBezTo>
                    <a:pt x="2460" y="881"/>
                    <a:pt x="3590" y="1330"/>
                    <a:pt x="4703" y="1861"/>
                  </a:cubicBezTo>
                  <a:cubicBezTo>
                    <a:pt x="4828" y="1928"/>
                    <a:pt x="4981" y="1949"/>
                    <a:pt x="5144" y="1949"/>
                  </a:cubicBezTo>
                  <a:cubicBezTo>
                    <a:pt x="5306" y="1949"/>
                    <a:pt x="5476" y="1928"/>
                    <a:pt x="5634" y="1911"/>
                  </a:cubicBezTo>
                  <a:cubicBezTo>
                    <a:pt x="5800" y="1895"/>
                    <a:pt x="5966" y="1762"/>
                    <a:pt x="6149" y="1712"/>
                  </a:cubicBezTo>
                  <a:cubicBezTo>
                    <a:pt x="6246" y="1675"/>
                    <a:pt x="6344" y="1657"/>
                    <a:pt x="6436" y="1657"/>
                  </a:cubicBezTo>
                  <a:cubicBezTo>
                    <a:pt x="6672" y="1657"/>
                    <a:pt x="6870" y="1774"/>
                    <a:pt x="6930" y="1978"/>
                  </a:cubicBezTo>
                  <a:cubicBezTo>
                    <a:pt x="7030" y="2227"/>
                    <a:pt x="6847" y="2526"/>
                    <a:pt x="6498" y="2642"/>
                  </a:cubicBezTo>
                  <a:cubicBezTo>
                    <a:pt x="6343" y="2701"/>
                    <a:pt x="6189" y="2728"/>
                    <a:pt x="6038" y="2728"/>
                  </a:cubicBezTo>
                  <a:cubicBezTo>
                    <a:pt x="5721" y="2728"/>
                    <a:pt x="5417" y="2612"/>
                    <a:pt x="5135" y="2443"/>
                  </a:cubicBezTo>
                  <a:cubicBezTo>
                    <a:pt x="3972" y="1745"/>
                    <a:pt x="2742" y="1247"/>
                    <a:pt x="1430" y="931"/>
                  </a:cubicBezTo>
                  <a:cubicBezTo>
                    <a:pt x="981" y="831"/>
                    <a:pt x="516" y="798"/>
                    <a:pt x="67" y="715"/>
                  </a:cubicBezTo>
                  <a:lnTo>
                    <a:pt x="67" y="715"/>
                  </a:lnTo>
                  <a:cubicBezTo>
                    <a:pt x="0" y="1097"/>
                    <a:pt x="117" y="1213"/>
                    <a:pt x="416" y="1296"/>
                  </a:cubicBezTo>
                  <a:cubicBezTo>
                    <a:pt x="898" y="1446"/>
                    <a:pt x="1396" y="1596"/>
                    <a:pt x="1812" y="1878"/>
                  </a:cubicBezTo>
                  <a:cubicBezTo>
                    <a:pt x="2560" y="2343"/>
                    <a:pt x="3257" y="2908"/>
                    <a:pt x="3955" y="3440"/>
                  </a:cubicBezTo>
                  <a:cubicBezTo>
                    <a:pt x="4429" y="3799"/>
                    <a:pt x="4915" y="4058"/>
                    <a:pt x="5499" y="4058"/>
                  </a:cubicBezTo>
                  <a:cubicBezTo>
                    <a:pt x="5591" y="4058"/>
                    <a:pt x="5686" y="4052"/>
                    <a:pt x="5783" y="4038"/>
                  </a:cubicBezTo>
                  <a:cubicBezTo>
                    <a:pt x="5817" y="4033"/>
                    <a:pt x="5853" y="4031"/>
                    <a:pt x="5889" y="4031"/>
                  </a:cubicBezTo>
                  <a:cubicBezTo>
                    <a:pt x="5976" y="4031"/>
                    <a:pt x="6067" y="4043"/>
                    <a:pt x="6149" y="4055"/>
                  </a:cubicBezTo>
                  <a:cubicBezTo>
                    <a:pt x="6481" y="4121"/>
                    <a:pt x="6681" y="4337"/>
                    <a:pt x="6664" y="4570"/>
                  </a:cubicBezTo>
                  <a:cubicBezTo>
                    <a:pt x="6649" y="4780"/>
                    <a:pt x="6431" y="4976"/>
                    <a:pt x="6157" y="4976"/>
                  </a:cubicBezTo>
                  <a:cubicBezTo>
                    <a:pt x="6127" y="4976"/>
                    <a:pt x="6097" y="4974"/>
                    <a:pt x="6066" y="4969"/>
                  </a:cubicBezTo>
                  <a:cubicBezTo>
                    <a:pt x="5750" y="4902"/>
                    <a:pt x="5401" y="4803"/>
                    <a:pt x="5152" y="4620"/>
                  </a:cubicBezTo>
                  <a:cubicBezTo>
                    <a:pt x="4404" y="4088"/>
                    <a:pt x="3690" y="3523"/>
                    <a:pt x="2975" y="2942"/>
                  </a:cubicBezTo>
                  <a:cubicBezTo>
                    <a:pt x="2111" y="2244"/>
                    <a:pt x="1197" y="1679"/>
                    <a:pt x="133" y="1429"/>
                  </a:cubicBezTo>
                  <a:cubicBezTo>
                    <a:pt x="84" y="1446"/>
                    <a:pt x="50" y="1479"/>
                    <a:pt x="17" y="1496"/>
                  </a:cubicBezTo>
                  <a:cubicBezTo>
                    <a:pt x="67" y="1596"/>
                    <a:pt x="117" y="1712"/>
                    <a:pt x="200" y="1778"/>
                  </a:cubicBezTo>
                  <a:cubicBezTo>
                    <a:pt x="998" y="2377"/>
                    <a:pt x="1828" y="2942"/>
                    <a:pt x="2410" y="3806"/>
                  </a:cubicBezTo>
                  <a:cubicBezTo>
                    <a:pt x="2809" y="4387"/>
                    <a:pt x="3241" y="4952"/>
                    <a:pt x="3640" y="5534"/>
                  </a:cubicBezTo>
                  <a:cubicBezTo>
                    <a:pt x="4205" y="6381"/>
                    <a:pt x="4736" y="7245"/>
                    <a:pt x="5318" y="8076"/>
                  </a:cubicBezTo>
                  <a:cubicBezTo>
                    <a:pt x="5962" y="8988"/>
                    <a:pt x="6844" y="9348"/>
                    <a:pt x="7842" y="9348"/>
                  </a:cubicBezTo>
                  <a:cubicBezTo>
                    <a:pt x="8080" y="9348"/>
                    <a:pt x="8325" y="9328"/>
                    <a:pt x="8575" y="9289"/>
                  </a:cubicBezTo>
                  <a:cubicBezTo>
                    <a:pt x="10220" y="9040"/>
                    <a:pt x="11184" y="7927"/>
                    <a:pt x="11217" y="6265"/>
                  </a:cubicBezTo>
                  <a:cubicBezTo>
                    <a:pt x="11217" y="5185"/>
                    <a:pt x="10951" y="4188"/>
                    <a:pt x="10403" y="3274"/>
                  </a:cubicBezTo>
                  <a:cubicBezTo>
                    <a:pt x="9539" y="1828"/>
                    <a:pt x="8376" y="781"/>
                    <a:pt x="6730" y="299"/>
                  </a:cubicBezTo>
                  <a:cubicBezTo>
                    <a:pt x="6008" y="88"/>
                    <a:pt x="5289" y="0"/>
                    <a:pt x="45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 name="Google Shape;708;p5"/>
            <p:cNvSpPr/>
            <p:nvPr/>
          </p:nvSpPr>
          <p:spPr>
            <a:xfrm>
              <a:off x="689275" y="3020950"/>
              <a:ext cx="216875" cy="312425"/>
            </a:xfrm>
            <a:custGeom>
              <a:avLst/>
              <a:gdLst/>
              <a:ahLst/>
              <a:cxnLst/>
              <a:rect l="l" t="t" r="r" b="b"/>
              <a:pathLst>
                <a:path w="8675" h="12497" extrusionOk="0">
                  <a:moveTo>
                    <a:pt x="7860" y="8160"/>
                  </a:moveTo>
                  <a:lnTo>
                    <a:pt x="7860" y="8160"/>
                  </a:lnTo>
                  <a:cubicBezTo>
                    <a:pt x="7990" y="8919"/>
                    <a:pt x="5904" y="11140"/>
                    <a:pt x="5055" y="11140"/>
                  </a:cubicBezTo>
                  <a:cubicBezTo>
                    <a:pt x="5031" y="11140"/>
                    <a:pt x="5008" y="11138"/>
                    <a:pt x="4985" y="11134"/>
                  </a:cubicBezTo>
                  <a:cubicBezTo>
                    <a:pt x="6215" y="10353"/>
                    <a:pt x="7229" y="9456"/>
                    <a:pt x="7860" y="8160"/>
                  </a:cubicBezTo>
                  <a:close/>
                  <a:moveTo>
                    <a:pt x="1596" y="10918"/>
                  </a:moveTo>
                  <a:lnTo>
                    <a:pt x="1596" y="10918"/>
                  </a:lnTo>
                  <a:cubicBezTo>
                    <a:pt x="2112" y="11398"/>
                    <a:pt x="2654" y="11591"/>
                    <a:pt x="3216" y="11591"/>
                  </a:cubicBezTo>
                  <a:cubicBezTo>
                    <a:pt x="3667" y="11591"/>
                    <a:pt x="4130" y="11467"/>
                    <a:pt x="4603" y="11267"/>
                  </a:cubicBezTo>
                  <a:cubicBezTo>
                    <a:pt x="4603" y="11334"/>
                    <a:pt x="4603" y="11400"/>
                    <a:pt x="4603" y="11450"/>
                  </a:cubicBezTo>
                  <a:cubicBezTo>
                    <a:pt x="4200" y="11719"/>
                    <a:pt x="3771" y="11833"/>
                    <a:pt x="3324" y="11833"/>
                  </a:cubicBezTo>
                  <a:cubicBezTo>
                    <a:pt x="3053" y="11833"/>
                    <a:pt x="2775" y="11791"/>
                    <a:pt x="2493" y="11716"/>
                  </a:cubicBezTo>
                  <a:cubicBezTo>
                    <a:pt x="1945" y="11583"/>
                    <a:pt x="1645" y="11317"/>
                    <a:pt x="1596" y="10918"/>
                  </a:cubicBezTo>
                  <a:close/>
                  <a:moveTo>
                    <a:pt x="6082" y="1"/>
                  </a:moveTo>
                  <a:cubicBezTo>
                    <a:pt x="5717" y="51"/>
                    <a:pt x="5667" y="200"/>
                    <a:pt x="5667" y="483"/>
                  </a:cubicBezTo>
                  <a:cubicBezTo>
                    <a:pt x="5650" y="1081"/>
                    <a:pt x="5650" y="1696"/>
                    <a:pt x="5501" y="2261"/>
                  </a:cubicBezTo>
                  <a:cubicBezTo>
                    <a:pt x="5301" y="3042"/>
                    <a:pt x="4985" y="3790"/>
                    <a:pt x="4720" y="4554"/>
                  </a:cubicBezTo>
                  <a:cubicBezTo>
                    <a:pt x="4487" y="5185"/>
                    <a:pt x="4404" y="5817"/>
                    <a:pt x="4703" y="6448"/>
                  </a:cubicBezTo>
                  <a:cubicBezTo>
                    <a:pt x="4769" y="6565"/>
                    <a:pt x="4803" y="6714"/>
                    <a:pt x="4803" y="6831"/>
                  </a:cubicBezTo>
                  <a:cubicBezTo>
                    <a:pt x="4836" y="7096"/>
                    <a:pt x="4803" y="7362"/>
                    <a:pt x="4487" y="7462"/>
                  </a:cubicBezTo>
                  <a:cubicBezTo>
                    <a:pt x="4457" y="7471"/>
                    <a:pt x="4426" y="7475"/>
                    <a:pt x="4394" y="7475"/>
                  </a:cubicBezTo>
                  <a:cubicBezTo>
                    <a:pt x="4181" y="7475"/>
                    <a:pt x="3951" y="7286"/>
                    <a:pt x="3922" y="6997"/>
                  </a:cubicBezTo>
                  <a:cubicBezTo>
                    <a:pt x="3872" y="6664"/>
                    <a:pt x="3889" y="6299"/>
                    <a:pt x="3988" y="5983"/>
                  </a:cubicBezTo>
                  <a:cubicBezTo>
                    <a:pt x="4304" y="5003"/>
                    <a:pt x="4670" y="4022"/>
                    <a:pt x="5035" y="3042"/>
                  </a:cubicBezTo>
                  <a:cubicBezTo>
                    <a:pt x="5334" y="2228"/>
                    <a:pt x="5484" y="1380"/>
                    <a:pt x="5467" y="516"/>
                  </a:cubicBezTo>
                  <a:cubicBezTo>
                    <a:pt x="5451" y="416"/>
                    <a:pt x="5384" y="317"/>
                    <a:pt x="5334" y="217"/>
                  </a:cubicBezTo>
                  <a:cubicBezTo>
                    <a:pt x="5268" y="300"/>
                    <a:pt x="5168" y="366"/>
                    <a:pt x="5135" y="466"/>
                  </a:cubicBezTo>
                  <a:cubicBezTo>
                    <a:pt x="4819" y="1280"/>
                    <a:pt x="4653" y="2145"/>
                    <a:pt x="4105" y="2859"/>
                  </a:cubicBezTo>
                  <a:cubicBezTo>
                    <a:pt x="3423" y="3756"/>
                    <a:pt x="2742" y="4637"/>
                    <a:pt x="2061" y="5518"/>
                  </a:cubicBezTo>
                  <a:cubicBezTo>
                    <a:pt x="1596" y="6133"/>
                    <a:pt x="1114" y="6747"/>
                    <a:pt x="665" y="7379"/>
                  </a:cubicBezTo>
                  <a:cubicBezTo>
                    <a:pt x="117" y="8127"/>
                    <a:pt x="0" y="8974"/>
                    <a:pt x="250" y="9872"/>
                  </a:cubicBezTo>
                  <a:cubicBezTo>
                    <a:pt x="416" y="10536"/>
                    <a:pt x="715" y="11184"/>
                    <a:pt x="1213" y="11650"/>
                  </a:cubicBezTo>
                  <a:cubicBezTo>
                    <a:pt x="1783" y="12178"/>
                    <a:pt x="2441" y="12497"/>
                    <a:pt x="3197" y="12497"/>
                  </a:cubicBezTo>
                  <a:cubicBezTo>
                    <a:pt x="3367" y="12497"/>
                    <a:pt x="3542" y="12481"/>
                    <a:pt x="3723" y="12447"/>
                  </a:cubicBezTo>
                  <a:cubicBezTo>
                    <a:pt x="6531" y="11949"/>
                    <a:pt x="8375" y="9107"/>
                    <a:pt x="8542" y="7113"/>
                  </a:cubicBezTo>
                  <a:cubicBezTo>
                    <a:pt x="8675" y="5485"/>
                    <a:pt x="8292" y="3989"/>
                    <a:pt x="7561" y="2560"/>
                  </a:cubicBezTo>
                  <a:cubicBezTo>
                    <a:pt x="7279" y="2028"/>
                    <a:pt x="6946" y="1513"/>
                    <a:pt x="6647" y="998"/>
                  </a:cubicBezTo>
                  <a:cubicBezTo>
                    <a:pt x="6614" y="1015"/>
                    <a:pt x="6581" y="1031"/>
                    <a:pt x="6548" y="1048"/>
                  </a:cubicBezTo>
                  <a:cubicBezTo>
                    <a:pt x="6548" y="1114"/>
                    <a:pt x="6548" y="1181"/>
                    <a:pt x="6564" y="1247"/>
                  </a:cubicBezTo>
                  <a:cubicBezTo>
                    <a:pt x="6680" y="2327"/>
                    <a:pt x="6664" y="3391"/>
                    <a:pt x="6464" y="4454"/>
                  </a:cubicBezTo>
                  <a:cubicBezTo>
                    <a:pt x="6365" y="5036"/>
                    <a:pt x="6481" y="5501"/>
                    <a:pt x="6896" y="5900"/>
                  </a:cubicBezTo>
                  <a:cubicBezTo>
                    <a:pt x="7029" y="6050"/>
                    <a:pt x="7162" y="6249"/>
                    <a:pt x="7196" y="6448"/>
                  </a:cubicBezTo>
                  <a:cubicBezTo>
                    <a:pt x="7229" y="6581"/>
                    <a:pt x="7146" y="6814"/>
                    <a:pt x="7029" y="6914"/>
                  </a:cubicBezTo>
                  <a:cubicBezTo>
                    <a:pt x="6973" y="6960"/>
                    <a:pt x="6880" y="6981"/>
                    <a:pt x="6786" y="6981"/>
                  </a:cubicBezTo>
                  <a:cubicBezTo>
                    <a:pt x="6713" y="6981"/>
                    <a:pt x="6639" y="6969"/>
                    <a:pt x="6581" y="6947"/>
                  </a:cubicBezTo>
                  <a:cubicBezTo>
                    <a:pt x="6265" y="6847"/>
                    <a:pt x="6082" y="6581"/>
                    <a:pt x="6049" y="6282"/>
                  </a:cubicBezTo>
                  <a:cubicBezTo>
                    <a:pt x="6016" y="5933"/>
                    <a:pt x="5999" y="5568"/>
                    <a:pt x="6066" y="5235"/>
                  </a:cubicBezTo>
                  <a:cubicBezTo>
                    <a:pt x="6348" y="3823"/>
                    <a:pt x="6448" y="2427"/>
                    <a:pt x="6298" y="998"/>
                  </a:cubicBezTo>
                  <a:cubicBezTo>
                    <a:pt x="6265" y="666"/>
                    <a:pt x="6149" y="333"/>
                    <a:pt x="608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 name="Google Shape;709;p5"/>
            <p:cNvSpPr/>
            <p:nvPr/>
          </p:nvSpPr>
          <p:spPr>
            <a:xfrm>
              <a:off x="474900" y="2935175"/>
              <a:ext cx="328225" cy="190800"/>
            </a:xfrm>
            <a:custGeom>
              <a:avLst/>
              <a:gdLst/>
              <a:ahLst/>
              <a:cxnLst/>
              <a:rect l="l" t="t" r="r" b="b"/>
              <a:pathLst>
                <a:path w="13129" h="7632" extrusionOk="0">
                  <a:moveTo>
                    <a:pt x="2294" y="956"/>
                  </a:moveTo>
                  <a:lnTo>
                    <a:pt x="2294" y="956"/>
                  </a:lnTo>
                  <a:cubicBezTo>
                    <a:pt x="2012" y="1272"/>
                    <a:pt x="1663" y="1554"/>
                    <a:pt x="1447" y="1920"/>
                  </a:cubicBezTo>
                  <a:cubicBezTo>
                    <a:pt x="1247" y="2285"/>
                    <a:pt x="1181" y="2717"/>
                    <a:pt x="1048" y="3166"/>
                  </a:cubicBezTo>
                  <a:cubicBezTo>
                    <a:pt x="666" y="2468"/>
                    <a:pt x="1480" y="1205"/>
                    <a:pt x="2294" y="956"/>
                  </a:cubicBezTo>
                  <a:close/>
                  <a:moveTo>
                    <a:pt x="1164" y="3847"/>
                  </a:moveTo>
                  <a:lnTo>
                    <a:pt x="1164" y="3847"/>
                  </a:lnTo>
                  <a:cubicBezTo>
                    <a:pt x="1546" y="4612"/>
                    <a:pt x="1928" y="5426"/>
                    <a:pt x="2709" y="5858"/>
                  </a:cubicBezTo>
                  <a:cubicBezTo>
                    <a:pt x="3457" y="6257"/>
                    <a:pt x="4238" y="6589"/>
                    <a:pt x="5003" y="6955"/>
                  </a:cubicBezTo>
                  <a:cubicBezTo>
                    <a:pt x="4897" y="6996"/>
                    <a:pt x="4778" y="7015"/>
                    <a:pt x="4649" y="7015"/>
                  </a:cubicBezTo>
                  <a:cubicBezTo>
                    <a:pt x="3375" y="7015"/>
                    <a:pt x="1119" y="5130"/>
                    <a:pt x="1164" y="3847"/>
                  </a:cubicBezTo>
                  <a:close/>
                  <a:moveTo>
                    <a:pt x="3571" y="0"/>
                  </a:moveTo>
                  <a:cubicBezTo>
                    <a:pt x="3403" y="0"/>
                    <a:pt x="3233" y="17"/>
                    <a:pt x="3075" y="42"/>
                  </a:cubicBezTo>
                  <a:cubicBezTo>
                    <a:pt x="2211" y="192"/>
                    <a:pt x="1546" y="673"/>
                    <a:pt x="998" y="1321"/>
                  </a:cubicBezTo>
                  <a:cubicBezTo>
                    <a:pt x="17" y="2485"/>
                    <a:pt x="1" y="3797"/>
                    <a:pt x="832" y="5060"/>
                  </a:cubicBezTo>
                  <a:cubicBezTo>
                    <a:pt x="1839" y="6559"/>
                    <a:pt x="3919" y="7631"/>
                    <a:pt x="6030" y="7631"/>
                  </a:cubicBezTo>
                  <a:cubicBezTo>
                    <a:pt x="6773" y="7631"/>
                    <a:pt x="7521" y="7498"/>
                    <a:pt x="8226" y="7204"/>
                  </a:cubicBezTo>
                  <a:cubicBezTo>
                    <a:pt x="9556" y="6656"/>
                    <a:pt x="10636" y="5792"/>
                    <a:pt x="11583" y="4745"/>
                  </a:cubicBezTo>
                  <a:cubicBezTo>
                    <a:pt x="11849" y="4462"/>
                    <a:pt x="12082" y="4146"/>
                    <a:pt x="12331" y="3864"/>
                  </a:cubicBezTo>
                  <a:cubicBezTo>
                    <a:pt x="12314" y="3831"/>
                    <a:pt x="12298" y="3814"/>
                    <a:pt x="12264" y="3797"/>
                  </a:cubicBezTo>
                  <a:cubicBezTo>
                    <a:pt x="12248" y="3797"/>
                    <a:pt x="12214" y="3797"/>
                    <a:pt x="12181" y="3814"/>
                  </a:cubicBezTo>
                  <a:cubicBezTo>
                    <a:pt x="11085" y="4313"/>
                    <a:pt x="9938" y="4612"/>
                    <a:pt x="8741" y="4794"/>
                  </a:cubicBezTo>
                  <a:cubicBezTo>
                    <a:pt x="8559" y="4828"/>
                    <a:pt x="8359" y="4894"/>
                    <a:pt x="8243" y="5027"/>
                  </a:cubicBezTo>
                  <a:cubicBezTo>
                    <a:pt x="8027" y="5227"/>
                    <a:pt x="7877" y="5492"/>
                    <a:pt x="7711" y="5742"/>
                  </a:cubicBezTo>
                  <a:cubicBezTo>
                    <a:pt x="7544" y="5980"/>
                    <a:pt x="7292" y="6133"/>
                    <a:pt x="7071" y="6133"/>
                  </a:cubicBezTo>
                  <a:cubicBezTo>
                    <a:pt x="6983" y="6133"/>
                    <a:pt x="6901" y="6109"/>
                    <a:pt x="6831" y="6057"/>
                  </a:cubicBezTo>
                  <a:cubicBezTo>
                    <a:pt x="6598" y="5858"/>
                    <a:pt x="6614" y="5426"/>
                    <a:pt x="6880" y="5127"/>
                  </a:cubicBezTo>
                  <a:cubicBezTo>
                    <a:pt x="6930" y="5077"/>
                    <a:pt x="6963" y="5027"/>
                    <a:pt x="7013" y="5011"/>
                  </a:cubicBezTo>
                  <a:cubicBezTo>
                    <a:pt x="7379" y="4861"/>
                    <a:pt x="7728" y="4662"/>
                    <a:pt x="8110" y="4612"/>
                  </a:cubicBezTo>
                  <a:cubicBezTo>
                    <a:pt x="9606" y="4446"/>
                    <a:pt x="11051" y="4080"/>
                    <a:pt x="12414" y="3432"/>
                  </a:cubicBezTo>
                  <a:cubicBezTo>
                    <a:pt x="12663" y="3316"/>
                    <a:pt x="12896" y="3133"/>
                    <a:pt x="13128" y="3000"/>
                  </a:cubicBezTo>
                  <a:cubicBezTo>
                    <a:pt x="13025" y="2793"/>
                    <a:pt x="12913" y="2689"/>
                    <a:pt x="12755" y="2689"/>
                  </a:cubicBezTo>
                  <a:cubicBezTo>
                    <a:pt x="12685" y="2689"/>
                    <a:pt x="12606" y="2710"/>
                    <a:pt x="12514" y="2751"/>
                  </a:cubicBezTo>
                  <a:cubicBezTo>
                    <a:pt x="11817" y="3062"/>
                    <a:pt x="11080" y="3188"/>
                    <a:pt x="10328" y="3188"/>
                  </a:cubicBezTo>
                  <a:cubicBezTo>
                    <a:pt x="10237" y="3188"/>
                    <a:pt x="10146" y="3186"/>
                    <a:pt x="10054" y="3183"/>
                  </a:cubicBezTo>
                  <a:cubicBezTo>
                    <a:pt x="9456" y="3183"/>
                    <a:pt x="8858" y="3133"/>
                    <a:pt x="8260" y="3100"/>
                  </a:cubicBezTo>
                  <a:cubicBezTo>
                    <a:pt x="8226" y="3099"/>
                    <a:pt x="8193" y="3098"/>
                    <a:pt x="8160" y="3098"/>
                  </a:cubicBezTo>
                  <a:cubicBezTo>
                    <a:pt x="7584" y="3098"/>
                    <a:pt x="7055" y="3239"/>
                    <a:pt x="6614" y="3648"/>
                  </a:cubicBezTo>
                  <a:cubicBezTo>
                    <a:pt x="6482" y="3764"/>
                    <a:pt x="6332" y="3881"/>
                    <a:pt x="6166" y="3930"/>
                  </a:cubicBezTo>
                  <a:cubicBezTo>
                    <a:pt x="6074" y="3963"/>
                    <a:pt x="5980" y="3985"/>
                    <a:pt x="5892" y="3985"/>
                  </a:cubicBezTo>
                  <a:cubicBezTo>
                    <a:pt x="5755" y="3985"/>
                    <a:pt x="5632" y="3932"/>
                    <a:pt x="5551" y="3781"/>
                  </a:cubicBezTo>
                  <a:cubicBezTo>
                    <a:pt x="5401" y="3532"/>
                    <a:pt x="5518" y="3266"/>
                    <a:pt x="5750" y="3149"/>
                  </a:cubicBezTo>
                  <a:cubicBezTo>
                    <a:pt x="6033" y="3000"/>
                    <a:pt x="6382" y="2867"/>
                    <a:pt x="6698" y="2867"/>
                  </a:cubicBezTo>
                  <a:cubicBezTo>
                    <a:pt x="6825" y="2865"/>
                    <a:pt x="6952" y="2864"/>
                    <a:pt x="7079" y="2864"/>
                  </a:cubicBezTo>
                  <a:cubicBezTo>
                    <a:pt x="7883" y="2864"/>
                    <a:pt x="8686" y="2905"/>
                    <a:pt x="9489" y="2933"/>
                  </a:cubicBezTo>
                  <a:cubicBezTo>
                    <a:pt x="9739" y="2933"/>
                    <a:pt x="9988" y="2942"/>
                    <a:pt x="10237" y="2942"/>
                  </a:cubicBezTo>
                  <a:cubicBezTo>
                    <a:pt x="10486" y="2942"/>
                    <a:pt x="10736" y="2933"/>
                    <a:pt x="10985" y="2900"/>
                  </a:cubicBezTo>
                  <a:cubicBezTo>
                    <a:pt x="11566" y="2817"/>
                    <a:pt x="12131" y="2651"/>
                    <a:pt x="12713" y="2535"/>
                  </a:cubicBezTo>
                  <a:cubicBezTo>
                    <a:pt x="12713" y="2468"/>
                    <a:pt x="12713" y="2418"/>
                    <a:pt x="12730" y="2352"/>
                  </a:cubicBezTo>
                  <a:cubicBezTo>
                    <a:pt x="12630" y="2319"/>
                    <a:pt x="12530" y="2252"/>
                    <a:pt x="12431" y="2235"/>
                  </a:cubicBezTo>
                  <a:cubicBezTo>
                    <a:pt x="11699" y="2186"/>
                    <a:pt x="10952" y="2269"/>
                    <a:pt x="10254" y="2103"/>
                  </a:cubicBezTo>
                  <a:cubicBezTo>
                    <a:pt x="9074" y="1803"/>
                    <a:pt x="7927" y="1338"/>
                    <a:pt x="6764" y="939"/>
                  </a:cubicBezTo>
                  <a:cubicBezTo>
                    <a:pt x="5867" y="640"/>
                    <a:pt x="4969" y="324"/>
                    <a:pt x="4055" y="59"/>
                  </a:cubicBezTo>
                  <a:cubicBezTo>
                    <a:pt x="3906" y="17"/>
                    <a:pt x="3740" y="0"/>
                    <a:pt x="35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 name="Google Shape;710;p5"/>
            <p:cNvSpPr/>
            <p:nvPr/>
          </p:nvSpPr>
          <p:spPr>
            <a:xfrm>
              <a:off x="625700" y="2662850"/>
              <a:ext cx="189475" cy="308275"/>
            </a:xfrm>
            <a:custGeom>
              <a:avLst/>
              <a:gdLst/>
              <a:ahLst/>
              <a:cxnLst/>
              <a:rect l="l" t="t" r="r" b="b"/>
              <a:pathLst>
                <a:path w="7579" h="12331" extrusionOk="0">
                  <a:moveTo>
                    <a:pt x="4168" y="432"/>
                  </a:moveTo>
                  <a:cubicBezTo>
                    <a:pt x="4302" y="432"/>
                    <a:pt x="4431" y="443"/>
                    <a:pt x="4554" y="466"/>
                  </a:cubicBezTo>
                  <a:cubicBezTo>
                    <a:pt x="5401" y="632"/>
                    <a:pt x="6216" y="1430"/>
                    <a:pt x="6099" y="2078"/>
                  </a:cubicBezTo>
                  <a:cubicBezTo>
                    <a:pt x="5767" y="1613"/>
                    <a:pt x="5485" y="1098"/>
                    <a:pt x="4920" y="848"/>
                  </a:cubicBezTo>
                  <a:cubicBezTo>
                    <a:pt x="4609" y="715"/>
                    <a:pt x="4295" y="644"/>
                    <a:pt x="3985" y="644"/>
                  </a:cubicBezTo>
                  <a:cubicBezTo>
                    <a:pt x="3714" y="644"/>
                    <a:pt x="3447" y="699"/>
                    <a:pt x="3191" y="815"/>
                  </a:cubicBezTo>
                  <a:cubicBezTo>
                    <a:pt x="2660" y="1048"/>
                    <a:pt x="2194" y="1430"/>
                    <a:pt x="1696" y="1746"/>
                  </a:cubicBezTo>
                  <a:cubicBezTo>
                    <a:pt x="1872" y="1069"/>
                    <a:pt x="3141" y="432"/>
                    <a:pt x="4168" y="432"/>
                  </a:cubicBezTo>
                  <a:close/>
                  <a:moveTo>
                    <a:pt x="4508" y="1124"/>
                  </a:moveTo>
                  <a:cubicBezTo>
                    <a:pt x="5109" y="1124"/>
                    <a:pt x="5736" y="1805"/>
                    <a:pt x="5601" y="2377"/>
                  </a:cubicBezTo>
                  <a:cubicBezTo>
                    <a:pt x="5269" y="1862"/>
                    <a:pt x="5036" y="1314"/>
                    <a:pt x="4321" y="1147"/>
                  </a:cubicBezTo>
                  <a:cubicBezTo>
                    <a:pt x="4383" y="1132"/>
                    <a:pt x="4445" y="1124"/>
                    <a:pt x="4508" y="1124"/>
                  </a:cubicBezTo>
                  <a:close/>
                  <a:moveTo>
                    <a:pt x="1297" y="2344"/>
                  </a:moveTo>
                  <a:lnTo>
                    <a:pt x="1297" y="2344"/>
                  </a:lnTo>
                  <a:cubicBezTo>
                    <a:pt x="1114" y="2975"/>
                    <a:pt x="931" y="3590"/>
                    <a:pt x="749" y="4238"/>
                  </a:cubicBezTo>
                  <a:cubicBezTo>
                    <a:pt x="483" y="3756"/>
                    <a:pt x="848" y="2527"/>
                    <a:pt x="1297" y="2344"/>
                  </a:cubicBezTo>
                  <a:close/>
                  <a:moveTo>
                    <a:pt x="3792" y="0"/>
                  </a:moveTo>
                  <a:cubicBezTo>
                    <a:pt x="2999" y="0"/>
                    <a:pt x="2064" y="317"/>
                    <a:pt x="1580" y="898"/>
                  </a:cubicBezTo>
                  <a:cubicBezTo>
                    <a:pt x="765" y="1895"/>
                    <a:pt x="250" y="2975"/>
                    <a:pt x="150" y="4271"/>
                  </a:cubicBezTo>
                  <a:cubicBezTo>
                    <a:pt x="1" y="6099"/>
                    <a:pt x="433" y="7695"/>
                    <a:pt x="1663" y="9090"/>
                  </a:cubicBezTo>
                  <a:cubicBezTo>
                    <a:pt x="2577" y="10137"/>
                    <a:pt x="3740" y="10852"/>
                    <a:pt x="4986" y="11417"/>
                  </a:cubicBezTo>
                  <a:cubicBezTo>
                    <a:pt x="5318" y="11566"/>
                    <a:pt x="5667" y="11683"/>
                    <a:pt x="6099" y="11866"/>
                  </a:cubicBezTo>
                  <a:cubicBezTo>
                    <a:pt x="6033" y="11733"/>
                    <a:pt x="6016" y="11683"/>
                    <a:pt x="5983" y="11650"/>
                  </a:cubicBezTo>
                  <a:cubicBezTo>
                    <a:pt x="5202" y="10802"/>
                    <a:pt x="4554" y="9871"/>
                    <a:pt x="4055" y="8841"/>
                  </a:cubicBezTo>
                  <a:cubicBezTo>
                    <a:pt x="3839" y="8376"/>
                    <a:pt x="3474" y="8127"/>
                    <a:pt x="2959" y="8027"/>
                  </a:cubicBezTo>
                  <a:cubicBezTo>
                    <a:pt x="2776" y="7994"/>
                    <a:pt x="2560" y="7960"/>
                    <a:pt x="2444" y="7844"/>
                  </a:cubicBezTo>
                  <a:cubicBezTo>
                    <a:pt x="2311" y="7695"/>
                    <a:pt x="2178" y="7445"/>
                    <a:pt x="2228" y="7279"/>
                  </a:cubicBezTo>
                  <a:cubicBezTo>
                    <a:pt x="2261" y="7146"/>
                    <a:pt x="2510" y="7030"/>
                    <a:pt x="2693" y="6963"/>
                  </a:cubicBezTo>
                  <a:cubicBezTo>
                    <a:pt x="2722" y="6956"/>
                    <a:pt x="2753" y="6953"/>
                    <a:pt x="2784" y="6953"/>
                  </a:cubicBezTo>
                  <a:cubicBezTo>
                    <a:pt x="2896" y="6953"/>
                    <a:pt x="3017" y="6995"/>
                    <a:pt x="3108" y="7047"/>
                  </a:cubicBezTo>
                  <a:cubicBezTo>
                    <a:pt x="3507" y="7229"/>
                    <a:pt x="3773" y="7545"/>
                    <a:pt x="3923" y="7927"/>
                  </a:cubicBezTo>
                  <a:cubicBezTo>
                    <a:pt x="4454" y="9207"/>
                    <a:pt x="5185" y="10370"/>
                    <a:pt x="6083" y="11417"/>
                  </a:cubicBezTo>
                  <a:cubicBezTo>
                    <a:pt x="6365" y="11749"/>
                    <a:pt x="6714" y="12032"/>
                    <a:pt x="7030" y="12331"/>
                  </a:cubicBezTo>
                  <a:cubicBezTo>
                    <a:pt x="7296" y="12065"/>
                    <a:pt x="7263" y="11899"/>
                    <a:pt x="7080" y="11666"/>
                  </a:cubicBezTo>
                  <a:cubicBezTo>
                    <a:pt x="6814" y="11301"/>
                    <a:pt x="6515" y="10935"/>
                    <a:pt x="6349" y="10520"/>
                  </a:cubicBezTo>
                  <a:cubicBezTo>
                    <a:pt x="6033" y="9705"/>
                    <a:pt x="5767" y="8874"/>
                    <a:pt x="5534" y="8027"/>
                  </a:cubicBezTo>
                  <a:cubicBezTo>
                    <a:pt x="5318" y="7296"/>
                    <a:pt x="5036" y="6648"/>
                    <a:pt x="4321" y="6249"/>
                  </a:cubicBezTo>
                  <a:cubicBezTo>
                    <a:pt x="4172" y="6182"/>
                    <a:pt x="4055" y="6050"/>
                    <a:pt x="3972" y="5917"/>
                  </a:cubicBezTo>
                  <a:cubicBezTo>
                    <a:pt x="3823" y="5734"/>
                    <a:pt x="3756" y="5485"/>
                    <a:pt x="3956" y="5352"/>
                  </a:cubicBezTo>
                  <a:cubicBezTo>
                    <a:pt x="4052" y="5288"/>
                    <a:pt x="4195" y="5258"/>
                    <a:pt x="4330" y="5258"/>
                  </a:cubicBezTo>
                  <a:cubicBezTo>
                    <a:pt x="4405" y="5258"/>
                    <a:pt x="4478" y="5267"/>
                    <a:pt x="4537" y="5285"/>
                  </a:cubicBezTo>
                  <a:cubicBezTo>
                    <a:pt x="4886" y="5435"/>
                    <a:pt x="5086" y="5767"/>
                    <a:pt x="5185" y="6116"/>
                  </a:cubicBezTo>
                  <a:cubicBezTo>
                    <a:pt x="5518" y="7229"/>
                    <a:pt x="5834" y="8359"/>
                    <a:pt x="6166" y="9473"/>
                  </a:cubicBezTo>
                  <a:cubicBezTo>
                    <a:pt x="6415" y="10320"/>
                    <a:pt x="6847" y="11068"/>
                    <a:pt x="7462" y="11733"/>
                  </a:cubicBezTo>
                  <a:cubicBezTo>
                    <a:pt x="7528" y="11633"/>
                    <a:pt x="7578" y="11500"/>
                    <a:pt x="7545" y="11400"/>
                  </a:cubicBezTo>
                  <a:cubicBezTo>
                    <a:pt x="7412" y="10918"/>
                    <a:pt x="7213" y="10453"/>
                    <a:pt x="7113" y="9971"/>
                  </a:cubicBezTo>
                  <a:cubicBezTo>
                    <a:pt x="6831" y="8592"/>
                    <a:pt x="6897" y="7196"/>
                    <a:pt x="7013" y="5817"/>
                  </a:cubicBezTo>
                  <a:cubicBezTo>
                    <a:pt x="7096" y="4803"/>
                    <a:pt x="7213" y="3806"/>
                    <a:pt x="7047" y="2793"/>
                  </a:cubicBezTo>
                  <a:cubicBezTo>
                    <a:pt x="6980" y="2427"/>
                    <a:pt x="6864" y="2045"/>
                    <a:pt x="6664" y="1712"/>
                  </a:cubicBezTo>
                  <a:cubicBezTo>
                    <a:pt x="6199" y="915"/>
                    <a:pt x="5451" y="466"/>
                    <a:pt x="4587" y="134"/>
                  </a:cubicBezTo>
                  <a:cubicBezTo>
                    <a:pt x="4362" y="44"/>
                    <a:pt x="4087" y="0"/>
                    <a:pt x="379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 name="Google Shape;711;p5"/>
            <p:cNvSpPr/>
            <p:nvPr/>
          </p:nvSpPr>
          <p:spPr>
            <a:xfrm>
              <a:off x="863325" y="2910050"/>
              <a:ext cx="167875" cy="74375"/>
            </a:xfrm>
            <a:custGeom>
              <a:avLst/>
              <a:gdLst/>
              <a:ahLst/>
              <a:cxnLst/>
              <a:rect l="l" t="t" r="r" b="b"/>
              <a:pathLst>
                <a:path w="6715" h="2975" extrusionOk="0">
                  <a:moveTo>
                    <a:pt x="6103" y="1"/>
                  </a:moveTo>
                  <a:cubicBezTo>
                    <a:pt x="6008" y="1"/>
                    <a:pt x="5885" y="26"/>
                    <a:pt x="5717" y="67"/>
                  </a:cubicBezTo>
                  <a:cubicBezTo>
                    <a:pt x="5684" y="67"/>
                    <a:pt x="5634" y="67"/>
                    <a:pt x="5584" y="83"/>
                  </a:cubicBezTo>
                  <a:cubicBezTo>
                    <a:pt x="3806" y="532"/>
                    <a:pt x="1995" y="947"/>
                    <a:pt x="499" y="2144"/>
                  </a:cubicBezTo>
                  <a:cubicBezTo>
                    <a:pt x="234" y="2360"/>
                    <a:pt x="1" y="2526"/>
                    <a:pt x="18" y="2975"/>
                  </a:cubicBezTo>
                  <a:cubicBezTo>
                    <a:pt x="317" y="2908"/>
                    <a:pt x="616" y="2875"/>
                    <a:pt x="898" y="2792"/>
                  </a:cubicBezTo>
                  <a:cubicBezTo>
                    <a:pt x="1164" y="2725"/>
                    <a:pt x="1413" y="2609"/>
                    <a:pt x="1663" y="2543"/>
                  </a:cubicBezTo>
                  <a:cubicBezTo>
                    <a:pt x="2612" y="2313"/>
                    <a:pt x="3562" y="2149"/>
                    <a:pt x="4518" y="2149"/>
                  </a:cubicBezTo>
                  <a:cubicBezTo>
                    <a:pt x="5152" y="2149"/>
                    <a:pt x="5789" y="2221"/>
                    <a:pt x="6432" y="2393"/>
                  </a:cubicBezTo>
                  <a:cubicBezTo>
                    <a:pt x="6681" y="1845"/>
                    <a:pt x="6714" y="1030"/>
                    <a:pt x="6532" y="499"/>
                  </a:cubicBezTo>
                  <a:cubicBezTo>
                    <a:pt x="6393" y="130"/>
                    <a:pt x="6319" y="1"/>
                    <a:pt x="610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 name="Google Shape;712;p5"/>
            <p:cNvSpPr/>
            <p:nvPr/>
          </p:nvSpPr>
          <p:spPr>
            <a:xfrm>
              <a:off x="629450" y="2891350"/>
              <a:ext cx="169525" cy="92025"/>
            </a:xfrm>
            <a:custGeom>
              <a:avLst/>
              <a:gdLst/>
              <a:ahLst/>
              <a:cxnLst/>
              <a:rect l="l" t="t" r="r" b="b"/>
              <a:pathLst>
                <a:path w="6781" h="3681" extrusionOk="0">
                  <a:moveTo>
                    <a:pt x="1180" y="0"/>
                  </a:moveTo>
                  <a:cubicBezTo>
                    <a:pt x="549" y="449"/>
                    <a:pt x="100" y="1031"/>
                    <a:pt x="0" y="1845"/>
                  </a:cubicBezTo>
                  <a:cubicBezTo>
                    <a:pt x="0" y="1945"/>
                    <a:pt x="84" y="2127"/>
                    <a:pt x="183" y="2161"/>
                  </a:cubicBezTo>
                  <a:cubicBezTo>
                    <a:pt x="1928" y="2883"/>
                    <a:pt x="3657" y="3681"/>
                    <a:pt x="5597" y="3681"/>
                  </a:cubicBezTo>
                  <a:cubicBezTo>
                    <a:pt x="5708" y="3681"/>
                    <a:pt x="5820" y="3678"/>
                    <a:pt x="5933" y="3673"/>
                  </a:cubicBezTo>
                  <a:cubicBezTo>
                    <a:pt x="6282" y="3656"/>
                    <a:pt x="6531" y="3623"/>
                    <a:pt x="6780" y="3324"/>
                  </a:cubicBezTo>
                  <a:cubicBezTo>
                    <a:pt x="6564" y="3191"/>
                    <a:pt x="6381" y="3025"/>
                    <a:pt x="6165" y="2958"/>
                  </a:cubicBezTo>
                  <a:cubicBezTo>
                    <a:pt x="4853" y="2626"/>
                    <a:pt x="3673" y="2028"/>
                    <a:pt x="2593" y="1247"/>
                  </a:cubicBezTo>
                  <a:cubicBezTo>
                    <a:pt x="2094" y="881"/>
                    <a:pt x="1662" y="432"/>
                    <a:pt x="11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 name="Google Shape;713;p5"/>
            <p:cNvSpPr/>
            <p:nvPr/>
          </p:nvSpPr>
          <p:spPr>
            <a:xfrm>
              <a:off x="845475" y="3018600"/>
              <a:ext cx="118000" cy="150275"/>
            </a:xfrm>
            <a:custGeom>
              <a:avLst/>
              <a:gdLst/>
              <a:ahLst/>
              <a:cxnLst/>
              <a:rect l="l" t="t" r="r" b="b"/>
              <a:pathLst>
                <a:path w="4720" h="6011" extrusionOk="0">
                  <a:moveTo>
                    <a:pt x="286" y="1"/>
                  </a:moveTo>
                  <a:cubicBezTo>
                    <a:pt x="199" y="1"/>
                    <a:pt x="105" y="19"/>
                    <a:pt x="0" y="62"/>
                  </a:cubicBezTo>
                  <a:cubicBezTo>
                    <a:pt x="100" y="294"/>
                    <a:pt x="183" y="544"/>
                    <a:pt x="333" y="726"/>
                  </a:cubicBezTo>
                  <a:cubicBezTo>
                    <a:pt x="1114" y="1690"/>
                    <a:pt x="1695" y="2787"/>
                    <a:pt x="2094" y="3967"/>
                  </a:cubicBezTo>
                  <a:cubicBezTo>
                    <a:pt x="2327" y="4615"/>
                    <a:pt x="2427" y="5313"/>
                    <a:pt x="2593" y="5994"/>
                  </a:cubicBezTo>
                  <a:cubicBezTo>
                    <a:pt x="2663" y="6005"/>
                    <a:pt x="2738" y="6010"/>
                    <a:pt x="2816" y="6010"/>
                  </a:cubicBezTo>
                  <a:cubicBezTo>
                    <a:pt x="3442" y="6010"/>
                    <a:pt x="4282" y="5669"/>
                    <a:pt x="4637" y="5196"/>
                  </a:cubicBezTo>
                  <a:cubicBezTo>
                    <a:pt x="4686" y="5113"/>
                    <a:pt x="4720" y="4947"/>
                    <a:pt x="4670" y="4864"/>
                  </a:cubicBezTo>
                  <a:cubicBezTo>
                    <a:pt x="4487" y="4515"/>
                    <a:pt x="4304" y="4183"/>
                    <a:pt x="4088" y="3867"/>
                  </a:cubicBezTo>
                  <a:cubicBezTo>
                    <a:pt x="3158" y="2521"/>
                    <a:pt x="2310" y="1142"/>
                    <a:pt x="881" y="244"/>
                  </a:cubicBezTo>
                  <a:cubicBezTo>
                    <a:pt x="680" y="114"/>
                    <a:pt x="503" y="1"/>
                    <a:pt x="2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 name="Google Shape;714;p5"/>
            <p:cNvSpPr/>
            <p:nvPr/>
          </p:nvSpPr>
          <p:spPr>
            <a:xfrm>
              <a:off x="683450" y="3013900"/>
              <a:ext cx="127975" cy="151100"/>
            </a:xfrm>
            <a:custGeom>
              <a:avLst/>
              <a:gdLst/>
              <a:ahLst/>
              <a:cxnLst/>
              <a:rect l="l" t="t" r="r" b="b"/>
              <a:pathLst>
                <a:path w="5119" h="6044" extrusionOk="0">
                  <a:moveTo>
                    <a:pt x="4886" y="0"/>
                  </a:moveTo>
                  <a:cubicBezTo>
                    <a:pt x="4703" y="167"/>
                    <a:pt x="4487" y="299"/>
                    <a:pt x="4354" y="499"/>
                  </a:cubicBezTo>
                  <a:cubicBezTo>
                    <a:pt x="3557" y="1712"/>
                    <a:pt x="2560" y="2709"/>
                    <a:pt x="1363" y="3523"/>
                  </a:cubicBezTo>
                  <a:cubicBezTo>
                    <a:pt x="948" y="3806"/>
                    <a:pt x="466" y="4022"/>
                    <a:pt x="1" y="4271"/>
                  </a:cubicBezTo>
                  <a:cubicBezTo>
                    <a:pt x="150" y="4902"/>
                    <a:pt x="532" y="5401"/>
                    <a:pt x="1031" y="5783"/>
                  </a:cubicBezTo>
                  <a:cubicBezTo>
                    <a:pt x="1249" y="5956"/>
                    <a:pt x="1382" y="6044"/>
                    <a:pt x="1500" y="6044"/>
                  </a:cubicBezTo>
                  <a:cubicBezTo>
                    <a:pt x="1644" y="6044"/>
                    <a:pt x="1767" y="5914"/>
                    <a:pt x="1995" y="5650"/>
                  </a:cubicBezTo>
                  <a:cubicBezTo>
                    <a:pt x="2028" y="5617"/>
                    <a:pt x="2045" y="5600"/>
                    <a:pt x="2061" y="5567"/>
                  </a:cubicBezTo>
                  <a:cubicBezTo>
                    <a:pt x="3241" y="4155"/>
                    <a:pt x="4471" y="2775"/>
                    <a:pt x="4969" y="914"/>
                  </a:cubicBezTo>
                  <a:cubicBezTo>
                    <a:pt x="5052" y="582"/>
                    <a:pt x="5119" y="333"/>
                    <a:pt x="48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 name="Google Shape;715;p5"/>
            <p:cNvSpPr/>
            <p:nvPr/>
          </p:nvSpPr>
          <p:spPr>
            <a:xfrm>
              <a:off x="800600" y="2781750"/>
              <a:ext cx="69825" cy="173175"/>
            </a:xfrm>
            <a:custGeom>
              <a:avLst/>
              <a:gdLst/>
              <a:ahLst/>
              <a:cxnLst/>
              <a:rect l="l" t="t" r="r" b="b"/>
              <a:pathLst>
                <a:path w="2793" h="6927" extrusionOk="0">
                  <a:moveTo>
                    <a:pt x="1095" y="1"/>
                  </a:moveTo>
                  <a:cubicBezTo>
                    <a:pt x="965" y="1"/>
                    <a:pt x="833" y="11"/>
                    <a:pt x="699" y="31"/>
                  </a:cubicBezTo>
                  <a:cubicBezTo>
                    <a:pt x="532" y="64"/>
                    <a:pt x="416" y="114"/>
                    <a:pt x="400" y="313"/>
                  </a:cubicBezTo>
                  <a:cubicBezTo>
                    <a:pt x="283" y="2274"/>
                    <a:pt x="1" y="4235"/>
                    <a:pt x="732" y="6162"/>
                  </a:cubicBezTo>
                  <a:cubicBezTo>
                    <a:pt x="865" y="6478"/>
                    <a:pt x="898" y="6827"/>
                    <a:pt x="1347" y="6927"/>
                  </a:cubicBezTo>
                  <a:cubicBezTo>
                    <a:pt x="1413" y="6727"/>
                    <a:pt x="1513" y="6511"/>
                    <a:pt x="1513" y="6295"/>
                  </a:cubicBezTo>
                  <a:cubicBezTo>
                    <a:pt x="1430" y="4318"/>
                    <a:pt x="1762" y="2423"/>
                    <a:pt x="2792" y="695"/>
                  </a:cubicBezTo>
                  <a:cubicBezTo>
                    <a:pt x="2792" y="679"/>
                    <a:pt x="2792" y="645"/>
                    <a:pt x="2792" y="596"/>
                  </a:cubicBezTo>
                  <a:cubicBezTo>
                    <a:pt x="2284" y="224"/>
                    <a:pt x="1718" y="1"/>
                    <a:pt x="10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 name="Google Shape;716;p5"/>
            <p:cNvSpPr/>
            <p:nvPr/>
          </p:nvSpPr>
          <p:spPr>
            <a:xfrm>
              <a:off x="797275" y="2958225"/>
              <a:ext cx="64850" cy="61950"/>
            </a:xfrm>
            <a:custGeom>
              <a:avLst/>
              <a:gdLst/>
              <a:ahLst/>
              <a:cxnLst/>
              <a:rect l="l" t="t" r="r" b="b"/>
              <a:pathLst>
                <a:path w="2594" h="2478" extrusionOk="0">
                  <a:moveTo>
                    <a:pt x="1214" y="1"/>
                  </a:moveTo>
                  <a:cubicBezTo>
                    <a:pt x="1184" y="4"/>
                    <a:pt x="1154" y="6"/>
                    <a:pt x="1126" y="6"/>
                  </a:cubicBezTo>
                  <a:cubicBezTo>
                    <a:pt x="1076" y="6"/>
                    <a:pt x="1030" y="2"/>
                    <a:pt x="991" y="2"/>
                  </a:cubicBezTo>
                  <a:cubicBezTo>
                    <a:pt x="954" y="2"/>
                    <a:pt x="923" y="5"/>
                    <a:pt x="898" y="17"/>
                  </a:cubicBezTo>
                  <a:cubicBezTo>
                    <a:pt x="433" y="350"/>
                    <a:pt x="333" y="782"/>
                    <a:pt x="516" y="1313"/>
                  </a:cubicBezTo>
                  <a:cubicBezTo>
                    <a:pt x="483" y="1330"/>
                    <a:pt x="466" y="1347"/>
                    <a:pt x="433" y="1347"/>
                  </a:cubicBezTo>
                  <a:cubicBezTo>
                    <a:pt x="333" y="1230"/>
                    <a:pt x="233" y="1114"/>
                    <a:pt x="67" y="915"/>
                  </a:cubicBezTo>
                  <a:cubicBezTo>
                    <a:pt x="34" y="1081"/>
                    <a:pt x="1" y="1197"/>
                    <a:pt x="17" y="1280"/>
                  </a:cubicBezTo>
                  <a:cubicBezTo>
                    <a:pt x="117" y="1679"/>
                    <a:pt x="466" y="1945"/>
                    <a:pt x="882" y="1978"/>
                  </a:cubicBezTo>
                  <a:cubicBezTo>
                    <a:pt x="965" y="1978"/>
                    <a:pt x="1031" y="2011"/>
                    <a:pt x="1114" y="2028"/>
                  </a:cubicBezTo>
                  <a:cubicBezTo>
                    <a:pt x="1114" y="2045"/>
                    <a:pt x="1114" y="2078"/>
                    <a:pt x="1114" y="2111"/>
                  </a:cubicBezTo>
                  <a:cubicBezTo>
                    <a:pt x="981" y="2161"/>
                    <a:pt x="848" y="2211"/>
                    <a:pt x="649" y="2294"/>
                  </a:cubicBezTo>
                  <a:cubicBezTo>
                    <a:pt x="732" y="2377"/>
                    <a:pt x="798" y="2460"/>
                    <a:pt x="848" y="2477"/>
                  </a:cubicBezTo>
                  <a:cubicBezTo>
                    <a:pt x="864" y="2477"/>
                    <a:pt x="879" y="2477"/>
                    <a:pt x="894" y="2477"/>
                  </a:cubicBezTo>
                  <a:cubicBezTo>
                    <a:pt x="1449" y="2477"/>
                    <a:pt x="1800" y="2179"/>
                    <a:pt x="1978" y="1629"/>
                  </a:cubicBezTo>
                  <a:cubicBezTo>
                    <a:pt x="1995" y="1646"/>
                    <a:pt x="2028" y="1662"/>
                    <a:pt x="2061" y="1679"/>
                  </a:cubicBezTo>
                  <a:cubicBezTo>
                    <a:pt x="2078" y="1829"/>
                    <a:pt x="2078" y="1978"/>
                    <a:pt x="2095" y="2144"/>
                  </a:cubicBezTo>
                  <a:cubicBezTo>
                    <a:pt x="2593" y="2028"/>
                    <a:pt x="2510" y="1413"/>
                    <a:pt x="1912" y="732"/>
                  </a:cubicBezTo>
                  <a:cubicBezTo>
                    <a:pt x="1928" y="699"/>
                    <a:pt x="1928" y="665"/>
                    <a:pt x="1945" y="632"/>
                  </a:cubicBezTo>
                  <a:cubicBezTo>
                    <a:pt x="2078" y="682"/>
                    <a:pt x="2228" y="732"/>
                    <a:pt x="2477" y="798"/>
                  </a:cubicBezTo>
                  <a:cubicBezTo>
                    <a:pt x="2394" y="649"/>
                    <a:pt x="2377" y="532"/>
                    <a:pt x="2311" y="466"/>
                  </a:cubicBezTo>
                  <a:cubicBezTo>
                    <a:pt x="2133" y="332"/>
                    <a:pt x="1926" y="266"/>
                    <a:pt x="1719" y="266"/>
                  </a:cubicBezTo>
                  <a:cubicBezTo>
                    <a:pt x="1539" y="266"/>
                    <a:pt x="1359" y="316"/>
                    <a:pt x="1197" y="416"/>
                  </a:cubicBezTo>
                  <a:cubicBezTo>
                    <a:pt x="1131" y="449"/>
                    <a:pt x="1048" y="483"/>
                    <a:pt x="981" y="516"/>
                  </a:cubicBezTo>
                  <a:cubicBezTo>
                    <a:pt x="965" y="483"/>
                    <a:pt x="931" y="466"/>
                    <a:pt x="915" y="433"/>
                  </a:cubicBezTo>
                  <a:cubicBezTo>
                    <a:pt x="998" y="316"/>
                    <a:pt x="1081" y="183"/>
                    <a:pt x="12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 name="Google Shape;717;p5"/>
            <p:cNvSpPr/>
            <p:nvPr/>
          </p:nvSpPr>
          <p:spPr>
            <a:xfrm>
              <a:off x="962625" y="3149325"/>
              <a:ext cx="118000" cy="67750"/>
            </a:xfrm>
            <a:custGeom>
              <a:avLst/>
              <a:gdLst/>
              <a:ahLst/>
              <a:cxnLst/>
              <a:rect l="l" t="t" r="r" b="b"/>
              <a:pathLst>
                <a:path w="4720" h="2710" extrusionOk="0">
                  <a:moveTo>
                    <a:pt x="250" y="1"/>
                  </a:moveTo>
                  <a:cubicBezTo>
                    <a:pt x="216" y="17"/>
                    <a:pt x="183" y="17"/>
                    <a:pt x="133" y="34"/>
                  </a:cubicBezTo>
                  <a:cubicBezTo>
                    <a:pt x="100" y="167"/>
                    <a:pt x="0" y="350"/>
                    <a:pt x="50" y="449"/>
                  </a:cubicBezTo>
                  <a:cubicBezTo>
                    <a:pt x="781" y="1662"/>
                    <a:pt x="1862" y="2410"/>
                    <a:pt x="3274" y="2676"/>
                  </a:cubicBezTo>
                  <a:cubicBezTo>
                    <a:pt x="3386" y="2698"/>
                    <a:pt x="3498" y="2709"/>
                    <a:pt x="3608" y="2709"/>
                  </a:cubicBezTo>
                  <a:cubicBezTo>
                    <a:pt x="3989" y="2709"/>
                    <a:pt x="4359" y="2583"/>
                    <a:pt x="4720" y="2377"/>
                  </a:cubicBezTo>
                  <a:lnTo>
                    <a:pt x="4720" y="2377"/>
                  </a:lnTo>
                  <a:cubicBezTo>
                    <a:pt x="4421" y="2433"/>
                    <a:pt x="4137" y="2460"/>
                    <a:pt x="3869" y="2460"/>
                  </a:cubicBezTo>
                  <a:cubicBezTo>
                    <a:pt x="2225" y="2460"/>
                    <a:pt x="1121" y="1457"/>
                    <a:pt x="2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 name="Google Shape;718;p5"/>
            <p:cNvSpPr/>
            <p:nvPr/>
          </p:nvSpPr>
          <p:spPr>
            <a:xfrm>
              <a:off x="1025350" y="2821550"/>
              <a:ext cx="95175" cy="93750"/>
            </a:xfrm>
            <a:custGeom>
              <a:avLst/>
              <a:gdLst/>
              <a:ahLst/>
              <a:cxnLst/>
              <a:rect l="l" t="t" r="r" b="b"/>
              <a:pathLst>
                <a:path w="3807" h="3750" extrusionOk="0">
                  <a:moveTo>
                    <a:pt x="3623" y="1"/>
                  </a:moveTo>
                  <a:lnTo>
                    <a:pt x="3623" y="1"/>
                  </a:lnTo>
                  <a:cubicBezTo>
                    <a:pt x="3424" y="881"/>
                    <a:pt x="3091" y="1696"/>
                    <a:pt x="2410" y="2310"/>
                  </a:cubicBezTo>
                  <a:cubicBezTo>
                    <a:pt x="1729" y="2909"/>
                    <a:pt x="832" y="3108"/>
                    <a:pt x="1" y="3424"/>
                  </a:cubicBezTo>
                  <a:cubicBezTo>
                    <a:pt x="106" y="3682"/>
                    <a:pt x="137" y="3749"/>
                    <a:pt x="228" y="3749"/>
                  </a:cubicBezTo>
                  <a:cubicBezTo>
                    <a:pt x="266" y="3749"/>
                    <a:pt x="314" y="3738"/>
                    <a:pt x="383" y="3723"/>
                  </a:cubicBezTo>
                  <a:cubicBezTo>
                    <a:pt x="1446" y="3490"/>
                    <a:pt x="2294" y="2909"/>
                    <a:pt x="2975" y="2094"/>
                  </a:cubicBezTo>
                  <a:cubicBezTo>
                    <a:pt x="3490" y="1496"/>
                    <a:pt x="3806" y="815"/>
                    <a:pt x="362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 name="Google Shape;719;p5"/>
            <p:cNvSpPr/>
            <p:nvPr/>
          </p:nvSpPr>
          <p:spPr>
            <a:xfrm>
              <a:off x="672250" y="3165950"/>
              <a:ext cx="48625" cy="128375"/>
            </a:xfrm>
            <a:custGeom>
              <a:avLst/>
              <a:gdLst/>
              <a:ahLst/>
              <a:cxnLst/>
              <a:rect l="l" t="t" r="r" b="b"/>
              <a:pathLst>
                <a:path w="1945" h="5135" extrusionOk="0">
                  <a:moveTo>
                    <a:pt x="1562" y="0"/>
                  </a:moveTo>
                  <a:cubicBezTo>
                    <a:pt x="548" y="1163"/>
                    <a:pt x="116" y="2460"/>
                    <a:pt x="332" y="3955"/>
                  </a:cubicBezTo>
                  <a:cubicBezTo>
                    <a:pt x="399" y="4437"/>
                    <a:pt x="648" y="4819"/>
                    <a:pt x="1030" y="5135"/>
                  </a:cubicBezTo>
                  <a:cubicBezTo>
                    <a:pt x="0" y="3241"/>
                    <a:pt x="665" y="1662"/>
                    <a:pt x="1944" y="183"/>
                  </a:cubicBezTo>
                  <a:cubicBezTo>
                    <a:pt x="1778" y="100"/>
                    <a:pt x="1678" y="50"/>
                    <a:pt x="156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 name="Google Shape;720;p5"/>
            <p:cNvSpPr/>
            <p:nvPr/>
          </p:nvSpPr>
          <p:spPr>
            <a:xfrm>
              <a:off x="757400" y="2663700"/>
              <a:ext cx="68150" cy="114675"/>
            </a:xfrm>
            <a:custGeom>
              <a:avLst/>
              <a:gdLst/>
              <a:ahLst/>
              <a:cxnLst/>
              <a:rect l="l" t="t" r="r" b="b"/>
              <a:pathLst>
                <a:path w="2726" h="4587" extrusionOk="0">
                  <a:moveTo>
                    <a:pt x="84" y="0"/>
                  </a:moveTo>
                  <a:cubicBezTo>
                    <a:pt x="50" y="33"/>
                    <a:pt x="34" y="83"/>
                    <a:pt x="1" y="116"/>
                  </a:cubicBezTo>
                  <a:cubicBezTo>
                    <a:pt x="1928" y="1014"/>
                    <a:pt x="2294" y="2675"/>
                    <a:pt x="2144" y="4586"/>
                  </a:cubicBezTo>
                  <a:cubicBezTo>
                    <a:pt x="2310" y="4553"/>
                    <a:pt x="2427" y="4537"/>
                    <a:pt x="2543" y="4520"/>
                  </a:cubicBezTo>
                  <a:cubicBezTo>
                    <a:pt x="2726" y="3373"/>
                    <a:pt x="2443" y="2326"/>
                    <a:pt x="1862" y="1379"/>
                  </a:cubicBezTo>
                  <a:cubicBezTo>
                    <a:pt x="1629" y="997"/>
                    <a:pt x="1280" y="665"/>
                    <a:pt x="931" y="366"/>
                  </a:cubicBezTo>
                  <a:cubicBezTo>
                    <a:pt x="698" y="183"/>
                    <a:pt x="366" y="116"/>
                    <a:pt x="8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 name="Google Shape;721;p5"/>
            <p:cNvSpPr/>
            <p:nvPr/>
          </p:nvSpPr>
          <p:spPr>
            <a:xfrm>
              <a:off x="497750" y="2920050"/>
              <a:ext cx="128825" cy="38625"/>
            </a:xfrm>
            <a:custGeom>
              <a:avLst/>
              <a:gdLst/>
              <a:ahLst/>
              <a:cxnLst/>
              <a:rect l="l" t="t" r="r" b="b"/>
              <a:pathLst>
                <a:path w="5153" h="1545" extrusionOk="0">
                  <a:moveTo>
                    <a:pt x="3091" y="0"/>
                  </a:moveTo>
                  <a:cubicBezTo>
                    <a:pt x="2667" y="0"/>
                    <a:pt x="2239" y="58"/>
                    <a:pt x="1812" y="165"/>
                  </a:cubicBezTo>
                  <a:cubicBezTo>
                    <a:pt x="1031" y="348"/>
                    <a:pt x="366" y="730"/>
                    <a:pt x="1" y="1544"/>
                  </a:cubicBezTo>
                  <a:cubicBezTo>
                    <a:pt x="1270" y="692"/>
                    <a:pt x="1799" y="336"/>
                    <a:pt x="2580" y="336"/>
                  </a:cubicBezTo>
                  <a:cubicBezTo>
                    <a:pt x="3138" y="336"/>
                    <a:pt x="3825" y="518"/>
                    <a:pt x="5003" y="830"/>
                  </a:cubicBezTo>
                  <a:cubicBezTo>
                    <a:pt x="5152" y="547"/>
                    <a:pt x="5036" y="431"/>
                    <a:pt x="4770" y="331"/>
                  </a:cubicBezTo>
                  <a:cubicBezTo>
                    <a:pt x="4219" y="103"/>
                    <a:pt x="3658" y="0"/>
                    <a:pt x="309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 name="Google Shape;722;p5"/>
            <p:cNvSpPr/>
            <p:nvPr/>
          </p:nvSpPr>
          <p:spPr>
            <a:xfrm>
              <a:off x="648550" y="3057925"/>
              <a:ext cx="23725" cy="22875"/>
            </a:xfrm>
            <a:custGeom>
              <a:avLst/>
              <a:gdLst/>
              <a:ahLst/>
              <a:cxnLst/>
              <a:rect l="l" t="t" r="r" b="b"/>
              <a:pathLst>
                <a:path w="949" h="915" extrusionOk="0">
                  <a:moveTo>
                    <a:pt x="948" y="1"/>
                  </a:moveTo>
                  <a:lnTo>
                    <a:pt x="948" y="1"/>
                  </a:lnTo>
                  <a:cubicBezTo>
                    <a:pt x="533" y="51"/>
                    <a:pt x="233" y="200"/>
                    <a:pt x="67" y="516"/>
                  </a:cubicBezTo>
                  <a:cubicBezTo>
                    <a:pt x="1" y="616"/>
                    <a:pt x="51" y="782"/>
                    <a:pt x="51" y="915"/>
                  </a:cubicBezTo>
                  <a:cubicBezTo>
                    <a:pt x="184" y="865"/>
                    <a:pt x="366" y="865"/>
                    <a:pt x="449" y="782"/>
                  </a:cubicBezTo>
                  <a:cubicBezTo>
                    <a:pt x="632" y="549"/>
                    <a:pt x="765" y="283"/>
                    <a:pt x="9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 name="Google Shape;723;p5"/>
            <p:cNvSpPr/>
            <p:nvPr/>
          </p:nvSpPr>
          <p:spPr>
            <a:xfrm>
              <a:off x="844650" y="3159725"/>
              <a:ext cx="17875" cy="28675"/>
            </a:xfrm>
            <a:custGeom>
              <a:avLst/>
              <a:gdLst/>
              <a:ahLst/>
              <a:cxnLst/>
              <a:rect l="l" t="t" r="r" b="b"/>
              <a:pathLst>
                <a:path w="715" h="1147" extrusionOk="0">
                  <a:moveTo>
                    <a:pt x="33" y="0"/>
                  </a:moveTo>
                  <a:cubicBezTo>
                    <a:pt x="33" y="415"/>
                    <a:pt x="0" y="764"/>
                    <a:pt x="283" y="1014"/>
                  </a:cubicBezTo>
                  <a:cubicBezTo>
                    <a:pt x="366" y="1113"/>
                    <a:pt x="532" y="1113"/>
                    <a:pt x="665" y="1147"/>
                  </a:cubicBezTo>
                  <a:cubicBezTo>
                    <a:pt x="665" y="997"/>
                    <a:pt x="715" y="831"/>
                    <a:pt x="648" y="731"/>
                  </a:cubicBezTo>
                  <a:cubicBezTo>
                    <a:pt x="482" y="482"/>
                    <a:pt x="283" y="283"/>
                    <a:pt x="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 name="Google Shape;724;p5"/>
            <p:cNvSpPr/>
            <p:nvPr/>
          </p:nvSpPr>
          <p:spPr>
            <a:xfrm>
              <a:off x="686775" y="2843950"/>
              <a:ext cx="29100" cy="17100"/>
            </a:xfrm>
            <a:custGeom>
              <a:avLst/>
              <a:gdLst/>
              <a:ahLst/>
              <a:cxnLst/>
              <a:rect l="l" t="t" r="r" b="b"/>
              <a:pathLst>
                <a:path w="1164" h="684" extrusionOk="0">
                  <a:moveTo>
                    <a:pt x="373" y="0"/>
                  </a:moveTo>
                  <a:cubicBezTo>
                    <a:pt x="261" y="0"/>
                    <a:pt x="124" y="89"/>
                    <a:pt x="1" y="135"/>
                  </a:cubicBezTo>
                  <a:cubicBezTo>
                    <a:pt x="84" y="251"/>
                    <a:pt x="150" y="401"/>
                    <a:pt x="266" y="434"/>
                  </a:cubicBezTo>
                  <a:cubicBezTo>
                    <a:pt x="532" y="550"/>
                    <a:pt x="831" y="600"/>
                    <a:pt x="1164" y="683"/>
                  </a:cubicBezTo>
                  <a:cubicBezTo>
                    <a:pt x="964" y="334"/>
                    <a:pt x="765" y="52"/>
                    <a:pt x="399" y="2"/>
                  </a:cubicBezTo>
                  <a:cubicBezTo>
                    <a:pt x="391" y="1"/>
                    <a:pt x="382" y="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 name="Google Shape;725;p5"/>
            <p:cNvSpPr/>
            <p:nvPr/>
          </p:nvSpPr>
          <p:spPr>
            <a:xfrm>
              <a:off x="914850" y="2809500"/>
              <a:ext cx="12475" cy="31175"/>
            </a:xfrm>
            <a:custGeom>
              <a:avLst/>
              <a:gdLst/>
              <a:ahLst/>
              <a:cxnLst/>
              <a:rect l="l" t="t" r="r" b="b"/>
              <a:pathLst>
                <a:path w="499" h="1247" extrusionOk="0">
                  <a:moveTo>
                    <a:pt x="233" y="1"/>
                  </a:moveTo>
                  <a:cubicBezTo>
                    <a:pt x="150" y="134"/>
                    <a:pt x="34" y="250"/>
                    <a:pt x="17" y="366"/>
                  </a:cubicBezTo>
                  <a:cubicBezTo>
                    <a:pt x="0" y="649"/>
                    <a:pt x="50" y="931"/>
                    <a:pt x="67" y="1214"/>
                  </a:cubicBezTo>
                  <a:cubicBezTo>
                    <a:pt x="117" y="1230"/>
                    <a:pt x="167" y="1230"/>
                    <a:pt x="217" y="1247"/>
                  </a:cubicBezTo>
                  <a:cubicBezTo>
                    <a:pt x="300" y="948"/>
                    <a:pt x="433" y="665"/>
                    <a:pt x="482" y="366"/>
                  </a:cubicBezTo>
                  <a:cubicBezTo>
                    <a:pt x="499" y="267"/>
                    <a:pt x="316" y="134"/>
                    <a:pt x="23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 name="Google Shape;726;p5"/>
            <p:cNvSpPr/>
            <p:nvPr/>
          </p:nvSpPr>
          <p:spPr>
            <a:xfrm>
              <a:off x="999175" y="3018275"/>
              <a:ext cx="29525" cy="11675"/>
            </a:xfrm>
            <a:custGeom>
              <a:avLst/>
              <a:gdLst/>
              <a:ahLst/>
              <a:cxnLst/>
              <a:rect l="l" t="t" r="r" b="b"/>
              <a:pathLst>
                <a:path w="1181" h="467" extrusionOk="0">
                  <a:moveTo>
                    <a:pt x="799" y="0"/>
                  </a:moveTo>
                  <a:cubicBezTo>
                    <a:pt x="776" y="0"/>
                    <a:pt x="753" y="3"/>
                    <a:pt x="732" y="8"/>
                  </a:cubicBezTo>
                  <a:cubicBezTo>
                    <a:pt x="483" y="75"/>
                    <a:pt x="250" y="191"/>
                    <a:pt x="1" y="291"/>
                  </a:cubicBezTo>
                  <a:cubicBezTo>
                    <a:pt x="1" y="341"/>
                    <a:pt x="1" y="390"/>
                    <a:pt x="17" y="440"/>
                  </a:cubicBezTo>
                  <a:cubicBezTo>
                    <a:pt x="189" y="450"/>
                    <a:pt x="367" y="467"/>
                    <a:pt x="543" y="467"/>
                  </a:cubicBezTo>
                  <a:cubicBezTo>
                    <a:pt x="657" y="467"/>
                    <a:pt x="771" y="460"/>
                    <a:pt x="881" y="440"/>
                  </a:cubicBezTo>
                  <a:cubicBezTo>
                    <a:pt x="998" y="424"/>
                    <a:pt x="1081" y="208"/>
                    <a:pt x="1181" y="91"/>
                  </a:cubicBezTo>
                  <a:cubicBezTo>
                    <a:pt x="1055" y="63"/>
                    <a:pt x="918" y="0"/>
                    <a:pt x="79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 name="Google Shape;727;p5"/>
            <p:cNvSpPr/>
            <p:nvPr/>
          </p:nvSpPr>
          <p:spPr>
            <a:xfrm>
              <a:off x="729575" y="2800375"/>
              <a:ext cx="21625" cy="20775"/>
            </a:xfrm>
            <a:custGeom>
              <a:avLst/>
              <a:gdLst/>
              <a:ahLst/>
              <a:cxnLst/>
              <a:rect l="l" t="t" r="r" b="b"/>
              <a:pathLst>
                <a:path w="865" h="831" extrusionOk="0">
                  <a:moveTo>
                    <a:pt x="0" y="17"/>
                  </a:moveTo>
                  <a:lnTo>
                    <a:pt x="0" y="17"/>
                  </a:lnTo>
                  <a:cubicBezTo>
                    <a:pt x="50" y="150"/>
                    <a:pt x="50" y="332"/>
                    <a:pt x="133" y="416"/>
                  </a:cubicBezTo>
                  <a:cubicBezTo>
                    <a:pt x="316" y="582"/>
                    <a:pt x="549" y="698"/>
                    <a:pt x="748" y="831"/>
                  </a:cubicBezTo>
                  <a:lnTo>
                    <a:pt x="864" y="748"/>
                  </a:lnTo>
                  <a:cubicBezTo>
                    <a:pt x="715" y="532"/>
                    <a:pt x="582" y="283"/>
                    <a:pt x="399" y="83"/>
                  </a:cubicBezTo>
                  <a:cubicBezTo>
                    <a:pt x="333" y="0"/>
                    <a:pt x="133" y="33"/>
                    <a:pt x="0" y="17"/>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 name="Google Shape;728;p5"/>
            <p:cNvSpPr/>
            <p:nvPr/>
          </p:nvSpPr>
          <p:spPr>
            <a:xfrm>
              <a:off x="619075" y="3011825"/>
              <a:ext cx="25350" cy="14550"/>
            </a:xfrm>
            <a:custGeom>
              <a:avLst/>
              <a:gdLst/>
              <a:ahLst/>
              <a:cxnLst/>
              <a:rect l="l" t="t" r="r" b="b"/>
              <a:pathLst>
                <a:path w="1014" h="582" extrusionOk="0">
                  <a:moveTo>
                    <a:pt x="997" y="0"/>
                  </a:moveTo>
                  <a:cubicBezTo>
                    <a:pt x="748" y="50"/>
                    <a:pt x="482" y="67"/>
                    <a:pt x="266" y="183"/>
                  </a:cubicBezTo>
                  <a:cubicBezTo>
                    <a:pt x="133" y="233"/>
                    <a:pt x="83" y="432"/>
                    <a:pt x="0" y="582"/>
                  </a:cubicBezTo>
                  <a:cubicBezTo>
                    <a:pt x="28" y="579"/>
                    <a:pt x="56" y="578"/>
                    <a:pt x="84" y="578"/>
                  </a:cubicBezTo>
                  <a:cubicBezTo>
                    <a:pt x="141" y="578"/>
                    <a:pt x="198" y="582"/>
                    <a:pt x="253" y="582"/>
                  </a:cubicBezTo>
                  <a:cubicBezTo>
                    <a:pt x="337" y="582"/>
                    <a:pt x="415" y="574"/>
                    <a:pt x="482" y="532"/>
                  </a:cubicBezTo>
                  <a:cubicBezTo>
                    <a:pt x="681" y="432"/>
                    <a:pt x="847" y="250"/>
                    <a:pt x="1014" y="117"/>
                  </a:cubicBezTo>
                  <a:cubicBezTo>
                    <a:pt x="1014" y="67"/>
                    <a:pt x="1014" y="34"/>
                    <a:pt x="9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 name="Google Shape;729;p5"/>
            <p:cNvSpPr/>
            <p:nvPr/>
          </p:nvSpPr>
          <p:spPr>
            <a:xfrm>
              <a:off x="964275" y="2836100"/>
              <a:ext cx="16650" cy="26200"/>
            </a:xfrm>
            <a:custGeom>
              <a:avLst/>
              <a:gdLst/>
              <a:ahLst/>
              <a:cxnLst/>
              <a:rect l="l" t="t" r="r" b="b"/>
              <a:pathLst>
                <a:path w="666" h="1048" extrusionOk="0">
                  <a:moveTo>
                    <a:pt x="549" y="0"/>
                  </a:moveTo>
                  <a:cubicBezTo>
                    <a:pt x="450" y="67"/>
                    <a:pt x="283" y="117"/>
                    <a:pt x="234" y="216"/>
                  </a:cubicBezTo>
                  <a:cubicBezTo>
                    <a:pt x="134" y="449"/>
                    <a:pt x="84" y="715"/>
                    <a:pt x="1" y="964"/>
                  </a:cubicBezTo>
                  <a:cubicBezTo>
                    <a:pt x="51" y="997"/>
                    <a:pt x="84" y="1014"/>
                    <a:pt x="117" y="1047"/>
                  </a:cubicBezTo>
                  <a:cubicBezTo>
                    <a:pt x="300" y="814"/>
                    <a:pt x="483" y="615"/>
                    <a:pt x="616" y="382"/>
                  </a:cubicBezTo>
                  <a:cubicBezTo>
                    <a:pt x="666" y="283"/>
                    <a:pt x="583" y="117"/>
                    <a:pt x="5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 name="Google Shape;730;p5"/>
            <p:cNvSpPr/>
            <p:nvPr/>
          </p:nvSpPr>
          <p:spPr>
            <a:xfrm>
              <a:off x="790225" y="3173850"/>
              <a:ext cx="13325" cy="27025"/>
            </a:xfrm>
            <a:custGeom>
              <a:avLst/>
              <a:gdLst/>
              <a:ahLst/>
              <a:cxnLst/>
              <a:rect l="l" t="t" r="r" b="b"/>
              <a:pathLst>
                <a:path w="533" h="1081" extrusionOk="0">
                  <a:moveTo>
                    <a:pt x="283" y="0"/>
                  </a:moveTo>
                  <a:cubicBezTo>
                    <a:pt x="17" y="283"/>
                    <a:pt x="0" y="582"/>
                    <a:pt x="117" y="881"/>
                  </a:cubicBezTo>
                  <a:cubicBezTo>
                    <a:pt x="150" y="964"/>
                    <a:pt x="299" y="1014"/>
                    <a:pt x="383" y="1080"/>
                  </a:cubicBezTo>
                  <a:cubicBezTo>
                    <a:pt x="432" y="980"/>
                    <a:pt x="532" y="881"/>
                    <a:pt x="515" y="798"/>
                  </a:cubicBezTo>
                  <a:cubicBezTo>
                    <a:pt x="449" y="532"/>
                    <a:pt x="349" y="266"/>
                    <a:pt x="28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 name="Google Shape;731;p5"/>
            <p:cNvSpPr/>
            <p:nvPr/>
          </p:nvSpPr>
          <p:spPr>
            <a:xfrm>
              <a:off x="993375" y="3076775"/>
              <a:ext cx="27850" cy="10725"/>
            </a:xfrm>
            <a:custGeom>
              <a:avLst/>
              <a:gdLst/>
              <a:ahLst/>
              <a:cxnLst/>
              <a:rect l="l" t="t" r="r" b="b"/>
              <a:pathLst>
                <a:path w="1114" h="429" extrusionOk="0">
                  <a:moveTo>
                    <a:pt x="547" y="0"/>
                  </a:moveTo>
                  <a:cubicBezTo>
                    <a:pt x="371" y="0"/>
                    <a:pt x="197" y="32"/>
                    <a:pt x="33" y="44"/>
                  </a:cubicBezTo>
                  <a:cubicBezTo>
                    <a:pt x="17" y="78"/>
                    <a:pt x="17" y="111"/>
                    <a:pt x="0" y="144"/>
                  </a:cubicBezTo>
                  <a:cubicBezTo>
                    <a:pt x="216" y="244"/>
                    <a:pt x="416" y="393"/>
                    <a:pt x="648" y="427"/>
                  </a:cubicBezTo>
                  <a:cubicBezTo>
                    <a:pt x="657" y="428"/>
                    <a:pt x="666" y="428"/>
                    <a:pt x="674" y="428"/>
                  </a:cubicBezTo>
                  <a:cubicBezTo>
                    <a:pt x="817" y="428"/>
                    <a:pt x="973" y="307"/>
                    <a:pt x="1113" y="260"/>
                  </a:cubicBezTo>
                  <a:cubicBezTo>
                    <a:pt x="981" y="177"/>
                    <a:pt x="848" y="28"/>
                    <a:pt x="715" y="11"/>
                  </a:cubicBezTo>
                  <a:cubicBezTo>
                    <a:pt x="659" y="3"/>
                    <a:pt x="603" y="0"/>
                    <a:pt x="54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 name="Google Shape;732;p5"/>
            <p:cNvSpPr/>
            <p:nvPr/>
          </p:nvSpPr>
          <p:spPr>
            <a:xfrm>
              <a:off x="471175" y="2655325"/>
              <a:ext cx="679250" cy="686450"/>
            </a:xfrm>
            <a:custGeom>
              <a:avLst/>
              <a:gdLst/>
              <a:ahLst/>
              <a:cxnLst/>
              <a:rect l="l" t="t" r="r" b="b"/>
              <a:pathLst>
                <a:path w="27170" h="27458" extrusionOk="0">
                  <a:moveTo>
                    <a:pt x="11533" y="335"/>
                  </a:moveTo>
                  <a:cubicBezTo>
                    <a:pt x="11815" y="451"/>
                    <a:pt x="12147" y="518"/>
                    <a:pt x="12380" y="701"/>
                  </a:cubicBezTo>
                  <a:cubicBezTo>
                    <a:pt x="12729" y="1000"/>
                    <a:pt x="13078" y="1332"/>
                    <a:pt x="13311" y="1714"/>
                  </a:cubicBezTo>
                  <a:cubicBezTo>
                    <a:pt x="13892" y="2661"/>
                    <a:pt x="14175" y="3708"/>
                    <a:pt x="13992" y="4855"/>
                  </a:cubicBezTo>
                  <a:cubicBezTo>
                    <a:pt x="13876" y="4872"/>
                    <a:pt x="13759" y="4888"/>
                    <a:pt x="13593" y="4921"/>
                  </a:cubicBezTo>
                  <a:cubicBezTo>
                    <a:pt x="13743" y="3010"/>
                    <a:pt x="13377" y="1349"/>
                    <a:pt x="11450" y="451"/>
                  </a:cubicBezTo>
                  <a:cubicBezTo>
                    <a:pt x="11483" y="418"/>
                    <a:pt x="11499" y="368"/>
                    <a:pt x="11533" y="335"/>
                  </a:cubicBezTo>
                  <a:close/>
                  <a:moveTo>
                    <a:pt x="10336" y="5819"/>
                  </a:moveTo>
                  <a:lnTo>
                    <a:pt x="10336" y="5819"/>
                  </a:lnTo>
                  <a:cubicBezTo>
                    <a:pt x="10469" y="5835"/>
                    <a:pt x="10669" y="5802"/>
                    <a:pt x="10735" y="5885"/>
                  </a:cubicBezTo>
                  <a:cubicBezTo>
                    <a:pt x="10918" y="6085"/>
                    <a:pt x="11051" y="6334"/>
                    <a:pt x="11200" y="6550"/>
                  </a:cubicBezTo>
                  <a:lnTo>
                    <a:pt x="11084" y="6633"/>
                  </a:lnTo>
                  <a:cubicBezTo>
                    <a:pt x="10885" y="6500"/>
                    <a:pt x="10652" y="6384"/>
                    <a:pt x="10469" y="6218"/>
                  </a:cubicBezTo>
                  <a:cubicBezTo>
                    <a:pt x="10386" y="6134"/>
                    <a:pt x="10386" y="5952"/>
                    <a:pt x="10336" y="5819"/>
                  </a:cubicBezTo>
                  <a:close/>
                  <a:moveTo>
                    <a:pt x="17980" y="6168"/>
                  </a:moveTo>
                  <a:cubicBezTo>
                    <a:pt x="18063" y="6301"/>
                    <a:pt x="18246" y="6434"/>
                    <a:pt x="18229" y="6533"/>
                  </a:cubicBezTo>
                  <a:cubicBezTo>
                    <a:pt x="18180" y="6832"/>
                    <a:pt x="18047" y="7115"/>
                    <a:pt x="17964" y="7414"/>
                  </a:cubicBezTo>
                  <a:cubicBezTo>
                    <a:pt x="17914" y="7397"/>
                    <a:pt x="17864" y="7397"/>
                    <a:pt x="17814" y="7381"/>
                  </a:cubicBezTo>
                  <a:cubicBezTo>
                    <a:pt x="17797" y="7098"/>
                    <a:pt x="17747" y="6816"/>
                    <a:pt x="17764" y="6533"/>
                  </a:cubicBezTo>
                  <a:cubicBezTo>
                    <a:pt x="17781" y="6417"/>
                    <a:pt x="17897" y="6301"/>
                    <a:pt x="17980" y="6168"/>
                  </a:cubicBezTo>
                  <a:close/>
                  <a:moveTo>
                    <a:pt x="8997" y="7545"/>
                  </a:moveTo>
                  <a:cubicBezTo>
                    <a:pt x="9006" y="7545"/>
                    <a:pt x="9015" y="7546"/>
                    <a:pt x="9023" y="7547"/>
                  </a:cubicBezTo>
                  <a:cubicBezTo>
                    <a:pt x="9389" y="7597"/>
                    <a:pt x="9588" y="7879"/>
                    <a:pt x="9788" y="8228"/>
                  </a:cubicBezTo>
                  <a:cubicBezTo>
                    <a:pt x="9455" y="8145"/>
                    <a:pt x="9156" y="8095"/>
                    <a:pt x="8890" y="7979"/>
                  </a:cubicBezTo>
                  <a:cubicBezTo>
                    <a:pt x="8774" y="7946"/>
                    <a:pt x="8708" y="7796"/>
                    <a:pt x="8625" y="7680"/>
                  </a:cubicBezTo>
                  <a:cubicBezTo>
                    <a:pt x="8748" y="7634"/>
                    <a:pt x="8885" y="7545"/>
                    <a:pt x="8997" y="7545"/>
                  </a:cubicBezTo>
                  <a:close/>
                  <a:moveTo>
                    <a:pt x="20273" y="7231"/>
                  </a:moveTo>
                  <a:cubicBezTo>
                    <a:pt x="20307" y="7348"/>
                    <a:pt x="20390" y="7514"/>
                    <a:pt x="20340" y="7613"/>
                  </a:cubicBezTo>
                  <a:cubicBezTo>
                    <a:pt x="20207" y="7846"/>
                    <a:pt x="20024" y="8045"/>
                    <a:pt x="19841" y="8278"/>
                  </a:cubicBezTo>
                  <a:cubicBezTo>
                    <a:pt x="19808" y="8245"/>
                    <a:pt x="19775" y="8228"/>
                    <a:pt x="19725" y="8195"/>
                  </a:cubicBezTo>
                  <a:cubicBezTo>
                    <a:pt x="19808" y="7946"/>
                    <a:pt x="19858" y="7680"/>
                    <a:pt x="19958" y="7447"/>
                  </a:cubicBezTo>
                  <a:cubicBezTo>
                    <a:pt x="20007" y="7348"/>
                    <a:pt x="20174" y="7298"/>
                    <a:pt x="20273" y="7231"/>
                  </a:cubicBezTo>
                  <a:close/>
                  <a:moveTo>
                    <a:pt x="25790" y="6650"/>
                  </a:moveTo>
                  <a:lnTo>
                    <a:pt x="25790" y="6650"/>
                  </a:lnTo>
                  <a:cubicBezTo>
                    <a:pt x="25973" y="7464"/>
                    <a:pt x="25657" y="8145"/>
                    <a:pt x="25142" y="8743"/>
                  </a:cubicBezTo>
                  <a:cubicBezTo>
                    <a:pt x="24461" y="9558"/>
                    <a:pt x="23613" y="10139"/>
                    <a:pt x="22550" y="10372"/>
                  </a:cubicBezTo>
                  <a:cubicBezTo>
                    <a:pt x="22481" y="10387"/>
                    <a:pt x="22433" y="10398"/>
                    <a:pt x="22395" y="10398"/>
                  </a:cubicBezTo>
                  <a:cubicBezTo>
                    <a:pt x="22304" y="10398"/>
                    <a:pt x="22273" y="10331"/>
                    <a:pt x="22168" y="10073"/>
                  </a:cubicBezTo>
                  <a:cubicBezTo>
                    <a:pt x="22999" y="9757"/>
                    <a:pt x="23896" y="9558"/>
                    <a:pt x="24577" y="8959"/>
                  </a:cubicBezTo>
                  <a:cubicBezTo>
                    <a:pt x="25258" y="8345"/>
                    <a:pt x="25591" y="7530"/>
                    <a:pt x="25790" y="6650"/>
                  </a:cubicBezTo>
                  <a:close/>
                  <a:moveTo>
                    <a:pt x="14272" y="5058"/>
                  </a:moveTo>
                  <a:cubicBezTo>
                    <a:pt x="14895" y="5058"/>
                    <a:pt x="15461" y="5281"/>
                    <a:pt x="15969" y="5653"/>
                  </a:cubicBezTo>
                  <a:cubicBezTo>
                    <a:pt x="15969" y="5702"/>
                    <a:pt x="15969" y="5736"/>
                    <a:pt x="15969" y="5752"/>
                  </a:cubicBezTo>
                  <a:cubicBezTo>
                    <a:pt x="14939" y="7480"/>
                    <a:pt x="14607" y="9375"/>
                    <a:pt x="14690" y="11352"/>
                  </a:cubicBezTo>
                  <a:cubicBezTo>
                    <a:pt x="14690" y="11568"/>
                    <a:pt x="14590" y="11784"/>
                    <a:pt x="14524" y="11984"/>
                  </a:cubicBezTo>
                  <a:cubicBezTo>
                    <a:pt x="14075" y="11884"/>
                    <a:pt x="14042" y="11535"/>
                    <a:pt x="13909" y="11219"/>
                  </a:cubicBezTo>
                  <a:cubicBezTo>
                    <a:pt x="13178" y="9292"/>
                    <a:pt x="13460" y="7331"/>
                    <a:pt x="13577" y="5370"/>
                  </a:cubicBezTo>
                  <a:cubicBezTo>
                    <a:pt x="13593" y="5171"/>
                    <a:pt x="13709" y="5121"/>
                    <a:pt x="13876" y="5088"/>
                  </a:cubicBezTo>
                  <a:cubicBezTo>
                    <a:pt x="14010" y="5068"/>
                    <a:pt x="14142" y="5058"/>
                    <a:pt x="14272" y="5058"/>
                  </a:cubicBezTo>
                  <a:close/>
                  <a:moveTo>
                    <a:pt x="4154" y="10589"/>
                  </a:moveTo>
                  <a:cubicBezTo>
                    <a:pt x="4721" y="10589"/>
                    <a:pt x="5282" y="10692"/>
                    <a:pt x="5833" y="10920"/>
                  </a:cubicBezTo>
                  <a:cubicBezTo>
                    <a:pt x="6099" y="11020"/>
                    <a:pt x="6215" y="11136"/>
                    <a:pt x="6066" y="11419"/>
                  </a:cubicBezTo>
                  <a:cubicBezTo>
                    <a:pt x="4888" y="11107"/>
                    <a:pt x="4201" y="10925"/>
                    <a:pt x="3643" y="10925"/>
                  </a:cubicBezTo>
                  <a:cubicBezTo>
                    <a:pt x="2862" y="10925"/>
                    <a:pt x="2333" y="11281"/>
                    <a:pt x="1064" y="12133"/>
                  </a:cubicBezTo>
                  <a:cubicBezTo>
                    <a:pt x="1429" y="11319"/>
                    <a:pt x="2094" y="10937"/>
                    <a:pt x="2875" y="10754"/>
                  </a:cubicBezTo>
                  <a:cubicBezTo>
                    <a:pt x="3302" y="10647"/>
                    <a:pt x="3730" y="10589"/>
                    <a:pt x="4154" y="10589"/>
                  </a:cubicBezTo>
                  <a:close/>
                  <a:moveTo>
                    <a:pt x="21640" y="2872"/>
                  </a:moveTo>
                  <a:cubicBezTo>
                    <a:pt x="22376" y="2872"/>
                    <a:pt x="23108" y="3006"/>
                    <a:pt x="23780" y="3310"/>
                  </a:cubicBezTo>
                  <a:cubicBezTo>
                    <a:pt x="24876" y="3808"/>
                    <a:pt x="25558" y="4838"/>
                    <a:pt x="25508" y="6035"/>
                  </a:cubicBezTo>
                  <a:cubicBezTo>
                    <a:pt x="25508" y="6367"/>
                    <a:pt x="25458" y="6683"/>
                    <a:pt x="25391" y="6999"/>
                  </a:cubicBezTo>
                  <a:cubicBezTo>
                    <a:pt x="25126" y="8045"/>
                    <a:pt x="24594" y="8893"/>
                    <a:pt x="23514" y="9242"/>
                  </a:cubicBezTo>
                  <a:cubicBezTo>
                    <a:pt x="22533" y="9574"/>
                    <a:pt x="21520" y="9790"/>
                    <a:pt x="20523" y="10106"/>
                  </a:cubicBezTo>
                  <a:cubicBezTo>
                    <a:pt x="19459" y="10438"/>
                    <a:pt x="18379" y="10787"/>
                    <a:pt x="17332" y="11219"/>
                  </a:cubicBezTo>
                  <a:cubicBezTo>
                    <a:pt x="16750" y="11469"/>
                    <a:pt x="16269" y="11917"/>
                    <a:pt x="15737" y="12266"/>
                  </a:cubicBezTo>
                  <a:cubicBezTo>
                    <a:pt x="15637" y="12316"/>
                    <a:pt x="15504" y="12316"/>
                    <a:pt x="15404" y="12349"/>
                  </a:cubicBezTo>
                  <a:cubicBezTo>
                    <a:pt x="15388" y="12316"/>
                    <a:pt x="15371" y="12283"/>
                    <a:pt x="15371" y="12233"/>
                  </a:cubicBezTo>
                  <a:cubicBezTo>
                    <a:pt x="15803" y="11485"/>
                    <a:pt x="16401" y="10870"/>
                    <a:pt x="17116" y="10372"/>
                  </a:cubicBezTo>
                  <a:cubicBezTo>
                    <a:pt x="18013" y="9740"/>
                    <a:pt x="18927" y="9142"/>
                    <a:pt x="19841" y="8527"/>
                  </a:cubicBezTo>
                  <a:cubicBezTo>
                    <a:pt x="20174" y="8295"/>
                    <a:pt x="20473" y="8045"/>
                    <a:pt x="20589" y="7647"/>
                  </a:cubicBezTo>
                  <a:cubicBezTo>
                    <a:pt x="20672" y="7381"/>
                    <a:pt x="20672" y="7115"/>
                    <a:pt x="20390" y="6982"/>
                  </a:cubicBezTo>
                  <a:cubicBezTo>
                    <a:pt x="20323" y="6952"/>
                    <a:pt x="20262" y="6939"/>
                    <a:pt x="20205" y="6939"/>
                  </a:cubicBezTo>
                  <a:cubicBezTo>
                    <a:pt x="20010" y="6939"/>
                    <a:pt x="19874" y="7097"/>
                    <a:pt x="19758" y="7264"/>
                  </a:cubicBezTo>
                  <a:cubicBezTo>
                    <a:pt x="19692" y="7364"/>
                    <a:pt x="19642" y="7497"/>
                    <a:pt x="19625" y="7613"/>
                  </a:cubicBezTo>
                  <a:cubicBezTo>
                    <a:pt x="19492" y="8394"/>
                    <a:pt x="18977" y="8893"/>
                    <a:pt x="18329" y="9292"/>
                  </a:cubicBezTo>
                  <a:cubicBezTo>
                    <a:pt x="17498" y="9807"/>
                    <a:pt x="16667" y="10305"/>
                    <a:pt x="16003" y="11037"/>
                  </a:cubicBezTo>
                  <a:cubicBezTo>
                    <a:pt x="15753" y="11302"/>
                    <a:pt x="15521" y="11602"/>
                    <a:pt x="15338" y="11901"/>
                  </a:cubicBezTo>
                  <a:cubicBezTo>
                    <a:pt x="15235" y="12065"/>
                    <a:pt x="15132" y="12153"/>
                    <a:pt x="14994" y="12153"/>
                  </a:cubicBezTo>
                  <a:cubicBezTo>
                    <a:pt x="14909" y="12153"/>
                    <a:pt x="14810" y="12120"/>
                    <a:pt x="14690" y="12050"/>
                  </a:cubicBezTo>
                  <a:cubicBezTo>
                    <a:pt x="14889" y="11651"/>
                    <a:pt x="15055" y="11236"/>
                    <a:pt x="15288" y="10854"/>
                  </a:cubicBezTo>
                  <a:cubicBezTo>
                    <a:pt x="16003" y="9691"/>
                    <a:pt x="16867" y="8677"/>
                    <a:pt x="17880" y="7763"/>
                  </a:cubicBezTo>
                  <a:cubicBezTo>
                    <a:pt x="18130" y="7547"/>
                    <a:pt x="18279" y="7231"/>
                    <a:pt x="18445" y="6949"/>
                  </a:cubicBezTo>
                  <a:cubicBezTo>
                    <a:pt x="18512" y="6849"/>
                    <a:pt x="18512" y="6699"/>
                    <a:pt x="18512" y="6567"/>
                  </a:cubicBezTo>
                  <a:cubicBezTo>
                    <a:pt x="18512" y="6184"/>
                    <a:pt x="18263" y="5902"/>
                    <a:pt x="17997" y="5902"/>
                  </a:cubicBezTo>
                  <a:cubicBezTo>
                    <a:pt x="17698" y="5918"/>
                    <a:pt x="17465" y="6234"/>
                    <a:pt x="17482" y="6616"/>
                  </a:cubicBezTo>
                  <a:cubicBezTo>
                    <a:pt x="17498" y="6783"/>
                    <a:pt x="17531" y="6949"/>
                    <a:pt x="17531" y="7115"/>
                  </a:cubicBezTo>
                  <a:cubicBezTo>
                    <a:pt x="17548" y="7464"/>
                    <a:pt x="17448" y="7796"/>
                    <a:pt x="17199" y="8045"/>
                  </a:cubicBezTo>
                  <a:cubicBezTo>
                    <a:pt x="16318" y="8893"/>
                    <a:pt x="15571" y="9840"/>
                    <a:pt x="14989" y="10904"/>
                  </a:cubicBezTo>
                  <a:cubicBezTo>
                    <a:pt x="14972" y="10920"/>
                    <a:pt x="14939" y="10937"/>
                    <a:pt x="14823" y="11020"/>
                  </a:cubicBezTo>
                  <a:cubicBezTo>
                    <a:pt x="14889" y="10405"/>
                    <a:pt x="14923" y="9857"/>
                    <a:pt x="14989" y="9308"/>
                  </a:cubicBezTo>
                  <a:cubicBezTo>
                    <a:pt x="15205" y="7680"/>
                    <a:pt x="15770" y="6218"/>
                    <a:pt x="16834" y="4938"/>
                  </a:cubicBezTo>
                  <a:cubicBezTo>
                    <a:pt x="17838" y="3755"/>
                    <a:pt x="19753" y="2872"/>
                    <a:pt x="21640" y="2872"/>
                  </a:cubicBezTo>
                  <a:close/>
                  <a:moveTo>
                    <a:pt x="9973" y="301"/>
                  </a:moveTo>
                  <a:cubicBezTo>
                    <a:pt x="10268" y="301"/>
                    <a:pt x="10543" y="345"/>
                    <a:pt x="10768" y="435"/>
                  </a:cubicBezTo>
                  <a:cubicBezTo>
                    <a:pt x="11616" y="767"/>
                    <a:pt x="12380" y="1216"/>
                    <a:pt x="12845" y="2013"/>
                  </a:cubicBezTo>
                  <a:cubicBezTo>
                    <a:pt x="13045" y="2346"/>
                    <a:pt x="13161" y="2728"/>
                    <a:pt x="13228" y="3094"/>
                  </a:cubicBezTo>
                  <a:cubicBezTo>
                    <a:pt x="13394" y="4107"/>
                    <a:pt x="13277" y="5104"/>
                    <a:pt x="13194" y="6118"/>
                  </a:cubicBezTo>
                  <a:cubicBezTo>
                    <a:pt x="13078" y="7497"/>
                    <a:pt x="13012" y="8893"/>
                    <a:pt x="13294" y="10272"/>
                  </a:cubicBezTo>
                  <a:cubicBezTo>
                    <a:pt x="13394" y="10754"/>
                    <a:pt x="13593" y="11219"/>
                    <a:pt x="13726" y="11701"/>
                  </a:cubicBezTo>
                  <a:cubicBezTo>
                    <a:pt x="13759" y="11801"/>
                    <a:pt x="13709" y="11934"/>
                    <a:pt x="13643" y="12034"/>
                  </a:cubicBezTo>
                  <a:cubicBezTo>
                    <a:pt x="13028" y="11369"/>
                    <a:pt x="12596" y="10621"/>
                    <a:pt x="12347" y="9774"/>
                  </a:cubicBezTo>
                  <a:cubicBezTo>
                    <a:pt x="12015" y="8660"/>
                    <a:pt x="11699" y="7530"/>
                    <a:pt x="11366" y="6417"/>
                  </a:cubicBezTo>
                  <a:cubicBezTo>
                    <a:pt x="11267" y="6068"/>
                    <a:pt x="11067" y="5736"/>
                    <a:pt x="10718" y="5586"/>
                  </a:cubicBezTo>
                  <a:cubicBezTo>
                    <a:pt x="10659" y="5568"/>
                    <a:pt x="10586" y="5559"/>
                    <a:pt x="10511" y="5559"/>
                  </a:cubicBezTo>
                  <a:cubicBezTo>
                    <a:pt x="10376" y="5559"/>
                    <a:pt x="10233" y="5589"/>
                    <a:pt x="10137" y="5653"/>
                  </a:cubicBezTo>
                  <a:cubicBezTo>
                    <a:pt x="9937" y="5786"/>
                    <a:pt x="10004" y="6035"/>
                    <a:pt x="10153" y="6218"/>
                  </a:cubicBezTo>
                  <a:cubicBezTo>
                    <a:pt x="10236" y="6351"/>
                    <a:pt x="10353" y="6483"/>
                    <a:pt x="10502" y="6550"/>
                  </a:cubicBezTo>
                  <a:cubicBezTo>
                    <a:pt x="11217" y="6949"/>
                    <a:pt x="11499" y="7597"/>
                    <a:pt x="11715" y="8328"/>
                  </a:cubicBezTo>
                  <a:cubicBezTo>
                    <a:pt x="11948" y="9175"/>
                    <a:pt x="12214" y="10006"/>
                    <a:pt x="12530" y="10821"/>
                  </a:cubicBezTo>
                  <a:cubicBezTo>
                    <a:pt x="12696" y="11236"/>
                    <a:pt x="12995" y="11602"/>
                    <a:pt x="13261" y="11967"/>
                  </a:cubicBezTo>
                  <a:cubicBezTo>
                    <a:pt x="13444" y="12200"/>
                    <a:pt x="13477" y="12366"/>
                    <a:pt x="13211" y="12632"/>
                  </a:cubicBezTo>
                  <a:cubicBezTo>
                    <a:pt x="12895" y="12333"/>
                    <a:pt x="12546" y="12050"/>
                    <a:pt x="12264" y="11718"/>
                  </a:cubicBezTo>
                  <a:cubicBezTo>
                    <a:pt x="11366" y="10671"/>
                    <a:pt x="10635" y="9508"/>
                    <a:pt x="10104" y="8228"/>
                  </a:cubicBezTo>
                  <a:cubicBezTo>
                    <a:pt x="9954" y="7846"/>
                    <a:pt x="9688" y="7530"/>
                    <a:pt x="9289" y="7348"/>
                  </a:cubicBezTo>
                  <a:cubicBezTo>
                    <a:pt x="9198" y="7296"/>
                    <a:pt x="9077" y="7254"/>
                    <a:pt x="8965" y="7254"/>
                  </a:cubicBezTo>
                  <a:cubicBezTo>
                    <a:pt x="8934" y="7254"/>
                    <a:pt x="8903" y="7257"/>
                    <a:pt x="8874" y="7264"/>
                  </a:cubicBezTo>
                  <a:cubicBezTo>
                    <a:pt x="8691" y="7331"/>
                    <a:pt x="8442" y="7447"/>
                    <a:pt x="8409" y="7580"/>
                  </a:cubicBezTo>
                  <a:cubicBezTo>
                    <a:pt x="8359" y="7746"/>
                    <a:pt x="8492" y="7996"/>
                    <a:pt x="8625" y="8145"/>
                  </a:cubicBezTo>
                  <a:cubicBezTo>
                    <a:pt x="8741" y="8261"/>
                    <a:pt x="8957" y="8295"/>
                    <a:pt x="9140" y="8328"/>
                  </a:cubicBezTo>
                  <a:cubicBezTo>
                    <a:pt x="9655" y="8428"/>
                    <a:pt x="10020" y="8677"/>
                    <a:pt x="10236" y="9142"/>
                  </a:cubicBezTo>
                  <a:cubicBezTo>
                    <a:pt x="10735" y="10172"/>
                    <a:pt x="11383" y="11103"/>
                    <a:pt x="12164" y="11951"/>
                  </a:cubicBezTo>
                  <a:cubicBezTo>
                    <a:pt x="12197" y="11984"/>
                    <a:pt x="12214" y="12034"/>
                    <a:pt x="12280" y="12167"/>
                  </a:cubicBezTo>
                  <a:cubicBezTo>
                    <a:pt x="11848" y="11984"/>
                    <a:pt x="11499" y="11867"/>
                    <a:pt x="11167" y="11718"/>
                  </a:cubicBezTo>
                  <a:cubicBezTo>
                    <a:pt x="9921" y="11153"/>
                    <a:pt x="8758" y="10438"/>
                    <a:pt x="7844" y="9391"/>
                  </a:cubicBezTo>
                  <a:cubicBezTo>
                    <a:pt x="6614" y="7996"/>
                    <a:pt x="6182" y="6400"/>
                    <a:pt x="6331" y="4572"/>
                  </a:cubicBezTo>
                  <a:cubicBezTo>
                    <a:pt x="6431" y="3276"/>
                    <a:pt x="6946" y="2196"/>
                    <a:pt x="7761" y="1199"/>
                  </a:cubicBezTo>
                  <a:cubicBezTo>
                    <a:pt x="8245" y="618"/>
                    <a:pt x="9180" y="301"/>
                    <a:pt x="9973" y="301"/>
                  </a:cubicBezTo>
                  <a:close/>
                  <a:moveTo>
                    <a:pt x="7511" y="9441"/>
                  </a:moveTo>
                  <a:cubicBezTo>
                    <a:pt x="7993" y="9873"/>
                    <a:pt x="8425" y="10322"/>
                    <a:pt x="8924" y="10688"/>
                  </a:cubicBezTo>
                  <a:cubicBezTo>
                    <a:pt x="10004" y="11469"/>
                    <a:pt x="11184" y="12067"/>
                    <a:pt x="12496" y="12399"/>
                  </a:cubicBezTo>
                  <a:cubicBezTo>
                    <a:pt x="12712" y="12466"/>
                    <a:pt x="12895" y="12632"/>
                    <a:pt x="13111" y="12765"/>
                  </a:cubicBezTo>
                  <a:cubicBezTo>
                    <a:pt x="12862" y="13064"/>
                    <a:pt x="12613" y="13097"/>
                    <a:pt x="12264" y="13114"/>
                  </a:cubicBezTo>
                  <a:cubicBezTo>
                    <a:pt x="12151" y="13119"/>
                    <a:pt x="12039" y="13122"/>
                    <a:pt x="11928" y="13122"/>
                  </a:cubicBezTo>
                  <a:cubicBezTo>
                    <a:pt x="9988" y="13122"/>
                    <a:pt x="8259" y="12324"/>
                    <a:pt x="6514" y="11602"/>
                  </a:cubicBezTo>
                  <a:cubicBezTo>
                    <a:pt x="6415" y="11568"/>
                    <a:pt x="6331" y="11386"/>
                    <a:pt x="6331" y="11286"/>
                  </a:cubicBezTo>
                  <a:cubicBezTo>
                    <a:pt x="6431" y="10472"/>
                    <a:pt x="6880" y="9890"/>
                    <a:pt x="7511" y="9441"/>
                  </a:cubicBezTo>
                  <a:close/>
                  <a:moveTo>
                    <a:pt x="21789" y="10190"/>
                  </a:moveTo>
                  <a:cubicBezTo>
                    <a:pt x="22005" y="10190"/>
                    <a:pt x="22079" y="10319"/>
                    <a:pt x="22218" y="10688"/>
                  </a:cubicBezTo>
                  <a:cubicBezTo>
                    <a:pt x="22400" y="11219"/>
                    <a:pt x="22367" y="12034"/>
                    <a:pt x="22118" y="12582"/>
                  </a:cubicBezTo>
                  <a:cubicBezTo>
                    <a:pt x="21475" y="12410"/>
                    <a:pt x="20838" y="12338"/>
                    <a:pt x="20204" y="12338"/>
                  </a:cubicBezTo>
                  <a:cubicBezTo>
                    <a:pt x="19248" y="12338"/>
                    <a:pt x="18298" y="12502"/>
                    <a:pt x="17349" y="12732"/>
                  </a:cubicBezTo>
                  <a:cubicBezTo>
                    <a:pt x="17099" y="12798"/>
                    <a:pt x="16850" y="12914"/>
                    <a:pt x="16584" y="12981"/>
                  </a:cubicBezTo>
                  <a:cubicBezTo>
                    <a:pt x="16302" y="13064"/>
                    <a:pt x="16003" y="13097"/>
                    <a:pt x="15704" y="13164"/>
                  </a:cubicBezTo>
                  <a:cubicBezTo>
                    <a:pt x="15687" y="12715"/>
                    <a:pt x="15920" y="12549"/>
                    <a:pt x="16185" y="12333"/>
                  </a:cubicBezTo>
                  <a:cubicBezTo>
                    <a:pt x="17681" y="11136"/>
                    <a:pt x="19492" y="10721"/>
                    <a:pt x="21270" y="10272"/>
                  </a:cubicBezTo>
                  <a:cubicBezTo>
                    <a:pt x="21320" y="10256"/>
                    <a:pt x="21370" y="10256"/>
                    <a:pt x="21403" y="10256"/>
                  </a:cubicBezTo>
                  <a:cubicBezTo>
                    <a:pt x="21571" y="10215"/>
                    <a:pt x="21694" y="10190"/>
                    <a:pt x="21789" y="10190"/>
                  </a:cubicBezTo>
                  <a:close/>
                  <a:moveTo>
                    <a:pt x="14258" y="12117"/>
                  </a:moveTo>
                  <a:cubicBezTo>
                    <a:pt x="14125" y="12299"/>
                    <a:pt x="14042" y="12432"/>
                    <a:pt x="13959" y="12549"/>
                  </a:cubicBezTo>
                  <a:cubicBezTo>
                    <a:pt x="13975" y="12582"/>
                    <a:pt x="14009" y="12599"/>
                    <a:pt x="14025" y="12632"/>
                  </a:cubicBezTo>
                  <a:cubicBezTo>
                    <a:pt x="14092" y="12599"/>
                    <a:pt x="14175" y="12565"/>
                    <a:pt x="14241" y="12532"/>
                  </a:cubicBezTo>
                  <a:cubicBezTo>
                    <a:pt x="14403" y="12432"/>
                    <a:pt x="14583" y="12382"/>
                    <a:pt x="14763" y="12382"/>
                  </a:cubicBezTo>
                  <a:cubicBezTo>
                    <a:pt x="14970" y="12382"/>
                    <a:pt x="15177" y="12448"/>
                    <a:pt x="15355" y="12582"/>
                  </a:cubicBezTo>
                  <a:cubicBezTo>
                    <a:pt x="15421" y="12648"/>
                    <a:pt x="15438" y="12765"/>
                    <a:pt x="15521" y="12914"/>
                  </a:cubicBezTo>
                  <a:cubicBezTo>
                    <a:pt x="15272" y="12848"/>
                    <a:pt x="15122" y="12798"/>
                    <a:pt x="14989" y="12748"/>
                  </a:cubicBezTo>
                  <a:cubicBezTo>
                    <a:pt x="14972" y="12781"/>
                    <a:pt x="14972" y="12815"/>
                    <a:pt x="14956" y="12848"/>
                  </a:cubicBezTo>
                  <a:cubicBezTo>
                    <a:pt x="15554" y="13529"/>
                    <a:pt x="15637" y="14144"/>
                    <a:pt x="15139" y="14260"/>
                  </a:cubicBezTo>
                  <a:cubicBezTo>
                    <a:pt x="15122" y="14094"/>
                    <a:pt x="15122" y="13945"/>
                    <a:pt x="15105" y="13795"/>
                  </a:cubicBezTo>
                  <a:cubicBezTo>
                    <a:pt x="15072" y="13778"/>
                    <a:pt x="15039" y="13762"/>
                    <a:pt x="15022" y="13745"/>
                  </a:cubicBezTo>
                  <a:cubicBezTo>
                    <a:pt x="14844" y="14295"/>
                    <a:pt x="14493" y="14593"/>
                    <a:pt x="13938" y="14593"/>
                  </a:cubicBezTo>
                  <a:cubicBezTo>
                    <a:pt x="13923" y="14593"/>
                    <a:pt x="13908" y="14593"/>
                    <a:pt x="13892" y="14593"/>
                  </a:cubicBezTo>
                  <a:cubicBezTo>
                    <a:pt x="13842" y="14576"/>
                    <a:pt x="13776" y="14493"/>
                    <a:pt x="13693" y="14410"/>
                  </a:cubicBezTo>
                  <a:cubicBezTo>
                    <a:pt x="13892" y="14327"/>
                    <a:pt x="14025" y="14277"/>
                    <a:pt x="14158" y="14227"/>
                  </a:cubicBezTo>
                  <a:cubicBezTo>
                    <a:pt x="14158" y="14194"/>
                    <a:pt x="14158" y="14161"/>
                    <a:pt x="14158" y="14144"/>
                  </a:cubicBezTo>
                  <a:cubicBezTo>
                    <a:pt x="14075" y="14127"/>
                    <a:pt x="14009" y="14094"/>
                    <a:pt x="13926" y="14094"/>
                  </a:cubicBezTo>
                  <a:cubicBezTo>
                    <a:pt x="13510" y="14061"/>
                    <a:pt x="13161" y="13795"/>
                    <a:pt x="13061" y="13396"/>
                  </a:cubicBezTo>
                  <a:cubicBezTo>
                    <a:pt x="13045" y="13313"/>
                    <a:pt x="13078" y="13197"/>
                    <a:pt x="13111" y="13031"/>
                  </a:cubicBezTo>
                  <a:cubicBezTo>
                    <a:pt x="13277" y="13230"/>
                    <a:pt x="13377" y="13346"/>
                    <a:pt x="13477" y="13463"/>
                  </a:cubicBezTo>
                  <a:cubicBezTo>
                    <a:pt x="13510" y="13463"/>
                    <a:pt x="13527" y="13446"/>
                    <a:pt x="13560" y="13429"/>
                  </a:cubicBezTo>
                  <a:cubicBezTo>
                    <a:pt x="13377" y="12898"/>
                    <a:pt x="13477" y="12466"/>
                    <a:pt x="13942" y="12133"/>
                  </a:cubicBezTo>
                  <a:cubicBezTo>
                    <a:pt x="13967" y="12121"/>
                    <a:pt x="13998" y="12118"/>
                    <a:pt x="14035" y="12118"/>
                  </a:cubicBezTo>
                  <a:cubicBezTo>
                    <a:pt x="14074" y="12118"/>
                    <a:pt x="14120" y="12122"/>
                    <a:pt x="14170" y="12122"/>
                  </a:cubicBezTo>
                  <a:cubicBezTo>
                    <a:pt x="14198" y="12122"/>
                    <a:pt x="14228" y="12120"/>
                    <a:pt x="14258" y="12117"/>
                  </a:cubicBezTo>
                  <a:close/>
                  <a:moveTo>
                    <a:pt x="6913" y="14260"/>
                  </a:moveTo>
                  <a:cubicBezTo>
                    <a:pt x="6930" y="14294"/>
                    <a:pt x="6930" y="14327"/>
                    <a:pt x="6930" y="14377"/>
                  </a:cubicBezTo>
                  <a:cubicBezTo>
                    <a:pt x="6763" y="14510"/>
                    <a:pt x="6597" y="14692"/>
                    <a:pt x="6398" y="14792"/>
                  </a:cubicBezTo>
                  <a:cubicBezTo>
                    <a:pt x="6331" y="14834"/>
                    <a:pt x="6253" y="14842"/>
                    <a:pt x="6169" y="14842"/>
                  </a:cubicBezTo>
                  <a:cubicBezTo>
                    <a:pt x="6114" y="14842"/>
                    <a:pt x="6057" y="14838"/>
                    <a:pt x="6000" y="14838"/>
                  </a:cubicBezTo>
                  <a:cubicBezTo>
                    <a:pt x="5972" y="14838"/>
                    <a:pt x="5944" y="14839"/>
                    <a:pt x="5916" y="14842"/>
                  </a:cubicBezTo>
                  <a:cubicBezTo>
                    <a:pt x="5999" y="14692"/>
                    <a:pt x="6049" y="14493"/>
                    <a:pt x="6182" y="14443"/>
                  </a:cubicBezTo>
                  <a:cubicBezTo>
                    <a:pt x="6398" y="14327"/>
                    <a:pt x="6664" y="14310"/>
                    <a:pt x="6913" y="14260"/>
                  </a:cubicBezTo>
                  <a:close/>
                  <a:moveTo>
                    <a:pt x="21919" y="14518"/>
                  </a:moveTo>
                  <a:cubicBezTo>
                    <a:pt x="22038" y="14518"/>
                    <a:pt x="22175" y="14581"/>
                    <a:pt x="22301" y="14609"/>
                  </a:cubicBezTo>
                  <a:cubicBezTo>
                    <a:pt x="22201" y="14726"/>
                    <a:pt x="22118" y="14942"/>
                    <a:pt x="22001" y="14958"/>
                  </a:cubicBezTo>
                  <a:cubicBezTo>
                    <a:pt x="21891" y="14978"/>
                    <a:pt x="21777" y="14985"/>
                    <a:pt x="21663" y="14985"/>
                  </a:cubicBezTo>
                  <a:cubicBezTo>
                    <a:pt x="21487" y="14985"/>
                    <a:pt x="21309" y="14968"/>
                    <a:pt x="21137" y="14958"/>
                  </a:cubicBezTo>
                  <a:cubicBezTo>
                    <a:pt x="21121" y="14908"/>
                    <a:pt x="21121" y="14859"/>
                    <a:pt x="21121" y="14809"/>
                  </a:cubicBezTo>
                  <a:cubicBezTo>
                    <a:pt x="21370" y="14709"/>
                    <a:pt x="21603" y="14593"/>
                    <a:pt x="21852" y="14526"/>
                  </a:cubicBezTo>
                  <a:cubicBezTo>
                    <a:pt x="21873" y="14521"/>
                    <a:pt x="21896" y="14518"/>
                    <a:pt x="21919" y="14518"/>
                  </a:cubicBezTo>
                  <a:close/>
                  <a:moveTo>
                    <a:pt x="8043" y="16105"/>
                  </a:moveTo>
                  <a:lnTo>
                    <a:pt x="8043" y="16105"/>
                  </a:lnTo>
                  <a:cubicBezTo>
                    <a:pt x="7860" y="16387"/>
                    <a:pt x="7727" y="16653"/>
                    <a:pt x="7544" y="16886"/>
                  </a:cubicBezTo>
                  <a:cubicBezTo>
                    <a:pt x="7461" y="16969"/>
                    <a:pt x="7279" y="16969"/>
                    <a:pt x="7146" y="17019"/>
                  </a:cubicBezTo>
                  <a:cubicBezTo>
                    <a:pt x="7146" y="16886"/>
                    <a:pt x="7096" y="16720"/>
                    <a:pt x="7162" y="16620"/>
                  </a:cubicBezTo>
                  <a:cubicBezTo>
                    <a:pt x="7328" y="16304"/>
                    <a:pt x="7628" y="16155"/>
                    <a:pt x="8043" y="16105"/>
                  </a:cubicBezTo>
                  <a:close/>
                  <a:moveTo>
                    <a:pt x="21435" y="16858"/>
                  </a:moveTo>
                  <a:cubicBezTo>
                    <a:pt x="21491" y="16858"/>
                    <a:pt x="21547" y="16861"/>
                    <a:pt x="21603" y="16869"/>
                  </a:cubicBezTo>
                  <a:cubicBezTo>
                    <a:pt x="21736" y="16886"/>
                    <a:pt x="21869" y="17035"/>
                    <a:pt x="22001" y="17118"/>
                  </a:cubicBezTo>
                  <a:cubicBezTo>
                    <a:pt x="21861" y="17165"/>
                    <a:pt x="21705" y="17286"/>
                    <a:pt x="21562" y="17286"/>
                  </a:cubicBezTo>
                  <a:cubicBezTo>
                    <a:pt x="21554" y="17286"/>
                    <a:pt x="21545" y="17286"/>
                    <a:pt x="21536" y="17285"/>
                  </a:cubicBezTo>
                  <a:cubicBezTo>
                    <a:pt x="21304" y="17251"/>
                    <a:pt x="21104" y="17102"/>
                    <a:pt x="20888" y="17002"/>
                  </a:cubicBezTo>
                  <a:cubicBezTo>
                    <a:pt x="20905" y="16969"/>
                    <a:pt x="20905" y="16936"/>
                    <a:pt x="20921" y="16902"/>
                  </a:cubicBezTo>
                  <a:cubicBezTo>
                    <a:pt x="21085" y="16890"/>
                    <a:pt x="21259" y="16858"/>
                    <a:pt x="21435" y="16858"/>
                  </a:cubicBezTo>
                  <a:close/>
                  <a:moveTo>
                    <a:pt x="3720" y="11194"/>
                  </a:moveTo>
                  <a:cubicBezTo>
                    <a:pt x="3889" y="11194"/>
                    <a:pt x="4055" y="11211"/>
                    <a:pt x="4204" y="11253"/>
                  </a:cubicBezTo>
                  <a:cubicBezTo>
                    <a:pt x="5118" y="11518"/>
                    <a:pt x="6016" y="11834"/>
                    <a:pt x="6913" y="12133"/>
                  </a:cubicBezTo>
                  <a:cubicBezTo>
                    <a:pt x="8076" y="12532"/>
                    <a:pt x="9223" y="12997"/>
                    <a:pt x="10403" y="13297"/>
                  </a:cubicBezTo>
                  <a:cubicBezTo>
                    <a:pt x="11101" y="13463"/>
                    <a:pt x="11848" y="13380"/>
                    <a:pt x="12580" y="13429"/>
                  </a:cubicBezTo>
                  <a:cubicBezTo>
                    <a:pt x="12679" y="13446"/>
                    <a:pt x="12779" y="13513"/>
                    <a:pt x="12879" y="13546"/>
                  </a:cubicBezTo>
                  <a:cubicBezTo>
                    <a:pt x="12862" y="13612"/>
                    <a:pt x="12862" y="13662"/>
                    <a:pt x="12862" y="13729"/>
                  </a:cubicBezTo>
                  <a:cubicBezTo>
                    <a:pt x="12280" y="13845"/>
                    <a:pt x="11715" y="14011"/>
                    <a:pt x="11134" y="14094"/>
                  </a:cubicBezTo>
                  <a:cubicBezTo>
                    <a:pt x="10885" y="14127"/>
                    <a:pt x="10635" y="14136"/>
                    <a:pt x="10386" y="14136"/>
                  </a:cubicBezTo>
                  <a:cubicBezTo>
                    <a:pt x="10137" y="14136"/>
                    <a:pt x="9888" y="14127"/>
                    <a:pt x="9638" y="14127"/>
                  </a:cubicBezTo>
                  <a:cubicBezTo>
                    <a:pt x="8835" y="14099"/>
                    <a:pt x="8032" y="14058"/>
                    <a:pt x="7228" y="14058"/>
                  </a:cubicBezTo>
                  <a:cubicBezTo>
                    <a:pt x="7101" y="14058"/>
                    <a:pt x="6974" y="14059"/>
                    <a:pt x="6847" y="14061"/>
                  </a:cubicBezTo>
                  <a:cubicBezTo>
                    <a:pt x="6531" y="14061"/>
                    <a:pt x="6182" y="14194"/>
                    <a:pt x="5899" y="14343"/>
                  </a:cubicBezTo>
                  <a:cubicBezTo>
                    <a:pt x="5667" y="14460"/>
                    <a:pt x="5550" y="14726"/>
                    <a:pt x="5700" y="14975"/>
                  </a:cubicBezTo>
                  <a:cubicBezTo>
                    <a:pt x="5781" y="15126"/>
                    <a:pt x="5904" y="15179"/>
                    <a:pt x="6041" y="15179"/>
                  </a:cubicBezTo>
                  <a:cubicBezTo>
                    <a:pt x="6129" y="15179"/>
                    <a:pt x="6223" y="15157"/>
                    <a:pt x="6315" y="15124"/>
                  </a:cubicBezTo>
                  <a:cubicBezTo>
                    <a:pt x="6481" y="15075"/>
                    <a:pt x="6631" y="14958"/>
                    <a:pt x="6763" y="14842"/>
                  </a:cubicBezTo>
                  <a:cubicBezTo>
                    <a:pt x="7204" y="14433"/>
                    <a:pt x="7733" y="14292"/>
                    <a:pt x="8309" y="14292"/>
                  </a:cubicBezTo>
                  <a:cubicBezTo>
                    <a:pt x="8342" y="14292"/>
                    <a:pt x="8375" y="14293"/>
                    <a:pt x="8409" y="14294"/>
                  </a:cubicBezTo>
                  <a:cubicBezTo>
                    <a:pt x="9007" y="14327"/>
                    <a:pt x="9605" y="14377"/>
                    <a:pt x="10203" y="14377"/>
                  </a:cubicBezTo>
                  <a:cubicBezTo>
                    <a:pt x="10295" y="14380"/>
                    <a:pt x="10386" y="14382"/>
                    <a:pt x="10477" y="14382"/>
                  </a:cubicBezTo>
                  <a:cubicBezTo>
                    <a:pt x="11229" y="14382"/>
                    <a:pt x="11966" y="14256"/>
                    <a:pt x="12663" y="13945"/>
                  </a:cubicBezTo>
                  <a:cubicBezTo>
                    <a:pt x="12755" y="13904"/>
                    <a:pt x="12834" y="13883"/>
                    <a:pt x="12904" y="13883"/>
                  </a:cubicBezTo>
                  <a:cubicBezTo>
                    <a:pt x="13062" y="13883"/>
                    <a:pt x="13174" y="13987"/>
                    <a:pt x="13277" y="14194"/>
                  </a:cubicBezTo>
                  <a:cubicBezTo>
                    <a:pt x="13045" y="14327"/>
                    <a:pt x="12812" y="14510"/>
                    <a:pt x="12563" y="14626"/>
                  </a:cubicBezTo>
                  <a:cubicBezTo>
                    <a:pt x="11200" y="15274"/>
                    <a:pt x="9755" y="15640"/>
                    <a:pt x="8259" y="15806"/>
                  </a:cubicBezTo>
                  <a:cubicBezTo>
                    <a:pt x="7877" y="15856"/>
                    <a:pt x="7528" y="16055"/>
                    <a:pt x="7162" y="16205"/>
                  </a:cubicBezTo>
                  <a:cubicBezTo>
                    <a:pt x="7112" y="16221"/>
                    <a:pt x="7079" y="16271"/>
                    <a:pt x="7029" y="16321"/>
                  </a:cubicBezTo>
                  <a:cubicBezTo>
                    <a:pt x="6763" y="16620"/>
                    <a:pt x="6747" y="17052"/>
                    <a:pt x="6980" y="17251"/>
                  </a:cubicBezTo>
                  <a:cubicBezTo>
                    <a:pt x="7050" y="17303"/>
                    <a:pt x="7132" y="17327"/>
                    <a:pt x="7220" y="17327"/>
                  </a:cubicBezTo>
                  <a:cubicBezTo>
                    <a:pt x="7441" y="17327"/>
                    <a:pt x="7693" y="17174"/>
                    <a:pt x="7860" y="16936"/>
                  </a:cubicBezTo>
                  <a:cubicBezTo>
                    <a:pt x="8026" y="16686"/>
                    <a:pt x="8176" y="16421"/>
                    <a:pt x="8392" y="16221"/>
                  </a:cubicBezTo>
                  <a:cubicBezTo>
                    <a:pt x="8508" y="16088"/>
                    <a:pt x="8708" y="16022"/>
                    <a:pt x="8890" y="15988"/>
                  </a:cubicBezTo>
                  <a:cubicBezTo>
                    <a:pt x="10087" y="15806"/>
                    <a:pt x="11234" y="15507"/>
                    <a:pt x="12330" y="15008"/>
                  </a:cubicBezTo>
                  <a:cubicBezTo>
                    <a:pt x="12363" y="14991"/>
                    <a:pt x="12397" y="14991"/>
                    <a:pt x="12413" y="14991"/>
                  </a:cubicBezTo>
                  <a:cubicBezTo>
                    <a:pt x="12447" y="15008"/>
                    <a:pt x="12463" y="15025"/>
                    <a:pt x="12480" y="15058"/>
                  </a:cubicBezTo>
                  <a:cubicBezTo>
                    <a:pt x="12231" y="15340"/>
                    <a:pt x="11998" y="15656"/>
                    <a:pt x="11732" y="15939"/>
                  </a:cubicBezTo>
                  <a:cubicBezTo>
                    <a:pt x="10785" y="16986"/>
                    <a:pt x="9705" y="17850"/>
                    <a:pt x="8375" y="18398"/>
                  </a:cubicBezTo>
                  <a:cubicBezTo>
                    <a:pt x="7670" y="18692"/>
                    <a:pt x="6922" y="18825"/>
                    <a:pt x="6179" y="18825"/>
                  </a:cubicBezTo>
                  <a:cubicBezTo>
                    <a:pt x="4068" y="18825"/>
                    <a:pt x="1988" y="17753"/>
                    <a:pt x="981" y="16254"/>
                  </a:cubicBezTo>
                  <a:cubicBezTo>
                    <a:pt x="150" y="14991"/>
                    <a:pt x="166" y="13679"/>
                    <a:pt x="1147" y="12515"/>
                  </a:cubicBezTo>
                  <a:cubicBezTo>
                    <a:pt x="1695" y="11867"/>
                    <a:pt x="2360" y="11386"/>
                    <a:pt x="3224" y="11236"/>
                  </a:cubicBezTo>
                  <a:cubicBezTo>
                    <a:pt x="3382" y="11211"/>
                    <a:pt x="3552" y="11194"/>
                    <a:pt x="3720" y="11194"/>
                  </a:cubicBezTo>
                  <a:close/>
                  <a:moveTo>
                    <a:pt x="13377" y="14343"/>
                  </a:moveTo>
                  <a:cubicBezTo>
                    <a:pt x="13610" y="14676"/>
                    <a:pt x="13543" y="14925"/>
                    <a:pt x="13460" y="15257"/>
                  </a:cubicBezTo>
                  <a:cubicBezTo>
                    <a:pt x="12962" y="17118"/>
                    <a:pt x="11732" y="18498"/>
                    <a:pt x="10552" y="19910"/>
                  </a:cubicBezTo>
                  <a:cubicBezTo>
                    <a:pt x="10536" y="19943"/>
                    <a:pt x="10519" y="19960"/>
                    <a:pt x="10486" y="19993"/>
                  </a:cubicBezTo>
                  <a:cubicBezTo>
                    <a:pt x="10258" y="20257"/>
                    <a:pt x="10135" y="20387"/>
                    <a:pt x="9991" y="20387"/>
                  </a:cubicBezTo>
                  <a:cubicBezTo>
                    <a:pt x="9873" y="20387"/>
                    <a:pt x="9740" y="20299"/>
                    <a:pt x="9522" y="20126"/>
                  </a:cubicBezTo>
                  <a:cubicBezTo>
                    <a:pt x="9023" y="19744"/>
                    <a:pt x="8641" y="19245"/>
                    <a:pt x="8492" y="18614"/>
                  </a:cubicBezTo>
                  <a:cubicBezTo>
                    <a:pt x="8957" y="18365"/>
                    <a:pt x="9439" y="18149"/>
                    <a:pt x="9854" y="17866"/>
                  </a:cubicBezTo>
                  <a:cubicBezTo>
                    <a:pt x="11051" y="17052"/>
                    <a:pt x="12048" y="16055"/>
                    <a:pt x="12845" y="14842"/>
                  </a:cubicBezTo>
                  <a:cubicBezTo>
                    <a:pt x="12978" y="14642"/>
                    <a:pt x="13194" y="14510"/>
                    <a:pt x="13377" y="14343"/>
                  </a:cubicBezTo>
                  <a:close/>
                  <a:moveTo>
                    <a:pt x="15258" y="14532"/>
                  </a:moveTo>
                  <a:cubicBezTo>
                    <a:pt x="15475" y="14532"/>
                    <a:pt x="15652" y="14645"/>
                    <a:pt x="15853" y="14775"/>
                  </a:cubicBezTo>
                  <a:cubicBezTo>
                    <a:pt x="17282" y="15673"/>
                    <a:pt x="18130" y="17052"/>
                    <a:pt x="19060" y="18398"/>
                  </a:cubicBezTo>
                  <a:cubicBezTo>
                    <a:pt x="19276" y="18714"/>
                    <a:pt x="19459" y="19046"/>
                    <a:pt x="19642" y="19395"/>
                  </a:cubicBezTo>
                  <a:cubicBezTo>
                    <a:pt x="19692" y="19478"/>
                    <a:pt x="19658" y="19644"/>
                    <a:pt x="19609" y="19727"/>
                  </a:cubicBezTo>
                  <a:cubicBezTo>
                    <a:pt x="19254" y="20200"/>
                    <a:pt x="18414" y="20541"/>
                    <a:pt x="17788" y="20541"/>
                  </a:cubicBezTo>
                  <a:cubicBezTo>
                    <a:pt x="17710" y="20541"/>
                    <a:pt x="17635" y="20536"/>
                    <a:pt x="17565" y="20525"/>
                  </a:cubicBezTo>
                  <a:cubicBezTo>
                    <a:pt x="17399" y="19844"/>
                    <a:pt x="17299" y="19146"/>
                    <a:pt x="17066" y="18498"/>
                  </a:cubicBezTo>
                  <a:cubicBezTo>
                    <a:pt x="16667" y="17318"/>
                    <a:pt x="16086" y="16221"/>
                    <a:pt x="15305" y="15257"/>
                  </a:cubicBezTo>
                  <a:cubicBezTo>
                    <a:pt x="15155" y="15075"/>
                    <a:pt x="15072" y="14825"/>
                    <a:pt x="14972" y="14593"/>
                  </a:cubicBezTo>
                  <a:cubicBezTo>
                    <a:pt x="15077" y="14550"/>
                    <a:pt x="15171" y="14532"/>
                    <a:pt x="15258" y="14532"/>
                  </a:cubicBezTo>
                  <a:close/>
                  <a:moveTo>
                    <a:pt x="14972" y="20176"/>
                  </a:moveTo>
                  <a:lnTo>
                    <a:pt x="14972" y="20176"/>
                  </a:lnTo>
                  <a:cubicBezTo>
                    <a:pt x="15222" y="20459"/>
                    <a:pt x="15421" y="20658"/>
                    <a:pt x="15587" y="20907"/>
                  </a:cubicBezTo>
                  <a:cubicBezTo>
                    <a:pt x="15654" y="21007"/>
                    <a:pt x="15604" y="21173"/>
                    <a:pt x="15604" y="21323"/>
                  </a:cubicBezTo>
                  <a:cubicBezTo>
                    <a:pt x="15471" y="21289"/>
                    <a:pt x="15305" y="21289"/>
                    <a:pt x="15222" y="21190"/>
                  </a:cubicBezTo>
                  <a:cubicBezTo>
                    <a:pt x="14939" y="20940"/>
                    <a:pt x="14972" y="20591"/>
                    <a:pt x="14972" y="20176"/>
                  </a:cubicBezTo>
                  <a:close/>
                  <a:moveTo>
                    <a:pt x="13045" y="20741"/>
                  </a:moveTo>
                  <a:cubicBezTo>
                    <a:pt x="13111" y="21007"/>
                    <a:pt x="13211" y="21273"/>
                    <a:pt x="13277" y="21539"/>
                  </a:cubicBezTo>
                  <a:cubicBezTo>
                    <a:pt x="13294" y="21622"/>
                    <a:pt x="13194" y="21738"/>
                    <a:pt x="13145" y="21821"/>
                  </a:cubicBezTo>
                  <a:cubicBezTo>
                    <a:pt x="13061" y="21755"/>
                    <a:pt x="12912" y="21705"/>
                    <a:pt x="12879" y="21622"/>
                  </a:cubicBezTo>
                  <a:cubicBezTo>
                    <a:pt x="12762" y="21323"/>
                    <a:pt x="12779" y="21024"/>
                    <a:pt x="13045" y="20741"/>
                  </a:cubicBezTo>
                  <a:close/>
                  <a:moveTo>
                    <a:pt x="20192" y="12565"/>
                  </a:moveTo>
                  <a:cubicBezTo>
                    <a:pt x="20909" y="12565"/>
                    <a:pt x="21628" y="12653"/>
                    <a:pt x="22350" y="12864"/>
                  </a:cubicBezTo>
                  <a:cubicBezTo>
                    <a:pt x="23996" y="13346"/>
                    <a:pt x="25159" y="14393"/>
                    <a:pt x="26023" y="15839"/>
                  </a:cubicBezTo>
                  <a:cubicBezTo>
                    <a:pt x="26571" y="16753"/>
                    <a:pt x="26837" y="17750"/>
                    <a:pt x="26837" y="18830"/>
                  </a:cubicBezTo>
                  <a:cubicBezTo>
                    <a:pt x="26804" y="20492"/>
                    <a:pt x="25840" y="21605"/>
                    <a:pt x="24195" y="21854"/>
                  </a:cubicBezTo>
                  <a:cubicBezTo>
                    <a:pt x="23945" y="21893"/>
                    <a:pt x="23700" y="21913"/>
                    <a:pt x="23462" y="21913"/>
                  </a:cubicBezTo>
                  <a:cubicBezTo>
                    <a:pt x="22464" y="21913"/>
                    <a:pt x="21582" y="21553"/>
                    <a:pt x="20938" y="20641"/>
                  </a:cubicBezTo>
                  <a:cubicBezTo>
                    <a:pt x="20356" y="19810"/>
                    <a:pt x="19825" y="18946"/>
                    <a:pt x="19260" y="18099"/>
                  </a:cubicBezTo>
                  <a:cubicBezTo>
                    <a:pt x="18861" y="17517"/>
                    <a:pt x="18429" y="16952"/>
                    <a:pt x="18030" y="16371"/>
                  </a:cubicBezTo>
                  <a:cubicBezTo>
                    <a:pt x="17448" y="15507"/>
                    <a:pt x="16618" y="14942"/>
                    <a:pt x="15820" y="14343"/>
                  </a:cubicBezTo>
                  <a:cubicBezTo>
                    <a:pt x="15737" y="14277"/>
                    <a:pt x="15687" y="14161"/>
                    <a:pt x="15637" y="14061"/>
                  </a:cubicBezTo>
                  <a:cubicBezTo>
                    <a:pt x="15670" y="14044"/>
                    <a:pt x="15704" y="14011"/>
                    <a:pt x="15753" y="13994"/>
                  </a:cubicBezTo>
                  <a:cubicBezTo>
                    <a:pt x="16817" y="14244"/>
                    <a:pt x="17731" y="14809"/>
                    <a:pt x="18595" y="15507"/>
                  </a:cubicBezTo>
                  <a:cubicBezTo>
                    <a:pt x="19310" y="16088"/>
                    <a:pt x="20024" y="16653"/>
                    <a:pt x="20772" y="17185"/>
                  </a:cubicBezTo>
                  <a:cubicBezTo>
                    <a:pt x="21021" y="17368"/>
                    <a:pt x="21370" y="17467"/>
                    <a:pt x="21686" y="17534"/>
                  </a:cubicBezTo>
                  <a:cubicBezTo>
                    <a:pt x="21717" y="17539"/>
                    <a:pt x="21747" y="17541"/>
                    <a:pt x="21777" y="17541"/>
                  </a:cubicBezTo>
                  <a:cubicBezTo>
                    <a:pt x="22051" y="17541"/>
                    <a:pt x="22269" y="17345"/>
                    <a:pt x="22284" y="17135"/>
                  </a:cubicBezTo>
                  <a:cubicBezTo>
                    <a:pt x="22301" y="16902"/>
                    <a:pt x="22101" y="16686"/>
                    <a:pt x="21769" y="16620"/>
                  </a:cubicBezTo>
                  <a:cubicBezTo>
                    <a:pt x="21687" y="16608"/>
                    <a:pt x="21596" y="16596"/>
                    <a:pt x="21509" y="16596"/>
                  </a:cubicBezTo>
                  <a:cubicBezTo>
                    <a:pt x="21473" y="16596"/>
                    <a:pt x="21437" y="16598"/>
                    <a:pt x="21403" y="16603"/>
                  </a:cubicBezTo>
                  <a:cubicBezTo>
                    <a:pt x="21306" y="16617"/>
                    <a:pt x="21211" y="16623"/>
                    <a:pt x="21119" y="16623"/>
                  </a:cubicBezTo>
                  <a:cubicBezTo>
                    <a:pt x="20535" y="16623"/>
                    <a:pt x="20049" y="16364"/>
                    <a:pt x="19575" y="16005"/>
                  </a:cubicBezTo>
                  <a:cubicBezTo>
                    <a:pt x="18877" y="15473"/>
                    <a:pt x="18180" y="14908"/>
                    <a:pt x="17432" y="14443"/>
                  </a:cubicBezTo>
                  <a:cubicBezTo>
                    <a:pt x="17016" y="14161"/>
                    <a:pt x="16518" y="14011"/>
                    <a:pt x="16036" y="13861"/>
                  </a:cubicBezTo>
                  <a:cubicBezTo>
                    <a:pt x="15737" y="13778"/>
                    <a:pt x="15620" y="13662"/>
                    <a:pt x="15687" y="13280"/>
                  </a:cubicBezTo>
                  <a:lnTo>
                    <a:pt x="15687" y="13280"/>
                  </a:lnTo>
                  <a:cubicBezTo>
                    <a:pt x="16136" y="13363"/>
                    <a:pt x="16601" y="13396"/>
                    <a:pt x="17050" y="13496"/>
                  </a:cubicBezTo>
                  <a:cubicBezTo>
                    <a:pt x="18362" y="13812"/>
                    <a:pt x="19592" y="14310"/>
                    <a:pt x="20755" y="15008"/>
                  </a:cubicBezTo>
                  <a:cubicBezTo>
                    <a:pt x="21037" y="15177"/>
                    <a:pt x="21341" y="15293"/>
                    <a:pt x="21658" y="15293"/>
                  </a:cubicBezTo>
                  <a:cubicBezTo>
                    <a:pt x="21809" y="15293"/>
                    <a:pt x="21963" y="15266"/>
                    <a:pt x="22118" y="15207"/>
                  </a:cubicBezTo>
                  <a:cubicBezTo>
                    <a:pt x="22467" y="15091"/>
                    <a:pt x="22650" y="14792"/>
                    <a:pt x="22550" y="14543"/>
                  </a:cubicBezTo>
                  <a:cubicBezTo>
                    <a:pt x="22490" y="14339"/>
                    <a:pt x="22292" y="14222"/>
                    <a:pt x="22056" y="14222"/>
                  </a:cubicBezTo>
                  <a:cubicBezTo>
                    <a:pt x="21964" y="14222"/>
                    <a:pt x="21866" y="14240"/>
                    <a:pt x="21769" y="14277"/>
                  </a:cubicBezTo>
                  <a:cubicBezTo>
                    <a:pt x="21586" y="14327"/>
                    <a:pt x="21420" y="14460"/>
                    <a:pt x="21254" y="14476"/>
                  </a:cubicBezTo>
                  <a:cubicBezTo>
                    <a:pt x="21096" y="14493"/>
                    <a:pt x="20926" y="14514"/>
                    <a:pt x="20764" y="14514"/>
                  </a:cubicBezTo>
                  <a:cubicBezTo>
                    <a:pt x="20601" y="14514"/>
                    <a:pt x="20448" y="14493"/>
                    <a:pt x="20323" y="14426"/>
                  </a:cubicBezTo>
                  <a:cubicBezTo>
                    <a:pt x="19210" y="13895"/>
                    <a:pt x="18080" y="13446"/>
                    <a:pt x="16883" y="13213"/>
                  </a:cubicBezTo>
                  <a:cubicBezTo>
                    <a:pt x="16867" y="13197"/>
                    <a:pt x="16850" y="13180"/>
                    <a:pt x="16767" y="13114"/>
                  </a:cubicBezTo>
                  <a:cubicBezTo>
                    <a:pt x="17199" y="12997"/>
                    <a:pt x="17565" y="12898"/>
                    <a:pt x="17947" y="12815"/>
                  </a:cubicBezTo>
                  <a:cubicBezTo>
                    <a:pt x="18695" y="12662"/>
                    <a:pt x="19442" y="12565"/>
                    <a:pt x="20192" y="12565"/>
                  </a:cubicBezTo>
                  <a:close/>
                  <a:moveTo>
                    <a:pt x="19908" y="19761"/>
                  </a:moveTo>
                  <a:cubicBezTo>
                    <a:pt x="20779" y="21217"/>
                    <a:pt x="21883" y="22220"/>
                    <a:pt x="23527" y="22220"/>
                  </a:cubicBezTo>
                  <a:cubicBezTo>
                    <a:pt x="23795" y="22220"/>
                    <a:pt x="24079" y="22193"/>
                    <a:pt x="24378" y="22137"/>
                  </a:cubicBezTo>
                  <a:lnTo>
                    <a:pt x="24378" y="22137"/>
                  </a:lnTo>
                  <a:cubicBezTo>
                    <a:pt x="24017" y="22343"/>
                    <a:pt x="23647" y="22469"/>
                    <a:pt x="23266" y="22469"/>
                  </a:cubicBezTo>
                  <a:cubicBezTo>
                    <a:pt x="23156" y="22469"/>
                    <a:pt x="23044" y="22458"/>
                    <a:pt x="22932" y="22436"/>
                  </a:cubicBezTo>
                  <a:cubicBezTo>
                    <a:pt x="21520" y="22170"/>
                    <a:pt x="20439" y="21422"/>
                    <a:pt x="19708" y="20209"/>
                  </a:cubicBezTo>
                  <a:cubicBezTo>
                    <a:pt x="19658" y="20110"/>
                    <a:pt x="19758" y="19927"/>
                    <a:pt x="19791" y="19794"/>
                  </a:cubicBezTo>
                  <a:cubicBezTo>
                    <a:pt x="19841" y="19777"/>
                    <a:pt x="19874" y="19777"/>
                    <a:pt x="19908" y="19761"/>
                  </a:cubicBezTo>
                  <a:close/>
                  <a:moveTo>
                    <a:pt x="9605" y="20425"/>
                  </a:moveTo>
                  <a:cubicBezTo>
                    <a:pt x="9721" y="20475"/>
                    <a:pt x="9821" y="20525"/>
                    <a:pt x="9987" y="20608"/>
                  </a:cubicBezTo>
                  <a:cubicBezTo>
                    <a:pt x="8708" y="22087"/>
                    <a:pt x="8043" y="23666"/>
                    <a:pt x="9073" y="25560"/>
                  </a:cubicBezTo>
                  <a:cubicBezTo>
                    <a:pt x="8691" y="25244"/>
                    <a:pt x="8442" y="24862"/>
                    <a:pt x="8375" y="24380"/>
                  </a:cubicBezTo>
                  <a:cubicBezTo>
                    <a:pt x="8159" y="22885"/>
                    <a:pt x="8591" y="21588"/>
                    <a:pt x="9605" y="20425"/>
                  </a:cubicBezTo>
                  <a:close/>
                  <a:moveTo>
                    <a:pt x="14806" y="14626"/>
                  </a:moveTo>
                  <a:cubicBezTo>
                    <a:pt x="14873" y="14958"/>
                    <a:pt x="14989" y="15291"/>
                    <a:pt x="15022" y="15623"/>
                  </a:cubicBezTo>
                  <a:cubicBezTo>
                    <a:pt x="15172" y="17052"/>
                    <a:pt x="15072" y="18464"/>
                    <a:pt x="14790" y="19860"/>
                  </a:cubicBezTo>
                  <a:cubicBezTo>
                    <a:pt x="14723" y="20193"/>
                    <a:pt x="14740" y="20558"/>
                    <a:pt x="14773" y="20907"/>
                  </a:cubicBezTo>
                  <a:cubicBezTo>
                    <a:pt x="14806" y="21206"/>
                    <a:pt x="14989" y="21472"/>
                    <a:pt x="15305" y="21572"/>
                  </a:cubicBezTo>
                  <a:cubicBezTo>
                    <a:pt x="15363" y="21594"/>
                    <a:pt x="15437" y="21606"/>
                    <a:pt x="15510" y="21606"/>
                  </a:cubicBezTo>
                  <a:cubicBezTo>
                    <a:pt x="15604" y="21606"/>
                    <a:pt x="15697" y="21585"/>
                    <a:pt x="15753" y="21539"/>
                  </a:cubicBezTo>
                  <a:cubicBezTo>
                    <a:pt x="15870" y="21439"/>
                    <a:pt x="15953" y="21206"/>
                    <a:pt x="15920" y="21073"/>
                  </a:cubicBezTo>
                  <a:cubicBezTo>
                    <a:pt x="15886" y="20874"/>
                    <a:pt x="15753" y="20675"/>
                    <a:pt x="15620" y="20525"/>
                  </a:cubicBezTo>
                  <a:cubicBezTo>
                    <a:pt x="15205" y="20126"/>
                    <a:pt x="15089" y="19661"/>
                    <a:pt x="15188" y="19079"/>
                  </a:cubicBezTo>
                  <a:cubicBezTo>
                    <a:pt x="15388" y="18016"/>
                    <a:pt x="15404" y="16952"/>
                    <a:pt x="15288" y="15872"/>
                  </a:cubicBezTo>
                  <a:cubicBezTo>
                    <a:pt x="15272" y="15806"/>
                    <a:pt x="15272" y="15739"/>
                    <a:pt x="15272" y="15673"/>
                  </a:cubicBezTo>
                  <a:cubicBezTo>
                    <a:pt x="15305" y="15656"/>
                    <a:pt x="15338" y="15640"/>
                    <a:pt x="15371" y="15623"/>
                  </a:cubicBezTo>
                  <a:cubicBezTo>
                    <a:pt x="15670" y="16138"/>
                    <a:pt x="16003" y="16653"/>
                    <a:pt x="16285" y="17185"/>
                  </a:cubicBezTo>
                  <a:cubicBezTo>
                    <a:pt x="17016" y="18614"/>
                    <a:pt x="17399" y="20110"/>
                    <a:pt x="17266" y="21738"/>
                  </a:cubicBezTo>
                  <a:cubicBezTo>
                    <a:pt x="17099" y="23732"/>
                    <a:pt x="15255" y="26574"/>
                    <a:pt x="12447" y="27072"/>
                  </a:cubicBezTo>
                  <a:cubicBezTo>
                    <a:pt x="12266" y="27106"/>
                    <a:pt x="12091" y="27122"/>
                    <a:pt x="11921" y="27122"/>
                  </a:cubicBezTo>
                  <a:cubicBezTo>
                    <a:pt x="11165" y="27122"/>
                    <a:pt x="10507" y="26803"/>
                    <a:pt x="9937" y="26275"/>
                  </a:cubicBezTo>
                  <a:cubicBezTo>
                    <a:pt x="9439" y="25809"/>
                    <a:pt x="9140" y="25161"/>
                    <a:pt x="8974" y="24497"/>
                  </a:cubicBezTo>
                  <a:cubicBezTo>
                    <a:pt x="8724" y="23599"/>
                    <a:pt x="8841" y="22752"/>
                    <a:pt x="9389" y="22004"/>
                  </a:cubicBezTo>
                  <a:cubicBezTo>
                    <a:pt x="9838" y="21372"/>
                    <a:pt x="10320" y="20758"/>
                    <a:pt x="10785" y="20143"/>
                  </a:cubicBezTo>
                  <a:cubicBezTo>
                    <a:pt x="11466" y="19262"/>
                    <a:pt x="12147" y="18381"/>
                    <a:pt x="12829" y="17484"/>
                  </a:cubicBezTo>
                  <a:cubicBezTo>
                    <a:pt x="13377" y="16770"/>
                    <a:pt x="13543" y="15905"/>
                    <a:pt x="13859" y="15091"/>
                  </a:cubicBezTo>
                  <a:cubicBezTo>
                    <a:pt x="13892" y="14991"/>
                    <a:pt x="13992" y="14925"/>
                    <a:pt x="14058" y="14842"/>
                  </a:cubicBezTo>
                  <a:cubicBezTo>
                    <a:pt x="14108" y="14942"/>
                    <a:pt x="14175" y="15041"/>
                    <a:pt x="14191" y="15141"/>
                  </a:cubicBezTo>
                  <a:cubicBezTo>
                    <a:pt x="14208" y="16005"/>
                    <a:pt x="14058" y="16853"/>
                    <a:pt x="13759" y="17667"/>
                  </a:cubicBezTo>
                  <a:cubicBezTo>
                    <a:pt x="13394" y="18647"/>
                    <a:pt x="13028" y="19628"/>
                    <a:pt x="12712" y="20608"/>
                  </a:cubicBezTo>
                  <a:cubicBezTo>
                    <a:pt x="12613" y="20924"/>
                    <a:pt x="12596" y="21289"/>
                    <a:pt x="12646" y="21622"/>
                  </a:cubicBezTo>
                  <a:cubicBezTo>
                    <a:pt x="12675" y="21911"/>
                    <a:pt x="12905" y="22100"/>
                    <a:pt x="13118" y="22100"/>
                  </a:cubicBezTo>
                  <a:cubicBezTo>
                    <a:pt x="13150" y="22100"/>
                    <a:pt x="13181" y="22096"/>
                    <a:pt x="13211" y="22087"/>
                  </a:cubicBezTo>
                  <a:cubicBezTo>
                    <a:pt x="13527" y="21987"/>
                    <a:pt x="13560" y="21721"/>
                    <a:pt x="13527" y="21456"/>
                  </a:cubicBezTo>
                  <a:cubicBezTo>
                    <a:pt x="13527" y="21339"/>
                    <a:pt x="13493" y="21190"/>
                    <a:pt x="13427" y="21073"/>
                  </a:cubicBezTo>
                  <a:cubicBezTo>
                    <a:pt x="13128" y="20442"/>
                    <a:pt x="13211" y="19810"/>
                    <a:pt x="13444" y="19179"/>
                  </a:cubicBezTo>
                  <a:cubicBezTo>
                    <a:pt x="13709" y="18415"/>
                    <a:pt x="14025" y="17667"/>
                    <a:pt x="14225" y="16886"/>
                  </a:cubicBezTo>
                  <a:cubicBezTo>
                    <a:pt x="14374" y="16321"/>
                    <a:pt x="14374" y="15706"/>
                    <a:pt x="14391" y="15108"/>
                  </a:cubicBezTo>
                  <a:cubicBezTo>
                    <a:pt x="14391" y="14825"/>
                    <a:pt x="14441" y="14676"/>
                    <a:pt x="14806" y="14626"/>
                  </a:cubicBezTo>
                  <a:close/>
                  <a:moveTo>
                    <a:pt x="10005" y="0"/>
                  </a:moveTo>
                  <a:cubicBezTo>
                    <a:pt x="9815" y="0"/>
                    <a:pt x="9626" y="6"/>
                    <a:pt x="9439" y="19"/>
                  </a:cubicBezTo>
                  <a:cubicBezTo>
                    <a:pt x="8525" y="86"/>
                    <a:pt x="7810" y="568"/>
                    <a:pt x="7245" y="1315"/>
                  </a:cubicBezTo>
                  <a:cubicBezTo>
                    <a:pt x="6265" y="2628"/>
                    <a:pt x="5933" y="4124"/>
                    <a:pt x="6032" y="5736"/>
                  </a:cubicBezTo>
                  <a:cubicBezTo>
                    <a:pt x="6082" y="6567"/>
                    <a:pt x="6265" y="7381"/>
                    <a:pt x="6697" y="8112"/>
                  </a:cubicBezTo>
                  <a:cubicBezTo>
                    <a:pt x="6913" y="8461"/>
                    <a:pt x="7129" y="8826"/>
                    <a:pt x="7295" y="9109"/>
                  </a:cubicBezTo>
                  <a:cubicBezTo>
                    <a:pt x="6896" y="9657"/>
                    <a:pt x="6514" y="10189"/>
                    <a:pt x="6115" y="10737"/>
                  </a:cubicBezTo>
                  <a:cubicBezTo>
                    <a:pt x="6115" y="10737"/>
                    <a:pt x="6049" y="10721"/>
                    <a:pt x="5999" y="10688"/>
                  </a:cubicBezTo>
                  <a:cubicBezTo>
                    <a:pt x="5398" y="10431"/>
                    <a:pt x="4791" y="10315"/>
                    <a:pt x="4178" y="10315"/>
                  </a:cubicBezTo>
                  <a:cubicBezTo>
                    <a:pt x="3758" y="10315"/>
                    <a:pt x="3334" y="10370"/>
                    <a:pt x="2908" y="10472"/>
                  </a:cubicBezTo>
                  <a:cubicBezTo>
                    <a:pt x="2127" y="10654"/>
                    <a:pt x="1446" y="11003"/>
                    <a:pt x="1014" y="11701"/>
                  </a:cubicBezTo>
                  <a:cubicBezTo>
                    <a:pt x="532" y="12449"/>
                    <a:pt x="216" y="13247"/>
                    <a:pt x="100" y="14111"/>
                  </a:cubicBezTo>
                  <a:cubicBezTo>
                    <a:pt x="0" y="14759"/>
                    <a:pt x="100" y="15374"/>
                    <a:pt x="416" y="15939"/>
                  </a:cubicBezTo>
                  <a:cubicBezTo>
                    <a:pt x="1509" y="17844"/>
                    <a:pt x="3771" y="19106"/>
                    <a:pt x="5975" y="19106"/>
                  </a:cubicBezTo>
                  <a:cubicBezTo>
                    <a:pt x="6251" y="19106"/>
                    <a:pt x="6525" y="19087"/>
                    <a:pt x="6797" y="19046"/>
                  </a:cubicBezTo>
                  <a:cubicBezTo>
                    <a:pt x="7279" y="18963"/>
                    <a:pt x="7744" y="18830"/>
                    <a:pt x="8109" y="18747"/>
                  </a:cubicBezTo>
                  <a:cubicBezTo>
                    <a:pt x="8524" y="19294"/>
                    <a:pt x="8905" y="19824"/>
                    <a:pt x="9302" y="20354"/>
                  </a:cubicBezTo>
                  <a:lnTo>
                    <a:pt x="9302" y="20354"/>
                  </a:lnTo>
                  <a:cubicBezTo>
                    <a:pt x="9300" y="20360"/>
                    <a:pt x="9296" y="20369"/>
                    <a:pt x="9289" y="20375"/>
                  </a:cubicBezTo>
                  <a:cubicBezTo>
                    <a:pt x="9256" y="20425"/>
                    <a:pt x="9223" y="20475"/>
                    <a:pt x="9173" y="20525"/>
                  </a:cubicBezTo>
                  <a:cubicBezTo>
                    <a:pt x="8475" y="21339"/>
                    <a:pt x="8143" y="22303"/>
                    <a:pt x="8060" y="23350"/>
                  </a:cubicBezTo>
                  <a:cubicBezTo>
                    <a:pt x="7977" y="24181"/>
                    <a:pt x="8109" y="24995"/>
                    <a:pt x="8724" y="25610"/>
                  </a:cubicBezTo>
                  <a:cubicBezTo>
                    <a:pt x="9223" y="26108"/>
                    <a:pt x="9788" y="26590"/>
                    <a:pt x="10386" y="26989"/>
                  </a:cubicBezTo>
                  <a:cubicBezTo>
                    <a:pt x="10832" y="27291"/>
                    <a:pt x="11339" y="27458"/>
                    <a:pt x="11885" y="27458"/>
                  </a:cubicBezTo>
                  <a:cubicBezTo>
                    <a:pt x="12031" y="27458"/>
                    <a:pt x="12179" y="27446"/>
                    <a:pt x="12330" y="27421"/>
                  </a:cubicBezTo>
                  <a:cubicBezTo>
                    <a:pt x="14972" y="27006"/>
                    <a:pt x="17315" y="24413"/>
                    <a:pt x="17482" y="21688"/>
                  </a:cubicBezTo>
                  <a:cubicBezTo>
                    <a:pt x="17498" y="21406"/>
                    <a:pt x="17515" y="21123"/>
                    <a:pt x="17515" y="20940"/>
                  </a:cubicBezTo>
                  <a:cubicBezTo>
                    <a:pt x="18180" y="20741"/>
                    <a:pt x="18778" y="20542"/>
                    <a:pt x="19442" y="20326"/>
                  </a:cubicBezTo>
                  <a:lnTo>
                    <a:pt x="19442" y="20326"/>
                  </a:lnTo>
                  <a:cubicBezTo>
                    <a:pt x="19451" y="20334"/>
                    <a:pt x="19472" y="20355"/>
                    <a:pt x="19492" y="20375"/>
                  </a:cubicBezTo>
                  <a:cubicBezTo>
                    <a:pt x="19526" y="20425"/>
                    <a:pt x="19559" y="20475"/>
                    <a:pt x="19575" y="20508"/>
                  </a:cubicBezTo>
                  <a:cubicBezTo>
                    <a:pt x="20207" y="21522"/>
                    <a:pt x="21121" y="22153"/>
                    <a:pt x="22218" y="22536"/>
                  </a:cubicBezTo>
                  <a:cubicBezTo>
                    <a:pt x="22535" y="22657"/>
                    <a:pt x="22858" y="22721"/>
                    <a:pt x="23186" y="22721"/>
                  </a:cubicBezTo>
                  <a:cubicBezTo>
                    <a:pt x="23442" y="22721"/>
                    <a:pt x="23700" y="22682"/>
                    <a:pt x="23962" y="22602"/>
                  </a:cubicBezTo>
                  <a:cubicBezTo>
                    <a:pt x="24727" y="22370"/>
                    <a:pt x="25358" y="21954"/>
                    <a:pt x="25940" y="21472"/>
                  </a:cubicBezTo>
                  <a:cubicBezTo>
                    <a:pt x="26688" y="20857"/>
                    <a:pt x="27136" y="20076"/>
                    <a:pt x="27153" y="19079"/>
                  </a:cubicBezTo>
                  <a:cubicBezTo>
                    <a:pt x="27169" y="17999"/>
                    <a:pt x="26987" y="16952"/>
                    <a:pt x="26438" y="15988"/>
                  </a:cubicBezTo>
                  <a:cubicBezTo>
                    <a:pt x="25591" y="14443"/>
                    <a:pt x="24444" y="13263"/>
                    <a:pt x="22699" y="12748"/>
                  </a:cubicBezTo>
                  <a:cubicBezTo>
                    <a:pt x="22616" y="12715"/>
                    <a:pt x="22517" y="12682"/>
                    <a:pt x="22434" y="12648"/>
                  </a:cubicBezTo>
                  <a:cubicBezTo>
                    <a:pt x="22467" y="12632"/>
                    <a:pt x="22500" y="12632"/>
                    <a:pt x="22533" y="12615"/>
                  </a:cubicBezTo>
                  <a:cubicBezTo>
                    <a:pt x="22533" y="11984"/>
                    <a:pt x="22533" y="11336"/>
                    <a:pt x="22533" y="10671"/>
                  </a:cubicBezTo>
                  <a:cubicBezTo>
                    <a:pt x="22517" y="10671"/>
                    <a:pt x="22550" y="10654"/>
                    <a:pt x="22583" y="10654"/>
                  </a:cubicBezTo>
                  <a:cubicBezTo>
                    <a:pt x="22650" y="10621"/>
                    <a:pt x="22733" y="10588"/>
                    <a:pt x="22799" y="10571"/>
                  </a:cubicBezTo>
                  <a:cubicBezTo>
                    <a:pt x="23896" y="10322"/>
                    <a:pt x="24710" y="9674"/>
                    <a:pt x="25408" y="8843"/>
                  </a:cubicBezTo>
                  <a:cubicBezTo>
                    <a:pt x="25890" y="8261"/>
                    <a:pt x="26189" y="7597"/>
                    <a:pt x="26089" y="6849"/>
                  </a:cubicBezTo>
                  <a:cubicBezTo>
                    <a:pt x="25973" y="6118"/>
                    <a:pt x="25823" y="5387"/>
                    <a:pt x="25574" y="4705"/>
                  </a:cubicBezTo>
                  <a:cubicBezTo>
                    <a:pt x="25242" y="3808"/>
                    <a:pt x="24544" y="3243"/>
                    <a:pt x="23647" y="2911"/>
                  </a:cubicBezTo>
                  <a:cubicBezTo>
                    <a:pt x="23052" y="2685"/>
                    <a:pt x="22392" y="2578"/>
                    <a:pt x="21713" y="2578"/>
                  </a:cubicBezTo>
                  <a:cubicBezTo>
                    <a:pt x="19695" y="2578"/>
                    <a:pt x="17516" y="3521"/>
                    <a:pt x="16435" y="5088"/>
                  </a:cubicBezTo>
                  <a:cubicBezTo>
                    <a:pt x="16352" y="5221"/>
                    <a:pt x="16252" y="5337"/>
                    <a:pt x="16185" y="5420"/>
                  </a:cubicBezTo>
                  <a:cubicBezTo>
                    <a:pt x="15853" y="5254"/>
                    <a:pt x="15571" y="5104"/>
                    <a:pt x="15272" y="5005"/>
                  </a:cubicBezTo>
                  <a:cubicBezTo>
                    <a:pt x="14956" y="4905"/>
                    <a:pt x="14623" y="4872"/>
                    <a:pt x="14274" y="4788"/>
                  </a:cubicBezTo>
                  <a:cubicBezTo>
                    <a:pt x="14424" y="3742"/>
                    <a:pt x="14191" y="2778"/>
                    <a:pt x="13709" y="1864"/>
                  </a:cubicBezTo>
                  <a:cubicBezTo>
                    <a:pt x="13261" y="983"/>
                    <a:pt x="12629" y="302"/>
                    <a:pt x="11616" y="136"/>
                  </a:cubicBezTo>
                  <a:cubicBezTo>
                    <a:pt x="11088" y="50"/>
                    <a:pt x="10542" y="0"/>
                    <a:pt x="1000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 name="Google Shape;733;p5"/>
            <p:cNvSpPr/>
            <p:nvPr/>
          </p:nvSpPr>
          <p:spPr>
            <a:xfrm>
              <a:off x="865875" y="2768775"/>
              <a:ext cx="56900" cy="69000"/>
            </a:xfrm>
            <a:custGeom>
              <a:avLst/>
              <a:gdLst/>
              <a:ahLst/>
              <a:cxnLst/>
              <a:rect l="l" t="t" r="r" b="b"/>
              <a:pathLst>
                <a:path w="2276" h="2760" extrusionOk="0">
                  <a:moveTo>
                    <a:pt x="2258" y="1"/>
                  </a:moveTo>
                  <a:cubicBezTo>
                    <a:pt x="1520" y="1"/>
                    <a:pt x="1" y="2084"/>
                    <a:pt x="248" y="2760"/>
                  </a:cubicBezTo>
                  <a:cubicBezTo>
                    <a:pt x="697" y="1630"/>
                    <a:pt x="1328" y="699"/>
                    <a:pt x="2275" y="1"/>
                  </a:cubicBezTo>
                  <a:cubicBezTo>
                    <a:pt x="2270" y="1"/>
                    <a:pt x="2264" y="1"/>
                    <a:pt x="22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4" name="Google Shape;734;p5"/>
            <p:cNvSpPr/>
            <p:nvPr/>
          </p:nvSpPr>
          <p:spPr>
            <a:xfrm>
              <a:off x="937700" y="2737400"/>
              <a:ext cx="46975" cy="20200"/>
            </a:xfrm>
            <a:custGeom>
              <a:avLst/>
              <a:gdLst/>
              <a:ahLst/>
              <a:cxnLst/>
              <a:rect l="l" t="t" r="r" b="b"/>
              <a:pathLst>
                <a:path w="1879" h="808" extrusionOk="0">
                  <a:moveTo>
                    <a:pt x="1584" y="1"/>
                  </a:moveTo>
                  <a:cubicBezTo>
                    <a:pt x="1000" y="1"/>
                    <a:pt x="70" y="474"/>
                    <a:pt x="0" y="808"/>
                  </a:cubicBezTo>
                  <a:cubicBezTo>
                    <a:pt x="632" y="558"/>
                    <a:pt x="1263" y="309"/>
                    <a:pt x="1878" y="60"/>
                  </a:cubicBezTo>
                  <a:cubicBezTo>
                    <a:pt x="1799" y="19"/>
                    <a:pt x="1698" y="1"/>
                    <a:pt x="158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5" name="Google Shape;735;p5"/>
            <p:cNvSpPr/>
            <p:nvPr/>
          </p:nvSpPr>
          <p:spPr>
            <a:xfrm>
              <a:off x="1094325" y="3038825"/>
              <a:ext cx="35325" cy="113425"/>
            </a:xfrm>
            <a:custGeom>
              <a:avLst/>
              <a:gdLst/>
              <a:ahLst/>
              <a:cxnLst/>
              <a:rect l="l" t="t" r="r" b="b"/>
              <a:pathLst>
                <a:path w="1413" h="4537" extrusionOk="0">
                  <a:moveTo>
                    <a:pt x="100" y="0"/>
                  </a:moveTo>
                  <a:cubicBezTo>
                    <a:pt x="67" y="17"/>
                    <a:pt x="33" y="34"/>
                    <a:pt x="0" y="50"/>
                  </a:cubicBezTo>
                  <a:cubicBezTo>
                    <a:pt x="1014" y="1413"/>
                    <a:pt x="1413" y="2875"/>
                    <a:pt x="831" y="4537"/>
                  </a:cubicBezTo>
                  <a:cubicBezTo>
                    <a:pt x="1130" y="4437"/>
                    <a:pt x="1263" y="4221"/>
                    <a:pt x="1280" y="3972"/>
                  </a:cubicBezTo>
                  <a:cubicBezTo>
                    <a:pt x="1313" y="3507"/>
                    <a:pt x="1363" y="3025"/>
                    <a:pt x="1313" y="2559"/>
                  </a:cubicBezTo>
                  <a:cubicBezTo>
                    <a:pt x="1213" y="1729"/>
                    <a:pt x="981" y="914"/>
                    <a:pt x="399" y="250"/>
                  </a:cubicBezTo>
                  <a:cubicBezTo>
                    <a:pt x="316" y="150"/>
                    <a:pt x="200" y="84"/>
                    <a:pt x="1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6" name="Google Shape;736;p5"/>
            <p:cNvSpPr/>
            <p:nvPr/>
          </p:nvSpPr>
          <p:spPr>
            <a:xfrm>
              <a:off x="1045300" y="2995575"/>
              <a:ext cx="38250" cy="30400"/>
            </a:xfrm>
            <a:custGeom>
              <a:avLst/>
              <a:gdLst/>
              <a:ahLst/>
              <a:cxnLst/>
              <a:rect l="l" t="t" r="r" b="b"/>
              <a:pathLst>
                <a:path w="1530" h="1216" extrusionOk="0">
                  <a:moveTo>
                    <a:pt x="42" y="0"/>
                  </a:moveTo>
                  <a:cubicBezTo>
                    <a:pt x="27" y="0"/>
                    <a:pt x="14" y="1"/>
                    <a:pt x="0" y="2"/>
                  </a:cubicBezTo>
                  <a:cubicBezTo>
                    <a:pt x="515" y="401"/>
                    <a:pt x="1031" y="816"/>
                    <a:pt x="1529" y="1215"/>
                  </a:cubicBezTo>
                  <a:cubicBezTo>
                    <a:pt x="1513" y="780"/>
                    <a:pt x="511" y="0"/>
                    <a:pt x="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7" name="Google Shape;737;p5"/>
            <p:cNvSpPr/>
            <p:nvPr/>
          </p:nvSpPr>
          <p:spPr>
            <a:xfrm>
              <a:off x="813900" y="3224925"/>
              <a:ext cx="75125" cy="74525"/>
            </a:xfrm>
            <a:custGeom>
              <a:avLst/>
              <a:gdLst/>
              <a:ahLst/>
              <a:cxnLst/>
              <a:rect l="l" t="t" r="r" b="b"/>
              <a:pathLst>
                <a:path w="3005" h="2981" extrusionOk="0">
                  <a:moveTo>
                    <a:pt x="2875" y="1"/>
                  </a:moveTo>
                  <a:lnTo>
                    <a:pt x="2875" y="1"/>
                  </a:lnTo>
                  <a:cubicBezTo>
                    <a:pt x="2244" y="1297"/>
                    <a:pt x="1230" y="2194"/>
                    <a:pt x="0" y="2975"/>
                  </a:cubicBezTo>
                  <a:cubicBezTo>
                    <a:pt x="23" y="2979"/>
                    <a:pt x="46" y="2981"/>
                    <a:pt x="70" y="2981"/>
                  </a:cubicBezTo>
                  <a:cubicBezTo>
                    <a:pt x="919" y="2981"/>
                    <a:pt x="3005" y="760"/>
                    <a:pt x="287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8" name="Google Shape;738;p5"/>
            <p:cNvSpPr/>
            <p:nvPr/>
          </p:nvSpPr>
          <p:spPr>
            <a:xfrm>
              <a:off x="729150" y="3293900"/>
              <a:ext cx="75225" cy="22900"/>
            </a:xfrm>
            <a:custGeom>
              <a:avLst/>
              <a:gdLst/>
              <a:ahLst/>
              <a:cxnLst/>
              <a:rect l="l" t="t" r="r" b="b"/>
              <a:pathLst>
                <a:path w="3009" h="916" extrusionOk="0">
                  <a:moveTo>
                    <a:pt x="1" y="0"/>
                  </a:moveTo>
                  <a:cubicBezTo>
                    <a:pt x="50" y="399"/>
                    <a:pt x="350" y="665"/>
                    <a:pt x="898" y="798"/>
                  </a:cubicBezTo>
                  <a:cubicBezTo>
                    <a:pt x="1180" y="873"/>
                    <a:pt x="1458" y="915"/>
                    <a:pt x="1729" y="915"/>
                  </a:cubicBezTo>
                  <a:cubicBezTo>
                    <a:pt x="2176" y="915"/>
                    <a:pt x="2605" y="801"/>
                    <a:pt x="3008" y="532"/>
                  </a:cubicBezTo>
                  <a:cubicBezTo>
                    <a:pt x="3008" y="482"/>
                    <a:pt x="3008" y="416"/>
                    <a:pt x="3008" y="349"/>
                  </a:cubicBezTo>
                  <a:cubicBezTo>
                    <a:pt x="2535" y="549"/>
                    <a:pt x="2072" y="673"/>
                    <a:pt x="1621" y="673"/>
                  </a:cubicBezTo>
                  <a:cubicBezTo>
                    <a:pt x="1059" y="673"/>
                    <a:pt x="517" y="480"/>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9" name="Google Shape;739;p5"/>
            <p:cNvSpPr/>
            <p:nvPr/>
          </p:nvSpPr>
          <p:spPr>
            <a:xfrm>
              <a:off x="502850" y="3031350"/>
              <a:ext cx="97125" cy="79225"/>
            </a:xfrm>
            <a:custGeom>
              <a:avLst/>
              <a:gdLst/>
              <a:ahLst/>
              <a:cxnLst/>
              <a:rect l="l" t="t" r="r" b="b"/>
              <a:pathLst>
                <a:path w="3885" h="3169" extrusionOk="0">
                  <a:moveTo>
                    <a:pt x="46" y="0"/>
                  </a:moveTo>
                  <a:lnTo>
                    <a:pt x="46" y="0"/>
                  </a:lnTo>
                  <a:cubicBezTo>
                    <a:pt x="1" y="1283"/>
                    <a:pt x="2257" y="3168"/>
                    <a:pt x="3531" y="3168"/>
                  </a:cubicBezTo>
                  <a:cubicBezTo>
                    <a:pt x="3660" y="3168"/>
                    <a:pt x="3779" y="3149"/>
                    <a:pt x="3885" y="3108"/>
                  </a:cubicBezTo>
                  <a:cubicBezTo>
                    <a:pt x="3120" y="2742"/>
                    <a:pt x="2339" y="2410"/>
                    <a:pt x="1591" y="2011"/>
                  </a:cubicBezTo>
                  <a:cubicBezTo>
                    <a:pt x="810" y="1579"/>
                    <a:pt x="428" y="765"/>
                    <a:pt x="4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0" name="Google Shape;740;p5"/>
            <p:cNvSpPr/>
            <p:nvPr/>
          </p:nvSpPr>
          <p:spPr>
            <a:xfrm>
              <a:off x="491525" y="2959050"/>
              <a:ext cx="40750" cy="55275"/>
            </a:xfrm>
            <a:custGeom>
              <a:avLst/>
              <a:gdLst/>
              <a:ahLst/>
              <a:cxnLst/>
              <a:rect l="l" t="t" r="r" b="b"/>
              <a:pathLst>
                <a:path w="1630" h="2211" extrusionOk="0">
                  <a:moveTo>
                    <a:pt x="1629" y="1"/>
                  </a:moveTo>
                  <a:lnTo>
                    <a:pt x="1629" y="1"/>
                  </a:lnTo>
                  <a:cubicBezTo>
                    <a:pt x="815" y="250"/>
                    <a:pt x="1" y="1513"/>
                    <a:pt x="383" y="2211"/>
                  </a:cubicBezTo>
                  <a:cubicBezTo>
                    <a:pt x="516" y="1762"/>
                    <a:pt x="582" y="1330"/>
                    <a:pt x="782" y="965"/>
                  </a:cubicBezTo>
                  <a:cubicBezTo>
                    <a:pt x="998" y="599"/>
                    <a:pt x="1347" y="317"/>
                    <a:pt x="162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1" name="Google Shape;741;p5"/>
            <p:cNvSpPr/>
            <p:nvPr/>
          </p:nvSpPr>
          <p:spPr>
            <a:xfrm>
              <a:off x="668075" y="2673650"/>
              <a:ext cx="113025" cy="41150"/>
            </a:xfrm>
            <a:custGeom>
              <a:avLst/>
              <a:gdLst/>
              <a:ahLst/>
              <a:cxnLst/>
              <a:rect l="l" t="t" r="r" b="b"/>
              <a:pathLst>
                <a:path w="4521" h="1646" extrusionOk="0">
                  <a:moveTo>
                    <a:pt x="2473" y="0"/>
                  </a:moveTo>
                  <a:cubicBezTo>
                    <a:pt x="1446" y="0"/>
                    <a:pt x="177" y="637"/>
                    <a:pt x="1" y="1314"/>
                  </a:cubicBezTo>
                  <a:cubicBezTo>
                    <a:pt x="499" y="998"/>
                    <a:pt x="965" y="616"/>
                    <a:pt x="1496" y="383"/>
                  </a:cubicBezTo>
                  <a:cubicBezTo>
                    <a:pt x="1752" y="267"/>
                    <a:pt x="2019" y="212"/>
                    <a:pt x="2290" y="212"/>
                  </a:cubicBezTo>
                  <a:cubicBezTo>
                    <a:pt x="2600" y="212"/>
                    <a:pt x="2914" y="283"/>
                    <a:pt x="3225" y="416"/>
                  </a:cubicBezTo>
                  <a:cubicBezTo>
                    <a:pt x="3790" y="666"/>
                    <a:pt x="4072" y="1181"/>
                    <a:pt x="4404" y="1646"/>
                  </a:cubicBezTo>
                  <a:cubicBezTo>
                    <a:pt x="4521" y="998"/>
                    <a:pt x="3706" y="200"/>
                    <a:pt x="2859" y="34"/>
                  </a:cubicBezTo>
                  <a:cubicBezTo>
                    <a:pt x="2736" y="11"/>
                    <a:pt x="2607" y="0"/>
                    <a:pt x="247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2" name="Google Shape;742;p5"/>
            <p:cNvSpPr/>
            <p:nvPr/>
          </p:nvSpPr>
          <p:spPr>
            <a:xfrm>
              <a:off x="637750" y="2721425"/>
              <a:ext cx="20400" cy="47400"/>
            </a:xfrm>
            <a:custGeom>
              <a:avLst/>
              <a:gdLst/>
              <a:ahLst/>
              <a:cxnLst/>
              <a:rect l="l" t="t" r="r" b="b"/>
              <a:pathLst>
                <a:path w="816" h="1896" extrusionOk="0">
                  <a:moveTo>
                    <a:pt x="815" y="1"/>
                  </a:moveTo>
                  <a:cubicBezTo>
                    <a:pt x="366" y="184"/>
                    <a:pt x="1" y="1413"/>
                    <a:pt x="267" y="1895"/>
                  </a:cubicBezTo>
                  <a:cubicBezTo>
                    <a:pt x="449" y="1247"/>
                    <a:pt x="632" y="632"/>
                    <a:pt x="8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43" name="Google Shape;743;p5"/>
            <p:cNvSpPr/>
            <p:nvPr/>
          </p:nvSpPr>
          <p:spPr>
            <a:xfrm>
              <a:off x="733725" y="2690950"/>
              <a:ext cx="35400" cy="31350"/>
            </a:xfrm>
            <a:custGeom>
              <a:avLst/>
              <a:gdLst/>
              <a:ahLst/>
              <a:cxnLst/>
              <a:rect l="l" t="t" r="r" b="b"/>
              <a:pathLst>
                <a:path w="1416" h="1254" extrusionOk="0">
                  <a:moveTo>
                    <a:pt x="187" y="0"/>
                  </a:moveTo>
                  <a:cubicBezTo>
                    <a:pt x="124" y="0"/>
                    <a:pt x="62" y="8"/>
                    <a:pt x="0" y="23"/>
                  </a:cubicBezTo>
                  <a:cubicBezTo>
                    <a:pt x="715" y="190"/>
                    <a:pt x="948" y="738"/>
                    <a:pt x="1280" y="1253"/>
                  </a:cubicBezTo>
                  <a:cubicBezTo>
                    <a:pt x="1415" y="681"/>
                    <a:pt x="788" y="0"/>
                    <a:pt x="18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matchingName="One column text">
  <p:cSld name="ONE_COLUMN_TEXT">
    <p:spTree>
      <p:nvGrpSpPr>
        <p:cNvPr id="1" name="Shape 749"/>
        <p:cNvGrpSpPr/>
        <p:nvPr/>
      </p:nvGrpSpPr>
      <p:grpSpPr>
        <a:xfrm>
          <a:off x="0" y="0"/>
          <a:ext cx="0" cy="0"/>
          <a:chOff x="0" y="0"/>
          <a:chExt cx="0" cy="0"/>
        </a:xfrm>
      </p:grpSpPr>
      <p:sp>
        <p:nvSpPr>
          <p:cNvPr id="750" name="Google Shape;750;p7"/>
          <p:cNvSpPr txBox="1">
            <a:spLocks noGrp="1"/>
          </p:cNvSpPr>
          <p:nvPr>
            <p:ph type="subTitle" idx="1"/>
          </p:nvPr>
        </p:nvSpPr>
        <p:spPr>
          <a:xfrm>
            <a:off x="3705175" y="2940650"/>
            <a:ext cx="4390800" cy="1208100"/>
          </a:xfrm>
          <a:prstGeom prst="rect">
            <a:avLst/>
          </a:prstGeom>
          <a:noFill/>
        </p:spPr>
        <p:txBody>
          <a:bodyPr spcFirstLastPara="1" wrap="square" lIns="91425" tIns="91425" rIns="91425" bIns="91425" anchor="t" anchorCtr="0">
            <a:noAutofit/>
          </a:bodyPr>
          <a:lstStyle>
            <a:lvl1pPr lvl="0" rtl="0">
              <a:lnSpc>
                <a:spcPct val="115000"/>
              </a:lnSpc>
              <a:spcBef>
                <a:spcPts val="0"/>
              </a:spcBef>
              <a:spcAft>
                <a:spcPts val="0"/>
              </a:spcAft>
              <a:buNone/>
              <a:defRPr sz="1600"/>
            </a:lvl1pPr>
            <a:lvl2pPr lvl="1" rtl="0">
              <a:lnSpc>
                <a:spcPct val="115000"/>
              </a:lnSpc>
              <a:spcBef>
                <a:spcPts val="0"/>
              </a:spcBef>
              <a:spcAft>
                <a:spcPts val="0"/>
              </a:spcAft>
              <a:buNone/>
              <a:defRPr sz="1600"/>
            </a:lvl2pPr>
            <a:lvl3pPr lvl="2" rtl="0">
              <a:lnSpc>
                <a:spcPct val="115000"/>
              </a:lnSpc>
              <a:spcBef>
                <a:spcPts val="0"/>
              </a:spcBef>
              <a:spcAft>
                <a:spcPts val="0"/>
              </a:spcAft>
              <a:buNone/>
              <a:defRPr sz="1600"/>
            </a:lvl3pPr>
            <a:lvl4pPr lvl="3" rtl="0">
              <a:lnSpc>
                <a:spcPct val="115000"/>
              </a:lnSpc>
              <a:spcBef>
                <a:spcPts val="0"/>
              </a:spcBef>
              <a:spcAft>
                <a:spcPts val="0"/>
              </a:spcAft>
              <a:buNone/>
              <a:defRPr sz="1600"/>
            </a:lvl4pPr>
            <a:lvl5pPr lvl="4" rtl="0">
              <a:lnSpc>
                <a:spcPct val="115000"/>
              </a:lnSpc>
              <a:spcBef>
                <a:spcPts val="0"/>
              </a:spcBef>
              <a:spcAft>
                <a:spcPts val="0"/>
              </a:spcAft>
              <a:buNone/>
              <a:defRPr sz="1600"/>
            </a:lvl5pPr>
            <a:lvl6pPr lvl="5" rtl="0">
              <a:lnSpc>
                <a:spcPct val="115000"/>
              </a:lnSpc>
              <a:spcBef>
                <a:spcPts val="0"/>
              </a:spcBef>
              <a:spcAft>
                <a:spcPts val="0"/>
              </a:spcAft>
              <a:buNone/>
              <a:defRPr sz="1600"/>
            </a:lvl6pPr>
            <a:lvl7pPr lvl="6" rtl="0">
              <a:lnSpc>
                <a:spcPct val="115000"/>
              </a:lnSpc>
              <a:spcBef>
                <a:spcPts val="0"/>
              </a:spcBef>
              <a:spcAft>
                <a:spcPts val="0"/>
              </a:spcAft>
              <a:buNone/>
              <a:defRPr sz="1600"/>
            </a:lvl7pPr>
            <a:lvl8pPr lvl="7" rtl="0">
              <a:lnSpc>
                <a:spcPct val="115000"/>
              </a:lnSpc>
              <a:spcBef>
                <a:spcPts val="0"/>
              </a:spcBef>
              <a:spcAft>
                <a:spcPts val="0"/>
              </a:spcAft>
              <a:buNone/>
              <a:defRPr sz="1600"/>
            </a:lvl8pPr>
            <a:lvl9pPr lvl="8" rtl="0">
              <a:lnSpc>
                <a:spcPct val="115000"/>
              </a:lnSpc>
              <a:spcBef>
                <a:spcPts val="0"/>
              </a:spcBef>
              <a:spcAft>
                <a:spcPts val="0"/>
              </a:spcAft>
              <a:buNone/>
              <a:defRPr sz="1600"/>
            </a:lvl9pPr>
          </a:lstStyle>
          <a:p>
            <a:endParaRPr/>
          </a:p>
        </p:txBody>
      </p:sp>
      <p:sp>
        <p:nvSpPr>
          <p:cNvPr id="751" name="Google Shape;751;p7"/>
          <p:cNvSpPr txBox="1">
            <a:spLocks noGrp="1"/>
          </p:cNvSpPr>
          <p:nvPr>
            <p:ph type="title"/>
          </p:nvPr>
        </p:nvSpPr>
        <p:spPr>
          <a:xfrm>
            <a:off x="3705175" y="1358775"/>
            <a:ext cx="4390800" cy="1475700"/>
          </a:xfrm>
          <a:prstGeom prst="rect">
            <a:avLst/>
          </a:prstGeom>
        </p:spPr>
        <p:txBody>
          <a:bodyPr spcFirstLastPara="1" wrap="square" lIns="91425" tIns="91425" rIns="91425" bIns="91425" anchor="ctr" anchorCtr="0">
            <a:noAutofit/>
          </a:bodyPr>
          <a:lstStyle>
            <a:lvl1pPr lvl="0" rtl="0">
              <a:spcBef>
                <a:spcPts val="0"/>
              </a:spcBef>
              <a:spcAft>
                <a:spcPts val="0"/>
              </a:spcAft>
              <a:buSzPts val="2800"/>
              <a:buNone/>
              <a:defRPr/>
            </a:lvl1pPr>
            <a:lvl2pPr lvl="1" rtl="0">
              <a:spcBef>
                <a:spcPts val="0"/>
              </a:spcBef>
              <a:spcAft>
                <a:spcPts val="0"/>
              </a:spcAft>
              <a:buSzPts val="2800"/>
              <a:buFont typeface="Palanquin Dark"/>
              <a:buNone/>
              <a:defRPr>
                <a:latin typeface="Palanquin Dark"/>
                <a:ea typeface="Palanquin Dark"/>
                <a:cs typeface="Palanquin Dark"/>
                <a:sym typeface="Palanquin Dark"/>
              </a:defRPr>
            </a:lvl2pPr>
            <a:lvl3pPr lvl="2" rtl="0">
              <a:spcBef>
                <a:spcPts val="0"/>
              </a:spcBef>
              <a:spcAft>
                <a:spcPts val="0"/>
              </a:spcAft>
              <a:buSzPts val="2800"/>
              <a:buFont typeface="Palanquin Dark"/>
              <a:buNone/>
              <a:defRPr>
                <a:latin typeface="Palanquin Dark"/>
                <a:ea typeface="Palanquin Dark"/>
                <a:cs typeface="Palanquin Dark"/>
                <a:sym typeface="Palanquin Dark"/>
              </a:defRPr>
            </a:lvl3pPr>
            <a:lvl4pPr lvl="3" rtl="0">
              <a:spcBef>
                <a:spcPts val="0"/>
              </a:spcBef>
              <a:spcAft>
                <a:spcPts val="0"/>
              </a:spcAft>
              <a:buSzPts val="2800"/>
              <a:buFont typeface="Palanquin Dark"/>
              <a:buNone/>
              <a:defRPr>
                <a:latin typeface="Palanquin Dark"/>
                <a:ea typeface="Palanquin Dark"/>
                <a:cs typeface="Palanquin Dark"/>
                <a:sym typeface="Palanquin Dark"/>
              </a:defRPr>
            </a:lvl4pPr>
            <a:lvl5pPr lvl="4" rtl="0">
              <a:spcBef>
                <a:spcPts val="0"/>
              </a:spcBef>
              <a:spcAft>
                <a:spcPts val="0"/>
              </a:spcAft>
              <a:buSzPts val="2800"/>
              <a:buFont typeface="Palanquin Dark"/>
              <a:buNone/>
              <a:defRPr>
                <a:latin typeface="Palanquin Dark"/>
                <a:ea typeface="Palanquin Dark"/>
                <a:cs typeface="Palanquin Dark"/>
                <a:sym typeface="Palanquin Dark"/>
              </a:defRPr>
            </a:lvl5pPr>
            <a:lvl6pPr lvl="5" rtl="0">
              <a:spcBef>
                <a:spcPts val="0"/>
              </a:spcBef>
              <a:spcAft>
                <a:spcPts val="0"/>
              </a:spcAft>
              <a:buSzPts val="2800"/>
              <a:buFont typeface="Palanquin Dark"/>
              <a:buNone/>
              <a:defRPr>
                <a:latin typeface="Palanquin Dark"/>
                <a:ea typeface="Palanquin Dark"/>
                <a:cs typeface="Palanquin Dark"/>
                <a:sym typeface="Palanquin Dark"/>
              </a:defRPr>
            </a:lvl6pPr>
            <a:lvl7pPr lvl="6" rtl="0">
              <a:spcBef>
                <a:spcPts val="0"/>
              </a:spcBef>
              <a:spcAft>
                <a:spcPts val="0"/>
              </a:spcAft>
              <a:buSzPts val="2800"/>
              <a:buFont typeface="Palanquin Dark"/>
              <a:buNone/>
              <a:defRPr>
                <a:latin typeface="Palanquin Dark"/>
                <a:ea typeface="Palanquin Dark"/>
                <a:cs typeface="Palanquin Dark"/>
                <a:sym typeface="Palanquin Dark"/>
              </a:defRPr>
            </a:lvl7pPr>
            <a:lvl8pPr lvl="7" rtl="0">
              <a:spcBef>
                <a:spcPts val="0"/>
              </a:spcBef>
              <a:spcAft>
                <a:spcPts val="0"/>
              </a:spcAft>
              <a:buSzPts val="2800"/>
              <a:buFont typeface="Palanquin Dark"/>
              <a:buNone/>
              <a:defRPr>
                <a:latin typeface="Palanquin Dark"/>
                <a:ea typeface="Palanquin Dark"/>
                <a:cs typeface="Palanquin Dark"/>
                <a:sym typeface="Palanquin Dark"/>
              </a:defRPr>
            </a:lvl8pPr>
            <a:lvl9pPr lvl="8" rtl="0">
              <a:spcBef>
                <a:spcPts val="0"/>
              </a:spcBef>
              <a:spcAft>
                <a:spcPts val="0"/>
              </a:spcAft>
              <a:buSzPts val="2800"/>
              <a:buFont typeface="Palanquin Dark"/>
              <a:buNone/>
              <a:defRPr>
                <a:latin typeface="Palanquin Dark"/>
                <a:ea typeface="Palanquin Dark"/>
                <a:cs typeface="Palanquin Dark"/>
                <a:sym typeface="Palanquin Dark"/>
              </a:defRPr>
            </a:lvl9pPr>
          </a:lstStyle>
          <a:p>
            <a:endParaRPr/>
          </a:p>
        </p:txBody>
      </p:sp>
      <p:sp>
        <p:nvSpPr>
          <p:cNvPr id="752" name="Google Shape;752;p7"/>
          <p:cNvSpPr>
            <a:spLocks noGrp="1"/>
          </p:cNvSpPr>
          <p:nvPr>
            <p:ph type="pic" idx="2"/>
          </p:nvPr>
        </p:nvSpPr>
        <p:spPr>
          <a:xfrm>
            <a:off x="713225" y="539500"/>
            <a:ext cx="2869500" cy="4069200"/>
          </a:xfrm>
          <a:prstGeom prst="rect">
            <a:avLst/>
          </a:prstGeom>
          <a:noFill/>
          <a:ln w="9525" cap="flat" cmpd="sng">
            <a:solidFill>
              <a:schemeClr val="accent3"/>
            </a:solidFill>
            <a:prstDash val="solid"/>
            <a:round/>
            <a:headEnd type="none" w="sm" len="sm"/>
            <a:tailEnd type="none" w="sm" len="sm"/>
          </a:ln>
        </p:spPr>
      </p:sp>
      <p:grpSp>
        <p:nvGrpSpPr>
          <p:cNvPr id="753" name="Google Shape;753;p7"/>
          <p:cNvGrpSpPr/>
          <p:nvPr/>
        </p:nvGrpSpPr>
        <p:grpSpPr>
          <a:xfrm>
            <a:off x="250313" y="163222"/>
            <a:ext cx="8643377" cy="4878328"/>
            <a:chOff x="250313" y="163222"/>
            <a:chExt cx="8643377" cy="4878328"/>
          </a:xfrm>
        </p:grpSpPr>
        <p:sp>
          <p:nvSpPr>
            <p:cNvPr id="754" name="Google Shape;754;p7"/>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5" name="Google Shape;755;p7"/>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56" name="Google Shape;756;p7"/>
          <p:cNvGrpSpPr/>
          <p:nvPr/>
        </p:nvGrpSpPr>
        <p:grpSpPr>
          <a:xfrm rot="10800000">
            <a:off x="7962372" y="-13337"/>
            <a:ext cx="1081397" cy="1105658"/>
            <a:chOff x="3454500" y="2611550"/>
            <a:chExt cx="814550" cy="832825"/>
          </a:xfrm>
        </p:grpSpPr>
        <p:sp>
          <p:nvSpPr>
            <p:cNvPr id="757" name="Google Shape;757;p7"/>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8" name="Google Shape;758;p7"/>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59" name="Google Shape;759;p7"/>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0" name="Google Shape;760;p7"/>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1" name="Google Shape;761;p7"/>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2" name="Google Shape;762;p7"/>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3" name="Google Shape;763;p7"/>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4" name="Google Shape;764;p7"/>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5" name="Google Shape;765;p7"/>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6" name="Google Shape;766;p7"/>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7" name="Google Shape;767;p7"/>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8" name="Google Shape;768;p7"/>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69" name="Google Shape;769;p7"/>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0" name="Google Shape;770;p7"/>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1" name="Google Shape;771;p7"/>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2" name="Google Shape;772;p7"/>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3" name="Google Shape;773;p7"/>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4" name="Google Shape;774;p7"/>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5" name="Google Shape;775;p7"/>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6" name="Google Shape;776;p7"/>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7" name="Google Shape;777;p7"/>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8" name="Google Shape;778;p7"/>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79" name="Google Shape;779;p7"/>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0" name="Google Shape;780;p7"/>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1" name="Google Shape;781;p7"/>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2" name="Google Shape;782;p7"/>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3" name="Google Shape;783;p7"/>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4" name="Google Shape;784;p7"/>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5" name="Google Shape;785;p7"/>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6" name="Google Shape;786;p7"/>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7" name="Google Shape;787;p7"/>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8" name="Google Shape;788;p7"/>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89" name="Google Shape;789;p7"/>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0" name="Google Shape;790;p7"/>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1" name="Google Shape;791;p7"/>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2" name="Google Shape;792;p7"/>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3" name="Google Shape;793;p7"/>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4" name="Google Shape;794;p7"/>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matchingName="Main point">
  <p:cSld name="MAIN_POINT">
    <p:spTree>
      <p:nvGrpSpPr>
        <p:cNvPr id="1" name="Shape 795"/>
        <p:cNvGrpSpPr/>
        <p:nvPr/>
      </p:nvGrpSpPr>
      <p:grpSpPr>
        <a:xfrm>
          <a:off x="0" y="0"/>
          <a:ext cx="0" cy="0"/>
          <a:chOff x="0" y="0"/>
          <a:chExt cx="0" cy="0"/>
        </a:xfrm>
      </p:grpSpPr>
      <p:sp>
        <p:nvSpPr>
          <p:cNvPr id="796" name="Google Shape;796;p8"/>
          <p:cNvSpPr txBox="1">
            <a:spLocks noGrp="1"/>
          </p:cNvSpPr>
          <p:nvPr>
            <p:ph type="title"/>
          </p:nvPr>
        </p:nvSpPr>
        <p:spPr>
          <a:xfrm>
            <a:off x="2261250" y="1619100"/>
            <a:ext cx="4621500" cy="1905300"/>
          </a:xfrm>
          <a:prstGeom prst="rect">
            <a:avLst/>
          </a:prstGeom>
        </p:spPr>
        <p:txBody>
          <a:bodyPr spcFirstLastPara="1" wrap="square" lIns="91425" tIns="91425" rIns="91425" bIns="91425" anchor="ctr" anchorCtr="0">
            <a:noAutofit/>
          </a:bodyPr>
          <a:lstStyle>
            <a:lvl1pPr lvl="0" algn="ctr">
              <a:spcBef>
                <a:spcPts val="0"/>
              </a:spcBef>
              <a:spcAft>
                <a:spcPts val="0"/>
              </a:spcAft>
              <a:buSzPts val="4800"/>
              <a:buNone/>
              <a:defRPr sz="5000"/>
            </a:lvl1pPr>
            <a:lvl2pPr lvl="1">
              <a:spcBef>
                <a:spcPts val="0"/>
              </a:spcBef>
              <a:spcAft>
                <a:spcPts val="0"/>
              </a:spcAft>
              <a:buSzPts val="4800"/>
              <a:buNone/>
              <a:defRPr sz="4800"/>
            </a:lvl2pPr>
            <a:lvl3pPr lvl="2">
              <a:spcBef>
                <a:spcPts val="0"/>
              </a:spcBef>
              <a:spcAft>
                <a:spcPts val="0"/>
              </a:spcAft>
              <a:buSzPts val="4800"/>
              <a:buNone/>
              <a:defRPr sz="4800"/>
            </a:lvl3pPr>
            <a:lvl4pPr lvl="3">
              <a:spcBef>
                <a:spcPts val="0"/>
              </a:spcBef>
              <a:spcAft>
                <a:spcPts val="0"/>
              </a:spcAft>
              <a:buSzPts val="4800"/>
              <a:buNone/>
              <a:defRPr sz="4800"/>
            </a:lvl4pPr>
            <a:lvl5pPr lvl="4">
              <a:spcBef>
                <a:spcPts val="0"/>
              </a:spcBef>
              <a:spcAft>
                <a:spcPts val="0"/>
              </a:spcAft>
              <a:buSzPts val="4800"/>
              <a:buNone/>
              <a:defRPr sz="4800"/>
            </a:lvl5pPr>
            <a:lvl6pPr lvl="5">
              <a:spcBef>
                <a:spcPts val="0"/>
              </a:spcBef>
              <a:spcAft>
                <a:spcPts val="0"/>
              </a:spcAft>
              <a:buSzPts val="4800"/>
              <a:buNone/>
              <a:defRPr sz="4800"/>
            </a:lvl6pPr>
            <a:lvl7pPr lvl="6">
              <a:spcBef>
                <a:spcPts val="0"/>
              </a:spcBef>
              <a:spcAft>
                <a:spcPts val="0"/>
              </a:spcAft>
              <a:buSzPts val="4800"/>
              <a:buNone/>
              <a:defRPr sz="4800"/>
            </a:lvl7pPr>
            <a:lvl8pPr lvl="7">
              <a:spcBef>
                <a:spcPts val="0"/>
              </a:spcBef>
              <a:spcAft>
                <a:spcPts val="0"/>
              </a:spcAft>
              <a:buSzPts val="4800"/>
              <a:buNone/>
              <a:defRPr sz="4800"/>
            </a:lvl8pPr>
            <a:lvl9pPr lvl="8">
              <a:spcBef>
                <a:spcPts val="0"/>
              </a:spcBef>
              <a:spcAft>
                <a:spcPts val="0"/>
              </a:spcAft>
              <a:buSzPts val="4800"/>
              <a:buNone/>
              <a:defRPr sz="4800"/>
            </a:lvl9pPr>
          </a:lstStyle>
          <a:p>
            <a:endParaRPr/>
          </a:p>
        </p:txBody>
      </p:sp>
      <p:grpSp>
        <p:nvGrpSpPr>
          <p:cNvPr id="797" name="Google Shape;797;p8"/>
          <p:cNvGrpSpPr/>
          <p:nvPr/>
        </p:nvGrpSpPr>
        <p:grpSpPr>
          <a:xfrm>
            <a:off x="250313" y="163222"/>
            <a:ext cx="8643377" cy="4878328"/>
            <a:chOff x="250313" y="163222"/>
            <a:chExt cx="8643377" cy="4878328"/>
          </a:xfrm>
        </p:grpSpPr>
        <p:sp>
          <p:nvSpPr>
            <p:cNvPr id="798" name="Google Shape;798;p8"/>
            <p:cNvSpPr/>
            <p:nvPr/>
          </p:nvSpPr>
          <p:spPr>
            <a:xfrm rot="-5400000">
              <a:off x="1125256" y="-711708"/>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99" name="Google Shape;799;p8"/>
            <p:cNvSpPr/>
            <p:nvPr/>
          </p:nvSpPr>
          <p:spPr>
            <a:xfrm rot="5400000" flipH="1">
              <a:off x="3140431" y="-711721"/>
              <a:ext cx="4878315" cy="6628202"/>
            </a:xfrm>
            <a:custGeom>
              <a:avLst/>
              <a:gdLst/>
              <a:ahLst/>
              <a:cxnLst/>
              <a:rect l="l" t="t" r="r" b="b"/>
              <a:pathLst>
                <a:path w="100589" h="136671" extrusionOk="0">
                  <a:moveTo>
                    <a:pt x="3069" y="522"/>
                  </a:moveTo>
                  <a:lnTo>
                    <a:pt x="3069" y="3069"/>
                  </a:lnTo>
                  <a:lnTo>
                    <a:pt x="507" y="3069"/>
                  </a:lnTo>
                  <a:lnTo>
                    <a:pt x="507" y="522"/>
                  </a:lnTo>
                  <a:close/>
                  <a:moveTo>
                    <a:pt x="8015" y="522"/>
                  </a:moveTo>
                  <a:lnTo>
                    <a:pt x="8015" y="3069"/>
                  </a:lnTo>
                  <a:lnTo>
                    <a:pt x="5468" y="3069"/>
                  </a:lnTo>
                  <a:lnTo>
                    <a:pt x="5468" y="522"/>
                  </a:lnTo>
                  <a:close/>
                  <a:moveTo>
                    <a:pt x="95121" y="522"/>
                  </a:moveTo>
                  <a:lnTo>
                    <a:pt x="95121" y="3069"/>
                  </a:lnTo>
                  <a:lnTo>
                    <a:pt x="92574" y="3069"/>
                  </a:lnTo>
                  <a:lnTo>
                    <a:pt x="92574" y="522"/>
                  </a:lnTo>
                  <a:close/>
                  <a:moveTo>
                    <a:pt x="100082" y="522"/>
                  </a:moveTo>
                  <a:lnTo>
                    <a:pt x="100082" y="3069"/>
                  </a:lnTo>
                  <a:lnTo>
                    <a:pt x="97535" y="3069"/>
                  </a:lnTo>
                  <a:lnTo>
                    <a:pt x="97535" y="522"/>
                  </a:lnTo>
                  <a:close/>
                  <a:moveTo>
                    <a:pt x="4961" y="3576"/>
                  </a:moveTo>
                  <a:lnTo>
                    <a:pt x="4961" y="4961"/>
                  </a:lnTo>
                  <a:lnTo>
                    <a:pt x="3576" y="4961"/>
                  </a:lnTo>
                  <a:lnTo>
                    <a:pt x="3576" y="3576"/>
                  </a:lnTo>
                  <a:close/>
                  <a:moveTo>
                    <a:pt x="97028" y="3576"/>
                  </a:moveTo>
                  <a:lnTo>
                    <a:pt x="97028" y="4961"/>
                  </a:lnTo>
                  <a:lnTo>
                    <a:pt x="95643" y="4961"/>
                  </a:lnTo>
                  <a:lnTo>
                    <a:pt x="95643" y="3576"/>
                  </a:lnTo>
                  <a:close/>
                  <a:moveTo>
                    <a:pt x="3069" y="5482"/>
                  </a:moveTo>
                  <a:lnTo>
                    <a:pt x="3069" y="8030"/>
                  </a:lnTo>
                  <a:lnTo>
                    <a:pt x="507" y="8030"/>
                  </a:lnTo>
                  <a:lnTo>
                    <a:pt x="507" y="5482"/>
                  </a:lnTo>
                  <a:close/>
                  <a:moveTo>
                    <a:pt x="100082" y="5482"/>
                  </a:moveTo>
                  <a:lnTo>
                    <a:pt x="100082" y="8030"/>
                  </a:lnTo>
                  <a:lnTo>
                    <a:pt x="97535" y="8030"/>
                  </a:lnTo>
                  <a:lnTo>
                    <a:pt x="97535" y="5482"/>
                  </a:lnTo>
                  <a:close/>
                  <a:moveTo>
                    <a:pt x="0" y="0"/>
                  </a:moveTo>
                  <a:lnTo>
                    <a:pt x="0" y="3576"/>
                  </a:lnTo>
                  <a:lnTo>
                    <a:pt x="3069" y="3576"/>
                  </a:lnTo>
                  <a:lnTo>
                    <a:pt x="3069" y="4961"/>
                  </a:lnTo>
                  <a:lnTo>
                    <a:pt x="0" y="4961"/>
                  </a:lnTo>
                  <a:lnTo>
                    <a:pt x="0" y="8536"/>
                  </a:lnTo>
                  <a:lnTo>
                    <a:pt x="3576" y="8536"/>
                  </a:lnTo>
                  <a:lnTo>
                    <a:pt x="3576" y="5482"/>
                  </a:lnTo>
                  <a:lnTo>
                    <a:pt x="4961" y="5482"/>
                  </a:lnTo>
                  <a:lnTo>
                    <a:pt x="4961" y="9922"/>
                  </a:lnTo>
                  <a:lnTo>
                    <a:pt x="1535" y="9922"/>
                  </a:lnTo>
                  <a:lnTo>
                    <a:pt x="1535" y="136670"/>
                  </a:lnTo>
                  <a:lnTo>
                    <a:pt x="2041" y="136670"/>
                  </a:lnTo>
                  <a:lnTo>
                    <a:pt x="2041" y="10428"/>
                  </a:lnTo>
                  <a:lnTo>
                    <a:pt x="5468" y="10428"/>
                  </a:lnTo>
                  <a:lnTo>
                    <a:pt x="5468" y="5482"/>
                  </a:lnTo>
                  <a:lnTo>
                    <a:pt x="10429" y="5482"/>
                  </a:lnTo>
                  <a:lnTo>
                    <a:pt x="10429" y="2041"/>
                  </a:lnTo>
                  <a:lnTo>
                    <a:pt x="90160" y="2041"/>
                  </a:lnTo>
                  <a:lnTo>
                    <a:pt x="90160" y="5482"/>
                  </a:lnTo>
                  <a:lnTo>
                    <a:pt x="95121" y="5482"/>
                  </a:lnTo>
                  <a:lnTo>
                    <a:pt x="95121" y="10428"/>
                  </a:lnTo>
                  <a:lnTo>
                    <a:pt x="98562" y="10428"/>
                  </a:lnTo>
                  <a:lnTo>
                    <a:pt x="98562" y="136670"/>
                  </a:lnTo>
                  <a:lnTo>
                    <a:pt x="99069" y="136670"/>
                  </a:lnTo>
                  <a:lnTo>
                    <a:pt x="99069" y="9922"/>
                  </a:lnTo>
                  <a:lnTo>
                    <a:pt x="95643" y="9922"/>
                  </a:lnTo>
                  <a:lnTo>
                    <a:pt x="95643" y="5482"/>
                  </a:lnTo>
                  <a:lnTo>
                    <a:pt x="97028" y="5482"/>
                  </a:lnTo>
                  <a:lnTo>
                    <a:pt x="97028" y="8536"/>
                  </a:lnTo>
                  <a:lnTo>
                    <a:pt x="100589" y="8536"/>
                  </a:lnTo>
                  <a:lnTo>
                    <a:pt x="100589" y="4961"/>
                  </a:lnTo>
                  <a:lnTo>
                    <a:pt x="97535" y="4961"/>
                  </a:lnTo>
                  <a:lnTo>
                    <a:pt x="97535" y="3576"/>
                  </a:lnTo>
                  <a:lnTo>
                    <a:pt x="100589" y="3576"/>
                  </a:lnTo>
                  <a:lnTo>
                    <a:pt x="100589" y="0"/>
                  </a:lnTo>
                  <a:lnTo>
                    <a:pt x="97028" y="0"/>
                  </a:lnTo>
                  <a:lnTo>
                    <a:pt x="97028" y="3069"/>
                  </a:lnTo>
                  <a:lnTo>
                    <a:pt x="95643" y="3069"/>
                  </a:lnTo>
                  <a:lnTo>
                    <a:pt x="95643" y="0"/>
                  </a:lnTo>
                  <a:lnTo>
                    <a:pt x="92067" y="0"/>
                  </a:lnTo>
                  <a:lnTo>
                    <a:pt x="92067" y="3576"/>
                  </a:lnTo>
                  <a:lnTo>
                    <a:pt x="95121" y="3576"/>
                  </a:lnTo>
                  <a:lnTo>
                    <a:pt x="95121" y="4961"/>
                  </a:lnTo>
                  <a:lnTo>
                    <a:pt x="90682" y="4961"/>
                  </a:lnTo>
                  <a:lnTo>
                    <a:pt x="90682" y="1535"/>
                  </a:lnTo>
                  <a:lnTo>
                    <a:pt x="9922" y="1535"/>
                  </a:lnTo>
                  <a:lnTo>
                    <a:pt x="9922" y="4961"/>
                  </a:lnTo>
                  <a:lnTo>
                    <a:pt x="5468" y="4961"/>
                  </a:lnTo>
                  <a:lnTo>
                    <a:pt x="5468" y="3576"/>
                  </a:lnTo>
                  <a:lnTo>
                    <a:pt x="8537" y="3576"/>
                  </a:lnTo>
                  <a:lnTo>
                    <a:pt x="8537" y="0"/>
                  </a:lnTo>
                  <a:lnTo>
                    <a:pt x="4961" y="0"/>
                  </a:lnTo>
                  <a:lnTo>
                    <a:pt x="4961" y="3069"/>
                  </a:lnTo>
                  <a:lnTo>
                    <a:pt x="3576" y="3069"/>
                  </a:lnTo>
                  <a:lnTo>
                    <a:pt x="3576"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00" name="Google Shape;800;p8"/>
          <p:cNvGrpSpPr/>
          <p:nvPr/>
        </p:nvGrpSpPr>
        <p:grpSpPr>
          <a:xfrm flipH="1">
            <a:off x="-82727" y="318031"/>
            <a:ext cx="2226285" cy="819133"/>
            <a:chOff x="3167350" y="1139000"/>
            <a:chExt cx="1191100" cy="438250"/>
          </a:xfrm>
        </p:grpSpPr>
        <p:sp>
          <p:nvSpPr>
            <p:cNvPr id="801" name="Google Shape;801;p8"/>
            <p:cNvSpPr/>
            <p:nvPr/>
          </p:nvSpPr>
          <p:spPr>
            <a:xfrm>
              <a:off x="3973800" y="1399900"/>
              <a:ext cx="146200" cy="171925"/>
            </a:xfrm>
            <a:custGeom>
              <a:avLst/>
              <a:gdLst/>
              <a:ahLst/>
              <a:cxnLst/>
              <a:rect l="l" t="t" r="r" b="b"/>
              <a:pathLst>
                <a:path w="5848" h="6877" extrusionOk="0">
                  <a:moveTo>
                    <a:pt x="2265" y="2178"/>
                  </a:moveTo>
                  <a:cubicBezTo>
                    <a:pt x="2280" y="2178"/>
                    <a:pt x="2296" y="2178"/>
                    <a:pt x="2296" y="2193"/>
                  </a:cubicBezTo>
                  <a:cubicBezTo>
                    <a:pt x="2296" y="2193"/>
                    <a:pt x="2311" y="2209"/>
                    <a:pt x="2327" y="2224"/>
                  </a:cubicBezTo>
                  <a:cubicBezTo>
                    <a:pt x="2342" y="2255"/>
                    <a:pt x="2358" y="2286"/>
                    <a:pt x="2373" y="2317"/>
                  </a:cubicBezTo>
                  <a:cubicBezTo>
                    <a:pt x="2420" y="2410"/>
                    <a:pt x="2466" y="2503"/>
                    <a:pt x="2513" y="2596"/>
                  </a:cubicBezTo>
                  <a:cubicBezTo>
                    <a:pt x="2606" y="2767"/>
                    <a:pt x="2699" y="2953"/>
                    <a:pt x="2792" y="3124"/>
                  </a:cubicBezTo>
                  <a:cubicBezTo>
                    <a:pt x="2916" y="3325"/>
                    <a:pt x="3056" y="3542"/>
                    <a:pt x="3180" y="3728"/>
                  </a:cubicBezTo>
                  <a:cubicBezTo>
                    <a:pt x="3242" y="3822"/>
                    <a:pt x="3304" y="3915"/>
                    <a:pt x="3366" y="3992"/>
                  </a:cubicBezTo>
                  <a:cubicBezTo>
                    <a:pt x="3381" y="4023"/>
                    <a:pt x="3397" y="4054"/>
                    <a:pt x="3428" y="4085"/>
                  </a:cubicBezTo>
                  <a:lnTo>
                    <a:pt x="3443" y="4132"/>
                  </a:lnTo>
                  <a:cubicBezTo>
                    <a:pt x="3459" y="4147"/>
                    <a:pt x="3459" y="4147"/>
                    <a:pt x="3443" y="4163"/>
                  </a:cubicBezTo>
                  <a:lnTo>
                    <a:pt x="3428" y="4178"/>
                  </a:lnTo>
                  <a:cubicBezTo>
                    <a:pt x="3428" y="4194"/>
                    <a:pt x="3412" y="4194"/>
                    <a:pt x="3412" y="4194"/>
                  </a:cubicBezTo>
                  <a:lnTo>
                    <a:pt x="3397" y="4194"/>
                  </a:lnTo>
                  <a:cubicBezTo>
                    <a:pt x="2978" y="3790"/>
                    <a:pt x="2684" y="3201"/>
                    <a:pt x="2404" y="2627"/>
                  </a:cubicBezTo>
                  <a:cubicBezTo>
                    <a:pt x="2342" y="2503"/>
                    <a:pt x="2280" y="2379"/>
                    <a:pt x="2218" y="2255"/>
                  </a:cubicBezTo>
                  <a:cubicBezTo>
                    <a:pt x="2218" y="2255"/>
                    <a:pt x="2218" y="2240"/>
                    <a:pt x="2218" y="2240"/>
                  </a:cubicBezTo>
                  <a:lnTo>
                    <a:pt x="2249" y="2193"/>
                  </a:lnTo>
                  <a:cubicBezTo>
                    <a:pt x="2249" y="2178"/>
                    <a:pt x="2265" y="2178"/>
                    <a:pt x="2265" y="2178"/>
                  </a:cubicBezTo>
                  <a:close/>
                  <a:moveTo>
                    <a:pt x="67" y="1"/>
                  </a:moveTo>
                  <a:cubicBezTo>
                    <a:pt x="46" y="1"/>
                    <a:pt x="24" y="2"/>
                    <a:pt x="0" y="6"/>
                  </a:cubicBezTo>
                  <a:cubicBezTo>
                    <a:pt x="109" y="115"/>
                    <a:pt x="233" y="208"/>
                    <a:pt x="342" y="286"/>
                  </a:cubicBezTo>
                  <a:cubicBezTo>
                    <a:pt x="636" y="503"/>
                    <a:pt x="947" y="720"/>
                    <a:pt x="1210" y="1045"/>
                  </a:cubicBezTo>
                  <a:cubicBezTo>
                    <a:pt x="1691" y="1635"/>
                    <a:pt x="2094" y="2333"/>
                    <a:pt x="2404" y="2875"/>
                  </a:cubicBezTo>
                  <a:lnTo>
                    <a:pt x="2420" y="2922"/>
                  </a:lnTo>
                  <a:cubicBezTo>
                    <a:pt x="2699" y="3449"/>
                    <a:pt x="2994" y="3977"/>
                    <a:pt x="3335" y="4411"/>
                  </a:cubicBezTo>
                  <a:cubicBezTo>
                    <a:pt x="3738" y="4923"/>
                    <a:pt x="4188" y="5279"/>
                    <a:pt x="4607" y="5574"/>
                  </a:cubicBezTo>
                  <a:cubicBezTo>
                    <a:pt x="5149" y="5946"/>
                    <a:pt x="5537" y="6365"/>
                    <a:pt x="5847" y="6877"/>
                  </a:cubicBezTo>
                  <a:lnTo>
                    <a:pt x="5847" y="6846"/>
                  </a:lnTo>
                  <a:cubicBezTo>
                    <a:pt x="5832" y="6784"/>
                    <a:pt x="5832" y="6722"/>
                    <a:pt x="5832" y="6660"/>
                  </a:cubicBezTo>
                  <a:cubicBezTo>
                    <a:pt x="5816" y="6582"/>
                    <a:pt x="5816" y="6505"/>
                    <a:pt x="5801" y="6427"/>
                  </a:cubicBezTo>
                  <a:cubicBezTo>
                    <a:pt x="5785" y="6225"/>
                    <a:pt x="5770" y="6008"/>
                    <a:pt x="5770" y="5791"/>
                  </a:cubicBezTo>
                  <a:cubicBezTo>
                    <a:pt x="5739" y="4969"/>
                    <a:pt x="5522" y="4271"/>
                    <a:pt x="5103" y="3666"/>
                  </a:cubicBezTo>
                  <a:cubicBezTo>
                    <a:pt x="4932" y="3434"/>
                    <a:pt x="4762" y="3201"/>
                    <a:pt x="4591" y="2984"/>
                  </a:cubicBezTo>
                  <a:cubicBezTo>
                    <a:pt x="4498" y="2875"/>
                    <a:pt x="4420" y="2767"/>
                    <a:pt x="4343" y="2643"/>
                  </a:cubicBezTo>
                  <a:cubicBezTo>
                    <a:pt x="4079" y="2302"/>
                    <a:pt x="3754" y="2007"/>
                    <a:pt x="3397" y="1790"/>
                  </a:cubicBezTo>
                  <a:cubicBezTo>
                    <a:pt x="3118" y="1635"/>
                    <a:pt x="2839" y="1480"/>
                    <a:pt x="2575" y="1325"/>
                  </a:cubicBezTo>
                  <a:cubicBezTo>
                    <a:pt x="2482" y="1278"/>
                    <a:pt x="2389" y="1232"/>
                    <a:pt x="2296" y="1170"/>
                  </a:cubicBezTo>
                  <a:cubicBezTo>
                    <a:pt x="1831" y="921"/>
                    <a:pt x="1412" y="534"/>
                    <a:pt x="1040" y="208"/>
                  </a:cubicBezTo>
                  <a:cubicBezTo>
                    <a:pt x="900" y="68"/>
                    <a:pt x="729" y="68"/>
                    <a:pt x="559" y="68"/>
                  </a:cubicBezTo>
                  <a:lnTo>
                    <a:pt x="497" y="68"/>
                  </a:lnTo>
                  <a:cubicBezTo>
                    <a:pt x="1009" y="348"/>
                    <a:pt x="1396" y="890"/>
                    <a:pt x="1846" y="1542"/>
                  </a:cubicBezTo>
                  <a:cubicBezTo>
                    <a:pt x="1846" y="1557"/>
                    <a:pt x="1846" y="1573"/>
                    <a:pt x="1831" y="1588"/>
                  </a:cubicBezTo>
                  <a:cubicBezTo>
                    <a:pt x="1831" y="1588"/>
                    <a:pt x="1815" y="1588"/>
                    <a:pt x="1800" y="1573"/>
                  </a:cubicBezTo>
                  <a:cubicBezTo>
                    <a:pt x="1691" y="1464"/>
                    <a:pt x="1582" y="1340"/>
                    <a:pt x="1458" y="1170"/>
                  </a:cubicBezTo>
                  <a:cubicBezTo>
                    <a:pt x="1427" y="1138"/>
                    <a:pt x="1396" y="1092"/>
                    <a:pt x="1365" y="1045"/>
                  </a:cubicBezTo>
                  <a:cubicBezTo>
                    <a:pt x="1164" y="813"/>
                    <a:pt x="978" y="565"/>
                    <a:pt x="745" y="410"/>
                  </a:cubicBezTo>
                  <a:cubicBezTo>
                    <a:pt x="574" y="301"/>
                    <a:pt x="388" y="177"/>
                    <a:pt x="233" y="53"/>
                  </a:cubicBezTo>
                  <a:cubicBezTo>
                    <a:pt x="187" y="18"/>
                    <a:pt x="13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2" name="Google Shape;802;p8"/>
            <p:cNvSpPr/>
            <p:nvPr/>
          </p:nvSpPr>
          <p:spPr>
            <a:xfrm>
              <a:off x="4003275" y="1402750"/>
              <a:ext cx="118650" cy="153950"/>
            </a:xfrm>
            <a:custGeom>
              <a:avLst/>
              <a:gdLst/>
              <a:ahLst/>
              <a:cxnLst/>
              <a:rect l="l" t="t" r="r" b="b"/>
              <a:pathLst>
                <a:path w="4746" h="6158" extrusionOk="0">
                  <a:moveTo>
                    <a:pt x="0" y="1"/>
                  </a:moveTo>
                  <a:cubicBezTo>
                    <a:pt x="0" y="1"/>
                    <a:pt x="0" y="1"/>
                    <a:pt x="0" y="16"/>
                  </a:cubicBezTo>
                  <a:cubicBezTo>
                    <a:pt x="16" y="16"/>
                    <a:pt x="16" y="32"/>
                    <a:pt x="31" y="32"/>
                  </a:cubicBezTo>
                  <a:cubicBezTo>
                    <a:pt x="109" y="109"/>
                    <a:pt x="186" y="172"/>
                    <a:pt x="264" y="234"/>
                  </a:cubicBezTo>
                  <a:cubicBezTo>
                    <a:pt x="450" y="389"/>
                    <a:pt x="636" y="544"/>
                    <a:pt x="822" y="668"/>
                  </a:cubicBezTo>
                  <a:cubicBezTo>
                    <a:pt x="1101" y="854"/>
                    <a:pt x="1380" y="1024"/>
                    <a:pt x="1660" y="1180"/>
                  </a:cubicBezTo>
                  <a:cubicBezTo>
                    <a:pt x="1815" y="1273"/>
                    <a:pt x="1970" y="1366"/>
                    <a:pt x="2125" y="1459"/>
                  </a:cubicBezTo>
                  <a:cubicBezTo>
                    <a:pt x="2451" y="1660"/>
                    <a:pt x="2792" y="1893"/>
                    <a:pt x="3086" y="2250"/>
                  </a:cubicBezTo>
                  <a:cubicBezTo>
                    <a:pt x="3366" y="2622"/>
                    <a:pt x="3676" y="3010"/>
                    <a:pt x="3970" y="3428"/>
                  </a:cubicBezTo>
                  <a:cubicBezTo>
                    <a:pt x="4420" y="4080"/>
                    <a:pt x="4653" y="4778"/>
                    <a:pt x="4684" y="5600"/>
                  </a:cubicBezTo>
                  <a:cubicBezTo>
                    <a:pt x="4699" y="5770"/>
                    <a:pt x="4699" y="5925"/>
                    <a:pt x="4715" y="6096"/>
                  </a:cubicBezTo>
                  <a:cubicBezTo>
                    <a:pt x="4715" y="6111"/>
                    <a:pt x="4715" y="6142"/>
                    <a:pt x="4715" y="6158"/>
                  </a:cubicBezTo>
                  <a:cubicBezTo>
                    <a:pt x="4746" y="5600"/>
                    <a:pt x="4746" y="5134"/>
                    <a:pt x="4699" y="4716"/>
                  </a:cubicBezTo>
                  <a:cubicBezTo>
                    <a:pt x="4622" y="3940"/>
                    <a:pt x="4405" y="3366"/>
                    <a:pt x="4063" y="2948"/>
                  </a:cubicBezTo>
                  <a:cubicBezTo>
                    <a:pt x="3955" y="2792"/>
                    <a:pt x="3846" y="2622"/>
                    <a:pt x="3738" y="2467"/>
                  </a:cubicBezTo>
                  <a:cubicBezTo>
                    <a:pt x="3691" y="2389"/>
                    <a:pt x="3645" y="2312"/>
                    <a:pt x="3598" y="2234"/>
                  </a:cubicBezTo>
                  <a:cubicBezTo>
                    <a:pt x="3567" y="2188"/>
                    <a:pt x="3536" y="2141"/>
                    <a:pt x="3505" y="2079"/>
                  </a:cubicBezTo>
                  <a:cubicBezTo>
                    <a:pt x="3443" y="1986"/>
                    <a:pt x="3366" y="1877"/>
                    <a:pt x="3288" y="1784"/>
                  </a:cubicBezTo>
                  <a:cubicBezTo>
                    <a:pt x="2869" y="1257"/>
                    <a:pt x="2373" y="869"/>
                    <a:pt x="1753" y="590"/>
                  </a:cubicBezTo>
                  <a:cubicBezTo>
                    <a:pt x="1411" y="420"/>
                    <a:pt x="1055" y="296"/>
                    <a:pt x="698" y="187"/>
                  </a:cubicBezTo>
                  <a:lnTo>
                    <a:pt x="527" y="125"/>
                  </a:lnTo>
                  <a:cubicBezTo>
                    <a:pt x="403" y="78"/>
                    <a:pt x="279" y="63"/>
                    <a:pt x="155" y="32"/>
                  </a:cubicBezTo>
                  <a:cubicBezTo>
                    <a:pt x="93" y="32"/>
                    <a:pt x="47" y="16"/>
                    <a:pt x="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3" name="Google Shape;803;p8"/>
            <p:cNvSpPr/>
            <p:nvPr/>
          </p:nvSpPr>
          <p:spPr>
            <a:xfrm>
              <a:off x="3967600" y="1395000"/>
              <a:ext cx="157050" cy="182250"/>
            </a:xfrm>
            <a:custGeom>
              <a:avLst/>
              <a:gdLst/>
              <a:ahLst/>
              <a:cxnLst/>
              <a:rect l="l" t="t" r="r" b="b"/>
              <a:pathLst>
                <a:path w="6282" h="7290" extrusionOk="0">
                  <a:moveTo>
                    <a:pt x="1427" y="311"/>
                  </a:moveTo>
                  <a:cubicBezTo>
                    <a:pt x="1474" y="326"/>
                    <a:pt x="1520" y="326"/>
                    <a:pt x="1582" y="342"/>
                  </a:cubicBezTo>
                  <a:cubicBezTo>
                    <a:pt x="1706" y="373"/>
                    <a:pt x="1830" y="388"/>
                    <a:pt x="1954" y="435"/>
                  </a:cubicBezTo>
                  <a:lnTo>
                    <a:pt x="2125" y="497"/>
                  </a:lnTo>
                  <a:cubicBezTo>
                    <a:pt x="2482" y="606"/>
                    <a:pt x="2838" y="730"/>
                    <a:pt x="3180" y="900"/>
                  </a:cubicBezTo>
                  <a:cubicBezTo>
                    <a:pt x="3800" y="1179"/>
                    <a:pt x="4296" y="1567"/>
                    <a:pt x="4715" y="2094"/>
                  </a:cubicBezTo>
                  <a:cubicBezTo>
                    <a:pt x="4793" y="2187"/>
                    <a:pt x="4870" y="2296"/>
                    <a:pt x="4932" y="2389"/>
                  </a:cubicBezTo>
                  <a:cubicBezTo>
                    <a:pt x="4963" y="2451"/>
                    <a:pt x="4994" y="2498"/>
                    <a:pt x="5025" y="2544"/>
                  </a:cubicBezTo>
                  <a:cubicBezTo>
                    <a:pt x="5072" y="2622"/>
                    <a:pt x="5118" y="2699"/>
                    <a:pt x="5165" y="2777"/>
                  </a:cubicBezTo>
                  <a:cubicBezTo>
                    <a:pt x="5273" y="2932"/>
                    <a:pt x="5382" y="3102"/>
                    <a:pt x="5490" y="3258"/>
                  </a:cubicBezTo>
                  <a:cubicBezTo>
                    <a:pt x="5832" y="3676"/>
                    <a:pt x="6049" y="4250"/>
                    <a:pt x="6126" y="5026"/>
                  </a:cubicBezTo>
                  <a:cubicBezTo>
                    <a:pt x="6173" y="5444"/>
                    <a:pt x="6173" y="5910"/>
                    <a:pt x="6142" y="6468"/>
                  </a:cubicBezTo>
                  <a:cubicBezTo>
                    <a:pt x="6142" y="6452"/>
                    <a:pt x="6142" y="6421"/>
                    <a:pt x="6142" y="6406"/>
                  </a:cubicBezTo>
                  <a:cubicBezTo>
                    <a:pt x="6126" y="6235"/>
                    <a:pt x="6126" y="6080"/>
                    <a:pt x="6111" y="5910"/>
                  </a:cubicBezTo>
                  <a:cubicBezTo>
                    <a:pt x="6080" y="5088"/>
                    <a:pt x="5847" y="4390"/>
                    <a:pt x="5397" y="3738"/>
                  </a:cubicBezTo>
                  <a:cubicBezTo>
                    <a:pt x="5103" y="3320"/>
                    <a:pt x="4793" y="2932"/>
                    <a:pt x="4513" y="2560"/>
                  </a:cubicBezTo>
                  <a:cubicBezTo>
                    <a:pt x="4219" y="2203"/>
                    <a:pt x="3878" y="1970"/>
                    <a:pt x="3552" y="1769"/>
                  </a:cubicBezTo>
                  <a:cubicBezTo>
                    <a:pt x="3397" y="1676"/>
                    <a:pt x="3242" y="1583"/>
                    <a:pt x="3087" y="1490"/>
                  </a:cubicBezTo>
                  <a:cubicBezTo>
                    <a:pt x="2807" y="1334"/>
                    <a:pt x="2528" y="1164"/>
                    <a:pt x="2249" y="978"/>
                  </a:cubicBezTo>
                  <a:cubicBezTo>
                    <a:pt x="2063" y="854"/>
                    <a:pt x="1877" y="699"/>
                    <a:pt x="1691" y="544"/>
                  </a:cubicBezTo>
                  <a:cubicBezTo>
                    <a:pt x="1613" y="482"/>
                    <a:pt x="1536" y="419"/>
                    <a:pt x="1458" y="342"/>
                  </a:cubicBezTo>
                  <a:cubicBezTo>
                    <a:pt x="1443" y="342"/>
                    <a:pt x="1443" y="326"/>
                    <a:pt x="1427" y="326"/>
                  </a:cubicBezTo>
                  <a:cubicBezTo>
                    <a:pt x="1427" y="311"/>
                    <a:pt x="1427" y="311"/>
                    <a:pt x="1427" y="311"/>
                  </a:cubicBezTo>
                  <a:close/>
                  <a:moveTo>
                    <a:pt x="315" y="197"/>
                  </a:moveTo>
                  <a:cubicBezTo>
                    <a:pt x="379" y="197"/>
                    <a:pt x="435" y="214"/>
                    <a:pt x="481" y="249"/>
                  </a:cubicBezTo>
                  <a:cubicBezTo>
                    <a:pt x="636" y="373"/>
                    <a:pt x="822" y="497"/>
                    <a:pt x="993" y="606"/>
                  </a:cubicBezTo>
                  <a:cubicBezTo>
                    <a:pt x="1226" y="761"/>
                    <a:pt x="1412" y="1009"/>
                    <a:pt x="1613" y="1241"/>
                  </a:cubicBezTo>
                  <a:cubicBezTo>
                    <a:pt x="1644" y="1288"/>
                    <a:pt x="1675" y="1334"/>
                    <a:pt x="1706" y="1366"/>
                  </a:cubicBezTo>
                  <a:cubicBezTo>
                    <a:pt x="1830" y="1536"/>
                    <a:pt x="1939" y="1660"/>
                    <a:pt x="2048" y="1769"/>
                  </a:cubicBezTo>
                  <a:cubicBezTo>
                    <a:pt x="2063" y="1784"/>
                    <a:pt x="2079" y="1784"/>
                    <a:pt x="2079" y="1784"/>
                  </a:cubicBezTo>
                  <a:cubicBezTo>
                    <a:pt x="2094" y="1769"/>
                    <a:pt x="2094" y="1753"/>
                    <a:pt x="2094" y="1738"/>
                  </a:cubicBezTo>
                  <a:cubicBezTo>
                    <a:pt x="1649" y="1094"/>
                    <a:pt x="1266" y="556"/>
                    <a:pt x="762" y="259"/>
                  </a:cubicBezTo>
                  <a:lnTo>
                    <a:pt x="762" y="259"/>
                  </a:lnTo>
                  <a:cubicBezTo>
                    <a:pt x="778" y="264"/>
                    <a:pt x="796" y="264"/>
                    <a:pt x="807" y="264"/>
                  </a:cubicBezTo>
                  <a:cubicBezTo>
                    <a:pt x="977" y="264"/>
                    <a:pt x="1148" y="264"/>
                    <a:pt x="1288" y="404"/>
                  </a:cubicBezTo>
                  <a:cubicBezTo>
                    <a:pt x="1660" y="730"/>
                    <a:pt x="2079" y="1117"/>
                    <a:pt x="2544" y="1366"/>
                  </a:cubicBezTo>
                  <a:cubicBezTo>
                    <a:pt x="2637" y="1428"/>
                    <a:pt x="2730" y="1474"/>
                    <a:pt x="2823" y="1521"/>
                  </a:cubicBezTo>
                  <a:cubicBezTo>
                    <a:pt x="3087" y="1676"/>
                    <a:pt x="3366" y="1831"/>
                    <a:pt x="3645" y="1986"/>
                  </a:cubicBezTo>
                  <a:cubicBezTo>
                    <a:pt x="4002" y="2203"/>
                    <a:pt x="4327" y="2498"/>
                    <a:pt x="4591" y="2839"/>
                  </a:cubicBezTo>
                  <a:cubicBezTo>
                    <a:pt x="4668" y="2963"/>
                    <a:pt x="4746" y="3071"/>
                    <a:pt x="4839" y="3180"/>
                  </a:cubicBezTo>
                  <a:cubicBezTo>
                    <a:pt x="5010" y="3397"/>
                    <a:pt x="5180" y="3630"/>
                    <a:pt x="5351" y="3862"/>
                  </a:cubicBezTo>
                  <a:cubicBezTo>
                    <a:pt x="5770" y="4467"/>
                    <a:pt x="5987" y="5165"/>
                    <a:pt x="6018" y="5987"/>
                  </a:cubicBezTo>
                  <a:cubicBezTo>
                    <a:pt x="6018" y="6204"/>
                    <a:pt x="6033" y="6421"/>
                    <a:pt x="6049" y="6623"/>
                  </a:cubicBezTo>
                  <a:cubicBezTo>
                    <a:pt x="6064" y="6701"/>
                    <a:pt x="6064" y="6778"/>
                    <a:pt x="6080" y="6856"/>
                  </a:cubicBezTo>
                  <a:cubicBezTo>
                    <a:pt x="6080" y="6918"/>
                    <a:pt x="6080" y="6980"/>
                    <a:pt x="6095" y="7042"/>
                  </a:cubicBezTo>
                  <a:lnTo>
                    <a:pt x="6095" y="7073"/>
                  </a:lnTo>
                  <a:cubicBezTo>
                    <a:pt x="5785" y="6561"/>
                    <a:pt x="5397" y="6142"/>
                    <a:pt x="4855" y="5770"/>
                  </a:cubicBezTo>
                  <a:cubicBezTo>
                    <a:pt x="4436" y="5475"/>
                    <a:pt x="3986" y="5119"/>
                    <a:pt x="3583" y="4607"/>
                  </a:cubicBezTo>
                  <a:cubicBezTo>
                    <a:pt x="3242" y="4173"/>
                    <a:pt x="2947" y="3645"/>
                    <a:pt x="2668" y="3118"/>
                  </a:cubicBezTo>
                  <a:lnTo>
                    <a:pt x="2652" y="3071"/>
                  </a:lnTo>
                  <a:cubicBezTo>
                    <a:pt x="2342" y="2529"/>
                    <a:pt x="1939" y="1831"/>
                    <a:pt x="1458" y="1241"/>
                  </a:cubicBezTo>
                  <a:cubicBezTo>
                    <a:pt x="1195" y="916"/>
                    <a:pt x="884" y="699"/>
                    <a:pt x="590" y="482"/>
                  </a:cubicBezTo>
                  <a:cubicBezTo>
                    <a:pt x="481" y="404"/>
                    <a:pt x="357" y="311"/>
                    <a:pt x="248" y="202"/>
                  </a:cubicBezTo>
                  <a:cubicBezTo>
                    <a:pt x="272" y="198"/>
                    <a:pt x="294" y="197"/>
                    <a:pt x="315" y="197"/>
                  </a:cubicBezTo>
                  <a:close/>
                  <a:moveTo>
                    <a:pt x="93" y="1"/>
                  </a:moveTo>
                  <a:cubicBezTo>
                    <a:pt x="93" y="1"/>
                    <a:pt x="93" y="16"/>
                    <a:pt x="78" y="16"/>
                  </a:cubicBezTo>
                  <a:lnTo>
                    <a:pt x="62" y="16"/>
                  </a:lnTo>
                  <a:cubicBezTo>
                    <a:pt x="0" y="63"/>
                    <a:pt x="0" y="140"/>
                    <a:pt x="62" y="249"/>
                  </a:cubicBezTo>
                  <a:cubicBezTo>
                    <a:pt x="202" y="419"/>
                    <a:pt x="357" y="544"/>
                    <a:pt x="497" y="652"/>
                  </a:cubicBezTo>
                  <a:cubicBezTo>
                    <a:pt x="791" y="854"/>
                    <a:pt x="1101" y="1071"/>
                    <a:pt x="1350" y="1397"/>
                  </a:cubicBezTo>
                  <a:cubicBezTo>
                    <a:pt x="1722" y="1846"/>
                    <a:pt x="2079" y="2389"/>
                    <a:pt x="2513" y="3180"/>
                  </a:cubicBezTo>
                  <a:lnTo>
                    <a:pt x="2559" y="3258"/>
                  </a:lnTo>
                  <a:cubicBezTo>
                    <a:pt x="2823" y="3754"/>
                    <a:pt x="3102" y="4266"/>
                    <a:pt x="3428" y="4684"/>
                  </a:cubicBezTo>
                  <a:cubicBezTo>
                    <a:pt x="3862" y="5258"/>
                    <a:pt x="4358" y="5646"/>
                    <a:pt x="4793" y="5956"/>
                  </a:cubicBezTo>
                  <a:cubicBezTo>
                    <a:pt x="5320" y="6313"/>
                    <a:pt x="5708" y="6716"/>
                    <a:pt x="6002" y="7197"/>
                  </a:cubicBezTo>
                  <a:cubicBezTo>
                    <a:pt x="6018" y="7228"/>
                    <a:pt x="6033" y="7243"/>
                    <a:pt x="6049" y="7259"/>
                  </a:cubicBezTo>
                  <a:cubicBezTo>
                    <a:pt x="6064" y="7274"/>
                    <a:pt x="6095" y="7290"/>
                    <a:pt x="6111" y="7290"/>
                  </a:cubicBezTo>
                  <a:lnTo>
                    <a:pt x="6126" y="7290"/>
                  </a:lnTo>
                  <a:cubicBezTo>
                    <a:pt x="6157" y="7274"/>
                    <a:pt x="6188" y="7228"/>
                    <a:pt x="6204" y="7166"/>
                  </a:cubicBezTo>
                  <a:cubicBezTo>
                    <a:pt x="6219" y="7073"/>
                    <a:pt x="6235" y="6995"/>
                    <a:pt x="6235" y="6933"/>
                  </a:cubicBezTo>
                  <a:cubicBezTo>
                    <a:pt x="6235" y="6794"/>
                    <a:pt x="6250" y="6654"/>
                    <a:pt x="6250" y="6530"/>
                  </a:cubicBezTo>
                  <a:cubicBezTo>
                    <a:pt x="6266" y="6173"/>
                    <a:pt x="6281" y="5801"/>
                    <a:pt x="6266" y="5444"/>
                  </a:cubicBezTo>
                  <a:cubicBezTo>
                    <a:pt x="6235" y="4390"/>
                    <a:pt x="5987" y="3599"/>
                    <a:pt x="5537" y="3087"/>
                  </a:cubicBezTo>
                  <a:cubicBezTo>
                    <a:pt x="5413" y="2947"/>
                    <a:pt x="5304" y="2792"/>
                    <a:pt x="5211" y="2606"/>
                  </a:cubicBezTo>
                  <a:cubicBezTo>
                    <a:pt x="4917" y="2063"/>
                    <a:pt x="4544" y="1614"/>
                    <a:pt x="4048" y="1241"/>
                  </a:cubicBezTo>
                  <a:cubicBezTo>
                    <a:pt x="3614" y="916"/>
                    <a:pt x="3164" y="652"/>
                    <a:pt x="2683" y="482"/>
                  </a:cubicBezTo>
                  <a:cubicBezTo>
                    <a:pt x="2683" y="482"/>
                    <a:pt x="2373" y="295"/>
                    <a:pt x="1970" y="233"/>
                  </a:cubicBezTo>
                  <a:lnTo>
                    <a:pt x="1799" y="202"/>
                  </a:lnTo>
                  <a:cubicBezTo>
                    <a:pt x="1241" y="125"/>
                    <a:pt x="745" y="63"/>
                    <a:pt x="28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4" name="Google Shape;804;p8"/>
            <p:cNvSpPr/>
            <p:nvPr/>
          </p:nvSpPr>
          <p:spPr>
            <a:xfrm>
              <a:off x="4029250" y="1454325"/>
              <a:ext cx="31025" cy="50425"/>
            </a:xfrm>
            <a:custGeom>
              <a:avLst/>
              <a:gdLst/>
              <a:ahLst/>
              <a:cxnLst/>
              <a:rect l="l" t="t" r="r" b="b"/>
              <a:pathLst>
                <a:path w="1241" h="2017" extrusionOk="0">
                  <a:moveTo>
                    <a:pt x="47" y="1"/>
                  </a:moveTo>
                  <a:cubicBezTo>
                    <a:pt x="47" y="1"/>
                    <a:pt x="31" y="1"/>
                    <a:pt x="31" y="16"/>
                  </a:cubicBezTo>
                  <a:lnTo>
                    <a:pt x="0" y="63"/>
                  </a:lnTo>
                  <a:cubicBezTo>
                    <a:pt x="0" y="63"/>
                    <a:pt x="0" y="78"/>
                    <a:pt x="0" y="78"/>
                  </a:cubicBezTo>
                  <a:cubicBezTo>
                    <a:pt x="62" y="202"/>
                    <a:pt x="124" y="326"/>
                    <a:pt x="186" y="450"/>
                  </a:cubicBezTo>
                  <a:cubicBezTo>
                    <a:pt x="466" y="1024"/>
                    <a:pt x="760" y="1613"/>
                    <a:pt x="1179" y="2017"/>
                  </a:cubicBezTo>
                  <a:lnTo>
                    <a:pt x="1194" y="2017"/>
                  </a:lnTo>
                  <a:cubicBezTo>
                    <a:pt x="1194" y="2017"/>
                    <a:pt x="1210" y="2017"/>
                    <a:pt x="1210" y="2001"/>
                  </a:cubicBezTo>
                  <a:lnTo>
                    <a:pt x="1225" y="1986"/>
                  </a:lnTo>
                  <a:cubicBezTo>
                    <a:pt x="1241" y="1970"/>
                    <a:pt x="1241" y="1970"/>
                    <a:pt x="1225" y="1955"/>
                  </a:cubicBezTo>
                  <a:lnTo>
                    <a:pt x="1210" y="1908"/>
                  </a:lnTo>
                  <a:cubicBezTo>
                    <a:pt x="1179" y="1877"/>
                    <a:pt x="1163" y="1846"/>
                    <a:pt x="1148" y="1815"/>
                  </a:cubicBezTo>
                  <a:cubicBezTo>
                    <a:pt x="1086" y="1738"/>
                    <a:pt x="1024" y="1645"/>
                    <a:pt x="962" y="1551"/>
                  </a:cubicBezTo>
                  <a:cubicBezTo>
                    <a:pt x="838" y="1365"/>
                    <a:pt x="698" y="1148"/>
                    <a:pt x="574" y="947"/>
                  </a:cubicBezTo>
                  <a:cubicBezTo>
                    <a:pt x="481" y="776"/>
                    <a:pt x="388" y="590"/>
                    <a:pt x="295" y="419"/>
                  </a:cubicBezTo>
                  <a:cubicBezTo>
                    <a:pt x="248" y="326"/>
                    <a:pt x="202" y="233"/>
                    <a:pt x="155" y="140"/>
                  </a:cubicBezTo>
                  <a:cubicBezTo>
                    <a:pt x="140" y="109"/>
                    <a:pt x="124" y="78"/>
                    <a:pt x="109" y="47"/>
                  </a:cubicBezTo>
                  <a:cubicBezTo>
                    <a:pt x="93" y="32"/>
                    <a:pt x="78" y="16"/>
                    <a:pt x="78" y="16"/>
                  </a:cubicBezTo>
                  <a:cubicBezTo>
                    <a:pt x="78" y="1"/>
                    <a:pt x="62" y="1"/>
                    <a:pt x="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5" name="Google Shape;805;p8"/>
            <p:cNvSpPr/>
            <p:nvPr/>
          </p:nvSpPr>
          <p:spPr>
            <a:xfrm>
              <a:off x="3220450" y="1144375"/>
              <a:ext cx="1132950" cy="357925"/>
            </a:xfrm>
            <a:custGeom>
              <a:avLst/>
              <a:gdLst/>
              <a:ahLst/>
              <a:cxnLst/>
              <a:rect l="l" t="t" r="r" b="b"/>
              <a:pathLst>
                <a:path w="45318" h="14317" extrusionOk="0">
                  <a:moveTo>
                    <a:pt x="40138" y="5373"/>
                  </a:moveTo>
                  <a:cubicBezTo>
                    <a:pt x="40076" y="5466"/>
                    <a:pt x="40014" y="5528"/>
                    <a:pt x="39936" y="5544"/>
                  </a:cubicBezTo>
                  <a:cubicBezTo>
                    <a:pt x="39347" y="5714"/>
                    <a:pt x="38757" y="5916"/>
                    <a:pt x="38168" y="5993"/>
                  </a:cubicBezTo>
                  <a:cubicBezTo>
                    <a:pt x="37160" y="6133"/>
                    <a:pt x="36136" y="6164"/>
                    <a:pt x="35128" y="6273"/>
                  </a:cubicBezTo>
                  <a:cubicBezTo>
                    <a:pt x="34384" y="6350"/>
                    <a:pt x="33608" y="6350"/>
                    <a:pt x="32942" y="6769"/>
                  </a:cubicBezTo>
                  <a:cubicBezTo>
                    <a:pt x="32646" y="6955"/>
                    <a:pt x="32328" y="7056"/>
                    <a:pt x="31992" y="7056"/>
                  </a:cubicBezTo>
                  <a:cubicBezTo>
                    <a:pt x="31851" y="7056"/>
                    <a:pt x="31708" y="7038"/>
                    <a:pt x="31561" y="7002"/>
                  </a:cubicBezTo>
                  <a:cubicBezTo>
                    <a:pt x="31293" y="6936"/>
                    <a:pt x="31027" y="6909"/>
                    <a:pt x="30762" y="6909"/>
                  </a:cubicBezTo>
                  <a:cubicBezTo>
                    <a:pt x="30337" y="6909"/>
                    <a:pt x="29913" y="6978"/>
                    <a:pt x="29483" y="7064"/>
                  </a:cubicBezTo>
                  <a:cubicBezTo>
                    <a:pt x="29328" y="7095"/>
                    <a:pt x="29173" y="7095"/>
                    <a:pt x="29018" y="7110"/>
                  </a:cubicBezTo>
                  <a:lnTo>
                    <a:pt x="28987" y="7017"/>
                  </a:lnTo>
                  <a:cubicBezTo>
                    <a:pt x="29018" y="7002"/>
                    <a:pt x="29049" y="6955"/>
                    <a:pt x="29095" y="6955"/>
                  </a:cubicBezTo>
                  <a:cubicBezTo>
                    <a:pt x="29641" y="6844"/>
                    <a:pt x="30186" y="6716"/>
                    <a:pt x="30743" y="6716"/>
                  </a:cubicBezTo>
                  <a:cubicBezTo>
                    <a:pt x="30962" y="6716"/>
                    <a:pt x="31183" y="6736"/>
                    <a:pt x="31406" y="6784"/>
                  </a:cubicBezTo>
                  <a:cubicBezTo>
                    <a:pt x="31569" y="6820"/>
                    <a:pt x="31731" y="6839"/>
                    <a:pt x="31890" y="6839"/>
                  </a:cubicBezTo>
                  <a:cubicBezTo>
                    <a:pt x="32215" y="6839"/>
                    <a:pt x="32531" y="6760"/>
                    <a:pt x="32833" y="6583"/>
                  </a:cubicBezTo>
                  <a:cubicBezTo>
                    <a:pt x="33097" y="6428"/>
                    <a:pt x="33407" y="6288"/>
                    <a:pt x="33702" y="6257"/>
                  </a:cubicBezTo>
                  <a:cubicBezTo>
                    <a:pt x="34911" y="6118"/>
                    <a:pt x="36136" y="6009"/>
                    <a:pt x="37377" y="5931"/>
                  </a:cubicBezTo>
                  <a:cubicBezTo>
                    <a:pt x="38277" y="5885"/>
                    <a:pt x="39161" y="5761"/>
                    <a:pt x="39998" y="5389"/>
                  </a:cubicBezTo>
                  <a:cubicBezTo>
                    <a:pt x="40045" y="5373"/>
                    <a:pt x="40091" y="5373"/>
                    <a:pt x="40138" y="5373"/>
                  </a:cubicBezTo>
                  <a:close/>
                  <a:moveTo>
                    <a:pt x="28083" y="7041"/>
                  </a:moveTo>
                  <a:cubicBezTo>
                    <a:pt x="28151" y="7041"/>
                    <a:pt x="28217" y="7048"/>
                    <a:pt x="28289" y="7048"/>
                  </a:cubicBezTo>
                  <a:cubicBezTo>
                    <a:pt x="28289" y="7079"/>
                    <a:pt x="28304" y="7110"/>
                    <a:pt x="28304" y="7126"/>
                  </a:cubicBezTo>
                  <a:cubicBezTo>
                    <a:pt x="28242" y="7157"/>
                    <a:pt x="28180" y="7188"/>
                    <a:pt x="28134" y="7203"/>
                  </a:cubicBezTo>
                  <a:cubicBezTo>
                    <a:pt x="27219" y="7312"/>
                    <a:pt x="26319" y="7467"/>
                    <a:pt x="25420" y="7513"/>
                  </a:cubicBezTo>
                  <a:cubicBezTo>
                    <a:pt x="24720" y="7550"/>
                    <a:pt x="24021" y="7565"/>
                    <a:pt x="23321" y="7565"/>
                  </a:cubicBezTo>
                  <a:cubicBezTo>
                    <a:pt x="22827" y="7565"/>
                    <a:pt x="22332" y="7557"/>
                    <a:pt x="21837" y="7544"/>
                  </a:cubicBezTo>
                  <a:cubicBezTo>
                    <a:pt x="21786" y="7543"/>
                    <a:pt x="21736" y="7543"/>
                    <a:pt x="21685" y="7543"/>
                  </a:cubicBezTo>
                  <a:cubicBezTo>
                    <a:pt x="20119" y="7543"/>
                    <a:pt x="18726" y="8009"/>
                    <a:pt x="17479" y="8940"/>
                  </a:cubicBezTo>
                  <a:cubicBezTo>
                    <a:pt x="16967" y="9328"/>
                    <a:pt x="16487" y="9762"/>
                    <a:pt x="15990" y="10165"/>
                  </a:cubicBezTo>
                  <a:cubicBezTo>
                    <a:pt x="15928" y="10212"/>
                    <a:pt x="15851" y="10258"/>
                    <a:pt x="15789" y="10305"/>
                  </a:cubicBezTo>
                  <a:cubicBezTo>
                    <a:pt x="15758" y="10274"/>
                    <a:pt x="15727" y="10243"/>
                    <a:pt x="15711" y="10212"/>
                  </a:cubicBezTo>
                  <a:cubicBezTo>
                    <a:pt x="15820" y="10088"/>
                    <a:pt x="15913" y="9933"/>
                    <a:pt x="16037" y="9840"/>
                  </a:cubicBezTo>
                  <a:cubicBezTo>
                    <a:pt x="16487" y="9560"/>
                    <a:pt x="16890" y="9219"/>
                    <a:pt x="17278" y="8863"/>
                  </a:cubicBezTo>
                  <a:cubicBezTo>
                    <a:pt x="17914" y="8289"/>
                    <a:pt x="18720" y="7932"/>
                    <a:pt x="19526" y="7653"/>
                  </a:cubicBezTo>
                  <a:cubicBezTo>
                    <a:pt x="20244" y="7409"/>
                    <a:pt x="20983" y="7388"/>
                    <a:pt x="21716" y="7388"/>
                  </a:cubicBezTo>
                  <a:cubicBezTo>
                    <a:pt x="21871" y="7388"/>
                    <a:pt x="22025" y="7389"/>
                    <a:pt x="22178" y="7389"/>
                  </a:cubicBezTo>
                  <a:cubicBezTo>
                    <a:pt x="22332" y="7387"/>
                    <a:pt x="22486" y="7386"/>
                    <a:pt x="22639" y="7386"/>
                  </a:cubicBezTo>
                  <a:cubicBezTo>
                    <a:pt x="23123" y="7386"/>
                    <a:pt x="23604" y="7395"/>
                    <a:pt x="24084" y="7395"/>
                  </a:cubicBezTo>
                  <a:cubicBezTo>
                    <a:pt x="24431" y="7395"/>
                    <a:pt x="24778" y="7390"/>
                    <a:pt x="25125" y="7374"/>
                  </a:cubicBezTo>
                  <a:cubicBezTo>
                    <a:pt x="26087" y="7312"/>
                    <a:pt x="27033" y="7157"/>
                    <a:pt x="27979" y="7048"/>
                  </a:cubicBezTo>
                  <a:cubicBezTo>
                    <a:pt x="28015" y="7043"/>
                    <a:pt x="28049" y="7041"/>
                    <a:pt x="28083" y="7041"/>
                  </a:cubicBezTo>
                  <a:close/>
                  <a:moveTo>
                    <a:pt x="8221" y="9824"/>
                  </a:moveTo>
                  <a:cubicBezTo>
                    <a:pt x="8345" y="9917"/>
                    <a:pt x="8500" y="9979"/>
                    <a:pt x="8593" y="10103"/>
                  </a:cubicBezTo>
                  <a:cubicBezTo>
                    <a:pt x="9275" y="10879"/>
                    <a:pt x="10144" y="11391"/>
                    <a:pt x="11059" y="11856"/>
                  </a:cubicBezTo>
                  <a:cubicBezTo>
                    <a:pt x="11370" y="12016"/>
                    <a:pt x="11682" y="12118"/>
                    <a:pt x="11989" y="12118"/>
                  </a:cubicBezTo>
                  <a:cubicBezTo>
                    <a:pt x="12278" y="12118"/>
                    <a:pt x="12564" y="12027"/>
                    <a:pt x="12842" y="11809"/>
                  </a:cubicBezTo>
                  <a:cubicBezTo>
                    <a:pt x="12935" y="11732"/>
                    <a:pt x="13044" y="11701"/>
                    <a:pt x="13137" y="11654"/>
                  </a:cubicBezTo>
                  <a:lnTo>
                    <a:pt x="13137" y="11654"/>
                  </a:lnTo>
                  <a:cubicBezTo>
                    <a:pt x="13001" y="12002"/>
                    <a:pt x="12437" y="12291"/>
                    <a:pt x="12079" y="12291"/>
                  </a:cubicBezTo>
                  <a:cubicBezTo>
                    <a:pt x="12069" y="12291"/>
                    <a:pt x="12060" y="12290"/>
                    <a:pt x="12051" y="12290"/>
                  </a:cubicBezTo>
                  <a:cubicBezTo>
                    <a:pt x="11152" y="12243"/>
                    <a:pt x="10407" y="11778"/>
                    <a:pt x="9709" y="11313"/>
                  </a:cubicBezTo>
                  <a:cubicBezTo>
                    <a:pt x="9151" y="10941"/>
                    <a:pt x="8701" y="10413"/>
                    <a:pt x="8205" y="9964"/>
                  </a:cubicBezTo>
                  <a:cubicBezTo>
                    <a:pt x="8190" y="9948"/>
                    <a:pt x="8190" y="9902"/>
                    <a:pt x="8174" y="9871"/>
                  </a:cubicBezTo>
                  <a:cubicBezTo>
                    <a:pt x="8190" y="9855"/>
                    <a:pt x="8205" y="9840"/>
                    <a:pt x="8221" y="9824"/>
                  </a:cubicBezTo>
                  <a:close/>
                  <a:moveTo>
                    <a:pt x="43120" y="0"/>
                  </a:moveTo>
                  <a:cubicBezTo>
                    <a:pt x="42921" y="0"/>
                    <a:pt x="42734" y="91"/>
                    <a:pt x="42573" y="271"/>
                  </a:cubicBezTo>
                  <a:cubicBezTo>
                    <a:pt x="42231" y="643"/>
                    <a:pt x="41844" y="1015"/>
                    <a:pt x="41627" y="1465"/>
                  </a:cubicBezTo>
                  <a:cubicBezTo>
                    <a:pt x="41471" y="1791"/>
                    <a:pt x="41549" y="2225"/>
                    <a:pt x="41549" y="2613"/>
                  </a:cubicBezTo>
                  <a:cubicBezTo>
                    <a:pt x="41533" y="2954"/>
                    <a:pt x="41564" y="3279"/>
                    <a:pt x="41580" y="3621"/>
                  </a:cubicBezTo>
                  <a:cubicBezTo>
                    <a:pt x="41611" y="3931"/>
                    <a:pt x="41642" y="4241"/>
                    <a:pt x="41673" y="4551"/>
                  </a:cubicBezTo>
                  <a:cubicBezTo>
                    <a:pt x="41673" y="4629"/>
                    <a:pt x="41642" y="4722"/>
                    <a:pt x="41627" y="4799"/>
                  </a:cubicBezTo>
                  <a:cubicBezTo>
                    <a:pt x="41564" y="4737"/>
                    <a:pt x="41456" y="4691"/>
                    <a:pt x="41440" y="4644"/>
                  </a:cubicBezTo>
                  <a:cubicBezTo>
                    <a:pt x="41378" y="4272"/>
                    <a:pt x="41332" y="3915"/>
                    <a:pt x="41301" y="3543"/>
                  </a:cubicBezTo>
                  <a:cubicBezTo>
                    <a:pt x="41285" y="3450"/>
                    <a:pt x="41301" y="3357"/>
                    <a:pt x="41301" y="3233"/>
                  </a:cubicBezTo>
                  <a:lnTo>
                    <a:pt x="41301" y="3233"/>
                  </a:lnTo>
                  <a:cubicBezTo>
                    <a:pt x="40556" y="3698"/>
                    <a:pt x="39750" y="3760"/>
                    <a:pt x="38943" y="3884"/>
                  </a:cubicBezTo>
                  <a:cubicBezTo>
                    <a:pt x="38199" y="3977"/>
                    <a:pt x="37455" y="4101"/>
                    <a:pt x="36695" y="4241"/>
                  </a:cubicBezTo>
                  <a:cubicBezTo>
                    <a:pt x="34539" y="4613"/>
                    <a:pt x="32430" y="5234"/>
                    <a:pt x="30228" y="5389"/>
                  </a:cubicBezTo>
                  <a:cubicBezTo>
                    <a:pt x="28584" y="5497"/>
                    <a:pt x="26955" y="5621"/>
                    <a:pt x="25327" y="5730"/>
                  </a:cubicBezTo>
                  <a:cubicBezTo>
                    <a:pt x="23760" y="5838"/>
                    <a:pt x="22209" y="5931"/>
                    <a:pt x="20643" y="6055"/>
                  </a:cubicBezTo>
                  <a:cubicBezTo>
                    <a:pt x="19557" y="6149"/>
                    <a:pt x="18549" y="6490"/>
                    <a:pt x="17603" y="7064"/>
                  </a:cubicBezTo>
                  <a:cubicBezTo>
                    <a:pt x="16828" y="7529"/>
                    <a:pt x="16146" y="8072"/>
                    <a:pt x="15541" y="8723"/>
                  </a:cubicBezTo>
                  <a:cubicBezTo>
                    <a:pt x="15448" y="8816"/>
                    <a:pt x="15339" y="8894"/>
                    <a:pt x="15293" y="9002"/>
                  </a:cubicBezTo>
                  <a:cubicBezTo>
                    <a:pt x="15044" y="9514"/>
                    <a:pt x="14595" y="9809"/>
                    <a:pt x="14176" y="10134"/>
                  </a:cubicBezTo>
                  <a:cubicBezTo>
                    <a:pt x="13928" y="10336"/>
                    <a:pt x="13680" y="10553"/>
                    <a:pt x="13478" y="10801"/>
                  </a:cubicBezTo>
                  <a:cubicBezTo>
                    <a:pt x="13121" y="11189"/>
                    <a:pt x="12687" y="11453"/>
                    <a:pt x="12222" y="11670"/>
                  </a:cubicBezTo>
                  <a:cubicBezTo>
                    <a:pt x="12073" y="11741"/>
                    <a:pt x="11933" y="11776"/>
                    <a:pt x="11798" y="11776"/>
                  </a:cubicBezTo>
                  <a:cubicBezTo>
                    <a:pt x="11582" y="11776"/>
                    <a:pt x="11377" y="11686"/>
                    <a:pt x="11167" y="11515"/>
                  </a:cubicBezTo>
                  <a:cubicBezTo>
                    <a:pt x="10392" y="10863"/>
                    <a:pt x="9585" y="10243"/>
                    <a:pt x="8810" y="9576"/>
                  </a:cubicBezTo>
                  <a:cubicBezTo>
                    <a:pt x="8497" y="9307"/>
                    <a:pt x="8165" y="9164"/>
                    <a:pt x="7830" y="9164"/>
                  </a:cubicBezTo>
                  <a:cubicBezTo>
                    <a:pt x="7567" y="9164"/>
                    <a:pt x="7301" y="9252"/>
                    <a:pt x="7042" y="9436"/>
                  </a:cubicBezTo>
                  <a:cubicBezTo>
                    <a:pt x="6453" y="9824"/>
                    <a:pt x="5817" y="10026"/>
                    <a:pt x="5165" y="10212"/>
                  </a:cubicBezTo>
                  <a:cubicBezTo>
                    <a:pt x="4824" y="10320"/>
                    <a:pt x="4576" y="10507"/>
                    <a:pt x="4390" y="10786"/>
                  </a:cubicBezTo>
                  <a:cubicBezTo>
                    <a:pt x="4080" y="11235"/>
                    <a:pt x="3754" y="11685"/>
                    <a:pt x="3475" y="12150"/>
                  </a:cubicBezTo>
                  <a:cubicBezTo>
                    <a:pt x="3351" y="12352"/>
                    <a:pt x="3273" y="12600"/>
                    <a:pt x="3242" y="12817"/>
                  </a:cubicBezTo>
                  <a:cubicBezTo>
                    <a:pt x="3187" y="13284"/>
                    <a:pt x="2837" y="13591"/>
                    <a:pt x="2449" y="13591"/>
                  </a:cubicBezTo>
                  <a:cubicBezTo>
                    <a:pt x="2295" y="13591"/>
                    <a:pt x="2136" y="13543"/>
                    <a:pt x="1986" y="13438"/>
                  </a:cubicBezTo>
                  <a:cubicBezTo>
                    <a:pt x="1722" y="13252"/>
                    <a:pt x="1505" y="13003"/>
                    <a:pt x="1273" y="12786"/>
                  </a:cubicBezTo>
                  <a:cubicBezTo>
                    <a:pt x="1068" y="12590"/>
                    <a:pt x="822" y="12486"/>
                    <a:pt x="567" y="12486"/>
                  </a:cubicBezTo>
                  <a:cubicBezTo>
                    <a:pt x="379" y="12486"/>
                    <a:pt x="186" y="12543"/>
                    <a:pt x="1" y="12662"/>
                  </a:cubicBezTo>
                  <a:cubicBezTo>
                    <a:pt x="78" y="12709"/>
                    <a:pt x="140" y="12771"/>
                    <a:pt x="218" y="12786"/>
                  </a:cubicBezTo>
                  <a:cubicBezTo>
                    <a:pt x="683" y="12957"/>
                    <a:pt x="1055" y="13236"/>
                    <a:pt x="1381" y="13577"/>
                  </a:cubicBezTo>
                  <a:cubicBezTo>
                    <a:pt x="1614" y="13810"/>
                    <a:pt x="1862" y="13980"/>
                    <a:pt x="2188" y="14058"/>
                  </a:cubicBezTo>
                  <a:cubicBezTo>
                    <a:pt x="2420" y="14105"/>
                    <a:pt x="2668" y="14198"/>
                    <a:pt x="2901" y="14275"/>
                  </a:cubicBezTo>
                  <a:cubicBezTo>
                    <a:pt x="2974" y="14303"/>
                    <a:pt x="3044" y="14317"/>
                    <a:pt x="3108" y="14317"/>
                  </a:cubicBezTo>
                  <a:cubicBezTo>
                    <a:pt x="3263" y="14317"/>
                    <a:pt x="3392" y="14237"/>
                    <a:pt x="3490" y="14074"/>
                  </a:cubicBezTo>
                  <a:cubicBezTo>
                    <a:pt x="3630" y="13841"/>
                    <a:pt x="3754" y="13593"/>
                    <a:pt x="3909" y="13360"/>
                  </a:cubicBezTo>
                  <a:cubicBezTo>
                    <a:pt x="4142" y="13003"/>
                    <a:pt x="4374" y="12647"/>
                    <a:pt x="4653" y="12321"/>
                  </a:cubicBezTo>
                  <a:cubicBezTo>
                    <a:pt x="5026" y="11887"/>
                    <a:pt x="5429" y="11499"/>
                    <a:pt x="5817" y="11080"/>
                  </a:cubicBezTo>
                  <a:cubicBezTo>
                    <a:pt x="6204" y="10677"/>
                    <a:pt x="6654" y="10336"/>
                    <a:pt x="7212" y="10196"/>
                  </a:cubicBezTo>
                  <a:cubicBezTo>
                    <a:pt x="7297" y="10173"/>
                    <a:pt x="7379" y="10161"/>
                    <a:pt x="7460" y="10161"/>
                  </a:cubicBezTo>
                  <a:cubicBezTo>
                    <a:pt x="7646" y="10161"/>
                    <a:pt x="7821" y="10226"/>
                    <a:pt x="7972" y="10367"/>
                  </a:cubicBezTo>
                  <a:cubicBezTo>
                    <a:pt x="8546" y="10879"/>
                    <a:pt x="9120" y="11391"/>
                    <a:pt x="9694" y="11902"/>
                  </a:cubicBezTo>
                  <a:cubicBezTo>
                    <a:pt x="9849" y="12026"/>
                    <a:pt x="10035" y="12166"/>
                    <a:pt x="10221" y="12228"/>
                  </a:cubicBezTo>
                  <a:cubicBezTo>
                    <a:pt x="10888" y="12445"/>
                    <a:pt x="11570" y="12631"/>
                    <a:pt x="12237" y="12817"/>
                  </a:cubicBezTo>
                  <a:cubicBezTo>
                    <a:pt x="12390" y="12863"/>
                    <a:pt x="12537" y="12884"/>
                    <a:pt x="12679" y="12884"/>
                  </a:cubicBezTo>
                  <a:cubicBezTo>
                    <a:pt x="13072" y="12884"/>
                    <a:pt x="13427" y="12722"/>
                    <a:pt x="13757" y="12461"/>
                  </a:cubicBezTo>
                  <a:cubicBezTo>
                    <a:pt x="14843" y="11608"/>
                    <a:pt x="15928" y="10739"/>
                    <a:pt x="17030" y="9917"/>
                  </a:cubicBezTo>
                  <a:cubicBezTo>
                    <a:pt x="17495" y="9576"/>
                    <a:pt x="18007" y="9312"/>
                    <a:pt x="18503" y="9018"/>
                  </a:cubicBezTo>
                  <a:cubicBezTo>
                    <a:pt x="18844" y="8816"/>
                    <a:pt x="19185" y="8583"/>
                    <a:pt x="19542" y="8428"/>
                  </a:cubicBezTo>
                  <a:cubicBezTo>
                    <a:pt x="19883" y="8273"/>
                    <a:pt x="20255" y="8134"/>
                    <a:pt x="20612" y="8118"/>
                  </a:cubicBezTo>
                  <a:cubicBezTo>
                    <a:pt x="20749" y="8113"/>
                    <a:pt x="20886" y="8111"/>
                    <a:pt x="21023" y="8111"/>
                  </a:cubicBezTo>
                  <a:cubicBezTo>
                    <a:pt x="21708" y="8111"/>
                    <a:pt x="22393" y="8165"/>
                    <a:pt x="23078" y="8165"/>
                  </a:cubicBezTo>
                  <a:cubicBezTo>
                    <a:pt x="23807" y="8149"/>
                    <a:pt x="24551" y="8134"/>
                    <a:pt x="25280" y="8041"/>
                  </a:cubicBezTo>
                  <a:cubicBezTo>
                    <a:pt x="26645" y="7870"/>
                    <a:pt x="28025" y="7622"/>
                    <a:pt x="29390" y="7451"/>
                  </a:cubicBezTo>
                  <a:cubicBezTo>
                    <a:pt x="29519" y="7435"/>
                    <a:pt x="29651" y="7427"/>
                    <a:pt x="29783" y="7427"/>
                  </a:cubicBezTo>
                  <a:cubicBezTo>
                    <a:pt x="30035" y="7427"/>
                    <a:pt x="30289" y="7458"/>
                    <a:pt x="30522" y="7529"/>
                  </a:cubicBezTo>
                  <a:cubicBezTo>
                    <a:pt x="30946" y="7654"/>
                    <a:pt x="31359" y="7724"/>
                    <a:pt x="31760" y="7724"/>
                  </a:cubicBezTo>
                  <a:cubicBezTo>
                    <a:pt x="32402" y="7724"/>
                    <a:pt x="33017" y="7545"/>
                    <a:pt x="33608" y="7126"/>
                  </a:cubicBezTo>
                  <a:cubicBezTo>
                    <a:pt x="33984" y="6857"/>
                    <a:pt x="34382" y="6728"/>
                    <a:pt x="34824" y="6728"/>
                  </a:cubicBezTo>
                  <a:cubicBezTo>
                    <a:pt x="34893" y="6728"/>
                    <a:pt x="34964" y="6732"/>
                    <a:pt x="35035" y="6738"/>
                  </a:cubicBezTo>
                  <a:cubicBezTo>
                    <a:pt x="35159" y="6753"/>
                    <a:pt x="35283" y="6738"/>
                    <a:pt x="35407" y="6769"/>
                  </a:cubicBezTo>
                  <a:cubicBezTo>
                    <a:pt x="35648" y="6803"/>
                    <a:pt x="35888" y="6817"/>
                    <a:pt x="36127" y="6817"/>
                  </a:cubicBezTo>
                  <a:cubicBezTo>
                    <a:pt x="36765" y="6817"/>
                    <a:pt x="37397" y="6715"/>
                    <a:pt x="38028" y="6614"/>
                  </a:cubicBezTo>
                  <a:cubicBezTo>
                    <a:pt x="39052" y="6459"/>
                    <a:pt x="40076" y="6397"/>
                    <a:pt x="41099" y="6319"/>
                  </a:cubicBezTo>
                  <a:cubicBezTo>
                    <a:pt x="41471" y="6288"/>
                    <a:pt x="41828" y="6226"/>
                    <a:pt x="42138" y="6009"/>
                  </a:cubicBezTo>
                  <a:cubicBezTo>
                    <a:pt x="42231" y="5947"/>
                    <a:pt x="42293" y="5869"/>
                    <a:pt x="42386" y="5792"/>
                  </a:cubicBezTo>
                  <a:cubicBezTo>
                    <a:pt x="42154" y="5590"/>
                    <a:pt x="41813" y="5513"/>
                    <a:pt x="41720" y="5109"/>
                  </a:cubicBezTo>
                  <a:lnTo>
                    <a:pt x="41720" y="5109"/>
                  </a:lnTo>
                  <a:cubicBezTo>
                    <a:pt x="41844" y="5187"/>
                    <a:pt x="41921" y="5218"/>
                    <a:pt x="41983" y="5280"/>
                  </a:cubicBezTo>
                  <a:cubicBezTo>
                    <a:pt x="42200" y="5513"/>
                    <a:pt x="42464" y="5621"/>
                    <a:pt x="42790" y="5621"/>
                  </a:cubicBezTo>
                  <a:cubicBezTo>
                    <a:pt x="42822" y="5618"/>
                    <a:pt x="42855" y="5617"/>
                    <a:pt x="42889" y="5617"/>
                  </a:cubicBezTo>
                  <a:cubicBezTo>
                    <a:pt x="43031" y="5617"/>
                    <a:pt x="43179" y="5640"/>
                    <a:pt x="43317" y="5652"/>
                  </a:cubicBezTo>
                  <a:cubicBezTo>
                    <a:pt x="43361" y="5652"/>
                    <a:pt x="43416" y="5662"/>
                    <a:pt x="43463" y="5662"/>
                  </a:cubicBezTo>
                  <a:cubicBezTo>
                    <a:pt x="43498" y="5662"/>
                    <a:pt x="43530" y="5657"/>
                    <a:pt x="43550" y="5637"/>
                  </a:cubicBezTo>
                  <a:cubicBezTo>
                    <a:pt x="43674" y="5544"/>
                    <a:pt x="43813" y="5435"/>
                    <a:pt x="43891" y="5296"/>
                  </a:cubicBezTo>
                  <a:cubicBezTo>
                    <a:pt x="43906" y="5265"/>
                    <a:pt x="43782" y="5109"/>
                    <a:pt x="43705" y="5032"/>
                  </a:cubicBezTo>
                  <a:cubicBezTo>
                    <a:pt x="43410" y="4784"/>
                    <a:pt x="43100" y="4551"/>
                    <a:pt x="42805" y="4318"/>
                  </a:cubicBezTo>
                  <a:cubicBezTo>
                    <a:pt x="42433" y="4039"/>
                    <a:pt x="42402" y="3667"/>
                    <a:pt x="42480" y="3264"/>
                  </a:cubicBezTo>
                  <a:cubicBezTo>
                    <a:pt x="42526" y="3031"/>
                    <a:pt x="42542" y="2783"/>
                    <a:pt x="42511" y="2566"/>
                  </a:cubicBezTo>
                  <a:cubicBezTo>
                    <a:pt x="42433" y="2085"/>
                    <a:pt x="42728" y="1434"/>
                    <a:pt x="43162" y="1248"/>
                  </a:cubicBezTo>
                  <a:cubicBezTo>
                    <a:pt x="43245" y="1214"/>
                    <a:pt x="43324" y="1199"/>
                    <a:pt x="43399" y="1199"/>
                  </a:cubicBezTo>
                  <a:cubicBezTo>
                    <a:pt x="43636" y="1199"/>
                    <a:pt x="43839" y="1343"/>
                    <a:pt x="44015" y="1496"/>
                  </a:cubicBezTo>
                  <a:cubicBezTo>
                    <a:pt x="44201" y="1651"/>
                    <a:pt x="44356" y="1884"/>
                    <a:pt x="44403" y="2116"/>
                  </a:cubicBezTo>
                  <a:cubicBezTo>
                    <a:pt x="44542" y="2799"/>
                    <a:pt x="44604" y="3481"/>
                    <a:pt x="44279" y="4117"/>
                  </a:cubicBezTo>
                  <a:cubicBezTo>
                    <a:pt x="44092" y="4489"/>
                    <a:pt x="44061" y="4877"/>
                    <a:pt x="44108" y="5358"/>
                  </a:cubicBezTo>
                  <a:cubicBezTo>
                    <a:pt x="44310" y="5202"/>
                    <a:pt x="44496" y="5094"/>
                    <a:pt x="44620" y="4939"/>
                  </a:cubicBezTo>
                  <a:cubicBezTo>
                    <a:pt x="45023" y="4396"/>
                    <a:pt x="45318" y="3791"/>
                    <a:pt x="45209" y="3093"/>
                  </a:cubicBezTo>
                  <a:cubicBezTo>
                    <a:pt x="45147" y="2628"/>
                    <a:pt x="45132" y="2147"/>
                    <a:pt x="45023" y="1697"/>
                  </a:cubicBezTo>
                  <a:cubicBezTo>
                    <a:pt x="44976" y="1434"/>
                    <a:pt x="44837" y="1155"/>
                    <a:pt x="44651" y="984"/>
                  </a:cubicBezTo>
                  <a:cubicBezTo>
                    <a:pt x="44325" y="658"/>
                    <a:pt x="43937" y="395"/>
                    <a:pt x="43565" y="147"/>
                  </a:cubicBezTo>
                  <a:cubicBezTo>
                    <a:pt x="43415" y="49"/>
                    <a:pt x="43264" y="0"/>
                    <a:pt x="43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6" name="Google Shape;806;p8"/>
            <p:cNvSpPr/>
            <p:nvPr/>
          </p:nvSpPr>
          <p:spPr>
            <a:xfrm>
              <a:off x="3707050" y="1290050"/>
              <a:ext cx="600225" cy="78050"/>
            </a:xfrm>
            <a:custGeom>
              <a:avLst/>
              <a:gdLst/>
              <a:ahLst/>
              <a:cxnLst/>
              <a:rect l="l" t="t" r="r" b="b"/>
              <a:pathLst>
                <a:path w="24009" h="3122" extrusionOk="0">
                  <a:moveTo>
                    <a:pt x="23422" y="1"/>
                  </a:moveTo>
                  <a:cubicBezTo>
                    <a:pt x="23262" y="1"/>
                    <a:pt x="23118" y="51"/>
                    <a:pt x="22984" y="197"/>
                  </a:cubicBezTo>
                  <a:cubicBezTo>
                    <a:pt x="22705" y="492"/>
                    <a:pt x="22341" y="633"/>
                    <a:pt x="21932" y="633"/>
                  </a:cubicBezTo>
                  <a:cubicBezTo>
                    <a:pt x="21911" y="633"/>
                    <a:pt x="21890" y="632"/>
                    <a:pt x="21868" y="632"/>
                  </a:cubicBezTo>
                  <a:cubicBezTo>
                    <a:pt x="21825" y="631"/>
                    <a:pt x="21782" y="631"/>
                    <a:pt x="21739" y="631"/>
                  </a:cubicBezTo>
                  <a:cubicBezTo>
                    <a:pt x="20341" y="631"/>
                    <a:pt x="18972" y="872"/>
                    <a:pt x="17603" y="1128"/>
                  </a:cubicBezTo>
                  <a:cubicBezTo>
                    <a:pt x="17432" y="1159"/>
                    <a:pt x="17254" y="1167"/>
                    <a:pt x="17074" y="1167"/>
                  </a:cubicBezTo>
                  <a:cubicBezTo>
                    <a:pt x="16893" y="1167"/>
                    <a:pt x="16711" y="1159"/>
                    <a:pt x="16533" y="1159"/>
                  </a:cubicBezTo>
                  <a:cubicBezTo>
                    <a:pt x="16145" y="1143"/>
                    <a:pt x="15742" y="1128"/>
                    <a:pt x="15354" y="1112"/>
                  </a:cubicBezTo>
                  <a:cubicBezTo>
                    <a:pt x="15329" y="1111"/>
                    <a:pt x="15303" y="1111"/>
                    <a:pt x="15278" y="1111"/>
                  </a:cubicBezTo>
                  <a:cubicBezTo>
                    <a:pt x="14953" y="1111"/>
                    <a:pt x="14665" y="1204"/>
                    <a:pt x="14377" y="1392"/>
                  </a:cubicBezTo>
                  <a:cubicBezTo>
                    <a:pt x="14098" y="1562"/>
                    <a:pt x="13788" y="1717"/>
                    <a:pt x="13493" y="1872"/>
                  </a:cubicBezTo>
                  <a:cubicBezTo>
                    <a:pt x="13119" y="2071"/>
                    <a:pt x="12730" y="2152"/>
                    <a:pt x="12338" y="2152"/>
                  </a:cubicBezTo>
                  <a:cubicBezTo>
                    <a:pt x="11966" y="2152"/>
                    <a:pt x="11592" y="2079"/>
                    <a:pt x="11229" y="1965"/>
                  </a:cubicBezTo>
                  <a:cubicBezTo>
                    <a:pt x="10885" y="1857"/>
                    <a:pt x="10546" y="1815"/>
                    <a:pt x="10207" y="1815"/>
                  </a:cubicBezTo>
                  <a:cubicBezTo>
                    <a:pt x="9918" y="1815"/>
                    <a:pt x="9629" y="1845"/>
                    <a:pt x="9337" y="1888"/>
                  </a:cubicBezTo>
                  <a:cubicBezTo>
                    <a:pt x="7817" y="2105"/>
                    <a:pt x="6281" y="2322"/>
                    <a:pt x="4746" y="2508"/>
                  </a:cubicBezTo>
                  <a:cubicBezTo>
                    <a:pt x="4635" y="2519"/>
                    <a:pt x="4523" y="2523"/>
                    <a:pt x="4411" y="2523"/>
                  </a:cubicBezTo>
                  <a:cubicBezTo>
                    <a:pt x="4037" y="2523"/>
                    <a:pt x="3658" y="2477"/>
                    <a:pt x="3288" y="2477"/>
                  </a:cubicBezTo>
                  <a:cubicBezTo>
                    <a:pt x="2435" y="2477"/>
                    <a:pt x="1598" y="2477"/>
                    <a:pt x="745" y="2524"/>
                  </a:cubicBezTo>
                  <a:cubicBezTo>
                    <a:pt x="512" y="2539"/>
                    <a:pt x="280" y="2710"/>
                    <a:pt x="0" y="2818"/>
                  </a:cubicBezTo>
                  <a:cubicBezTo>
                    <a:pt x="574" y="2849"/>
                    <a:pt x="1055" y="2849"/>
                    <a:pt x="1551" y="2880"/>
                  </a:cubicBezTo>
                  <a:cubicBezTo>
                    <a:pt x="2311" y="2927"/>
                    <a:pt x="3087" y="3036"/>
                    <a:pt x="3847" y="3036"/>
                  </a:cubicBezTo>
                  <a:cubicBezTo>
                    <a:pt x="4513" y="3020"/>
                    <a:pt x="5196" y="2974"/>
                    <a:pt x="5816" y="2772"/>
                  </a:cubicBezTo>
                  <a:cubicBezTo>
                    <a:pt x="7305" y="2260"/>
                    <a:pt x="8840" y="2276"/>
                    <a:pt x="10376" y="2260"/>
                  </a:cubicBezTo>
                  <a:cubicBezTo>
                    <a:pt x="10857" y="2260"/>
                    <a:pt x="11275" y="2369"/>
                    <a:pt x="11694" y="2632"/>
                  </a:cubicBezTo>
                  <a:cubicBezTo>
                    <a:pt x="12046" y="2858"/>
                    <a:pt x="12411" y="3121"/>
                    <a:pt x="12859" y="3121"/>
                  </a:cubicBezTo>
                  <a:cubicBezTo>
                    <a:pt x="12904" y="3121"/>
                    <a:pt x="12950" y="3119"/>
                    <a:pt x="12997" y="3113"/>
                  </a:cubicBezTo>
                  <a:cubicBezTo>
                    <a:pt x="13385" y="3067"/>
                    <a:pt x="13788" y="3020"/>
                    <a:pt x="14175" y="2927"/>
                  </a:cubicBezTo>
                  <a:cubicBezTo>
                    <a:pt x="14408" y="2880"/>
                    <a:pt x="14641" y="2787"/>
                    <a:pt x="14811" y="2632"/>
                  </a:cubicBezTo>
                  <a:cubicBezTo>
                    <a:pt x="15323" y="2183"/>
                    <a:pt x="15881" y="1888"/>
                    <a:pt x="16564" y="1795"/>
                  </a:cubicBezTo>
                  <a:cubicBezTo>
                    <a:pt x="18022" y="1593"/>
                    <a:pt x="19464" y="1190"/>
                    <a:pt x="20968" y="1190"/>
                  </a:cubicBezTo>
                  <a:cubicBezTo>
                    <a:pt x="21216" y="1190"/>
                    <a:pt x="21480" y="1190"/>
                    <a:pt x="21728" y="1237"/>
                  </a:cubicBezTo>
                  <a:cubicBezTo>
                    <a:pt x="21851" y="1258"/>
                    <a:pt x="21971" y="1268"/>
                    <a:pt x="22087" y="1268"/>
                  </a:cubicBezTo>
                  <a:cubicBezTo>
                    <a:pt x="22571" y="1268"/>
                    <a:pt x="22994" y="1085"/>
                    <a:pt x="23357" y="709"/>
                  </a:cubicBezTo>
                  <a:cubicBezTo>
                    <a:pt x="23558" y="508"/>
                    <a:pt x="23760" y="306"/>
                    <a:pt x="24008" y="42"/>
                  </a:cubicBezTo>
                  <a:cubicBezTo>
                    <a:pt x="23806" y="27"/>
                    <a:pt x="23682" y="27"/>
                    <a:pt x="23558" y="11"/>
                  </a:cubicBezTo>
                  <a:cubicBezTo>
                    <a:pt x="23512" y="5"/>
                    <a:pt x="23466" y="1"/>
                    <a:pt x="23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7" name="Google Shape;807;p8"/>
            <p:cNvSpPr/>
            <p:nvPr/>
          </p:nvSpPr>
          <p:spPr>
            <a:xfrm>
              <a:off x="4284750" y="1180875"/>
              <a:ext cx="46950" cy="86975"/>
            </a:xfrm>
            <a:custGeom>
              <a:avLst/>
              <a:gdLst/>
              <a:ahLst/>
              <a:cxnLst/>
              <a:rect l="l" t="t" r="r" b="b"/>
              <a:pathLst>
                <a:path w="1878" h="3479" extrusionOk="0">
                  <a:moveTo>
                    <a:pt x="817" y="1"/>
                  </a:moveTo>
                  <a:cubicBezTo>
                    <a:pt x="759" y="1"/>
                    <a:pt x="690" y="26"/>
                    <a:pt x="652" y="51"/>
                  </a:cubicBezTo>
                  <a:cubicBezTo>
                    <a:pt x="481" y="253"/>
                    <a:pt x="249" y="455"/>
                    <a:pt x="187" y="687"/>
                  </a:cubicBezTo>
                  <a:cubicBezTo>
                    <a:pt x="78" y="1137"/>
                    <a:pt x="32" y="1618"/>
                    <a:pt x="1" y="2099"/>
                  </a:cubicBezTo>
                  <a:cubicBezTo>
                    <a:pt x="1" y="2269"/>
                    <a:pt x="125" y="2486"/>
                    <a:pt x="264" y="2610"/>
                  </a:cubicBezTo>
                  <a:cubicBezTo>
                    <a:pt x="574" y="2921"/>
                    <a:pt x="931" y="3184"/>
                    <a:pt x="1272" y="3479"/>
                  </a:cubicBezTo>
                  <a:cubicBezTo>
                    <a:pt x="1412" y="3045"/>
                    <a:pt x="1505" y="2688"/>
                    <a:pt x="1644" y="2347"/>
                  </a:cubicBezTo>
                  <a:cubicBezTo>
                    <a:pt x="1877" y="1757"/>
                    <a:pt x="1769" y="1153"/>
                    <a:pt x="1613" y="579"/>
                  </a:cubicBezTo>
                  <a:cubicBezTo>
                    <a:pt x="1520" y="206"/>
                    <a:pt x="1195" y="67"/>
                    <a:pt x="854" y="5"/>
                  </a:cubicBezTo>
                  <a:cubicBezTo>
                    <a:pt x="842" y="2"/>
                    <a:pt x="830"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8" name="Google Shape;808;p8"/>
            <p:cNvSpPr/>
            <p:nvPr/>
          </p:nvSpPr>
          <p:spPr>
            <a:xfrm>
              <a:off x="3355775" y="1431075"/>
              <a:ext cx="141150" cy="49575"/>
            </a:xfrm>
            <a:custGeom>
              <a:avLst/>
              <a:gdLst/>
              <a:ahLst/>
              <a:cxnLst/>
              <a:rect l="l" t="t" r="r" b="b"/>
              <a:pathLst>
                <a:path w="5646" h="1983" extrusionOk="0">
                  <a:moveTo>
                    <a:pt x="419" y="0"/>
                  </a:moveTo>
                  <a:cubicBezTo>
                    <a:pt x="249" y="171"/>
                    <a:pt x="124" y="326"/>
                    <a:pt x="0" y="450"/>
                  </a:cubicBezTo>
                  <a:cubicBezTo>
                    <a:pt x="249" y="651"/>
                    <a:pt x="497" y="853"/>
                    <a:pt x="745" y="1039"/>
                  </a:cubicBezTo>
                  <a:cubicBezTo>
                    <a:pt x="822" y="1101"/>
                    <a:pt x="946" y="1117"/>
                    <a:pt x="1040" y="1148"/>
                  </a:cubicBezTo>
                  <a:cubicBezTo>
                    <a:pt x="1970" y="1380"/>
                    <a:pt x="2916" y="1597"/>
                    <a:pt x="3831" y="1877"/>
                  </a:cubicBezTo>
                  <a:cubicBezTo>
                    <a:pt x="4052" y="1947"/>
                    <a:pt x="4256" y="1983"/>
                    <a:pt x="4446" y="1983"/>
                  </a:cubicBezTo>
                  <a:cubicBezTo>
                    <a:pt x="4924" y="1983"/>
                    <a:pt x="5313" y="1758"/>
                    <a:pt x="5646" y="1303"/>
                  </a:cubicBezTo>
                  <a:cubicBezTo>
                    <a:pt x="5545" y="1231"/>
                    <a:pt x="5447" y="1196"/>
                    <a:pt x="5353" y="1196"/>
                  </a:cubicBezTo>
                  <a:cubicBezTo>
                    <a:pt x="5245" y="1196"/>
                    <a:pt x="5140" y="1242"/>
                    <a:pt x="5041" y="1334"/>
                  </a:cubicBezTo>
                  <a:cubicBezTo>
                    <a:pt x="4816" y="1523"/>
                    <a:pt x="4572" y="1604"/>
                    <a:pt x="4304" y="1604"/>
                  </a:cubicBezTo>
                  <a:cubicBezTo>
                    <a:pt x="4221" y="1604"/>
                    <a:pt x="4136" y="1597"/>
                    <a:pt x="4048" y="1582"/>
                  </a:cubicBezTo>
                  <a:cubicBezTo>
                    <a:pt x="3769" y="1535"/>
                    <a:pt x="3490" y="1489"/>
                    <a:pt x="3211" y="1442"/>
                  </a:cubicBezTo>
                  <a:cubicBezTo>
                    <a:pt x="3102" y="1411"/>
                    <a:pt x="3009" y="1365"/>
                    <a:pt x="2916" y="1334"/>
                  </a:cubicBezTo>
                  <a:cubicBezTo>
                    <a:pt x="2916" y="1318"/>
                    <a:pt x="2932" y="1287"/>
                    <a:pt x="2932" y="1256"/>
                  </a:cubicBezTo>
                  <a:cubicBezTo>
                    <a:pt x="2978" y="1264"/>
                    <a:pt x="3025" y="1264"/>
                    <a:pt x="3071" y="1264"/>
                  </a:cubicBezTo>
                  <a:cubicBezTo>
                    <a:pt x="3118" y="1264"/>
                    <a:pt x="3164" y="1264"/>
                    <a:pt x="3211" y="1272"/>
                  </a:cubicBezTo>
                  <a:cubicBezTo>
                    <a:pt x="3521" y="1318"/>
                    <a:pt x="3831" y="1365"/>
                    <a:pt x="4126" y="1427"/>
                  </a:cubicBezTo>
                  <a:cubicBezTo>
                    <a:pt x="4191" y="1438"/>
                    <a:pt x="4254" y="1444"/>
                    <a:pt x="4315" y="1444"/>
                  </a:cubicBezTo>
                  <a:cubicBezTo>
                    <a:pt x="4585" y="1444"/>
                    <a:pt x="4813" y="1332"/>
                    <a:pt x="5041" y="1117"/>
                  </a:cubicBezTo>
                  <a:cubicBezTo>
                    <a:pt x="4762" y="1008"/>
                    <a:pt x="4513" y="900"/>
                    <a:pt x="4250" y="807"/>
                  </a:cubicBezTo>
                  <a:cubicBezTo>
                    <a:pt x="4244" y="804"/>
                    <a:pt x="4237" y="802"/>
                    <a:pt x="4230" y="802"/>
                  </a:cubicBezTo>
                  <a:cubicBezTo>
                    <a:pt x="4201" y="802"/>
                    <a:pt x="4163" y="825"/>
                    <a:pt x="4126" y="838"/>
                  </a:cubicBezTo>
                  <a:cubicBezTo>
                    <a:pt x="3861" y="1014"/>
                    <a:pt x="3592" y="1085"/>
                    <a:pt x="3311" y="1085"/>
                  </a:cubicBezTo>
                  <a:cubicBezTo>
                    <a:pt x="3099" y="1085"/>
                    <a:pt x="2880" y="1044"/>
                    <a:pt x="2652" y="977"/>
                  </a:cubicBezTo>
                  <a:cubicBezTo>
                    <a:pt x="2358" y="884"/>
                    <a:pt x="2032" y="838"/>
                    <a:pt x="1722" y="822"/>
                  </a:cubicBezTo>
                  <a:cubicBezTo>
                    <a:pt x="1272" y="822"/>
                    <a:pt x="946" y="667"/>
                    <a:pt x="698" y="295"/>
                  </a:cubicBezTo>
                  <a:cubicBezTo>
                    <a:pt x="621" y="186"/>
                    <a:pt x="512" y="109"/>
                    <a:pt x="4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09" name="Google Shape;809;p8"/>
            <p:cNvSpPr/>
            <p:nvPr/>
          </p:nvSpPr>
          <p:spPr>
            <a:xfrm>
              <a:off x="3173150" y="1388400"/>
              <a:ext cx="146200" cy="39575"/>
            </a:xfrm>
            <a:custGeom>
              <a:avLst/>
              <a:gdLst/>
              <a:ahLst/>
              <a:cxnLst/>
              <a:rect l="l" t="t" r="r" b="b"/>
              <a:pathLst>
                <a:path w="5848" h="1583" extrusionOk="0">
                  <a:moveTo>
                    <a:pt x="3082" y="0"/>
                  </a:moveTo>
                  <a:cubicBezTo>
                    <a:pt x="2806" y="0"/>
                    <a:pt x="2539" y="143"/>
                    <a:pt x="2203" y="404"/>
                  </a:cubicBezTo>
                  <a:cubicBezTo>
                    <a:pt x="1767" y="738"/>
                    <a:pt x="1318" y="950"/>
                    <a:pt x="778" y="950"/>
                  </a:cubicBezTo>
                  <a:cubicBezTo>
                    <a:pt x="742" y="950"/>
                    <a:pt x="705" y="949"/>
                    <a:pt x="668" y="947"/>
                  </a:cubicBezTo>
                  <a:cubicBezTo>
                    <a:pt x="647" y="946"/>
                    <a:pt x="627" y="945"/>
                    <a:pt x="606" y="945"/>
                  </a:cubicBezTo>
                  <a:cubicBezTo>
                    <a:pt x="397" y="945"/>
                    <a:pt x="199" y="1013"/>
                    <a:pt x="1" y="1056"/>
                  </a:cubicBezTo>
                  <a:cubicBezTo>
                    <a:pt x="1" y="1087"/>
                    <a:pt x="1" y="1102"/>
                    <a:pt x="1" y="1133"/>
                  </a:cubicBezTo>
                  <a:cubicBezTo>
                    <a:pt x="63" y="1133"/>
                    <a:pt x="125" y="1164"/>
                    <a:pt x="202" y="1164"/>
                  </a:cubicBezTo>
                  <a:cubicBezTo>
                    <a:pt x="404" y="1180"/>
                    <a:pt x="621" y="1164"/>
                    <a:pt x="838" y="1195"/>
                  </a:cubicBezTo>
                  <a:cubicBezTo>
                    <a:pt x="935" y="1210"/>
                    <a:pt x="1028" y="1218"/>
                    <a:pt x="1119" y="1218"/>
                  </a:cubicBezTo>
                  <a:cubicBezTo>
                    <a:pt x="1493" y="1218"/>
                    <a:pt x="1823" y="1091"/>
                    <a:pt x="2172" y="854"/>
                  </a:cubicBezTo>
                  <a:cubicBezTo>
                    <a:pt x="2481" y="643"/>
                    <a:pt x="2746" y="541"/>
                    <a:pt x="3001" y="541"/>
                  </a:cubicBezTo>
                  <a:cubicBezTo>
                    <a:pt x="3308" y="541"/>
                    <a:pt x="3601" y="690"/>
                    <a:pt x="3940" y="978"/>
                  </a:cubicBezTo>
                  <a:cubicBezTo>
                    <a:pt x="4033" y="1056"/>
                    <a:pt x="4126" y="1133"/>
                    <a:pt x="4235" y="1164"/>
                  </a:cubicBezTo>
                  <a:cubicBezTo>
                    <a:pt x="4669" y="1304"/>
                    <a:pt x="5103" y="1443"/>
                    <a:pt x="5584" y="1583"/>
                  </a:cubicBezTo>
                  <a:cubicBezTo>
                    <a:pt x="5661" y="1459"/>
                    <a:pt x="5739" y="1335"/>
                    <a:pt x="5848" y="1164"/>
                  </a:cubicBezTo>
                  <a:cubicBezTo>
                    <a:pt x="5630" y="1149"/>
                    <a:pt x="5475" y="1133"/>
                    <a:pt x="5305" y="1133"/>
                  </a:cubicBezTo>
                  <a:cubicBezTo>
                    <a:pt x="4886" y="1118"/>
                    <a:pt x="4514" y="1025"/>
                    <a:pt x="4250" y="683"/>
                  </a:cubicBezTo>
                  <a:cubicBezTo>
                    <a:pt x="4204" y="621"/>
                    <a:pt x="4142" y="575"/>
                    <a:pt x="4095" y="528"/>
                  </a:cubicBezTo>
                  <a:cubicBezTo>
                    <a:pt x="3685" y="166"/>
                    <a:pt x="3379" y="0"/>
                    <a:pt x="30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0" name="Google Shape;810;p8"/>
            <p:cNvSpPr/>
            <p:nvPr/>
          </p:nvSpPr>
          <p:spPr>
            <a:xfrm>
              <a:off x="3167350" y="1139000"/>
              <a:ext cx="1191100" cy="370800"/>
            </a:xfrm>
            <a:custGeom>
              <a:avLst/>
              <a:gdLst/>
              <a:ahLst/>
              <a:cxnLst/>
              <a:rect l="l" t="t" r="r" b="b"/>
              <a:pathLst>
                <a:path w="47644" h="14832" extrusionOk="0">
                  <a:moveTo>
                    <a:pt x="45513" y="1676"/>
                  </a:moveTo>
                  <a:cubicBezTo>
                    <a:pt x="45526" y="1676"/>
                    <a:pt x="45538" y="1677"/>
                    <a:pt x="45550" y="1680"/>
                  </a:cubicBezTo>
                  <a:cubicBezTo>
                    <a:pt x="45891" y="1742"/>
                    <a:pt x="46216" y="1881"/>
                    <a:pt x="46309" y="2254"/>
                  </a:cubicBezTo>
                  <a:cubicBezTo>
                    <a:pt x="46465" y="2828"/>
                    <a:pt x="46573" y="3432"/>
                    <a:pt x="46340" y="4022"/>
                  </a:cubicBezTo>
                  <a:cubicBezTo>
                    <a:pt x="46201" y="4363"/>
                    <a:pt x="46108" y="4720"/>
                    <a:pt x="45968" y="5154"/>
                  </a:cubicBezTo>
                  <a:cubicBezTo>
                    <a:pt x="45627" y="4859"/>
                    <a:pt x="45270" y="4596"/>
                    <a:pt x="44960" y="4285"/>
                  </a:cubicBezTo>
                  <a:cubicBezTo>
                    <a:pt x="44821" y="4161"/>
                    <a:pt x="44697" y="3944"/>
                    <a:pt x="44697" y="3774"/>
                  </a:cubicBezTo>
                  <a:cubicBezTo>
                    <a:pt x="44728" y="3293"/>
                    <a:pt x="44774" y="2812"/>
                    <a:pt x="44883" y="2362"/>
                  </a:cubicBezTo>
                  <a:cubicBezTo>
                    <a:pt x="44945" y="2130"/>
                    <a:pt x="45177" y="1928"/>
                    <a:pt x="45348" y="1726"/>
                  </a:cubicBezTo>
                  <a:cubicBezTo>
                    <a:pt x="45386" y="1701"/>
                    <a:pt x="45455" y="1676"/>
                    <a:pt x="45513" y="1676"/>
                  </a:cubicBezTo>
                  <a:close/>
                  <a:moveTo>
                    <a:pt x="45010" y="6043"/>
                  </a:moveTo>
                  <a:cubicBezTo>
                    <a:pt x="45054" y="6043"/>
                    <a:pt x="45100" y="6047"/>
                    <a:pt x="45146" y="6053"/>
                  </a:cubicBezTo>
                  <a:cubicBezTo>
                    <a:pt x="45270" y="6069"/>
                    <a:pt x="45394" y="6069"/>
                    <a:pt x="45596" y="6084"/>
                  </a:cubicBezTo>
                  <a:cubicBezTo>
                    <a:pt x="45348" y="6348"/>
                    <a:pt x="45146" y="6550"/>
                    <a:pt x="44945" y="6751"/>
                  </a:cubicBezTo>
                  <a:cubicBezTo>
                    <a:pt x="44582" y="7127"/>
                    <a:pt x="44159" y="7310"/>
                    <a:pt x="43675" y="7310"/>
                  </a:cubicBezTo>
                  <a:cubicBezTo>
                    <a:pt x="43559" y="7310"/>
                    <a:pt x="43439" y="7300"/>
                    <a:pt x="43316" y="7279"/>
                  </a:cubicBezTo>
                  <a:cubicBezTo>
                    <a:pt x="43068" y="7232"/>
                    <a:pt x="42804" y="7232"/>
                    <a:pt x="42556" y="7232"/>
                  </a:cubicBezTo>
                  <a:cubicBezTo>
                    <a:pt x="41052" y="7232"/>
                    <a:pt x="39610" y="7635"/>
                    <a:pt x="38152" y="7837"/>
                  </a:cubicBezTo>
                  <a:cubicBezTo>
                    <a:pt x="37469" y="7930"/>
                    <a:pt x="36911" y="8225"/>
                    <a:pt x="36399" y="8674"/>
                  </a:cubicBezTo>
                  <a:cubicBezTo>
                    <a:pt x="36229" y="8829"/>
                    <a:pt x="35996" y="8922"/>
                    <a:pt x="35763" y="8969"/>
                  </a:cubicBezTo>
                  <a:cubicBezTo>
                    <a:pt x="35376" y="9062"/>
                    <a:pt x="34973" y="9109"/>
                    <a:pt x="34585" y="9155"/>
                  </a:cubicBezTo>
                  <a:cubicBezTo>
                    <a:pt x="34538" y="9161"/>
                    <a:pt x="34492" y="9163"/>
                    <a:pt x="34447" y="9163"/>
                  </a:cubicBezTo>
                  <a:cubicBezTo>
                    <a:pt x="33999" y="9163"/>
                    <a:pt x="33634" y="8900"/>
                    <a:pt x="33282" y="8674"/>
                  </a:cubicBezTo>
                  <a:cubicBezTo>
                    <a:pt x="32863" y="8411"/>
                    <a:pt x="32445" y="8302"/>
                    <a:pt x="31964" y="8302"/>
                  </a:cubicBezTo>
                  <a:cubicBezTo>
                    <a:pt x="30428" y="8318"/>
                    <a:pt x="28893" y="8302"/>
                    <a:pt x="27404" y="8814"/>
                  </a:cubicBezTo>
                  <a:cubicBezTo>
                    <a:pt x="26784" y="9016"/>
                    <a:pt x="26101" y="9062"/>
                    <a:pt x="25435" y="9078"/>
                  </a:cubicBezTo>
                  <a:cubicBezTo>
                    <a:pt x="24675" y="9078"/>
                    <a:pt x="23915" y="8969"/>
                    <a:pt x="23139" y="8922"/>
                  </a:cubicBezTo>
                  <a:cubicBezTo>
                    <a:pt x="22643" y="8891"/>
                    <a:pt x="22162" y="8891"/>
                    <a:pt x="21588" y="8860"/>
                  </a:cubicBezTo>
                  <a:cubicBezTo>
                    <a:pt x="21868" y="8752"/>
                    <a:pt x="22100" y="8581"/>
                    <a:pt x="22333" y="8566"/>
                  </a:cubicBezTo>
                  <a:cubicBezTo>
                    <a:pt x="23186" y="8519"/>
                    <a:pt x="24023" y="8519"/>
                    <a:pt x="24876" y="8519"/>
                  </a:cubicBezTo>
                  <a:cubicBezTo>
                    <a:pt x="25246" y="8519"/>
                    <a:pt x="25625" y="8565"/>
                    <a:pt x="25999" y="8565"/>
                  </a:cubicBezTo>
                  <a:cubicBezTo>
                    <a:pt x="26111" y="8565"/>
                    <a:pt x="26223" y="8561"/>
                    <a:pt x="26334" y="8550"/>
                  </a:cubicBezTo>
                  <a:cubicBezTo>
                    <a:pt x="27869" y="8364"/>
                    <a:pt x="29405" y="8147"/>
                    <a:pt x="30925" y="7930"/>
                  </a:cubicBezTo>
                  <a:cubicBezTo>
                    <a:pt x="31217" y="7887"/>
                    <a:pt x="31506" y="7857"/>
                    <a:pt x="31795" y="7857"/>
                  </a:cubicBezTo>
                  <a:cubicBezTo>
                    <a:pt x="32134" y="7857"/>
                    <a:pt x="32473" y="7899"/>
                    <a:pt x="32817" y="8007"/>
                  </a:cubicBezTo>
                  <a:cubicBezTo>
                    <a:pt x="33180" y="8121"/>
                    <a:pt x="33554" y="8194"/>
                    <a:pt x="33926" y="8194"/>
                  </a:cubicBezTo>
                  <a:cubicBezTo>
                    <a:pt x="34318" y="8194"/>
                    <a:pt x="34707" y="8113"/>
                    <a:pt x="35081" y="7914"/>
                  </a:cubicBezTo>
                  <a:cubicBezTo>
                    <a:pt x="35376" y="7759"/>
                    <a:pt x="35686" y="7604"/>
                    <a:pt x="35965" y="7434"/>
                  </a:cubicBezTo>
                  <a:cubicBezTo>
                    <a:pt x="36256" y="7259"/>
                    <a:pt x="36546" y="7153"/>
                    <a:pt x="36875" y="7153"/>
                  </a:cubicBezTo>
                  <a:cubicBezTo>
                    <a:pt x="36897" y="7153"/>
                    <a:pt x="36920" y="7153"/>
                    <a:pt x="36942" y="7154"/>
                  </a:cubicBezTo>
                  <a:cubicBezTo>
                    <a:pt x="37330" y="7170"/>
                    <a:pt x="37733" y="7185"/>
                    <a:pt x="38121" y="7201"/>
                  </a:cubicBezTo>
                  <a:cubicBezTo>
                    <a:pt x="38299" y="7201"/>
                    <a:pt x="38481" y="7209"/>
                    <a:pt x="38662" y="7209"/>
                  </a:cubicBezTo>
                  <a:cubicBezTo>
                    <a:pt x="38842" y="7209"/>
                    <a:pt x="39020" y="7201"/>
                    <a:pt x="39191" y="7170"/>
                  </a:cubicBezTo>
                  <a:cubicBezTo>
                    <a:pt x="40560" y="6914"/>
                    <a:pt x="41929" y="6673"/>
                    <a:pt x="43327" y="6673"/>
                  </a:cubicBezTo>
                  <a:cubicBezTo>
                    <a:pt x="43370" y="6673"/>
                    <a:pt x="43413" y="6673"/>
                    <a:pt x="43456" y="6674"/>
                  </a:cubicBezTo>
                  <a:cubicBezTo>
                    <a:pt x="43478" y="6674"/>
                    <a:pt x="43499" y="6675"/>
                    <a:pt x="43520" y="6675"/>
                  </a:cubicBezTo>
                  <a:cubicBezTo>
                    <a:pt x="43929" y="6675"/>
                    <a:pt x="44293" y="6534"/>
                    <a:pt x="44572" y="6239"/>
                  </a:cubicBezTo>
                  <a:cubicBezTo>
                    <a:pt x="44706" y="6093"/>
                    <a:pt x="44850" y="6043"/>
                    <a:pt x="45010" y="6043"/>
                  </a:cubicBezTo>
                  <a:close/>
                  <a:moveTo>
                    <a:pt x="3314" y="9976"/>
                  </a:moveTo>
                  <a:cubicBezTo>
                    <a:pt x="3611" y="9976"/>
                    <a:pt x="3917" y="10142"/>
                    <a:pt x="4327" y="10504"/>
                  </a:cubicBezTo>
                  <a:cubicBezTo>
                    <a:pt x="4374" y="10551"/>
                    <a:pt x="4436" y="10597"/>
                    <a:pt x="4482" y="10659"/>
                  </a:cubicBezTo>
                  <a:cubicBezTo>
                    <a:pt x="4746" y="11001"/>
                    <a:pt x="5118" y="11094"/>
                    <a:pt x="5537" y="11109"/>
                  </a:cubicBezTo>
                  <a:cubicBezTo>
                    <a:pt x="5707" y="11109"/>
                    <a:pt x="5862" y="11125"/>
                    <a:pt x="6080" y="11140"/>
                  </a:cubicBezTo>
                  <a:cubicBezTo>
                    <a:pt x="5971" y="11311"/>
                    <a:pt x="5893" y="11435"/>
                    <a:pt x="5816" y="11559"/>
                  </a:cubicBezTo>
                  <a:cubicBezTo>
                    <a:pt x="5335" y="11419"/>
                    <a:pt x="4901" y="11280"/>
                    <a:pt x="4467" y="11140"/>
                  </a:cubicBezTo>
                  <a:cubicBezTo>
                    <a:pt x="4358" y="11109"/>
                    <a:pt x="4265" y="11032"/>
                    <a:pt x="4172" y="10954"/>
                  </a:cubicBezTo>
                  <a:cubicBezTo>
                    <a:pt x="3833" y="10666"/>
                    <a:pt x="3540" y="10517"/>
                    <a:pt x="3233" y="10517"/>
                  </a:cubicBezTo>
                  <a:cubicBezTo>
                    <a:pt x="2978" y="10517"/>
                    <a:pt x="2713" y="10619"/>
                    <a:pt x="2404" y="10830"/>
                  </a:cubicBezTo>
                  <a:cubicBezTo>
                    <a:pt x="2055" y="11067"/>
                    <a:pt x="1725" y="11194"/>
                    <a:pt x="1351" y="11194"/>
                  </a:cubicBezTo>
                  <a:cubicBezTo>
                    <a:pt x="1260" y="11194"/>
                    <a:pt x="1167" y="11186"/>
                    <a:pt x="1070" y="11171"/>
                  </a:cubicBezTo>
                  <a:cubicBezTo>
                    <a:pt x="853" y="11140"/>
                    <a:pt x="636" y="11156"/>
                    <a:pt x="434" y="11140"/>
                  </a:cubicBezTo>
                  <a:cubicBezTo>
                    <a:pt x="357" y="11140"/>
                    <a:pt x="295" y="11109"/>
                    <a:pt x="233" y="11109"/>
                  </a:cubicBezTo>
                  <a:cubicBezTo>
                    <a:pt x="233" y="11078"/>
                    <a:pt x="233" y="11063"/>
                    <a:pt x="233" y="11032"/>
                  </a:cubicBezTo>
                  <a:cubicBezTo>
                    <a:pt x="433" y="11003"/>
                    <a:pt x="634" y="10921"/>
                    <a:pt x="835" y="10921"/>
                  </a:cubicBezTo>
                  <a:cubicBezTo>
                    <a:pt x="851" y="10921"/>
                    <a:pt x="868" y="10922"/>
                    <a:pt x="884" y="10923"/>
                  </a:cubicBezTo>
                  <a:cubicBezTo>
                    <a:pt x="922" y="10925"/>
                    <a:pt x="960" y="10926"/>
                    <a:pt x="998" y="10926"/>
                  </a:cubicBezTo>
                  <a:cubicBezTo>
                    <a:pt x="1550" y="10926"/>
                    <a:pt x="1999" y="10714"/>
                    <a:pt x="2435" y="10380"/>
                  </a:cubicBezTo>
                  <a:cubicBezTo>
                    <a:pt x="2771" y="10119"/>
                    <a:pt x="3038" y="9976"/>
                    <a:pt x="3314" y="9976"/>
                  </a:cubicBezTo>
                  <a:close/>
                  <a:moveTo>
                    <a:pt x="9535" y="10610"/>
                  </a:moveTo>
                  <a:cubicBezTo>
                    <a:pt x="9661" y="10610"/>
                    <a:pt x="9784" y="10651"/>
                    <a:pt x="9895" y="10753"/>
                  </a:cubicBezTo>
                  <a:cubicBezTo>
                    <a:pt x="10158" y="10970"/>
                    <a:pt x="10438" y="11171"/>
                    <a:pt x="10686" y="11404"/>
                  </a:cubicBezTo>
                  <a:cubicBezTo>
                    <a:pt x="10996" y="11699"/>
                    <a:pt x="11291" y="11993"/>
                    <a:pt x="11601" y="12319"/>
                  </a:cubicBezTo>
                  <a:cubicBezTo>
                    <a:pt x="11365" y="12510"/>
                    <a:pt x="11121" y="12579"/>
                    <a:pt x="10863" y="12579"/>
                  </a:cubicBezTo>
                  <a:cubicBezTo>
                    <a:pt x="10765" y="12579"/>
                    <a:pt x="10664" y="12569"/>
                    <a:pt x="10562" y="12552"/>
                  </a:cubicBezTo>
                  <a:cubicBezTo>
                    <a:pt x="10174" y="12474"/>
                    <a:pt x="9786" y="12396"/>
                    <a:pt x="9398" y="12381"/>
                  </a:cubicBezTo>
                  <a:cubicBezTo>
                    <a:pt x="8933" y="12365"/>
                    <a:pt x="8561" y="12210"/>
                    <a:pt x="8313" y="11807"/>
                  </a:cubicBezTo>
                  <a:cubicBezTo>
                    <a:pt x="8266" y="11699"/>
                    <a:pt x="8158" y="11637"/>
                    <a:pt x="8065" y="11528"/>
                  </a:cubicBezTo>
                  <a:cubicBezTo>
                    <a:pt x="8390" y="11125"/>
                    <a:pt x="8794" y="10830"/>
                    <a:pt x="9274" y="10659"/>
                  </a:cubicBezTo>
                  <a:cubicBezTo>
                    <a:pt x="9362" y="10628"/>
                    <a:pt x="9449" y="10610"/>
                    <a:pt x="9535" y="10610"/>
                  </a:cubicBezTo>
                  <a:close/>
                  <a:moveTo>
                    <a:pt x="7956" y="11683"/>
                  </a:moveTo>
                  <a:cubicBezTo>
                    <a:pt x="8049" y="11792"/>
                    <a:pt x="8158" y="11869"/>
                    <a:pt x="8235" y="11978"/>
                  </a:cubicBezTo>
                  <a:cubicBezTo>
                    <a:pt x="8483" y="12350"/>
                    <a:pt x="8809" y="12505"/>
                    <a:pt x="9259" y="12505"/>
                  </a:cubicBezTo>
                  <a:cubicBezTo>
                    <a:pt x="9569" y="12521"/>
                    <a:pt x="9895" y="12567"/>
                    <a:pt x="10189" y="12660"/>
                  </a:cubicBezTo>
                  <a:cubicBezTo>
                    <a:pt x="10417" y="12727"/>
                    <a:pt x="10636" y="12768"/>
                    <a:pt x="10848" y="12768"/>
                  </a:cubicBezTo>
                  <a:cubicBezTo>
                    <a:pt x="11129" y="12768"/>
                    <a:pt x="11398" y="12697"/>
                    <a:pt x="11663" y="12521"/>
                  </a:cubicBezTo>
                  <a:cubicBezTo>
                    <a:pt x="11700" y="12508"/>
                    <a:pt x="11738" y="12485"/>
                    <a:pt x="11767" y="12485"/>
                  </a:cubicBezTo>
                  <a:cubicBezTo>
                    <a:pt x="11774" y="12485"/>
                    <a:pt x="11781" y="12487"/>
                    <a:pt x="11787" y="12490"/>
                  </a:cubicBezTo>
                  <a:cubicBezTo>
                    <a:pt x="12050" y="12583"/>
                    <a:pt x="12299" y="12691"/>
                    <a:pt x="12578" y="12800"/>
                  </a:cubicBezTo>
                  <a:cubicBezTo>
                    <a:pt x="12350" y="13015"/>
                    <a:pt x="12122" y="13127"/>
                    <a:pt x="11852" y="13127"/>
                  </a:cubicBezTo>
                  <a:cubicBezTo>
                    <a:pt x="11791" y="13127"/>
                    <a:pt x="11728" y="13121"/>
                    <a:pt x="11663" y="13110"/>
                  </a:cubicBezTo>
                  <a:cubicBezTo>
                    <a:pt x="11368" y="13048"/>
                    <a:pt x="11058" y="13001"/>
                    <a:pt x="10748" y="12955"/>
                  </a:cubicBezTo>
                  <a:cubicBezTo>
                    <a:pt x="10717" y="12950"/>
                    <a:pt x="10686" y="12948"/>
                    <a:pt x="10655" y="12948"/>
                  </a:cubicBezTo>
                  <a:cubicBezTo>
                    <a:pt x="10593" y="12948"/>
                    <a:pt x="10531" y="12955"/>
                    <a:pt x="10469" y="12955"/>
                  </a:cubicBezTo>
                  <a:cubicBezTo>
                    <a:pt x="10469" y="12970"/>
                    <a:pt x="10453" y="13001"/>
                    <a:pt x="10453" y="13017"/>
                  </a:cubicBezTo>
                  <a:cubicBezTo>
                    <a:pt x="10546" y="13048"/>
                    <a:pt x="10639" y="13094"/>
                    <a:pt x="10748" y="13125"/>
                  </a:cubicBezTo>
                  <a:cubicBezTo>
                    <a:pt x="11027" y="13172"/>
                    <a:pt x="11306" y="13218"/>
                    <a:pt x="11585" y="13265"/>
                  </a:cubicBezTo>
                  <a:cubicBezTo>
                    <a:pt x="11673" y="13280"/>
                    <a:pt x="11758" y="13287"/>
                    <a:pt x="11841" y="13287"/>
                  </a:cubicBezTo>
                  <a:cubicBezTo>
                    <a:pt x="12109" y="13287"/>
                    <a:pt x="12353" y="13206"/>
                    <a:pt x="12578" y="13017"/>
                  </a:cubicBezTo>
                  <a:cubicBezTo>
                    <a:pt x="12677" y="12925"/>
                    <a:pt x="12782" y="12879"/>
                    <a:pt x="12890" y="12879"/>
                  </a:cubicBezTo>
                  <a:cubicBezTo>
                    <a:pt x="12984" y="12879"/>
                    <a:pt x="13082" y="12914"/>
                    <a:pt x="13183" y="12986"/>
                  </a:cubicBezTo>
                  <a:cubicBezTo>
                    <a:pt x="12850" y="13441"/>
                    <a:pt x="12461" y="13666"/>
                    <a:pt x="11983" y="13666"/>
                  </a:cubicBezTo>
                  <a:cubicBezTo>
                    <a:pt x="11793" y="13666"/>
                    <a:pt x="11589" y="13630"/>
                    <a:pt x="11368" y="13560"/>
                  </a:cubicBezTo>
                  <a:cubicBezTo>
                    <a:pt x="10453" y="13280"/>
                    <a:pt x="9507" y="13063"/>
                    <a:pt x="8577" y="12831"/>
                  </a:cubicBezTo>
                  <a:cubicBezTo>
                    <a:pt x="8483" y="12800"/>
                    <a:pt x="8359" y="12784"/>
                    <a:pt x="8282" y="12722"/>
                  </a:cubicBezTo>
                  <a:cubicBezTo>
                    <a:pt x="8034" y="12536"/>
                    <a:pt x="7786" y="12334"/>
                    <a:pt x="7537" y="12133"/>
                  </a:cubicBezTo>
                  <a:cubicBezTo>
                    <a:pt x="7661" y="12009"/>
                    <a:pt x="7786" y="11854"/>
                    <a:pt x="7956" y="11683"/>
                  </a:cubicBezTo>
                  <a:close/>
                  <a:moveTo>
                    <a:pt x="45244" y="215"/>
                  </a:moveTo>
                  <a:cubicBezTo>
                    <a:pt x="45388" y="215"/>
                    <a:pt x="45539" y="264"/>
                    <a:pt x="45689" y="362"/>
                  </a:cubicBezTo>
                  <a:cubicBezTo>
                    <a:pt x="46061" y="610"/>
                    <a:pt x="46449" y="873"/>
                    <a:pt x="46775" y="1199"/>
                  </a:cubicBezTo>
                  <a:cubicBezTo>
                    <a:pt x="46961" y="1370"/>
                    <a:pt x="47100" y="1649"/>
                    <a:pt x="47147" y="1912"/>
                  </a:cubicBezTo>
                  <a:cubicBezTo>
                    <a:pt x="47256" y="2362"/>
                    <a:pt x="47271" y="2843"/>
                    <a:pt x="47333" y="3308"/>
                  </a:cubicBezTo>
                  <a:cubicBezTo>
                    <a:pt x="47442" y="4006"/>
                    <a:pt x="47147" y="4611"/>
                    <a:pt x="46744" y="5154"/>
                  </a:cubicBezTo>
                  <a:cubicBezTo>
                    <a:pt x="46620" y="5309"/>
                    <a:pt x="46434" y="5417"/>
                    <a:pt x="46232" y="5573"/>
                  </a:cubicBezTo>
                  <a:cubicBezTo>
                    <a:pt x="46185" y="5092"/>
                    <a:pt x="46216" y="4704"/>
                    <a:pt x="46403" y="4332"/>
                  </a:cubicBezTo>
                  <a:cubicBezTo>
                    <a:pt x="46728" y="3696"/>
                    <a:pt x="46666" y="3014"/>
                    <a:pt x="46527" y="2331"/>
                  </a:cubicBezTo>
                  <a:cubicBezTo>
                    <a:pt x="46480" y="2099"/>
                    <a:pt x="46325" y="1866"/>
                    <a:pt x="46139" y="1711"/>
                  </a:cubicBezTo>
                  <a:cubicBezTo>
                    <a:pt x="45963" y="1558"/>
                    <a:pt x="45760" y="1414"/>
                    <a:pt x="45523" y="1414"/>
                  </a:cubicBezTo>
                  <a:cubicBezTo>
                    <a:pt x="45448" y="1414"/>
                    <a:pt x="45369" y="1429"/>
                    <a:pt x="45286" y="1463"/>
                  </a:cubicBezTo>
                  <a:cubicBezTo>
                    <a:pt x="44852" y="1649"/>
                    <a:pt x="44557" y="2300"/>
                    <a:pt x="44635" y="2781"/>
                  </a:cubicBezTo>
                  <a:cubicBezTo>
                    <a:pt x="44666" y="2998"/>
                    <a:pt x="44650" y="3246"/>
                    <a:pt x="44604" y="3479"/>
                  </a:cubicBezTo>
                  <a:cubicBezTo>
                    <a:pt x="44526" y="3882"/>
                    <a:pt x="44557" y="4254"/>
                    <a:pt x="44929" y="4518"/>
                  </a:cubicBezTo>
                  <a:cubicBezTo>
                    <a:pt x="45224" y="4766"/>
                    <a:pt x="45534" y="4999"/>
                    <a:pt x="45829" y="5247"/>
                  </a:cubicBezTo>
                  <a:cubicBezTo>
                    <a:pt x="45906" y="5324"/>
                    <a:pt x="46030" y="5480"/>
                    <a:pt x="46015" y="5511"/>
                  </a:cubicBezTo>
                  <a:cubicBezTo>
                    <a:pt x="45937" y="5650"/>
                    <a:pt x="45798" y="5759"/>
                    <a:pt x="45674" y="5852"/>
                  </a:cubicBezTo>
                  <a:cubicBezTo>
                    <a:pt x="45654" y="5872"/>
                    <a:pt x="45622" y="5877"/>
                    <a:pt x="45587" y="5877"/>
                  </a:cubicBezTo>
                  <a:cubicBezTo>
                    <a:pt x="45540" y="5877"/>
                    <a:pt x="45485" y="5867"/>
                    <a:pt x="45441" y="5867"/>
                  </a:cubicBezTo>
                  <a:cubicBezTo>
                    <a:pt x="45303" y="5855"/>
                    <a:pt x="45155" y="5832"/>
                    <a:pt x="45013" y="5832"/>
                  </a:cubicBezTo>
                  <a:cubicBezTo>
                    <a:pt x="44979" y="5832"/>
                    <a:pt x="44946" y="5833"/>
                    <a:pt x="44914" y="5836"/>
                  </a:cubicBezTo>
                  <a:cubicBezTo>
                    <a:pt x="44588" y="5836"/>
                    <a:pt x="44324" y="5728"/>
                    <a:pt x="44107" y="5495"/>
                  </a:cubicBezTo>
                  <a:cubicBezTo>
                    <a:pt x="44045" y="5433"/>
                    <a:pt x="43968" y="5402"/>
                    <a:pt x="43844" y="5324"/>
                  </a:cubicBezTo>
                  <a:lnTo>
                    <a:pt x="43844" y="5324"/>
                  </a:lnTo>
                  <a:cubicBezTo>
                    <a:pt x="43937" y="5728"/>
                    <a:pt x="44278" y="5805"/>
                    <a:pt x="44510" y="6007"/>
                  </a:cubicBezTo>
                  <a:cubicBezTo>
                    <a:pt x="44417" y="6084"/>
                    <a:pt x="44355" y="6162"/>
                    <a:pt x="44262" y="6224"/>
                  </a:cubicBezTo>
                  <a:cubicBezTo>
                    <a:pt x="43952" y="6441"/>
                    <a:pt x="43595" y="6503"/>
                    <a:pt x="43223" y="6534"/>
                  </a:cubicBezTo>
                  <a:cubicBezTo>
                    <a:pt x="42200" y="6612"/>
                    <a:pt x="41176" y="6674"/>
                    <a:pt x="40152" y="6829"/>
                  </a:cubicBezTo>
                  <a:cubicBezTo>
                    <a:pt x="39521" y="6930"/>
                    <a:pt x="38889" y="7032"/>
                    <a:pt x="38251" y="7032"/>
                  </a:cubicBezTo>
                  <a:cubicBezTo>
                    <a:pt x="38012" y="7032"/>
                    <a:pt x="37772" y="7018"/>
                    <a:pt x="37531" y="6984"/>
                  </a:cubicBezTo>
                  <a:cubicBezTo>
                    <a:pt x="37407" y="6953"/>
                    <a:pt x="37283" y="6968"/>
                    <a:pt x="37159" y="6953"/>
                  </a:cubicBezTo>
                  <a:cubicBezTo>
                    <a:pt x="37088" y="6947"/>
                    <a:pt x="37017" y="6943"/>
                    <a:pt x="36948" y="6943"/>
                  </a:cubicBezTo>
                  <a:cubicBezTo>
                    <a:pt x="36506" y="6943"/>
                    <a:pt x="36108" y="7072"/>
                    <a:pt x="35732" y="7341"/>
                  </a:cubicBezTo>
                  <a:cubicBezTo>
                    <a:pt x="35141" y="7760"/>
                    <a:pt x="34526" y="7939"/>
                    <a:pt x="33884" y="7939"/>
                  </a:cubicBezTo>
                  <a:cubicBezTo>
                    <a:pt x="33483" y="7939"/>
                    <a:pt x="33070" y="7869"/>
                    <a:pt x="32646" y="7744"/>
                  </a:cubicBezTo>
                  <a:cubicBezTo>
                    <a:pt x="32413" y="7673"/>
                    <a:pt x="32159" y="7642"/>
                    <a:pt x="31907" y="7642"/>
                  </a:cubicBezTo>
                  <a:cubicBezTo>
                    <a:pt x="31775" y="7642"/>
                    <a:pt x="31643" y="7650"/>
                    <a:pt x="31514" y="7666"/>
                  </a:cubicBezTo>
                  <a:cubicBezTo>
                    <a:pt x="30149" y="7837"/>
                    <a:pt x="28769" y="8085"/>
                    <a:pt x="27404" y="8256"/>
                  </a:cubicBezTo>
                  <a:cubicBezTo>
                    <a:pt x="26675" y="8349"/>
                    <a:pt x="25931" y="8364"/>
                    <a:pt x="25202" y="8380"/>
                  </a:cubicBezTo>
                  <a:cubicBezTo>
                    <a:pt x="24517" y="8380"/>
                    <a:pt x="23832" y="8326"/>
                    <a:pt x="23147" y="8326"/>
                  </a:cubicBezTo>
                  <a:cubicBezTo>
                    <a:pt x="23010" y="8326"/>
                    <a:pt x="22873" y="8328"/>
                    <a:pt x="22736" y="8333"/>
                  </a:cubicBezTo>
                  <a:cubicBezTo>
                    <a:pt x="22379" y="8349"/>
                    <a:pt x="22007" y="8488"/>
                    <a:pt x="21666" y="8643"/>
                  </a:cubicBezTo>
                  <a:cubicBezTo>
                    <a:pt x="21309" y="8798"/>
                    <a:pt x="20968" y="9031"/>
                    <a:pt x="20627" y="9233"/>
                  </a:cubicBezTo>
                  <a:cubicBezTo>
                    <a:pt x="20131" y="9527"/>
                    <a:pt x="19619" y="9791"/>
                    <a:pt x="19154" y="10132"/>
                  </a:cubicBezTo>
                  <a:cubicBezTo>
                    <a:pt x="18052" y="10954"/>
                    <a:pt x="16967" y="11823"/>
                    <a:pt x="15881" y="12676"/>
                  </a:cubicBezTo>
                  <a:cubicBezTo>
                    <a:pt x="15551" y="12937"/>
                    <a:pt x="15196" y="13099"/>
                    <a:pt x="14803" y="13099"/>
                  </a:cubicBezTo>
                  <a:cubicBezTo>
                    <a:pt x="14661" y="13099"/>
                    <a:pt x="14514" y="13078"/>
                    <a:pt x="14361" y="13032"/>
                  </a:cubicBezTo>
                  <a:cubicBezTo>
                    <a:pt x="13694" y="12846"/>
                    <a:pt x="13012" y="12660"/>
                    <a:pt x="12345" y="12443"/>
                  </a:cubicBezTo>
                  <a:cubicBezTo>
                    <a:pt x="12159" y="12381"/>
                    <a:pt x="11973" y="12241"/>
                    <a:pt x="11818" y="12117"/>
                  </a:cubicBezTo>
                  <a:cubicBezTo>
                    <a:pt x="11244" y="11606"/>
                    <a:pt x="10670" y="11094"/>
                    <a:pt x="10096" y="10582"/>
                  </a:cubicBezTo>
                  <a:cubicBezTo>
                    <a:pt x="9945" y="10441"/>
                    <a:pt x="9770" y="10376"/>
                    <a:pt x="9584" y="10376"/>
                  </a:cubicBezTo>
                  <a:cubicBezTo>
                    <a:pt x="9503" y="10376"/>
                    <a:pt x="9421" y="10388"/>
                    <a:pt x="9336" y="10411"/>
                  </a:cubicBezTo>
                  <a:cubicBezTo>
                    <a:pt x="8778" y="10551"/>
                    <a:pt x="8328" y="10892"/>
                    <a:pt x="7941" y="11295"/>
                  </a:cubicBezTo>
                  <a:cubicBezTo>
                    <a:pt x="7553" y="11714"/>
                    <a:pt x="7150" y="12102"/>
                    <a:pt x="6777" y="12536"/>
                  </a:cubicBezTo>
                  <a:cubicBezTo>
                    <a:pt x="6498" y="12862"/>
                    <a:pt x="6266" y="13218"/>
                    <a:pt x="6033" y="13575"/>
                  </a:cubicBezTo>
                  <a:cubicBezTo>
                    <a:pt x="5878" y="13808"/>
                    <a:pt x="5754" y="14056"/>
                    <a:pt x="5614" y="14289"/>
                  </a:cubicBezTo>
                  <a:cubicBezTo>
                    <a:pt x="5516" y="14452"/>
                    <a:pt x="5387" y="14532"/>
                    <a:pt x="5232" y="14532"/>
                  </a:cubicBezTo>
                  <a:cubicBezTo>
                    <a:pt x="5168" y="14532"/>
                    <a:pt x="5098" y="14518"/>
                    <a:pt x="5025" y="14490"/>
                  </a:cubicBezTo>
                  <a:cubicBezTo>
                    <a:pt x="4792" y="14413"/>
                    <a:pt x="4544" y="14320"/>
                    <a:pt x="4312" y="14273"/>
                  </a:cubicBezTo>
                  <a:cubicBezTo>
                    <a:pt x="3986" y="14195"/>
                    <a:pt x="3738" y="14025"/>
                    <a:pt x="3505" y="13792"/>
                  </a:cubicBezTo>
                  <a:cubicBezTo>
                    <a:pt x="3179" y="13451"/>
                    <a:pt x="2807" y="13172"/>
                    <a:pt x="2342" y="13001"/>
                  </a:cubicBezTo>
                  <a:cubicBezTo>
                    <a:pt x="2264" y="12986"/>
                    <a:pt x="2202" y="12924"/>
                    <a:pt x="2125" y="12877"/>
                  </a:cubicBezTo>
                  <a:cubicBezTo>
                    <a:pt x="2310" y="12758"/>
                    <a:pt x="2503" y="12701"/>
                    <a:pt x="2691" y="12701"/>
                  </a:cubicBezTo>
                  <a:cubicBezTo>
                    <a:pt x="2946" y="12701"/>
                    <a:pt x="3192" y="12805"/>
                    <a:pt x="3397" y="13001"/>
                  </a:cubicBezTo>
                  <a:cubicBezTo>
                    <a:pt x="3629" y="13218"/>
                    <a:pt x="3846" y="13467"/>
                    <a:pt x="4110" y="13653"/>
                  </a:cubicBezTo>
                  <a:cubicBezTo>
                    <a:pt x="4260" y="13758"/>
                    <a:pt x="4419" y="13806"/>
                    <a:pt x="4573" y="13806"/>
                  </a:cubicBezTo>
                  <a:cubicBezTo>
                    <a:pt x="4961" y="13806"/>
                    <a:pt x="5311" y="13499"/>
                    <a:pt x="5366" y="13032"/>
                  </a:cubicBezTo>
                  <a:cubicBezTo>
                    <a:pt x="5397" y="12815"/>
                    <a:pt x="5475" y="12567"/>
                    <a:pt x="5599" y="12365"/>
                  </a:cubicBezTo>
                  <a:cubicBezTo>
                    <a:pt x="5878" y="11900"/>
                    <a:pt x="6204" y="11450"/>
                    <a:pt x="6514" y="11001"/>
                  </a:cubicBezTo>
                  <a:cubicBezTo>
                    <a:pt x="6700" y="10722"/>
                    <a:pt x="6948" y="10535"/>
                    <a:pt x="7289" y="10427"/>
                  </a:cubicBezTo>
                  <a:cubicBezTo>
                    <a:pt x="7941" y="10241"/>
                    <a:pt x="8577" y="10039"/>
                    <a:pt x="9166" y="9651"/>
                  </a:cubicBezTo>
                  <a:cubicBezTo>
                    <a:pt x="9425" y="9467"/>
                    <a:pt x="9691" y="9379"/>
                    <a:pt x="9954" y="9379"/>
                  </a:cubicBezTo>
                  <a:cubicBezTo>
                    <a:pt x="10289" y="9379"/>
                    <a:pt x="10621" y="9522"/>
                    <a:pt x="10934" y="9791"/>
                  </a:cubicBezTo>
                  <a:cubicBezTo>
                    <a:pt x="11709" y="10458"/>
                    <a:pt x="12516" y="11078"/>
                    <a:pt x="13291" y="11730"/>
                  </a:cubicBezTo>
                  <a:cubicBezTo>
                    <a:pt x="13501" y="11901"/>
                    <a:pt x="13706" y="11991"/>
                    <a:pt x="13922" y="11991"/>
                  </a:cubicBezTo>
                  <a:cubicBezTo>
                    <a:pt x="14057" y="11991"/>
                    <a:pt x="14197" y="11956"/>
                    <a:pt x="14346" y="11885"/>
                  </a:cubicBezTo>
                  <a:cubicBezTo>
                    <a:pt x="14811" y="11668"/>
                    <a:pt x="15245" y="11404"/>
                    <a:pt x="15602" y="11016"/>
                  </a:cubicBezTo>
                  <a:cubicBezTo>
                    <a:pt x="15804" y="10768"/>
                    <a:pt x="16052" y="10551"/>
                    <a:pt x="16300" y="10349"/>
                  </a:cubicBezTo>
                  <a:cubicBezTo>
                    <a:pt x="16719" y="10024"/>
                    <a:pt x="17168" y="9729"/>
                    <a:pt x="17417" y="9217"/>
                  </a:cubicBezTo>
                  <a:cubicBezTo>
                    <a:pt x="17463" y="9109"/>
                    <a:pt x="17572" y="9031"/>
                    <a:pt x="17665" y="8938"/>
                  </a:cubicBezTo>
                  <a:cubicBezTo>
                    <a:pt x="18270" y="8287"/>
                    <a:pt x="18952" y="7744"/>
                    <a:pt x="19727" y="7279"/>
                  </a:cubicBezTo>
                  <a:cubicBezTo>
                    <a:pt x="20673" y="6705"/>
                    <a:pt x="21681" y="6364"/>
                    <a:pt x="22767" y="6270"/>
                  </a:cubicBezTo>
                  <a:cubicBezTo>
                    <a:pt x="24333" y="6146"/>
                    <a:pt x="25884" y="6053"/>
                    <a:pt x="27451" y="5945"/>
                  </a:cubicBezTo>
                  <a:cubicBezTo>
                    <a:pt x="29079" y="5836"/>
                    <a:pt x="30708" y="5712"/>
                    <a:pt x="32352" y="5604"/>
                  </a:cubicBezTo>
                  <a:cubicBezTo>
                    <a:pt x="34554" y="5449"/>
                    <a:pt x="36663" y="4828"/>
                    <a:pt x="38819" y="4456"/>
                  </a:cubicBezTo>
                  <a:cubicBezTo>
                    <a:pt x="39579" y="4316"/>
                    <a:pt x="40323" y="4192"/>
                    <a:pt x="41067" y="4084"/>
                  </a:cubicBezTo>
                  <a:cubicBezTo>
                    <a:pt x="41874" y="3975"/>
                    <a:pt x="42680" y="3913"/>
                    <a:pt x="43425" y="3448"/>
                  </a:cubicBezTo>
                  <a:lnTo>
                    <a:pt x="43425" y="3448"/>
                  </a:lnTo>
                  <a:cubicBezTo>
                    <a:pt x="43425" y="3572"/>
                    <a:pt x="43409" y="3665"/>
                    <a:pt x="43425" y="3758"/>
                  </a:cubicBezTo>
                  <a:cubicBezTo>
                    <a:pt x="43456" y="4130"/>
                    <a:pt x="43502" y="4487"/>
                    <a:pt x="43564" y="4859"/>
                  </a:cubicBezTo>
                  <a:cubicBezTo>
                    <a:pt x="43580" y="4906"/>
                    <a:pt x="43688" y="4952"/>
                    <a:pt x="43751" y="5014"/>
                  </a:cubicBezTo>
                  <a:cubicBezTo>
                    <a:pt x="43766" y="4937"/>
                    <a:pt x="43797" y="4844"/>
                    <a:pt x="43797" y="4766"/>
                  </a:cubicBezTo>
                  <a:cubicBezTo>
                    <a:pt x="43766" y="4456"/>
                    <a:pt x="43735" y="4146"/>
                    <a:pt x="43704" y="3836"/>
                  </a:cubicBezTo>
                  <a:cubicBezTo>
                    <a:pt x="43688" y="3494"/>
                    <a:pt x="43657" y="3169"/>
                    <a:pt x="43673" y="2828"/>
                  </a:cubicBezTo>
                  <a:cubicBezTo>
                    <a:pt x="43673" y="2440"/>
                    <a:pt x="43595" y="2006"/>
                    <a:pt x="43751" y="1680"/>
                  </a:cubicBezTo>
                  <a:cubicBezTo>
                    <a:pt x="43968" y="1230"/>
                    <a:pt x="44355" y="858"/>
                    <a:pt x="44697" y="486"/>
                  </a:cubicBezTo>
                  <a:cubicBezTo>
                    <a:pt x="44858" y="306"/>
                    <a:pt x="45045" y="215"/>
                    <a:pt x="45244" y="215"/>
                  </a:cubicBezTo>
                  <a:close/>
                  <a:moveTo>
                    <a:pt x="45243" y="1"/>
                  </a:moveTo>
                  <a:cubicBezTo>
                    <a:pt x="45032" y="1"/>
                    <a:pt x="44829" y="82"/>
                    <a:pt x="44650" y="253"/>
                  </a:cubicBezTo>
                  <a:cubicBezTo>
                    <a:pt x="44231" y="641"/>
                    <a:pt x="43828" y="1075"/>
                    <a:pt x="43487" y="1540"/>
                  </a:cubicBezTo>
                  <a:cubicBezTo>
                    <a:pt x="43239" y="1881"/>
                    <a:pt x="43332" y="2331"/>
                    <a:pt x="43363" y="2734"/>
                  </a:cubicBezTo>
                  <a:cubicBezTo>
                    <a:pt x="43394" y="3184"/>
                    <a:pt x="43285" y="3417"/>
                    <a:pt x="42835" y="3510"/>
                  </a:cubicBezTo>
                  <a:cubicBezTo>
                    <a:pt x="42231" y="3649"/>
                    <a:pt x="41626" y="3758"/>
                    <a:pt x="41021" y="3836"/>
                  </a:cubicBezTo>
                  <a:cubicBezTo>
                    <a:pt x="40277" y="3929"/>
                    <a:pt x="39532" y="4053"/>
                    <a:pt x="38803" y="4270"/>
                  </a:cubicBezTo>
                  <a:cubicBezTo>
                    <a:pt x="38291" y="4440"/>
                    <a:pt x="37733" y="4471"/>
                    <a:pt x="37206" y="4565"/>
                  </a:cubicBezTo>
                  <a:cubicBezTo>
                    <a:pt x="35981" y="4797"/>
                    <a:pt x="34755" y="5092"/>
                    <a:pt x="33499" y="5278"/>
                  </a:cubicBezTo>
                  <a:cubicBezTo>
                    <a:pt x="32538" y="5417"/>
                    <a:pt x="31545" y="5417"/>
                    <a:pt x="30568" y="5495"/>
                  </a:cubicBezTo>
                  <a:cubicBezTo>
                    <a:pt x="28971" y="5619"/>
                    <a:pt x="27358" y="5774"/>
                    <a:pt x="25760" y="5898"/>
                  </a:cubicBezTo>
                  <a:cubicBezTo>
                    <a:pt x="24706" y="5976"/>
                    <a:pt x="23636" y="5945"/>
                    <a:pt x="22581" y="6053"/>
                  </a:cubicBezTo>
                  <a:cubicBezTo>
                    <a:pt x="20658" y="6270"/>
                    <a:pt x="19014" y="7077"/>
                    <a:pt x="17727" y="8535"/>
                  </a:cubicBezTo>
                  <a:cubicBezTo>
                    <a:pt x="17479" y="8829"/>
                    <a:pt x="17277" y="9140"/>
                    <a:pt x="17044" y="9434"/>
                  </a:cubicBezTo>
                  <a:cubicBezTo>
                    <a:pt x="16889" y="9605"/>
                    <a:pt x="16719" y="9760"/>
                    <a:pt x="16548" y="9915"/>
                  </a:cubicBezTo>
                  <a:cubicBezTo>
                    <a:pt x="16145" y="10272"/>
                    <a:pt x="15757" y="10659"/>
                    <a:pt x="15338" y="10985"/>
                  </a:cubicBezTo>
                  <a:cubicBezTo>
                    <a:pt x="14982" y="11264"/>
                    <a:pt x="14578" y="11512"/>
                    <a:pt x="14175" y="11745"/>
                  </a:cubicBezTo>
                  <a:cubicBezTo>
                    <a:pt x="14097" y="11790"/>
                    <a:pt x="14014" y="11811"/>
                    <a:pt x="13931" y="11811"/>
                  </a:cubicBezTo>
                  <a:cubicBezTo>
                    <a:pt x="13816" y="11811"/>
                    <a:pt x="13701" y="11771"/>
                    <a:pt x="13601" y="11699"/>
                  </a:cubicBezTo>
                  <a:cubicBezTo>
                    <a:pt x="13493" y="11621"/>
                    <a:pt x="13400" y="11543"/>
                    <a:pt x="13307" y="11466"/>
                  </a:cubicBezTo>
                  <a:cubicBezTo>
                    <a:pt x="12562" y="10830"/>
                    <a:pt x="11833" y="10194"/>
                    <a:pt x="11073" y="9574"/>
                  </a:cubicBezTo>
                  <a:cubicBezTo>
                    <a:pt x="10697" y="9267"/>
                    <a:pt x="10335" y="9104"/>
                    <a:pt x="9963" y="9104"/>
                  </a:cubicBezTo>
                  <a:cubicBezTo>
                    <a:pt x="9676" y="9104"/>
                    <a:pt x="9383" y="9201"/>
                    <a:pt x="9073" y="9403"/>
                  </a:cubicBezTo>
                  <a:cubicBezTo>
                    <a:pt x="8483" y="9806"/>
                    <a:pt x="7863" y="10008"/>
                    <a:pt x="7196" y="10194"/>
                  </a:cubicBezTo>
                  <a:cubicBezTo>
                    <a:pt x="6824" y="10287"/>
                    <a:pt x="6529" y="10489"/>
                    <a:pt x="6312" y="10815"/>
                  </a:cubicBezTo>
                  <a:cubicBezTo>
                    <a:pt x="6237" y="10927"/>
                    <a:pt x="6153" y="10979"/>
                    <a:pt x="6042" y="10979"/>
                  </a:cubicBezTo>
                  <a:cubicBezTo>
                    <a:pt x="6015" y="10979"/>
                    <a:pt x="5986" y="10976"/>
                    <a:pt x="5956" y="10970"/>
                  </a:cubicBezTo>
                  <a:cubicBezTo>
                    <a:pt x="5816" y="10939"/>
                    <a:pt x="5661" y="10954"/>
                    <a:pt x="5506" y="10939"/>
                  </a:cubicBezTo>
                  <a:cubicBezTo>
                    <a:pt x="5165" y="10923"/>
                    <a:pt x="4885" y="10815"/>
                    <a:pt x="4637" y="10551"/>
                  </a:cubicBezTo>
                  <a:cubicBezTo>
                    <a:pt x="4405" y="10318"/>
                    <a:pt x="4125" y="10101"/>
                    <a:pt x="3846" y="9946"/>
                  </a:cubicBezTo>
                  <a:cubicBezTo>
                    <a:pt x="3677" y="9843"/>
                    <a:pt x="3501" y="9792"/>
                    <a:pt x="3323" y="9792"/>
                  </a:cubicBezTo>
                  <a:cubicBezTo>
                    <a:pt x="3125" y="9792"/>
                    <a:pt x="2925" y="9855"/>
                    <a:pt x="2730" y="9977"/>
                  </a:cubicBezTo>
                  <a:cubicBezTo>
                    <a:pt x="2668" y="10008"/>
                    <a:pt x="2606" y="10039"/>
                    <a:pt x="2559" y="10086"/>
                  </a:cubicBezTo>
                  <a:cubicBezTo>
                    <a:pt x="2031" y="10478"/>
                    <a:pt x="1458" y="10753"/>
                    <a:pt x="784" y="10753"/>
                  </a:cubicBezTo>
                  <a:cubicBezTo>
                    <a:pt x="766" y="10753"/>
                    <a:pt x="748" y="10753"/>
                    <a:pt x="729" y="10753"/>
                  </a:cubicBezTo>
                  <a:cubicBezTo>
                    <a:pt x="527" y="10753"/>
                    <a:pt x="310" y="10892"/>
                    <a:pt x="124" y="10985"/>
                  </a:cubicBezTo>
                  <a:cubicBezTo>
                    <a:pt x="62" y="11001"/>
                    <a:pt x="0" y="11094"/>
                    <a:pt x="0" y="11140"/>
                  </a:cubicBezTo>
                  <a:cubicBezTo>
                    <a:pt x="16" y="11187"/>
                    <a:pt x="109" y="11249"/>
                    <a:pt x="155" y="11249"/>
                  </a:cubicBezTo>
                  <a:cubicBezTo>
                    <a:pt x="683" y="11295"/>
                    <a:pt x="1194" y="11357"/>
                    <a:pt x="1722" y="11357"/>
                  </a:cubicBezTo>
                  <a:cubicBezTo>
                    <a:pt x="1923" y="11342"/>
                    <a:pt x="2109" y="11171"/>
                    <a:pt x="2311" y="11094"/>
                  </a:cubicBezTo>
                  <a:cubicBezTo>
                    <a:pt x="2575" y="10970"/>
                    <a:pt x="2823" y="10830"/>
                    <a:pt x="3086" y="10768"/>
                  </a:cubicBezTo>
                  <a:cubicBezTo>
                    <a:pt x="3153" y="10750"/>
                    <a:pt x="3219" y="10741"/>
                    <a:pt x="3284" y="10741"/>
                  </a:cubicBezTo>
                  <a:cubicBezTo>
                    <a:pt x="3495" y="10741"/>
                    <a:pt x="3696" y="10831"/>
                    <a:pt x="3862" y="10985"/>
                  </a:cubicBezTo>
                  <a:cubicBezTo>
                    <a:pt x="4125" y="11249"/>
                    <a:pt x="4436" y="11373"/>
                    <a:pt x="4808" y="11450"/>
                  </a:cubicBezTo>
                  <a:cubicBezTo>
                    <a:pt x="5087" y="11497"/>
                    <a:pt x="5366" y="11637"/>
                    <a:pt x="5692" y="11745"/>
                  </a:cubicBezTo>
                  <a:cubicBezTo>
                    <a:pt x="5335" y="12195"/>
                    <a:pt x="5149" y="12629"/>
                    <a:pt x="5134" y="13172"/>
                  </a:cubicBezTo>
                  <a:cubicBezTo>
                    <a:pt x="5123" y="13423"/>
                    <a:pt x="4858" y="13597"/>
                    <a:pt x="4589" y="13597"/>
                  </a:cubicBezTo>
                  <a:cubicBezTo>
                    <a:pt x="4476" y="13597"/>
                    <a:pt x="4361" y="13566"/>
                    <a:pt x="4265" y="13498"/>
                  </a:cubicBezTo>
                  <a:cubicBezTo>
                    <a:pt x="4017" y="13327"/>
                    <a:pt x="3815" y="13110"/>
                    <a:pt x="3598" y="12908"/>
                  </a:cubicBezTo>
                  <a:cubicBezTo>
                    <a:pt x="3322" y="12632"/>
                    <a:pt x="3020" y="12494"/>
                    <a:pt x="2694" y="12494"/>
                  </a:cubicBezTo>
                  <a:cubicBezTo>
                    <a:pt x="2507" y="12494"/>
                    <a:pt x="2312" y="12539"/>
                    <a:pt x="2109" y="12629"/>
                  </a:cubicBezTo>
                  <a:cubicBezTo>
                    <a:pt x="1861" y="12738"/>
                    <a:pt x="1815" y="12908"/>
                    <a:pt x="2063" y="13048"/>
                  </a:cubicBezTo>
                  <a:cubicBezTo>
                    <a:pt x="2683" y="13374"/>
                    <a:pt x="3179" y="13870"/>
                    <a:pt x="3738" y="14289"/>
                  </a:cubicBezTo>
                  <a:cubicBezTo>
                    <a:pt x="4110" y="14568"/>
                    <a:pt x="4653" y="14661"/>
                    <a:pt x="5134" y="14816"/>
                  </a:cubicBezTo>
                  <a:cubicBezTo>
                    <a:pt x="5175" y="14827"/>
                    <a:pt x="5215" y="14832"/>
                    <a:pt x="5255" y="14832"/>
                  </a:cubicBezTo>
                  <a:cubicBezTo>
                    <a:pt x="5440" y="14832"/>
                    <a:pt x="5605" y="14721"/>
                    <a:pt x="5707" y="14568"/>
                  </a:cubicBezTo>
                  <a:cubicBezTo>
                    <a:pt x="5909" y="14273"/>
                    <a:pt x="6095" y="13963"/>
                    <a:pt x="6235" y="13637"/>
                  </a:cubicBezTo>
                  <a:cubicBezTo>
                    <a:pt x="6467" y="13156"/>
                    <a:pt x="6809" y="12769"/>
                    <a:pt x="7212" y="12443"/>
                  </a:cubicBezTo>
                  <a:cubicBezTo>
                    <a:pt x="7252" y="12413"/>
                    <a:pt x="7324" y="12396"/>
                    <a:pt x="7387" y="12396"/>
                  </a:cubicBezTo>
                  <a:cubicBezTo>
                    <a:pt x="7422" y="12396"/>
                    <a:pt x="7453" y="12401"/>
                    <a:pt x="7475" y="12412"/>
                  </a:cubicBezTo>
                  <a:cubicBezTo>
                    <a:pt x="7630" y="12474"/>
                    <a:pt x="7786" y="12552"/>
                    <a:pt x="7910" y="12660"/>
                  </a:cubicBezTo>
                  <a:cubicBezTo>
                    <a:pt x="8127" y="12893"/>
                    <a:pt x="8390" y="12986"/>
                    <a:pt x="8701" y="13048"/>
                  </a:cubicBezTo>
                  <a:cubicBezTo>
                    <a:pt x="9569" y="13265"/>
                    <a:pt x="10438" y="13513"/>
                    <a:pt x="11306" y="13761"/>
                  </a:cubicBezTo>
                  <a:cubicBezTo>
                    <a:pt x="11546" y="13836"/>
                    <a:pt x="11786" y="13889"/>
                    <a:pt x="12022" y="13889"/>
                  </a:cubicBezTo>
                  <a:cubicBezTo>
                    <a:pt x="12275" y="13889"/>
                    <a:pt x="12523" y="13828"/>
                    <a:pt x="12764" y="13668"/>
                  </a:cubicBezTo>
                  <a:cubicBezTo>
                    <a:pt x="12903" y="13575"/>
                    <a:pt x="13028" y="13467"/>
                    <a:pt x="13152" y="13342"/>
                  </a:cubicBezTo>
                  <a:cubicBezTo>
                    <a:pt x="13294" y="13200"/>
                    <a:pt x="13437" y="13104"/>
                    <a:pt x="13613" y="13104"/>
                  </a:cubicBezTo>
                  <a:cubicBezTo>
                    <a:pt x="13685" y="13104"/>
                    <a:pt x="13763" y="13120"/>
                    <a:pt x="13850" y="13156"/>
                  </a:cubicBezTo>
                  <a:cubicBezTo>
                    <a:pt x="13989" y="13203"/>
                    <a:pt x="14129" y="13218"/>
                    <a:pt x="14268" y="13265"/>
                  </a:cubicBezTo>
                  <a:cubicBezTo>
                    <a:pt x="14473" y="13333"/>
                    <a:pt x="14669" y="13365"/>
                    <a:pt x="14857" y="13365"/>
                  </a:cubicBezTo>
                  <a:cubicBezTo>
                    <a:pt x="15310" y="13365"/>
                    <a:pt x="15719" y="13179"/>
                    <a:pt x="16114" y="12862"/>
                  </a:cubicBezTo>
                  <a:cubicBezTo>
                    <a:pt x="16688" y="12427"/>
                    <a:pt x="17277" y="12024"/>
                    <a:pt x="17851" y="11590"/>
                  </a:cubicBezTo>
                  <a:cubicBezTo>
                    <a:pt x="18207" y="11311"/>
                    <a:pt x="18549" y="11016"/>
                    <a:pt x="18874" y="10722"/>
                  </a:cubicBezTo>
                  <a:cubicBezTo>
                    <a:pt x="19557" y="10132"/>
                    <a:pt x="20270" y="9605"/>
                    <a:pt x="21139" y="9357"/>
                  </a:cubicBezTo>
                  <a:cubicBezTo>
                    <a:pt x="21573" y="9248"/>
                    <a:pt x="22038" y="9202"/>
                    <a:pt x="22488" y="9186"/>
                  </a:cubicBezTo>
                  <a:cubicBezTo>
                    <a:pt x="22651" y="9177"/>
                    <a:pt x="22815" y="9173"/>
                    <a:pt x="22978" y="9173"/>
                  </a:cubicBezTo>
                  <a:cubicBezTo>
                    <a:pt x="23341" y="9173"/>
                    <a:pt x="23701" y="9191"/>
                    <a:pt x="24054" y="9202"/>
                  </a:cubicBezTo>
                  <a:cubicBezTo>
                    <a:pt x="24287" y="9217"/>
                    <a:pt x="24520" y="9202"/>
                    <a:pt x="24752" y="9248"/>
                  </a:cubicBezTo>
                  <a:cubicBezTo>
                    <a:pt x="25072" y="9318"/>
                    <a:pt x="25391" y="9349"/>
                    <a:pt x="25709" y="9349"/>
                  </a:cubicBezTo>
                  <a:cubicBezTo>
                    <a:pt x="26379" y="9349"/>
                    <a:pt x="27042" y="9210"/>
                    <a:pt x="27683" y="9000"/>
                  </a:cubicBezTo>
                  <a:cubicBezTo>
                    <a:pt x="28736" y="8649"/>
                    <a:pt x="29813" y="8570"/>
                    <a:pt x="30896" y="8570"/>
                  </a:cubicBezTo>
                  <a:cubicBezTo>
                    <a:pt x="31344" y="8570"/>
                    <a:pt x="31793" y="8583"/>
                    <a:pt x="32243" y="8597"/>
                  </a:cubicBezTo>
                  <a:cubicBezTo>
                    <a:pt x="32491" y="8597"/>
                    <a:pt x="32755" y="8736"/>
                    <a:pt x="32987" y="8860"/>
                  </a:cubicBezTo>
                  <a:cubicBezTo>
                    <a:pt x="33501" y="9130"/>
                    <a:pt x="33996" y="9447"/>
                    <a:pt x="34586" y="9447"/>
                  </a:cubicBezTo>
                  <a:cubicBezTo>
                    <a:pt x="34743" y="9447"/>
                    <a:pt x="34908" y="9425"/>
                    <a:pt x="35081" y="9372"/>
                  </a:cubicBezTo>
                  <a:cubicBezTo>
                    <a:pt x="35314" y="9310"/>
                    <a:pt x="35577" y="9326"/>
                    <a:pt x="35810" y="9248"/>
                  </a:cubicBezTo>
                  <a:cubicBezTo>
                    <a:pt x="36074" y="9171"/>
                    <a:pt x="36353" y="9078"/>
                    <a:pt x="36554" y="8891"/>
                  </a:cubicBezTo>
                  <a:cubicBezTo>
                    <a:pt x="37035" y="8473"/>
                    <a:pt x="37563" y="8194"/>
                    <a:pt x="38198" y="8101"/>
                  </a:cubicBezTo>
                  <a:cubicBezTo>
                    <a:pt x="39672" y="7868"/>
                    <a:pt x="41114" y="7542"/>
                    <a:pt x="42618" y="7527"/>
                  </a:cubicBezTo>
                  <a:cubicBezTo>
                    <a:pt x="42882" y="7527"/>
                    <a:pt x="43146" y="7558"/>
                    <a:pt x="43409" y="7589"/>
                  </a:cubicBezTo>
                  <a:cubicBezTo>
                    <a:pt x="43506" y="7601"/>
                    <a:pt x="43600" y="7607"/>
                    <a:pt x="43692" y="7607"/>
                  </a:cubicBezTo>
                  <a:cubicBezTo>
                    <a:pt x="44192" y="7607"/>
                    <a:pt x="44629" y="7428"/>
                    <a:pt x="45022" y="7061"/>
                  </a:cubicBezTo>
                  <a:cubicBezTo>
                    <a:pt x="45239" y="6860"/>
                    <a:pt x="45425" y="6627"/>
                    <a:pt x="45643" y="6426"/>
                  </a:cubicBezTo>
                  <a:cubicBezTo>
                    <a:pt x="45922" y="6162"/>
                    <a:pt x="46201" y="5929"/>
                    <a:pt x="46496" y="5697"/>
                  </a:cubicBezTo>
                  <a:cubicBezTo>
                    <a:pt x="47256" y="5138"/>
                    <a:pt x="47643" y="4394"/>
                    <a:pt x="47628" y="3463"/>
                  </a:cubicBezTo>
                  <a:cubicBezTo>
                    <a:pt x="47612" y="2967"/>
                    <a:pt x="47550" y="2486"/>
                    <a:pt x="47488" y="2006"/>
                  </a:cubicBezTo>
                  <a:cubicBezTo>
                    <a:pt x="47442" y="1602"/>
                    <a:pt x="47287" y="1230"/>
                    <a:pt x="46961" y="982"/>
                  </a:cubicBezTo>
                  <a:cubicBezTo>
                    <a:pt x="46589" y="687"/>
                    <a:pt x="46170" y="424"/>
                    <a:pt x="45767" y="160"/>
                  </a:cubicBezTo>
                  <a:cubicBezTo>
                    <a:pt x="45592" y="55"/>
                    <a:pt x="45415" y="1"/>
                    <a:pt x="45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1" name="Google Shape;811;p8"/>
            <p:cNvSpPr/>
            <p:nvPr/>
          </p:nvSpPr>
          <p:spPr>
            <a:xfrm>
              <a:off x="3613225" y="1320400"/>
              <a:ext cx="314850" cy="81600"/>
            </a:xfrm>
            <a:custGeom>
              <a:avLst/>
              <a:gdLst/>
              <a:ahLst/>
              <a:cxnLst/>
              <a:rect l="l" t="t" r="r" b="b"/>
              <a:pathLst>
                <a:path w="12594" h="3264" extrusionOk="0">
                  <a:moveTo>
                    <a:pt x="12372" y="0"/>
                  </a:moveTo>
                  <a:cubicBezTo>
                    <a:pt x="12338" y="0"/>
                    <a:pt x="12304" y="2"/>
                    <a:pt x="12268" y="7"/>
                  </a:cubicBezTo>
                  <a:cubicBezTo>
                    <a:pt x="11322" y="116"/>
                    <a:pt x="10376" y="271"/>
                    <a:pt x="9414" y="333"/>
                  </a:cubicBezTo>
                  <a:cubicBezTo>
                    <a:pt x="9067" y="349"/>
                    <a:pt x="8720" y="354"/>
                    <a:pt x="8373" y="354"/>
                  </a:cubicBezTo>
                  <a:cubicBezTo>
                    <a:pt x="7893" y="354"/>
                    <a:pt x="7412" y="345"/>
                    <a:pt x="6928" y="345"/>
                  </a:cubicBezTo>
                  <a:cubicBezTo>
                    <a:pt x="6775" y="345"/>
                    <a:pt x="6621" y="346"/>
                    <a:pt x="6467" y="348"/>
                  </a:cubicBezTo>
                  <a:cubicBezTo>
                    <a:pt x="6314" y="348"/>
                    <a:pt x="6160" y="347"/>
                    <a:pt x="6005" y="347"/>
                  </a:cubicBezTo>
                  <a:cubicBezTo>
                    <a:pt x="5272" y="347"/>
                    <a:pt x="4533" y="368"/>
                    <a:pt x="3815" y="612"/>
                  </a:cubicBezTo>
                  <a:cubicBezTo>
                    <a:pt x="3009" y="891"/>
                    <a:pt x="2203" y="1248"/>
                    <a:pt x="1567" y="1822"/>
                  </a:cubicBezTo>
                  <a:cubicBezTo>
                    <a:pt x="1163" y="2178"/>
                    <a:pt x="776" y="2519"/>
                    <a:pt x="326" y="2799"/>
                  </a:cubicBezTo>
                  <a:cubicBezTo>
                    <a:pt x="202" y="2892"/>
                    <a:pt x="109" y="3047"/>
                    <a:pt x="0" y="3171"/>
                  </a:cubicBezTo>
                  <a:cubicBezTo>
                    <a:pt x="16" y="3202"/>
                    <a:pt x="47" y="3233"/>
                    <a:pt x="78" y="3264"/>
                  </a:cubicBezTo>
                  <a:cubicBezTo>
                    <a:pt x="140" y="3217"/>
                    <a:pt x="217" y="3171"/>
                    <a:pt x="279" y="3124"/>
                  </a:cubicBezTo>
                  <a:cubicBezTo>
                    <a:pt x="776" y="2721"/>
                    <a:pt x="1256" y="2287"/>
                    <a:pt x="1768" y="1899"/>
                  </a:cubicBezTo>
                  <a:cubicBezTo>
                    <a:pt x="3015" y="968"/>
                    <a:pt x="4408" y="502"/>
                    <a:pt x="5974" y="502"/>
                  </a:cubicBezTo>
                  <a:cubicBezTo>
                    <a:pt x="6025" y="502"/>
                    <a:pt x="6075" y="502"/>
                    <a:pt x="6126" y="503"/>
                  </a:cubicBezTo>
                  <a:cubicBezTo>
                    <a:pt x="6621" y="516"/>
                    <a:pt x="7116" y="524"/>
                    <a:pt x="7610" y="524"/>
                  </a:cubicBezTo>
                  <a:cubicBezTo>
                    <a:pt x="8310" y="524"/>
                    <a:pt x="9009" y="509"/>
                    <a:pt x="9709" y="472"/>
                  </a:cubicBezTo>
                  <a:cubicBezTo>
                    <a:pt x="10608" y="426"/>
                    <a:pt x="11508" y="271"/>
                    <a:pt x="12423" y="162"/>
                  </a:cubicBezTo>
                  <a:cubicBezTo>
                    <a:pt x="12469" y="147"/>
                    <a:pt x="12531" y="116"/>
                    <a:pt x="12593" y="85"/>
                  </a:cubicBezTo>
                  <a:cubicBezTo>
                    <a:pt x="12593" y="69"/>
                    <a:pt x="12578" y="38"/>
                    <a:pt x="12578" y="7"/>
                  </a:cubicBezTo>
                  <a:cubicBezTo>
                    <a:pt x="12506" y="7"/>
                    <a:pt x="12440" y="0"/>
                    <a:pt x="123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2" name="Google Shape;812;p8"/>
            <p:cNvSpPr/>
            <p:nvPr/>
          </p:nvSpPr>
          <p:spPr>
            <a:xfrm>
              <a:off x="3945100" y="1278700"/>
              <a:ext cx="278800" cy="43450"/>
            </a:xfrm>
            <a:custGeom>
              <a:avLst/>
              <a:gdLst/>
              <a:ahLst/>
              <a:cxnLst/>
              <a:rect l="l" t="t" r="r" b="b"/>
              <a:pathLst>
                <a:path w="11152" h="1738" extrusionOk="0">
                  <a:moveTo>
                    <a:pt x="11152" y="0"/>
                  </a:moveTo>
                  <a:cubicBezTo>
                    <a:pt x="11105" y="0"/>
                    <a:pt x="11059" y="0"/>
                    <a:pt x="11012" y="16"/>
                  </a:cubicBezTo>
                  <a:cubicBezTo>
                    <a:pt x="10175" y="388"/>
                    <a:pt x="9291" y="512"/>
                    <a:pt x="8391" y="558"/>
                  </a:cubicBezTo>
                  <a:cubicBezTo>
                    <a:pt x="7150" y="636"/>
                    <a:pt x="5925" y="745"/>
                    <a:pt x="4716" y="884"/>
                  </a:cubicBezTo>
                  <a:cubicBezTo>
                    <a:pt x="4421" y="915"/>
                    <a:pt x="4111" y="1055"/>
                    <a:pt x="3847" y="1210"/>
                  </a:cubicBezTo>
                  <a:cubicBezTo>
                    <a:pt x="3545" y="1387"/>
                    <a:pt x="3229" y="1466"/>
                    <a:pt x="2904" y="1466"/>
                  </a:cubicBezTo>
                  <a:cubicBezTo>
                    <a:pt x="2745" y="1466"/>
                    <a:pt x="2583" y="1447"/>
                    <a:pt x="2420" y="1411"/>
                  </a:cubicBezTo>
                  <a:cubicBezTo>
                    <a:pt x="2197" y="1363"/>
                    <a:pt x="1976" y="1343"/>
                    <a:pt x="1757" y="1343"/>
                  </a:cubicBezTo>
                  <a:cubicBezTo>
                    <a:pt x="1200" y="1343"/>
                    <a:pt x="655" y="1471"/>
                    <a:pt x="109" y="1582"/>
                  </a:cubicBezTo>
                  <a:cubicBezTo>
                    <a:pt x="63" y="1582"/>
                    <a:pt x="32" y="1629"/>
                    <a:pt x="1" y="1644"/>
                  </a:cubicBezTo>
                  <a:cubicBezTo>
                    <a:pt x="16" y="1675"/>
                    <a:pt x="16" y="1706"/>
                    <a:pt x="32" y="1737"/>
                  </a:cubicBezTo>
                  <a:cubicBezTo>
                    <a:pt x="187" y="1722"/>
                    <a:pt x="342" y="1722"/>
                    <a:pt x="497" y="1691"/>
                  </a:cubicBezTo>
                  <a:cubicBezTo>
                    <a:pt x="927" y="1605"/>
                    <a:pt x="1351" y="1536"/>
                    <a:pt x="1776" y="1536"/>
                  </a:cubicBezTo>
                  <a:cubicBezTo>
                    <a:pt x="2041" y="1536"/>
                    <a:pt x="2307" y="1563"/>
                    <a:pt x="2575" y="1629"/>
                  </a:cubicBezTo>
                  <a:cubicBezTo>
                    <a:pt x="2722" y="1665"/>
                    <a:pt x="2865" y="1683"/>
                    <a:pt x="3006" y="1683"/>
                  </a:cubicBezTo>
                  <a:cubicBezTo>
                    <a:pt x="3342" y="1683"/>
                    <a:pt x="3660" y="1582"/>
                    <a:pt x="3956" y="1396"/>
                  </a:cubicBezTo>
                  <a:cubicBezTo>
                    <a:pt x="4622" y="977"/>
                    <a:pt x="5398" y="977"/>
                    <a:pt x="6142" y="900"/>
                  </a:cubicBezTo>
                  <a:cubicBezTo>
                    <a:pt x="7150" y="791"/>
                    <a:pt x="8174" y="760"/>
                    <a:pt x="9182" y="620"/>
                  </a:cubicBezTo>
                  <a:cubicBezTo>
                    <a:pt x="9771" y="543"/>
                    <a:pt x="10361" y="326"/>
                    <a:pt x="10950" y="171"/>
                  </a:cubicBezTo>
                  <a:cubicBezTo>
                    <a:pt x="11028" y="155"/>
                    <a:pt x="11090" y="93"/>
                    <a:pt x="111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3" name="Google Shape;813;p8"/>
            <p:cNvSpPr/>
            <p:nvPr/>
          </p:nvSpPr>
          <p:spPr>
            <a:xfrm>
              <a:off x="3424775" y="1389975"/>
              <a:ext cx="124100" cy="61675"/>
            </a:xfrm>
            <a:custGeom>
              <a:avLst/>
              <a:gdLst/>
              <a:ahLst/>
              <a:cxnLst/>
              <a:rect l="l" t="t" r="r" b="b"/>
              <a:pathLst>
                <a:path w="4964" h="2467" extrusionOk="0">
                  <a:moveTo>
                    <a:pt x="48" y="0"/>
                  </a:moveTo>
                  <a:cubicBezTo>
                    <a:pt x="32" y="16"/>
                    <a:pt x="17" y="31"/>
                    <a:pt x="1" y="47"/>
                  </a:cubicBezTo>
                  <a:cubicBezTo>
                    <a:pt x="17" y="78"/>
                    <a:pt x="17" y="124"/>
                    <a:pt x="32" y="140"/>
                  </a:cubicBezTo>
                  <a:cubicBezTo>
                    <a:pt x="528" y="589"/>
                    <a:pt x="978" y="1117"/>
                    <a:pt x="1536" y="1489"/>
                  </a:cubicBezTo>
                  <a:cubicBezTo>
                    <a:pt x="2234" y="1954"/>
                    <a:pt x="2979" y="2419"/>
                    <a:pt x="3878" y="2466"/>
                  </a:cubicBezTo>
                  <a:cubicBezTo>
                    <a:pt x="3887" y="2466"/>
                    <a:pt x="3896" y="2467"/>
                    <a:pt x="3906" y="2467"/>
                  </a:cubicBezTo>
                  <a:cubicBezTo>
                    <a:pt x="4264" y="2467"/>
                    <a:pt x="4828" y="2178"/>
                    <a:pt x="4964" y="1830"/>
                  </a:cubicBezTo>
                  <a:lnTo>
                    <a:pt x="4964" y="1830"/>
                  </a:lnTo>
                  <a:cubicBezTo>
                    <a:pt x="4871" y="1877"/>
                    <a:pt x="4762" y="1908"/>
                    <a:pt x="4669" y="1985"/>
                  </a:cubicBezTo>
                  <a:cubicBezTo>
                    <a:pt x="4391" y="2203"/>
                    <a:pt x="4105" y="2294"/>
                    <a:pt x="3816" y="2294"/>
                  </a:cubicBezTo>
                  <a:cubicBezTo>
                    <a:pt x="3509" y="2294"/>
                    <a:pt x="3197" y="2192"/>
                    <a:pt x="2886" y="2032"/>
                  </a:cubicBezTo>
                  <a:cubicBezTo>
                    <a:pt x="1971" y="1567"/>
                    <a:pt x="1102" y="1055"/>
                    <a:pt x="420" y="279"/>
                  </a:cubicBezTo>
                  <a:cubicBezTo>
                    <a:pt x="327" y="155"/>
                    <a:pt x="172" y="93"/>
                    <a:pt x="4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4" name="Google Shape;814;p8"/>
            <p:cNvSpPr/>
            <p:nvPr/>
          </p:nvSpPr>
          <p:spPr>
            <a:xfrm>
              <a:off x="3904400" y="1360750"/>
              <a:ext cx="93075" cy="129750"/>
            </a:xfrm>
            <a:custGeom>
              <a:avLst/>
              <a:gdLst/>
              <a:ahLst/>
              <a:cxnLst/>
              <a:rect l="l" t="t" r="r" b="b"/>
              <a:pathLst>
                <a:path w="3723" h="5190" extrusionOk="0">
                  <a:moveTo>
                    <a:pt x="326" y="4120"/>
                  </a:moveTo>
                  <a:cubicBezTo>
                    <a:pt x="330" y="4120"/>
                    <a:pt x="334" y="4124"/>
                    <a:pt x="342" y="4131"/>
                  </a:cubicBezTo>
                  <a:cubicBezTo>
                    <a:pt x="342" y="4131"/>
                    <a:pt x="357" y="4131"/>
                    <a:pt x="357" y="4147"/>
                  </a:cubicBezTo>
                  <a:lnTo>
                    <a:pt x="326" y="4736"/>
                  </a:lnTo>
                  <a:cubicBezTo>
                    <a:pt x="326" y="4736"/>
                    <a:pt x="311" y="4752"/>
                    <a:pt x="311" y="4752"/>
                  </a:cubicBezTo>
                  <a:lnTo>
                    <a:pt x="280" y="4752"/>
                  </a:lnTo>
                  <a:cubicBezTo>
                    <a:pt x="202" y="4659"/>
                    <a:pt x="155" y="4550"/>
                    <a:pt x="171" y="4426"/>
                  </a:cubicBezTo>
                  <a:cubicBezTo>
                    <a:pt x="171" y="4302"/>
                    <a:pt x="218" y="4193"/>
                    <a:pt x="311" y="4131"/>
                  </a:cubicBezTo>
                  <a:cubicBezTo>
                    <a:pt x="318" y="4124"/>
                    <a:pt x="322" y="4120"/>
                    <a:pt x="326" y="4120"/>
                  </a:cubicBezTo>
                  <a:close/>
                  <a:moveTo>
                    <a:pt x="1713" y="1"/>
                  </a:moveTo>
                  <a:cubicBezTo>
                    <a:pt x="1488" y="1"/>
                    <a:pt x="1295" y="111"/>
                    <a:pt x="1102" y="332"/>
                  </a:cubicBezTo>
                  <a:cubicBezTo>
                    <a:pt x="636" y="874"/>
                    <a:pt x="512" y="1526"/>
                    <a:pt x="404" y="2146"/>
                  </a:cubicBezTo>
                  <a:cubicBezTo>
                    <a:pt x="311" y="2798"/>
                    <a:pt x="202" y="3449"/>
                    <a:pt x="47" y="4209"/>
                  </a:cubicBezTo>
                  <a:cubicBezTo>
                    <a:pt x="0" y="4488"/>
                    <a:pt x="0" y="4752"/>
                    <a:pt x="78" y="4984"/>
                  </a:cubicBezTo>
                  <a:cubicBezTo>
                    <a:pt x="109" y="5108"/>
                    <a:pt x="171" y="5170"/>
                    <a:pt x="295" y="5170"/>
                  </a:cubicBezTo>
                  <a:cubicBezTo>
                    <a:pt x="420" y="5183"/>
                    <a:pt x="539" y="5190"/>
                    <a:pt x="653" y="5190"/>
                  </a:cubicBezTo>
                  <a:cubicBezTo>
                    <a:pt x="1226" y="5190"/>
                    <a:pt x="1654" y="5024"/>
                    <a:pt x="2017" y="4674"/>
                  </a:cubicBezTo>
                  <a:cubicBezTo>
                    <a:pt x="2172" y="4519"/>
                    <a:pt x="2342" y="4379"/>
                    <a:pt x="2513" y="4240"/>
                  </a:cubicBezTo>
                  <a:cubicBezTo>
                    <a:pt x="2652" y="4116"/>
                    <a:pt x="2792" y="3992"/>
                    <a:pt x="2932" y="3868"/>
                  </a:cubicBezTo>
                  <a:cubicBezTo>
                    <a:pt x="3288" y="3526"/>
                    <a:pt x="3536" y="3170"/>
                    <a:pt x="3676" y="2751"/>
                  </a:cubicBezTo>
                  <a:cubicBezTo>
                    <a:pt x="3692" y="2704"/>
                    <a:pt x="3692" y="2673"/>
                    <a:pt x="3707" y="2627"/>
                  </a:cubicBezTo>
                  <a:lnTo>
                    <a:pt x="3707" y="2596"/>
                  </a:lnTo>
                  <a:cubicBezTo>
                    <a:pt x="3723" y="2518"/>
                    <a:pt x="3723" y="2472"/>
                    <a:pt x="3692" y="2441"/>
                  </a:cubicBezTo>
                  <a:cubicBezTo>
                    <a:pt x="3676" y="2410"/>
                    <a:pt x="3629" y="2394"/>
                    <a:pt x="3567" y="2394"/>
                  </a:cubicBezTo>
                  <a:cubicBezTo>
                    <a:pt x="3257" y="2363"/>
                    <a:pt x="3071" y="2193"/>
                    <a:pt x="2978" y="1852"/>
                  </a:cubicBezTo>
                  <a:cubicBezTo>
                    <a:pt x="2932" y="1696"/>
                    <a:pt x="2854" y="1541"/>
                    <a:pt x="2776" y="1417"/>
                  </a:cubicBezTo>
                  <a:cubicBezTo>
                    <a:pt x="2575" y="1123"/>
                    <a:pt x="2482" y="828"/>
                    <a:pt x="2466" y="502"/>
                  </a:cubicBezTo>
                  <a:cubicBezTo>
                    <a:pt x="2466" y="409"/>
                    <a:pt x="2435" y="378"/>
                    <a:pt x="2342" y="378"/>
                  </a:cubicBezTo>
                  <a:cubicBezTo>
                    <a:pt x="2280" y="363"/>
                    <a:pt x="2218" y="363"/>
                    <a:pt x="2156" y="363"/>
                  </a:cubicBezTo>
                  <a:cubicBezTo>
                    <a:pt x="1706" y="363"/>
                    <a:pt x="1474" y="502"/>
                    <a:pt x="1226" y="890"/>
                  </a:cubicBezTo>
                  <a:cubicBezTo>
                    <a:pt x="931" y="1355"/>
                    <a:pt x="791" y="1883"/>
                    <a:pt x="760" y="2565"/>
                  </a:cubicBezTo>
                  <a:cubicBezTo>
                    <a:pt x="745" y="2596"/>
                    <a:pt x="745" y="2642"/>
                    <a:pt x="745" y="2689"/>
                  </a:cubicBezTo>
                  <a:cubicBezTo>
                    <a:pt x="729" y="3030"/>
                    <a:pt x="729" y="3402"/>
                    <a:pt x="559" y="3728"/>
                  </a:cubicBezTo>
                  <a:cubicBezTo>
                    <a:pt x="528" y="3759"/>
                    <a:pt x="512" y="3806"/>
                    <a:pt x="481" y="3852"/>
                  </a:cubicBezTo>
                  <a:cubicBezTo>
                    <a:pt x="481" y="3852"/>
                    <a:pt x="466" y="3868"/>
                    <a:pt x="466" y="3883"/>
                  </a:cubicBezTo>
                  <a:lnTo>
                    <a:pt x="450" y="3883"/>
                  </a:lnTo>
                  <a:cubicBezTo>
                    <a:pt x="450" y="3899"/>
                    <a:pt x="435" y="3899"/>
                    <a:pt x="419" y="3899"/>
                  </a:cubicBezTo>
                  <a:lnTo>
                    <a:pt x="373" y="3868"/>
                  </a:lnTo>
                  <a:cubicBezTo>
                    <a:pt x="357" y="3868"/>
                    <a:pt x="357" y="3852"/>
                    <a:pt x="357" y="3837"/>
                  </a:cubicBezTo>
                  <a:cubicBezTo>
                    <a:pt x="357" y="3821"/>
                    <a:pt x="357" y="3790"/>
                    <a:pt x="357" y="3775"/>
                  </a:cubicBezTo>
                  <a:cubicBezTo>
                    <a:pt x="373" y="3713"/>
                    <a:pt x="373" y="3666"/>
                    <a:pt x="388" y="3604"/>
                  </a:cubicBezTo>
                  <a:cubicBezTo>
                    <a:pt x="528" y="3294"/>
                    <a:pt x="543" y="2953"/>
                    <a:pt x="574" y="2611"/>
                  </a:cubicBezTo>
                  <a:cubicBezTo>
                    <a:pt x="574" y="2565"/>
                    <a:pt x="574" y="2518"/>
                    <a:pt x="590" y="2456"/>
                  </a:cubicBezTo>
                  <a:cubicBezTo>
                    <a:pt x="636" y="1789"/>
                    <a:pt x="838" y="1200"/>
                    <a:pt x="1226" y="642"/>
                  </a:cubicBezTo>
                  <a:cubicBezTo>
                    <a:pt x="1443" y="329"/>
                    <a:pt x="1744" y="183"/>
                    <a:pt x="2170" y="183"/>
                  </a:cubicBezTo>
                  <a:cubicBezTo>
                    <a:pt x="2230" y="183"/>
                    <a:pt x="2293" y="186"/>
                    <a:pt x="2358" y="192"/>
                  </a:cubicBezTo>
                  <a:cubicBezTo>
                    <a:pt x="2389" y="192"/>
                    <a:pt x="2420" y="192"/>
                    <a:pt x="2435" y="208"/>
                  </a:cubicBezTo>
                  <a:lnTo>
                    <a:pt x="2466" y="208"/>
                  </a:lnTo>
                  <a:lnTo>
                    <a:pt x="2482" y="84"/>
                  </a:lnTo>
                  <a:cubicBezTo>
                    <a:pt x="2420" y="68"/>
                    <a:pt x="2358" y="68"/>
                    <a:pt x="2296" y="52"/>
                  </a:cubicBezTo>
                  <a:cubicBezTo>
                    <a:pt x="2125" y="37"/>
                    <a:pt x="1955" y="6"/>
                    <a:pt x="1799" y="6"/>
                  </a:cubicBezTo>
                  <a:cubicBezTo>
                    <a:pt x="1770" y="3"/>
                    <a:pt x="1741" y="1"/>
                    <a:pt x="1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5" name="Google Shape;815;p8"/>
            <p:cNvSpPr/>
            <p:nvPr/>
          </p:nvSpPr>
          <p:spPr>
            <a:xfrm>
              <a:off x="3862900" y="1286450"/>
              <a:ext cx="109750" cy="102650"/>
            </a:xfrm>
            <a:custGeom>
              <a:avLst/>
              <a:gdLst/>
              <a:ahLst/>
              <a:cxnLst/>
              <a:rect l="l" t="t" r="r" b="b"/>
              <a:pathLst>
                <a:path w="4390" h="4106" extrusionOk="0">
                  <a:moveTo>
                    <a:pt x="931" y="1706"/>
                  </a:moveTo>
                  <a:cubicBezTo>
                    <a:pt x="947" y="1706"/>
                    <a:pt x="947" y="1722"/>
                    <a:pt x="963" y="1722"/>
                  </a:cubicBezTo>
                  <a:cubicBezTo>
                    <a:pt x="963" y="1768"/>
                    <a:pt x="978" y="1815"/>
                    <a:pt x="978" y="1861"/>
                  </a:cubicBezTo>
                  <a:cubicBezTo>
                    <a:pt x="994" y="1939"/>
                    <a:pt x="1009" y="2016"/>
                    <a:pt x="1040" y="2094"/>
                  </a:cubicBezTo>
                  <a:cubicBezTo>
                    <a:pt x="1133" y="2451"/>
                    <a:pt x="1335" y="2776"/>
                    <a:pt x="1691" y="3133"/>
                  </a:cubicBezTo>
                  <a:cubicBezTo>
                    <a:pt x="1722" y="3164"/>
                    <a:pt x="1753" y="3195"/>
                    <a:pt x="1784" y="3257"/>
                  </a:cubicBezTo>
                  <a:cubicBezTo>
                    <a:pt x="1815" y="3273"/>
                    <a:pt x="1831" y="3304"/>
                    <a:pt x="1847" y="3319"/>
                  </a:cubicBezTo>
                  <a:cubicBezTo>
                    <a:pt x="1847" y="3335"/>
                    <a:pt x="1847" y="3350"/>
                    <a:pt x="1847" y="3350"/>
                  </a:cubicBezTo>
                  <a:cubicBezTo>
                    <a:pt x="1847" y="3366"/>
                    <a:pt x="1831" y="3366"/>
                    <a:pt x="1831" y="3366"/>
                  </a:cubicBezTo>
                  <a:cubicBezTo>
                    <a:pt x="1629" y="3366"/>
                    <a:pt x="1397" y="3149"/>
                    <a:pt x="1180" y="2792"/>
                  </a:cubicBezTo>
                  <a:cubicBezTo>
                    <a:pt x="963" y="2435"/>
                    <a:pt x="792" y="1954"/>
                    <a:pt x="900" y="1722"/>
                  </a:cubicBezTo>
                  <a:cubicBezTo>
                    <a:pt x="916" y="1706"/>
                    <a:pt x="916" y="1706"/>
                    <a:pt x="931" y="1706"/>
                  </a:cubicBezTo>
                  <a:close/>
                  <a:moveTo>
                    <a:pt x="1242" y="605"/>
                  </a:moveTo>
                  <a:cubicBezTo>
                    <a:pt x="1257" y="605"/>
                    <a:pt x="1273" y="605"/>
                    <a:pt x="1304" y="621"/>
                  </a:cubicBezTo>
                  <a:cubicBezTo>
                    <a:pt x="1304" y="621"/>
                    <a:pt x="1335" y="636"/>
                    <a:pt x="1350" y="636"/>
                  </a:cubicBezTo>
                  <a:cubicBezTo>
                    <a:pt x="1350" y="636"/>
                    <a:pt x="1366" y="652"/>
                    <a:pt x="1366" y="652"/>
                  </a:cubicBezTo>
                  <a:cubicBezTo>
                    <a:pt x="1366" y="667"/>
                    <a:pt x="1366" y="683"/>
                    <a:pt x="1350" y="683"/>
                  </a:cubicBezTo>
                  <a:lnTo>
                    <a:pt x="1257" y="729"/>
                  </a:lnTo>
                  <a:cubicBezTo>
                    <a:pt x="1195" y="760"/>
                    <a:pt x="1149" y="791"/>
                    <a:pt x="1102" y="807"/>
                  </a:cubicBezTo>
                  <a:cubicBezTo>
                    <a:pt x="637" y="1039"/>
                    <a:pt x="466" y="1412"/>
                    <a:pt x="590" y="1923"/>
                  </a:cubicBezTo>
                  <a:cubicBezTo>
                    <a:pt x="699" y="2466"/>
                    <a:pt x="900" y="2885"/>
                    <a:pt x="1211" y="3226"/>
                  </a:cubicBezTo>
                  <a:cubicBezTo>
                    <a:pt x="1242" y="3257"/>
                    <a:pt x="1257" y="3288"/>
                    <a:pt x="1273" y="3319"/>
                  </a:cubicBezTo>
                  <a:cubicBezTo>
                    <a:pt x="1273" y="3335"/>
                    <a:pt x="1288" y="3350"/>
                    <a:pt x="1288" y="3366"/>
                  </a:cubicBezTo>
                  <a:cubicBezTo>
                    <a:pt x="1304" y="3366"/>
                    <a:pt x="1304" y="3381"/>
                    <a:pt x="1288" y="3397"/>
                  </a:cubicBezTo>
                  <a:lnTo>
                    <a:pt x="1257" y="3428"/>
                  </a:lnTo>
                  <a:lnTo>
                    <a:pt x="1226" y="3428"/>
                  </a:lnTo>
                  <a:cubicBezTo>
                    <a:pt x="1211" y="3412"/>
                    <a:pt x="1180" y="3397"/>
                    <a:pt x="1164" y="3397"/>
                  </a:cubicBezTo>
                  <a:cubicBezTo>
                    <a:pt x="1133" y="3366"/>
                    <a:pt x="1087" y="3335"/>
                    <a:pt x="1056" y="3304"/>
                  </a:cubicBezTo>
                  <a:cubicBezTo>
                    <a:pt x="730" y="2978"/>
                    <a:pt x="528" y="2575"/>
                    <a:pt x="404" y="1954"/>
                  </a:cubicBezTo>
                  <a:cubicBezTo>
                    <a:pt x="265" y="1303"/>
                    <a:pt x="528" y="853"/>
                    <a:pt x="1242" y="605"/>
                  </a:cubicBezTo>
                  <a:close/>
                  <a:moveTo>
                    <a:pt x="2160" y="0"/>
                  </a:moveTo>
                  <a:cubicBezTo>
                    <a:pt x="1952" y="0"/>
                    <a:pt x="1743" y="46"/>
                    <a:pt x="1536" y="140"/>
                  </a:cubicBezTo>
                  <a:cubicBezTo>
                    <a:pt x="1180" y="295"/>
                    <a:pt x="854" y="512"/>
                    <a:pt x="528" y="714"/>
                  </a:cubicBezTo>
                  <a:cubicBezTo>
                    <a:pt x="420" y="776"/>
                    <a:pt x="311" y="838"/>
                    <a:pt x="203" y="900"/>
                  </a:cubicBezTo>
                  <a:cubicBezTo>
                    <a:pt x="63" y="977"/>
                    <a:pt x="1" y="1132"/>
                    <a:pt x="32" y="1272"/>
                  </a:cubicBezTo>
                  <a:cubicBezTo>
                    <a:pt x="63" y="1381"/>
                    <a:pt x="79" y="1489"/>
                    <a:pt x="110" y="1613"/>
                  </a:cubicBezTo>
                  <a:cubicBezTo>
                    <a:pt x="234" y="2171"/>
                    <a:pt x="373" y="2745"/>
                    <a:pt x="745" y="3226"/>
                  </a:cubicBezTo>
                  <a:cubicBezTo>
                    <a:pt x="1009" y="3567"/>
                    <a:pt x="1288" y="3908"/>
                    <a:pt x="1738" y="4064"/>
                  </a:cubicBezTo>
                  <a:cubicBezTo>
                    <a:pt x="1769" y="4064"/>
                    <a:pt x="1815" y="4079"/>
                    <a:pt x="1847" y="4095"/>
                  </a:cubicBezTo>
                  <a:cubicBezTo>
                    <a:pt x="1885" y="4102"/>
                    <a:pt x="1918" y="4105"/>
                    <a:pt x="1947" y="4105"/>
                  </a:cubicBezTo>
                  <a:cubicBezTo>
                    <a:pt x="2047" y="4105"/>
                    <a:pt x="2100" y="4060"/>
                    <a:pt x="2172" y="3940"/>
                  </a:cubicBezTo>
                  <a:cubicBezTo>
                    <a:pt x="2312" y="3660"/>
                    <a:pt x="2498" y="3366"/>
                    <a:pt x="2746" y="3040"/>
                  </a:cubicBezTo>
                  <a:cubicBezTo>
                    <a:pt x="2901" y="2838"/>
                    <a:pt x="3118" y="2776"/>
                    <a:pt x="3366" y="2776"/>
                  </a:cubicBezTo>
                  <a:cubicBezTo>
                    <a:pt x="3459" y="2776"/>
                    <a:pt x="3537" y="2792"/>
                    <a:pt x="3630" y="2792"/>
                  </a:cubicBezTo>
                  <a:cubicBezTo>
                    <a:pt x="3708" y="2807"/>
                    <a:pt x="3801" y="2823"/>
                    <a:pt x="3878" y="2823"/>
                  </a:cubicBezTo>
                  <a:cubicBezTo>
                    <a:pt x="3940" y="2838"/>
                    <a:pt x="4002" y="2854"/>
                    <a:pt x="4064" y="2854"/>
                  </a:cubicBezTo>
                  <a:cubicBezTo>
                    <a:pt x="4082" y="2856"/>
                    <a:pt x="4098" y="2858"/>
                    <a:pt x="4112" y="2858"/>
                  </a:cubicBezTo>
                  <a:cubicBezTo>
                    <a:pt x="4188" y="2858"/>
                    <a:pt x="4224" y="2823"/>
                    <a:pt x="4250" y="2745"/>
                  </a:cubicBezTo>
                  <a:cubicBezTo>
                    <a:pt x="4266" y="2637"/>
                    <a:pt x="4297" y="2528"/>
                    <a:pt x="4343" y="2435"/>
                  </a:cubicBezTo>
                  <a:cubicBezTo>
                    <a:pt x="4359" y="2389"/>
                    <a:pt x="4374" y="2358"/>
                    <a:pt x="4390" y="2311"/>
                  </a:cubicBezTo>
                  <a:cubicBezTo>
                    <a:pt x="4374" y="2311"/>
                    <a:pt x="4359" y="2296"/>
                    <a:pt x="4343" y="2296"/>
                  </a:cubicBezTo>
                  <a:cubicBezTo>
                    <a:pt x="4297" y="2280"/>
                    <a:pt x="4250" y="2265"/>
                    <a:pt x="4204" y="2249"/>
                  </a:cubicBezTo>
                  <a:cubicBezTo>
                    <a:pt x="3770" y="2078"/>
                    <a:pt x="3490" y="1722"/>
                    <a:pt x="3351" y="1210"/>
                  </a:cubicBezTo>
                  <a:cubicBezTo>
                    <a:pt x="3304" y="1024"/>
                    <a:pt x="3211" y="900"/>
                    <a:pt x="3056" y="791"/>
                  </a:cubicBezTo>
                  <a:cubicBezTo>
                    <a:pt x="2732" y="586"/>
                    <a:pt x="2424" y="486"/>
                    <a:pt x="2114" y="486"/>
                  </a:cubicBezTo>
                  <a:cubicBezTo>
                    <a:pt x="1979" y="486"/>
                    <a:pt x="1844" y="505"/>
                    <a:pt x="1707" y="543"/>
                  </a:cubicBezTo>
                  <a:cubicBezTo>
                    <a:pt x="1691" y="559"/>
                    <a:pt x="1660" y="559"/>
                    <a:pt x="1645" y="559"/>
                  </a:cubicBezTo>
                  <a:cubicBezTo>
                    <a:pt x="1629" y="559"/>
                    <a:pt x="1614" y="543"/>
                    <a:pt x="1614" y="543"/>
                  </a:cubicBezTo>
                  <a:cubicBezTo>
                    <a:pt x="1598" y="543"/>
                    <a:pt x="1583" y="543"/>
                    <a:pt x="1583" y="528"/>
                  </a:cubicBezTo>
                  <a:cubicBezTo>
                    <a:pt x="1583" y="512"/>
                    <a:pt x="1598" y="512"/>
                    <a:pt x="1598" y="497"/>
                  </a:cubicBezTo>
                  <a:cubicBezTo>
                    <a:pt x="1806" y="400"/>
                    <a:pt x="2005" y="360"/>
                    <a:pt x="2197" y="360"/>
                  </a:cubicBezTo>
                  <a:cubicBezTo>
                    <a:pt x="2592" y="360"/>
                    <a:pt x="2955" y="531"/>
                    <a:pt x="3289" y="729"/>
                  </a:cubicBezTo>
                  <a:cubicBezTo>
                    <a:pt x="3320" y="559"/>
                    <a:pt x="3242" y="419"/>
                    <a:pt x="3072" y="295"/>
                  </a:cubicBezTo>
                  <a:cubicBezTo>
                    <a:pt x="2776" y="101"/>
                    <a:pt x="2468" y="0"/>
                    <a:pt x="21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6" name="Google Shape;816;p8"/>
            <p:cNvSpPr/>
            <p:nvPr/>
          </p:nvSpPr>
          <p:spPr>
            <a:xfrm>
              <a:off x="4023425" y="1324050"/>
              <a:ext cx="110525" cy="108100"/>
            </a:xfrm>
            <a:custGeom>
              <a:avLst/>
              <a:gdLst/>
              <a:ahLst/>
              <a:cxnLst/>
              <a:rect l="l" t="t" r="r" b="b"/>
              <a:pathLst>
                <a:path w="4421" h="4324" extrusionOk="0">
                  <a:moveTo>
                    <a:pt x="3397" y="3645"/>
                  </a:moveTo>
                  <a:cubicBezTo>
                    <a:pt x="3397" y="3645"/>
                    <a:pt x="3413" y="3645"/>
                    <a:pt x="3413" y="3661"/>
                  </a:cubicBezTo>
                  <a:cubicBezTo>
                    <a:pt x="3413" y="3661"/>
                    <a:pt x="3428" y="3661"/>
                    <a:pt x="3428" y="3676"/>
                  </a:cubicBezTo>
                  <a:lnTo>
                    <a:pt x="3428" y="3738"/>
                  </a:lnTo>
                  <a:cubicBezTo>
                    <a:pt x="3428" y="3754"/>
                    <a:pt x="3428" y="3769"/>
                    <a:pt x="3413" y="3769"/>
                  </a:cubicBezTo>
                  <a:cubicBezTo>
                    <a:pt x="3366" y="3785"/>
                    <a:pt x="3335" y="3800"/>
                    <a:pt x="3288" y="3816"/>
                  </a:cubicBezTo>
                  <a:cubicBezTo>
                    <a:pt x="3195" y="3847"/>
                    <a:pt x="3087" y="3878"/>
                    <a:pt x="2994" y="3909"/>
                  </a:cubicBezTo>
                  <a:cubicBezTo>
                    <a:pt x="2699" y="4033"/>
                    <a:pt x="2373" y="4095"/>
                    <a:pt x="2032" y="4095"/>
                  </a:cubicBezTo>
                  <a:cubicBezTo>
                    <a:pt x="1800" y="4095"/>
                    <a:pt x="1551" y="4064"/>
                    <a:pt x="1288" y="4002"/>
                  </a:cubicBezTo>
                  <a:cubicBezTo>
                    <a:pt x="1241" y="4002"/>
                    <a:pt x="1195" y="3971"/>
                    <a:pt x="1148" y="3955"/>
                  </a:cubicBezTo>
                  <a:cubicBezTo>
                    <a:pt x="1133" y="3940"/>
                    <a:pt x="1117" y="3924"/>
                    <a:pt x="1102" y="3924"/>
                  </a:cubicBezTo>
                  <a:cubicBezTo>
                    <a:pt x="1086" y="3909"/>
                    <a:pt x="1086" y="3909"/>
                    <a:pt x="1086" y="3893"/>
                  </a:cubicBezTo>
                  <a:lnTo>
                    <a:pt x="1102" y="3800"/>
                  </a:lnTo>
                  <a:cubicBezTo>
                    <a:pt x="1102" y="3800"/>
                    <a:pt x="1102" y="3800"/>
                    <a:pt x="1117" y="3785"/>
                  </a:cubicBezTo>
                  <a:lnTo>
                    <a:pt x="1133" y="3785"/>
                  </a:lnTo>
                  <a:cubicBezTo>
                    <a:pt x="1424" y="3859"/>
                    <a:pt x="1716" y="3896"/>
                    <a:pt x="2012" y="3896"/>
                  </a:cubicBezTo>
                  <a:cubicBezTo>
                    <a:pt x="2457" y="3896"/>
                    <a:pt x="2913" y="3813"/>
                    <a:pt x="3397" y="3645"/>
                  </a:cubicBezTo>
                  <a:close/>
                  <a:moveTo>
                    <a:pt x="1396" y="1"/>
                  </a:moveTo>
                  <a:cubicBezTo>
                    <a:pt x="1055" y="1"/>
                    <a:pt x="745" y="94"/>
                    <a:pt x="466" y="280"/>
                  </a:cubicBezTo>
                  <a:cubicBezTo>
                    <a:pt x="419" y="311"/>
                    <a:pt x="388" y="342"/>
                    <a:pt x="342" y="357"/>
                  </a:cubicBezTo>
                  <a:cubicBezTo>
                    <a:pt x="326" y="373"/>
                    <a:pt x="311" y="388"/>
                    <a:pt x="311" y="388"/>
                  </a:cubicBezTo>
                  <a:lnTo>
                    <a:pt x="311" y="419"/>
                  </a:lnTo>
                  <a:lnTo>
                    <a:pt x="373" y="419"/>
                  </a:lnTo>
                  <a:cubicBezTo>
                    <a:pt x="435" y="419"/>
                    <a:pt x="497" y="404"/>
                    <a:pt x="559" y="388"/>
                  </a:cubicBezTo>
                  <a:cubicBezTo>
                    <a:pt x="812" y="313"/>
                    <a:pt x="1055" y="272"/>
                    <a:pt x="1289" y="272"/>
                  </a:cubicBezTo>
                  <a:cubicBezTo>
                    <a:pt x="1442" y="272"/>
                    <a:pt x="1591" y="290"/>
                    <a:pt x="1738" y="326"/>
                  </a:cubicBezTo>
                  <a:cubicBezTo>
                    <a:pt x="2032" y="404"/>
                    <a:pt x="2311" y="574"/>
                    <a:pt x="2513" y="807"/>
                  </a:cubicBezTo>
                  <a:cubicBezTo>
                    <a:pt x="2699" y="1024"/>
                    <a:pt x="2885" y="1257"/>
                    <a:pt x="3056" y="1489"/>
                  </a:cubicBezTo>
                  <a:cubicBezTo>
                    <a:pt x="3149" y="1614"/>
                    <a:pt x="3257" y="1753"/>
                    <a:pt x="3351" y="1893"/>
                  </a:cubicBezTo>
                  <a:cubicBezTo>
                    <a:pt x="3537" y="2110"/>
                    <a:pt x="3723" y="2327"/>
                    <a:pt x="3893" y="2544"/>
                  </a:cubicBezTo>
                  <a:lnTo>
                    <a:pt x="4002" y="2684"/>
                  </a:lnTo>
                  <a:cubicBezTo>
                    <a:pt x="4017" y="2684"/>
                    <a:pt x="4033" y="2699"/>
                    <a:pt x="4048" y="2699"/>
                  </a:cubicBezTo>
                  <a:cubicBezTo>
                    <a:pt x="4048" y="2699"/>
                    <a:pt x="4064" y="2715"/>
                    <a:pt x="4079" y="2715"/>
                  </a:cubicBezTo>
                  <a:cubicBezTo>
                    <a:pt x="4079" y="2715"/>
                    <a:pt x="4079" y="2730"/>
                    <a:pt x="4079" y="2730"/>
                  </a:cubicBezTo>
                  <a:cubicBezTo>
                    <a:pt x="4079" y="2746"/>
                    <a:pt x="4079" y="2746"/>
                    <a:pt x="4079" y="2761"/>
                  </a:cubicBezTo>
                  <a:lnTo>
                    <a:pt x="4002" y="2823"/>
                  </a:lnTo>
                  <a:cubicBezTo>
                    <a:pt x="3986" y="2823"/>
                    <a:pt x="3971" y="2823"/>
                    <a:pt x="3971" y="2808"/>
                  </a:cubicBezTo>
                  <a:cubicBezTo>
                    <a:pt x="3924" y="2761"/>
                    <a:pt x="3878" y="2730"/>
                    <a:pt x="3831" y="2684"/>
                  </a:cubicBezTo>
                  <a:cubicBezTo>
                    <a:pt x="3738" y="2575"/>
                    <a:pt x="3630" y="2482"/>
                    <a:pt x="3537" y="2373"/>
                  </a:cubicBezTo>
                  <a:cubicBezTo>
                    <a:pt x="3428" y="2234"/>
                    <a:pt x="3335" y="2094"/>
                    <a:pt x="3242" y="1955"/>
                  </a:cubicBezTo>
                  <a:cubicBezTo>
                    <a:pt x="3102" y="1784"/>
                    <a:pt x="2963" y="1598"/>
                    <a:pt x="2823" y="1427"/>
                  </a:cubicBezTo>
                  <a:cubicBezTo>
                    <a:pt x="2591" y="1148"/>
                    <a:pt x="2373" y="947"/>
                    <a:pt x="2156" y="776"/>
                  </a:cubicBezTo>
                  <a:cubicBezTo>
                    <a:pt x="1883" y="574"/>
                    <a:pt x="1583" y="470"/>
                    <a:pt x="1270" y="470"/>
                  </a:cubicBezTo>
                  <a:cubicBezTo>
                    <a:pt x="1104" y="470"/>
                    <a:pt x="933" y="500"/>
                    <a:pt x="761" y="559"/>
                  </a:cubicBezTo>
                  <a:cubicBezTo>
                    <a:pt x="838" y="590"/>
                    <a:pt x="916" y="621"/>
                    <a:pt x="978" y="652"/>
                  </a:cubicBezTo>
                  <a:cubicBezTo>
                    <a:pt x="1117" y="714"/>
                    <a:pt x="1241" y="761"/>
                    <a:pt x="1396" y="776"/>
                  </a:cubicBezTo>
                  <a:cubicBezTo>
                    <a:pt x="1629" y="776"/>
                    <a:pt x="1908" y="900"/>
                    <a:pt x="2125" y="1071"/>
                  </a:cubicBezTo>
                  <a:cubicBezTo>
                    <a:pt x="2389" y="1272"/>
                    <a:pt x="2606" y="1536"/>
                    <a:pt x="2823" y="1800"/>
                  </a:cubicBezTo>
                  <a:lnTo>
                    <a:pt x="2901" y="1893"/>
                  </a:lnTo>
                  <a:cubicBezTo>
                    <a:pt x="2916" y="1893"/>
                    <a:pt x="2916" y="1908"/>
                    <a:pt x="2901" y="1924"/>
                  </a:cubicBezTo>
                  <a:cubicBezTo>
                    <a:pt x="2890" y="1924"/>
                    <a:pt x="2880" y="1931"/>
                    <a:pt x="2874" y="1931"/>
                  </a:cubicBezTo>
                  <a:cubicBezTo>
                    <a:pt x="2871" y="1931"/>
                    <a:pt x="2870" y="1929"/>
                    <a:pt x="2870" y="1924"/>
                  </a:cubicBezTo>
                  <a:cubicBezTo>
                    <a:pt x="2730" y="1815"/>
                    <a:pt x="2606" y="1691"/>
                    <a:pt x="2482" y="1567"/>
                  </a:cubicBezTo>
                  <a:cubicBezTo>
                    <a:pt x="2172" y="1272"/>
                    <a:pt x="1877" y="993"/>
                    <a:pt x="1427" y="947"/>
                  </a:cubicBezTo>
                  <a:lnTo>
                    <a:pt x="1427" y="1040"/>
                  </a:lnTo>
                  <a:cubicBezTo>
                    <a:pt x="1412" y="1148"/>
                    <a:pt x="1412" y="1257"/>
                    <a:pt x="1412" y="1365"/>
                  </a:cubicBezTo>
                  <a:cubicBezTo>
                    <a:pt x="1412" y="1381"/>
                    <a:pt x="1427" y="1412"/>
                    <a:pt x="1443" y="1427"/>
                  </a:cubicBezTo>
                  <a:cubicBezTo>
                    <a:pt x="1583" y="1614"/>
                    <a:pt x="1520" y="1800"/>
                    <a:pt x="1443" y="1970"/>
                  </a:cubicBezTo>
                  <a:cubicBezTo>
                    <a:pt x="1396" y="2048"/>
                    <a:pt x="1381" y="2172"/>
                    <a:pt x="1412" y="2249"/>
                  </a:cubicBezTo>
                  <a:cubicBezTo>
                    <a:pt x="1505" y="2560"/>
                    <a:pt x="1443" y="2823"/>
                    <a:pt x="1195" y="3056"/>
                  </a:cubicBezTo>
                  <a:cubicBezTo>
                    <a:pt x="1102" y="3149"/>
                    <a:pt x="993" y="3288"/>
                    <a:pt x="885" y="3444"/>
                  </a:cubicBezTo>
                  <a:cubicBezTo>
                    <a:pt x="776" y="3599"/>
                    <a:pt x="652" y="3692"/>
                    <a:pt x="481" y="3738"/>
                  </a:cubicBezTo>
                  <a:cubicBezTo>
                    <a:pt x="264" y="3785"/>
                    <a:pt x="109" y="3862"/>
                    <a:pt x="1" y="4064"/>
                  </a:cubicBezTo>
                  <a:cubicBezTo>
                    <a:pt x="16" y="4079"/>
                    <a:pt x="47" y="4079"/>
                    <a:pt x="63" y="4095"/>
                  </a:cubicBezTo>
                  <a:cubicBezTo>
                    <a:pt x="140" y="4126"/>
                    <a:pt x="202" y="4172"/>
                    <a:pt x="280" y="4172"/>
                  </a:cubicBezTo>
                  <a:cubicBezTo>
                    <a:pt x="840" y="4271"/>
                    <a:pt x="1346" y="4324"/>
                    <a:pt x="1824" y="4324"/>
                  </a:cubicBezTo>
                  <a:cubicBezTo>
                    <a:pt x="2022" y="4324"/>
                    <a:pt x="2214" y="4315"/>
                    <a:pt x="2404" y="4297"/>
                  </a:cubicBezTo>
                  <a:cubicBezTo>
                    <a:pt x="2730" y="4266"/>
                    <a:pt x="3056" y="4188"/>
                    <a:pt x="3366" y="4095"/>
                  </a:cubicBezTo>
                  <a:cubicBezTo>
                    <a:pt x="3490" y="4064"/>
                    <a:pt x="3614" y="4033"/>
                    <a:pt x="3738" y="4017"/>
                  </a:cubicBezTo>
                  <a:cubicBezTo>
                    <a:pt x="3800" y="4002"/>
                    <a:pt x="3847" y="3955"/>
                    <a:pt x="3909" y="3924"/>
                  </a:cubicBezTo>
                  <a:lnTo>
                    <a:pt x="3924" y="3924"/>
                  </a:lnTo>
                  <a:cubicBezTo>
                    <a:pt x="4343" y="3661"/>
                    <a:pt x="4421" y="3459"/>
                    <a:pt x="4281" y="3025"/>
                  </a:cubicBezTo>
                  <a:cubicBezTo>
                    <a:pt x="4188" y="2792"/>
                    <a:pt x="4079" y="2544"/>
                    <a:pt x="3893" y="2249"/>
                  </a:cubicBezTo>
                  <a:cubicBezTo>
                    <a:pt x="3692" y="1924"/>
                    <a:pt x="3459" y="1598"/>
                    <a:pt x="3242" y="1288"/>
                  </a:cubicBezTo>
                  <a:cubicBezTo>
                    <a:pt x="3180" y="1179"/>
                    <a:pt x="3118" y="1086"/>
                    <a:pt x="3056" y="993"/>
                  </a:cubicBezTo>
                  <a:cubicBezTo>
                    <a:pt x="2932" y="838"/>
                    <a:pt x="2823" y="652"/>
                    <a:pt x="2684" y="497"/>
                  </a:cubicBezTo>
                  <a:cubicBezTo>
                    <a:pt x="2513" y="280"/>
                    <a:pt x="2265" y="125"/>
                    <a:pt x="1924" y="63"/>
                  </a:cubicBezTo>
                  <a:cubicBezTo>
                    <a:pt x="1738" y="16"/>
                    <a:pt x="1567" y="1"/>
                    <a:pt x="13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7" name="Google Shape;817;p8"/>
            <p:cNvSpPr/>
            <p:nvPr/>
          </p:nvSpPr>
          <p:spPr>
            <a:xfrm>
              <a:off x="3963325" y="1236925"/>
              <a:ext cx="84175" cy="98000"/>
            </a:xfrm>
            <a:custGeom>
              <a:avLst/>
              <a:gdLst/>
              <a:ahLst/>
              <a:cxnLst/>
              <a:rect l="l" t="t" r="r" b="b"/>
              <a:pathLst>
                <a:path w="3367" h="3920" extrusionOk="0">
                  <a:moveTo>
                    <a:pt x="1268" y="1"/>
                  </a:moveTo>
                  <a:cubicBezTo>
                    <a:pt x="1133" y="1"/>
                    <a:pt x="1024" y="77"/>
                    <a:pt x="916" y="229"/>
                  </a:cubicBezTo>
                  <a:cubicBezTo>
                    <a:pt x="838" y="368"/>
                    <a:pt x="761" y="523"/>
                    <a:pt x="683" y="694"/>
                  </a:cubicBezTo>
                  <a:cubicBezTo>
                    <a:pt x="528" y="1097"/>
                    <a:pt x="373" y="1516"/>
                    <a:pt x="156" y="2074"/>
                  </a:cubicBezTo>
                  <a:cubicBezTo>
                    <a:pt x="16" y="2493"/>
                    <a:pt x="1" y="2896"/>
                    <a:pt x="140" y="3300"/>
                  </a:cubicBezTo>
                  <a:cubicBezTo>
                    <a:pt x="233" y="3610"/>
                    <a:pt x="373" y="3796"/>
                    <a:pt x="606" y="3920"/>
                  </a:cubicBezTo>
                  <a:lnTo>
                    <a:pt x="668" y="3858"/>
                  </a:lnTo>
                  <a:cubicBezTo>
                    <a:pt x="326" y="3625"/>
                    <a:pt x="202" y="3315"/>
                    <a:pt x="249" y="2958"/>
                  </a:cubicBezTo>
                  <a:cubicBezTo>
                    <a:pt x="311" y="2571"/>
                    <a:pt x="419" y="2167"/>
                    <a:pt x="559" y="1718"/>
                  </a:cubicBezTo>
                  <a:cubicBezTo>
                    <a:pt x="559" y="1702"/>
                    <a:pt x="575" y="1702"/>
                    <a:pt x="590" y="1702"/>
                  </a:cubicBezTo>
                  <a:cubicBezTo>
                    <a:pt x="590" y="1702"/>
                    <a:pt x="606" y="1718"/>
                    <a:pt x="606" y="1733"/>
                  </a:cubicBezTo>
                  <a:lnTo>
                    <a:pt x="590" y="1795"/>
                  </a:lnTo>
                  <a:cubicBezTo>
                    <a:pt x="590" y="1826"/>
                    <a:pt x="575" y="1873"/>
                    <a:pt x="575" y="1919"/>
                  </a:cubicBezTo>
                  <a:cubicBezTo>
                    <a:pt x="575" y="1935"/>
                    <a:pt x="559" y="1966"/>
                    <a:pt x="559" y="1997"/>
                  </a:cubicBezTo>
                  <a:cubicBezTo>
                    <a:pt x="544" y="2028"/>
                    <a:pt x="528" y="2059"/>
                    <a:pt x="528" y="2105"/>
                  </a:cubicBezTo>
                  <a:cubicBezTo>
                    <a:pt x="528" y="2183"/>
                    <a:pt x="513" y="2260"/>
                    <a:pt x="497" y="2338"/>
                  </a:cubicBezTo>
                  <a:cubicBezTo>
                    <a:pt x="466" y="2524"/>
                    <a:pt x="435" y="2726"/>
                    <a:pt x="435" y="2927"/>
                  </a:cubicBezTo>
                  <a:cubicBezTo>
                    <a:pt x="435" y="3237"/>
                    <a:pt x="435" y="3362"/>
                    <a:pt x="792" y="3718"/>
                  </a:cubicBezTo>
                  <a:cubicBezTo>
                    <a:pt x="952" y="3558"/>
                    <a:pt x="1127" y="3510"/>
                    <a:pt x="1306" y="3510"/>
                  </a:cubicBezTo>
                  <a:cubicBezTo>
                    <a:pt x="1439" y="3510"/>
                    <a:pt x="1574" y="3537"/>
                    <a:pt x="1707" y="3563"/>
                  </a:cubicBezTo>
                  <a:cubicBezTo>
                    <a:pt x="1784" y="3579"/>
                    <a:pt x="1877" y="3594"/>
                    <a:pt x="1955" y="3610"/>
                  </a:cubicBezTo>
                  <a:lnTo>
                    <a:pt x="1970" y="3610"/>
                  </a:lnTo>
                  <a:cubicBezTo>
                    <a:pt x="2004" y="3614"/>
                    <a:pt x="2035" y="3617"/>
                    <a:pt x="2063" y="3617"/>
                  </a:cubicBezTo>
                  <a:cubicBezTo>
                    <a:pt x="2137" y="3617"/>
                    <a:pt x="2193" y="3595"/>
                    <a:pt x="2250" y="3517"/>
                  </a:cubicBezTo>
                  <a:cubicBezTo>
                    <a:pt x="2312" y="3455"/>
                    <a:pt x="2374" y="3408"/>
                    <a:pt x="2451" y="3346"/>
                  </a:cubicBezTo>
                  <a:cubicBezTo>
                    <a:pt x="2482" y="3331"/>
                    <a:pt x="2498" y="3315"/>
                    <a:pt x="2529" y="3300"/>
                  </a:cubicBezTo>
                  <a:cubicBezTo>
                    <a:pt x="2808" y="3082"/>
                    <a:pt x="3040" y="2803"/>
                    <a:pt x="3180" y="2493"/>
                  </a:cubicBezTo>
                  <a:cubicBezTo>
                    <a:pt x="3366" y="2074"/>
                    <a:pt x="3304" y="1656"/>
                    <a:pt x="3009" y="1268"/>
                  </a:cubicBezTo>
                  <a:cubicBezTo>
                    <a:pt x="2761" y="973"/>
                    <a:pt x="2482" y="679"/>
                    <a:pt x="2172" y="415"/>
                  </a:cubicBezTo>
                  <a:cubicBezTo>
                    <a:pt x="1955" y="244"/>
                    <a:pt x="1691" y="136"/>
                    <a:pt x="1459" y="43"/>
                  </a:cubicBezTo>
                  <a:cubicBezTo>
                    <a:pt x="1389" y="15"/>
                    <a:pt x="1326" y="1"/>
                    <a:pt x="12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8" name="Google Shape;818;p8"/>
            <p:cNvSpPr/>
            <p:nvPr/>
          </p:nvSpPr>
          <p:spPr>
            <a:xfrm>
              <a:off x="4021875" y="1249650"/>
              <a:ext cx="97725" cy="81425"/>
            </a:xfrm>
            <a:custGeom>
              <a:avLst/>
              <a:gdLst/>
              <a:ahLst/>
              <a:cxnLst/>
              <a:rect l="l" t="t" r="r" b="b"/>
              <a:pathLst>
                <a:path w="3909" h="3257" extrusionOk="0">
                  <a:moveTo>
                    <a:pt x="2743" y="177"/>
                  </a:moveTo>
                  <a:cubicBezTo>
                    <a:pt x="2946" y="177"/>
                    <a:pt x="3138" y="244"/>
                    <a:pt x="3319" y="387"/>
                  </a:cubicBezTo>
                  <a:cubicBezTo>
                    <a:pt x="3366" y="418"/>
                    <a:pt x="3382" y="464"/>
                    <a:pt x="3413" y="511"/>
                  </a:cubicBezTo>
                  <a:cubicBezTo>
                    <a:pt x="3413" y="526"/>
                    <a:pt x="3428" y="557"/>
                    <a:pt x="3444" y="573"/>
                  </a:cubicBezTo>
                  <a:cubicBezTo>
                    <a:pt x="3444" y="573"/>
                    <a:pt x="3444" y="588"/>
                    <a:pt x="3444" y="588"/>
                  </a:cubicBezTo>
                  <a:cubicBezTo>
                    <a:pt x="3444" y="604"/>
                    <a:pt x="3428" y="604"/>
                    <a:pt x="3428" y="604"/>
                  </a:cubicBezTo>
                  <a:lnTo>
                    <a:pt x="3382" y="635"/>
                  </a:lnTo>
                  <a:lnTo>
                    <a:pt x="3366" y="635"/>
                  </a:lnTo>
                  <a:cubicBezTo>
                    <a:pt x="3366" y="635"/>
                    <a:pt x="3350" y="619"/>
                    <a:pt x="3350" y="619"/>
                  </a:cubicBezTo>
                  <a:cubicBezTo>
                    <a:pt x="3200" y="422"/>
                    <a:pt x="3006" y="320"/>
                    <a:pt x="2775" y="320"/>
                  </a:cubicBezTo>
                  <a:cubicBezTo>
                    <a:pt x="2697" y="320"/>
                    <a:pt x="2615" y="332"/>
                    <a:pt x="2529" y="356"/>
                  </a:cubicBezTo>
                  <a:cubicBezTo>
                    <a:pt x="2466" y="371"/>
                    <a:pt x="2420" y="387"/>
                    <a:pt x="2358" y="402"/>
                  </a:cubicBezTo>
                  <a:cubicBezTo>
                    <a:pt x="2234" y="433"/>
                    <a:pt x="2125" y="464"/>
                    <a:pt x="2001" y="480"/>
                  </a:cubicBezTo>
                  <a:cubicBezTo>
                    <a:pt x="1862" y="511"/>
                    <a:pt x="1722" y="526"/>
                    <a:pt x="1582" y="542"/>
                  </a:cubicBezTo>
                  <a:cubicBezTo>
                    <a:pt x="1520" y="557"/>
                    <a:pt x="1458" y="557"/>
                    <a:pt x="1396" y="573"/>
                  </a:cubicBezTo>
                  <a:cubicBezTo>
                    <a:pt x="1381" y="573"/>
                    <a:pt x="1381" y="557"/>
                    <a:pt x="1365" y="542"/>
                  </a:cubicBezTo>
                  <a:lnTo>
                    <a:pt x="1350" y="495"/>
                  </a:lnTo>
                  <a:cubicBezTo>
                    <a:pt x="1350" y="480"/>
                    <a:pt x="1350" y="464"/>
                    <a:pt x="1365" y="464"/>
                  </a:cubicBezTo>
                  <a:cubicBezTo>
                    <a:pt x="1381" y="449"/>
                    <a:pt x="1396" y="433"/>
                    <a:pt x="1412" y="433"/>
                  </a:cubicBezTo>
                  <a:cubicBezTo>
                    <a:pt x="1458" y="402"/>
                    <a:pt x="1489" y="387"/>
                    <a:pt x="1536" y="371"/>
                  </a:cubicBezTo>
                  <a:lnTo>
                    <a:pt x="1722" y="340"/>
                  </a:lnTo>
                  <a:cubicBezTo>
                    <a:pt x="2017" y="278"/>
                    <a:pt x="2311" y="232"/>
                    <a:pt x="2622" y="185"/>
                  </a:cubicBezTo>
                  <a:cubicBezTo>
                    <a:pt x="2662" y="180"/>
                    <a:pt x="2703" y="177"/>
                    <a:pt x="2743" y="177"/>
                  </a:cubicBezTo>
                  <a:close/>
                  <a:moveTo>
                    <a:pt x="2611" y="0"/>
                  </a:moveTo>
                  <a:cubicBezTo>
                    <a:pt x="2039" y="0"/>
                    <a:pt x="1447" y="193"/>
                    <a:pt x="792" y="588"/>
                  </a:cubicBezTo>
                  <a:cubicBezTo>
                    <a:pt x="823" y="635"/>
                    <a:pt x="854" y="681"/>
                    <a:pt x="869" y="712"/>
                  </a:cubicBezTo>
                  <a:cubicBezTo>
                    <a:pt x="931" y="821"/>
                    <a:pt x="978" y="914"/>
                    <a:pt x="1024" y="1023"/>
                  </a:cubicBezTo>
                  <a:cubicBezTo>
                    <a:pt x="1241" y="1596"/>
                    <a:pt x="1117" y="2108"/>
                    <a:pt x="621" y="2666"/>
                  </a:cubicBezTo>
                  <a:cubicBezTo>
                    <a:pt x="528" y="2759"/>
                    <a:pt x="419" y="2853"/>
                    <a:pt x="326" y="2930"/>
                  </a:cubicBezTo>
                  <a:cubicBezTo>
                    <a:pt x="280" y="2977"/>
                    <a:pt x="233" y="3008"/>
                    <a:pt x="187" y="3039"/>
                  </a:cubicBezTo>
                  <a:cubicBezTo>
                    <a:pt x="156" y="3070"/>
                    <a:pt x="109" y="3116"/>
                    <a:pt x="47" y="3147"/>
                  </a:cubicBezTo>
                  <a:cubicBezTo>
                    <a:pt x="32" y="3163"/>
                    <a:pt x="16" y="3178"/>
                    <a:pt x="1" y="3178"/>
                  </a:cubicBezTo>
                  <a:cubicBezTo>
                    <a:pt x="59" y="3229"/>
                    <a:pt x="109" y="3256"/>
                    <a:pt x="162" y="3256"/>
                  </a:cubicBezTo>
                  <a:cubicBezTo>
                    <a:pt x="207" y="3256"/>
                    <a:pt x="254" y="3236"/>
                    <a:pt x="311" y="3194"/>
                  </a:cubicBezTo>
                  <a:cubicBezTo>
                    <a:pt x="652" y="2930"/>
                    <a:pt x="1055" y="2791"/>
                    <a:pt x="1489" y="2791"/>
                  </a:cubicBezTo>
                  <a:cubicBezTo>
                    <a:pt x="1676" y="2791"/>
                    <a:pt x="1877" y="2806"/>
                    <a:pt x="2079" y="2868"/>
                  </a:cubicBezTo>
                  <a:cubicBezTo>
                    <a:pt x="2116" y="2876"/>
                    <a:pt x="2149" y="2879"/>
                    <a:pt x="2179" y="2879"/>
                  </a:cubicBezTo>
                  <a:cubicBezTo>
                    <a:pt x="2271" y="2879"/>
                    <a:pt x="2326" y="2842"/>
                    <a:pt x="2373" y="2759"/>
                  </a:cubicBezTo>
                  <a:cubicBezTo>
                    <a:pt x="2451" y="2604"/>
                    <a:pt x="2544" y="2449"/>
                    <a:pt x="2637" y="2294"/>
                  </a:cubicBezTo>
                  <a:cubicBezTo>
                    <a:pt x="2792" y="2031"/>
                    <a:pt x="2947" y="1767"/>
                    <a:pt x="3102" y="1503"/>
                  </a:cubicBezTo>
                  <a:cubicBezTo>
                    <a:pt x="3149" y="1410"/>
                    <a:pt x="3195" y="1333"/>
                    <a:pt x="3226" y="1240"/>
                  </a:cubicBezTo>
                  <a:cubicBezTo>
                    <a:pt x="3242" y="1209"/>
                    <a:pt x="3257" y="1162"/>
                    <a:pt x="3288" y="1131"/>
                  </a:cubicBezTo>
                  <a:cubicBezTo>
                    <a:pt x="3288" y="1116"/>
                    <a:pt x="3288" y="1116"/>
                    <a:pt x="3304" y="1116"/>
                  </a:cubicBezTo>
                  <a:lnTo>
                    <a:pt x="3319" y="1116"/>
                  </a:lnTo>
                  <a:lnTo>
                    <a:pt x="3382" y="1147"/>
                  </a:lnTo>
                  <a:cubicBezTo>
                    <a:pt x="3382" y="1147"/>
                    <a:pt x="3397" y="1162"/>
                    <a:pt x="3382" y="1178"/>
                  </a:cubicBezTo>
                  <a:lnTo>
                    <a:pt x="3319" y="1333"/>
                  </a:lnTo>
                  <a:cubicBezTo>
                    <a:pt x="3087" y="1891"/>
                    <a:pt x="2854" y="2480"/>
                    <a:pt x="2451" y="2961"/>
                  </a:cubicBezTo>
                  <a:cubicBezTo>
                    <a:pt x="2537" y="3033"/>
                    <a:pt x="2584" y="3068"/>
                    <a:pt x="2624" y="3068"/>
                  </a:cubicBezTo>
                  <a:cubicBezTo>
                    <a:pt x="2671" y="3068"/>
                    <a:pt x="2709" y="3021"/>
                    <a:pt x="2792" y="2930"/>
                  </a:cubicBezTo>
                  <a:cubicBezTo>
                    <a:pt x="3304" y="2356"/>
                    <a:pt x="3630" y="1674"/>
                    <a:pt x="3816" y="759"/>
                  </a:cubicBezTo>
                  <a:cubicBezTo>
                    <a:pt x="3909" y="387"/>
                    <a:pt x="3831" y="263"/>
                    <a:pt x="3444" y="139"/>
                  </a:cubicBezTo>
                  <a:cubicBezTo>
                    <a:pt x="3168" y="47"/>
                    <a:pt x="2892" y="0"/>
                    <a:pt x="26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19" name="Google Shape;819;p8"/>
            <p:cNvSpPr/>
            <p:nvPr/>
          </p:nvSpPr>
          <p:spPr>
            <a:xfrm>
              <a:off x="3975750" y="1353325"/>
              <a:ext cx="81425" cy="69050"/>
            </a:xfrm>
            <a:custGeom>
              <a:avLst/>
              <a:gdLst/>
              <a:ahLst/>
              <a:cxnLst/>
              <a:rect l="l" t="t" r="r" b="b"/>
              <a:pathLst>
                <a:path w="3257" h="2762" extrusionOk="0">
                  <a:moveTo>
                    <a:pt x="1562" y="0"/>
                  </a:moveTo>
                  <a:cubicBezTo>
                    <a:pt x="1511" y="0"/>
                    <a:pt x="1461" y="20"/>
                    <a:pt x="1411" y="70"/>
                  </a:cubicBezTo>
                  <a:cubicBezTo>
                    <a:pt x="1597" y="194"/>
                    <a:pt x="1644" y="365"/>
                    <a:pt x="1551" y="567"/>
                  </a:cubicBezTo>
                  <a:lnTo>
                    <a:pt x="1566" y="582"/>
                  </a:lnTo>
                  <a:cubicBezTo>
                    <a:pt x="1582" y="613"/>
                    <a:pt x="1613" y="629"/>
                    <a:pt x="1628" y="644"/>
                  </a:cubicBezTo>
                  <a:cubicBezTo>
                    <a:pt x="1706" y="722"/>
                    <a:pt x="1753" y="815"/>
                    <a:pt x="1768" y="908"/>
                  </a:cubicBezTo>
                  <a:cubicBezTo>
                    <a:pt x="1768" y="970"/>
                    <a:pt x="1737" y="1032"/>
                    <a:pt x="1690" y="1078"/>
                  </a:cubicBezTo>
                  <a:cubicBezTo>
                    <a:pt x="1628" y="1140"/>
                    <a:pt x="1551" y="1171"/>
                    <a:pt x="1458" y="1171"/>
                  </a:cubicBezTo>
                  <a:cubicBezTo>
                    <a:pt x="1365" y="1171"/>
                    <a:pt x="1272" y="1125"/>
                    <a:pt x="1210" y="1047"/>
                  </a:cubicBezTo>
                  <a:cubicBezTo>
                    <a:pt x="1101" y="908"/>
                    <a:pt x="993" y="784"/>
                    <a:pt x="884" y="629"/>
                  </a:cubicBezTo>
                  <a:cubicBezTo>
                    <a:pt x="838" y="567"/>
                    <a:pt x="775" y="505"/>
                    <a:pt x="729" y="427"/>
                  </a:cubicBezTo>
                  <a:cubicBezTo>
                    <a:pt x="589" y="443"/>
                    <a:pt x="465" y="567"/>
                    <a:pt x="388" y="768"/>
                  </a:cubicBezTo>
                  <a:cubicBezTo>
                    <a:pt x="341" y="908"/>
                    <a:pt x="264" y="1032"/>
                    <a:pt x="186" y="1140"/>
                  </a:cubicBezTo>
                  <a:cubicBezTo>
                    <a:pt x="0" y="1358"/>
                    <a:pt x="0" y="1451"/>
                    <a:pt x="140" y="1683"/>
                  </a:cubicBezTo>
                  <a:cubicBezTo>
                    <a:pt x="202" y="1792"/>
                    <a:pt x="264" y="1931"/>
                    <a:pt x="295" y="2071"/>
                  </a:cubicBezTo>
                  <a:cubicBezTo>
                    <a:pt x="372" y="2335"/>
                    <a:pt x="512" y="2474"/>
                    <a:pt x="760" y="2521"/>
                  </a:cubicBezTo>
                  <a:cubicBezTo>
                    <a:pt x="900" y="2536"/>
                    <a:pt x="1070" y="2583"/>
                    <a:pt x="1241" y="2676"/>
                  </a:cubicBezTo>
                  <a:cubicBezTo>
                    <a:pt x="1349" y="2733"/>
                    <a:pt x="1438" y="2761"/>
                    <a:pt x="1521" y="2761"/>
                  </a:cubicBezTo>
                  <a:cubicBezTo>
                    <a:pt x="1642" y="2761"/>
                    <a:pt x="1748" y="2702"/>
                    <a:pt x="1877" y="2583"/>
                  </a:cubicBezTo>
                  <a:cubicBezTo>
                    <a:pt x="1970" y="2505"/>
                    <a:pt x="2109" y="2428"/>
                    <a:pt x="2295" y="2381"/>
                  </a:cubicBezTo>
                  <a:cubicBezTo>
                    <a:pt x="2466" y="2335"/>
                    <a:pt x="2574" y="2242"/>
                    <a:pt x="2668" y="2071"/>
                  </a:cubicBezTo>
                  <a:cubicBezTo>
                    <a:pt x="2745" y="1947"/>
                    <a:pt x="2854" y="1838"/>
                    <a:pt x="2947" y="1761"/>
                  </a:cubicBezTo>
                  <a:cubicBezTo>
                    <a:pt x="3164" y="1559"/>
                    <a:pt x="3210" y="1358"/>
                    <a:pt x="3117" y="1109"/>
                  </a:cubicBezTo>
                  <a:cubicBezTo>
                    <a:pt x="3055" y="970"/>
                    <a:pt x="3071" y="830"/>
                    <a:pt x="3164" y="691"/>
                  </a:cubicBezTo>
                  <a:cubicBezTo>
                    <a:pt x="3226" y="582"/>
                    <a:pt x="3257" y="505"/>
                    <a:pt x="3226" y="458"/>
                  </a:cubicBezTo>
                  <a:cubicBezTo>
                    <a:pt x="3210" y="396"/>
                    <a:pt x="3133" y="334"/>
                    <a:pt x="3009" y="303"/>
                  </a:cubicBezTo>
                  <a:cubicBezTo>
                    <a:pt x="2916" y="272"/>
                    <a:pt x="2838" y="225"/>
                    <a:pt x="2761" y="179"/>
                  </a:cubicBezTo>
                  <a:cubicBezTo>
                    <a:pt x="2745" y="163"/>
                    <a:pt x="2730" y="148"/>
                    <a:pt x="2714" y="132"/>
                  </a:cubicBezTo>
                  <a:cubicBezTo>
                    <a:pt x="2637" y="101"/>
                    <a:pt x="2590" y="70"/>
                    <a:pt x="2528" y="70"/>
                  </a:cubicBezTo>
                  <a:cubicBezTo>
                    <a:pt x="2497" y="70"/>
                    <a:pt x="2450" y="86"/>
                    <a:pt x="2419" y="101"/>
                  </a:cubicBezTo>
                  <a:cubicBezTo>
                    <a:pt x="2320" y="158"/>
                    <a:pt x="2221" y="185"/>
                    <a:pt x="2121" y="185"/>
                  </a:cubicBezTo>
                  <a:cubicBezTo>
                    <a:pt x="2001" y="185"/>
                    <a:pt x="1879" y="146"/>
                    <a:pt x="1753" y="70"/>
                  </a:cubicBezTo>
                  <a:cubicBezTo>
                    <a:pt x="1685" y="28"/>
                    <a:pt x="1623" y="0"/>
                    <a:pt x="1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0" name="Google Shape;820;p8"/>
            <p:cNvSpPr/>
            <p:nvPr/>
          </p:nvSpPr>
          <p:spPr>
            <a:xfrm>
              <a:off x="3966050" y="1423300"/>
              <a:ext cx="79500" cy="70200"/>
            </a:xfrm>
            <a:custGeom>
              <a:avLst/>
              <a:gdLst/>
              <a:ahLst/>
              <a:cxnLst/>
              <a:rect l="l" t="t" r="r" b="b"/>
              <a:pathLst>
                <a:path w="3180" h="2808" extrusionOk="0">
                  <a:moveTo>
                    <a:pt x="1443" y="1"/>
                  </a:moveTo>
                  <a:cubicBezTo>
                    <a:pt x="1288" y="776"/>
                    <a:pt x="807" y="1304"/>
                    <a:pt x="310" y="1769"/>
                  </a:cubicBezTo>
                  <a:cubicBezTo>
                    <a:pt x="373" y="1815"/>
                    <a:pt x="435" y="1862"/>
                    <a:pt x="512" y="1908"/>
                  </a:cubicBezTo>
                  <a:cubicBezTo>
                    <a:pt x="667" y="2017"/>
                    <a:pt x="822" y="2126"/>
                    <a:pt x="993" y="2188"/>
                  </a:cubicBezTo>
                  <a:cubicBezTo>
                    <a:pt x="1163" y="2250"/>
                    <a:pt x="1334" y="2281"/>
                    <a:pt x="1520" y="2296"/>
                  </a:cubicBezTo>
                  <a:cubicBezTo>
                    <a:pt x="1598" y="2312"/>
                    <a:pt x="1660" y="2312"/>
                    <a:pt x="1737" y="2327"/>
                  </a:cubicBezTo>
                  <a:cubicBezTo>
                    <a:pt x="1753" y="2327"/>
                    <a:pt x="1753" y="2343"/>
                    <a:pt x="1753" y="2358"/>
                  </a:cubicBezTo>
                  <a:cubicBezTo>
                    <a:pt x="1768" y="2358"/>
                    <a:pt x="1753" y="2374"/>
                    <a:pt x="1753" y="2374"/>
                  </a:cubicBezTo>
                  <a:cubicBezTo>
                    <a:pt x="1658" y="2431"/>
                    <a:pt x="1538" y="2457"/>
                    <a:pt x="1407" y="2457"/>
                  </a:cubicBezTo>
                  <a:cubicBezTo>
                    <a:pt x="1003" y="2457"/>
                    <a:pt x="487" y="2209"/>
                    <a:pt x="217" y="1846"/>
                  </a:cubicBezTo>
                  <a:lnTo>
                    <a:pt x="0" y="2033"/>
                  </a:lnTo>
                  <a:cubicBezTo>
                    <a:pt x="93" y="2250"/>
                    <a:pt x="279" y="2405"/>
                    <a:pt x="559" y="2513"/>
                  </a:cubicBezTo>
                  <a:cubicBezTo>
                    <a:pt x="636" y="2560"/>
                    <a:pt x="745" y="2591"/>
                    <a:pt x="822" y="2622"/>
                  </a:cubicBezTo>
                  <a:cubicBezTo>
                    <a:pt x="915" y="2653"/>
                    <a:pt x="993" y="2684"/>
                    <a:pt x="1086" y="2715"/>
                  </a:cubicBezTo>
                  <a:cubicBezTo>
                    <a:pt x="1237" y="2776"/>
                    <a:pt x="1383" y="2808"/>
                    <a:pt x="1524" y="2808"/>
                  </a:cubicBezTo>
                  <a:cubicBezTo>
                    <a:pt x="1844" y="2808"/>
                    <a:pt x="2139" y="2646"/>
                    <a:pt x="2420" y="2312"/>
                  </a:cubicBezTo>
                  <a:cubicBezTo>
                    <a:pt x="2714" y="1970"/>
                    <a:pt x="2947" y="1552"/>
                    <a:pt x="3118" y="1040"/>
                  </a:cubicBezTo>
                  <a:cubicBezTo>
                    <a:pt x="3164" y="931"/>
                    <a:pt x="3164" y="823"/>
                    <a:pt x="3164" y="714"/>
                  </a:cubicBezTo>
                  <a:cubicBezTo>
                    <a:pt x="3180" y="606"/>
                    <a:pt x="3164" y="528"/>
                    <a:pt x="3133" y="497"/>
                  </a:cubicBezTo>
                  <a:cubicBezTo>
                    <a:pt x="3118" y="482"/>
                    <a:pt x="3071" y="482"/>
                    <a:pt x="3009" y="482"/>
                  </a:cubicBezTo>
                  <a:lnTo>
                    <a:pt x="2916" y="482"/>
                  </a:lnTo>
                  <a:cubicBezTo>
                    <a:pt x="3040" y="807"/>
                    <a:pt x="2900" y="1102"/>
                    <a:pt x="2745" y="1335"/>
                  </a:cubicBezTo>
                  <a:cubicBezTo>
                    <a:pt x="2699" y="1428"/>
                    <a:pt x="2652" y="1521"/>
                    <a:pt x="2621" y="1614"/>
                  </a:cubicBezTo>
                  <a:cubicBezTo>
                    <a:pt x="2590" y="1691"/>
                    <a:pt x="2559" y="1769"/>
                    <a:pt x="2513" y="1846"/>
                  </a:cubicBezTo>
                  <a:cubicBezTo>
                    <a:pt x="2482" y="1908"/>
                    <a:pt x="2435" y="1955"/>
                    <a:pt x="2373" y="2017"/>
                  </a:cubicBezTo>
                  <a:cubicBezTo>
                    <a:pt x="2358" y="2033"/>
                    <a:pt x="2342" y="2064"/>
                    <a:pt x="2311" y="2079"/>
                  </a:cubicBezTo>
                  <a:cubicBezTo>
                    <a:pt x="2311" y="2087"/>
                    <a:pt x="2307" y="2091"/>
                    <a:pt x="2301" y="2091"/>
                  </a:cubicBezTo>
                  <a:cubicBezTo>
                    <a:pt x="2296" y="2091"/>
                    <a:pt x="2288" y="2087"/>
                    <a:pt x="2280" y="2079"/>
                  </a:cubicBezTo>
                  <a:lnTo>
                    <a:pt x="2234" y="2048"/>
                  </a:lnTo>
                  <a:cubicBezTo>
                    <a:pt x="2218" y="2033"/>
                    <a:pt x="2218" y="2017"/>
                    <a:pt x="2218" y="2017"/>
                  </a:cubicBezTo>
                  <a:cubicBezTo>
                    <a:pt x="2249" y="1970"/>
                    <a:pt x="2280" y="1924"/>
                    <a:pt x="2296" y="1877"/>
                  </a:cubicBezTo>
                  <a:cubicBezTo>
                    <a:pt x="2358" y="1784"/>
                    <a:pt x="2420" y="1676"/>
                    <a:pt x="2482" y="1583"/>
                  </a:cubicBezTo>
                  <a:lnTo>
                    <a:pt x="2482" y="1567"/>
                  </a:lnTo>
                  <a:cubicBezTo>
                    <a:pt x="2575" y="1381"/>
                    <a:pt x="2683" y="1195"/>
                    <a:pt x="2761" y="1009"/>
                  </a:cubicBezTo>
                  <a:cubicBezTo>
                    <a:pt x="2807" y="900"/>
                    <a:pt x="2807" y="792"/>
                    <a:pt x="2807" y="714"/>
                  </a:cubicBezTo>
                  <a:cubicBezTo>
                    <a:pt x="2807" y="482"/>
                    <a:pt x="2776" y="466"/>
                    <a:pt x="2544" y="404"/>
                  </a:cubicBezTo>
                  <a:cubicBezTo>
                    <a:pt x="2451" y="373"/>
                    <a:pt x="2373" y="327"/>
                    <a:pt x="2280" y="265"/>
                  </a:cubicBezTo>
                  <a:cubicBezTo>
                    <a:pt x="2249" y="249"/>
                    <a:pt x="2203" y="218"/>
                    <a:pt x="2172" y="202"/>
                  </a:cubicBezTo>
                  <a:cubicBezTo>
                    <a:pt x="2156" y="187"/>
                    <a:pt x="2141" y="187"/>
                    <a:pt x="2141" y="171"/>
                  </a:cubicBezTo>
                  <a:cubicBezTo>
                    <a:pt x="2125" y="171"/>
                    <a:pt x="2110" y="156"/>
                    <a:pt x="2094" y="156"/>
                  </a:cubicBezTo>
                  <a:cubicBezTo>
                    <a:pt x="2041" y="167"/>
                    <a:pt x="1988" y="173"/>
                    <a:pt x="1934" y="173"/>
                  </a:cubicBezTo>
                  <a:cubicBezTo>
                    <a:pt x="1770" y="173"/>
                    <a:pt x="1607" y="118"/>
                    <a:pt x="14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1" name="Google Shape;821;p8"/>
            <p:cNvSpPr/>
            <p:nvPr/>
          </p:nvSpPr>
          <p:spPr>
            <a:xfrm>
              <a:off x="3967200" y="1328325"/>
              <a:ext cx="88825" cy="55075"/>
            </a:xfrm>
            <a:custGeom>
              <a:avLst/>
              <a:gdLst/>
              <a:ahLst/>
              <a:cxnLst/>
              <a:rect l="l" t="t" r="r" b="b"/>
              <a:pathLst>
                <a:path w="3553" h="2203" extrusionOk="0">
                  <a:moveTo>
                    <a:pt x="1148" y="0"/>
                  </a:moveTo>
                  <a:cubicBezTo>
                    <a:pt x="1040" y="0"/>
                    <a:pt x="885" y="62"/>
                    <a:pt x="792" y="140"/>
                  </a:cubicBezTo>
                  <a:cubicBezTo>
                    <a:pt x="311" y="512"/>
                    <a:pt x="1" y="1536"/>
                    <a:pt x="202" y="2125"/>
                  </a:cubicBezTo>
                  <a:cubicBezTo>
                    <a:pt x="218" y="2140"/>
                    <a:pt x="218" y="2156"/>
                    <a:pt x="233" y="2171"/>
                  </a:cubicBezTo>
                  <a:cubicBezTo>
                    <a:pt x="233" y="2187"/>
                    <a:pt x="233" y="2187"/>
                    <a:pt x="233" y="2187"/>
                  </a:cubicBezTo>
                  <a:lnTo>
                    <a:pt x="264" y="2202"/>
                  </a:lnTo>
                  <a:cubicBezTo>
                    <a:pt x="296" y="2140"/>
                    <a:pt x="327" y="2078"/>
                    <a:pt x="358" y="2016"/>
                  </a:cubicBezTo>
                  <a:cubicBezTo>
                    <a:pt x="435" y="1877"/>
                    <a:pt x="513" y="1737"/>
                    <a:pt x="590" y="1598"/>
                  </a:cubicBezTo>
                  <a:cubicBezTo>
                    <a:pt x="699" y="1365"/>
                    <a:pt x="900" y="1241"/>
                    <a:pt x="1180" y="1225"/>
                  </a:cubicBezTo>
                  <a:cubicBezTo>
                    <a:pt x="1350" y="1225"/>
                    <a:pt x="1459" y="1163"/>
                    <a:pt x="1536" y="1039"/>
                  </a:cubicBezTo>
                  <a:cubicBezTo>
                    <a:pt x="1645" y="884"/>
                    <a:pt x="1769" y="807"/>
                    <a:pt x="1908" y="807"/>
                  </a:cubicBezTo>
                  <a:cubicBezTo>
                    <a:pt x="1986" y="807"/>
                    <a:pt x="2079" y="822"/>
                    <a:pt x="2172" y="884"/>
                  </a:cubicBezTo>
                  <a:cubicBezTo>
                    <a:pt x="2284" y="945"/>
                    <a:pt x="2382" y="976"/>
                    <a:pt x="2477" y="976"/>
                  </a:cubicBezTo>
                  <a:cubicBezTo>
                    <a:pt x="2551" y="976"/>
                    <a:pt x="2624" y="956"/>
                    <a:pt x="2699" y="915"/>
                  </a:cubicBezTo>
                  <a:cubicBezTo>
                    <a:pt x="2760" y="885"/>
                    <a:pt x="2817" y="873"/>
                    <a:pt x="2871" y="873"/>
                  </a:cubicBezTo>
                  <a:cubicBezTo>
                    <a:pt x="2982" y="873"/>
                    <a:pt x="3076" y="925"/>
                    <a:pt x="3149" y="977"/>
                  </a:cubicBezTo>
                  <a:cubicBezTo>
                    <a:pt x="3165" y="977"/>
                    <a:pt x="3180" y="993"/>
                    <a:pt x="3196" y="993"/>
                  </a:cubicBezTo>
                  <a:cubicBezTo>
                    <a:pt x="3196" y="1008"/>
                    <a:pt x="3211" y="1024"/>
                    <a:pt x="3227" y="1024"/>
                  </a:cubicBezTo>
                  <a:cubicBezTo>
                    <a:pt x="3242" y="1039"/>
                    <a:pt x="3258" y="1055"/>
                    <a:pt x="3289" y="1070"/>
                  </a:cubicBezTo>
                  <a:cubicBezTo>
                    <a:pt x="3334" y="1106"/>
                    <a:pt x="3368" y="1132"/>
                    <a:pt x="3401" y="1132"/>
                  </a:cubicBezTo>
                  <a:cubicBezTo>
                    <a:pt x="3425" y="1132"/>
                    <a:pt x="3449" y="1118"/>
                    <a:pt x="3475" y="1086"/>
                  </a:cubicBezTo>
                  <a:cubicBezTo>
                    <a:pt x="3552" y="993"/>
                    <a:pt x="3490" y="915"/>
                    <a:pt x="3382" y="822"/>
                  </a:cubicBezTo>
                  <a:cubicBezTo>
                    <a:pt x="3335" y="776"/>
                    <a:pt x="3289" y="729"/>
                    <a:pt x="3227" y="714"/>
                  </a:cubicBezTo>
                  <a:cubicBezTo>
                    <a:pt x="3118" y="652"/>
                    <a:pt x="3010" y="605"/>
                    <a:pt x="2885" y="559"/>
                  </a:cubicBezTo>
                  <a:cubicBezTo>
                    <a:pt x="2575" y="403"/>
                    <a:pt x="2234" y="248"/>
                    <a:pt x="1893" y="124"/>
                  </a:cubicBezTo>
                  <a:cubicBezTo>
                    <a:pt x="1660" y="31"/>
                    <a:pt x="1381" y="16"/>
                    <a:pt x="11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2" name="Google Shape;822;p8"/>
            <p:cNvSpPr/>
            <p:nvPr/>
          </p:nvSpPr>
          <p:spPr>
            <a:xfrm>
              <a:off x="3950525" y="1258150"/>
              <a:ext cx="25250" cy="81425"/>
            </a:xfrm>
            <a:custGeom>
              <a:avLst/>
              <a:gdLst/>
              <a:ahLst/>
              <a:cxnLst/>
              <a:rect l="l" t="t" r="r" b="b"/>
              <a:pathLst>
                <a:path w="1010" h="3257" extrusionOk="0">
                  <a:moveTo>
                    <a:pt x="1009" y="0"/>
                  </a:moveTo>
                  <a:lnTo>
                    <a:pt x="1009" y="0"/>
                  </a:lnTo>
                  <a:cubicBezTo>
                    <a:pt x="327" y="651"/>
                    <a:pt x="16" y="1256"/>
                    <a:pt x="1" y="1970"/>
                  </a:cubicBezTo>
                  <a:cubicBezTo>
                    <a:pt x="1" y="2388"/>
                    <a:pt x="156" y="2745"/>
                    <a:pt x="497" y="3024"/>
                  </a:cubicBezTo>
                  <a:cubicBezTo>
                    <a:pt x="590" y="3102"/>
                    <a:pt x="714" y="3148"/>
                    <a:pt x="823" y="3195"/>
                  </a:cubicBezTo>
                  <a:cubicBezTo>
                    <a:pt x="869" y="3226"/>
                    <a:pt x="931" y="3241"/>
                    <a:pt x="963" y="3257"/>
                  </a:cubicBezTo>
                  <a:cubicBezTo>
                    <a:pt x="978" y="3257"/>
                    <a:pt x="978" y="3257"/>
                    <a:pt x="994" y="3241"/>
                  </a:cubicBezTo>
                  <a:cubicBezTo>
                    <a:pt x="994" y="3241"/>
                    <a:pt x="994" y="3241"/>
                    <a:pt x="994" y="3226"/>
                  </a:cubicBezTo>
                  <a:cubicBezTo>
                    <a:pt x="435" y="2807"/>
                    <a:pt x="218" y="2109"/>
                    <a:pt x="451" y="1442"/>
                  </a:cubicBezTo>
                  <a:cubicBezTo>
                    <a:pt x="544" y="1163"/>
                    <a:pt x="652" y="900"/>
                    <a:pt x="776" y="636"/>
                  </a:cubicBezTo>
                  <a:cubicBezTo>
                    <a:pt x="838" y="496"/>
                    <a:pt x="885" y="357"/>
                    <a:pt x="947" y="217"/>
                  </a:cubicBezTo>
                  <a:cubicBezTo>
                    <a:pt x="963" y="155"/>
                    <a:pt x="978" y="109"/>
                    <a:pt x="994" y="47"/>
                  </a:cubicBezTo>
                  <a:cubicBezTo>
                    <a:pt x="1009" y="31"/>
                    <a:pt x="1009" y="16"/>
                    <a:pt x="100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3" name="Google Shape;823;p8"/>
            <p:cNvSpPr/>
            <p:nvPr/>
          </p:nvSpPr>
          <p:spPr>
            <a:xfrm>
              <a:off x="4001725" y="1363225"/>
              <a:ext cx="13575" cy="15125"/>
            </a:xfrm>
            <a:custGeom>
              <a:avLst/>
              <a:gdLst/>
              <a:ahLst/>
              <a:cxnLst/>
              <a:rect l="l" t="t" r="r" b="b"/>
              <a:pathLst>
                <a:path w="543" h="605" extrusionOk="0">
                  <a:moveTo>
                    <a:pt x="0" y="0"/>
                  </a:moveTo>
                  <a:cubicBezTo>
                    <a:pt x="0" y="16"/>
                    <a:pt x="16" y="31"/>
                    <a:pt x="16" y="47"/>
                  </a:cubicBezTo>
                  <a:cubicBezTo>
                    <a:pt x="16" y="78"/>
                    <a:pt x="31" y="109"/>
                    <a:pt x="47" y="140"/>
                  </a:cubicBezTo>
                  <a:cubicBezTo>
                    <a:pt x="109" y="248"/>
                    <a:pt x="186" y="372"/>
                    <a:pt x="279" y="496"/>
                  </a:cubicBezTo>
                  <a:cubicBezTo>
                    <a:pt x="326" y="558"/>
                    <a:pt x="372" y="589"/>
                    <a:pt x="403" y="605"/>
                  </a:cubicBezTo>
                  <a:cubicBezTo>
                    <a:pt x="434" y="605"/>
                    <a:pt x="465" y="589"/>
                    <a:pt x="496" y="558"/>
                  </a:cubicBezTo>
                  <a:cubicBezTo>
                    <a:pt x="527" y="543"/>
                    <a:pt x="543" y="512"/>
                    <a:pt x="543" y="496"/>
                  </a:cubicBezTo>
                  <a:cubicBezTo>
                    <a:pt x="543" y="450"/>
                    <a:pt x="496" y="388"/>
                    <a:pt x="450" y="357"/>
                  </a:cubicBezTo>
                  <a:cubicBezTo>
                    <a:pt x="341" y="264"/>
                    <a:pt x="233" y="171"/>
                    <a:pt x="124" y="93"/>
                  </a:cubicBezTo>
                  <a:cubicBezTo>
                    <a:pt x="93" y="62"/>
                    <a:pt x="62" y="31"/>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4" name="Google Shape;824;p8"/>
            <p:cNvSpPr/>
            <p:nvPr/>
          </p:nvSpPr>
          <p:spPr>
            <a:xfrm>
              <a:off x="4005975" y="1359725"/>
              <a:ext cx="5450" cy="5075"/>
            </a:xfrm>
            <a:custGeom>
              <a:avLst/>
              <a:gdLst/>
              <a:ahLst/>
              <a:cxnLst/>
              <a:rect l="l" t="t" r="r" b="b"/>
              <a:pathLst>
                <a:path w="218" h="203" extrusionOk="0">
                  <a:moveTo>
                    <a:pt x="125" y="0"/>
                  </a:moveTo>
                  <a:cubicBezTo>
                    <a:pt x="109" y="0"/>
                    <a:pt x="78" y="0"/>
                    <a:pt x="47" y="16"/>
                  </a:cubicBezTo>
                  <a:lnTo>
                    <a:pt x="1" y="16"/>
                  </a:lnTo>
                  <a:lnTo>
                    <a:pt x="1" y="62"/>
                  </a:lnTo>
                  <a:lnTo>
                    <a:pt x="171" y="202"/>
                  </a:lnTo>
                  <a:cubicBezTo>
                    <a:pt x="202" y="156"/>
                    <a:pt x="218" y="109"/>
                    <a:pt x="202" y="78"/>
                  </a:cubicBezTo>
                  <a:cubicBezTo>
                    <a:pt x="202" y="47"/>
                    <a:pt x="187" y="31"/>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5" name="Google Shape;825;p8"/>
            <p:cNvSpPr/>
            <p:nvPr/>
          </p:nvSpPr>
          <p:spPr>
            <a:xfrm>
              <a:off x="3857875" y="1232425"/>
              <a:ext cx="281900" cy="266525"/>
            </a:xfrm>
            <a:custGeom>
              <a:avLst/>
              <a:gdLst/>
              <a:ahLst/>
              <a:cxnLst/>
              <a:rect l="l" t="t" r="r" b="b"/>
              <a:pathLst>
                <a:path w="11276" h="10661" extrusionOk="0">
                  <a:moveTo>
                    <a:pt x="9171" y="689"/>
                  </a:moveTo>
                  <a:cubicBezTo>
                    <a:pt x="9452" y="689"/>
                    <a:pt x="9728" y="736"/>
                    <a:pt x="10004" y="828"/>
                  </a:cubicBezTo>
                  <a:cubicBezTo>
                    <a:pt x="10391" y="952"/>
                    <a:pt x="10469" y="1076"/>
                    <a:pt x="10376" y="1448"/>
                  </a:cubicBezTo>
                  <a:cubicBezTo>
                    <a:pt x="10190" y="2363"/>
                    <a:pt x="9864" y="3045"/>
                    <a:pt x="9352" y="3619"/>
                  </a:cubicBezTo>
                  <a:cubicBezTo>
                    <a:pt x="9269" y="3710"/>
                    <a:pt x="9231" y="3757"/>
                    <a:pt x="9184" y="3757"/>
                  </a:cubicBezTo>
                  <a:cubicBezTo>
                    <a:pt x="9144" y="3757"/>
                    <a:pt x="9097" y="3722"/>
                    <a:pt x="9011" y="3650"/>
                  </a:cubicBezTo>
                  <a:cubicBezTo>
                    <a:pt x="9414" y="3169"/>
                    <a:pt x="9647" y="2580"/>
                    <a:pt x="9879" y="2022"/>
                  </a:cubicBezTo>
                  <a:lnTo>
                    <a:pt x="9942" y="1867"/>
                  </a:lnTo>
                  <a:cubicBezTo>
                    <a:pt x="9957" y="1851"/>
                    <a:pt x="9942" y="1836"/>
                    <a:pt x="9942" y="1836"/>
                  </a:cubicBezTo>
                  <a:lnTo>
                    <a:pt x="9879" y="1805"/>
                  </a:lnTo>
                  <a:lnTo>
                    <a:pt x="9864" y="1805"/>
                  </a:lnTo>
                  <a:cubicBezTo>
                    <a:pt x="9848" y="1805"/>
                    <a:pt x="9848" y="1805"/>
                    <a:pt x="9848" y="1820"/>
                  </a:cubicBezTo>
                  <a:cubicBezTo>
                    <a:pt x="9817" y="1851"/>
                    <a:pt x="9802" y="1898"/>
                    <a:pt x="9786" y="1929"/>
                  </a:cubicBezTo>
                  <a:cubicBezTo>
                    <a:pt x="9755" y="2022"/>
                    <a:pt x="9709" y="2099"/>
                    <a:pt x="9662" y="2192"/>
                  </a:cubicBezTo>
                  <a:cubicBezTo>
                    <a:pt x="9507" y="2456"/>
                    <a:pt x="9352" y="2720"/>
                    <a:pt x="9197" y="2983"/>
                  </a:cubicBezTo>
                  <a:cubicBezTo>
                    <a:pt x="9104" y="3138"/>
                    <a:pt x="9011" y="3293"/>
                    <a:pt x="8933" y="3448"/>
                  </a:cubicBezTo>
                  <a:cubicBezTo>
                    <a:pt x="8886" y="3531"/>
                    <a:pt x="8831" y="3568"/>
                    <a:pt x="8739" y="3568"/>
                  </a:cubicBezTo>
                  <a:cubicBezTo>
                    <a:pt x="8709" y="3568"/>
                    <a:pt x="8676" y="3565"/>
                    <a:pt x="8639" y="3557"/>
                  </a:cubicBezTo>
                  <a:cubicBezTo>
                    <a:pt x="8437" y="3495"/>
                    <a:pt x="8236" y="3480"/>
                    <a:pt x="8049" y="3480"/>
                  </a:cubicBezTo>
                  <a:cubicBezTo>
                    <a:pt x="7615" y="3480"/>
                    <a:pt x="7212" y="3619"/>
                    <a:pt x="6871" y="3883"/>
                  </a:cubicBezTo>
                  <a:cubicBezTo>
                    <a:pt x="6814" y="3925"/>
                    <a:pt x="6767" y="3945"/>
                    <a:pt x="6722" y="3945"/>
                  </a:cubicBezTo>
                  <a:cubicBezTo>
                    <a:pt x="6669" y="3945"/>
                    <a:pt x="6619" y="3918"/>
                    <a:pt x="6561" y="3867"/>
                  </a:cubicBezTo>
                  <a:cubicBezTo>
                    <a:pt x="6576" y="3867"/>
                    <a:pt x="6592" y="3852"/>
                    <a:pt x="6607" y="3836"/>
                  </a:cubicBezTo>
                  <a:cubicBezTo>
                    <a:pt x="6669" y="3805"/>
                    <a:pt x="6716" y="3759"/>
                    <a:pt x="6747" y="3728"/>
                  </a:cubicBezTo>
                  <a:cubicBezTo>
                    <a:pt x="6793" y="3697"/>
                    <a:pt x="6840" y="3666"/>
                    <a:pt x="6886" y="3619"/>
                  </a:cubicBezTo>
                  <a:cubicBezTo>
                    <a:pt x="6979" y="3542"/>
                    <a:pt x="7088" y="3448"/>
                    <a:pt x="7181" y="3355"/>
                  </a:cubicBezTo>
                  <a:cubicBezTo>
                    <a:pt x="7677" y="2797"/>
                    <a:pt x="7801" y="2285"/>
                    <a:pt x="7584" y="1712"/>
                  </a:cubicBezTo>
                  <a:cubicBezTo>
                    <a:pt x="7538" y="1603"/>
                    <a:pt x="7491" y="1510"/>
                    <a:pt x="7429" y="1401"/>
                  </a:cubicBezTo>
                  <a:cubicBezTo>
                    <a:pt x="7414" y="1370"/>
                    <a:pt x="7383" y="1324"/>
                    <a:pt x="7352" y="1277"/>
                  </a:cubicBezTo>
                  <a:cubicBezTo>
                    <a:pt x="8007" y="882"/>
                    <a:pt x="8599" y="689"/>
                    <a:pt x="9171" y="689"/>
                  </a:cubicBezTo>
                  <a:close/>
                  <a:moveTo>
                    <a:pt x="5486" y="181"/>
                  </a:moveTo>
                  <a:cubicBezTo>
                    <a:pt x="5544" y="181"/>
                    <a:pt x="5607" y="195"/>
                    <a:pt x="5677" y="223"/>
                  </a:cubicBezTo>
                  <a:cubicBezTo>
                    <a:pt x="5909" y="316"/>
                    <a:pt x="6173" y="424"/>
                    <a:pt x="6390" y="595"/>
                  </a:cubicBezTo>
                  <a:cubicBezTo>
                    <a:pt x="6700" y="859"/>
                    <a:pt x="6979" y="1153"/>
                    <a:pt x="7227" y="1448"/>
                  </a:cubicBezTo>
                  <a:cubicBezTo>
                    <a:pt x="7522" y="1836"/>
                    <a:pt x="7584" y="2254"/>
                    <a:pt x="7398" y="2673"/>
                  </a:cubicBezTo>
                  <a:cubicBezTo>
                    <a:pt x="7258" y="2983"/>
                    <a:pt x="7026" y="3262"/>
                    <a:pt x="6747" y="3480"/>
                  </a:cubicBezTo>
                  <a:cubicBezTo>
                    <a:pt x="6716" y="3495"/>
                    <a:pt x="6700" y="3511"/>
                    <a:pt x="6669" y="3526"/>
                  </a:cubicBezTo>
                  <a:cubicBezTo>
                    <a:pt x="6592" y="3588"/>
                    <a:pt x="6530" y="3635"/>
                    <a:pt x="6468" y="3697"/>
                  </a:cubicBezTo>
                  <a:cubicBezTo>
                    <a:pt x="6411" y="3775"/>
                    <a:pt x="6355" y="3797"/>
                    <a:pt x="6281" y="3797"/>
                  </a:cubicBezTo>
                  <a:cubicBezTo>
                    <a:pt x="6253" y="3797"/>
                    <a:pt x="6222" y="3794"/>
                    <a:pt x="6188" y="3790"/>
                  </a:cubicBezTo>
                  <a:lnTo>
                    <a:pt x="6173" y="3790"/>
                  </a:lnTo>
                  <a:cubicBezTo>
                    <a:pt x="6095" y="3774"/>
                    <a:pt x="6002" y="3759"/>
                    <a:pt x="5925" y="3743"/>
                  </a:cubicBezTo>
                  <a:cubicBezTo>
                    <a:pt x="5792" y="3717"/>
                    <a:pt x="5657" y="3690"/>
                    <a:pt x="5524" y="3690"/>
                  </a:cubicBezTo>
                  <a:cubicBezTo>
                    <a:pt x="5345" y="3690"/>
                    <a:pt x="5170" y="3738"/>
                    <a:pt x="5010" y="3898"/>
                  </a:cubicBezTo>
                  <a:cubicBezTo>
                    <a:pt x="4653" y="3542"/>
                    <a:pt x="4653" y="3417"/>
                    <a:pt x="4653" y="3107"/>
                  </a:cubicBezTo>
                  <a:cubicBezTo>
                    <a:pt x="4653" y="2906"/>
                    <a:pt x="4684" y="2704"/>
                    <a:pt x="4715" y="2518"/>
                  </a:cubicBezTo>
                  <a:cubicBezTo>
                    <a:pt x="4731" y="2440"/>
                    <a:pt x="4746" y="2363"/>
                    <a:pt x="4746" y="2285"/>
                  </a:cubicBezTo>
                  <a:cubicBezTo>
                    <a:pt x="4746" y="2239"/>
                    <a:pt x="4762" y="2208"/>
                    <a:pt x="4777" y="2177"/>
                  </a:cubicBezTo>
                  <a:cubicBezTo>
                    <a:pt x="4777" y="2146"/>
                    <a:pt x="4793" y="2115"/>
                    <a:pt x="4793" y="2099"/>
                  </a:cubicBezTo>
                  <a:cubicBezTo>
                    <a:pt x="4793" y="2053"/>
                    <a:pt x="4808" y="2006"/>
                    <a:pt x="4808" y="1975"/>
                  </a:cubicBezTo>
                  <a:lnTo>
                    <a:pt x="4824" y="1913"/>
                  </a:lnTo>
                  <a:cubicBezTo>
                    <a:pt x="4824" y="1898"/>
                    <a:pt x="4808" y="1882"/>
                    <a:pt x="4808" y="1882"/>
                  </a:cubicBezTo>
                  <a:cubicBezTo>
                    <a:pt x="4793" y="1882"/>
                    <a:pt x="4777" y="1882"/>
                    <a:pt x="4777" y="1898"/>
                  </a:cubicBezTo>
                  <a:cubicBezTo>
                    <a:pt x="4637" y="2347"/>
                    <a:pt x="4529" y="2751"/>
                    <a:pt x="4467" y="3138"/>
                  </a:cubicBezTo>
                  <a:cubicBezTo>
                    <a:pt x="4420" y="3495"/>
                    <a:pt x="4544" y="3805"/>
                    <a:pt x="4886" y="4038"/>
                  </a:cubicBezTo>
                  <a:lnTo>
                    <a:pt x="4824" y="4100"/>
                  </a:lnTo>
                  <a:cubicBezTo>
                    <a:pt x="4591" y="3976"/>
                    <a:pt x="4451" y="3790"/>
                    <a:pt x="4358" y="3480"/>
                  </a:cubicBezTo>
                  <a:cubicBezTo>
                    <a:pt x="4219" y="3076"/>
                    <a:pt x="4234" y="2673"/>
                    <a:pt x="4374" y="2254"/>
                  </a:cubicBezTo>
                  <a:cubicBezTo>
                    <a:pt x="4591" y="1696"/>
                    <a:pt x="4746" y="1277"/>
                    <a:pt x="4901" y="874"/>
                  </a:cubicBezTo>
                  <a:cubicBezTo>
                    <a:pt x="4979" y="703"/>
                    <a:pt x="5056" y="548"/>
                    <a:pt x="5134" y="409"/>
                  </a:cubicBezTo>
                  <a:cubicBezTo>
                    <a:pt x="5242" y="257"/>
                    <a:pt x="5351" y="181"/>
                    <a:pt x="5486" y="181"/>
                  </a:cubicBezTo>
                  <a:close/>
                  <a:moveTo>
                    <a:pt x="4715" y="1029"/>
                  </a:moveTo>
                  <a:cubicBezTo>
                    <a:pt x="4715" y="1045"/>
                    <a:pt x="4700" y="1060"/>
                    <a:pt x="4700" y="1076"/>
                  </a:cubicBezTo>
                  <a:cubicBezTo>
                    <a:pt x="4684" y="1138"/>
                    <a:pt x="4669" y="1184"/>
                    <a:pt x="4653" y="1246"/>
                  </a:cubicBezTo>
                  <a:cubicBezTo>
                    <a:pt x="4591" y="1386"/>
                    <a:pt x="4544" y="1525"/>
                    <a:pt x="4482" y="1665"/>
                  </a:cubicBezTo>
                  <a:cubicBezTo>
                    <a:pt x="4358" y="1929"/>
                    <a:pt x="4250" y="2192"/>
                    <a:pt x="4157" y="2471"/>
                  </a:cubicBezTo>
                  <a:cubicBezTo>
                    <a:pt x="3924" y="3138"/>
                    <a:pt x="4141" y="3836"/>
                    <a:pt x="4700" y="4255"/>
                  </a:cubicBezTo>
                  <a:cubicBezTo>
                    <a:pt x="4700" y="4270"/>
                    <a:pt x="4700" y="4270"/>
                    <a:pt x="4700" y="4270"/>
                  </a:cubicBezTo>
                  <a:cubicBezTo>
                    <a:pt x="4684" y="4286"/>
                    <a:pt x="4684" y="4286"/>
                    <a:pt x="4669" y="4286"/>
                  </a:cubicBezTo>
                  <a:cubicBezTo>
                    <a:pt x="4637" y="4270"/>
                    <a:pt x="4575" y="4255"/>
                    <a:pt x="4529" y="4224"/>
                  </a:cubicBezTo>
                  <a:cubicBezTo>
                    <a:pt x="4420" y="4177"/>
                    <a:pt x="4296" y="4131"/>
                    <a:pt x="4203" y="4053"/>
                  </a:cubicBezTo>
                  <a:cubicBezTo>
                    <a:pt x="3862" y="3774"/>
                    <a:pt x="3707" y="3417"/>
                    <a:pt x="3707" y="2999"/>
                  </a:cubicBezTo>
                  <a:cubicBezTo>
                    <a:pt x="3722" y="2285"/>
                    <a:pt x="4033" y="1680"/>
                    <a:pt x="4715" y="1029"/>
                  </a:cubicBezTo>
                  <a:close/>
                  <a:moveTo>
                    <a:pt x="6080" y="5092"/>
                  </a:moveTo>
                  <a:cubicBezTo>
                    <a:pt x="6111" y="5123"/>
                    <a:pt x="6126" y="5139"/>
                    <a:pt x="6126" y="5170"/>
                  </a:cubicBezTo>
                  <a:cubicBezTo>
                    <a:pt x="6142" y="5201"/>
                    <a:pt x="6126" y="5248"/>
                    <a:pt x="6095" y="5294"/>
                  </a:cubicBezTo>
                  <a:lnTo>
                    <a:pt x="5925" y="5154"/>
                  </a:lnTo>
                  <a:lnTo>
                    <a:pt x="5925" y="5108"/>
                  </a:lnTo>
                  <a:lnTo>
                    <a:pt x="5971" y="5108"/>
                  </a:lnTo>
                  <a:cubicBezTo>
                    <a:pt x="6002" y="5092"/>
                    <a:pt x="6033" y="5092"/>
                    <a:pt x="6049" y="5092"/>
                  </a:cubicBezTo>
                  <a:close/>
                  <a:moveTo>
                    <a:pt x="5770" y="5232"/>
                  </a:moveTo>
                  <a:cubicBezTo>
                    <a:pt x="5816" y="5263"/>
                    <a:pt x="5847" y="5294"/>
                    <a:pt x="5878" y="5325"/>
                  </a:cubicBezTo>
                  <a:cubicBezTo>
                    <a:pt x="5987" y="5403"/>
                    <a:pt x="6095" y="5496"/>
                    <a:pt x="6204" y="5589"/>
                  </a:cubicBezTo>
                  <a:cubicBezTo>
                    <a:pt x="6250" y="5620"/>
                    <a:pt x="6297" y="5682"/>
                    <a:pt x="6297" y="5728"/>
                  </a:cubicBezTo>
                  <a:cubicBezTo>
                    <a:pt x="6297" y="5744"/>
                    <a:pt x="6281" y="5775"/>
                    <a:pt x="6250" y="5790"/>
                  </a:cubicBezTo>
                  <a:cubicBezTo>
                    <a:pt x="6219" y="5821"/>
                    <a:pt x="6188" y="5837"/>
                    <a:pt x="6157" y="5837"/>
                  </a:cubicBezTo>
                  <a:cubicBezTo>
                    <a:pt x="6126" y="5821"/>
                    <a:pt x="6080" y="5790"/>
                    <a:pt x="6033" y="5728"/>
                  </a:cubicBezTo>
                  <a:cubicBezTo>
                    <a:pt x="5940" y="5604"/>
                    <a:pt x="5863" y="5480"/>
                    <a:pt x="5801" y="5372"/>
                  </a:cubicBezTo>
                  <a:cubicBezTo>
                    <a:pt x="5785" y="5341"/>
                    <a:pt x="5770" y="5310"/>
                    <a:pt x="5770" y="5279"/>
                  </a:cubicBezTo>
                  <a:cubicBezTo>
                    <a:pt x="5770" y="5263"/>
                    <a:pt x="5754" y="5248"/>
                    <a:pt x="5754" y="5232"/>
                  </a:cubicBezTo>
                  <a:close/>
                  <a:moveTo>
                    <a:pt x="5521" y="3836"/>
                  </a:moveTo>
                  <a:cubicBezTo>
                    <a:pt x="5754" y="3852"/>
                    <a:pt x="6033" y="3867"/>
                    <a:pt x="6266" y="3960"/>
                  </a:cubicBezTo>
                  <a:cubicBezTo>
                    <a:pt x="6607" y="4084"/>
                    <a:pt x="6948" y="4239"/>
                    <a:pt x="7258" y="4395"/>
                  </a:cubicBezTo>
                  <a:cubicBezTo>
                    <a:pt x="7383" y="4441"/>
                    <a:pt x="7491" y="4488"/>
                    <a:pt x="7600" y="4550"/>
                  </a:cubicBezTo>
                  <a:cubicBezTo>
                    <a:pt x="7662" y="4565"/>
                    <a:pt x="7708" y="4612"/>
                    <a:pt x="7755" y="4658"/>
                  </a:cubicBezTo>
                  <a:cubicBezTo>
                    <a:pt x="7863" y="4751"/>
                    <a:pt x="7925" y="4829"/>
                    <a:pt x="7848" y="4922"/>
                  </a:cubicBezTo>
                  <a:cubicBezTo>
                    <a:pt x="7822" y="4954"/>
                    <a:pt x="7798" y="4968"/>
                    <a:pt x="7774" y="4968"/>
                  </a:cubicBezTo>
                  <a:cubicBezTo>
                    <a:pt x="7741" y="4968"/>
                    <a:pt x="7707" y="4942"/>
                    <a:pt x="7662" y="4906"/>
                  </a:cubicBezTo>
                  <a:cubicBezTo>
                    <a:pt x="7631" y="4891"/>
                    <a:pt x="7615" y="4875"/>
                    <a:pt x="7600" y="4860"/>
                  </a:cubicBezTo>
                  <a:cubicBezTo>
                    <a:pt x="7584" y="4860"/>
                    <a:pt x="7569" y="4844"/>
                    <a:pt x="7569" y="4829"/>
                  </a:cubicBezTo>
                  <a:cubicBezTo>
                    <a:pt x="7553" y="4829"/>
                    <a:pt x="7538" y="4813"/>
                    <a:pt x="7522" y="4813"/>
                  </a:cubicBezTo>
                  <a:cubicBezTo>
                    <a:pt x="7449" y="4761"/>
                    <a:pt x="7355" y="4709"/>
                    <a:pt x="7244" y="4709"/>
                  </a:cubicBezTo>
                  <a:cubicBezTo>
                    <a:pt x="7190" y="4709"/>
                    <a:pt x="7133" y="4721"/>
                    <a:pt x="7072" y="4751"/>
                  </a:cubicBezTo>
                  <a:cubicBezTo>
                    <a:pt x="6997" y="4792"/>
                    <a:pt x="6924" y="4812"/>
                    <a:pt x="6850" y="4812"/>
                  </a:cubicBezTo>
                  <a:cubicBezTo>
                    <a:pt x="6755" y="4812"/>
                    <a:pt x="6657" y="4781"/>
                    <a:pt x="6545" y="4720"/>
                  </a:cubicBezTo>
                  <a:cubicBezTo>
                    <a:pt x="6452" y="4658"/>
                    <a:pt x="6359" y="4643"/>
                    <a:pt x="6281" y="4643"/>
                  </a:cubicBezTo>
                  <a:cubicBezTo>
                    <a:pt x="6142" y="4643"/>
                    <a:pt x="6018" y="4720"/>
                    <a:pt x="5909" y="4875"/>
                  </a:cubicBezTo>
                  <a:cubicBezTo>
                    <a:pt x="5832" y="4999"/>
                    <a:pt x="5708" y="5061"/>
                    <a:pt x="5553" y="5061"/>
                  </a:cubicBezTo>
                  <a:cubicBezTo>
                    <a:pt x="5273" y="5077"/>
                    <a:pt x="5072" y="5201"/>
                    <a:pt x="4963" y="5434"/>
                  </a:cubicBezTo>
                  <a:cubicBezTo>
                    <a:pt x="4886" y="5573"/>
                    <a:pt x="4808" y="5713"/>
                    <a:pt x="4731" y="5852"/>
                  </a:cubicBezTo>
                  <a:cubicBezTo>
                    <a:pt x="4700" y="5914"/>
                    <a:pt x="4669" y="5976"/>
                    <a:pt x="4637" y="6038"/>
                  </a:cubicBezTo>
                  <a:lnTo>
                    <a:pt x="4606" y="6023"/>
                  </a:lnTo>
                  <a:cubicBezTo>
                    <a:pt x="4606" y="6023"/>
                    <a:pt x="4606" y="6023"/>
                    <a:pt x="4606" y="6007"/>
                  </a:cubicBezTo>
                  <a:cubicBezTo>
                    <a:pt x="4591" y="5992"/>
                    <a:pt x="4591" y="5976"/>
                    <a:pt x="4575" y="5961"/>
                  </a:cubicBezTo>
                  <a:cubicBezTo>
                    <a:pt x="4374" y="5372"/>
                    <a:pt x="4684" y="4348"/>
                    <a:pt x="5165" y="3976"/>
                  </a:cubicBezTo>
                  <a:cubicBezTo>
                    <a:pt x="5258" y="3898"/>
                    <a:pt x="5413" y="3836"/>
                    <a:pt x="5521" y="3836"/>
                  </a:cubicBezTo>
                  <a:close/>
                  <a:moveTo>
                    <a:pt x="2361" y="2161"/>
                  </a:moveTo>
                  <a:cubicBezTo>
                    <a:pt x="2669" y="2161"/>
                    <a:pt x="2977" y="2262"/>
                    <a:pt x="3273" y="2456"/>
                  </a:cubicBezTo>
                  <a:cubicBezTo>
                    <a:pt x="3443" y="2580"/>
                    <a:pt x="3521" y="2720"/>
                    <a:pt x="3490" y="2890"/>
                  </a:cubicBezTo>
                  <a:cubicBezTo>
                    <a:pt x="3156" y="2692"/>
                    <a:pt x="2793" y="2521"/>
                    <a:pt x="2398" y="2521"/>
                  </a:cubicBezTo>
                  <a:cubicBezTo>
                    <a:pt x="2206" y="2521"/>
                    <a:pt x="2007" y="2561"/>
                    <a:pt x="1799" y="2658"/>
                  </a:cubicBezTo>
                  <a:cubicBezTo>
                    <a:pt x="1799" y="2673"/>
                    <a:pt x="1784" y="2673"/>
                    <a:pt x="1784" y="2689"/>
                  </a:cubicBezTo>
                  <a:cubicBezTo>
                    <a:pt x="1784" y="2704"/>
                    <a:pt x="1799" y="2704"/>
                    <a:pt x="1815" y="2704"/>
                  </a:cubicBezTo>
                  <a:cubicBezTo>
                    <a:pt x="1815" y="2704"/>
                    <a:pt x="1830" y="2720"/>
                    <a:pt x="1846" y="2720"/>
                  </a:cubicBezTo>
                  <a:cubicBezTo>
                    <a:pt x="1861" y="2720"/>
                    <a:pt x="1892" y="2720"/>
                    <a:pt x="1908" y="2704"/>
                  </a:cubicBezTo>
                  <a:cubicBezTo>
                    <a:pt x="2045" y="2666"/>
                    <a:pt x="2180" y="2647"/>
                    <a:pt x="2315" y="2647"/>
                  </a:cubicBezTo>
                  <a:cubicBezTo>
                    <a:pt x="2625" y="2647"/>
                    <a:pt x="2933" y="2747"/>
                    <a:pt x="3257" y="2952"/>
                  </a:cubicBezTo>
                  <a:cubicBezTo>
                    <a:pt x="3412" y="3061"/>
                    <a:pt x="3505" y="3185"/>
                    <a:pt x="3552" y="3371"/>
                  </a:cubicBezTo>
                  <a:cubicBezTo>
                    <a:pt x="3691" y="3883"/>
                    <a:pt x="3971" y="4239"/>
                    <a:pt x="4405" y="4410"/>
                  </a:cubicBezTo>
                  <a:cubicBezTo>
                    <a:pt x="4451" y="4426"/>
                    <a:pt x="4498" y="4441"/>
                    <a:pt x="4544" y="4457"/>
                  </a:cubicBezTo>
                  <a:cubicBezTo>
                    <a:pt x="4560" y="4472"/>
                    <a:pt x="4575" y="4472"/>
                    <a:pt x="4591" y="4472"/>
                  </a:cubicBezTo>
                  <a:cubicBezTo>
                    <a:pt x="4575" y="4519"/>
                    <a:pt x="4560" y="4550"/>
                    <a:pt x="4544" y="4596"/>
                  </a:cubicBezTo>
                  <a:cubicBezTo>
                    <a:pt x="4498" y="4689"/>
                    <a:pt x="4467" y="4798"/>
                    <a:pt x="4451" y="4906"/>
                  </a:cubicBezTo>
                  <a:cubicBezTo>
                    <a:pt x="4425" y="4984"/>
                    <a:pt x="4389" y="5019"/>
                    <a:pt x="4313" y="5019"/>
                  </a:cubicBezTo>
                  <a:cubicBezTo>
                    <a:pt x="4299" y="5019"/>
                    <a:pt x="4283" y="5017"/>
                    <a:pt x="4265" y="5015"/>
                  </a:cubicBezTo>
                  <a:cubicBezTo>
                    <a:pt x="4203" y="5015"/>
                    <a:pt x="4141" y="4999"/>
                    <a:pt x="4079" y="4984"/>
                  </a:cubicBezTo>
                  <a:cubicBezTo>
                    <a:pt x="4002" y="4984"/>
                    <a:pt x="3909" y="4968"/>
                    <a:pt x="3831" y="4953"/>
                  </a:cubicBezTo>
                  <a:cubicBezTo>
                    <a:pt x="3738" y="4953"/>
                    <a:pt x="3660" y="4937"/>
                    <a:pt x="3567" y="4937"/>
                  </a:cubicBezTo>
                  <a:cubicBezTo>
                    <a:pt x="3319" y="4937"/>
                    <a:pt x="3102" y="4999"/>
                    <a:pt x="2947" y="5217"/>
                  </a:cubicBezTo>
                  <a:cubicBezTo>
                    <a:pt x="2699" y="5527"/>
                    <a:pt x="2513" y="5821"/>
                    <a:pt x="2358" y="6101"/>
                  </a:cubicBezTo>
                  <a:cubicBezTo>
                    <a:pt x="2298" y="6221"/>
                    <a:pt x="2247" y="6266"/>
                    <a:pt x="2147" y="6266"/>
                  </a:cubicBezTo>
                  <a:cubicBezTo>
                    <a:pt x="2119" y="6266"/>
                    <a:pt x="2086" y="6263"/>
                    <a:pt x="2048" y="6256"/>
                  </a:cubicBezTo>
                  <a:cubicBezTo>
                    <a:pt x="2016" y="6240"/>
                    <a:pt x="1970" y="6225"/>
                    <a:pt x="1939" y="6225"/>
                  </a:cubicBezTo>
                  <a:cubicBezTo>
                    <a:pt x="1489" y="6069"/>
                    <a:pt x="1210" y="5728"/>
                    <a:pt x="946" y="5387"/>
                  </a:cubicBezTo>
                  <a:cubicBezTo>
                    <a:pt x="574" y="4906"/>
                    <a:pt x="435" y="4332"/>
                    <a:pt x="311" y="3774"/>
                  </a:cubicBezTo>
                  <a:cubicBezTo>
                    <a:pt x="280" y="3650"/>
                    <a:pt x="264" y="3542"/>
                    <a:pt x="233" y="3433"/>
                  </a:cubicBezTo>
                  <a:cubicBezTo>
                    <a:pt x="202" y="3293"/>
                    <a:pt x="264" y="3138"/>
                    <a:pt x="404" y="3061"/>
                  </a:cubicBezTo>
                  <a:cubicBezTo>
                    <a:pt x="512" y="2999"/>
                    <a:pt x="621" y="2937"/>
                    <a:pt x="714" y="2875"/>
                  </a:cubicBezTo>
                  <a:cubicBezTo>
                    <a:pt x="1055" y="2673"/>
                    <a:pt x="1381" y="2456"/>
                    <a:pt x="1737" y="2301"/>
                  </a:cubicBezTo>
                  <a:cubicBezTo>
                    <a:pt x="1944" y="2207"/>
                    <a:pt x="2153" y="2161"/>
                    <a:pt x="2361" y="2161"/>
                  </a:cubicBezTo>
                  <a:close/>
                  <a:moveTo>
                    <a:pt x="6277" y="4836"/>
                  </a:moveTo>
                  <a:cubicBezTo>
                    <a:pt x="6338" y="4836"/>
                    <a:pt x="6400" y="4864"/>
                    <a:pt x="6468" y="4906"/>
                  </a:cubicBezTo>
                  <a:cubicBezTo>
                    <a:pt x="6594" y="4982"/>
                    <a:pt x="6716" y="5021"/>
                    <a:pt x="6836" y="5021"/>
                  </a:cubicBezTo>
                  <a:cubicBezTo>
                    <a:pt x="6936" y="5021"/>
                    <a:pt x="7035" y="4994"/>
                    <a:pt x="7134" y="4937"/>
                  </a:cubicBezTo>
                  <a:cubicBezTo>
                    <a:pt x="7165" y="4922"/>
                    <a:pt x="7212" y="4906"/>
                    <a:pt x="7243" y="4906"/>
                  </a:cubicBezTo>
                  <a:cubicBezTo>
                    <a:pt x="7305" y="4906"/>
                    <a:pt x="7352" y="4937"/>
                    <a:pt x="7429" y="4968"/>
                  </a:cubicBezTo>
                  <a:cubicBezTo>
                    <a:pt x="7445" y="4984"/>
                    <a:pt x="7460" y="4999"/>
                    <a:pt x="7476" y="5015"/>
                  </a:cubicBezTo>
                  <a:cubicBezTo>
                    <a:pt x="7553" y="5061"/>
                    <a:pt x="7631" y="5108"/>
                    <a:pt x="7724" y="5139"/>
                  </a:cubicBezTo>
                  <a:cubicBezTo>
                    <a:pt x="7848" y="5170"/>
                    <a:pt x="7925" y="5232"/>
                    <a:pt x="7941" y="5294"/>
                  </a:cubicBezTo>
                  <a:cubicBezTo>
                    <a:pt x="7972" y="5341"/>
                    <a:pt x="7941" y="5418"/>
                    <a:pt x="7879" y="5527"/>
                  </a:cubicBezTo>
                  <a:cubicBezTo>
                    <a:pt x="7786" y="5666"/>
                    <a:pt x="7770" y="5806"/>
                    <a:pt x="7832" y="5945"/>
                  </a:cubicBezTo>
                  <a:cubicBezTo>
                    <a:pt x="7925" y="6194"/>
                    <a:pt x="7879" y="6395"/>
                    <a:pt x="7646" y="6597"/>
                  </a:cubicBezTo>
                  <a:cubicBezTo>
                    <a:pt x="7569" y="6674"/>
                    <a:pt x="7460" y="6783"/>
                    <a:pt x="7383" y="6907"/>
                  </a:cubicBezTo>
                  <a:cubicBezTo>
                    <a:pt x="7289" y="7078"/>
                    <a:pt x="7181" y="7171"/>
                    <a:pt x="7010" y="7217"/>
                  </a:cubicBezTo>
                  <a:cubicBezTo>
                    <a:pt x="6824" y="7264"/>
                    <a:pt x="6685" y="7341"/>
                    <a:pt x="6592" y="7419"/>
                  </a:cubicBezTo>
                  <a:cubicBezTo>
                    <a:pt x="6463" y="7538"/>
                    <a:pt x="6357" y="7597"/>
                    <a:pt x="6236" y="7597"/>
                  </a:cubicBezTo>
                  <a:cubicBezTo>
                    <a:pt x="6153" y="7597"/>
                    <a:pt x="6064" y="7569"/>
                    <a:pt x="5956" y="7512"/>
                  </a:cubicBezTo>
                  <a:cubicBezTo>
                    <a:pt x="5785" y="7419"/>
                    <a:pt x="5615" y="7372"/>
                    <a:pt x="5475" y="7357"/>
                  </a:cubicBezTo>
                  <a:cubicBezTo>
                    <a:pt x="5227" y="7310"/>
                    <a:pt x="5087" y="7171"/>
                    <a:pt x="5010" y="6907"/>
                  </a:cubicBezTo>
                  <a:cubicBezTo>
                    <a:pt x="4979" y="6767"/>
                    <a:pt x="4917" y="6628"/>
                    <a:pt x="4855" y="6519"/>
                  </a:cubicBezTo>
                  <a:cubicBezTo>
                    <a:pt x="4715" y="6287"/>
                    <a:pt x="4715" y="6194"/>
                    <a:pt x="4901" y="5976"/>
                  </a:cubicBezTo>
                  <a:cubicBezTo>
                    <a:pt x="4979" y="5868"/>
                    <a:pt x="5056" y="5744"/>
                    <a:pt x="5103" y="5604"/>
                  </a:cubicBezTo>
                  <a:cubicBezTo>
                    <a:pt x="5180" y="5403"/>
                    <a:pt x="5304" y="5279"/>
                    <a:pt x="5444" y="5263"/>
                  </a:cubicBezTo>
                  <a:cubicBezTo>
                    <a:pt x="5490" y="5341"/>
                    <a:pt x="5553" y="5403"/>
                    <a:pt x="5599" y="5465"/>
                  </a:cubicBezTo>
                  <a:cubicBezTo>
                    <a:pt x="5708" y="5620"/>
                    <a:pt x="5816" y="5744"/>
                    <a:pt x="5925" y="5883"/>
                  </a:cubicBezTo>
                  <a:cubicBezTo>
                    <a:pt x="5987" y="5961"/>
                    <a:pt x="6080" y="6007"/>
                    <a:pt x="6173" y="6007"/>
                  </a:cubicBezTo>
                  <a:cubicBezTo>
                    <a:pt x="6266" y="6007"/>
                    <a:pt x="6343" y="5976"/>
                    <a:pt x="6405" y="5914"/>
                  </a:cubicBezTo>
                  <a:cubicBezTo>
                    <a:pt x="6452" y="5868"/>
                    <a:pt x="6483" y="5806"/>
                    <a:pt x="6483" y="5744"/>
                  </a:cubicBezTo>
                  <a:cubicBezTo>
                    <a:pt x="6468" y="5651"/>
                    <a:pt x="6421" y="5558"/>
                    <a:pt x="6343" y="5480"/>
                  </a:cubicBezTo>
                  <a:cubicBezTo>
                    <a:pt x="6328" y="5465"/>
                    <a:pt x="6297" y="5449"/>
                    <a:pt x="6281" y="5418"/>
                  </a:cubicBezTo>
                  <a:lnTo>
                    <a:pt x="6266" y="5403"/>
                  </a:lnTo>
                  <a:cubicBezTo>
                    <a:pt x="6359" y="5201"/>
                    <a:pt x="6312" y="5030"/>
                    <a:pt x="6126" y="4906"/>
                  </a:cubicBezTo>
                  <a:cubicBezTo>
                    <a:pt x="6176" y="4856"/>
                    <a:pt x="6226" y="4836"/>
                    <a:pt x="6277" y="4836"/>
                  </a:cubicBezTo>
                  <a:close/>
                  <a:moveTo>
                    <a:pt x="8018" y="3666"/>
                  </a:moveTo>
                  <a:cubicBezTo>
                    <a:pt x="8189" y="3666"/>
                    <a:pt x="8360" y="3681"/>
                    <a:pt x="8546" y="3728"/>
                  </a:cubicBezTo>
                  <a:cubicBezTo>
                    <a:pt x="8887" y="3790"/>
                    <a:pt x="9135" y="3945"/>
                    <a:pt x="9306" y="4162"/>
                  </a:cubicBezTo>
                  <a:cubicBezTo>
                    <a:pt x="9445" y="4317"/>
                    <a:pt x="9554" y="4503"/>
                    <a:pt x="9678" y="4658"/>
                  </a:cubicBezTo>
                  <a:cubicBezTo>
                    <a:pt x="9740" y="4751"/>
                    <a:pt x="9802" y="4844"/>
                    <a:pt x="9864" y="4953"/>
                  </a:cubicBezTo>
                  <a:cubicBezTo>
                    <a:pt x="10081" y="5263"/>
                    <a:pt x="10314" y="5589"/>
                    <a:pt x="10515" y="5914"/>
                  </a:cubicBezTo>
                  <a:cubicBezTo>
                    <a:pt x="10701" y="6209"/>
                    <a:pt x="10810" y="6457"/>
                    <a:pt x="10903" y="6690"/>
                  </a:cubicBezTo>
                  <a:cubicBezTo>
                    <a:pt x="11043" y="7124"/>
                    <a:pt x="10965" y="7326"/>
                    <a:pt x="10546" y="7589"/>
                  </a:cubicBezTo>
                  <a:lnTo>
                    <a:pt x="10531" y="7589"/>
                  </a:lnTo>
                  <a:cubicBezTo>
                    <a:pt x="10469" y="7620"/>
                    <a:pt x="10422" y="7667"/>
                    <a:pt x="10360" y="7682"/>
                  </a:cubicBezTo>
                  <a:cubicBezTo>
                    <a:pt x="10236" y="7698"/>
                    <a:pt x="10112" y="7729"/>
                    <a:pt x="9988" y="7760"/>
                  </a:cubicBezTo>
                  <a:cubicBezTo>
                    <a:pt x="9678" y="7837"/>
                    <a:pt x="9352" y="7931"/>
                    <a:pt x="9026" y="7962"/>
                  </a:cubicBezTo>
                  <a:cubicBezTo>
                    <a:pt x="8836" y="7980"/>
                    <a:pt x="8644" y="7989"/>
                    <a:pt x="8446" y="7989"/>
                  </a:cubicBezTo>
                  <a:cubicBezTo>
                    <a:pt x="7968" y="7989"/>
                    <a:pt x="7462" y="7936"/>
                    <a:pt x="6902" y="7837"/>
                  </a:cubicBezTo>
                  <a:cubicBezTo>
                    <a:pt x="6824" y="7837"/>
                    <a:pt x="6762" y="7791"/>
                    <a:pt x="6685" y="7760"/>
                  </a:cubicBezTo>
                  <a:cubicBezTo>
                    <a:pt x="6669" y="7744"/>
                    <a:pt x="6638" y="7744"/>
                    <a:pt x="6623" y="7729"/>
                  </a:cubicBezTo>
                  <a:cubicBezTo>
                    <a:pt x="6731" y="7527"/>
                    <a:pt x="6886" y="7450"/>
                    <a:pt x="7103" y="7403"/>
                  </a:cubicBezTo>
                  <a:cubicBezTo>
                    <a:pt x="7274" y="7357"/>
                    <a:pt x="7398" y="7264"/>
                    <a:pt x="7507" y="7109"/>
                  </a:cubicBezTo>
                  <a:cubicBezTo>
                    <a:pt x="7615" y="6953"/>
                    <a:pt x="7724" y="6814"/>
                    <a:pt x="7817" y="6721"/>
                  </a:cubicBezTo>
                  <a:cubicBezTo>
                    <a:pt x="8065" y="6488"/>
                    <a:pt x="8127" y="6225"/>
                    <a:pt x="8034" y="5914"/>
                  </a:cubicBezTo>
                  <a:cubicBezTo>
                    <a:pt x="8003" y="5837"/>
                    <a:pt x="8018" y="5713"/>
                    <a:pt x="8065" y="5635"/>
                  </a:cubicBezTo>
                  <a:cubicBezTo>
                    <a:pt x="8142" y="5465"/>
                    <a:pt x="8205" y="5279"/>
                    <a:pt x="8049" y="5092"/>
                  </a:cubicBezTo>
                  <a:cubicBezTo>
                    <a:pt x="8034" y="5077"/>
                    <a:pt x="8034" y="5046"/>
                    <a:pt x="8034" y="5030"/>
                  </a:cubicBezTo>
                  <a:cubicBezTo>
                    <a:pt x="8034" y="4922"/>
                    <a:pt x="8034" y="4813"/>
                    <a:pt x="8049" y="4705"/>
                  </a:cubicBezTo>
                  <a:lnTo>
                    <a:pt x="8049" y="4612"/>
                  </a:lnTo>
                  <a:cubicBezTo>
                    <a:pt x="8499" y="4658"/>
                    <a:pt x="8794" y="4937"/>
                    <a:pt x="9104" y="5232"/>
                  </a:cubicBezTo>
                  <a:cubicBezTo>
                    <a:pt x="9228" y="5356"/>
                    <a:pt x="9352" y="5480"/>
                    <a:pt x="9492" y="5589"/>
                  </a:cubicBezTo>
                  <a:cubicBezTo>
                    <a:pt x="9492" y="5594"/>
                    <a:pt x="9493" y="5596"/>
                    <a:pt x="9496" y="5596"/>
                  </a:cubicBezTo>
                  <a:cubicBezTo>
                    <a:pt x="9502" y="5596"/>
                    <a:pt x="9512" y="5589"/>
                    <a:pt x="9523" y="5589"/>
                  </a:cubicBezTo>
                  <a:cubicBezTo>
                    <a:pt x="9538" y="5573"/>
                    <a:pt x="9538" y="5558"/>
                    <a:pt x="9523" y="5558"/>
                  </a:cubicBezTo>
                  <a:lnTo>
                    <a:pt x="9445" y="5465"/>
                  </a:lnTo>
                  <a:cubicBezTo>
                    <a:pt x="9228" y="5201"/>
                    <a:pt x="9011" y="4937"/>
                    <a:pt x="8747" y="4736"/>
                  </a:cubicBezTo>
                  <a:cubicBezTo>
                    <a:pt x="8530" y="4565"/>
                    <a:pt x="8251" y="4441"/>
                    <a:pt x="8018" y="4441"/>
                  </a:cubicBezTo>
                  <a:cubicBezTo>
                    <a:pt x="7863" y="4426"/>
                    <a:pt x="7739" y="4379"/>
                    <a:pt x="7600" y="4317"/>
                  </a:cubicBezTo>
                  <a:cubicBezTo>
                    <a:pt x="7538" y="4286"/>
                    <a:pt x="7460" y="4255"/>
                    <a:pt x="7383" y="4224"/>
                  </a:cubicBezTo>
                  <a:cubicBezTo>
                    <a:pt x="7555" y="4165"/>
                    <a:pt x="7726" y="4135"/>
                    <a:pt x="7892" y="4135"/>
                  </a:cubicBezTo>
                  <a:cubicBezTo>
                    <a:pt x="8205" y="4135"/>
                    <a:pt x="8505" y="4239"/>
                    <a:pt x="8778" y="4441"/>
                  </a:cubicBezTo>
                  <a:cubicBezTo>
                    <a:pt x="8995" y="4612"/>
                    <a:pt x="9213" y="4813"/>
                    <a:pt x="9445" y="5092"/>
                  </a:cubicBezTo>
                  <a:cubicBezTo>
                    <a:pt x="9585" y="5263"/>
                    <a:pt x="9724" y="5449"/>
                    <a:pt x="9864" y="5620"/>
                  </a:cubicBezTo>
                  <a:cubicBezTo>
                    <a:pt x="9957" y="5759"/>
                    <a:pt x="10050" y="5899"/>
                    <a:pt x="10159" y="6038"/>
                  </a:cubicBezTo>
                  <a:cubicBezTo>
                    <a:pt x="10252" y="6147"/>
                    <a:pt x="10360" y="6240"/>
                    <a:pt x="10453" y="6349"/>
                  </a:cubicBezTo>
                  <a:cubicBezTo>
                    <a:pt x="10500" y="6395"/>
                    <a:pt x="10546" y="6426"/>
                    <a:pt x="10593" y="6473"/>
                  </a:cubicBezTo>
                  <a:cubicBezTo>
                    <a:pt x="10593" y="6488"/>
                    <a:pt x="10608" y="6488"/>
                    <a:pt x="10624" y="6488"/>
                  </a:cubicBezTo>
                  <a:lnTo>
                    <a:pt x="10701" y="6426"/>
                  </a:lnTo>
                  <a:cubicBezTo>
                    <a:pt x="10701" y="6411"/>
                    <a:pt x="10701" y="6411"/>
                    <a:pt x="10701" y="6395"/>
                  </a:cubicBezTo>
                  <a:cubicBezTo>
                    <a:pt x="10701" y="6395"/>
                    <a:pt x="10701" y="6380"/>
                    <a:pt x="10701" y="6380"/>
                  </a:cubicBezTo>
                  <a:cubicBezTo>
                    <a:pt x="10686" y="6380"/>
                    <a:pt x="10670" y="6364"/>
                    <a:pt x="10670" y="6364"/>
                  </a:cubicBezTo>
                  <a:cubicBezTo>
                    <a:pt x="10655" y="6364"/>
                    <a:pt x="10639" y="6349"/>
                    <a:pt x="10624" y="6349"/>
                  </a:cubicBezTo>
                  <a:lnTo>
                    <a:pt x="10515" y="6209"/>
                  </a:lnTo>
                  <a:cubicBezTo>
                    <a:pt x="10345" y="5992"/>
                    <a:pt x="10159" y="5775"/>
                    <a:pt x="9973" y="5558"/>
                  </a:cubicBezTo>
                  <a:cubicBezTo>
                    <a:pt x="9879" y="5418"/>
                    <a:pt x="9771" y="5279"/>
                    <a:pt x="9678" y="5154"/>
                  </a:cubicBezTo>
                  <a:cubicBezTo>
                    <a:pt x="9507" y="4922"/>
                    <a:pt x="9321" y="4689"/>
                    <a:pt x="9135" y="4472"/>
                  </a:cubicBezTo>
                  <a:cubicBezTo>
                    <a:pt x="8933" y="4239"/>
                    <a:pt x="8654" y="4069"/>
                    <a:pt x="8360" y="3991"/>
                  </a:cubicBezTo>
                  <a:cubicBezTo>
                    <a:pt x="8213" y="3955"/>
                    <a:pt x="8064" y="3937"/>
                    <a:pt x="7911" y="3937"/>
                  </a:cubicBezTo>
                  <a:cubicBezTo>
                    <a:pt x="7677" y="3937"/>
                    <a:pt x="7434" y="3978"/>
                    <a:pt x="7181" y="4053"/>
                  </a:cubicBezTo>
                  <a:cubicBezTo>
                    <a:pt x="7119" y="4069"/>
                    <a:pt x="7057" y="4084"/>
                    <a:pt x="6995" y="4084"/>
                  </a:cubicBezTo>
                  <a:lnTo>
                    <a:pt x="6933" y="4084"/>
                  </a:lnTo>
                  <a:lnTo>
                    <a:pt x="6933" y="4053"/>
                  </a:lnTo>
                  <a:cubicBezTo>
                    <a:pt x="6933" y="4053"/>
                    <a:pt x="6948" y="4038"/>
                    <a:pt x="6964" y="4022"/>
                  </a:cubicBezTo>
                  <a:cubicBezTo>
                    <a:pt x="7010" y="4007"/>
                    <a:pt x="7041" y="3976"/>
                    <a:pt x="7088" y="3945"/>
                  </a:cubicBezTo>
                  <a:cubicBezTo>
                    <a:pt x="7367" y="3759"/>
                    <a:pt x="7677" y="3666"/>
                    <a:pt x="8018" y="3666"/>
                  </a:cubicBezTo>
                  <a:close/>
                  <a:moveTo>
                    <a:pt x="3574" y="5134"/>
                  </a:moveTo>
                  <a:cubicBezTo>
                    <a:pt x="3602" y="5134"/>
                    <a:pt x="3631" y="5136"/>
                    <a:pt x="3660" y="5139"/>
                  </a:cubicBezTo>
                  <a:cubicBezTo>
                    <a:pt x="3816" y="5139"/>
                    <a:pt x="3986" y="5170"/>
                    <a:pt x="4157" y="5185"/>
                  </a:cubicBezTo>
                  <a:cubicBezTo>
                    <a:pt x="4219" y="5201"/>
                    <a:pt x="4281" y="5201"/>
                    <a:pt x="4343" y="5217"/>
                  </a:cubicBezTo>
                  <a:lnTo>
                    <a:pt x="4327" y="5341"/>
                  </a:lnTo>
                  <a:lnTo>
                    <a:pt x="4296" y="5341"/>
                  </a:lnTo>
                  <a:cubicBezTo>
                    <a:pt x="4281" y="5325"/>
                    <a:pt x="4250" y="5325"/>
                    <a:pt x="4219" y="5325"/>
                  </a:cubicBezTo>
                  <a:cubicBezTo>
                    <a:pt x="4154" y="5319"/>
                    <a:pt x="4091" y="5316"/>
                    <a:pt x="4031" y="5316"/>
                  </a:cubicBezTo>
                  <a:cubicBezTo>
                    <a:pt x="3605" y="5316"/>
                    <a:pt x="3304" y="5462"/>
                    <a:pt x="3087" y="5775"/>
                  </a:cubicBezTo>
                  <a:cubicBezTo>
                    <a:pt x="2699" y="6333"/>
                    <a:pt x="2497" y="6922"/>
                    <a:pt x="2451" y="7589"/>
                  </a:cubicBezTo>
                  <a:cubicBezTo>
                    <a:pt x="2435" y="7651"/>
                    <a:pt x="2435" y="7698"/>
                    <a:pt x="2435" y="7744"/>
                  </a:cubicBezTo>
                  <a:cubicBezTo>
                    <a:pt x="2404" y="8086"/>
                    <a:pt x="2389" y="8427"/>
                    <a:pt x="2249" y="8737"/>
                  </a:cubicBezTo>
                  <a:cubicBezTo>
                    <a:pt x="2234" y="8799"/>
                    <a:pt x="2234" y="8846"/>
                    <a:pt x="2218" y="8908"/>
                  </a:cubicBezTo>
                  <a:cubicBezTo>
                    <a:pt x="2218" y="8923"/>
                    <a:pt x="2218" y="8954"/>
                    <a:pt x="2218" y="8970"/>
                  </a:cubicBezTo>
                  <a:cubicBezTo>
                    <a:pt x="2218" y="8985"/>
                    <a:pt x="2218" y="9001"/>
                    <a:pt x="2234" y="9001"/>
                  </a:cubicBezTo>
                  <a:lnTo>
                    <a:pt x="2280" y="9032"/>
                  </a:lnTo>
                  <a:cubicBezTo>
                    <a:pt x="2296" y="9032"/>
                    <a:pt x="2311" y="9032"/>
                    <a:pt x="2311" y="9016"/>
                  </a:cubicBezTo>
                  <a:lnTo>
                    <a:pt x="2327" y="9016"/>
                  </a:lnTo>
                  <a:cubicBezTo>
                    <a:pt x="2327" y="9001"/>
                    <a:pt x="2342" y="8985"/>
                    <a:pt x="2342" y="8985"/>
                  </a:cubicBezTo>
                  <a:cubicBezTo>
                    <a:pt x="2373" y="8939"/>
                    <a:pt x="2389" y="8892"/>
                    <a:pt x="2420" y="8861"/>
                  </a:cubicBezTo>
                  <a:cubicBezTo>
                    <a:pt x="2590" y="8535"/>
                    <a:pt x="2590" y="8163"/>
                    <a:pt x="2606" y="7822"/>
                  </a:cubicBezTo>
                  <a:cubicBezTo>
                    <a:pt x="2606" y="7775"/>
                    <a:pt x="2606" y="7729"/>
                    <a:pt x="2621" y="7698"/>
                  </a:cubicBezTo>
                  <a:cubicBezTo>
                    <a:pt x="2637" y="7016"/>
                    <a:pt x="2792" y="6488"/>
                    <a:pt x="3087" y="6023"/>
                  </a:cubicBezTo>
                  <a:cubicBezTo>
                    <a:pt x="3335" y="5635"/>
                    <a:pt x="3567" y="5496"/>
                    <a:pt x="4017" y="5496"/>
                  </a:cubicBezTo>
                  <a:cubicBezTo>
                    <a:pt x="4079" y="5496"/>
                    <a:pt x="4141" y="5496"/>
                    <a:pt x="4203" y="5511"/>
                  </a:cubicBezTo>
                  <a:cubicBezTo>
                    <a:pt x="4296" y="5511"/>
                    <a:pt x="4327" y="5542"/>
                    <a:pt x="4327" y="5635"/>
                  </a:cubicBezTo>
                  <a:cubicBezTo>
                    <a:pt x="4343" y="5961"/>
                    <a:pt x="4436" y="6256"/>
                    <a:pt x="4637" y="6550"/>
                  </a:cubicBezTo>
                  <a:cubicBezTo>
                    <a:pt x="4715" y="6674"/>
                    <a:pt x="4777" y="6829"/>
                    <a:pt x="4839" y="6985"/>
                  </a:cubicBezTo>
                  <a:cubicBezTo>
                    <a:pt x="4932" y="7326"/>
                    <a:pt x="5118" y="7496"/>
                    <a:pt x="5428" y="7527"/>
                  </a:cubicBezTo>
                  <a:cubicBezTo>
                    <a:pt x="5490" y="7527"/>
                    <a:pt x="5537" y="7543"/>
                    <a:pt x="5553" y="7574"/>
                  </a:cubicBezTo>
                  <a:cubicBezTo>
                    <a:pt x="5584" y="7605"/>
                    <a:pt x="5584" y="7651"/>
                    <a:pt x="5568" y="7729"/>
                  </a:cubicBezTo>
                  <a:lnTo>
                    <a:pt x="5568" y="7760"/>
                  </a:lnTo>
                  <a:cubicBezTo>
                    <a:pt x="5553" y="7806"/>
                    <a:pt x="5553" y="7837"/>
                    <a:pt x="5537" y="7884"/>
                  </a:cubicBezTo>
                  <a:cubicBezTo>
                    <a:pt x="5397" y="8303"/>
                    <a:pt x="5149" y="8659"/>
                    <a:pt x="4793" y="9001"/>
                  </a:cubicBezTo>
                  <a:cubicBezTo>
                    <a:pt x="4653" y="9125"/>
                    <a:pt x="4513" y="9249"/>
                    <a:pt x="4374" y="9373"/>
                  </a:cubicBezTo>
                  <a:cubicBezTo>
                    <a:pt x="4203" y="9512"/>
                    <a:pt x="4033" y="9652"/>
                    <a:pt x="3878" y="9807"/>
                  </a:cubicBezTo>
                  <a:cubicBezTo>
                    <a:pt x="3504" y="10167"/>
                    <a:pt x="3063" y="10332"/>
                    <a:pt x="2463" y="10332"/>
                  </a:cubicBezTo>
                  <a:cubicBezTo>
                    <a:pt x="2365" y="10332"/>
                    <a:pt x="2263" y="10328"/>
                    <a:pt x="2156" y="10319"/>
                  </a:cubicBezTo>
                  <a:cubicBezTo>
                    <a:pt x="2032" y="10303"/>
                    <a:pt x="1970" y="10241"/>
                    <a:pt x="1939" y="10117"/>
                  </a:cubicBezTo>
                  <a:cubicBezTo>
                    <a:pt x="1861" y="9885"/>
                    <a:pt x="1861" y="9621"/>
                    <a:pt x="1908" y="9342"/>
                  </a:cubicBezTo>
                  <a:cubicBezTo>
                    <a:pt x="2048" y="8582"/>
                    <a:pt x="2172" y="7931"/>
                    <a:pt x="2265" y="7279"/>
                  </a:cubicBezTo>
                  <a:cubicBezTo>
                    <a:pt x="2373" y="6659"/>
                    <a:pt x="2497" y="6007"/>
                    <a:pt x="2963" y="5465"/>
                  </a:cubicBezTo>
                  <a:cubicBezTo>
                    <a:pt x="3156" y="5244"/>
                    <a:pt x="3349" y="5134"/>
                    <a:pt x="3574" y="5134"/>
                  </a:cubicBezTo>
                  <a:close/>
                  <a:moveTo>
                    <a:pt x="5770" y="7636"/>
                  </a:moveTo>
                  <a:cubicBezTo>
                    <a:pt x="5934" y="7753"/>
                    <a:pt x="6097" y="7808"/>
                    <a:pt x="6261" y="7808"/>
                  </a:cubicBezTo>
                  <a:cubicBezTo>
                    <a:pt x="6315" y="7808"/>
                    <a:pt x="6368" y="7802"/>
                    <a:pt x="6421" y="7791"/>
                  </a:cubicBezTo>
                  <a:cubicBezTo>
                    <a:pt x="6437" y="7791"/>
                    <a:pt x="6452" y="7806"/>
                    <a:pt x="6468" y="7806"/>
                  </a:cubicBezTo>
                  <a:cubicBezTo>
                    <a:pt x="6468" y="7822"/>
                    <a:pt x="6483" y="7822"/>
                    <a:pt x="6499" y="7837"/>
                  </a:cubicBezTo>
                  <a:cubicBezTo>
                    <a:pt x="6530" y="7853"/>
                    <a:pt x="6576" y="7884"/>
                    <a:pt x="6607" y="7900"/>
                  </a:cubicBezTo>
                  <a:cubicBezTo>
                    <a:pt x="6700" y="7962"/>
                    <a:pt x="6778" y="8008"/>
                    <a:pt x="6871" y="8039"/>
                  </a:cubicBezTo>
                  <a:cubicBezTo>
                    <a:pt x="7103" y="8101"/>
                    <a:pt x="7134" y="8117"/>
                    <a:pt x="7134" y="8349"/>
                  </a:cubicBezTo>
                  <a:cubicBezTo>
                    <a:pt x="7134" y="8427"/>
                    <a:pt x="7134" y="8535"/>
                    <a:pt x="7088" y="8644"/>
                  </a:cubicBezTo>
                  <a:cubicBezTo>
                    <a:pt x="7010" y="8846"/>
                    <a:pt x="6902" y="9016"/>
                    <a:pt x="6809" y="9202"/>
                  </a:cubicBezTo>
                  <a:lnTo>
                    <a:pt x="6809" y="9218"/>
                  </a:lnTo>
                  <a:cubicBezTo>
                    <a:pt x="6747" y="9311"/>
                    <a:pt x="6685" y="9419"/>
                    <a:pt x="6623" y="9512"/>
                  </a:cubicBezTo>
                  <a:cubicBezTo>
                    <a:pt x="6607" y="9559"/>
                    <a:pt x="6576" y="9605"/>
                    <a:pt x="6545" y="9652"/>
                  </a:cubicBezTo>
                  <a:cubicBezTo>
                    <a:pt x="6545" y="9652"/>
                    <a:pt x="6545" y="9668"/>
                    <a:pt x="6561" y="9683"/>
                  </a:cubicBezTo>
                  <a:lnTo>
                    <a:pt x="6607" y="9714"/>
                  </a:lnTo>
                  <a:cubicBezTo>
                    <a:pt x="6615" y="9722"/>
                    <a:pt x="6623" y="9726"/>
                    <a:pt x="6628" y="9726"/>
                  </a:cubicBezTo>
                  <a:cubicBezTo>
                    <a:pt x="6634" y="9726"/>
                    <a:pt x="6638" y="9722"/>
                    <a:pt x="6638" y="9714"/>
                  </a:cubicBezTo>
                  <a:cubicBezTo>
                    <a:pt x="6669" y="9699"/>
                    <a:pt x="6685" y="9668"/>
                    <a:pt x="6700" y="9652"/>
                  </a:cubicBezTo>
                  <a:cubicBezTo>
                    <a:pt x="6762" y="9590"/>
                    <a:pt x="6809" y="9543"/>
                    <a:pt x="6840" y="9481"/>
                  </a:cubicBezTo>
                  <a:cubicBezTo>
                    <a:pt x="6886" y="9404"/>
                    <a:pt x="6917" y="9326"/>
                    <a:pt x="6948" y="9249"/>
                  </a:cubicBezTo>
                  <a:cubicBezTo>
                    <a:pt x="6979" y="9156"/>
                    <a:pt x="7026" y="9063"/>
                    <a:pt x="7072" y="8970"/>
                  </a:cubicBezTo>
                  <a:cubicBezTo>
                    <a:pt x="7227" y="8737"/>
                    <a:pt x="7367" y="8442"/>
                    <a:pt x="7243" y="8117"/>
                  </a:cubicBezTo>
                  <a:lnTo>
                    <a:pt x="7336" y="8117"/>
                  </a:lnTo>
                  <a:cubicBezTo>
                    <a:pt x="7398" y="8117"/>
                    <a:pt x="7445" y="8117"/>
                    <a:pt x="7460" y="8132"/>
                  </a:cubicBezTo>
                  <a:cubicBezTo>
                    <a:pt x="7491" y="8163"/>
                    <a:pt x="7507" y="8241"/>
                    <a:pt x="7491" y="8349"/>
                  </a:cubicBezTo>
                  <a:cubicBezTo>
                    <a:pt x="7491" y="8458"/>
                    <a:pt x="7491" y="8566"/>
                    <a:pt x="7445" y="8675"/>
                  </a:cubicBezTo>
                  <a:cubicBezTo>
                    <a:pt x="7274" y="9187"/>
                    <a:pt x="7041" y="9605"/>
                    <a:pt x="6747" y="9947"/>
                  </a:cubicBezTo>
                  <a:cubicBezTo>
                    <a:pt x="6466" y="10281"/>
                    <a:pt x="6171" y="10443"/>
                    <a:pt x="5851" y="10443"/>
                  </a:cubicBezTo>
                  <a:cubicBezTo>
                    <a:pt x="5710" y="10443"/>
                    <a:pt x="5564" y="10411"/>
                    <a:pt x="5413" y="10350"/>
                  </a:cubicBezTo>
                  <a:cubicBezTo>
                    <a:pt x="5320" y="10319"/>
                    <a:pt x="5242" y="10288"/>
                    <a:pt x="5149" y="10257"/>
                  </a:cubicBezTo>
                  <a:cubicBezTo>
                    <a:pt x="5072" y="10226"/>
                    <a:pt x="4963" y="10195"/>
                    <a:pt x="4886" y="10164"/>
                  </a:cubicBezTo>
                  <a:cubicBezTo>
                    <a:pt x="4606" y="10040"/>
                    <a:pt x="4420" y="9885"/>
                    <a:pt x="4327" y="9668"/>
                  </a:cubicBezTo>
                  <a:lnTo>
                    <a:pt x="4544" y="9481"/>
                  </a:lnTo>
                  <a:cubicBezTo>
                    <a:pt x="4814" y="9844"/>
                    <a:pt x="5330" y="10092"/>
                    <a:pt x="5734" y="10092"/>
                  </a:cubicBezTo>
                  <a:cubicBezTo>
                    <a:pt x="5865" y="10092"/>
                    <a:pt x="5985" y="10066"/>
                    <a:pt x="6080" y="10009"/>
                  </a:cubicBezTo>
                  <a:cubicBezTo>
                    <a:pt x="6080" y="10009"/>
                    <a:pt x="6095" y="9993"/>
                    <a:pt x="6080" y="9993"/>
                  </a:cubicBezTo>
                  <a:cubicBezTo>
                    <a:pt x="6080" y="9978"/>
                    <a:pt x="6080" y="9962"/>
                    <a:pt x="6064" y="9962"/>
                  </a:cubicBezTo>
                  <a:cubicBezTo>
                    <a:pt x="5987" y="9947"/>
                    <a:pt x="5925" y="9947"/>
                    <a:pt x="5847" y="9931"/>
                  </a:cubicBezTo>
                  <a:cubicBezTo>
                    <a:pt x="5661" y="9916"/>
                    <a:pt x="5490" y="9885"/>
                    <a:pt x="5320" y="9823"/>
                  </a:cubicBezTo>
                  <a:cubicBezTo>
                    <a:pt x="5149" y="9761"/>
                    <a:pt x="4994" y="9652"/>
                    <a:pt x="4839" y="9543"/>
                  </a:cubicBezTo>
                  <a:cubicBezTo>
                    <a:pt x="4762" y="9497"/>
                    <a:pt x="4700" y="9450"/>
                    <a:pt x="4637" y="9404"/>
                  </a:cubicBezTo>
                  <a:cubicBezTo>
                    <a:pt x="5134" y="8939"/>
                    <a:pt x="5615" y="8411"/>
                    <a:pt x="5770" y="7636"/>
                  </a:cubicBezTo>
                  <a:close/>
                  <a:moveTo>
                    <a:pt x="5469" y="0"/>
                  </a:moveTo>
                  <a:cubicBezTo>
                    <a:pt x="5273" y="0"/>
                    <a:pt x="5115" y="85"/>
                    <a:pt x="4994" y="254"/>
                  </a:cubicBezTo>
                  <a:cubicBezTo>
                    <a:pt x="4994" y="254"/>
                    <a:pt x="4979" y="254"/>
                    <a:pt x="4979" y="269"/>
                  </a:cubicBezTo>
                  <a:cubicBezTo>
                    <a:pt x="4715" y="750"/>
                    <a:pt x="4358" y="1169"/>
                    <a:pt x="4033" y="1525"/>
                  </a:cubicBezTo>
                  <a:cubicBezTo>
                    <a:pt x="3800" y="1774"/>
                    <a:pt x="3645" y="2099"/>
                    <a:pt x="3567" y="2471"/>
                  </a:cubicBezTo>
                  <a:cubicBezTo>
                    <a:pt x="3536" y="2456"/>
                    <a:pt x="3505" y="2425"/>
                    <a:pt x="3490" y="2409"/>
                  </a:cubicBezTo>
                  <a:cubicBezTo>
                    <a:pt x="3412" y="2347"/>
                    <a:pt x="3335" y="2285"/>
                    <a:pt x="3257" y="2239"/>
                  </a:cubicBezTo>
                  <a:cubicBezTo>
                    <a:pt x="2941" y="2068"/>
                    <a:pt x="2630" y="1987"/>
                    <a:pt x="2329" y="1987"/>
                  </a:cubicBezTo>
                  <a:cubicBezTo>
                    <a:pt x="2083" y="1987"/>
                    <a:pt x="1843" y="2041"/>
                    <a:pt x="1613" y="2146"/>
                  </a:cubicBezTo>
                  <a:cubicBezTo>
                    <a:pt x="1226" y="2332"/>
                    <a:pt x="853" y="2549"/>
                    <a:pt x="497" y="2782"/>
                  </a:cubicBezTo>
                  <a:cubicBezTo>
                    <a:pt x="419" y="2813"/>
                    <a:pt x="357" y="2859"/>
                    <a:pt x="295" y="2890"/>
                  </a:cubicBezTo>
                  <a:cubicBezTo>
                    <a:pt x="93" y="3014"/>
                    <a:pt x="0" y="3231"/>
                    <a:pt x="47" y="3464"/>
                  </a:cubicBezTo>
                  <a:lnTo>
                    <a:pt x="62" y="3511"/>
                  </a:lnTo>
                  <a:cubicBezTo>
                    <a:pt x="202" y="4208"/>
                    <a:pt x="342" y="4937"/>
                    <a:pt x="791" y="5527"/>
                  </a:cubicBezTo>
                  <a:cubicBezTo>
                    <a:pt x="1039" y="5837"/>
                    <a:pt x="1319" y="6178"/>
                    <a:pt x="1753" y="6364"/>
                  </a:cubicBezTo>
                  <a:cubicBezTo>
                    <a:pt x="1861" y="6395"/>
                    <a:pt x="1970" y="6426"/>
                    <a:pt x="2094" y="6442"/>
                  </a:cubicBezTo>
                  <a:cubicBezTo>
                    <a:pt x="2141" y="6457"/>
                    <a:pt x="2203" y="6457"/>
                    <a:pt x="2265" y="6473"/>
                  </a:cubicBezTo>
                  <a:cubicBezTo>
                    <a:pt x="2249" y="6535"/>
                    <a:pt x="2234" y="6597"/>
                    <a:pt x="2218" y="6674"/>
                  </a:cubicBezTo>
                  <a:cubicBezTo>
                    <a:pt x="2187" y="6814"/>
                    <a:pt x="2141" y="6969"/>
                    <a:pt x="2125" y="7109"/>
                  </a:cubicBezTo>
                  <a:cubicBezTo>
                    <a:pt x="2063" y="7403"/>
                    <a:pt x="2016" y="7682"/>
                    <a:pt x="1970" y="7977"/>
                  </a:cubicBezTo>
                  <a:cubicBezTo>
                    <a:pt x="1892" y="8380"/>
                    <a:pt x="1815" y="8799"/>
                    <a:pt x="1737" y="9218"/>
                  </a:cubicBezTo>
                  <a:cubicBezTo>
                    <a:pt x="1691" y="9497"/>
                    <a:pt x="1644" y="9807"/>
                    <a:pt x="1737" y="10148"/>
                  </a:cubicBezTo>
                  <a:cubicBezTo>
                    <a:pt x="1799" y="10365"/>
                    <a:pt x="1923" y="10474"/>
                    <a:pt x="2156" y="10505"/>
                  </a:cubicBezTo>
                  <a:cubicBezTo>
                    <a:pt x="2288" y="10520"/>
                    <a:pt x="2415" y="10527"/>
                    <a:pt x="2536" y="10527"/>
                  </a:cubicBezTo>
                  <a:cubicBezTo>
                    <a:pt x="3181" y="10527"/>
                    <a:pt x="3672" y="10318"/>
                    <a:pt x="4064" y="9900"/>
                  </a:cubicBezTo>
                  <a:cubicBezTo>
                    <a:pt x="4095" y="9869"/>
                    <a:pt x="4110" y="9854"/>
                    <a:pt x="4141" y="9823"/>
                  </a:cubicBezTo>
                  <a:cubicBezTo>
                    <a:pt x="4157" y="9807"/>
                    <a:pt x="4157" y="9807"/>
                    <a:pt x="4172" y="9792"/>
                  </a:cubicBezTo>
                  <a:cubicBezTo>
                    <a:pt x="4389" y="10195"/>
                    <a:pt x="4777" y="10350"/>
                    <a:pt x="5180" y="10489"/>
                  </a:cubicBezTo>
                  <a:cubicBezTo>
                    <a:pt x="5196" y="10489"/>
                    <a:pt x="5196" y="10489"/>
                    <a:pt x="5211" y="10505"/>
                  </a:cubicBezTo>
                  <a:cubicBezTo>
                    <a:pt x="5242" y="10505"/>
                    <a:pt x="5258" y="10505"/>
                    <a:pt x="5273" y="10521"/>
                  </a:cubicBezTo>
                  <a:cubicBezTo>
                    <a:pt x="5490" y="10614"/>
                    <a:pt x="5677" y="10660"/>
                    <a:pt x="5863" y="10660"/>
                  </a:cubicBezTo>
                  <a:cubicBezTo>
                    <a:pt x="6390" y="10660"/>
                    <a:pt x="6747" y="10288"/>
                    <a:pt x="6933" y="10024"/>
                  </a:cubicBezTo>
                  <a:cubicBezTo>
                    <a:pt x="7181" y="9652"/>
                    <a:pt x="7383" y="9233"/>
                    <a:pt x="7569" y="8799"/>
                  </a:cubicBezTo>
                  <a:cubicBezTo>
                    <a:pt x="7631" y="8659"/>
                    <a:pt x="7646" y="8504"/>
                    <a:pt x="7677" y="8349"/>
                  </a:cubicBezTo>
                  <a:cubicBezTo>
                    <a:pt x="7677" y="8287"/>
                    <a:pt x="7677" y="8225"/>
                    <a:pt x="7693" y="8163"/>
                  </a:cubicBezTo>
                  <a:lnTo>
                    <a:pt x="7987" y="8163"/>
                  </a:lnTo>
                  <a:cubicBezTo>
                    <a:pt x="8236" y="8163"/>
                    <a:pt x="8468" y="8163"/>
                    <a:pt x="8716" y="8179"/>
                  </a:cubicBezTo>
                  <a:cubicBezTo>
                    <a:pt x="9244" y="8179"/>
                    <a:pt x="9786" y="8086"/>
                    <a:pt x="10360" y="7900"/>
                  </a:cubicBezTo>
                  <a:cubicBezTo>
                    <a:pt x="10453" y="7853"/>
                    <a:pt x="10531" y="7822"/>
                    <a:pt x="10593" y="7791"/>
                  </a:cubicBezTo>
                  <a:cubicBezTo>
                    <a:pt x="11151" y="7481"/>
                    <a:pt x="11275" y="7140"/>
                    <a:pt x="11074" y="6566"/>
                  </a:cubicBezTo>
                  <a:cubicBezTo>
                    <a:pt x="10965" y="6271"/>
                    <a:pt x="10810" y="6007"/>
                    <a:pt x="10670" y="5790"/>
                  </a:cubicBezTo>
                  <a:cubicBezTo>
                    <a:pt x="10453" y="5449"/>
                    <a:pt x="10221" y="5092"/>
                    <a:pt x="9988" y="4751"/>
                  </a:cubicBezTo>
                  <a:lnTo>
                    <a:pt x="9864" y="4565"/>
                  </a:lnTo>
                  <a:cubicBezTo>
                    <a:pt x="9755" y="4410"/>
                    <a:pt x="9631" y="4255"/>
                    <a:pt x="9523" y="4100"/>
                  </a:cubicBezTo>
                  <a:cubicBezTo>
                    <a:pt x="9476" y="4038"/>
                    <a:pt x="9430" y="3960"/>
                    <a:pt x="9368" y="3898"/>
                  </a:cubicBezTo>
                  <a:cubicBezTo>
                    <a:pt x="9414" y="3852"/>
                    <a:pt x="9461" y="3790"/>
                    <a:pt x="9507" y="3728"/>
                  </a:cubicBezTo>
                  <a:cubicBezTo>
                    <a:pt x="9616" y="3604"/>
                    <a:pt x="9724" y="3448"/>
                    <a:pt x="9833" y="3309"/>
                  </a:cubicBezTo>
                  <a:cubicBezTo>
                    <a:pt x="10221" y="2751"/>
                    <a:pt x="10469" y="2084"/>
                    <a:pt x="10562" y="1339"/>
                  </a:cubicBezTo>
                  <a:cubicBezTo>
                    <a:pt x="10608" y="983"/>
                    <a:pt x="10531" y="828"/>
                    <a:pt x="10174" y="703"/>
                  </a:cubicBezTo>
                  <a:cubicBezTo>
                    <a:pt x="9845" y="569"/>
                    <a:pt x="9535" y="502"/>
                    <a:pt x="9237" y="502"/>
                  </a:cubicBezTo>
                  <a:cubicBezTo>
                    <a:pt x="9156" y="502"/>
                    <a:pt x="9075" y="507"/>
                    <a:pt x="8995" y="517"/>
                  </a:cubicBezTo>
                  <a:cubicBezTo>
                    <a:pt x="8360" y="595"/>
                    <a:pt x="7848" y="750"/>
                    <a:pt x="7429" y="1045"/>
                  </a:cubicBezTo>
                  <a:cubicBezTo>
                    <a:pt x="7383" y="1076"/>
                    <a:pt x="7336" y="1091"/>
                    <a:pt x="7289" y="1122"/>
                  </a:cubicBezTo>
                  <a:cubicBezTo>
                    <a:pt x="7274" y="1122"/>
                    <a:pt x="7258" y="1138"/>
                    <a:pt x="7258" y="1138"/>
                  </a:cubicBezTo>
                  <a:cubicBezTo>
                    <a:pt x="7181" y="1076"/>
                    <a:pt x="7103" y="998"/>
                    <a:pt x="7041" y="936"/>
                  </a:cubicBezTo>
                  <a:cubicBezTo>
                    <a:pt x="6871" y="781"/>
                    <a:pt x="6716" y="626"/>
                    <a:pt x="6545" y="471"/>
                  </a:cubicBezTo>
                  <a:cubicBezTo>
                    <a:pt x="6281" y="238"/>
                    <a:pt x="5971" y="83"/>
                    <a:pt x="5646" y="21"/>
                  </a:cubicBezTo>
                  <a:cubicBezTo>
                    <a:pt x="5584" y="7"/>
                    <a:pt x="5525" y="0"/>
                    <a:pt x="5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6" name="Google Shape;826;p8"/>
            <p:cNvSpPr/>
            <p:nvPr/>
          </p:nvSpPr>
          <p:spPr>
            <a:xfrm>
              <a:off x="3908275" y="1463725"/>
              <a:ext cx="5075" cy="15825"/>
            </a:xfrm>
            <a:custGeom>
              <a:avLst/>
              <a:gdLst/>
              <a:ahLst/>
              <a:cxnLst/>
              <a:rect l="l" t="t" r="r" b="b"/>
              <a:pathLst>
                <a:path w="203" h="633" extrusionOk="0">
                  <a:moveTo>
                    <a:pt x="171" y="1"/>
                  </a:moveTo>
                  <a:cubicBezTo>
                    <a:pt x="167" y="1"/>
                    <a:pt x="163" y="5"/>
                    <a:pt x="156" y="12"/>
                  </a:cubicBezTo>
                  <a:cubicBezTo>
                    <a:pt x="63" y="74"/>
                    <a:pt x="16" y="183"/>
                    <a:pt x="16" y="307"/>
                  </a:cubicBezTo>
                  <a:cubicBezTo>
                    <a:pt x="0" y="431"/>
                    <a:pt x="47" y="540"/>
                    <a:pt x="125" y="633"/>
                  </a:cubicBezTo>
                  <a:lnTo>
                    <a:pt x="156" y="633"/>
                  </a:lnTo>
                  <a:cubicBezTo>
                    <a:pt x="156" y="633"/>
                    <a:pt x="171" y="617"/>
                    <a:pt x="171" y="617"/>
                  </a:cubicBezTo>
                  <a:lnTo>
                    <a:pt x="202" y="28"/>
                  </a:lnTo>
                  <a:cubicBezTo>
                    <a:pt x="202" y="28"/>
                    <a:pt x="187" y="12"/>
                    <a:pt x="187" y="12"/>
                  </a:cubicBezTo>
                  <a:cubicBezTo>
                    <a:pt x="179" y="5"/>
                    <a:pt x="175" y="1"/>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7" name="Google Shape;827;p8"/>
            <p:cNvSpPr/>
            <p:nvPr/>
          </p:nvSpPr>
          <p:spPr>
            <a:xfrm>
              <a:off x="3869500" y="1301575"/>
              <a:ext cx="27550" cy="70575"/>
            </a:xfrm>
            <a:custGeom>
              <a:avLst/>
              <a:gdLst/>
              <a:ahLst/>
              <a:cxnLst/>
              <a:rect l="l" t="t" r="r" b="b"/>
              <a:pathLst>
                <a:path w="1102" h="2823" extrusionOk="0">
                  <a:moveTo>
                    <a:pt x="978" y="0"/>
                  </a:moveTo>
                  <a:cubicBezTo>
                    <a:pt x="264" y="248"/>
                    <a:pt x="1" y="698"/>
                    <a:pt x="140" y="1349"/>
                  </a:cubicBezTo>
                  <a:cubicBezTo>
                    <a:pt x="264" y="1970"/>
                    <a:pt x="466" y="2373"/>
                    <a:pt x="792" y="2699"/>
                  </a:cubicBezTo>
                  <a:cubicBezTo>
                    <a:pt x="823" y="2730"/>
                    <a:pt x="869" y="2761"/>
                    <a:pt x="900" y="2792"/>
                  </a:cubicBezTo>
                  <a:cubicBezTo>
                    <a:pt x="916" y="2792"/>
                    <a:pt x="947" y="2807"/>
                    <a:pt x="962" y="2823"/>
                  </a:cubicBezTo>
                  <a:lnTo>
                    <a:pt x="993" y="2823"/>
                  </a:lnTo>
                  <a:lnTo>
                    <a:pt x="1024" y="2792"/>
                  </a:lnTo>
                  <a:cubicBezTo>
                    <a:pt x="1040" y="2776"/>
                    <a:pt x="1040" y="2761"/>
                    <a:pt x="1024" y="2761"/>
                  </a:cubicBezTo>
                  <a:cubicBezTo>
                    <a:pt x="1024" y="2745"/>
                    <a:pt x="1009" y="2730"/>
                    <a:pt x="1009" y="2714"/>
                  </a:cubicBezTo>
                  <a:cubicBezTo>
                    <a:pt x="993" y="2683"/>
                    <a:pt x="978" y="2652"/>
                    <a:pt x="947" y="2621"/>
                  </a:cubicBezTo>
                  <a:cubicBezTo>
                    <a:pt x="636" y="2280"/>
                    <a:pt x="435" y="1861"/>
                    <a:pt x="326" y="1318"/>
                  </a:cubicBezTo>
                  <a:cubicBezTo>
                    <a:pt x="202" y="807"/>
                    <a:pt x="373" y="434"/>
                    <a:pt x="838" y="202"/>
                  </a:cubicBezTo>
                  <a:cubicBezTo>
                    <a:pt x="885" y="186"/>
                    <a:pt x="931" y="155"/>
                    <a:pt x="993" y="124"/>
                  </a:cubicBezTo>
                  <a:lnTo>
                    <a:pt x="1086" y="78"/>
                  </a:lnTo>
                  <a:cubicBezTo>
                    <a:pt x="1102" y="78"/>
                    <a:pt x="1102" y="62"/>
                    <a:pt x="1102" y="47"/>
                  </a:cubicBezTo>
                  <a:cubicBezTo>
                    <a:pt x="1102" y="47"/>
                    <a:pt x="1086" y="31"/>
                    <a:pt x="1086" y="31"/>
                  </a:cubicBezTo>
                  <a:cubicBezTo>
                    <a:pt x="1071" y="31"/>
                    <a:pt x="1040" y="16"/>
                    <a:pt x="1040" y="16"/>
                  </a:cubicBezTo>
                  <a:cubicBezTo>
                    <a:pt x="1009" y="0"/>
                    <a:pt x="993" y="0"/>
                    <a:pt x="9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8" name="Google Shape;828;p8"/>
            <p:cNvSpPr/>
            <p:nvPr/>
          </p:nvSpPr>
          <p:spPr>
            <a:xfrm>
              <a:off x="3882675" y="1329100"/>
              <a:ext cx="26400" cy="41500"/>
            </a:xfrm>
            <a:custGeom>
              <a:avLst/>
              <a:gdLst/>
              <a:ahLst/>
              <a:cxnLst/>
              <a:rect l="l" t="t" r="r" b="b"/>
              <a:pathLst>
                <a:path w="1056" h="1660" extrusionOk="0">
                  <a:moveTo>
                    <a:pt x="140" y="0"/>
                  </a:moveTo>
                  <a:cubicBezTo>
                    <a:pt x="125" y="0"/>
                    <a:pt x="125" y="0"/>
                    <a:pt x="109" y="16"/>
                  </a:cubicBezTo>
                  <a:cubicBezTo>
                    <a:pt x="1" y="248"/>
                    <a:pt x="172" y="729"/>
                    <a:pt x="389" y="1086"/>
                  </a:cubicBezTo>
                  <a:cubicBezTo>
                    <a:pt x="606" y="1443"/>
                    <a:pt x="838" y="1660"/>
                    <a:pt x="1040" y="1660"/>
                  </a:cubicBezTo>
                  <a:cubicBezTo>
                    <a:pt x="1040" y="1660"/>
                    <a:pt x="1056" y="1660"/>
                    <a:pt x="1056" y="1644"/>
                  </a:cubicBezTo>
                  <a:cubicBezTo>
                    <a:pt x="1056" y="1644"/>
                    <a:pt x="1056" y="1629"/>
                    <a:pt x="1056" y="1613"/>
                  </a:cubicBezTo>
                  <a:cubicBezTo>
                    <a:pt x="1040" y="1598"/>
                    <a:pt x="1024" y="1567"/>
                    <a:pt x="993" y="1551"/>
                  </a:cubicBezTo>
                  <a:cubicBezTo>
                    <a:pt x="962" y="1489"/>
                    <a:pt x="931" y="1458"/>
                    <a:pt x="900" y="1427"/>
                  </a:cubicBezTo>
                  <a:cubicBezTo>
                    <a:pt x="544" y="1070"/>
                    <a:pt x="342" y="745"/>
                    <a:pt x="249" y="388"/>
                  </a:cubicBezTo>
                  <a:cubicBezTo>
                    <a:pt x="218" y="310"/>
                    <a:pt x="203" y="233"/>
                    <a:pt x="187" y="155"/>
                  </a:cubicBezTo>
                  <a:cubicBezTo>
                    <a:pt x="187" y="109"/>
                    <a:pt x="172" y="62"/>
                    <a:pt x="172" y="16"/>
                  </a:cubicBezTo>
                  <a:cubicBezTo>
                    <a:pt x="156" y="16"/>
                    <a:pt x="156" y="0"/>
                    <a:pt x="1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29" name="Google Shape;829;p8"/>
            <p:cNvSpPr/>
            <p:nvPr/>
          </p:nvSpPr>
          <p:spPr>
            <a:xfrm>
              <a:off x="4050575" y="1415175"/>
              <a:ext cx="58575" cy="11250"/>
            </a:xfrm>
            <a:custGeom>
              <a:avLst/>
              <a:gdLst/>
              <a:ahLst/>
              <a:cxnLst/>
              <a:rect l="l" t="t" r="r" b="b"/>
              <a:pathLst>
                <a:path w="2343" h="450" extrusionOk="0">
                  <a:moveTo>
                    <a:pt x="2311" y="0"/>
                  </a:moveTo>
                  <a:cubicBezTo>
                    <a:pt x="1827" y="168"/>
                    <a:pt x="1371" y="251"/>
                    <a:pt x="926" y="251"/>
                  </a:cubicBezTo>
                  <a:cubicBezTo>
                    <a:pt x="630" y="251"/>
                    <a:pt x="338" y="214"/>
                    <a:pt x="47" y="140"/>
                  </a:cubicBezTo>
                  <a:lnTo>
                    <a:pt x="31" y="140"/>
                  </a:lnTo>
                  <a:cubicBezTo>
                    <a:pt x="16" y="155"/>
                    <a:pt x="16" y="155"/>
                    <a:pt x="16" y="155"/>
                  </a:cubicBezTo>
                  <a:lnTo>
                    <a:pt x="0" y="248"/>
                  </a:lnTo>
                  <a:cubicBezTo>
                    <a:pt x="0" y="264"/>
                    <a:pt x="0" y="264"/>
                    <a:pt x="16" y="279"/>
                  </a:cubicBezTo>
                  <a:cubicBezTo>
                    <a:pt x="31" y="279"/>
                    <a:pt x="47" y="295"/>
                    <a:pt x="62" y="310"/>
                  </a:cubicBezTo>
                  <a:cubicBezTo>
                    <a:pt x="109" y="326"/>
                    <a:pt x="155" y="357"/>
                    <a:pt x="202" y="357"/>
                  </a:cubicBezTo>
                  <a:cubicBezTo>
                    <a:pt x="465" y="419"/>
                    <a:pt x="714" y="450"/>
                    <a:pt x="946" y="450"/>
                  </a:cubicBezTo>
                  <a:cubicBezTo>
                    <a:pt x="1287" y="450"/>
                    <a:pt x="1613" y="388"/>
                    <a:pt x="1908" y="264"/>
                  </a:cubicBezTo>
                  <a:cubicBezTo>
                    <a:pt x="2001" y="233"/>
                    <a:pt x="2109" y="202"/>
                    <a:pt x="2202" y="171"/>
                  </a:cubicBezTo>
                  <a:cubicBezTo>
                    <a:pt x="2249" y="155"/>
                    <a:pt x="2280" y="140"/>
                    <a:pt x="2327" y="124"/>
                  </a:cubicBezTo>
                  <a:cubicBezTo>
                    <a:pt x="2342" y="124"/>
                    <a:pt x="2342" y="109"/>
                    <a:pt x="2342" y="93"/>
                  </a:cubicBezTo>
                  <a:lnTo>
                    <a:pt x="2342" y="31"/>
                  </a:lnTo>
                  <a:cubicBezTo>
                    <a:pt x="2342" y="16"/>
                    <a:pt x="2327" y="16"/>
                    <a:pt x="2327" y="16"/>
                  </a:cubicBezTo>
                  <a:cubicBezTo>
                    <a:pt x="2327" y="0"/>
                    <a:pt x="2311" y="0"/>
                    <a:pt x="231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0" name="Google Shape;830;p8"/>
            <p:cNvSpPr/>
            <p:nvPr/>
          </p:nvSpPr>
          <p:spPr>
            <a:xfrm>
              <a:off x="4055600" y="1254075"/>
              <a:ext cx="52375" cy="11450"/>
            </a:xfrm>
            <a:custGeom>
              <a:avLst/>
              <a:gdLst/>
              <a:ahLst/>
              <a:cxnLst/>
              <a:rect l="l" t="t" r="r" b="b"/>
              <a:pathLst>
                <a:path w="2095" h="458" extrusionOk="0">
                  <a:moveTo>
                    <a:pt x="1394" y="0"/>
                  </a:moveTo>
                  <a:cubicBezTo>
                    <a:pt x="1354" y="0"/>
                    <a:pt x="1313" y="3"/>
                    <a:pt x="1273" y="8"/>
                  </a:cubicBezTo>
                  <a:cubicBezTo>
                    <a:pt x="962" y="55"/>
                    <a:pt x="668" y="101"/>
                    <a:pt x="373" y="163"/>
                  </a:cubicBezTo>
                  <a:lnTo>
                    <a:pt x="187" y="194"/>
                  </a:lnTo>
                  <a:cubicBezTo>
                    <a:pt x="140" y="210"/>
                    <a:pt x="109" y="225"/>
                    <a:pt x="63" y="256"/>
                  </a:cubicBezTo>
                  <a:cubicBezTo>
                    <a:pt x="47" y="256"/>
                    <a:pt x="32" y="272"/>
                    <a:pt x="16" y="287"/>
                  </a:cubicBezTo>
                  <a:cubicBezTo>
                    <a:pt x="1" y="287"/>
                    <a:pt x="1" y="303"/>
                    <a:pt x="1" y="318"/>
                  </a:cubicBezTo>
                  <a:lnTo>
                    <a:pt x="16" y="365"/>
                  </a:lnTo>
                  <a:cubicBezTo>
                    <a:pt x="32" y="380"/>
                    <a:pt x="32" y="396"/>
                    <a:pt x="47" y="396"/>
                  </a:cubicBezTo>
                  <a:cubicBezTo>
                    <a:pt x="109" y="380"/>
                    <a:pt x="171" y="380"/>
                    <a:pt x="233" y="365"/>
                  </a:cubicBezTo>
                  <a:cubicBezTo>
                    <a:pt x="373" y="349"/>
                    <a:pt x="513" y="334"/>
                    <a:pt x="652" y="303"/>
                  </a:cubicBezTo>
                  <a:cubicBezTo>
                    <a:pt x="776" y="287"/>
                    <a:pt x="885" y="256"/>
                    <a:pt x="1009" y="225"/>
                  </a:cubicBezTo>
                  <a:cubicBezTo>
                    <a:pt x="1071" y="210"/>
                    <a:pt x="1117" y="194"/>
                    <a:pt x="1180" y="179"/>
                  </a:cubicBezTo>
                  <a:cubicBezTo>
                    <a:pt x="1266" y="155"/>
                    <a:pt x="1348" y="143"/>
                    <a:pt x="1426" y="143"/>
                  </a:cubicBezTo>
                  <a:cubicBezTo>
                    <a:pt x="1657" y="143"/>
                    <a:pt x="1851" y="245"/>
                    <a:pt x="2001" y="442"/>
                  </a:cubicBezTo>
                  <a:cubicBezTo>
                    <a:pt x="2001" y="458"/>
                    <a:pt x="2017" y="458"/>
                    <a:pt x="2017" y="458"/>
                  </a:cubicBezTo>
                  <a:lnTo>
                    <a:pt x="2033" y="458"/>
                  </a:lnTo>
                  <a:lnTo>
                    <a:pt x="2079" y="427"/>
                  </a:lnTo>
                  <a:cubicBezTo>
                    <a:pt x="2079" y="427"/>
                    <a:pt x="2095" y="427"/>
                    <a:pt x="2095" y="411"/>
                  </a:cubicBezTo>
                  <a:cubicBezTo>
                    <a:pt x="2095" y="411"/>
                    <a:pt x="2095" y="396"/>
                    <a:pt x="2095" y="396"/>
                  </a:cubicBezTo>
                  <a:cubicBezTo>
                    <a:pt x="2079" y="380"/>
                    <a:pt x="2064" y="349"/>
                    <a:pt x="2064" y="334"/>
                  </a:cubicBezTo>
                  <a:cubicBezTo>
                    <a:pt x="2033" y="287"/>
                    <a:pt x="2017" y="241"/>
                    <a:pt x="1970" y="210"/>
                  </a:cubicBezTo>
                  <a:cubicBezTo>
                    <a:pt x="1789" y="67"/>
                    <a:pt x="1597" y="0"/>
                    <a:pt x="13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1" name="Google Shape;831;p8"/>
            <p:cNvSpPr/>
            <p:nvPr/>
          </p:nvSpPr>
          <p:spPr>
            <a:xfrm>
              <a:off x="3474800" y="1237600"/>
              <a:ext cx="133025" cy="150450"/>
            </a:xfrm>
            <a:custGeom>
              <a:avLst/>
              <a:gdLst/>
              <a:ahLst/>
              <a:cxnLst/>
              <a:rect l="l" t="t" r="r" b="b"/>
              <a:pathLst>
                <a:path w="5321" h="6018" extrusionOk="0">
                  <a:moveTo>
                    <a:pt x="3723" y="0"/>
                  </a:moveTo>
                  <a:cubicBezTo>
                    <a:pt x="3630" y="0"/>
                    <a:pt x="3537" y="0"/>
                    <a:pt x="3444" y="16"/>
                  </a:cubicBezTo>
                  <a:cubicBezTo>
                    <a:pt x="2436" y="140"/>
                    <a:pt x="1660" y="434"/>
                    <a:pt x="1024" y="962"/>
                  </a:cubicBezTo>
                  <a:cubicBezTo>
                    <a:pt x="280" y="1582"/>
                    <a:pt x="1" y="2326"/>
                    <a:pt x="187" y="3164"/>
                  </a:cubicBezTo>
                  <a:cubicBezTo>
                    <a:pt x="264" y="3536"/>
                    <a:pt x="388" y="3908"/>
                    <a:pt x="512" y="4281"/>
                  </a:cubicBezTo>
                  <a:cubicBezTo>
                    <a:pt x="559" y="4405"/>
                    <a:pt x="590" y="4544"/>
                    <a:pt x="636" y="4668"/>
                  </a:cubicBezTo>
                  <a:cubicBezTo>
                    <a:pt x="636" y="4684"/>
                    <a:pt x="699" y="4715"/>
                    <a:pt x="730" y="4715"/>
                  </a:cubicBezTo>
                  <a:cubicBezTo>
                    <a:pt x="993" y="4699"/>
                    <a:pt x="1210" y="4684"/>
                    <a:pt x="1412" y="4653"/>
                  </a:cubicBezTo>
                  <a:cubicBezTo>
                    <a:pt x="1443" y="4653"/>
                    <a:pt x="1489" y="4606"/>
                    <a:pt x="1505" y="4560"/>
                  </a:cubicBezTo>
                  <a:cubicBezTo>
                    <a:pt x="1614" y="4312"/>
                    <a:pt x="1722" y="4048"/>
                    <a:pt x="1815" y="3800"/>
                  </a:cubicBezTo>
                  <a:cubicBezTo>
                    <a:pt x="1877" y="3676"/>
                    <a:pt x="1924" y="3536"/>
                    <a:pt x="1986" y="3397"/>
                  </a:cubicBezTo>
                  <a:cubicBezTo>
                    <a:pt x="2001" y="3381"/>
                    <a:pt x="2017" y="3350"/>
                    <a:pt x="2032" y="3335"/>
                  </a:cubicBezTo>
                  <a:cubicBezTo>
                    <a:pt x="2032" y="3319"/>
                    <a:pt x="2048" y="3319"/>
                    <a:pt x="2048" y="3304"/>
                  </a:cubicBezTo>
                  <a:cubicBezTo>
                    <a:pt x="2048" y="3288"/>
                    <a:pt x="2063" y="3288"/>
                    <a:pt x="2079" y="3288"/>
                  </a:cubicBezTo>
                  <a:lnTo>
                    <a:pt x="2141" y="3319"/>
                  </a:lnTo>
                  <a:cubicBezTo>
                    <a:pt x="2156" y="3335"/>
                    <a:pt x="2156" y="3350"/>
                    <a:pt x="2156" y="3350"/>
                  </a:cubicBezTo>
                  <a:cubicBezTo>
                    <a:pt x="2141" y="3381"/>
                    <a:pt x="2125" y="3412"/>
                    <a:pt x="2110" y="3428"/>
                  </a:cubicBezTo>
                  <a:cubicBezTo>
                    <a:pt x="2094" y="3490"/>
                    <a:pt x="2063" y="3552"/>
                    <a:pt x="2032" y="3614"/>
                  </a:cubicBezTo>
                  <a:cubicBezTo>
                    <a:pt x="1908" y="3939"/>
                    <a:pt x="1784" y="4281"/>
                    <a:pt x="1676" y="4606"/>
                  </a:cubicBezTo>
                  <a:cubicBezTo>
                    <a:pt x="1660" y="4653"/>
                    <a:pt x="1660" y="4684"/>
                    <a:pt x="1676" y="4699"/>
                  </a:cubicBezTo>
                  <a:cubicBezTo>
                    <a:pt x="1676" y="4715"/>
                    <a:pt x="1691" y="4730"/>
                    <a:pt x="1707" y="4730"/>
                  </a:cubicBezTo>
                  <a:lnTo>
                    <a:pt x="3537" y="1101"/>
                  </a:lnTo>
                  <a:cubicBezTo>
                    <a:pt x="3537" y="1101"/>
                    <a:pt x="3544" y="1094"/>
                    <a:pt x="3553" y="1094"/>
                  </a:cubicBezTo>
                  <a:cubicBezTo>
                    <a:pt x="3557" y="1094"/>
                    <a:pt x="3562" y="1096"/>
                    <a:pt x="3568" y="1101"/>
                  </a:cubicBezTo>
                  <a:lnTo>
                    <a:pt x="3614" y="1117"/>
                  </a:lnTo>
                  <a:cubicBezTo>
                    <a:pt x="3630" y="1117"/>
                    <a:pt x="3645" y="1132"/>
                    <a:pt x="3630" y="1148"/>
                  </a:cubicBezTo>
                  <a:cubicBezTo>
                    <a:pt x="3630" y="1163"/>
                    <a:pt x="3614" y="1194"/>
                    <a:pt x="3614" y="1210"/>
                  </a:cubicBezTo>
                  <a:cubicBezTo>
                    <a:pt x="3599" y="1256"/>
                    <a:pt x="3583" y="1303"/>
                    <a:pt x="3568" y="1349"/>
                  </a:cubicBezTo>
                  <a:cubicBezTo>
                    <a:pt x="3382" y="1737"/>
                    <a:pt x="3195" y="2109"/>
                    <a:pt x="3009" y="2497"/>
                  </a:cubicBezTo>
                  <a:cubicBezTo>
                    <a:pt x="2746" y="3055"/>
                    <a:pt x="2482" y="3614"/>
                    <a:pt x="2218" y="4172"/>
                  </a:cubicBezTo>
                  <a:cubicBezTo>
                    <a:pt x="2125" y="4374"/>
                    <a:pt x="2048" y="4591"/>
                    <a:pt x="1986" y="4746"/>
                  </a:cubicBezTo>
                  <a:cubicBezTo>
                    <a:pt x="1970" y="4777"/>
                    <a:pt x="1986" y="4839"/>
                    <a:pt x="2001" y="4839"/>
                  </a:cubicBezTo>
                  <a:cubicBezTo>
                    <a:pt x="2389" y="5103"/>
                    <a:pt x="2513" y="5490"/>
                    <a:pt x="2591" y="5894"/>
                  </a:cubicBezTo>
                  <a:cubicBezTo>
                    <a:pt x="2591" y="5956"/>
                    <a:pt x="2622" y="5987"/>
                    <a:pt x="2637" y="6002"/>
                  </a:cubicBezTo>
                  <a:cubicBezTo>
                    <a:pt x="2668" y="6018"/>
                    <a:pt x="2699" y="6018"/>
                    <a:pt x="2746" y="6018"/>
                  </a:cubicBezTo>
                  <a:cubicBezTo>
                    <a:pt x="2854" y="5987"/>
                    <a:pt x="2947" y="5971"/>
                    <a:pt x="3056" y="5956"/>
                  </a:cubicBezTo>
                  <a:cubicBezTo>
                    <a:pt x="3289" y="5909"/>
                    <a:pt x="3552" y="5862"/>
                    <a:pt x="3785" y="5785"/>
                  </a:cubicBezTo>
                  <a:cubicBezTo>
                    <a:pt x="3940" y="5754"/>
                    <a:pt x="4079" y="5645"/>
                    <a:pt x="4219" y="5537"/>
                  </a:cubicBezTo>
                  <a:lnTo>
                    <a:pt x="4219" y="5521"/>
                  </a:lnTo>
                  <a:cubicBezTo>
                    <a:pt x="4312" y="5459"/>
                    <a:pt x="4390" y="5382"/>
                    <a:pt x="4467" y="5304"/>
                  </a:cubicBezTo>
                  <a:cubicBezTo>
                    <a:pt x="4514" y="5258"/>
                    <a:pt x="4576" y="5196"/>
                    <a:pt x="4638" y="5149"/>
                  </a:cubicBezTo>
                  <a:cubicBezTo>
                    <a:pt x="4979" y="4854"/>
                    <a:pt x="5181" y="4451"/>
                    <a:pt x="5274" y="3908"/>
                  </a:cubicBezTo>
                  <a:cubicBezTo>
                    <a:pt x="5320" y="3645"/>
                    <a:pt x="5305" y="3366"/>
                    <a:pt x="5289" y="3086"/>
                  </a:cubicBezTo>
                  <a:cubicBezTo>
                    <a:pt x="5289" y="3024"/>
                    <a:pt x="5274" y="2947"/>
                    <a:pt x="5274" y="2885"/>
                  </a:cubicBezTo>
                  <a:cubicBezTo>
                    <a:pt x="5274" y="2776"/>
                    <a:pt x="5274" y="2668"/>
                    <a:pt x="5258" y="2575"/>
                  </a:cubicBezTo>
                  <a:cubicBezTo>
                    <a:pt x="5258" y="2047"/>
                    <a:pt x="5243" y="1505"/>
                    <a:pt x="5041" y="993"/>
                  </a:cubicBezTo>
                  <a:cubicBezTo>
                    <a:pt x="4963" y="807"/>
                    <a:pt x="4901" y="636"/>
                    <a:pt x="4824" y="465"/>
                  </a:cubicBezTo>
                  <a:cubicBezTo>
                    <a:pt x="4700" y="186"/>
                    <a:pt x="4483" y="47"/>
                    <a:pt x="4173" y="16"/>
                  </a:cubicBezTo>
                  <a:lnTo>
                    <a:pt x="4157" y="16"/>
                  </a:lnTo>
                  <a:cubicBezTo>
                    <a:pt x="4017" y="16"/>
                    <a:pt x="3862" y="0"/>
                    <a:pt x="3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2" name="Google Shape;832;p8"/>
            <p:cNvSpPr/>
            <p:nvPr/>
          </p:nvSpPr>
          <p:spPr>
            <a:xfrm>
              <a:off x="3472475" y="1400050"/>
              <a:ext cx="136125" cy="159875"/>
            </a:xfrm>
            <a:custGeom>
              <a:avLst/>
              <a:gdLst/>
              <a:ahLst/>
              <a:cxnLst/>
              <a:rect l="l" t="t" r="r" b="b"/>
              <a:pathLst>
                <a:path w="5445" h="6395" extrusionOk="0">
                  <a:moveTo>
                    <a:pt x="2839" y="0"/>
                  </a:moveTo>
                  <a:cubicBezTo>
                    <a:pt x="2792" y="0"/>
                    <a:pt x="2777" y="16"/>
                    <a:pt x="2761" y="78"/>
                  </a:cubicBezTo>
                  <a:lnTo>
                    <a:pt x="2746" y="109"/>
                  </a:lnTo>
                  <a:cubicBezTo>
                    <a:pt x="2684" y="311"/>
                    <a:pt x="2637" y="497"/>
                    <a:pt x="2715" y="698"/>
                  </a:cubicBezTo>
                  <a:cubicBezTo>
                    <a:pt x="2715" y="729"/>
                    <a:pt x="2715" y="760"/>
                    <a:pt x="2715" y="776"/>
                  </a:cubicBezTo>
                  <a:cubicBezTo>
                    <a:pt x="2715" y="791"/>
                    <a:pt x="2730" y="791"/>
                    <a:pt x="2730" y="807"/>
                  </a:cubicBezTo>
                  <a:cubicBezTo>
                    <a:pt x="2746" y="1039"/>
                    <a:pt x="2715" y="1195"/>
                    <a:pt x="2637" y="1288"/>
                  </a:cubicBezTo>
                  <a:cubicBezTo>
                    <a:pt x="2544" y="1396"/>
                    <a:pt x="2404" y="1427"/>
                    <a:pt x="2156" y="1427"/>
                  </a:cubicBezTo>
                  <a:lnTo>
                    <a:pt x="1862" y="1427"/>
                  </a:lnTo>
                  <a:cubicBezTo>
                    <a:pt x="1862" y="1443"/>
                    <a:pt x="1862" y="1458"/>
                    <a:pt x="1862" y="1474"/>
                  </a:cubicBezTo>
                  <a:cubicBezTo>
                    <a:pt x="1877" y="1520"/>
                    <a:pt x="1877" y="1567"/>
                    <a:pt x="1893" y="1582"/>
                  </a:cubicBezTo>
                  <a:cubicBezTo>
                    <a:pt x="2203" y="1985"/>
                    <a:pt x="2373" y="2435"/>
                    <a:pt x="2544" y="2869"/>
                  </a:cubicBezTo>
                  <a:cubicBezTo>
                    <a:pt x="2637" y="3118"/>
                    <a:pt x="2730" y="3381"/>
                    <a:pt x="2854" y="3614"/>
                  </a:cubicBezTo>
                  <a:lnTo>
                    <a:pt x="2916" y="3722"/>
                  </a:lnTo>
                  <a:cubicBezTo>
                    <a:pt x="3149" y="4219"/>
                    <a:pt x="3397" y="4700"/>
                    <a:pt x="3630" y="5180"/>
                  </a:cubicBezTo>
                  <a:cubicBezTo>
                    <a:pt x="3661" y="5227"/>
                    <a:pt x="3676" y="5273"/>
                    <a:pt x="3692" y="5320"/>
                  </a:cubicBezTo>
                  <a:cubicBezTo>
                    <a:pt x="3692" y="5335"/>
                    <a:pt x="3692" y="5351"/>
                    <a:pt x="3707" y="5382"/>
                  </a:cubicBezTo>
                  <a:cubicBezTo>
                    <a:pt x="3707" y="5382"/>
                    <a:pt x="3707" y="5397"/>
                    <a:pt x="3692" y="5413"/>
                  </a:cubicBezTo>
                  <a:lnTo>
                    <a:pt x="3645" y="5428"/>
                  </a:lnTo>
                  <a:cubicBezTo>
                    <a:pt x="3637" y="5436"/>
                    <a:pt x="3630" y="5440"/>
                    <a:pt x="3624" y="5440"/>
                  </a:cubicBezTo>
                  <a:cubicBezTo>
                    <a:pt x="3618" y="5440"/>
                    <a:pt x="3614" y="5436"/>
                    <a:pt x="3614" y="5428"/>
                  </a:cubicBezTo>
                  <a:cubicBezTo>
                    <a:pt x="3599" y="5413"/>
                    <a:pt x="3583" y="5413"/>
                    <a:pt x="3568" y="5397"/>
                  </a:cubicBezTo>
                  <a:cubicBezTo>
                    <a:pt x="3552" y="5366"/>
                    <a:pt x="3521" y="5335"/>
                    <a:pt x="3506" y="5304"/>
                  </a:cubicBezTo>
                  <a:cubicBezTo>
                    <a:pt x="3335" y="4948"/>
                    <a:pt x="3164" y="4591"/>
                    <a:pt x="2994" y="4234"/>
                  </a:cubicBezTo>
                  <a:cubicBezTo>
                    <a:pt x="2823" y="3847"/>
                    <a:pt x="2637" y="3459"/>
                    <a:pt x="2451" y="3071"/>
                  </a:cubicBezTo>
                  <a:cubicBezTo>
                    <a:pt x="2265" y="2652"/>
                    <a:pt x="2063" y="2249"/>
                    <a:pt x="1893" y="1923"/>
                  </a:cubicBezTo>
                  <a:cubicBezTo>
                    <a:pt x="1846" y="1830"/>
                    <a:pt x="1784" y="1722"/>
                    <a:pt x="1738" y="1629"/>
                  </a:cubicBezTo>
                  <a:cubicBezTo>
                    <a:pt x="1707" y="1582"/>
                    <a:pt x="1676" y="1536"/>
                    <a:pt x="1660" y="1505"/>
                  </a:cubicBezTo>
                  <a:cubicBezTo>
                    <a:pt x="1567" y="1520"/>
                    <a:pt x="1489" y="1582"/>
                    <a:pt x="1443" y="1675"/>
                  </a:cubicBezTo>
                  <a:cubicBezTo>
                    <a:pt x="1396" y="1799"/>
                    <a:pt x="1412" y="1923"/>
                    <a:pt x="1489" y="2048"/>
                  </a:cubicBezTo>
                  <a:cubicBezTo>
                    <a:pt x="1769" y="2513"/>
                    <a:pt x="2048" y="2978"/>
                    <a:pt x="2327" y="3443"/>
                  </a:cubicBezTo>
                  <a:lnTo>
                    <a:pt x="2544" y="3800"/>
                  </a:lnTo>
                  <a:cubicBezTo>
                    <a:pt x="2560" y="3816"/>
                    <a:pt x="2560" y="3847"/>
                    <a:pt x="2560" y="3862"/>
                  </a:cubicBezTo>
                  <a:cubicBezTo>
                    <a:pt x="2560" y="3862"/>
                    <a:pt x="2560" y="3862"/>
                    <a:pt x="2560" y="3878"/>
                  </a:cubicBezTo>
                  <a:cubicBezTo>
                    <a:pt x="2560" y="3878"/>
                    <a:pt x="2560" y="3893"/>
                    <a:pt x="2544" y="3893"/>
                  </a:cubicBezTo>
                  <a:lnTo>
                    <a:pt x="2513" y="3924"/>
                  </a:lnTo>
                  <a:cubicBezTo>
                    <a:pt x="2505" y="3932"/>
                    <a:pt x="2498" y="3936"/>
                    <a:pt x="2492" y="3936"/>
                  </a:cubicBezTo>
                  <a:cubicBezTo>
                    <a:pt x="2486" y="3936"/>
                    <a:pt x="2482" y="3932"/>
                    <a:pt x="2482" y="3924"/>
                  </a:cubicBezTo>
                  <a:cubicBezTo>
                    <a:pt x="2466" y="3909"/>
                    <a:pt x="2451" y="3893"/>
                    <a:pt x="2435" y="3878"/>
                  </a:cubicBezTo>
                  <a:cubicBezTo>
                    <a:pt x="2389" y="3831"/>
                    <a:pt x="2358" y="3800"/>
                    <a:pt x="2327" y="3753"/>
                  </a:cubicBezTo>
                  <a:cubicBezTo>
                    <a:pt x="2218" y="3567"/>
                    <a:pt x="2110" y="3366"/>
                    <a:pt x="1986" y="3180"/>
                  </a:cubicBezTo>
                  <a:cubicBezTo>
                    <a:pt x="1893" y="3009"/>
                    <a:pt x="1800" y="2838"/>
                    <a:pt x="1707" y="2683"/>
                  </a:cubicBezTo>
                  <a:cubicBezTo>
                    <a:pt x="1629" y="2575"/>
                    <a:pt x="1567" y="2466"/>
                    <a:pt x="1489" y="2342"/>
                  </a:cubicBezTo>
                  <a:cubicBezTo>
                    <a:pt x="1458" y="2296"/>
                    <a:pt x="1427" y="2249"/>
                    <a:pt x="1396" y="2203"/>
                  </a:cubicBezTo>
                  <a:cubicBezTo>
                    <a:pt x="1272" y="2482"/>
                    <a:pt x="1024" y="2497"/>
                    <a:pt x="823" y="2513"/>
                  </a:cubicBezTo>
                  <a:cubicBezTo>
                    <a:pt x="776" y="2528"/>
                    <a:pt x="683" y="2575"/>
                    <a:pt x="652" y="2637"/>
                  </a:cubicBezTo>
                  <a:cubicBezTo>
                    <a:pt x="512" y="2885"/>
                    <a:pt x="311" y="3009"/>
                    <a:pt x="47" y="3040"/>
                  </a:cubicBezTo>
                  <a:cubicBezTo>
                    <a:pt x="1" y="3878"/>
                    <a:pt x="233" y="4498"/>
                    <a:pt x="776" y="4917"/>
                  </a:cubicBezTo>
                  <a:cubicBezTo>
                    <a:pt x="1055" y="5118"/>
                    <a:pt x="1381" y="5273"/>
                    <a:pt x="1691" y="5428"/>
                  </a:cubicBezTo>
                  <a:cubicBezTo>
                    <a:pt x="1753" y="5459"/>
                    <a:pt x="1831" y="5490"/>
                    <a:pt x="1893" y="5521"/>
                  </a:cubicBezTo>
                  <a:cubicBezTo>
                    <a:pt x="2404" y="5770"/>
                    <a:pt x="2901" y="5987"/>
                    <a:pt x="3506" y="6266"/>
                  </a:cubicBezTo>
                  <a:cubicBezTo>
                    <a:pt x="3645" y="6328"/>
                    <a:pt x="3816" y="6359"/>
                    <a:pt x="3940" y="6390"/>
                  </a:cubicBezTo>
                  <a:cubicBezTo>
                    <a:pt x="3960" y="6393"/>
                    <a:pt x="3981" y="6394"/>
                    <a:pt x="4000" y="6394"/>
                  </a:cubicBezTo>
                  <a:cubicBezTo>
                    <a:pt x="4186" y="6394"/>
                    <a:pt x="4322" y="6267"/>
                    <a:pt x="4421" y="6126"/>
                  </a:cubicBezTo>
                  <a:cubicBezTo>
                    <a:pt x="4715" y="5770"/>
                    <a:pt x="4932" y="5351"/>
                    <a:pt x="5087" y="4855"/>
                  </a:cubicBezTo>
                  <a:cubicBezTo>
                    <a:pt x="5382" y="3940"/>
                    <a:pt x="5444" y="3040"/>
                    <a:pt x="5274" y="2187"/>
                  </a:cubicBezTo>
                  <a:cubicBezTo>
                    <a:pt x="5072" y="1086"/>
                    <a:pt x="4421" y="404"/>
                    <a:pt x="3366" y="124"/>
                  </a:cubicBezTo>
                  <a:cubicBezTo>
                    <a:pt x="3304" y="109"/>
                    <a:pt x="3242" y="93"/>
                    <a:pt x="3180" y="78"/>
                  </a:cubicBezTo>
                  <a:cubicBezTo>
                    <a:pt x="3087" y="62"/>
                    <a:pt x="2978" y="31"/>
                    <a:pt x="2885" y="16"/>
                  </a:cubicBezTo>
                  <a:cubicBezTo>
                    <a:pt x="2870" y="0"/>
                    <a:pt x="2854" y="0"/>
                    <a:pt x="28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3" name="Google Shape;833;p8"/>
            <p:cNvSpPr/>
            <p:nvPr/>
          </p:nvSpPr>
          <p:spPr>
            <a:xfrm>
              <a:off x="3331725" y="1334900"/>
              <a:ext cx="122550" cy="132250"/>
            </a:xfrm>
            <a:custGeom>
              <a:avLst/>
              <a:gdLst/>
              <a:ahLst/>
              <a:cxnLst/>
              <a:rect l="l" t="t" r="r" b="b"/>
              <a:pathLst>
                <a:path w="4902" h="5290" extrusionOk="0">
                  <a:moveTo>
                    <a:pt x="2987" y="0"/>
                  </a:moveTo>
                  <a:cubicBezTo>
                    <a:pt x="2404" y="0"/>
                    <a:pt x="1878" y="249"/>
                    <a:pt x="1397" y="745"/>
                  </a:cubicBezTo>
                  <a:cubicBezTo>
                    <a:pt x="947" y="1211"/>
                    <a:pt x="559" y="1738"/>
                    <a:pt x="234" y="2343"/>
                  </a:cubicBezTo>
                  <a:cubicBezTo>
                    <a:pt x="1" y="2777"/>
                    <a:pt x="47" y="3475"/>
                    <a:pt x="528" y="3832"/>
                  </a:cubicBezTo>
                  <a:cubicBezTo>
                    <a:pt x="714" y="3971"/>
                    <a:pt x="854" y="4080"/>
                    <a:pt x="962" y="4204"/>
                  </a:cubicBezTo>
                  <a:cubicBezTo>
                    <a:pt x="1350" y="4669"/>
                    <a:pt x="1877" y="4902"/>
                    <a:pt x="2389" y="5119"/>
                  </a:cubicBezTo>
                  <a:cubicBezTo>
                    <a:pt x="2777" y="5274"/>
                    <a:pt x="3196" y="5289"/>
                    <a:pt x="3583" y="5289"/>
                  </a:cubicBezTo>
                  <a:lnTo>
                    <a:pt x="3909" y="5289"/>
                  </a:lnTo>
                  <a:cubicBezTo>
                    <a:pt x="4033" y="5289"/>
                    <a:pt x="4173" y="5258"/>
                    <a:pt x="4297" y="5212"/>
                  </a:cubicBezTo>
                  <a:cubicBezTo>
                    <a:pt x="4343" y="5196"/>
                    <a:pt x="4390" y="5181"/>
                    <a:pt x="4436" y="5165"/>
                  </a:cubicBezTo>
                  <a:cubicBezTo>
                    <a:pt x="4390" y="5103"/>
                    <a:pt x="4359" y="5041"/>
                    <a:pt x="4328" y="4979"/>
                  </a:cubicBezTo>
                  <a:cubicBezTo>
                    <a:pt x="4235" y="4824"/>
                    <a:pt x="4142" y="4669"/>
                    <a:pt x="4095" y="4514"/>
                  </a:cubicBezTo>
                  <a:cubicBezTo>
                    <a:pt x="4018" y="4297"/>
                    <a:pt x="4018" y="4049"/>
                    <a:pt x="4018" y="3816"/>
                  </a:cubicBezTo>
                  <a:lnTo>
                    <a:pt x="4018" y="3770"/>
                  </a:lnTo>
                  <a:cubicBezTo>
                    <a:pt x="4018" y="3599"/>
                    <a:pt x="4018" y="3428"/>
                    <a:pt x="3909" y="3273"/>
                  </a:cubicBezTo>
                  <a:cubicBezTo>
                    <a:pt x="3878" y="3211"/>
                    <a:pt x="3863" y="3149"/>
                    <a:pt x="3832" y="3072"/>
                  </a:cubicBezTo>
                  <a:cubicBezTo>
                    <a:pt x="3832" y="3041"/>
                    <a:pt x="3816" y="3010"/>
                    <a:pt x="3801" y="2979"/>
                  </a:cubicBezTo>
                  <a:lnTo>
                    <a:pt x="792" y="2839"/>
                  </a:lnTo>
                  <a:cubicBezTo>
                    <a:pt x="776" y="2839"/>
                    <a:pt x="776" y="2823"/>
                    <a:pt x="776" y="2808"/>
                  </a:cubicBezTo>
                  <a:lnTo>
                    <a:pt x="761" y="2777"/>
                  </a:lnTo>
                  <a:cubicBezTo>
                    <a:pt x="761" y="2761"/>
                    <a:pt x="776" y="2746"/>
                    <a:pt x="792" y="2746"/>
                  </a:cubicBezTo>
                  <a:cubicBezTo>
                    <a:pt x="792" y="2746"/>
                    <a:pt x="807" y="2746"/>
                    <a:pt x="823" y="2730"/>
                  </a:cubicBezTo>
                  <a:cubicBezTo>
                    <a:pt x="854" y="2730"/>
                    <a:pt x="885" y="2715"/>
                    <a:pt x="916" y="2715"/>
                  </a:cubicBezTo>
                  <a:cubicBezTo>
                    <a:pt x="1567" y="2730"/>
                    <a:pt x="2312" y="2746"/>
                    <a:pt x="3041" y="2777"/>
                  </a:cubicBezTo>
                  <a:cubicBezTo>
                    <a:pt x="3211" y="2777"/>
                    <a:pt x="3397" y="2792"/>
                    <a:pt x="3583" y="2808"/>
                  </a:cubicBezTo>
                  <a:lnTo>
                    <a:pt x="3645" y="2823"/>
                  </a:lnTo>
                  <a:cubicBezTo>
                    <a:pt x="3785" y="2823"/>
                    <a:pt x="3863" y="2777"/>
                    <a:pt x="3878" y="2653"/>
                  </a:cubicBezTo>
                  <a:lnTo>
                    <a:pt x="2250" y="2467"/>
                  </a:lnTo>
                  <a:cubicBezTo>
                    <a:pt x="2250" y="2467"/>
                    <a:pt x="2234" y="2451"/>
                    <a:pt x="2234" y="2451"/>
                  </a:cubicBezTo>
                  <a:lnTo>
                    <a:pt x="2234" y="2389"/>
                  </a:lnTo>
                  <a:cubicBezTo>
                    <a:pt x="2234" y="2389"/>
                    <a:pt x="2234" y="2374"/>
                    <a:pt x="2250" y="2374"/>
                  </a:cubicBezTo>
                  <a:cubicBezTo>
                    <a:pt x="2265" y="2374"/>
                    <a:pt x="2281" y="2358"/>
                    <a:pt x="2296" y="2358"/>
                  </a:cubicBezTo>
                  <a:lnTo>
                    <a:pt x="2374" y="2358"/>
                  </a:lnTo>
                  <a:cubicBezTo>
                    <a:pt x="2529" y="2374"/>
                    <a:pt x="2684" y="2389"/>
                    <a:pt x="2839" y="2405"/>
                  </a:cubicBezTo>
                  <a:cubicBezTo>
                    <a:pt x="3149" y="2436"/>
                    <a:pt x="3475" y="2451"/>
                    <a:pt x="3785" y="2482"/>
                  </a:cubicBezTo>
                  <a:cubicBezTo>
                    <a:pt x="3987" y="2482"/>
                    <a:pt x="4142" y="2436"/>
                    <a:pt x="4235" y="2327"/>
                  </a:cubicBezTo>
                  <a:cubicBezTo>
                    <a:pt x="4328" y="2219"/>
                    <a:pt x="4374" y="2064"/>
                    <a:pt x="4343" y="1862"/>
                  </a:cubicBezTo>
                  <a:cubicBezTo>
                    <a:pt x="4266" y="1304"/>
                    <a:pt x="4436" y="916"/>
                    <a:pt x="4902" y="637"/>
                  </a:cubicBezTo>
                  <a:cubicBezTo>
                    <a:pt x="4824" y="606"/>
                    <a:pt x="4762" y="575"/>
                    <a:pt x="4700" y="528"/>
                  </a:cubicBezTo>
                  <a:cubicBezTo>
                    <a:pt x="4545" y="451"/>
                    <a:pt x="4390" y="373"/>
                    <a:pt x="4250" y="311"/>
                  </a:cubicBezTo>
                  <a:cubicBezTo>
                    <a:pt x="3785" y="109"/>
                    <a:pt x="3413" y="16"/>
                    <a:pt x="3041" y="1"/>
                  </a:cubicBezTo>
                  <a:cubicBezTo>
                    <a:pt x="3023" y="0"/>
                    <a:pt x="3005" y="0"/>
                    <a:pt x="29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4" name="Google Shape;834;p8"/>
            <p:cNvSpPr/>
            <p:nvPr/>
          </p:nvSpPr>
          <p:spPr>
            <a:xfrm>
              <a:off x="3541500" y="1333350"/>
              <a:ext cx="148900" cy="128375"/>
            </a:xfrm>
            <a:custGeom>
              <a:avLst/>
              <a:gdLst/>
              <a:ahLst/>
              <a:cxnLst/>
              <a:rect l="l" t="t" r="r" b="b"/>
              <a:pathLst>
                <a:path w="5956" h="5135" extrusionOk="0">
                  <a:moveTo>
                    <a:pt x="3024" y="327"/>
                  </a:moveTo>
                  <a:cubicBezTo>
                    <a:pt x="3055" y="342"/>
                    <a:pt x="3071" y="342"/>
                    <a:pt x="3102" y="342"/>
                  </a:cubicBezTo>
                  <a:cubicBezTo>
                    <a:pt x="3164" y="358"/>
                    <a:pt x="3226" y="373"/>
                    <a:pt x="3273" y="389"/>
                  </a:cubicBezTo>
                  <a:cubicBezTo>
                    <a:pt x="3629" y="528"/>
                    <a:pt x="3908" y="714"/>
                    <a:pt x="4125" y="947"/>
                  </a:cubicBezTo>
                  <a:cubicBezTo>
                    <a:pt x="4451" y="1319"/>
                    <a:pt x="4792" y="1691"/>
                    <a:pt x="5103" y="2064"/>
                  </a:cubicBezTo>
                  <a:lnTo>
                    <a:pt x="5242" y="2234"/>
                  </a:lnTo>
                  <a:cubicBezTo>
                    <a:pt x="5273" y="2265"/>
                    <a:pt x="5289" y="2312"/>
                    <a:pt x="5304" y="2343"/>
                  </a:cubicBezTo>
                  <a:cubicBezTo>
                    <a:pt x="5304" y="2358"/>
                    <a:pt x="5320" y="2389"/>
                    <a:pt x="5320" y="2405"/>
                  </a:cubicBezTo>
                  <a:cubicBezTo>
                    <a:pt x="5335" y="2405"/>
                    <a:pt x="5320" y="2420"/>
                    <a:pt x="5320" y="2436"/>
                  </a:cubicBezTo>
                  <a:lnTo>
                    <a:pt x="5273" y="2451"/>
                  </a:lnTo>
                  <a:lnTo>
                    <a:pt x="5242" y="2451"/>
                  </a:lnTo>
                  <a:cubicBezTo>
                    <a:pt x="5149" y="2343"/>
                    <a:pt x="5072" y="2250"/>
                    <a:pt x="4978" y="2141"/>
                  </a:cubicBezTo>
                  <a:cubicBezTo>
                    <a:pt x="4777" y="1924"/>
                    <a:pt x="4575" y="1691"/>
                    <a:pt x="4389" y="1474"/>
                  </a:cubicBezTo>
                  <a:cubicBezTo>
                    <a:pt x="4063" y="1086"/>
                    <a:pt x="3676" y="699"/>
                    <a:pt x="3133" y="528"/>
                  </a:cubicBezTo>
                  <a:cubicBezTo>
                    <a:pt x="3086" y="513"/>
                    <a:pt x="3055" y="497"/>
                    <a:pt x="3024" y="466"/>
                  </a:cubicBezTo>
                  <a:cubicBezTo>
                    <a:pt x="3009" y="466"/>
                    <a:pt x="2993" y="451"/>
                    <a:pt x="2978" y="451"/>
                  </a:cubicBezTo>
                  <a:cubicBezTo>
                    <a:pt x="2978" y="435"/>
                    <a:pt x="2962" y="435"/>
                    <a:pt x="2978" y="420"/>
                  </a:cubicBezTo>
                  <a:lnTo>
                    <a:pt x="2993" y="342"/>
                  </a:lnTo>
                  <a:cubicBezTo>
                    <a:pt x="2993" y="342"/>
                    <a:pt x="3009" y="327"/>
                    <a:pt x="3024" y="327"/>
                  </a:cubicBezTo>
                  <a:close/>
                  <a:moveTo>
                    <a:pt x="5072" y="2979"/>
                  </a:moveTo>
                  <a:cubicBezTo>
                    <a:pt x="5087" y="2979"/>
                    <a:pt x="5087" y="2994"/>
                    <a:pt x="5087" y="3010"/>
                  </a:cubicBezTo>
                  <a:cubicBezTo>
                    <a:pt x="5087" y="3025"/>
                    <a:pt x="5087" y="3025"/>
                    <a:pt x="5087" y="3041"/>
                  </a:cubicBezTo>
                  <a:cubicBezTo>
                    <a:pt x="5087" y="3072"/>
                    <a:pt x="5072" y="3103"/>
                    <a:pt x="5056" y="3134"/>
                  </a:cubicBezTo>
                  <a:cubicBezTo>
                    <a:pt x="5056" y="3149"/>
                    <a:pt x="5041" y="3180"/>
                    <a:pt x="5025" y="3196"/>
                  </a:cubicBezTo>
                  <a:cubicBezTo>
                    <a:pt x="4994" y="3273"/>
                    <a:pt x="4947" y="3366"/>
                    <a:pt x="4885" y="3428"/>
                  </a:cubicBezTo>
                  <a:cubicBezTo>
                    <a:pt x="4451" y="3894"/>
                    <a:pt x="4048" y="4188"/>
                    <a:pt x="3614" y="4343"/>
                  </a:cubicBezTo>
                  <a:cubicBezTo>
                    <a:pt x="3567" y="4374"/>
                    <a:pt x="3505" y="4374"/>
                    <a:pt x="3459" y="4374"/>
                  </a:cubicBezTo>
                  <a:lnTo>
                    <a:pt x="3381" y="4374"/>
                  </a:lnTo>
                  <a:cubicBezTo>
                    <a:pt x="3366" y="4374"/>
                    <a:pt x="3366" y="4374"/>
                    <a:pt x="3350" y="4359"/>
                  </a:cubicBezTo>
                  <a:lnTo>
                    <a:pt x="3335" y="4297"/>
                  </a:lnTo>
                  <a:cubicBezTo>
                    <a:pt x="3335" y="4281"/>
                    <a:pt x="3335" y="4266"/>
                    <a:pt x="3350" y="4266"/>
                  </a:cubicBezTo>
                  <a:cubicBezTo>
                    <a:pt x="4110" y="3971"/>
                    <a:pt x="4653" y="3552"/>
                    <a:pt x="5041" y="2994"/>
                  </a:cubicBezTo>
                  <a:cubicBezTo>
                    <a:pt x="5041" y="2979"/>
                    <a:pt x="5056" y="2979"/>
                    <a:pt x="5072" y="2979"/>
                  </a:cubicBezTo>
                  <a:close/>
                  <a:moveTo>
                    <a:pt x="2900" y="1"/>
                  </a:moveTo>
                  <a:cubicBezTo>
                    <a:pt x="2838" y="1"/>
                    <a:pt x="2807" y="32"/>
                    <a:pt x="2792" y="140"/>
                  </a:cubicBezTo>
                  <a:cubicBezTo>
                    <a:pt x="2668" y="885"/>
                    <a:pt x="2233" y="1490"/>
                    <a:pt x="1442" y="2017"/>
                  </a:cubicBezTo>
                  <a:cubicBezTo>
                    <a:pt x="1070" y="2265"/>
                    <a:pt x="605" y="2312"/>
                    <a:pt x="186" y="2343"/>
                  </a:cubicBezTo>
                  <a:cubicBezTo>
                    <a:pt x="155" y="2358"/>
                    <a:pt x="109" y="2358"/>
                    <a:pt x="62" y="2358"/>
                  </a:cubicBezTo>
                  <a:lnTo>
                    <a:pt x="16" y="2358"/>
                  </a:lnTo>
                  <a:lnTo>
                    <a:pt x="0" y="2389"/>
                  </a:lnTo>
                  <a:cubicBezTo>
                    <a:pt x="16" y="2405"/>
                    <a:pt x="31" y="2420"/>
                    <a:pt x="31" y="2420"/>
                  </a:cubicBezTo>
                  <a:cubicBezTo>
                    <a:pt x="78" y="2451"/>
                    <a:pt x="109" y="2482"/>
                    <a:pt x="155" y="2498"/>
                  </a:cubicBezTo>
                  <a:cubicBezTo>
                    <a:pt x="264" y="2529"/>
                    <a:pt x="388" y="2560"/>
                    <a:pt x="512" y="2591"/>
                  </a:cubicBezTo>
                  <a:cubicBezTo>
                    <a:pt x="729" y="2653"/>
                    <a:pt x="946" y="2715"/>
                    <a:pt x="1148" y="2792"/>
                  </a:cubicBezTo>
                  <a:cubicBezTo>
                    <a:pt x="2032" y="3180"/>
                    <a:pt x="2559" y="3894"/>
                    <a:pt x="2730" y="4886"/>
                  </a:cubicBezTo>
                  <a:cubicBezTo>
                    <a:pt x="2730" y="4933"/>
                    <a:pt x="2745" y="4979"/>
                    <a:pt x="2745" y="5041"/>
                  </a:cubicBezTo>
                  <a:cubicBezTo>
                    <a:pt x="2761" y="5072"/>
                    <a:pt x="2761" y="5103"/>
                    <a:pt x="2761" y="5134"/>
                  </a:cubicBezTo>
                  <a:cubicBezTo>
                    <a:pt x="2885" y="5088"/>
                    <a:pt x="2993" y="5057"/>
                    <a:pt x="3117" y="5026"/>
                  </a:cubicBezTo>
                  <a:cubicBezTo>
                    <a:pt x="3397" y="4933"/>
                    <a:pt x="3660" y="4840"/>
                    <a:pt x="3908" y="4716"/>
                  </a:cubicBezTo>
                  <a:cubicBezTo>
                    <a:pt x="4560" y="4374"/>
                    <a:pt x="5118" y="3894"/>
                    <a:pt x="5521" y="3304"/>
                  </a:cubicBezTo>
                  <a:cubicBezTo>
                    <a:pt x="5956" y="2715"/>
                    <a:pt x="5894" y="2622"/>
                    <a:pt x="5490" y="2141"/>
                  </a:cubicBezTo>
                  <a:cubicBezTo>
                    <a:pt x="5087" y="1660"/>
                    <a:pt x="4715" y="1226"/>
                    <a:pt x="4327" y="807"/>
                  </a:cubicBezTo>
                  <a:cubicBezTo>
                    <a:pt x="3877" y="342"/>
                    <a:pt x="3474" y="94"/>
                    <a:pt x="2993" y="16"/>
                  </a:cubicBezTo>
                  <a:cubicBezTo>
                    <a:pt x="2962" y="1"/>
                    <a:pt x="2931" y="1"/>
                    <a:pt x="29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5" name="Google Shape;835;p8"/>
            <p:cNvSpPr/>
            <p:nvPr/>
          </p:nvSpPr>
          <p:spPr>
            <a:xfrm>
              <a:off x="3375925" y="1240575"/>
              <a:ext cx="110150" cy="116075"/>
            </a:xfrm>
            <a:custGeom>
              <a:avLst/>
              <a:gdLst/>
              <a:ahLst/>
              <a:cxnLst/>
              <a:rect l="l" t="t" r="r" b="b"/>
              <a:pathLst>
                <a:path w="4406" h="4643" extrusionOk="0">
                  <a:moveTo>
                    <a:pt x="1603" y="349"/>
                  </a:moveTo>
                  <a:cubicBezTo>
                    <a:pt x="1653" y="349"/>
                    <a:pt x="1703" y="353"/>
                    <a:pt x="1753" y="362"/>
                  </a:cubicBezTo>
                  <a:cubicBezTo>
                    <a:pt x="2420" y="486"/>
                    <a:pt x="3041" y="796"/>
                    <a:pt x="3645" y="1292"/>
                  </a:cubicBezTo>
                  <a:cubicBezTo>
                    <a:pt x="3676" y="1308"/>
                    <a:pt x="3692" y="1339"/>
                    <a:pt x="3723" y="1370"/>
                  </a:cubicBezTo>
                  <a:cubicBezTo>
                    <a:pt x="3723" y="1386"/>
                    <a:pt x="3739" y="1386"/>
                    <a:pt x="3739" y="1401"/>
                  </a:cubicBezTo>
                  <a:cubicBezTo>
                    <a:pt x="3754" y="1417"/>
                    <a:pt x="3754" y="1432"/>
                    <a:pt x="3739" y="1432"/>
                  </a:cubicBezTo>
                  <a:lnTo>
                    <a:pt x="3707" y="1463"/>
                  </a:lnTo>
                  <a:cubicBezTo>
                    <a:pt x="3707" y="1479"/>
                    <a:pt x="3707" y="1479"/>
                    <a:pt x="3692" y="1479"/>
                  </a:cubicBezTo>
                  <a:cubicBezTo>
                    <a:pt x="3692" y="1479"/>
                    <a:pt x="3692" y="1479"/>
                    <a:pt x="3676" y="1463"/>
                  </a:cubicBezTo>
                  <a:lnTo>
                    <a:pt x="3645" y="1448"/>
                  </a:lnTo>
                  <a:cubicBezTo>
                    <a:pt x="3614" y="1417"/>
                    <a:pt x="3583" y="1401"/>
                    <a:pt x="3552" y="1370"/>
                  </a:cubicBezTo>
                  <a:cubicBezTo>
                    <a:pt x="3010" y="920"/>
                    <a:pt x="2451" y="641"/>
                    <a:pt x="1846" y="517"/>
                  </a:cubicBezTo>
                  <a:cubicBezTo>
                    <a:pt x="1769" y="499"/>
                    <a:pt x="1695" y="491"/>
                    <a:pt x="1626" y="491"/>
                  </a:cubicBezTo>
                  <a:cubicBezTo>
                    <a:pt x="1390" y="491"/>
                    <a:pt x="1203" y="592"/>
                    <a:pt x="1071" y="796"/>
                  </a:cubicBezTo>
                  <a:cubicBezTo>
                    <a:pt x="1055" y="812"/>
                    <a:pt x="1024" y="827"/>
                    <a:pt x="1009" y="858"/>
                  </a:cubicBezTo>
                  <a:cubicBezTo>
                    <a:pt x="993" y="858"/>
                    <a:pt x="978" y="874"/>
                    <a:pt x="962" y="889"/>
                  </a:cubicBezTo>
                  <a:cubicBezTo>
                    <a:pt x="952" y="889"/>
                    <a:pt x="949" y="896"/>
                    <a:pt x="943" y="896"/>
                  </a:cubicBezTo>
                  <a:cubicBezTo>
                    <a:pt x="940" y="896"/>
                    <a:pt x="937" y="894"/>
                    <a:pt x="931" y="889"/>
                  </a:cubicBezTo>
                  <a:cubicBezTo>
                    <a:pt x="931" y="889"/>
                    <a:pt x="916" y="889"/>
                    <a:pt x="916" y="874"/>
                  </a:cubicBezTo>
                  <a:cubicBezTo>
                    <a:pt x="869" y="719"/>
                    <a:pt x="947" y="641"/>
                    <a:pt x="1040" y="564"/>
                  </a:cubicBezTo>
                  <a:cubicBezTo>
                    <a:pt x="1203" y="426"/>
                    <a:pt x="1396" y="349"/>
                    <a:pt x="1603" y="349"/>
                  </a:cubicBezTo>
                  <a:close/>
                  <a:moveTo>
                    <a:pt x="776" y="1308"/>
                  </a:moveTo>
                  <a:cubicBezTo>
                    <a:pt x="776" y="1323"/>
                    <a:pt x="792" y="1323"/>
                    <a:pt x="792" y="1339"/>
                  </a:cubicBezTo>
                  <a:cubicBezTo>
                    <a:pt x="761" y="1479"/>
                    <a:pt x="745" y="1603"/>
                    <a:pt x="714" y="1742"/>
                  </a:cubicBezTo>
                  <a:cubicBezTo>
                    <a:pt x="621" y="2176"/>
                    <a:pt x="544" y="2626"/>
                    <a:pt x="668" y="3091"/>
                  </a:cubicBezTo>
                  <a:cubicBezTo>
                    <a:pt x="668" y="3107"/>
                    <a:pt x="668" y="3122"/>
                    <a:pt x="652" y="3122"/>
                  </a:cubicBezTo>
                  <a:lnTo>
                    <a:pt x="621" y="3122"/>
                  </a:lnTo>
                  <a:cubicBezTo>
                    <a:pt x="544" y="3076"/>
                    <a:pt x="482" y="2952"/>
                    <a:pt x="451" y="2750"/>
                  </a:cubicBezTo>
                  <a:cubicBezTo>
                    <a:pt x="389" y="2316"/>
                    <a:pt x="513" y="1587"/>
                    <a:pt x="745" y="1323"/>
                  </a:cubicBezTo>
                  <a:cubicBezTo>
                    <a:pt x="745" y="1308"/>
                    <a:pt x="761" y="1308"/>
                    <a:pt x="776" y="1308"/>
                  </a:cubicBezTo>
                  <a:close/>
                  <a:moveTo>
                    <a:pt x="1379" y="0"/>
                  </a:moveTo>
                  <a:cubicBezTo>
                    <a:pt x="1181" y="0"/>
                    <a:pt x="1022" y="90"/>
                    <a:pt x="900" y="284"/>
                  </a:cubicBezTo>
                  <a:cubicBezTo>
                    <a:pt x="265" y="1230"/>
                    <a:pt x="1" y="2145"/>
                    <a:pt x="94" y="3076"/>
                  </a:cubicBezTo>
                  <a:cubicBezTo>
                    <a:pt x="109" y="3247"/>
                    <a:pt x="156" y="3417"/>
                    <a:pt x="218" y="3588"/>
                  </a:cubicBezTo>
                  <a:cubicBezTo>
                    <a:pt x="234" y="3665"/>
                    <a:pt x="249" y="3727"/>
                    <a:pt x="265" y="3805"/>
                  </a:cubicBezTo>
                  <a:cubicBezTo>
                    <a:pt x="580" y="3653"/>
                    <a:pt x="869" y="3580"/>
                    <a:pt x="1159" y="3580"/>
                  </a:cubicBezTo>
                  <a:cubicBezTo>
                    <a:pt x="1253" y="3580"/>
                    <a:pt x="1348" y="3588"/>
                    <a:pt x="1443" y="3603"/>
                  </a:cubicBezTo>
                  <a:cubicBezTo>
                    <a:pt x="2126" y="3696"/>
                    <a:pt x="2730" y="3929"/>
                    <a:pt x="3242" y="4317"/>
                  </a:cubicBezTo>
                  <a:cubicBezTo>
                    <a:pt x="3273" y="4332"/>
                    <a:pt x="3304" y="4348"/>
                    <a:pt x="3335" y="4348"/>
                  </a:cubicBezTo>
                  <a:cubicBezTo>
                    <a:pt x="3388" y="4334"/>
                    <a:pt x="3438" y="4328"/>
                    <a:pt x="3486" y="4328"/>
                  </a:cubicBezTo>
                  <a:cubicBezTo>
                    <a:pt x="3651" y="4328"/>
                    <a:pt x="3792" y="4400"/>
                    <a:pt x="3925" y="4472"/>
                  </a:cubicBezTo>
                  <a:cubicBezTo>
                    <a:pt x="4033" y="4518"/>
                    <a:pt x="4142" y="4565"/>
                    <a:pt x="4250" y="4596"/>
                  </a:cubicBezTo>
                  <a:cubicBezTo>
                    <a:pt x="4297" y="4611"/>
                    <a:pt x="4343" y="4627"/>
                    <a:pt x="4390" y="4642"/>
                  </a:cubicBezTo>
                  <a:lnTo>
                    <a:pt x="4405" y="4611"/>
                  </a:lnTo>
                  <a:cubicBezTo>
                    <a:pt x="4390" y="4565"/>
                    <a:pt x="4374" y="4518"/>
                    <a:pt x="4359" y="4472"/>
                  </a:cubicBezTo>
                  <a:cubicBezTo>
                    <a:pt x="4328" y="4379"/>
                    <a:pt x="4281" y="4255"/>
                    <a:pt x="4250" y="4146"/>
                  </a:cubicBezTo>
                  <a:lnTo>
                    <a:pt x="4219" y="4069"/>
                  </a:lnTo>
                  <a:cubicBezTo>
                    <a:pt x="4126" y="3774"/>
                    <a:pt x="4033" y="3464"/>
                    <a:pt x="3956" y="3169"/>
                  </a:cubicBezTo>
                  <a:cubicBezTo>
                    <a:pt x="3832" y="2657"/>
                    <a:pt x="3878" y="2130"/>
                    <a:pt x="4126" y="1587"/>
                  </a:cubicBezTo>
                  <a:cubicBezTo>
                    <a:pt x="4142" y="1541"/>
                    <a:pt x="4142" y="1432"/>
                    <a:pt x="4111" y="1401"/>
                  </a:cubicBezTo>
                  <a:lnTo>
                    <a:pt x="4049" y="1339"/>
                  </a:lnTo>
                  <a:cubicBezTo>
                    <a:pt x="3894" y="1168"/>
                    <a:pt x="3739" y="998"/>
                    <a:pt x="3552" y="874"/>
                  </a:cubicBezTo>
                  <a:cubicBezTo>
                    <a:pt x="2917" y="408"/>
                    <a:pt x="2188" y="176"/>
                    <a:pt x="1552" y="21"/>
                  </a:cubicBezTo>
                  <a:cubicBezTo>
                    <a:pt x="1491" y="7"/>
                    <a:pt x="1434" y="0"/>
                    <a:pt x="13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6" name="Google Shape;836;p8"/>
            <p:cNvSpPr/>
            <p:nvPr/>
          </p:nvSpPr>
          <p:spPr>
            <a:xfrm>
              <a:off x="3394150" y="1467225"/>
              <a:ext cx="119050" cy="99175"/>
            </a:xfrm>
            <a:custGeom>
              <a:avLst/>
              <a:gdLst/>
              <a:ahLst/>
              <a:cxnLst/>
              <a:rect l="l" t="t" r="r" b="b"/>
              <a:pathLst>
                <a:path w="4762" h="3967" extrusionOk="0">
                  <a:moveTo>
                    <a:pt x="404" y="1035"/>
                  </a:moveTo>
                  <a:cubicBezTo>
                    <a:pt x="420" y="1035"/>
                    <a:pt x="435" y="1051"/>
                    <a:pt x="435" y="1066"/>
                  </a:cubicBezTo>
                  <a:lnTo>
                    <a:pt x="435" y="1097"/>
                  </a:lnTo>
                  <a:cubicBezTo>
                    <a:pt x="451" y="1129"/>
                    <a:pt x="466" y="1160"/>
                    <a:pt x="466" y="1191"/>
                  </a:cubicBezTo>
                  <a:lnTo>
                    <a:pt x="575" y="1687"/>
                  </a:lnTo>
                  <a:cubicBezTo>
                    <a:pt x="668" y="2121"/>
                    <a:pt x="776" y="2571"/>
                    <a:pt x="869" y="3005"/>
                  </a:cubicBezTo>
                  <a:cubicBezTo>
                    <a:pt x="885" y="3067"/>
                    <a:pt x="916" y="3129"/>
                    <a:pt x="947" y="3191"/>
                  </a:cubicBezTo>
                  <a:lnTo>
                    <a:pt x="947" y="3207"/>
                  </a:lnTo>
                  <a:cubicBezTo>
                    <a:pt x="1055" y="3408"/>
                    <a:pt x="1210" y="3486"/>
                    <a:pt x="1397" y="3486"/>
                  </a:cubicBezTo>
                  <a:lnTo>
                    <a:pt x="1474" y="3470"/>
                  </a:lnTo>
                  <a:cubicBezTo>
                    <a:pt x="1629" y="3470"/>
                    <a:pt x="1800" y="3455"/>
                    <a:pt x="1955" y="3408"/>
                  </a:cubicBezTo>
                  <a:cubicBezTo>
                    <a:pt x="2281" y="3331"/>
                    <a:pt x="2606" y="3238"/>
                    <a:pt x="2932" y="3145"/>
                  </a:cubicBezTo>
                  <a:cubicBezTo>
                    <a:pt x="3072" y="3098"/>
                    <a:pt x="3227" y="3067"/>
                    <a:pt x="3366" y="3021"/>
                  </a:cubicBezTo>
                  <a:cubicBezTo>
                    <a:pt x="3397" y="3005"/>
                    <a:pt x="3428" y="3005"/>
                    <a:pt x="3459" y="3005"/>
                  </a:cubicBezTo>
                  <a:cubicBezTo>
                    <a:pt x="3475" y="2990"/>
                    <a:pt x="3490" y="2990"/>
                    <a:pt x="3506" y="2990"/>
                  </a:cubicBezTo>
                  <a:cubicBezTo>
                    <a:pt x="3521" y="2990"/>
                    <a:pt x="3537" y="2990"/>
                    <a:pt x="3537" y="3005"/>
                  </a:cubicBezTo>
                  <a:lnTo>
                    <a:pt x="3552" y="3052"/>
                  </a:lnTo>
                  <a:cubicBezTo>
                    <a:pt x="3568" y="3067"/>
                    <a:pt x="3552" y="3083"/>
                    <a:pt x="3537" y="3098"/>
                  </a:cubicBezTo>
                  <a:cubicBezTo>
                    <a:pt x="3521" y="3098"/>
                    <a:pt x="3506" y="3114"/>
                    <a:pt x="3475" y="3114"/>
                  </a:cubicBezTo>
                  <a:cubicBezTo>
                    <a:pt x="3444" y="3145"/>
                    <a:pt x="3397" y="3160"/>
                    <a:pt x="3335" y="3176"/>
                  </a:cubicBezTo>
                  <a:lnTo>
                    <a:pt x="3134" y="3238"/>
                  </a:lnTo>
                  <a:cubicBezTo>
                    <a:pt x="2746" y="3362"/>
                    <a:pt x="2358" y="3470"/>
                    <a:pt x="1955" y="3579"/>
                  </a:cubicBezTo>
                  <a:cubicBezTo>
                    <a:pt x="1831" y="3625"/>
                    <a:pt x="1676" y="3641"/>
                    <a:pt x="1505" y="3641"/>
                  </a:cubicBezTo>
                  <a:lnTo>
                    <a:pt x="1474" y="3641"/>
                  </a:lnTo>
                  <a:cubicBezTo>
                    <a:pt x="1086" y="3641"/>
                    <a:pt x="885" y="3501"/>
                    <a:pt x="730" y="3114"/>
                  </a:cubicBezTo>
                  <a:cubicBezTo>
                    <a:pt x="714" y="3067"/>
                    <a:pt x="699" y="3005"/>
                    <a:pt x="668" y="2943"/>
                  </a:cubicBezTo>
                  <a:cubicBezTo>
                    <a:pt x="652" y="2866"/>
                    <a:pt x="637" y="2788"/>
                    <a:pt x="606" y="2710"/>
                  </a:cubicBezTo>
                  <a:cubicBezTo>
                    <a:pt x="544" y="2462"/>
                    <a:pt x="482" y="2214"/>
                    <a:pt x="420" y="1966"/>
                  </a:cubicBezTo>
                  <a:cubicBezTo>
                    <a:pt x="373" y="1764"/>
                    <a:pt x="342" y="1563"/>
                    <a:pt x="311" y="1315"/>
                  </a:cubicBezTo>
                  <a:cubicBezTo>
                    <a:pt x="295" y="1253"/>
                    <a:pt x="311" y="1206"/>
                    <a:pt x="311" y="1144"/>
                  </a:cubicBezTo>
                  <a:cubicBezTo>
                    <a:pt x="326" y="1113"/>
                    <a:pt x="326" y="1082"/>
                    <a:pt x="326" y="1066"/>
                  </a:cubicBezTo>
                  <a:cubicBezTo>
                    <a:pt x="326" y="1051"/>
                    <a:pt x="342" y="1035"/>
                    <a:pt x="358" y="1035"/>
                  </a:cubicBezTo>
                  <a:close/>
                  <a:moveTo>
                    <a:pt x="2114" y="0"/>
                  </a:moveTo>
                  <a:cubicBezTo>
                    <a:pt x="2094" y="0"/>
                    <a:pt x="2071" y="4"/>
                    <a:pt x="2048" y="12"/>
                  </a:cubicBezTo>
                  <a:cubicBezTo>
                    <a:pt x="1777" y="141"/>
                    <a:pt x="1524" y="199"/>
                    <a:pt x="1282" y="199"/>
                  </a:cubicBezTo>
                  <a:cubicBezTo>
                    <a:pt x="1205" y="199"/>
                    <a:pt x="1130" y="194"/>
                    <a:pt x="1055" y="182"/>
                  </a:cubicBezTo>
                  <a:cubicBezTo>
                    <a:pt x="761" y="151"/>
                    <a:pt x="466" y="136"/>
                    <a:pt x="187" y="120"/>
                  </a:cubicBezTo>
                  <a:cubicBezTo>
                    <a:pt x="156" y="120"/>
                    <a:pt x="94" y="167"/>
                    <a:pt x="78" y="198"/>
                  </a:cubicBezTo>
                  <a:lnTo>
                    <a:pt x="78" y="245"/>
                  </a:lnTo>
                  <a:cubicBezTo>
                    <a:pt x="47" y="400"/>
                    <a:pt x="1" y="570"/>
                    <a:pt x="16" y="741"/>
                  </a:cubicBezTo>
                  <a:cubicBezTo>
                    <a:pt x="78" y="1780"/>
                    <a:pt x="249" y="2602"/>
                    <a:pt x="575" y="3300"/>
                  </a:cubicBezTo>
                  <a:cubicBezTo>
                    <a:pt x="621" y="3408"/>
                    <a:pt x="683" y="3501"/>
                    <a:pt x="730" y="3563"/>
                  </a:cubicBezTo>
                  <a:cubicBezTo>
                    <a:pt x="924" y="3835"/>
                    <a:pt x="1140" y="3967"/>
                    <a:pt x="1395" y="3967"/>
                  </a:cubicBezTo>
                  <a:cubicBezTo>
                    <a:pt x="1446" y="3967"/>
                    <a:pt x="1498" y="3961"/>
                    <a:pt x="1552" y="3951"/>
                  </a:cubicBezTo>
                  <a:cubicBezTo>
                    <a:pt x="1614" y="3951"/>
                    <a:pt x="1691" y="3936"/>
                    <a:pt x="1753" y="3920"/>
                  </a:cubicBezTo>
                  <a:cubicBezTo>
                    <a:pt x="1955" y="3889"/>
                    <a:pt x="2172" y="3843"/>
                    <a:pt x="2374" y="3796"/>
                  </a:cubicBezTo>
                  <a:cubicBezTo>
                    <a:pt x="3010" y="3610"/>
                    <a:pt x="3645" y="3408"/>
                    <a:pt x="4266" y="3207"/>
                  </a:cubicBezTo>
                  <a:cubicBezTo>
                    <a:pt x="4390" y="3160"/>
                    <a:pt x="4498" y="3098"/>
                    <a:pt x="4607" y="3036"/>
                  </a:cubicBezTo>
                  <a:cubicBezTo>
                    <a:pt x="4653" y="3005"/>
                    <a:pt x="4700" y="2974"/>
                    <a:pt x="4762" y="2943"/>
                  </a:cubicBezTo>
                  <a:lnTo>
                    <a:pt x="4762" y="2912"/>
                  </a:lnTo>
                  <a:cubicBezTo>
                    <a:pt x="3521" y="2478"/>
                    <a:pt x="2932" y="1640"/>
                    <a:pt x="2994" y="400"/>
                  </a:cubicBezTo>
                  <a:lnTo>
                    <a:pt x="2823" y="322"/>
                  </a:lnTo>
                  <a:cubicBezTo>
                    <a:pt x="2591" y="213"/>
                    <a:pt x="2374" y="105"/>
                    <a:pt x="2157" y="12"/>
                  </a:cubicBezTo>
                  <a:cubicBezTo>
                    <a:pt x="2149" y="4"/>
                    <a:pt x="2133" y="0"/>
                    <a:pt x="21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7" name="Google Shape;837;p8"/>
            <p:cNvSpPr/>
            <p:nvPr/>
          </p:nvSpPr>
          <p:spPr>
            <a:xfrm>
              <a:off x="3430600" y="1354025"/>
              <a:ext cx="108600" cy="116650"/>
            </a:xfrm>
            <a:custGeom>
              <a:avLst/>
              <a:gdLst/>
              <a:ahLst/>
              <a:cxnLst/>
              <a:rect l="l" t="t" r="r" b="b"/>
              <a:pathLst>
                <a:path w="4344" h="4666" extrusionOk="0">
                  <a:moveTo>
                    <a:pt x="1443" y="461"/>
                  </a:moveTo>
                  <a:cubicBezTo>
                    <a:pt x="1443" y="461"/>
                    <a:pt x="1458" y="477"/>
                    <a:pt x="1458" y="477"/>
                  </a:cubicBezTo>
                  <a:lnTo>
                    <a:pt x="2296" y="1578"/>
                  </a:lnTo>
                  <a:cubicBezTo>
                    <a:pt x="2369" y="1537"/>
                    <a:pt x="2438" y="1514"/>
                    <a:pt x="2504" y="1514"/>
                  </a:cubicBezTo>
                  <a:cubicBezTo>
                    <a:pt x="2565" y="1514"/>
                    <a:pt x="2624" y="1533"/>
                    <a:pt x="2684" y="1578"/>
                  </a:cubicBezTo>
                  <a:cubicBezTo>
                    <a:pt x="2699" y="1578"/>
                    <a:pt x="2746" y="1578"/>
                    <a:pt x="2777" y="1547"/>
                  </a:cubicBezTo>
                  <a:cubicBezTo>
                    <a:pt x="2867" y="1495"/>
                    <a:pt x="2980" y="1470"/>
                    <a:pt x="3090" y="1470"/>
                  </a:cubicBezTo>
                  <a:cubicBezTo>
                    <a:pt x="3244" y="1470"/>
                    <a:pt x="3393" y="1518"/>
                    <a:pt x="3475" y="1609"/>
                  </a:cubicBezTo>
                  <a:cubicBezTo>
                    <a:pt x="3599" y="1733"/>
                    <a:pt x="3599" y="2229"/>
                    <a:pt x="3490" y="2353"/>
                  </a:cubicBezTo>
                  <a:cubicBezTo>
                    <a:pt x="3444" y="2400"/>
                    <a:pt x="3366" y="2446"/>
                    <a:pt x="3304" y="2446"/>
                  </a:cubicBezTo>
                  <a:cubicBezTo>
                    <a:pt x="3009" y="2508"/>
                    <a:pt x="2761" y="2570"/>
                    <a:pt x="2544" y="2679"/>
                  </a:cubicBezTo>
                  <a:cubicBezTo>
                    <a:pt x="2513" y="2694"/>
                    <a:pt x="2482" y="2694"/>
                    <a:pt x="2436" y="2694"/>
                  </a:cubicBezTo>
                  <a:cubicBezTo>
                    <a:pt x="2373" y="2694"/>
                    <a:pt x="2311" y="2679"/>
                    <a:pt x="2265" y="2648"/>
                  </a:cubicBezTo>
                  <a:cubicBezTo>
                    <a:pt x="2156" y="2586"/>
                    <a:pt x="2079" y="2477"/>
                    <a:pt x="2017" y="2384"/>
                  </a:cubicBezTo>
                  <a:cubicBezTo>
                    <a:pt x="1893" y="2214"/>
                    <a:pt x="1908" y="1981"/>
                    <a:pt x="2063" y="1810"/>
                  </a:cubicBezTo>
                  <a:cubicBezTo>
                    <a:pt x="2094" y="1779"/>
                    <a:pt x="2110" y="1764"/>
                    <a:pt x="2141" y="1733"/>
                  </a:cubicBezTo>
                  <a:lnTo>
                    <a:pt x="2156" y="1717"/>
                  </a:lnTo>
                  <a:cubicBezTo>
                    <a:pt x="1924" y="1469"/>
                    <a:pt x="1381" y="647"/>
                    <a:pt x="1412" y="492"/>
                  </a:cubicBezTo>
                  <a:cubicBezTo>
                    <a:pt x="1427" y="477"/>
                    <a:pt x="1427" y="477"/>
                    <a:pt x="1443" y="461"/>
                  </a:cubicBezTo>
                  <a:close/>
                  <a:moveTo>
                    <a:pt x="1955" y="2911"/>
                  </a:moveTo>
                  <a:lnTo>
                    <a:pt x="2032" y="2958"/>
                  </a:lnTo>
                  <a:cubicBezTo>
                    <a:pt x="2048" y="2973"/>
                    <a:pt x="2048" y="2989"/>
                    <a:pt x="2048" y="3005"/>
                  </a:cubicBezTo>
                  <a:lnTo>
                    <a:pt x="1505" y="3842"/>
                  </a:lnTo>
                  <a:cubicBezTo>
                    <a:pt x="1505" y="3842"/>
                    <a:pt x="1505" y="3857"/>
                    <a:pt x="1489" y="3857"/>
                  </a:cubicBezTo>
                  <a:lnTo>
                    <a:pt x="1474" y="3857"/>
                  </a:lnTo>
                  <a:lnTo>
                    <a:pt x="1381" y="3795"/>
                  </a:lnTo>
                  <a:cubicBezTo>
                    <a:pt x="1381" y="3780"/>
                    <a:pt x="1365" y="3780"/>
                    <a:pt x="1365" y="3764"/>
                  </a:cubicBezTo>
                  <a:cubicBezTo>
                    <a:pt x="1365" y="3764"/>
                    <a:pt x="1365" y="3764"/>
                    <a:pt x="1365" y="3749"/>
                  </a:cubicBezTo>
                  <a:lnTo>
                    <a:pt x="1924" y="2927"/>
                  </a:lnTo>
                  <a:cubicBezTo>
                    <a:pt x="1939" y="2911"/>
                    <a:pt x="1955" y="2911"/>
                    <a:pt x="1955" y="2911"/>
                  </a:cubicBezTo>
                  <a:close/>
                  <a:moveTo>
                    <a:pt x="2373" y="2942"/>
                  </a:moveTo>
                  <a:cubicBezTo>
                    <a:pt x="2389" y="2958"/>
                    <a:pt x="2389" y="2973"/>
                    <a:pt x="2389" y="2973"/>
                  </a:cubicBezTo>
                  <a:lnTo>
                    <a:pt x="1660" y="4369"/>
                  </a:lnTo>
                  <a:lnTo>
                    <a:pt x="1645" y="4369"/>
                  </a:lnTo>
                  <a:cubicBezTo>
                    <a:pt x="1645" y="4369"/>
                    <a:pt x="1645" y="4385"/>
                    <a:pt x="1645" y="4385"/>
                  </a:cubicBezTo>
                  <a:cubicBezTo>
                    <a:pt x="1645" y="4385"/>
                    <a:pt x="1629" y="4369"/>
                    <a:pt x="1629" y="4369"/>
                  </a:cubicBezTo>
                  <a:lnTo>
                    <a:pt x="1583" y="4354"/>
                  </a:lnTo>
                  <a:cubicBezTo>
                    <a:pt x="1583" y="4338"/>
                    <a:pt x="1567" y="4338"/>
                    <a:pt x="1567" y="4323"/>
                  </a:cubicBezTo>
                  <a:cubicBezTo>
                    <a:pt x="1567" y="4044"/>
                    <a:pt x="2094" y="3036"/>
                    <a:pt x="2358" y="2942"/>
                  </a:cubicBezTo>
                  <a:close/>
                  <a:moveTo>
                    <a:pt x="1279" y="1"/>
                  </a:moveTo>
                  <a:cubicBezTo>
                    <a:pt x="1201" y="1"/>
                    <a:pt x="1121" y="20"/>
                    <a:pt x="1040" y="58"/>
                  </a:cubicBezTo>
                  <a:cubicBezTo>
                    <a:pt x="730" y="213"/>
                    <a:pt x="574" y="415"/>
                    <a:pt x="574" y="694"/>
                  </a:cubicBezTo>
                  <a:cubicBezTo>
                    <a:pt x="559" y="849"/>
                    <a:pt x="574" y="988"/>
                    <a:pt x="590" y="1128"/>
                  </a:cubicBezTo>
                  <a:cubicBezTo>
                    <a:pt x="636" y="1392"/>
                    <a:pt x="543" y="1593"/>
                    <a:pt x="342" y="1748"/>
                  </a:cubicBezTo>
                  <a:cubicBezTo>
                    <a:pt x="32" y="1981"/>
                    <a:pt x="1" y="2136"/>
                    <a:pt x="171" y="2508"/>
                  </a:cubicBezTo>
                  <a:cubicBezTo>
                    <a:pt x="233" y="2663"/>
                    <a:pt x="264" y="2834"/>
                    <a:pt x="249" y="2989"/>
                  </a:cubicBezTo>
                  <a:cubicBezTo>
                    <a:pt x="125" y="3889"/>
                    <a:pt x="761" y="4478"/>
                    <a:pt x="1412" y="4633"/>
                  </a:cubicBezTo>
                  <a:cubicBezTo>
                    <a:pt x="1509" y="4654"/>
                    <a:pt x="1592" y="4666"/>
                    <a:pt x="1666" y="4666"/>
                  </a:cubicBezTo>
                  <a:cubicBezTo>
                    <a:pt x="1865" y="4666"/>
                    <a:pt x="1998" y="4580"/>
                    <a:pt x="2156" y="4354"/>
                  </a:cubicBezTo>
                  <a:cubicBezTo>
                    <a:pt x="2249" y="4214"/>
                    <a:pt x="2358" y="4152"/>
                    <a:pt x="2529" y="4137"/>
                  </a:cubicBezTo>
                  <a:cubicBezTo>
                    <a:pt x="2823" y="4121"/>
                    <a:pt x="2870" y="4075"/>
                    <a:pt x="2885" y="3780"/>
                  </a:cubicBezTo>
                  <a:cubicBezTo>
                    <a:pt x="2916" y="3268"/>
                    <a:pt x="3133" y="3051"/>
                    <a:pt x="3645" y="3051"/>
                  </a:cubicBezTo>
                  <a:lnTo>
                    <a:pt x="3754" y="3051"/>
                  </a:lnTo>
                  <a:cubicBezTo>
                    <a:pt x="3847" y="3051"/>
                    <a:pt x="3924" y="3051"/>
                    <a:pt x="4002" y="3036"/>
                  </a:cubicBezTo>
                  <a:cubicBezTo>
                    <a:pt x="4126" y="3036"/>
                    <a:pt x="4173" y="2973"/>
                    <a:pt x="4173" y="2849"/>
                  </a:cubicBezTo>
                  <a:lnTo>
                    <a:pt x="4173" y="2834"/>
                  </a:lnTo>
                  <a:cubicBezTo>
                    <a:pt x="4173" y="2834"/>
                    <a:pt x="4173" y="2818"/>
                    <a:pt x="4173" y="2818"/>
                  </a:cubicBezTo>
                  <a:cubicBezTo>
                    <a:pt x="4095" y="2400"/>
                    <a:pt x="4126" y="2058"/>
                    <a:pt x="4250" y="1748"/>
                  </a:cubicBezTo>
                  <a:cubicBezTo>
                    <a:pt x="4343" y="1547"/>
                    <a:pt x="4188" y="1330"/>
                    <a:pt x="3986" y="1237"/>
                  </a:cubicBezTo>
                  <a:cubicBezTo>
                    <a:pt x="3831" y="1174"/>
                    <a:pt x="3723" y="1066"/>
                    <a:pt x="3645" y="895"/>
                  </a:cubicBezTo>
                  <a:cubicBezTo>
                    <a:pt x="3534" y="639"/>
                    <a:pt x="3342" y="511"/>
                    <a:pt x="3099" y="511"/>
                  </a:cubicBezTo>
                  <a:cubicBezTo>
                    <a:pt x="3004" y="511"/>
                    <a:pt x="2901" y="530"/>
                    <a:pt x="2792" y="570"/>
                  </a:cubicBezTo>
                  <a:cubicBezTo>
                    <a:pt x="2590" y="643"/>
                    <a:pt x="2453" y="683"/>
                    <a:pt x="2343" y="683"/>
                  </a:cubicBezTo>
                  <a:cubicBezTo>
                    <a:pt x="2175" y="683"/>
                    <a:pt x="2071" y="590"/>
                    <a:pt x="1893" y="384"/>
                  </a:cubicBezTo>
                  <a:cubicBezTo>
                    <a:pt x="1831" y="321"/>
                    <a:pt x="1769" y="259"/>
                    <a:pt x="1707" y="197"/>
                  </a:cubicBezTo>
                  <a:cubicBezTo>
                    <a:pt x="1565" y="66"/>
                    <a:pt x="1424" y="1"/>
                    <a:pt x="12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8" name="Google Shape;838;p8"/>
            <p:cNvSpPr/>
            <p:nvPr/>
          </p:nvSpPr>
          <p:spPr>
            <a:xfrm>
              <a:off x="3483725" y="1357775"/>
              <a:ext cx="50800" cy="23675"/>
            </a:xfrm>
            <a:custGeom>
              <a:avLst/>
              <a:gdLst/>
              <a:ahLst/>
              <a:cxnLst/>
              <a:rect l="l" t="t" r="r" b="b"/>
              <a:pathLst>
                <a:path w="2032" h="947" extrusionOk="0">
                  <a:moveTo>
                    <a:pt x="915" y="1"/>
                  </a:moveTo>
                  <a:cubicBezTo>
                    <a:pt x="822" y="1"/>
                    <a:pt x="729" y="32"/>
                    <a:pt x="636" y="47"/>
                  </a:cubicBezTo>
                  <a:cubicBezTo>
                    <a:pt x="559" y="63"/>
                    <a:pt x="497" y="63"/>
                    <a:pt x="435" y="78"/>
                  </a:cubicBezTo>
                  <a:cubicBezTo>
                    <a:pt x="326" y="94"/>
                    <a:pt x="217" y="109"/>
                    <a:pt x="109" y="109"/>
                  </a:cubicBezTo>
                  <a:cubicBezTo>
                    <a:pt x="62" y="125"/>
                    <a:pt x="31" y="125"/>
                    <a:pt x="0" y="125"/>
                  </a:cubicBezTo>
                  <a:cubicBezTo>
                    <a:pt x="90" y="269"/>
                    <a:pt x="159" y="324"/>
                    <a:pt x="268" y="324"/>
                  </a:cubicBezTo>
                  <a:cubicBezTo>
                    <a:pt x="346" y="324"/>
                    <a:pt x="446" y="295"/>
                    <a:pt x="590" y="249"/>
                  </a:cubicBezTo>
                  <a:cubicBezTo>
                    <a:pt x="741" y="191"/>
                    <a:pt x="879" y="163"/>
                    <a:pt x="1005" y="163"/>
                  </a:cubicBezTo>
                  <a:cubicBezTo>
                    <a:pt x="1319" y="163"/>
                    <a:pt x="1556" y="340"/>
                    <a:pt x="1722" y="683"/>
                  </a:cubicBezTo>
                  <a:cubicBezTo>
                    <a:pt x="1784" y="823"/>
                    <a:pt x="1892" y="885"/>
                    <a:pt x="2032" y="947"/>
                  </a:cubicBezTo>
                  <a:cubicBezTo>
                    <a:pt x="1970" y="389"/>
                    <a:pt x="1536" y="1"/>
                    <a:pt x="99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39" name="Google Shape;839;p8"/>
            <p:cNvSpPr/>
            <p:nvPr/>
          </p:nvSpPr>
          <p:spPr>
            <a:xfrm>
              <a:off x="3482950" y="1396400"/>
              <a:ext cx="13975" cy="20250"/>
            </a:xfrm>
            <a:custGeom>
              <a:avLst/>
              <a:gdLst/>
              <a:ahLst/>
              <a:cxnLst/>
              <a:rect l="l" t="t" r="r" b="b"/>
              <a:pathLst>
                <a:path w="559" h="810" extrusionOk="0">
                  <a:moveTo>
                    <a:pt x="410" y="0"/>
                  </a:moveTo>
                  <a:cubicBezTo>
                    <a:pt x="372" y="0"/>
                    <a:pt x="337" y="32"/>
                    <a:pt x="295" y="84"/>
                  </a:cubicBezTo>
                  <a:cubicBezTo>
                    <a:pt x="279" y="100"/>
                    <a:pt x="264" y="100"/>
                    <a:pt x="264" y="115"/>
                  </a:cubicBezTo>
                  <a:cubicBezTo>
                    <a:pt x="233" y="131"/>
                    <a:pt x="217" y="146"/>
                    <a:pt x="202" y="177"/>
                  </a:cubicBezTo>
                  <a:cubicBezTo>
                    <a:pt x="171" y="193"/>
                    <a:pt x="140" y="208"/>
                    <a:pt x="124" y="239"/>
                  </a:cubicBezTo>
                  <a:cubicBezTo>
                    <a:pt x="16" y="348"/>
                    <a:pt x="0" y="488"/>
                    <a:pt x="109" y="612"/>
                  </a:cubicBezTo>
                  <a:cubicBezTo>
                    <a:pt x="209" y="748"/>
                    <a:pt x="266" y="809"/>
                    <a:pt x="343" y="809"/>
                  </a:cubicBezTo>
                  <a:cubicBezTo>
                    <a:pt x="397" y="809"/>
                    <a:pt x="462" y="778"/>
                    <a:pt x="559" y="720"/>
                  </a:cubicBezTo>
                  <a:cubicBezTo>
                    <a:pt x="559" y="658"/>
                    <a:pt x="559" y="627"/>
                    <a:pt x="559" y="581"/>
                  </a:cubicBezTo>
                  <a:cubicBezTo>
                    <a:pt x="559" y="472"/>
                    <a:pt x="559" y="363"/>
                    <a:pt x="543" y="270"/>
                  </a:cubicBezTo>
                  <a:cubicBezTo>
                    <a:pt x="543" y="146"/>
                    <a:pt x="512" y="53"/>
                    <a:pt x="466" y="22"/>
                  </a:cubicBezTo>
                  <a:cubicBezTo>
                    <a:pt x="446" y="7"/>
                    <a:pt x="42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0" name="Google Shape;840;p8"/>
            <p:cNvSpPr/>
            <p:nvPr/>
          </p:nvSpPr>
          <p:spPr>
            <a:xfrm>
              <a:off x="3501175" y="1396175"/>
              <a:ext cx="13600" cy="15575"/>
            </a:xfrm>
            <a:custGeom>
              <a:avLst/>
              <a:gdLst/>
              <a:ahLst/>
              <a:cxnLst/>
              <a:rect l="l" t="t" r="r" b="b"/>
              <a:pathLst>
                <a:path w="544" h="623" extrusionOk="0">
                  <a:moveTo>
                    <a:pt x="248" y="0"/>
                  </a:moveTo>
                  <a:cubicBezTo>
                    <a:pt x="202" y="0"/>
                    <a:pt x="171" y="16"/>
                    <a:pt x="124" y="16"/>
                  </a:cubicBezTo>
                  <a:lnTo>
                    <a:pt x="93" y="16"/>
                  </a:lnTo>
                  <a:cubicBezTo>
                    <a:pt x="78" y="16"/>
                    <a:pt x="62" y="47"/>
                    <a:pt x="47" y="62"/>
                  </a:cubicBezTo>
                  <a:cubicBezTo>
                    <a:pt x="47" y="78"/>
                    <a:pt x="47" y="78"/>
                    <a:pt x="47" y="78"/>
                  </a:cubicBezTo>
                  <a:cubicBezTo>
                    <a:pt x="47" y="124"/>
                    <a:pt x="31" y="171"/>
                    <a:pt x="31" y="202"/>
                  </a:cubicBezTo>
                  <a:cubicBezTo>
                    <a:pt x="16" y="310"/>
                    <a:pt x="16" y="388"/>
                    <a:pt x="0" y="481"/>
                  </a:cubicBezTo>
                  <a:cubicBezTo>
                    <a:pt x="0" y="512"/>
                    <a:pt x="31" y="559"/>
                    <a:pt x="47" y="574"/>
                  </a:cubicBezTo>
                  <a:cubicBezTo>
                    <a:pt x="90" y="610"/>
                    <a:pt x="133" y="623"/>
                    <a:pt x="177" y="623"/>
                  </a:cubicBezTo>
                  <a:cubicBezTo>
                    <a:pt x="226" y="623"/>
                    <a:pt x="276" y="606"/>
                    <a:pt x="326" y="590"/>
                  </a:cubicBezTo>
                  <a:cubicBezTo>
                    <a:pt x="372" y="574"/>
                    <a:pt x="403" y="559"/>
                    <a:pt x="450" y="559"/>
                  </a:cubicBezTo>
                  <a:cubicBezTo>
                    <a:pt x="465" y="543"/>
                    <a:pt x="497" y="466"/>
                    <a:pt x="512" y="435"/>
                  </a:cubicBezTo>
                  <a:cubicBezTo>
                    <a:pt x="512" y="419"/>
                    <a:pt x="528" y="403"/>
                    <a:pt x="528" y="388"/>
                  </a:cubicBezTo>
                  <a:cubicBezTo>
                    <a:pt x="543" y="357"/>
                    <a:pt x="543" y="310"/>
                    <a:pt x="543" y="279"/>
                  </a:cubicBezTo>
                  <a:cubicBezTo>
                    <a:pt x="543" y="264"/>
                    <a:pt x="543" y="233"/>
                    <a:pt x="528" y="202"/>
                  </a:cubicBezTo>
                  <a:cubicBezTo>
                    <a:pt x="528" y="155"/>
                    <a:pt x="512" y="47"/>
                    <a:pt x="497" y="47"/>
                  </a:cubicBezTo>
                  <a:cubicBezTo>
                    <a:pt x="419" y="16"/>
                    <a:pt x="341" y="0"/>
                    <a:pt x="2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1" name="Google Shape;841;p8"/>
            <p:cNvSpPr/>
            <p:nvPr/>
          </p:nvSpPr>
          <p:spPr>
            <a:xfrm>
              <a:off x="3326700" y="1232950"/>
              <a:ext cx="367575" cy="338100"/>
            </a:xfrm>
            <a:custGeom>
              <a:avLst/>
              <a:gdLst/>
              <a:ahLst/>
              <a:cxnLst/>
              <a:rect l="l" t="t" r="r" b="b"/>
              <a:pathLst>
                <a:path w="14703" h="13524" extrusionOk="0">
                  <a:moveTo>
                    <a:pt x="3348" y="305"/>
                  </a:moveTo>
                  <a:cubicBezTo>
                    <a:pt x="3403" y="305"/>
                    <a:pt x="3460" y="312"/>
                    <a:pt x="3521" y="326"/>
                  </a:cubicBezTo>
                  <a:cubicBezTo>
                    <a:pt x="4157" y="481"/>
                    <a:pt x="4886" y="713"/>
                    <a:pt x="5521" y="1179"/>
                  </a:cubicBezTo>
                  <a:cubicBezTo>
                    <a:pt x="5708" y="1303"/>
                    <a:pt x="5863" y="1473"/>
                    <a:pt x="6018" y="1644"/>
                  </a:cubicBezTo>
                  <a:lnTo>
                    <a:pt x="6080" y="1706"/>
                  </a:lnTo>
                  <a:cubicBezTo>
                    <a:pt x="6111" y="1737"/>
                    <a:pt x="6111" y="1846"/>
                    <a:pt x="6095" y="1892"/>
                  </a:cubicBezTo>
                  <a:cubicBezTo>
                    <a:pt x="5847" y="2435"/>
                    <a:pt x="5801" y="2962"/>
                    <a:pt x="5925" y="3474"/>
                  </a:cubicBezTo>
                  <a:cubicBezTo>
                    <a:pt x="6002" y="3769"/>
                    <a:pt x="6095" y="4079"/>
                    <a:pt x="6188" y="4374"/>
                  </a:cubicBezTo>
                  <a:lnTo>
                    <a:pt x="6219" y="4451"/>
                  </a:lnTo>
                  <a:cubicBezTo>
                    <a:pt x="6250" y="4560"/>
                    <a:pt x="6297" y="4684"/>
                    <a:pt x="6328" y="4777"/>
                  </a:cubicBezTo>
                  <a:cubicBezTo>
                    <a:pt x="6343" y="4823"/>
                    <a:pt x="6359" y="4870"/>
                    <a:pt x="6374" y="4916"/>
                  </a:cubicBezTo>
                  <a:lnTo>
                    <a:pt x="6359" y="4947"/>
                  </a:lnTo>
                  <a:cubicBezTo>
                    <a:pt x="6312" y="4932"/>
                    <a:pt x="6266" y="4916"/>
                    <a:pt x="6219" y="4901"/>
                  </a:cubicBezTo>
                  <a:cubicBezTo>
                    <a:pt x="6111" y="4870"/>
                    <a:pt x="6002" y="4823"/>
                    <a:pt x="5894" y="4777"/>
                  </a:cubicBezTo>
                  <a:cubicBezTo>
                    <a:pt x="5761" y="4705"/>
                    <a:pt x="5620" y="4633"/>
                    <a:pt x="5455" y="4633"/>
                  </a:cubicBezTo>
                  <a:cubicBezTo>
                    <a:pt x="5407" y="4633"/>
                    <a:pt x="5357" y="4639"/>
                    <a:pt x="5304" y="4653"/>
                  </a:cubicBezTo>
                  <a:cubicBezTo>
                    <a:pt x="5273" y="4653"/>
                    <a:pt x="5242" y="4637"/>
                    <a:pt x="5211" y="4622"/>
                  </a:cubicBezTo>
                  <a:cubicBezTo>
                    <a:pt x="4699" y="4234"/>
                    <a:pt x="4095" y="4001"/>
                    <a:pt x="3412" y="3908"/>
                  </a:cubicBezTo>
                  <a:cubicBezTo>
                    <a:pt x="3317" y="3893"/>
                    <a:pt x="3222" y="3885"/>
                    <a:pt x="3128" y="3885"/>
                  </a:cubicBezTo>
                  <a:cubicBezTo>
                    <a:pt x="2838" y="3885"/>
                    <a:pt x="2549" y="3958"/>
                    <a:pt x="2234" y="4110"/>
                  </a:cubicBezTo>
                  <a:cubicBezTo>
                    <a:pt x="2218" y="4032"/>
                    <a:pt x="2203" y="3970"/>
                    <a:pt x="2187" y="3893"/>
                  </a:cubicBezTo>
                  <a:cubicBezTo>
                    <a:pt x="2125" y="3722"/>
                    <a:pt x="2078" y="3552"/>
                    <a:pt x="2063" y="3381"/>
                  </a:cubicBezTo>
                  <a:cubicBezTo>
                    <a:pt x="1970" y="2450"/>
                    <a:pt x="2234" y="1535"/>
                    <a:pt x="2869" y="589"/>
                  </a:cubicBezTo>
                  <a:cubicBezTo>
                    <a:pt x="2991" y="395"/>
                    <a:pt x="3150" y="305"/>
                    <a:pt x="3348" y="305"/>
                  </a:cubicBezTo>
                  <a:close/>
                  <a:moveTo>
                    <a:pt x="7274" y="4994"/>
                  </a:moveTo>
                  <a:cubicBezTo>
                    <a:pt x="7817" y="4994"/>
                    <a:pt x="8251" y="5382"/>
                    <a:pt x="8313" y="5940"/>
                  </a:cubicBezTo>
                  <a:cubicBezTo>
                    <a:pt x="8173" y="5878"/>
                    <a:pt x="8065" y="5816"/>
                    <a:pt x="8003" y="5676"/>
                  </a:cubicBezTo>
                  <a:cubicBezTo>
                    <a:pt x="7837" y="5333"/>
                    <a:pt x="7600" y="5156"/>
                    <a:pt x="7286" y="5156"/>
                  </a:cubicBezTo>
                  <a:cubicBezTo>
                    <a:pt x="7160" y="5156"/>
                    <a:pt x="7022" y="5184"/>
                    <a:pt x="6871" y="5242"/>
                  </a:cubicBezTo>
                  <a:cubicBezTo>
                    <a:pt x="6727" y="5288"/>
                    <a:pt x="6627" y="5317"/>
                    <a:pt x="6549" y="5317"/>
                  </a:cubicBezTo>
                  <a:cubicBezTo>
                    <a:pt x="6440" y="5317"/>
                    <a:pt x="6371" y="5262"/>
                    <a:pt x="6281" y="5118"/>
                  </a:cubicBezTo>
                  <a:cubicBezTo>
                    <a:pt x="6312" y="5118"/>
                    <a:pt x="6343" y="5118"/>
                    <a:pt x="6390" y="5102"/>
                  </a:cubicBezTo>
                  <a:cubicBezTo>
                    <a:pt x="6498" y="5102"/>
                    <a:pt x="6607" y="5087"/>
                    <a:pt x="6716" y="5071"/>
                  </a:cubicBezTo>
                  <a:cubicBezTo>
                    <a:pt x="6778" y="5056"/>
                    <a:pt x="6840" y="5056"/>
                    <a:pt x="6917" y="5040"/>
                  </a:cubicBezTo>
                  <a:cubicBezTo>
                    <a:pt x="7010" y="5025"/>
                    <a:pt x="7103" y="4994"/>
                    <a:pt x="7196" y="4994"/>
                  </a:cubicBezTo>
                  <a:close/>
                  <a:moveTo>
                    <a:pt x="9647" y="186"/>
                  </a:moveTo>
                  <a:cubicBezTo>
                    <a:pt x="9786" y="186"/>
                    <a:pt x="9941" y="202"/>
                    <a:pt x="10081" y="202"/>
                  </a:cubicBezTo>
                  <a:lnTo>
                    <a:pt x="10097" y="202"/>
                  </a:lnTo>
                  <a:cubicBezTo>
                    <a:pt x="10407" y="233"/>
                    <a:pt x="10624" y="372"/>
                    <a:pt x="10748" y="651"/>
                  </a:cubicBezTo>
                  <a:cubicBezTo>
                    <a:pt x="10825" y="822"/>
                    <a:pt x="10887" y="993"/>
                    <a:pt x="10965" y="1179"/>
                  </a:cubicBezTo>
                  <a:cubicBezTo>
                    <a:pt x="11167" y="1691"/>
                    <a:pt x="11182" y="2233"/>
                    <a:pt x="11182" y="2761"/>
                  </a:cubicBezTo>
                  <a:cubicBezTo>
                    <a:pt x="11198" y="2854"/>
                    <a:pt x="11198" y="2962"/>
                    <a:pt x="11198" y="3071"/>
                  </a:cubicBezTo>
                  <a:cubicBezTo>
                    <a:pt x="11198" y="3133"/>
                    <a:pt x="11213" y="3210"/>
                    <a:pt x="11213" y="3272"/>
                  </a:cubicBezTo>
                  <a:cubicBezTo>
                    <a:pt x="11229" y="3552"/>
                    <a:pt x="11244" y="3831"/>
                    <a:pt x="11198" y="4094"/>
                  </a:cubicBezTo>
                  <a:cubicBezTo>
                    <a:pt x="11105" y="4637"/>
                    <a:pt x="10903" y="5040"/>
                    <a:pt x="10562" y="5335"/>
                  </a:cubicBezTo>
                  <a:cubicBezTo>
                    <a:pt x="10500" y="5382"/>
                    <a:pt x="10438" y="5444"/>
                    <a:pt x="10391" y="5490"/>
                  </a:cubicBezTo>
                  <a:cubicBezTo>
                    <a:pt x="10314" y="5568"/>
                    <a:pt x="10236" y="5645"/>
                    <a:pt x="10143" y="5707"/>
                  </a:cubicBezTo>
                  <a:lnTo>
                    <a:pt x="10143" y="5723"/>
                  </a:lnTo>
                  <a:cubicBezTo>
                    <a:pt x="10003" y="5831"/>
                    <a:pt x="9864" y="5940"/>
                    <a:pt x="9709" y="5971"/>
                  </a:cubicBezTo>
                  <a:cubicBezTo>
                    <a:pt x="9476" y="6048"/>
                    <a:pt x="9213" y="6095"/>
                    <a:pt x="8980" y="6142"/>
                  </a:cubicBezTo>
                  <a:cubicBezTo>
                    <a:pt x="8871" y="6157"/>
                    <a:pt x="8778" y="6173"/>
                    <a:pt x="8670" y="6204"/>
                  </a:cubicBezTo>
                  <a:cubicBezTo>
                    <a:pt x="8623" y="6204"/>
                    <a:pt x="8592" y="6204"/>
                    <a:pt x="8561" y="6188"/>
                  </a:cubicBezTo>
                  <a:cubicBezTo>
                    <a:pt x="8546" y="6173"/>
                    <a:pt x="8515" y="6142"/>
                    <a:pt x="8515" y="6080"/>
                  </a:cubicBezTo>
                  <a:cubicBezTo>
                    <a:pt x="8437" y="5676"/>
                    <a:pt x="8313" y="5289"/>
                    <a:pt x="7925" y="5025"/>
                  </a:cubicBezTo>
                  <a:cubicBezTo>
                    <a:pt x="7910" y="5025"/>
                    <a:pt x="7894" y="4963"/>
                    <a:pt x="7910" y="4932"/>
                  </a:cubicBezTo>
                  <a:cubicBezTo>
                    <a:pt x="7972" y="4777"/>
                    <a:pt x="8049" y="4560"/>
                    <a:pt x="8142" y="4358"/>
                  </a:cubicBezTo>
                  <a:cubicBezTo>
                    <a:pt x="8406" y="3800"/>
                    <a:pt x="8670" y="3241"/>
                    <a:pt x="8933" y="2683"/>
                  </a:cubicBezTo>
                  <a:cubicBezTo>
                    <a:pt x="9119" y="2295"/>
                    <a:pt x="9306" y="1923"/>
                    <a:pt x="9492" y="1535"/>
                  </a:cubicBezTo>
                  <a:cubicBezTo>
                    <a:pt x="9507" y="1489"/>
                    <a:pt x="9523" y="1442"/>
                    <a:pt x="9538" y="1396"/>
                  </a:cubicBezTo>
                  <a:cubicBezTo>
                    <a:pt x="9538" y="1380"/>
                    <a:pt x="9554" y="1349"/>
                    <a:pt x="9554" y="1334"/>
                  </a:cubicBezTo>
                  <a:cubicBezTo>
                    <a:pt x="9569" y="1318"/>
                    <a:pt x="9554" y="1303"/>
                    <a:pt x="9538" y="1303"/>
                  </a:cubicBezTo>
                  <a:lnTo>
                    <a:pt x="9492" y="1287"/>
                  </a:lnTo>
                  <a:cubicBezTo>
                    <a:pt x="9486" y="1282"/>
                    <a:pt x="9481" y="1280"/>
                    <a:pt x="9477" y="1280"/>
                  </a:cubicBezTo>
                  <a:cubicBezTo>
                    <a:pt x="9468" y="1280"/>
                    <a:pt x="9461" y="1287"/>
                    <a:pt x="9461" y="1287"/>
                  </a:cubicBezTo>
                  <a:lnTo>
                    <a:pt x="7631" y="4916"/>
                  </a:lnTo>
                  <a:cubicBezTo>
                    <a:pt x="7615" y="4916"/>
                    <a:pt x="7600" y="4901"/>
                    <a:pt x="7600" y="4885"/>
                  </a:cubicBezTo>
                  <a:cubicBezTo>
                    <a:pt x="7584" y="4870"/>
                    <a:pt x="7584" y="4839"/>
                    <a:pt x="7600" y="4792"/>
                  </a:cubicBezTo>
                  <a:cubicBezTo>
                    <a:pt x="7708" y="4467"/>
                    <a:pt x="7832" y="4125"/>
                    <a:pt x="7956" y="3800"/>
                  </a:cubicBezTo>
                  <a:cubicBezTo>
                    <a:pt x="7987" y="3738"/>
                    <a:pt x="8018" y="3676"/>
                    <a:pt x="8034" y="3614"/>
                  </a:cubicBezTo>
                  <a:cubicBezTo>
                    <a:pt x="8049" y="3598"/>
                    <a:pt x="8065" y="3567"/>
                    <a:pt x="8080" y="3536"/>
                  </a:cubicBezTo>
                  <a:cubicBezTo>
                    <a:pt x="8080" y="3536"/>
                    <a:pt x="8080" y="3521"/>
                    <a:pt x="8065" y="3505"/>
                  </a:cubicBezTo>
                  <a:lnTo>
                    <a:pt x="8003" y="3474"/>
                  </a:lnTo>
                  <a:cubicBezTo>
                    <a:pt x="7987" y="3474"/>
                    <a:pt x="7972" y="3474"/>
                    <a:pt x="7972" y="3490"/>
                  </a:cubicBezTo>
                  <a:cubicBezTo>
                    <a:pt x="7972" y="3505"/>
                    <a:pt x="7956" y="3505"/>
                    <a:pt x="7956" y="3521"/>
                  </a:cubicBezTo>
                  <a:cubicBezTo>
                    <a:pt x="7941" y="3536"/>
                    <a:pt x="7925" y="3567"/>
                    <a:pt x="7910" y="3583"/>
                  </a:cubicBezTo>
                  <a:cubicBezTo>
                    <a:pt x="7848" y="3722"/>
                    <a:pt x="7801" y="3862"/>
                    <a:pt x="7739" y="3986"/>
                  </a:cubicBezTo>
                  <a:cubicBezTo>
                    <a:pt x="7646" y="4234"/>
                    <a:pt x="7538" y="4498"/>
                    <a:pt x="7429" y="4746"/>
                  </a:cubicBezTo>
                  <a:cubicBezTo>
                    <a:pt x="7413" y="4792"/>
                    <a:pt x="7367" y="4839"/>
                    <a:pt x="7336" y="4839"/>
                  </a:cubicBezTo>
                  <a:cubicBezTo>
                    <a:pt x="7134" y="4870"/>
                    <a:pt x="6917" y="4885"/>
                    <a:pt x="6654" y="4901"/>
                  </a:cubicBezTo>
                  <a:cubicBezTo>
                    <a:pt x="6623" y="4901"/>
                    <a:pt x="6560" y="4870"/>
                    <a:pt x="6560" y="4854"/>
                  </a:cubicBezTo>
                  <a:cubicBezTo>
                    <a:pt x="6514" y="4730"/>
                    <a:pt x="6483" y="4591"/>
                    <a:pt x="6436" y="4467"/>
                  </a:cubicBezTo>
                  <a:cubicBezTo>
                    <a:pt x="6312" y="4094"/>
                    <a:pt x="6188" y="3722"/>
                    <a:pt x="6111" y="3350"/>
                  </a:cubicBezTo>
                  <a:cubicBezTo>
                    <a:pt x="5925" y="2512"/>
                    <a:pt x="6204" y="1768"/>
                    <a:pt x="6948" y="1148"/>
                  </a:cubicBezTo>
                  <a:cubicBezTo>
                    <a:pt x="7584" y="620"/>
                    <a:pt x="8360" y="326"/>
                    <a:pt x="9368" y="202"/>
                  </a:cubicBezTo>
                  <a:cubicBezTo>
                    <a:pt x="9461" y="186"/>
                    <a:pt x="9554" y="186"/>
                    <a:pt x="9647" y="186"/>
                  </a:cubicBezTo>
                  <a:close/>
                  <a:moveTo>
                    <a:pt x="11492" y="4017"/>
                  </a:moveTo>
                  <a:cubicBezTo>
                    <a:pt x="11523" y="4017"/>
                    <a:pt x="11554" y="4017"/>
                    <a:pt x="11585" y="4032"/>
                  </a:cubicBezTo>
                  <a:cubicBezTo>
                    <a:pt x="12066" y="4110"/>
                    <a:pt x="12469" y="4358"/>
                    <a:pt x="12919" y="4823"/>
                  </a:cubicBezTo>
                  <a:cubicBezTo>
                    <a:pt x="13307" y="5242"/>
                    <a:pt x="13679" y="5676"/>
                    <a:pt x="14082" y="6157"/>
                  </a:cubicBezTo>
                  <a:cubicBezTo>
                    <a:pt x="14486" y="6638"/>
                    <a:pt x="14548" y="6731"/>
                    <a:pt x="14113" y="7320"/>
                  </a:cubicBezTo>
                  <a:cubicBezTo>
                    <a:pt x="13710" y="7910"/>
                    <a:pt x="13152" y="8390"/>
                    <a:pt x="12500" y="8732"/>
                  </a:cubicBezTo>
                  <a:cubicBezTo>
                    <a:pt x="12252" y="8856"/>
                    <a:pt x="11989" y="8949"/>
                    <a:pt x="11709" y="9042"/>
                  </a:cubicBezTo>
                  <a:cubicBezTo>
                    <a:pt x="11585" y="9073"/>
                    <a:pt x="11477" y="9104"/>
                    <a:pt x="11353" y="9150"/>
                  </a:cubicBezTo>
                  <a:cubicBezTo>
                    <a:pt x="11353" y="9119"/>
                    <a:pt x="11353" y="9088"/>
                    <a:pt x="11337" y="9057"/>
                  </a:cubicBezTo>
                  <a:cubicBezTo>
                    <a:pt x="11337" y="8995"/>
                    <a:pt x="11322" y="8949"/>
                    <a:pt x="11322" y="8902"/>
                  </a:cubicBezTo>
                  <a:cubicBezTo>
                    <a:pt x="11151" y="7910"/>
                    <a:pt x="10624" y="7196"/>
                    <a:pt x="9740" y="6808"/>
                  </a:cubicBezTo>
                  <a:cubicBezTo>
                    <a:pt x="9538" y="6731"/>
                    <a:pt x="9321" y="6669"/>
                    <a:pt x="9104" y="6607"/>
                  </a:cubicBezTo>
                  <a:cubicBezTo>
                    <a:pt x="8980" y="6576"/>
                    <a:pt x="8856" y="6545"/>
                    <a:pt x="8747" y="6514"/>
                  </a:cubicBezTo>
                  <a:cubicBezTo>
                    <a:pt x="8701" y="6498"/>
                    <a:pt x="8670" y="6467"/>
                    <a:pt x="8623" y="6436"/>
                  </a:cubicBezTo>
                  <a:cubicBezTo>
                    <a:pt x="8623" y="6436"/>
                    <a:pt x="8608" y="6421"/>
                    <a:pt x="8592" y="6405"/>
                  </a:cubicBezTo>
                  <a:lnTo>
                    <a:pt x="8608" y="6374"/>
                  </a:lnTo>
                  <a:lnTo>
                    <a:pt x="8654" y="6374"/>
                  </a:lnTo>
                  <a:cubicBezTo>
                    <a:pt x="8701" y="6374"/>
                    <a:pt x="8747" y="6374"/>
                    <a:pt x="8778" y="6359"/>
                  </a:cubicBezTo>
                  <a:cubicBezTo>
                    <a:pt x="9197" y="6328"/>
                    <a:pt x="9662" y="6281"/>
                    <a:pt x="10034" y="6033"/>
                  </a:cubicBezTo>
                  <a:cubicBezTo>
                    <a:pt x="10825" y="5506"/>
                    <a:pt x="11260" y="4901"/>
                    <a:pt x="11384" y="4156"/>
                  </a:cubicBezTo>
                  <a:cubicBezTo>
                    <a:pt x="11399" y="4048"/>
                    <a:pt x="11430" y="4017"/>
                    <a:pt x="11492" y="4017"/>
                  </a:cubicBezTo>
                  <a:close/>
                  <a:moveTo>
                    <a:pt x="3188" y="4078"/>
                  </a:moveTo>
                  <a:cubicBezTo>
                    <a:pt x="3206" y="4078"/>
                    <a:pt x="3224" y="4078"/>
                    <a:pt x="3242" y="4079"/>
                  </a:cubicBezTo>
                  <a:cubicBezTo>
                    <a:pt x="3614" y="4094"/>
                    <a:pt x="3986" y="4187"/>
                    <a:pt x="4436" y="4389"/>
                  </a:cubicBezTo>
                  <a:cubicBezTo>
                    <a:pt x="4591" y="4451"/>
                    <a:pt x="4746" y="4529"/>
                    <a:pt x="4901" y="4606"/>
                  </a:cubicBezTo>
                  <a:cubicBezTo>
                    <a:pt x="4963" y="4653"/>
                    <a:pt x="5025" y="4684"/>
                    <a:pt x="5103" y="4715"/>
                  </a:cubicBezTo>
                  <a:cubicBezTo>
                    <a:pt x="4637" y="4994"/>
                    <a:pt x="4467" y="5382"/>
                    <a:pt x="4544" y="5940"/>
                  </a:cubicBezTo>
                  <a:cubicBezTo>
                    <a:pt x="4575" y="6142"/>
                    <a:pt x="4529" y="6297"/>
                    <a:pt x="4436" y="6405"/>
                  </a:cubicBezTo>
                  <a:cubicBezTo>
                    <a:pt x="4343" y="6514"/>
                    <a:pt x="4188" y="6560"/>
                    <a:pt x="3986" y="6560"/>
                  </a:cubicBezTo>
                  <a:cubicBezTo>
                    <a:pt x="3676" y="6529"/>
                    <a:pt x="3350" y="6498"/>
                    <a:pt x="3040" y="6483"/>
                  </a:cubicBezTo>
                  <a:cubicBezTo>
                    <a:pt x="2885" y="6467"/>
                    <a:pt x="2730" y="6452"/>
                    <a:pt x="2575" y="6436"/>
                  </a:cubicBezTo>
                  <a:lnTo>
                    <a:pt x="2497" y="6436"/>
                  </a:lnTo>
                  <a:cubicBezTo>
                    <a:pt x="2482" y="6436"/>
                    <a:pt x="2466" y="6452"/>
                    <a:pt x="2451" y="6452"/>
                  </a:cubicBezTo>
                  <a:cubicBezTo>
                    <a:pt x="2435" y="6452"/>
                    <a:pt x="2435" y="6467"/>
                    <a:pt x="2435" y="6467"/>
                  </a:cubicBezTo>
                  <a:lnTo>
                    <a:pt x="2435" y="6529"/>
                  </a:lnTo>
                  <a:cubicBezTo>
                    <a:pt x="2435" y="6529"/>
                    <a:pt x="2451" y="6545"/>
                    <a:pt x="2451" y="6545"/>
                  </a:cubicBezTo>
                  <a:lnTo>
                    <a:pt x="4079" y="6731"/>
                  </a:lnTo>
                  <a:cubicBezTo>
                    <a:pt x="4064" y="6855"/>
                    <a:pt x="3986" y="6901"/>
                    <a:pt x="3846" y="6901"/>
                  </a:cubicBezTo>
                  <a:lnTo>
                    <a:pt x="3784" y="6886"/>
                  </a:lnTo>
                  <a:cubicBezTo>
                    <a:pt x="3598" y="6870"/>
                    <a:pt x="3412" y="6855"/>
                    <a:pt x="3242" y="6855"/>
                  </a:cubicBezTo>
                  <a:cubicBezTo>
                    <a:pt x="2513" y="6824"/>
                    <a:pt x="1768" y="6808"/>
                    <a:pt x="1117" y="6793"/>
                  </a:cubicBezTo>
                  <a:cubicBezTo>
                    <a:pt x="1086" y="6793"/>
                    <a:pt x="1055" y="6808"/>
                    <a:pt x="1024" y="6808"/>
                  </a:cubicBezTo>
                  <a:cubicBezTo>
                    <a:pt x="1008" y="6824"/>
                    <a:pt x="993" y="6824"/>
                    <a:pt x="993" y="6824"/>
                  </a:cubicBezTo>
                  <a:cubicBezTo>
                    <a:pt x="977" y="6824"/>
                    <a:pt x="962" y="6839"/>
                    <a:pt x="962" y="6855"/>
                  </a:cubicBezTo>
                  <a:lnTo>
                    <a:pt x="977" y="6886"/>
                  </a:lnTo>
                  <a:cubicBezTo>
                    <a:pt x="977" y="6901"/>
                    <a:pt x="977" y="6917"/>
                    <a:pt x="993" y="6917"/>
                  </a:cubicBezTo>
                  <a:lnTo>
                    <a:pt x="4002" y="7057"/>
                  </a:lnTo>
                  <a:cubicBezTo>
                    <a:pt x="4017" y="7088"/>
                    <a:pt x="4033" y="7119"/>
                    <a:pt x="4033" y="7150"/>
                  </a:cubicBezTo>
                  <a:cubicBezTo>
                    <a:pt x="4064" y="7227"/>
                    <a:pt x="4079" y="7289"/>
                    <a:pt x="4110" y="7351"/>
                  </a:cubicBezTo>
                  <a:cubicBezTo>
                    <a:pt x="4219" y="7506"/>
                    <a:pt x="4219" y="7677"/>
                    <a:pt x="4219" y="7848"/>
                  </a:cubicBezTo>
                  <a:lnTo>
                    <a:pt x="4219" y="7894"/>
                  </a:lnTo>
                  <a:cubicBezTo>
                    <a:pt x="4219" y="8127"/>
                    <a:pt x="4219" y="8375"/>
                    <a:pt x="4296" y="8592"/>
                  </a:cubicBezTo>
                  <a:cubicBezTo>
                    <a:pt x="4343" y="8747"/>
                    <a:pt x="4436" y="8902"/>
                    <a:pt x="4529" y="9057"/>
                  </a:cubicBezTo>
                  <a:cubicBezTo>
                    <a:pt x="4560" y="9119"/>
                    <a:pt x="4591" y="9181"/>
                    <a:pt x="4637" y="9243"/>
                  </a:cubicBezTo>
                  <a:cubicBezTo>
                    <a:pt x="4591" y="9259"/>
                    <a:pt x="4544" y="9274"/>
                    <a:pt x="4498" y="9290"/>
                  </a:cubicBezTo>
                  <a:cubicBezTo>
                    <a:pt x="4374" y="9336"/>
                    <a:pt x="4234" y="9367"/>
                    <a:pt x="4110" y="9367"/>
                  </a:cubicBezTo>
                  <a:lnTo>
                    <a:pt x="3784" y="9367"/>
                  </a:lnTo>
                  <a:cubicBezTo>
                    <a:pt x="3397" y="9367"/>
                    <a:pt x="2978" y="9352"/>
                    <a:pt x="2590" y="9197"/>
                  </a:cubicBezTo>
                  <a:cubicBezTo>
                    <a:pt x="2078" y="8980"/>
                    <a:pt x="1551" y="8747"/>
                    <a:pt x="1163" y="8282"/>
                  </a:cubicBezTo>
                  <a:cubicBezTo>
                    <a:pt x="1055" y="8158"/>
                    <a:pt x="915" y="8049"/>
                    <a:pt x="729" y="7910"/>
                  </a:cubicBezTo>
                  <a:cubicBezTo>
                    <a:pt x="248" y="7553"/>
                    <a:pt x="202" y="6855"/>
                    <a:pt x="435" y="6421"/>
                  </a:cubicBezTo>
                  <a:cubicBezTo>
                    <a:pt x="760" y="5816"/>
                    <a:pt x="1148" y="5289"/>
                    <a:pt x="1598" y="4823"/>
                  </a:cubicBezTo>
                  <a:cubicBezTo>
                    <a:pt x="2079" y="4327"/>
                    <a:pt x="2605" y="4078"/>
                    <a:pt x="3188" y="4078"/>
                  </a:cubicBezTo>
                  <a:close/>
                  <a:moveTo>
                    <a:pt x="5435" y="4844"/>
                  </a:moveTo>
                  <a:cubicBezTo>
                    <a:pt x="5580" y="4844"/>
                    <a:pt x="5721" y="4909"/>
                    <a:pt x="5863" y="5040"/>
                  </a:cubicBezTo>
                  <a:cubicBezTo>
                    <a:pt x="5925" y="5102"/>
                    <a:pt x="5987" y="5164"/>
                    <a:pt x="6049" y="5227"/>
                  </a:cubicBezTo>
                  <a:cubicBezTo>
                    <a:pt x="6227" y="5433"/>
                    <a:pt x="6331" y="5526"/>
                    <a:pt x="6499" y="5526"/>
                  </a:cubicBezTo>
                  <a:cubicBezTo>
                    <a:pt x="6609" y="5526"/>
                    <a:pt x="6746" y="5486"/>
                    <a:pt x="6948" y="5413"/>
                  </a:cubicBezTo>
                  <a:cubicBezTo>
                    <a:pt x="7057" y="5373"/>
                    <a:pt x="7159" y="5354"/>
                    <a:pt x="7253" y="5354"/>
                  </a:cubicBezTo>
                  <a:cubicBezTo>
                    <a:pt x="7492" y="5354"/>
                    <a:pt x="7679" y="5482"/>
                    <a:pt x="7801" y="5738"/>
                  </a:cubicBezTo>
                  <a:cubicBezTo>
                    <a:pt x="7879" y="5909"/>
                    <a:pt x="7987" y="6017"/>
                    <a:pt x="8142" y="6080"/>
                  </a:cubicBezTo>
                  <a:cubicBezTo>
                    <a:pt x="8344" y="6173"/>
                    <a:pt x="8499" y="6390"/>
                    <a:pt x="8406" y="6591"/>
                  </a:cubicBezTo>
                  <a:cubicBezTo>
                    <a:pt x="8282" y="6901"/>
                    <a:pt x="8251" y="7243"/>
                    <a:pt x="8329" y="7661"/>
                  </a:cubicBezTo>
                  <a:cubicBezTo>
                    <a:pt x="8329" y="7661"/>
                    <a:pt x="8329" y="7677"/>
                    <a:pt x="8329" y="7677"/>
                  </a:cubicBezTo>
                  <a:lnTo>
                    <a:pt x="8329" y="7692"/>
                  </a:lnTo>
                  <a:cubicBezTo>
                    <a:pt x="8329" y="7816"/>
                    <a:pt x="8282" y="7879"/>
                    <a:pt x="8158" y="7879"/>
                  </a:cubicBezTo>
                  <a:cubicBezTo>
                    <a:pt x="8080" y="7894"/>
                    <a:pt x="8003" y="7894"/>
                    <a:pt x="7910" y="7894"/>
                  </a:cubicBezTo>
                  <a:lnTo>
                    <a:pt x="7801" y="7894"/>
                  </a:lnTo>
                  <a:cubicBezTo>
                    <a:pt x="7289" y="7894"/>
                    <a:pt x="7072" y="8111"/>
                    <a:pt x="7041" y="8623"/>
                  </a:cubicBezTo>
                  <a:cubicBezTo>
                    <a:pt x="7026" y="8918"/>
                    <a:pt x="6979" y="8964"/>
                    <a:pt x="6685" y="8980"/>
                  </a:cubicBezTo>
                  <a:cubicBezTo>
                    <a:pt x="6514" y="8995"/>
                    <a:pt x="6405" y="9057"/>
                    <a:pt x="6312" y="9197"/>
                  </a:cubicBezTo>
                  <a:cubicBezTo>
                    <a:pt x="6154" y="9423"/>
                    <a:pt x="6021" y="9509"/>
                    <a:pt x="5822" y="9509"/>
                  </a:cubicBezTo>
                  <a:cubicBezTo>
                    <a:pt x="5748" y="9509"/>
                    <a:pt x="5665" y="9497"/>
                    <a:pt x="5568" y="9476"/>
                  </a:cubicBezTo>
                  <a:cubicBezTo>
                    <a:pt x="4917" y="9321"/>
                    <a:pt x="4281" y="8732"/>
                    <a:pt x="4405" y="7832"/>
                  </a:cubicBezTo>
                  <a:cubicBezTo>
                    <a:pt x="4420" y="7677"/>
                    <a:pt x="4389" y="7506"/>
                    <a:pt x="4327" y="7351"/>
                  </a:cubicBezTo>
                  <a:cubicBezTo>
                    <a:pt x="4157" y="6979"/>
                    <a:pt x="4188" y="6824"/>
                    <a:pt x="4498" y="6591"/>
                  </a:cubicBezTo>
                  <a:cubicBezTo>
                    <a:pt x="4699" y="6436"/>
                    <a:pt x="4792" y="6235"/>
                    <a:pt x="4746" y="5971"/>
                  </a:cubicBezTo>
                  <a:cubicBezTo>
                    <a:pt x="4730" y="5831"/>
                    <a:pt x="4715" y="5692"/>
                    <a:pt x="4730" y="5537"/>
                  </a:cubicBezTo>
                  <a:cubicBezTo>
                    <a:pt x="4730" y="5258"/>
                    <a:pt x="4886" y="5056"/>
                    <a:pt x="5196" y="4901"/>
                  </a:cubicBezTo>
                  <a:cubicBezTo>
                    <a:pt x="5277" y="4863"/>
                    <a:pt x="5357" y="4844"/>
                    <a:pt x="5435" y="4844"/>
                  </a:cubicBezTo>
                  <a:close/>
                  <a:moveTo>
                    <a:pt x="8670" y="6684"/>
                  </a:moveTo>
                  <a:cubicBezTo>
                    <a:pt x="8685" y="6684"/>
                    <a:pt x="8701" y="6684"/>
                    <a:pt x="8716" y="6700"/>
                  </a:cubicBezTo>
                  <a:cubicBezTo>
                    <a:pt x="8809" y="6715"/>
                    <a:pt x="8918" y="6746"/>
                    <a:pt x="9011" y="6762"/>
                  </a:cubicBezTo>
                  <a:cubicBezTo>
                    <a:pt x="9073" y="6777"/>
                    <a:pt x="9135" y="6793"/>
                    <a:pt x="9197" y="6808"/>
                  </a:cubicBezTo>
                  <a:cubicBezTo>
                    <a:pt x="10252" y="7088"/>
                    <a:pt x="10903" y="7770"/>
                    <a:pt x="11105" y="8871"/>
                  </a:cubicBezTo>
                  <a:cubicBezTo>
                    <a:pt x="11275" y="9724"/>
                    <a:pt x="11213" y="10624"/>
                    <a:pt x="10918" y="11539"/>
                  </a:cubicBezTo>
                  <a:cubicBezTo>
                    <a:pt x="10763" y="12035"/>
                    <a:pt x="10546" y="12454"/>
                    <a:pt x="10252" y="12810"/>
                  </a:cubicBezTo>
                  <a:cubicBezTo>
                    <a:pt x="10153" y="12951"/>
                    <a:pt x="10017" y="13078"/>
                    <a:pt x="9831" y="13078"/>
                  </a:cubicBezTo>
                  <a:cubicBezTo>
                    <a:pt x="9812" y="13078"/>
                    <a:pt x="9791" y="13077"/>
                    <a:pt x="9771" y="13074"/>
                  </a:cubicBezTo>
                  <a:cubicBezTo>
                    <a:pt x="9647" y="13043"/>
                    <a:pt x="9476" y="13012"/>
                    <a:pt x="9337" y="12950"/>
                  </a:cubicBezTo>
                  <a:cubicBezTo>
                    <a:pt x="8732" y="12671"/>
                    <a:pt x="8235" y="12454"/>
                    <a:pt x="7724" y="12205"/>
                  </a:cubicBezTo>
                  <a:cubicBezTo>
                    <a:pt x="7662" y="12174"/>
                    <a:pt x="7584" y="12143"/>
                    <a:pt x="7522" y="12112"/>
                  </a:cubicBezTo>
                  <a:cubicBezTo>
                    <a:pt x="7212" y="11957"/>
                    <a:pt x="6886" y="11802"/>
                    <a:pt x="6607" y="11601"/>
                  </a:cubicBezTo>
                  <a:cubicBezTo>
                    <a:pt x="6064" y="11182"/>
                    <a:pt x="5832" y="10577"/>
                    <a:pt x="5878" y="9724"/>
                  </a:cubicBezTo>
                  <a:cubicBezTo>
                    <a:pt x="6142" y="9693"/>
                    <a:pt x="6343" y="9569"/>
                    <a:pt x="6483" y="9321"/>
                  </a:cubicBezTo>
                  <a:cubicBezTo>
                    <a:pt x="6514" y="9259"/>
                    <a:pt x="6607" y="9212"/>
                    <a:pt x="6654" y="9197"/>
                  </a:cubicBezTo>
                  <a:cubicBezTo>
                    <a:pt x="6855" y="9181"/>
                    <a:pt x="7103" y="9166"/>
                    <a:pt x="7227" y="8887"/>
                  </a:cubicBezTo>
                  <a:cubicBezTo>
                    <a:pt x="7258" y="8933"/>
                    <a:pt x="7289" y="8980"/>
                    <a:pt x="7320" y="9026"/>
                  </a:cubicBezTo>
                  <a:cubicBezTo>
                    <a:pt x="7398" y="9150"/>
                    <a:pt x="7460" y="9259"/>
                    <a:pt x="7538" y="9367"/>
                  </a:cubicBezTo>
                  <a:cubicBezTo>
                    <a:pt x="7631" y="9522"/>
                    <a:pt x="7724" y="9693"/>
                    <a:pt x="7817" y="9864"/>
                  </a:cubicBezTo>
                  <a:cubicBezTo>
                    <a:pt x="7941" y="10050"/>
                    <a:pt x="8049" y="10251"/>
                    <a:pt x="8158" y="10437"/>
                  </a:cubicBezTo>
                  <a:cubicBezTo>
                    <a:pt x="8189" y="10484"/>
                    <a:pt x="8220" y="10515"/>
                    <a:pt x="8266" y="10562"/>
                  </a:cubicBezTo>
                  <a:cubicBezTo>
                    <a:pt x="8282" y="10577"/>
                    <a:pt x="8297" y="10593"/>
                    <a:pt x="8313" y="10608"/>
                  </a:cubicBezTo>
                  <a:cubicBezTo>
                    <a:pt x="8313" y="10616"/>
                    <a:pt x="8317" y="10620"/>
                    <a:pt x="8323" y="10620"/>
                  </a:cubicBezTo>
                  <a:cubicBezTo>
                    <a:pt x="8329" y="10620"/>
                    <a:pt x="8336" y="10616"/>
                    <a:pt x="8344" y="10608"/>
                  </a:cubicBezTo>
                  <a:lnTo>
                    <a:pt x="8375" y="10577"/>
                  </a:lnTo>
                  <a:cubicBezTo>
                    <a:pt x="8391" y="10577"/>
                    <a:pt x="8391" y="10562"/>
                    <a:pt x="8391" y="10562"/>
                  </a:cubicBezTo>
                  <a:cubicBezTo>
                    <a:pt x="8391" y="10546"/>
                    <a:pt x="8391" y="10546"/>
                    <a:pt x="8391" y="10546"/>
                  </a:cubicBezTo>
                  <a:cubicBezTo>
                    <a:pt x="8391" y="10531"/>
                    <a:pt x="8391" y="10500"/>
                    <a:pt x="8375" y="10484"/>
                  </a:cubicBezTo>
                  <a:lnTo>
                    <a:pt x="8158" y="10127"/>
                  </a:lnTo>
                  <a:cubicBezTo>
                    <a:pt x="7879" y="9662"/>
                    <a:pt x="7600" y="9197"/>
                    <a:pt x="7320" y="8732"/>
                  </a:cubicBezTo>
                  <a:cubicBezTo>
                    <a:pt x="7243" y="8607"/>
                    <a:pt x="7227" y="8483"/>
                    <a:pt x="7274" y="8359"/>
                  </a:cubicBezTo>
                  <a:cubicBezTo>
                    <a:pt x="7320" y="8266"/>
                    <a:pt x="7398" y="8204"/>
                    <a:pt x="7491" y="8189"/>
                  </a:cubicBezTo>
                  <a:cubicBezTo>
                    <a:pt x="7507" y="8220"/>
                    <a:pt x="7538" y="8266"/>
                    <a:pt x="7569" y="8313"/>
                  </a:cubicBezTo>
                  <a:cubicBezTo>
                    <a:pt x="7615" y="8406"/>
                    <a:pt x="7677" y="8514"/>
                    <a:pt x="7724" y="8607"/>
                  </a:cubicBezTo>
                  <a:cubicBezTo>
                    <a:pt x="7894" y="8933"/>
                    <a:pt x="8096" y="9336"/>
                    <a:pt x="8282" y="9755"/>
                  </a:cubicBezTo>
                  <a:cubicBezTo>
                    <a:pt x="8468" y="10143"/>
                    <a:pt x="8654" y="10531"/>
                    <a:pt x="8825" y="10918"/>
                  </a:cubicBezTo>
                  <a:cubicBezTo>
                    <a:pt x="8995" y="11275"/>
                    <a:pt x="9166" y="11632"/>
                    <a:pt x="9337" y="11988"/>
                  </a:cubicBezTo>
                  <a:cubicBezTo>
                    <a:pt x="9352" y="12019"/>
                    <a:pt x="9383" y="12050"/>
                    <a:pt x="9399" y="12081"/>
                  </a:cubicBezTo>
                  <a:cubicBezTo>
                    <a:pt x="9414" y="12097"/>
                    <a:pt x="9430" y="12097"/>
                    <a:pt x="9445" y="12112"/>
                  </a:cubicBezTo>
                  <a:cubicBezTo>
                    <a:pt x="9445" y="12128"/>
                    <a:pt x="9461" y="12128"/>
                    <a:pt x="9476" y="12128"/>
                  </a:cubicBezTo>
                  <a:lnTo>
                    <a:pt x="9523" y="12097"/>
                  </a:lnTo>
                  <a:cubicBezTo>
                    <a:pt x="9538" y="12081"/>
                    <a:pt x="9538" y="12066"/>
                    <a:pt x="9538" y="12066"/>
                  </a:cubicBezTo>
                  <a:cubicBezTo>
                    <a:pt x="9523" y="12035"/>
                    <a:pt x="9523" y="12019"/>
                    <a:pt x="9523" y="12004"/>
                  </a:cubicBezTo>
                  <a:cubicBezTo>
                    <a:pt x="9507" y="11957"/>
                    <a:pt x="9492" y="11911"/>
                    <a:pt x="9461" y="11864"/>
                  </a:cubicBezTo>
                  <a:cubicBezTo>
                    <a:pt x="9228" y="11384"/>
                    <a:pt x="8980" y="10903"/>
                    <a:pt x="8747" y="10406"/>
                  </a:cubicBezTo>
                  <a:lnTo>
                    <a:pt x="8685" y="10298"/>
                  </a:lnTo>
                  <a:cubicBezTo>
                    <a:pt x="8561" y="10065"/>
                    <a:pt x="8468" y="9802"/>
                    <a:pt x="8375" y="9553"/>
                  </a:cubicBezTo>
                  <a:cubicBezTo>
                    <a:pt x="8204" y="9119"/>
                    <a:pt x="8034" y="8669"/>
                    <a:pt x="7724" y="8266"/>
                  </a:cubicBezTo>
                  <a:cubicBezTo>
                    <a:pt x="7708" y="8251"/>
                    <a:pt x="7708" y="8204"/>
                    <a:pt x="7693" y="8158"/>
                  </a:cubicBezTo>
                  <a:cubicBezTo>
                    <a:pt x="7693" y="8142"/>
                    <a:pt x="7693" y="8127"/>
                    <a:pt x="7693" y="8111"/>
                  </a:cubicBezTo>
                  <a:lnTo>
                    <a:pt x="7987" y="8111"/>
                  </a:lnTo>
                  <a:cubicBezTo>
                    <a:pt x="8235" y="8111"/>
                    <a:pt x="8375" y="8080"/>
                    <a:pt x="8468" y="7972"/>
                  </a:cubicBezTo>
                  <a:cubicBezTo>
                    <a:pt x="8546" y="7879"/>
                    <a:pt x="8577" y="7723"/>
                    <a:pt x="8561" y="7491"/>
                  </a:cubicBezTo>
                  <a:cubicBezTo>
                    <a:pt x="8561" y="7475"/>
                    <a:pt x="8546" y="7475"/>
                    <a:pt x="8546" y="7460"/>
                  </a:cubicBezTo>
                  <a:cubicBezTo>
                    <a:pt x="8546" y="7444"/>
                    <a:pt x="8546" y="7413"/>
                    <a:pt x="8546" y="7382"/>
                  </a:cubicBezTo>
                  <a:cubicBezTo>
                    <a:pt x="8468" y="7181"/>
                    <a:pt x="8515" y="6995"/>
                    <a:pt x="8577" y="6793"/>
                  </a:cubicBezTo>
                  <a:lnTo>
                    <a:pt x="8592" y="6762"/>
                  </a:lnTo>
                  <a:cubicBezTo>
                    <a:pt x="8608" y="6700"/>
                    <a:pt x="8623" y="6684"/>
                    <a:pt x="8670" y="6684"/>
                  </a:cubicBezTo>
                  <a:close/>
                  <a:moveTo>
                    <a:pt x="4812" y="9371"/>
                  </a:moveTo>
                  <a:cubicBezTo>
                    <a:pt x="4831" y="9371"/>
                    <a:pt x="4847" y="9375"/>
                    <a:pt x="4855" y="9383"/>
                  </a:cubicBezTo>
                  <a:cubicBezTo>
                    <a:pt x="5072" y="9476"/>
                    <a:pt x="5289" y="9584"/>
                    <a:pt x="5521" y="9693"/>
                  </a:cubicBezTo>
                  <a:lnTo>
                    <a:pt x="5692" y="9771"/>
                  </a:lnTo>
                  <a:cubicBezTo>
                    <a:pt x="5630" y="11011"/>
                    <a:pt x="6219" y="11849"/>
                    <a:pt x="7460" y="12283"/>
                  </a:cubicBezTo>
                  <a:lnTo>
                    <a:pt x="7460" y="12314"/>
                  </a:lnTo>
                  <a:cubicBezTo>
                    <a:pt x="7398" y="12345"/>
                    <a:pt x="7351" y="12376"/>
                    <a:pt x="7305" y="12407"/>
                  </a:cubicBezTo>
                  <a:cubicBezTo>
                    <a:pt x="7196" y="12469"/>
                    <a:pt x="7088" y="12531"/>
                    <a:pt x="6964" y="12578"/>
                  </a:cubicBezTo>
                  <a:cubicBezTo>
                    <a:pt x="6343" y="12779"/>
                    <a:pt x="5708" y="12981"/>
                    <a:pt x="5072" y="13167"/>
                  </a:cubicBezTo>
                  <a:cubicBezTo>
                    <a:pt x="4870" y="13214"/>
                    <a:pt x="4653" y="13260"/>
                    <a:pt x="4451" y="13291"/>
                  </a:cubicBezTo>
                  <a:cubicBezTo>
                    <a:pt x="4389" y="13307"/>
                    <a:pt x="4312" y="13322"/>
                    <a:pt x="4250" y="13322"/>
                  </a:cubicBezTo>
                  <a:cubicBezTo>
                    <a:pt x="4196" y="13332"/>
                    <a:pt x="4144" y="13338"/>
                    <a:pt x="4093" y="13338"/>
                  </a:cubicBezTo>
                  <a:cubicBezTo>
                    <a:pt x="3838" y="13338"/>
                    <a:pt x="3622" y="13206"/>
                    <a:pt x="3428" y="12934"/>
                  </a:cubicBezTo>
                  <a:cubicBezTo>
                    <a:pt x="3381" y="12872"/>
                    <a:pt x="3319" y="12779"/>
                    <a:pt x="3273" y="12671"/>
                  </a:cubicBezTo>
                  <a:cubicBezTo>
                    <a:pt x="2947" y="11973"/>
                    <a:pt x="2776" y="11151"/>
                    <a:pt x="2714" y="10112"/>
                  </a:cubicBezTo>
                  <a:cubicBezTo>
                    <a:pt x="2699" y="9941"/>
                    <a:pt x="2745" y="9771"/>
                    <a:pt x="2776" y="9616"/>
                  </a:cubicBezTo>
                  <a:lnTo>
                    <a:pt x="2776" y="9569"/>
                  </a:lnTo>
                  <a:cubicBezTo>
                    <a:pt x="2792" y="9538"/>
                    <a:pt x="2854" y="9491"/>
                    <a:pt x="2885" y="9491"/>
                  </a:cubicBezTo>
                  <a:cubicBezTo>
                    <a:pt x="3164" y="9507"/>
                    <a:pt x="3459" y="9522"/>
                    <a:pt x="3753" y="9553"/>
                  </a:cubicBezTo>
                  <a:cubicBezTo>
                    <a:pt x="3828" y="9565"/>
                    <a:pt x="3903" y="9570"/>
                    <a:pt x="3980" y="9570"/>
                  </a:cubicBezTo>
                  <a:cubicBezTo>
                    <a:pt x="4222" y="9570"/>
                    <a:pt x="4475" y="9512"/>
                    <a:pt x="4746" y="9383"/>
                  </a:cubicBezTo>
                  <a:cubicBezTo>
                    <a:pt x="4769" y="9375"/>
                    <a:pt x="4792" y="9371"/>
                    <a:pt x="4812" y="9371"/>
                  </a:cubicBezTo>
                  <a:close/>
                  <a:moveTo>
                    <a:pt x="9833" y="0"/>
                  </a:moveTo>
                  <a:cubicBezTo>
                    <a:pt x="8561" y="0"/>
                    <a:pt x="7476" y="403"/>
                    <a:pt x="6607" y="1194"/>
                  </a:cubicBezTo>
                  <a:cubicBezTo>
                    <a:pt x="6514" y="1287"/>
                    <a:pt x="6421" y="1396"/>
                    <a:pt x="6343" y="1489"/>
                  </a:cubicBezTo>
                  <a:cubicBezTo>
                    <a:pt x="6312" y="1535"/>
                    <a:pt x="6281" y="1566"/>
                    <a:pt x="6250" y="1613"/>
                  </a:cubicBezTo>
                  <a:cubicBezTo>
                    <a:pt x="5490" y="729"/>
                    <a:pt x="4482" y="388"/>
                    <a:pt x="3490" y="155"/>
                  </a:cubicBezTo>
                  <a:cubicBezTo>
                    <a:pt x="3420" y="140"/>
                    <a:pt x="3354" y="132"/>
                    <a:pt x="3292" y="132"/>
                  </a:cubicBezTo>
                  <a:cubicBezTo>
                    <a:pt x="3107" y="132"/>
                    <a:pt x="2959" y="202"/>
                    <a:pt x="2854" y="341"/>
                  </a:cubicBezTo>
                  <a:cubicBezTo>
                    <a:pt x="2016" y="1489"/>
                    <a:pt x="1706" y="2606"/>
                    <a:pt x="1939" y="3753"/>
                  </a:cubicBezTo>
                  <a:cubicBezTo>
                    <a:pt x="1954" y="3815"/>
                    <a:pt x="1970" y="3893"/>
                    <a:pt x="1985" y="3955"/>
                  </a:cubicBezTo>
                  <a:lnTo>
                    <a:pt x="2001" y="3986"/>
                  </a:lnTo>
                  <a:cubicBezTo>
                    <a:pt x="2016" y="4032"/>
                    <a:pt x="2047" y="4079"/>
                    <a:pt x="2063" y="4141"/>
                  </a:cubicBezTo>
                  <a:lnTo>
                    <a:pt x="2078" y="4187"/>
                  </a:lnTo>
                  <a:cubicBezTo>
                    <a:pt x="2063" y="4203"/>
                    <a:pt x="2032" y="4218"/>
                    <a:pt x="2001" y="4234"/>
                  </a:cubicBezTo>
                  <a:cubicBezTo>
                    <a:pt x="1939" y="4280"/>
                    <a:pt x="1861" y="4327"/>
                    <a:pt x="1799" y="4374"/>
                  </a:cubicBezTo>
                  <a:cubicBezTo>
                    <a:pt x="1070" y="4994"/>
                    <a:pt x="512" y="5738"/>
                    <a:pt x="171" y="6622"/>
                  </a:cubicBezTo>
                  <a:cubicBezTo>
                    <a:pt x="0" y="7010"/>
                    <a:pt x="62" y="7444"/>
                    <a:pt x="310" y="7723"/>
                  </a:cubicBezTo>
                  <a:lnTo>
                    <a:pt x="326" y="7739"/>
                  </a:lnTo>
                  <a:cubicBezTo>
                    <a:pt x="791" y="8251"/>
                    <a:pt x="1272" y="8778"/>
                    <a:pt x="1908" y="9104"/>
                  </a:cubicBezTo>
                  <a:cubicBezTo>
                    <a:pt x="2078" y="9181"/>
                    <a:pt x="2280" y="9259"/>
                    <a:pt x="2466" y="9336"/>
                  </a:cubicBezTo>
                  <a:lnTo>
                    <a:pt x="2559" y="9367"/>
                  </a:lnTo>
                  <a:cubicBezTo>
                    <a:pt x="2621" y="9398"/>
                    <a:pt x="2637" y="9414"/>
                    <a:pt x="2621" y="9507"/>
                  </a:cubicBezTo>
                  <a:cubicBezTo>
                    <a:pt x="2621" y="9553"/>
                    <a:pt x="2606" y="9600"/>
                    <a:pt x="2606" y="9647"/>
                  </a:cubicBezTo>
                  <a:cubicBezTo>
                    <a:pt x="2559" y="9848"/>
                    <a:pt x="2528" y="10065"/>
                    <a:pt x="2528" y="10282"/>
                  </a:cubicBezTo>
                  <a:cubicBezTo>
                    <a:pt x="2590" y="11089"/>
                    <a:pt x="2730" y="11787"/>
                    <a:pt x="2947" y="12407"/>
                  </a:cubicBezTo>
                  <a:cubicBezTo>
                    <a:pt x="3056" y="12686"/>
                    <a:pt x="3195" y="12996"/>
                    <a:pt x="3459" y="13245"/>
                  </a:cubicBezTo>
                  <a:cubicBezTo>
                    <a:pt x="3645" y="13431"/>
                    <a:pt x="3862" y="13524"/>
                    <a:pt x="4079" y="13524"/>
                  </a:cubicBezTo>
                  <a:lnTo>
                    <a:pt x="4188" y="13524"/>
                  </a:lnTo>
                  <a:lnTo>
                    <a:pt x="4265" y="13508"/>
                  </a:lnTo>
                  <a:cubicBezTo>
                    <a:pt x="4482" y="13477"/>
                    <a:pt x="4715" y="13446"/>
                    <a:pt x="4932" y="13384"/>
                  </a:cubicBezTo>
                  <a:cubicBezTo>
                    <a:pt x="5754" y="13152"/>
                    <a:pt x="6421" y="12950"/>
                    <a:pt x="7026" y="12748"/>
                  </a:cubicBezTo>
                  <a:cubicBezTo>
                    <a:pt x="7165" y="12702"/>
                    <a:pt x="7274" y="12624"/>
                    <a:pt x="7382" y="12547"/>
                  </a:cubicBezTo>
                  <a:cubicBezTo>
                    <a:pt x="7444" y="12500"/>
                    <a:pt x="7507" y="12454"/>
                    <a:pt x="7569" y="12423"/>
                  </a:cubicBezTo>
                  <a:cubicBezTo>
                    <a:pt x="7601" y="12412"/>
                    <a:pt x="7642" y="12401"/>
                    <a:pt x="7674" y="12401"/>
                  </a:cubicBezTo>
                  <a:cubicBezTo>
                    <a:pt x="7687" y="12401"/>
                    <a:pt x="7699" y="12403"/>
                    <a:pt x="7708" y="12407"/>
                  </a:cubicBezTo>
                  <a:cubicBezTo>
                    <a:pt x="7910" y="12500"/>
                    <a:pt x="8111" y="12593"/>
                    <a:pt x="8313" y="12686"/>
                  </a:cubicBezTo>
                  <a:cubicBezTo>
                    <a:pt x="8530" y="12779"/>
                    <a:pt x="8763" y="12888"/>
                    <a:pt x="8980" y="12981"/>
                  </a:cubicBezTo>
                  <a:cubicBezTo>
                    <a:pt x="9181" y="13074"/>
                    <a:pt x="9399" y="13152"/>
                    <a:pt x="9600" y="13214"/>
                  </a:cubicBezTo>
                  <a:cubicBezTo>
                    <a:pt x="9678" y="13244"/>
                    <a:pt x="9754" y="13258"/>
                    <a:pt x="9829" y="13258"/>
                  </a:cubicBezTo>
                  <a:cubicBezTo>
                    <a:pt x="10021" y="13258"/>
                    <a:pt x="10199" y="13160"/>
                    <a:pt x="10345" y="12981"/>
                  </a:cubicBezTo>
                  <a:cubicBezTo>
                    <a:pt x="10686" y="12578"/>
                    <a:pt x="10934" y="12128"/>
                    <a:pt x="11089" y="11663"/>
                  </a:cubicBezTo>
                  <a:cubicBezTo>
                    <a:pt x="11337" y="10887"/>
                    <a:pt x="11430" y="10174"/>
                    <a:pt x="11368" y="9476"/>
                  </a:cubicBezTo>
                  <a:cubicBezTo>
                    <a:pt x="11368" y="9383"/>
                    <a:pt x="11399" y="9336"/>
                    <a:pt x="11492" y="9305"/>
                  </a:cubicBezTo>
                  <a:cubicBezTo>
                    <a:pt x="11570" y="9290"/>
                    <a:pt x="11663" y="9259"/>
                    <a:pt x="11740" y="9228"/>
                  </a:cubicBezTo>
                  <a:cubicBezTo>
                    <a:pt x="11802" y="9212"/>
                    <a:pt x="11849" y="9197"/>
                    <a:pt x="11896" y="9181"/>
                  </a:cubicBezTo>
                  <a:cubicBezTo>
                    <a:pt x="12826" y="8918"/>
                    <a:pt x="13601" y="8344"/>
                    <a:pt x="14330" y="7382"/>
                  </a:cubicBezTo>
                  <a:cubicBezTo>
                    <a:pt x="14361" y="7351"/>
                    <a:pt x="14392" y="7305"/>
                    <a:pt x="14408" y="7274"/>
                  </a:cubicBezTo>
                  <a:lnTo>
                    <a:pt x="14423" y="7258"/>
                  </a:lnTo>
                  <a:cubicBezTo>
                    <a:pt x="14703" y="6793"/>
                    <a:pt x="14687" y="6560"/>
                    <a:pt x="14346" y="6173"/>
                  </a:cubicBezTo>
                  <a:cubicBezTo>
                    <a:pt x="13943" y="5707"/>
                    <a:pt x="13415" y="5102"/>
                    <a:pt x="12842" y="4529"/>
                  </a:cubicBezTo>
                  <a:cubicBezTo>
                    <a:pt x="12469" y="4141"/>
                    <a:pt x="12004" y="3924"/>
                    <a:pt x="11492" y="3877"/>
                  </a:cubicBezTo>
                  <a:cubicBezTo>
                    <a:pt x="11415" y="3862"/>
                    <a:pt x="11415" y="3831"/>
                    <a:pt x="11399" y="3753"/>
                  </a:cubicBezTo>
                  <a:cubicBezTo>
                    <a:pt x="11399" y="3552"/>
                    <a:pt x="11384" y="3365"/>
                    <a:pt x="11384" y="3179"/>
                  </a:cubicBezTo>
                  <a:cubicBezTo>
                    <a:pt x="11368" y="2885"/>
                    <a:pt x="11353" y="2575"/>
                    <a:pt x="11353" y="2280"/>
                  </a:cubicBezTo>
                  <a:cubicBezTo>
                    <a:pt x="11337" y="1753"/>
                    <a:pt x="11182" y="1256"/>
                    <a:pt x="11012" y="791"/>
                  </a:cubicBezTo>
                  <a:cubicBezTo>
                    <a:pt x="10825" y="279"/>
                    <a:pt x="10453" y="0"/>
                    <a:pt x="98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2" name="Google Shape;842;p8"/>
            <p:cNvSpPr/>
            <p:nvPr/>
          </p:nvSpPr>
          <p:spPr>
            <a:xfrm>
              <a:off x="3615550" y="1341500"/>
              <a:ext cx="59350" cy="53150"/>
            </a:xfrm>
            <a:custGeom>
              <a:avLst/>
              <a:gdLst/>
              <a:ahLst/>
              <a:cxnLst/>
              <a:rect l="l" t="t" r="r" b="b"/>
              <a:pathLst>
                <a:path w="2374" h="2126" extrusionOk="0">
                  <a:moveTo>
                    <a:pt x="62" y="1"/>
                  </a:moveTo>
                  <a:cubicBezTo>
                    <a:pt x="47" y="1"/>
                    <a:pt x="31" y="16"/>
                    <a:pt x="31" y="16"/>
                  </a:cubicBezTo>
                  <a:lnTo>
                    <a:pt x="16" y="94"/>
                  </a:lnTo>
                  <a:cubicBezTo>
                    <a:pt x="0" y="109"/>
                    <a:pt x="16" y="109"/>
                    <a:pt x="16" y="125"/>
                  </a:cubicBezTo>
                  <a:cubicBezTo>
                    <a:pt x="31" y="125"/>
                    <a:pt x="47" y="140"/>
                    <a:pt x="62" y="140"/>
                  </a:cubicBezTo>
                  <a:cubicBezTo>
                    <a:pt x="93" y="171"/>
                    <a:pt x="124" y="187"/>
                    <a:pt x="171" y="202"/>
                  </a:cubicBezTo>
                  <a:cubicBezTo>
                    <a:pt x="714" y="373"/>
                    <a:pt x="1101" y="760"/>
                    <a:pt x="1427" y="1148"/>
                  </a:cubicBezTo>
                  <a:cubicBezTo>
                    <a:pt x="1613" y="1365"/>
                    <a:pt x="1815" y="1598"/>
                    <a:pt x="2016" y="1815"/>
                  </a:cubicBezTo>
                  <a:cubicBezTo>
                    <a:pt x="2110" y="1924"/>
                    <a:pt x="2187" y="2017"/>
                    <a:pt x="2280" y="2125"/>
                  </a:cubicBezTo>
                  <a:lnTo>
                    <a:pt x="2311" y="2125"/>
                  </a:lnTo>
                  <a:lnTo>
                    <a:pt x="2358" y="2110"/>
                  </a:lnTo>
                  <a:cubicBezTo>
                    <a:pt x="2358" y="2094"/>
                    <a:pt x="2373" y="2079"/>
                    <a:pt x="2358" y="2079"/>
                  </a:cubicBezTo>
                  <a:cubicBezTo>
                    <a:pt x="2358" y="2048"/>
                    <a:pt x="2342" y="2032"/>
                    <a:pt x="2342" y="2017"/>
                  </a:cubicBezTo>
                  <a:cubicBezTo>
                    <a:pt x="2327" y="1986"/>
                    <a:pt x="2311" y="1939"/>
                    <a:pt x="2280" y="1908"/>
                  </a:cubicBezTo>
                  <a:lnTo>
                    <a:pt x="2141" y="1738"/>
                  </a:lnTo>
                  <a:cubicBezTo>
                    <a:pt x="1830" y="1365"/>
                    <a:pt x="1489" y="993"/>
                    <a:pt x="1163" y="621"/>
                  </a:cubicBezTo>
                  <a:cubicBezTo>
                    <a:pt x="946" y="388"/>
                    <a:pt x="667" y="202"/>
                    <a:pt x="311" y="63"/>
                  </a:cubicBezTo>
                  <a:cubicBezTo>
                    <a:pt x="264" y="47"/>
                    <a:pt x="202" y="32"/>
                    <a:pt x="140" y="16"/>
                  </a:cubicBezTo>
                  <a:cubicBezTo>
                    <a:pt x="109" y="16"/>
                    <a:pt x="93" y="16"/>
                    <a:pt x="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3" name="Google Shape;843;p8"/>
            <p:cNvSpPr/>
            <p:nvPr/>
          </p:nvSpPr>
          <p:spPr>
            <a:xfrm>
              <a:off x="3624850" y="1407800"/>
              <a:ext cx="43850" cy="34925"/>
            </a:xfrm>
            <a:custGeom>
              <a:avLst/>
              <a:gdLst/>
              <a:ahLst/>
              <a:cxnLst/>
              <a:rect l="l" t="t" r="r" b="b"/>
              <a:pathLst>
                <a:path w="1754" h="1397" extrusionOk="0">
                  <a:moveTo>
                    <a:pt x="1738" y="1"/>
                  </a:moveTo>
                  <a:cubicBezTo>
                    <a:pt x="1722" y="1"/>
                    <a:pt x="1707" y="1"/>
                    <a:pt x="1707" y="16"/>
                  </a:cubicBezTo>
                  <a:cubicBezTo>
                    <a:pt x="1319" y="574"/>
                    <a:pt x="776" y="993"/>
                    <a:pt x="16" y="1288"/>
                  </a:cubicBezTo>
                  <a:cubicBezTo>
                    <a:pt x="1" y="1288"/>
                    <a:pt x="1" y="1303"/>
                    <a:pt x="1" y="1319"/>
                  </a:cubicBezTo>
                  <a:lnTo>
                    <a:pt x="16" y="1381"/>
                  </a:lnTo>
                  <a:cubicBezTo>
                    <a:pt x="32" y="1396"/>
                    <a:pt x="32" y="1396"/>
                    <a:pt x="47" y="1396"/>
                  </a:cubicBezTo>
                  <a:lnTo>
                    <a:pt x="125" y="1396"/>
                  </a:lnTo>
                  <a:cubicBezTo>
                    <a:pt x="171" y="1396"/>
                    <a:pt x="233" y="1396"/>
                    <a:pt x="280" y="1365"/>
                  </a:cubicBezTo>
                  <a:cubicBezTo>
                    <a:pt x="714" y="1210"/>
                    <a:pt x="1117" y="916"/>
                    <a:pt x="1551" y="450"/>
                  </a:cubicBezTo>
                  <a:cubicBezTo>
                    <a:pt x="1613" y="388"/>
                    <a:pt x="1660" y="295"/>
                    <a:pt x="1691" y="218"/>
                  </a:cubicBezTo>
                  <a:cubicBezTo>
                    <a:pt x="1707" y="202"/>
                    <a:pt x="1722" y="171"/>
                    <a:pt x="1722" y="156"/>
                  </a:cubicBezTo>
                  <a:cubicBezTo>
                    <a:pt x="1738" y="125"/>
                    <a:pt x="1753" y="94"/>
                    <a:pt x="1753" y="63"/>
                  </a:cubicBezTo>
                  <a:cubicBezTo>
                    <a:pt x="1753" y="47"/>
                    <a:pt x="1753" y="47"/>
                    <a:pt x="1753" y="32"/>
                  </a:cubicBezTo>
                  <a:cubicBezTo>
                    <a:pt x="1753" y="16"/>
                    <a:pt x="1753" y="1"/>
                    <a:pt x="173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4" name="Google Shape;844;p8"/>
            <p:cNvSpPr/>
            <p:nvPr/>
          </p:nvSpPr>
          <p:spPr>
            <a:xfrm>
              <a:off x="3397650" y="1249275"/>
              <a:ext cx="72150" cy="28275"/>
            </a:xfrm>
            <a:custGeom>
              <a:avLst/>
              <a:gdLst/>
              <a:ahLst/>
              <a:cxnLst/>
              <a:rect l="l" t="t" r="r" b="b"/>
              <a:pathLst>
                <a:path w="2886" h="1131" extrusionOk="0">
                  <a:moveTo>
                    <a:pt x="734" y="1"/>
                  </a:moveTo>
                  <a:cubicBezTo>
                    <a:pt x="527" y="1"/>
                    <a:pt x="334" y="78"/>
                    <a:pt x="171" y="216"/>
                  </a:cubicBezTo>
                  <a:cubicBezTo>
                    <a:pt x="78" y="293"/>
                    <a:pt x="0" y="371"/>
                    <a:pt x="47" y="526"/>
                  </a:cubicBezTo>
                  <a:cubicBezTo>
                    <a:pt x="47" y="541"/>
                    <a:pt x="62" y="541"/>
                    <a:pt x="62" y="541"/>
                  </a:cubicBezTo>
                  <a:cubicBezTo>
                    <a:pt x="68" y="546"/>
                    <a:pt x="71" y="548"/>
                    <a:pt x="74" y="548"/>
                  </a:cubicBezTo>
                  <a:cubicBezTo>
                    <a:pt x="80" y="548"/>
                    <a:pt x="83" y="541"/>
                    <a:pt x="93" y="541"/>
                  </a:cubicBezTo>
                  <a:cubicBezTo>
                    <a:pt x="109" y="526"/>
                    <a:pt x="124" y="510"/>
                    <a:pt x="140" y="510"/>
                  </a:cubicBezTo>
                  <a:cubicBezTo>
                    <a:pt x="155" y="479"/>
                    <a:pt x="186" y="464"/>
                    <a:pt x="202" y="448"/>
                  </a:cubicBezTo>
                  <a:cubicBezTo>
                    <a:pt x="334" y="244"/>
                    <a:pt x="521" y="143"/>
                    <a:pt x="757" y="143"/>
                  </a:cubicBezTo>
                  <a:cubicBezTo>
                    <a:pt x="826" y="143"/>
                    <a:pt x="900" y="151"/>
                    <a:pt x="977" y="169"/>
                  </a:cubicBezTo>
                  <a:cubicBezTo>
                    <a:pt x="1582" y="293"/>
                    <a:pt x="2141" y="572"/>
                    <a:pt x="2683" y="1022"/>
                  </a:cubicBezTo>
                  <a:cubicBezTo>
                    <a:pt x="2714" y="1053"/>
                    <a:pt x="2745" y="1069"/>
                    <a:pt x="2776" y="1100"/>
                  </a:cubicBezTo>
                  <a:lnTo>
                    <a:pt x="2807" y="1115"/>
                  </a:lnTo>
                  <a:cubicBezTo>
                    <a:pt x="2823" y="1131"/>
                    <a:pt x="2823" y="1131"/>
                    <a:pt x="2823" y="1131"/>
                  </a:cubicBezTo>
                  <a:cubicBezTo>
                    <a:pt x="2838" y="1131"/>
                    <a:pt x="2838" y="1131"/>
                    <a:pt x="2838" y="1115"/>
                  </a:cubicBezTo>
                  <a:lnTo>
                    <a:pt x="2870" y="1084"/>
                  </a:lnTo>
                  <a:cubicBezTo>
                    <a:pt x="2885" y="1084"/>
                    <a:pt x="2885" y="1069"/>
                    <a:pt x="2870" y="1053"/>
                  </a:cubicBezTo>
                  <a:cubicBezTo>
                    <a:pt x="2870" y="1038"/>
                    <a:pt x="2854" y="1038"/>
                    <a:pt x="2854" y="1022"/>
                  </a:cubicBezTo>
                  <a:cubicBezTo>
                    <a:pt x="2823" y="991"/>
                    <a:pt x="2807" y="960"/>
                    <a:pt x="2776" y="944"/>
                  </a:cubicBezTo>
                  <a:cubicBezTo>
                    <a:pt x="2172" y="448"/>
                    <a:pt x="1551" y="138"/>
                    <a:pt x="884" y="14"/>
                  </a:cubicBezTo>
                  <a:cubicBezTo>
                    <a:pt x="834" y="5"/>
                    <a:pt x="784" y="1"/>
                    <a:pt x="7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5" name="Google Shape;845;p8"/>
            <p:cNvSpPr/>
            <p:nvPr/>
          </p:nvSpPr>
          <p:spPr>
            <a:xfrm>
              <a:off x="3385625" y="1273250"/>
              <a:ext cx="10100" cy="45400"/>
            </a:xfrm>
            <a:custGeom>
              <a:avLst/>
              <a:gdLst/>
              <a:ahLst/>
              <a:cxnLst/>
              <a:rect l="l" t="t" r="r" b="b"/>
              <a:pathLst>
                <a:path w="404" h="1816" extrusionOk="0">
                  <a:moveTo>
                    <a:pt x="388" y="1"/>
                  </a:moveTo>
                  <a:cubicBezTo>
                    <a:pt x="373" y="1"/>
                    <a:pt x="357" y="1"/>
                    <a:pt x="357" y="16"/>
                  </a:cubicBezTo>
                  <a:cubicBezTo>
                    <a:pt x="125" y="280"/>
                    <a:pt x="1" y="1009"/>
                    <a:pt x="63" y="1443"/>
                  </a:cubicBezTo>
                  <a:cubicBezTo>
                    <a:pt x="94" y="1645"/>
                    <a:pt x="156" y="1769"/>
                    <a:pt x="233" y="1815"/>
                  </a:cubicBezTo>
                  <a:lnTo>
                    <a:pt x="264" y="1815"/>
                  </a:lnTo>
                  <a:cubicBezTo>
                    <a:pt x="280" y="1815"/>
                    <a:pt x="280" y="1800"/>
                    <a:pt x="280" y="1784"/>
                  </a:cubicBezTo>
                  <a:cubicBezTo>
                    <a:pt x="156" y="1319"/>
                    <a:pt x="233" y="869"/>
                    <a:pt x="326" y="435"/>
                  </a:cubicBezTo>
                  <a:cubicBezTo>
                    <a:pt x="357" y="296"/>
                    <a:pt x="373" y="172"/>
                    <a:pt x="404" y="32"/>
                  </a:cubicBezTo>
                  <a:cubicBezTo>
                    <a:pt x="404" y="16"/>
                    <a:pt x="388" y="16"/>
                    <a:pt x="38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6" name="Google Shape;846;p8"/>
            <p:cNvSpPr/>
            <p:nvPr/>
          </p:nvSpPr>
          <p:spPr>
            <a:xfrm>
              <a:off x="3401525" y="1493100"/>
              <a:ext cx="81825" cy="65150"/>
            </a:xfrm>
            <a:custGeom>
              <a:avLst/>
              <a:gdLst/>
              <a:ahLst/>
              <a:cxnLst/>
              <a:rect l="l" t="t" r="r" b="b"/>
              <a:pathLst>
                <a:path w="3273" h="2606" extrusionOk="0">
                  <a:moveTo>
                    <a:pt x="63" y="0"/>
                  </a:moveTo>
                  <a:cubicBezTo>
                    <a:pt x="47" y="0"/>
                    <a:pt x="31" y="16"/>
                    <a:pt x="31" y="31"/>
                  </a:cubicBezTo>
                  <a:cubicBezTo>
                    <a:pt x="31" y="47"/>
                    <a:pt x="31" y="78"/>
                    <a:pt x="16" y="109"/>
                  </a:cubicBezTo>
                  <a:cubicBezTo>
                    <a:pt x="16" y="171"/>
                    <a:pt x="0" y="218"/>
                    <a:pt x="16" y="280"/>
                  </a:cubicBezTo>
                  <a:cubicBezTo>
                    <a:pt x="47" y="528"/>
                    <a:pt x="78" y="729"/>
                    <a:pt x="125" y="931"/>
                  </a:cubicBezTo>
                  <a:cubicBezTo>
                    <a:pt x="187" y="1179"/>
                    <a:pt x="249" y="1427"/>
                    <a:pt x="311" y="1675"/>
                  </a:cubicBezTo>
                  <a:cubicBezTo>
                    <a:pt x="342" y="1753"/>
                    <a:pt x="357" y="1831"/>
                    <a:pt x="373" y="1908"/>
                  </a:cubicBezTo>
                  <a:cubicBezTo>
                    <a:pt x="404" y="1970"/>
                    <a:pt x="419" y="2032"/>
                    <a:pt x="435" y="2079"/>
                  </a:cubicBezTo>
                  <a:cubicBezTo>
                    <a:pt x="590" y="2466"/>
                    <a:pt x="791" y="2606"/>
                    <a:pt x="1179" y="2606"/>
                  </a:cubicBezTo>
                  <a:lnTo>
                    <a:pt x="1210" y="2606"/>
                  </a:lnTo>
                  <a:cubicBezTo>
                    <a:pt x="1381" y="2606"/>
                    <a:pt x="1536" y="2590"/>
                    <a:pt x="1660" y="2544"/>
                  </a:cubicBezTo>
                  <a:cubicBezTo>
                    <a:pt x="2063" y="2435"/>
                    <a:pt x="2451" y="2327"/>
                    <a:pt x="2839" y="2203"/>
                  </a:cubicBezTo>
                  <a:lnTo>
                    <a:pt x="3040" y="2141"/>
                  </a:lnTo>
                  <a:cubicBezTo>
                    <a:pt x="3102" y="2125"/>
                    <a:pt x="3149" y="2110"/>
                    <a:pt x="3180" y="2079"/>
                  </a:cubicBezTo>
                  <a:cubicBezTo>
                    <a:pt x="3211" y="2079"/>
                    <a:pt x="3226" y="2063"/>
                    <a:pt x="3242" y="2063"/>
                  </a:cubicBezTo>
                  <a:cubicBezTo>
                    <a:pt x="3257" y="2048"/>
                    <a:pt x="3273" y="2032"/>
                    <a:pt x="3257" y="2017"/>
                  </a:cubicBezTo>
                  <a:lnTo>
                    <a:pt x="3242" y="1970"/>
                  </a:lnTo>
                  <a:cubicBezTo>
                    <a:pt x="3242" y="1955"/>
                    <a:pt x="3226" y="1955"/>
                    <a:pt x="3211" y="1955"/>
                  </a:cubicBezTo>
                  <a:cubicBezTo>
                    <a:pt x="3195" y="1955"/>
                    <a:pt x="3180" y="1955"/>
                    <a:pt x="3164" y="1970"/>
                  </a:cubicBezTo>
                  <a:cubicBezTo>
                    <a:pt x="3133" y="1970"/>
                    <a:pt x="3102" y="1970"/>
                    <a:pt x="3071" y="1986"/>
                  </a:cubicBezTo>
                  <a:cubicBezTo>
                    <a:pt x="2932" y="2032"/>
                    <a:pt x="2777" y="2063"/>
                    <a:pt x="2637" y="2110"/>
                  </a:cubicBezTo>
                  <a:cubicBezTo>
                    <a:pt x="2311" y="2203"/>
                    <a:pt x="1986" y="2296"/>
                    <a:pt x="1660" y="2373"/>
                  </a:cubicBezTo>
                  <a:cubicBezTo>
                    <a:pt x="1505" y="2420"/>
                    <a:pt x="1334" y="2435"/>
                    <a:pt x="1179" y="2435"/>
                  </a:cubicBezTo>
                  <a:lnTo>
                    <a:pt x="1102" y="2451"/>
                  </a:lnTo>
                  <a:cubicBezTo>
                    <a:pt x="915" y="2451"/>
                    <a:pt x="760" y="2373"/>
                    <a:pt x="667" y="2172"/>
                  </a:cubicBezTo>
                  <a:lnTo>
                    <a:pt x="652" y="2156"/>
                  </a:lnTo>
                  <a:cubicBezTo>
                    <a:pt x="621" y="2094"/>
                    <a:pt x="590" y="2032"/>
                    <a:pt x="574" y="1970"/>
                  </a:cubicBezTo>
                  <a:cubicBezTo>
                    <a:pt x="481" y="1536"/>
                    <a:pt x="373" y="1086"/>
                    <a:pt x="280" y="652"/>
                  </a:cubicBezTo>
                  <a:lnTo>
                    <a:pt x="171" y="156"/>
                  </a:lnTo>
                  <a:cubicBezTo>
                    <a:pt x="171" y="125"/>
                    <a:pt x="156" y="94"/>
                    <a:pt x="140" y="62"/>
                  </a:cubicBezTo>
                  <a:lnTo>
                    <a:pt x="140" y="31"/>
                  </a:lnTo>
                  <a:cubicBezTo>
                    <a:pt x="140" y="16"/>
                    <a:pt x="125" y="0"/>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7" name="Google Shape;847;p8"/>
            <p:cNvSpPr/>
            <p:nvPr/>
          </p:nvSpPr>
          <p:spPr>
            <a:xfrm>
              <a:off x="3465100" y="1365550"/>
              <a:ext cx="55475" cy="55850"/>
            </a:xfrm>
            <a:custGeom>
              <a:avLst/>
              <a:gdLst/>
              <a:ahLst/>
              <a:cxnLst/>
              <a:rect l="l" t="t" r="r" b="b"/>
              <a:pathLst>
                <a:path w="2219" h="2234" extrusionOk="0">
                  <a:moveTo>
                    <a:pt x="1691" y="1225"/>
                  </a:moveTo>
                  <a:cubicBezTo>
                    <a:pt x="1784" y="1225"/>
                    <a:pt x="1862" y="1241"/>
                    <a:pt x="1940" y="1272"/>
                  </a:cubicBezTo>
                  <a:cubicBezTo>
                    <a:pt x="1955" y="1272"/>
                    <a:pt x="1971" y="1380"/>
                    <a:pt x="1971" y="1427"/>
                  </a:cubicBezTo>
                  <a:cubicBezTo>
                    <a:pt x="1986" y="1458"/>
                    <a:pt x="1986" y="1489"/>
                    <a:pt x="1986" y="1504"/>
                  </a:cubicBezTo>
                  <a:cubicBezTo>
                    <a:pt x="1986" y="1535"/>
                    <a:pt x="1986" y="1582"/>
                    <a:pt x="1971" y="1613"/>
                  </a:cubicBezTo>
                  <a:cubicBezTo>
                    <a:pt x="1971" y="1628"/>
                    <a:pt x="1955" y="1644"/>
                    <a:pt x="1955" y="1660"/>
                  </a:cubicBezTo>
                  <a:cubicBezTo>
                    <a:pt x="1940" y="1691"/>
                    <a:pt x="1908" y="1768"/>
                    <a:pt x="1893" y="1784"/>
                  </a:cubicBezTo>
                  <a:cubicBezTo>
                    <a:pt x="1846" y="1784"/>
                    <a:pt x="1815" y="1799"/>
                    <a:pt x="1769" y="1815"/>
                  </a:cubicBezTo>
                  <a:cubicBezTo>
                    <a:pt x="1719" y="1831"/>
                    <a:pt x="1669" y="1848"/>
                    <a:pt x="1620" y="1848"/>
                  </a:cubicBezTo>
                  <a:cubicBezTo>
                    <a:pt x="1576" y="1848"/>
                    <a:pt x="1533" y="1835"/>
                    <a:pt x="1490" y="1799"/>
                  </a:cubicBezTo>
                  <a:cubicBezTo>
                    <a:pt x="1474" y="1784"/>
                    <a:pt x="1443" y="1737"/>
                    <a:pt x="1443" y="1706"/>
                  </a:cubicBezTo>
                  <a:cubicBezTo>
                    <a:pt x="1459" y="1613"/>
                    <a:pt x="1459" y="1535"/>
                    <a:pt x="1474" y="1427"/>
                  </a:cubicBezTo>
                  <a:cubicBezTo>
                    <a:pt x="1474" y="1396"/>
                    <a:pt x="1490" y="1349"/>
                    <a:pt x="1490" y="1303"/>
                  </a:cubicBezTo>
                  <a:cubicBezTo>
                    <a:pt x="1490" y="1303"/>
                    <a:pt x="1490" y="1303"/>
                    <a:pt x="1490" y="1287"/>
                  </a:cubicBezTo>
                  <a:cubicBezTo>
                    <a:pt x="1505" y="1272"/>
                    <a:pt x="1521" y="1241"/>
                    <a:pt x="1536" y="1241"/>
                  </a:cubicBezTo>
                  <a:lnTo>
                    <a:pt x="1567" y="1241"/>
                  </a:lnTo>
                  <a:cubicBezTo>
                    <a:pt x="1614" y="1241"/>
                    <a:pt x="1645" y="1225"/>
                    <a:pt x="1691" y="1225"/>
                  </a:cubicBezTo>
                  <a:close/>
                  <a:moveTo>
                    <a:pt x="1124" y="1234"/>
                  </a:moveTo>
                  <a:cubicBezTo>
                    <a:pt x="1141" y="1234"/>
                    <a:pt x="1160" y="1241"/>
                    <a:pt x="1180" y="1256"/>
                  </a:cubicBezTo>
                  <a:cubicBezTo>
                    <a:pt x="1226" y="1287"/>
                    <a:pt x="1257" y="1380"/>
                    <a:pt x="1257" y="1504"/>
                  </a:cubicBezTo>
                  <a:cubicBezTo>
                    <a:pt x="1273" y="1597"/>
                    <a:pt x="1273" y="1706"/>
                    <a:pt x="1273" y="1815"/>
                  </a:cubicBezTo>
                  <a:cubicBezTo>
                    <a:pt x="1273" y="1861"/>
                    <a:pt x="1273" y="1892"/>
                    <a:pt x="1273" y="1954"/>
                  </a:cubicBezTo>
                  <a:cubicBezTo>
                    <a:pt x="1176" y="2012"/>
                    <a:pt x="1111" y="2043"/>
                    <a:pt x="1057" y="2043"/>
                  </a:cubicBezTo>
                  <a:cubicBezTo>
                    <a:pt x="980" y="2043"/>
                    <a:pt x="923" y="1982"/>
                    <a:pt x="823" y="1846"/>
                  </a:cubicBezTo>
                  <a:cubicBezTo>
                    <a:pt x="714" y="1722"/>
                    <a:pt x="730" y="1582"/>
                    <a:pt x="838" y="1473"/>
                  </a:cubicBezTo>
                  <a:cubicBezTo>
                    <a:pt x="854" y="1442"/>
                    <a:pt x="885" y="1427"/>
                    <a:pt x="916" y="1411"/>
                  </a:cubicBezTo>
                  <a:cubicBezTo>
                    <a:pt x="931" y="1380"/>
                    <a:pt x="947" y="1365"/>
                    <a:pt x="978" y="1349"/>
                  </a:cubicBezTo>
                  <a:cubicBezTo>
                    <a:pt x="978" y="1334"/>
                    <a:pt x="993" y="1334"/>
                    <a:pt x="1009" y="1318"/>
                  </a:cubicBezTo>
                  <a:cubicBezTo>
                    <a:pt x="1051" y="1266"/>
                    <a:pt x="1086" y="1234"/>
                    <a:pt x="1124" y="1234"/>
                  </a:cubicBezTo>
                  <a:close/>
                  <a:moveTo>
                    <a:pt x="63" y="0"/>
                  </a:moveTo>
                  <a:cubicBezTo>
                    <a:pt x="47" y="16"/>
                    <a:pt x="47" y="16"/>
                    <a:pt x="32" y="31"/>
                  </a:cubicBezTo>
                  <a:cubicBezTo>
                    <a:pt x="1" y="186"/>
                    <a:pt x="544" y="1008"/>
                    <a:pt x="776" y="1256"/>
                  </a:cubicBezTo>
                  <a:lnTo>
                    <a:pt x="761" y="1272"/>
                  </a:lnTo>
                  <a:cubicBezTo>
                    <a:pt x="730" y="1303"/>
                    <a:pt x="714" y="1318"/>
                    <a:pt x="683" y="1349"/>
                  </a:cubicBezTo>
                  <a:cubicBezTo>
                    <a:pt x="528" y="1520"/>
                    <a:pt x="513" y="1753"/>
                    <a:pt x="637" y="1923"/>
                  </a:cubicBezTo>
                  <a:cubicBezTo>
                    <a:pt x="699" y="2016"/>
                    <a:pt x="776" y="2125"/>
                    <a:pt x="885" y="2187"/>
                  </a:cubicBezTo>
                  <a:cubicBezTo>
                    <a:pt x="931" y="2218"/>
                    <a:pt x="993" y="2233"/>
                    <a:pt x="1056" y="2233"/>
                  </a:cubicBezTo>
                  <a:cubicBezTo>
                    <a:pt x="1102" y="2233"/>
                    <a:pt x="1133" y="2233"/>
                    <a:pt x="1164" y="2218"/>
                  </a:cubicBezTo>
                  <a:cubicBezTo>
                    <a:pt x="1381" y="2109"/>
                    <a:pt x="1629" y="2047"/>
                    <a:pt x="1924" y="1985"/>
                  </a:cubicBezTo>
                  <a:cubicBezTo>
                    <a:pt x="1986" y="1985"/>
                    <a:pt x="2064" y="1939"/>
                    <a:pt x="2110" y="1892"/>
                  </a:cubicBezTo>
                  <a:cubicBezTo>
                    <a:pt x="2219" y="1768"/>
                    <a:pt x="2219" y="1272"/>
                    <a:pt x="2095" y="1148"/>
                  </a:cubicBezTo>
                  <a:cubicBezTo>
                    <a:pt x="2013" y="1057"/>
                    <a:pt x="1864" y="1009"/>
                    <a:pt x="1710" y="1009"/>
                  </a:cubicBezTo>
                  <a:cubicBezTo>
                    <a:pt x="1600" y="1009"/>
                    <a:pt x="1487" y="1034"/>
                    <a:pt x="1397" y="1086"/>
                  </a:cubicBezTo>
                  <a:cubicBezTo>
                    <a:pt x="1366" y="1117"/>
                    <a:pt x="1319" y="1117"/>
                    <a:pt x="1304" y="1117"/>
                  </a:cubicBezTo>
                  <a:cubicBezTo>
                    <a:pt x="1244" y="1072"/>
                    <a:pt x="1185" y="1053"/>
                    <a:pt x="1124" y="1053"/>
                  </a:cubicBezTo>
                  <a:cubicBezTo>
                    <a:pt x="1058" y="1053"/>
                    <a:pt x="989" y="1076"/>
                    <a:pt x="916" y="1117"/>
                  </a:cubicBezTo>
                  <a:lnTo>
                    <a:pt x="78" y="16"/>
                  </a:lnTo>
                  <a:cubicBezTo>
                    <a:pt x="78" y="16"/>
                    <a:pt x="63" y="0"/>
                    <a:pt x="6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8" name="Google Shape;848;p8"/>
            <p:cNvSpPr/>
            <p:nvPr/>
          </p:nvSpPr>
          <p:spPr>
            <a:xfrm>
              <a:off x="3469775" y="1427575"/>
              <a:ext cx="20550" cy="36075"/>
            </a:xfrm>
            <a:custGeom>
              <a:avLst/>
              <a:gdLst/>
              <a:ahLst/>
              <a:cxnLst/>
              <a:rect l="l" t="t" r="r" b="b"/>
              <a:pathLst>
                <a:path w="822" h="1443" extrusionOk="0">
                  <a:moveTo>
                    <a:pt x="791" y="0"/>
                  </a:moveTo>
                  <a:cubicBezTo>
                    <a:pt x="527" y="94"/>
                    <a:pt x="0" y="1102"/>
                    <a:pt x="0" y="1381"/>
                  </a:cubicBezTo>
                  <a:cubicBezTo>
                    <a:pt x="0" y="1396"/>
                    <a:pt x="16" y="1396"/>
                    <a:pt x="16" y="1412"/>
                  </a:cubicBezTo>
                  <a:lnTo>
                    <a:pt x="62" y="1427"/>
                  </a:lnTo>
                  <a:cubicBezTo>
                    <a:pt x="62" y="1427"/>
                    <a:pt x="78" y="1443"/>
                    <a:pt x="78" y="1443"/>
                  </a:cubicBezTo>
                  <a:cubicBezTo>
                    <a:pt x="78" y="1443"/>
                    <a:pt x="78" y="1427"/>
                    <a:pt x="78" y="1427"/>
                  </a:cubicBezTo>
                  <a:lnTo>
                    <a:pt x="93" y="1427"/>
                  </a:lnTo>
                  <a:lnTo>
                    <a:pt x="822" y="31"/>
                  </a:lnTo>
                  <a:cubicBezTo>
                    <a:pt x="822" y="31"/>
                    <a:pt x="822" y="16"/>
                    <a:pt x="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49" name="Google Shape;849;p8"/>
            <p:cNvSpPr/>
            <p:nvPr/>
          </p:nvSpPr>
          <p:spPr>
            <a:xfrm>
              <a:off x="3464725" y="1426800"/>
              <a:ext cx="17075" cy="23675"/>
            </a:xfrm>
            <a:custGeom>
              <a:avLst/>
              <a:gdLst/>
              <a:ahLst/>
              <a:cxnLst/>
              <a:rect l="l" t="t" r="r" b="b"/>
              <a:pathLst>
                <a:path w="683" h="947" extrusionOk="0">
                  <a:moveTo>
                    <a:pt x="590" y="0"/>
                  </a:moveTo>
                  <a:cubicBezTo>
                    <a:pt x="590" y="0"/>
                    <a:pt x="574" y="0"/>
                    <a:pt x="559" y="16"/>
                  </a:cubicBezTo>
                  <a:lnTo>
                    <a:pt x="0" y="838"/>
                  </a:lnTo>
                  <a:cubicBezTo>
                    <a:pt x="0" y="853"/>
                    <a:pt x="0" y="853"/>
                    <a:pt x="0" y="853"/>
                  </a:cubicBezTo>
                  <a:cubicBezTo>
                    <a:pt x="0" y="869"/>
                    <a:pt x="16" y="869"/>
                    <a:pt x="16" y="884"/>
                  </a:cubicBezTo>
                  <a:lnTo>
                    <a:pt x="109" y="946"/>
                  </a:lnTo>
                  <a:lnTo>
                    <a:pt x="124" y="946"/>
                  </a:lnTo>
                  <a:cubicBezTo>
                    <a:pt x="140" y="946"/>
                    <a:pt x="140" y="931"/>
                    <a:pt x="140" y="931"/>
                  </a:cubicBezTo>
                  <a:lnTo>
                    <a:pt x="683" y="94"/>
                  </a:lnTo>
                  <a:cubicBezTo>
                    <a:pt x="683" y="78"/>
                    <a:pt x="683" y="62"/>
                    <a:pt x="667" y="47"/>
                  </a:cubicBezTo>
                  <a:lnTo>
                    <a:pt x="590"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0" name="Google Shape;850;p8"/>
            <p:cNvSpPr/>
            <p:nvPr/>
          </p:nvSpPr>
          <p:spPr>
            <a:xfrm>
              <a:off x="3522875" y="1168225"/>
              <a:ext cx="300525" cy="130275"/>
            </a:xfrm>
            <a:custGeom>
              <a:avLst/>
              <a:gdLst/>
              <a:ahLst/>
              <a:cxnLst/>
              <a:rect l="l" t="t" r="r" b="b"/>
              <a:pathLst>
                <a:path w="12021" h="5211" extrusionOk="0">
                  <a:moveTo>
                    <a:pt x="4886" y="2605"/>
                  </a:moveTo>
                  <a:lnTo>
                    <a:pt x="4948" y="2620"/>
                  </a:lnTo>
                  <a:cubicBezTo>
                    <a:pt x="4995" y="2636"/>
                    <a:pt x="5041" y="2636"/>
                    <a:pt x="5103" y="2651"/>
                  </a:cubicBezTo>
                  <a:cubicBezTo>
                    <a:pt x="5227" y="2698"/>
                    <a:pt x="5367" y="2729"/>
                    <a:pt x="5506" y="2760"/>
                  </a:cubicBezTo>
                  <a:cubicBezTo>
                    <a:pt x="5817" y="2853"/>
                    <a:pt x="6142" y="2930"/>
                    <a:pt x="6452" y="2992"/>
                  </a:cubicBezTo>
                  <a:cubicBezTo>
                    <a:pt x="6701" y="3054"/>
                    <a:pt x="6964" y="3085"/>
                    <a:pt x="7212" y="3116"/>
                  </a:cubicBezTo>
                  <a:cubicBezTo>
                    <a:pt x="7336" y="3132"/>
                    <a:pt x="7460" y="3147"/>
                    <a:pt x="7585" y="3163"/>
                  </a:cubicBezTo>
                  <a:cubicBezTo>
                    <a:pt x="7631" y="3178"/>
                    <a:pt x="7693" y="3194"/>
                    <a:pt x="7740" y="3194"/>
                  </a:cubicBezTo>
                  <a:cubicBezTo>
                    <a:pt x="7755" y="3209"/>
                    <a:pt x="7771" y="3209"/>
                    <a:pt x="7786" y="3209"/>
                  </a:cubicBezTo>
                  <a:cubicBezTo>
                    <a:pt x="7802" y="3225"/>
                    <a:pt x="7817" y="3225"/>
                    <a:pt x="7817" y="3240"/>
                  </a:cubicBezTo>
                  <a:cubicBezTo>
                    <a:pt x="7817" y="3240"/>
                    <a:pt x="7817" y="3256"/>
                    <a:pt x="7817" y="3271"/>
                  </a:cubicBezTo>
                  <a:lnTo>
                    <a:pt x="7802" y="3318"/>
                  </a:lnTo>
                  <a:cubicBezTo>
                    <a:pt x="7802" y="3333"/>
                    <a:pt x="7786" y="3349"/>
                    <a:pt x="7771" y="3349"/>
                  </a:cubicBezTo>
                  <a:lnTo>
                    <a:pt x="7755" y="3349"/>
                  </a:lnTo>
                  <a:cubicBezTo>
                    <a:pt x="7585" y="3318"/>
                    <a:pt x="7414" y="3302"/>
                    <a:pt x="7243" y="3287"/>
                  </a:cubicBezTo>
                  <a:cubicBezTo>
                    <a:pt x="6452" y="3178"/>
                    <a:pt x="5615" y="3070"/>
                    <a:pt x="4855" y="2713"/>
                  </a:cubicBezTo>
                  <a:cubicBezTo>
                    <a:pt x="4839" y="2698"/>
                    <a:pt x="4824" y="2682"/>
                    <a:pt x="4839" y="2667"/>
                  </a:cubicBezTo>
                  <a:lnTo>
                    <a:pt x="4839" y="2636"/>
                  </a:lnTo>
                  <a:cubicBezTo>
                    <a:pt x="4839" y="2620"/>
                    <a:pt x="4839" y="2620"/>
                    <a:pt x="4855" y="2605"/>
                  </a:cubicBezTo>
                  <a:close/>
                  <a:moveTo>
                    <a:pt x="2423" y="0"/>
                  </a:moveTo>
                  <a:cubicBezTo>
                    <a:pt x="1929" y="0"/>
                    <a:pt x="1467" y="99"/>
                    <a:pt x="1024" y="294"/>
                  </a:cubicBezTo>
                  <a:cubicBezTo>
                    <a:pt x="838" y="387"/>
                    <a:pt x="621" y="464"/>
                    <a:pt x="419" y="542"/>
                  </a:cubicBezTo>
                  <a:cubicBezTo>
                    <a:pt x="342" y="573"/>
                    <a:pt x="280" y="604"/>
                    <a:pt x="202" y="635"/>
                  </a:cubicBezTo>
                  <a:cubicBezTo>
                    <a:pt x="140" y="666"/>
                    <a:pt x="78" y="681"/>
                    <a:pt x="1" y="712"/>
                  </a:cubicBezTo>
                  <a:cubicBezTo>
                    <a:pt x="792" y="883"/>
                    <a:pt x="1552" y="1209"/>
                    <a:pt x="2420" y="1736"/>
                  </a:cubicBezTo>
                  <a:cubicBezTo>
                    <a:pt x="3118" y="2170"/>
                    <a:pt x="3878" y="2605"/>
                    <a:pt x="4746" y="2884"/>
                  </a:cubicBezTo>
                  <a:cubicBezTo>
                    <a:pt x="5475" y="3132"/>
                    <a:pt x="6251" y="3271"/>
                    <a:pt x="6995" y="3396"/>
                  </a:cubicBezTo>
                  <a:lnTo>
                    <a:pt x="7057" y="3411"/>
                  </a:lnTo>
                  <a:cubicBezTo>
                    <a:pt x="7848" y="3551"/>
                    <a:pt x="8887" y="3752"/>
                    <a:pt x="9895" y="4124"/>
                  </a:cubicBezTo>
                  <a:cubicBezTo>
                    <a:pt x="10454" y="4326"/>
                    <a:pt x="10965" y="4621"/>
                    <a:pt x="11462" y="4915"/>
                  </a:cubicBezTo>
                  <a:cubicBezTo>
                    <a:pt x="11632" y="5024"/>
                    <a:pt x="11818" y="5117"/>
                    <a:pt x="12020" y="5210"/>
                  </a:cubicBezTo>
                  <a:cubicBezTo>
                    <a:pt x="11927" y="5101"/>
                    <a:pt x="11849" y="5024"/>
                    <a:pt x="11741" y="4962"/>
                  </a:cubicBezTo>
                  <a:cubicBezTo>
                    <a:pt x="11493" y="4807"/>
                    <a:pt x="11198" y="4636"/>
                    <a:pt x="10903" y="4435"/>
                  </a:cubicBezTo>
                  <a:cubicBezTo>
                    <a:pt x="10531" y="4202"/>
                    <a:pt x="10112" y="4062"/>
                    <a:pt x="9709" y="3923"/>
                  </a:cubicBezTo>
                  <a:cubicBezTo>
                    <a:pt x="9647" y="3907"/>
                    <a:pt x="9585" y="3876"/>
                    <a:pt x="9508" y="3861"/>
                  </a:cubicBezTo>
                  <a:cubicBezTo>
                    <a:pt x="9228" y="3752"/>
                    <a:pt x="8996" y="3675"/>
                    <a:pt x="8794" y="3582"/>
                  </a:cubicBezTo>
                  <a:cubicBezTo>
                    <a:pt x="8779" y="3582"/>
                    <a:pt x="8763" y="3551"/>
                    <a:pt x="8779" y="3535"/>
                  </a:cubicBezTo>
                  <a:cubicBezTo>
                    <a:pt x="8779" y="3524"/>
                    <a:pt x="8786" y="3513"/>
                    <a:pt x="8802" y="3513"/>
                  </a:cubicBezTo>
                  <a:cubicBezTo>
                    <a:pt x="8808" y="3513"/>
                    <a:pt x="8816" y="3515"/>
                    <a:pt x="8825" y="3520"/>
                  </a:cubicBezTo>
                  <a:cubicBezTo>
                    <a:pt x="9833" y="3783"/>
                    <a:pt x="10671" y="4031"/>
                    <a:pt x="11431" y="4543"/>
                  </a:cubicBezTo>
                  <a:cubicBezTo>
                    <a:pt x="11245" y="4311"/>
                    <a:pt x="11074" y="4078"/>
                    <a:pt x="10795" y="3954"/>
                  </a:cubicBezTo>
                  <a:cubicBezTo>
                    <a:pt x="10128" y="3613"/>
                    <a:pt x="9353" y="3225"/>
                    <a:pt x="8670" y="2729"/>
                  </a:cubicBezTo>
                  <a:cubicBezTo>
                    <a:pt x="8531" y="2636"/>
                    <a:pt x="8391" y="2543"/>
                    <a:pt x="8251" y="2434"/>
                  </a:cubicBezTo>
                  <a:cubicBezTo>
                    <a:pt x="7848" y="2139"/>
                    <a:pt x="7429" y="1845"/>
                    <a:pt x="7011" y="1550"/>
                  </a:cubicBezTo>
                  <a:cubicBezTo>
                    <a:pt x="6452" y="1178"/>
                    <a:pt x="5863" y="883"/>
                    <a:pt x="5289" y="697"/>
                  </a:cubicBezTo>
                  <a:cubicBezTo>
                    <a:pt x="5103" y="650"/>
                    <a:pt x="4917" y="588"/>
                    <a:pt x="4731" y="526"/>
                  </a:cubicBezTo>
                  <a:cubicBezTo>
                    <a:pt x="4359" y="402"/>
                    <a:pt x="3971" y="278"/>
                    <a:pt x="3599" y="170"/>
                  </a:cubicBezTo>
                  <a:cubicBezTo>
                    <a:pt x="3186" y="56"/>
                    <a:pt x="2795" y="0"/>
                    <a:pt x="24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1" name="Google Shape;851;p8"/>
            <p:cNvSpPr/>
            <p:nvPr/>
          </p:nvSpPr>
          <p:spPr>
            <a:xfrm>
              <a:off x="3534125" y="1155450"/>
              <a:ext cx="256300" cy="105050"/>
            </a:xfrm>
            <a:custGeom>
              <a:avLst/>
              <a:gdLst/>
              <a:ahLst/>
              <a:cxnLst/>
              <a:rect l="l" t="t" r="r" b="b"/>
              <a:pathLst>
                <a:path w="10252" h="4202" extrusionOk="0">
                  <a:moveTo>
                    <a:pt x="2477" y="0"/>
                  </a:moveTo>
                  <a:cubicBezTo>
                    <a:pt x="2105" y="0"/>
                    <a:pt x="1728" y="66"/>
                    <a:pt x="1334" y="200"/>
                  </a:cubicBezTo>
                  <a:cubicBezTo>
                    <a:pt x="900" y="339"/>
                    <a:pt x="481" y="557"/>
                    <a:pt x="0" y="882"/>
                  </a:cubicBezTo>
                  <a:cubicBezTo>
                    <a:pt x="32" y="867"/>
                    <a:pt x="63" y="851"/>
                    <a:pt x="109" y="836"/>
                  </a:cubicBezTo>
                  <a:cubicBezTo>
                    <a:pt x="264" y="774"/>
                    <a:pt x="419" y="712"/>
                    <a:pt x="574" y="650"/>
                  </a:cubicBezTo>
                  <a:cubicBezTo>
                    <a:pt x="1007" y="454"/>
                    <a:pt x="1459" y="357"/>
                    <a:pt x="1950" y="357"/>
                  </a:cubicBezTo>
                  <a:cubicBezTo>
                    <a:pt x="2355" y="357"/>
                    <a:pt x="2787" y="423"/>
                    <a:pt x="3257" y="557"/>
                  </a:cubicBezTo>
                  <a:cubicBezTo>
                    <a:pt x="3924" y="727"/>
                    <a:pt x="4591" y="960"/>
                    <a:pt x="5211" y="1177"/>
                  </a:cubicBezTo>
                  <a:cubicBezTo>
                    <a:pt x="5832" y="1394"/>
                    <a:pt x="6375" y="1735"/>
                    <a:pt x="6871" y="2076"/>
                  </a:cubicBezTo>
                  <a:cubicBezTo>
                    <a:pt x="7119" y="2232"/>
                    <a:pt x="7352" y="2402"/>
                    <a:pt x="7584" y="2557"/>
                  </a:cubicBezTo>
                  <a:cubicBezTo>
                    <a:pt x="8003" y="2852"/>
                    <a:pt x="8453" y="3162"/>
                    <a:pt x="8887" y="3441"/>
                  </a:cubicBezTo>
                  <a:cubicBezTo>
                    <a:pt x="9197" y="3643"/>
                    <a:pt x="9523" y="3813"/>
                    <a:pt x="9833" y="3969"/>
                  </a:cubicBezTo>
                  <a:cubicBezTo>
                    <a:pt x="9973" y="4046"/>
                    <a:pt x="10112" y="4124"/>
                    <a:pt x="10252" y="4201"/>
                  </a:cubicBezTo>
                  <a:cubicBezTo>
                    <a:pt x="10205" y="4155"/>
                    <a:pt x="10159" y="4093"/>
                    <a:pt x="10112" y="4046"/>
                  </a:cubicBezTo>
                  <a:cubicBezTo>
                    <a:pt x="9973" y="3891"/>
                    <a:pt x="9818" y="3736"/>
                    <a:pt x="9647" y="3581"/>
                  </a:cubicBezTo>
                  <a:lnTo>
                    <a:pt x="9414" y="3379"/>
                  </a:lnTo>
                  <a:cubicBezTo>
                    <a:pt x="8965" y="2960"/>
                    <a:pt x="8484" y="2542"/>
                    <a:pt x="8003" y="2154"/>
                  </a:cubicBezTo>
                  <a:cubicBezTo>
                    <a:pt x="7119" y="1472"/>
                    <a:pt x="6266" y="975"/>
                    <a:pt x="5367" y="665"/>
                  </a:cubicBezTo>
                  <a:cubicBezTo>
                    <a:pt x="5211" y="619"/>
                    <a:pt x="5056" y="572"/>
                    <a:pt x="4886" y="541"/>
                  </a:cubicBezTo>
                  <a:cubicBezTo>
                    <a:pt x="4808" y="526"/>
                    <a:pt x="4731" y="495"/>
                    <a:pt x="4653" y="479"/>
                  </a:cubicBezTo>
                  <a:cubicBezTo>
                    <a:pt x="4545" y="448"/>
                    <a:pt x="4436" y="433"/>
                    <a:pt x="4312" y="402"/>
                  </a:cubicBezTo>
                  <a:cubicBezTo>
                    <a:pt x="4064" y="339"/>
                    <a:pt x="3800" y="277"/>
                    <a:pt x="3552" y="184"/>
                  </a:cubicBezTo>
                  <a:cubicBezTo>
                    <a:pt x="3193" y="62"/>
                    <a:pt x="2838" y="0"/>
                    <a:pt x="247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2" name="Google Shape;852;p8"/>
            <p:cNvSpPr/>
            <p:nvPr/>
          </p:nvSpPr>
          <p:spPr>
            <a:xfrm>
              <a:off x="3516675" y="1151050"/>
              <a:ext cx="316400" cy="155575"/>
            </a:xfrm>
            <a:custGeom>
              <a:avLst/>
              <a:gdLst/>
              <a:ahLst/>
              <a:cxnLst/>
              <a:rect l="l" t="t" r="r" b="b"/>
              <a:pathLst>
                <a:path w="12656" h="6223" extrusionOk="0">
                  <a:moveTo>
                    <a:pt x="3175" y="176"/>
                  </a:moveTo>
                  <a:cubicBezTo>
                    <a:pt x="3536" y="176"/>
                    <a:pt x="3891" y="238"/>
                    <a:pt x="4250" y="360"/>
                  </a:cubicBezTo>
                  <a:cubicBezTo>
                    <a:pt x="4498" y="453"/>
                    <a:pt x="4762" y="515"/>
                    <a:pt x="5010" y="578"/>
                  </a:cubicBezTo>
                  <a:cubicBezTo>
                    <a:pt x="5134" y="609"/>
                    <a:pt x="5243" y="624"/>
                    <a:pt x="5351" y="655"/>
                  </a:cubicBezTo>
                  <a:cubicBezTo>
                    <a:pt x="5429" y="671"/>
                    <a:pt x="5506" y="702"/>
                    <a:pt x="5584" y="717"/>
                  </a:cubicBezTo>
                  <a:cubicBezTo>
                    <a:pt x="5754" y="748"/>
                    <a:pt x="5909" y="795"/>
                    <a:pt x="6065" y="841"/>
                  </a:cubicBezTo>
                  <a:cubicBezTo>
                    <a:pt x="6964" y="1151"/>
                    <a:pt x="7817" y="1648"/>
                    <a:pt x="8701" y="2330"/>
                  </a:cubicBezTo>
                  <a:cubicBezTo>
                    <a:pt x="9182" y="2718"/>
                    <a:pt x="9663" y="3136"/>
                    <a:pt x="10112" y="3555"/>
                  </a:cubicBezTo>
                  <a:lnTo>
                    <a:pt x="10345" y="3757"/>
                  </a:lnTo>
                  <a:cubicBezTo>
                    <a:pt x="10516" y="3912"/>
                    <a:pt x="10671" y="4067"/>
                    <a:pt x="10810" y="4222"/>
                  </a:cubicBezTo>
                  <a:cubicBezTo>
                    <a:pt x="10857" y="4269"/>
                    <a:pt x="10903" y="4331"/>
                    <a:pt x="10950" y="4377"/>
                  </a:cubicBezTo>
                  <a:cubicBezTo>
                    <a:pt x="10810" y="4300"/>
                    <a:pt x="10671" y="4222"/>
                    <a:pt x="10531" y="4145"/>
                  </a:cubicBezTo>
                  <a:cubicBezTo>
                    <a:pt x="10221" y="3989"/>
                    <a:pt x="9895" y="3819"/>
                    <a:pt x="9585" y="3617"/>
                  </a:cubicBezTo>
                  <a:cubicBezTo>
                    <a:pt x="9151" y="3338"/>
                    <a:pt x="8701" y="3028"/>
                    <a:pt x="8282" y="2733"/>
                  </a:cubicBezTo>
                  <a:cubicBezTo>
                    <a:pt x="8050" y="2578"/>
                    <a:pt x="7817" y="2408"/>
                    <a:pt x="7569" y="2252"/>
                  </a:cubicBezTo>
                  <a:cubicBezTo>
                    <a:pt x="7073" y="1911"/>
                    <a:pt x="6530" y="1570"/>
                    <a:pt x="5909" y="1353"/>
                  </a:cubicBezTo>
                  <a:cubicBezTo>
                    <a:pt x="5289" y="1136"/>
                    <a:pt x="4622" y="903"/>
                    <a:pt x="3955" y="733"/>
                  </a:cubicBezTo>
                  <a:cubicBezTo>
                    <a:pt x="3485" y="599"/>
                    <a:pt x="3053" y="533"/>
                    <a:pt x="2648" y="533"/>
                  </a:cubicBezTo>
                  <a:cubicBezTo>
                    <a:pt x="2157" y="533"/>
                    <a:pt x="1705" y="630"/>
                    <a:pt x="1272" y="826"/>
                  </a:cubicBezTo>
                  <a:cubicBezTo>
                    <a:pt x="1117" y="888"/>
                    <a:pt x="962" y="950"/>
                    <a:pt x="807" y="1012"/>
                  </a:cubicBezTo>
                  <a:cubicBezTo>
                    <a:pt x="761" y="1027"/>
                    <a:pt x="730" y="1043"/>
                    <a:pt x="698" y="1058"/>
                  </a:cubicBezTo>
                  <a:cubicBezTo>
                    <a:pt x="1179" y="733"/>
                    <a:pt x="1598" y="515"/>
                    <a:pt x="2032" y="376"/>
                  </a:cubicBezTo>
                  <a:cubicBezTo>
                    <a:pt x="2426" y="242"/>
                    <a:pt x="2803" y="176"/>
                    <a:pt x="3175" y="176"/>
                  </a:cubicBezTo>
                  <a:close/>
                  <a:moveTo>
                    <a:pt x="2671" y="687"/>
                  </a:moveTo>
                  <a:cubicBezTo>
                    <a:pt x="3043" y="687"/>
                    <a:pt x="3434" y="743"/>
                    <a:pt x="3847" y="857"/>
                  </a:cubicBezTo>
                  <a:cubicBezTo>
                    <a:pt x="4219" y="965"/>
                    <a:pt x="4607" y="1089"/>
                    <a:pt x="4979" y="1213"/>
                  </a:cubicBezTo>
                  <a:cubicBezTo>
                    <a:pt x="5165" y="1275"/>
                    <a:pt x="5351" y="1337"/>
                    <a:pt x="5537" y="1384"/>
                  </a:cubicBezTo>
                  <a:cubicBezTo>
                    <a:pt x="6111" y="1570"/>
                    <a:pt x="6700" y="1865"/>
                    <a:pt x="7259" y="2237"/>
                  </a:cubicBezTo>
                  <a:cubicBezTo>
                    <a:pt x="7677" y="2532"/>
                    <a:pt x="8096" y="2826"/>
                    <a:pt x="8499" y="3121"/>
                  </a:cubicBezTo>
                  <a:cubicBezTo>
                    <a:pt x="8639" y="3230"/>
                    <a:pt x="8779" y="3323"/>
                    <a:pt x="8918" y="3416"/>
                  </a:cubicBezTo>
                  <a:cubicBezTo>
                    <a:pt x="9601" y="3912"/>
                    <a:pt x="10376" y="4300"/>
                    <a:pt x="11043" y="4641"/>
                  </a:cubicBezTo>
                  <a:cubicBezTo>
                    <a:pt x="11322" y="4765"/>
                    <a:pt x="11493" y="4998"/>
                    <a:pt x="11679" y="5230"/>
                  </a:cubicBezTo>
                  <a:cubicBezTo>
                    <a:pt x="10919" y="4718"/>
                    <a:pt x="10081" y="4470"/>
                    <a:pt x="9073" y="4207"/>
                  </a:cubicBezTo>
                  <a:cubicBezTo>
                    <a:pt x="9064" y="4202"/>
                    <a:pt x="9056" y="4200"/>
                    <a:pt x="9050" y="4200"/>
                  </a:cubicBezTo>
                  <a:cubicBezTo>
                    <a:pt x="9034" y="4200"/>
                    <a:pt x="9027" y="4211"/>
                    <a:pt x="9027" y="4222"/>
                  </a:cubicBezTo>
                  <a:cubicBezTo>
                    <a:pt x="9011" y="4238"/>
                    <a:pt x="9027" y="4269"/>
                    <a:pt x="9042" y="4269"/>
                  </a:cubicBezTo>
                  <a:cubicBezTo>
                    <a:pt x="9244" y="4362"/>
                    <a:pt x="9476" y="4439"/>
                    <a:pt x="9756" y="4548"/>
                  </a:cubicBezTo>
                  <a:cubicBezTo>
                    <a:pt x="9833" y="4563"/>
                    <a:pt x="9895" y="4594"/>
                    <a:pt x="9957" y="4610"/>
                  </a:cubicBezTo>
                  <a:cubicBezTo>
                    <a:pt x="10360" y="4749"/>
                    <a:pt x="10779" y="4889"/>
                    <a:pt x="11151" y="5122"/>
                  </a:cubicBezTo>
                  <a:cubicBezTo>
                    <a:pt x="11446" y="5323"/>
                    <a:pt x="11741" y="5494"/>
                    <a:pt x="11989" y="5649"/>
                  </a:cubicBezTo>
                  <a:cubicBezTo>
                    <a:pt x="12097" y="5711"/>
                    <a:pt x="12175" y="5788"/>
                    <a:pt x="12268" y="5897"/>
                  </a:cubicBezTo>
                  <a:cubicBezTo>
                    <a:pt x="12066" y="5804"/>
                    <a:pt x="11880" y="5711"/>
                    <a:pt x="11710" y="5602"/>
                  </a:cubicBezTo>
                  <a:cubicBezTo>
                    <a:pt x="11213" y="5308"/>
                    <a:pt x="10702" y="5013"/>
                    <a:pt x="10143" y="4811"/>
                  </a:cubicBezTo>
                  <a:cubicBezTo>
                    <a:pt x="9135" y="4439"/>
                    <a:pt x="8096" y="4238"/>
                    <a:pt x="7305" y="4098"/>
                  </a:cubicBezTo>
                  <a:lnTo>
                    <a:pt x="7243" y="4083"/>
                  </a:lnTo>
                  <a:cubicBezTo>
                    <a:pt x="6499" y="3958"/>
                    <a:pt x="5723" y="3819"/>
                    <a:pt x="4994" y="3571"/>
                  </a:cubicBezTo>
                  <a:cubicBezTo>
                    <a:pt x="4126" y="3292"/>
                    <a:pt x="3366" y="2857"/>
                    <a:pt x="2668" y="2423"/>
                  </a:cubicBezTo>
                  <a:cubicBezTo>
                    <a:pt x="1800" y="1896"/>
                    <a:pt x="1040" y="1570"/>
                    <a:pt x="249" y="1399"/>
                  </a:cubicBezTo>
                  <a:cubicBezTo>
                    <a:pt x="326" y="1368"/>
                    <a:pt x="388" y="1353"/>
                    <a:pt x="450" y="1322"/>
                  </a:cubicBezTo>
                  <a:cubicBezTo>
                    <a:pt x="528" y="1291"/>
                    <a:pt x="590" y="1260"/>
                    <a:pt x="667" y="1229"/>
                  </a:cubicBezTo>
                  <a:cubicBezTo>
                    <a:pt x="869" y="1151"/>
                    <a:pt x="1086" y="1074"/>
                    <a:pt x="1272" y="981"/>
                  </a:cubicBezTo>
                  <a:cubicBezTo>
                    <a:pt x="1715" y="786"/>
                    <a:pt x="2177" y="687"/>
                    <a:pt x="2671" y="687"/>
                  </a:cubicBezTo>
                  <a:close/>
                  <a:moveTo>
                    <a:pt x="3164" y="1"/>
                  </a:moveTo>
                  <a:cubicBezTo>
                    <a:pt x="2628" y="1"/>
                    <a:pt x="2084" y="130"/>
                    <a:pt x="1536" y="391"/>
                  </a:cubicBezTo>
                  <a:cubicBezTo>
                    <a:pt x="1210" y="546"/>
                    <a:pt x="885" y="733"/>
                    <a:pt x="590" y="934"/>
                  </a:cubicBezTo>
                  <a:cubicBezTo>
                    <a:pt x="466" y="996"/>
                    <a:pt x="342" y="1074"/>
                    <a:pt x="233" y="1136"/>
                  </a:cubicBezTo>
                  <a:cubicBezTo>
                    <a:pt x="171" y="1182"/>
                    <a:pt x="109" y="1229"/>
                    <a:pt x="47" y="1306"/>
                  </a:cubicBezTo>
                  <a:cubicBezTo>
                    <a:pt x="1" y="1368"/>
                    <a:pt x="1" y="1415"/>
                    <a:pt x="1" y="1446"/>
                  </a:cubicBezTo>
                  <a:cubicBezTo>
                    <a:pt x="1" y="1477"/>
                    <a:pt x="32" y="1524"/>
                    <a:pt x="94" y="1555"/>
                  </a:cubicBezTo>
                  <a:cubicBezTo>
                    <a:pt x="125" y="1570"/>
                    <a:pt x="156" y="1586"/>
                    <a:pt x="202" y="1586"/>
                  </a:cubicBezTo>
                  <a:cubicBezTo>
                    <a:pt x="931" y="1756"/>
                    <a:pt x="1676" y="2082"/>
                    <a:pt x="2529" y="2609"/>
                  </a:cubicBezTo>
                  <a:cubicBezTo>
                    <a:pt x="3242" y="3043"/>
                    <a:pt x="4095" y="3524"/>
                    <a:pt x="5041" y="3834"/>
                  </a:cubicBezTo>
                  <a:cubicBezTo>
                    <a:pt x="5754" y="4051"/>
                    <a:pt x="6483" y="4176"/>
                    <a:pt x="7212" y="4300"/>
                  </a:cubicBezTo>
                  <a:lnTo>
                    <a:pt x="7321" y="4331"/>
                  </a:lnTo>
                  <a:cubicBezTo>
                    <a:pt x="8453" y="4517"/>
                    <a:pt x="9306" y="4734"/>
                    <a:pt x="10081" y="5013"/>
                  </a:cubicBezTo>
                  <a:cubicBezTo>
                    <a:pt x="10624" y="5215"/>
                    <a:pt x="11136" y="5525"/>
                    <a:pt x="11617" y="5804"/>
                  </a:cubicBezTo>
                  <a:cubicBezTo>
                    <a:pt x="11865" y="5959"/>
                    <a:pt x="12128" y="6114"/>
                    <a:pt x="12408" y="6207"/>
                  </a:cubicBezTo>
                  <a:cubicBezTo>
                    <a:pt x="12439" y="6207"/>
                    <a:pt x="12485" y="6223"/>
                    <a:pt x="12501" y="6223"/>
                  </a:cubicBezTo>
                  <a:cubicBezTo>
                    <a:pt x="12563" y="6223"/>
                    <a:pt x="12594" y="6207"/>
                    <a:pt x="12609" y="6176"/>
                  </a:cubicBezTo>
                  <a:cubicBezTo>
                    <a:pt x="12640" y="6161"/>
                    <a:pt x="12656" y="6130"/>
                    <a:pt x="12640" y="6068"/>
                  </a:cubicBezTo>
                  <a:cubicBezTo>
                    <a:pt x="12640" y="6052"/>
                    <a:pt x="12640" y="6052"/>
                    <a:pt x="12625" y="6052"/>
                  </a:cubicBezTo>
                  <a:cubicBezTo>
                    <a:pt x="12625" y="6037"/>
                    <a:pt x="12625" y="6037"/>
                    <a:pt x="12625" y="6021"/>
                  </a:cubicBezTo>
                  <a:cubicBezTo>
                    <a:pt x="12609" y="6006"/>
                    <a:pt x="12578" y="5975"/>
                    <a:pt x="12563" y="5944"/>
                  </a:cubicBezTo>
                  <a:cubicBezTo>
                    <a:pt x="12532" y="5897"/>
                    <a:pt x="12485" y="5835"/>
                    <a:pt x="12439" y="5788"/>
                  </a:cubicBezTo>
                  <a:cubicBezTo>
                    <a:pt x="11880" y="5137"/>
                    <a:pt x="11307" y="4486"/>
                    <a:pt x="10733" y="3850"/>
                  </a:cubicBezTo>
                  <a:lnTo>
                    <a:pt x="10655" y="3757"/>
                  </a:lnTo>
                  <a:lnTo>
                    <a:pt x="10547" y="3633"/>
                  </a:lnTo>
                  <a:cubicBezTo>
                    <a:pt x="10081" y="3121"/>
                    <a:pt x="9585" y="2795"/>
                    <a:pt x="9585" y="2795"/>
                  </a:cubicBezTo>
                  <a:cubicBezTo>
                    <a:pt x="8965" y="2252"/>
                    <a:pt x="8282" y="1756"/>
                    <a:pt x="7553" y="1337"/>
                  </a:cubicBezTo>
                  <a:cubicBezTo>
                    <a:pt x="6716" y="857"/>
                    <a:pt x="5940" y="562"/>
                    <a:pt x="5165" y="438"/>
                  </a:cubicBezTo>
                  <a:cubicBezTo>
                    <a:pt x="4901" y="407"/>
                    <a:pt x="4653" y="329"/>
                    <a:pt x="4405" y="236"/>
                  </a:cubicBezTo>
                  <a:cubicBezTo>
                    <a:pt x="3997" y="80"/>
                    <a:pt x="3583" y="1"/>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3" name="Google Shape;853;p8"/>
            <p:cNvSpPr/>
            <p:nvPr/>
          </p:nvSpPr>
          <p:spPr>
            <a:xfrm>
              <a:off x="3643450" y="1233325"/>
              <a:ext cx="74875" cy="18625"/>
            </a:xfrm>
            <a:custGeom>
              <a:avLst/>
              <a:gdLst/>
              <a:ahLst/>
              <a:cxnLst/>
              <a:rect l="l" t="t" r="r" b="b"/>
              <a:pathLst>
                <a:path w="2995" h="745" extrusionOk="0">
                  <a:moveTo>
                    <a:pt x="32" y="1"/>
                  </a:moveTo>
                  <a:cubicBezTo>
                    <a:pt x="16" y="16"/>
                    <a:pt x="16" y="16"/>
                    <a:pt x="16" y="32"/>
                  </a:cubicBezTo>
                  <a:lnTo>
                    <a:pt x="16" y="63"/>
                  </a:lnTo>
                  <a:cubicBezTo>
                    <a:pt x="1" y="78"/>
                    <a:pt x="16" y="94"/>
                    <a:pt x="32" y="109"/>
                  </a:cubicBezTo>
                  <a:cubicBezTo>
                    <a:pt x="792" y="466"/>
                    <a:pt x="1629" y="574"/>
                    <a:pt x="2420" y="683"/>
                  </a:cubicBezTo>
                  <a:cubicBezTo>
                    <a:pt x="2591" y="698"/>
                    <a:pt x="2762" y="714"/>
                    <a:pt x="2932" y="745"/>
                  </a:cubicBezTo>
                  <a:lnTo>
                    <a:pt x="2948" y="745"/>
                  </a:lnTo>
                  <a:cubicBezTo>
                    <a:pt x="2963" y="745"/>
                    <a:pt x="2979" y="729"/>
                    <a:pt x="2979" y="714"/>
                  </a:cubicBezTo>
                  <a:lnTo>
                    <a:pt x="2994" y="667"/>
                  </a:lnTo>
                  <a:cubicBezTo>
                    <a:pt x="2994" y="652"/>
                    <a:pt x="2994" y="636"/>
                    <a:pt x="2994" y="636"/>
                  </a:cubicBezTo>
                  <a:cubicBezTo>
                    <a:pt x="2994" y="621"/>
                    <a:pt x="2979" y="621"/>
                    <a:pt x="2963" y="605"/>
                  </a:cubicBezTo>
                  <a:cubicBezTo>
                    <a:pt x="2948" y="605"/>
                    <a:pt x="2932" y="605"/>
                    <a:pt x="2917" y="590"/>
                  </a:cubicBezTo>
                  <a:cubicBezTo>
                    <a:pt x="2870" y="590"/>
                    <a:pt x="2808" y="574"/>
                    <a:pt x="2762" y="559"/>
                  </a:cubicBezTo>
                  <a:cubicBezTo>
                    <a:pt x="2637" y="543"/>
                    <a:pt x="2513" y="528"/>
                    <a:pt x="2389" y="512"/>
                  </a:cubicBezTo>
                  <a:cubicBezTo>
                    <a:pt x="2141" y="481"/>
                    <a:pt x="1878" y="450"/>
                    <a:pt x="1629" y="388"/>
                  </a:cubicBezTo>
                  <a:cubicBezTo>
                    <a:pt x="1319" y="326"/>
                    <a:pt x="994" y="249"/>
                    <a:pt x="683" y="156"/>
                  </a:cubicBezTo>
                  <a:cubicBezTo>
                    <a:pt x="544" y="125"/>
                    <a:pt x="404" y="94"/>
                    <a:pt x="280" y="47"/>
                  </a:cubicBezTo>
                  <a:cubicBezTo>
                    <a:pt x="218" y="32"/>
                    <a:pt x="172" y="32"/>
                    <a:pt x="125" y="16"/>
                  </a:cubicBezTo>
                  <a:lnTo>
                    <a:pt x="6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854" name="Google Shape;854;p8"/>
          <p:cNvGrpSpPr/>
          <p:nvPr/>
        </p:nvGrpSpPr>
        <p:grpSpPr>
          <a:xfrm>
            <a:off x="7041423" y="318031"/>
            <a:ext cx="2226285" cy="819133"/>
            <a:chOff x="3167350" y="1139000"/>
            <a:chExt cx="1191100" cy="438250"/>
          </a:xfrm>
        </p:grpSpPr>
        <p:sp>
          <p:nvSpPr>
            <p:cNvPr id="855" name="Google Shape;855;p8"/>
            <p:cNvSpPr/>
            <p:nvPr/>
          </p:nvSpPr>
          <p:spPr>
            <a:xfrm>
              <a:off x="3973800" y="1399900"/>
              <a:ext cx="146200" cy="171925"/>
            </a:xfrm>
            <a:custGeom>
              <a:avLst/>
              <a:gdLst/>
              <a:ahLst/>
              <a:cxnLst/>
              <a:rect l="l" t="t" r="r" b="b"/>
              <a:pathLst>
                <a:path w="5848" h="6877" extrusionOk="0">
                  <a:moveTo>
                    <a:pt x="2265" y="2178"/>
                  </a:moveTo>
                  <a:cubicBezTo>
                    <a:pt x="2280" y="2178"/>
                    <a:pt x="2296" y="2178"/>
                    <a:pt x="2296" y="2193"/>
                  </a:cubicBezTo>
                  <a:cubicBezTo>
                    <a:pt x="2296" y="2193"/>
                    <a:pt x="2311" y="2209"/>
                    <a:pt x="2327" y="2224"/>
                  </a:cubicBezTo>
                  <a:cubicBezTo>
                    <a:pt x="2342" y="2255"/>
                    <a:pt x="2358" y="2286"/>
                    <a:pt x="2373" y="2317"/>
                  </a:cubicBezTo>
                  <a:cubicBezTo>
                    <a:pt x="2420" y="2410"/>
                    <a:pt x="2466" y="2503"/>
                    <a:pt x="2513" y="2596"/>
                  </a:cubicBezTo>
                  <a:cubicBezTo>
                    <a:pt x="2606" y="2767"/>
                    <a:pt x="2699" y="2953"/>
                    <a:pt x="2792" y="3124"/>
                  </a:cubicBezTo>
                  <a:cubicBezTo>
                    <a:pt x="2916" y="3325"/>
                    <a:pt x="3056" y="3542"/>
                    <a:pt x="3180" y="3728"/>
                  </a:cubicBezTo>
                  <a:cubicBezTo>
                    <a:pt x="3242" y="3822"/>
                    <a:pt x="3304" y="3915"/>
                    <a:pt x="3366" y="3992"/>
                  </a:cubicBezTo>
                  <a:cubicBezTo>
                    <a:pt x="3381" y="4023"/>
                    <a:pt x="3397" y="4054"/>
                    <a:pt x="3428" y="4085"/>
                  </a:cubicBezTo>
                  <a:lnTo>
                    <a:pt x="3443" y="4132"/>
                  </a:lnTo>
                  <a:cubicBezTo>
                    <a:pt x="3459" y="4147"/>
                    <a:pt x="3459" y="4147"/>
                    <a:pt x="3443" y="4163"/>
                  </a:cubicBezTo>
                  <a:lnTo>
                    <a:pt x="3428" y="4178"/>
                  </a:lnTo>
                  <a:cubicBezTo>
                    <a:pt x="3428" y="4194"/>
                    <a:pt x="3412" y="4194"/>
                    <a:pt x="3412" y="4194"/>
                  </a:cubicBezTo>
                  <a:lnTo>
                    <a:pt x="3397" y="4194"/>
                  </a:lnTo>
                  <a:cubicBezTo>
                    <a:pt x="2978" y="3790"/>
                    <a:pt x="2684" y="3201"/>
                    <a:pt x="2404" y="2627"/>
                  </a:cubicBezTo>
                  <a:cubicBezTo>
                    <a:pt x="2342" y="2503"/>
                    <a:pt x="2280" y="2379"/>
                    <a:pt x="2218" y="2255"/>
                  </a:cubicBezTo>
                  <a:cubicBezTo>
                    <a:pt x="2218" y="2255"/>
                    <a:pt x="2218" y="2240"/>
                    <a:pt x="2218" y="2240"/>
                  </a:cubicBezTo>
                  <a:lnTo>
                    <a:pt x="2249" y="2193"/>
                  </a:lnTo>
                  <a:cubicBezTo>
                    <a:pt x="2249" y="2178"/>
                    <a:pt x="2265" y="2178"/>
                    <a:pt x="2265" y="2178"/>
                  </a:cubicBezTo>
                  <a:close/>
                  <a:moveTo>
                    <a:pt x="67" y="1"/>
                  </a:moveTo>
                  <a:cubicBezTo>
                    <a:pt x="46" y="1"/>
                    <a:pt x="24" y="2"/>
                    <a:pt x="0" y="6"/>
                  </a:cubicBezTo>
                  <a:cubicBezTo>
                    <a:pt x="109" y="115"/>
                    <a:pt x="233" y="208"/>
                    <a:pt x="342" y="286"/>
                  </a:cubicBezTo>
                  <a:cubicBezTo>
                    <a:pt x="636" y="503"/>
                    <a:pt x="947" y="720"/>
                    <a:pt x="1210" y="1045"/>
                  </a:cubicBezTo>
                  <a:cubicBezTo>
                    <a:pt x="1691" y="1635"/>
                    <a:pt x="2094" y="2333"/>
                    <a:pt x="2404" y="2875"/>
                  </a:cubicBezTo>
                  <a:lnTo>
                    <a:pt x="2420" y="2922"/>
                  </a:lnTo>
                  <a:cubicBezTo>
                    <a:pt x="2699" y="3449"/>
                    <a:pt x="2994" y="3977"/>
                    <a:pt x="3335" y="4411"/>
                  </a:cubicBezTo>
                  <a:cubicBezTo>
                    <a:pt x="3738" y="4923"/>
                    <a:pt x="4188" y="5279"/>
                    <a:pt x="4607" y="5574"/>
                  </a:cubicBezTo>
                  <a:cubicBezTo>
                    <a:pt x="5149" y="5946"/>
                    <a:pt x="5537" y="6365"/>
                    <a:pt x="5847" y="6877"/>
                  </a:cubicBezTo>
                  <a:lnTo>
                    <a:pt x="5847" y="6846"/>
                  </a:lnTo>
                  <a:cubicBezTo>
                    <a:pt x="5832" y="6784"/>
                    <a:pt x="5832" y="6722"/>
                    <a:pt x="5832" y="6660"/>
                  </a:cubicBezTo>
                  <a:cubicBezTo>
                    <a:pt x="5816" y="6582"/>
                    <a:pt x="5816" y="6505"/>
                    <a:pt x="5801" y="6427"/>
                  </a:cubicBezTo>
                  <a:cubicBezTo>
                    <a:pt x="5785" y="6225"/>
                    <a:pt x="5770" y="6008"/>
                    <a:pt x="5770" y="5791"/>
                  </a:cubicBezTo>
                  <a:cubicBezTo>
                    <a:pt x="5739" y="4969"/>
                    <a:pt x="5522" y="4271"/>
                    <a:pt x="5103" y="3666"/>
                  </a:cubicBezTo>
                  <a:cubicBezTo>
                    <a:pt x="4932" y="3434"/>
                    <a:pt x="4762" y="3201"/>
                    <a:pt x="4591" y="2984"/>
                  </a:cubicBezTo>
                  <a:cubicBezTo>
                    <a:pt x="4498" y="2875"/>
                    <a:pt x="4420" y="2767"/>
                    <a:pt x="4343" y="2643"/>
                  </a:cubicBezTo>
                  <a:cubicBezTo>
                    <a:pt x="4079" y="2302"/>
                    <a:pt x="3754" y="2007"/>
                    <a:pt x="3397" y="1790"/>
                  </a:cubicBezTo>
                  <a:cubicBezTo>
                    <a:pt x="3118" y="1635"/>
                    <a:pt x="2839" y="1480"/>
                    <a:pt x="2575" y="1325"/>
                  </a:cubicBezTo>
                  <a:cubicBezTo>
                    <a:pt x="2482" y="1278"/>
                    <a:pt x="2389" y="1232"/>
                    <a:pt x="2296" y="1170"/>
                  </a:cubicBezTo>
                  <a:cubicBezTo>
                    <a:pt x="1831" y="921"/>
                    <a:pt x="1412" y="534"/>
                    <a:pt x="1040" y="208"/>
                  </a:cubicBezTo>
                  <a:cubicBezTo>
                    <a:pt x="900" y="68"/>
                    <a:pt x="729" y="68"/>
                    <a:pt x="559" y="68"/>
                  </a:cubicBezTo>
                  <a:lnTo>
                    <a:pt x="497" y="68"/>
                  </a:lnTo>
                  <a:cubicBezTo>
                    <a:pt x="1009" y="348"/>
                    <a:pt x="1396" y="890"/>
                    <a:pt x="1846" y="1542"/>
                  </a:cubicBezTo>
                  <a:cubicBezTo>
                    <a:pt x="1846" y="1557"/>
                    <a:pt x="1846" y="1573"/>
                    <a:pt x="1831" y="1588"/>
                  </a:cubicBezTo>
                  <a:cubicBezTo>
                    <a:pt x="1831" y="1588"/>
                    <a:pt x="1815" y="1588"/>
                    <a:pt x="1800" y="1573"/>
                  </a:cubicBezTo>
                  <a:cubicBezTo>
                    <a:pt x="1691" y="1464"/>
                    <a:pt x="1582" y="1340"/>
                    <a:pt x="1458" y="1170"/>
                  </a:cubicBezTo>
                  <a:cubicBezTo>
                    <a:pt x="1427" y="1138"/>
                    <a:pt x="1396" y="1092"/>
                    <a:pt x="1365" y="1045"/>
                  </a:cubicBezTo>
                  <a:cubicBezTo>
                    <a:pt x="1164" y="813"/>
                    <a:pt x="978" y="565"/>
                    <a:pt x="745" y="410"/>
                  </a:cubicBezTo>
                  <a:cubicBezTo>
                    <a:pt x="574" y="301"/>
                    <a:pt x="388" y="177"/>
                    <a:pt x="233" y="53"/>
                  </a:cubicBezTo>
                  <a:cubicBezTo>
                    <a:pt x="187" y="18"/>
                    <a:pt x="131" y="1"/>
                    <a:pt x="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6" name="Google Shape;856;p8"/>
            <p:cNvSpPr/>
            <p:nvPr/>
          </p:nvSpPr>
          <p:spPr>
            <a:xfrm>
              <a:off x="4003275" y="1402750"/>
              <a:ext cx="118650" cy="153950"/>
            </a:xfrm>
            <a:custGeom>
              <a:avLst/>
              <a:gdLst/>
              <a:ahLst/>
              <a:cxnLst/>
              <a:rect l="l" t="t" r="r" b="b"/>
              <a:pathLst>
                <a:path w="4746" h="6158" extrusionOk="0">
                  <a:moveTo>
                    <a:pt x="0" y="1"/>
                  </a:moveTo>
                  <a:cubicBezTo>
                    <a:pt x="0" y="1"/>
                    <a:pt x="0" y="1"/>
                    <a:pt x="0" y="16"/>
                  </a:cubicBezTo>
                  <a:cubicBezTo>
                    <a:pt x="16" y="16"/>
                    <a:pt x="16" y="32"/>
                    <a:pt x="31" y="32"/>
                  </a:cubicBezTo>
                  <a:cubicBezTo>
                    <a:pt x="109" y="109"/>
                    <a:pt x="186" y="172"/>
                    <a:pt x="264" y="234"/>
                  </a:cubicBezTo>
                  <a:cubicBezTo>
                    <a:pt x="450" y="389"/>
                    <a:pt x="636" y="544"/>
                    <a:pt x="822" y="668"/>
                  </a:cubicBezTo>
                  <a:cubicBezTo>
                    <a:pt x="1101" y="854"/>
                    <a:pt x="1380" y="1024"/>
                    <a:pt x="1660" y="1180"/>
                  </a:cubicBezTo>
                  <a:cubicBezTo>
                    <a:pt x="1815" y="1273"/>
                    <a:pt x="1970" y="1366"/>
                    <a:pt x="2125" y="1459"/>
                  </a:cubicBezTo>
                  <a:cubicBezTo>
                    <a:pt x="2451" y="1660"/>
                    <a:pt x="2792" y="1893"/>
                    <a:pt x="3086" y="2250"/>
                  </a:cubicBezTo>
                  <a:cubicBezTo>
                    <a:pt x="3366" y="2622"/>
                    <a:pt x="3676" y="3010"/>
                    <a:pt x="3970" y="3428"/>
                  </a:cubicBezTo>
                  <a:cubicBezTo>
                    <a:pt x="4420" y="4080"/>
                    <a:pt x="4653" y="4778"/>
                    <a:pt x="4684" y="5600"/>
                  </a:cubicBezTo>
                  <a:cubicBezTo>
                    <a:pt x="4699" y="5770"/>
                    <a:pt x="4699" y="5925"/>
                    <a:pt x="4715" y="6096"/>
                  </a:cubicBezTo>
                  <a:cubicBezTo>
                    <a:pt x="4715" y="6111"/>
                    <a:pt x="4715" y="6142"/>
                    <a:pt x="4715" y="6158"/>
                  </a:cubicBezTo>
                  <a:cubicBezTo>
                    <a:pt x="4746" y="5600"/>
                    <a:pt x="4746" y="5134"/>
                    <a:pt x="4699" y="4716"/>
                  </a:cubicBezTo>
                  <a:cubicBezTo>
                    <a:pt x="4622" y="3940"/>
                    <a:pt x="4405" y="3366"/>
                    <a:pt x="4063" y="2948"/>
                  </a:cubicBezTo>
                  <a:cubicBezTo>
                    <a:pt x="3955" y="2792"/>
                    <a:pt x="3846" y="2622"/>
                    <a:pt x="3738" y="2467"/>
                  </a:cubicBezTo>
                  <a:cubicBezTo>
                    <a:pt x="3691" y="2389"/>
                    <a:pt x="3645" y="2312"/>
                    <a:pt x="3598" y="2234"/>
                  </a:cubicBezTo>
                  <a:cubicBezTo>
                    <a:pt x="3567" y="2188"/>
                    <a:pt x="3536" y="2141"/>
                    <a:pt x="3505" y="2079"/>
                  </a:cubicBezTo>
                  <a:cubicBezTo>
                    <a:pt x="3443" y="1986"/>
                    <a:pt x="3366" y="1877"/>
                    <a:pt x="3288" y="1784"/>
                  </a:cubicBezTo>
                  <a:cubicBezTo>
                    <a:pt x="2869" y="1257"/>
                    <a:pt x="2373" y="869"/>
                    <a:pt x="1753" y="590"/>
                  </a:cubicBezTo>
                  <a:cubicBezTo>
                    <a:pt x="1411" y="420"/>
                    <a:pt x="1055" y="296"/>
                    <a:pt x="698" y="187"/>
                  </a:cubicBezTo>
                  <a:lnTo>
                    <a:pt x="527" y="125"/>
                  </a:lnTo>
                  <a:cubicBezTo>
                    <a:pt x="403" y="78"/>
                    <a:pt x="279" y="63"/>
                    <a:pt x="155" y="32"/>
                  </a:cubicBezTo>
                  <a:cubicBezTo>
                    <a:pt x="93" y="32"/>
                    <a:pt x="47" y="16"/>
                    <a:pt x="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7" name="Google Shape;857;p8"/>
            <p:cNvSpPr/>
            <p:nvPr/>
          </p:nvSpPr>
          <p:spPr>
            <a:xfrm>
              <a:off x="3967600" y="1395000"/>
              <a:ext cx="157050" cy="182250"/>
            </a:xfrm>
            <a:custGeom>
              <a:avLst/>
              <a:gdLst/>
              <a:ahLst/>
              <a:cxnLst/>
              <a:rect l="l" t="t" r="r" b="b"/>
              <a:pathLst>
                <a:path w="6282" h="7290" extrusionOk="0">
                  <a:moveTo>
                    <a:pt x="1427" y="311"/>
                  </a:moveTo>
                  <a:cubicBezTo>
                    <a:pt x="1474" y="326"/>
                    <a:pt x="1520" y="326"/>
                    <a:pt x="1582" y="342"/>
                  </a:cubicBezTo>
                  <a:cubicBezTo>
                    <a:pt x="1706" y="373"/>
                    <a:pt x="1830" y="388"/>
                    <a:pt x="1954" y="435"/>
                  </a:cubicBezTo>
                  <a:lnTo>
                    <a:pt x="2125" y="497"/>
                  </a:lnTo>
                  <a:cubicBezTo>
                    <a:pt x="2482" y="606"/>
                    <a:pt x="2838" y="730"/>
                    <a:pt x="3180" y="900"/>
                  </a:cubicBezTo>
                  <a:cubicBezTo>
                    <a:pt x="3800" y="1179"/>
                    <a:pt x="4296" y="1567"/>
                    <a:pt x="4715" y="2094"/>
                  </a:cubicBezTo>
                  <a:cubicBezTo>
                    <a:pt x="4793" y="2187"/>
                    <a:pt x="4870" y="2296"/>
                    <a:pt x="4932" y="2389"/>
                  </a:cubicBezTo>
                  <a:cubicBezTo>
                    <a:pt x="4963" y="2451"/>
                    <a:pt x="4994" y="2498"/>
                    <a:pt x="5025" y="2544"/>
                  </a:cubicBezTo>
                  <a:cubicBezTo>
                    <a:pt x="5072" y="2622"/>
                    <a:pt x="5118" y="2699"/>
                    <a:pt x="5165" y="2777"/>
                  </a:cubicBezTo>
                  <a:cubicBezTo>
                    <a:pt x="5273" y="2932"/>
                    <a:pt x="5382" y="3102"/>
                    <a:pt x="5490" y="3258"/>
                  </a:cubicBezTo>
                  <a:cubicBezTo>
                    <a:pt x="5832" y="3676"/>
                    <a:pt x="6049" y="4250"/>
                    <a:pt x="6126" y="5026"/>
                  </a:cubicBezTo>
                  <a:cubicBezTo>
                    <a:pt x="6173" y="5444"/>
                    <a:pt x="6173" y="5910"/>
                    <a:pt x="6142" y="6468"/>
                  </a:cubicBezTo>
                  <a:cubicBezTo>
                    <a:pt x="6142" y="6452"/>
                    <a:pt x="6142" y="6421"/>
                    <a:pt x="6142" y="6406"/>
                  </a:cubicBezTo>
                  <a:cubicBezTo>
                    <a:pt x="6126" y="6235"/>
                    <a:pt x="6126" y="6080"/>
                    <a:pt x="6111" y="5910"/>
                  </a:cubicBezTo>
                  <a:cubicBezTo>
                    <a:pt x="6080" y="5088"/>
                    <a:pt x="5847" y="4390"/>
                    <a:pt x="5397" y="3738"/>
                  </a:cubicBezTo>
                  <a:cubicBezTo>
                    <a:pt x="5103" y="3320"/>
                    <a:pt x="4793" y="2932"/>
                    <a:pt x="4513" y="2560"/>
                  </a:cubicBezTo>
                  <a:cubicBezTo>
                    <a:pt x="4219" y="2203"/>
                    <a:pt x="3878" y="1970"/>
                    <a:pt x="3552" y="1769"/>
                  </a:cubicBezTo>
                  <a:cubicBezTo>
                    <a:pt x="3397" y="1676"/>
                    <a:pt x="3242" y="1583"/>
                    <a:pt x="3087" y="1490"/>
                  </a:cubicBezTo>
                  <a:cubicBezTo>
                    <a:pt x="2807" y="1334"/>
                    <a:pt x="2528" y="1164"/>
                    <a:pt x="2249" y="978"/>
                  </a:cubicBezTo>
                  <a:cubicBezTo>
                    <a:pt x="2063" y="854"/>
                    <a:pt x="1877" y="699"/>
                    <a:pt x="1691" y="544"/>
                  </a:cubicBezTo>
                  <a:cubicBezTo>
                    <a:pt x="1613" y="482"/>
                    <a:pt x="1536" y="419"/>
                    <a:pt x="1458" y="342"/>
                  </a:cubicBezTo>
                  <a:cubicBezTo>
                    <a:pt x="1443" y="342"/>
                    <a:pt x="1443" y="326"/>
                    <a:pt x="1427" y="326"/>
                  </a:cubicBezTo>
                  <a:cubicBezTo>
                    <a:pt x="1427" y="311"/>
                    <a:pt x="1427" y="311"/>
                    <a:pt x="1427" y="311"/>
                  </a:cubicBezTo>
                  <a:close/>
                  <a:moveTo>
                    <a:pt x="315" y="197"/>
                  </a:moveTo>
                  <a:cubicBezTo>
                    <a:pt x="379" y="197"/>
                    <a:pt x="435" y="214"/>
                    <a:pt x="481" y="249"/>
                  </a:cubicBezTo>
                  <a:cubicBezTo>
                    <a:pt x="636" y="373"/>
                    <a:pt x="822" y="497"/>
                    <a:pt x="993" y="606"/>
                  </a:cubicBezTo>
                  <a:cubicBezTo>
                    <a:pt x="1226" y="761"/>
                    <a:pt x="1412" y="1009"/>
                    <a:pt x="1613" y="1241"/>
                  </a:cubicBezTo>
                  <a:cubicBezTo>
                    <a:pt x="1644" y="1288"/>
                    <a:pt x="1675" y="1334"/>
                    <a:pt x="1706" y="1366"/>
                  </a:cubicBezTo>
                  <a:cubicBezTo>
                    <a:pt x="1830" y="1536"/>
                    <a:pt x="1939" y="1660"/>
                    <a:pt x="2048" y="1769"/>
                  </a:cubicBezTo>
                  <a:cubicBezTo>
                    <a:pt x="2063" y="1784"/>
                    <a:pt x="2079" y="1784"/>
                    <a:pt x="2079" y="1784"/>
                  </a:cubicBezTo>
                  <a:cubicBezTo>
                    <a:pt x="2094" y="1769"/>
                    <a:pt x="2094" y="1753"/>
                    <a:pt x="2094" y="1738"/>
                  </a:cubicBezTo>
                  <a:cubicBezTo>
                    <a:pt x="1649" y="1094"/>
                    <a:pt x="1266" y="556"/>
                    <a:pt x="762" y="259"/>
                  </a:cubicBezTo>
                  <a:lnTo>
                    <a:pt x="762" y="259"/>
                  </a:lnTo>
                  <a:cubicBezTo>
                    <a:pt x="778" y="264"/>
                    <a:pt x="796" y="264"/>
                    <a:pt x="807" y="264"/>
                  </a:cubicBezTo>
                  <a:cubicBezTo>
                    <a:pt x="977" y="264"/>
                    <a:pt x="1148" y="264"/>
                    <a:pt x="1288" y="404"/>
                  </a:cubicBezTo>
                  <a:cubicBezTo>
                    <a:pt x="1660" y="730"/>
                    <a:pt x="2079" y="1117"/>
                    <a:pt x="2544" y="1366"/>
                  </a:cubicBezTo>
                  <a:cubicBezTo>
                    <a:pt x="2637" y="1428"/>
                    <a:pt x="2730" y="1474"/>
                    <a:pt x="2823" y="1521"/>
                  </a:cubicBezTo>
                  <a:cubicBezTo>
                    <a:pt x="3087" y="1676"/>
                    <a:pt x="3366" y="1831"/>
                    <a:pt x="3645" y="1986"/>
                  </a:cubicBezTo>
                  <a:cubicBezTo>
                    <a:pt x="4002" y="2203"/>
                    <a:pt x="4327" y="2498"/>
                    <a:pt x="4591" y="2839"/>
                  </a:cubicBezTo>
                  <a:cubicBezTo>
                    <a:pt x="4668" y="2963"/>
                    <a:pt x="4746" y="3071"/>
                    <a:pt x="4839" y="3180"/>
                  </a:cubicBezTo>
                  <a:cubicBezTo>
                    <a:pt x="5010" y="3397"/>
                    <a:pt x="5180" y="3630"/>
                    <a:pt x="5351" y="3862"/>
                  </a:cubicBezTo>
                  <a:cubicBezTo>
                    <a:pt x="5770" y="4467"/>
                    <a:pt x="5987" y="5165"/>
                    <a:pt x="6018" y="5987"/>
                  </a:cubicBezTo>
                  <a:cubicBezTo>
                    <a:pt x="6018" y="6204"/>
                    <a:pt x="6033" y="6421"/>
                    <a:pt x="6049" y="6623"/>
                  </a:cubicBezTo>
                  <a:cubicBezTo>
                    <a:pt x="6064" y="6701"/>
                    <a:pt x="6064" y="6778"/>
                    <a:pt x="6080" y="6856"/>
                  </a:cubicBezTo>
                  <a:cubicBezTo>
                    <a:pt x="6080" y="6918"/>
                    <a:pt x="6080" y="6980"/>
                    <a:pt x="6095" y="7042"/>
                  </a:cubicBezTo>
                  <a:lnTo>
                    <a:pt x="6095" y="7073"/>
                  </a:lnTo>
                  <a:cubicBezTo>
                    <a:pt x="5785" y="6561"/>
                    <a:pt x="5397" y="6142"/>
                    <a:pt x="4855" y="5770"/>
                  </a:cubicBezTo>
                  <a:cubicBezTo>
                    <a:pt x="4436" y="5475"/>
                    <a:pt x="3986" y="5119"/>
                    <a:pt x="3583" y="4607"/>
                  </a:cubicBezTo>
                  <a:cubicBezTo>
                    <a:pt x="3242" y="4173"/>
                    <a:pt x="2947" y="3645"/>
                    <a:pt x="2668" y="3118"/>
                  </a:cubicBezTo>
                  <a:lnTo>
                    <a:pt x="2652" y="3071"/>
                  </a:lnTo>
                  <a:cubicBezTo>
                    <a:pt x="2342" y="2529"/>
                    <a:pt x="1939" y="1831"/>
                    <a:pt x="1458" y="1241"/>
                  </a:cubicBezTo>
                  <a:cubicBezTo>
                    <a:pt x="1195" y="916"/>
                    <a:pt x="884" y="699"/>
                    <a:pt x="590" y="482"/>
                  </a:cubicBezTo>
                  <a:cubicBezTo>
                    <a:pt x="481" y="404"/>
                    <a:pt x="357" y="311"/>
                    <a:pt x="248" y="202"/>
                  </a:cubicBezTo>
                  <a:cubicBezTo>
                    <a:pt x="272" y="198"/>
                    <a:pt x="294" y="197"/>
                    <a:pt x="315" y="197"/>
                  </a:cubicBezTo>
                  <a:close/>
                  <a:moveTo>
                    <a:pt x="93" y="1"/>
                  </a:moveTo>
                  <a:cubicBezTo>
                    <a:pt x="93" y="1"/>
                    <a:pt x="93" y="16"/>
                    <a:pt x="78" y="16"/>
                  </a:cubicBezTo>
                  <a:lnTo>
                    <a:pt x="62" y="16"/>
                  </a:lnTo>
                  <a:cubicBezTo>
                    <a:pt x="0" y="63"/>
                    <a:pt x="0" y="140"/>
                    <a:pt x="62" y="249"/>
                  </a:cubicBezTo>
                  <a:cubicBezTo>
                    <a:pt x="202" y="419"/>
                    <a:pt x="357" y="544"/>
                    <a:pt x="497" y="652"/>
                  </a:cubicBezTo>
                  <a:cubicBezTo>
                    <a:pt x="791" y="854"/>
                    <a:pt x="1101" y="1071"/>
                    <a:pt x="1350" y="1397"/>
                  </a:cubicBezTo>
                  <a:cubicBezTo>
                    <a:pt x="1722" y="1846"/>
                    <a:pt x="2079" y="2389"/>
                    <a:pt x="2513" y="3180"/>
                  </a:cubicBezTo>
                  <a:lnTo>
                    <a:pt x="2559" y="3258"/>
                  </a:lnTo>
                  <a:cubicBezTo>
                    <a:pt x="2823" y="3754"/>
                    <a:pt x="3102" y="4266"/>
                    <a:pt x="3428" y="4684"/>
                  </a:cubicBezTo>
                  <a:cubicBezTo>
                    <a:pt x="3862" y="5258"/>
                    <a:pt x="4358" y="5646"/>
                    <a:pt x="4793" y="5956"/>
                  </a:cubicBezTo>
                  <a:cubicBezTo>
                    <a:pt x="5320" y="6313"/>
                    <a:pt x="5708" y="6716"/>
                    <a:pt x="6002" y="7197"/>
                  </a:cubicBezTo>
                  <a:cubicBezTo>
                    <a:pt x="6018" y="7228"/>
                    <a:pt x="6033" y="7243"/>
                    <a:pt x="6049" y="7259"/>
                  </a:cubicBezTo>
                  <a:cubicBezTo>
                    <a:pt x="6064" y="7274"/>
                    <a:pt x="6095" y="7290"/>
                    <a:pt x="6111" y="7290"/>
                  </a:cubicBezTo>
                  <a:lnTo>
                    <a:pt x="6126" y="7290"/>
                  </a:lnTo>
                  <a:cubicBezTo>
                    <a:pt x="6157" y="7274"/>
                    <a:pt x="6188" y="7228"/>
                    <a:pt x="6204" y="7166"/>
                  </a:cubicBezTo>
                  <a:cubicBezTo>
                    <a:pt x="6219" y="7073"/>
                    <a:pt x="6235" y="6995"/>
                    <a:pt x="6235" y="6933"/>
                  </a:cubicBezTo>
                  <a:cubicBezTo>
                    <a:pt x="6235" y="6794"/>
                    <a:pt x="6250" y="6654"/>
                    <a:pt x="6250" y="6530"/>
                  </a:cubicBezTo>
                  <a:cubicBezTo>
                    <a:pt x="6266" y="6173"/>
                    <a:pt x="6281" y="5801"/>
                    <a:pt x="6266" y="5444"/>
                  </a:cubicBezTo>
                  <a:cubicBezTo>
                    <a:pt x="6235" y="4390"/>
                    <a:pt x="5987" y="3599"/>
                    <a:pt x="5537" y="3087"/>
                  </a:cubicBezTo>
                  <a:cubicBezTo>
                    <a:pt x="5413" y="2947"/>
                    <a:pt x="5304" y="2792"/>
                    <a:pt x="5211" y="2606"/>
                  </a:cubicBezTo>
                  <a:cubicBezTo>
                    <a:pt x="4917" y="2063"/>
                    <a:pt x="4544" y="1614"/>
                    <a:pt x="4048" y="1241"/>
                  </a:cubicBezTo>
                  <a:cubicBezTo>
                    <a:pt x="3614" y="916"/>
                    <a:pt x="3164" y="652"/>
                    <a:pt x="2683" y="482"/>
                  </a:cubicBezTo>
                  <a:cubicBezTo>
                    <a:pt x="2683" y="482"/>
                    <a:pt x="2373" y="295"/>
                    <a:pt x="1970" y="233"/>
                  </a:cubicBezTo>
                  <a:lnTo>
                    <a:pt x="1799" y="202"/>
                  </a:lnTo>
                  <a:cubicBezTo>
                    <a:pt x="1241" y="125"/>
                    <a:pt x="745" y="63"/>
                    <a:pt x="28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8" name="Google Shape;858;p8"/>
            <p:cNvSpPr/>
            <p:nvPr/>
          </p:nvSpPr>
          <p:spPr>
            <a:xfrm>
              <a:off x="4029250" y="1454325"/>
              <a:ext cx="31025" cy="50425"/>
            </a:xfrm>
            <a:custGeom>
              <a:avLst/>
              <a:gdLst/>
              <a:ahLst/>
              <a:cxnLst/>
              <a:rect l="l" t="t" r="r" b="b"/>
              <a:pathLst>
                <a:path w="1241" h="2017" extrusionOk="0">
                  <a:moveTo>
                    <a:pt x="47" y="1"/>
                  </a:moveTo>
                  <a:cubicBezTo>
                    <a:pt x="47" y="1"/>
                    <a:pt x="31" y="1"/>
                    <a:pt x="31" y="16"/>
                  </a:cubicBezTo>
                  <a:lnTo>
                    <a:pt x="0" y="63"/>
                  </a:lnTo>
                  <a:cubicBezTo>
                    <a:pt x="0" y="63"/>
                    <a:pt x="0" y="78"/>
                    <a:pt x="0" y="78"/>
                  </a:cubicBezTo>
                  <a:cubicBezTo>
                    <a:pt x="62" y="202"/>
                    <a:pt x="124" y="326"/>
                    <a:pt x="186" y="450"/>
                  </a:cubicBezTo>
                  <a:cubicBezTo>
                    <a:pt x="466" y="1024"/>
                    <a:pt x="760" y="1613"/>
                    <a:pt x="1179" y="2017"/>
                  </a:cubicBezTo>
                  <a:lnTo>
                    <a:pt x="1194" y="2017"/>
                  </a:lnTo>
                  <a:cubicBezTo>
                    <a:pt x="1194" y="2017"/>
                    <a:pt x="1210" y="2017"/>
                    <a:pt x="1210" y="2001"/>
                  </a:cubicBezTo>
                  <a:lnTo>
                    <a:pt x="1225" y="1986"/>
                  </a:lnTo>
                  <a:cubicBezTo>
                    <a:pt x="1241" y="1970"/>
                    <a:pt x="1241" y="1970"/>
                    <a:pt x="1225" y="1955"/>
                  </a:cubicBezTo>
                  <a:lnTo>
                    <a:pt x="1210" y="1908"/>
                  </a:lnTo>
                  <a:cubicBezTo>
                    <a:pt x="1179" y="1877"/>
                    <a:pt x="1163" y="1846"/>
                    <a:pt x="1148" y="1815"/>
                  </a:cubicBezTo>
                  <a:cubicBezTo>
                    <a:pt x="1086" y="1738"/>
                    <a:pt x="1024" y="1645"/>
                    <a:pt x="962" y="1551"/>
                  </a:cubicBezTo>
                  <a:cubicBezTo>
                    <a:pt x="838" y="1365"/>
                    <a:pt x="698" y="1148"/>
                    <a:pt x="574" y="947"/>
                  </a:cubicBezTo>
                  <a:cubicBezTo>
                    <a:pt x="481" y="776"/>
                    <a:pt x="388" y="590"/>
                    <a:pt x="295" y="419"/>
                  </a:cubicBezTo>
                  <a:cubicBezTo>
                    <a:pt x="248" y="326"/>
                    <a:pt x="202" y="233"/>
                    <a:pt x="155" y="140"/>
                  </a:cubicBezTo>
                  <a:cubicBezTo>
                    <a:pt x="140" y="109"/>
                    <a:pt x="124" y="78"/>
                    <a:pt x="109" y="47"/>
                  </a:cubicBezTo>
                  <a:cubicBezTo>
                    <a:pt x="93" y="32"/>
                    <a:pt x="78" y="16"/>
                    <a:pt x="78" y="16"/>
                  </a:cubicBezTo>
                  <a:cubicBezTo>
                    <a:pt x="78" y="1"/>
                    <a:pt x="62" y="1"/>
                    <a:pt x="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59" name="Google Shape;859;p8"/>
            <p:cNvSpPr/>
            <p:nvPr/>
          </p:nvSpPr>
          <p:spPr>
            <a:xfrm>
              <a:off x="3220450" y="1144375"/>
              <a:ext cx="1132950" cy="357925"/>
            </a:xfrm>
            <a:custGeom>
              <a:avLst/>
              <a:gdLst/>
              <a:ahLst/>
              <a:cxnLst/>
              <a:rect l="l" t="t" r="r" b="b"/>
              <a:pathLst>
                <a:path w="45318" h="14317" extrusionOk="0">
                  <a:moveTo>
                    <a:pt x="40138" y="5373"/>
                  </a:moveTo>
                  <a:cubicBezTo>
                    <a:pt x="40076" y="5466"/>
                    <a:pt x="40014" y="5528"/>
                    <a:pt x="39936" y="5544"/>
                  </a:cubicBezTo>
                  <a:cubicBezTo>
                    <a:pt x="39347" y="5714"/>
                    <a:pt x="38757" y="5916"/>
                    <a:pt x="38168" y="5993"/>
                  </a:cubicBezTo>
                  <a:cubicBezTo>
                    <a:pt x="37160" y="6133"/>
                    <a:pt x="36136" y="6164"/>
                    <a:pt x="35128" y="6273"/>
                  </a:cubicBezTo>
                  <a:cubicBezTo>
                    <a:pt x="34384" y="6350"/>
                    <a:pt x="33608" y="6350"/>
                    <a:pt x="32942" y="6769"/>
                  </a:cubicBezTo>
                  <a:cubicBezTo>
                    <a:pt x="32646" y="6955"/>
                    <a:pt x="32328" y="7056"/>
                    <a:pt x="31992" y="7056"/>
                  </a:cubicBezTo>
                  <a:cubicBezTo>
                    <a:pt x="31851" y="7056"/>
                    <a:pt x="31708" y="7038"/>
                    <a:pt x="31561" y="7002"/>
                  </a:cubicBezTo>
                  <a:cubicBezTo>
                    <a:pt x="31293" y="6936"/>
                    <a:pt x="31027" y="6909"/>
                    <a:pt x="30762" y="6909"/>
                  </a:cubicBezTo>
                  <a:cubicBezTo>
                    <a:pt x="30337" y="6909"/>
                    <a:pt x="29913" y="6978"/>
                    <a:pt x="29483" y="7064"/>
                  </a:cubicBezTo>
                  <a:cubicBezTo>
                    <a:pt x="29328" y="7095"/>
                    <a:pt x="29173" y="7095"/>
                    <a:pt x="29018" y="7110"/>
                  </a:cubicBezTo>
                  <a:lnTo>
                    <a:pt x="28987" y="7017"/>
                  </a:lnTo>
                  <a:cubicBezTo>
                    <a:pt x="29018" y="7002"/>
                    <a:pt x="29049" y="6955"/>
                    <a:pt x="29095" y="6955"/>
                  </a:cubicBezTo>
                  <a:cubicBezTo>
                    <a:pt x="29641" y="6844"/>
                    <a:pt x="30186" y="6716"/>
                    <a:pt x="30743" y="6716"/>
                  </a:cubicBezTo>
                  <a:cubicBezTo>
                    <a:pt x="30962" y="6716"/>
                    <a:pt x="31183" y="6736"/>
                    <a:pt x="31406" y="6784"/>
                  </a:cubicBezTo>
                  <a:cubicBezTo>
                    <a:pt x="31569" y="6820"/>
                    <a:pt x="31731" y="6839"/>
                    <a:pt x="31890" y="6839"/>
                  </a:cubicBezTo>
                  <a:cubicBezTo>
                    <a:pt x="32215" y="6839"/>
                    <a:pt x="32531" y="6760"/>
                    <a:pt x="32833" y="6583"/>
                  </a:cubicBezTo>
                  <a:cubicBezTo>
                    <a:pt x="33097" y="6428"/>
                    <a:pt x="33407" y="6288"/>
                    <a:pt x="33702" y="6257"/>
                  </a:cubicBezTo>
                  <a:cubicBezTo>
                    <a:pt x="34911" y="6118"/>
                    <a:pt x="36136" y="6009"/>
                    <a:pt x="37377" y="5931"/>
                  </a:cubicBezTo>
                  <a:cubicBezTo>
                    <a:pt x="38277" y="5885"/>
                    <a:pt x="39161" y="5761"/>
                    <a:pt x="39998" y="5389"/>
                  </a:cubicBezTo>
                  <a:cubicBezTo>
                    <a:pt x="40045" y="5373"/>
                    <a:pt x="40091" y="5373"/>
                    <a:pt x="40138" y="5373"/>
                  </a:cubicBezTo>
                  <a:close/>
                  <a:moveTo>
                    <a:pt x="28083" y="7041"/>
                  </a:moveTo>
                  <a:cubicBezTo>
                    <a:pt x="28151" y="7041"/>
                    <a:pt x="28217" y="7048"/>
                    <a:pt x="28289" y="7048"/>
                  </a:cubicBezTo>
                  <a:cubicBezTo>
                    <a:pt x="28289" y="7079"/>
                    <a:pt x="28304" y="7110"/>
                    <a:pt x="28304" y="7126"/>
                  </a:cubicBezTo>
                  <a:cubicBezTo>
                    <a:pt x="28242" y="7157"/>
                    <a:pt x="28180" y="7188"/>
                    <a:pt x="28134" y="7203"/>
                  </a:cubicBezTo>
                  <a:cubicBezTo>
                    <a:pt x="27219" y="7312"/>
                    <a:pt x="26319" y="7467"/>
                    <a:pt x="25420" y="7513"/>
                  </a:cubicBezTo>
                  <a:cubicBezTo>
                    <a:pt x="24720" y="7550"/>
                    <a:pt x="24021" y="7565"/>
                    <a:pt x="23321" y="7565"/>
                  </a:cubicBezTo>
                  <a:cubicBezTo>
                    <a:pt x="22827" y="7565"/>
                    <a:pt x="22332" y="7557"/>
                    <a:pt x="21837" y="7544"/>
                  </a:cubicBezTo>
                  <a:cubicBezTo>
                    <a:pt x="21786" y="7543"/>
                    <a:pt x="21736" y="7543"/>
                    <a:pt x="21685" y="7543"/>
                  </a:cubicBezTo>
                  <a:cubicBezTo>
                    <a:pt x="20119" y="7543"/>
                    <a:pt x="18726" y="8009"/>
                    <a:pt x="17479" y="8940"/>
                  </a:cubicBezTo>
                  <a:cubicBezTo>
                    <a:pt x="16967" y="9328"/>
                    <a:pt x="16487" y="9762"/>
                    <a:pt x="15990" y="10165"/>
                  </a:cubicBezTo>
                  <a:cubicBezTo>
                    <a:pt x="15928" y="10212"/>
                    <a:pt x="15851" y="10258"/>
                    <a:pt x="15789" y="10305"/>
                  </a:cubicBezTo>
                  <a:cubicBezTo>
                    <a:pt x="15758" y="10274"/>
                    <a:pt x="15727" y="10243"/>
                    <a:pt x="15711" y="10212"/>
                  </a:cubicBezTo>
                  <a:cubicBezTo>
                    <a:pt x="15820" y="10088"/>
                    <a:pt x="15913" y="9933"/>
                    <a:pt x="16037" y="9840"/>
                  </a:cubicBezTo>
                  <a:cubicBezTo>
                    <a:pt x="16487" y="9560"/>
                    <a:pt x="16890" y="9219"/>
                    <a:pt x="17278" y="8863"/>
                  </a:cubicBezTo>
                  <a:cubicBezTo>
                    <a:pt x="17914" y="8289"/>
                    <a:pt x="18720" y="7932"/>
                    <a:pt x="19526" y="7653"/>
                  </a:cubicBezTo>
                  <a:cubicBezTo>
                    <a:pt x="20244" y="7409"/>
                    <a:pt x="20983" y="7388"/>
                    <a:pt x="21716" y="7388"/>
                  </a:cubicBezTo>
                  <a:cubicBezTo>
                    <a:pt x="21871" y="7388"/>
                    <a:pt x="22025" y="7389"/>
                    <a:pt x="22178" y="7389"/>
                  </a:cubicBezTo>
                  <a:cubicBezTo>
                    <a:pt x="22332" y="7387"/>
                    <a:pt x="22486" y="7386"/>
                    <a:pt x="22639" y="7386"/>
                  </a:cubicBezTo>
                  <a:cubicBezTo>
                    <a:pt x="23123" y="7386"/>
                    <a:pt x="23604" y="7395"/>
                    <a:pt x="24084" y="7395"/>
                  </a:cubicBezTo>
                  <a:cubicBezTo>
                    <a:pt x="24431" y="7395"/>
                    <a:pt x="24778" y="7390"/>
                    <a:pt x="25125" y="7374"/>
                  </a:cubicBezTo>
                  <a:cubicBezTo>
                    <a:pt x="26087" y="7312"/>
                    <a:pt x="27033" y="7157"/>
                    <a:pt x="27979" y="7048"/>
                  </a:cubicBezTo>
                  <a:cubicBezTo>
                    <a:pt x="28015" y="7043"/>
                    <a:pt x="28049" y="7041"/>
                    <a:pt x="28083" y="7041"/>
                  </a:cubicBezTo>
                  <a:close/>
                  <a:moveTo>
                    <a:pt x="8221" y="9824"/>
                  </a:moveTo>
                  <a:cubicBezTo>
                    <a:pt x="8345" y="9917"/>
                    <a:pt x="8500" y="9979"/>
                    <a:pt x="8593" y="10103"/>
                  </a:cubicBezTo>
                  <a:cubicBezTo>
                    <a:pt x="9275" y="10879"/>
                    <a:pt x="10144" y="11391"/>
                    <a:pt x="11059" y="11856"/>
                  </a:cubicBezTo>
                  <a:cubicBezTo>
                    <a:pt x="11370" y="12016"/>
                    <a:pt x="11682" y="12118"/>
                    <a:pt x="11989" y="12118"/>
                  </a:cubicBezTo>
                  <a:cubicBezTo>
                    <a:pt x="12278" y="12118"/>
                    <a:pt x="12564" y="12027"/>
                    <a:pt x="12842" y="11809"/>
                  </a:cubicBezTo>
                  <a:cubicBezTo>
                    <a:pt x="12935" y="11732"/>
                    <a:pt x="13044" y="11701"/>
                    <a:pt x="13137" y="11654"/>
                  </a:cubicBezTo>
                  <a:lnTo>
                    <a:pt x="13137" y="11654"/>
                  </a:lnTo>
                  <a:cubicBezTo>
                    <a:pt x="13001" y="12002"/>
                    <a:pt x="12437" y="12291"/>
                    <a:pt x="12079" y="12291"/>
                  </a:cubicBezTo>
                  <a:cubicBezTo>
                    <a:pt x="12069" y="12291"/>
                    <a:pt x="12060" y="12290"/>
                    <a:pt x="12051" y="12290"/>
                  </a:cubicBezTo>
                  <a:cubicBezTo>
                    <a:pt x="11152" y="12243"/>
                    <a:pt x="10407" y="11778"/>
                    <a:pt x="9709" y="11313"/>
                  </a:cubicBezTo>
                  <a:cubicBezTo>
                    <a:pt x="9151" y="10941"/>
                    <a:pt x="8701" y="10413"/>
                    <a:pt x="8205" y="9964"/>
                  </a:cubicBezTo>
                  <a:cubicBezTo>
                    <a:pt x="8190" y="9948"/>
                    <a:pt x="8190" y="9902"/>
                    <a:pt x="8174" y="9871"/>
                  </a:cubicBezTo>
                  <a:cubicBezTo>
                    <a:pt x="8190" y="9855"/>
                    <a:pt x="8205" y="9840"/>
                    <a:pt x="8221" y="9824"/>
                  </a:cubicBezTo>
                  <a:close/>
                  <a:moveTo>
                    <a:pt x="43120" y="0"/>
                  </a:moveTo>
                  <a:cubicBezTo>
                    <a:pt x="42921" y="0"/>
                    <a:pt x="42734" y="91"/>
                    <a:pt x="42573" y="271"/>
                  </a:cubicBezTo>
                  <a:cubicBezTo>
                    <a:pt x="42231" y="643"/>
                    <a:pt x="41844" y="1015"/>
                    <a:pt x="41627" y="1465"/>
                  </a:cubicBezTo>
                  <a:cubicBezTo>
                    <a:pt x="41471" y="1791"/>
                    <a:pt x="41549" y="2225"/>
                    <a:pt x="41549" y="2613"/>
                  </a:cubicBezTo>
                  <a:cubicBezTo>
                    <a:pt x="41533" y="2954"/>
                    <a:pt x="41564" y="3279"/>
                    <a:pt x="41580" y="3621"/>
                  </a:cubicBezTo>
                  <a:cubicBezTo>
                    <a:pt x="41611" y="3931"/>
                    <a:pt x="41642" y="4241"/>
                    <a:pt x="41673" y="4551"/>
                  </a:cubicBezTo>
                  <a:cubicBezTo>
                    <a:pt x="41673" y="4629"/>
                    <a:pt x="41642" y="4722"/>
                    <a:pt x="41627" y="4799"/>
                  </a:cubicBezTo>
                  <a:cubicBezTo>
                    <a:pt x="41564" y="4737"/>
                    <a:pt x="41456" y="4691"/>
                    <a:pt x="41440" y="4644"/>
                  </a:cubicBezTo>
                  <a:cubicBezTo>
                    <a:pt x="41378" y="4272"/>
                    <a:pt x="41332" y="3915"/>
                    <a:pt x="41301" y="3543"/>
                  </a:cubicBezTo>
                  <a:cubicBezTo>
                    <a:pt x="41285" y="3450"/>
                    <a:pt x="41301" y="3357"/>
                    <a:pt x="41301" y="3233"/>
                  </a:cubicBezTo>
                  <a:lnTo>
                    <a:pt x="41301" y="3233"/>
                  </a:lnTo>
                  <a:cubicBezTo>
                    <a:pt x="40556" y="3698"/>
                    <a:pt x="39750" y="3760"/>
                    <a:pt x="38943" y="3884"/>
                  </a:cubicBezTo>
                  <a:cubicBezTo>
                    <a:pt x="38199" y="3977"/>
                    <a:pt x="37455" y="4101"/>
                    <a:pt x="36695" y="4241"/>
                  </a:cubicBezTo>
                  <a:cubicBezTo>
                    <a:pt x="34539" y="4613"/>
                    <a:pt x="32430" y="5234"/>
                    <a:pt x="30228" y="5389"/>
                  </a:cubicBezTo>
                  <a:cubicBezTo>
                    <a:pt x="28584" y="5497"/>
                    <a:pt x="26955" y="5621"/>
                    <a:pt x="25327" y="5730"/>
                  </a:cubicBezTo>
                  <a:cubicBezTo>
                    <a:pt x="23760" y="5838"/>
                    <a:pt x="22209" y="5931"/>
                    <a:pt x="20643" y="6055"/>
                  </a:cubicBezTo>
                  <a:cubicBezTo>
                    <a:pt x="19557" y="6149"/>
                    <a:pt x="18549" y="6490"/>
                    <a:pt x="17603" y="7064"/>
                  </a:cubicBezTo>
                  <a:cubicBezTo>
                    <a:pt x="16828" y="7529"/>
                    <a:pt x="16146" y="8072"/>
                    <a:pt x="15541" y="8723"/>
                  </a:cubicBezTo>
                  <a:cubicBezTo>
                    <a:pt x="15448" y="8816"/>
                    <a:pt x="15339" y="8894"/>
                    <a:pt x="15293" y="9002"/>
                  </a:cubicBezTo>
                  <a:cubicBezTo>
                    <a:pt x="15044" y="9514"/>
                    <a:pt x="14595" y="9809"/>
                    <a:pt x="14176" y="10134"/>
                  </a:cubicBezTo>
                  <a:cubicBezTo>
                    <a:pt x="13928" y="10336"/>
                    <a:pt x="13680" y="10553"/>
                    <a:pt x="13478" y="10801"/>
                  </a:cubicBezTo>
                  <a:cubicBezTo>
                    <a:pt x="13121" y="11189"/>
                    <a:pt x="12687" y="11453"/>
                    <a:pt x="12222" y="11670"/>
                  </a:cubicBezTo>
                  <a:cubicBezTo>
                    <a:pt x="12073" y="11741"/>
                    <a:pt x="11933" y="11776"/>
                    <a:pt x="11798" y="11776"/>
                  </a:cubicBezTo>
                  <a:cubicBezTo>
                    <a:pt x="11582" y="11776"/>
                    <a:pt x="11377" y="11686"/>
                    <a:pt x="11167" y="11515"/>
                  </a:cubicBezTo>
                  <a:cubicBezTo>
                    <a:pt x="10392" y="10863"/>
                    <a:pt x="9585" y="10243"/>
                    <a:pt x="8810" y="9576"/>
                  </a:cubicBezTo>
                  <a:cubicBezTo>
                    <a:pt x="8497" y="9307"/>
                    <a:pt x="8165" y="9164"/>
                    <a:pt x="7830" y="9164"/>
                  </a:cubicBezTo>
                  <a:cubicBezTo>
                    <a:pt x="7567" y="9164"/>
                    <a:pt x="7301" y="9252"/>
                    <a:pt x="7042" y="9436"/>
                  </a:cubicBezTo>
                  <a:cubicBezTo>
                    <a:pt x="6453" y="9824"/>
                    <a:pt x="5817" y="10026"/>
                    <a:pt x="5165" y="10212"/>
                  </a:cubicBezTo>
                  <a:cubicBezTo>
                    <a:pt x="4824" y="10320"/>
                    <a:pt x="4576" y="10507"/>
                    <a:pt x="4390" y="10786"/>
                  </a:cubicBezTo>
                  <a:cubicBezTo>
                    <a:pt x="4080" y="11235"/>
                    <a:pt x="3754" y="11685"/>
                    <a:pt x="3475" y="12150"/>
                  </a:cubicBezTo>
                  <a:cubicBezTo>
                    <a:pt x="3351" y="12352"/>
                    <a:pt x="3273" y="12600"/>
                    <a:pt x="3242" y="12817"/>
                  </a:cubicBezTo>
                  <a:cubicBezTo>
                    <a:pt x="3187" y="13284"/>
                    <a:pt x="2837" y="13591"/>
                    <a:pt x="2449" y="13591"/>
                  </a:cubicBezTo>
                  <a:cubicBezTo>
                    <a:pt x="2295" y="13591"/>
                    <a:pt x="2136" y="13543"/>
                    <a:pt x="1986" y="13438"/>
                  </a:cubicBezTo>
                  <a:cubicBezTo>
                    <a:pt x="1722" y="13252"/>
                    <a:pt x="1505" y="13003"/>
                    <a:pt x="1273" y="12786"/>
                  </a:cubicBezTo>
                  <a:cubicBezTo>
                    <a:pt x="1068" y="12590"/>
                    <a:pt x="822" y="12486"/>
                    <a:pt x="567" y="12486"/>
                  </a:cubicBezTo>
                  <a:cubicBezTo>
                    <a:pt x="379" y="12486"/>
                    <a:pt x="186" y="12543"/>
                    <a:pt x="1" y="12662"/>
                  </a:cubicBezTo>
                  <a:cubicBezTo>
                    <a:pt x="78" y="12709"/>
                    <a:pt x="140" y="12771"/>
                    <a:pt x="218" y="12786"/>
                  </a:cubicBezTo>
                  <a:cubicBezTo>
                    <a:pt x="683" y="12957"/>
                    <a:pt x="1055" y="13236"/>
                    <a:pt x="1381" y="13577"/>
                  </a:cubicBezTo>
                  <a:cubicBezTo>
                    <a:pt x="1614" y="13810"/>
                    <a:pt x="1862" y="13980"/>
                    <a:pt x="2188" y="14058"/>
                  </a:cubicBezTo>
                  <a:cubicBezTo>
                    <a:pt x="2420" y="14105"/>
                    <a:pt x="2668" y="14198"/>
                    <a:pt x="2901" y="14275"/>
                  </a:cubicBezTo>
                  <a:cubicBezTo>
                    <a:pt x="2974" y="14303"/>
                    <a:pt x="3044" y="14317"/>
                    <a:pt x="3108" y="14317"/>
                  </a:cubicBezTo>
                  <a:cubicBezTo>
                    <a:pt x="3263" y="14317"/>
                    <a:pt x="3392" y="14237"/>
                    <a:pt x="3490" y="14074"/>
                  </a:cubicBezTo>
                  <a:cubicBezTo>
                    <a:pt x="3630" y="13841"/>
                    <a:pt x="3754" y="13593"/>
                    <a:pt x="3909" y="13360"/>
                  </a:cubicBezTo>
                  <a:cubicBezTo>
                    <a:pt x="4142" y="13003"/>
                    <a:pt x="4374" y="12647"/>
                    <a:pt x="4653" y="12321"/>
                  </a:cubicBezTo>
                  <a:cubicBezTo>
                    <a:pt x="5026" y="11887"/>
                    <a:pt x="5429" y="11499"/>
                    <a:pt x="5817" y="11080"/>
                  </a:cubicBezTo>
                  <a:cubicBezTo>
                    <a:pt x="6204" y="10677"/>
                    <a:pt x="6654" y="10336"/>
                    <a:pt x="7212" y="10196"/>
                  </a:cubicBezTo>
                  <a:cubicBezTo>
                    <a:pt x="7297" y="10173"/>
                    <a:pt x="7379" y="10161"/>
                    <a:pt x="7460" y="10161"/>
                  </a:cubicBezTo>
                  <a:cubicBezTo>
                    <a:pt x="7646" y="10161"/>
                    <a:pt x="7821" y="10226"/>
                    <a:pt x="7972" y="10367"/>
                  </a:cubicBezTo>
                  <a:cubicBezTo>
                    <a:pt x="8546" y="10879"/>
                    <a:pt x="9120" y="11391"/>
                    <a:pt x="9694" y="11902"/>
                  </a:cubicBezTo>
                  <a:cubicBezTo>
                    <a:pt x="9849" y="12026"/>
                    <a:pt x="10035" y="12166"/>
                    <a:pt x="10221" y="12228"/>
                  </a:cubicBezTo>
                  <a:cubicBezTo>
                    <a:pt x="10888" y="12445"/>
                    <a:pt x="11570" y="12631"/>
                    <a:pt x="12237" y="12817"/>
                  </a:cubicBezTo>
                  <a:cubicBezTo>
                    <a:pt x="12390" y="12863"/>
                    <a:pt x="12537" y="12884"/>
                    <a:pt x="12679" y="12884"/>
                  </a:cubicBezTo>
                  <a:cubicBezTo>
                    <a:pt x="13072" y="12884"/>
                    <a:pt x="13427" y="12722"/>
                    <a:pt x="13757" y="12461"/>
                  </a:cubicBezTo>
                  <a:cubicBezTo>
                    <a:pt x="14843" y="11608"/>
                    <a:pt x="15928" y="10739"/>
                    <a:pt x="17030" y="9917"/>
                  </a:cubicBezTo>
                  <a:cubicBezTo>
                    <a:pt x="17495" y="9576"/>
                    <a:pt x="18007" y="9312"/>
                    <a:pt x="18503" y="9018"/>
                  </a:cubicBezTo>
                  <a:cubicBezTo>
                    <a:pt x="18844" y="8816"/>
                    <a:pt x="19185" y="8583"/>
                    <a:pt x="19542" y="8428"/>
                  </a:cubicBezTo>
                  <a:cubicBezTo>
                    <a:pt x="19883" y="8273"/>
                    <a:pt x="20255" y="8134"/>
                    <a:pt x="20612" y="8118"/>
                  </a:cubicBezTo>
                  <a:cubicBezTo>
                    <a:pt x="20749" y="8113"/>
                    <a:pt x="20886" y="8111"/>
                    <a:pt x="21023" y="8111"/>
                  </a:cubicBezTo>
                  <a:cubicBezTo>
                    <a:pt x="21708" y="8111"/>
                    <a:pt x="22393" y="8165"/>
                    <a:pt x="23078" y="8165"/>
                  </a:cubicBezTo>
                  <a:cubicBezTo>
                    <a:pt x="23807" y="8149"/>
                    <a:pt x="24551" y="8134"/>
                    <a:pt x="25280" y="8041"/>
                  </a:cubicBezTo>
                  <a:cubicBezTo>
                    <a:pt x="26645" y="7870"/>
                    <a:pt x="28025" y="7622"/>
                    <a:pt x="29390" y="7451"/>
                  </a:cubicBezTo>
                  <a:cubicBezTo>
                    <a:pt x="29519" y="7435"/>
                    <a:pt x="29651" y="7427"/>
                    <a:pt x="29783" y="7427"/>
                  </a:cubicBezTo>
                  <a:cubicBezTo>
                    <a:pt x="30035" y="7427"/>
                    <a:pt x="30289" y="7458"/>
                    <a:pt x="30522" y="7529"/>
                  </a:cubicBezTo>
                  <a:cubicBezTo>
                    <a:pt x="30946" y="7654"/>
                    <a:pt x="31359" y="7724"/>
                    <a:pt x="31760" y="7724"/>
                  </a:cubicBezTo>
                  <a:cubicBezTo>
                    <a:pt x="32402" y="7724"/>
                    <a:pt x="33017" y="7545"/>
                    <a:pt x="33608" y="7126"/>
                  </a:cubicBezTo>
                  <a:cubicBezTo>
                    <a:pt x="33984" y="6857"/>
                    <a:pt x="34382" y="6728"/>
                    <a:pt x="34824" y="6728"/>
                  </a:cubicBezTo>
                  <a:cubicBezTo>
                    <a:pt x="34893" y="6728"/>
                    <a:pt x="34964" y="6732"/>
                    <a:pt x="35035" y="6738"/>
                  </a:cubicBezTo>
                  <a:cubicBezTo>
                    <a:pt x="35159" y="6753"/>
                    <a:pt x="35283" y="6738"/>
                    <a:pt x="35407" y="6769"/>
                  </a:cubicBezTo>
                  <a:cubicBezTo>
                    <a:pt x="35648" y="6803"/>
                    <a:pt x="35888" y="6817"/>
                    <a:pt x="36127" y="6817"/>
                  </a:cubicBezTo>
                  <a:cubicBezTo>
                    <a:pt x="36765" y="6817"/>
                    <a:pt x="37397" y="6715"/>
                    <a:pt x="38028" y="6614"/>
                  </a:cubicBezTo>
                  <a:cubicBezTo>
                    <a:pt x="39052" y="6459"/>
                    <a:pt x="40076" y="6397"/>
                    <a:pt x="41099" y="6319"/>
                  </a:cubicBezTo>
                  <a:cubicBezTo>
                    <a:pt x="41471" y="6288"/>
                    <a:pt x="41828" y="6226"/>
                    <a:pt x="42138" y="6009"/>
                  </a:cubicBezTo>
                  <a:cubicBezTo>
                    <a:pt x="42231" y="5947"/>
                    <a:pt x="42293" y="5869"/>
                    <a:pt x="42386" y="5792"/>
                  </a:cubicBezTo>
                  <a:cubicBezTo>
                    <a:pt x="42154" y="5590"/>
                    <a:pt x="41813" y="5513"/>
                    <a:pt x="41720" y="5109"/>
                  </a:cubicBezTo>
                  <a:lnTo>
                    <a:pt x="41720" y="5109"/>
                  </a:lnTo>
                  <a:cubicBezTo>
                    <a:pt x="41844" y="5187"/>
                    <a:pt x="41921" y="5218"/>
                    <a:pt x="41983" y="5280"/>
                  </a:cubicBezTo>
                  <a:cubicBezTo>
                    <a:pt x="42200" y="5513"/>
                    <a:pt x="42464" y="5621"/>
                    <a:pt x="42790" y="5621"/>
                  </a:cubicBezTo>
                  <a:cubicBezTo>
                    <a:pt x="42822" y="5618"/>
                    <a:pt x="42855" y="5617"/>
                    <a:pt x="42889" y="5617"/>
                  </a:cubicBezTo>
                  <a:cubicBezTo>
                    <a:pt x="43031" y="5617"/>
                    <a:pt x="43179" y="5640"/>
                    <a:pt x="43317" y="5652"/>
                  </a:cubicBezTo>
                  <a:cubicBezTo>
                    <a:pt x="43361" y="5652"/>
                    <a:pt x="43416" y="5662"/>
                    <a:pt x="43463" y="5662"/>
                  </a:cubicBezTo>
                  <a:cubicBezTo>
                    <a:pt x="43498" y="5662"/>
                    <a:pt x="43530" y="5657"/>
                    <a:pt x="43550" y="5637"/>
                  </a:cubicBezTo>
                  <a:cubicBezTo>
                    <a:pt x="43674" y="5544"/>
                    <a:pt x="43813" y="5435"/>
                    <a:pt x="43891" y="5296"/>
                  </a:cubicBezTo>
                  <a:cubicBezTo>
                    <a:pt x="43906" y="5265"/>
                    <a:pt x="43782" y="5109"/>
                    <a:pt x="43705" y="5032"/>
                  </a:cubicBezTo>
                  <a:cubicBezTo>
                    <a:pt x="43410" y="4784"/>
                    <a:pt x="43100" y="4551"/>
                    <a:pt x="42805" y="4318"/>
                  </a:cubicBezTo>
                  <a:cubicBezTo>
                    <a:pt x="42433" y="4039"/>
                    <a:pt x="42402" y="3667"/>
                    <a:pt x="42480" y="3264"/>
                  </a:cubicBezTo>
                  <a:cubicBezTo>
                    <a:pt x="42526" y="3031"/>
                    <a:pt x="42542" y="2783"/>
                    <a:pt x="42511" y="2566"/>
                  </a:cubicBezTo>
                  <a:cubicBezTo>
                    <a:pt x="42433" y="2085"/>
                    <a:pt x="42728" y="1434"/>
                    <a:pt x="43162" y="1248"/>
                  </a:cubicBezTo>
                  <a:cubicBezTo>
                    <a:pt x="43245" y="1214"/>
                    <a:pt x="43324" y="1199"/>
                    <a:pt x="43399" y="1199"/>
                  </a:cubicBezTo>
                  <a:cubicBezTo>
                    <a:pt x="43636" y="1199"/>
                    <a:pt x="43839" y="1343"/>
                    <a:pt x="44015" y="1496"/>
                  </a:cubicBezTo>
                  <a:cubicBezTo>
                    <a:pt x="44201" y="1651"/>
                    <a:pt x="44356" y="1884"/>
                    <a:pt x="44403" y="2116"/>
                  </a:cubicBezTo>
                  <a:cubicBezTo>
                    <a:pt x="44542" y="2799"/>
                    <a:pt x="44604" y="3481"/>
                    <a:pt x="44279" y="4117"/>
                  </a:cubicBezTo>
                  <a:cubicBezTo>
                    <a:pt x="44092" y="4489"/>
                    <a:pt x="44061" y="4877"/>
                    <a:pt x="44108" y="5358"/>
                  </a:cubicBezTo>
                  <a:cubicBezTo>
                    <a:pt x="44310" y="5202"/>
                    <a:pt x="44496" y="5094"/>
                    <a:pt x="44620" y="4939"/>
                  </a:cubicBezTo>
                  <a:cubicBezTo>
                    <a:pt x="45023" y="4396"/>
                    <a:pt x="45318" y="3791"/>
                    <a:pt x="45209" y="3093"/>
                  </a:cubicBezTo>
                  <a:cubicBezTo>
                    <a:pt x="45147" y="2628"/>
                    <a:pt x="45132" y="2147"/>
                    <a:pt x="45023" y="1697"/>
                  </a:cubicBezTo>
                  <a:cubicBezTo>
                    <a:pt x="44976" y="1434"/>
                    <a:pt x="44837" y="1155"/>
                    <a:pt x="44651" y="984"/>
                  </a:cubicBezTo>
                  <a:cubicBezTo>
                    <a:pt x="44325" y="658"/>
                    <a:pt x="43937" y="395"/>
                    <a:pt x="43565" y="147"/>
                  </a:cubicBezTo>
                  <a:cubicBezTo>
                    <a:pt x="43415" y="49"/>
                    <a:pt x="43264" y="0"/>
                    <a:pt x="43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0" name="Google Shape;860;p8"/>
            <p:cNvSpPr/>
            <p:nvPr/>
          </p:nvSpPr>
          <p:spPr>
            <a:xfrm>
              <a:off x="3707050" y="1290050"/>
              <a:ext cx="600225" cy="78050"/>
            </a:xfrm>
            <a:custGeom>
              <a:avLst/>
              <a:gdLst/>
              <a:ahLst/>
              <a:cxnLst/>
              <a:rect l="l" t="t" r="r" b="b"/>
              <a:pathLst>
                <a:path w="24009" h="3122" extrusionOk="0">
                  <a:moveTo>
                    <a:pt x="23422" y="1"/>
                  </a:moveTo>
                  <a:cubicBezTo>
                    <a:pt x="23262" y="1"/>
                    <a:pt x="23118" y="51"/>
                    <a:pt x="22984" y="197"/>
                  </a:cubicBezTo>
                  <a:cubicBezTo>
                    <a:pt x="22705" y="492"/>
                    <a:pt x="22341" y="633"/>
                    <a:pt x="21932" y="633"/>
                  </a:cubicBezTo>
                  <a:cubicBezTo>
                    <a:pt x="21911" y="633"/>
                    <a:pt x="21890" y="632"/>
                    <a:pt x="21868" y="632"/>
                  </a:cubicBezTo>
                  <a:cubicBezTo>
                    <a:pt x="21825" y="631"/>
                    <a:pt x="21782" y="631"/>
                    <a:pt x="21739" y="631"/>
                  </a:cubicBezTo>
                  <a:cubicBezTo>
                    <a:pt x="20341" y="631"/>
                    <a:pt x="18972" y="872"/>
                    <a:pt x="17603" y="1128"/>
                  </a:cubicBezTo>
                  <a:cubicBezTo>
                    <a:pt x="17432" y="1159"/>
                    <a:pt x="17254" y="1167"/>
                    <a:pt x="17074" y="1167"/>
                  </a:cubicBezTo>
                  <a:cubicBezTo>
                    <a:pt x="16893" y="1167"/>
                    <a:pt x="16711" y="1159"/>
                    <a:pt x="16533" y="1159"/>
                  </a:cubicBezTo>
                  <a:cubicBezTo>
                    <a:pt x="16145" y="1143"/>
                    <a:pt x="15742" y="1128"/>
                    <a:pt x="15354" y="1112"/>
                  </a:cubicBezTo>
                  <a:cubicBezTo>
                    <a:pt x="15329" y="1111"/>
                    <a:pt x="15303" y="1111"/>
                    <a:pt x="15278" y="1111"/>
                  </a:cubicBezTo>
                  <a:cubicBezTo>
                    <a:pt x="14953" y="1111"/>
                    <a:pt x="14665" y="1204"/>
                    <a:pt x="14377" y="1392"/>
                  </a:cubicBezTo>
                  <a:cubicBezTo>
                    <a:pt x="14098" y="1562"/>
                    <a:pt x="13788" y="1717"/>
                    <a:pt x="13493" y="1872"/>
                  </a:cubicBezTo>
                  <a:cubicBezTo>
                    <a:pt x="13119" y="2071"/>
                    <a:pt x="12730" y="2152"/>
                    <a:pt x="12338" y="2152"/>
                  </a:cubicBezTo>
                  <a:cubicBezTo>
                    <a:pt x="11966" y="2152"/>
                    <a:pt x="11592" y="2079"/>
                    <a:pt x="11229" y="1965"/>
                  </a:cubicBezTo>
                  <a:cubicBezTo>
                    <a:pt x="10885" y="1857"/>
                    <a:pt x="10546" y="1815"/>
                    <a:pt x="10207" y="1815"/>
                  </a:cubicBezTo>
                  <a:cubicBezTo>
                    <a:pt x="9918" y="1815"/>
                    <a:pt x="9629" y="1845"/>
                    <a:pt x="9337" y="1888"/>
                  </a:cubicBezTo>
                  <a:cubicBezTo>
                    <a:pt x="7817" y="2105"/>
                    <a:pt x="6281" y="2322"/>
                    <a:pt x="4746" y="2508"/>
                  </a:cubicBezTo>
                  <a:cubicBezTo>
                    <a:pt x="4635" y="2519"/>
                    <a:pt x="4523" y="2523"/>
                    <a:pt x="4411" y="2523"/>
                  </a:cubicBezTo>
                  <a:cubicBezTo>
                    <a:pt x="4037" y="2523"/>
                    <a:pt x="3658" y="2477"/>
                    <a:pt x="3288" y="2477"/>
                  </a:cubicBezTo>
                  <a:cubicBezTo>
                    <a:pt x="2435" y="2477"/>
                    <a:pt x="1598" y="2477"/>
                    <a:pt x="745" y="2524"/>
                  </a:cubicBezTo>
                  <a:cubicBezTo>
                    <a:pt x="512" y="2539"/>
                    <a:pt x="280" y="2710"/>
                    <a:pt x="0" y="2818"/>
                  </a:cubicBezTo>
                  <a:cubicBezTo>
                    <a:pt x="574" y="2849"/>
                    <a:pt x="1055" y="2849"/>
                    <a:pt x="1551" y="2880"/>
                  </a:cubicBezTo>
                  <a:cubicBezTo>
                    <a:pt x="2311" y="2927"/>
                    <a:pt x="3087" y="3036"/>
                    <a:pt x="3847" y="3036"/>
                  </a:cubicBezTo>
                  <a:cubicBezTo>
                    <a:pt x="4513" y="3020"/>
                    <a:pt x="5196" y="2974"/>
                    <a:pt x="5816" y="2772"/>
                  </a:cubicBezTo>
                  <a:cubicBezTo>
                    <a:pt x="7305" y="2260"/>
                    <a:pt x="8840" y="2276"/>
                    <a:pt x="10376" y="2260"/>
                  </a:cubicBezTo>
                  <a:cubicBezTo>
                    <a:pt x="10857" y="2260"/>
                    <a:pt x="11275" y="2369"/>
                    <a:pt x="11694" y="2632"/>
                  </a:cubicBezTo>
                  <a:cubicBezTo>
                    <a:pt x="12046" y="2858"/>
                    <a:pt x="12411" y="3121"/>
                    <a:pt x="12859" y="3121"/>
                  </a:cubicBezTo>
                  <a:cubicBezTo>
                    <a:pt x="12904" y="3121"/>
                    <a:pt x="12950" y="3119"/>
                    <a:pt x="12997" y="3113"/>
                  </a:cubicBezTo>
                  <a:cubicBezTo>
                    <a:pt x="13385" y="3067"/>
                    <a:pt x="13788" y="3020"/>
                    <a:pt x="14175" y="2927"/>
                  </a:cubicBezTo>
                  <a:cubicBezTo>
                    <a:pt x="14408" y="2880"/>
                    <a:pt x="14641" y="2787"/>
                    <a:pt x="14811" y="2632"/>
                  </a:cubicBezTo>
                  <a:cubicBezTo>
                    <a:pt x="15323" y="2183"/>
                    <a:pt x="15881" y="1888"/>
                    <a:pt x="16564" y="1795"/>
                  </a:cubicBezTo>
                  <a:cubicBezTo>
                    <a:pt x="18022" y="1593"/>
                    <a:pt x="19464" y="1190"/>
                    <a:pt x="20968" y="1190"/>
                  </a:cubicBezTo>
                  <a:cubicBezTo>
                    <a:pt x="21216" y="1190"/>
                    <a:pt x="21480" y="1190"/>
                    <a:pt x="21728" y="1237"/>
                  </a:cubicBezTo>
                  <a:cubicBezTo>
                    <a:pt x="21851" y="1258"/>
                    <a:pt x="21971" y="1268"/>
                    <a:pt x="22087" y="1268"/>
                  </a:cubicBezTo>
                  <a:cubicBezTo>
                    <a:pt x="22571" y="1268"/>
                    <a:pt x="22994" y="1085"/>
                    <a:pt x="23357" y="709"/>
                  </a:cubicBezTo>
                  <a:cubicBezTo>
                    <a:pt x="23558" y="508"/>
                    <a:pt x="23760" y="306"/>
                    <a:pt x="24008" y="42"/>
                  </a:cubicBezTo>
                  <a:cubicBezTo>
                    <a:pt x="23806" y="27"/>
                    <a:pt x="23682" y="27"/>
                    <a:pt x="23558" y="11"/>
                  </a:cubicBezTo>
                  <a:cubicBezTo>
                    <a:pt x="23512" y="5"/>
                    <a:pt x="23466" y="1"/>
                    <a:pt x="23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1" name="Google Shape;861;p8"/>
            <p:cNvSpPr/>
            <p:nvPr/>
          </p:nvSpPr>
          <p:spPr>
            <a:xfrm>
              <a:off x="4284750" y="1180875"/>
              <a:ext cx="46950" cy="86975"/>
            </a:xfrm>
            <a:custGeom>
              <a:avLst/>
              <a:gdLst/>
              <a:ahLst/>
              <a:cxnLst/>
              <a:rect l="l" t="t" r="r" b="b"/>
              <a:pathLst>
                <a:path w="1878" h="3479" extrusionOk="0">
                  <a:moveTo>
                    <a:pt x="817" y="1"/>
                  </a:moveTo>
                  <a:cubicBezTo>
                    <a:pt x="759" y="1"/>
                    <a:pt x="690" y="26"/>
                    <a:pt x="652" y="51"/>
                  </a:cubicBezTo>
                  <a:cubicBezTo>
                    <a:pt x="481" y="253"/>
                    <a:pt x="249" y="455"/>
                    <a:pt x="187" y="687"/>
                  </a:cubicBezTo>
                  <a:cubicBezTo>
                    <a:pt x="78" y="1137"/>
                    <a:pt x="32" y="1618"/>
                    <a:pt x="1" y="2099"/>
                  </a:cubicBezTo>
                  <a:cubicBezTo>
                    <a:pt x="1" y="2269"/>
                    <a:pt x="125" y="2486"/>
                    <a:pt x="264" y="2610"/>
                  </a:cubicBezTo>
                  <a:cubicBezTo>
                    <a:pt x="574" y="2921"/>
                    <a:pt x="931" y="3184"/>
                    <a:pt x="1272" y="3479"/>
                  </a:cubicBezTo>
                  <a:cubicBezTo>
                    <a:pt x="1412" y="3045"/>
                    <a:pt x="1505" y="2688"/>
                    <a:pt x="1644" y="2347"/>
                  </a:cubicBezTo>
                  <a:cubicBezTo>
                    <a:pt x="1877" y="1757"/>
                    <a:pt x="1769" y="1153"/>
                    <a:pt x="1613" y="579"/>
                  </a:cubicBezTo>
                  <a:cubicBezTo>
                    <a:pt x="1520" y="206"/>
                    <a:pt x="1195" y="67"/>
                    <a:pt x="854" y="5"/>
                  </a:cubicBezTo>
                  <a:cubicBezTo>
                    <a:pt x="842" y="2"/>
                    <a:pt x="830" y="1"/>
                    <a:pt x="81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2" name="Google Shape;862;p8"/>
            <p:cNvSpPr/>
            <p:nvPr/>
          </p:nvSpPr>
          <p:spPr>
            <a:xfrm>
              <a:off x="3355775" y="1431075"/>
              <a:ext cx="141150" cy="49575"/>
            </a:xfrm>
            <a:custGeom>
              <a:avLst/>
              <a:gdLst/>
              <a:ahLst/>
              <a:cxnLst/>
              <a:rect l="l" t="t" r="r" b="b"/>
              <a:pathLst>
                <a:path w="5646" h="1983" extrusionOk="0">
                  <a:moveTo>
                    <a:pt x="419" y="0"/>
                  </a:moveTo>
                  <a:cubicBezTo>
                    <a:pt x="249" y="171"/>
                    <a:pt x="124" y="326"/>
                    <a:pt x="0" y="450"/>
                  </a:cubicBezTo>
                  <a:cubicBezTo>
                    <a:pt x="249" y="651"/>
                    <a:pt x="497" y="853"/>
                    <a:pt x="745" y="1039"/>
                  </a:cubicBezTo>
                  <a:cubicBezTo>
                    <a:pt x="822" y="1101"/>
                    <a:pt x="946" y="1117"/>
                    <a:pt x="1040" y="1148"/>
                  </a:cubicBezTo>
                  <a:cubicBezTo>
                    <a:pt x="1970" y="1380"/>
                    <a:pt x="2916" y="1597"/>
                    <a:pt x="3831" y="1877"/>
                  </a:cubicBezTo>
                  <a:cubicBezTo>
                    <a:pt x="4052" y="1947"/>
                    <a:pt x="4256" y="1983"/>
                    <a:pt x="4446" y="1983"/>
                  </a:cubicBezTo>
                  <a:cubicBezTo>
                    <a:pt x="4924" y="1983"/>
                    <a:pt x="5313" y="1758"/>
                    <a:pt x="5646" y="1303"/>
                  </a:cubicBezTo>
                  <a:cubicBezTo>
                    <a:pt x="5545" y="1231"/>
                    <a:pt x="5447" y="1196"/>
                    <a:pt x="5353" y="1196"/>
                  </a:cubicBezTo>
                  <a:cubicBezTo>
                    <a:pt x="5245" y="1196"/>
                    <a:pt x="5140" y="1242"/>
                    <a:pt x="5041" y="1334"/>
                  </a:cubicBezTo>
                  <a:cubicBezTo>
                    <a:pt x="4816" y="1523"/>
                    <a:pt x="4572" y="1604"/>
                    <a:pt x="4304" y="1604"/>
                  </a:cubicBezTo>
                  <a:cubicBezTo>
                    <a:pt x="4221" y="1604"/>
                    <a:pt x="4136" y="1597"/>
                    <a:pt x="4048" y="1582"/>
                  </a:cubicBezTo>
                  <a:cubicBezTo>
                    <a:pt x="3769" y="1535"/>
                    <a:pt x="3490" y="1489"/>
                    <a:pt x="3211" y="1442"/>
                  </a:cubicBezTo>
                  <a:cubicBezTo>
                    <a:pt x="3102" y="1411"/>
                    <a:pt x="3009" y="1365"/>
                    <a:pt x="2916" y="1334"/>
                  </a:cubicBezTo>
                  <a:cubicBezTo>
                    <a:pt x="2916" y="1318"/>
                    <a:pt x="2932" y="1287"/>
                    <a:pt x="2932" y="1256"/>
                  </a:cubicBezTo>
                  <a:cubicBezTo>
                    <a:pt x="2978" y="1264"/>
                    <a:pt x="3025" y="1264"/>
                    <a:pt x="3071" y="1264"/>
                  </a:cubicBezTo>
                  <a:cubicBezTo>
                    <a:pt x="3118" y="1264"/>
                    <a:pt x="3164" y="1264"/>
                    <a:pt x="3211" y="1272"/>
                  </a:cubicBezTo>
                  <a:cubicBezTo>
                    <a:pt x="3521" y="1318"/>
                    <a:pt x="3831" y="1365"/>
                    <a:pt x="4126" y="1427"/>
                  </a:cubicBezTo>
                  <a:cubicBezTo>
                    <a:pt x="4191" y="1438"/>
                    <a:pt x="4254" y="1444"/>
                    <a:pt x="4315" y="1444"/>
                  </a:cubicBezTo>
                  <a:cubicBezTo>
                    <a:pt x="4585" y="1444"/>
                    <a:pt x="4813" y="1332"/>
                    <a:pt x="5041" y="1117"/>
                  </a:cubicBezTo>
                  <a:cubicBezTo>
                    <a:pt x="4762" y="1008"/>
                    <a:pt x="4513" y="900"/>
                    <a:pt x="4250" y="807"/>
                  </a:cubicBezTo>
                  <a:cubicBezTo>
                    <a:pt x="4244" y="804"/>
                    <a:pt x="4237" y="802"/>
                    <a:pt x="4230" y="802"/>
                  </a:cubicBezTo>
                  <a:cubicBezTo>
                    <a:pt x="4201" y="802"/>
                    <a:pt x="4163" y="825"/>
                    <a:pt x="4126" y="838"/>
                  </a:cubicBezTo>
                  <a:cubicBezTo>
                    <a:pt x="3861" y="1014"/>
                    <a:pt x="3592" y="1085"/>
                    <a:pt x="3311" y="1085"/>
                  </a:cubicBezTo>
                  <a:cubicBezTo>
                    <a:pt x="3099" y="1085"/>
                    <a:pt x="2880" y="1044"/>
                    <a:pt x="2652" y="977"/>
                  </a:cubicBezTo>
                  <a:cubicBezTo>
                    <a:pt x="2358" y="884"/>
                    <a:pt x="2032" y="838"/>
                    <a:pt x="1722" y="822"/>
                  </a:cubicBezTo>
                  <a:cubicBezTo>
                    <a:pt x="1272" y="822"/>
                    <a:pt x="946" y="667"/>
                    <a:pt x="698" y="295"/>
                  </a:cubicBezTo>
                  <a:cubicBezTo>
                    <a:pt x="621" y="186"/>
                    <a:pt x="512" y="109"/>
                    <a:pt x="41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3" name="Google Shape;863;p8"/>
            <p:cNvSpPr/>
            <p:nvPr/>
          </p:nvSpPr>
          <p:spPr>
            <a:xfrm>
              <a:off x="3173150" y="1388400"/>
              <a:ext cx="146200" cy="39575"/>
            </a:xfrm>
            <a:custGeom>
              <a:avLst/>
              <a:gdLst/>
              <a:ahLst/>
              <a:cxnLst/>
              <a:rect l="l" t="t" r="r" b="b"/>
              <a:pathLst>
                <a:path w="5848" h="1583" extrusionOk="0">
                  <a:moveTo>
                    <a:pt x="3082" y="0"/>
                  </a:moveTo>
                  <a:cubicBezTo>
                    <a:pt x="2806" y="0"/>
                    <a:pt x="2539" y="143"/>
                    <a:pt x="2203" y="404"/>
                  </a:cubicBezTo>
                  <a:cubicBezTo>
                    <a:pt x="1767" y="738"/>
                    <a:pt x="1318" y="950"/>
                    <a:pt x="778" y="950"/>
                  </a:cubicBezTo>
                  <a:cubicBezTo>
                    <a:pt x="742" y="950"/>
                    <a:pt x="705" y="949"/>
                    <a:pt x="668" y="947"/>
                  </a:cubicBezTo>
                  <a:cubicBezTo>
                    <a:pt x="647" y="946"/>
                    <a:pt x="627" y="945"/>
                    <a:pt x="606" y="945"/>
                  </a:cubicBezTo>
                  <a:cubicBezTo>
                    <a:pt x="397" y="945"/>
                    <a:pt x="199" y="1013"/>
                    <a:pt x="1" y="1056"/>
                  </a:cubicBezTo>
                  <a:cubicBezTo>
                    <a:pt x="1" y="1087"/>
                    <a:pt x="1" y="1102"/>
                    <a:pt x="1" y="1133"/>
                  </a:cubicBezTo>
                  <a:cubicBezTo>
                    <a:pt x="63" y="1133"/>
                    <a:pt x="125" y="1164"/>
                    <a:pt x="202" y="1164"/>
                  </a:cubicBezTo>
                  <a:cubicBezTo>
                    <a:pt x="404" y="1180"/>
                    <a:pt x="621" y="1164"/>
                    <a:pt x="838" y="1195"/>
                  </a:cubicBezTo>
                  <a:cubicBezTo>
                    <a:pt x="935" y="1210"/>
                    <a:pt x="1028" y="1218"/>
                    <a:pt x="1119" y="1218"/>
                  </a:cubicBezTo>
                  <a:cubicBezTo>
                    <a:pt x="1493" y="1218"/>
                    <a:pt x="1823" y="1091"/>
                    <a:pt x="2172" y="854"/>
                  </a:cubicBezTo>
                  <a:cubicBezTo>
                    <a:pt x="2481" y="643"/>
                    <a:pt x="2746" y="541"/>
                    <a:pt x="3001" y="541"/>
                  </a:cubicBezTo>
                  <a:cubicBezTo>
                    <a:pt x="3308" y="541"/>
                    <a:pt x="3601" y="690"/>
                    <a:pt x="3940" y="978"/>
                  </a:cubicBezTo>
                  <a:cubicBezTo>
                    <a:pt x="4033" y="1056"/>
                    <a:pt x="4126" y="1133"/>
                    <a:pt x="4235" y="1164"/>
                  </a:cubicBezTo>
                  <a:cubicBezTo>
                    <a:pt x="4669" y="1304"/>
                    <a:pt x="5103" y="1443"/>
                    <a:pt x="5584" y="1583"/>
                  </a:cubicBezTo>
                  <a:cubicBezTo>
                    <a:pt x="5661" y="1459"/>
                    <a:pt x="5739" y="1335"/>
                    <a:pt x="5848" y="1164"/>
                  </a:cubicBezTo>
                  <a:cubicBezTo>
                    <a:pt x="5630" y="1149"/>
                    <a:pt x="5475" y="1133"/>
                    <a:pt x="5305" y="1133"/>
                  </a:cubicBezTo>
                  <a:cubicBezTo>
                    <a:pt x="4886" y="1118"/>
                    <a:pt x="4514" y="1025"/>
                    <a:pt x="4250" y="683"/>
                  </a:cubicBezTo>
                  <a:cubicBezTo>
                    <a:pt x="4204" y="621"/>
                    <a:pt x="4142" y="575"/>
                    <a:pt x="4095" y="528"/>
                  </a:cubicBezTo>
                  <a:cubicBezTo>
                    <a:pt x="3685" y="166"/>
                    <a:pt x="3379" y="0"/>
                    <a:pt x="30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4" name="Google Shape;864;p8"/>
            <p:cNvSpPr/>
            <p:nvPr/>
          </p:nvSpPr>
          <p:spPr>
            <a:xfrm>
              <a:off x="3167350" y="1139000"/>
              <a:ext cx="1191100" cy="370800"/>
            </a:xfrm>
            <a:custGeom>
              <a:avLst/>
              <a:gdLst/>
              <a:ahLst/>
              <a:cxnLst/>
              <a:rect l="l" t="t" r="r" b="b"/>
              <a:pathLst>
                <a:path w="47644" h="14832" extrusionOk="0">
                  <a:moveTo>
                    <a:pt x="45513" y="1676"/>
                  </a:moveTo>
                  <a:cubicBezTo>
                    <a:pt x="45526" y="1676"/>
                    <a:pt x="45538" y="1677"/>
                    <a:pt x="45550" y="1680"/>
                  </a:cubicBezTo>
                  <a:cubicBezTo>
                    <a:pt x="45891" y="1742"/>
                    <a:pt x="46216" y="1881"/>
                    <a:pt x="46309" y="2254"/>
                  </a:cubicBezTo>
                  <a:cubicBezTo>
                    <a:pt x="46465" y="2828"/>
                    <a:pt x="46573" y="3432"/>
                    <a:pt x="46340" y="4022"/>
                  </a:cubicBezTo>
                  <a:cubicBezTo>
                    <a:pt x="46201" y="4363"/>
                    <a:pt x="46108" y="4720"/>
                    <a:pt x="45968" y="5154"/>
                  </a:cubicBezTo>
                  <a:cubicBezTo>
                    <a:pt x="45627" y="4859"/>
                    <a:pt x="45270" y="4596"/>
                    <a:pt x="44960" y="4285"/>
                  </a:cubicBezTo>
                  <a:cubicBezTo>
                    <a:pt x="44821" y="4161"/>
                    <a:pt x="44697" y="3944"/>
                    <a:pt x="44697" y="3774"/>
                  </a:cubicBezTo>
                  <a:cubicBezTo>
                    <a:pt x="44728" y="3293"/>
                    <a:pt x="44774" y="2812"/>
                    <a:pt x="44883" y="2362"/>
                  </a:cubicBezTo>
                  <a:cubicBezTo>
                    <a:pt x="44945" y="2130"/>
                    <a:pt x="45177" y="1928"/>
                    <a:pt x="45348" y="1726"/>
                  </a:cubicBezTo>
                  <a:cubicBezTo>
                    <a:pt x="45386" y="1701"/>
                    <a:pt x="45455" y="1676"/>
                    <a:pt x="45513" y="1676"/>
                  </a:cubicBezTo>
                  <a:close/>
                  <a:moveTo>
                    <a:pt x="45010" y="6043"/>
                  </a:moveTo>
                  <a:cubicBezTo>
                    <a:pt x="45054" y="6043"/>
                    <a:pt x="45100" y="6047"/>
                    <a:pt x="45146" y="6053"/>
                  </a:cubicBezTo>
                  <a:cubicBezTo>
                    <a:pt x="45270" y="6069"/>
                    <a:pt x="45394" y="6069"/>
                    <a:pt x="45596" y="6084"/>
                  </a:cubicBezTo>
                  <a:cubicBezTo>
                    <a:pt x="45348" y="6348"/>
                    <a:pt x="45146" y="6550"/>
                    <a:pt x="44945" y="6751"/>
                  </a:cubicBezTo>
                  <a:cubicBezTo>
                    <a:pt x="44582" y="7127"/>
                    <a:pt x="44159" y="7310"/>
                    <a:pt x="43675" y="7310"/>
                  </a:cubicBezTo>
                  <a:cubicBezTo>
                    <a:pt x="43559" y="7310"/>
                    <a:pt x="43439" y="7300"/>
                    <a:pt x="43316" y="7279"/>
                  </a:cubicBezTo>
                  <a:cubicBezTo>
                    <a:pt x="43068" y="7232"/>
                    <a:pt x="42804" y="7232"/>
                    <a:pt x="42556" y="7232"/>
                  </a:cubicBezTo>
                  <a:cubicBezTo>
                    <a:pt x="41052" y="7232"/>
                    <a:pt x="39610" y="7635"/>
                    <a:pt x="38152" y="7837"/>
                  </a:cubicBezTo>
                  <a:cubicBezTo>
                    <a:pt x="37469" y="7930"/>
                    <a:pt x="36911" y="8225"/>
                    <a:pt x="36399" y="8674"/>
                  </a:cubicBezTo>
                  <a:cubicBezTo>
                    <a:pt x="36229" y="8829"/>
                    <a:pt x="35996" y="8922"/>
                    <a:pt x="35763" y="8969"/>
                  </a:cubicBezTo>
                  <a:cubicBezTo>
                    <a:pt x="35376" y="9062"/>
                    <a:pt x="34973" y="9109"/>
                    <a:pt x="34585" y="9155"/>
                  </a:cubicBezTo>
                  <a:cubicBezTo>
                    <a:pt x="34538" y="9161"/>
                    <a:pt x="34492" y="9163"/>
                    <a:pt x="34447" y="9163"/>
                  </a:cubicBezTo>
                  <a:cubicBezTo>
                    <a:pt x="33999" y="9163"/>
                    <a:pt x="33634" y="8900"/>
                    <a:pt x="33282" y="8674"/>
                  </a:cubicBezTo>
                  <a:cubicBezTo>
                    <a:pt x="32863" y="8411"/>
                    <a:pt x="32445" y="8302"/>
                    <a:pt x="31964" y="8302"/>
                  </a:cubicBezTo>
                  <a:cubicBezTo>
                    <a:pt x="30428" y="8318"/>
                    <a:pt x="28893" y="8302"/>
                    <a:pt x="27404" y="8814"/>
                  </a:cubicBezTo>
                  <a:cubicBezTo>
                    <a:pt x="26784" y="9016"/>
                    <a:pt x="26101" y="9062"/>
                    <a:pt x="25435" y="9078"/>
                  </a:cubicBezTo>
                  <a:cubicBezTo>
                    <a:pt x="24675" y="9078"/>
                    <a:pt x="23915" y="8969"/>
                    <a:pt x="23139" y="8922"/>
                  </a:cubicBezTo>
                  <a:cubicBezTo>
                    <a:pt x="22643" y="8891"/>
                    <a:pt x="22162" y="8891"/>
                    <a:pt x="21588" y="8860"/>
                  </a:cubicBezTo>
                  <a:cubicBezTo>
                    <a:pt x="21868" y="8752"/>
                    <a:pt x="22100" y="8581"/>
                    <a:pt x="22333" y="8566"/>
                  </a:cubicBezTo>
                  <a:cubicBezTo>
                    <a:pt x="23186" y="8519"/>
                    <a:pt x="24023" y="8519"/>
                    <a:pt x="24876" y="8519"/>
                  </a:cubicBezTo>
                  <a:cubicBezTo>
                    <a:pt x="25246" y="8519"/>
                    <a:pt x="25625" y="8565"/>
                    <a:pt x="25999" y="8565"/>
                  </a:cubicBezTo>
                  <a:cubicBezTo>
                    <a:pt x="26111" y="8565"/>
                    <a:pt x="26223" y="8561"/>
                    <a:pt x="26334" y="8550"/>
                  </a:cubicBezTo>
                  <a:cubicBezTo>
                    <a:pt x="27869" y="8364"/>
                    <a:pt x="29405" y="8147"/>
                    <a:pt x="30925" y="7930"/>
                  </a:cubicBezTo>
                  <a:cubicBezTo>
                    <a:pt x="31217" y="7887"/>
                    <a:pt x="31506" y="7857"/>
                    <a:pt x="31795" y="7857"/>
                  </a:cubicBezTo>
                  <a:cubicBezTo>
                    <a:pt x="32134" y="7857"/>
                    <a:pt x="32473" y="7899"/>
                    <a:pt x="32817" y="8007"/>
                  </a:cubicBezTo>
                  <a:cubicBezTo>
                    <a:pt x="33180" y="8121"/>
                    <a:pt x="33554" y="8194"/>
                    <a:pt x="33926" y="8194"/>
                  </a:cubicBezTo>
                  <a:cubicBezTo>
                    <a:pt x="34318" y="8194"/>
                    <a:pt x="34707" y="8113"/>
                    <a:pt x="35081" y="7914"/>
                  </a:cubicBezTo>
                  <a:cubicBezTo>
                    <a:pt x="35376" y="7759"/>
                    <a:pt x="35686" y="7604"/>
                    <a:pt x="35965" y="7434"/>
                  </a:cubicBezTo>
                  <a:cubicBezTo>
                    <a:pt x="36256" y="7259"/>
                    <a:pt x="36546" y="7153"/>
                    <a:pt x="36875" y="7153"/>
                  </a:cubicBezTo>
                  <a:cubicBezTo>
                    <a:pt x="36897" y="7153"/>
                    <a:pt x="36920" y="7153"/>
                    <a:pt x="36942" y="7154"/>
                  </a:cubicBezTo>
                  <a:cubicBezTo>
                    <a:pt x="37330" y="7170"/>
                    <a:pt x="37733" y="7185"/>
                    <a:pt x="38121" y="7201"/>
                  </a:cubicBezTo>
                  <a:cubicBezTo>
                    <a:pt x="38299" y="7201"/>
                    <a:pt x="38481" y="7209"/>
                    <a:pt x="38662" y="7209"/>
                  </a:cubicBezTo>
                  <a:cubicBezTo>
                    <a:pt x="38842" y="7209"/>
                    <a:pt x="39020" y="7201"/>
                    <a:pt x="39191" y="7170"/>
                  </a:cubicBezTo>
                  <a:cubicBezTo>
                    <a:pt x="40560" y="6914"/>
                    <a:pt x="41929" y="6673"/>
                    <a:pt x="43327" y="6673"/>
                  </a:cubicBezTo>
                  <a:cubicBezTo>
                    <a:pt x="43370" y="6673"/>
                    <a:pt x="43413" y="6673"/>
                    <a:pt x="43456" y="6674"/>
                  </a:cubicBezTo>
                  <a:cubicBezTo>
                    <a:pt x="43478" y="6674"/>
                    <a:pt x="43499" y="6675"/>
                    <a:pt x="43520" y="6675"/>
                  </a:cubicBezTo>
                  <a:cubicBezTo>
                    <a:pt x="43929" y="6675"/>
                    <a:pt x="44293" y="6534"/>
                    <a:pt x="44572" y="6239"/>
                  </a:cubicBezTo>
                  <a:cubicBezTo>
                    <a:pt x="44706" y="6093"/>
                    <a:pt x="44850" y="6043"/>
                    <a:pt x="45010" y="6043"/>
                  </a:cubicBezTo>
                  <a:close/>
                  <a:moveTo>
                    <a:pt x="3314" y="9976"/>
                  </a:moveTo>
                  <a:cubicBezTo>
                    <a:pt x="3611" y="9976"/>
                    <a:pt x="3917" y="10142"/>
                    <a:pt x="4327" y="10504"/>
                  </a:cubicBezTo>
                  <a:cubicBezTo>
                    <a:pt x="4374" y="10551"/>
                    <a:pt x="4436" y="10597"/>
                    <a:pt x="4482" y="10659"/>
                  </a:cubicBezTo>
                  <a:cubicBezTo>
                    <a:pt x="4746" y="11001"/>
                    <a:pt x="5118" y="11094"/>
                    <a:pt x="5537" y="11109"/>
                  </a:cubicBezTo>
                  <a:cubicBezTo>
                    <a:pt x="5707" y="11109"/>
                    <a:pt x="5862" y="11125"/>
                    <a:pt x="6080" y="11140"/>
                  </a:cubicBezTo>
                  <a:cubicBezTo>
                    <a:pt x="5971" y="11311"/>
                    <a:pt x="5893" y="11435"/>
                    <a:pt x="5816" y="11559"/>
                  </a:cubicBezTo>
                  <a:cubicBezTo>
                    <a:pt x="5335" y="11419"/>
                    <a:pt x="4901" y="11280"/>
                    <a:pt x="4467" y="11140"/>
                  </a:cubicBezTo>
                  <a:cubicBezTo>
                    <a:pt x="4358" y="11109"/>
                    <a:pt x="4265" y="11032"/>
                    <a:pt x="4172" y="10954"/>
                  </a:cubicBezTo>
                  <a:cubicBezTo>
                    <a:pt x="3833" y="10666"/>
                    <a:pt x="3540" y="10517"/>
                    <a:pt x="3233" y="10517"/>
                  </a:cubicBezTo>
                  <a:cubicBezTo>
                    <a:pt x="2978" y="10517"/>
                    <a:pt x="2713" y="10619"/>
                    <a:pt x="2404" y="10830"/>
                  </a:cubicBezTo>
                  <a:cubicBezTo>
                    <a:pt x="2055" y="11067"/>
                    <a:pt x="1725" y="11194"/>
                    <a:pt x="1351" y="11194"/>
                  </a:cubicBezTo>
                  <a:cubicBezTo>
                    <a:pt x="1260" y="11194"/>
                    <a:pt x="1167" y="11186"/>
                    <a:pt x="1070" y="11171"/>
                  </a:cubicBezTo>
                  <a:cubicBezTo>
                    <a:pt x="853" y="11140"/>
                    <a:pt x="636" y="11156"/>
                    <a:pt x="434" y="11140"/>
                  </a:cubicBezTo>
                  <a:cubicBezTo>
                    <a:pt x="357" y="11140"/>
                    <a:pt x="295" y="11109"/>
                    <a:pt x="233" y="11109"/>
                  </a:cubicBezTo>
                  <a:cubicBezTo>
                    <a:pt x="233" y="11078"/>
                    <a:pt x="233" y="11063"/>
                    <a:pt x="233" y="11032"/>
                  </a:cubicBezTo>
                  <a:cubicBezTo>
                    <a:pt x="433" y="11003"/>
                    <a:pt x="634" y="10921"/>
                    <a:pt x="835" y="10921"/>
                  </a:cubicBezTo>
                  <a:cubicBezTo>
                    <a:pt x="851" y="10921"/>
                    <a:pt x="868" y="10922"/>
                    <a:pt x="884" y="10923"/>
                  </a:cubicBezTo>
                  <a:cubicBezTo>
                    <a:pt x="922" y="10925"/>
                    <a:pt x="960" y="10926"/>
                    <a:pt x="998" y="10926"/>
                  </a:cubicBezTo>
                  <a:cubicBezTo>
                    <a:pt x="1550" y="10926"/>
                    <a:pt x="1999" y="10714"/>
                    <a:pt x="2435" y="10380"/>
                  </a:cubicBezTo>
                  <a:cubicBezTo>
                    <a:pt x="2771" y="10119"/>
                    <a:pt x="3038" y="9976"/>
                    <a:pt x="3314" y="9976"/>
                  </a:cubicBezTo>
                  <a:close/>
                  <a:moveTo>
                    <a:pt x="9535" y="10610"/>
                  </a:moveTo>
                  <a:cubicBezTo>
                    <a:pt x="9661" y="10610"/>
                    <a:pt x="9784" y="10651"/>
                    <a:pt x="9895" y="10753"/>
                  </a:cubicBezTo>
                  <a:cubicBezTo>
                    <a:pt x="10158" y="10970"/>
                    <a:pt x="10438" y="11171"/>
                    <a:pt x="10686" y="11404"/>
                  </a:cubicBezTo>
                  <a:cubicBezTo>
                    <a:pt x="10996" y="11699"/>
                    <a:pt x="11291" y="11993"/>
                    <a:pt x="11601" y="12319"/>
                  </a:cubicBezTo>
                  <a:cubicBezTo>
                    <a:pt x="11365" y="12510"/>
                    <a:pt x="11121" y="12579"/>
                    <a:pt x="10863" y="12579"/>
                  </a:cubicBezTo>
                  <a:cubicBezTo>
                    <a:pt x="10765" y="12579"/>
                    <a:pt x="10664" y="12569"/>
                    <a:pt x="10562" y="12552"/>
                  </a:cubicBezTo>
                  <a:cubicBezTo>
                    <a:pt x="10174" y="12474"/>
                    <a:pt x="9786" y="12396"/>
                    <a:pt x="9398" y="12381"/>
                  </a:cubicBezTo>
                  <a:cubicBezTo>
                    <a:pt x="8933" y="12365"/>
                    <a:pt x="8561" y="12210"/>
                    <a:pt x="8313" y="11807"/>
                  </a:cubicBezTo>
                  <a:cubicBezTo>
                    <a:pt x="8266" y="11699"/>
                    <a:pt x="8158" y="11637"/>
                    <a:pt x="8065" y="11528"/>
                  </a:cubicBezTo>
                  <a:cubicBezTo>
                    <a:pt x="8390" y="11125"/>
                    <a:pt x="8794" y="10830"/>
                    <a:pt x="9274" y="10659"/>
                  </a:cubicBezTo>
                  <a:cubicBezTo>
                    <a:pt x="9362" y="10628"/>
                    <a:pt x="9449" y="10610"/>
                    <a:pt x="9535" y="10610"/>
                  </a:cubicBezTo>
                  <a:close/>
                  <a:moveTo>
                    <a:pt x="7956" y="11683"/>
                  </a:moveTo>
                  <a:cubicBezTo>
                    <a:pt x="8049" y="11792"/>
                    <a:pt x="8158" y="11869"/>
                    <a:pt x="8235" y="11978"/>
                  </a:cubicBezTo>
                  <a:cubicBezTo>
                    <a:pt x="8483" y="12350"/>
                    <a:pt x="8809" y="12505"/>
                    <a:pt x="9259" y="12505"/>
                  </a:cubicBezTo>
                  <a:cubicBezTo>
                    <a:pt x="9569" y="12521"/>
                    <a:pt x="9895" y="12567"/>
                    <a:pt x="10189" y="12660"/>
                  </a:cubicBezTo>
                  <a:cubicBezTo>
                    <a:pt x="10417" y="12727"/>
                    <a:pt x="10636" y="12768"/>
                    <a:pt x="10848" y="12768"/>
                  </a:cubicBezTo>
                  <a:cubicBezTo>
                    <a:pt x="11129" y="12768"/>
                    <a:pt x="11398" y="12697"/>
                    <a:pt x="11663" y="12521"/>
                  </a:cubicBezTo>
                  <a:cubicBezTo>
                    <a:pt x="11700" y="12508"/>
                    <a:pt x="11738" y="12485"/>
                    <a:pt x="11767" y="12485"/>
                  </a:cubicBezTo>
                  <a:cubicBezTo>
                    <a:pt x="11774" y="12485"/>
                    <a:pt x="11781" y="12487"/>
                    <a:pt x="11787" y="12490"/>
                  </a:cubicBezTo>
                  <a:cubicBezTo>
                    <a:pt x="12050" y="12583"/>
                    <a:pt x="12299" y="12691"/>
                    <a:pt x="12578" y="12800"/>
                  </a:cubicBezTo>
                  <a:cubicBezTo>
                    <a:pt x="12350" y="13015"/>
                    <a:pt x="12122" y="13127"/>
                    <a:pt x="11852" y="13127"/>
                  </a:cubicBezTo>
                  <a:cubicBezTo>
                    <a:pt x="11791" y="13127"/>
                    <a:pt x="11728" y="13121"/>
                    <a:pt x="11663" y="13110"/>
                  </a:cubicBezTo>
                  <a:cubicBezTo>
                    <a:pt x="11368" y="13048"/>
                    <a:pt x="11058" y="13001"/>
                    <a:pt x="10748" y="12955"/>
                  </a:cubicBezTo>
                  <a:cubicBezTo>
                    <a:pt x="10717" y="12950"/>
                    <a:pt x="10686" y="12948"/>
                    <a:pt x="10655" y="12948"/>
                  </a:cubicBezTo>
                  <a:cubicBezTo>
                    <a:pt x="10593" y="12948"/>
                    <a:pt x="10531" y="12955"/>
                    <a:pt x="10469" y="12955"/>
                  </a:cubicBezTo>
                  <a:cubicBezTo>
                    <a:pt x="10469" y="12970"/>
                    <a:pt x="10453" y="13001"/>
                    <a:pt x="10453" y="13017"/>
                  </a:cubicBezTo>
                  <a:cubicBezTo>
                    <a:pt x="10546" y="13048"/>
                    <a:pt x="10639" y="13094"/>
                    <a:pt x="10748" y="13125"/>
                  </a:cubicBezTo>
                  <a:cubicBezTo>
                    <a:pt x="11027" y="13172"/>
                    <a:pt x="11306" y="13218"/>
                    <a:pt x="11585" y="13265"/>
                  </a:cubicBezTo>
                  <a:cubicBezTo>
                    <a:pt x="11673" y="13280"/>
                    <a:pt x="11758" y="13287"/>
                    <a:pt x="11841" y="13287"/>
                  </a:cubicBezTo>
                  <a:cubicBezTo>
                    <a:pt x="12109" y="13287"/>
                    <a:pt x="12353" y="13206"/>
                    <a:pt x="12578" y="13017"/>
                  </a:cubicBezTo>
                  <a:cubicBezTo>
                    <a:pt x="12677" y="12925"/>
                    <a:pt x="12782" y="12879"/>
                    <a:pt x="12890" y="12879"/>
                  </a:cubicBezTo>
                  <a:cubicBezTo>
                    <a:pt x="12984" y="12879"/>
                    <a:pt x="13082" y="12914"/>
                    <a:pt x="13183" y="12986"/>
                  </a:cubicBezTo>
                  <a:cubicBezTo>
                    <a:pt x="12850" y="13441"/>
                    <a:pt x="12461" y="13666"/>
                    <a:pt x="11983" y="13666"/>
                  </a:cubicBezTo>
                  <a:cubicBezTo>
                    <a:pt x="11793" y="13666"/>
                    <a:pt x="11589" y="13630"/>
                    <a:pt x="11368" y="13560"/>
                  </a:cubicBezTo>
                  <a:cubicBezTo>
                    <a:pt x="10453" y="13280"/>
                    <a:pt x="9507" y="13063"/>
                    <a:pt x="8577" y="12831"/>
                  </a:cubicBezTo>
                  <a:cubicBezTo>
                    <a:pt x="8483" y="12800"/>
                    <a:pt x="8359" y="12784"/>
                    <a:pt x="8282" y="12722"/>
                  </a:cubicBezTo>
                  <a:cubicBezTo>
                    <a:pt x="8034" y="12536"/>
                    <a:pt x="7786" y="12334"/>
                    <a:pt x="7537" y="12133"/>
                  </a:cubicBezTo>
                  <a:cubicBezTo>
                    <a:pt x="7661" y="12009"/>
                    <a:pt x="7786" y="11854"/>
                    <a:pt x="7956" y="11683"/>
                  </a:cubicBezTo>
                  <a:close/>
                  <a:moveTo>
                    <a:pt x="45244" y="215"/>
                  </a:moveTo>
                  <a:cubicBezTo>
                    <a:pt x="45388" y="215"/>
                    <a:pt x="45539" y="264"/>
                    <a:pt x="45689" y="362"/>
                  </a:cubicBezTo>
                  <a:cubicBezTo>
                    <a:pt x="46061" y="610"/>
                    <a:pt x="46449" y="873"/>
                    <a:pt x="46775" y="1199"/>
                  </a:cubicBezTo>
                  <a:cubicBezTo>
                    <a:pt x="46961" y="1370"/>
                    <a:pt x="47100" y="1649"/>
                    <a:pt x="47147" y="1912"/>
                  </a:cubicBezTo>
                  <a:cubicBezTo>
                    <a:pt x="47256" y="2362"/>
                    <a:pt x="47271" y="2843"/>
                    <a:pt x="47333" y="3308"/>
                  </a:cubicBezTo>
                  <a:cubicBezTo>
                    <a:pt x="47442" y="4006"/>
                    <a:pt x="47147" y="4611"/>
                    <a:pt x="46744" y="5154"/>
                  </a:cubicBezTo>
                  <a:cubicBezTo>
                    <a:pt x="46620" y="5309"/>
                    <a:pt x="46434" y="5417"/>
                    <a:pt x="46232" y="5573"/>
                  </a:cubicBezTo>
                  <a:cubicBezTo>
                    <a:pt x="46185" y="5092"/>
                    <a:pt x="46216" y="4704"/>
                    <a:pt x="46403" y="4332"/>
                  </a:cubicBezTo>
                  <a:cubicBezTo>
                    <a:pt x="46728" y="3696"/>
                    <a:pt x="46666" y="3014"/>
                    <a:pt x="46527" y="2331"/>
                  </a:cubicBezTo>
                  <a:cubicBezTo>
                    <a:pt x="46480" y="2099"/>
                    <a:pt x="46325" y="1866"/>
                    <a:pt x="46139" y="1711"/>
                  </a:cubicBezTo>
                  <a:cubicBezTo>
                    <a:pt x="45963" y="1558"/>
                    <a:pt x="45760" y="1414"/>
                    <a:pt x="45523" y="1414"/>
                  </a:cubicBezTo>
                  <a:cubicBezTo>
                    <a:pt x="45448" y="1414"/>
                    <a:pt x="45369" y="1429"/>
                    <a:pt x="45286" y="1463"/>
                  </a:cubicBezTo>
                  <a:cubicBezTo>
                    <a:pt x="44852" y="1649"/>
                    <a:pt x="44557" y="2300"/>
                    <a:pt x="44635" y="2781"/>
                  </a:cubicBezTo>
                  <a:cubicBezTo>
                    <a:pt x="44666" y="2998"/>
                    <a:pt x="44650" y="3246"/>
                    <a:pt x="44604" y="3479"/>
                  </a:cubicBezTo>
                  <a:cubicBezTo>
                    <a:pt x="44526" y="3882"/>
                    <a:pt x="44557" y="4254"/>
                    <a:pt x="44929" y="4518"/>
                  </a:cubicBezTo>
                  <a:cubicBezTo>
                    <a:pt x="45224" y="4766"/>
                    <a:pt x="45534" y="4999"/>
                    <a:pt x="45829" y="5247"/>
                  </a:cubicBezTo>
                  <a:cubicBezTo>
                    <a:pt x="45906" y="5324"/>
                    <a:pt x="46030" y="5480"/>
                    <a:pt x="46015" y="5511"/>
                  </a:cubicBezTo>
                  <a:cubicBezTo>
                    <a:pt x="45937" y="5650"/>
                    <a:pt x="45798" y="5759"/>
                    <a:pt x="45674" y="5852"/>
                  </a:cubicBezTo>
                  <a:cubicBezTo>
                    <a:pt x="45654" y="5872"/>
                    <a:pt x="45622" y="5877"/>
                    <a:pt x="45587" y="5877"/>
                  </a:cubicBezTo>
                  <a:cubicBezTo>
                    <a:pt x="45540" y="5877"/>
                    <a:pt x="45485" y="5867"/>
                    <a:pt x="45441" y="5867"/>
                  </a:cubicBezTo>
                  <a:cubicBezTo>
                    <a:pt x="45303" y="5855"/>
                    <a:pt x="45155" y="5832"/>
                    <a:pt x="45013" y="5832"/>
                  </a:cubicBezTo>
                  <a:cubicBezTo>
                    <a:pt x="44979" y="5832"/>
                    <a:pt x="44946" y="5833"/>
                    <a:pt x="44914" y="5836"/>
                  </a:cubicBezTo>
                  <a:cubicBezTo>
                    <a:pt x="44588" y="5836"/>
                    <a:pt x="44324" y="5728"/>
                    <a:pt x="44107" y="5495"/>
                  </a:cubicBezTo>
                  <a:cubicBezTo>
                    <a:pt x="44045" y="5433"/>
                    <a:pt x="43968" y="5402"/>
                    <a:pt x="43844" y="5324"/>
                  </a:cubicBezTo>
                  <a:lnTo>
                    <a:pt x="43844" y="5324"/>
                  </a:lnTo>
                  <a:cubicBezTo>
                    <a:pt x="43937" y="5728"/>
                    <a:pt x="44278" y="5805"/>
                    <a:pt x="44510" y="6007"/>
                  </a:cubicBezTo>
                  <a:cubicBezTo>
                    <a:pt x="44417" y="6084"/>
                    <a:pt x="44355" y="6162"/>
                    <a:pt x="44262" y="6224"/>
                  </a:cubicBezTo>
                  <a:cubicBezTo>
                    <a:pt x="43952" y="6441"/>
                    <a:pt x="43595" y="6503"/>
                    <a:pt x="43223" y="6534"/>
                  </a:cubicBezTo>
                  <a:cubicBezTo>
                    <a:pt x="42200" y="6612"/>
                    <a:pt x="41176" y="6674"/>
                    <a:pt x="40152" y="6829"/>
                  </a:cubicBezTo>
                  <a:cubicBezTo>
                    <a:pt x="39521" y="6930"/>
                    <a:pt x="38889" y="7032"/>
                    <a:pt x="38251" y="7032"/>
                  </a:cubicBezTo>
                  <a:cubicBezTo>
                    <a:pt x="38012" y="7032"/>
                    <a:pt x="37772" y="7018"/>
                    <a:pt x="37531" y="6984"/>
                  </a:cubicBezTo>
                  <a:cubicBezTo>
                    <a:pt x="37407" y="6953"/>
                    <a:pt x="37283" y="6968"/>
                    <a:pt x="37159" y="6953"/>
                  </a:cubicBezTo>
                  <a:cubicBezTo>
                    <a:pt x="37088" y="6947"/>
                    <a:pt x="37017" y="6943"/>
                    <a:pt x="36948" y="6943"/>
                  </a:cubicBezTo>
                  <a:cubicBezTo>
                    <a:pt x="36506" y="6943"/>
                    <a:pt x="36108" y="7072"/>
                    <a:pt x="35732" y="7341"/>
                  </a:cubicBezTo>
                  <a:cubicBezTo>
                    <a:pt x="35141" y="7760"/>
                    <a:pt x="34526" y="7939"/>
                    <a:pt x="33884" y="7939"/>
                  </a:cubicBezTo>
                  <a:cubicBezTo>
                    <a:pt x="33483" y="7939"/>
                    <a:pt x="33070" y="7869"/>
                    <a:pt x="32646" y="7744"/>
                  </a:cubicBezTo>
                  <a:cubicBezTo>
                    <a:pt x="32413" y="7673"/>
                    <a:pt x="32159" y="7642"/>
                    <a:pt x="31907" y="7642"/>
                  </a:cubicBezTo>
                  <a:cubicBezTo>
                    <a:pt x="31775" y="7642"/>
                    <a:pt x="31643" y="7650"/>
                    <a:pt x="31514" y="7666"/>
                  </a:cubicBezTo>
                  <a:cubicBezTo>
                    <a:pt x="30149" y="7837"/>
                    <a:pt x="28769" y="8085"/>
                    <a:pt x="27404" y="8256"/>
                  </a:cubicBezTo>
                  <a:cubicBezTo>
                    <a:pt x="26675" y="8349"/>
                    <a:pt x="25931" y="8364"/>
                    <a:pt x="25202" y="8380"/>
                  </a:cubicBezTo>
                  <a:cubicBezTo>
                    <a:pt x="24517" y="8380"/>
                    <a:pt x="23832" y="8326"/>
                    <a:pt x="23147" y="8326"/>
                  </a:cubicBezTo>
                  <a:cubicBezTo>
                    <a:pt x="23010" y="8326"/>
                    <a:pt x="22873" y="8328"/>
                    <a:pt x="22736" y="8333"/>
                  </a:cubicBezTo>
                  <a:cubicBezTo>
                    <a:pt x="22379" y="8349"/>
                    <a:pt x="22007" y="8488"/>
                    <a:pt x="21666" y="8643"/>
                  </a:cubicBezTo>
                  <a:cubicBezTo>
                    <a:pt x="21309" y="8798"/>
                    <a:pt x="20968" y="9031"/>
                    <a:pt x="20627" y="9233"/>
                  </a:cubicBezTo>
                  <a:cubicBezTo>
                    <a:pt x="20131" y="9527"/>
                    <a:pt x="19619" y="9791"/>
                    <a:pt x="19154" y="10132"/>
                  </a:cubicBezTo>
                  <a:cubicBezTo>
                    <a:pt x="18052" y="10954"/>
                    <a:pt x="16967" y="11823"/>
                    <a:pt x="15881" y="12676"/>
                  </a:cubicBezTo>
                  <a:cubicBezTo>
                    <a:pt x="15551" y="12937"/>
                    <a:pt x="15196" y="13099"/>
                    <a:pt x="14803" y="13099"/>
                  </a:cubicBezTo>
                  <a:cubicBezTo>
                    <a:pt x="14661" y="13099"/>
                    <a:pt x="14514" y="13078"/>
                    <a:pt x="14361" y="13032"/>
                  </a:cubicBezTo>
                  <a:cubicBezTo>
                    <a:pt x="13694" y="12846"/>
                    <a:pt x="13012" y="12660"/>
                    <a:pt x="12345" y="12443"/>
                  </a:cubicBezTo>
                  <a:cubicBezTo>
                    <a:pt x="12159" y="12381"/>
                    <a:pt x="11973" y="12241"/>
                    <a:pt x="11818" y="12117"/>
                  </a:cubicBezTo>
                  <a:cubicBezTo>
                    <a:pt x="11244" y="11606"/>
                    <a:pt x="10670" y="11094"/>
                    <a:pt x="10096" y="10582"/>
                  </a:cubicBezTo>
                  <a:cubicBezTo>
                    <a:pt x="9945" y="10441"/>
                    <a:pt x="9770" y="10376"/>
                    <a:pt x="9584" y="10376"/>
                  </a:cubicBezTo>
                  <a:cubicBezTo>
                    <a:pt x="9503" y="10376"/>
                    <a:pt x="9421" y="10388"/>
                    <a:pt x="9336" y="10411"/>
                  </a:cubicBezTo>
                  <a:cubicBezTo>
                    <a:pt x="8778" y="10551"/>
                    <a:pt x="8328" y="10892"/>
                    <a:pt x="7941" y="11295"/>
                  </a:cubicBezTo>
                  <a:cubicBezTo>
                    <a:pt x="7553" y="11714"/>
                    <a:pt x="7150" y="12102"/>
                    <a:pt x="6777" y="12536"/>
                  </a:cubicBezTo>
                  <a:cubicBezTo>
                    <a:pt x="6498" y="12862"/>
                    <a:pt x="6266" y="13218"/>
                    <a:pt x="6033" y="13575"/>
                  </a:cubicBezTo>
                  <a:cubicBezTo>
                    <a:pt x="5878" y="13808"/>
                    <a:pt x="5754" y="14056"/>
                    <a:pt x="5614" y="14289"/>
                  </a:cubicBezTo>
                  <a:cubicBezTo>
                    <a:pt x="5516" y="14452"/>
                    <a:pt x="5387" y="14532"/>
                    <a:pt x="5232" y="14532"/>
                  </a:cubicBezTo>
                  <a:cubicBezTo>
                    <a:pt x="5168" y="14532"/>
                    <a:pt x="5098" y="14518"/>
                    <a:pt x="5025" y="14490"/>
                  </a:cubicBezTo>
                  <a:cubicBezTo>
                    <a:pt x="4792" y="14413"/>
                    <a:pt x="4544" y="14320"/>
                    <a:pt x="4312" y="14273"/>
                  </a:cubicBezTo>
                  <a:cubicBezTo>
                    <a:pt x="3986" y="14195"/>
                    <a:pt x="3738" y="14025"/>
                    <a:pt x="3505" y="13792"/>
                  </a:cubicBezTo>
                  <a:cubicBezTo>
                    <a:pt x="3179" y="13451"/>
                    <a:pt x="2807" y="13172"/>
                    <a:pt x="2342" y="13001"/>
                  </a:cubicBezTo>
                  <a:cubicBezTo>
                    <a:pt x="2264" y="12986"/>
                    <a:pt x="2202" y="12924"/>
                    <a:pt x="2125" y="12877"/>
                  </a:cubicBezTo>
                  <a:cubicBezTo>
                    <a:pt x="2310" y="12758"/>
                    <a:pt x="2503" y="12701"/>
                    <a:pt x="2691" y="12701"/>
                  </a:cubicBezTo>
                  <a:cubicBezTo>
                    <a:pt x="2946" y="12701"/>
                    <a:pt x="3192" y="12805"/>
                    <a:pt x="3397" y="13001"/>
                  </a:cubicBezTo>
                  <a:cubicBezTo>
                    <a:pt x="3629" y="13218"/>
                    <a:pt x="3846" y="13467"/>
                    <a:pt x="4110" y="13653"/>
                  </a:cubicBezTo>
                  <a:cubicBezTo>
                    <a:pt x="4260" y="13758"/>
                    <a:pt x="4419" y="13806"/>
                    <a:pt x="4573" y="13806"/>
                  </a:cubicBezTo>
                  <a:cubicBezTo>
                    <a:pt x="4961" y="13806"/>
                    <a:pt x="5311" y="13499"/>
                    <a:pt x="5366" y="13032"/>
                  </a:cubicBezTo>
                  <a:cubicBezTo>
                    <a:pt x="5397" y="12815"/>
                    <a:pt x="5475" y="12567"/>
                    <a:pt x="5599" y="12365"/>
                  </a:cubicBezTo>
                  <a:cubicBezTo>
                    <a:pt x="5878" y="11900"/>
                    <a:pt x="6204" y="11450"/>
                    <a:pt x="6514" y="11001"/>
                  </a:cubicBezTo>
                  <a:cubicBezTo>
                    <a:pt x="6700" y="10722"/>
                    <a:pt x="6948" y="10535"/>
                    <a:pt x="7289" y="10427"/>
                  </a:cubicBezTo>
                  <a:cubicBezTo>
                    <a:pt x="7941" y="10241"/>
                    <a:pt x="8577" y="10039"/>
                    <a:pt x="9166" y="9651"/>
                  </a:cubicBezTo>
                  <a:cubicBezTo>
                    <a:pt x="9425" y="9467"/>
                    <a:pt x="9691" y="9379"/>
                    <a:pt x="9954" y="9379"/>
                  </a:cubicBezTo>
                  <a:cubicBezTo>
                    <a:pt x="10289" y="9379"/>
                    <a:pt x="10621" y="9522"/>
                    <a:pt x="10934" y="9791"/>
                  </a:cubicBezTo>
                  <a:cubicBezTo>
                    <a:pt x="11709" y="10458"/>
                    <a:pt x="12516" y="11078"/>
                    <a:pt x="13291" y="11730"/>
                  </a:cubicBezTo>
                  <a:cubicBezTo>
                    <a:pt x="13501" y="11901"/>
                    <a:pt x="13706" y="11991"/>
                    <a:pt x="13922" y="11991"/>
                  </a:cubicBezTo>
                  <a:cubicBezTo>
                    <a:pt x="14057" y="11991"/>
                    <a:pt x="14197" y="11956"/>
                    <a:pt x="14346" y="11885"/>
                  </a:cubicBezTo>
                  <a:cubicBezTo>
                    <a:pt x="14811" y="11668"/>
                    <a:pt x="15245" y="11404"/>
                    <a:pt x="15602" y="11016"/>
                  </a:cubicBezTo>
                  <a:cubicBezTo>
                    <a:pt x="15804" y="10768"/>
                    <a:pt x="16052" y="10551"/>
                    <a:pt x="16300" y="10349"/>
                  </a:cubicBezTo>
                  <a:cubicBezTo>
                    <a:pt x="16719" y="10024"/>
                    <a:pt x="17168" y="9729"/>
                    <a:pt x="17417" y="9217"/>
                  </a:cubicBezTo>
                  <a:cubicBezTo>
                    <a:pt x="17463" y="9109"/>
                    <a:pt x="17572" y="9031"/>
                    <a:pt x="17665" y="8938"/>
                  </a:cubicBezTo>
                  <a:cubicBezTo>
                    <a:pt x="18270" y="8287"/>
                    <a:pt x="18952" y="7744"/>
                    <a:pt x="19727" y="7279"/>
                  </a:cubicBezTo>
                  <a:cubicBezTo>
                    <a:pt x="20673" y="6705"/>
                    <a:pt x="21681" y="6364"/>
                    <a:pt x="22767" y="6270"/>
                  </a:cubicBezTo>
                  <a:cubicBezTo>
                    <a:pt x="24333" y="6146"/>
                    <a:pt x="25884" y="6053"/>
                    <a:pt x="27451" y="5945"/>
                  </a:cubicBezTo>
                  <a:cubicBezTo>
                    <a:pt x="29079" y="5836"/>
                    <a:pt x="30708" y="5712"/>
                    <a:pt x="32352" y="5604"/>
                  </a:cubicBezTo>
                  <a:cubicBezTo>
                    <a:pt x="34554" y="5449"/>
                    <a:pt x="36663" y="4828"/>
                    <a:pt x="38819" y="4456"/>
                  </a:cubicBezTo>
                  <a:cubicBezTo>
                    <a:pt x="39579" y="4316"/>
                    <a:pt x="40323" y="4192"/>
                    <a:pt x="41067" y="4084"/>
                  </a:cubicBezTo>
                  <a:cubicBezTo>
                    <a:pt x="41874" y="3975"/>
                    <a:pt x="42680" y="3913"/>
                    <a:pt x="43425" y="3448"/>
                  </a:cubicBezTo>
                  <a:lnTo>
                    <a:pt x="43425" y="3448"/>
                  </a:lnTo>
                  <a:cubicBezTo>
                    <a:pt x="43425" y="3572"/>
                    <a:pt x="43409" y="3665"/>
                    <a:pt x="43425" y="3758"/>
                  </a:cubicBezTo>
                  <a:cubicBezTo>
                    <a:pt x="43456" y="4130"/>
                    <a:pt x="43502" y="4487"/>
                    <a:pt x="43564" y="4859"/>
                  </a:cubicBezTo>
                  <a:cubicBezTo>
                    <a:pt x="43580" y="4906"/>
                    <a:pt x="43688" y="4952"/>
                    <a:pt x="43751" y="5014"/>
                  </a:cubicBezTo>
                  <a:cubicBezTo>
                    <a:pt x="43766" y="4937"/>
                    <a:pt x="43797" y="4844"/>
                    <a:pt x="43797" y="4766"/>
                  </a:cubicBezTo>
                  <a:cubicBezTo>
                    <a:pt x="43766" y="4456"/>
                    <a:pt x="43735" y="4146"/>
                    <a:pt x="43704" y="3836"/>
                  </a:cubicBezTo>
                  <a:cubicBezTo>
                    <a:pt x="43688" y="3494"/>
                    <a:pt x="43657" y="3169"/>
                    <a:pt x="43673" y="2828"/>
                  </a:cubicBezTo>
                  <a:cubicBezTo>
                    <a:pt x="43673" y="2440"/>
                    <a:pt x="43595" y="2006"/>
                    <a:pt x="43751" y="1680"/>
                  </a:cubicBezTo>
                  <a:cubicBezTo>
                    <a:pt x="43968" y="1230"/>
                    <a:pt x="44355" y="858"/>
                    <a:pt x="44697" y="486"/>
                  </a:cubicBezTo>
                  <a:cubicBezTo>
                    <a:pt x="44858" y="306"/>
                    <a:pt x="45045" y="215"/>
                    <a:pt x="45244" y="215"/>
                  </a:cubicBezTo>
                  <a:close/>
                  <a:moveTo>
                    <a:pt x="45243" y="1"/>
                  </a:moveTo>
                  <a:cubicBezTo>
                    <a:pt x="45032" y="1"/>
                    <a:pt x="44829" y="82"/>
                    <a:pt x="44650" y="253"/>
                  </a:cubicBezTo>
                  <a:cubicBezTo>
                    <a:pt x="44231" y="641"/>
                    <a:pt x="43828" y="1075"/>
                    <a:pt x="43487" y="1540"/>
                  </a:cubicBezTo>
                  <a:cubicBezTo>
                    <a:pt x="43239" y="1881"/>
                    <a:pt x="43332" y="2331"/>
                    <a:pt x="43363" y="2734"/>
                  </a:cubicBezTo>
                  <a:cubicBezTo>
                    <a:pt x="43394" y="3184"/>
                    <a:pt x="43285" y="3417"/>
                    <a:pt x="42835" y="3510"/>
                  </a:cubicBezTo>
                  <a:cubicBezTo>
                    <a:pt x="42231" y="3649"/>
                    <a:pt x="41626" y="3758"/>
                    <a:pt x="41021" y="3836"/>
                  </a:cubicBezTo>
                  <a:cubicBezTo>
                    <a:pt x="40277" y="3929"/>
                    <a:pt x="39532" y="4053"/>
                    <a:pt x="38803" y="4270"/>
                  </a:cubicBezTo>
                  <a:cubicBezTo>
                    <a:pt x="38291" y="4440"/>
                    <a:pt x="37733" y="4471"/>
                    <a:pt x="37206" y="4565"/>
                  </a:cubicBezTo>
                  <a:cubicBezTo>
                    <a:pt x="35981" y="4797"/>
                    <a:pt x="34755" y="5092"/>
                    <a:pt x="33499" y="5278"/>
                  </a:cubicBezTo>
                  <a:cubicBezTo>
                    <a:pt x="32538" y="5417"/>
                    <a:pt x="31545" y="5417"/>
                    <a:pt x="30568" y="5495"/>
                  </a:cubicBezTo>
                  <a:cubicBezTo>
                    <a:pt x="28971" y="5619"/>
                    <a:pt x="27358" y="5774"/>
                    <a:pt x="25760" y="5898"/>
                  </a:cubicBezTo>
                  <a:cubicBezTo>
                    <a:pt x="24706" y="5976"/>
                    <a:pt x="23636" y="5945"/>
                    <a:pt x="22581" y="6053"/>
                  </a:cubicBezTo>
                  <a:cubicBezTo>
                    <a:pt x="20658" y="6270"/>
                    <a:pt x="19014" y="7077"/>
                    <a:pt x="17727" y="8535"/>
                  </a:cubicBezTo>
                  <a:cubicBezTo>
                    <a:pt x="17479" y="8829"/>
                    <a:pt x="17277" y="9140"/>
                    <a:pt x="17044" y="9434"/>
                  </a:cubicBezTo>
                  <a:cubicBezTo>
                    <a:pt x="16889" y="9605"/>
                    <a:pt x="16719" y="9760"/>
                    <a:pt x="16548" y="9915"/>
                  </a:cubicBezTo>
                  <a:cubicBezTo>
                    <a:pt x="16145" y="10272"/>
                    <a:pt x="15757" y="10659"/>
                    <a:pt x="15338" y="10985"/>
                  </a:cubicBezTo>
                  <a:cubicBezTo>
                    <a:pt x="14982" y="11264"/>
                    <a:pt x="14578" y="11512"/>
                    <a:pt x="14175" y="11745"/>
                  </a:cubicBezTo>
                  <a:cubicBezTo>
                    <a:pt x="14097" y="11790"/>
                    <a:pt x="14014" y="11811"/>
                    <a:pt x="13931" y="11811"/>
                  </a:cubicBezTo>
                  <a:cubicBezTo>
                    <a:pt x="13816" y="11811"/>
                    <a:pt x="13701" y="11771"/>
                    <a:pt x="13601" y="11699"/>
                  </a:cubicBezTo>
                  <a:cubicBezTo>
                    <a:pt x="13493" y="11621"/>
                    <a:pt x="13400" y="11543"/>
                    <a:pt x="13307" y="11466"/>
                  </a:cubicBezTo>
                  <a:cubicBezTo>
                    <a:pt x="12562" y="10830"/>
                    <a:pt x="11833" y="10194"/>
                    <a:pt x="11073" y="9574"/>
                  </a:cubicBezTo>
                  <a:cubicBezTo>
                    <a:pt x="10697" y="9267"/>
                    <a:pt x="10335" y="9104"/>
                    <a:pt x="9963" y="9104"/>
                  </a:cubicBezTo>
                  <a:cubicBezTo>
                    <a:pt x="9676" y="9104"/>
                    <a:pt x="9383" y="9201"/>
                    <a:pt x="9073" y="9403"/>
                  </a:cubicBezTo>
                  <a:cubicBezTo>
                    <a:pt x="8483" y="9806"/>
                    <a:pt x="7863" y="10008"/>
                    <a:pt x="7196" y="10194"/>
                  </a:cubicBezTo>
                  <a:cubicBezTo>
                    <a:pt x="6824" y="10287"/>
                    <a:pt x="6529" y="10489"/>
                    <a:pt x="6312" y="10815"/>
                  </a:cubicBezTo>
                  <a:cubicBezTo>
                    <a:pt x="6237" y="10927"/>
                    <a:pt x="6153" y="10979"/>
                    <a:pt x="6042" y="10979"/>
                  </a:cubicBezTo>
                  <a:cubicBezTo>
                    <a:pt x="6015" y="10979"/>
                    <a:pt x="5986" y="10976"/>
                    <a:pt x="5956" y="10970"/>
                  </a:cubicBezTo>
                  <a:cubicBezTo>
                    <a:pt x="5816" y="10939"/>
                    <a:pt x="5661" y="10954"/>
                    <a:pt x="5506" y="10939"/>
                  </a:cubicBezTo>
                  <a:cubicBezTo>
                    <a:pt x="5165" y="10923"/>
                    <a:pt x="4885" y="10815"/>
                    <a:pt x="4637" y="10551"/>
                  </a:cubicBezTo>
                  <a:cubicBezTo>
                    <a:pt x="4405" y="10318"/>
                    <a:pt x="4125" y="10101"/>
                    <a:pt x="3846" y="9946"/>
                  </a:cubicBezTo>
                  <a:cubicBezTo>
                    <a:pt x="3677" y="9843"/>
                    <a:pt x="3501" y="9792"/>
                    <a:pt x="3323" y="9792"/>
                  </a:cubicBezTo>
                  <a:cubicBezTo>
                    <a:pt x="3125" y="9792"/>
                    <a:pt x="2925" y="9855"/>
                    <a:pt x="2730" y="9977"/>
                  </a:cubicBezTo>
                  <a:cubicBezTo>
                    <a:pt x="2668" y="10008"/>
                    <a:pt x="2606" y="10039"/>
                    <a:pt x="2559" y="10086"/>
                  </a:cubicBezTo>
                  <a:cubicBezTo>
                    <a:pt x="2031" y="10478"/>
                    <a:pt x="1458" y="10753"/>
                    <a:pt x="784" y="10753"/>
                  </a:cubicBezTo>
                  <a:cubicBezTo>
                    <a:pt x="766" y="10753"/>
                    <a:pt x="748" y="10753"/>
                    <a:pt x="729" y="10753"/>
                  </a:cubicBezTo>
                  <a:cubicBezTo>
                    <a:pt x="527" y="10753"/>
                    <a:pt x="310" y="10892"/>
                    <a:pt x="124" y="10985"/>
                  </a:cubicBezTo>
                  <a:cubicBezTo>
                    <a:pt x="62" y="11001"/>
                    <a:pt x="0" y="11094"/>
                    <a:pt x="0" y="11140"/>
                  </a:cubicBezTo>
                  <a:cubicBezTo>
                    <a:pt x="16" y="11187"/>
                    <a:pt x="109" y="11249"/>
                    <a:pt x="155" y="11249"/>
                  </a:cubicBezTo>
                  <a:cubicBezTo>
                    <a:pt x="683" y="11295"/>
                    <a:pt x="1194" y="11357"/>
                    <a:pt x="1722" y="11357"/>
                  </a:cubicBezTo>
                  <a:cubicBezTo>
                    <a:pt x="1923" y="11342"/>
                    <a:pt x="2109" y="11171"/>
                    <a:pt x="2311" y="11094"/>
                  </a:cubicBezTo>
                  <a:cubicBezTo>
                    <a:pt x="2575" y="10970"/>
                    <a:pt x="2823" y="10830"/>
                    <a:pt x="3086" y="10768"/>
                  </a:cubicBezTo>
                  <a:cubicBezTo>
                    <a:pt x="3153" y="10750"/>
                    <a:pt x="3219" y="10741"/>
                    <a:pt x="3284" y="10741"/>
                  </a:cubicBezTo>
                  <a:cubicBezTo>
                    <a:pt x="3495" y="10741"/>
                    <a:pt x="3696" y="10831"/>
                    <a:pt x="3862" y="10985"/>
                  </a:cubicBezTo>
                  <a:cubicBezTo>
                    <a:pt x="4125" y="11249"/>
                    <a:pt x="4436" y="11373"/>
                    <a:pt x="4808" y="11450"/>
                  </a:cubicBezTo>
                  <a:cubicBezTo>
                    <a:pt x="5087" y="11497"/>
                    <a:pt x="5366" y="11637"/>
                    <a:pt x="5692" y="11745"/>
                  </a:cubicBezTo>
                  <a:cubicBezTo>
                    <a:pt x="5335" y="12195"/>
                    <a:pt x="5149" y="12629"/>
                    <a:pt x="5134" y="13172"/>
                  </a:cubicBezTo>
                  <a:cubicBezTo>
                    <a:pt x="5123" y="13423"/>
                    <a:pt x="4858" y="13597"/>
                    <a:pt x="4589" y="13597"/>
                  </a:cubicBezTo>
                  <a:cubicBezTo>
                    <a:pt x="4476" y="13597"/>
                    <a:pt x="4361" y="13566"/>
                    <a:pt x="4265" y="13498"/>
                  </a:cubicBezTo>
                  <a:cubicBezTo>
                    <a:pt x="4017" y="13327"/>
                    <a:pt x="3815" y="13110"/>
                    <a:pt x="3598" y="12908"/>
                  </a:cubicBezTo>
                  <a:cubicBezTo>
                    <a:pt x="3322" y="12632"/>
                    <a:pt x="3020" y="12494"/>
                    <a:pt x="2694" y="12494"/>
                  </a:cubicBezTo>
                  <a:cubicBezTo>
                    <a:pt x="2507" y="12494"/>
                    <a:pt x="2312" y="12539"/>
                    <a:pt x="2109" y="12629"/>
                  </a:cubicBezTo>
                  <a:cubicBezTo>
                    <a:pt x="1861" y="12738"/>
                    <a:pt x="1815" y="12908"/>
                    <a:pt x="2063" y="13048"/>
                  </a:cubicBezTo>
                  <a:cubicBezTo>
                    <a:pt x="2683" y="13374"/>
                    <a:pt x="3179" y="13870"/>
                    <a:pt x="3738" y="14289"/>
                  </a:cubicBezTo>
                  <a:cubicBezTo>
                    <a:pt x="4110" y="14568"/>
                    <a:pt x="4653" y="14661"/>
                    <a:pt x="5134" y="14816"/>
                  </a:cubicBezTo>
                  <a:cubicBezTo>
                    <a:pt x="5175" y="14827"/>
                    <a:pt x="5215" y="14832"/>
                    <a:pt x="5255" y="14832"/>
                  </a:cubicBezTo>
                  <a:cubicBezTo>
                    <a:pt x="5440" y="14832"/>
                    <a:pt x="5605" y="14721"/>
                    <a:pt x="5707" y="14568"/>
                  </a:cubicBezTo>
                  <a:cubicBezTo>
                    <a:pt x="5909" y="14273"/>
                    <a:pt x="6095" y="13963"/>
                    <a:pt x="6235" y="13637"/>
                  </a:cubicBezTo>
                  <a:cubicBezTo>
                    <a:pt x="6467" y="13156"/>
                    <a:pt x="6809" y="12769"/>
                    <a:pt x="7212" y="12443"/>
                  </a:cubicBezTo>
                  <a:cubicBezTo>
                    <a:pt x="7252" y="12413"/>
                    <a:pt x="7324" y="12396"/>
                    <a:pt x="7387" y="12396"/>
                  </a:cubicBezTo>
                  <a:cubicBezTo>
                    <a:pt x="7422" y="12396"/>
                    <a:pt x="7453" y="12401"/>
                    <a:pt x="7475" y="12412"/>
                  </a:cubicBezTo>
                  <a:cubicBezTo>
                    <a:pt x="7630" y="12474"/>
                    <a:pt x="7786" y="12552"/>
                    <a:pt x="7910" y="12660"/>
                  </a:cubicBezTo>
                  <a:cubicBezTo>
                    <a:pt x="8127" y="12893"/>
                    <a:pt x="8390" y="12986"/>
                    <a:pt x="8701" y="13048"/>
                  </a:cubicBezTo>
                  <a:cubicBezTo>
                    <a:pt x="9569" y="13265"/>
                    <a:pt x="10438" y="13513"/>
                    <a:pt x="11306" y="13761"/>
                  </a:cubicBezTo>
                  <a:cubicBezTo>
                    <a:pt x="11546" y="13836"/>
                    <a:pt x="11786" y="13889"/>
                    <a:pt x="12022" y="13889"/>
                  </a:cubicBezTo>
                  <a:cubicBezTo>
                    <a:pt x="12275" y="13889"/>
                    <a:pt x="12523" y="13828"/>
                    <a:pt x="12764" y="13668"/>
                  </a:cubicBezTo>
                  <a:cubicBezTo>
                    <a:pt x="12903" y="13575"/>
                    <a:pt x="13028" y="13467"/>
                    <a:pt x="13152" y="13342"/>
                  </a:cubicBezTo>
                  <a:cubicBezTo>
                    <a:pt x="13294" y="13200"/>
                    <a:pt x="13437" y="13104"/>
                    <a:pt x="13613" y="13104"/>
                  </a:cubicBezTo>
                  <a:cubicBezTo>
                    <a:pt x="13685" y="13104"/>
                    <a:pt x="13763" y="13120"/>
                    <a:pt x="13850" y="13156"/>
                  </a:cubicBezTo>
                  <a:cubicBezTo>
                    <a:pt x="13989" y="13203"/>
                    <a:pt x="14129" y="13218"/>
                    <a:pt x="14268" y="13265"/>
                  </a:cubicBezTo>
                  <a:cubicBezTo>
                    <a:pt x="14473" y="13333"/>
                    <a:pt x="14669" y="13365"/>
                    <a:pt x="14857" y="13365"/>
                  </a:cubicBezTo>
                  <a:cubicBezTo>
                    <a:pt x="15310" y="13365"/>
                    <a:pt x="15719" y="13179"/>
                    <a:pt x="16114" y="12862"/>
                  </a:cubicBezTo>
                  <a:cubicBezTo>
                    <a:pt x="16688" y="12427"/>
                    <a:pt x="17277" y="12024"/>
                    <a:pt x="17851" y="11590"/>
                  </a:cubicBezTo>
                  <a:cubicBezTo>
                    <a:pt x="18207" y="11311"/>
                    <a:pt x="18549" y="11016"/>
                    <a:pt x="18874" y="10722"/>
                  </a:cubicBezTo>
                  <a:cubicBezTo>
                    <a:pt x="19557" y="10132"/>
                    <a:pt x="20270" y="9605"/>
                    <a:pt x="21139" y="9357"/>
                  </a:cubicBezTo>
                  <a:cubicBezTo>
                    <a:pt x="21573" y="9248"/>
                    <a:pt x="22038" y="9202"/>
                    <a:pt x="22488" y="9186"/>
                  </a:cubicBezTo>
                  <a:cubicBezTo>
                    <a:pt x="22651" y="9177"/>
                    <a:pt x="22815" y="9173"/>
                    <a:pt x="22978" y="9173"/>
                  </a:cubicBezTo>
                  <a:cubicBezTo>
                    <a:pt x="23341" y="9173"/>
                    <a:pt x="23701" y="9191"/>
                    <a:pt x="24054" y="9202"/>
                  </a:cubicBezTo>
                  <a:cubicBezTo>
                    <a:pt x="24287" y="9217"/>
                    <a:pt x="24520" y="9202"/>
                    <a:pt x="24752" y="9248"/>
                  </a:cubicBezTo>
                  <a:cubicBezTo>
                    <a:pt x="25072" y="9318"/>
                    <a:pt x="25391" y="9349"/>
                    <a:pt x="25709" y="9349"/>
                  </a:cubicBezTo>
                  <a:cubicBezTo>
                    <a:pt x="26379" y="9349"/>
                    <a:pt x="27042" y="9210"/>
                    <a:pt x="27683" y="9000"/>
                  </a:cubicBezTo>
                  <a:cubicBezTo>
                    <a:pt x="28736" y="8649"/>
                    <a:pt x="29813" y="8570"/>
                    <a:pt x="30896" y="8570"/>
                  </a:cubicBezTo>
                  <a:cubicBezTo>
                    <a:pt x="31344" y="8570"/>
                    <a:pt x="31793" y="8583"/>
                    <a:pt x="32243" y="8597"/>
                  </a:cubicBezTo>
                  <a:cubicBezTo>
                    <a:pt x="32491" y="8597"/>
                    <a:pt x="32755" y="8736"/>
                    <a:pt x="32987" y="8860"/>
                  </a:cubicBezTo>
                  <a:cubicBezTo>
                    <a:pt x="33501" y="9130"/>
                    <a:pt x="33996" y="9447"/>
                    <a:pt x="34586" y="9447"/>
                  </a:cubicBezTo>
                  <a:cubicBezTo>
                    <a:pt x="34743" y="9447"/>
                    <a:pt x="34908" y="9425"/>
                    <a:pt x="35081" y="9372"/>
                  </a:cubicBezTo>
                  <a:cubicBezTo>
                    <a:pt x="35314" y="9310"/>
                    <a:pt x="35577" y="9326"/>
                    <a:pt x="35810" y="9248"/>
                  </a:cubicBezTo>
                  <a:cubicBezTo>
                    <a:pt x="36074" y="9171"/>
                    <a:pt x="36353" y="9078"/>
                    <a:pt x="36554" y="8891"/>
                  </a:cubicBezTo>
                  <a:cubicBezTo>
                    <a:pt x="37035" y="8473"/>
                    <a:pt x="37563" y="8194"/>
                    <a:pt x="38198" y="8101"/>
                  </a:cubicBezTo>
                  <a:cubicBezTo>
                    <a:pt x="39672" y="7868"/>
                    <a:pt x="41114" y="7542"/>
                    <a:pt x="42618" y="7527"/>
                  </a:cubicBezTo>
                  <a:cubicBezTo>
                    <a:pt x="42882" y="7527"/>
                    <a:pt x="43146" y="7558"/>
                    <a:pt x="43409" y="7589"/>
                  </a:cubicBezTo>
                  <a:cubicBezTo>
                    <a:pt x="43506" y="7601"/>
                    <a:pt x="43600" y="7607"/>
                    <a:pt x="43692" y="7607"/>
                  </a:cubicBezTo>
                  <a:cubicBezTo>
                    <a:pt x="44192" y="7607"/>
                    <a:pt x="44629" y="7428"/>
                    <a:pt x="45022" y="7061"/>
                  </a:cubicBezTo>
                  <a:cubicBezTo>
                    <a:pt x="45239" y="6860"/>
                    <a:pt x="45425" y="6627"/>
                    <a:pt x="45643" y="6426"/>
                  </a:cubicBezTo>
                  <a:cubicBezTo>
                    <a:pt x="45922" y="6162"/>
                    <a:pt x="46201" y="5929"/>
                    <a:pt x="46496" y="5697"/>
                  </a:cubicBezTo>
                  <a:cubicBezTo>
                    <a:pt x="47256" y="5138"/>
                    <a:pt x="47643" y="4394"/>
                    <a:pt x="47628" y="3463"/>
                  </a:cubicBezTo>
                  <a:cubicBezTo>
                    <a:pt x="47612" y="2967"/>
                    <a:pt x="47550" y="2486"/>
                    <a:pt x="47488" y="2006"/>
                  </a:cubicBezTo>
                  <a:cubicBezTo>
                    <a:pt x="47442" y="1602"/>
                    <a:pt x="47287" y="1230"/>
                    <a:pt x="46961" y="982"/>
                  </a:cubicBezTo>
                  <a:cubicBezTo>
                    <a:pt x="46589" y="687"/>
                    <a:pt x="46170" y="424"/>
                    <a:pt x="45767" y="160"/>
                  </a:cubicBezTo>
                  <a:cubicBezTo>
                    <a:pt x="45592" y="55"/>
                    <a:pt x="45415" y="1"/>
                    <a:pt x="45243"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5" name="Google Shape;865;p8"/>
            <p:cNvSpPr/>
            <p:nvPr/>
          </p:nvSpPr>
          <p:spPr>
            <a:xfrm>
              <a:off x="3613225" y="1320400"/>
              <a:ext cx="314850" cy="81600"/>
            </a:xfrm>
            <a:custGeom>
              <a:avLst/>
              <a:gdLst/>
              <a:ahLst/>
              <a:cxnLst/>
              <a:rect l="l" t="t" r="r" b="b"/>
              <a:pathLst>
                <a:path w="12594" h="3264" extrusionOk="0">
                  <a:moveTo>
                    <a:pt x="12372" y="0"/>
                  </a:moveTo>
                  <a:cubicBezTo>
                    <a:pt x="12338" y="0"/>
                    <a:pt x="12304" y="2"/>
                    <a:pt x="12268" y="7"/>
                  </a:cubicBezTo>
                  <a:cubicBezTo>
                    <a:pt x="11322" y="116"/>
                    <a:pt x="10376" y="271"/>
                    <a:pt x="9414" y="333"/>
                  </a:cubicBezTo>
                  <a:cubicBezTo>
                    <a:pt x="9067" y="349"/>
                    <a:pt x="8720" y="354"/>
                    <a:pt x="8373" y="354"/>
                  </a:cubicBezTo>
                  <a:cubicBezTo>
                    <a:pt x="7893" y="354"/>
                    <a:pt x="7412" y="345"/>
                    <a:pt x="6928" y="345"/>
                  </a:cubicBezTo>
                  <a:cubicBezTo>
                    <a:pt x="6775" y="345"/>
                    <a:pt x="6621" y="346"/>
                    <a:pt x="6467" y="348"/>
                  </a:cubicBezTo>
                  <a:cubicBezTo>
                    <a:pt x="6314" y="348"/>
                    <a:pt x="6160" y="347"/>
                    <a:pt x="6005" y="347"/>
                  </a:cubicBezTo>
                  <a:cubicBezTo>
                    <a:pt x="5272" y="347"/>
                    <a:pt x="4533" y="368"/>
                    <a:pt x="3815" y="612"/>
                  </a:cubicBezTo>
                  <a:cubicBezTo>
                    <a:pt x="3009" y="891"/>
                    <a:pt x="2203" y="1248"/>
                    <a:pt x="1567" y="1822"/>
                  </a:cubicBezTo>
                  <a:cubicBezTo>
                    <a:pt x="1163" y="2178"/>
                    <a:pt x="776" y="2519"/>
                    <a:pt x="326" y="2799"/>
                  </a:cubicBezTo>
                  <a:cubicBezTo>
                    <a:pt x="202" y="2892"/>
                    <a:pt x="109" y="3047"/>
                    <a:pt x="0" y="3171"/>
                  </a:cubicBezTo>
                  <a:cubicBezTo>
                    <a:pt x="16" y="3202"/>
                    <a:pt x="47" y="3233"/>
                    <a:pt x="78" y="3264"/>
                  </a:cubicBezTo>
                  <a:cubicBezTo>
                    <a:pt x="140" y="3217"/>
                    <a:pt x="217" y="3171"/>
                    <a:pt x="279" y="3124"/>
                  </a:cubicBezTo>
                  <a:cubicBezTo>
                    <a:pt x="776" y="2721"/>
                    <a:pt x="1256" y="2287"/>
                    <a:pt x="1768" y="1899"/>
                  </a:cubicBezTo>
                  <a:cubicBezTo>
                    <a:pt x="3015" y="968"/>
                    <a:pt x="4408" y="502"/>
                    <a:pt x="5974" y="502"/>
                  </a:cubicBezTo>
                  <a:cubicBezTo>
                    <a:pt x="6025" y="502"/>
                    <a:pt x="6075" y="502"/>
                    <a:pt x="6126" y="503"/>
                  </a:cubicBezTo>
                  <a:cubicBezTo>
                    <a:pt x="6621" y="516"/>
                    <a:pt x="7116" y="524"/>
                    <a:pt x="7610" y="524"/>
                  </a:cubicBezTo>
                  <a:cubicBezTo>
                    <a:pt x="8310" y="524"/>
                    <a:pt x="9009" y="509"/>
                    <a:pt x="9709" y="472"/>
                  </a:cubicBezTo>
                  <a:cubicBezTo>
                    <a:pt x="10608" y="426"/>
                    <a:pt x="11508" y="271"/>
                    <a:pt x="12423" y="162"/>
                  </a:cubicBezTo>
                  <a:cubicBezTo>
                    <a:pt x="12469" y="147"/>
                    <a:pt x="12531" y="116"/>
                    <a:pt x="12593" y="85"/>
                  </a:cubicBezTo>
                  <a:cubicBezTo>
                    <a:pt x="12593" y="69"/>
                    <a:pt x="12578" y="38"/>
                    <a:pt x="12578" y="7"/>
                  </a:cubicBezTo>
                  <a:cubicBezTo>
                    <a:pt x="12506" y="7"/>
                    <a:pt x="12440" y="0"/>
                    <a:pt x="123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6" name="Google Shape;866;p8"/>
            <p:cNvSpPr/>
            <p:nvPr/>
          </p:nvSpPr>
          <p:spPr>
            <a:xfrm>
              <a:off x="3945100" y="1278700"/>
              <a:ext cx="278800" cy="43450"/>
            </a:xfrm>
            <a:custGeom>
              <a:avLst/>
              <a:gdLst/>
              <a:ahLst/>
              <a:cxnLst/>
              <a:rect l="l" t="t" r="r" b="b"/>
              <a:pathLst>
                <a:path w="11152" h="1738" extrusionOk="0">
                  <a:moveTo>
                    <a:pt x="11152" y="0"/>
                  </a:moveTo>
                  <a:cubicBezTo>
                    <a:pt x="11105" y="0"/>
                    <a:pt x="11059" y="0"/>
                    <a:pt x="11012" y="16"/>
                  </a:cubicBezTo>
                  <a:cubicBezTo>
                    <a:pt x="10175" y="388"/>
                    <a:pt x="9291" y="512"/>
                    <a:pt x="8391" y="558"/>
                  </a:cubicBezTo>
                  <a:cubicBezTo>
                    <a:pt x="7150" y="636"/>
                    <a:pt x="5925" y="745"/>
                    <a:pt x="4716" y="884"/>
                  </a:cubicBezTo>
                  <a:cubicBezTo>
                    <a:pt x="4421" y="915"/>
                    <a:pt x="4111" y="1055"/>
                    <a:pt x="3847" y="1210"/>
                  </a:cubicBezTo>
                  <a:cubicBezTo>
                    <a:pt x="3545" y="1387"/>
                    <a:pt x="3229" y="1466"/>
                    <a:pt x="2904" y="1466"/>
                  </a:cubicBezTo>
                  <a:cubicBezTo>
                    <a:pt x="2745" y="1466"/>
                    <a:pt x="2583" y="1447"/>
                    <a:pt x="2420" y="1411"/>
                  </a:cubicBezTo>
                  <a:cubicBezTo>
                    <a:pt x="2197" y="1363"/>
                    <a:pt x="1976" y="1343"/>
                    <a:pt x="1757" y="1343"/>
                  </a:cubicBezTo>
                  <a:cubicBezTo>
                    <a:pt x="1200" y="1343"/>
                    <a:pt x="655" y="1471"/>
                    <a:pt x="109" y="1582"/>
                  </a:cubicBezTo>
                  <a:cubicBezTo>
                    <a:pt x="63" y="1582"/>
                    <a:pt x="32" y="1629"/>
                    <a:pt x="1" y="1644"/>
                  </a:cubicBezTo>
                  <a:cubicBezTo>
                    <a:pt x="16" y="1675"/>
                    <a:pt x="16" y="1706"/>
                    <a:pt x="32" y="1737"/>
                  </a:cubicBezTo>
                  <a:cubicBezTo>
                    <a:pt x="187" y="1722"/>
                    <a:pt x="342" y="1722"/>
                    <a:pt x="497" y="1691"/>
                  </a:cubicBezTo>
                  <a:cubicBezTo>
                    <a:pt x="927" y="1605"/>
                    <a:pt x="1351" y="1536"/>
                    <a:pt x="1776" y="1536"/>
                  </a:cubicBezTo>
                  <a:cubicBezTo>
                    <a:pt x="2041" y="1536"/>
                    <a:pt x="2307" y="1563"/>
                    <a:pt x="2575" y="1629"/>
                  </a:cubicBezTo>
                  <a:cubicBezTo>
                    <a:pt x="2722" y="1665"/>
                    <a:pt x="2865" y="1683"/>
                    <a:pt x="3006" y="1683"/>
                  </a:cubicBezTo>
                  <a:cubicBezTo>
                    <a:pt x="3342" y="1683"/>
                    <a:pt x="3660" y="1582"/>
                    <a:pt x="3956" y="1396"/>
                  </a:cubicBezTo>
                  <a:cubicBezTo>
                    <a:pt x="4622" y="977"/>
                    <a:pt x="5398" y="977"/>
                    <a:pt x="6142" y="900"/>
                  </a:cubicBezTo>
                  <a:cubicBezTo>
                    <a:pt x="7150" y="791"/>
                    <a:pt x="8174" y="760"/>
                    <a:pt x="9182" y="620"/>
                  </a:cubicBezTo>
                  <a:cubicBezTo>
                    <a:pt x="9771" y="543"/>
                    <a:pt x="10361" y="326"/>
                    <a:pt x="10950" y="171"/>
                  </a:cubicBezTo>
                  <a:cubicBezTo>
                    <a:pt x="11028" y="155"/>
                    <a:pt x="11090" y="93"/>
                    <a:pt x="111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7" name="Google Shape;867;p8"/>
            <p:cNvSpPr/>
            <p:nvPr/>
          </p:nvSpPr>
          <p:spPr>
            <a:xfrm>
              <a:off x="3424775" y="1389975"/>
              <a:ext cx="124100" cy="61675"/>
            </a:xfrm>
            <a:custGeom>
              <a:avLst/>
              <a:gdLst/>
              <a:ahLst/>
              <a:cxnLst/>
              <a:rect l="l" t="t" r="r" b="b"/>
              <a:pathLst>
                <a:path w="4964" h="2467" extrusionOk="0">
                  <a:moveTo>
                    <a:pt x="48" y="0"/>
                  </a:moveTo>
                  <a:cubicBezTo>
                    <a:pt x="32" y="16"/>
                    <a:pt x="17" y="31"/>
                    <a:pt x="1" y="47"/>
                  </a:cubicBezTo>
                  <a:cubicBezTo>
                    <a:pt x="17" y="78"/>
                    <a:pt x="17" y="124"/>
                    <a:pt x="32" y="140"/>
                  </a:cubicBezTo>
                  <a:cubicBezTo>
                    <a:pt x="528" y="589"/>
                    <a:pt x="978" y="1117"/>
                    <a:pt x="1536" y="1489"/>
                  </a:cubicBezTo>
                  <a:cubicBezTo>
                    <a:pt x="2234" y="1954"/>
                    <a:pt x="2979" y="2419"/>
                    <a:pt x="3878" y="2466"/>
                  </a:cubicBezTo>
                  <a:cubicBezTo>
                    <a:pt x="3887" y="2466"/>
                    <a:pt x="3896" y="2467"/>
                    <a:pt x="3906" y="2467"/>
                  </a:cubicBezTo>
                  <a:cubicBezTo>
                    <a:pt x="4264" y="2467"/>
                    <a:pt x="4828" y="2178"/>
                    <a:pt x="4964" y="1830"/>
                  </a:cubicBezTo>
                  <a:lnTo>
                    <a:pt x="4964" y="1830"/>
                  </a:lnTo>
                  <a:cubicBezTo>
                    <a:pt x="4871" y="1877"/>
                    <a:pt x="4762" y="1908"/>
                    <a:pt x="4669" y="1985"/>
                  </a:cubicBezTo>
                  <a:cubicBezTo>
                    <a:pt x="4391" y="2203"/>
                    <a:pt x="4105" y="2294"/>
                    <a:pt x="3816" y="2294"/>
                  </a:cubicBezTo>
                  <a:cubicBezTo>
                    <a:pt x="3509" y="2294"/>
                    <a:pt x="3197" y="2192"/>
                    <a:pt x="2886" y="2032"/>
                  </a:cubicBezTo>
                  <a:cubicBezTo>
                    <a:pt x="1971" y="1567"/>
                    <a:pt x="1102" y="1055"/>
                    <a:pt x="420" y="279"/>
                  </a:cubicBezTo>
                  <a:cubicBezTo>
                    <a:pt x="327" y="155"/>
                    <a:pt x="172" y="93"/>
                    <a:pt x="4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8" name="Google Shape;868;p8"/>
            <p:cNvSpPr/>
            <p:nvPr/>
          </p:nvSpPr>
          <p:spPr>
            <a:xfrm>
              <a:off x="3904400" y="1360750"/>
              <a:ext cx="93075" cy="129750"/>
            </a:xfrm>
            <a:custGeom>
              <a:avLst/>
              <a:gdLst/>
              <a:ahLst/>
              <a:cxnLst/>
              <a:rect l="l" t="t" r="r" b="b"/>
              <a:pathLst>
                <a:path w="3723" h="5190" extrusionOk="0">
                  <a:moveTo>
                    <a:pt x="326" y="4120"/>
                  </a:moveTo>
                  <a:cubicBezTo>
                    <a:pt x="330" y="4120"/>
                    <a:pt x="334" y="4124"/>
                    <a:pt x="342" y="4131"/>
                  </a:cubicBezTo>
                  <a:cubicBezTo>
                    <a:pt x="342" y="4131"/>
                    <a:pt x="357" y="4131"/>
                    <a:pt x="357" y="4147"/>
                  </a:cubicBezTo>
                  <a:lnTo>
                    <a:pt x="326" y="4736"/>
                  </a:lnTo>
                  <a:cubicBezTo>
                    <a:pt x="326" y="4736"/>
                    <a:pt x="311" y="4752"/>
                    <a:pt x="311" y="4752"/>
                  </a:cubicBezTo>
                  <a:lnTo>
                    <a:pt x="280" y="4752"/>
                  </a:lnTo>
                  <a:cubicBezTo>
                    <a:pt x="202" y="4659"/>
                    <a:pt x="155" y="4550"/>
                    <a:pt x="171" y="4426"/>
                  </a:cubicBezTo>
                  <a:cubicBezTo>
                    <a:pt x="171" y="4302"/>
                    <a:pt x="218" y="4193"/>
                    <a:pt x="311" y="4131"/>
                  </a:cubicBezTo>
                  <a:cubicBezTo>
                    <a:pt x="318" y="4124"/>
                    <a:pt x="322" y="4120"/>
                    <a:pt x="326" y="4120"/>
                  </a:cubicBezTo>
                  <a:close/>
                  <a:moveTo>
                    <a:pt x="1713" y="1"/>
                  </a:moveTo>
                  <a:cubicBezTo>
                    <a:pt x="1488" y="1"/>
                    <a:pt x="1295" y="111"/>
                    <a:pt x="1102" y="332"/>
                  </a:cubicBezTo>
                  <a:cubicBezTo>
                    <a:pt x="636" y="874"/>
                    <a:pt x="512" y="1526"/>
                    <a:pt x="404" y="2146"/>
                  </a:cubicBezTo>
                  <a:cubicBezTo>
                    <a:pt x="311" y="2798"/>
                    <a:pt x="202" y="3449"/>
                    <a:pt x="47" y="4209"/>
                  </a:cubicBezTo>
                  <a:cubicBezTo>
                    <a:pt x="0" y="4488"/>
                    <a:pt x="0" y="4752"/>
                    <a:pt x="78" y="4984"/>
                  </a:cubicBezTo>
                  <a:cubicBezTo>
                    <a:pt x="109" y="5108"/>
                    <a:pt x="171" y="5170"/>
                    <a:pt x="295" y="5170"/>
                  </a:cubicBezTo>
                  <a:cubicBezTo>
                    <a:pt x="420" y="5183"/>
                    <a:pt x="539" y="5190"/>
                    <a:pt x="653" y="5190"/>
                  </a:cubicBezTo>
                  <a:cubicBezTo>
                    <a:pt x="1226" y="5190"/>
                    <a:pt x="1654" y="5024"/>
                    <a:pt x="2017" y="4674"/>
                  </a:cubicBezTo>
                  <a:cubicBezTo>
                    <a:pt x="2172" y="4519"/>
                    <a:pt x="2342" y="4379"/>
                    <a:pt x="2513" y="4240"/>
                  </a:cubicBezTo>
                  <a:cubicBezTo>
                    <a:pt x="2652" y="4116"/>
                    <a:pt x="2792" y="3992"/>
                    <a:pt x="2932" y="3868"/>
                  </a:cubicBezTo>
                  <a:cubicBezTo>
                    <a:pt x="3288" y="3526"/>
                    <a:pt x="3536" y="3170"/>
                    <a:pt x="3676" y="2751"/>
                  </a:cubicBezTo>
                  <a:cubicBezTo>
                    <a:pt x="3692" y="2704"/>
                    <a:pt x="3692" y="2673"/>
                    <a:pt x="3707" y="2627"/>
                  </a:cubicBezTo>
                  <a:lnTo>
                    <a:pt x="3707" y="2596"/>
                  </a:lnTo>
                  <a:cubicBezTo>
                    <a:pt x="3723" y="2518"/>
                    <a:pt x="3723" y="2472"/>
                    <a:pt x="3692" y="2441"/>
                  </a:cubicBezTo>
                  <a:cubicBezTo>
                    <a:pt x="3676" y="2410"/>
                    <a:pt x="3629" y="2394"/>
                    <a:pt x="3567" y="2394"/>
                  </a:cubicBezTo>
                  <a:cubicBezTo>
                    <a:pt x="3257" y="2363"/>
                    <a:pt x="3071" y="2193"/>
                    <a:pt x="2978" y="1852"/>
                  </a:cubicBezTo>
                  <a:cubicBezTo>
                    <a:pt x="2932" y="1696"/>
                    <a:pt x="2854" y="1541"/>
                    <a:pt x="2776" y="1417"/>
                  </a:cubicBezTo>
                  <a:cubicBezTo>
                    <a:pt x="2575" y="1123"/>
                    <a:pt x="2482" y="828"/>
                    <a:pt x="2466" y="502"/>
                  </a:cubicBezTo>
                  <a:cubicBezTo>
                    <a:pt x="2466" y="409"/>
                    <a:pt x="2435" y="378"/>
                    <a:pt x="2342" y="378"/>
                  </a:cubicBezTo>
                  <a:cubicBezTo>
                    <a:pt x="2280" y="363"/>
                    <a:pt x="2218" y="363"/>
                    <a:pt x="2156" y="363"/>
                  </a:cubicBezTo>
                  <a:cubicBezTo>
                    <a:pt x="1706" y="363"/>
                    <a:pt x="1474" y="502"/>
                    <a:pt x="1226" y="890"/>
                  </a:cubicBezTo>
                  <a:cubicBezTo>
                    <a:pt x="931" y="1355"/>
                    <a:pt x="791" y="1883"/>
                    <a:pt x="760" y="2565"/>
                  </a:cubicBezTo>
                  <a:cubicBezTo>
                    <a:pt x="745" y="2596"/>
                    <a:pt x="745" y="2642"/>
                    <a:pt x="745" y="2689"/>
                  </a:cubicBezTo>
                  <a:cubicBezTo>
                    <a:pt x="729" y="3030"/>
                    <a:pt x="729" y="3402"/>
                    <a:pt x="559" y="3728"/>
                  </a:cubicBezTo>
                  <a:cubicBezTo>
                    <a:pt x="528" y="3759"/>
                    <a:pt x="512" y="3806"/>
                    <a:pt x="481" y="3852"/>
                  </a:cubicBezTo>
                  <a:cubicBezTo>
                    <a:pt x="481" y="3852"/>
                    <a:pt x="466" y="3868"/>
                    <a:pt x="466" y="3883"/>
                  </a:cubicBezTo>
                  <a:lnTo>
                    <a:pt x="450" y="3883"/>
                  </a:lnTo>
                  <a:cubicBezTo>
                    <a:pt x="450" y="3899"/>
                    <a:pt x="435" y="3899"/>
                    <a:pt x="419" y="3899"/>
                  </a:cubicBezTo>
                  <a:lnTo>
                    <a:pt x="373" y="3868"/>
                  </a:lnTo>
                  <a:cubicBezTo>
                    <a:pt x="357" y="3868"/>
                    <a:pt x="357" y="3852"/>
                    <a:pt x="357" y="3837"/>
                  </a:cubicBezTo>
                  <a:cubicBezTo>
                    <a:pt x="357" y="3821"/>
                    <a:pt x="357" y="3790"/>
                    <a:pt x="357" y="3775"/>
                  </a:cubicBezTo>
                  <a:cubicBezTo>
                    <a:pt x="373" y="3713"/>
                    <a:pt x="373" y="3666"/>
                    <a:pt x="388" y="3604"/>
                  </a:cubicBezTo>
                  <a:cubicBezTo>
                    <a:pt x="528" y="3294"/>
                    <a:pt x="543" y="2953"/>
                    <a:pt x="574" y="2611"/>
                  </a:cubicBezTo>
                  <a:cubicBezTo>
                    <a:pt x="574" y="2565"/>
                    <a:pt x="574" y="2518"/>
                    <a:pt x="590" y="2456"/>
                  </a:cubicBezTo>
                  <a:cubicBezTo>
                    <a:pt x="636" y="1789"/>
                    <a:pt x="838" y="1200"/>
                    <a:pt x="1226" y="642"/>
                  </a:cubicBezTo>
                  <a:cubicBezTo>
                    <a:pt x="1443" y="329"/>
                    <a:pt x="1744" y="183"/>
                    <a:pt x="2170" y="183"/>
                  </a:cubicBezTo>
                  <a:cubicBezTo>
                    <a:pt x="2230" y="183"/>
                    <a:pt x="2293" y="186"/>
                    <a:pt x="2358" y="192"/>
                  </a:cubicBezTo>
                  <a:cubicBezTo>
                    <a:pt x="2389" y="192"/>
                    <a:pt x="2420" y="192"/>
                    <a:pt x="2435" y="208"/>
                  </a:cubicBezTo>
                  <a:lnTo>
                    <a:pt x="2466" y="208"/>
                  </a:lnTo>
                  <a:lnTo>
                    <a:pt x="2482" y="84"/>
                  </a:lnTo>
                  <a:cubicBezTo>
                    <a:pt x="2420" y="68"/>
                    <a:pt x="2358" y="68"/>
                    <a:pt x="2296" y="52"/>
                  </a:cubicBezTo>
                  <a:cubicBezTo>
                    <a:pt x="2125" y="37"/>
                    <a:pt x="1955" y="6"/>
                    <a:pt x="1799" y="6"/>
                  </a:cubicBezTo>
                  <a:cubicBezTo>
                    <a:pt x="1770" y="3"/>
                    <a:pt x="1741" y="1"/>
                    <a:pt x="171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69" name="Google Shape;869;p8"/>
            <p:cNvSpPr/>
            <p:nvPr/>
          </p:nvSpPr>
          <p:spPr>
            <a:xfrm>
              <a:off x="3862900" y="1286450"/>
              <a:ext cx="109750" cy="102650"/>
            </a:xfrm>
            <a:custGeom>
              <a:avLst/>
              <a:gdLst/>
              <a:ahLst/>
              <a:cxnLst/>
              <a:rect l="l" t="t" r="r" b="b"/>
              <a:pathLst>
                <a:path w="4390" h="4106" extrusionOk="0">
                  <a:moveTo>
                    <a:pt x="931" y="1706"/>
                  </a:moveTo>
                  <a:cubicBezTo>
                    <a:pt x="947" y="1706"/>
                    <a:pt x="947" y="1722"/>
                    <a:pt x="963" y="1722"/>
                  </a:cubicBezTo>
                  <a:cubicBezTo>
                    <a:pt x="963" y="1768"/>
                    <a:pt x="978" y="1815"/>
                    <a:pt x="978" y="1861"/>
                  </a:cubicBezTo>
                  <a:cubicBezTo>
                    <a:pt x="994" y="1939"/>
                    <a:pt x="1009" y="2016"/>
                    <a:pt x="1040" y="2094"/>
                  </a:cubicBezTo>
                  <a:cubicBezTo>
                    <a:pt x="1133" y="2451"/>
                    <a:pt x="1335" y="2776"/>
                    <a:pt x="1691" y="3133"/>
                  </a:cubicBezTo>
                  <a:cubicBezTo>
                    <a:pt x="1722" y="3164"/>
                    <a:pt x="1753" y="3195"/>
                    <a:pt x="1784" y="3257"/>
                  </a:cubicBezTo>
                  <a:cubicBezTo>
                    <a:pt x="1815" y="3273"/>
                    <a:pt x="1831" y="3304"/>
                    <a:pt x="1847" y="3319"/>
                  </a:cubicBezTo>
                  <a:cubicBezTo>
                    <a:pt x="1847" y="3335"/>
                    <a:pt x="1847" y="3350"/>
                    <a:pt x="1847" y="3350"/>
                  </a:cubicBezTo>
                  <a:cubicBezTo>
                    <a:pt x="1847" y="3366"/>
                    <a:pt x="1831" y="3366"/>
                    <a:pt x="1831" y="3366"/>
                  </a:cubicBezTo>
                  <a:cubicBezTo>
                    <a:pt x="1629" y="3366"/>
                    <a:pt x="1397" y="3149"/>
                    <a:pt x="1180" y="2792"/>
                  </a:cubicBezTo>
                  <a:cubicBezTo>
                    <a:pt x="963" y="2435"/>
                    <a:pt x="792" y="1954"/>
                    <a:pt x="900" y="1722"/>
                  </a:cubicBezTo>
                  <a:cubicBezTo>
                    <a:pt x="916" y="1706"/>
                    <a:pt x="916" y="1706"/>
                    <a:pt x="931" y="1706"/>
                  </a:cubicBezTo>
                  <a:close/>
                  <a:moveTo>
                    <a:pt x="1242" y="605"/>
                  </a:moveTo>
                  <a:cubicBezTo>
                    <a:pt x="1257" y="605"/>
                    <a:pt x="1273" y="605"/>
                    <a:pt x="1304" y="621"/>
                  </a:cubicBezTo>
                  <a:cubicBezTo>
                    <a:pt x="1304" y="621"/>
                    <a:pt x="1335" y="636"/>
                    <a:pt x="1350" y="636"/>
                  </a:cubicBezTo>
                  <a:cubicBezTo>
                    <a:pt x="1350" y="636"/>
                    <a:pt x="1366" y="652"/>
                    <a:pt x="1366" y="652"/>
                  </a:cubicBezTo>
                  <a:cubicBezTo>
                    <a:pt x="1366" y="667"/>
                    <a:pt x="1366" y="683"/>
                    <a:pt x="1350" y="683"/>
                  </a:cubicBezTo>
                  <a:lnTo>
                    <a:pt x="1257" y="729"/>
                  </a:lnTo>
                  <a:cubicBezTo>
                    <a:pt x="1195" y="760"/>
                    <a:pt x="1149" y="791"/>
                    <a:pt x="1102" y="807"/>
                  </a:cubicBezTo>
                  <a:cubicBezTo>
                    <a:pt x="637" y="1039"/>
                    <a:pt x="466" y="1412"/>
                    <a:pt x="590" y="1923"/>
                  </a:cubicBezTo>
                  <a:cubicBezTo>
                    <a:pt x="699" y="2466"/>
                    <a:pt x="900" y="2885"/>
                    <a:pt x="1211" y="3226"/>
                  </a:cubicBezTo>
                  <a:cubicBezTo>
                    <a:pt x="1242" y="3257"/>
                    <a:pt x="1257" y="3288"/>
                    <a:pt x="1273" y="3319"/>
                  </a:cubicBezTo>
                  <a:cubicBezTo>
                    <a:pt x="1273" y="3335"/>
                    <a:pt x="1288" y="3350"/>
                    <a:pt x="1288" y="3366"/>
                  </a:cubicBezTo>
                  <a:cubicBezTo>
                    <a:pt x="1304" y="3366"/>
                    <a:pt x="1304" y="3381"/>
                    <a:pt x="1288" y="3397"/>
                  </a:cubicBezTo>
                  <a:lnTo>
                    <a:pt x="1257" y="3428"/>
                  </a:lnTo>
                  <a:lnTo>
                    <a:pt x="1226" y="3428"/>
                  </a:lnTo>
                  <a:cubicBezTo>
                    <a:pt x="1211" y="3412"/>
                    <a:pt x="1180" y="3397"/>
                    <a:pt x="1164" y="3397"/>
                  </a:cubicBezTo>
                  <a:cubicBezTo>
                    <a:pt x="1133" y="3366"/>
                    <a:pt x="1087" y="3335"/>
                    <a:pt x="1056" y="3304"/>
                  </a:cubicBezTo>
                  <a:cubicBezTo>
                    <a:pt x="730" y="2978"/>
                    <a:pt x="528" y="2575"/>
                    <a:pt x="404" y="1954"/>
                  </a:cubicBezTo>
                  <a:cubicBezTo>
                    <a:pt x="265" y="1303"/>
                    <a:pt x="528" y="853"/>
                    <a:pt x="1242" y="605"/>
                  </a:cubicBezTo>
                  <a:close/>
                  <a:moveTo>
                    <a:pt x="2160" y="0"/>
                  </a:moveTo>
                  <a:cubicBezTo>
                    <a:pt x="1952" y="0"/>
                    <a:pt x="1743" y="46"/>
                    <a:pt x="1536" y="140"/>
                  </a:cubicBezTo>
                  <a:cubicBezTo>
                    <a:pt x="1180" y="295"/>
                    <a:pt x="854" y="512"/>
                    <a:pt x="528" y="714"/>
                  </a:cubicBezTo>
                  <a:cubicBezTo>
                    <a:pt x="420" y="776"/>
                    <a:pt x="311" y="838"/>
                    <a:pt x="203" y="900"/>
                  </a:cubicBezTo>
                  <a:cubicBezTo>
                    <a:pt x="63" y="977"/>
                    <a:pt x="1" y="1132"/>
                    <a:pt x="32" y="1272"/>
                  </a:cubicBezTo>
                  <a:cubicBezTo>
                    <a:pt x="63" y="1381"/>
                    <a:pt x="79" y="1489"/>
                    <a:pt x="110" y="1613"/>
                  </a:cubicBezTo>
                  <a:cubicBezTo>
                    <a:pt x="234" y="2171"/>
                    <a:pt x="373" y="2745"/>
                    <a:pt x="745" y="3226"/>
                  </a:cubicBezTo>
                  <a:cubicBezTo>
                    <a:pt x="1009" y="3567"/>
                    <a:pt x="1288" y="3908"/>
                    <a:pt x="1738" y="4064"/>
                  </a:cubicBezTo>
                  <a:cubicBezTo>
                    <a:pt x="1769" y="4064"/>
                    <a:pt x="1815" y="4079"/>
                    <a:pt x="1847" y="4095"/>
                  </a:cubicBezTo>
                  <a:cubicBezTo>
                    <a:pt x="1885" y="4102"/>
                    <a:pt x="1918" y="4105"/>
                    <a:pt x="1947" y="4105"/>
                  </a:cubicBezTo>
                  <a:cubicBezTo>
                    <a:pt x="2047" y="4105"/>
                    <a:pt x="2100" y="4060"/>
                    <a:pt x="2172" y="3940"/>
                  </a:cubicBezTo>
                  <a:cubicBezTo>
                    <a:pt x="2312" y="3660"/>
                    <a:pt x="2498" y="3366"/>
                    <a:pt x="2746" y="3040"/>
                  </a:cubicBezTo>
                  <a:cubicBezTo>
                    <a:pt x="2901" y="2838"/>
                    <a:pt x="3118" y="2776"/>
                    <a:pt x="3366" y="2776"/>
                  </a:cubicBezTo>
                  <a:cubicBezTo>
                    <a:pt x="3459" y="2776"/>
                    <a:pt x="3537" y="2792"/>
                    <a:pt x="3630" y="2792"/>
                  </a:cubicBezTo>
                  <a:cubicBezTo>
                    <a:pt x="3708" y="2807"/>
                    <a:pt x="3801" y="2823"/>
                    <a:pt x="3878" y="2823"/>
                  </a:cubicBezTo>
                  <a:cubicBezTo>
                    <a:pt x="3940" y="2838"/>
                    <a:pt x="4002" y="2854"/>
                    <a:pt x="4064" y="2854"/>
                  </a:cubicBezTo>
                  <a:cubicBezTo>
                    <a:pt x="4082" y="2856"/>
                    <a:pt x="4098" y="2858"/>
                    <a:pt x="4112" y="2858"/>
                  </a:cubicBezTo>
                  <a:cubicBezTo>
                    <a:pt x="4188" y="2858"/>
                    <a:pt x="4224" y="2823"/>
                    <a:pt x="4250" y="2745"/>
                  </a:cubicBezTo>
                  <a:cubicBezTo>
                    <a:pt x="4266" y="2637"/>
                    <a:pt x="4297" y="2528"/>
                    <a:pt x="4343" y="2435"/>
                  </a:cubicBezTo>
                  <a:cubicBezTo>
                    <a:pt x="4359" y="2389"/>
                    <a:pt x="4374" y="2358"/>
                    <a:pt x="4390" y="2311"/>
                  </a:cubicBezTo>
                  <a:cubicBezTo>
                    <a:pt x="4374" y="2311"/>
                    <a:pt x="4359" y="2296"/>
                    <a:pt x="4343" y="2296"/>
                  </a:cubicBezTo>
                  <a:cubicBezTo>
                    <a:pt x="4297" y="2280"/>
                    <a:pt x="4250" y="2265"/>
                    <a:pt x="4204" y="2249"/>
                  </a:cubicBezTo>
                  <a:cubicBezTo>
                    <a:pt x="3770" y="2078"/>
                    <a:pt x="3490" y="1722"/>
                    <a:pt x="3351" y="1210"/>
                  </a:cubicBezTo>
                  <a:cubicBezTo>
                    <a:pt x="3304" y="1024"/>
                    <a:pt x="3211" y="900"/>
                    <a:pt x="3056" y="791"/>
                  </a:cubicBezTo>
                  <a:cubicBezTo>
                    <a:pt x="2732" y="586"/>
                    <a:pt x="2424" y="486"/>
                    <a:pt x="2114" y="486"/>
                  </a:cubicBezTo>
                  <a:cubicBezTo>
                    <a:pt x="1979" y="486"/>
                    <a:pt x="1844" y="505"/>
                    <a:pt x="1707" y="543"/>
                  </a:cubicBezTo>
                  <a:cubicBezTo>
                    <a:pt x="1691" y="559"/>
                    <a:pt x="1660" y="559"/>
                    <a:pt x="1645" y="559"/>
                  </a:cubicBezTo>
                  <a:cubicBezTo>
                    <a:pt x="1629" y="559"/>
                    <a:pt x="1614" y="543"/>
                    <a:pt x="1614" y="543"/>
                  </a:cubicBezTo>
                  <a:cubicBezTo>
                    <a:pt x="1598" y="543"/>
                    <a:pt x="1583" y="543"/>
                    <a:pt x="1583" y="528"/>
                  </a:cubicBezTo>
                  <a:cubicBezTo>
                    <a:pt x="1583" y="512"/>
                    <a:pt x="1598" y="512"/>
                    <a:pt x="1598" y="497"/>
                  </a:cubicBezTo>
                  <a:cubicBezTo>
                    <a:pt x="1806" y="400"/>
                    <a:pt x="2005" y="360"/>
                    <a:pt x="2197" y="360"/>
                  </a:cubicBezTo>
                  <a:cubicBezTo>
                    <a:pt x="2592" y="360"/>
                    <a:pt x="2955" y="531"/>
                    <a:pt x="3289" y="729"/>
                  </a:cubicBezTo>
                  <a:cubicBezTo>
                    <a:pt x="3320" y="559"/>
                    <a:pt x="3242" y="419"/>
                    <a:pt x="3072" y="295"/>
                  </a:cubicBezTo>
                  <a:cubicBezTo>
                    <a:pt x="2776" y="101"/>
                    <a:pt x="2468" y="0"/>
                    <a:pt x="21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0" name="Google Shape;870;p8"/>
            <p:cNvSpPr/>
            <p:nvPr/>
          </p:nvSpPr>
          <p:spPr>
            <a:xfrm>
              <a:off x="4023425" y="1324050"/>
              <a:ext cx="110525" cy="108100"/>
            </a:xfrm>
            <a:custGeom>
              <a:avLst/>
              <a:gdLst/>
              <a:ahLst/>
              <a:cxnLst/>
              <a:rect l="l" t="t" r="r" b="b"/>
              <a:pathLst>
                <a:path w="4421" h="4324" extrusionOk="0">
                  <a:moveTo>
                    <a:pt x="3397" y="3645"/>
                  </a:moveTo>
                  <a:cubicBezTo>
                    <a:pt x="3397" y="3645"/>
                    <a:pt x="3413" y="3645"/>
                    <a:pt x="3413" y="3661"/>
                  </a:cubicBezTo>
                  <a:cubicBezTo>
                    <a:pt x="3413" y="3661"/>
                    <a:pt x="3428" y="3661"/>
                    <a:pt x="3428" y="3676"/>
                  </a:cubicBezTo>
                  <a:lnTo>
                    <a:pt x="3428" y="3738"/>
                  </a:lnTo>
                  <a:cubicBezTo>
                    <a:pt x="3428" y="3754"/>
                    <a:pt x="3428" y="3769"/>
                    <a:pt x="3413" y="3769"/>
                  </a:cubicBezTo>
                  <a:cubicBezTo>
                    <a:pt x="3366" y="3785"/>
                    <a:pt x="3335" y="3800"/>
                    <a:pt x="3288" y="3816"/>
                  </a:cubicBezTo>
                  <a:cubicBezTo>
                    <a:pt x="3195" y="3847"/>
                    <a:pt x="3087" y="3878"/>
                    <a:pt x="2994" y="3909"/>
                  </a:cubicBezTo>
                  <a:cubicBezTo>
                    <a:pt x="2699" y="4033"/>
                    <a:pt x="2373" y="4095"/>
                    <a:pt x="2032" y="4095"/>
                  </a:cubicBezTo>
                  <a:cubicBezTo>
                    <a:pt x="1800" y="4095"/>
                    <a:pt x="1551" y="4064"/>
                    <a:pt x="1288" y="4002"/>
                  </a:cubicBezTo>
                  <a:cubicBezTo>
                    <a:pt x="1241" y="4002"/>
                    <a:pt x="1195" y="3971"/>
                    <a:pt x="1148" y="3955"/>
                  </a:cubicBezTo>
                  <a:cubicBezTo>
                    <a:pt x="1133" y="3940"/>
                    <a:pt x="1117" y="3924"/>
                    <a:pt x="1102" y="3924"/>
                  </a:cubicBezTo>
                  <a:cubicBezTo>
                    <a:pt x="1086" y="3909"/>
                    <a:pt x="1086" y="3909"/>
                    <a:pt x="1086" y="3893"/>
                  </a:cubicBezTo>
                  <a:lnTo>
                    <a:pt x="1102" y="3800"/>
                  </a:lnTo>
                  <a:cubicBezTo>
                    <a:pt x="1102" y="3800"/>
                    <a:pt x="1102" y="3800"/>
                    <a:pt x="1117" y="3785"/>
                  </a:cubicBezTo>
                  <a:lnTo>
                    <a:pt x="1133" y="3785"/>
                  </a:lnTo>
                  <a:cubicBezTo>
                    <a:pt x="1424" y="3859"/>
                    <a:pt x="1716" y="3896"/>
                    <a:pt x="2012" y="3896"/>
                  </a:cubicBezTo>
                  <a:cubicBezTo>
                    <a:pt x="2457" y="3896"/>
                    <a:pt x="2913" y="3813"/>
                    <a:pt x="3397" y="3645"/>
                  </a:cubicBezTo>
                  <a:close/>
                  <a:moveTo>
                    <a:pt x="1396" y="1"/>
                  </a:moveTo>
                  <a:cubicBezTo>
                    <a:pt x="1055" y="1"/>
                    <a:pt x="745" y="94"/>
                    <a:pt x="466" y="280"/>
                  </a:cubicBezTo>
                  <a:cubicBezTo>
                    <a:pt x="419" y="311"/>
                    <a:pt x="388" y="342"/>
                    <a:pt x="342" y="357"/>
                  </a:cubicBezTo>
                  <a:cubicBezTo>
                    <a:pt x="326" y="373"/>
                    <a:pt x="311" y="388"/>
                    <a:pt x="311" y="388"/>
                  </a:cubicBezTo>
                  <a:lnTo>
                    <a:pt x="311" y="419"/>
                  </a:lnTo>
                  <a:lnTo>
                    <a:pt x="373" y="419"/>
                  </a:lnTo>
                  <a:cubicBezTo>
                    <a:pt x="435" y="419"/>
                    <a:pt x="497" y="404"/>
                    <a:pt x="559" y="388"/>
                  </a:cubicBezTo>
                  <a:cubicBezTo>
                    <a:pt x="812" y="313"/>
                    <a:pt x="1055" y="272"/>
                    <a:pt x="1289" y="272"/>
                  </a:cubicBezTo>
                  <a:cubicBezTo>
                    <a:pt x="1442" y="272"/>
                    <a:pt x="1591" y="290"/>
                    <a:pt x="1738" y="326"/>
                  </a:cubicBezTo>
                  <a:cubicBezTo>
                    <a:pt x="2032" y="404"/>
                    <a:pt x="2311" y="574"/>
                    <a:pt x="2513" y="807"/>
                  </a:cubicBezTo>
                  <a:cubicBezTo>
                    <a:pt x="2699" y="1024"/>
                    <a:pt x="2885" y="1257"/>
                    <a:pt x="3056" y="1489"/>
                  </a:cubicBezTo>
                  <a:cubicBezTo>
                    <a:pt x="3149" y="1614"/>
                    <a:pt x="3257" y="1753"/>
                    <a:pt x="3351" y="1893"/>
                  </a:cubicBezTo>
                  <a:cubicBezTo>
                    <a:pt x="3537" y="2110"/>
                    <a:pt x="3723" y="2327"/>
                    <a:pt x="3893" y="2544"/>
                  </a:cubicBezTo>
                  <a:lnTo>
                    <a:pt x="4002" y="2684"/>
                  </a:lnTo>
                  <a:cubicBezTo>
                    <a:pt x="4017" y="2684"/>
                    <a:pt x="4033" y="2699"/>
                    <a:pt x="4048" y="2699"/>
                  </a:cubicBezTo>
                  <a:cubicBezTo>
                    <a:pt x="4048" y="2699"/>
                    <a:pt x="4064" y="2715"/>
                    <a:pt x="4079" y="2715"/>
                  </a:cubicBezTo>
                  <a:cubicBezTo>
                    <a:pt x="4079" y="2715"/>
                    <a:pt x="4079" y="2730"/>
                    <a:pt x="4079" y="2730"/>
                  </a:cubicBezTo>
                  <a:cubicBezTo>
                    <a:pt x="4079" y="2746"/>
                    <a:pt x="4079" y="2746"/>
                    <a:pt x="4079" y="2761"/>
                  </a:cubicBezTo>
                  <a:lnTo>
                    <a:pt x="4002" y="2823"/>
                  </a:lnTo>
                  <a:cubicBezTo>
                    <a:pt x="3986" y="2823"/>
                    <a:pt x="3971" y="2823"/>
                    <a:pt x="3971" y="2808"/>
                  </a:cubicBezTo>
                  <a:cubicBezTo>
                    <a:pt x="3924" y="2761"/>
                    <a:pt x="3878" y="2730"/>
                    <a:pt x="3831" y="2684"/>
                  </a:cubicBezTo>
                  <a:cubicBezTo>
                    <a:pt x="3738" y="2575"/>
                    <a:pt x="3630" y="2482"/>
                    <a:pt x="3537" y="2373"/>
                  </a:cubicBezTo>
                  <a:cubicBezTo>
                    <a:pt x="3428" y="2234"/>
                    <a:pt x="3335" y="2094"/>
                    <a:pt x="3242" y="1955"/>
                  </a:cubicBezTo>
                  <a:cubicBezTo>
                    <a:pt x="3102" y="1784"/>
                    <a:pt x="2963" y="1598"/>
                    <a:pt x="2823" y="1427"/>
                  </a:cubicBezTo>
                  <a:cubicBezTo>
                    <a:pt x="2591" y="1148"/>
                    <a:pt x="2373" y="947"/>
                    <a:pt x="2156" y="776"/>
                  </a:cubicBezTo>
                  <a:cubicBezTo>
                    <a:pt x="1883" y="574"/>
                    <a:pt x="1583" y="470"/>
                    <a:pt x="1270" y="470"/>
                  </a:cubicBezTo>
                  <a:cubicBezTo>
                    <a:pt x="1104" y="470"/>
                    <a:pt x="933" y="500"/>
                    <a:pt x="761" y="559"/>
                  </a:cubicBezTo>
                  <a:cubicBezTo>
                    <a:pt x="838" y="590"/>
                    <a:pt x="916" y="621"/>
                    <a:pt x="978" y="652"/>
                  </a:cubicBezTo>
                  <a:cubicBezTo>
                    <a:pt x="1117" y="714"/>
                    <a:pt x="1241" y="761"/>
                    <a:pt x="1396" y="776"/>
                  </a:cubicBezTo>
                  <a:cubicBezTo>
                    <a:pt x="1629" y="776"/>
                    <a:pt x="1908" y="900"/>
                    <a:pt x="2125" y="1071"/>
                  </a:cubicBezTo>
                  <a:cubicBezTo>
                    <a:pt x="2389" y="1272"/>
                    <a:pt x="2606" y="1536"/>
                    <a:pt x="2823" y="1800"/>
                  </a:cubicBezTo>
                  <a:lnTo>
                    <a:pt x="2901" y="1893"/>
                  </a:lnTo>
                  <a:cubicBezTo>
                    <a:pt x="2916" y="1893"/>
                    <a:pt x="2916" y="1908"/>
                    <a:pt x="2901" y="1924"/>
                  </a:cubicBezTo>
                  <a:cubicBezTo>
                    <a:pt x="2890" y="1924"/>
                    <a:pt x="2880" y="1931"/>
                    <a:pt x="2874" y="1931"/>
                  </a:cubicBezTo>
                  <a:cubicBezTo>
                    <a:pt x="2871" y="1931"/>
                    <a:pt x="2870" y="1929"/>
                    <a:pt x="2870" y="1924"/>
                  </a:cubicBezTo>
                  <a:cubicBezTo>
                    <a:pt x="2730" y="1815"/>
                    <a:pt x="2606" y="1691"/>
                    <a:pt x="2482" y="1567"/>
                  </a:cubicBezTo>
                  <a:cubicBezTo>
                    <a:pt x="2172" y="1272"/>
                    <a:pt x="1877" y="993"/>
                    <a:pt x="1427" y="947"/>
                  </a:cubicBezTo>
                  <a:lnTo>
                    <a:pt x="1427" y="1040"/>
                  </a:lnTo>
                  <a:cubicBezTo>
                    <a:pt x="1412" y="1148"/>
                    <a:pt x="1412" y="1257"/>
                    <a:pt x="1412" y="1365"/>
                  </a:cubicBezTo>
                  <a:cubicBezTo>
                    <a:pt x="1412" y="1381"/>
                    <a:pt x="1427" y="1412"/>
                    <a:pt x="1443" y="1427"/>
                  </a:cubicBezTo>
                  <a:cubicBezTo>
                    <a:pt x="1583" y="1614"/>
                    <a:pt x="1520" y="1800"/>
                    <a:pt x="1443" y="1970"/>
                  </a:cubicBezTo>
                  <a:cubicBezTo>
                    <a:pt x="1396" y="2048"/>
                    <a:pt x="1381" y="2172"/>
                    <a:pt x="1412" y="2249"/>
                  </a:cubicBezTo>
                  <a:cubicBezTo>
                    <a:pt x="1505" y="2560"/>
                    <a:pt x="1443" y="2823"/>
                    <a:pt x="1195" y="3056"/>
                  </a:cubicBezTo>
                  <a:cubicBezTo>
                    <a:pt x="1102" y="3149"/>
                    <a:pt x="993" y="3288"/>
                    <a:pt x="885" y="3444"/>
                  </a:cubicBezTo>
                  <a:cubicBezTo>
                    <a:pt x="776" y="3599"/>
                    <a:pt x="652" y="3692"/>
                    <a:pt x="481" y="3738"/>
                  </a:cubicBezTo>
                  <a:cubicBezTo>
                    <a:pt x="264" y="3785"/>
                    <a:pt x="109" y="3862"/>
                    <a:pt x="1" y="4064"/>
                  </a:cubicBezTo>
                  <a:cubicBezTo>
                    <a:pt x="16" y="4079"/>
                    <a:pt x="47" y="4079"/>
                    <a:pt x="63" y="4095"/>
                  </a:cubicBezTo>
                  <a:cubicBezTo>
                    <a:pt x="140" y="4126"/>
                    <a:pt x="202" y="4172"/>
                    <a:pt x="280" y="4172"/>
                  </a:cubicBezTo>
                  <a:cubicBezTo>
                    <a:pt x="840" y="4271"/>
                    <a:pt x="1346" y="4324"/>
                    <a:pt x="1824" y="4324"/>
                  </a:cubicBezTo>
                  <a:cubicBezTo>
                    <a:pt x="2022" y="4324"/>
                    <a:pt x="2214" y="4315"/>
                    <a:pt x="2404" y="4297"/>
                  </a:cubicBezTo>
                  <a:cubicBezTo>
                    <a:pt x="2730" y="4266"/>
                    <a:pt x="3056" y="4188"/>
                    <a:pt x="3366" y="4095"/>
                  </a:cubicBezTo>
                  <a:cubicBezTo>
                    <a:pt x="3490" y="4064"/>
                    <a:pt x="3614" y="4033"/>
                    <a:pt x="3738" y="4017"/>
                  </a:cubicBezTo>
                  <a:cubicBezTo>
                    <a:pt x="3800" y="4002"/>
                    <a:pt x="3847" y="3955"/>
                    <a:pt x="3909" y="3924"/>
                  </a:cubicBezTo>
                  <a:lnTo>
                    <a:pt x="3924" y="3924"/>
                  </a:lnTo>
                  <a:cubicBezTo>
                    <a:pt x="4343" y="3661"/>
                    <a:pt x="4421" y="3459"/>
                    <a:pt x="4281" y="3025"/>
                  </a:cubicBezTo>
                  <a:cubicBezTo>
                    <a:pt x="4188" y="2792"/>
                    <a:pt x="4079" y="2544"/>
                    <a:pt x="3893" y="2249"/>
                  </a:cubicBezTo>
                  <a:cubicBezTo>
                    <a:pt x="3692" y="1924"/>
                    <a:pt x="3459" y="1598"/>
                    <a:pt x="3242" y="1288"/>
                  </a:cubicBezTo>
                  <a:cubicBezTo>
                    <a:pt x="3180" y="1179"/>
                    <a:pt x="3118" y="1086"/>
                    <a:pt x="3056" y="993"/>
                  </a:cubicBezTo>
                  <a:cubicBezTo>
                    <a:pt x="2932" y="838"/>
                    <a:pt x="2823" y="652"/>
                    <a:pt x="2684" y="497"/>
                  </a:cubicBezTo>
                  <a:cubicBezTo>
                    <a:pt x="2513" y="280"/>
                    <a:pt x="2265" y="125"/>
                    <a:pt x="1924" y="63"/>
                  </a:cubicBezTo>
                  <a:cubicBezTo>
                    <a:pt x="1738" y="16"/>
                    <a:pt x="1567" y="1"/>
                    <a:pt x="13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1" name="Google Shape;871;p8"/>
            <p:cNvSpPr/>
            <p:nvPr/>
          </p:nvSpPr>
          <p:spPr>
            <a:xfrm>
              <a:off x="3963325" y="1236925"/>
              <a:ext cx="84175" cy="98000"/>
            </a:xfrm>
            <a:custGeom>
              <a:avLst/>
              <a:gdLst/>
              <a:ahLst/>
              <a:cxnLst/>
              <a:rect l="l" t="t" r="r" b="b"/>
              <a:pathLst>
                <a:path w="3367" h="3920" extrusionOk="0">
                  <a:moveTo>
                    <a:pt x="1268" y="1"/>
                  </a:moveTo>
                  <a:cubicBezTo>
                    <a:pt x="1133" y="1"/>
                    <a:pt x="1024" y="77"/>
                    <a:pt x="916" y="229"/>
                  </a:cubicBezTo>
                  <a:cubicBezTo>
                    <a:pt x="838" y="368"/>
                    <a:pt x="761" y="523"/>
                    <a:pt x="683" y="694"/>
                  </a:cubicBezTo>
                  <a:cubicBezTo>
                    <a:pt x="528" y="1097"/>
                    <a:pt x="373" y="1516"/>
                    <a:pt x="156" y="2074"/>
                  </a:cubicBezTo>
                  <a:cubicBezTo>
                    <a:pt x="16" y="2493"/>
                    <a:pt x="1" y="2896"/>
                    <a:pt x="140" y="3300"/>
                  </a:cubicBezTo>
                  <a:cubicBezTo>
                    <a:pt x="233" y="3610"/>
                    <a:pt x="373" y="3796"/>
                    <a:pt x="606" y="3920"/>
                  </a:cubicBezTo>
                  <a:lnTo>
                    <a:pt x="668" y="3858"/>
                  </a:lnTo>
                  <a:cubicBezTo>
                    <a:pt x="326" y="3625"/>
                    <a:pt x="202" y="3315"/>
                    <a:pt x="249" y="2958"/>
                  </a:cubicBezTo>
                  <a:cubicBezTo>
                    <a:pt x="311" y="2571"/>
                    <a:pt x="419" y="2167"/>
                    <a:pt x="559" y="1718"/>
                  </a:cubicBezTo>
                  <a:cubicBezTo>
                    <a:pt x="559" y="1702"/>
                    <a:pt x="575" y="1702"/>
                    <a:pt x="590" y="1702"/>
                  </a:cubicBezTo>
                  <a:cubicBezTo>
                    <a:pt x="590" y="1702"/>
                    <a:pt x="606" y="1718"/>
                    <a:pt x="606" y="1733"/>
                  </a:cubicBezTo>
                  <a:lnTo>
                    <a:pt x="590" y="1795"/>
                  </a:lnTo>
                  <a:cubicBezTo>
                    <a:pt x="590" y="1826"/>
                    <a:pt x="575" y="1873"/>
                    <a:pt x="575" y="1919"/>
                  </a:cubicBezTo>
                  <a:cubicBezTo>
                    <a:pt x="575" y="1935"/>
                    <a:pt x="559" y="1966"/>
                    <a:pt x="559" y="1997"/>
                  </a:cubicBezTo>
                  <a:cubicBezTo>
                    <a:pt x="544" y="2028"/>
                    <a:pt x="528" y="2059"/>
                    <a:pt x="528" y="2105"/>
                  </a:cubicBezTo>
                  <a:cubicBezTo>
                    <a:pt x="528" y="2183"/>
                    <a:pt x="513" y="2260"/>
                    <a:pt x="497" y="2338"/>
                  </a:cubicBezTo>
                  <a:cubicBezTo>
                    <a:pt x="466" y="2524"/>
                    <a:pt x="435" y="2726"/>
                    <a:pt x="435" y="2927"/>
                  </a:cubicBezTo>
                  <a:cubicBezTo>
                    <a:pt x="435" y="3237"/>
                    <a:pt x="435" y="3362"/>
                    <a:pt x="792" y="3718"/>
                  </a:cubicBezTo>
                  <a:cubicBezTo>
                    <a:pt x="952" y="3558"/>
                    <a:pt x="1127" y="3510"/>
                    <a:pt x="1306" y="3510"/>
                  </a:cubicBezTo>
                  <a:cubicBezTo>
                    <a:pt x="1439" y="3510"/>
                    <a:pt x="1574" y="3537"/>
                    <a:pt x="1707" y="3563"/>
                  </a:cubicBezTo>
                  <a:cubicBezTo>
                    <a:pt x="1784" y="3579"/>
                    <a:pt x="1877" y="3594"/>
                    <a:pt x="1955" y="3610"/>
                  </a:cubicBezTo>
                  <a:lnTo>
                    <a:pt x="1970" y="3610"/>
                  </a:lnTo>
                  <a:cubicBezTo>
                    <a:pt x="2004" y="3614"/>
                    <a:pt x="2035" y="3617"/>
                    <a:pt x="2063" y="3617"/>
                  </a:cubicBezTo>
                  <a:cubicBezTo>
                    <a:pt x="2137" y="3617"/>
                    <a:pt x="2193" y="3595"/>
                    <a:pt x="2250" y="3517"/>
                  </a:cubicBezTo>
                  <a:cubicBezTo>
                    <a:pt x="2312" y="3455"/>
                    <a:pt x="2374" y="3408"/>
                    <a:pt x="2451" y="3346"/>
                  </a:cubicBezTo>
                  <a:cubicBezTo>
                    <a:pt x="2482" y="3331"/>
                    <a:pt x="2498" y="3315"/>
                    <a:pt x="2529" y="3300"/>
                  </a:cubicBezTo>
                  <a:cubicBezTo>
                    <a:pt x="2808" y="3082"/>
                    <a:pt x="3040" y="2803"/>
                    <a:pt x="3180" y="2493"/>
                  </a:cubicBezTo>
                  <a:cubicBezTo>
                    <a:pt x="3366" y="2074"/>
                    <a:pt x="3304" y="1656"/>
                    <a:pt x="3009" y="1268"/>
                  </a:cubicBezTo>
                  <a:cubicBezTo>
                    <a:pt x="2761" y="973"/>
                    <a:pt x="2482" y="679"/>
                    <a:pt x="2172" y="415"/>
                  </a:cubicBezTo>
                  <a:cubicBezTo>
                    <a:pt x="1955" y="244"/>
                    <a:pt x="1691" y="136"/>
                    <a:pt x="1459" y="43"/>
                  </a:cubicBezTo>
                  <a:cubicBezTo>
                    <a:pt x="1389" y="15"/>
                    <a:pt x="1326" y="1"/>
                    <a:pt x="12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2" name="Google Shape;872;p8"/>
            <p:cNvSpPr/>
            <p:nvPr/>
          </p:nvSpPr>
          <p:spPr>
            <a:xfrm>
              <a:off x="4021875" y="1249650"/>
              <a:ext cx="97725" cy="81425"/>
            </a:xfrm>
            <a:custGeom>
              <a:avLst/>
              <a:gdLst/>
              <a:ahLst/>
              <a:cxnLst/>
              <a:rect l="l" t="t" r="r" b="b"/>
              <a:pathLst>
                <a:path w="3909" h="3257" extrusionOk="0">
                  <a:moveTo>
                    <a:pt x="2743" y="177"/>
                  </a:moveTo>
                  <a:cubicBezTo>
                    <a:pt x="2946" y="177"/>
                    <a:pt x="3138" y="244"/>
                    <a:pt x="3319" y="387"/>
                  </a:cubicBezTo>
                  <a:cubicBezTo>
                    <a:pt x="3366" y="418"/>
                    <a:pt x="3382" y="464"/>
                    <a:pt x="3413" y="511"/>
                  </a:cubicBezTo>
                  <a:cubicBezTo>
                    <a:pt x="3413" y="526"/>
                    <a:pt x="3428" y="557"/>
                    <a:pt x="3444" y="573"/>
                  </a:cubicBezTo>
                  <a:cubicBezTo>
                    <a:pt x="3444" y="573"/>
                    <a:pt x="3444" y="588"/>
                    <a:pt x="3444" y="588"/>
                  </a:cubicBezTo>
                  <a:cubicBezTo>
                    <a:pt x="3444" y="604"/>
                    <a:pt x="3428" y="604"/>
                    <a:pt x="3428" y="604"/>
                  </a:cubicBezTo>
                  <a:lnTo>
                    <a:pt x="3382" y="635"/>
                  </a:lnTo>
                  <a:lnTo>
                    <a:pt x="3366" y="635"/>
                  </a:lnTo>
                  <a:cubicBezTo>
                    <a:pt x="3366" y="635"/>
                    <a:pt x="3350" y="619"/>
                    <a:pt x="3350" y="619"/>
                  </a:cubicBezTo>
                  <a:cubicBezTo>
                    <a:pt x="3200" y="422"/>
                    <a:pt x="3006" y="320"/>
                    <a:pt x="2775" y="320"/>
                  </a:cubicBezTo>
                  <a:cubicBezTo>
                    <a:pt x="2697" y="320"/>
                    <a:pt x="2615" y="332"/>
                    <a:pt x="2529" y="356"/>
                  </a:cubicBezTo>
                  <a:cubicBezTo>
                    <a:pt x="2466" y="371"/>
                    <a:pt x="2420" y="387"/>
                    <a:pt x="2358" y="402"/>
                  </a:cubicBezTo>
                  <a:cubicBezTo>
                    <a:pt x="2234" y="433"/>
                    <a:pt x="2125" y="464"/>
                    <a:pt x="2001" y="480"/>
                  </a:cubicBezTo>
                  <a:cubicBezTo>
                    <a:pt x="1862" y="511"/>
                    <a:pt x="1722" y="526"/>
                    <a:pt x="1582" y="542"/>
                  </a:cubicBezTo>
                  <a:cubicBezTo>
                    <a:pt x="1520" y="557"/>
                    <a:pt x="1458" y="557"/>
                    <a:pt x="1396" y="573"/>
                  </a:cubicBezTo>
                  <a:cubicBezTo>
                    <a:pt x="1381" y="573"/>
                    <a:pt x="1381" y="557"/>
                    <a:pt x="1365" y="542"/>
                  </a:cubicBezTo>
                  <a:lnTo>
                    <a:pt x="1350" y="495"/>
                  </a:lnTo>
                  <a:cubicBezTo>
                    <a:pt x="1350" y="480"/>
                    <a:pt x="1350" y="464"/>
                    <a:pt x="1365" y="464"/>
                  </a:cubicBezTo>
                  <a:cubicBezTo>
                    <a:pt x="1381" y="449"/>
                    <a:pt x="1396" y="433"/>
                    <a:pt x="1412" y="433"/>
                  </a:cubicBezTo>
                  <a:cubicBezTo>
                    <a:pt x="1458" y="402"/>
                    <a:pt x="1489" y="387"/>
                    <a:pt x="1536" y="371"/>
                  </a:cubicBezTo>
                  <a:lnTo>
                    <a:pt x="1722" y="340"/>
                  </a:lnTo>
                  <a:cubicBezTo>
                    <a:pt x="2017" y="278"/>
                    <a:pt x="2311" y="232"/>
                    <a:pt x="2622" y="185"/>
                  </a:cubicBezTo>
                  <a:cubicBezTo>
                    <a:pt x="2662" y="180"/>
                    <a:pt x="2703" y="177"/>
                    <a:pt x="2743" y="177"/>
                  </a:cubicBezTo>
                  <a:close/>
                  <a:moveTo>
                    <a:pt x="2611" y="0"/>
                  </a:moveTo>
                  <a:cubicBezTo>
                    <a:pt x="2039" y="0"/>
                    <a:pt x="1447" y="193"/>
                    <a:pt x="792" y="588"/>
                  </a:cubicBezTo>
                  <a:cubicBezTo>
                    <a:pt x="823" y="635"/>
                    <a:pt x="854" y="681"/>
                    <a:pt x="869" y="712"/>
                  </a:cubicBezTo>
                  <a:cubicBezTo>
                    <a:pt x="931" y="821"/>
                    <a:pt x="978" y="914"/>
                    <a:pt x="1024" y="1023"/>
                  </a:cubicBezTo>
                  <a:cubicBezTo>
                    <a:pt x="1241" y="1596"/>
                    <a:pt x="1117" y="2108"/>
                    <a:pt x="621" y="2666"/>
                  </a:cubicBezTo>
                  <a:cubicBezTo>
                    <a:pt x="528" y="2759"/>
                    <a:pt x="419" y="2853"/>
                    <a:pt x="326" y="2930"/>
                  </a:cubicBezTo>
                  <a:cubicBezTo>
                    <a:pt x="280" y="2977"/>
                    <a:pt x="233" y="3008"/>
                    <a:pt x="187" y="3039"/>
                  </a:cubicBezTo>
                  <a:cubicBezTo>
                    <a:pt x="156" y="3070"/>
                    <a:pt x="109" y="3116"/>
                    <a:pt x="47" y="3147"/>
                  </a:cubicBezTo>
                  <a:cubicBezTo>
                    <a:pt x="32" y="3163"/>
                    <a:pt x="16" y="3178"/>
                    <a:pt x="1" y="3178"/>
                  </a:cubicBezTo>
                  <a:cubicBezTo>
                    <a:pt x="59" y="3229"/>
                    <a:pt x="109" y="3256"/>
                    <a:pt x="162" y="3256"/>
                  </a:cubicBezTo>
                  <a:cubicBezTo>
                    <a:pt x="207" y="3256"/>
                    <a:pt x="254" y="3236"/>
                    <a:pt x="311" y="3194"/>
                  </a:cubicBezTo>
                  <a:cubicBezTo>
                    <a:pt x="652" y="2930"/>
                    <a:pt x="1055" y="2791"/>
                    <a:pt x="1489" y="2791"/>
                  </a:cubicBezTo>
                  <a:cubicBezTo>
                    <a:pt x="1676" y="2791"/>
                    <a:pt x="1877" y="2806"/>
                    <a:pt x="2079" y="2868"/>
                  </a:cubicBezTo>
                  <a:cubicBezTo>
                    <a:pt x="2116" y="2876"/>
                    <a:pt x="2149" y="2879"/>
                    <a:pt x="2179" y="2879"/>
                  </a:cubicBezTo>
                  <a:cubicBezTo>
                    <a:pt x="2271" y="2879"/>
                    <a:pt x="2326" y="2842"/>
                    <a:pt x="2373" y="2759"/>
                  </a:cubicBezTo>
                  <a:cubicBezTo>
                    <a:pt x="2451" y="2604"/>
                    <a:pt x="2544" y="2449"/>
                    <a:pt x="2637" y="2294"/>
                  </a:cubicBezTo>
                  <a:cubicBezTo>
                    <a:pt x="2792" y="2031"/>
                    <a:pt x="2947" y="1767"/>
                    <a:pt x="3102" y="1503"/>
                  </a:cubicBezTo>
                  <a:cubicBezTo>
                    <a:pt x="3149" y="1410"/>
                    <a:pt x="3195" y="1333"/>
                    <a:pt x="3226" y="1240"/>
                  </a:cubicBezTo>
                  <a:cubicBezTo>
                    <a:pt x="3242" y="1209"/>
                    <a:pt x="3257" y="1162"/>
                    <a:pt x="3288" y="1131"/>
                  </a:cubicBezTo>
                  <a:cubicBezTo>
                    <a:pt x="3288" y="1116"/>
                    <a:pt x="3288" y="1116"/>
                    <a:pt x="3304" y="1116"/>
                  </a:cubicBezTo>
                  <a:lnTo>
                    <a:pt x="3319" y="1116"/>
                  </a:lnTo>
                  <a:lnTo>
                    <a:pt x="3382" y="1147"/>
                  </a:lnTo>
                  <a:cubicBezTo>
                    <a:pt x="3382" y="1147"/>
                    <a:pt x="3397" y="1162"/>
                    <a:pt x="3382" y="1178"/>
                  </a:cubicBezTo>
                  <a:lnTo>
                    <a:pt x="3319" y="1333"/>
                  </a:lnTo>
                  <a:cubicBezTo>
                    <a:pt x="3087" y="1891"/>
                    <a:pt x="2854" y="2480"/>
                    <a:pt x="2451" y="2961"/>
                  </a:cubicBezTo>
                  <a:cubicBezTo>
                    <a:pt x="2537" y="3033"/>
                    <a:pt x="2584" y="3068"/>
                    <a:pt x="2624" y="3068"/>
                  </a:cubicBezTo>
                  <a:cubicBezTo>
                    <a:pt x="2671" y="3068"/>
                    <a:pt x="2709" y="3021"/>
                    <a:pt x="2792" y="2930"/>
                  </a:cubicBezTo>
                  <a:cubicBezTo>
                    <a:pt x="3304" y="2356"/>
                    <a:pt x="3630" y="1674"/>
                    <a:pt x="3816" y="759"/>
                  </a:cubicBezTo>
                  <a:cubicBezTo>
                    <a:pt x="3909" y="387"/>
                    <a:pt x="3831" y="263"/>
                    <a:pt x="3444" y="139"/>
                  </a:cubicBezTo>
                  <a:cubicBezTo>
                    <a:pt x="3168" y="47"/>
                    <a:pt x="2892" y="0"/>
                    <a:pt x="261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3" name="Google Shape;873;p8"/>
            <p:cNvSpPr/>
            <p:nvPr/>
          </p:nvSpPr>
          <p:spPr>
            <a:xfrm>
              <a:off x="3975750" y="1353325"/>
              <a:ext cx="81425" cy="69050"/>
            </a:xfrm>
            <a:custGeom>
              <a:avLst/>
              <a:gdLst/>
              <a:ahLst/>
              <a:cxnLst/>
              <a:rect l="l" t="t" r="r" b="b"/>
              <a:pathLst>
                <a:path w="3257" h="2762" extrusionOk="0">
                  <a:moveTo>
                    <a:pt x="1562" y="0"/>
                  </a:moveTo>
                  <a:cubicBezTo>
                    <a:pt x="1511" y="0"/>
                    <a:pt x="1461" y="20"/>
                    <a:pt x="1411" y="70"/>
                  </a:cubicBezTo>
                  <a:cubicBezTo>
                    <a:pt x="1597" y="194"/>
                    <a:pt x="1644" y="365"/>
                    <a:pt x="1551" y="567"/>
                  </a:cubicBezTo>
                  <a:lnTo>
                    <a:pt x="1566" y="582"/>
                  </a:lnTo>
                  <a:cubicBezTo>
                    <a:pt x="1582" y="613"/>
                    <a:pt x="1613" y="629"/>
                    <a:pt x="1628" y="644"/>
                  </a:cubicBezTo>
                  <a:cubicBezTo>
                    <a:pt x="1706" y="722"/>
                    <a:pt x="1753" y="815"/>
                    <a:pt x="1768" y="908"/>
                  </a:cubicBezTo>
                  <a:cubicBezTo>
                    <a:pt x="1768" y="970"/>
                    <a:pt x="1737" y="1032"/>
                    <a:pt x="1690" y="1078"/>
                  </a:cubicBezTo>
                  <a:cubicBezTo>
                    <a:pt x="1628" y="1140"/>
                    <a:pt x="1551" y="1171"/>
                    <a:pt x="1458" y="1171"/>
                  </a:cubicBezTo>
                  <a:cubicBezTo>
                    <a:pt x="1365" y="1171"/>
                    <a:pt x="1272" y="1125"/>
                    <a:pt x="1210" y="1047"/>
                  </a:cubicBezTo>
                  <a:cubicBezTo>
                    <a:pt x="1101" y="908"/>
                    <a:pt x="993" y="784"/>
                    <a:pt x="884" y="629"/>
                  </a:cubicBezTo>
                  <a:cubicBezTo>
                    <a:pt x="838" y="567"/>
                    <a:pt x="775" y="505"/>
                    <a:pt x="729" y="427"/>
                  </a:cubicBezTo>
                  <a:cubicBezTo>
                    <a:pt x="589" y="443"/>
                    <a:pt x="465" y="567"/>
                    <a:pt x="388" y="768"/>
                  </a:cubicBezTo>
                  <a:cubicBezTo>
                    <a:pt x="341" y="908"/>
                    <a:pt x="264" y="1032"/>
                    <a:pt x="186" y="1140"/>
                  </a:cubicBezTo>
                  <a:cubicBezTo>
                    <a:pt x="0" y="1358"/>
                    <a:pt x="0" y="1451"/>
                    <a:pt x="140" y="1683"/>
                  </a:cubicBezTo>
                  <a:cubicBezTo>
                    <a:pt x="202" y="1792"/>
                    <a:pt x="264" y="1931"/>
                    <a:pt x="295" y="2071"/>
                  </a:cubicBezTo>
                  <a:cubicBezTo>
                    <a:pt x="372" y="2335"/>
                    <a:pt x="512" y="2474"/>
                    <a:pt x="760" y="2521"/>
                  </a:cubicBezTo>
                  <a:cubicBezTo>
                    <a:pt x="900" y="2536"/>
                    <a:pt x="1070" y="2583"/>
                    <a:pt x="1241" y="2676"/>
                  </a:cubicBezTo>
                  <a:cubicBezTo>
                    <a:pt x="1349" y="2733"/>
                    <a:pt x="1438" y="2761"/>
                    <a:pt x="1521" y="2761"/>
                  </a:cubicBezTo>
                  <a:cubicBezTo>
                    <a:pt x="1642" y="2761"/>
                    <a:pt x="1748" y="2702"/>
                    <a:pt x="1877" y="2583"/>
                  </a:cubicBezTo>
                  <a:cubicBezTo>
                    <a:pt x="1970" y="2505"/>
                    <a:pt x="2109" y="2428"/>
                    <a:pt x="2295" y="2381"/>
                  </a:cubicBezTo>
                  <a:cubicBezTo>
                    <a:pt x="2466" y="2335"/>
                    <a:pt x="2574" y="2242"/>
                    <a:pt x="2668" y="2071"/>
                  </a:cubicBezTo>
                  <a:cubicBezTo>
                    <a:pt x="2745" y="1947"/>
                    <a:pt x="2854" y="1838"/>
                    <a:pt x="2947" y="1761"/>
                  </a:cubicBezTo>
                  <a:cubicBezTo>
                    <a:pt x="3164" y="1559"/>
                    <a:pt x="3210" y="1358"/>
                    <a:pt x="3117" y="1109"/>
                  </a:cubicBezTo>
                  <a:cubicBezTo>
                    <a:pt x="3055" y="970"/>
                    <a:pt x="3071" y="830"/>
                    <a:pt x="3164" y="691"/>
                  </a:cubicBezTo>
                  <a:cubicBezTo>
                    <a:pt x="3226" y="582"/>
                    <a:pt x="3257" y="505"/>
                    <a:pt x="3226" y="458"/>
                  </a:cubicBezTo>
                  <a:cubicBezTo>
                    <a:pt x="3210" y="396"/>
                    <a:pt x="3133" y="334"/>
                    <a:pt x="3009" y="303"/>
                  </a:cubicBezTo>
                  <a:cubicBezTo>
                    <a:pt x="2916" y="272"/>
                    <a:pt x="2838" y="225"/>
                    <a:pt x="2761" y="179"/>
                  </a:cubicBezTo>
                  <a:cubicBezTo>
                    <a:pt x="2745" y="163"/>
                    <a:pt x="2730" y="148"/>
                    <a:pt x="2714" y="132"/>
                  </a:cubicBezTo>
                  <a:cubicBezTo>
                    <a:pt x="2637" y="101"/>
                    <a:pt x="2590" y="70"/>
                    <a:pt x="2528" y="70"/>
                  </a:cubicBezTo>
                  <a:cubicBezTo>
                    <a:pt x="2497" y="70"/>
                    <a:pt x="2450" y="86"/>
                    <a:pt x="2419" y="101"/>
                  </a:cubicBezTo>
                  <a:cubicBezTo>
                    <a:pt x="2320" y="158"/>
                    <a:pt x="2221" y="185"/>
                    <a:pt x="2121" y="185"/>
                  </a:cubicBezTo>
                  <a:cubicBezTo>
                    <a:pt x="2001" y="185"/>
                    <a:pt x="1879" y="146"/>
                    <a:pt x="1753" y="70"/>
                  </a:cubicBezTo>
                  <a:cubicBezTo>
                    <a:pt x="1685" y="28"/>
                    <a:pt x="1623" y="0"/>
                    <a:pt x="1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4" name="Google Shape;874;p8"/>
            <p:cNvSpPr/>
            <p:nvPr/>
          </p:nvSpPr>
          <p:spPr>
            <a:xfrm>
              <a:off x="3966050" y="1423300"/>
              <a:ext cx="79500" cy="70200"/>
            </a:xfrm>
            <a:custGeom>
              <a:avLst/>
              <a:gdLst/>
              <a:ahLst/>
              <a:cxnLst/>
              <a:rect l="l" t="t" r="r" b="b"/>
              <a:pathLst>
                <a:path w="3180" h="2808" extrusionOk="0">
                  <a:moveTo>
                    <a:pt x="1443" y="1"/>
                  </a:moveTo>
                  <a:cubicBezTo>
                    <a:pt x="1288" y="776"/>
                    <a:pt x="807" y="1304"/>
                    <a:pt x="310" y="1769"/>
                  </a:cubicBezTo>
                  <a:cubicBezTo>
                    <a:pt x="373" y="1815"/>
                    <a:pt x="435" y="1862"/>
                    <a:pt x="512" y="1908"/>
                  </a:cubicBezTo>
                  <a:cubicBezTo>
                    <a:pt x="667" y="2017"/>
                    <a:pt x="822" y="2126"/>
                    <a:pt x="993" y="2188"/>
                  </a:cubicBezTo>
                  <a:cubicBezTo>
                    <a:pt x="1163" y="2250"/>
                    <a:pt x="1334" y="2281"/>
                    <a:pt x="1520" y="2296"/>
                  </a:cubicBezTo>
                  <a:cubicBezTo>
                    <a:pt x="1598" y="2312"/>
                    <a:pt x="1660" y="2312"/>
                    <a:pt x="1737" y="2327"/>
                  </a:cubicBezTo>
                  <a:cubicBezTo>
                    <a:pt x="1753" y="2327"/>
                    <a:pt x="1753" y="2343"/>
                    <a:pt x="1753" y="2358"/>
                  </a:cubicBezTo>
                  <a:cubicBezTo>
                    <a:pt x="1768" y="2358"/>
                    <a:pt x="1753" y="2374"/>
                    <a:pt x="1753" y="2374"/>
                  </a:cubicBezTo>
                  <a:cubicBezTo>
                    <a:pt x="1658" y="2431"/>
                    <a:pt x="1538" y="2457"/>
                    <a:pt x="1407" y="2457"/>
                  </a:cubicBezTo>
                  <a:cubicBezTo>
                    <a:pt x="1003" y="2457"/>
                    <a:pt x="487" y="2209"/>
                    <a:pt x="217" y="1846"/>
                  </a:cubicBezTo>
                  <a:lnTo>
                    <a:pt x="0" y="2033"/>
                  </a:lnTo>
                  <a:cubicBezTo>
                    <a:pt x="93" y="2250"/>
                    <a:pt x="279" y="2405"/>
                    <a:pt x="559" y="2513"/>
                  </a:cubicBezTo>
                  <a:cubicBezTo>
                    <a:pt x="636" y="2560"/>
                    <a:pt x="745" y="2591"/>
                    <a:pt x="822" y="2622"/>
                  </a:cubicBezTo>
                  <a:cubicBezTo>
                    <a:pt x="915" y="2653"/>
                    <a:pt x="993" y="2684"/>
                    <a:pt x="1086" y="2715"/>
                  </a:cubicBezTo>
                  <a:cubicBezTo>
                    <a:pt x="1237" y="2776"/>
                    <a:pt x="1383" y="2808"/>
                    <a:pt x="1524" y="2808"/>
                  </a:cubicBezTo>
                  <a:cubicBezTo>
                    <a:pt x="1844" y="2808"/>
                    <a:pt x="2139" y="2646"/>
                    <a:pt x="2420" y="2312"/>
                  </a:cubicBezTo>
                  <a:cubicBezTo>
                    <a:pt x="2714" y="1970"/>
                    <a:pt x="2947" y="1552"/>
                    <a:pt x="3118" y="1040"/>
                  </a:cubicBezTo>
                  <a:cubicBezTo>
                    <a:pt x="3164" y="931"/>
                    <a:pt x="3164" y="823"/>
                    <a:pt x="3164" y="714"/>
                  </a:cubicBezTo>
                  <a:cubicBezTo>
                    <a:pt x="3180" y="606"/>
                    <a:pt x="3164" y="528"/>
                    <a:pt x="3133" y="497"/>
                  </a:cubicBezTo>
                  <a:cubicBezTo>
                    <a:pt x="3118" y="482"/>
                    <a:pt x="3071" y="482"/>
                    <a:pt x="3009" y="482"/>
                  </a:cubicBezTo>
                  <a:lnTo>
                    <a:pt x="2916" y="482"/>
                  </a:lnTo>
                  <a:cubicBezTo>
                    <a:pt x="3040" y="807"/>
                    <a:pt x="2900" y="1102"/>
                    <a:pt x="2745" y="1335"/>
                  </a:cubicBezTo>
                  <a:cubicBezTo>
                    <a:pt x="2699" y="1428"/>
                    <a:pt x="2652" y="1521"/>
                    <a:pt x="2621" y="1614"/>
                  </a:cubicBezTo>
                  <a:cubicBezTo>
                    <a:pt x="2590" y="1691"/>
                    <a:pt x="2559" y="1769"/>
                    <a:pt x="2513" y="1846"/>
                  </a:cubicBezTo>
                  <a:cubicBezTo>
                    <a:pt x="2482" y="1908"/>
                    <a:pt x="2435" y="1955"/>
                    <a:pt x="2373" y="2017"/>
                  </a:cubicBezTo>
                  <a:cubicBezTo>
                    <a:pt x="2358" y="2033"/>
                    <a:pt x="2342" y="2064"/>
                    <a:pt x="2311" y="2079"/>
                  </a:cubicBezTo>
                  <a:cubicBezTo>
                    <a:pt x="2311" y="2087"/>
                    <a:pt x="2307" y="2091"/>
                    <a:pt x="2301" y="2091"/>
                  </a:cubicBezTo>
                  <a:cubicBezTo>
                    <a:pt x="2296" y="2091"/>
                    <a:pt x="2288" y="2087"/>
                    <a:pt x="2280" y="2079"/>
                  </a:cubicBezTo>
                  <a:lnTo>
                    <a:pt x="2234" y="2048"/>
                  </a:lnTo>
                  <a:cubicBezTo>
                    <a:pt x="2218" y="2033"/>
                    <a:pt x="2218" y="2017"/>
                    <a:pt x="2218" y="2017"/>
                  </a:cubicBezTo>
                  <a:cubicBezTo>
                    <a:pt x="2249" y="1970"/>
                    <a:pt x="2280" y="1924"/>
                    <a:pt x="2296" y="1877"/>
                  </a:cubicBezTo>
                  <a:cubicBezTo>
                    <a:pt x="2358" y="1784"/>
                    <a:pt x="2420" y="1676"/>
                    <a:pt x="2482" y="1583"/>
                  </a:cubicBezTo>
                  <a:lnTo>
                    <a:pt x="2482" y="1567"/>
                  </a:lnTo>
                  <a:cubicBezTo>
                    <a:pt x="2575" y="1381"/>
                    <a:pt x="2683" y="1195"/>
                    <a:pt x="2761" y="1009"/>
                  </a:cubicBezTo>
                  <a:cubicBezTo>
                    <a:pt x="2807" y="900"/>
                    <a:pt x="2807" y="792"/>
                    <a:pt x="2807" y="714"/>
                  </a:cubicBezTo>
                  <a:cubicBezTo>
                    <a:pt x="2807" y="482"/>
                    <a:pt x="2776" y="466"/>
                    <a:pt x="2544" y="404"/>
                  </a:cubicBezTo>
                  <a:cubicBezTo>
                    <a:pt x="2451" y="373"/>
                    <a:pt x="2373" y="327"/>
                    <a:pt x="2280" y="265"/>
                  </a:cubicBezTo>
                  <a:cubicBezTo>
                    <a:pt x="2249" y="249"/>
                    <a:pt x="2203" y="218"/>
                    <a:pt x="2172" y="202"/>
                  </a:cubicBezTo>
                  <a:cubicBezTo>
                    <a:pt x="2156" y="187"/>
                    <a:pt x="2141" y="187"/>
                    <a:pt x="2141" y="171"/>
                  </a:cubicBezTo>
                  <a:cubicBezTo>
                    <a:pt x="2125" y="171"/>
                    <a:pt x="2110" y="156"/>
                    <a:pt x="2094" y="156"/>
                  </a:cubicBezTo>
                  <a:cubicBezTo>
                    <a:pt x="2041" y="167"/>
                    <a:pt x="1988" y="173"/>
                    <a:pt x="1934" y="173"/>
                  </a:cubicBezTo>
                  <a:cubicBezTo>
                    <a:pt x="1770" y="173"/>
                    <a:pt x="1607" y="118"/>
                    <a:pt x="14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5" name="Google Shape;875;p8"/>
            <p:cNvSpPr/>
            <p:nvPr/>
          </p:nvSpPr>
          <p:spPr>
            <a:xfrm>
              <a:off x="3967200" y="1328325"/>
              <a:ext cx="88825" cy="55075"/>
            </a:xfrm>
            <a:custGeom>
              <a:avLst/>
              <a:gdLst/>
              <a:ahLst/>
              <a:cxnLst/>
              <a:rect l="l" t="t" r="r" b="b"/>
              <a:pathLst>
                <a:path w="3553" h="2203" extrusionOk="0">
                  <a:moveTo>
                    <a:pt x="1148" y="0"/>
                  </a:moveTo>
                  <a:cubicBezTo>
                    <a:pt x="1040" y="0"/>
                    <a:pt x="885" y="62"/>
                    <a:pt x="792" y="140"/>
                  </a:cubicBezTo>
                  <a:cubicBezTo>
                    <a:pt x="311" y="512"/>
                    <a:pt x="1" y="1536"/>
                    <a:pt x="202" y="2125"/>
                  </a:cubicBezTo>
                  <a:cubicBezTo>
                    <a:pt x="218" y="2140"/>
                    <a:pt x="218" y="2156"/>
                    <a:pt x="233" y="2171"/>
                  </a:cubicBezTo>
                  <a:cubicBezTo>
                    <a:pt x="233" y="2187"/>
                    <a:pt x="233" y="2187"/>
                    <a:pt x="233" y="2187"/>
                  </a:cubicBezTo>
                  <a:lnTo>
                    <a:pt x="264" y="2202"/>
                  </a:lnTo>
                  <a:cubicBezTo>
                    <a:pt x="296" y="2140"/>
                    <a:pt x="327" y="2078"/>
                    <a:pt x="358" y="2016"/>
                  </a:cubicBezTo>
                  <a:cubicBezTo>
                    <a:pt x="435" y="1877"/>
                    <a:pt x="513" y="1737"/>
                    <a:pt x="590" y="1598"/>
                  </a:cubicBezTo>
                  <a:cubicBezTo>
                    <a:pt x="699" y="1365"/>
                    <a:pt x="900" y="1241"/>
                    <a:pt x="1180" y="1225"/>
                  </a:cubicBezTo>
                  <a:cubicBezTo>
                    <a:pt x="1350" y="1225"/>
                    <a:pt x="1459" y="1163"/>
                    <a:pt x="1536" y="1039"/>
                  </a:cubicBezTo>
                  <a:cubicBezTo>
                    <a:pt x="1645" y="884"/>
                    <a:pt x="1769" y="807"/>
                    <a:pt x="1908" y="807"/>
                  </a:cubicBezTo>
                  <a:cubicBezTo>
                    <a:pt x="1986" y="807"/>
                    <a:pt x="2079" y="822"/>
                    <a:pt x="2172" y="884"/>
                  </a:cubicBezTo>
                  <a:cubicBezTo>
                    <a:pt x="2284" y="945"/>
                    <a:pt x="2382" y="976"/>
                    <a:pt x="2477" y="976"/>
                  </a:cubicBezTo>
                  <a:cubicBezTo>
                    <a:pt x="2551" y="976"/>
                    <a:pt x="2624" y="956"/>
                    <a:pt x="2699" y="915"/>
                  </a:cubicBezTo>
                  <a:cubicBezTo>
                    <a:pt x="2760" y="885"/>
                    <a:pt x="2817" y="873"/>
                    <a:pt x="2871" y="873"/>
                  </a:cubicBezTo>
                  <a:cubicBezTo>
                    <a:pt x="2982" y="873"/>
                    <a:pt x="3076" y="925"/>
                    <a:pt x="3149" y="977"/>
                  </a:cubicBezTo>
                  <a:cubicBezTo>
                    <a:pt x="3165" y="977"/>
                    <a:pt x="3180" y="993"/>
                    <a:pt x="3196" y="993"/>
                  </a:cubicBezTo>
                  <a:cubicBezTo>
                    <a:pt x="3196" y="1008"/>
                    <a:pt x="3211" y="1024"/>
                    <a:pt x="3227" y="1024"/>
                  </a:cubicBezTo>
                  <a:cubicBezTo>
                    <a:pt x="3242" y="1039"/>
                    <a:pt x="3258" y="1055"/>
                    <a:pt x="3289" y="1070"/>
                  </a:cubicBezTo>
                  <a:cubicBezTo>
                    <a:pt x="3334" y="1106"/>
                    <a:pt x="3368" y="1132"/>
                    <a:pt x="3401" y="1132"/>
                  </a:cubicBezTo>
                  <a:cubicBezTo>
                    <a:pt x="3425" y="1132"/>
                    <a:pt x="3449" y="1118"/>
                    <a:pt x="3475" y="1086"/>
                  </a:cubicBezTo>
                  <a:cubicBezTo>
                    <a:pt x="3552" y="993"/>
                    <a:pt x="3490" y="915"/>
                    <a:pt x="3382" y="822"/>
                  </a:cubicBezTo>
                  <a:cubicBezTo>
                    <a:pt x="3335" y="776"/>
                    <a:pt x="3289" y="729"/>
                    <a:pt x="3227" y="714"/>
                  </a:cubicBezTo>
                  <a:cubicBezTo>
                    <a:pt x="3118" y="652"/>
                    <a:pt x="3010" y="605"/>
                    <a:pt x="2885" y="559"/>
                  </a:cubicBezTo>
                  <a:cubicBezTo>
                    <a:pt x="2575" y="403"/>
                    <a:pt x="2234" y="248"/>
                    <a:pt x="1893" y="124"/>
                  </a:cubicBezTo>
                  <a:cubicBezTo>
                    <a:pt x="1660" y="31"/>
                    <a:pt x="1381" y="16"/>
                    <a:pt x="114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6" name="Google Shape;876;p8"/>
            <p:cNvSpPr/>
            <p:nvPr/>
          </p:nvSpPr>
          <p:spPr>
            <a:xfrm>
              <a:off x="3950525" y="1258150"/>
              <a:ext cx="25250" cy="81425"/>
            </a:xfrm>
            <a:custGeom>
              <a:avLst/>
              <a:gdLst/>
              <a:ahLst/>
              <a:cxnLst/>
              <a:rect l="l" t="t" r="r" b="b"/>
              <a:pathLst>
                <a:path w="1010" h="3257" extrusionOk="0">
                  <a:moveTo>
                    <a:pt x="1009" y="0"/>
                  </a:moveTo>
                  <a:lnTo>
                    <a:pt x="1009" y="0"/>
                  </a:lnTo>
                  <a:cubicBezTo>
                    <a:pt x="327" y="651"/>
                    <a:pt x="16" y="1256"/>
                    <a:pt x="1" y="1970"/>
                  </a:cubicBezTo>
                  <a:cubicBezTo>
                    <a:pt x="1" y="2388"/>
                    <a:pt x="156" y="2745"/>
                    <a:pt x="497" y="3024"/>
                  </a:cubicBezTo>
                  <a:cubicBezTo>
                    <a:pt x="590" y="3102"/>
                    <a:pt x="714" y="3148"/>
                    <a:pt x="823" y="3195"/>
                  </a:cubicBezTo>
                  <a:cubicBezTo>
                    <a:pt x="869" y="3226"/>
                    <a:pt x="931" y="3241"/>
                    <a:pt x="963" y="3257"/>
                  </a:cubicBezTo>
                  <a:cubicBezTo>
                    <a:pt x="978" y="3257"/>
                    <a:pt x="978" y="3257"/>
                    <a:pt x="994" y="3241"/>
                  </a:cubicBezTo>
                  <a:cubicBezTo>
                    <a:pt x="994" y="3241"/>
                    <a:pt x="994" y="3241"/>
                    <a:pt x="994" y="3226"/>
                  </a:cubicBezTo>
                  <a:cubicBezTo>
                    <a:pt x="435" y="2807"/>
                    <a:pt x="218" y="2109"/>
                    <a:pt x="451" y="1442"/>
                  </a:cubicBezTo>
                  <a:cubicBezTo>
                    <a:pt x="544" y="1163"/>
                    <a:pt x="652" y="900"/>
                    <a:pt x="776" y="636"/>
                  </a:cubicBezTo>
                  <a:cubicBezTo>
                    <a:pt x="838" y="496"/>
                    <a:pt x="885" y="357"/>
                    <a:pt x="947" y="217"/>
                  </a:cubicBezTo>
                  <a:cubicBezTo>
                    <a:pt x="963" y="155"/>
                    <a:pt x="978" y="109"/>
                    <a:pt x="994" y="47"/>
                  </a:cubicBezTo>
                  <a:cubicBezTo>
                    <a:pt x="1009" y="31"/>
                    <a:pt x="1009" y="16"/>
                    <a:pt x="100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7" name="Google Shape;877;p8"/>
            <p:cNvSpPr/>
            <p:nvPr/>
          </p:nvSpPr>
          <p:spPr>
            <a:xfrm>
              <a:off x="4001725" y="1363225"/>
              <a:ext cx="13575" cy="15125"/>
            </a:xfrm>
            <a:custGeom>
              <a:avLst/>
              <a:gdLst/>
              <a:ahLst/>
              <a:cxnLst/>
              <a:rect l="l" t="t" r="r" b="b"/>
              <a:pathLst>
                <a:path w="543" h="605" extrusionOk="0">
                  <a:moveTo>
                    <a:pt x="0" y="0"/>
                  </a:moveTo>
                  <a:cubicBezTo>
                    <a:pt x="0" y="16"/>
                    <a:pt x="16" y="31"/>
                    <a:pt x="16" y="47"/>
                  </a:cubicBezTo>
                  <a:cubicBezTo>
                    <a:pt x="16" y="78"/>
                    <a:pt x="31" y="109"/>
                    <a:pt x="47" y="140"/>
                  </a:cubicBezTo>
                  <a:cubicBezTo>
                    <a:pt x="109" y="248"/>
                    <a:pt x="186" y="372"/>
                    <a:pt x="279" y="496"/>
                  </a:cubicBezTo>
                  <a:cubicBezTo>
                    <a:pt x="326" y="558"/>
                    <a:pt x="372" y="589"/>
                    <a:pt x="403" y="605"/>
                  </a:cubicBezTo>
                  <a:cubicBezTo>
                    <a:pt x="434" y="605"/>
                    <a:pt x="465" y="589"/>
                    <a:pt x="496" y="558"/>
                  </a:cubicBezTo>
                  <a:cubicBezTo>
                    <a:pt x="527" y="543"/>
                    <a:pt x="543" y="512"/>
                    <a:pt x="543" y="496"/>
                  </a:cubicBezTo>
                  <a:cubicBezTo>
                    <a:pt x="543" y="450"/>
                    <a:pt x="496" y="388"/>
                    <a:pt x="450" y="357"/>
                  </a:cubicBezTo>
                  <a:cubicBezTo>
                    <a:pt x="341" y="264"/>
                    <a:pt x="233" y="171"/>
                    <a:pt x="124" y="93"/>
                  </a:cubicBezTo>
                  <a:cubicBezTo>
                    <a:pt x="93" y="62"/>
                    <a:pt x="62" y="31"/>
                    <a:pt x="1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8" name="Google Shape;878;p8"/>
            <p:cNvSpPr/>
            <p:nvPr/>
          </p:nvSpPr>
          <p:spPr>
            <a:xfrm>
              <a:off x="4005975" y="1359725"/>
              <a:ext cx="5450" cy="5075"/>
            </a:xfrm>
            <a:custGeom>
              <a:avLst/>
              <a:gdLst/>
              <a:ahLst/>
              <a:cxnLst/>
              <a:rect l="l" t="t" r="r" b="b"/>
              <a:pathLst>
                <a:path w="218" h="203" extrusionOk="0">
                  <a:moveTo>
                    <a:pt x="125" y="0"/>
                  </a:moveTo>
                  <a:cubicBezTo>
                    <a:pt x="109" y="0"/>
                    <a:pt x="78" y="0"/>
                    <a:pt x="47" y="16"/>
                  </a:cubicBezTo>
                  <a:lnTo>
                    <a:pt x="1" y="16"/>
                  </a:lnTo>
                  <a:lnTo>
                    <a:pt x="1" y="62"/>
                  </a:lnTo>
                  <a:lnTo>
                    <a:pt x="171" y="202"/>
                  </a:lnTo>
                  <a:cubicBezTo>
                    <a:pt x="202" y="156"/>
                    <a:pt x="218" y="109"/>
                    <a:pt x="202" y="78"/>
                  </a:cubicBezTo>
                  <a:cubicBezTo>
                    <a:pt x="202" y="47"/>
                    <a:pt x="187" y="31"/>
                    <a:pt x="156"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79" name="Google Shape;879;p8"/>
            <p:cNvSpPr/>
            <p:nvPr/>
          </p:nvSpPr>
          <p:spPr>
            <a:xfrm>
              <a:off x="3857875" y="1232425"/>
              <a:ext cx="281900" cy="266525"/>
            </a:xfrm>
            <a:custGeom>
              <a:avLst/>
              <a:gdLst/>
              <a:ahLst/>
              <a:cxnLst/>
              <a:rect l="l" t="t" r="r" b="b"/>
              <a:pathLst>
                <a:path w="11276" h="10661" extrusionOk="0">
                  <a:moveTo>
                    <a:pt x="9171" y="689"/>
                  </a:moveTo>
                  <a:cubicBezTo>
                    <a:pt x="9452" y="689"/>
                    <a:pt x="9728" y="736"/>
                    <a:pt x="10004" y="828"/>
                  </a:cubicBezTo>
                  <a:cubicBezTo>
                    <a:pt x="10391" y="952"/>
                    <a:pt x="10469" y="1076"/>
                    <a:pt x="10376" y="1448"/>
                  </a:cubicBezTo>
                  <a:cubicBezTo>
                    <a:pt x="10190" y="2363"/>
                    <a:pt x="9864" y="3045"/>
                    <a:pt x="9352" y="3619"/>
                  </a:cubicBezTo>
                  <a:cubicBezTo>
                    <a:pt x="9269" y="3710"/>
                    <a:pt x="9231" y="3757"/>
                    <a:pt x="9184" y="3757"/>
                  </a:cubicBezTo>
                  <a:cubicBezTo>
                    <a:pt x="9144" y="3757"/>
                    <a:pt x="9097" y="3722"/>
                    <a:pt x="9011" y="3650"/>
                  </a:cubicBezTo>
                  <a:cubicBezTo>
                    <a:pt x="9414" y="3169"/>
                    <a:pt x="9647" y="2580"/>
                    <a:pt x="9879" y="2022"/>
                  </a:cubicBezTo>
                  <a:lnTo>
                    <a:pt x="9942" y="1867"/>
                  </a:lnTo>
                  <a:cubicBezTo>
                    <a:pt x="9957" y="1851"/>
                    <a:pt x="9942" y="1836"/>
                    <a:pt x="9942" y="1836"/>
                  </a:cubicBezTo>
                  <a:lnTo>
                    <a:pt x="9879" y="1805"/>
                  </a:lnTo>
                  <a:lnTo>
                    <a:pt x="9864" y="1805"/>
                  </a:lnTo>
                  <a:cubicBezTo>
                    <a:pt x="9848" y="1805"/>
                    <a:pt x="9848" y="1805"/>
                    <a:pt x="9848" y="1820"/>
                  </a:cubicBezTo>
                  <a:cubicBezTo>
                    <a:pt x="9817" y="1851"/>
                    <a:pt x="9802" y="1898"/>
                    <a:pt x="9786" y="1929"/>
                  </a:cubicBezTo>
                  <a:cubicBezTo>
                    <a:pt x="9755" y="2022"/>
                    <a:pt x="9709" y="2099"/>
                    <a:pt x="9662" y="2192"/>
                  </a:cubicBezTo>
                  <a:cubicBezTo>
                    <a:pt x="9507" y="2456"/>
                    <a:pt x="9352" y="2720"/>
                    <a:pt x="9197" y="2983"/>
                  </a:cubicBezTo>
                  <a:cubicBezTo>
                    <a:pt x="9104" y="3138"/>
                    <a:pt x="9011" y="3293"/>
                    <a:pt x="8933" y="3448"/>
                  </a:cubicBezTo>
                  <a:cubicBezTo>
                    <a:pt x="8886" y="3531"/>
                    <a:pt x="8831" y="3568"/>
                    <a:pt x="8739" y="3568"/>
                  </a:cubicBezTo>
                  <a:cubicBezTo>
                    <a:pt x="8709" y="3568"/>
                    <a:pt x="8676" y="3565"/>
                    <a:pt x="8639" y="3557"/>
                  </a:cubicBezTo>
                  <a:cubicBezTo>
                    <a:pt x="8437" y="3495"/>
                    <a:pt x="8236" y="3480"/>
                    <a:pt x="8049" y="3480"/>
                  </a:cubicBezTo>
                  <a:cubicBezTo>
                    <a:pt x="7615" y="3480"/>
                    <a:pt x="7212" y="3619"/>
                    <a:pt x="6871" y="3883"/>
                  </a:cubicBezTo>
                  <a:cubicBezTo>
                    <a:pt x="6814" y="3925"/>
                    <a:pt x="6767" y="3945"/>
                    <a:pt x="6722" y="3945"/>
                  </a:cubicBezTo>
                  <a:cubicBezTo>
                    <a:pt x="6669" y="3945"/>
                    <a:pt x="6619" y="3918"/>
                    <a:pt x="6561" y="3867"/>
                  </a:cubicBezTo>
                  <a:cubicBezTo>
                    <a:pt x="6576" y="3867"/>
                    <a:pt x="6592" y="3852"/>
                    <a:pt x="6607" y="3836"/>
                  </a:cubicBezTo>
                  <a:cubicBezTo>
                    <a:pt x="6669" y="3805"/>
                    <a:pt x="6716" y="3759"/>
                    <a:pt x="6747" y="3728"/>
                  </a:cubicBezTo>
                  <a:cubicBezTo>
                    <a:pt x="6793" y="3697"/>
                    <a:pt x="6840" y="3666"/>
                    <a:pt x="6886" y="3619"/>
                  </a:cubicBezTo>
                  <a:cubicBezTo>
                    <a:pt x="6979" y="3542"/>
                    <a:pt x="7088" y="3448"/>
                    <a:pt x="7181" y="3355"/>
                  </a:cubicBezTo>
                  <a:cubicBezTo>
                    <a:pt x="7677" y="2797"/>
                    <a:pt x="7801" y="2285"/>
                    <a:pt x="7584" y="1712"/>
                  </a:cubicBezTo>
                  <a:cubicBezTo>
                    <a:pt x="7538" y="1603"/>
                    <a:pt x="7491" y="1510"/>
                    <a:pt x="7429" y="1401"/>
                  </a:cubicBezTo>
                  <a:cubicBezTo>
                    <a:pt x="7414" y="1370"/>
                    <a:pt x="7383" y="1324"/>
                    <a:pt x="7352" y="1277"/>
                  </a:cubicBezTo>
                  <a:cubicBezTo>
                    <a:pt x="8007" y="882"/>
                    <a:pt x="8599" y="689"/>
                    <a:pt x="9171" y="689"/>
                  </a:cubicBezTo>
                  <a:close/>
                  <a:moveTo>
                    <a:pt x="5486" y="181"/>
                  </a:moveTo>
                  <a:cubicBezTo>
                    <a:pt x="5544" y="181"/>
                    <a:pt x="5607" y="195"/>
                    <a:pt x="5677" y="223"/>
                  </a:cubicBezTo>
                  <a:cubicBezTo>
                    <a:pt x="5909" y="316"/>
                    <a:pt x="6173" y="424"/>
                    <a:pt x="6390" y="595"/>
                  </a:cubicBezTo>
                  <a:cubicBezTo>
                    <a:pt x="6700" y="859"/>
                    <a:pt x="6979" y="1153"/>
                    <a:pt x="7227" y="1448"/>
                  </a:cubicBezTo>
                  <a:cubicBezTo>
                    <a:pt x="7522" y="1836"/>
                    <a:pt x="7584" y="2254"/>
                    <a:pt x="7398" y="2673"/>
                  </a:cubicBezTo>
                  <a:cubicBezTo>
                    <a:pt x="7258" y="2983"/>
                    <a:pt x="7026" y="3262"/>
                    <a:pt x="6747" y="3480"/>
                  </a:cubicBezTo>
                  <a:cubicBezTo>
                    <a:pt x="6716" y="3495"/>
                    <a:pt x="6700" y="3511"/>
                    <a:pt x="6669" y="3526"/>
                  </a:cubicBezTo>
                  <a:cubicBezTo>
                    <a:pt x="6592" y="3588"/>
                    <a:pt x="6530" y="3635"/>
                    <a:pt x="6468" y="3697"/>
                  </a:cubicBezTo>
                  <a:cubicBezTo>
                    <a:pt x="6411" y="3775"/>
                    <a:pt x="6355" y="3797"/>
                    <a:pt x="6281" y="3797"/>
                  </a:cubicBezTo>
                  <a:cubicBezTo>
                    <a:pt x="6253" y="3797"/>
                    <a:pt x="6222" y="3794"/>
                    <a:pt x="6188" y="3790"/>
                  </a:cubicBezTo>
                  <a:lnTo>
                    <a:pt x="6173" y="3790"/>
                  </a:lnTo>
                  <a:cubicBezTo>
                    <a:pt x="6095" y="3774"/>
                    <a:pt x="6002" y="3759"/>
                    <a:pt x="5925" y="3743"/>
                  </a:cubicBezTo>
                  <a:cubicBezTo>
                    <a:pt x="5792" y="3717"/>
                    <a:pt x="5657" y="3690"/>
                    <a:pt x="5524" y="3690"/>
                  </a:cubicBezTo>
                  <a:cubicBezTo>
                    <a:pt x="5345" y="3690"/>
                    <a:pt x="5170" y="3738"/>
                    <a:pt x="5010" y="3898"/>
                  </a:cubicBezTo>
                  <a:cubicBezTo>
                    <a:pt x="4653" y="3542"/>
                    <a:pt x="4653" y="3417"/>
                    <a:pt x="4653" y="3107"/>
                  </a:cubicBezTo>
                  <a:cubicBezTo>
                    <a:pt x="4653" y="2906"/>
                    <a:pt x="4684" y="2704"/>
                    <a:pt x="4715" y="2518"/>
                  </a:cubicBezTo>
                  <a:cubicBezTo>
                    <a:pt x="4731" y="2440"/>
                    <a:pt x="4746" y="2363"/>
                    <a:pt x="4746" y="2285"/>
                  </a:cubicBezTo>
                  <a:cubicBezTo>
                    <a:pt x="4746" y="2239"/>
                    <a:pt x="4762" y="2208"/>
                    <a:pt x="4777" y="2177"/>
                  </a:cubicBezTo>
                  <a:cubicBezTo>
                    <a:pt x="4777" y="2146"/>
                    <a:pt x="4793" y="2115"/>
                    <a:pt x="4793" y="2099"/>
                  </a:cubicBezTo>
                  <a:cubicBezTo>
                    <a:pt x="4793" y="2053"/>
                    <a:pt x="4808" y="2006"/>
                    <a:pt x="4808" y="1975"/>
                  </a:cubicBezTo>
                  <a:lnTo>
                    <a:pt x="4824" y="1913"/>
                  </a:lnTo>
                  <a:cubicBezTo>
                    <a:pt x="4824" y="1898"/>
                    <a:pt x="4808" y="1882"/>
                    <a:pt x="4808" y="1882"/>
                  </a:cubicBezTo>
                  <a:cubicBezTo>
                    <a:pt x="4793" y="1882"/>
                    <a:pt x="4777" y="1882"/>
                    <a:pt x="4777" y="1898"/>
                  </a:cubicBezTo>
                  <a:cubicBezTo>
                    <a:pt x="4637" y="2347"/>
                    <a:pt x="4529" y="2751"/>
                    <a:pt x="4467" y="3138"/>
                  </a:cubicBezTo>
                  <a:cubicBezTo>
                    <a:pt x="4420" y="3495"/>
                    <a:pt x="4544" y="3805"/>
                    <a:pt x="4886" y="4038"/>
                  </a:cubicBezTo>
                  <a:lnTo>
                    <a:pt x="4824" y="4100"/>
                  </a:lnTo>
                  <a:cubicBezTo>
                    <a:pt x="4591" y="3976"/>
                    <a:pt x="4451" y="3790"/>
                    <a:pt x="4358" y="3480"/>
                  </a:cubicBezTo>
                  <a:cubicBezTo>
                    <a:pt x="4219" y="3076"/>
                    <a:pt x="4234" y="2673"/>
                    <a:pt x="4374" y="2254"/>
                  </a:cubicBezTo>
                  <a:cubicBezTo>
                    <a:pt x="4591" y="1696"/>
                    <a:pt x="4746" y="1277"/>
                    <a:pt x="4901" y="874"/>
                  </a:cubicBezTo>
                  <a:cubicBezTo>
                    <a:pt x="4979" y="703"/>
                    <a:pt x="5056" y="548"/>
                    <a:pt x="5134" y="409"/>
                  </a:cubicBezTo>
                  <a:cubicBezTo>
                    <a:pt x="5242" y="257"/>
                    <a:pt x="5351" y="181"/>
                    <a:pt x="5486" y="181"/>
                  </a:cubicBezTo>
                  <a:close/>
                  <a:moveTo>
                    <a:pt x="4715" y="1029"/>
                  </a:moveTo>
                  <a:cubicBezTo>
                    <a:pt x="4715" y="1045"/>
                    <a:pt x="4700" y="1060"/>
                    <a:pt x="4700" y="1076"/>
                  </a:cubicBezTo>
                  <a:cubicBezTo>
                    <a:pt x="4684" y="1138"/>
                    <a:pt x="4669" y="1184"/>
                    <a:pt x="4653" y="1246"/>
                  </a:cubicBezTo>
                  <a:cubicBezTo>
                    <a:pt x="4591" y="1386"/>
                    <a:pt x="4544" y="1525"/>
                    <a:pt x="4482" y="1665"/>
                  </a:cubicBezTo>
                  <a:cubicBezTo>
                    <a:pt x="4358" y="1929"/>
                    <a:pt x="4250" y="2192"/>
                    <a:pt x="4157" y="2471"/>
                  </a:cubicBezTo>
                  <a:cubicBezTo>
                    <a:pt x="3924" y="3138"/>
                    <a:pt x="4141" y="3836"/>
                    <a:pt x="4700" y="4255"/>
                  </a:cubicBezTo>
                  <a:cubicBezTo>
                    <a:pt x="4700" y="4270"/>
                    <a:pt x="4700" y="4270"/>
                    <a:pt x="4700" y="4270"/>
                  </a:cubicBezTo>
                  <a:cubicBezTo>
                    <a:pt x="4684" y="4286"/>
                    <a:pt x="4684" y="4286"/>
                    <a:pt x="4669" y="4286"/>
                  </a:cubicBezTo>
                  <a:cubicBezTo>
                    <a:pt x="4637" y="4270"/>
                    <a:pt x="4575" y="4255"/>
                    <a:pt x="4529" y="4224"/>
                  </a:cubicBezTo>
                  <a:cubicBezTo>
                    <a:pt x="4420" y="4177"/>
                    <a:pt x="4296" y="4131"/>
                    <a:pt x="4203" y="4053"/>
                  </a:cubicBezTo>
                  <a:cubicBezTo>
                    <a:pt x="3862" y="3774"/>
                    <a:pt x="3707" y="3417"/>
                    <a:pt x="3707" y="2999"/>
                  </a:cubicBezTo>
                  <a:cubicBezTo>
                    <a:pt x="3722" y="2285"/>
                    <a:pt x="4033" y="1680"/>
                    <a:pt x="4715" y="1029"/>
                  </a:cubicBezTo>
                  <a:close/>
                  <a:moveTo>
                    <a:pt x="6080" y="5092"/>
                  </a:moveTo>
                  <a:cubicBezTo>
                    <a:pt x="6111" y="5123"/>
                    <a:pt x="6126" y="5139"/>
                    <a:pt x="6126" y="5170"/>
                  </a:cubicBezTo>
                  <a:cubicBezTo>
                    <a:pt x="6142" y="5201"/>
                    <a:pt x="6126" y="5248"/>
                    <a:pt x="6095" y="5294"/>
                  </a:cubicBezTo>
                  <a:lnTo>
                    <a:pt x="5925" y="5154"/>
                  </a:lnTo>
                  <a:lnTo>
                    <a:pt x="5925" y="5108"/>
                  </a:lnTo>
                  <a:lnTo>
                    <a:pt x="5971" y="5108"/>
                  </a:lnTo>
                  <a:cubicBezTo>
                    <a:pt x="6002" y="5092"/>
                    <a:pt x="6033" y="5092"/>
                    <a:pt x="6049" y="5092"/>
                  </a:cubicBezTo>
                  <a:close/>
                  <a:moveTo>
                    <a:pt x="5770" y="5232"/>
                  </a:moveTo>
                  <a:cubicBezTo>
                    <a:pt x="5816" y="5263"/>
                    <a:pt x="5847" y="5294"/>
                    <a:pt x="5878" y="5325"/>
                  </a:cubicBezTo>
                  <a:cubicBezTo>
                    <a:pt x="5987" y="5403"/>
                    <a:pt x="6095" y="5496"/>
                    <a:pt x="6204" y="5589"/>
                  </a:cubicBezTo>
                  <a:cubicBezTo>
                    <a:pt x="6250" y="5620"/>
                    <a:pt x="6297" y="5682"/>
                    <a:pt x="6297" y="5728"/>
                  </a:cubicBezTo>
                  <a:cubicBezTo>
                    <a:pt x="6297" y="5744"/>
                    <a:pt x="6281" y="5775"/>
                    <a:pt x="6250" y="5790"/>
                  </a:cubicBezTo>
                  <a:cubicBezTo>
                    <a:pt x="6219" y="5821"/>
                    <a:pt x="6188" y="5837"/>
                    <a:pt x="6157" y="5837"/>
                  </a:cubicBezTo>
                  <a:cubicBezTo>
                    <a:pt x="6126" y="5821"/>
                    <a:pt x="6080" y="5790"/>
                    <a:pt x="6033" y="5728"/>
                  </a:cubicBezTo>
                  <a:cubicBezTo>
                    <a:pt x="5940" y="5604"/>
                    <a:pt x="5863" y="5480"/>
                    <a:pt x="5801" y="5372"/>
                  </a:cubicBezTo>
                  <a:cubicBezTo>
                    <a:pt x="5785" y="5341"/>
                    <a:pt x="5770" y="5310"/>
                    <a:pt x="5770" y="5279"/>
                  </a:cubicBezTo>
                  <a:cubicBezTo>
                    <a:pt x="5770" y="5263"/>
                    <a:pt x="5754" y="5248"/>
                    <a:pt x="5754" y="5232"/>
                  </a:cubicBezTo>
                  <a:close/>
                  <a:moveTo>
                    <a:pt x="5521" y="3836"/>
                  </a:moveTo>
                  <a:cubicBezTo>
                    <a:pt x="5754" y="3852"/>
                    <a:pt x="6033" y="3867"/>
                    <a:pt x="6266" y="3960"/>
                  </a:cubicBezTo>
                  <a:cubicBezTo>
                    <a:pt x="6607" y="4084"/>
                    <a:pt x="6948" y="4239"/>
                    <a:pt x="7258" y="4395"/>
                  </a:cubicBezTo>
                  <a:cubicBezTo>
                    <a:pt x="7383" y="4441"/>
                    <a:pt x="7491" y="4488"/>
                    <a:pt x="7600" y="4550"/>
                  </a:cubicBezTo>
                  <a:cubicBezTo>
                    <a:pt x="7662" y="4565"/>
                    <a:pt x="7708" y="4612"/>
                    <a:pt x="7755" y="4658"/>
                  </a:cubicBezTo>
                  <a:cubicBezTo>
                    <a:pt x="7863" y="4751"/>
                    <a:pt x="7925" y="4829"/>
                    <a:pt x="7848" y="4922"/>
                  </a:cubicBezTo>
                  <a:cubicBezTo>
                    <a:pt x="7822" y="4954"/>
                    <a:pt x="7798" y="4968"/>
                    <a:pt x="7774" y="4968"/>
                  </a:cubicBezTo>
                  <a:cubicBezTo>
                    <a:pt x="7741" y="4968"/>
                    <a:pt x="7707" y="4942"/>
                    <a:pt x="7662" y="4906"/>
                  </a:cubicBezTo>
                  <a:cubicBezTo>
                    <a:pt x="7631" y="4891"/>
                    <a:pt x="7615" y="4875"/>
                    <a:pt x="7600" y="4860"/>
                  </a:cubicBezTo>
                  <a:cubicBezTo>
                    <a:pt x="7584" y="4860"/>
                    <a:pt x="7569" y="4844"/>
                    <a:pt x="7569" y="4829"/>
                  </a:cubicBezTo>
                  <a:cubicBezTo>
                    <a:pt x="7553" y="4829"/>
                    <a:pt x="7538" y="4813"/>
                    <a:pt x="7522" y="4813"/>
                  </a:cubicBezTo>
                  <a:cubicBezTo>
                    <a:pt x="7449" y="4761"/>
                    <a:pt x="7355" y="4709"/>
                    <a:pt x="7244" y="4709"/>
                  </a:cubicBezTo>
                  <a:cubicBezTo>
                    <a:pt x="7190" y="4709"/>
                    <a:pt x="7133" y="4721"/>
                    <a:pt x="7072" y="4751"/>
                  </a:cubicBezTo>
                  <a:cubicBezTo>
                    <a:pt x="6997" y="4792"/>
                    <a:pt x="6924" y="4812"/>
                    <a:pt x="6850" y="4812"/>
                  </a:cubicBezTo>
                  <a:cubicBezTo>
                    <a:pt x="6755" y="4812"/>
                    <a:pt x="6657" y="4781"/>
                    <a:pt x="6545" y="4720"/>
                  </a:cubicBezTo>
                  <a:cubicBezTo>
                    <a:pt x="6452" y="4658"/>
                    <a:pt x="6359" y="4643"/>
                    <a:pt x="6281" y="4643"/>
                  </a:cubicBezTo>
                  <a:cubicBezTo>
                    <a:pt x="6142" y="4643"/>
                    <a:pt x="6018" y="4720"/>
                    <a:pt x="5909" y="4875"/>
                  </a:cubicBezTo>
                  <a:cubicBezTo>
                    <a:pt x="5832" y="4999"/>
                    <a:pt x="5708" y="5061"/>
                    <a:pt x="5553" y="5061"/>
                  </a:cubicBezTo>
                  <a:cubicBezTo>
                    <a:pt x="5273" y="5077"/>
                    <a:pt x="5072" y="5201"/>
                    <a:pt x="4963" y="5434"/>
                  </a:cubicBezTo>
                  <a:cubicBezTo>
                    <a:pt x="4886" y="5573"/>
                    <a:pt x="4808" y="5713"/>
                    <a:pt x="4731" y="5852"/>
                  </a:cubicBezTo>
                  <a:cubicBezTo>
                    <a:pt x="4700" y="5914"/>
                    <a:pt x="4669" y="5976"/>
                    <a:pt x="4637" y="6038"/>
                  </a:cubicBezTo>
                  <a:lnTo>
                    <a:pt x="4606" y="6023"/>
                  </a:lnTo>
                  <a:cubicBezTo>
                    <a:pt x="4606" y="6023"/>
                    <a:pt x="4606" y="6023"/>
                    <a:pt x="4606" y="6007"/>
                  </a:cubicBezTo>
                  <a:cubicBezTo>
                    <a:pt x="4591" y="5992"/>
                    <a:pt x="4591" y="5976"/>
                    <a:pt x="4575" y="5961"/>
                  </a:cubicBezTo>
                  <a:cubicBezTo>
                    <a:pt x="4374" y="5372"/>
                    <a:pt x="4684" y="4348"/>
                    <a:pt x="5165" y="3976"/>
                  </a:cubicBezTo>
                  <a:cubicBezTo>
                    <a:pt x="5258" y="3898"/>
                    <a:pt x="5413" y="3836"/>
                    <a:pt x="5521" y="3836"/>
                  </a:cubicBezTo>
                  <a:close/>
                  <a:moveTo>
                    <a:pt x="2361" y="2161"/>
                  </a:moveTo>
                  <a:cubicBezTo>
                    <a:pt x="2669" y="2161"/>
                    <a:pt x="2977" y="2262"/>
                    <a:pt x="3273" y="2456"/>
                  </a:cubicBezTo>
                  <a:cubicBezTo>
                    <a:pt x="3443" y="2580"/>
                    <a:pt x="3521" y="2720"/>
                    <a:pt x="3490" y="2890"/>
                  </a:cubicBezTo>
                  <a:cubicBezTo>
                    <a:pt x="3156" y="2692"/>
                    <a:pt x="2793" y="2521"/>
                    <a:pt x="2398" y="2521"/>
                  </a:cubicBezTo>
                  <a:cubicBezTo>
                    <a:pt x="2206" y="2521"/>
                    <a:pt x="2007" y="2561"/>
                    <a:pt x="1799" y="2658"/>
                  </a:cubicBezTo>
                  <a:cubicBezTo>
                    <a:pt x="1799" y="2673"/>
                    <a:pt x="1784" y="2673"/>
                    <a:pt x="1784" y="2689"/>
                  </a:cubicBezTo>
                  <a:cubicBezTo>
                    <a:pt x="1784" y="2704"/>
                    <a:pt x="1799" y="2704"/>
                    <a:pt x="1815" y="2704"/>
                  </a:cubicBezTo>
                  <a:cubicBezTo>
                    <a:pt x="1815" y="2704"/>
                    <a:pt x="1830" y="2720"/>
                    <a:pt x="1846" y="2720"/>
                  </a:cubicBezTo>
                  <a:cubicBezTo>
                    <a:pt x="1861" y="2720"/>
                    <a:pt x="1892" y="2720"/>
                    <a:pt x="1908" y="2704"/>
                  </a:cubicBezTo>
                  <a:cubicBezTo>
                    <a:pt x="2045" y="2666"/>
                    <a:pt x="2180" y="2647"/>
                    <a:pt x="2315" y="2647"/>
                  </a:cubicBezTo>
                  <a:cubicBezTo>
                    <a:pt x="2625" y="2647"/>
                    <a:pt x="2933" y="2747"/>
                    <a:pt x="3257" y="2952"/>
                  </a:cubicBezTo>
                  <a:cubicBezTo>
                    <a:pt x="3412" y="3061"/>
                    <a:pt x="3505" y="3185"/>
                    <a:pt x="3552" y="3371"/>
                  </a:cubicBezTo>
                  <a:cubicBezTo>
                    <a:pt x="3691" y="3883"/>
                    <a:pt x="3971" y="4239"/>
                    <a:pt x="4405" y="4410"/>
                  </a:cubicBezTo>
                  <a:cubicBezTo>
                    <a:pt x="4451" y="4426"/>
                    <a:pt x="4498" y="4441"/>
                    <a:pt x="4544" y="4457"/>
                  </a:cubicBezTo>
                  <a:cubicBezTo>
                    <a:pt x="4560" y="4472"/>
                    <a:pt x="4575" y="4472"/>
                    <a:pt x="4591" y="4472"/>
                  </a:cubicBezTo>
                  <a:cubicBezTo>
                    <a:pt x="4575" y="4519"/>
                    <a:pt x="4560" y="4550"/>
                    <a:pt x="4544" y="4596"/>
                  </a:cubicBezTo>
                  <a:cubicBezTo>
                    <a:pt x="4498" y="4689"/>
                    <a:pt x="4467" y="4798"/>
                    <a:pt x="4451" y="4906"/>
                  </a:cubicBezTo>
                  <a:cubicBezTo>
                    <a:pt x="4425" y="4984"/>
                    <a:pt x="4389" y="5019"/>
                    <a:pt x="4313" y="5019"/>
                  </a:cubicBezTo>
                  <a:cubicBezTo>
                    <a:pt x="4299" y="5019"/>
                    <a:pt x="4283" y="5017"/>
                    <a:pt x="4265" y="5015"/>
                  </a:cubicBezTo>
                  <a:cubicBezTo>
                    <a:pt x="4203" y="5015"/>
                    <a:pt x="4141" y="4999"/>
                    <a:pt x="4079" y="4984"/>
                  </a:cubicBezTo>
                  <a:cubicBezTo>
                    <a:pt x="4002" y="4984"/>
                    <a:pt x="3909" y="4968"/>
                    <a:pt x="3831" y="4953"/>
                  </a:cubicBezTo>
                  <a:cubicBezTo>
                    <a:pt x="3738" y="4953"/>
                    <a:pt x="3660" y="4937"/>
                    <a:pt x="3567" y="4937"/>
                  </a:cubicBezTo>
                  <a:cubicBezTo>
                    <a:pt x="3319" y="4937"/>
                    <a:pt x="3102" y="4999"/>
                    <a:pt x="2947" y="5217"/>
                  </a:cubicBezTo>
                  <a:cubicBezTo>
                    <a:pt x="2699" y="5527"/>
                    <a:pt x="2513" y="5821"/>
                    <a:pt x="2358" y="6101"/>
                  </a:cubicBezTo>
                  <a:cubicBezTo>
                    <a:pt x="2298" y="6221"/>
                    <a:pt x="2247" y="6266"/>
                    <a:pt x="2147" y="6266"/>
                  </a:cubicBezTo>
                  <a:cubicBezTo>
                    <a:pt x="2119" y="6266"/>
                    <a:pt x="2086" y="6263"/>
                    <a:pt x="2048" y="6256"/>
                  </a:cubicBezTo>
                  <a:cubicBezTo>
                    <a:pt x="2016" y="6240"/>
                    <a:pt x="1970" y="6225"/>
                    <a:pt x="1939" y="6225"/>
                  </a:cubicBezTo>
                  <a:cubicBezTo>
                    <a:pt x="1489" y="6069"/>
                    <a:pt x="1210" y="5728"/>
                    <a:pt x="946" y="5387"/>
                  </a:cubicBezTo>
                  <a:cubicBezTo>
                    <a:pt x="574" y="4906"/>
                    <a:pt x="435" y="4332"/>
                    <a:pt x="311" y="3774"/>
                  </a:cubicBezTo>
                  <a:cubicBezTo>
                    <a:pt x="280" y="3650"/>
                    <a:pt x="264" y="3542"/>
                    <a:pt x="233" y="3433"/>
                  </a:cubicBezTo>
                  <a:cubicBezTo>
                    <a:pt x="202" y="3293"/>
                    <a:pt x="264" y="3138"/>
                    <a:pt x="404" y="3061"/>
                  </a:cubicBezTo>
                  <a:cubicBezTo>
                    <a:pt x="512" y="2999"/>
                    <a:pt x="621" y="2937"/>
                    <a:pt x="714" y="2875"/>
                  </a:cubicBezTo>
                  <a:cubicBezTo>
                    <a:pt x="1055" y="2673"/>
                    <a:pt x="1381" y="2456"/>
                    <a:pt x="1737" y="2301"/>
                  </a:cubicBezTo>
                  <a:cubicBezTo>
                    <a:pt x="1944" y="2207"/>
                    <a:pt x="2153" y="2161"/>
                    <a:pt x="2361" y="2161"/>
                  </a:cubicBezTo>
                  <a:close/>
                  <a:moveTo>
                    <a:pt x="6277" y="4836"/>
                  </a:moveTo>
                  <a:cubicBezTo>
                    <a:pt x="6338" y="4836"/>
                    <a:pt x="6400" y="4864"/>
                    <a:pt x="6468" y="4906"/>
                  </a:cubicBezTo>
                  <a:cubicBezTo>
                    <a:pt x="6594" y="4982"/>
                    <a:pt x="6716" y="5021"/>
                    <a:pt x="6836" y="5021"/>
                  </a:cubicBezTo>
                  <a:cubicBezTo>
                    <a:pt x="6936" y="5021"/>
                    <a:pt x="7035" y="4994"/>
                    <a:pt x="7134" y="4937"/>
                  </a:cubicBezTo>
                  <a:cubicBezTo>
                    <a:pt x="7165" y="4922"/>
                    <a:pt x="7212" y="4906"/>
                    <a:pt x="7243" y="4906"/>
                  </a:cubicBezTo>
                  <a:cubicBezTo>
                    <a:pt x="7305" y="4906"/>
                    <a:pt x="7352" y="4937"/>
                    <a:pt x="7429" y="4968"/>
                  </a:cubicBezTo>
                  <a:cubicBezTo>
                    <a:pt x="7445" y="4984"/>
                    <a:pt x="7460" y="4999"/>
                    <a:pt x="7476" y="5015"/>
                  </a:cubicBezTo>
                  <a:cubicBezTo>
                    <a:pt x="7553" y="5061"/>
                    <a:pt x="7631" y="5108"/>
                    <a:pt x="7724" y="5139"/>
                  </a:cubicBezTo>
                  <a:cubicBezTo>
                    <a:pt x="7848" y="5170"/>
                    <a:pt x="7925" y="5232"/>
                    <a:pt x="7941" y="5294"/>
                  </a:cubicBezTo>
                  <a:cubicBezTo>
                    <a:pt x="7972" y="5341"/>
                    <a:pt x="7941" y="5418"/>
                    <a:pt x="7879" y="5527"/>
                  </a:cubicBezTo>
                  <a:cubicBezTo>
                    <a:pt x="7786" y="5666"/>
                    <a:pt x="7770" y="5806"/>
                    <a:pt x="7832" y="5945"/>
                  </a:cubicBezTo>
                  <a:cubicBezTo>
                    <a:pt x="7925" y="6194"/>
                    <a:pt x="7879" y="6395"/>
                    <a:pt x="7646" y="6597"/>
                  </a:cubicBezTo>
                  <a:cubicBezTo>
                    <a:pt x="7569" y="6674"/>
                    <a:pt x="7460" y="6783"/>
                    <a:pt x="7383" y="6907"/>
                  </a:cubicBezTo>
                  <a:cubicBezTo>
                    <a:pt x="7289" y="7078"/>
                    <a:pt x="7181" y="7171"/>
                    <a:pt x="7010" y="7217"/>
                  </a:cubicBezTo>
                  <a:cubicBezTo>
                    <a:pt x="6824" y="7264"/>
                    <a:pt x="6685" y="7341"/>
                    <a:pt x="6592" y="7419"/>
                  </a:cubicBezTo>
                  <a:cubicBezTo>
                    <a:pt x="6463" y="7538"/>
                    <a:pt x="6357" y="7597"/>
                    <a:pt x="6236" y="7597"/>
                  </a:cubicBezTo>
                  <a:cubicBezTo>
                    <a:pt x="6153" y="7597"/>
                    <a:pt x="6064" y="7569"/>
                    <a:pt x="5956" y="7512"/>
                  </a:cubicBezTo>
                  <a:cubicBezTo>
                    <a:pt x="5785" y="7419"/>
                    <a:pt x="5615" y="7372"/>
                    <a:pt x="5475" y="7357"/>
                  </a:cubicBezTo>
                  <a:cubicBezTo>
                    <a:pt x="5227" y="7310"/>
                    <a:pt x="5087" y="7171"/>
                    <a:pt x="5010" y="6907"/>
                  </a:cubicBezTo>
                  <a:cubicBezTo>
                    <a:pt x="4979" y="6767"/>
                    <a:pt x="4917" y="6628"/>
                    <a:pt x="4855" y="6519"/>
                  </a:cubicBezTo>
                  <a:cubicBezTo>
                    <a:pt x="4715" y="6287"/>
                    <a:pt x="4715" y="6194"/>
                    <a:pt x="4901" y="5976"/>
                  </a:cubicBezTo>
                  <a:cubicBezTo>
                    <a:pt x="4979" y="5868"/>
                    <a:pt x="5056" y="5744"/>
                    <a:pt x="5103" y="5604"/>
                  </a:cubicBezTo>
                  <a:cubicBezTo>
                    <a:pt x="5180" y="5403"/>
                    <a:pt x="5304" y="5279"/>
                    <a:pt x="5444" y="5263"/>
                  </a:cubicBezTo>
                  <a:cubicBezTo>
                    <a:pt x="5490" y="5341"/>
                    <a:pt x="5553" y="5403"/>
                    <a:pt x="5599" y="5465"/>
                  </a:cubicBezTo>
                  <a:cubicBezTo>
                    <a:pt x="5708" y="5620"/>
                    <a:pt x="5816" y="5744"/>
                    <a:pt x="5925" y="5883"/>
                  </a:cubicBezTo>
                  <a:cubicBezTo>
                    <a:pt x="5987" y="5961"/>
                    <a:pt x="6080" y="6007"/>
                    <a:pt x="6173" y="6007"/>
                  </a:cubicBezTo>
                  <a:cubicBezTo>
                    <a:pt x="6266" y="6007"/>
                    <a:pt x="6343" y="5976"/>
                    <a:pt x="6405" y="5914"/>
                  </a:cubicBezTo>
                  <a:cubicBezTo>
                    <a:pt x="6452" y="5868"/>
                    <a:pt x="6483" y="5806"/>
                    <a:pt x="6483" y="5744"/>
                  </a:cubicBezTo>
                  <a:cubicBezTo>
                    <a:pt x="6468" y="5651"/>
                    <a:pt x="6421" y="5558"/>
                    <a:pt x="6343" y="5480"/>
                  </a:cubicBezTo>
                  <a:cubicBezTo>
                    <a:pt x="6328" y="5465"/>
                    <a:pt x="6297" y="5449"/>
                    <a:pt x="6281" y="5418"/>
                  </a:cubicBezTo>
                  <a:lnTo>
                    <a:pt x="6266" y="5403"/>
                  </a:lnTo>
                  <a:cubicBezTo>
                    <a:pt x="6359" y="5201"/>
                    <a:pt x="6312" y="5030"/>
                    <a:pt x="6126" y="4906"/>
                  </a:cubicBezTo>
                  <a:cubicBezTo>
                    <a:pt x="6176" y="4856"/>
                    <a:pt x="6226" y="4836"/>
                    <a:pt x="6277" y="4836"/>
                  </a:cubicBezTo>
                  <a:close/>
                  <a:moveTo>
                    <a:pt x="8018" y="3666"/>
                  </a:moveTo>
                  <a:cubicBezTo>
                    <a:pt x="8189" y="3666"/>
                    <a:pt x="8360" y="3681"/>
                    <a:pt x="8546" y="3728"/>
                  </a:cubicBezTo>
                  <a:cubicBezTo>
                    <a:pt x="8887" y="3790"/>
                    <a:pt x="9135" y="3945"/>
                    <a:pt x="9306" y="4162"/>
                  </a:cubicBezTo>
                  <a:cubicBezTo>
                    <a:pt x="9445" y="4317"/>
                    <a:pt x="9554" y="4503"/>
                    <a:pt x="9678" y="4658"/>
                  </a:cubicBezTo>
                  <a:cubicBezTo>
                    <a:pt x="9740" y="4751"/>
                    <a:pt x="9802" y="4844"/>
                    <a:pt x="9864" y="4953"/>
                  </a:cubicBezTo>
                  <a:cubicBezTo>
                    <a:pt x="10081" y="5263"/>
                    <a:pt x="10314" y="5589"/>
                    <a:pt x="10515" y="5914"/>
                  </a:cubicBezTo>
                  <a:cubicBezTo>
                    <a:pt x="10701" y="6209"/>
                    <a:pt x="10810" y="6457"/>
                    <a:pt x="10903" y="6690"/>
                  </a:cubicBezTo>
                  <a:cubicBezTo>
                    <a:pt x="11043" y="7124"/>
                    <a:pt x="10965" y="7326"/>
                    <a:pt x="10546" y="7589"/>
                  </a:cubicBezTo>
                  <a:lnTo>
                    <a:pt x="10531" y="7589"/>
                  </a:lnTo>
                  <a:cubicBezTo>
                    <a:pt x="10469" y="7620"/>
                    <a:pt x="10422" y="7667"/>
                    <a:pt x="10360" y="7682"/>
                  </a:cubicBezTo>
                  <a:cubicBezTo>
                    <a:pt x="10236" y="7698"/>
                    <a:pt x="10112" y="7729"/>
                    <a:pt x="9988" y="7760"/>
                  </a:cubicBezTo>
                  <a:cubicBezTo>
                    <a:pt x="9678" y="7837"/>
                    <a:pt x="9352" y="7931"/>
                    <a:pt x="9026" y="7962"/>
                  </a:cubicBezTo>
                  <a:cubicBezTo>
                    <a:pt x="8836" y="7980"/>
                    <a:pt x="8644" y="7989"/>
                    <a:pt x="8446" y="7989"/>
                  </a:cubicBezTo>
                  <a:cubicBezTo>
                    <a:pt x="7968" y="7989"/>
                    <a:pt x="7462" y="7936"/>
                    <a:pt x="6902" y="7837"/>
                  </a:cubicBezTo>
                  <a:cubicBezTo>
                    <a:pt x="6824" y="7837"/>
                    <a:pt x="6762" y="7791"/>
                    <a:pt x="6685" y="7760"/>
                  </a:cubicBezTo>
                  <a:cubicBezTo>
                    <a:pt x="6669" y="7744"/>
                    <a:pt x="6638" y="7744"/>
                    <a:pt x="6623" y="7729"/>
                  </a:cubicBezTo>
                  <a:cubicBezTo>
                    <a:pt x="6731" y="7527"/>
                    <a:pt x="6886" y="7450"/>
                    <a:pt x="7103" y="7403"/>
                  </a:cubicBezTo>
                  <a:cubicBezTo>
                    <a:pt x="7274" y="7357"/>
                    <a:pt x="7398" y="7264"/>
                    <a:pt x="7507" y="7109"/>
                  </a:cubicBezTo>
                  <a:cubicBezTo>
                    <a:pt x="7615" y="6953"/>
                    <a:pt x="7724" y="6814"/>
                    <a:pt x="7817" y="6721"/>
                  </a:cubicBezTo>
                  <a:cubicBezTo>
                    <a:pt x="8065" y="6488"/>
                    <a:pt x="8127" y="6225"/>
                    <a:pt x="8034" y="5914"/>
                  </a:cubicBezTo>
                  <a:cubicBezTo>
                    <a:pt x="8003" y="5837"/>
                    <a:pt x="8018" y="5713"/>
                    <a:pt x="8065" y="5635"/>
                  </a:cubicBezTo>
                  <a:cubicBezTo>
                    <a:pt x="8142" y="5465"/>
                    <a:pt x="8205" y="5279"/>
                    <a:pt x="8049" y="5092"/>
                  </a:cubicBezTo>
                  <a:cubicBezTo>
                    <a:pt x="8034" y="5077"/>
                    <a:pt x="8034" y="5046"/>
                    <a:pt x="8034" y="5030"/>
                  </a:cubicBezTo>
                  <a:cubicBezTo>
                    <a:pt x="8034" y="4922"/>
                    <a:pt x="8034" y="4813"/>
                    <a:pt x="8049" y="4705"/>
                  </a:cubicBezTo>
                  <a:lnTo>
                    <a:pt x="8049" y="4612"/>
                  </a:lnTo>
                  <a:cubicBezTo>
                    <a:pt x="8499" y="4658"/>
                    <a:pt x="8794" y="4937"/>
                    <a:pt x="9104" y="5232"/>
                  </a:cubicBezTo>
                  <a:cubicBezTo>
                    <a:pt x="9228" y="5356"/>
                    <a:pt x="9352" y="5480"/>
                    <a:pt x="9492" y="5589"/>
                  </a:cubicBezTo>
                  <a:cubicBezTo>
                    <a:pt x="9492" y="5594"/>
                    <a:pt x="9493" y="5596"/>
                    <a:pt x="9496" y="5596"/>
                  </a:cubicBezTo>
                  <a:cubicBezTo>
                    <a:pt x="9502" y="5596"/>
                    <a:pt x="9512" y="5589"/>
                    <a:pt x="9523" y="5589"/>
                  </a:cubicBezTo>
                  <a:cubicBezTo>
                    <a:pt x="9538" y="5573"/>
                    <a:pt x="9538" y="5558"/>
                    <a:pt x="9523" y="5558"/>
                  </a:cubicBezTo>
                  <a:lnTo>
                    <a:pt x="9445" y="5465"/>
                  </a:lnTo>
                  <a:cubicBezTo>
                    <a:pt x="9228" y="5201"/>
                    <a:pt x="9011" y="4937"/>
                    <a:pt x="8747" y="4736"/>
                  </a:cubicBezTo>
                  <a:cubicBezTo>
                    <a:pt x="8530" y="4565"/>
                    <a:pt x="8251" y="4441"/>
                    <a:pt x="8018" y="4441"/>
                  </a:cubicBezTo>
                  <a:cubicBezTo>
                    <a:pt x="7863" y="4426"/>
                    <a:pt x="7739" y="4379"/>
                    <a:pt x="7600" y="4317"/>
                  </a:cubicBezTo>
                  <a:cubicBezTo>
                    <a:pt x="7538" y="4286"/>
                    <a:pt x="7460" y="4255"/>
                    <a:pt x="7383" y="4224"/>
                  </a:cubicBezTo>
                  <a:cubicBezTo>
                    <a:pt x="7555" y="4165"/>
                    <a:pt x="7726" y="4135"/>
                    <a:pt x="7892" y="4135"/>
                  </a:cubicBezTo>
                  <a:cubicBezTo>
                    <a:pt x="8205" y="4135"/>
                    <a:pt x="8505" y="4239"/>
                    <a:pt x="8778" y="4441"/>
                  </a:cubicBezTo>
                  <a:cubicBezTo>
                    <a:pt x="8995" y="4612"/>
                    <a:pt x="9213" y="4813"/>
                    <a:pt x="9445" y="5092"/>
                  </a:cubicBezTo>
                  <a:cubicBezTo>
                    <a:pt x="9585" y="5263"/>
                    <a:pt x="9724" y="5449"/>
                    <a:pt x="9864" y="5620"/>
                  </a:cubicBezTo>
                  <a:cubicBezTo>
                    <a:pt x="9957" y="5759"/>
                    <a:pt x="10050" y="5899"/>
                    <a:pt x="10159" y="6038"/>
                  </a:cubicBezTo>
                  <a:cubicBezTo>
                    <a:pt x="10252" y="6147"/>
                    <a:pt x="10360" y="6240"/>
                    <a:pt x="10453" y="6349"/>
                  </a:cubicBezTo>
                  <a:cubicBezTo>
                    <a:pt x="10500" y="6395"/>
                    <a:pt x="10546" y="6426"/>
                    <a:pt x="10593" y="6473"/>
                  </a:cubicBezTo>
                  <a:cubicBezTo>
                    <a:pt x="10593" y="6488"/>
                    <a:pt x="10608" y="6488"/>
                    <a:pt x="10624" y="6488"/>
                  </a:cubicBezTo>
                  <a:lnTo>
                    <a:pt x="10701" y="6426"/>
                  </a:lnTo>
                  <a:cubicBezTo>
                    <a:pt x="10701" y="6411"/>
                    <a:pt x="10701" y="6411"/>
                    <a:pt x="10701" y="6395"/>
                  </a:cubicBezTo>
                  <a:cubicBezTo>
                    <a:pt x="10701" y="6395"/>
                    <a:pt x="10701" y="6380"/>
                    <a:pt x="10701" y="6380"/>
                  </a:cubicBezTo>
                  <a:cubicBezTo>
                    <a:pt x="10686" y="6380"/>
                    <a:pt x="10670" y="6364"/>
                    <a:pt x="10670" y="6364"/>
                  </a:cubicBezTo>
                  <a:cubicBezTo>
                    <a:pt x="10655" y="6364"/>
                    <a:pt x="10639" y="6349"/>
                    <a:pt x="10624" y="6349"/>
                  </a:cubicBezTo>
                  <a:lnTo>
                    <a:pt x="10515" y="6209"/>
                  </a:lnTo>
                  <a:cubicBezTo>
                    <a:pt x="10345" y="5992"/>
                    <a:pt x="10159" y="5775"/>
                    <a:pt x="9973" y="5558"/>
                  </a:cubicBezTo>
                  <a:cubicBezTo>
                    <a:pt x="9879" y="5418"/>
                    <a:pt x="9771" y="5279"/>
                    <a:pt x="9678" y="5154"/>
                  </a:cubicBezTo>
                  <a:cubicBezTo>
                    <a:pt x="9507" y="4922"/>
                    <a:pt x="9321" y="4689"/>
                    <a:pt x="9135" y="4472"/>
                  </a:cubicBezTo>
                  <a:cubicBezTo>
                    <a:pt x="8933" y="4239"/>
                    <a:pt x="8654" y="4069"/>
                    <a:pt x="8360" y="3991"/>
                  </a:cubicBezTo>
                  <a:cubicBezTo>
                    <a:pt x="8213" y="3955"/>
                    <a:pt x="8064" y="3937"/>
                    <a:pt x="7911" y="3937"/>
                  </a:cubicBezTo>
                  <a:cubicBezTo>
                    <a:pt x="7677" y="3937"/>
                    <a:pt x="7434" y="3978"/>
                    <a:pt x="7181" y="4053"/>
                  </a:cubicBezTo>
                  <a:cubicBezTo>
                    <a:pt x="7119" y="4069"/>
                    <a:pt x="7057" y="4084"/>
                    <a:pt x="6995" y="4084"/>
                  </a:cubicBezTo>
                  <a:lnTo>
                    <a:pt x="6933" y="4084"/>
                  </a:lnTo>
                  <a:lnTo>
                    <a:pt x="6933" y="4053"/>
                  </a:lnTo>
                  <a:cubicBezTo>
                    <a:pt x="6933" y="4053"/>
                    <a:pt x="6948" y="4038"/>
                    <a:pt x="6964" y="4022"/>
                  </a:cubicBezTo>
                  <a:cubicBezTo>
                    <a:pt x="7010" y="4007"/>
                    <a:pt x="7041" y="3976"/>
                    <a:pt x="7088" y="3945"/>
                  </a:cubicBezTo>
                  <a:cubicBezTo>
                    <a:pt x="7367" y="3759"/>
                    <a:pt x="7677" y="3666"/>
                    <a:pt x="8018" y="3666"/>
                  </a:cubicBezTo>
                  <a:close/>
                  <a:moveTo>
                    <a:pt x="3574" y="5134"/>
                  </a:moveTo>
                  <a:cubicBezTo>
                    <a:pt x="3602" y="5134"/>
                    <a:pt x="3631" y="5136"/>
                    <a:pt x="3660" y="5139"/>
                  </a:cubicBezTo>
                  <a:cubicBezTo>
                    <a:pt x="3816" y="5139"/>
                    <a:pt x="3986" y="5170"/>
                    <a:pt x="4157" y="5185"/>
                  </a:cubicBezTo>
                  <a:cubicBezTo>
                    <a:pt x="4219" y="5201"/>
                    <a:pt x="4281" y="5201"/>
                    <a:pt x="4343" y="5217"/>
                  </a:cubicBezTo>
                  <a:lnTo>
                    <a:pt x="4327" y="5341"/>
                  </a:lnTo>
                  <a:lnTo>
                    <a:pt x="4296" y="5341"/>
                  </a:lnTo>
                  <a:cubicBezTo>
                    <a:pt x="4281" y="5325"/>
                    <a:pt x="4250" y="5325"/>
                    <a:pt x="4219" y="5325"/>
                  </a:cubicBezTo>
                  <a:cubicBezTo>
                    <a:pt x="4154" y="5319"/>
                    <a:pt x="4091" y="5316"/>
                    <a:pt x="4031" y="5316"/>
                  </a:cubicBezTo>
                  <a:cubicBezTo>
                    <a:pt x="3605" y="5316"/>
                    <a:pt x="3304" y="5462"/>
                    <a:pt x="3087" y="5775"/>
                  </a:cubicBezTo>
                  <a:cubicBezTo>
                    <a:pt x="2699" y="6333"/>
                    <a:pt x="2497" y="6922"/>
                    <a:pt x="2451" y="7589"/>
                  </a:cubicBezTo>
                  <a:cubicBezTo>
                    <a:pt x="2435" y="7651"/>
                    <a:pt x="2435" y="7698"/>
                    <a:pt x="2435" y="7744"/>
                  </a:cubicBezTo>
                  <a:cubicBezTo>
                    <a:pt x="2404" y="8086"/>
                    <a:pt x="2389" y="8427"/>
                    <a:pt x="2249" y="8737"/>
                  </a:cubicBezTo>
                  <a:cubicBezTo>
                    <a:pt x="2234" y="8799"/>
                    <a:pt x="2234" y="8846"/>
                    <a:pt x="2218" y="8908"/>
                  </a:cubicBezTo>
                  <a:cubicBezTo>
                    <a:pt x="2218" y="8923"/>
                    <a:pt x="2218" y="8954"/>
                    <a:pt x="2218" y="8970"/>
                  </a:cubicBezTo>
                  <a:cubicBezTo>
                    <a:pt x="2218" y="8985"/>
                    <a:pt x="2218" y="9001"/>
                    <a:pt x="2234" y="9001"/>
                  </a:cubicBezTo>
                  <a:lnTo>
                    <a:pt x="2280" y="9032"/>
                  </a:lnTo>
                  <a:cubicBezTo>
                    <a:pt x="2296" y="9032"/>
                    <a:pt x="2311" y="9032"/>
                    <a:pt x="2311" y="9016"/>
                  </a:cubicBezTo>
                  <a:lnTo>
                    <a:pt x="2327" y="9016"/>
                  </a:lnTo>
                  <a:cubicBezTo>
                    <a:pt x="2327" y="9001"/>
                    <a:pt x="2342" y="8985"/>
                    <a:pt x="2342" y="8985"/>
                  </a:cubicBezTo>
                  <a:cubicBezTo>
                    <a:pt x="2373" y="8939"/>
                    <a:pt x="2389" y="8892"/>
                    <a:pt x="2420" y="8861"/>
                  </a:cubicBezTo>
                  <a:cubicBezTo>
                    <a:pt x="2590" y="8535"/>
                    <a:pt x="2590" y="8163"/>
                    <a:pt x="2606" y="7822"/>
                  </a:cubicBezTo>
                  <a:cubicBezTo>
                    <a:pt x="2606" y="7775"/>
                    <a:pt x="2606" y="7729"/>
                    <a:pt x="2621" y="7698"/>
                  </a:cubicBezTo>
                  <a:cubicBezTo>
                    <a:pt x="2637" y="7016"/>
                    <a:pt x="2792" y="6488"/>
                    <a:pt x="3087" y="6023"/>
                  </a:cubicBezTo>
                  <a:cubicBezTo>
                    <a:pt x="3335" y="5635"/>
                    <a:pt x="3567" y="5496"/>
                    <a:pt x="4017" y="5496"/>
                  </a:cubicBezTo>
                  <a:cubicBezTo>
                    <a:pt x="4079" y="5496"/>
                    <a:pt x="4141" y="5496"/>
                    <a:pt x="4203" y="5511"/>
                  </a:cubicBezTo>
                  <a:cubicBezTo>
                    <a:pt x="4296" y="5511"/>
                    <a:pt x="4327" y="5542"/>
                    <a:pt x="4327" y="5635"/>
                  </a:cubicBezTo>
                  <a:cubicBezTo>
                    <a:pt x="4343" y="5961"/>
                    <a:pt x="4436" y="6256"/>
                    <a:pt x="4637" y="6550"/>
                  </a:cubicBezTo>
                  <a:cubicBezTo>
                    <a:pt x="4715" y="6674"/>
                    <a:pt x="4777" y="6829"/>
                    <a:pt x="4839" y="6985"/>
                  </a:cubicBezTo>
                  <a:cubicBezTo>
                    <a:pt x="4932" y="7326"/>
                    <a:pt x="5118" y="7496"/>
                    <a:pt x="5428" y="7527"/>
                  </a:cubicBezTo>
                  <a:cubicBezTo>
                    <a:pt x="5490" y="7527"/>
                    <a:pt x="5537" y="7543"/>
                    <a:pt x="5553" y="7574"/>
                  </a:cubicBezTo>
                  <a:cubicBezTo>
                    <a:pt x="5584" y="7605"/>
                    <a:pt x="5584" y="7651"/>
                    <a:pt x="5568" y="7729"/>
                  </a:cubicBezTo>
                  <a:lnTo>
                    <a:pt x="5568" y="7760"/>
                  </a:lnTo>
                  <a:cubicBezTo>
                    <a:pt x="5553" y="7806"/>
                    <a:pt x="5553" y="7837"/>
                    <a:pt x="5537" y="7884"/>
                  </a:cubicBezTo>
                  <a:cubicBezTo>
                    <a:pt x="5397" y="8303"/>
                    <a:pt x="5149" y="8659"/>
                    <a:pt x="4793" y="9001"/>
                  </a:cubicBezTo>
                  <a:cubicBezTo>
                    <a:pt x="4653" y="9125"/>
                    <a:pt x="4513" y="9249"/>
                    <a:pt x="4374" y="9373"/>
                  </a:cubicBezTo>
                  <a:cubicBezTo>
                    <a:pt x="4203" y="9512"/>
                    <a:pt x="4033" y="9652"/>
                    <a:pt x="3878" y="9807"/>
                  </a:cubicBezTo>
                  <a:cubicBezTo>
                    <a:pt x="3504" y="10167"/>
                    <a:pt x="3063" y="10332"/>
                    <a:pt x="2463" y="10332"/>
                  </a:cubicBezTo>
                  <a:cubicBezTo>
                    <a:pt x="2365" y="10332"/>
                    <a:pt x="2263" y="10328"/>
                    <a:pt x="2156" y="10319"/>
                  </a:cubicBezTo>
                  <a:cubicBezTo>
                    <a:pt x="2032" y="10303"/>
                    <a:pt x="1970" y="10241"/>
                    <a:pt x="1939" y="10117"/>
                  </a:cubicBezTo>
                  <a:cubicBezTo>
                    <a:pt x="1861" y="9885"/>
                    <a:pt x="1861" y="9621"/>
                    <a:pt x="1908" y="9342"/>
                  </a:cubicBezTo>
                  <a:cubicBezTo>
                    <a:pt x="2048" y="8582"/>
                    <a:pt x="2172" y="7931"/>
                    <a:pt x="2265" y="7279"/>
                  </a:cubicBezTo>
                  <a:cubicBezTo>
                    <a:pt x="2373" y="6659"/>
                    <a:pt x="2497" y="6007"/>
                    <a:pt x="2963" y="5465"/>
                  </a:cubicBezTo>
                  <a:cubicBezTo>
                    <a:pt x="3156" y="5244"/>
                    <a:pt x="3349" y="5134"/>
                    <a:pt x="3574" y="5134"/>
                  </a:cubicBezTo>
                  <a:close/>
                  <a:moveTo>
                    <a:pt x="5770" y="7636"/>
                  </a:moveTo>
                  <a:cubicBezTo>
                    <a:pt x="5934" y="7753"/>
                    <a:pt x="6097" y="7808"/>
                    <a:pt x="6261" y="7808"/>
                  </a:cubicBezTo>
                  <a:cubicBezTo>
                    <a:pt x="6315" y="7808"/>
                    <a:pt x="6368" y="7802"/>
                    <a:pt x="6421" y="7791"/>
                  </a:cubicBezTo>
                  <a:cubicBezTo>
                    <a:pt x="6437" y="7791"/>
                    <a:pt x="6452" y="7806"/>
                    <a:pt x="6468" y="7806"/>
                  </a:cubicBezTo>
                  <a:cubicBezTo>
                    <a:pt x="6468" y="7822"/>
                    <a:pt x="6483" y="7822"/>
                    <a:pt x="6499" y="7837"/>
                  </a:cubicBezTo>
                  <a:cubicBezTo>
                    <a:pt x="6530" y="7853"/>
                    <a:pt x="6576" y="7884"/>
                    <a:pt x="6607" y="7900"/>
                  </a:cubicBezTo>
                  <a:cubicBezTo>
                    <a:pt x="6700" y="7962"/>
                    <a:pt x="6778" y="8008"/>
                    <a:pt x="6871" y="8039"/>
                  </a:cubicBezTo>
                  <a:cubicBezTo>
                    <a:pt x="7103" y="8101"/>
                    <a:pt x="7134" y="8117"/>
                    <a:pt x="7134" y="8349"/>
                  </a:cubicBezTo>
                  <a:cubicBezTo>
                    <a:pt x="7134" y="8427"/>
                    <a:pt x="7134" y="8535"/>
                    <a:pt x="7088" y="8644"/>
                  </a:cubicBezTo>
                  <a:cubicBezTo>
                    <a:pt x="7010" y="8846"/>
                    <a:pt x="6902" y="9016"/>
                    <a:pt x="6809" y="9202"/>
                  </a:cubicBezTo>
                  <a:lnTo>
                    <a:pt x="6809" y="9218"/>
                  </a:lnTo>
                  <a:cubicBezTo>
                    <a:pt x="6747" y="9311"/>
                    <a:pt x="6685" y="9419"/>
                    <a:pt x="6623" y="9512"/>
                  </a:cubicBezTo>
                  <a:cubicBezTo>
                    <a:pt x="6607" y="9559"/>
                    <a:pt x="6576" y="9605"/>
                    <a:pt x="6545" y="9652"/>
                  </a:cubicBezTo>
                  <a:cubicBezTo>
                    <a:pt x="6545" y="9652"/>
                    <a:pt x="6545" y="9668"/>
                    <a:pt x="6561" y="9683"/>
                  </a:cubicBezTo>
                  <a:lnTo>
                    <a:pt x="6607" y="9714"/>
                  </a:lnTo>
                  <a:cubicBezTo>
                    <a:pt x="6615" y="9722"/>
                    <a:pt x="6623" y="9726"/>
                    <a:pt x="6628" y="9726"/>
                  </a:cubicBezTo>
                  <a:cubicBezTo>
                    <a:pt x="6634" y="9726"/>
                    <a:pt x="6638" y="9722"/>
                    <a:pt x="6638" y="9714"/>
                  </a:cubicBezTo>
                  <a:cubicBezTo>
                    <a:pt x="6669" y="9699"/>
                    <a:pt x="6685" y="9668"/>
                    <a:pt x="6700" y="9652"/>
                  </a:cubicBezTo>
                  <a:cubicBezTo>
                    <a:pt x="6762" y="9590"/>
                    <a:pt x="6809" y="9543"/>
                    <a:pt x="6840" y="9481"/>
                  </a:cubicBezTo>
                  <a:cubicBezTo>
                    <a:pt x="6886" y="9404"/>
                    <a:pt x="6917" y="9326"/>
                    <a:pt x="6948" y="9249"/>
                  </a:cubicBezTo>
                  <a:cubicBezTo>
                    <a:pt x="6979" y="9156"/>
                    <a:pt x="7026" y="9063"/>
                    <a:pt x="7072" y="8970"/>
                  </a:cubicBezTo>
                  <a:cubicBezTo>
                    <a:pt x="7227" y="8737"/>
                    <a:pt x="7367" y="8442"/>
                    <a:pt x="7243" y="8117"/>
                  </a:cubicBezTo>
                  <a:lnTo>
                    <a:pt x="7336" y="8117"/>
                  </a:lnTo>
                  <a:cubicBezTo>
                    <a:pt x="7398" y="8117"/>
                    <a:pt x="7445" y="8117"/>
                    <a:pt x="7460" y="8132"/>
                  </a:cubicBezTo>
                  <a:cubicBezTo>
                    <a:pt x="7491" y="8163"/>
                    <a:pt x="7507" y="8241"/>
                    <a:pt x="7491" y="8349"/>
                  </a:cubicBezTo>
                  <a:cubicBezTo>
                    <a:pt x="7491" y="8458"/>
                    <a:pt x="7491" y="8566"/>
                    <a:pt x="7445" y="8675"/>
                  </a:cubicBezTo>
                  <a:cubicBezTo>
                    <a:pt x="7274" y="9187"/>
                    <a:pt x="7041" y="9605"/>
                    <a:pt x="6747" y="9947"/>
                  </a:cubicBezTo>
                  <a:cubicBezTo>
                    <a:pt x="6466" y="10281"/>
                    <a:pt x="6171" y="10443"/>
                    <a:pt x="5851" y="10443"/>
                  </a:cubicBezTo>
                  <a:cubicBezTo>
                    <a:pt x="5710" y="10443"/>
                    <a:pt x="5564" y="10411"/>
                    <a:pt x="5413" y="10350"/>
                  </a:cubicBezTo>
                  <a:cubicBezTo>
                    <a:pt x="5320" y="10319"/>
                    <a:pt x="5242" y="10288"/>
                    <a:pt x="5149" y="10257"/>
                  </a:cubicBezTo>
                  <a:cubicBezTo>
                    <a:pt x="5072" y="10226"/>
                    <a:pt x="4963" y="10195"/>
                    <a:pt x="4886" y="10164"/>
                  </a:cubicBezTo>
                  <a:cubicBezTo>
                    <a:pt x="4606" y="10040"/>
                    <a:pt x="4420" y="9885"/>
                    <a:pt x="4327" y="9668"/>
                  </a:cubicBezTo>
                  <a:lnTo>
                    <a:pt x="4544" y="9481"/>
                  </a:lnTo>
                  <a:cubicBezTo>
                    <a:pt x="4814" y="9844"/>
                    <a:pt x="5330" y="10092"/>
                    <a:pt x="5734" y="10092"/>
                  </a:cubicBezTo>
                  <a:cubicBezTo>
                    <a:pt x="5865" y="10092"/>
                    <a:pt x="5985" y="10066"/>
                    <a:pt x="6080" y="10009"/>
                  </a:cubicBezTo>
                  <a:cubicBezTo>
                    <a:pt x="6080" y="10009"/>
                    <a:pt x="6095" y="9993"/>
                    <a:pt x="6080" y="9993"/>
                  </a:cubicBezTo>
                  <a:cubicBezTo>
                    <a:pt x="6080" y="9978"/>
                    <a:pt x="6080" y="9962"/>
                    <a:pt x="6064" y="9962"/>
                  </a:cubicBezTo>
                  <a:cubicBezTo>
                    <a:pt x="5987" y="9947"/>
                    <a:pt x="5925" y="9947"/>
                    <a:pt x="5847" y="9931"/>
                  </a:cubicBezTo>
                  <a:cubicBezTo>
                    <a:pt x="5661" y="9916"/>
                    <a:pt x="5490" y="9885"/>
                    <a:pt x="5320" y="9823"/>
                  </a:cubicBezTo>
                  <a:cubicBezTo>
                    <a:pt x="5149" y="9761"/>
                    <a:pt x="4994" y="9652"/>
                    <a:pt x="4839" y="9543"/>
                  </a:cubicBezTo>
                  <a:cubicBezTo>
                    <a:pt x="4762" y="9497"/>
                    <a:pt x="4700" y="9450"/>
                    <a:pt x="4637" y="9404"/>
                  </a:cubicBezTo>
                  <a:cubicBezTo>
                    <a:pt x="5134" y="8939"/>
                    <a:pt x="5615" y="8411"/>
                    <a:pt x="5770" y="7636"/>
                  </a:cubicBezTo>
                  <a:close/>
                  <a:moveTo>
                    <a:pt x="5469" y="0"/>
                  </a:moveTo>
                  <a:cubicBezTo>
                    <a:pt x="5273" y="0"/>
                    <a:pt x="5115" y="85"/>
                    <a:pt x="4994" y="254"/>
                  </a:cubicBezTo>
                  <a:cubicBezTo>
                    <a:pt x="4994" y="254"/>
                    <a:pt x="4979" y="254"/>
                    <a:pt x="4979" y="269"/>
                  </a:cubicBezTo>
                  <a:cubicBezTo>
                    <a:pt x="4715" y="750"/>
                    <a:pt x="4358" y="1169"/>
                    <a:pt x="4033" y="1525"/>
                  </a:cubicBezTo>
                  <a:cubicBezTo>
                    <a:pt x="3800" y="1774"/>
                    <a:pt x="3645" y="2099"/>
                    <a:pt x="3567" y="2471"/>
                  </a:cubicBezTo>
                  <a:cubicBezTo>
                    <a:pt x="3536" y="2456"/>
                    <a:pt x="3505" y="2425"/>
                    <a:pt x="3490" y="2409"/>
                  </a:cubicBezTo>
                  <a:cubicBezTo>
                    <a:pt x="3412" y="2347"/>
                    <a:pt x="3335" y="2285"/>
                    <a:pt x="3257" y="2239"/>
                  </a:cubicBezTo>
                  <a:cubicBezTo>
                    <a:pt x="2941" y="2068"/>
                    <a:pt x="2630" y="1987"/>
                    <a:pt x="2329" y="1987"/>
                  </a:cubicBezTo>
                  <a:cubicBezTo>
                    <a:pt x="2083" y="1987"/>
                    <a:pt x="1843" y="2041"/>
                    <a:pt x="1613" y="2146"/>
                  </a:cubicBezTo>
                  <a:cubicBezTo>
                    <a:pt x="1226" y="2332"/>
                    <a:pt x="853" y="2549"/>
                    <a:pt x="497" y="2782"/>
                  </a:cubicBezTo>
                  <a:cubicBezTo>
                    <a:pt x="419" y="2813"/>
                    <a:pt x="357" y="2859"/>
                    <a:pt x="295" y="2890"/>
                  </a:cubicBezTo>
                  <a:cubicBezTo>
                    <a:pt x="93" y="3014"/>
                    <a:pt x="0" y="3231"/>
                    <a:pt x="47" y="3464"/>
                  </a:cubicBezTo>
                  <a:lnTo>
                    <a:pt x="62" y="3511"/>
                  </a:lnTo>
                  <a:cubicBezTo>
                    <a:pt x="202" y="4208"/>
                    <a:pt x="342" y="4937"/>
                    <a:pt x="791" y="5527"/>
                  </a:cubicBezTo>
                  <a:cubicBezTo>
                    <a:pt x="1039" y="5837"/>
                    <a:pt x="1319" y="6178"/>
                    <a:pt x="1753" y="6364"/>
                  </a:cubicBezTo>
                  <a:cubicBezTo>
                    <a:pt x="1861" y="6395"/>
                    <a:pt x="1970" y="6426"/>
                    <a:pt x="2094" y="6442"/>
                  </a:cubicBezTo>
                  <a:cubicBezTo>
                    <a:pt x="2141" y="6457"/>
                    <a:pt x="2203" y="6457"/>
                    <a:pt x="2265" y="6473"/>
                  </a:cubicBezTo>
                  <a:cubicBezTo>
                    <a:pt x="2249" y="6535"/>
                    <a:pt x="2234" y="6597"/>
                    <a:pt x="2218" y="6674"/>
                  </a:cubicBezTo>
                  <a:cubicBezTo>
                    <a:pt x="2187" y="6814"/>
                    <a:pt x="2141" y="6969"/>
                    <a:pt x="2125" y="7109"/>
                  </a:cubicBezTo>
                  <a:cubicBezTo>
                    <a:pt x="2063" y="7403"/>
                    <a:pt x="2016" y="7682"/>
                    <a:pt x="1970" y="7977"/>
                  </a:cubicBezTo>
                  <a:cubicBezTo>
                    <a:pt x="1892" y="8380"/>
                    <a:pt x="1815" y="8799"/>
                    <a:pt x="1737" y="9218"/>
                  </a:cubicBezTo>
                  <a:cubicBezTo>
                    <a:pt x="1691" y="9497"/>
                    <a:pt x="1644" y="9807"/>
                    <a:pt x="1737" y="10148"/>
                  </a:cubicBezTo>
                  <a:cubicBezTo>
                    <a:pt x="1799" y="10365"/>
                    <a:pt x="1923" y="10474"/>
                    <a:pt x="2156" y="10505"/>
                  </a:cubicBezTo>
                  <a:cubicBezTo>
                    <a:pt x="2288" y="10520"/>
                    <a:pt x="2415" y="10527"/>
                    <a:pt x="2536" y="10527"/>
                  </a:cubicBezTo>
                  <a:cubicBezTo>
                    <a:pt x="3181" y="10527"/>
                    <a:pt x="3672" y="10318"/>
                    <a:pt x="4064" y="9900"/>
                  </a:cubicBezTo>
                  <a:cubicBezTo>
                    <a:pt x="4095" y="9869"/>
                    <a:pt x="4110" y="9854"/>
                    <a:pt x="4141" y="9823"/>
                  </a:cubicBezTo>
                  <a:cubicBezTo>
                    <a:pt x="4157" y="9807"/>
                    <a:pt x="4157" y="9807"/>
                    <a:pt x="4172" y="9792"/>
                  </a:cubicBezTo>
                  <a:cubicBezTo>
                    <a:pt x="4389" y="10195"/>
                    <a:pt x="4777" y="10350"/>
                    <a:pt x="5180" y="10489"/>
                  </a:cubicBezTo>
                  <a:cubicBezTo>
                    <a:pt x="5196" y="10489"/>
                    <a:pt x="5196" y="10489"/>
                    <a:pt x="5211" y="10505"/>
                  </a:cubicBezTo>
                  <a:cubicBezTo>
                    <a:pt x="5242" y="10505"/>
                    <a:pt x="5258" y="10505"/>
                    <a:pt x="5273" y="10521"/>
                  </a:cubicBezTo>
                  <a:cubicBezTo>
                    <a:pt x="5490" y="10614"/>
                    <a:pt x="5677" y="10660"/>
                    <a:pt x="5863" y="10660"/>
                  </a:cubicBezTo>
                  <a:cubicBezTo>
                    <a:pt x="6390" y="10660"/>
                    <a:pt x="6747" y="10288"/>
                    <a:pt x="6933" y="10024"/>
                  </a:cubicBezTo>
                  <a:cubicBezTo>
                    <a:pt x="7181" y="9652"/>
                    <a:pt x="7383" y="9233"/>
                    <a:pt x="7569" y="8799"/>
                  </a:cubicBezTo>
                  <a:cubicBezTo>
                    <a:pt x="7631" y="8659"/>
                    <a:pt x="7646" y="8504"/>
                    <a:pt x="7677" y="8349"/>
                  </a:cubicBezTo>
                  <a:cubicBezTo>
                    <a:pt x="7677" y="8287"/>
                    <a:pt x="7677" y="8225"/>
                    <a:pt x="7693" y="8163"/>
                  </a:cubicBezTo>
                  <a:lnTo>
                    <a:pt x="7987" y="8163"/>
                  </a:lnTo>
                  <a:cubicBezTo>
                    <a:pt x="8236" y="8163"/>
                    <a:pt x="8468" y="8163"/>
                    <a:pt x="8716" y="8179"/>
                  </a:cubicBezTo>
                  <a:cubicBezTo>
                    <a:pt x="9244" y="8179"/>
                    <a:pt x="9786" y="8086"/>
                    <a:pt x="10360" y="7900"/>
                  </a:cubicBezTo>
                  <a:cubicBezTo>
                    <a:pt x="10453" y="7853"/>
                    <a:pt x="10531" y="7822"/>
                    <a:pt x="10593" y="7791"/>
                  </a:cubicBezTo>
                  <a:cubicBezTo>
                    <a:pt x="11151" y="7481"/>
                    <a:pt x="11275" y="7140"/>
                    <a:pt x="11074" y="6566"/>
                  </a:cubicBezTo>
                  <a:cubicBezTo>
                    <a:pt x="10965" y="6271"/>
                    <a:pt x="10810" y="6007"/>
                    <a:pt x="10670" y="5790"/>
                  </a:cubicBezTo>
                  <a:cubicBezTo>
                    <a:pt x="10453" y="5449"/>
                    <a:pt x="10221" y="5092"/>
                    <a:pt x="9988" y="4751"/>
                  </a:cubicBezTo>
                  <a:lnTo>
                    <a:pt x="9864" y="4565"/>
                  </a:lnTo>
                  <a:cubicBezTo>
                    <a:pt x="9755" y="4410"/>
                    <a:pt x="9631" y="4255"/>
                    <a:pt x="9523" y="4100"/>
                  </a:cubicBezTo>
                  <a:cubicBezTo>
                    <a:pt x="9476" y="4038"/>
                    <a:pt x="9430" y="3960"/>
                    <a:pt x="9368" y="3898"/>
                  </a:cubicBezTo>
                  <a:cubicBezTo>
                    <a:pt x="9414" y="3852"/>
                    <a:pt x="9461" y="3790"/>
                    <a:pt x="9507" y="3728"/>
                  </a:cubicBezTo>
                  <a:cubicBezTo>
                    <a:pt x="9616" y="3604"/>
                    <a:pt x="9724" y="3448"/>
                    <a:pt x="9833" y="3309"/>
                  </a:cubicBezTo>
                  <a:cubicBezTo>
                    <a:pt x="10221" y="2751"/>
                    <a:pt x="10469" y="2084"/>
                    <a:pt x="10562" y="1339"/>
                  </a:cubicBezTo>
                  <a:cubicBezTo>
                    <a:pt x="10608" y="983"/>
                    <a:pt x="10531" y="828"/>
                    <a:pt x="10174" y="703"/>
                  </a:cubicBezTo>
                  <a:cubicBezTo>
                    <a:pt x="9845" y="569"/>
                    <a:pt x="9535" y="502"/>
                    <a:pt x="9237" y="502"/>
                  </a:cubicBezTo>
                  <a:cubicBezTo>
                    <a:pt x="9156" y="502"/>
                    <a:pt x="9075" y="507"/>
                    <a:pt x="8995" y="517"/>
                  </a:cubicBezTo>
                  <a:cubicBezTo>
                    <a:pt x="8360" y="595"/>
                    <a:pt x="7848" y="750"/>
                    <a:pt x="7429" y="1045"/>
                  </a:cubicBezTo>
                  <a:cubicBezTo>
                    <a:pt x="7383" y="1076"/>
                    <a:pt x="7336" y="1091"/>
                    <a:pt x="7289" y="1122"/>
                  </a:cubicBezTo>
                  <a:cubicBezTo>
                    <a:pt x="7274" y="1122"/>
                    <a:pt x="7258" y="1138"/>
                    <a:pt x="7258" y="1138"/>
                  </a:cubicBezTo>
                  <a:cubicBezTo>
                    <a:pt x="7181" y="1076"/>
                    <a:pt x="7103" y="998"/>
                    <a:pt x="7041" y="936"/>
                  </a:cubicBezTo>
                  <a:cubicBezTo>
                    <a:pt x="6871" y="781"/>
                    <a:pt x="6716" y="626"/>
                    <a:pt x="6545" y="471"/>
                  </a:cubicBezTo>
                  <a:cubicBezTo>
                    <a:pt x="6281" y="238"/>
                    <a:pt x="5971" y="83"/>
                    <a:pt x="5646" y="21"/>
                  </a:cubicBezTo>
                  <a:cubicBezTo>
                    <a:pt x="5584" y="7"/>
                    <a:pt x="5525" y="0"/>
                    <a:pt x="5469"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0" name="Google Shape;880;p8"/>
            <p:cNvSpPr/>
            <p:nvPr/>
          </p:nvSpPr>
          <p:spPr>
            <a:xfrm>
              <a:off x="3908275" y="1463725"/>
              <a:ext cx="5075" cy="15825"/>
            </a:xfrm>
            <a:custGeom>
              <a:avLst/>
              <a:gdLst/>
              <a:ahLst/>
              <a:cxnLst/>
              <a:rect l="l" t="t" r="r" b="b"/>
              <a:pathLst>
                <a:path w="203" h="633" extrusionOk="0">
                  <a:moveTo>
                    <a:pt x="171" y="1"/>
                  </a:moveTo>
                  <a:cubicBezTo>
                    <a:pt x="167" y="1"/>
                    <a:pt x="163" y="5"/>
                    <a:pt x="156" y="12"/>
                  </a:cubicBezTo>
                  <a:cubicBezTo>
                    <a:pt x="63" y="74"/>
                    <a:pt x="16" y="183"/>
                    <a:pt x="16" y="307"/>
                  </a:cubicBezTo>
                  <a:cubicBezTo>
                    <a:pt x="0" y="431"/>
                    <a:pt x="47" y="540"/>
                    <a:pt x="125" y="633"/>
                  </a:cubicBezTo>
                  <a:lnTo>
                    <a:pt x="156" y="633"/>
                  </a:lnTo>
                  <a:cubicBezTo>
                    <a:pt x="156" y="633"/>
                    <a:pt x="171" y="617"/>
                    <a:pt x="171" y="617"/>
                  </a:cubicBezTo>
                  <a:lnTo>
                    <a:pt x="202" y="28"/>
                  </a:lnTo>
                  <a:cubicBezTo>
                    <a:pt x="202" y="28"/>
                    <a:pt x="187" y="12"/>
                    <a:pt x="187" y="12"/>
                  </a:cubicBezTo>
                  <a:cubicBezTo>
                    <a:pt x="179" y="5"/>
                    <a:pt x="175" y="1"/>
                    <a:pt x="17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1" name="Google Shape;881;p8"/>
            <p:cNvSpPr/>
            <p:nvPr/>
          </p:nvSpPr>
          <p:spPr>
            <a:xfrm>
              <a:off x="3869500" y="1301575"/>
              <a:ext cx="27550" cy="70575"/>
            </a:xfrm>
            <a:custGeom>
              <a:avLst/>
              <a:gdLst/>
              <a:ahLst/>
              <a:cxnLst/>
              <a:rect l="l" t="t" r="r" b="b"/>
              <a:pathLst>
                <a:path w="1102" h="2823" extrusionOk="0">
                  <a:moveTo>
                    <a:pt x="978" y="0"/>
                  </a:moveTo>
                  <a:cubicBezTo>
                    <a:pt x="264" y="248"/>
                    <a:pt x="1" y="698"/>
                    <a:pt x="140" y="1349"/>
                  </a:cubicBezTo>
                  <a:cubicBezTo>
                    <a:pt x="264" y="1970"/>
                    <a:pt x="466" y="2373"/>
                    <a:pt x="792" y="2699"/>
                  </a:cubicBezTo>
                  <a:cubicBezTo>
                    <a:pt x="823" y="2730"/>
                    <a:pt x="869" y="2761"/>
                    <a:pt x="900" y="2792"/>
                  </a:cubicBezTo>
                  <a:cubicBezTo>
                    <a:pt x="916" y="2792"/>
                    <a:pt x="947" y="2807"/>
                    <a:pt x="962" y="2823"/>
                  </a:cubicBezTo>
                  <a:lnTo>
                    <a:pt x="993" y="2823"/>
                  </a:lnTo>
                  <a:lnTo>
                    <a:pt x="1024" y="2792"/>
                  </a:lnTo>
                  <a:cubicBezTo>
                    <a:pt x="1040" y="2776"/>
                    <a:pt x="1040" y="2761"/>
                    <a:pt x="1024" y="2761"/>
                  </a:cubicBezTo>
                  <a:cubicBezTo>
                    <a:pt x="1024" y="2745"/>
                    <a:pt x="1009" y="2730"/>
                    <a:pt x="1009" y="2714"/>
                  </a:cubicBezTo>
                  <a:cubicBezTo>
                    <a:pt x="993" y="2683"/>
                    <a:pt x="978" y="2652"/>
                    <a:pt x="947" y="2621"/>
                  </a:cubicBezTo>
                  <a:cubicBezTo>
                    <a:pt x="636" y="2280"/>
                    <a:pt x="435" y="1861"/>
                    <a:pt x="326" y="1318"/>
                  </a:cubicBezTo>
                  <a:cubicBezTo>
                    <a:pt x="202" y="807"/>
                    <a:pt x="373" y="434"/>
                    <a:pt x="838" y="202"/>
                  </a:cubicBezTo>
                  <a:cubicBezTo>
                    <a:pt x="885" y="186"/>
                    <a:pt x="931" y="155"/>
                    <a:pt x="993" y="124"/>
                  </a:cubicBezTo>
                  <a:lnTo>
                    <a:pt x="1086" y="78"/>
                  </a:lnTo>
                  <a:cubicBezTo>
                    <a:pt x="1102" y="78"/>
                    <a:pt x="1102" y="62"/>
                    <a:pt x="1102" y="47"/>
                  </a:cubicBezTo>
                  <a:cubicBezTo>
                    <a:pt x="1102" y="47"/>
                    <a:pt x="1086" y="31"/>
                    <a:pt x="1086" y="31"/>
                  </a:cubicBezTo>
                  <a:cubicBezTo>
                    <a:pt x="1071" y="31"/>
                    <a:pt x="1040" y="16"/>
                    <a:pt x="1040" y="16"/>
                  </a:cubicBezTo>
                  <a:cubicBezTo>
                    <a:pt x="1009" y="0"/>
                    <a:pt x="993" y="0"/>
                    <a:pt x="9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2" name="Google Shape;882;p8"/>
            <p:cNvSpPr/>
            <p:nvPr/>
          </p:nvSpPr>
          <p:spPr>
            <a:xfrm>
              <a:off x="3882675" y="1329100"/>
              <a:ext cx="26400" cy="41500"/>
            </a:xfrm>
            <a:custGeom>
              <a:avLst/>
              <a:gdLst/>
              <a:ahLst/>
              <a:cxnLst/>
              <a:rect l="l" t="t" r="r" b="b"/>
              <a:pathLst>
                <a:path w="1056" h="1660" extrusionOk="0">
                  <a:moveTo>
                    <a:pt x="140" y="0"/>
                  </a:moveTo>
                  <a:cubicBezTo>
                    <a:pt x="125" y="0"/>
                    <a:pt x="125" y="0"/>
                    <a:pt x="109" y="16"/>
                  </a:cubicBezTo>
                  <a:cubicBezTo>
                    <a:pt x="1" y="248"/>
                    <a:pt x="172" y="729"/>
                    <a:pt x="389" y="1086"/>
                  </a:cubicBezTo>
                  <a:cubicBezTo>
                    <a:pt x="606" y="1443"/>
                    <a:pt x="838" y="1660"/>
                    <a:pt x="1040" y="1660"/>
                  </a:cubicBezTo>
                  <a:cubicBezTo>
                    <a:pt x="1040" y="1660"/>
                    <a:pt x="1056" y="1660"/>
                    <a:pt x="1056" y="1644"/>
                  </a:cubicBezTo>
                  <a:cubicBezTo>
                    <a:pt x="1056" y="1644"/>
                    <a:pt x="1056" y="1629"/>
                    <a:pt x="1056" y="1613"/>
                  </a:cubicBezTo>
                  <a:cubicBezTo>
                    <a:pt x="1040" y="1598"/>
                    <a:pt x="1024" y="1567"/>
                    <a:pt x="993" y="1551"/>
                  </a:cubicBezTo>
                  <a:cubicBezTo>
                    <a:pt x="962" y="1489"/>
                    <a:pt x="931" y="1458"/>
                    <a:pt x="900" y="1427"/>
                  </a:cubicBezTo>
                  <a:cubicBezTo>
                    <a:pt x="544" y="1070"/>
                    <a:pt x="342" y="745"/>
                    <a:pt x="249" y="388"/>
                  </a:cubicBezTo>
                  <a:cubicBezTo>
                    <a:pt x="218" y="310"/>
                    <a:pt x="203" y="233"/>
                    <a:pt x="187" y="155"/>
                  </a:cubicBezTo>
                  <a:cubicBezTo>
                    <a:pt x="187" y="109"/>
                    <a:pt x="172" y="62"/>
                    <a:pt x="172" y="16"/>
                  </a:cubicBezTo>
                  <a:cubicBezTo>
                    <a:pt x="156" y="16"/>
                    <a:pt x="156" y="0"/>
                    <a:pt x="1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3" name="Google Shape;883;p8"/>
            <p:cNvSpPr/>
            <p:nvPr/>
          </p:nvSpPr>
          <p:spPr>
            <a:xfrm>
              <a:off x="4050575" y="1415175"/>
              <a:ext cx="58575" cy="11250"/>
            </a:xfrm>
            <a:custGeom>
              <a:avLst/>
              <a:gdLst/>
              <a:ahLst/>
              <a:cxnLst/>
              <a:rect l="l" t="t" r="r" b="b"/>
              <a:pathLst>
                <a:path w="2343" h="450" extrusionOk="0">
                  <a:moveTo>
                    <a:pt x="2311" y="0"/>
                  </a:moveTo>
                  <a:cubicBezTo>
                    <a:pt x="1827" y="168"/>
                    <a:pt x="1371" y="251"/>
                    <a:pt x="926" y="251"/>
                  </a:cubicBezTo>
                  <a:cubicBezTo>
                    <a:pt x="630" y="251"/>
                    <a:pt x="338" y="214"/>
                    <a:pt x="47" y="140"/>
                  </a:cubicBezTo>
                  <a:lnTo>
                    <a:pt x="31" y="140"/>
                  </a:lnTo>
                  <a:cubicBezTo>
                    <a:pt x="16" y="155"/>
                    <a:pt x="16" y="155"/>
                    <a:pt x="16" y="155"/>
                  </a:cubicBezTo>
                  <a:lnTo>
                    <a:pt x="0" y="248"/>
                  </a:lnTo>
                  <a:cubicBezTo>
                    <a:pt x="0" y="264"/>
                    <a:pt x="0" y="264"/>
                    <a:pt x="16" y="279"/>
                  </a:cubicBezTo>
                  <a:cubicBezTo>
                    <a:pt x="31" y="279"/>
                    <a:pt x="47" y="295"/>
                    <a:pt x="62" y="310"/>
                  </a:cubicBezTo>
                  <a:cubicBezTo>
                    <a:pt x="109" y="326"/>
                    <a:pt x="155" y="357"/>
                    <a:pt x="202" y="357"/>
                  </a:cubicBezTo>
                  <a:cubicBezTo>
                    <a:pt x="465" y="419"/>
                    <a:pt x="714" y="450"/>
                    <a:pt x="946" y="450"/>
                  </a:cubicBezTo>
                  <a:cubicBezTo>
                    <a:pt x="1287" y="450"/>
                    <a:pt x="1613" y="388"/>
                    <a:pt x="1908" y="264"/>
                  </a:cubicBezTo>
                  <a:cubicBezTo>
                    <a:pt x="2001" y="233"/>
                    <a:pt x="2109" y="202"/>
                    <a:pt x="2202" y="171"/>
                  </a:cubicBezTo>
                  <a:cubicBezTo>
                    <a:pt x="2249" y="155"/>
                    <a:pt x="2280" y="140"/>
                    <a:pt x="2327" y="124"/>
                  </a:cubicBezTo>
                  <a:cubicBezTo>
                    <a:pt x="2342" y="124"/>
                    <a:pt x="2342" y="109"/>
                    <a:pt x="2342" y="93"/>
                  </a:cubicBezTo>
                  <a:lnTo>
                    <a:pt x="2342" y="31"/>
                  </a:lnTo>
                  <a:cubicBezTo>
                    <a:pt x="2342" y="16"/>
                    <a:pt x="2327" y="16"/>
                    <a:pt x="2327" y="16"/>
                  </a:cubicBezTo>
                  <a:cubicBezTo>
                    <a:pt x="2327" y="0"/>
                    <a:pt x="2311" y="0"/>
                    <a:pt x="231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4" name="Google Shape;884;p8"/>
            <p:cNvSpPr/>
            <p:nvPr/>
          </p:nvSpPr>
          <p:spPr>
            <a:xfrm>
              <a:off x="4055600" y="1254075"/>
              <a:ext cx="52375" cy="11450"/>
            </a:xfrm>
            <a:custGeom>
              <a:avLst/>
              <a:gdLst/>
              <a:ahLst/>
              <a:cxnLst/>
              <a:rect l="l" t="t" r="r" b="b"/>
              <a:pathLst>
                <a:path w="2095" h="458" extrusionOk="0">
                  <a:moveTo>
                    <a:pt x="1394" y="0"/>
                  </a:moveTo>
                  <a:cubicBezTo>
                    <a:pt x="1354" y="0"/>
                    <a:pt x="1313" y="3"/>
                    <a:pt x="1273" y="8"/>
                  </a:cubicBezTo>
                  <a:cubicBezTo>
                    <a:pt x="962" y="55"/>
                    <a:pt x="668" y="101"/>
                    <a:pt x="373" y="163"/>
                  </a:cubicBezTo>
                  <a:lnTo>
                    <a:pt x="187" y="194"/>
                  </a:lnTo>
                  <a:cubicBezTo>
                    <a:pt x="140" y="210"/>
                    <a:pt x="109" y="225"/>
                    <a:pt x="63" y="256"/>
                  </a:cubicBezTo>
                  <a:cubicBezTo>
                    <a:pt x="47" y="256"/>
                    <a:pt x="32" y="272"/>
                    <a:pt x="16" y="287"/>
                  </a:cubicBezTo>
                  <a:cubicBezTo>
                    <a:pt x="1" y="287"/>
                    <a:pt x="1" y="303"/>
                    <a:pt x="1" y="318"/>
                  </a:cubicBezTo>
                  <a:lnTo>
                    <a:pt x="16" y="365"/>
                  </a:lnTo>
                  <a:cubicBezTo>
                    <a:pt x="32" y="380"/>
                    <a:pt x="32" y="396"/>
                    <a:pt x="47" y="396"/>
                  </a:cubicBezTo>
                  <a:cubicBezTo>
                    <a:pt x="109" y="380"/>
                    <a:pt x="171" y="380"/>
                    <a:pt x="233" y="365"/>
                  </a:cubicBezTo>
                  <a:cubicBezTo>
                    <a:pt x="373" y="349"/>
                    <a:pt x="513" y="334"/>
                    <a:pt x="652" y="303"/>
                  </a:cubicBezTo>
                  <a:cubicBezTo>
                    <a:pt x="776" y="287"/>
                    <a:pt x="885" y="256"/>
                    <a:pt x="1009" y="225"/>
                  </a:cubicBezTo>
                  <a:cubicBezTo>
                    <a:pt x="1071" y="210"/>
                    <a:pt x="1117" y="194"/>
                    <a:pt x="1180" y="179"/>
                  </a:cubicBezTo>
                  <a:cubicBezTo>
                    <a:pt x="1266" y="155"/>
                    <a:pt x="1348" y="143"/>
                    <a:pt x="1426" y="143"/>
                  </a:cubicBezTo>
                  <a:cubicBezTo>
                    <a:pt x="1657" y="143"/>
                    <a:pt x="1851" y="245"/>
                    <a:pt x="2001" y="442"/>
                  </a:cubicBezTo>
                  <a:cubicBezTo>
                    <a:pt x="2001" y="458"/>
                    <a:pt x="2017" y="458"/>
                    <a:pt x="2017" y="458"/>
                  </a:cubicBezTo>
                  <a:lnTo>
                    <a:pt x="2033" y="458"/>
                  </a:lnTo>
                  <a:lnTo>
                    <a:pt x="2079" y="427"/>
                  </a:lnTo>
                  <a:cubicBezTo>
                    <a:pt x="2079" y="427"/>
                    <a:pt x="2095" y="427"/>
                    <a:pt x="2095" y="411"/>
                  </a:cubicBezTo>
                  <a:cubicBezTo>
                    <a:pt x="2095" y="411"/>
                    <a:pt x="2095" y="396"/>
                    <a:pt x="2095" y="396"/>
                  </a:cubicBezTo>
                  <a:cubicBezTo>
                    <a:pt x="2079" y="380"/>
                    <a:pt x="2064" y="349"/>
                    <a:pt x="2064" y="334"/>
                  </a:cubicBezTo>
                  <a:cubicBezTo>
                    <a:pt x="2033" y="287"/>
                    <a:pt x="2017" y="241"/>
                    <a:pt x="1970" y="210"/>
                  </a:cubicBezTo>
                  <a:cubicBezTo>
                    <a:pt x="1789" y="67"/>
                    <a:pt x="1597" y="0"/>
                    <a:pt x="13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5" name="Google Shape;885;p8"/>
            <p:cNvSpPr/>
            <p:nvPr/>
          </p:nvSpPr>
          <p:spPr>
            <a:xfrm>
              <a:off x="3474800" y="1237600"/>
              <a:ext cx="133025" cy="150450"/>
            </a:xfrm>
            <a:custGeom>
              <a:avLst/>
              <a:gdLst/>
              <a:ahLst/>
              <a:cxnLst/>
              <a:rect l="l" t="t" r="r" b="b"/>
              <a:pathLst>
                <a:path w="5321" h="6018" extrusionOk="0">
                  <a:moveTo>
                    <a:pt x="3723" y="0"/>
                  </a:moveTo>
                  <a:cubicBezTo>
                    <a:pt x="3630" y="0"/>
                    <a:pt x="3537" y="0"/>
                    <a:pt x="3444" y="16"/>
                  </a:cubicBezTo>
                  <a:cubicBezTo>
                    <a:pt x="2436" y="140"/>
                    <a:pt x="1660" y="434"/>
                    <a:pt x="1024" y="962"/>
                  </a:cubicBezTo>
                  <a:cubicBezTo>
                    <a:pt x="280" y="1582"/>
                    <a:pt x="1" y="2326"/>
                    <a:pt x="187" y="3164"/>
                  </a:cubicBezTo>
                  <a:cubicBezTo>
                    <a:pt x="264" y="3536"/>
                    <a:pt x="388" y="3908"/>
                    <a:pt x="512" y="4281"/>
                  </a:cubicBezTo>
                  <a:cubicBezTo>
                    <a:pt x="559" y="4405"/>
                    <a:pt x="590" y="4544"/>
                    <a:pt x="636" y="4668"/>
                  </a:cubicBezTo>
                  <a:cubicBezTo>
                    <a:pt x="636" y="4684"/>
                    <a:pt x="699" y="4715"/>
                    <a:pt x="730" y="4715"/>
                  </a:cubicBezTo>
                  <a:cubicBezTo>
                    <a:pt x="993" y="4699"/>
                    <a:pt x="1210" y="4684"/>
                    <a:pt x="1412" y="4653"/>
                  </a:cubicBezTo>
                  <a:cubicBezTo>
                    <a:pt x="1443" y="4653"/>
                    <a:pt x="1489" y="4606"/>
                    <a:pt x="1505" y="4560"/>
                  </a:cubicBezTo>
                  <a:cubicBezTo>
                    <a:pt x="1614" y="4312"/>
                    <a:pt x="1722" y="4048"/>
                    <a:pt x="1815" y="3800"/>
                  </a:cubicBezTo>
                  <a:cubicBezTo>
                    <a:pt x="1877" y="3676"/>
                    <a:pt x="1924" y="3536"/>
                    <a:pt x="1986" y="3397"/>
                  </a:cubicBezTo>
                  <a:cubicBezTo>
                    <a:pt x="2001" y="3381"/>
                    <a:pt x="2017" y="3350"/>
                    <a:pt x="2032" y="3335"/>
                  </a:cubicBezTo>
                  <a:cubicBezTo>
                    <a:pt x="2032" y="3319"/>
                    <a:pt x="2048" y="3319"/>
                    <a:pt x="2048" y="3304"/>
                  </a:cubicBezTo>
                  <a:cubicBezTo>
                    <a:pt x="2048" y="3288"/>
                    <a:pt x="2063" y="3288"/>
                    <a:pt x="2079" y="3288"/>
                  </a:cubicBezTo>
                  <a:lnTo>
                    <a:pt x="2141" y="3319"/>
                  </a:lnTo>
                  <a:cubicBezTo>
                    <a:pt x="2156" y="3335"/>
                    <a:pt x="2156" y="3350"/>
                    <a:pt x="2156" y="3350"/>
                  </a:cubicBezTo>
                  <a:cubicBezTo>
                    <a:pt x="2141" y="3381"/>
                    <a:pt x="2125" y="3412"/>
                    <a:pt x="2110" y="3428"/>
                  </a:cubicBezTo>
                  <a:cubicBezTo>
                    <a:pt x="2094" y="3490"/>
                    <a:pt x="2063" y="3552"/>
                    <a:pt x="2032" y="3614"/>
                  </a:cubicBezTo>
                  <a:cubicBezTo>
                    <a:pt x="1908" y="3939"/>
                    <a:pt x="1784" y="4281"/>
                    <a:pt x="1676" y="4606"/>
                  </a:cubicBezTo>
                  <a:cubicBezTo>
                    <a:pt x="1660" y="4653"/>
                    <a:pt x="1660" y="4684"/>
                    <a:pt x="1676" y="4699"/>
                  </a:cubicBezTo>
                  <a:cubicBezTo>
                    <a:pt x="1676" y="4715"/>
                    <a:pt x="1691" y="4730"/>
                    <a:pt x="1707" y="4730"/>
                  </a:cubicBezTo>
                  <a:lnTo>
                    <a:pt x="3537" y="1101"/>
                  </a:lnTo>
                  <a:cubicBezTo>
                    <a:pt x="3537" y="1101"/>
                    <a:pt x="3544" y="1094"/>
                    <a:pt x="3553" y="1094"/>
                  </a:cubicBezTo>
                  <a:cubicBezTo>
                    <a:pt x="3557" y="1094"/>
                    <a:pt x="3562" y="1096"/>
                    <a:pt x="3568" y="1101"/>
                  </a:cubicBezTo>
                  <a:lnTo>
                    <a:pt x="3614" y="1117"/>
                  </a:lnTo>
                  <a:cubicBezTo>
                    <a:pt x="3630" y="1117"/>
                    <a:pt x="3645" y="1132"/>
                    <a:pt x="3630" y="1148"/>
                  </a:cubicBezTo>
                  <a:cubicBezTo>
                    <a:pt x="3630" y="1163"/>
                    <a:pt x="3614" y="1194"/>
                    <a:pt x="3614" y="1210"/>
                  </a:cubicBezTo>
                  <a:cubicBezTo>
                    <a:pt x="3599" y="1256"/>
                    <a:pt x="3583" y="1303"/>
                    <a:pt x="3568" y="1349"/>
                  </a:cubicBezTo>
                  <a:cubicBezTo>
                    <a:pt x="3382" y="1737"/>
                    <a:pt x="3195" y="2109"/>
                    <a:pt x="3009" y="2497"/>
                  </a:cubicBezTo>
                  <a:cubicBezTo>
                    <a:pt x="2746" y="3055"/>
                    <a:pt x="2482" y="3614"/>
                    <a:pt x="2218" y="4172"/>
                  </a:cubicBezTo>
                  <a:cubicBezTo>
                    <a:pt x="2125" y="4374"/>
                    <a:pt x="2048" y="4591"/>
                    <a:pt x="1986" y="4746"/>
                  </a:cubicBezTo>
                  <a:cubicBezTo>
                    <a:pt x="1970" y="4777"/>
                    <a:pt x="1986" y="4839"/>
                    <a:pt x="2001" y="4839"/>
                  </a:cubicBezTo>
                  <a:cubicBezTo>
                    <a:pt x="2389" y="5103"/>
                    <a:pt x="2513" y="5490"/>
                    <a:pt x="2591" y="5894"/>
                  </a:cubicBezTo>
                  <a:cubicBezTo>
                    <a:pt x="2591" y="5956"/>
                    <a:pt x="2622" y="5987"/>
                    <a:pt x="2637" y="6002"/>
                  </a:cubicBezTo>
                  <a:cubicBezTo>
                    <a:pt x="2668" y="6018"/>
                    <a:pt x="2699" y="6018"/>
                    <a:pt x="2746" y="6018"/>
                  </a:cubicBezTo>
                  <a:cubicBezTo>
                    <a:pt x="2854" y="5987"/>
                    <a:pt x="2947" y="5971"/>
                    <a:pt x="3056" y="5956"/>
                  </a:cubicBezTo>
                  <a:cubicBezTo>
                    <a:pt x="3289" y="5909"/>
                    <a:pt x="3552" y="5862"/>
                    <a:pt x="3785" y="5785"/>
                  </a:cubicBezTo>
                  <a:cubicBezTo>
                    <a:pt x="3940" y="5754"/>
                    <a:pt x="4079" y="5645"/>
                    <a:pt x="4219" y="5537"/>
                  </a:cubicBezTo>
                  <a:lnTo>
                    <a:pt x="4219" y="5521"/>
                  </a:lnTo>
                  <a:cubicBezTo>
                    <a:pt x="4312" y="5459"/>
                    <a:pt x="4390" y="5382"/>
                    <a:pt x="4467" y="5304"/>
                  </a:cubicBezTo>
                  <a:cubicBezTo>
                    <a:pt x="4514" y="5258"/>
                    <a:pt x="4576" y="5196"/>
                    <a:pt x="4638" y="5149"/>
                  </a:cubicBezTo>
                  <a:cubicBezTo>
                    <a:pt x="4979" y="4854"/>
                    <a:pt x="5181" y="4451"/>
                    <a:pt x="5274" y="3908"/>
                  </a:cubicBezTo>
                  <a:cubicBezTo>
                    <a:pt x="5320" y="3645"/>
                    <a:pt x="5305" y="3366"/>
                    <a:pt x="5289" y="3086"/>
                  </a:cubicBezTo>
                  <a:cubicBezTo>
                    <a:pt x="5289" y="3024"/>
                    <a:pt x="5274" y="2947"/>
                    <a:pt x="5274" y="2885"/>
                  </a:cubicBezTo>
                  <a:cubicBezTo>
                    <a:pt x="5274" y="2776"/>
                    <a:pt x="5274" y="2668"/>
                    <a:pt x="5258" y="2575"/>
                  </a:cubicBezTo>
                  <a:cubicBezTo>
                    <a:pt x="5258" y="2047"/>
                    <a:pt x="5243" y="1505"/>
                    <a:pt x="5041" y="993"/>
                  </a:cubicBezTo>
                  <a:cubicBezTo>
                    <a:pt x="4963" y="807"/>
                    <a:pt x="4901" y="636"/>
                    <a:pt x="4824" y="465"/>
                  </a:cubicBezTo>
                  <a:cubicBezTo>
                    <a:pt x="4700" y="186"/>
                    <a:pt x="4483" y="47"/>
                    <a:pt x="4173" y="16"/>
                  </a:cubicBezTo>
                  <a:lnTo>
                    <a:pt x="4157" y="16"/>
                  </a:lnTo>
                  <a:cubicBezTo>
                    <a:pt x="4017" y="16"/>
                    <a:pt x="3862" y="0"/>
                    <a:pt x="37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6" name="Google Shape;886;p8"/>
            <p:cNvSpPr/>
            <p:nvPr/>
          </p:nvSpPr>
          <p:spPr>
            <a:xfrm>
              <a:off x="3472475" y="1400050"/>
              <a:ext cx="136125" cy="159875"/>
            </a:xfrm>
            <a:custGeom>
              <a:avLst/>
              <a:gdLst/>
              <a:ahLst/>
              <a:cxnLst/>
              <a:rect l="l" t="t" r="r" b="b"/>
              <a:pathLst>
                <a:path w="5445" h="6395" extrusionOk="0">
                  <a:moveTo>
                    <a:pt x="2839" y="0"/>
                  </a:moveTo>
                  <a:cubicBezTo>
                    <a:pt x="2792" y="0"/>
                    <a:pt x="2777" y="16"/>
                    <a:pt x="2761" y="78"/>
                  </a:cubicBezTo>
                  <a:lnTo>
                    <a:pt x="2746" y="109"/>
                  </a:lnTo>
                  <a:cubicBezTo>
                    <a:pt x="2684" y="311"/>
                    <a:pt x="2637" y="497"/>
                    <a:pt x="2715" y="698"/>
                  </a:cubicBezTo>
                  <a:cubicBezTo>
                    <a:pt x="2715" y="729"/>
                    <a:pt x="2715" y="760"/>
                    <a:pt x="2715" y="776"/>
                  </a:cubicBezTo>
                  <a:cubicBezTo>
                    <a:pt x="2715" y="791"/>
                    <a:pt x="2730" y="791"/>
                    <a:pt x="2730" y="807"/>
                  </a:cubicBezTo>
                  <a:cubicBezTo>
                    <a:pt x="2746" y="1039"/>
                    <a:pt x="2715" y="1195"/>
                    <a:pt x="2637" y="1288"/>
                  </a:cubicBezTo>
                  <a:cubicBezTo>
                    <a:pt x="2544" y="1396"/>
                    <a:pt x="2404" y="1427"/>
                    <a:pt x="2156" y="1427"/>
                  </a:cubicBezTo>
                  <a:lnTo>
                    <a:pt x="1862" y="1427"/>
                  </a:lnTo>
                  <a:cubicBezTo>
                    <a:pt x="1862" y="1443"/>
                    <a:pt x="1862" y="1458"/>
                    <a:pt x="1862" y="1474"/>
                  </a:cubicBezTo>
                  <a:cubicBezTo>
                    <a:pt x="1877" y="1520"/>
                    <a:pt x="1877" y="1567"/>
                    <a:pt x="1893" y="1582"/>
                  </a:cubicBezTo>
                  <a:cubicBezTo>
                    <a:pt x="2203" y="1985"/>
                    <a:pt x="2373" y="2435"/>
                    <a:pt x="2544" y="2869"/>
                  </a:cubicBezTo>
                  <a:cubicBezTo>
                    <a:pt x="2637" y="3118"/>
                    <a:pt x="2730" y="3381"/>
                    <a:pt x="2854" y="3614"/>
                  </a:cubicBezTo>
                  <a:lnTo>
                    <a:pt x="2916" y="3722"/>
                  </a:lnTo>
                  <a:cubicBezTo>
                    <a:pt x="3149" y="4219"/>
                    <a:pt x="3397" y="4700"/>
                    <a:pt x="3630" y="5180"/>
                  </a:cubicBezTo>
                  <a:cubicBezTo>
                    <a:pt x="3661" y="5227"/>
                    <a:pt x="3676" y="5273"/>
                    <a:pt x="3692" y="5320"/>
                  </a:cubicBezTo>
                  <a:cubicBezTo>
                    <a:pt x="3692" y="5335"/>
                    <a:pt x="3692" y="5351"/>
                    <a:pt x="3707" y="5382"/>
                  </a:cubicBezTo>
                  <a:cubicBezTo>
                    <a:pt x="3707" y="5382"/>
                    <a:pt x="3707" y="5397"/>
                    <a:pt x="3692" y="5413"/>
                  </a:cubicBezTo>
                  <a:lnTo>
                    <a:pt x="3645" y="5428"/>
                  </a:lnTo>
                  <a:cubicBezTo>
                    <a:pt x="3637" y="5436"/>
                    <a:pt x="3630" y="5440"/>
                    <a:pt x="3624" y="5440"/>
                  </a:cubicBezTo>
                  <a:cubicBezTo>
                    <a:pt x="3618" y="5440"/>
                    <a:pt x="3614" y="5436"/>
                    <a:pt x="3614" y="5428"/>
                  </a:cubicBezTo>
                  <a:cubicBezTo>
                    <a:pt x="3599" y="5413"/>
                    <a:pt x="3583" y="5413"/>
                    <a:pt x="3568" y="5397"/>
                  </a:cubicBezTo>
                  <a:cubicBezTo>
                    <a:pt x="3552" y="5366"/>
                    <a:pt x="3521" y="5335"/>
                    <a:pt x="3506" y="5304"/>
                  </a:cubicBezTo>
                  <a:cubicBezTo>
                    <a:pt x="3335" y="4948"/>
                    <a:pt x="3164" y="4591"/>
                    <a:pt x="2994" y="4234"/>
                  </a:cubicBezTo>
                  <a:cubicBezTo>
                    <a:pt x="2823" y="3847"/>
                    <a:pt x="2637" y="3459"/>
                    <a:pt x="2451" y="3071"/>
                  </a:cubicBezTo>
                  <a:cubicBezTo>
                    <a:pt x="2265" y="2652"/>
                    <a:pt x="2063" y="2249"/>
                    <a:pt x="1893" y="1923"/>
                  </a:cubicBezTo>
                  <a:cubicBezTo>
                    <a:pt x="1846" y="1830"/>
                    <a:pt x="1784" y="1722"/>
                    <a:pt x="1738" y="1629"/>
                  </a:cubicBezTo>
                  <a:cubicBezTo>
                    <a:pt x="1707" y="1582"/>
                    <a:pt x="1676" y="1536"/>
                    <a:pt x="1660" y="1505"/>
                  </a:cubicBezTo>
                  <a:cubicBezTo>
                    <a:pt x="1567" y="1520"/>
                    <a:pt x="1489" y="1582"/>
                    <a:pt x="1443" y="1675"/>
                  </a:cubicBezTo>
                  <a:cubicBezTo>
                    <a:pt x="1396" y="1799"/>
                    <a:pt x="1412" y="1923"/>
                    <a:pt x="1489" y="2048"/>
                  </a:cubicBezTo>
                  <a:cubicBezTo>
                    <a:pt x="1769" y="2513"/>
                    <a:pt x="2048" y="2978"/>
                    <a:pt x="2327" y="3443"/>
                  </a:cubicBezTo>
                  <a:lnTo>
                    <a:pt x="2544" y="3800"/>
                  </a:lnTo>
                  <a:cubicBezTo>
                    <a:pt x="2560" y="3816"/>
                    <a:pt x="2560" y="3847"/>
                    <a:pt x="2560" y="3862"/>
                  </a:cubicBezTo>
                  <a:cubicBezTo>
                    <a:pt x="2560" y="3862"/>
                    <a:pt x="2560" y="3862"/>
                    <a:pt x="2560" y="3878"/>
                  </a:cubicBezTo>
                  <a:cubicBezTo>
                    <a:pt x="2560" y="3878"/>
                    <a:pt x="2560" y="3893"/>
                    <a:pt x="2544" y="3893"/>
                  </a:cubicBezTo>
                  <a:lnTo>
                    <a:pt x="2513" y="3924"/>
                  </a:lnTo>
                  <a:cubicBezTo>
                    <a:pt x="2505" y="3932"/>
                    <a:pt x="2498" y="3936"/>
                    <a:pt x="2492" y="3936"/>
                  </a:cubicBezTo>
                  <a:cubicBezTo>
                    <a:pt x="2486" y="3936"/>
                    <a:pt x="2482" y="3932"/>
                    <a:pt x="2482" y="3924"/>
                  </a:cubicBezTo>
                  <a:cubicBezTo>
                    <a:pt x="2466" y="3909"/>
                    <a:pt x="2451" y="3893"/>
                    <a:pt x="2435" y="3878"/>
                  </a:cubicBezTo>
                  <a:cubicBezTo>
                    <a:pt x="2389" y="3831"/>
                    <a:pt x="2358" y="3800"/>
                    <a:pt x="2327" y="3753"/>
                  </a:cubicBezTo>
                  <a:cubicBezTo>
                    <a:pt x="2218" y="3567"/>
                    <a:pt x="2110" y="3366"/>
                    <a:pt x="1986" y="3180"/>
                  </a:cubicBezTo>
                  <a:cubicBezTo>
                    <a:pt x="1893" y="3009"/>
                    <a:pt x="1800" y="2838"/>
                    <a:pt x="1707" y="2683"/>
                  </a:cubicBezTo>
                  <a:cubicBezTo>
                    <a:pt x="1629" y="2575"/>
                    <a:pt x="1567" y="2466"/>
                    <a:pt x="1489" y="2342"/>
                  </a:cubicBezTo>
                  <a:cubicBezTo>
                    <a:pt x="1458" y="2296"/>
                    <a:pt x="1427" y="2249"/>
                    <a:pt x="1396" y="2203"/>
                  </a:cubicBezTo>
                  <a:cubicBezTo>
                    <a:pt x="1272" y="2482"/>
                    <a:pt x="1024" y="2497"/>
                    <a:pt x="823" y="2513"/>
                  </a:cubicBezTo>
                  <a:cubicBezTo>
                    <a:pt x="776" y="2528"/>
                    <a:pt x="683" y="2575"/>
                    <a:pt x="652" y="2637"/>
                  </a:cubicBezTo>
                  <a:cubicBezTo>
                    <a:pt x="512" y="2885"/>
                    <a:pt x="311" y="3009"/>
                    <a:pt x="47" y="3040"/>
                  </a:cubicBezTo>
                  <a:cubicBezTo>
                    <a:pt x="1" y="3878"/>
                    <a:pt x="233" y="4498"/>
                    <a:pt x="776" y="4917"/>
                  </a:cubicBezTo>
                  <a:cubicBezTo>
                    <a:pt x="1055" y="5118"/>
                    <a:pt x="1381" y="5273"/>
                    <a:pt x="1691" y="5428"/>
                  </a:cubicBezTo>
                  <a:cubicBezTo>
                    <a:pt x="1753" y="5459"/>
                    <a:pt x="1831" y="5490"/>
                    <a:pt x="1893" y="5521"/>
                  </a:cubicBezTo>
                  <a:cubicBezTo>
                    <a:pt x="2404" y="5770"/>
                    <a:pt x="2901" y="5987"/>
                    <a:pt x="3506" y="6266"/>
                  </a:cubicBezTo>
                  <a:cubicBezTo>
                    <a:pt x="3645" y="6328"/>
                    <a:pt x="3816" y="6359"/>
                    <a:pt x="3940" y="6390"/>
                  </a:cubicBezTo>
                  <a:cubicBezTo>
                    <a:pt x="3960" y="6393"/>
                    <a:pt x="3981" y="6394"/>
                    <a:pt x="4000" y="6394"/>
                  </a:cubicBezTo>
                  <a:cubicBezTo>
                    <a:pt x="4186" y="6394"/>
                    <a:pt x="4322" y="6267"/>
                    <a:pt x="4421" y="6126"/>
                  </a:cubicBezTo>
                  <a:cubicBezTo>
                    <a:pt x="4715" y="5770"/>
                    <a:pt x="4932" y="5351"/>
                    <a:pt x="5087" y="4855"/>
                  </a:cubicBezTo>
                  <a:cubicBezTo>
                    <a:pt x="5382" y="3940"/>
                    <a:pt x="5444" y="3040"/>
                    <a:pt x="5274" y="2187"/>
                  </a:cubicBezTo>
                  <a:cubicBezTo>
                    <a:pt x="5072" y="1086"/>
                    <a:pt x="4421" y="404"/>
                    <a:pt x="3366" y="124"/>
                  </a:cubicBezTo>
                  <a:cubicBezTo>
                    <a:pt x="3304" y="109"/>
                    <a:pt x="3242" y="93"/>
                    <a:pt x="3180" y="78"/>
                  </a:cubicBezTo>
                  <a:cubicBezTo>
                    <a:pt x="3087" y="62"/>
                    <a:pt x="2978" y="31"/>
                    <a:pt x="2885" y="16"/>
                  </a:cubicBezTo>
                  <a:cubicBezTo>
                    <a:pt x="2870" y="0"/>
                    <a:pt x="2854" y="0"/>
                    <a:pt x="283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7" name="Google Shape;887;p8"/>
            <p:cNvSpPr/>
            <p:nvPr/>
          </p:nvSpPr>
          <p:spPr>
            <a:xfrm>
              <a:off x="3331725" y="1334900"/>
              <a:ext cx="122550" cy="132250"/>
            </a:xfrm>
            <a:custGeom>
              <a:avLst/>
              <a:gdLst/>
              <a:ahLst/>
              <a:cxnLst/>
              <a:rect l="l" t="t" r="r" b="b"/>
              <a:pathLst>
                <a:path w="4902" h="5290" extrusionOk="0">
                  <a:moveTo>
                    <a:pt x="2987" y="0"/>
                  </a:moveTo>
                  <a:cubicBezTo>
                    <a:pt x="2404" y="0"/>
                    <a:pt x="1878" y="249"/>
                    <a:pt x="1397" y="745"/>
                  </a:cubicBezTo>
                  <a:cubicBezTo>
                    <a:pt x="947" y="1211"/>
                    <a:pt x="559" y="1738"/>
                    <a:pt x="234" y="2343"/>
                  </a:cubicBezTo>
                  <a:cubicBezTo>
                    <a:pt x="1" y="2777"/>
                    <a:pt x="47" y="3475"/>
                    <a:pt x="528" y="3832"/>
                  </a:cubicBezTo>
                  <a:cubicBezTo>
                    <a:pt x="714" y="3971"/>
                    <a:pt x="854" y="4080"/>
                    <a:pt x="962" y="4204"/>
                  </a:cubicBezTo>
                  <a:cubicBezTo>
                    <a:pt x="1350" y="4669"/>
                    <a:pt x="1877" y="4902"/>
                    <a:pt x="2389" y="5119"/>
                  </a:cubicBezTo>
                  <a:cubicBezTo>
                    <a:pt x="2777" y="5274"/>
                    <a:pt x="3196" y="5289"/>
                    <a:pt x="3583" y="5289"/>
                  </a:cubicBezTo>
                  <a:lnTo>
                    <a:pt x="3909" y="5289"/>
                  </a:lnTo>
                  <a:cubicBezTo>
                    <a:pt x="4033" y="5289"/>
                    <a:pt x="4173" y="5258"/>
                    <a:pt x="4297" y="5212"/>
                  </a:cubicBezTo>
                  <a:cubicBezTo>
                    <a:pt x="4343" y="5196"/>
                    <a:pt x="4390" y="5181"/>
                    <a:pt x="4436" y="5165"/>
                  </a:cubicBezTo>
                  <a:cubicBezTo>
                    <a:pt x="4390" y="5103"/>
                    <a:pt x="4359" y="5041"/>
                    <a:pt x="4328" y="4979"/>
                  </a:cubicBezTo>
                  <a:cubicBezTo>
                    <a:pt x="4235" y="4824"/>
                    <a:pt x="4142" y="4669"/>
                    <a:pt x="4095" y="4514"/>
                  </a:cubicBezTo>
                  <a:cubicBezTo>
                    <a:pt x="4018" y="4297"/>
                    <a:pt x="4018" y="4049"/>
                    <a:pt x="4018" y="3816"/>
                  </a:cubicBezTo>
                  <a:lnTo>
                    <a:pt x="4018" y="3770"/>
                  </a:lnTo>
                  <a:cubicBezTo>
                    <a:pt x="4018" y="3599"/>
                    <a:pt x="4018" y="3428"/>
                    <a:pt x="3909" y="3273"/>
                  </a:cubicBezTo>
                  <a:cubicBezTo>
                    <a:pt x="3878" y="3211"/>
                    <a:pt x="3863" y="3149"/>
                    <a:pt x="3832" y="3072"/>
                  </a:cubicBezTo>
                  <a:cubicBezTo>
                    <a:pt x="3832" y="3041"/>
                    <a:pt x="3816" y="3010"/>
                    <a:pt x="3801" y="2979"/>
                  </a:cubicBezTo>
                  <a:lnTo>
                    <a:pt x="792" y="2839"/>
                  </a:lnTo>
                  <a:cubicBezTo>
                    <a:pt x="776" y="2839"/>
                    <a:pt x="776" y="2823"/>
                    <a:pt x="776" y="2808"/>
                  </a:cubicBezTo>
                  <a:lnTo>
                    <a:pt x="761" y="2777"/>
                  </a:lnTo>
                  <a:cubicBezTo>
                    <a:pt x="761" y="2761"/>
                    <a:pt x="776" y="2746"/>
                    <a:pt x="792" y="2746"/>
                  </a:cubicBezTo>
                  <a:cubicBezTo>
                    <a:pt x="792" y="2746"/>
                    <a:pt x="807" y="2746"/>
                    <a:pt x="823" y="2730"/>
                  </a:cubicBezTo>
                  <a:cubicBezTo>
                    <a:pt x="854" y="2730"/>
                    <a:pt x="885" y="2715"/>
                    <a:pt x="916" y="2715"/>
                  </a:cubicBezTo>
                  <a:cubicBezTo>
                    <a:pt x="1567" y="2730"/>
                    <a:pt x="2312" y="2746"/>
                    <a:pt x="3041" y="2777"/>
                  </a:cubicBezTo>
                  <a:cubicBezTo>
                    <a:pt x="3211" y="2777"/>
                    <a:pt x="3397" y="2792"/>
                    <a:pt x="3583" y="2808"/>
                  </a:cubicBezTo>
                  <a:lnTo>
                    <a:pt x="3645" y="2823"/>
                  </a:lnTo>
                  <a:cubicBezTo>
                    <a:pt x="3785" y="2823"/>
                    <a:pt x="3863" y="2777"/>
                    <a:pt x="3878" y="2653"/>
                  </a:cubicBezTo>
                  <a:lnTo>
                    <a:pt x="2250" y="2467"/>
                  </a:lnTo>
                  <a:cubicBezTo>
                    <a:pt x="2250" y="2467"/>
                    <a:pt x="2234" y="2451"/>
                    <a:pt x="2234" y="2451"/>
                  </a:cubicBezTo>
                  <a:lnTo>
                    <a:pt x="2234" y="2389"/>
                  </a:lnTo>
                  <a:cubicBezTo>
                    <a:pt x="2234" y="2389"/>
                    <a:pt x="2234" y="2374"/>
                    <a:pt x="2250" y="2374"/>
                  </a:cubicBezTo>
                  <a:cubicBezTo>
                    <a:pt x="2265" y="2374"/>
                    <a:pt x="2281" y="2358"/>
                    <a:pt x="2296" y="2358"/>
                  </a:cubicBezTo>
                  <a:lnTo>
                    <a:pt x="2374" y="2358"/>
                  </a:lnTo>
                  <a:cubicBezTo>
                    <a:pt x="2529" y="2374"/>
                    <a:pt x="2684" y="2389"/>
                    <a:pt x="2839" y="2405"/>
                  </a:cubicBezTo>
                  <a:cubicBezTo>
                    <a:pt x="3149" y="2436"/>
                    <a:pt x="3475" y="2451"/>
                    <a:pt x="3785" y="2482"/>
                  </a:cubicBezTo>
                  <a:cubicBezTo>
                    <a:pt x="3987" y="2482"/>
                    <a:pt x="4142" y="2436"/>
                    <a:pt x="4235" y="2327"/>
                  </a:cubicBezTo>
                  <a:cubicBezTo>
                    <a:pt x="4328" y="2219"/>
                    <a:pt x="4374" y="2064"/>
                    <a:pt x="4343" y="1862"/>
                  </a:cubicBezTo>
                  <a:cubicBezTo>
                    <a:pt x="4266" y="1304"/>
                    <a:pt x="4436" y="916"/>
                    <a:pt x="4902" y="637"/>
                  </a:cubicBezTo>
                  <a:cubicBezTo>
                    <a:pt x="4824" y="606"/>
                    <a:pt x="4762" y="575"/>
                    <a:pt x="4700" y="528"/>
                  </a:cubicBezTo>
                  <a:cubicBezTo>
                    <a:pt x="4545" y="451"/>
                    <a:pt x="4390" y="373"/>
                    <a:pt x="4250" y="311"/>
                  </a:cubicBezTo>
                  <a:cubicBezTo>
                    <a:pt x="3785" y="109"/>
                    <a:pt x="3413" y="16"/>
                    <a:pt x="3041" y="1"/>
                  </a:cubicBezTo>
                  <a:cubicBezTo>
                    <a:pt x="3023" y="0"/>
                    <a:pt x="3005" y="0"/>
                    <a:pt x="29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8" name="Google Shape;888;p8"/>
            <p:cNvSpPr/>
            <p:nvPr/>
          </p:nvSpPr>
          <p:spPr>
            <a:xfrm>
              <a:off x="3541500" y="1333350"/>
              <a:ext cx="148900" cy="128375"/>
            </a:xfrm>
            <a:custGeom>
              <a:avLst/>
              <a:gdLst/>
              <a:ahLst/>
              <a:cxnLst/>
              <a:rect l="l" t="t" r="r" b="b"/>
              <a:pathLst>
                <a:path w="5956" h="5135" extrusionOk="0">
                  <a:moveTo>
                    <a:pt x="3024" y="327"/>
                  </a:moveTo>
                  <a:cubicBezTo>
                    <a:pt x="3055" y="342"/>
                    <a:pt x="3071" y="342"/>
                    <a:pt x="3102" y="342"/>
                  </a:cubicBezTo>
                  <a:cubicBezTo>
                    <a:pt x="3164" y="358"/>
                    <a:pt x="3226" y="373"/>
                    <a:pt x="3273" y="389"/>
                  </a:cubicBezTo>
                  <a:cubicBezTo>
                    <a:pt x="3629" y="528"/>
                    <a:pt x="3908" y="714"/>
                    <a:pt x="4125" y="947"/>
                  </a:cubicBezTo>
                  <a:cubicBezTo>
                    <a:pt x="4451" y="1319"/>
                    <a:pt x="4792" y="1691"/>
                    <a:pt x="5103" y="2064"/>
                  </a:cubicBezTo>
                  <a:lnTo>
                    <a:pt x="5242" y="2234"/>
                  </a:lnTo>
                  <a:cubicBezTo>
                    <a:pt x="5273" y="2265"/>
                    <a:pt x="5289" y="2312"/>
                    <a:pt x="5304" y="2343"/>
                  </a:cubicBezTo>
                  <a:cubicBezTo>
                    <a:pt x="5304" y="2358"/>
                    <a:pt x="5320" y="2389"/>
                    <a:pt x="5320" y="2405"/>
                  </a:cubicBezTo>
                  <a:cubicBezTo>
                    <a:pt x="5335" y="2405"/>
                    <a:pt x="5320" y="2420"/>
                    <a:pt x="5320" y="2436"/>
                  </a:cubicBezTo>
                  <a:lnTo>
                    <a:pt x="5273" y="2451"/>
                  </a:lnTo>
                  <a:lnTo>
                    <a:pt x="5242" y="2451"/>
                  </a:lnTo>
                  <a:cubicBezTo>
                    <a:pt x="5149" y="2343"/>
                    <a:pt x="5072" y="2250"/>
                    <a:pt x="4978" y="2141"/>
                  </a:cubicBezTo>
                  <a:cubicBezTo>
                    <a:pt x="4777" y="1924"/>
                    <a:pt x="4575" y="1691"/>
                    <a:pt x="4389" y="1474"/>
                  </a:cubicBezTo>
                  <a:cubicBezTo>
                    <a:pt x="4063" y="1086"/>
                    <a:pt x="3676" y="699"/>
                    <a:pt x="3133" y="528"/>
                  </a:cubicBezTo>
                  <a:cubicBezTo>
                    <a:pt x="3086" y="513"/>
                    <a:pt x="3055" y="497"/>
                    <a:pt x="3024" y="466"/>
                  </a:cubicBezTo>
                  <a:cubicBezTo>
                    <a:pt x="3009" y="466"/>
                    <a:pt x="2993" y="451"/>
                    <a:pt x="2978" y="451"/>
                  </a:cubicBezTo>
                  <a:cubicBezTo>
                    <a:pt x="2978" y="435"/>
                    <a:pt x="2962" y="435"/>
                    <a:pt x="2978" y="420"/>
                  </a:cubicBezTo>
                  <a:lnTo>
                    <a:pt x="2993" y="342"/>
                  </a:lnTo>
                  <a:cubicBezTo>
                    <a:pt x="2993" y="342"/>
                    <a:pt x="3009" y="327"/>
                    <a:pt x="3024" y="327"/>
                  </a:cubicBezTo>
                  <a:close/>
                  <a:moveTo>
                    <a:pt x="5072" y="2979"/>
                  </a:moveTo>
                  <a:cubicBezTo>
                    <a:pt x="5087" y="2979"/>
                    <a:pt x="5087" y="2994"/>
                    <a:pt x="5087" y="3010"/>
                  </a:cubicBezTo>
                  <a:cubicBezTo>
                    <a:pt x="5087" y="3025"/>
                    <a:pt x="5087" y="3025"/>
                    <a:pt x="5087" y="3041"/>
                  </a:cubicBezTo>
                  <a:cubicBezTo>
                    <a:pt x="5087" y="3072"/>
                    <a:pt x="5072" y="3103"/>
                    <a:pt x="5056" y="3134"/>
                  </a:cubicBezTo>
                  <a:cubicBezTo>
                    <a:pt x="5056" y="3149"/>
                    <a:pt x="5041" y="3180"/>
                    <a:pt x="5025" y="3196"/>
                  </a:cubicBezTo>
                  <a:cubicBezTo>
                    <a:pt x="4994" y="3273"/>
                    <a:pt x="4947" y="3366"/>
                    <a:pt x="4885" y="3428"/>
                  </a:cubicBezTo>
                  <a:cubicBezTo>
                    <a:pt x="4451" y="3894"/>
                    <a:pt x="4048" y="4188"/>
                    <a:pt x="3614" y="4343"/>
                  </a:cubicBezTo>
                  <a:cubicBezTo>
                    <a:pt x="3567" y="4374"/>
                    <a:pt x="3505" y="4374"/>
                    <a:pt x="3459" y="4374"/>
                  </a:cubicBezTo>
                  <a:lnTo>
                    <a:pt x="3381" y="4374"/>
                  </a:lnTo>
                  <a:cubicBezTo>
                    <a:pt x="3366" y="4374"/>
                    <a:pt x="3366" y="4374"/>
                    <a:pt x="3350" y="4359"/>
                  </a:cubicBezTo>
                  <a:lnTo>
                    <a:pt x="3335" y="4297"/>
                  </a:lnTo>
                  <a:cubicBezTo>
                    <a:pt x="3335" y="4281"/>
                    <a:pt x="3335" y="4266"/>
                    <a:pt x="3350" y="4266"/>
                  </a:cubicBezTo>
                  <a:cubicBezTo>
                    <a:pt x="4110" y="3971"/>
                    <a:pt x="4653" y="3552"/>
                    <a:pt x="5041" y="2994"/>
                  </a:cubicBezTo>
                  <a:cubicBezTo>
                    <a:pt x="5041" y="2979"/>
                    <a:pt x="5056" y="2979"/>
                    <a:pt x="5072" y="2979"/>
                  </a:cubicBezTo>
                  <a:close/>
                  <a:moveTo>
                    <a:pt x="2900" y="1"/>
                  </a:moveTo>
                  <a:cubicBezTo>
                    <a:pt x="2838" y="1"/>
                    <a:pt x="2807" y="32"/>
                    <a:pt x="2792" y="140"/>
                  </a:cubicBezTo>
                  <a:cubicBezTo>
                    <a:pt x="2668" y="885"/>
                    <a:pt x="2233" y="1490"/>
                    <a:pt x="1442" y="2017"/>
                  </a:cubicBezTo>
                  <a:cubicBezTo>
                    <a:pt x="1070" y="2265"/>
                    <a:pt x="605" y="2312"/>
                    <a:pt x="186" y="2343"/>
                  </a:cubicBezTo>
                  <a:cubicBezTo>
                    <a:pt x="155" y="2358"/>
                    <a:pt x="109" y="2358"/>
                    <a:pt x="62" y="2358"/>
                  </a:cubicBezTo>
                  <a:lnTo>
                    <a:pt x="16" y="2358"/>
                  </a:lnTo>
                  <a:lnTo>
                    <a:pt x="0" y="2389"/>
                  </a:lnTo>
                  <a:cubicBezTo>
                    <a:pt x="16" y="2405"/>
                    <a:pt x="31" y="2420"/>
                    <a:pt x="31" y="2420"/>
                  </a:cubicBezTo>
                  <a:cubicBezTo>
                    <a:pt x="78" y="2451"/>
                    <a:pt x="109" y="2482"/>
                    <a:pt x="155" y="2498"/>
                  </a:cubicBezTo>
                  <a:cubicBezTo>
                    <a:pt x="264" y="2529"/>
                    <a:pt x="388" y="2560"/>
                    <a:pt x="512" y="2591"/>
                  </a:cubicBezTo>
                  <a:cubicBezTo>
                    <a:pt x="729" y="2653"/>
                    <a:pt x="946" y="2715"/>
                    <a:pt x="1148" y="2792"/>
                  </a:cubicBezTo>
                  <a:cubicBezTo>
                    <a:pt x="2032" y="3180"/>
                    <a:pt x="2559" y="3894"/>
                    <a:pt x="2730" y="4886"/>
                  </a:cubicBezTo>
                  <a:cubicBezTo>
                    <a:pt x="2730" y="4933"/>
                    <a:pt x="2745" y="4979"/>
                    <a:pt x="2745" y="5041"/>
                  </a:cubicBezTo>
                  <a:cubicBezTo>
                    <a:pt x="2761" y="5072"/>
                    <a:pt x="2761" y="5103"/>
                    <a:pt x="2761" y="5134"/>
                  </a:cubicBezTo>
                  <a:cubicBezTo>
                    <a:pt x="2885" y="5088"/>
                    <a:pt x="2993" y="5057"/>
                    <a:pt x="3117" y="5026"/>
                  </a:cubicBezTo>
                  <a:cubicBezTo>
                    <a:pt x="3397" y="4933"/>
                    <a:pt x="3660" y="4840"/>
                    <a:pt x="3908" y="4716"/>
                  </a:cubicBezTo>
                  <a:cubicBezTo>
                    <a:pt x="4560" y="4374"/>
                    <a:pt x="5118" y="3894"/>
                    <a:pt x="5521" y="3304"/>
                  </a:cubicBezTo>
                  <a:cubicBezTo>
                    <a:pt x="5956" y="2715"/>
                    <a:pt x="5894" y="2622"/>
                    <a:pt x="5490" y="2141"/>
                  </a:cubicBezTo>
                  <a:cubicBezTo>
                    <a:pt x="5087" y="1660"/>
                    <a:pt x="4715" y="1226"/>
                    <a:pt x="4327" y="807"/>
                  </a:cubicBezTo>
                  <a:cubicBezTo>
                    <a:pt x="3877" y="342"/>
                    <a:pt x="3474" y="94"/>
                    <a:pt x="2993" y="16"/>
                  </a:cubicBezTo>
                  <a:cubicBezTo>
                    <a:pt x="2962" y="1"/>
                    <a:pt x="2931" y="1"/>
                    <a:pt x="29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89" name="Google Shape;889;p8"/>
            <p:cNvSpPr/>
            <p:nvPr/>
          </p:nvSpPr>
          <p:spPr>
            <a:xfrm>
              <a:off x="3375925" y="1240575"/>
              <a:ext cx="110150" cy="116075"/>
            </a:xfrm>
            <a:custGeom>
              <a:avLst/>
              <a:gdLst/>
              <a:ahLst/>
              <a:cxnLst/>
              <a:rect l="l" t="t" r="r" b="b"/>
              <a:pathLst>
                <a:path w="4406" h="4643" extrusionOk="0">
                  <a:moveTo>
                    <a:pt x="1603" y="349"/>
                  </a:moveTo>
                  <a:cubicBezTo>
                    <a:pt x="1653" y="349"/>
                    <a:pt x="1703" y="353"/>
                    <a:pt x="1753" y="362"/>
                  </a:cubicBezTo>
                  <a:cubicBezTo>
                    <a:pt x="2420" y="486"/>
                    <a:pt x="3041" y="796"/>
                    <a:pt x="3645" y="1292"/>
                  </a:cubicBezTo>
                  <a:cubicBezTo>
                    <a:pt x="3676" y="1308"/>
                    <a:pt x="3692" y="1339"/>
                    <a:pt x="3723" y="1370"/>
                  </a:cubicBezTo>
                  <a:cubicBezTo>
                    <a:pt x="3723" y="1386"/>
                    <a:pt x="3739" y="1386"/>
                    <a:pt x="3739" y="1401"/>
                  </a:cubicBezTo>
                  <a:cubicBezTo>
                    <a:pt x="3754" y="1417"/>
                    <a:pt x="3754" y="1432"/>
                    <a:pt x="3739" y="1432"/>
                  </a:cubicBezTo>
                  <a:lnTo>
                    <a:pt x="3707" y="1463"/>
                  </a:lnTo>
                  <a:cubicBezTo>
                    <a:pt x="3707" y="1479"/>
                    <a:pt x="3707" y="1479"/>
                    <a:pt x="3692" y="1479"/>
                  </a:cubicBezTo>
                  <a:cubicBezTo>
                    <a:pt x="3692" y="1479"/>
                    <a:pt x="3692" y="1479"/>
                    <a:pt x="3676" y="1463"/>
                  </a:cubicBezTo>
                  <a:lnTo>
                    <a:pt x="3645" y="1448"/>
                  </a:lnTo>
                  <a:cubicBezTo>
                    <a:pt x="3614" y="1417"/>
                    <a:pt x="3583" y="1401"/>
                    <a:pt x="3552" y="1370"/>
                  </a:cubicBezTo>
                  <a:cubicBezTo>
                    <a:pt x="3010" y="920"/>
                    <a:pt x="2451" y="641"/>
                    <a:pt x="1846" y="517"/>
                  </a:cubicBezTo>
                  <a:cubicBezTo>
                    <a:pt x="1769" y="499"/>
                    <a:pt x="1695" y="491"/>
                    <a:pt x="1626" y="491"/>
                  </a:cubicBezTo>
                  <a:cubicBezTo>
                    <a:pt x="1390" y="491"/>
                    <a:pt x="1203" y="592"/>
                    <a:pt x="1071" y="796"/>
                  </a:cubicBezTo>
                  <a:cubicBezTo>
                    <a:pt x="1055" y="812"/>
                    <a:pt x="1024" y="827"/>
                    <a:pt x="1009" y="858"/>
                  </a:cubicBezTo>
                  <a:cubicBezTo>
                    <a:pt x="993" y="858"/>
                    <a:pt x="978" y="874"/>
                    <a:pt x="962" y="889"/>
                  </a:cubicBezTo>
                  <a:cubicBezTo>
                    <a:pt x="952" y="889"/>
                    <a:pt x="949" y="896"/>
                    <a:pt x="943" y="896"/>
                  </a:cubicBezTo>
                  <a:cubicBezTo>
                    <a:pt x="940" y="896"/>
                    <a:pt x="937" y="894"/>
                    <a:pt x="931" y="889"/>
                  </a:cubicBezTo>
                  <a:cubicBezTo>
                    <a:pt x="931" y="889"/>
                    <a:pt x="916" y="889"/>
                    <a:pt x="916" y="874"/>
                  </a:cubicBezTo>
                  <a:cubicBezTo>
                    <a:pt x="869" y="719"/>
                    <a:pt x="947" y="641"/>
                    <a:pt x="1040" y="564"/>
                  </a:cubicBezTo>
                  <a:cubicBezTo>
                    <a:pt x="1203" y="426"/>
                    <a:pt x="1396" y="349"/>
                    <a:pt x="1603" y="349"/>
                  </a:cubicBezTo>
                  <a:close/>
                  <a:moveTo>
                    <a:pt x="776" y="1308"/>
                  </a:moveTo>
                  <a:cubicBezTo>
                    <a:pt x="776" y="1323"/>
                    <a:pt x="792" y="1323"/>
                    <a:pt x="792" y="1339"/>
                  </a:cubicBezTo>
                  <a:cubicBezTo>
                    <a:pt x="761" y="1479"/>
                    <a:pt x="745" y="1603"/>
                    <a:pt x="714" y="1742"/>
                  </a:cubicBezTo>
                  <a:cubicBezTo>
                    <a:pt x="621" y="2176"/>
                    <a:pt x="544" y="2626"/>
                    <a:pt x="668" y="3091"/>
                  </a:cubicBezTo>
                  <a:cubicBezTo>
                    <a:pt x="668" y="3107"/>
                    <a:pt x="668" y="3122"/>
                    <a:pt x="652" y="3122"/>
                  </a:cubicBezTo>
                  <a:lnTo>
                    <a:pt x="621" y="3122"/>
                  </a:lnTo>
                  <a:cubicBezTo>
                    <a:pt x="544" y="3076"/>
                    <a:pt x="482" y="2952"/>
                    <a:pt x="451" y="2750"/>
                  </a:cubicBezTo>
                  <a:cubicBezTo>
                    <a:pt x="389" y="2316"/>
                    <a:pt x="513" y="1587"/>
                    <a:pt x="745" y="1323"/>
                  </a:cubicBezTo>
                  <a:cubicBezTo>
                    <a:pt x="745" y="1308"/>
                    <a:pt x="761" y="1308"/>
                    <a:pt x="776" y="1308"/>
                  </a:cubicBezTo>
                  <a:close/>
                  <a:moveTo>
                    <a:pt x="1379" y="0"/>
                  </a:moveTo>
                  <a:cubicBezTo>
                    <a:pt x="1181" y="0"/>
                    <a:pt x="1022" y="90"/>
                    <a:pt x="900" y="284"/>
                  </a:cubicBezTo>
                  <a:cubicBezTo>
                    <a:pt x="265" y="1230"/>
                    <a:pt x="1" y="2145"/>
                    <a:pt x="94" y="3076"/>
                  </a:cubicBezTo>
                  <a:cubicBezTo>
                    <a:pt x="109" y="3247"/>
                    <a:pt x="156" y="3417"/>
                    <a:pt x="218" y="3588"/>
                  </a:cubicBezTo>
                  <a:cubicBezTo>
                    <a:pt x="234" y="3665"/>
                    <a:pt x="249" y="3727"/>
                    <a:pt x="265" y="3805"/>
                  </a:cubicBezTo>
                  <a:cubicBezTo>
                    <a:pt x="580" y="3653"/>
                    <a:pt x="869" y="3580"/>
                    <a:pt x="1159" y="3580"/>
                  </a:cubicBezTo>
                  <a:cubicBezTo>
                    <a:pt x="1253" y="3580"/>
                    <a:pt x="1348" y="3588"/>
                    <a:pt x="1443" y="3603"/>
                  </a:cubicBezTo>
                  <a:cubicBezTo>
                    <a:pt x="2126" y="3696"/>
                    <a:pt x="2730" y="3929"/>
                    <a:pt x="3242" y="4317"/>
                  </a:cubicBezTo>
                  <a:cubicBezTo>
                    <a:pt x="3273" y="4332"/>
                    <a:pt x="3304" y="4348"/>
                    <a:pt x="3335" y="4348"/>
                  </a:cubicBezTo>
                  <a:cubicBezTo>
                    <a:pt x="3388" y="4334"/>
                    <a:pt x="3438" y="4328"/>
                    <a:pt x="3486" y="4328"/>
                  </a:cubicBezTo>
                  <a:cubicBezTo>
                    <a:pt x="3651" y="4328"/>
                    <a:pt x="3792" y="4400"/>
                    <a:pt x="3925" y="4472"/>
                  </a:cubicBezTo>
                  <a:cubicBezTo>
                    <a:pt x="4033" y="4518"/>
                    <a:pt x="4142" y="4565"/>
                    <a:pt x="4250" y="4596"/>
                  </a:cubicBezTo>
                  <a:cubicBezTo>
                    <a:pt x="4297" y="4611"/>
                    <a:pt x="4343" y="4627"/>
                    <a:pt x="4390" y="4642"/>
                  </a:cubicBezTo>
                  <a:lnTo>
                    <a:pt x="4405" y="4611"/>
                  </a:lnTo>
                  <a:cubicBezTo>
                    <a:pt x="4390" y="4565"/>
                    <a:pt x="4374" y="4518"/>
                    <a:pt x="4359" y="4472"/>
                  </a:cubicBezTo>
                  <a:cubicBezTo>
                    <a:pt x="4328" y="4379"/>
                    <a:pt x="4281" y="4255"/>
                    <a:pt x="4250" y="4146"/>
                  </a:cubicBezTo>
                  <a:lnTo>
                    <a:pt x="4219" y="4069"/>
                  </a:lnTo>
                  <a:cubicBezTo>
                    <a:pt x="4126" y="3774"/>
                    <a:pt x="4033" y="3464"/>
                    <a:pt x="3956" y="3169"/>
                  </a:cubicBezTo>
                  <a:cubicBezTo>
                    <a:pt x="3832" y="2657"/>
                    <a:pt x="3878" y="2130"/>
                    <a:pt x="4126" y="1587"/>
                  </a:cubicBezTo>
                  <a:cubicBezTo>
                    <a:pt x="4142" y="1541"/>
                    <a:pt x="4142" y="1432"/>
                    <a:pt x="4111" y="1401"/>
                  </a:cubicBezTo>
                  <a:lnTo>
                    <a:pt x="4049" y="1339"/>
                  </a:lnTo>
                  <a:cubicBezTo>
                    <a:pt x="3894" y="1168"/>
                    <a:pt x="3739" y="998"/>
                    <a:pt x="3552" y="874"/>
                  </a:cubicBezTo>
                  <a:cubicBezTo>
                    <a:pt x="2917" y="408"/>
                    <a:pt x="2188" y="176"/>
                    <a:pt x="1552" y="21"/>
                  </a:cubicBezTo>
                  <a:cubicBezTo>
                    <a:pt x="1491" y="7"/>
                    <a:pt x="1434" y="0"/>
                    <a:pt x="137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0" name="Google Shape;890;p8"/>
            <p:cNvSpPr/>
            <p:nvPr/>
          </p:nvSpPr>
          <p:spPr>
            <a:xfrm>
              <a:off x="3394150" y="1467225"/>
              <a:ext cx="119050" cy="99175"/>
            </a:xfrm>
            <a:custGeom>
              <a:avLst/>
              <a:gdLst/>
              <a:ahLst/>
              <a:cxnLst/>
              <a:rect l="l" t="t" r="r" b="b"/>
              <a:pathLst>
                <a:path w="4762" h="3967" extrusionOk="0">
                  <a:moveTo>
                    <a:pt x="404" y="1035"/>
                  </a:moveTo>
                  <a:cubicBezTo>
                    <a:pt x="420" y="1035"/>
                    <a:pt x="435" y="1051"/>
                    <a:pt x="435" y="1066"/>
                  </a:cubicBezTo>
                  <a:lnTo>
                    <a:pt x="435" y="1097"/>
                  </a:lnTo>
                  <a:cubicBezTo>
                    <a:pt x="451" y="1129"/>
                    <a:pt x="466" y="1160"/>
                    <a:pt x="466" y="1191"/>
                  </a:cubicBezTo>
                  <a:lnTo>
                    <a:pt x="575" y="1687"/>
                  </a:lnTo>
                  <a:cubicBezTo>
                    <a:pt x="668" y="2121"/>
                    <a:pt x="776" y="2571"/>
                    <a:pt x="869" y="3005"/>
                  </a:cubicBezTo>
                  <a:cubicBezTo>
                    <a:pt x="885" y="3067"/>
                    <a:pt x="916" y="3129"/>
                    <a:pt x="947" y="3191"/>
                  </a:cubicBezTo>
                  <a:lnTo>
                    <a:pt x="947" y="3207"/>
                  </a:lnTo>
                  <a:cubicBezTo>
                    <a:pt x="1055" y="3408"/>
                    <a:pt x="1210" y="3486"/>
                    <a:pt x="1397" y="3486"/>
                  </a:cubicBezTo>
                  <a:lnTo>
                    <a:pt x="1474" y="3470"/>
                  </a:lnTo>
                  <a:cubicBezTo>
                    <a:pt x="1629" y="3470"/>
                    <a:pt x="1800" y="3455"/>
                    <a:pt x="1955" y="3408"/>
                  </a:cubicBezTo>
                  <a:cubicBezTo>
                    <a:pt x="2281" y="3331"/>
                    <a:pt x="2606" y="3238"/>
                    <a:pt x="2932" y="3145"/>
                  </a:cubicBezTo>
                  <a:cubicBezTo>
                    <a:pt x="3072" y="3098"/>
                    <a:pt x="3227" y="3067"/>
                    <a:pt x="3366" y="3021"/>
                  </a:cubicBezTo>
                  <a:cubicBezTo>
                    <a:pt x="3397" y="3005"/>
                    <a:pt x="3428" y="3005"/>
                    <a:pt x="3459" y="3005"/>
                  </a:cubicBezTo>
                  <a:cubicBezTo>
                    <a:pt x="3475" y="2990"/>
                    <a:pt x="3490" y="2990"/>
                    <a:pt x="3506" y="2990"/>
                  </a:cubicBezTo>
                  <a:cubicBezTo>
                    <a:pt x="3521" y="2990"/>
                    <a:pt x="3537" y="2990"/>
                    <a:pt x="3537" y="3005"/>
                  </a:cubicBezTo>
                  <a:lnTo>
                    <a:pt x="3552" y="3052"/>
                  </a:lnTo>
                  <a:cubicBezTo>
                    <a:pt x="3568" y="3067"/>
                    <a:pt x="3552" y="3083"/>
                    <a:pt x="3537" y="3098"/>
                  </a:cubicBezTo>
                  <a:cubicBezTo>
                    <a:pt x="3521" y="3098"/>
                    <a:pt x="3506" y="3114"/>
                    <a:pt x="3475" y="3114"/>
                  </a:cubicBezTo>
                  <a:cubicBezTo>
                    <a:pt x="3444" y="3145"/>
                    <a:pt x="3397" y="3160"/>
                    <a:pt x="3335" y="3176"/>
                  </a:cubicBezTo>
                  <a:lnTo>
                    <a:pt x="3134" y="3238"/>
                  </a:lnTo>
                  <a:cubicBezTo>
                    <a:pt x="2746" y="3362"/>
                    <a:pt x="2358" y="3470"/>
                    <a:pt x="1955" y="3579"/>
                  </a:cubicBezTo>
                  <a:cubicBezTo>
                    <a:pt x="1831" y="3625"/>
                    <a:pt x="1676" y="3641"/>
                    <a:pt x="1505" y="3641"/>
                  </a:cubicBezTo>
                  <a:lnTo>
                    <a:pt x="1474" y="3641"/>
                  </a:lnTo>
                  <a:cubicBezTo>
                    <a:pt x="1086" y="3641"/>
                    <a:pt x="885" y="3501"/>
                    <a:pt x="730" y="3114"/>
                  </a:cubicBezTo>
                  <a:cubicBezTo>
                    <a:pt x="714" y="3067"/>
                    <a:pt x="699" y="3005"/>
                    <a:pt x="668" y="2943"/>
                  </a:cubicBezTo>
                  <a:cubicBezTo>
                    <a:pt x="652" y="2866"/>
                    <a:pt x="637" y="2788"/>
                    <a:pt x="606" y="2710"/>
                  </a:cubicBezTo>
                  <a:cubicBezTo>
                    <a:pt x="544" y="2462"/>
                    <a:pt x="482" y="2214"/>
                    <a:pt x="420" y="1966"/>
                  </a:cubicBezTo>
                  <a:cubicBezTo>
                    <a:pt x="373" y="1764"/>
                    <a:pt x="342" y="1563"/>
                    <a:pt x="311" y="1315"/>
                  </a:cubicBezTo>
                  <a:cubicBezTo>
                    <a:pt x="295" y="1253"/>
                    <a:pt x="311" y="1206"/>
                    <a:pt x="311" y="1144"/>
                  </a:cubicBezTo>
                  <a:cubicBezTo>
                    <a:pt x="326" y="1113"/>
                    <a:pt x="326" y="1082"/>
                    <a:pt x="326" y="1066"/>
                  </a:cubicBezTo>
                  <a:cubicBezTo>
                    <a:pt x="326" y="1051"/>
                    <a:pt x="342" y="1035"/>
                    <a:pt x="358" y="1035"/>
                  </a:cubicBezTo>
                  <a:close/>
                  <a:moveTo>
                    <a:pt x="2114" y="0"/>
                  </a:moveTo>
                  <a:cubicBezTo>
                    <a:pt x="2094" y="0"/>
                    <a:pt x="2071" y="4"/>
                    <a:pt x="2048" y="12"/>
                  </a:cubicBezTo>
                  <a:cubicBezTo>
                    <a:pt x="1777" y="141"/>
                    <a:pt x="1524" y="199"/>
                    <a:pt x="1282" y="199"/>
                  </a:cubicBezTo>
                  <a:cubicBezTo>
                    <a:pt x="1205" y="199"/>
                    <a:pt x="1130" y="194"/>
                    <a:pt x="1055" y="182"/>
                  </a:cubicBezTo>
                  <a:cubicBezTo>
                    <a:pt x="761" y="151"/>
                    <a:pt x="466" y="136"/>
                    <a:pt x="187" y="120"/>
                  </a:cubicBezTo>
                  <a:cubicBezTo>
                    <a:pt x="156" y="120"/>
                    <a:pt x="94" y="167"/>
                    <a:pt x="78" y="198"/>
                  </a:cubicBezTo>
                  <a:lnTo>
                    <a:pt x="78" y="245"/>
                  </a:lnTo>
                  <a:cubicBezTo>
                    <a:pt x="47" y="400"/>
                    <a:pt x="1" y="570"/>
                    <a:pt x="16" y="741"/>
                  </a:cubicBezTo>
                  <a:cubicBezTo>
                    <a:pt x="78" y="1780"/>
                    <a:pt x="249" y="2602"/>
                    <a:pt x="575" y="3300"/>
                  </a:cubicBezTo>
                  <a:cubicBezTo>
                    <a:pt x="621" y="3408"/>
                    <a:pt x="683" y="3501"/>
                    <a:pt x="730" y="3563"/>
                  </a:cubicBezTo>
                  <a:cubicBezTo>
                    <a:pt x="924" y="3835"/>
                    <a:pt x="1140" y="3967"/>
                    <a:pt x="1395" y="3967"/>
                  </a:cubicBezTo>
                  <a:cubicBezTo>
                    <a:pt x="1446" y="3967"/>
                    <a:pt x="1498" y="3961"/>
                    <a:pt x="1552" y="3951"/>
                  </a:cubicBezTo>
                  <a:cubicBezTo>
                    <a:pt x="1614" y="3951"/>
                    <a:pt x="1691" y="3936"/>
                    <a:pt x="1753" y="3920"/>
                  </a:cubicBezTo>
                  <a:cubicBezTo>
                    <a:pt x="1955" y="3889"/>
                    <a:pt x="2172" y="3843"/>
                    <a:pt x="2374" y="3796"/>
                  </a:cubicBezTo>
                  <a:cubicBezTo>
                    <a:pt x="3010" y="3610"/>
                    <a:pt x="3645" y="3408"/>
                    <a:pt x="4266" y="3207"/>
                  </a:cubicBezTo>
                  <a:cubicBezTo>
                    <a:pt x="4390" y="3160"/>
                    <a:pt x="4498" y="3098"/>
                    <a:pt x="4607" y="3036"/>
                  </a:cubicBezTo>
                  <a:cubicBezTo>
                    <a:pt x="4653" y="3005"/>
                    <a:pt x="4700" y="2974"/>
                    <a:pt x="4762" y="2943"/>
                  </a:cubicBezTo>
                  <a:lnTo>
                    <a:pt x="4762" y="2912"/>
                  </a:lnTo>
                  <a:cubicBezTo>
                    <a:pt x="3521" y="2478"/>
                    <a:pt x="2932" y="1640"/>
                    <a:pt x="2994" y="400"/>
                  </a:cubicBezTo>
                  <a:lnTo>
                    <a:pt x="2823" y="322"/>
                  </a:lnTo>
                  <a:cubicBezTo>
                    <a:pt x="2591" y="213"/>
                    <a:pt x="2374" y="105"/>
                    <a:pt x="2157" y="12"/>
                  </a:cubicBezTo>
                  <a:cubicBezTo>
                    <a:pt x="2149" y="4"/>
                    <a:pt x="2133" y="0"/>
                    <a:pt x="211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1" name="Google Shape;891;p8"/>
            <p:cNvSpPr/>
            <p:nvPr/>
          </p:nvSpPr>
          <p:spPr>
            <a:xfrm>
              <a:off x="3430600" y="1354025"/>
              <a:ext cx="108600" cy="116650"/>
            </a:xfrm>
            <a:custGeom>
              <a:avLst/>
              <a:gdLst/>
              <a:ahLst/>
              <a:cxnLst/>
              <a:rect l="l" t="t" r="r" b="b"/>
              <a:pathLst>
                <a:path w="4344" h="4666" extrusionOk="0">
                  <a:moveTo>
                    <a:pt x="1443" y="461"/>
                  </a:moveTo>
                  <a:cubicBezTo>
                    <a:pt x="1443" y="461"/>
                    <a:pt x="1458" y="477"/>
                    <a:pt x="1458" y="477"/>
                  </a:cubicBezTo>
                  <a:lnTo>
                    <a:pt x="2296" y="1578"/>
                  </a:lnTo>
                  <a:cubicBezTo>
                    <a:pt x="2369" y="1537"/>
                    <a:pt x="2438" y="1514"/>
                    <a:pt x="2504" y="1514"/>
                  </a:cubicBezTo>
                  <a:cubicBezTo>
                    <a:pt x="2565" y="1514"/>
                    <a:pt x="2624" y="1533"/>
                    <a:pt x="2684" y="1578"/>
                  </a:cubicBezTo>
                  <a:cubicBezTo>
                    <a:pt x="2699" y="1578"/>
                    <a:pt x="2746" y="1578"/>
                    <a:pt x="2777" y="1547"/>
                  </a:cubicBezTo>
                  <a:cubicBezTo>
                    <a:pt x="2867" y="1495"/>
                    <a:pt x="2980" y="1470"/>
                    <a:pt x="3090" y="1470"/>
                  </a:cubicBezTo>
                  <a:cubicBezTo>
                    <a:pt x="3244" y="1470"/>
                    <a:pt x="3393" y="1518"/>
                    <a:pt x="3475" y="1609"/>
                  </a:cubicBezTo>
                  <a:cubicBezTo>
                    <a:pt x="3599" y="1733"/>
                    <a:pt x="3599" y="2229"/>
                    <a:pt x="3490" y="2353"/>
                  </a:cubicBezTo>
                  <a:cubicBezTo>
                    <a:pt x="3444" y="2400"/>
                    <a:pt x="3366" y="2446"/>
                    <a:pt x="3304" y="2446"/>
                  </a:cubicBezTo>
                  <a:cubicBezTo>
                    <a:pt x="3009" y="2508"/>
                    <a:pt x="2761" y="2570"/>
                    <a:pt x="2544" y="2679"/>
                  </a:cubicBezTo>
                  <a:cubicBezTo>
                    <a:pt x="2513" y="2694"/>
                    <a:pt x="2482" y="2694"/>
                    <a:pt x="2436" y="2694"/>
                  </a:cubicBezTo>
                  <a:cubicBezTo>
                    <a:pt x="2373" y="2694"/>
                    <a:pt x="2311" y="2679"/>
                    <a:pt x="2265" y="2648"/>
                  </a:cubicBezTo>
                  <a:cubicBezTo>
                    <a:pt x="2156" y="2586"/>
                    <a:pt x="2079" y="2477"/>
                    <a:pt x="2017" y="2384"/>
                  </a:cubicBezTo>
                  <a:cubicBezTo>
                    <a:pt x="1893" y="2214"/>
                    <a:pt x="1908" y="1981"/>
                    <a:pt x="2063" y="1810"/>
                  </a:cubicBezTo>
                  <a:cubicBezTo>
                    <a:pt x="2094" y="1779"/>
                    <a:pt x="2110" y="1764"/>
                    <a:pt x="2141" y="1733"/>
                  </a:cubicBezTo>
                  <a:lnTo>
                    <a:pt x="2156" y="1717"/>
                  </a:lnTo>
                  <a:cubicBezTo>
                    <a:pt x="1924" y="1469"/>
                    <a:pt x="1381" y="647"/>
                    <a:pt x="1412" y="492"/>
                  </a:cubicBezTo>
                  <a:cubicBezTo>
                    <a:pt x="1427" y="477"/>
                    <a:pt x="1427" y="477"/>
                    <a:pt x="1443" y="461"/>
                  </a:cubicBezTo>
                  <a:close/>
                  <a:moveTo>
                    <a:pt x="1955" y="2911"/>
                  </a:moveTo>
                  <a:lnTo>
                    <a:pt x="2032" y="2958"/>
                  </a:lnTo>
                  <a:cubicBezTo>
                    <a:pt x="2048" y="2973"/>
                    <a:pt x="2048" y="2989"/>
                    <a:pt x="2048" y="3005"/>
                  </a:cubicBezTo>
                  <a:lnTo>
                    <a:pt x="1505" y="3842"/>
                  </a:lnTo>
                  <a:cubicBezTo>
                    <a:pt x="1505" y="3842"/>
                    <a:pt x="1505" y="3857"/>
                    <a:pt x="1489" y="3857"/>
                  </a:cubicBezTo>
                  <a:lnTo>
                    <a:pt x="1474" y="3857"/>
                  </a:lnTo>
                  <a:lnTo>
                    <a:pt x="1381" y="3795"/>
                  </a:lnTo>
                  <a:cubicBezTo>
                    <a:pt x="1381" y="3780"/>
                    <a:pt x="1365" y="3780"/>
                    <a:pt x="1365" y="3764"/>
                  </a:cubicBezTo>
                  <a:cubicBezTo>
                    <a:pt x="1365" y="3764"/>
                    <a:pt x="1365" y="3764"/>
                    <a:pt x="1365" y="3749"/>
                  </a:cubicBezTo>
                  <a:lnTo>
                    <a:pt x="1924" y="2927"/>
                  </a:lnTo>
                  <a:cubicBezTo>
                    <a:pt x="1939" y="2911"/>
                    <a:pt x="1955" y="2911"/>
                    <a:pt x="1955" y="2911"/>
                  </a:cubicBezTo>
                  <a:close/>
                  <a:moveTo>
                    <a:pt x="2373" y="2942"/>
                  </a:moveTo>
                  <a:cubicBezTo>
                    <a:pt x="2389" y="2958"/>
                    <a:pt x="2389" y="2973"/>
                    <a:pt x="2389" y="2973"/>
                  </a:cubicBezTo>
                  <a:lnTo>
                    <a:pt x="1660" y="4369"/>
                  </a:lnTo>
                  <a:lnTo>
                    <a:pt x="1645" y="4369"/>
                  </a:lnTo>
                  <a:cubicBezTo>
                    <a:pt x="1645" y="4369"/>
                    <a:pt x="1645" y="4385"/>
                    <a:pt x="1645" y="4385"/>
                  </a:cubicBezTo>
                  <a:cubicBezTo>
                    <a:pt x="1645" y="4385"/>
                    <a:pt x="1629" y="4369"/>
                    <a:pt x="1629" y="4369"/>
                  </a:cubicBezTo>
                  <a:lnTo>
                    <a:pt x="1583" y="4354"/>
                  </a:lnTo>
                  <a:cubicBezTo>
                    <a:pt x="1583" y="4338"/>
                    <a:pt x="1567" y="4338"/>
                    <a:pt x="1567" y="4323"/>
                  </a:cubicBezTo>
                  <a:cubicBezTo>
                    <a:pt x="1567" y="4044"/>
                    <a:pt x="2094" y="3036"/>
                    <a:pt x="2358" y="2942"/>
                  </a:cubicBezTo>
                  <a:close/>
                  <a:moveTo>
                    <a:pt x="1279" y="1"/>
                  </a:moveTo>
                  <a:cubicBezTo>
                    <a:pt x="1201" y="1"/>
                    <a:pt x="1121" y="20"/>
                    <a:pt x="1040" y="58"/>
                  </a:cubicBezTo>
                  <a:cubicBezTo>
                    <a:pt x="730" y="213"/>
                    <a:pt x="574" y="415"/>
                    <a:pt x="574" y="694"/>
                  </a:cubicBezTo>
                  <a:cubicBezTo>
                    <a:pt x="559" y="849"/>
                    <a:pt x="574" y="988"/>
                    <a:pt x="590" y="1128"/>
                  </a:cubicBezTo>
                  <a:cubicBezTo>
                    <a:pt x="636" y="1392"/>
                    <a:pt x="543" y="1593"/>
                    <a:pt x="342" y="1748"/>
                  </a:cubicBezTo>
                  <a:cubicBezTo>
                    <a:pt x="32" y="1981"/>
                    <a:pt x="1" y="2136"/>
                    <a:pt x="171" y="2508"/>
                  </a:cubicBezTo>
                  <a:cubicBezTo>
                    <a:pt x="233" y="2663"/>
                    <a:pt x="264" y="2834"/>
                    <a:pt x="249" y="2989"/>
                  </a:cubicBezTo>
                  <a:cubicBezTo>
                    <a:pt x="125" y="3889"/>
                    <a:pt x="761" y="4478"/>
                    <a:pt x="1412" y="4633"/>
                  </a:cubicBezTo>
                  <a:cubicBezTo>
                    <a:pt x="1509" y="4654"/>
                    <a:pt x="1592" y="4666"/>
                    <a:pt x="1666" y="4666"/>
                  </a:cubicBezTo>
                  <a:cubicBezTo>
                    <a:pt x="1865" y="4666"/>
                    <a:pt x="1998" y="4580"/>
                    <a:pt x="2156" y="4354"/>
                  </a:cubicBezTo>
                  <a:cubicBezTo>
                    <a:pt x="2249" y="4214"/>
                    <a:pt x="2358" y="4152"/>
                    <a:pt x="2529" y="4137"/>
                  </a:cubicBezTo>
                  <a:cubicBezTo>
                    <a:pt x="2823" y="4121"/>
                    <a:pt x="2870" y="4075"/>
                    <a:pt x="2885" y="3780"/>
                  </a:cubicBezTo>
                  <a:cubicBezTo>
                    <a:pt x="2916" y="3268"/>
                    <a:pt x="3133" y="3051"/>
                    <a:pt x="3645" y="3051"/>
                  </a:cubicBezTo>
                  <a:lnTo>
                    <a:pt x="3754" y="3051"/>
                  </a:lnTo>
                  <a:cubicBezTo>
                    <a:pt x="3847" y="3051"/>
                    <a:pt x="3924" y="3051"/>
                    <a:pt x="4002" y="3036"/>
                  </a:cubicBezTo>
                  <a:cubicBezTo>
                    <a:pt x="4126" y="3036"/>
                    <a:pt x="4173" y="2973"/>
                    <a:pt x="4173" y="2849"/>
                  </a:cubicBezTo>
                  <a:lnTo>
                    <a:pt x="4173" y="2834"/>
                  </a:lnTo>
                  <a:cubicBezTo>
                    <a:pt x="4173" y="2834"/>
                    <a:pt x="4173" y="2818"/>
                    <a:pt x="4173" y="2818"/>
                  </a:cubicBezTo>
                  <a:cubicBezTo>
                    <a:pt x="4095" y="2400"/>
                    <a:pt x="4126" y="2058"/>
                    <a:pt x="4250" y="1748"/>
                  </a:cubicBezTo>
                  <a:cubicBezTo>
                    <a:pt x="4343" y="1547"/>
                    <a:pt x="4188" y="1330"/>
                    <a:pt x="3986" y="1237"/>
                  </a:cubicBezTo>
                  <a:cubicBezTo>
                    <a:pt x="3831" y="1174"/>
                    <a:pt x="3723" y="1066"/>
                    <a:pt x="3645" y="895"/>
                  </a:cubicBezTo>
                  <a:cubicBezTo>
                    <a:pt x="3534" y="639"/>
                    <a:pt x="3342" y="511"/>
                    <a:pt x="3099" y="511"/>
                  </a:cubicBezTo>
                  <a:cubicBezTo>
                    <a:pt x="3004" y="511"/>
                    <a:pt x="2901" y="530"/>
                    <a:pt x="2792" y="570"/>
                  </a:cubicBezTo>
                  <a:cubicBezTo>
                    <a:pt x="2590" y="643"/>
                    <a:pt x="2453" y="683"/>
                    <a:pt x="2343" y="683"/>
                  </a:cubicBezTo>
                  <a:cubicBezTo>
                    <a:pt x="2175" y="683"/>
                    <a:pt x="2071" y="590"/>
                    <a:pt x="1893" y="384"/>
                  </a:cubicBezTo>
                  <a:cubicBezTo>
                    <a:pt x="1831" y="321"/>
                    <a:pt x="1769" y="259"/>
                    <a:pt x="1707" y="197"/>
                  </a:cubicBezTo>
                  <a:cubicBezTo>
                    <a:pt x="1565" y="66"/>
                    <a:pt x="1424" y="1"/>
                    <a:pt x="127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2" name="Google Shape;892;p8"/>
            <p:cNvSpPr/>
            <p:nvPr/>
          </p:nvSpPr>
          <p:spPr>
            <a:xfrm>
              <a:off x="3483725" y="1357775"/>
              <a:ext cx="50800" cy="23675"/>
            </a:xfrm>
            <a:custGeom>
              <a:avLst/>
              <a:gdLst/>
              <a:ahLst/>
              <a:cxnLst/>
              <a:rect l="l" t="t" r="r" b="b"/>
              <a:pathLst>
                <a:path w="2032" h="947" extrusionOk="0">
                  <a:moveTo>
                    <a:pt x="915" y="1"/>
                  </a:moveTo>
                  <a:cubicBezTo>
                    <a:pt x="822" y="1"/>
                    <a:pt x="729" y="32"/>
                    <a:pt x="636" y="47"/>
                  </a:cubicBezTo>
                  <a:cubicBezTo>
                    <a:pt x="559" y="63"/>
                    <a:pt x="497" y="63"/>
                    <a:pt x="435" y="78"/>
                  </a:cubicBezTo>
                  <a:cubicBezTo>
                    <a:pt x="326" y="94"/>
                    <a:pt x="217" y="109"/>
                    <a:pt x="109" y="109"/>
                  </a:cubicBezTo>
                  <a:cubicBezTo>
                    <a:pt x="62" y="125"/>
                    <a:pt x="31" y="125"/>
                    <a:pt x="0" y="125"/>
                  </a:cubicBezTo>
                  <a:cubicBezTo>
                    <a:pt x="90" y="269"/>
                    <a:pt x="159" y="324"/>
                    <a:pt x="268" y="324"/>
                  </a:cubicBezTo>
                  <a:cubicBezTo>
                    <a:pt x="346" y="324"/>
                    <a:pt x="446" y="295"/>
                    <a:pt x="590" y="249"/>
                  </a:cubicBezTo>
                  <a:cubicBezTo>
                    <a:pt x="741" y="191"/>
                    <a:pt x="879" y="163"/>
                    <a:pt x="1005" y="163"/>
                  </a:cubicBezTo>
                  <a:cubicBezTo>
                    <a:pt x="1319" y="163"/>
                    <a:pt x="1556" y="340"/>
                    <a:pt x="1722" y="683"/>
                  </a:cubicBezTo>
                  <a:cubicBezTo>
                    <a:pt x="1784" y="823"/>
                    <a:pt x="1892" y="885"/>
                    <a:pt x="2032" y="947"/>
                  </a:cubicBezTo>
                  <a:cubicBezTo>
                    <a:pt x="1970" y="389"/>
                    <a:pt x="1536" y="1"/>
                    <a:pt x="993"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3" name="Google Shape;893;p8"/>
            <p:cNvSpPr/>
            <p:nvPr/>
          </p:nvSpPr>
          <p:spPr>
            <a:xfrm>
              <a:off x="3482950" y="1396400"/>
              <a:ext cx="13975" cy="20250"/>
            </a:xfrm>
            <a:custGeom>
              <a:avLst/>
              <a:gdLst/>
              <a:ahLst/>
              <a:cxnLst/>
              <a:rect l="l" t="t" r="r" b="b"/>
              <a:pathLst>
                <a:path w="559" h="810" extrusionOk="0">
                  <a:moveTo>
                    <a:pt x="410" y="0"/>
                  </a:moveTo>
                  <a:cubicBezTo>
                    <a:pt x="372" y="0"/>
                    <a:pt x="337" y="32"/>
                    <a:pt x="295" y="84"/>
                  </a:cubicBezTo>
                  <a:cubicBezTo>
                    <a:pt x="279" y="100"/>
                    <a:pt x="264" y="100"/>
                    <a:pt x="264" y="115"/>
                  </a:cubicBezTo>
                  <a:cubicBezTo>
                    <a:pt x="233" y="131"/>
                    <a:pt x="217" y="146"/>
                    <a:pt x="202" y="177"/>
                  </a:cubicBezTo>
                  <a:cubicBezTo>
                    <a:pt x="171" y="193"/>
                    <a:pt x="140" y="208"/>
                    <a:pt x="124" y="239"/>
                  </a:cubicBezTo>
                  <a:cubicBezTo>
                    <a:pt x="16" y="348"/>
                    <a:pt x="0" y="488"/>
                    <a:pt x="109" y="612"/>
                  </a:cubicBezTo>
                  <a:cubicBezTo>
                    <a:pt x="209" y="748"/>
                    <a:pt x="266" y="809"/>
                    <a:pt x="343" y="809"/>
                  </a:cubicBezTo>
                  <a:cubicBezTo>
                    <a:pt x="397" y="809"/>
                    <a:pt x="462" y="778"/>
                    <a:pt x="559" y="720"/>
                  </a:cubicBezTo>
                  <a:cubicBezTo>
                    <a:pt x="559" y="658"/>
                    <a:pt x="559" y="627"/>
                    <a:pt x="559" y="581"/>
                  </a:cubicBezTo>
                  <a:cubicBezTo>
                    <a:pt x="559" y="472"/>
                    <a:pt x="559" y="363"/>
                    <a:pt x="543" y="270"/>
                  </a:cubicBezTo>
                  <a:cubicBezTo>
                    <a:pt x="543" y="146"/>
                    <a:pt x="512" y="53"/>
                    <a:pt x="466" y="22"/>
                  </a:cubicBezTo>
                  <a:cubicBezTo>
                    <a:pt x="446" y="7"/>
                    <a:pt x="427" y="0"/>
                    <a:pt x="410"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4" name="Google Shape;894;p8"/>
            <p:cNvSpPr/>
            <p:nvPr/>
          </p:nvSpPr>
          <p:spPr>
            <a:xfrm>
              <a:off x="3501175" y="1396175"/>
              <a:ext cx="13600" cy="15575"/>
            </a:xfrm>
            <a:custGeom>
              <a:avLst/>
              <a:gdLst/>
              <a:ahLst/>
              <a:cxnLst/>
              <a:rect l="l" t="t" r="r" b="b"/>
              <a:pathLst>
                <a:path w="544" h="623" extrusionOk="0">
                  <a:moveTo>
                    <a:pt x="248" y="0"/>
                  </a:moveTo>
                  <a:cubicBezTo>
                    <a:pt x="202" y="0"/>
                    <a:pt x="171" y="16"/>
                    <a:pt x="124" y="16"/>
                  </a:cubicBezTo>
                  <a:lnTo>
                    <a:pt x="93" y="16"/>
                  </a:lnTo>
                  <a:cubicBezTo>
                    <a:pt x="78" y="16"/>
                    <a:pt x="62" y="47"/>
                    <a:pt x="47" y="62"/>
                  </a:cubicBezTo>
                  <a:cubicBezTo>
                    <a:pt x="47" y="78"/>
                    <a:pt x="47" y="78"/>
                    <a:pt x="47" y="78"/>
                  </a:cubicBezTo>
                  <a:cubicBezTo>
                    <a:pt x="47" y="124"/>
                    <a:pt x="31" y="171"/>
                    <a:pt x="31" y="202"/>
                  </a:cubicBezTo>
                  <a:cubicBezTo>
                    <a:pt x="16" y="310"/>
                    <a:pt x="16" y="388"/>
                    <a:pt x="0" y="481"/>
                  </a:cubicBezTo>
                  <a:cubicBezTo>
                    <a:pt x="0" y="512"/>
                    <a:pt x="31" y="559"/>
                    <a:pt x="47" y="574"/>
                  </a:cubicBezTo>
                  <a:cubicBezTo>
                    <a:pt x="90" y="610"/>
                    <a:pt x="133" y="623"/>
                    <a:pt x="177" y="623"/>
                  </a:cubicBezTo>
                  <a:cubicBezTo>
                    <a:pt x="226" y="623"/>
                    <a:pt x="276" y="606"/>
                    <a:pt x="326" y="590"/>
                  </a:cubicBezTo>
                  <a:cubicBezTo>
                    <a:pt x="372" y="574"/>
                    <a:pt x="403" y="559"/>
                    <a:pt x="450" y="559"/>
                  </a:cubicBezTo>
                  <a:cubicBezTo>
                    <a:pt x="465" y="543"/>
                    <a:pt x="497" y="466"/>
                    <a:pt x="512" y="435"/>
                  </a:cubicBezTo>
                  <a:cubicBezTo>
                    <a:pt x="512" y="419"/>
                    <a:pt x="528" y="403"/>
                    <a:pt x="528" y="388"/>
                  </a:cubicBezTo>
                  <a:cubicBezTo>
                    <a:pt x="543" y="357"/>
                    <a:pt x="543" y="310"/>
                    <a:pt x="543" y="279"/>
                  </a:cubicBezTo>
                  <a:cubicBezTo>
                    <a:pt x="543" y="264"/>
                    <a:pt x="543" y="233"/>
                    <a:pt x="528" y="202"/>
                  </a:cubicBezTo>
                  <a:cubicBezTo>
                    <a:pt x="528" y="155"/>
                    <a:pt x="512" y="47"/>
                    <a:pt x="497" y="47"/>
                  </a:cubicBezTo>
                  <a:cubicBezTo>
                    <a:pt x="419" y="16"/>
                    <a:pt x="341" y="0"/>
                    <a:pt x="24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5" name="Google Shape;895;p8"/>
            <p:cNvSpPr/>
            <p:nvPr/>
          </p:nvSpPr>
          <p:spPr>
            <a:xfrm>
              <a:off x="3326700" y="1232950"/>
              <a:ext cx="367575" cy="338100"/>
            </a:xfrm>
            <a:custGeom>
              <a:avLst/>
              <a:gdLst/>
              <a:ahLst/>
              <a:cxnLst/>
              <a:rect l="l" t="t" r="r" b="b"/>
              <a:pathLst>
                <a:path w="14703" h="13524" extrusionOk="0">
                  <a:moveTo>
                    <a:pt x="3348" y="305"/>
                  </a:moveTo>
                  <a:cubicBezTo>
                    <a:pt x="3403" y="305"/>
                    <a:pt x="3460" y="312"/>
                    <a:pt x="3521" y="326"/>
                  </a:cubicBezTo>
                  <a:cubicBezTo>
                    <a:pt x="4157" y="481"/>
                    <a:pt x="4886" y="713"/>
                    <a:pt x="5521" y="1179"/>
                  </a:cubicBezTo>
                  <a:cubicBezTo>
                    <a:pt x="5708" y="1303"/>
                    <a:pt x="5863" y="1473"/>
                    <a:pt x="6018" y="1644"/>
                  </a:cubicBezTo>
                  <a:lnTo>
                    <a:pt x="6080" y="1706"/>
                  </a:lnTo>
                  <a:cubicBezTo>
                    <a:pt x="6111" y="1737"/>
                    <a:pt x="6111" y="1846"/>
                    <a:pt x="6095" y="1892"/>
                  </a:cubicBezTo>
                  <a:cubicBezTo>
                    <a:pt x="5847" y="2435"/>
                    <a:pt x="5801" y="2962"/>
                    <a:pt x="5925" y="3474"/>
                  </a:cubicBezTo>
                  <a:cubicBezTo>
                    <a:pt x="6002" y="3769"/>
                    <a:pt x="6095" y="4079"/>
                    <a:pt x="6188" y="4374"/>
                  </a:cubicBezTo>
                  <a:lnTo>
                    <a:pt x="6219" y="4451"/>
                  </a:lnTo>
                  <a:cubicBezTo>
                    <a:pt x="6250" y="4560"/>
                    <a:pt x="6297" y="4684"/>
                    <a:pt x="6328" y="4777"/>
                  </a:cubicBezTo>
                  <a:cubicBezTo>
                    <a:pt x="6343" y="4823"/>
                    <a:pt x="6359" y="4870"/>
                    <a:pt x="6374" y="4916"/>
                  </a:cubicBezTo>
                  <a:lnTo>
                    <a:pt x="6359" y="4947"/>
                  </a:lnTo>
                  <a:cubicBezTo>
                    <a:pt x="6312" y="4932"/>
                    <a:pt x="6266" y="4916"/>
                    <a:pt x="6219" y="4901"/>
                  </a:cubicBezTo>
                  <a:cubicBezTo>
                    <a:pt x="6111" y="4870"/>
                    <a:pt x="6002" y="4823"/>
                    <a:pt x="5894" y="4777"/>
                  </a:cubicBezTo>
                  <a:cubicBezTo>
                    <a:pt x="5761" y="4705"/>
                    <a:pt x="5620" y="4633"/>
                    <a:pt x="5455" y="4633"/>
                  </a:cubicBezTo>
                  <a:cubicBezTo>
                    <a:pt x="5407" y="4633"/>
                    <a:pt x="5357" y="4639"/>
                    <a:pt x="5304" y="4653"/>
                  </a:cubicBezTo>
                  <a:cubicBezTo>
                    <a:pt x="5273" y="4653"/>
                    <a:pt x="5242" y="4637"/>
                    <a:pt x="5211" y="4622"/>
                  </a:cubicBezTo>
                  <a:cubicBezTo>
                    <a:pt x="4699" y="4234"/>
                    <a:pt x="4095" y="4001"/>
                    <a:pt x="3412" y="3908"/>
                  </a:cubicBezTo>
                  <a:cubicBezTo>
                    <a:pt x="3317" y="3893"/>
                    <a:pt x="3222" y="3885"/>
                    <a:pt x="3128" y="3885"/>
                  </a:cubicBezTo>
                  <a:cubicBezTo>
                    <a:pt x="2838" y="3885"/>
                    <a:pt x="2549" y="3958"/>
                    <a:pt x="2234" y="4110"/>
                  </a:cubicBezTo>
                  <a:cubicBezTo>
                    <a:pt x="2218" y="4032"/>
                    <a:pt x="2203" y="3970"/>
                    <a:pt x="2187" y="3893"/>
                  </a:cubicBezTo>
                  <a:cubicBezTo>
                    <a:pt x="2125" y="3722"/>
                    <a:pt x="2078" y="3552"/>
                    <a:pt x="2063" y="3381"/>
                  </a:cubicBezTo>
                  <a:cubicBezTo>
                    <a:pt x="1970" y="2450"/>
                    <a:pt x="2234" y="1535"/>
                    <a:pt x="2869" y="589"/>
                  </a:cubicBezTo>
                  <a:cubicBezTo>
                    <a:pt x="2991" y="395"/>
                    <a:pt x="3150" y="305"/>
                    <a:pt x="3348" y="305"/>
                  </a:cubicBezTo>
                  <a:close/>
                  <a:moveTo>
                    <a:pt x="7274" y="4994"/>
                  </a:moveTo>
                  <a:cubicBezTo>
                    <a:pt x="7817" y="4994"/>
                    <a:pt x="8251" y="5382"/>
                    <a:pt x="8313" y="5940"/>
                  </a:cubicBezTo>
                  <a:cubicBezTo>
                    <a:pt x="8173" y="5878"/>
                    <a:pt x="8065" y="5816"/>
                    <a:pt x="8003" y="5676"/>
                  </a:cubicBezTo>
                  <a:cubicBezTo>
                    <a:pt x="7837" y="5333"/>
                    <a:pt x="7600" y="5156"/>
                    <a:pt x="7286" y="5156"/>
                  </a:cubicBezTo>
                  <a:cubicBezTo>
                    <a:pt x="7160" y="5156"/>
                    <a:pt x="7022" y="5184"/>
                    <a:pt x="6871" y="5242"/>
                  </a:cubicBezTo>
                  <a:cubicBezTo>
                    <a:pt x="6727" y="5288"/>
                    <a:pt x="6627" y="5317"/>
                    <a:pt x="6549" y="5317"/>
                  </a:cubicBezTo>
                  <a:cubicBezTo>
                    <a:pt x="6440" y="5317"/>
                    <a:pt x="6371" y="5262"/>
                    <a:pt x="6281" y="5118"/>
                  </a:cubicBezTo>
                  <a:cubicBezTo>
                    <a:pt x="6312" y="5118"/>
                    <a:pt x="6343" y="5118"/>
                    <a:pt x="6390" y="5102"/>
                  </a:cubicBezTo>
                  <a:cubicBezTo>
                    <a:pt x="6498" y="5102"/>
                    <a:pt x="6607" y="5087"/>
                    <a:pt x="6716" y="5071"/>
                  </a:cubicBezTo>
                  <a:cubicBezTo>
                    <a:pt x="6778" y="5056"/>
                    <a:pt x="6840" y="5056"/>
                    <a:pt x="6917" y="5040"/>
                  </a:cubicBezTo>
                  <a:cubicBezTo>
                    <a:pt x="7010" y="5025"/>
                    <a:pt x="7103" y="4994"/>
                    <a:pt x="7196" y="4994"/>
                  </a:cubicBezTo>
                  <a:close/>
                  <a:moveTo>
                    <a:pt x="9647" y="186"/>
                  </a:moveTo>
                  <a:cubicBezTo>
                    <a:pt x="9786" y="186"/>
                    <a:pt x="9941" y="202"/>
                    <a:pt x="10081" y="202"/>
                  </a:cubicBezTo>
                  <a:lnTo>
                    <a:pt x="10097" y="202"/>
                  </a:lnTo>
                  <a:cubicBezTo>
                    <a:pt x="10407" y="233"/>
                    <a:pt x="10624" y="372"/>
                    <a:pt x="10748" y="651"/>
                  </a:cubicBezTo>
                  <a:cubicBezTo>
                    <a:pt x="10825" y="822"/>
                    <a:pt x="10887" y="993"/>
                    <a:pt x="10965" y="1179"/>
                  </a:cubicBezTo>
                  <a:cubicBezTo>
                    <a:pt x="11167" y="1691"/>
                    <a:pt x="11182" y="2233"/>
                    <a:pt x="11182" y="2761"/>
                  </a:cubicBezTo>
                  <a:cubicBezTo>
                    <a:pt x="11198" y="2854"/>
                    <a:pt x="11198" y="2962"/>
                    <a:pt x="11198" y="3071"/>
                  </a:cubicBezTo>
                  <a:cubicBezTo>
                    <a:pt x="11198" y="3133"/>
                    <a:pt x="11213" y="3210"/>
                    <a:pt x="11213" y="3272"/>
                  </a:cubicBezTo>
                  <a:cubicBezTo>
                    <a:pt x="11229" y="3552"/>
                    <a:pt x="11244" y="3831"/>
                    <a:pt x="11198" y="4094"/>
                  </a:cubicBezTo>
                  <a:cubicBezTo>
                    <a:pt x="11105" y="4637"/>
                    <a:pt x="10903" y="5040"/>
                    <a:pt x="10562" y="5335"/>
                  </a:cubicBezTo>
                  <a:cubicBezTo>
                    <a:pt x="10500" y="5382"/>
                    <a:pt x="10438" y="5444"/>
                    <a:pt x="10391" y="5490"/>
                  </a:cubicBezTo>
                  <a:cubicBezTo>
                    <a:pt x="10314" y="5568"/>
                    <a:pt x="10236" y="5645"/>
                    <a:pt x="10143" y="5707"/>
                  </a:cubicBezTo>
                  <a:lnTo>
                    <a:pt x="10143" y="5723"/>
                  </a:lnTo>
                  <a:cubicBezTo>
                    <a:pt x="10003" y="5831"/>
                    <a:pt x="9864" y="5940"/>
                    <a:pt x="9709" y="5971"/>
                  </a:cubicBezTo>
                  <a:cubicBezTo>
                    <a:pt x="9476" y="6048"/>
                    <a:pt x="9213" y="6095"/>
                    <a:pt x="8980" y="6142"/>
                  </a:cubicBezTo>
                  <a:cubicBezTo>
                    <a:pt x="8871" y="6157"/>
                    <a:pt x="8778" y="6173"/>
                    <a:pt x="8670" y="6204"/>
                  </a:cubicBezTo>
                  <a:cubicBezTo>
                    <a:pt x="8623" y="6204"/>
                    <a:pt x="8592" y="6204"/>
                    <a:pt x="8561" y="6188"/>
                  </a:cubicBezTo>
                  <a:cubicBezTo>
                    <a:pt x="8546" y="6173"/>
                    <a:pt x="8515" y="6142"/>
                    <a:pt x="8515" y="6080"/>
                  </a:cubicBezTo>
                  <a:cubicBezTo>
                    <a:pt x="8437" y="5676"/>
                    <a:pt x="8313" y="5289"/>
                    <a:pt x="7925" y="5025"/>
                  </a:cubicBezTo>
                  <a:cubicBezTo>
                    <a:pt x="7910" y="5025"/>
                    <a:pt x="7894" y="4963"/>
                    <a:pt x="7910" y="4932"/>
                  </a:cubicBezTo>
                  <a:cubicBezTo>
                    <a:pt x="7972" y="4777"/>
                    <a:pt x="8049" y="4560"/>
                    <a:pt x="8142" y="4358"/>
                  </a:cubicBezTo>
                  <a:cubicBezTo>
                    <a:pt x="8406" y="3800"/>
                    <a:pt x="8670" y="3241"/>
                    <a:pt x="8933" y="2683"/>
                  </a:cubicBezTo>
                  <a:cubicBezTo>
                    <a:pt x="9119" y="2295"/>
                    <a:pt x="9306" y="1923"/>
                    <a:pt x="9492" y="1535"/>
                  </a:cubicBezTo>
                  <a:cubicBezTo>
                    <a:pt x="9507" y="1489"/>
                    <a:pt x="9523" y="1442"/>
                    <a:pt x="9538" y="1396"/>
                  </a:cubicBezTo>
                  <a:cubicBezTo>
                    <a:pt x="9538" y="1380"/>
                    <a:pt x="9554" y="1349"/>
                    <a:pt x="9554" y="1334"/>
                  </a:cubicBezTo>
                  <a:cubicBezTo>
                    <a:pt x="9569" y="1318"/>
                    <a:pt x="9554" y="1303"/>
                    <a:pt x="9538" y="1303"/>
                  </a:cubicBezTo>
                  <a:lnTo>
                    <a:pt x="9492" y="1287"/>
                  </a:lnTo>
                  <a:cubicBezTo>
                    <a:pt x="9486" y="1282"/>
                    <a:pt x="9481" y="1280"/>
                    <a:pt x="9477" y="1280"/>
                  </a:cubicBezTo>
                  <a:cubicBezTo>
                    <a:pt x="9468" y="1280"/>
                    <a:pt x="9461" y="1287"/>
                    <a:pt x="9461" y="1287"/>
                  </a:cubicBezTo>
                  <a:lnTo>
                    <a:pt x="7631" y="4916"/>
                  </a:lnTo>
                  <a:cubicBezTo>
                    <a:pt x="7615" y="4916"/>
                    <a:pt x="7600" y="4901"/>
                    <a:pt x="7600" y="4885"/>
                  </a:cubicBezTo>
                  <a:cubicBezTo>
                    <a:pt x="7584" y="4870"/>
                    <a:pt x="7584" y="4839"/>
                    <a:pt x="7600" y="4792"/>
                  </a:cubicBezTo>
                  <a:cubicBezTo>
                    <a:pt x="7708" y="4467"/>
                    <a:pt x="7832" y="4125"/>
                    <a:pt x="7956" y="3800"/>
                  </a:cubicBezTo>
                  <a:cubicBezTo>
                    <a:pt x="7987" y="3738"/>
                    <a:pt x="8018" y="3676"/>
                    <a:pt x="8034" y="3614"/>
                  </a:cubicBezTo>
                  <a:cubicBezTo>
                    <a:pt x="8049" y="3598"/>
                    <a:pt x="8065" y="3567"/>
                    <a:pt x="8080" y="3536"/>
                  </a:cubicBezTo>
                  <a:cubicBezTo>
                    <a:pt x="8080" y="3536"/>
                    <a:pt x="8080" y="3521"/>
                    <a:pt x="8065" y="3505"/>
                  </a:cubicBezTo>
                  <a:lnTo>
                    <a:pt x="8003" y="3474"/>
                  </a:lnTo>
                  <a:cubicBezTo>
                    <a:pt x="7987" y="3474"/>
                    <a:pt x="7972" y="3474"/>
                    <a:pt x="7972" y="3490"/>
                  </a:cubicBezTo>
                  <a:cubicBezTo>
                    <a:pt x="7972" y="3505"/>
                    <a:pt x="7956" y="3505"/>
                    <a:pt x="7956" y="3521"/>
                  </a:cubicBezTo>
                  <a:cubicBezTo>
                    <a:pt x="7941" y="3536"/>
                    <a:pt x="7925" y="3567"/>
                    <a:pt x="7910" y="3583"/>
                  </a:cubicBezTo>
                  <a:cubicBezTo>
                    <a:pt x="7848" y="3722"/>
                    <a:pt x="7801" y="3862"/>
                    <a:pt x="7739" y="3986"/>
                  </a:cubicBezTo>
                  <a:cubicBezTo>
                    <a:pt x="7646" y="4234"/>
                    <a:pt x="7538" y="4498"/>
                    <a:pt x="7429" y="4746"/>
                  </a:cubicBezTo>
                  <a:cubicBezTo>
                    <a:pt x="7413" y="4792"/>
                    <a:pt x="7367" y="4839"/>
                    <a:pt x="7336" y="4839"/>
                  </a:cubicBezTo>
                  <a:cubicBezTo>
                    <a:pt x="7134" y="4870"/>
                    <a:pt x="6917" y="4885"/>
                    <a:pt x="6654" y="4901"/>
                  </a:cubicBezTo>
                  <a:cubicBezTo>
                    <a:pt x="6623" y="4901"/>
                    <a:pt x="6560" y="4870"/>
                    <a:pt x="6560" y="4854"/>
                  </a:cubicBezTo>
                  <a:cubicBezTo>
                    <a:pt x="6514" y="4730"/>
                    <a:pt x="6483" y="4591"/>
                    <a:pt x="6436" y="4467"/>
                  </a:cubicBezTo>
                  <a:cubicBezTo>
                    <a:pt x="6312" y="4094"/>
                    <a:pt x="6188" y="3722"/>
                    <a:pt x="6111" y="3350"/>
                  </a:cubicBezTo>
                  <a:cubicBezTo>
                    <a:pt x="5925" y="2512"/>
                    <a:pt x="6204" y="1768"/>
                    <a:pt x="6948" y="1148"/>
                  </a:cubicBezTo>
                  <a:cubicBezTo>
                    <a:pt x="7584" y="620"/>
                    <a:pt x="8360" y="326"/>
                    <a:pt x="9368" y="202"/>
                  </a:cubicBezTo>
                  <a:cubicBezTo>
                    <a:pt x="9461" y="186"/>
                    <a:pt x="9554" y="186"/>
                    <a:pt x="9647" y="186"/>
                  </a:cubicBezTo>
                  <a:close/>
                  <a:moveTo>
                    <a:pt x="11492" y="4017"/>
                  </a:moveTo>
                  <a:cubicBezTo>
                    <a:pt x="11523" y="4017"/>
                    <a:pt x="11554" y="4017"/>
                    <a:pt x="11585" y="4032"/>
                  </a:cubicBezTo>
                  <a:cubicBezTo>
                    <a:pt x="12066" y="4110"/>
                    <a:pt x="12469" y="4358"/>
                    <a:pt x="12919" y="4823"/>
                  </a:cubicBezTo>
                  <a:cubicBezTo>
                    <a:pt x="13307" y="5242"/>
                    <a:pt x="13679" y="5676"/>
                    <a:pt x="14082" y="6157"/>
                  </a:cubicBezTo>
                  <a:cubicBezTo>
                    <a:pt x="14486" y="6638"/>
                    <a:pt x="14548" y="6731"/>
                    <a:pt x="14113" y="7320"/>
                  </a:cubicBezTo>
                  <a:cubicBezTo>
                    <a:pt x="13710" y="7910"/>
                    <a:pt x="13152" y="8390"/>
                    <a:pt x="12500" y="8732"/>
                  </a:cubicBezTo>
                  <a:cubicBezTo>
                    <a:pt x="12252" y="8856"/>
                    <a:pt x="11989" y="8949"/>
                    <a:pt x="11709" y="9042"/>
                  </a:cubicBezTo>
                  <a:cubicBezTo>
                    <a:pt x="11585" y="9073"/>
                    <a:pt x="11477" y="9104"/>
                    <a:pt x="11353" y="9150"/>
                  </a:cubicBezTo>
                  <a:cubicBezTo>
                    <a:pt x="11353" y="9119"/>
                    <a:pt x="11353" y="9088"/>
                    <a:pt x="11337" y="9057"/>
                  </a:cubicBezTo>
                  <a:cubicBezTo>
                    <a:pt x="11337" y="8995"/>
                    <a:pt x="11322" y="8949"/>
                    <a:pt x="11322" y="8902"/>
                  </a:cubicBezTo>
                  <a:cubicBezTo>
                    <a:pt x="11151" y="7910"/>
                    <a:pt x="10624" y="7196"/>
                    <a:pt x="9740" y="6808"/>
                  </a:cubicBezTo>
                  <a:cubicBezTo>
                    <a:pt x="9538" y="6731"/>
                    <a:pt x="9321" y="6669"/>
                    <a:pt x="9104" y="6607"/>
                  </a:cubicBezTo>
                  <a:cubicBezTo>
                    <a:pt x="8980" y="6576"/>
                    <a:pt x="8856" y="6545"/>
                    <a:pt x="8747" y="6514"/>
                  </a:cubicBezTo>
                  <a:cubicBezTo>
                    <a:pt x="8701" y="6498"/>
                    <a:pt x="8670" y="6467"/>
                    <a:pt x="8623" y="6436"/>
                  </a:cubicBezTo>
                  <a:cubicBezTo>
                    <a:pt x="8623" y="6436"/>
                    <a:pt x="8608" y="6421"/>
                    <a:pt x="8592" y="6405"/>
                  </a:cubicBezTo>
                  <a:lnTo>
                    <a:pt x="8608" y="6374"/>
                  </a:lnTo>
                  <a:lnTo>
                    <a:pt x="8654" y="6374"/>
                  </a:lnTo>
                  <a:cubicBezTo>
                    <a:pt x="8701" y="6374"/>
                    <a:pt x="8747" y="6374"/>
                    <a:pt x="8778" y="6359"/>
                  </a:cubicBezTo>
                  <a:cubicBezTo>
                    <a:pt x="9197" y="6328"/>
                    <a:pt x="9662" y="6281"/>
                    <a:pt x="10034" y="6033"/>
                  </a:cubicBezTo>
                  <a:cubicBezTo>
                    <a:pt x="10825" y="5506"/>
                    <a:pt x="11260" y="4901"/>
                    <a:pt x="11384" y="4156"/>
                  </a:cubicBezTo>
                  <a:cubicBezTo>
                    <a:pt x="11399" y="4048"/>
                    <a:pt x="11430" y="4017"/>
                    <a:pt x="11492" y="4017"/>
                  </a:cubicBezTo>
                  <a:close/>
                  <a:moveTo>
                    <a:pt x="3188" y="4078"/>
                  </a:moveTo>
                  <a:cubicBezTo>
                    <a:pt x="3206" y="4078"/>
                    <a:pt x="3224" y="4078"/>
                    <a:pt x="3242" y="4079"/>
                  </a:cubicBezTo>
                  <a:cubicBezTo>
                    <a:pt x="3614" y="4094"/>
                    <a:pt x="3986" y="4187"/>
                    <a:pt x="4436" y="4389"/>
                  </a:cubicBezTo>
                  <a:cubicBezTo>
                    <a:pt x="4591" y="4451"/>
                    <a:pt x="4746" y="4529"/>
                    <a:pt x="4901" y="4606"/>
                  </a:cubicBezTo>
                  <a:cubicBezTo>
                    <a:pt x="4963" y="4653"/>
                    <a:pt x="5025" y="4684"/>
                    <a:pt x="5103" y="4715"/>
                  </a:cubicBezTo>
                  <a:cubicBezTo>
                    <a:pt x="4637" y="4994"/>
                    <a:pt x="4467" y="5382"/>
                    <a:pt x="4544" y="5940"/>
                  </a:cubicBezTo>
                  <a:cubicBezTo>
                    <a:pt x="4575" y="6142"/>
                    <a:pt x="4529" y="6297"/>
                    <a:pt x="4436" y="6405"/>
                  </a:cubicBezTo>
                  <a:cubicBezTo>
                    <a:pt x="4343" y="6514"/>
                    <a:pt x="4188" y="6560"/>
                    <a:pt x="3986" y="6560"/>
                  </a:cubicBezTo>
                  <a:cubicBezTo>
                    <a:pt x="3676" y="6529"/>
                    <a:pt x="3350" y="6498"/>
                    <a:pt x="3040" y="6483"/>
                  </a:cubicBezTo>
                  <a:cubicBezTo>
                    <a:pt x="2885" y="6467"/>
                    <a:pt x="2730" y="6452"/>
                    <a:pt x="2575" y="6436"/>
                  </a:cubicBezTo>
                  <a:lnTo>
                    <a:pt x="2497" y="6436"/>
                  </a:lnTo>
                  <a:cubicBezTo>
                    <a:pt x="2482" y="6436"/>
                    <a:pt x="2466" y="6452"/>
                    <a:pt x="2451" y="6452"/>
                  </a:cubicBezTo>
                  <a:cubicBezTo>
                    <a:pt x="2435" y="6452"/>
                    <a:pt x="2435" y="6467"/>
                    <a:pt x="2435" y="6467"/>
                  </a:cubicBezTo>
                  <a:lnTo>
                    <a:pt x="2435" y="6529"/>
                  </a:lnTo>
                  <a:cubicBezTo>
                    <a:pt x="2435" y="6529"/>
                    <a:pt x="2451" y="6545"/>
                    <a:pt x="2451" y="6545"/>
                  </a:cubicBezTo>
                  <a:lnTo>
                    <a:pt x="4079" y="6731"/>
                  </a:lnTo>
                  <a:cubicBezTo>
                    <a:pt x="4064" y="6855"/>
                    <a:pt x="3986" y="6901"/>
                    <a:pt x="3846" y="6901"/>
                  </a:cubicBezTo>
                  <a:lnTo>
                    <a:pt x="3784" y="6886"/>
                  </a:lnTo>
                  <a:cubicBezTo>
                    <a:pt x="3598" y="6870"/>
                    <a:pt x="3412" y="6855"/>
                    <a:pt x="3242" y="6855"/>
                  </a:cubicBezTo>
                  <a:cubicBezTo>
                    <a:pt x="2513" y="6824"/>
                    <a:pt x="1768" y="6808"/>
                    <a:pt x="1117" y="6793"/>
                  </a:cubicBezTo>
                  <a:cubicBezTo>
                    <a:pt x="1086" y="6793"/>
                    <a:pt x="1055" y="6808"/>
                    <a:pt x="1024" y="6808"/>
                  </a:cubicBezTo>
                  <a:cubicBezTo>
                    <a:pt x="1008" y="6824"/>
                    <a:pt x="993" y="6824"/>
                    <a:pt x="993" y="6824"/>
                  </a:cubicBezTo>
                  <a:cubicBezTo>
                    <a:pt x="977" y="6824"/>
                    <a:pt x="962" y="6839"/>
                    <a:pt x="962" y="6855"/>
                  </a:cubicBezTo>
                  <a:lnTo>
                    <a:pt x="977" y="6886"/>
                  </a:lnTo>
                  <a:cubicBezTo>
                    <a:pt x="977" y="6901"/>
                    <a:pt x="977" y="6917"/>
                    <a:pt x="993" y="6917"/>
                  </a:cubicBezTo>
                  <a:lnTo>
                    <a:pt x="4002" y="7057"/>
                  </a:lnTo>
                  <a:cubicBezTo>
                    <a:pt x="4017" y="7088"/>
                    <a:pt x="4033" y="7119"/>
                    <a:pt x="4033" y="7150"/>
                  </a:cubicBezTo>
                  <a:cubicBezTo>
                    <a:pt x="4064" y="7227"/>
                    <a:pt x="4079" y="7289"/>
                    <a:pt x="4110" y="7351"/>
                  </a:cubicBezTo>
                  <a:cubicBezTo>
                    <a:pt x="4219" y="7506"/>
                    <a:pt x="4219" y="7677"/>
                    <a:pt x="4219" y="7848"/>
                  </a:cubicBezTo>
                  <a:lnTo>
                    <a:pt x="4219" y="7894"/>
                  </a:lnTo>
                  <a:cubicBezTo>
                    <a:pt x="4219" y="8127"/>
                    <a:pt x="4219" y="8375"/>
                    <a:pt x="4296" y="8592"/>
                  </a:cubicBezTo>
                  <a:cubicBezTo>
                    <a:pt x="4343" y="8747"/>
                    <a:pt x="4436" y="8902"/>
                    <a:pt x="4529" y="9057"/>
                  </a:cubicBezTo>
                  <a:cubicBezTo>
                    <a:pt x="4560" y="9119"/>
                    <a:pt x="4591" y="9181"/>
                    <a:pt x="4637" y="9243"/>
                  </a:cubicBezTo>
                  <a:cubicBezTo>
                    <a:pt x="4591" y="9259"/>
                    <a:pt x="4544" y="9274"/>
                    <a:pt x="4498" y="9290"/>
                  </a:cubicBezTo>
                  <a:cubicBezTo>
                    <a:pt x="4374" y="9336"/>
                    <a:pt x="4234" y="9367"/>
                    <a:pt x="4110" y="9367"/>
                  </a:cubicBezTo>
                  <a:lnTo>
                    <a:pt x="3784" y="9367"/>
                  </a:lnTo>
                  <a:cubicBezTo>
                    <a:pt x="3397" y="9367"/>
                    <a:pt x="2978" y="9352"/>
                    <a:pt x="2590" y="9197"/>
                  </a:cubicBezTo>
                  <a:cubicBezTo>
                    <a:pt x="2078" y="8980"/>
                    <a:pt x="1551" y="8747"/>
                    <a:pt x="1163" y="8282"/>
                  </a:cubicBezTo>
                  <a:cubicBezTo>
                    <a:pt x="1055" y="8158"/>
                    <a:pt x="915" y="8049"/>
                    <a:pt x="729" y="7910"/>
                  </a:cubicBezTo>
                  <a:cubicBezTo>
                    <a:pt x="248" y="7553"/>
                    <a:pt x="202" y="6855"/>
                    <a:pt x="435" y="6421"/>
                  </a:cubicBezTo>
                  <a:cubicBezTo>
                    <a:pt x="760" y="5816"/>
                    <a:pt x="1148" y="5289"/>
                    <a:pt x="1598" y="4823"/>
                  </a:cubicBezTo>
                  <a:cubicBezTo>
                    <a:pt x="2079" y="4327"/>
                    <a:pt x="2605" y="4078"/>
                    <a:pt x="3188" y="4078"/>
                  </a:cubicBezTo>
                  <a:close/>
                  <a:moveTo>
                    <a:pt x="5435" y="4844"/>
                  </a:moveTo>
                  <a:cubicBezTo>
                    <a:pt x="5580" y="4844"/>
                    <a:pt x="5721" y="4909"/>
                    <a:pt x="5863" y="5040"/>
                  </a:cubicBezTo>
                  <a:cubicBezTo>
                    <a:pt x="5925" y="5102"/>
                    <a:pt x="5987" y="5164"/>
                    <a:pt x="6049" y="5227"/>
                  </a:cubicBezTo>
                  <a:cubicBezTo>
                    <a:pt x="6227" y="5433"/>
                    <a:pt x="6331" y="5526"/>
                    <a:pt x="6499" y="5526"/>
                  </a:cubicBezTo>
                  <a:cubicBezTo>
                    <a:pt x="6609" y="5526"/>
                    <a:pt x="6746" y="5486"/>
                    <a:pt x="6948" y="5413"/>
                  </a:cubicBezTo>
                  <a:cubicBezTo>
                    <a:pt x="7057" y="5373"/>
                    <a:pt x="7159" y="5354"/>
                    <a:pt x="7253" y="5354"/>
                  </a:cubicBezTo>
                  <a:cubicBezTo>
                    <a:pt x="7492" y="5354"/>
                    <a:pt x="7679" y="5482"/>
                    <a:pt x="7801" y="5738"/>
                  </a:cubicBezTo>
                  <a:cubicBezTo>
                    <a:pt x="7879" y="5909"/>
                    <a:pt x="7987" y="6017"/>
                    <a:pt x="8142" y="6080"/>
                  </a:cubicBezTo>
                  <a:cubicBezTo>
                    <a:pt x="8344" y="6173"/>
                    <a:pt x="8499" y="6390"/>
                    <a:pt x="8406" y="6591"/>
                  </a:cubicBezTo>
                  <a:cubicBezTo>
                    <a:pt x="8282" y="6901"/>
                    <a:pt x="8251" y="7243"/>
                    <a:pt x="8329" y="7661"/>
                  </a:cubicBezTo>
                  <a:cubicBezTo>
                    <a:pt x="8329" y="7661"/>
                    <a:pt x="8329" y="7677"/>
                    <a:pt x="8329" y="7677"/>
                  </a:cubicBezTo>
                  <a:lnTo>
                    <a:pt x="8329" y="7692"/>
                  </a:lnTo>
                  <a:cubicBezTo>
                    <a:pt x="8329" y="7816"/>
                    <a:pt x="8282" y="7879"/>
                    <a:pt x="8158" y="7879"/>
                  </a:cubicBezTo>
                  <a:cubicBezTo>
                    <a:pt x="8080" y="7894"/>
                    <a:pt x="8003" y="7894"/>
                    <a:pt x="7910" y="7894"/>
                  </a:cubicBezTo>
                  <a:lnTo>
                    <a:pt x="7801" y="7894"/>
                  </a:lnTo>
                  <a:cubicBezTo>
                    <a:pt x="7289" y="7894"/>
                    <a:pt x="7072" y="8111"/>
                    <a:pt x="7041" y="8623"/>
                  </a:cubicBezTo>
                  <a:cubicBezTo>
                    <a:pt x="7026" y="8918"/>
                    <a:pt x="6979" y="8964"/>
                    <a:pt x="6685" y="8980"/>
                  </a:cubicBezTo>
                  <a:cubicBezTo>
                    <a:pt x="6514" y="8995"/>
                    <a:pt x="6405" y="9057"/>
                    <a:pt x="6312" y="9197"/>
                  </a:cubicBezTo>
                  <a:cubicBezTo>
                    <a:pt x="6154" y="9423"/>
                    <a:pt x="6021" y="9509"/>
                    <a:pt x="5822" y="9509"/>
                  </a:cubicBezTo>
                  <a:cubicBezTo>
                    <a:pt x="5748" y="9509"/>
                    <a:pt x="5665" y="9497"/>
                    <a:pt x="5568" y="9476"/>
                  </a:cubicBezTo>
                  <a:cubicBezTo>
                    <a:pt x="4917" y="9321"/>
                    <a:pt x="4281" y="8732"/>
                    <a:pt x="4405" y="7832"/>
                  </a:cubicBezTo>
                  <a:cubicBezTo>
                    <a:pt x="4420" y="7677"/>
                    <a:pt x="4389" y="7506"/>
                    <a:pt x="4327" y="7351"/>
                  </a:cubicBezTo>
                  <a:cubicBezTo>
                    <a:pt x="4157" y="6979"/>
                    <a:pt x="4188" y="6824"/>
                    <a:pt x="4498" y="6591"/>
                  </a:cubicBezTo>
                  <a:cubicBezTo>
                    <a:pt x="4699" y="6436"/>
                    <a:pt x="4792" y="6235"/>
                    <a:pt x="4746" y="5971"/>
                  </a:cubicBezTo>
                  <a:cubicBezTo>
                    <a:pt x="4730" y="5831"/>
                    <a:pt x="4715" y="5692"/>
                    <a:pt x="4730" y="5537"/>
                  </a:cubicBezTo>
                  <a:cubicBezTo>
                    <a:pt x="4730" y="5258"/>
                    <a:pt x="4886" y="5056"/>
                    <a:pt x="5196" y="4901"/>
                  </a:cubicBezTo>
                  <a:cubicBezTo>
                    <a:pt x="5277" y="4863"/>
                    <a:pt x="5357" y="4844"/>
                    <a:pt x="5435" y="4844"/>
                  </a:cubicBezTo>
                  <a:close/>
                  <a:moveTo>
                    <a:pt x="8670" y="6684"/>
                  </a:moveTo>
                  <a:cubicBezTo>
                    <a:pt x="8685" y="6684"/>
                    <a:pt x="8701" y="6684"/>
                    <a:pt x="8716" y="6700"/>
                  </a:cubicBezTo>
                  <a:cubicBezTo>
                    <a:pt x="8809" y="6715"/>
                    <a:pt x="8918" y="6746"/>
                    <a:pt x="9011" y="6762"/>
                  </a:cubicBezTo>
                  <a:cubicBezTo>
                    <a:pt x="9073" y="6777"/>
                    <a:pt x="9135" y="6793"/>
                    <a:pt x="9197" y="6808"/>
                  </a:cubicBezTo>
                  <a:cubicBezTo>
                    <a:pt x="10252" y="7088"/>
                    <a:pt x="10903" y="7770"/>
                    <a:pt x="11105" y="8871"/>
                  </a:cubicBezTo>
                  <a:cubicBezTo>
                    <a:pt x="11275" y="9724"/>
                    <a:pt x="11213" y="10624"/>
                    <a:pt x="10918" y="11539"/>
                  </a:cubicBezTo>
                  <a:cubicBezTo>
                    <a:pt x="10763" y="12035"/>
                    <a:pt x="10546" y="12454"/>
                    <a:pt x="10252" y="12810"/>
                  </a:cubicBezTo>
                  <a:cubicBezTo>
                    <a:pt x="10153" y="12951"/>
                    <a:pt x="10017" y="13078"/>
                    <a:pt x="9831" y="13078"/>
                  </a:cubicBezTo>
                  <a:cubicBezTo>
                    <a:pt x="9812" y="13078"/>
                    <a:pt x="9791" y="13077"/>
                    <a:pt x="9771" y="13074"/>
                  </a:cubicBezTo>
                  <a:cubicBezTo>
                    <a:pt x="9647" y="13043"/>
                    <a:pt x="9476" y="13012"/>
                    <a:pt x="9337" y="12950"/>
                  </a:cubicBezTo>
                  <a:cubicBezTo>
                    <a:pt x="8732" y="12671"/>
                    <a:pt x="8235" y="12454"/>
                    <a:pt x="7724" y="12205"/>
                  </a:cubicBezTo>
                  <a:cubicBezTo>
                    <a:pt x="7662" y="12174"/>
                    <a:pt x="7584" y="12143"/>
                    <a:pt x="7522" y="12112"/>
                  </a:cubicBezTo>
                  <a:cubicBezTo>
                    <a:pt x="7212" y="11957"/>
                    <a:pt x="6886" y="11802"/>
                    <a:pt x="6607" y="11601"/>
                  </a:cubicBezTo>
                  <a:cubicBezTo>
                    <a:pt x="6064" y="11182"/>
                    <a:pt x="5832" y="10577"/>
                    <a:pt x="5878" y="9724"/>
                  </a:cubicBezTo>
                  <a:cubicBezTo>
                    <a:pt x="6142" y="9693"/>
                    <a:pt x="6343" y="9569"/>
                    <a:pt x="6483" y="9321"/>
                  </a:cubicBezTo>
                  <a:cubicBezTo>
                    <a:pt x="6514" y="9259"/>
                    <a:pt x="6607" y="9212"/>
                    <a:pt x="6654" y="9197"/>
                  </a:cubicBezTo>
                  <a:cubicBezTo>
                    <a:pt x="6855" y="9181"/>
                    <a:pt x="7103" y="9166"/>
                    <a:pt x="7227" y="8887"/>
                  </a:cubicBezTo>
                  <a:cubicBezTo>
                    <a:pt x="7258" y="8933"/>
                    <a:pt x="7289" y="8980"/>
                    <a:pt x="7320" y="9026"/>
                  </a:cubicBezTo>
                  <a:cubicBezTo>
                    <a:pt x="7398" y="9150"/>
                    <a:pt x="7460" y="9259"/>
                    <a:pt x="7538" y="9367"/>
                  </a:cubicBezTo>
                  <a:cubicBezTo>
                    <a:pt x="7631" y="9522"/>
                    <a:pt x="7724" y="9693"/>
                    <a:pt x="7817" y="9864"/>
                  </a:cubicBezTo>
                  <a:cubicBezTo>
                    <a:pt x="7941" y="10050"/>
                    <a:pt x="8049" y="10251"/>
                    <a:pt x="8158" y="10437"/>
                  </a:cubicBezTo>
                  <a:cubicBezTo>
                    <a:pt x="8189" y="10484"/>
                    <a:pt x="8220" y="10515"/>
                    <a:pt x="8266" y="10562"/>
                  </a:cubicBezTo>
                  <a:cubicBezTo>
                    <a:pt x="8282" y="10577"/>
                    <a:pt x="8297" y="10593"/>
                    <a:pt x="8313" y="10608"/>
                  </a:cubicBezTo>
                  <a:cubicBezTo>
                    <a:pt x="8313" y="10616"/>
                    <a:pt x="8317" y="10620"/>
                    <a:pt x="8323" y="10620"/>
                  </a:cubicBezTo>
                  <a:cubicBezTo>
                    <a:pt x="8329" y="10620"/>
                    <a:pt x="8336" y="10616"/>
                    <a:pt x="8344" y="10608"/>
                  </a:cubicBezTo>
                  <a:lnTo>
                    <a:pt x="8375" y="10577"/>
                  </a:lnTo>
                  <a:cubicBezTo>
                    <a:pt x="8391" y="10577"/>
                    <a:pt x="8391" y="10562"/>
                    <a:pt x="8391" y="10562"/>
                  </a:cubicBezTo>
                  <a:cubicBezTo>
                    <a:pt x="8391" y="10546"/>
                    <a:pt x="8391" y="10546"/>
                    <a:pt x="8391" y="10546"/>
                  </a:cubicBezTo>
                  <a:cubicBezTo>
                    <a:pt x="8391" y="10531"/>
                    <a:pt x="8391" y="10500"/>
                    <a:pt x="8375" y="10484"/>
                  </a:cubicBezTo>
                  <a:lnTo>
                    <a:pt x="8158" y="10127"/>
                  </a:lnTo>
                  <a:cubicBezTo>
                    <a:pt x="7879" y="9662"/>
                    <a:pt x="7600" y="9197"/>
                    <a:pt x="7320" y="8732"/>
                  </a:cubicBezTo>
                  <a:cubicBezTo>
                    <a:pt x="7243" y="8607"/>
                    <a:pt x="7227" y="8483"/>
                    <a:pt x="7274" y="8359"/>
                  </a:cubicBezTo>
                  <a:cubicBezTo>
                    <a:pt x="7320" y="8266"/>
                    <a:pt x="7398" y="8204"/>
                    <a:pt x="7491" y="8189"/>
                  </a:cubicBezTo>
                  <a:cubicBezTo>
                    <a:pt x="7507" y="8220"/>
                    <a:pt x="7538" y="8266"/>
                    <a:pt x="7569" y="8313"/>
                  </a:cubicBezTo>
                  <a:cubicBezTo>
                    <a:pt x="7615" y="8406"/>
                    <a:pt x="7677" y="8514"/>
                    <a:pt x="7724" y="8607"/>
                  </a:cubicBezTo>
                  <a:cubicBezTo>
                    <a:pt x="7894" y="8933"/>
                    <a:pt x="8096" y="9336"/>
                    <a:pt x="8282" y="9755"/>
                  </a:cubicBezTo>
                  <a:cubicBezTo>
                    <a:pt x="8468" y="10143"/>
                    <a:pt x="8654" y="10531"/>
                    <a:pt x="8825" y="10918"/>
                  </a:cubicBezTo>
                  <a:cubicBezTo>
                    <a:pt x="8995" y="11275"/>
                    <a:pt x="9166" y="11632"/>
                    <a:pt x="9337" y="11988"/>
                  </a:cubicBezTo>
                  <a:cubicBezTo>
                    <a:pt x="9352" y="12019"/>
                    <a:pt x="9383" y="12050"/>
                    <a:pt x="9399" y="12081"/>
                  </a:cubicBezTo>
                  <a:cubicBezTo>
                    <a:pt x="9414" y="12097"/>
                    <a:pt x="9430" y="12097"/>
                    <a:pt x="9445" y="12112"/>
                  </a:cubicBezTo>
                  <a:cubicBezTo>
                    <a:pt x="9445" y="12128"/>
                    <a:pt x="9461" y="12128"/>
                    <a:pt x="9476" y="12128"/>
                  </a:cubicBezTo>
                  <a:lnTo>
                    <a:pt x="9523" y="12097"/>
                  </a:lnTo>
                  <a:cubicBezTo>
                    <a:pt x="9538" y="12081"/>
                    <a:pt x="9538" y="12066"/>
                    <a:pt x="9538" y="12066"/>
                  </a:cubicBezTo>
                  <a:cubicBezTo>
                    <a:pt x="9523" y="12035"/>
                    <a:pt x="9523" y="12019"/>
                    <a:pt x="9523" y="12004"/>
                  </a:cubicBezTo>
                  <a:cubicBezTo>
                    <a:pt x="9507" y="11957"/>
                    <a:pt x="9492" y="11911"/>
                    <a:pt x="9461" y="11864"/>
                  </a:cubicBezTo>
                  <a:cubicBezTo>
                    <a:pt x="9228" y="11384"/>
                    <a:pt x="8980" y="10903"/>
                    <a:pt x="8747" y="10406"/>
                  </a:cubicBezTo>
                  <a:lnTo>
                    <a:pt x="8685" y="10298"/>
                  </a:lnTo>
                  <a:cubicBezTo>
                    <a:pt x="8561" y="10065"/>
                    <a:pt x="8468" y="9802"/>
                    <a:pt x="8375" y="9553"/>
                  </a:cubicBezTo>
                  <a:cubicBezTo>
                    <a:pt x="8204" y="9119"/>
                    <a:pt x="8034" y="8669"/>
                    <a:pt x="7724" y="8266"/>
                  </a:cubicBezTo>
                  <a:cubicBezTo>
                    <a:pt x="7708" y="8251"/>
                    <a:pt x="7708" y="8204"/>
                    <a:pt x="7693" y="8158"/>
                  </a:cubicBezTo>
                  <a:cubicBezTo>
                    <a:pt x="7693" y="8142"/>
                    <a:pt x="7693" y="8127"/>
                    <a:pt x="7693" y="8111"/>
                  </a:cubicBezTo>
                  <a:lnTo>
                    <a:pt x="7987" y="8111"/>
                  </a:lnTo>
                  <a:cubicBezTo>
                    <a:pt x="8235" y="8111"/>
                    <a:pt x="8375" y="8080"/>
                    <a:pt x="8468" y="7972"/>
                  </a:cubicBezTo>
                  <a:cubicBezTo>
                    <a:pt x="8546" y="7879"/>
                    <a:pt x="8577" y="7723"/>
                    <a:pt x="8561" y="7491"/>
                  </a:cubicBezTo>
                  <a:cubicBezTo>
                    <a:pt x="8561" y="7475"/>
                    <a:pt x="8546" y="7475"/>
                    <a:pt x="8546" y="7460"/>
                  </a:cubicBezTo>
                  <a:cubicBezTo>
                    <a:pt x="8546" y="7444"/>
                    <a:pt x="8546" y="7413"/>
                    <a:pt x="8546" y="7382"/>
                  </a:cubicBezTo>
                  <a:cubicBezTo>
                    <a:pt x="8468" y="7181"/>
                    <a:pt x="8515" y="6995"/>
                    <a:pt x="8577" y="6793"/>
                  </a:cubicBezTo>
                  <a:lnTo>
                    <a:pt x="8592" y="6762"/>
                  </a:lnTo>
                  <a:cubicBezTo>
                    <a:pt x="8608" y="6700"/>
                    <a:pt x="8623" y="6684"/>
                    <a:pt x="8670" y="6684"/>
                  </a:cubicBezTo>
                  <a:close/>
                  <a:moveTo>
                    <a:pt x="4812" y="9371"/>
                  </a:moveTo>
                  <a:cubicBezTo>
                    <a:pt x="4831" y="9371"/>
                    <a:pt x="4847" y="9375"/>
                    <a:pt x="4855" y="9383"/>
                  </a:cubicBezTo>
                  <a:cubicBezTo>
                    <a:pt x="5072" y="9476"/>
                    <a:pt x="5289" y="9584"/>
                    <a:pt x="5521" y="9693"/>
                  </a:cubicBezTo>
                  <a:lnTo>
                    <a:pt x="5692" y="9771"/>
                  </a:lnTo>
                  <a:cubicBezTo>
                    <a:pt x="5630" y="11011"/>
                    <a:pt x="6219" y="11849"/>
                    <a:pt x="7460" y="12283"/>
                  </a:cubicBezTo>
                  <a:lnTo>
                    <a:pt x="7460" y="12314"/>
                  </a:lnTo>
                  <a:cubicBezTo>
                    <a:pt x="7398" y="12345"/>
                    <a:pt x="7351" y="12376"/>
                    <a:pt x="7305" y="12407"/>
                  </a:cubicBezTo>
                  <a:cubicBezTo>
                    <a:pt x="7196" y="12469"/>
                    <a:pt x="7088" y="12531"/>
                    <a:pt x="6964" y="12578"/>
                  </a:cubicBezTo>
                  <a:cubicBezTo>
                    <a:pt x="6343" y="12779"/>
                    <a:pt x="5708" y="12981"/>
                    <a:pt x="5072" y="13167"/>
                  </a:cubicBezTo>
                  <a:cubicBezTo>
                    <a:pt x="4870" y="13214"/>
                    <a:pt x="4653" y="13260"/>
                    <a:pt x="4451" y="13291"/>
                  </a:cubicBezTo>
                  <a:cubicBezTo>
                    <a:pt x="4389" y="13307"/>
                    <a:pt x="4312" y="13322"/>
                    <a:pt x="4250" y="13322"/>
                  </a:cubicBezTo>
                  <a:cubicBezTo>
                    <a:pt x="4196" y="13332"/>
                    <a:pt x="4144" y="13338"/>
                    <a:pt x="4093" y="13338"/>
                  </a:cubicBezTo>
                  <a:cubicBezTo>
                    <a:pt x="3838" y="13338"/>
                    <a:pt x="3622" y="13206"/>
                    <a:pt x="3428" y="12934"/>
                  </a:cubicBezTo>
                  <a:cubicBezTo>
                    <a:pt x="3381" y="12872"/>
                    <a:pt x="3319" y="12779"/>
                    <a:pt x="3273" y="12671"/>
                  </a:cubicBezTo>
                  <a:cubicBezTo>
                    <a:pt x="2947" y="11973"/>
                    <a:pt x="2776" y="11151"/>
                    <a:pt x="2714" y="10112"/>
                  </a:cubicBezTo>
                  <a:cubicBezTo>
                    <a:pt x="2699" y="9941"/>
                    <a:pt x="2745" y="9771"/>
                    <a:pt x="2776" y="9616"/>
                  </a:cubicBezTo>
                  <a:lnTo>
                    <a:pt x="2776" y="9569"/>
                  </a:lnTo>
                  <a:cubicBezTo>
                    <a:pt x="2792" y="9538"/>
                    <a:pt x="2854" y="9491"/>
                    <a:pt x="2885" y="9491"/>
                  </a:cubicBezTo>
                  <a:cubicBezTo>
                    <a:pt x="3164" y="9507"/>
                    <a:pt x="3459" y="9522"/>
                    <a:pt x="3753" y="9553"/>
                  </a:cubicBezTo>
                  <a:cubicBezTo>
                    <a:pt x="3828" y="9565"/>
                    <a:pt x="3903" y="9570"/>
                    <a:pt x="3980" y="9570"/>
                  </a:cubicBezTo>
                  <a:cubicBezTo>
                    <a:pt x="4222" y="9570"/>
                    <a:pt x="4475" y="9512"/>
                    <a:pt x="4746" y="9383"/>
                  </a:cubicBezTo>
                  <a:cubicBezTo>
                    <a:pt x="4769" y="9375"/>
                    <a:pt x="4792" y="9371"/>
                    <a:pt x="4812" y="9371"/>
                  </a:cubicBezTo>
                  <a:close/>
                  <a:moveTo>
                    <a:pt x="9833" y="0"/>
                  </a:moveTo>
                  <a:cubicBezTo>
                    <a:pt x="8561" y="0"/>
                    <a:pt x="7476" y="403"/>
                    <a:pt x="6607" y="1194"/>
                  </a:cubicBezTo>
                  <a:cubicBezTo>
                    <a:pt x="6514" y="1287"/>
                    <a:pt x="6421" y="1396"/>
                    <a:pt x="6343" y="1489"/>
                  </a:cubicBezTo>
                  <a:cubicBezTo>
                    <a:pt x="6312" y="1535"/>
                    <a:pt x="6281" y="1566"/>
                    <a:pt x="6250" y="1613"/>
                  </a:cubicBezTo>
                  <a:cubicBezTo>
                    <a:pt x="5490" y="729"/>
                    <a:pt x="4482" y="388"/>
                    <a:pt x="3490" y="155"/>
                  </a:cubicBezTo>
                  <a:cubicBezTo>
                    <a:pt x="3420" y="140"/>
                    <a:pt x="3354" y="132"/>
                    <a:pt x="3292" y="132"/>
                  </a:cubicBezTo>
                  <a:cubicBezTo>
                    <a:pt x="3107" y="132"/>
                    <a:pt x="2959" y="202"/>
                    <a:pt x="2854" y="341"/>
                  </a:cubicBezTo>
                  <a:cubicBezTo>
                    <a:pt x="2016" y="1489"/>
                    <a:pt x="1706" y="2606"/>
                    <a:pt x="1939" y="3753"/>
                  </a:cubicBezTo>
                  <a:cubicBezTo>
                    <a:pt x="1954" y="3815"/>
                    <a:pt x="1970" y="3893"/>
                    <a:pt x="1985" y="3955"/>
                  </a:cubicBezTo>
                  <a:lnTo>
                    <a:pt x="2001" y="3986"/>
                  </a:lnTo>
                  <a:cubicBezTo>
                    <a:pt x="2016" y="4032"/>
                    <a:pt x="2047" y="4079"/>
                    <a:pt x="2063" y="4141"/>
                  </a:cubicBezTo>
                  <a:lnTo>
                    <a:pt x="2078" y="4187"/>
                  </a:lnTo>
                  <a:cubicBezTo>
                    <a:pt x="2063" y="4203"/>
                    <a:pt x="2032" y="4218"/>
                    <a:pt x="2001" y="4234"/>
                  </a:cubicBezTo>
                  <a:cubicBezTo>
                    <a:pt x="1939" y="4280"/>
                    <a:pt x="1861" y="4327"/>
                    <a:pt x="1799" y="4374"/>
                  </a:cubicBezTo>
                  <a:cubicBezTo>
                    <a:pt x="1070" y="4994"/>
                    <a:pt x="512" y="5738"/>
                    <a:pt x="171" y="6622"/>
                  </a:cubicBezTo>
                  <a:cubicBezTo>
                    <a:pt x="0" y="7010"/>
                    <a:pt x="62" y="7444"/>
                    <a:pt x="310" y="7723"/>
                  </a:cubicBezTo>
                  <a:lnTo>
                    <a:pt x="326" y="7739"/>
                  </a:lnTo>
                  <a:cubicBezTo>
                    <a:pt x="791" y="8251"/>
                    <a:pt x="1272" y="8778"/>
                    <a:pt x="1908" y="9104"/>
                  </a:cubicBezTo>
                  <a:cubicBezTo>
                    <a:pt x="2078" y="9181"/>
                    <a:pt x="2280" y="9259"/>
                    <a:pt x="2466" y="9336"/>
                  </a:cubicBezTo>
                  <a:lnTo>
                    <a:pt x="2559" y="9367"/>
                  </a:lnTo>
                  <a:cubicBezTo>
                    <a:pt x="2621" y="9398"/>
                    <a:pt x="2637" y="9414"/>
                    <a:pt x="2621" y="9507"/>
                  </a:cubicBezTo>
                  <a:cubicBezTo>
                    <a:pt x="2621" y="9553"/>
                    <a:pt x="2606" y="9600"/>
                    <a:pt x="2606" y="9647"/>
                  </a:cubicBezTo>
                  <a:cubicBezTo>
                    <a:pt x="2559" y="9848"/>
                    <a:pt x="2528" y="10065"/>
                    <a:pt x="2528" y="10282"/>
                  </a:cubicBezTo>
                  <a:cubicBezTo>
                    <a:pt x="2590" y="11089"/>
                    <a:pt x="2730" y="11787"/>
                    <a:pt x="2947" y="12407"/>
                  </a:cubicBezTo>
                  <a:cubicBezTo>
                    <a:pt x="3056" y="12686"/>
                    <a:pt x="3195" y="12996"/>
                    <a:pt x="3459" y="13245"/>
                  </a:cubicBezTo>
                  <a:cubicBezTo>
                    <a:pt x="3645" y="13431"/>
                    <a:pt x="3862" y="13524"/>
                    <a:pt x="4079" y="13524"/>
                  </a:cubicBezTo>
                  <a:lnTo>
                    <a:pt x="4188" y="13524"/>
                  </a:lnTo>
                  <a:lnTo>
                    <a:pt x="4265" y="13508"/>
                  </a:lnTo>
                  <a:cubicBezTo>
                    <a:pt x="4482" y="13477"/>
                    <a:pt x="4715" y="13446"/>
                    <a:pt x="4932" y="13384"/>
                  </a:cubicBezTo>
                  <a:cubicBezTo>
                    <a:pt x="5754" y="13152"/>
                    <a:pt x="6421" y="12950"/>
                    <a:pt x="7026" y="12748"/>
                  </a:cubicBezTo>
                  <a:cubicBezTo>
                    <a:pt x="7165" y="12702"/>
                    <a:pt x="7274" y="12624"/>
                    <a:pt x="7382" y="12547"/>
                  </a:cubicBezTo>
                  <a:cubicBezTo>
                    <a:pt x="7444" y="12500"/>
                    <a:pt x="7507" y="12454"/>
                    <a:pt x="7569" y="12423"/>
                  </a:cubicBezTo>
                  <a:cubicBezTo>
                    <a:pt x="7601" y="12412"/>
                    <a:pt x="7642" y="12401"/>
                    <a:pt x="7674" y="12401"/>
                  </a:cubicBezTo>
                  <a:cubicBezTo>
                    <a:pt x="7687" y="12401"/>
                    <a:pt x="7699" y="12403"/>
                    <a:pt x="7708" y="12407"/>
                  </a:cubicBezTo>
                  <a:cubicBezTo>
                    <a:pt x="7910" y="12500"/>
                    <a:pt x="8111" y="12593"/>
                    <a:pt x="8313" y="12686"/>
                  </a:cubicBezTo>
                  <a:cubicBezTo>
                    <a:pt x="8530" y="12779"/>
                    <a:pt x="8763" y="12888"/>
                    <a:pt x="8980" y="12981"/>
                  </a:cubicBezTo>
                  <a:cubicBezTo>
                    <a:pt x="9181" y="13074"/>
                    <a:pt x="9399" y="13152"/>
                    <a:pt x="9600" y="13214"/>
                  </a:cubicBezTo>
                  <a:cubicBezTo>
                    <a:pt x="9678" y="13244"/>
                    <a:pt x="9754" y="13258"/>
                    <a:pt x="9829" y="13258"/>
                  </a:cubicBezTo>
                  <a:cubicBezTo>
                    <a:pt x="10021" y="13258"/>
                    <a:pt x="10199" y="13160"/>
                    <a:pt x="10345" y="12981"/>
                  </a:cubicBezTo>
                  <a:cubicBezTo>
                    <a:pt x="10686" y="12578"/>
                    <a:pt x="10934" y="12128"/>
                    <a:pt x="11089" y="11663"/>
                  </a:cubicBezTo>
                  <a:cubicBezTo>
                    <a:pt x="11337" y="10887"/>
                    <a:pt x="11430" y="10174"/>
                    <a:pt x="11368" y="9476"/>
                  </a:cubicBezTo>
                  <a:cubicBezTo>
                    <a:pt x="11368" y="9383"/>
                    <a:pt x="11399" y="9336"/>
                    <a:pt x="11492" y="9305"/>
                  </a:cubicBezTo>
                  <a:cubicBezTo>
                    <a:pt x="11570" y="9290"/>
                    <a:pt x="11663" y="9259"/>
                    <a:pt x="11740" y="9228"/>
                  </a:cubicBezTo>
                  <a:cubicBezTo>
                    <a:pt x="11802" y="9212"/>
                    <a:pt x="11849" y="9197"/>
                    <a:pt x="11896" y="9181"/>
                  </a:cubicBezTo>
                  <a:cubicBezTo>
                    <a:pt x="12826" y="8918"/>
                    <a:pt x="13601" y="8344"/>
                    <a:pt x="14330" y="7382"/>
                  </a:cubicBezTo>
                  <a:cubicBezTo>
                    <a:pt x="14361" y="7351"/>
                    <a:pt x="14392" y="7305"/>
                    <a:pt x="14408" y="7274"/>
                  </a:cubicBezTo>
                  <a:lnTo>
                    <a:pt x="14423" y="7258"/>
                  </a:lnTo>
                  <a:cubicBezTo>
                    <a:pt x="14703" y="6793"/>
                    <a:pt x="14687" y="6560"/>
                    <a:pt x="14346" y="6173"/>
                  </a:cubicBezTo>
                  <a:cubicBezTo>
                    <a:pt x="13943" y="5707"/>
                    <a:pt x="13415" y="5102"/>
                    <a:pt x="12842" y="4529"/>
                  </a:cubicBezTo>
                  <a:cubicBezTo>
                    <a:pt x="12469" y="4141"/>
                    <a:pt x="12004" y="3924"/>
                    <a:pt x="11492" y="3877"/>
                  </a:cubicBezTo>
                  <a:cubicBezTo>
                    <a:pt x="11415" y="3862"/>
                    <a:pt x="11415" y="3831"/>
                    <a:pt x="11399" y="3753"/>
                  </a:cubicBezTo>
                  <a:cubicBezTo>
                    <a:pt x="11399" y="3552"/>
                    <a:pt x="11384" y="3365"/>
                    <a:pt x="11384" y="3179"/>
                  </a:cubicBezTo>
                  <a:cubicBezTo>
                    <a:pt x="11368" y="2885"/>
                    <a:pt x="11353" y="2575"/>
                    <a:pt x="11353" y="2280"/>
                  </a:cubicBezTo>
                  <a:cubicBezTo>
                    <a:pt x="11337" y="1753"/>
                    <a:pt x="11182" y="1256"/>
                    <a:pt x="11012" y="791"/>
                  </a:cubicBezTo>
                  <a:cubicBezTo>
                    <a:pt x="10825" y="279"/>
                    <a:pt x="10453" y="0"/>
                    <a:pt x="989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6" name="Google Shape;896;p8"/>
            <p:cNvSpPr/>
            <p:nvPr/>
          </p:nvSpPr>
          <p:spPr>
            <a:xfrm>
              <a:off x="3615550" y="1341500"/>
              <a:ext cx="59350" cy="53150"/>
            </a:xfrm>
            <a:custGeom>
              <a:avLst/>
              <a:gdLst/>
              <a:ahLst/>
              <a:cxnLst/>
              <a:rect l="l" t="t" r="r" b="b"/>
              <a:pathLst>
                <a:path w="2374" h="2126" extrusionOk="0">
                  <a:moveTo>
                    <a:pt x="62" y="1"/>
                  </a:moveTo>
                  <a:cubicBezTo>
                    <a:pt x="47" y="1"/>
                    <a:pt x="31" y="16"/>
                    <a:pt x="31" y="16"/>
                  </a:cubicBezTo>
                  <a:lnTo>
                    <a:pt x="16" y="94"/>
                  </a:lnTo>
                  <a:cubicBezTo>
                    <a:pt x="0" y="109"/>
                    <a:pt x="16" y="109"/>
                    <a:pt x="16" y="125"/>
                  </a:cubicBezTo>
                  <a:cubicBezTo>
                    <a:pt x="31" y="125"/>
                    <a:pt x="47" y="140"/>
                    <a:pt x="62" y="140"/>
                  </a:cubicBezTo>
                  <a:cubicBezTo>
                    <a:pt x="93" y="171"/>
                    <a:pt x="124" y="187"/>
                    <a:pt x="171" y="202"/>
                  </a:cubicBezTo>
                  <a:cubicBezTo>
                    <a:pt x="714" y="373"/>
                    <a:pt x="1101" y="760"/>
                    <a:pt x="1427" y="1148"/>
                  </a:cubicBezTo>
                  <a:cubicBezTo>
                    <a:pt x="1613" y="1365"/>
                    <a:pt x="1815" y="1598"/>
                    <a:pt x="2016" y="1815"/>
                  </a:cubicBezTo>
                  <a:cubicBezTo>
                    <a:pt x="2110" y="1924"/>
                    <a:pt x="2187" y="2017"/>
                    <a:pt x="2280" y="2125"/>
                  </a:cubicBezTo>
                  <a:lnTo>
                    <a:pt x="2311" y="2125"/>
                  </a:lnTo>
                  <a:lnTo>
                    <a:pt x="2358" y="2110"/>
                  </a:lnTo>
                  <a:cubicBezTo>
                    <a:pt x="2358" y="2094"/>
                    <a:pt x="2373" y="2079"/>
                    <a:pt x="2358" y="2079"/>
                  </a:cubicBezTo>
                  <a:cubicBezTo>
                    <a:pt x="2358" y="2048"/>
                    <a:pt x="2342" y="2032"/>
                    <a:pt x="2342" y="2017"/>
                  </a:cubicBezTo>
                  <a:cubicBezTo>
                    <a:pt x="2327" y="1986"/>
                    <a:pt x="2311" y="1939"/>
                    <a:pt x="2280" y="1908"/>
                  </a:cubicBezTo>
                  <a:lnTo>
                    <a:pt x="2141" y="1738"/>
                  </a:lnTo>
                  <a:cubicBezTo>
                    <a:pt x="1830" y="1365"/>
                    <a:pt x="1489" y="993"/>
                    <a:pt x="1163" y="621"/>
                  </a:cubicBezTo>
                  <a:cubicBezTo>
                    <a:pt x="946" y="388"/>
                    <a:pt x="667" y="202"/>
                    <a:pt x="311" y="63"/>
                  </a:cubicBezTo>
                  <a:cubicBezTo>
                    <a:pt x="264" y="47"/>
                    <a:pt x="202" y="32"/>
                    <a:pt x="140" y="16"/>
                  </a:cubicBezTo>
                  <a:cubicBezTo>
                    <a:pt x="109" y="16"/>
                    <a:pt x="93" y="16"/>
                    <a:pt x="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7" name="Google Shape;897;p8"/>
            <p:cNvSpPr/>
            <p:nvPr/>
          </p:nvSpPr>
          <p:spPr>
            <a:xfrm>
              <a:off x="3624850" y="1407800"/>
              <a:ext cx="43850" cy="34925"/>
            </a:xfrm>
            <a:custGeom>
              <a:avLst/>
              <a:gdLst/>
              <a:ahLst/>
              <a:cxnLst/>
              <a:rect l="l" t="t" r="r" b="b"/>
              <a:pathLst>
                <a:path w="1754" h="1397" extrusionOk="0">
                  <a:moveTo>
                    <a:pt x="1738" y="1"/>
                  </a:moveTo>
                  <a:cubicBezTo>
                    <a:pt x="1722" y="1"/>
                    <a:pt x="1707" y="1"/>
                    <a:pt x="1707" y="16"/>
                  </a:cubicBezTo>
                  <a:cubicBezTo>
                    <a:pt x="1319" y="574"/>
                    <a:pt x="776" y="993"/>
                    <a:pt x="16" y="1288"/>
                  </a:cubicBezTo>
                  <a:cubicBezTo>
                    <a:pt x="1" y="1288"/>
                    <a:pt x="1" y="1303"/>
                    <a:pt x="1" y="1319"/>
                  </a:cubicBezTo>
                  <a:lnTo>
                    <a:pt x="16" y="1381"/>
                  </a:lnTo>
                  <a:cubicBezTo>
                    <a:pt x="32" y="1396"/>
                    <a:pt x="32" y="1396"/>
                    <a:pt x="47" y="1396"/>
                  </a:cubicBezTo>
                  <a:lnTo>
                    <a:pt x="125" y="1396"/>
                  </a:lnTo>
                  <a:cubicBezTo>
                    <a:pt x="171" y="1396"/>
                    <a:pt x="233" y="1396"/>
                    <a:pt x="280" y="1365"/>
                  </a:cubicBezTo>
                  <a:cubicBezTo>
                    <a:pt x="714" y="1210"/>
                    <a:pt x="1117" y="916"/>
                    <a:pt x="1551" y="450"/>
                  </a:cubicBezTo>
                  <a:cubicBezTo>
                    <a:pt x="1613" y="388"/>
                    <a:pt x="1660" y="295"/>
                    <a:pt x="1691" y="218"/>
                  </a:cubicBezTo>
                  <a:cubicBezTo>
                    <a:pt x="1707" y="202"/>
                    <a:pt x="1722" y="171"/>
                    <a:pt x="1722" y="156"/>
                  </a:cubicBezTo>
                  <a:cubicBezTo>
                    <a:pt x="1738" y="125"/>
                    <a:pt x="1753" y="94"/>
                    <a:pt x="1753" y="63"/>
                  </a:cubicBezTo>
                  <a:cubicBezTo>
                    <a:pt x="1753" y="47"/>
                    <a:pt x="1753" y="47"/>
                    <a:pt x="1753" y="32"/>
                  </a:cubicBezTo>
                  <a:cubicBezTo>
                    <a:pt x="1753" y="16"/>
                    <a:pt x="1753" y="1"/>
                    <a:pt x="173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8" name="Google Shape;898;p8"/>
            <p:cNvSpPr/>
            <p:nvPr/>
          </p:nvSpPr>
          <p:spPr>
            <a:xfrm>
              <a:off x="3397650" y="1249275"/>
              <a:ext cx="72150" cy="28275"/>
            </a:xfrm>
            <a:custGeom>
              <a:avLst/>
              <a:gdLst/>
              <a:ahLst/>
              <a:cxnLst/>
              <a:rect l="l" t="t" r="r" b="b"/>
              <a:pathLst>
                <a:path w="2886" h="1131" extrusionOk="0">
                  <a:moveTo>
                    <a:pt x="734" y="1"/>
                  </a:moveTo>
                  <a:cubicBezTo>
                    <a:pt x="527" y="1"/>
                    <a:pt x="334" y="78"/>
                    <a:pt x="171" y="216"/>
                  </a:cubicBezTo>
                  <a:cubicBezTo>
                    <a:pt x="78" y="293"/>
                    <a:pt x="0" y="371"/>
                    <a:pt x="47" y="526"/>
                  </a:cubicBezTo>
                  <a:cubicBezTo>
                    <a:pt x="47" y="541"/>
                    <a:pt x="62" y="541"/>
                    <a:pt x="62" y="541"/>
                  </a:cubicBezTo>
                  <a:cubicBezTo>
                    <a:pt x="68" y="546"/>
                    <a:pt x="71" y="548"/>
                    <a:pt x="74" y="548"/>
                  </a:cubicBezTo>
                  <a:cubicBezTo>
                    <a:pt x="80" y="548"/>
                    <a:pt x="83" y="541"/>
                    <a:pt x="93" y="541"/>
                  </a:cubicBezTo>
                  <a:cubicBezTo>
                    <a:pt x="109" y="526"/>
                    <a:pt x="124" y="510"/>
                    <a:pt x="140" y="510"/>
                  </a:cubicBezTo>
                  <a:cubicBezTo>
                    <a:pt x="155" y="479"/>
                    <a:pt x="186" y="464"/>
                    <a:pt x="202" y="448"/>
                  </a:cubicBezTo>
                  <a:cubicBezTo>
                    <a:pt x="334" y="244"/>
                    <a:pt x="521" y="143"/>
                    <a:pt x="757" y="143"/>
                  </a:cubicBezTo>
                  <a:cubicBezTo>
                    <a:pt x="826" y="143"/>
                    <a:pt x="900" y="151"/>
                    <a:pt x="977" y="169"/>
                  </a:cubicBezTo>
                  <a:cubicBezTo>
                    <a:pt x="1582" y="293"/>
                    <a:pt x="2141" y="572"/>
                    <a:pt x="2683" y="1022"/>
                  </a:cubicBezTo>
                  <a:cubicBezTo>
                    <a:pt x="2714" y="1053"/>
                    <a:pt x="2745" y="1069"/>
                    <a:pt x="2776" y="1100"/>
                  </a:cubicBezTo>
                  <a:lnTo>
                    <a:pt x="2807" y="1115"/>
                  </a:lnTo>
                  <a:cubicBezTo>
                    <a:pt x="2823" y="1131"/>
                    <a:pt x="2823" y="1131"/>
                    <a:pt x="2823" y="1131"/>
                  </a:cubicBezTo>
                  <a:cubicBezTo>
                    <a:pt x="2838" y="1131"/>
                    <a:pt x="2838" y="1131"/>
                    <a:pt x="2838" y="1115"/>
                  </a:cubicBezTo>
                  <a:lnTo>
                    <a:pt x="2870" y="1084"/>
                  </a:lnTo>
                  <a:cubicBezTo>
                    <a:pt x="2885" y="1084"/>
                    <a:pt x="2885" y="1069"/>
                    <a:pt x="2870" y="1053"/>
                  </a:cubicBezTo>
                  <a:cubicBezTo>
                    <a:pt x="2870" y="1038"/>
                    <a:pt x="2854" y="1038"/>
                    <a:pt x="2854" y="1022"/>
                  </a:cubicBezTo>
                  <a:cubicBezTo>
                    <a:pt x="2823" y="991"/>
                    <a:pt x="2807" y="960"/>
                    <a:pt x="2776" y="944"/>
                  </a:cubicBezTo>
                  <a:cubicBezTo>
                    <a:pt x="2172" y="448"/>
                    <a:pt x="1551" y="138"/>
                    <a:pt x="884" y="14"/>
                  </a:cubicBezTo>
                  <a:cubicBezTo>
                    <a:pt x="834" y="5"/>
                    <a:pt x="784" y="1"/>
                    <a:pt x="7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99" name="Google Shape;899;p8"/>
            <p:cNvSpPr/>
            <p:nvPr/>
          </p:nvSpPr>
          <p:spPr>
            <a:xfrm>
              <a:off x="3385625" y="1273250"/>
              <a:ext cx="10100" cy="45400"/>
            </a:xfrm>
            <a:custGeom>
              <a:avLst/>
              <a:gdLst/>
              <a:ahLst/>
              <a:cxnLst/>
              <a:rect l="l" t="t" r="r" b="b"/>
              <a:pathLst>
                <a:path w="404" h="1816" extrusionOk="0">
                  <a:moveTo>
                    <a:pt x="388" y="1"/>
                  </a:moveTo>
                  <a:cubicBezTo>
                    <a:pt x="373" y="1"/>
                    <a:pt x="357" y="1"/>
                    <a:pt x="357" y="16"/>
                  </a:cubicBezTo>
                  <a:cubicBezTo>
                    <a:pt x="125" y="280"/>
                    <a:pt x="1" y="1009"/>
                    <a:pt x="63" y="1443"/>
                  </a:cubicBezTo>
                  <a:cubicBezTo>
                    <a:pt x="94" y="1645"/>
                    <a:pt x="156" y="1769"/>
                    <a:pt x="233" y="1815"/>
                  </a:cubicBezTo>
                  <a:lnTo>
                    <a:pt x="264" y="1815"/>
                  </a:lnTo>
                  <a:cubicBezTo>
                    <a:pt x="280" y="1815"/>
                    <a:pt x="280" y="1800"/>
                    <a:pt x="280" y="1784"/>
                  </a:cubicBezTo>
                  <a:cubicBezTo>
                    <a:pt x="156" y="1319"/>
                    <a:pt x="233" y="869"/>
                    <a:pt x="326" y="435"/>
                  </a:cubicBezTo>
                  <a:cubicBezTo>
                    <a:pt x="357" y="296"/>
                    <a:pt x="373" y="172"/>
                    <a:pt x="404" y="32"/>
                  </a:cubicBezTo>
                  <a:cubicBezTo>
                    <a:pt x="404" y="16"/>
                    <a:pt x="388" y="16"/>
                    <a:pt x="38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0" name="Google Shape;900;p8"/>
            <p:cNvSpPr/>
            <p:nvPr/>
          </p:nvSpPr>
          <p:spPr>
            <a:xfrm>
              <a:off x="3401525" y="1493100"/>
              <a:ext cx="81825" cy="65150"/>
            </a:xfrm>
            <a:custGeom>
              <a:avLst/>
              <a:gdLst/>
              <a:ahLst/>
              <a:cxnLst/>
              <a:rect l="l" t="t" r="r" b="b"/>
              <a:pathLst>
                <a:path w="3273" h="2606" extrusionOk="0">
                  <a:moveTo>
                    <a:pt x="63" y="0"/>
                  </a:moveTo>
                  <a:cubicBezTo>
                    <a:pt x="47" y="0"/>
                    <a:pt x="31" y="16"/>
                    <a:pt x="31" y="31"/>
                  </a:cubicBezTo>
                  <a:cubicBezTo>
                    <a:pt x="31" y="47"/>
                    <a:pt x="31" y="78"/>
                    <a:pt x="16" y="109"/>
                  </a:cubicBezTo>
                  <a:cubicBezTo>
                    <a:pt x="16" y="171"/>
                    <a:pt x="0" y="218"/>
                    <a:pt x="16" y="280"/>
                  </a:cubicBezTo>
                  <a:cubicBezTo>
                    <a:pt x="47" y="528"/>
                    <a:pt x="78" y="729"/>
                    <a:pt x="125" y="931"/>
                  </a:cubicBezTo>
                  <a:cubicBezTo>
                    <a:pt x="187" y="1179"/>
                    <a:pt x="249" y="1427"/>
                    <a:pt x="311" y="1675"/>
                  </a:cubicBezTo>
                  <a:cubicBezTo>
                    <a:pt x="342" y="1753"/>
                    <a:pt x="357" y="1831"/>
                    <a:pt x="373" y="1908"/>
                  </a:cubicBezTo>
                  <a:cubicBezTo>
                    <a:pt x="404" y="1970"/>
                    <a:pt x="419" y="2032"/>
                    <a:pt x="435" y="2079"/>
                  </a:cubicBezTo>
                  <a:cubicBezTo>
                    <a:pt x="590" y="2466"/>
                    <a:pt x="791" y="2606"/>
                    <a:pt x="1179" y="2606"/>
                  </a:cubicBezTo>
                  <a:lnTo>
                    <a:pt x="1210" y="2606"/>
                  </a:lnTo>
                  <a:cubicBezTo>
                    <a:pt x="1381" y="2606"/>
                    <a:pt x="1536" y="2590"/>
                    <a:pt x="1660" y="2544"/>
                  </a:cubicBezTo>
                  <a:cubicBezTo>
                    <a:pt x="2063" y="2435"/>
                    <a:pt x="2451" y="2327"/>
                    <a:pt x="2839" y="2203"/>
                  </a:cubicBezTo>
                  <a:lnTo>
                    <a:pt x="3040" y="2141"/>
                  </a:lnTo>
                  <a:cubicBezTo>
                    <a:pt x="3102" y="2125"/>
                    <a:pt x="3149" y="2110"/>
                    <a:pt x="3180" y="2079"/>
                  </a:cubicBezTo>
                  <a:cubicBezTo>
                    <a:pt x="3211" y="2079"/>
                    <a:pt x="3226" y="2063"/>
                    <a:pt x="3242" y="2063"/>
                  </a:cubicBezTo>
                  <a:cubicBezTo>
                    <a:pt x="3257" y="2048"/>
                    <a:pt x="3273" y="2032"/>
                    <a:pt x="3257" y="2017"/>
                  </a:cubicBezTo>
                  <a:lnTo>
                    <a:pt x="3242" y="1970"/>
                  </a:lnTo>
                  <a:cubicBezTo>
                    <a:pt x="3242" y="1955"/>
                    <a:pt x="3226" y="1955"/>
                    <a:pt x="3211" y="1955"/>
                  </a:cubicBezTo>
                  <a:cubicBezTo>
                    <a:pt x="3195" y="1955"/>
                    <a:pt x="3180" y="1955"/>
                    <a:pt x="3164" y="1970"/>
                  </a:cubicBezTo>
                  <a:cubicBezTo>
                    <a:pt x="3133" y="1970"/>
                    <a:pt x="3102" y="1970"/>
                    <a:pt x="3071" y="1986"/>
                  </a:cubicBezTo>
                  <a:cubicBezTo>
                    <a:pt x="2932" y="2032"/>
                    <a:pt x="2777" y="2063"/>
                    <a:pt x="2637" y="2110"/>
                  </a:cubicBezTo>
                  <a:cubicBezTo>
                    <a:pt x="2311" y="2203"/>
                    <a:pt x="1986" y="2296"/>
                    <a:pt x="1660" y="2373"/>
                  </a:cubicBezTo>
                  <a:cubicBezTo>
                    <a:pt x="1505" y="2420"/>
                    <a:pt x="1334" y="2435"/>
                    <a:pt x="1179" y="2435"/>
                  </a:cubicBezTo>
                  <a:lnTo>
                    <a:pt x="1102" y="2451"/>
                  </a:lnTo>
                  <a:cubicBezTo>
                    <a:pt x="915" y="2451"/>
                    <a:pt x="760" y="2373"/>
                    <a:pt x="667" y="2172"/>
                  </a:cubicBezTo>
                  <a:lnTo>
                    <a:pt x="652" y="2156"/>
                  </a:lnTo>
                  <a:cubicBezTo>
                    <a:pt x="621" y="2094"/>
                    <a:pt x="590" y="2032"/>
                    <a:pt x="574" y="1970"/>
                  </a:cubicBezTo>
                  <a:cubicBezTo>
                    <a:pt x="481" y="1536"/>
                    <a:pt x="373" y="1086"/>
                    <a:pt x="280" y="652"/>
                  </a:cubicBezTo>
                  <a:lnTo>
                    <a:pt x="171" y="156"/>
                  </a:lnTo>
                  <a:cubicBezTo>
                    <a:pt x="171" y="125"/>
                    <a:pt x="156" y="94"/>
                    <a:pt x="140" y="62"/>
                  </a:cubicBezTo>
                  <a:lnTo>
                    <a:pt x="140" y="31"/>
                  </a:lnTo>
                  <a:cubicBezTo>
                    <a:pt x="140" y="16"/>
                    <a:pt x="125" y="0"/>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1" name="Google Shape;901;p8"/>
            <p:cNvSpPr/>
            <p:nvPr/>
          </p:nvSpPr>
          <p:spPr>
            <a:xfrm>
              <a:off x="3465100" y="1365550"/>
              <a:ext cx="55475" cy="55850"/>
            </a:xfrm>
            <a:custGeom>
              <a:avLst/>
              <a:gdLst/>
              <a:ahLst/>
              <a:cxnLst/>
              <a:rect l="l" t="t" r="r" b="b"/>
              <a:pathLst>
                <a:path w="2219" h="2234" extrusionOk="0">
                  <a:moveTo>
                    <a:pt x="1691" y="1225"/>
                  </a:moveTo>
                  <a:cubicBezTo>
                    <a:pt x="1784" y="1225"/>
                    <a:pt x="1862" y="1241"/>
                    <a:pt x="1940" y="1272"/>
                  </a:cubicBezTo>
                  <a:cubicBezTo>
                    <a:pt x="1955" y="1272"/>
                    <a:pt x="1971" y="1380"/>
                    <a:pt x="1971" y="1427"/>
                  </a:cubicBezTo>
                  <a:cubicBezTo>
                    <a:pt x="1986" y="1458"/>
                    <a:pt x="1986" y="1489"/>
                    <a:pt x="1986" y="1504"/>
                  </a:cubicBezTo>
                  <a:cubicBezTo>
                    <a:pt x="1986" y="1535"/>
                    <a:pt x="1986" y="1582"/>
                    <a:pt x="1971" y="1613"/>
                  </a:cubicBezTo>
                  <a:cubicBezTo>
                    <a:pt x="1971" y="1628"/>
                    <a:pt x="1955" y="1644"/>
                    <a:pt x="1955" y="1660"/>
                  </a:cubicBezTo>
                  <a:cubicBezTo>
                    <a:pt x="1940" y="1691"/>
                    <a:pt x="1908" y="1768"/>
                    <a:pt x="1893" y="1784"/>
                  </a:cubicBezTo>
                  <a:cubicBezTo>
                    <a:pt x="1846" y="1784"/>
                    <a:pt x="1815" y="1799"/>
                    <a:pt x="1769" y="1815"/>
                  </a:cubicBezTo>
                  <a:cubicBezTo>
                    <a:pt x="1719" y="1831"/>
                    <a:pt x="1669" y="1848"/>
                    <a:pt x="1620" y="1848"/>
                  </a:cubicBezTo>
                  <a:cubicBezTo>
                    <a:pt x="1576" y="1848"/>
                    <a:pt x="1533" y="1835"/>
                    <a:pt x="1490" y="1799"/>
                  </a:cubicBezTo>
                  <a:cubicBezTo>
                    <a:pt x="1474" y="1784"/>
                    <a:pt x="1443" y="1737"/>
                    <a:pt x="1443" y="1706"/>
                  </a:cubicBezTo>
                  <a:cubicBezTo>
                    <a:pt x="1459" y="1613"/>
                    <a:pt x="1459" y="1535"/>
                    <a:pt x="1474" y="1427"/>
                  </a:cubicBezTo>
                  <a:cubicBezTo>
                    <a:pt x="1474" y="1396"/>
                    <a:pt x="1490" y="1349"/>
                    <a:pt x="1490" y="1303"/>
                  </a:cubicBezTo>
                  <a:cubicBezTo>
                    <a:pt x="1490" y="1303"/>
                    <a:pt x="1490" y="1303"/>
                    <a:pt x="1490" y="1287"/>
                  </a:cubicBezTo>
                  <a:cubicBezTo>
                    <a:pt x="1505" y="1272"/>
                    <a:pt x="1521" y="1241"/>
                    <a:pt x="1536" y="1241"/>
                  </a:cubicBezTo>
                  <a:lnTo>
                    <a:pt x="1567" y="1241"/>
                  </a:lnTo>
                  <a:cubicBezTo>
                    <a:pt x="1614" y="1241"/>
                    <a:pt x="1645" y="1225"/>
                    <a:pt x="1691" y="1225"/>
                  </a:cubicBezTo>
                  <a:close/>
                  <a:moveTo>
                    <a:pt x="1124" y="1234"/>
                  </a:moveTo>
                  <a:cubicBezTo>
                    <a:pt x="1141" y="1234"/>
                    <a:pt x="1160" y="1241"/>
                    <a:pt x="1180" y="1256"/>
                  </a:cubicBezTo>
                  <a:cubicBezTo>
                    <a:pt x="1226" y="1287"/>
                    <a:pt x="1257" y="1380"/>
                    <a:pt x="1257" y="1504"/>
                  </a:cubicBezTo>
                  <a:cubicBezTo>
                    <a:pt x="1273" y="1597"/>
                    <a:pt x="1273" y="1706"/>
                    <a:pt x="1273" y="1815"/>
                  </a:cubicBezTo>
                  <a:cubicBezTo>
                    <a:pt x="1273" y="1861"/>
                    <a:pt x="1273" y="1892"/>
                    <a:pt x="1273" y="1954"/>
                  </a:cubicBezTo>
                  <a:cubicBezTo>
                    <a:pt x="1176" y="2012"/>
                    <a:pt x="1111" y="2043"/>
                    <a:pt x="1057" y="2043"/>
                  </a:cubicBezTo>
                  <a:cubicBezTo>
                    <a:pt x="980" y="2043"/>
                    <a:pt x="923" y="1982"/>
                    <a:pt x="823" y="1846"/>
                  </a:cubicBezTo>
                  <a:cubicBezTo>
                    <a:pt x="714" y="1722"/>
                    <a:pt x="730" y="1582"/>
                    <a:pt x="838" y="1473"/>
                  </a:cubicBezTo>
                  <a:cubicBezTo>
                    <a:pt x="854" y="1442"/>
                    <a:pt x="885" y="1427"/>
                    <a:pt x="916" y="1411"/>
                  </a:cubicBezTo>
                  <a:cubicBezTo>
                    <a:pt x="931" y="1380"/>
                    <a:pt x="947" y="1365"/>
                    <a:pt x="978" y="1349"/>
                  </a:cubicBezTo>
                  <a:cubicBezTo>
                    <a:pt x="978" y="1334"/>
                    <a:pt x="993" y="1334"/>
                    <a:pt x="1009" y="1318"/>
                  </a:cubicBezTo>
                  <a:cubicBezTo>
                    <a:pt x="1051" y="1266"/>
                    <a:pt x="1086" y="1234"/>
                    <a:pt x="1124" y="1234"/>
                  </a:cubicBezTo>
                  <a:close/>
                  <a:moveTo>
                    <a:pt x="63" y="0"/>
                  </a:moveTo>
                  <a:cubicBezTo>
                    <a:pt x="47" y="16"/>
                    <a:pt x="47" y="16"/>
                    <a:pt x="32" y="31"/>
                  </a:cubicBezTo>
                  <a:cubicBezTo>
                    <a:pt x="1" y="186"/>
                    <a:pt x="544" y="1008"/>
                    <a:pt x="776" y="1256"/>
                  </a:cubicBezTo>
                  <a:lnTo>
                    <a:pt x="761" y="1272"/>
                  </a:lnTo>
                  <a:cubicBezTo>
                    <a:pt x="730" y="1303"/>
                    <a:pt x="714" y="1318"/>
                    <a:pt x="683" y="1349"/>
                  </a:cubicBezTo>
                  <a:cubicBezTo>
                    <a:pt x="528" y="1520"/>
                    <a:pt x="513" y="1753"/>
                    <a:pt x="637" y="1923"/>
                  </a:cubicBezTo>
                  <a:cubicBezTo>
                    <a:pt x="699" y="2016"/>
                    <a:pt x="776" y="2125"/>
                    <a:pt x="885" y="2187"/>
                  </a:cubicBezTo>
                  <a:cubicBezTo>
                    <a:pt x="931" y="2218"/>
                    <a:pt x="993" y="2233"/>
                    <a:pt x="1056" y="2233"/>
                  </a:cubicBezTo>
                  <a:cubicBezTo>
                    <a:pt x="1102" y="2233"/>
                    <a:pt x="1133" y="2233"/>
                    <a:pt x="1164" y="2218"/>
                  </a:cubicBezTo>
                  <a:cubicBezTo>
                    <a:pt x="1381" y="2109"/>
                    <a:pt x="1629" y="2047"/>
                    <a:pt x="1924" y="1985"/>
                  </a:cubicBezTo>
                  <a:cubicBezTo>
                    <a:pt x="1986" y="1985"/>
                    <a:pt x="2064" y="1939"/>
                    <a:pt x="2110" y="1892"/>
                  </a:cubicBezTo>
                  <a:cubicBezTo>
                    <a:pt x="2219" y="1768"/>
                    <a:pt x="2219" y="1272"/>
                    <a:pt x="2095" y="1148"/>
                  </a:cubicBezTo>
                  <a:cubicBezTo>
                    <a:pt x="2013" y="1057"/>
                    <a:pt x="1864" y="1009"/>
                    <a:pt x="1710" y="1009"/>
                  </a:cubicBezTo>
                  <a:cubicBezTo>
                    <a:pt x="1600" y="1009"/>
                    <a:pt x="1487" y="1034"/>
                    <a:pt x="1397" y="1086"/>
                  </a:cubicBezTo>
                  <a:cubicBezTo>
                    <a:pt x="1366" y="1117"/>
                    <a:pt x="1319" y="1117"/>
                    <a:pt x="1304" y="1117"/>
                  </a:cubicBezTo>
                  <a:cubicBezTo>
                    <a:pt x="1244" y="1072"/>
                    <a:pt x="1185" y="1053"/>
                    <a:pt x="1124" y="1053"/>
                  </a:cubicBezTo>
                  <a:cubicBezTo>
                    <a:pt x="1058" y="1053"/>
                    <a:pt x="989" y="1076"/>
                    <a:pt x="916" y="1117"/>
                  </a:cubicBezTo>
                  <a:lnTo>
                    <a:pt x="78" y="16"/>
                  </a:lnTo>
                  <a:cubicBezTo>
                    <a:pt x="78" y="16"/>
                    <a:pt x="63" y="0"/>
                    <a:pt x="6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2" name="Google Shape;902;p8"/>
            <p:cNvSpPr/>
            <p:nvPr/>
          </p:nvSpPr>
          <p:spPr>
            <a:xfrm>
              <a:off x="3469775" y="1427575"/>
              <a:ext cx="20550" cy="36075"/>
            </a:xfrm>
            <a:custGeom>
              <a:avLst/>
              <a:gdLst/>
              <a:ahLst/>
              <a:cxnLst/>
              <a:rect l="l" t="t" r="r" b="b"/>
              <a:pathLst>
                <a:path w="822" h="1443" extrusionOk="0">
                  <a:moveTo>
                    <a:pt x="791" y="0"/>
                  </a:moveTo>
                  <a:cubicBezTo>
                    <a:pt x="527" y="94"/>
                    <a:pt x="0" y="1102"/>
                    <a:pt x="0" y="1381"/>
                  </a:cubicBezTo>
                  <a:cubicBezTo>
                    <a:pt x="0" y="1396"/>
                    <a:pt x="16" y="1396"/>
                    <a:pt x="16" y="1412"/>
                  </a:cubicBezTo>
                  <a:lnTo>
                    <a:pt x="62" y="1427"/>
                  </a:lnTo>
                  <a:cubicBezTo>
                    <a:pt x="62" y="1427"/>
                    <a:pt x="78" y="1443"/>
                    <a:pt x="78" y="1443"/>
                  </a:cubicBezTo>
                  <a:cubicBezTo>
                    <a:pt x="78" y="1443"/>
                    <a:pt x="78" y="1427"/>
                    <a:pt x="78" y="1427"/>
                  </a:cubicBezTo>
                  <a:lnTo>
                    <a:pt x="93" y="1427"/>
                  </a:lnTo>
                  <a:lnTo>
                    <a:pt x="822" y="31"/>
                  </a:lnTo>
                  <a:cubicBezTo>
                    <a:pt x="822" y="31"/>
                    <a:pt x="822" y="16"/>
                    <a:pt x="8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3" name="Google Shape;903;p8"/>
            <p:cNvSpPr/>
            <p:nvPr/>
          </p:nvSpPr>
          <p:spPr>
            <a:xfrm>
              <a:off x="3464725" y="1426800"/>
              <a:ext cx="17075" cy="23675"/>
            </a:xfrm>
            <a:custGeom>
              <a:avLst/>
              <a:gdLst/>
              <a:ahLst/>
              <a:cxnLst/>
              <a:rect l="l" t="t" r="r" b="b"/>
              <a:pathLst>
                <a:path w="683" h="947" extrusionOk="0">
                  <a:moveTo>
                    <a:pt x="590" y="0"/>
                  </a:moveTo>
                  <a:cubicBezTo>
                    <a:pt x="590" y="0"/>
                    <a:pt x="574" y="0"/>
                    <a:pt x="559" y="16"/>
                  </a:cubicBezTo>
                  <a:lnTo>
                    <a:pt x="0" y="838"/>
                  </a:lnTo>
                  <a:cubicBezTo>
                    <a:pt x="0" y="853"/>
                    <a:pt x="0" y="853"/>
                    <a:pt x="0" y="853"/>
                  </a:cubicBezTo>
                  <a:cubicBezTo>
                    <a:pt x="0" y="869"/>
                    <a:pt x="16" y="869"/>
                    <a:pt x="16" y="884"/>
                  </a:cubicBezTo>
                  <a:lnTo>
                    <a:pt x="109" y="946"/>
                  </a:lnTo>
                  <a:lnTo>
                    <a:pt x="124" y="946"/>
                  </a:lnTo>
                  <a:cubicBezTo>
                    <a:pt x="140" y="946"/>
                    <a:pt x="140" y="931"/>
                    <a:pt x="140" y="931"/>
                  </a:cubicBezTo>
                  <a:lnTo>
                    <a:pt x="683" y="94"/>
                  </a:lnTo>
                  <a:cubicBezTo>
                    <a:pt x="683" y="78"/>
                    <a:pt x="683" y="62"/>
                    <a:pt x="667" y="47"/>
                  </a:cubicBezTo>
                  <a:lnTo>
                    <a:pt x="590"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4" name="Google Shape;904;p8"/>
            <p:cNvSpPr/>
            <p:nvPr/>
          </p:nvSpPr>
          <p:spPr>
            <a:xfrm>
              <a:off x="3522875" y="1168225"/>
              <a:ext cx="300525" cy="130275"/>
            </a:xfrm>
            <a:custGeom>
              <a:avLst/>
              <a:gdLst/>
              <a:ahLst/>
              <a:cxnLst/>
              <a:rect l="l" t="t" r="r" b="b"/>
              <a:pathLst>
                <a:path w="12021" h="5211" extrusionOk="0">
                  <a:moveTo>
                    <a:pt x="4886" y="2605"/>
                  </a:moveTo>
                  <a:lnTo>
                    <a:pt x="4948" y="2620"/>
                  </a:lnTo>
                  <a:cubicBezTo>
                    <a:pt x="4995" y="2636"/>
                    <a:pt x="5041" y="2636"/>
                    <a:pt x="5103" y="2651"/>
                  </a:cubicBezTo>
                  <a:cubicBezTo>
                    <a:pt x="5227" y="2698"/>
                    <a:pt x="5367" y="2729"/>
                    <a:pt x="5506" y="2760"/>
                  </a:cubicBezTo>
                  <a:cubicBezTo>
                    <a:pt x="5817" y="2853"/>
                    <a:pt x="6142" y="2930"/>
                    <a:pt x="6452" y="2992"/>
                  </a:cubicBezTo>
                  <a:cubicBezTo>
                    <a:pt x="6701" y="3054"/>
                    <a:pt x="6964" y="3085"/>
                    <a:pt x="7212" y="3116"/>
                  </a:cubicBezTo>
                  <a:cubicBezTo>
                    <a:pt x="7336" y="3132"/>
                    <a:pt x="7460" y="3147"/>
                    <a:pt x="7585" y="3163"/>
                  </a:cubicBezTo>
                  <a:cubicBezTo>
                    <a:pt x="7631" y="3178"/>
                    <a:pt x="7693" y="3194"/>
                    <a:pt x="7740" y="3194"/>
                  </a:cubicBezTo>
                  <a:cubicBezTo>
                    <a:pt x="7755" y="3209"/>
                    <a:pt x="7771" y="3209"/>
                    <a:pt x="7786" y="3209"/>
                  </a:cubicBezTo>
                  <a:cubicBezTo>
                    <a:pt x="7802" y="3225"/>
                    <a:pt x="7817" y="3225"/>
                    <a:pt x="7817" y="3240"/>
                  </a:cubicBezTo>
                  <a:cubicBezTo>
                    <a:pt x="7817" y="3240"/>
                    <a:pt x="7817" y="3256"/>
                    <a:pt x="7817" y="3271"/>
                  </a:cubicBezTo>
                  <a:lnTo>
                    <a:pt x="7802" y="3318"/>
                  </a:lnTo>
                  <a:cubicBezTo>
                    <a:pt x="7802" y="3333"/>
                    <a:pt x="7786" y="3349"/>
                    <a:pt x="7771" y="3349"/>
                  </a:cubicBezTo>
                  <a:lnTo>
                    <a:pt x="7755" y="3349"/>
                  </a:lnTo>
                  <a:cubicBezTo>
                    <a:pt x="7585" y="3318"/>
                    <a:pt x="7414" y="3302"/>
                    <a:pt x="7243" y="3287"/>
                  </a:cubicBezTo>
                  <a:cubicBezTo>
                    <a:pt x="6452" y="3178"/>
                    <a:pt x="5615" y="3070"/>
                    <a:pt x="4855" y="2713"/>
                  </a:cubicBezTo>
                  <a:cubicBezTo>
                    <a:pt x="4839" y="2698"/>
                    <a:pt x="4824" y="2682"/>
                    <a:pt x="4839" y="2667"/>
                  </a:cubicBezTo>
                  <a:lnTo>
                    <a:pt x="4839" y="2636"/>
                  </a:lnTo>
                  <a:cubicBezTo>
                    <a:pt x="4839" y="2620"/>
                    <a:pt x="4839" y="2620"/>
                    <a:pt x="4855" y="2605"/>
                  </a:cubicBezTo>
                  <a:close/>
                  <a:moveTo>
                    <a:pt x="2423" y="0"/>
                  </a:moveTo>
                  <a:cubicBezTo>
                    <a:pt x="1929" y="0"/>
                    <a:pt x="1467" y="99"/>
                    <a:pt x="1024" y="294"/>
                  </a:cubicBezTo>
                  <a:cubicBezTo>
                    <a:pt x="838" y="387"/>
                    <a:pt x="621" y="464"/>
                    <a:pt x="419" y="542"/>
                  </a:cubicBezTo>
                  <a:cubicBezTo>
                    <a:pt x="342" y="573"/>
                    <a:pt x="280" y="604"/>
                    <a:pt x="202" y="635"/>
                  </a:cubicBezTo>
                  <a:cubicBezTo>
                    <a:pt x="140" y="666"/>
                    <a:pt x="78" y="681"/>
                    <a:pt x="1" y="712"/>
                  </a:cubicBezTo>
                  <a:cubicBezTo>
                    <a:pt x="792" y="883"/>
                    <a:pt x="1552" y="1209"/>
                    <a:pt x="2420" y="1736"/>
                  </a:cubicBezTo>
                  <a:cubicBezTo>
                    <a:pt x="3118" y="2170"/>
                    <a:pt x="3878" y="2605"/>
                    <a:pt x="4746" y="2884"/>
                  </a:cubicBezTo>
                  <a:cubicBezTo>
                    <a:pt x="5475" y="3132"/>
                    <a:pt x="6251" y="3271"/>
                    <a:pt x="6995" y="3396"/>
                  </a:cubicBezTo>
                  <a:lnTo>
                    <a:pt x="7057" y="3411"/>
                  </a:lnTo>
                  <a:cubicBezTo>
                    <a:pt x="7848" y="3551"/>
                    <a:pt x="8887" y="3752"/>
                    <a:pt x="9895" y="4124"/>
                  </a:cubicBezTo>
                  <a:cubicBezTo>
                    <a:pt x="10454" y="4326"/>
                    <a:pt x="10965" y="4621"/>
                    <a:pt x="11462" y="4915"/>
                  </a:cubicBezTo>
                  <a:cubicBezTo>
                    <a:pt x="11632" y="5024"/>
                    <a:pt x="11818" y="5117"/>
                    <a:pt x="12020" y="5210"/>
                  </a:cubicBezTo>
                  <a:cubicBezTo>
                    <a:pt x="11927" y="5101"/>
                    <a:pt x="11849" y="5024"/>
                    <a:pt x="11741" y="4962"/>
                  </a:cubicBezTo>
                  <a:cubicBezTo>
                    <a:pt x="11493" y="4807"/>
                    <a:pt x="11198" y="4636"/>
                    <a:pt x="10903" y="4435"/>
                  </a:cubicBezTo>
                  <a:cubicBezTo>
                    <a:pt x="10531" y="4202"/>
                    <a:pt x="10112" y="4062"/>
                    <a:pt x="9709" y="3923"/>
                  </a:cubicBezTo>
                  <a:cubicBezTo>
                    <a:pt x="9647" y="3907"/>
                    <a:pt x="9585" y="3876"/>
                    <a:pt x="9508" y="3861"/>
                  </a:cubicBezTo>
                  <a:cubicBezTo>
                    <a:pt x="9228" y="3752"/>
                    <a:pt x="8996" y="3675"/>
                    <a:pt x="8794" y="3582"/>
                  </a:cubicBezTo>
                  <a:cubicBezTo>
                    <a:pt x="8779" y="3582"/>
                    <a:pt x="8763" y="3551"/>
                    <a:pt x="8779" y="3535"/>
                  </a:cubicBezTo>
                  <a:cubicBezTo>
                    <a:pt x="8779" y="3524"/>
                    <a:pt x="8786" y="3513"/>
                    <a:pt x="8802" y="3513"/>
                  </a:cubicBezTo>
                  <a:cubicBezTo>
                    <a:pt x="8808" y="3513"/>
                    <a:pt x="8816" y="3515"/>
                    <a:pt x="8825" y="3520"/>
                  </a:cubicBezTo>
                  <a:cubicBezTo>
                    <a:pt x="9833" y="3783"/>
                    <a:pt x="10671" y="4031"/>
                    <a:pt x="11431" y="4543"/>
                  </a:cubicBezTo>
                  <a:cubicBezTo>
                    <a:pt x="11245" y="4311"/>
                    <a:pt x="11074" y="4078"/>
                    <a:pt x="10795" y="3954"/>
                  </a:cubicBezTo>
                  <a:cubicBezTo>
                    <a:pt x="10128" y="3613"/>
                    <a:pt x="9353" y="3225"/>
                    <a:pt x="8670" y="2729"/>
                  </a:cubicBezTo>
                  <a:cubicBezTo>
                    <a:pt x="8531" y="2636"/>
                    <a:pt x="8391" y="2543"/>
                    <a:pt x="8251" y="2434"/>
                  </a:cubicBezTo>
                  <a:cubicBezTo>
                    <a:pt x="7848" y="2139"/>
                    <a:pt x="7429" y="1845"/>
                    <a:pt x="7011" y="1550"/>
                  </a:cubicBezTo>
                  <a:cubicBezTo>
                    <a:pt x="6452" y="1178"/>
                    <a:pt x="5863" y="883"/>
                    <a:pt x="5289" y="697"/>
                  </a:cubicBezTo>
                  <a:cubicBezTo>
                    <a:pt x="5103" y="650"/>
                    <a:pt x="4917" y="588"/>
                    <a:pt x="4731" y="526"/>
                  </a:cubicBezTo>
                  <a:cubicBezTo>
                    <a:pt x="4359" y="402"/>
                    <a:pt x="3971" y="278"/>
                    <a:pt x="3599" y="170"/>
                  </a:cubicBezTo>
                  <a:cubicBezTo>
                    <a:pt x="3186" y="56"/>
                    <a:pt x="2795" y="0"/>
                    <a:pt x="24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5" name="Google Shape;905;p8"/>
            <p:cNvSpPr/>
            <p:nvPr/>
          </p:nvSpPr>
          <p:spPr>
            <a:xfrm>
              <a:off x="3534125" y="1155450"/>
              <a:ext cx="256300" cy="105050"/>
            </a:xfrm>
            <a:custGeom>
              <a:avLst/>
              <a:gdLst/>
              <a:ahLst/>
              <a:cxnLst/>
              <a:rect l="l" t="t" r="r" b="b"/>
              <a:pathLst>
                <a:path w="10252" h="4202" extrusionOk="0">
                  <a:moveTo>
                    <a:pt x="2477" y="0"/>
                  </a:moveTo>
                  <a:cubicBezTo>
                    <a:pt x="2105" y="0"/>
                    <a:pt x="1728" y="66"/>
                    <a:pt x="1334" y="200"/>
                  </a:cubicBezTo>
                  <a:cubicBezTo>
                    <a:pt x="900" y="339"/>
                    <a:pt x="481" y="557"/>
                    <a:pt x="0" y="882"/>
                  </a:cubicBezTo>
                  <a:cubicBezTo>
                    <a:pt x="32" y="867"/>
                    <a:pt x="63" y="851"/>
                    <a:pt x="109" y="836"/>
                  </a:cubicBezTo>
                  <a:cubicBezTo>
                    <a:pt x="264" y="774"/>
                    <a:pt x="419" y="712"/>
                    <a:pt x="574" y="650"/>
                  </a:cubicBezTo>
                  <a:cubicBezTo>
                    <a:pt x="1007" y="454"/>
                    <a:pt x="1459" y="357"/>
                    <a:pt x="1950" y="357"/>
                  </a:cubicBezTo>
                  <a:cubicBezTo>
                    <a:pt x="2355" y="357"/>
                    <a:pt x="2787" y="423"/>
                    <a:pt x="3257" y="557"/>
                  </a:cubicBezTo>
                  <a:cubicBezTo>
                    <a:pt x="3924" y="727"/>
                    <a:pt x="4591" y="960"/>
                    <a:pt x="5211" y="1177"/>
                  </a:cubicBezTo>
                  <a:cubicBezTo>
                    <a:pt x="5832" y="1394"/>
                    <a:pt x="6375" y="1735"/>
                    <a:pt x="6871" y="2076"/>
                  </a:cubicBezTo>
                  <a:cubicBezTo>
                    <a:pt x="7119" y="2232"/>
                    <a:pt x="7352" y="2402"/>
                    <a:pt x="7584" y="2557"/>
                  </a:cubicBezTo>
                  <a:cubicBezTo>
                    <a:pt x="8003" y="2852"/>
                    <a:pt x="8453" y="3162"/>
                    <a:pt x="8887" y="3441"/>
                  </a:cubicBezTo>
                  <a:cubicBezTo>
                    <a:pt x="9197" y="3643"/>
                    <a:pt x="9523" y="3813"/>
                    <a:pt x="9833" y="3969"/>
                  </a:cubicBezTo>
                  <a:cubicBezTo>
                    <a:pt x="9973" y="4046"/>
                    <a:pt x="10112" y="4124"/>
                    <a:pt x="10252" y="4201"/>
                  </a:cubicBezTo>
                  <a:cubicBezTo>
                    <a:pt x="10205" y="4155"/>
                    <a:pt x="10159" y="4093"/>
                    <a:pt x="10112" y="4046"/>
                  </a:cubicBezTo>
                  <a:cubicBezTo>
                    <a:pt x="9973" y="3891"/>
                    <a:pt x="9818" y="3736"/>
                    <a:pt x="9647" y="3581"/>
                  </a:cubicBezTo>
                  <a:lnTo>
                    <a:pt x="9414" y="3379"/>
                  </a:lnTo>
                  <a:cubicBezTo>
                    <a:pt x="8965" y="2960"/>
                    <a:pt x="8484" y="2542"/>
                    <a:pt x="8003" y="2154"/>
                  </a:cubicBezTo>
                  <a:cubicBezTo>
                    <a:pt x="7119" y="1472"/>
                    <a:pt x="6266" y="975"/>
                    <a:pt x="5367" y="665"/>
                  </a:cubicBezTo>
                  <a:cubicBezTo>
                    <a:pt x="5211" y="619"/>
                    <a:pt x="5056" y="572"/>
                    <a:pt x="4886" y="541"/>
                  </a:cubicBezTo>
                  <a:cubicBezTo>
                    <a:pt x="4808" y="526"/>
                    <a:pt x="4731" y="495"/>
                    <a:pt x="4653" y="479"/>
                  </a:cubicBezTo>
                  <a:cubicBezTo>
                    <a:pt x="4545" y="448"/>
                    <a:pt x="4436" y="433"/>
                    <a:pt x="4312" y="402"/>
                  </a:cubicBezTo>
                  <a:cubicBezTo>
                    <a:pt x="4064" y="339"/>
                    <a:pt x="3800" y="277"/>
                    <a:pt x="3552" y="184"/>
                  </a:cubicBezTo>
                  <a:cubicBezTo>
                    <a:pt x="3193" y="62"/>
                    <a:pt x="2838" y="0"/>
                    <a:pt x="247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6" name="Google Shape;906;p8"/>
            <p:cNvSpPr/>
            <p:nvPr/>
          </p:nvSpPr>
          <p:spPr>
            <a:xfrm>
              <a:off x="3516675" y="1151050"/>
              <a:ext cx="316400" cy="155575"/>
            </a:xfrm>
            <a:custGeom>
              <a:avLst/>
              <a:gdLst/>
              <a:ahLst/>
              <a:cxnLst/>
              <a:rect l="l" t="t" r="r" b="b"/>
              <a:pathLst>
                <a:path w="12656" h="6223" extrusionOk="0">
                  <a:moveTo>
                    <a:pt x="3175" y="176"/>
                  </a:moveTo>
                  <a:cubicBezTo>
                    <a:pt x="3536" y="176"/>
                    <a:pt x="3891" y="238"/>
                    <a:pt x="4250" y="360"/>
                  </a:cubicBezTo>
                  <a:cubicBezTo>
                    <a:pt x="4498" y="453"/>
                    <a:pt x="4762" y="515"/>
                    <a:pt x="5010" y="578"/>
                  </a:cubicBezTo>
                  <a:cubicBezTo>
                    <a:pt x="5134" y="609"/>
                    <a:pt x="5243" y="624"/>
                    <a:pt x="5351" y="655"/>
                  </a:cubicBezTo>
                  <a:cubicBezTo>
                    <a:pt x="5429" y="671"/>
                    <a:pt x="5506" y="702"/>
                    <a:pt x="5584" y="717"/>
                  </a:cubicBezTo>
                  <a:cubicBezTo>
                    <a:pt x="5754" y="748"/>
                    <a:pt x="5909" y="795"/>
                    <a:pt x="6065" y="841"/>
                  </a:cubicBezTo>
                  <a:cubicBezTo>
                    <a:pt x="6964" y="1151"/>
                    <a:pt x="7817" y="1648"/>
                    <a:pt x="8701" y="2330"/>
                  </a:cubicBezTo>
                  <a:cubicBezTo>
                    <a:pt x="9182" y="2718"/>
                    <a:pt x="9663" y="3136"/>
                    <a:pt x="10112" y="3555"/>
                  </a:cubicBezTo>
                  <a:lnTo>
                    <a:pt x="10345" y="3757"/>
                  </a:lnTo>
                  <a:cubicBezTo>
                    <a:pt x="10516" y="3912"/>
                    <a:pt x="10671" y="4067"/>
                    <a:pt x="10810" y="4222"/>
                  </a:cubicBezTo>
                  <a:cubicBezTo>
                    <a:pt x="10857" y="4269"/>
                    <a:pt x="10903" y="4331"/>
                    <a:pt x="10950" y="4377"/>
                  </a:cubicBezTo>
                  <a:cubicBezTo>
                    <a:pt x="10810" y="4300"/>
                    <a:pt x="10671" y="4222"/>
                    <a:pt x="10531" y="4145"/>
                  </a:cubicBezTo>
                  <a:cubicBezTo>
                    <a:pt x="10221" y="3989"/>
                    <a:pt x="9895" y="3819"/>
                    <a:pt x="9585" y="3617"/>
                  </a:cubicBezTo>
                  <a:cubicBezTo>
                    <a:pt x="9151" y="3338"/>
                    <a:pt x="8701" y="3028"/>
                    <a:pt x="8282" y="2733"/>
                  </a:cubicBezTo>
                  <a:cubicBezTo>
                    <a:pt x="8050" y="2578"/>
                    <a:pt x="7817" y="2408"/>
                    <a:pt x="7569" y="2252"/>
                  </a:cubicBezTo>
                  <a:cubicBezTo>
                    <a:pt x="7073" y="1911"/>
                    <a:pt x="6530" y="1570"/>
                    <a:pt x="5909" y="1353"/>
                  </a:cubicBezTo>
                  <a:cubicBezTo>
                    <a:pt x="5289" y="1136"/>
                    <a:pt x="4622" y="903"/>
                    <a:pt x="3955" y="733"/>
                  </a:cubicBezTo>
                  <a:cubicBezTo>
                    <a:pt x="3485" y="599"/>
                    <a:pt x="3053" y="533"/>
                    <a:pt x="2648" y="533"/>
                  </a:cubicBezTo>
                  <a:cubicBezTo>
                    <a:pt x="2157" y="533"/>
                    <a:pt x="1705" y="630"/>
                    <a:pt x="1272" y="826"/>
                  </a:cubicBezTo>
                  <a:cubicBezTo>
                    <a:pt x="1117" y="888"/>
                    <a:pt x="962" y="950"/>
                    <a:pt x="807" y="1012"/>
                  </a:cubicBezTo>
                  <a:cubicBezTo>
                    <a:pt x="761" y="1027"/>
                    <a:pt x="730" y="1043"/>
                    <a:pt x="698" y="1058"/>
                  </a:cubicBezTo>
                  <a:cubicBezTo>
                    <a:pt x="1179" y="733"/>
                    <a:pt x="1598" y="515"/>
                    <a:pt x="2032" y="376"/>
                  </a:cubicBezTo>
                  <a:cubicBezTo>
                    <a:pt x="2426" y="242"/>
                    <a:pt x="2803" y="176"/>
                    <a:pt x="3175" y="176"/>
                  </a:cubicBezTo>
                  <a:close/>
                  <a:moveTo>
                    <a:pt x="2671" y="687"/>
                  </a:moveTo>
                  <a:cubicBezTo>
                    <a:pt x="3043" y="687"/>
                    <a:pt x="3434" y="743"/>
                    <a:pt x="3847" y="857"/>
                  </a:cubicBezTo>
                  <a:cubicBezTo>
                    <a:pt x="4219" y="965"/>
                    <a:pt x="4607" y="1089"/>
                    <a:pt x="4979" y="1213"/>
                  </a:cubicBezTo>
                  <a:cubicBezTo>
                    <a:pt x="5165" y="1275"/>
                    <a:pt x="5351" y="1337"/>
                    <a:pt x="5537" y="1384"/>
                  </a:cubicBezTo>
                  <a:cubicBezTo>
                    <a:pt x="6111" y="1570"/>
                    <a:pt x="6700" y="1865"/>
                    <a:pt x="7259" y="2237"/>
                  </a:cubicBezTo>
                  <a:cubicBezTo>
                    <a:pt x="7677" y="2532"/>
                    <a:pt x="8096" y="2826"/>
                    <a:pt x="8499" y="3121"/>
                  </a:cubicBezTo>
                  <a:cubicBezTo>
                    <a:pt x="8639" y="3230"/>
                    <a:pt x="8779" y="3323"/>
                    <a:pt x="8918" y="3416"/>
                  </a:cubicBezTo>
                  <a:cubicBezTo>
                    <a:pt x="9601" y="3912"/>
                    <a:pt x="10376" y="4300"/>
                    <a:pt x="11043" y="4641"/>
                  </a:cubicBezTo>
                  <a:cubicBezTo>
                    <a:pt x="11322" y="4765"/>
                    <a:pt x="11493" y="4998"/>
                    <a:pt x="11679" y="5230"/>
                  </a:cubicBezTo>
                  <a:cubicBezTo>
                    <a:pt x="10919" y="4718"/>
                    <a:pt x="10081" y="4470"/>
                    <a:pt x="9073" y="4207"/>
                  </a:cubicBezTo>
                  <a:cubicBezTo>
                    <a:pt x="9064" y="4202"/>
                    <a:pt x="9056" y="4200"/>
                    <a:pt x="9050" y="4200"/>
                  </a:cubicBezTo>
                  <a:cubicBezTo>
                    <a:pt x="9034" y="4200"/>
                    <a:pt x="9027" y="4211"/>
                    <a:pt x="9027" y="4222"/>
                  </a:cubicBezTo>
                  <a:cubicBezTo>
                    <a:pt x="9011" y="4238"/>
                    <a:pt x="9027" y="4269"/>
                    <a:pt x="9042" y="4269"/>
                  </a:cubicBezTo>
                  <a:cubicBezTo>
                    <a:pt x="9244" y="4362"/>
                    <a:pt x="9476" y="4439"/>
                    <a:pt x="9756" y="4548"/>
                  </a:cubicBezTo>
                  <a:cubicBezTo>
                    <a:pt x="9833" y="4563"/>
                    <a:pt x="9895" y="4594"/>
                    <a:pt x="9957" y="4610"/>
                  </a:cubicBezTo>
                  <a:cubicBezTo>
                    <a:pt x="10360" y="4749"/>
                    <a:pt x="10779" y="4889"/>
                    <a:pt x="11151" y="5122"/>
                  </a:cubicBezTo>
                  <a:cubicBezTo>
                    <a:pt x="11446" y="5323"/>
                    <a:pt x="11741" y="5494"/>
                    <a:pt x="11989" y="5649"/>
                  </a:cubicBezTo>
                  <a:cubicBezTo>
                    <a:pt x="12097" y="5711"/>
                    <a:pt x="12175" y="5788"/>
                    <a:pt x="12268" y="5897"/>
                  </a:cubicBezTo>
                  <a:cubicBezTo>
                    <a:pt x="12066" y="5804"/>
                    <a:pt x="11880" y="5711"/>
                    <a:pt x="11710" y="5602"/>
                  </a:cubicBezTo>
                  <a:cubicBezTo>
                    <a:pt x="11213" y="5308"/>
                    <a:pt x="10702" y="5013"/>
                    <a:pt x="10143" y="4811"/>
                  </a:cubicBezTo>
                  <a:cubicBezTo>
                    <a:pt x="9135" y="4439"/>
                    <a:pt x="8096" y="4238"/>
                    <a:pt x="7305" y="4098"/>
                  </a:cubicBezTo>
                  <a:lnTo>
                    <a:pt x="7243" y="4083"/>
                  </a:lnTo>
                  <a:cubicBezTo>
                    <a:pt x="6499" y="3958"/>
                    <a:pt x="5723" y="3819"/>
                    <a:pt x="4994" y="3571"/>
                  </a:cubicBezTo>
                  <a:cubicBezTo>
                    <a:pt x="4126" y="3292"/>
                    <a:pt x="3366" y="2857"/>
                    <a:pt x="2668" y="2423"/>
                  </a:cubicBezTo>
                  <a:cubicBezTo>
                    <a:pt x="1800" y="1896"/>
                    <a:pt x="1040" y="1570"/>
                    <a:pt x="249" y="1399"/>
                  </a:cubicBezTo>
                  <a:cubicBezTo>
                    <a:pt x="326" y="1368"/>
                    <a:pt x="388" y="1353"/>
                    <a:pt x="450" y="1322"/>
                  </a:cubicBezTo>
                  <a:cubicBezTo>
                    <a:pt x="528" y="1291"/>
                    <a:pt x="590" y="1260"/>
                    <a:pt x="667" y="1229"/>
                  </a:cubicBezTo>
                  <a:cubicBezTo>
                    <a:pt x="869" y="1151"/>
                    <a:pt x="1086" y="1074"/>
                    <a:pt x="1272" y="981"/>
                  </a:cubicBezTo>
                  <a:cubicBezTo>
                    <a:pt x="1715" y="786"/>
                    <a:pt x="2177" y="687"/>
                    <a:pt x="2671" y="687"/>
                  </a:cubicBezTo>
                  <a:close/>
                  <a:moveTo>
                    <a:pt x="3164" y="1"/>
                  </a:moveTo>
                  <a:cubicBezTo>
                    <a:pt x="2628" y="1"/>
                    <a:pt x="2084" y="130"/>
                    <a:pt x="1536" y="391"/>
                  </a:cubicBezTo>
                  <a:cubicBezTo>
                    <a:pt x="1210" y="546"/>
                    <a:pt x="885" y="733"/>
                    <a:pt x="590" y="934"/>
                  </a:cubicBezTo>
                  <a:cubicBezTo>
                    <a:pt x="466" y="996"/>
                    <a:pt x="342" y="1074"/>
                    <a:pt x="233" y="1136"/>
                  </a:cubicBezTo>
                  <a:cubicBezTo>
                    <a:pt x="171" y="1182"/>
                    <a:pt x="109" y="1229"/>
                    <a:pt x="47" y="1306"/>
                  </a:cubicBezTo>
                  <a:cubicBezTo>
                    <a:pt x="1" y="1368"/>
                    <a:pt x="1" y="1415"/>
                    <a:pt x="1" y="1446"/>
                  </a:cubicBezTo>
                  <a:cubicBezTo>
                    <a:pt x="1" y="1477"/>
                    <a:pt x="32" y="1524"/>
                    <a:pt x="94" y="1555"/>
                  </a:cubicBezTo>
                  <a:cubicBezTo>
                    <a:pt x="125" y="1570"/>
                    <a:pt x="156" y="1586"/>
                    <a:pt x="202" y="1586"/>
                  </a:cubicBezTo>
                  <a:cubicBezTo>
                    <a:pt x="931" y="1756"/>
                    <a:pt x="1676" y="2082"/>
                    <a:pt x="2529" y="2609"/>
                  </a:cubicBezTo>
                  <a:cubicBezTo>
                    <a:pt x="3242" y="3043"/>
                    <a:pt x="4095" y="3524"/>
                    <a:pt x="5041" y="3834"/>
                  </a:cubicBezTo>
                  <a:cubicBezTo>
                    <a:pt x="5754" y="4051"/>
                    <a:pt x="6483" y="4176"/>
                    <a:pt x="7212" y="4300"/>
                  </a:cubicBezTo>
                  <a:lnTo>
                    <a:pt x="7321" y="4331"/>
                  </a:lnTo>
                  <a:cubicBezTo>
                    <a:pt x="8453" y="4517"/>
                    <a:pt x="9306" y="4734"/>
                    <a:pt x="10081" y="5013"/>
                  </a:cubicBezTo>
                  <a:cubicBezTo>
                    <a:pt x="10624" y="5215"/>
                    <a:pt x="11136" y="5525"/>
                    <a:pt x="11617" y="5804"/>
                  </a:cubicBezTo>
                  <a:cubicBezTo>
                    <a:pt x="11865" y="5959"/>
                    <a:pt x="12128" y="6114"/>
                    <a:pt x="12408" y="6207"/>
                  </a:cubicBezTo>
                  <a:cubicBezTo>
                    <a:pt x="12439" y="6207"/>
                    <a:pt x="12485" y="6223"/>
                    <a:pt x="12501" y="6223"/>
                  </a:cubicBezTo>
                  <a:cubicBezTo>
                    <a:pt x="12563" y="6223"/>
                    <a:pt x="12594" y="6207"/>
                    <a:pt x="12609" y="6176"/>
                  </a:cubicBezTo>
                  <a:cubicBezTo>
                    <a:pt x="12640" y="6161"/>
                    <a:pt x="12656" y="6130"/>
                    <a:pt x="12640" y="6068"/>
                  </a:cubicBezTo>
                  <a:cubicBezTo>
                    <a:pt x="12640" y="6052"/>
                    <a:pt x="12640" y="6052"/>
                    <a:pt x="12625" y="6052"/>
                  </a:cubicBezTo>
                  <a:cubicBezTo>
                    <a:pt x="12625" y="6037"/>
                    <a:pt x="12625" y="6037"/>
                    <a:pt x="12625" y="6021"/>
                  </a:cubicBezTo>
                  <a:cubicBezTo>
                    <a:pt x="12609" y="6006"/>
                    <a:pt x="12578" y="5975"/>
                    <a:pt x="12563" y="5944"/>
                  </a:cubicBezTo>
                  <a:cubicBezTo>
                    <a:pt x="12532" y="5897"/>
                    <a:pt x="12485" y="5835"/>
                    <a:pt x="12439" y="5788"/>
                  </a:cubicBezTo>
                  <a:cubicBezTo>
                    <a:pt x="11880" y="5137"/>
                    <a:pt x="11307" y="4486"/>
                    <a:pt x="10733" y="3850"/>
                  </a:cubicBezTo>
                  <a:lnTo>
                    <a:pt x="10655" y="3757"/>
                  </a:lnTo>
                  <a:lnTo>
                    <a:pt x="10547" y="3633"/>
                  </a:lnTo>
                  <a:cubicBezTo>
                    <a:pt x="10081" y="3121"/>
                    <a:pt x="9585" y="2795"/>
                    <a:pt x="9585" y="2795"/>
                  </a:cubicBezTo>
                  <a:cubicBezTo>
                    <a:pt x="8965" y="2252"/>
                    <a:pt x="8282" y="1756"/>
                    <a:pt x="7553" y="1337"/>
                  </a:cubicBezTo>
                  <a:cubicBezTo>
                    <a:pt x="6716" y="857"/>
                    <a:pt x="5940" y="562"/>
                    <a:pt x="5165" y="438"/>
                  </a:cubicBezTo>
                  <a:cubicBezTo>
                    <a:pt x="4901" y="407"/>
                    <a:pt x="4653" y="329"/>
                    <a:pt x="4405" y="236"/>
                  </a:cubicBezTo>
                  <a:cubicBezTo>
                    <a:pt x="3997" y="80"/>
                    <a:pt x="3583" y="1"/>
                    <a:pt x="316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07" name="Google Shape;907;p8"/>
            <p:cNvSpPr/>
            <p:nvPr/>
          </p:nvSpPr>
          <p:spPr>
            <a:xfrm>
              <a:off x="3643450" y="1233325"/>
              <a:ext cx="74875" cy="18625"/>
            </a:xfrm>
            <a:custGeom>
              <a:avLst/>
              <a:gdLst/>
              <a:ahLst/>
              <a:cxnLst/>
              <a:rect l="l" t="t" r="r" b="b"/>
              <a:pathLst>
                <a:path w="2995" h="745" extrusionOk="0">
                  <a:moveTo>
                    <a:pt x="32" y="1"/>
                  </a:moveTo>
                  <a:cubicBezTo>
                    <a:pt x="16" y="16"/>
                    <a:pt x="16" y="16"/>
                    <a:pt x="16" y="32"/>
                  </a:cubicBezTo>
                  <a:lnTo>
                    <a:pt x="16" y="63"/>
                  </a:lnTo>
                  <a:cubicBezTo>
                    <a:pt x="1" y="78"/>
                    <a:pt x="16" y="94"/>
                    <a:pt x="32" y="109"/>
                  </a:cubicBezTo>
                  <a:cubicBezTo>
                    <a:pt x="792" y="466"/>
                    <a:pt x="1629" y="574"/>
                    <a:pt x="2420" y="683"/>
                  </a:cubicBezTo>
                  <a:cubicBezTo>
                    <a:pt x="2591" y="698"/>
                    <a:pt x="2762" y="714"/>
                    <a:pt x="2932" y="745"/>
                  </a:cubicBezTo>
                  <a:lnTo>
                    <a:pt x="2948" y="745"/>
                  </a:lnTo>
                  <a:cubicBezTo>
                    <a:pt x="2963" y="745"/>
                    <a:pt x="2979" y="729"/>
                    <a:pt x="2979" y="714"/>
                  </a:cubicBezTo>
                  <a:lnTo>
                    <a:pt x="2994" y="667"/>
                  </a:lnTo>
                  <a:cubicBezTo>
                    <a:pt x="2994" y="652"/>
                    <a:pt x="2994" y="636"/>
                    <a:pt x="2994" y="636"/>
                  </a:cubicBezTo>
                  <a:cubicBezTo>
                    <a:pt x="2994" y="621"/>
                    <a:pt x="2979" y="621"/>
                    <a:pt x="2963" y="605"/>
                  </a:cubicBezTo>
                  <a:cubicBezTo>
                    <a:pt x="2948" y="605"/>
                    <a:pt x="2932" y="605"/>
                    <a:pt x="2917" y="590"/>
                  </a:cubicBezTo>
                  <a:cubicBezTo>
                    <a:pt x="2870" y="590"/>
                    <a:pt x="2808" y="574"/>
                    <a:pt x="2762" y="559"/>
                  </a:cubicBezTo>
                  <a:cubicBezTo>
                    <a:pt x="2637" y="543"/>
                    <a:pt x="2513" y="528"/>
                    <a:pt x="2389" y="512"/>
                  </a:cubicBezTo>
                  <a:cubicBezTo>
                    <a:pt x="2141" y="481"/>
                    <a:pt x="1878" y="450"/>
                    <a:pt x="1629" y="388"/>
                  </a:cubicBezTo>
                  <a:cubicBezTo>
                    <a:pt x="1319" y="326"/>
                    <a:pt x="994" y="249"/>
                    <a:pt x="683" y="156"/>
                  </a:cubicBezTo>
                  <a:cubicBezTo>
                    <a:pt x="544" y="125"/>
                    <a:pt x="404" y="94"/>
                    <a:pt x="280" y="47"/>
                  </a:cubicBezTo>
                  <a:cubicBezTo>
                    <a:pt x="218" y="32"/>
                    <a:pt x="172" y="32"/>
                    <a:pt x="125" y="16"/>
                  </a:cubicBezTo>
                  <a:lnTo>
                    <a:pt x="6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908" name="Google Shape;908;p8"/>
          <p:cNvGrpSpPr/>
          <p:nvPr/>
        </p:nvGrpSpPr>
        <p:grpSpPr>
          <a:xfrm>
            <a:off x="3007110" y="3870175"/>
            <a:ext cx="3129781" cy="1273316"/>
            <a:chOff x="534325" y="1051300"/>
            <a:chExt cx="2302325" cy="936675"/>
          </a:xfrm>
        </p:grpSpPr>
        <p:sp>
          <p:nvSpPr>
            <p:cNvPr id="909" name="Google Shape;909;p8"/>
            <p:cNvSpPr/>
            <p:nvPr/>
          </p:nvSpPr>
          <p:spPr>
            <a:xfrm>
              <a:off x="563025" y="1348850"/>
              <a:ext cx="406750" cy="271825"/>
            </a:xfrm>
            <a:custGeom>
              <a:avLst/>
              <a:gdLst/>
              <a:ahLst/>
              <a:cxnLst/>
              <a:rect l="l" t="t" r="r" b="b"/>
              <a:pathLst>
                <a:path w="16270" h="10873" extrusionOk="0">
                  <a:moveTo>
                    <a:pt x="4700" y="0"/>
                  </a:moveTo>
                  <a:cubicBezTo>
                    <a:pt x="3538" y="0"/>
                    <a:pt x="2458" y="338"/>
                    <a:pt x="1474" y="1195"/>
                  </a:cubicBezTo>
                  <a:cubicBezTo>
                    <a:pt x="0" y="2483"/>
                    <a:pt x="31" y="4127"/>
                    <a:pt x="590" y="5290"/>
                  </a:cubicBezTo>
                  <a:cubicBezTo>
                    <a:pt x="853" y="5864"/>
                    <a:pt x="1272" y="6282"/>
                    <a:pt x="1939" y="6577"/>
                  </a:cubicBezTo>
                  <a:cubicBezTo>
                    <a:pt x="1458" y="5662"/>
                    <a:pt x="1427" y="4793"/>
                    <a:pt x="1753" y="3909"/>
                  </a:cubicBezTo>
                  <a:cubicBezTo>
                    <a:pt x="2198" y="2714"/>
                    <a:pt x="3196" y="1987"/>
                    <a:pt x="4320" y="1987"/>
                  </a:cubicBezTo>
                  <a:cubicBezTo>
                    <a:pt x="4566" y="1987"/>
                    <a:pt x="4818" y="2022"/>
                    <a:pt x="5072" y="2095"/>
                  </a:cubicBezTo>
                  <a:cubicBezTo>
                    <a:pt x="5149" y="2126"/>
                    <a:pt x="5227" y="2172"/>
                    <a:pt x="5320" y="2203"/>
                  </a:cubicBezTo>
                  <a:cubicBezTo>
                    <a:pt x="4575" y="2421"/>
                    <a:pt x="4141" y="2855"/>
                    <a:pt x="3940" y="3646"/>
                  </a:cubicBezTo>
                  <a:cubicBezTo>
                    <a:pt x="4110" y="3537"/>
                    <a:pt x="4219" y="3460"/>
                    <a:pt x="4312" y="3398"/>
                  </a:cubicBezTo>
                  <a:cubicBezTo>
                    <a:pt x="4920" y="2913"/>
                    <a:pt x="5583" y="2703"/>
                    <a:pt x="6274" y="2703"/>
                  </a:cubicBezTo>
                  <a:cubicBezTo>
                    <a:pt x="6622" y="2703"/>
                    <a:pt x="6977" y="2756"/>
                    <a:pt x="7336" y="2855"/>
                  </a:cubicBezTo>
                  <a:cubicBezTo>
                    <a:pt x="8716" y="3227"/>
                    <a:pt x="9942" y="3987"/>
                    <a:pt x="10981" y="4933"/>
                  </a:cubicBezTo>
                  <a:cubicBezTo>
                    <a:pt x="12299" y="6127"/>
                    <a:pt x="13431" y="7523"/>
                    <a:pt x="14315" y="9089"/>
                  </a:cubicBezTo>
                  <a:cubicBezTo>
                    <a:pt x="14486" y="9400"/>
                    <a:pt x="14672" y="9694"/>
                    <a:pt x="14873" y="9973"/>
                  </a:cubicBezTo>
                  <a:cubicBezTo>
                    <a:pt x="15199" y="10439"/>
                    <a:pt x="15664" y="10687"/>
                    <a:pt x="16269" y="10873"/>
                  </a:cubicBezTo>
                  <a:cubicBezTo>
                    <a:pt x="15215" y="9648"/>
                    <a:pt x="14532" y="8267"/>
                    <a:pt x="13788" y="6949"/>
                  </a:cubicBezTo>
                  <a:cubicBezTo>
                    <a:pt x="12811" y="5228"/>
                    <a:pt x="11679" y="3630"/>
                    <a:pt x="10174" y="2328"/>
                  </a:cubicBezTo>
                  <a:cubicBezTo>
                    <a:pt x="8933" y="1242"/>
                    <a:pt x="7569" y="404"/>
                    <a:pt x="5909" y="110"/>
                  </a:cubicBezTo>
                  <a:cubicBezTo>
                    <a:pt x="5497" y="39"/>
                    <a:pt x="5094" y="0"/>
                    <a:pt x="47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0" name="Google Shape;910;p8"/>
            <p:cNvSpPr/>
            <p:nvPr/>
          </p:nvSpPr>
          <p:spPr>
            <a:xfrm>
              <a:off x="972850" y="1356775"/>
              <a:ext cx="314850" cy="370525"/>
            </a:xfrm>
            <a:custGeom>
              <a:avLst/>
              <a:gdLst/>
              <a:ahLst/>
              <a:cxnLst/>
              <a:rect l="l" t="t" r="r" b="b"/>
              <a:pathLst>
                <a:path w="12594" h="14821" extrusionOk="0">
                  <a:moveTo>
                    <a:pt x="6908" y="1"/>
                  </a:moveTo>
                  <a:cubicBezTo>
                    <a:pt x="4852" y="1"/>
                    <a:pt x="2799" y="894"/>
                    <a:pt x="1241" y="2972"/>
                  </a:cubicBezTo>
                  <a:cubicBezTo>
                    <a:pt x="528" y="3934"/>
                    <a:pt x="295" y="5066"/>
                    <a:pt x="171" y="6229"/>
                  </a:cubicBezTo>
                  <a:cubicBezTo>
                    <a:pt x="0" y="7950"/>
                    <a:pt x="419" y="9548"/>
                    <a:pt x="1117" y="11099"/>
                  </a:cubicBezTo>
                  <a:cubicBezTo>
                    <a:pt x="1225" y="11316"/>
                    <a:pt x="1365" y="11548"/>
                    <a:pt x="1551" y="11704"/>
                  </a:cubicBezTo>
                  <a:cubicBezTo>
                    <a:pt x="2544" y="12557"/>
                    <a:pt x="3536" y="13409"/>
                    <a:pt x="4560" y="14231"/>
                  </a:cubicBezTo>
                  <a:cubicBezTo>
                    <a:pt x="4839" y="14464"/>
                    <a:pt x="5196" y="14635"/>
                    <a:pt x="5506" y="14821"/>
                  </a:cubicBezTo>
                  <a:lnTo>
                    <a:pt x="5537" y="14774"/>
                  </a:lnTo>
                  <a:cubicBezTo>
                    <a:pt x="5149" y="14356"/>
                    <a:pt x="4746" y="13952"/>
                    <a:pt x="4374" y="13518"/>
                  </a:cubicBezTo>
                  <a:cubicBezTo>
                    <a:pt x="2885" y="11828"/>
                    <a:pt x="1815" y="9951"/>
                    <a:pt x="1706" y="7656"/>
                  </a:cubicBezTo>
                  <a:cubicBezTo>
                    <a:pt x="1629" y="5686"/>
                    <a:pt x="2032" y="3887"/>
                    <a:pt x="3536" y="2491"/>
                  </a:cubicBezTo>
                  <a:cubicBezTo>
                    <a:pt x="4405" y="1683"/>
                    <a:pt x="5545" y="1197"/>
                    <a:pt x="6709" y="1197"/>
                  </a:cubicBezTo>
                  <a:cubicBezTo>
                    <a:pt x="7332" y="1197"/>
                    <a:pt x="7961" y="1336"/>
                    <a:pt x="8561" y="1638"/>
                  </a:cubicBezTo>
                  <a:cubicBezTo>
                    <a:pt x="8701" y="1716"/>
                    <a:pt x="8856" y="1731"/>
                    <a:pt x="9011" y="1731"/>
                  </a:cubicBezTo>
                  <a:cubicBezTo>
                    <a:pt x="9476" y="1778"/>
                    <a:pt x="9910" y="1871"/>
                    <a:pt x="10283" y="2166"/>
                  </a:cubicBezTo>
                  <a:cubicBezTo>
                    <a:pt x="11213" y="2863"/>
                    <a:pt x="11833" y="3763"/>
                    <a:pt x="12035" y="4911"/>
                  </a:cubicBezTo>
                  <a:cubicBezTo>
                    <a:pt x="12051" y="5066"/>
                    <a:pt x="12051" y="5221"/>
                    <a:pt x="12066" y="5360"/>
                  </a:cubicBezTo>
                  <a:lnTo>
                    <a:pt x="12175" y="5360"/>
                  </a:lnTo>
                  <a:cubicBezTo>
                    <a:pt x="12206" y="5236"/>
                    <a:pt x="12252" y="5128"/>
                    <a:pt x="12268" y="5004"/>
                  </a:cubicBezTo>
                  <a:cubicBezTo>
                    <a:pt x="12593" y="3391"/>
                    <a:pt x="11570" y="1344"/>
                    <a:pt x="10065" y="692"/>
                  </a:cubicBezTo>
                  <a:cubicBezTo>
                    <a:pt x="9059" y="245"/>
                    <a:pt x="7983" y="1"/>
                    <a:pt x="6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1" name="Google Shape;911;p8"/>
            <p:cNvSpPr/>
            <p:nvPr/>
          </p:nvSpPr>
          <p:spPr>
            <a:xfrm>
              <a:off x="887925" y="1606700"/>
              <a:ext cx="167150" cy="168300"/>
            </a:xfrm>
            <a:custGeom>
              <a:avLst/>
              <a:gdLst/>
              <a:ahLst/>
              <a:cxnLst/>
              <a:rect l="l" t="t" r="r" b="b"/>
              <a:pathLst>
                <a:path w="6686" h="6732" extrusionOk="0">
                  <a:moveTo>
                    <a:pt x="1" y="1"/>
                  </a:moveTo>
                  <a:lnTo>
                    <a:pt x="1" y="1"/>
                  </a:lnTo>
                  <a:cubicBezTo>
                    <a:pt x="295" y="466"/>
                    <a:pt x="559" y="854"/>
                    <a:pt x="761" y="1288"/>
                  </a:cubicBezTo>
                  <a:cubicBezTo>
                    <a:pt x="1040" y="1893"/>
                    <a:pt x="1257" y="2560"/>
                    <a:pt x="1536" y="3164"/>
                  </a:cubicBezTo>
                  <a:cubicBezTo>
                    <a:pt x="1660" y="3428"/>
                    <a:pt x="1893" y="3661"/>
                    <a:pt x="2125" y="3862"/>
                  </a:cubicBezTo>
                  <a:cubicBezTo>
                    <a:pt x="2513" y="4172"/>
                    <a:pt x="2916" y="4467"/>
                    <a:pt x="3320" y="4746"/>
                  </a:cubicBezTo>
                  <a:cubicBezTo>
                    <a:pt x="4095" y="5274"/>
                    <a:pt x="4871" y="5785"/>
                    <a:pt x="5646" y="6282"/>
                  </a:cubicBezTo>
                  <a:cubicBezTo>
                    <a:pt x="5956" y="6468"/>
                    <a:pt x="6282" y="6592"/>
                    <a:pt x="6608" y="6731"/>
                  </a:cubicBezTo>
                  <a:cubicBezTo>
                    <a:pt x="6639" y="6716"/>
                    <a:pt x="6670" y="6700"/>
                    <a:pt x="6685" y="6669"/>
                  </a:cubicBezTo>
                  <a:cubicBezTo>
                    <a:pt x="6670" y="6623"/>
                    <a:pt x="6639" y="6592"/>
                    <a:pt x="6623" y="6545"/>
                  </a:cubicBezTo>
                  <a:cubicBezTo>
                    <a:pt x="6375" y="5878"/>
                    <a:pt x="6297" y="5196"/>
                    <a:pt x="6344" y="4498"/>
                  </a:cubicBezTo>
                  <a:cubicBezTo>
                    <a:pt x="6375" y="4188"/>
                    <a:pt x="6328" y="3862"/>
                    <a:pt x="6297" y="3537"/>
                  </a:cubicBezTo>
                  <a:cubicBezTo>
                    <a:pt x="6266" y="3242"/>
                    <a:pt x="6127" y="3009"/>
                    <a:pt x="5879" y="2823"/>
                  </a:cubicBezTo>
                  <a:cubicBezTo>
                    <a:pt x="5599" y="2622"/>
                    <a:pt x="5351" y="2389"/>
                    <a:pt x="5088" y="2172"/>
                  </a:cubicBezTo>
                  <a:cubicBezTo>
                    <a:pt x="4142" y="1334"/>
                    <a:pt x="3103" y="667"/>
                    <a:pt x="1893" y="326"/>
                  </a:cubicBezTo>
                  <a:cubicBezTo>
                    <a:pt x="1288" y="156"/>
                    <a:pt x="652" y="10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2" name="Google Shape;912;p8"/>
            <p:cNvSpPr/>
            <p:nvPr/>
          </p:nvSpPr>
          <p:spPr>
            <a:xfrm>
              <a:off x="1028275" y="1393150"/>
              <a:ext cx="208250" cy="143025"/>
            </a:xfrm>
            <a:custGeom>
              <a:avLst/>
              <a:gdLst/>
              <a:ahLst/>
              <a:cxnLst/>
              <a:rect l="l" t="t" r="r" b="b"/>
              <a:pathLst>
                <a:path w="8330" h="5721" extrusionOk="0">
                  <a:moveTo>
                    <a:pt x="4503" y="1"/>
                  </a:moveTo>
                  <a:cubicBezTo>
                    <a:pt x="4281" y="1"/>
                    <a:pt x="4057" y="20"/>
                    <a:pt x="3832" y="59"/>
                  </a:cubicBezTo>
                  <a:cubicBezTo>
                    <a:pt x="2265" y="323"/>
                    <a:pt x="1149" y="1253"/>
                    <a:pt x="389" y="2634"/>
                  </a:cubicBezTo>
                  <a:cubicBezTo>
                    <a:pt x="218" y="2944"/>
                    <a:pt x="125" y="3316"/>
                    <a:pt x="1" y="3657"/>
                  </a:cubicBezTo>
                  <a:cubicBezTo>
                    <a:pt x="590" y="3145"/>
                    <a:pt x="1164" y="2649"/>
                    <a:pt x="1738" y="2137"/>
                  </a:cubicBezTo>
                  <a:cubicBezTo>
                    <a:pt x="2343" y="1595"/>
                    <a:pt x="3056" y="1362"/>
                    <a:pt x="3847" y="1300"/>
                  </a:cubicBezTo>
                  <a:cubicBezTo>
                    <a:pt x="3941" y="1293"/>
                    <a:pt x="4034" y="1289"/>
                    <a:pt x="4125" y="1289"/>
                  </a:cubicBezTo>
                  <a:cubicBezTo>
                    <a:pt x="5557" y="1289"/>
                    <a:pt x="6535" y="2197"/>
                    <a:pt x="6608" y="3626"/>
                  </a:cubicBezTo>
                  <a:cubicBezTo>
                    <a:pt x="6639" y="4479"/>
                    <a:pt x="6329" y="5162"/>
                    <a:pt x="5522" y="5673"/>
                  </a:cubicBezTo>
                  <a:cubicBezTo>
                    <a:pt x="5670" y="5705"/>
                    <a:pt x="5805" y="5721"/>
                    <a:pt x="5931" y="5721"/>
                  </a:cubicBezTo>
                  <a:cubicBezTo>
                    <a:pt x="6176" y="5721"/>
                    <a:pt x="6387" y="5662"/>
                    <a:pt x="6592" y="5549"/>
                  </a:cubicBezTo>
                  <a:cubicBezTo>
                    <a:pt x="7802" y="4836"/>
                    <a:pt x="8329" y="3068"/>
                    <a:pt x="7678" y="1827"/>
                  </a:cubicBezTo>
                  <a:cubicBezTo>
                    <a:pt x="7105" y="708"/>
                    <a:pt x="5857" y="1"/>
                    <a:pt x="4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3" name="Google Shape;913;p8"/>
            <p:cNvSpPr/>
            <p:nvPr/>
          </p:nvSpPr>
          <p:spPr>
            <a:xfrm>
              <a:off x="721675" y="1607425"/>
              <a:ext cx="198475" cy="79550"/>
            </a:xfrm>
            <a:custGeom>
              <a:avLst/>
              <a:gdLst/>
              <a:ahLst/>
              <a:cxnLst/>
              <a:rect l="l" t="t" r="r" b="b"/>
              <a:pathLst>
                <a:path w="7939" h="3182" extrusionOk="0">
                  <a:moveTo>
                    <a:pt x="5826" y="1"/>
                  </a:moveTo>
                  <a:cubicBezTo>
                    <a:pt x="5796" y="1"/>
                    <a:pt x="5766" y="1"/>
                    <a:pt x="5736" y="3"/>
                  </a:cubicBezTo>
                  <a:cubicBezTo>
                    <a:pt x="3627" y="96"/>
                    <a:pt x="1797" y="980"/>
                    <a:pt x="13" y="2034"/>
                  </a:cubicBezTo>
                  <a:cubicBezTo>
                    <a:pt x="0" y="2047"/>
                    <a:pt x="8" y="2069"/>
                    <a:pt x="12" y="2069"/>
                  </a:cubicBezTo>
                  <a:cubicBezTo>
                    <a:pt x="12" y="2069"/>
                    <a:pt x="13" y="2068"/>
                    <a:pt x="13" y="2065"/>
                  </a:cubicBezTo>
                  <a:cubicBezTo>
                    <a:pt x="447" y="2220"/>
                    <a:pt x="897" y="2360"/>
                    <a:pt x="1331" y="2515"/>
                  </a:cubicBezTo>
                  <a:cubicBezTo>
                    <a:pt x="1598" y="2595"/>
                    <a:pt x="1854" y="2649"/>
                    <a:pt x="2120" y="2649"/>
                  </a:cubicBezTo>
                  <a:cubicBezTo>
                    <a:pt x="2319" y="2649"/>
                    <a:pt x="2524" y="2619"/>
                    <a:pt x="2743" y="2546"/>
                  </a:cubicBezTo>
                  <a:cubicBezTo>
                    <a:pt x="3337" y="2342"/>
                    <a:pt x="3945" y="2237"/>
                    <a:pt x="4557" y="2237"/>
                  </a:cubicBezTo>
                  <a:cubicBezTo>
                    <a:pt x="5109" y="2237"/>
                    <a:pt x="5665" y="2323"/>
                    <a:pt x="6217" y="2499"/>
                  </a:cubicBezTo>
                  <a:cubicBezTo>
                    <a:pt x="6790" y="2686"/>
                    <a:pt x="7349" y="2949"/>
                    <a:pt x="7938" y="3182"/>
                  </a:cubicBezTo>
                  <a:cubicBezTo>
                    <a:pt x="7721" y="2624"/>
                    <a:pt x="7519" y="2019"/>
                    <a:pt x="7271" y="1460"/>
                  </a:cubicBezTo>
                  <a:cubicBezTo>
                    <a:pt x="7101" y="1088"/>
                    <a:pt x="6852" y="731"/>
                    <a:pt x="6620" y="375"/>
                  </a:cubicBezTo>
                  <a:cubicBezTo>
                    <a:pt x="6434" y="89"/>
                    <a:pt x="6169" y="1"/>
                    <a:pt x="5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4" name="Google Shape;914;p8"/>
            <p:cNvSpPr/>
            <p:nvPr/>
          </p:nvSpPr>
          <p:spPr>
            <a:xfrm>
              <a:off x="1049600" y="1691600"/>
              <a:ext cx="150475" cy="100100"/>
            </a:xfrm>
            <a:custGeom>
              <a:avLst/>
              <a:gdLst/>
              <a:ahLst/>
              <a:cxnLst/>
              <a:rect l="l" t="t" r="r" b="b"/>
              <a:pathLst>
                <a:path w="6019" h="4004" extrusionOk="0">
                  <a:moveTo>
                    <a:pt x="47" y="1"/>
                  </a:moveTo>
                  <a:cubicBezTo>
                    <a:pt x="47" y="451"/>
                    <a:pt x="79" y="869"/>
                    <a:pt x="47" y="1288"/>
                  </a:cubicBezTo>
                  <a:cubicBezTo>
                    <a:pt x="1" y="1940"/>
                    <a:pt x="110" y="2560"/>
                    <a:pt x="327" y="3165"/>
                  </a:cubicBezTo>
                  <a:cubicBezTo>
                    <a:pt x="404" y="3397"/>
                    <a:pt x="528" y="3490"/>
                    <a:pt x="745" y="3553"/>
                  </a:cubicBezTo>
                  <a:cubicBezTo>
                    <a:pt x="1836" y="3873"/>
                    <a:pt x="2959" y="4003"/>
                    <a:pt x="4088" y="4003"/>
                  </a:cubicBezTo>
                  <a:cubicBezTo>
                    <a:pt x="4323" y="4003"/>
                    <a:pt x="4558" y="3997"/>
                    <a:pt x="4793" y="3987"/>
                  </a:cubicBezTo>
                  <a:cubicBezTo>
                    <a:pt x="5057" y="3971"/>
                    <a:pt x="5320" y="3878"/>
                    <a:pt x="5569" y="3785"/>
                  </a:cubicBezTo>
                  <a:cubicBezTo>
                    <a:pt x="5786" y="3692"/>
                    <a:pt x="6018" y="3521"/>
                    <a:pt x="5972" y="3258"/>
                  </a:cubicBezTo>
                  <a:cubicBezTo>
                    <a:pt x="5925" y="3072"/>
                    <a:pt x="5755" y="2855"/>
                    <a:pt x="5584" y="2762"/>
                  </a:cubicBezTo>
                  <a:cubicBezTo>
                    <a:pt x="5274" y="2591"/>
                    <a:pt x="4917" y="2498"/>
                    <a:pt x="4561" y="2405"/>
                  </a:cubicBezTo>
                  <a:cubicBezTo>
                    <a:pt x="3413" y="2095"/>
                    <a:pt x="2265" y="1769"/>
                    <a:pt x="1304" y="1025"/>
                  </a:cubicBezTo>
                  <a:cubicBezTo>
                    <a:pt x="885" y="699"/>
                    <a:pt x="482" y="342"/>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5" name="Google Shape;915;p8"/>
            <p:cNvSpPr/>
            <p:nvPr/>
          </p:nvSpPr>
          <p:spPr>
            <a:xfrm>
              <a:off x="632800" y="1768625"/>
              <a:ext cx="191575" cy="55250"/>
            </a:xfrm>
            <a:custGeom>
              <a:avLst/>
              <a:gdLst/>
              <a:ahLst/>
              <a:cxnLst/>
              <a:rect l="l" t="t" r="r" b="b"/>
              <a:pathLst>
                <a:path w="7663" h="2210" extrusionOk="0">
                  <a:moveTo>
                    <a:pt x="4375" y="0"/>
                  </a:moveTo>
                  <a:cubicBezTo>
                    <a:pt x="4213" y="0"/>
                    <a:pt x="4048" y="18"/>
                    <a:pt x="3878" y="53"/>
                  </a:cubicBezTo>
                  <a:cubicBezTo>
                    <a:pt x="2653" y="316"/>
                    <a:pt x="1412" y="565"/>
                    <a:pt x="187" y="828"/>
                  </a:cubicBezTo>
                  <a:cubicBezTo>
                    <a:pt x="141" y="844"/>
                    <a:pt x="94" y="875"/>
                    <a:pt x="1" y="921"/>
                  </a:cubicBezTo>
                  <a:cubicBezTo>
                    <a:pt x="404" y="1293"/>
                    <a:pt x="776" y="1650"/>
                    <a:pt x="1133" y="2007"/>
                  </a:cubicBezTo>
                  <a:cubicBezTo>
                    <a:pt x="1281" y="2155"/>
                    <a:pt x="1436" y="2209"/>
                    <a:pt x="1613" y="2209"/>
                  </a:cubicBezTo>
                  <a:cubicBezTo>
                    <a:pt x="1696" y="2209"/>
                    <a:pt x="1784" y="2197"/>
                    <a:pt x="1878" y="2177"/>
                  </a:cubicBezTo>
                  <a:cubicBezTo>
                    <a:pt x="2901" y="1956"/>
                    <a:pt x="3924" y="1839"/>
                    <a:pt x="4954" y="1839"/>
                  </a:cubicBezTo>
                  <a:cubicBezTo>
                    <a:pt x="5656" y="1839"/>
                    <a:pt x="6362" y="1894"/>
                    <a:pt x="7073" y="2007"/>
                  </a:cubicBezTo>
                  <a:cubicBezTo>
                    <a:pt x="7244" y="2038"/>
                    <a:pt x="7430" y="2053"/>
                    <a:pt x="7616" y="2084"/>
                  </a:cubicBezTo>
                  <a:cubicBezTo>
                    <a:pt x="7631" y="2053"/>
                    <a:pt x="7647" y="2022"/>
                    <a:pt x="7662" y="1991"/>
                  </a:cubicBezTo>
                  <a:cubicBezTo>
                    <a:pt x="6949" y="1449"/>
                    <a:pt x="6251" y="890"/>
                    <a:pt x="5538" y="363"/>
                  </a:cubicBezTo>
                  <a:cubicBezTo>
                    <a:pt x="5180" y="117"/>
                    <a:pt x="4791" y="0"/>
                    <a:pt x="4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6" name="Google Shape;916;p8"/>
            <p:cNvSpPr/>
            <p:nvPr/>
          </p:nvSpPr>
          <p:spPr>
            <a:xfrm>
              <a:off x="736725" y="1669150"/>
              <a:ext cx="182625" cy="51175"/>
            </a:xfrm>
            <a:custGeom>
              <a:avLst/>
              <a:gdLst/>
              <a:ahLst/>
              <a:cxnLst/>
              <a:rect l="l" t="t" r="r" b="b"/>
              <a:pathLst>
                <a:path w="7305" h="2047" extrusionOk="0">
                  <a:moveTo>
                    <a:pt x="3946" y="0"/>
                  </a:moveTo>
                  <a:cubicBezTo>
                    <a:pt x="3503" y="0"/>
                    <a:pt x="3052" y="51"/>
                    <a:pt x="2590" y="155"/>
                  </a:cubicBezTo>
                  <a:cubicBezTo>
                    <a:pt x="2172" y="248"/>
                    <a:pt x="1722" y="372"/>
                    <a:pt x="1396" y="620"/>
                  </a:cubicBezTo>
                  <a:cubicBezTo>
                    <a:pt x="884" y="1008"/>
                    <a:pt x="450" y="1504"/>
                    <a:pt x="0" y="1969"/>
                  </a:cubicBezTo>
                  <a:cubicBezTo>
                    <a:pt x="0" y="1985"/>
                    <a:pt x="16" y="2016"/>
                    <a:pt x="31" y="2047"/>
                  </a:cubicBezTo>
                  <a:cubicBezTo>
                    <a:pt x="419" y="2016"/>
                    <a:pt x="807" y="2016"/>
                    <a:pt x="1195" y="1985"/>
                  </a:cubicBezTo>
                  <a:cubicBezTo>
                    <a:pt x="1838" y="1945"/>
                    <a:pt x="2470" y="1850"/>
                    <a:pt x="3100" y="1850"/>
                  </a:cubicBezTo>
                  <a:cubicBezTo>
                    <a:pt x="3215" y="1850"/>
                    <a:pt x="3329" y="1853"/>
                    <a:pt x="3443" y="1861"/>
                  </a:cubicBezTo>
                  <a:cubicBezTo>
                    <a:pt x="3647" y="1873"/>
                    <a:pt x="3846" y="1883"/>
                    <a:pt x="4043" y="1883"/>
                  </a:cubicBezTo>
                  <a:cubicBezTo>
                    <a:pt x="4581" y="1883"/>
                    <a:pt x="5095" y="1806"/>
                    <a:pt x="5584" y="1488"/>
                  </a:cubicBezTo>
                  <a:cubicBezTo>
                    <a:pt x="5646" y="1442"/>
                    <a:pt x="5754" y="1426"/>
                    <a:pt x="5832" y="1395"/>
                  </a:cubicBezTo>
                  <a:cubicBezTo>
                    <a:pt x="6328" y="1287"/>
                    <a:pt x="6809" y="1178"/>
                    <a:pt x="7305" y="1070"/>
                  </a:cubicBezTo>
                  <a:cubicBezTo>
                    <a:pt x="7289" y="1054"/>
                    <a:pt x="7258" y="1023"/>
                    <a:pt x="7212" y="992"/>
                  </a:cubicBezTo>
                  <a:cubicBezTo>
                    <a:pt x="6182" y="343"/>
                    <a:pt x="5095" y="0"/>
                    <a:pt x="39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7" name="Google Shape;917;p8"/>
            <p:cNvSpPr/>
            <p:nvPr/>
          </p:nvSpPr>
          <p:spPr>
            <a:xfrm>
              <a:off x="858850" y="1702750"/>
              <a:ext cx="182650" cy="90225"/>
            </a:xfrm>
            <a:custGeom>
              <a:avLst/>
              <a:gdLst/>
              <a:ahLst/>
              <a:cxnLst/>
              <a:rect l="l" t="t" r="r" b="b"/>
              <a:pathLst>
                <a:path w="7306" h="3609" extrusionOk="0">
                  <a:moveTo>
                    <a:pt x="2397" y="0"/>
                  </a:moveTo>
                  <a:cubicBezTo>
                    <a:pt x="1566" y="0"/>
                    <a:pt x="783" y="232"/>
                    <a:pt x="1" y="656"/>
                  </a:cubicBezTo>
                  <a:cubicBezTo>
                    <a:pt x="125" y="703"/>
                    <a:pt x="218" y="718"/>
                    <a:pt x="295" y="765"/>
                  </a:cubicBezTo>
                  <a:cubicBezTo>
                    <a:pt x="1117" y="1106"/>
                    <a:pt x="1955" y="1416"/>
                    <a:pt x="2730" y="1835"/>
                  </a:cubicBezTo>
                  <a:cubicBezTo>
                    <a:pt x="3614" y="2316"/>
                    <a:pt x="4452" y="2920"/>
                    <a:pt x="5320" y="3448"/>
                  </a:cubicBezTo>
                  <a:cubicBezTo>
                    <a:pt x="5441" y="3528"/>
                    <a:pt x="5585" y="3609"/>
                    <a:pt x="5702" y="3609"/>
                  </a:cubicBezTo>
                  <a:cubicBezTo>
                    <a:pt x="5720" y="3609"/>
                    <a:pt x="5738" y="3607"/>
                    <a:pt x="5754" y="3603"/>
                  </a:cubicBezTo>
                  <a:cubicBezTo>
                    <a:pt x="6282" y="3432"/>
                    <a:pt x="6793" y="3215"/>
                    <a:pt x="7305" y="3013"/>
                  </a:cubicBezTo>
                  <a:cubicBezTo>
                    <a:pt x="6623" y="2595"/>
                    <a:pt x="5972" y="2222"/>
                    <a:pt x="5351" y="1804"/>
                  </a:cubicBezTo>
                  <a:cubicBezTo>
                    <a:pt x="4591" y="1276"/>
                    <a:pt x="3862" y="718"/>
                    <a:pt x="3118" y="191"/>
                  </a:cubicBezTo>
                  <a:cubicBezTo>
                    <a:pt x="3025" y="113"/>
                    <a:pt x="2916" y="36"/>
                    <a:pt x="2823" y="20"/>
                  </a:cubicBezTo>
                  <a:cubicBezTo>
                    <a:pt x="2679" y="7"/>
                    <a:pt x="2537" y="0"/>
                    <a:pt x="2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8" name="Google Shape;918;p8"/>
            <p:cNvSpPr/>
            <p:nvPr/>
          </p:nvSpPr>
          <p:spPr>
            <a:xfrm>
              <a:off x="769300" y="1768375"/>
              <a:ext cx="210925" cy="65350"/>
            </a:xfrm>
            <a:custGeom>
              <a:avLst/>
              <a:gdLst/>
              <a:ahLst/>
              <a:cxnLst/>
              <a:rect l="l" t="t" r="r" b="b"/>
              <a:pathLst>
                <a:path w="8437" h="2614" extrusionOk="0">
                  <a:moveTo>
                    <a:pt x="0" y="1"/>
                  </a:moveTo>
                  <a:cubicBezTo>
                    <a:pt x="713" y="575"/>
                    <a:pt x="1396" y="1148"/>
                    <a:pt x="2094" y="1707"/>
                  </a:cubicBezTo>
                  <a:cubicBezTo>
                    <a:pt x="2342" y="1908"/>
                    <a:pt x="2606" y="2141"/>
                    <a:pt x="2900" y="2203"/>
                  </a:cubicBezTo>
                  <a:cubicBezTo>
                    <a:pt x="4089" y="2476"/>
                    <a:pt x="5296" y="2613"/>
                    <a:pt x="6515" y="2613"/>
                  </a:cubicBezTo>
                  <a:cubicBezTo>
                    <a:pt x="6886" y="2613"/>
                    <a:pt x="7258" y="2601"/>
                    <a:pt x="7630" y="2575"/>
                  </a:cubicBezTo>
                  <a:cubicBezTo>
                    <a:pt x="7910" y="2560"/>
                    <a:pt x="8158" y="2498"/>
                    <a:pt x="8437" y="2451"/>
                  </a:cubicBezTo>
                  <a:cubicBezTo>
                    <a:pt x="8313" y="2358"/>
                    <a:pt x="8189" y="2358"/>
                    <a:pt x="8065" y="2312"/>
                  </a:cubicBezTo>
                  <a:cubicBezTo>
                    <a:pt x="7630" y="2141"/>
                    <a:pt x="7134" y="2032"/>
                    <a:pt x="6777" y="1753"/>
                  </a:cubicBezTo>
                  <a:cubicBezTo>
                    <a:pt x="6390" y="1443"/>
                    <a:pt x="5986" y="1272"/>
                    <a:pt x="5506" y="1210"/>
                  </a:cubicBezTo>
                  <a:cubicBezTo>
                    <a:pt x="5397" y="1195"/>
                    <a:pt x="5289" y="1164"/>
                    <a:pt x="5180" y="1133"/>
                  </a:cubicBezTo>
                  <a:cubicBezTo>
                    <a:pt x="4203" y="885"/>
                    <a:pt x="3226" y="606"/>
                    <a:pt x="2233" y="388"/>
                  </a:cubicBezTo>
                  <a:cubicBezTo>
                    <a:pt x="1504" y="218"/>
                    <a:pt x="745" y="1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19" name="Google Shape;919;p8"/>
            <p:cNvSpPr/>
            <p:nvPr/>
          </p:nvSpPr>
          <p:spPr>
            <a:xfrm>
              <a:off x="642900" y="1819825"/>
              <a:ext cx="184575" cy="35175"/>
            </a:xfrm>
            <a:custGeom>
              <a:avLst/>
              <a:gdLst/>
              <a:ahLst/>
              <a:cxnLst/>
              <a:rect l="l" t="t" r="r" b="b"/>
              <a:pathLst>
                <a:path w="7383" h="1407" extrusionOk="0">
                  <a:moveTo>
                    <a:pt x="4515" y="0"/>
                  </a:moveTo>
                  <a:cubicBezTo>
                    <a:pt x="3541" y="0"/>
                    <a:pt x="2569" y="95"/>
                    <a:pt x="1598" y="269"/>
                  </a:cubicBezTo>
                  <a:cubicBezTo>
                    <a:pt x="900" y="409"/>
                    <a:pt x="419" y="765"/>
                    <a:pt x="0" y="1293"/>
                  </a:cubicBezTo>
                  <a:cubicBezTo>
                    <a:pt x="47" y="1308"/>
                    <a:pt x="93" y="1339"/>
                    <a:pt x="124" y="1339"/>
                  </a:cubicBezTo>
                  <a:cubicBezTo>
                    <a:pt x="733" y="1351"/>
                    <a:pt x="1342" y="1407"/>
                    <a:pt x="1944" y="1407"/>
                  </a:cubicBezTo>
                  <a:cubicBezTo>
                    <a:pt x="2140" y="1407"/>
                    <a:pt x="2334" y="1401"/>
                    <a:pt x="2528" y="1386"/>
                  </a:cubicBezTo>
                  <a:cubicBezTo>
                    <a:pt x="3784" y="1308"/>
                    <a:pt x="5010" y="1138"/>
                    <a:pt x="6250" y="998"/>
                  </a:cubicBezTo>
                  <a:cubicBezTo>
                    <a:pt x="6328" y="982"/>
                    <a:pt x="6405" y="967"/>
                    <a:pt x="6452" y="920"/>
                  </a:cubicBezTo>
                  <a:cubicBezTo>
                    <a:pt x="6747" y="719"/>
                    <a:pt x="7041" y="517"/>
                    <a:pt x="7382" y="285"/>
                  </a:cubicBezTo>
                  <a:cubicBezTo>
                    <a:pt x="7243" y="254"/>
                    <a:pt x="7150" y="238"/>
                    <a:pt x="7057" y="223"/>
                  </a:cubicBezTo>
                  <a:cubicBezTo>
                    <a:pt x="6207" y="71"/>
                    <a:pt x="5360" y="0"/>
                    <a:pt x="45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0" name="Google Shape;920;p8"/>
            <p:cNvSpPr/>
            <p:nvPr/>
          </p:nvSpPr>
          <p:spPr>
            <a:xfrm>
              <a:off x="811175" y="1829975"/>
              <a:ext cx="175275" cy="36350"/>
            </a:xfrm>
            <a:custGeom>
              <a:avLst/>
              <a:gdLst/>
              <a:ahLst/>
              <a:cxnLst/>
              <a:rect l="l" t="t" r="r" b="b"/>
              <a:pathLst>
                <a:path w="7011" h="1454" extrusionOk="0">
                  <a:moveTo>
                    <a:pt x="1311" y="0"/>
                  </a:moveTo>
                  <a:cubicBezTo>
                    <a:pt x="821" y="0"/>
                    <a:pt x="454" y="273"/>
                    <a:pt x="0" y="545"/>
                  </a:cubicBezTo>
                  <a:cubicBezTo>
                    <a:pt x="124" y="561"/>
                    <a:pt x="171" y="561"/>
                    <a:pt x="233" y="576"/>
                  </a:cubicBezTo>
                  <a:cubicBezTo>
                    <a:pt x="1210" y="716"/>
                    <a:pt x="2187" y="840"/>
                    <a:pt x="3164" y="995"/>
                  </a:cubicBezTo>
                  <a:cubicBezTo>
                    <a:pt x="3939" y="1135"/>
                    <a:pt x="4715" y="1305"/>
                    <a:pt x="5506" y="1445"/>
                  </a:cubicBezTo>
                  <a:cubicBezTo>
                    <a:pt x="5544" y="1450"/>
                    <a:pt x="5587" y="1453"/>
                    <a:pt x="5630" y="1453"/>
                  </a:cubicBezTo>
                  <a:cubicBezTo>
                    <a:pt x="5726" y="1453"/>
                    <a:pt x="5824" y="1436"/>
                    <a:pt x="5878" y="1383"/>
                  </a:cubicBezTo>
                  <a:cubicBezTo>
                    <a:pt x="6250" y="1042"/>
                    <a:pt x="6591" y="670"/>
                    <a:pt x="7010" y="266"/>
                  </a:cubicBezTo>
                  <a:lnTo>
                    <a:pt x="7010" y="266"/>
                  </a:lnTo>
                  <a:cubicBezTo>
                    <a:pt x="6436" y="313"/>
                    <a:pt x="5971" y="390"/>
                    <a:pt x="5490" y="406"/>
                  </a:cubicBezTo>
                  <a:cubicBezTo>
                    <a:pt x="5313" y="412"/>
                    <a:pt x="5135" y="415"/>
                    <a:pt x="4957" y="415"/>
                  </a:cubicBezTo>
                  <a:cubicBezTo>
                    <a:pt x="3833" y="415"/>
                    <a:pt x="2711" y="288"/>
                    <a:pt x="1613" y="34"/>
                  </a:cubicBezTo>
                  <a:cubicBezTo>
                    <a:pt x="1507" y="11"/>
                    <a:pt x="1406" y="0"/>
                    <a:pt x="1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1" name="Google Shape;921;p8"/>
            <p:cNvSpPr/>
            <p:nvPr/>
          </p:nvSpPr>
          <p:spPr>
            <a:xfrm>
              <a:off x="963550" y="1814125"/>
              <a:ext cx="120200" cy="51975"/>
            </a:xfrm>
            <a:custGeom>
              <a:avLst/>
              <a:gdLst/>
              <a:ahLst/>
              <a:cxnLst/>
              <a:rect l="l" t="t" r="r" b="b"/>
              <a:pathLst>
                <a:path w="4808" h="2079" extrusionOk="0">
                  <a:moveTo>
                    <a:pt x="2978" y="1"/>
                  </a:moveTo>
                  <a:cubicBezTo>
                    <a:pt x="2931" y="1"/>
                    <a:pt x="2854" y="16"/>
                    <a:pt x="2807" y="47"/>
                  </a:cubicBezTo>
                  <a:cubicBezTo>
                    <a:pt x="2450" y="233"/>
                    <a:pt x="2109" y="513"/>
                    <a:pt x="1721" y="606"/>
                  </a:cubicBezTo>
                  <a:cubicBezTo>
                    <a:pt x="884" y="823"/>
                    <a:pt x="574" y="1583"/>
                    <a:pt x="0" y="2079"/>
                  </a:cubicBezTo>
                  <a:cubicBezTo>
                    <a:pt x="1815" y="2048"/>
                    <a:pt x="3381" y="1397"/>
                    <a:pt x="4808" y="280"/>
                  </a:cubicBezTo>
                  <a:cubicBezTo>
                    <a:pt x="4156" y="171"/>
                    <a:pt x="3567" y="94"/>
                    <a:pt x="2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2" name="Google Shape;922;p8"/>
            <p:cNvSpPr/>
            <p:nvPr/>
          </p:nvSpPr>
          <p:spPr>
            <a:xfrm>
              <a:off x="1009675" y="1781150"/>
              <a:ext cx="150850" cy="32725"/>
            </a:xfrm>
            <a:custGeom>
              <a:avLst/>
              <a:gdLst/>
              <a:ahLst/>
              <a:cxnLst/>
              <a:rect l="l" t="t" r="r" b="b"/>
              <a:pathLst>
                <a:path w="6034" h="1309" extrusionOk="0">
                  <a:moveTo>
                    <a:pt x="1617" y="1"/>
                  </a:moveTo>
                  <a:cubicBezTo>
                    <a:pt x="1581" y="1"/>
                    <a:pt x="1548" y="6"/>
                    <a:pt x="1520" y="17"/>
                  </a:cubicBezTo>
                  <a:cubicBezTo>
                    <a:pt x="1009" y="203"/>
                    <a:pt x="512" y="389"/>
                    <a:pt x="1" y="591"/>
                  </a:cubicBezTo>
                  <a:cubicBezTo>
                    <a:pt x="1026" y="1080"/>
                    <a:pt x="2048" y="1308"/>
                    <a:pt x="3070" y="1308"/>
                  </a:cubicBezTo>
                  <a:cubicBezTo>
                    <a:pt x="4056" y="1308"/>
                    <a:pt x="5043" y="1096"/>
                    <a:pt x="6033" y="699"/>
                  </a:cubicBezTo>
                  <a:cubicBezTo>
                    <a:pt x="5940" y="668"/>
                    <a:pt x="5847" y="653"/>
                    <a:pt x="5754" y="653"/>
                  </a:cubicBezTo>
                  <a:cubicBezTo>
                    <a:pt x="4421" y="622"/>
                    <a:pt x="3087" y="529"/>
                    <a:pt x="1815" y="48"/>
                  </a:cubicBezTo>
                  <a:cubicBezTo>
                    <a:pt x="1755" y="18"/>
                    <a:pt x="1682" y="1"/>
                    <a:pt x="1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3" name="Google Shape;923;p8"/>
            <p:cNvSpPr/>
            <p:nvPr/>
          </p:nvSpPr>
          <p:spPr>
            <a:xfrm>
              <a:off x="641350" y="1664325"/>
              <a:ext cx="124075" cy="35300"/>
            </a:xfrm>
            <a:custGeom>
              <a:avLst/>
              <a:gdLst/>
              <a:ahLst/>
              <a:cxnLst/>
              <a:rect l="l" t="t" r="r" b="b"/>
              <a:pathLst>
                <a:path w="4963" h="1412" extrusionOk="0">
                  <a:moveTo>
                    <a:pt x="3071" y="0"/>
                  </a:moveTo>
                  <a:cubicBezTo>
                    <a:pt x="2821" y="0"/>
                    <a:pt x="2567" y="54"/>
                    <a:pt x="2295" y="177"/>
                  </a:cubicBezTo>
                  <a:cubicBezTo>
                    <a:pt x="1660" y="456"/>
                    <a:pt x="977" y="580"/>
                    <a:pt x="310" y="766"/>
                  </a:cubicBezTo>
                  <a:cubicBezTo>
                    <a:pt x="217" y="782"/>
                    <a:pt x="124" y="797"/>
                    <a:pt x="0" y="828"/>
                  </a:cubicBezTo>
                  <a:cubicBezTo>
                    <a:pt x="404" y="1176"/>
                    <a:pt x="994" y="1412"/>
                    <a:pt x="1593" y="1412"/>
                  </a:cubicBezTo>
                  <a:cubicBezTo>
                    <a:pt x="1662" y="1412"/>
                    <a:pt x="1731" y="1409"/>
                    <a:pt x="1799" y="1402"/>
                  </a:cubicBezTo>
                  <a:cubicBezTo>
                    <a:pt x="2869" y="1278"/>
                    <a:pt x="3893" y="999"/>
                    <a:pt x="4963" y="580"/>
                  </a:cubicBezTo>
                  <a:cubicBezTo>
                    <a:pt x="4513" y="410"/>
                    <a:pt x="4126" y="255"/>
                    <a:pt x="3738" y="115"/>
                  </a:cubicBezTo>
                  <a:cubicBezTo>
                    <a:pt x="3512" y="42"/>
                    <a:pt x="3293" y="0"/>
                    <a:pt x="30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4" name="Google Shape;924;p8"/>
            <p:cNvSpPr/>
            <p:nvPr/>
          </p:nvSpPr>
          <p:spPr>
            <a:xfrm>
              <a:off x="542850" y="1792825"/>
              <a:ext cx="117525" cy="35075"/>
            </a:xfrm>
            <a:custGeom>
              <a:avLst/>
              <a:gdLst/>
              <a:ahLst/>
              <a:cxnLst/>
              <a:rect l="l" t="t" r="r" b="b"/>
              <a:pathLst>
                <a:path w="4701" h="1403" extrusionOk="0">
                  <a:moveTo>
                    <a:pt x="3309" y="1"/>
                  </a:moveTo>
                  <a:cubicBezTo>
                    <a:pt x="3255" y="1"/>
                    <a:pt x="3198" y="11"/>
                    <a:pt x="3134" y="31"/>
                  </a:cubicBezTo>
                  <a:cubicBezTo>
                    <a:pt x="2324" y="282"/>
                    <a:pt x="1502" y="408"/>
                    <a:pt x="656" y="408"/>
                  </a:cubicBezTo>
                  <a:cubicBezTo>
                    <a:pt x="562" y="408"/>
                    <a:pt x="468" y="406"/>
                    <a:pt x="373" y="403"/>
                  </a:cubicBezTo>
                  <a:cubicBezTo>
                    <a:pt x="265" y="403"/>
                    <a:pt x="156" y="419"/>
                    <a:pt x="1" y="434"/>
                  </a:cubicBezTo>
                  <a:cubicBezTo>
                    <a:pt x="531" y="1034"/>
                    <a:pt x="2437" y="1403"/>
                    <a:pt x="3725" y="1403"/>
                  </a:cubicBezTo>
                  <a:cubicBezTo>
                    <a:pt x="4133" y="1403"/>
                    <a:pt x="4480" y="1365"/>
                    <a:pt x="4700" y="1287"/>
                  </a:cubicBezTo>
                  <a:cubicBezTo>
                    <a:pt x="4343" y="915"/>
                    <a:pt x="3987" y="543"/>
                    <a:pt x="3630" y="155"/>
                  </a:cubicBezTo>
                  <a:cubicBezTo>
                    <a:pt x="3524" y="49"/>
                    <a:pt x="3425"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5" name="Google Shape;925;p8"/>
            <p:cNvSpPr/>
            <p:nvPr/>
          </p:nvSpPr>
          <p:spPr>
            <a:xfrm>
              <a:off x="599850" y="1403850"/>
              <a:ext cx="81450" cy="103225"/>
            </a:xfrm>
            <a:custGeom>
              <a:avLst/>
              <a:gdLst/>
              <a:ahLst/>
              <a:cxnLst/>
              <a:rect l="l" t="t" r="r" b="b"/>
              <a:pathLst>
                <a:path w="3258" h="4129" extrusionOk="0">
                  <a:moveTo>
                    <a:pt x="2904" y="1"/>
                  </a:moveTo>
                  <a:cubicBezTo>
                    <a:pt x="2113" y="1"/>
                    <a:pt x="1129" y="448"/>
                    <a:pt x="807" y="1012"/>
                  </a:cubicBezTo>
                  <a:cubicBezTo>
                    <a:pt x="233" y="2004"/>
                    <a:pt x="1" y="3043"/>
                    <a:pt x="590" y="4129"/>
                  </a:cubicBezTo>
                  <a:cubicBezTo>
                    <a:pt x="621" y="3664"/>
                    <a:pt x="621" y="3198"/>
                    <a:pt x="699" y="2748"/>
                  </a:cubicBezTo>
                  <a:cubicBezTo>
                    <a:pt x="885" y="1523"/>
                    <a:pt x="1660" y="794"/>
                    <a:pt x="2761" y="345"/>
                  </a:cubicBezTo>
                  <a:cubicBezTo>
                    <a:pt x="2932" y="283"/>
                    <a:pt x="3056" y="159"/>
                    <a:pt x="3258" y="34"/>
                  </a:cubicBezTo>
                  <a:cubicBezTo>
                    <a:pt x="3147" y="11"/>
                    <a:pt x="3028" y="1"/>
                    <a:pt x="2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6" name="Google Shape;926;p8"/>
            <p:cNvSpPr/>
            <p:nvPr/>
          </p:nvSpPr>
          <p:spPr>
            <a:xfrm>
              <a:off x="935625" y="1797425"/>
              <a:ext cx="90750" cy="26600"/>
            </a:xfrm>
            <a:custGeom>
              <a:avLst/>
              <a:gdLst/>
              <a:ahLst/>
              <a:cxnLst/>
              <a:rect l="l" t="t" r="r" b="b"/>
              <a:pathLst>
                <a:path w="3630" h="1064" extrusionOk="0">
                  <a:moveTo>
                    <a:pt x="2288" y="0"/>
                  </a:moveTo>
                  <a:cubicBezTo>
                    <a:pt x="2245" y="0"/>
                    <a:pt x="2194" y="14"/>
                    <a:pt x="2156" y="33"/>
                  </a:cubicBezTo>
                  <a:cubicBezTo>
                    <a:pt x="1776" y="251"/>
                    <a:pt x="1380" y="316"/>
                    <a:pt x="972" y="316"/>
                  </a:cubicBezTo>
                  <a:cubicBezTo>
                    <a:pt x="831" y="316"/>
                    <a:pt x="687" y="309"/>
                    <a:pt x="543" y="297"/>
                  </a:cubicBezTo>
                  <a:cubicBezTo>
                    <a:pt x="373" y="297"/>
                    <a:pt x="202" y="266"/>
                    <a:pt x="0" y="250"/>
                  </a:cubicBezTo>
                  <a:lnTo>
                    <a:pt x="0" y="250"/>
                  </a:lnTo>
                  <a:cubicBezTo>
                    <a:pt x="415" y="780"/>
                    <a:pt x="1267" y="1063"/>
                    <a:pt x="2076" y="1063"/>
                  </a:cubicBezTo>
                  <a:cubicBezTo>
                    <a:pt x="2688" y="1063"/>
                    <a:pt x="3275" y="901"/>
                    <a:pt x="3629" y="560"/>
                  </a:cubicBezTo>
                  <a:cubicBezTo>
                    <a:pt x="3211" y="374"/>
                    <a:pt x="2792" y="188"/>
                    <a:pt x="2358" y="17"/>
                  </a:cubicBezTo>
                  <a:cubicBezTo>
                    <a:pt x="2340" y="6"/>
                    <a:pt x="2315" y="0"/>
                    <a:pt x="2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7" name="Google Shape;927;p8"/>
            <p:cNvSpPr/>
            <p:nvPr/>
          </p:nvSpPr>
          <p:spPr>
            <a:xfrm>
              <a:off x="560700" y="1819550"/>
              <a:ext cx="96950" cy="31450"/>
            </a:xfrm>
            <a:custGeom>
              <a:avLst/>
              <a:gdLst/>
              <a:ahLst/>
              <a:cxnLst/>
              <a:rect l="l" t="t" r="r" b="b"/>
              <a:pathLst>
                <a:path w="3878" h="1258" extrusionOk="0">
                  <a:moveTo>
                    <a:pt x="0" y="1"/>
                  </a:moveTo>
                  <a:lnTo>
                    <a:pt x="0" y="1"/>
                  </a:lnTo>
                  <a:cubicBezTo>
                    <a:pt x="574" y="497"/>
                    <a:pt x="2125" y="1164"/>
                    <a:pt x="2869" y="1257"/>
                  </a:cubicBezTo>
                  <a:cubicBezTo>
                    <a:pt x="2963" y="1257"/>
                    <a:pt x="3087" y="1242"/>
                    <a:pt x="3149" y="1180"/>
                  </a:cubicBezTo>
                  <a:cubicBezTo>
                    <a:pt x="3397" y="962"/>
                    <a:pt x="3614" y="714"/>
                    <a:pt x="3878" y="451"/>
                  </a:cubicBezTo>
                  <a:lnTo>
                    <a:pt x="3878" y="451"/>
                  </a:lnTo>
                  <a:cubicBezTo>
                    <a:pt x="3587" y="481"/>
                    <a:pt x="3301" y="495"/>
                    <a:pt x="3017" y="495"/>
                  </a:cubicBezTo>
                  <a:cubicBezTo>
                    <a:pt x="1982" y="495"/>
                    <a:pt x="986" y="30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8" name="Google Shape;928;p8"/>
            <p:cNvSpPr/>
            <p:nvPr/>
          </p:nvSpPr>
          <p:spPr>
            <a:xfrm>
              <a:off x="673900" y="1687725"/>
              <a:ext cx="86500" cy="31450"/>
            </a:xfrm>
            <a:custGeom>
              <a:avLst/>
              <a:gdLst/>
              <a:ahLst/>
              <a:cxnLst/>
              <a:rect l="l" t="t" r="r" b="b"/>
              <a:pathLst>
                <a:path w="3460" h="1258" extrusionOk="0">
                  <a:moveTo>
                    <a:pt x="3397" y="1"/>
                  </a:moveTo>
                  <a:cubicBezTo>
                    <a:pt x="2281" y="296"/>
                    <a:pt x="1180" y="730"/>
                    <a:pt x="1" y="730"/>
                  </a:cubicBezTo>
                  <a:cubicBezTo>
                    <a:pt x="637" y="1024"/>
                    <a:pt x="1335" y="1195"/>
                    <a:pt x="2033" y="1257"/>
                  </a:cubicBezTo>
                  <a:cubicBezTo>
                    <a:pt x="2079" y="1257"/>
                    <a:pt x="2157" y="1257"/>
                    <a:pt x="2188" y="1226"/>
                  </a:cubicBezTo>
                  <a:cubicBezTo>
                    <a:pt x="2606" y="838"/>
                    <a:pt x="3025" y="451"/>
                    <a:pt x="3459" y="63"/>
                  </a:cubicBezTo>
                  <a:cubicBezTo>
                    <a:pt x="3428" y="47"/>
                    <a:pt x="3413" y="16"/>
                    <a:pt x="3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29" name="Google Shape;929;p8"/>
            <p:cNvSpPr/>
            <p:nvPr/>
          </p:nvSpPr>
          <p:spPr>
            <a:xfrm>
              <a:off x="534325" y="1342900"/>
              <a:ext cx="766550" cy="527475"/>
            </a:xfrm>
            <a:custGeom>
              <a:avLst/>
              <a:gdLst/>
              <a:ahLst/>
              <a:cxnLst/>
              <a:rect l="l" t="t" r="r" b="b"/>
              <a:pathLst>
                <a:path w="30662" h="21099" extrusionOk="0">
                  <a:moveTo>
                    <a:pt x="5525" y="2439"/>
                  </a:moveTo>
                  <a:cubicBezTo>
                    <a:pt x="5649" y="2439"/>
                    <a:pt x="5768" y="2449"/>
                    <a:pt x="5879" y="2472"/>
                  </a:cubicBezTo>
                  <a:cubicBezTo>
                    <a:pt x="5677" y="2597"/>
                    <a:pt x="5553" y="2721"/>
                    <a:pt x="5382" y="2783"/>
                  </a:cubicBezTo>
                  <a:cubicBezTo>
                    <a:pt x="4281" y="3232"/>
                    <a:pt x="3506" y="3961"/>
                    <a:pt x="3320" y="5186"/>
                  </a:cubicBezTo>
                  <a:cubicBezTo>
                    <a:pt x="3242" y="5636"/>
                    <a:pt x="3242" y="6102"/>
                    <a:pt x="3211" y="6567"/>
                  </a:cubicBezTo>
                  <a:cubicBezTo>
                    <a:pt x="2622" y="5481"/>
                    <a:pt x="2854" y="4442"/>
                    <a:pt x="3428" y="3450"/>
                  </a:cubicBezTo>
                  <a:cubicBezTo>
                    <a:pt x="3750" y="2886"/>
                    <a:pt x="4734" y="2439"/>
                    <a:pt x="5525" y="2439"/>
                  </a:cubicBezTo>
                  <a:close/>
                  <a:moveTo>
                    <a:pt x="24261" y="2011"/>
                  </a:moveTo>
                  <a:cubicBezTo>
                    <a:pt x="25615" y="2011"/>
                    <a:pt x="26863" y="2718"/>
                    <a:pt x="27436" y="3837"/>
                  </a:cubicBezTo>
                  <a:cubicBezTo>
                    <a:pt x="28087" y="5078"/>
                    <a:pt x="27560" y="6846"/>
                    <a:pt x="26350" y="7559"/>
                  </a:cubicBezTo>
                  <a:cubicBezTo>
                    <a:pt x="26145" y="7672"/>
                    <a:pt x="25934" y="7731"/>
                    <a:pt x="25689" y="7731"/>
                  </a:cubicBezTo>
                  <a:cubicBezTo>
                    <a:pt x="25563" y="7731"/>
                    <a:pt x="25428" y="7715"/>
                    <a:pt x="25280" y="7683"/>
                  </a:cubicBezTo>
                  <a:cubicBezTo>
                    <a:pt x="26087" y="7172"/>
                    <a:pt x="26397" y="6489"/>
                    <a:pt x="26366" y="5636"/>
                  </a:cubicBezTo>
                  <a:cubicBezTo>
                    <a:pt x="26293" y="4207"/>
                    <a:pt x="25315" y="3299"/>
                    <a:pt x="23883" y="3299"/>
                  </a:cubicBezTo>
                  <a:cubicBezTo>
                    <a:pt x="23792" y="3299"/>
                    <a:pt x="23699" y="3303"/>
                    <a:pt x="23605" y="3310"/>
                  </a:cubicBezTo>
                  <a:cubicBezTo>
                    <a:pt x="22814" y="3372"/>
                    <a:pt x="22101" y="3605"/>
                    <a:pt x="21496" y="4147"/>
                  </a:cubicBezTo>
                  <a:cubicBezTo>
                    <a:pt x="20922" y="4659"/>
                    <a:pt x="20348" y="5155"/>
                    <a:pt x="19759" y="5667"/>
                  </a:cubicBezTo>
                  <a:cubicBezTo>
                    <a:pt x="19883" y="5326"/>
                    <a:pt x="19976" y="4954"/>
                    <a:pt x="20147" y="4644"/>
                  </a:cubicBezTo>
                  <a:cubicBezTo>
                    <a:pt x="20907" y="3263"/>
                    <a:pt x="22023" y="2333"/>
                    <a:pt x="23590" y="2069"/>
                  </a:cubicBezTo>
                  <a:cubicBezTo>
                    <a:pt x="23815" y="2030"/>
                    <a:pt x="24039" y="2011"/>
                    <a:pt x="24261" y="2011"/>
                  </a:cubicBezTo>
                  <a:close/>
                  <a:moveTo>
                    <a:pt x="15925" y="10485"/>
                  </a:moveTo>
                  <a:cubicBezTo>
                    <a:pt x="15926" y="10487"/>
                    <a:pt x="15927" y="10489"/>
                    <a:pt x="15928" y="10491"/>
                  </a:cubicBezTo>
                  <a:cubicBezTo>
                    <a:pt x="15928" y="10498"/>
                    <a:pt x="15924" y="10506"/>
                    <a:pt x="15922" y="10506"/>
                  </a:cubicBezTo>
                  <a:cubicBezTo>
                    <a:pt x="15921" y="10506"/>
                    <a:pt x="15921" y="10501"/>
                    <a:pt x="15925" y="10485"/>
                  </a:cubicBezTo>
                  <a:close/>
                  <a:moveTo>
                    <a:pt x="5848" y="238"/>
                  </a:moveTo>
                  <a:cubicBezTo>
                    <a:pt x="6242" y="238"/>
                    <a:pt x="6645" y="277"/>
                    <a:pt x="7057" y="348"/>
                  </a:cubicBezTo>
                  <a:cubicBezTo>
                    <a:pt x="8717" y="642"/>
                    <a:pt x="10081" y="1480"/>
                    <a:pt x="11322" y="2566"/>
                  </a:cubicBezTo>
                  <a:cubicBezTo>
                    <a:pt x="12827" y="3868"/>
                    <a:pt x="13959" y="5466"/>
                    <a:pt x="14936" y="7187"/>
                  </a:cubicBezTo>
                  <a:cubicBezTo>
                    <a:pt x="15680" y="8505"/>
                    <a:pt x="16363" y="9886"/>
                    <a:pt x="17417" y="11111"/>
                  </a:cubicBezTo>
                  <a:cubicBezTo>
                    <a:pt x="16812" y="10925"/>
                    <a:pt x="16347" y="10677"/>
                    <a:pt x="16021" y="10211"/>
                  </a:cubicBezTo>
                  <a:cubicBezTo>
                    <a:pt x="15820" y="9932"/>
                    <a:pt x="15634" y="9638"/>
                    <a:pt x="15463" y="9327"/>
                  </a:cubicBezTo>
                  <a:cubicBezTo>
                    <a:pt x="14579" y="7761"/>
                    <a:pt x="13447" y="6365"/>
                    <a:pt x="12129" y="5171"/>
                  </a:cubicBezTo>
                  <a:cubicBezTo>
                    <a:pt x="11090" y="4225"/>
                    <a:pt x="9864" y="3465"/>
                    <a:pt x="8484" y="3093"/>
                  </a:cubicBezTo>
                  <a:cubicBezTo>
                    <a:pt x="8125" y="2994"/>
                    <a:pt x="7770" y="2941"/>
                    <a:pt x="7422" y="2941"/>
                  </a:cubicBezTo>
                  <a:cubicBezTo>
                    <a:pt x="6731" y="2941"/>
                    <a:pt x="6068" y="3151"/>
                    <a:pt x="5460" y="3636"/>
                  </a:cubicBezTo>
                  <a:cubicBezTo>
                    <a:pt x="5367" y="3698"/>
                    <a:pt x="5258" y="3775"/>
                    <a:pt x="5088" y="3884"/>
                  </a:cubicBezTo>
                  <a:cubicBezTo>
                    <a:pt x="5289" y="3093"/>
                    <a:pt x="5723" y="2659"/>
                    <a:pt x="6468" y="2441"/>
                  </a:cubicBezTo>
                  <a:cubicBezTo>
                    <a:pt x="6375" y="2410"/>
                    <a:pt x="6297" y="2364"/>
                    <a:pt x="6220" y="2333"/>
                  </a:cubicBezTo>
                  <a:cubicBezTo>
                    <a:pt x="5966" y="2260"/>
                    <a:pt x="5714" y="2225"/>
                    <a:pt x="5468" y="2225"/>
                  </a:cubicBezTo>
                  <a:cubicBezTo>
                    <a:pt x="4344" y="2225"/>
                    <a:pt x="3346" y="2952"/>
                    <a:pt x="2901" y="4147"/>
                  </a:cubicBezTo>
                  <a:cubicBezTo>
                    <a:pt x="2575" y="5031"/>
                    <a:pt x="2606" y="5900"/>
                    <a:pt x="3087" y="6815"/>
                  </a:cubicBezTo>
                  <a:cubicBezTo>
                    <a:pt x="2420" y="6520"/>
                    <a:pt x="2001" y="6102"/>
                    <a:pt x="1738" y="5528"/>
                  </a:cubicBezTo>
                  <a:cubicBezTo>
                    <a:pt x="1179" y="4365"/>
                    <a:pt x="1148" y="2721"/>
                    <a:pt x="2622" y="1433"/>
                  </a:cubicBezTo>
                  <a:cubicBezTo>
                    <a:pt x="3606" y="576"/>
                    <a:pt x="4686" y="238"/>
                    <a:pt x="5848" y="238"/>
                  </a:cubicBezTo>
                  <a:close/>
                  <a:moveTo>
                    <a:pt x="13320" y="10582"/>
                  </a:moveTo>
                  <a:cubicBezTo>
                    <a:pt x="13663" y="10582"/>
                    <a:pt x="13928" y="10670"/>
                    <a:pt x="14114" y="10956"/>
                  </a:cubicBezTo>
                  <a:cubicBezTo>
                    <a:pt x="14346" y="11312"/>
                    <a:pt x="14595" y="11669"/>
                    <a:pt x="14765" y="12041"/>
                  </a:cubicBezTo>
                  <a:cubicBezTo>
                    <a:pt x="15013" y="12600"/>
                    <a:pt x="15215" y="13205"/>
                    <a:pt x="15432" y="13763"/>
                  </a:cubicBezTo>
                  <a:cubicBezTo>
                    <a:pt x="14843" y="13530"/>
                    <a:pt x="14284" y="13267"/>
                    <a:pt x="13711" y="13080"/>
                  </a:cubicBezTo>
                  <a:cubicBezTo>
                    <a:pt x="13159" y="12904"/>
                    <a:pt x="12603" y="12818"/>
                    <a:pt x="12051" y="12818"/>
                  </a:cubicBezTo>
                  <a:cubicBezTo>
                    <a:pt x="11439" y="12818"/>
                    <a:pt x="10831" y="12923"/>
                    <a:pt x="10237" y="13127"/>
                  </a:cubicBezTo>
                  <a:cubicBezTo>
                    <a:pt x="10018" y="13200"/>
                    <a:pt x="9813" y="13230"/>
                    <a:pt x="9614" y="13230"/>
                  </a:cubicBezTo>
                  <a:cubicBezTo>
                    <a:pt x="9348" y="13230"/>
                    <a:pt x="9092" y="13176"/>
                    <a:pt x="8825" y="13096"/>
                  </a:cubicBezTo>
                  <a:cubicBezTo>
                    <a:pt x="8391" y="12941"/>
                    <a:pt x="7941" y="12801"/>
                    <a:pt x="7507" y="12646"/>
                  </a:cubicBezTo>
                  <a:cubicBezTo>
                    <a:pt x="7507" y="12649"/>
                    <a:pt x="7506" y="12650"/>
                    <a:pt x="7506" y="12650"/>
                  </a:cubicBezTo>
                  <a:cubicBezTo>
                    <a:pt x="7502" y="12650"/>
                    <a:pt x="7494" y="12628"/>
                    <a:pt x="7507" y="12615"/>
                  </a:cubicBezTo>
                  <a:cubicBezTo>
                    <a:pt x="9291" y="11561"/>
                    <a:pt x="11121" y="10677"/>
                    <a:pt x="13230" y="10584"/>
                  </a:cubicBezTo>
                  <a:cubicBezTo>
                    <a:pt x="13260" y="10582"/>
                    <a:pt x="13290" y="10582"/>
                    <a:pt x="13320" y="10582"/>
                  </a:cubicBezTo>
                  <a:close/>
                  <a:moveTo>
                    <a:pt x="7352" y="12857"/>
                  </a:moveTo>
                  <a:cubicBezTo>
                    <a:pt x="7574" y="12857"/>
                    <a:pt x="7793" y="12899"/>
                    <a:pt x="8019" y="12972"/>
                  </a:cubicBezTo>
                  <a:cubicBezTo>
                    <a:pt x="8407" y="13112"/>
                    <a:pt x="8794" y="13267"/>
                    <a:pt x="9244" y="13437"/>
                  </a:cubicBezTo>
                  <a:cubicBezTo>
                    <a:pt x="8174" y="13856"/>
                    <a:pt x="7150" y="14135"/>
                    <a:pt x="6080" y="14259"/>
                  </a:cubicBezTo>
                  <a:cubicBezTo>
                    <a:pt x="6012" y="14266"/>
                    <a:pt x="5943" y="14269"/>
                    <a:pt x="5874" y="14269"/>
                  </a:cubicBezTo>
                  <a:cubicBezTo>
                    <a:pt x="5275" y="14269"/>
                    <a:pt x="4685" y="14033"/>
                    <a:pt x="4281" y="13685"/>
                  </a:cubicBezTo>
                  <a:cubicBezTo>
                    <a:pt x="4405" y="13654"/>
                    <a:pt x="4498" y="13639"/>
                    <a:pt x="4591" y="13623"/>
                  </a:cubicBezTo>
                  <a:cubicBezTo>
                    <a:pt x="5258" y="13437"/>
                    <a:pt x="5941" y="13313"/>
                    <a:pt x="6576" y="13034"/>
                  </a:cubicBezTo>
                  <a:cubicBezTo>
                    <a:pt x="6848" y="12911"/>
                    <a:pt x="7102" y="12857"/>
                    <a:pt x="7352" y="12857"/>
                  </a:cubicBezTo>
                  <a:close/>
                  <a:moveTo>
                    <a:pt x="8980" y="13794"/>
                  </a:moveTo>
                  <a:cubicBezTo>
                    <a:pt x="8996" y="13809"/>
                    <a:pt x="9011" y="13840"/>
                    <a:pt x="9042" y="13856"/>
                  </a:cubicBezTo>
                  <a:cubicBezTo>
                    <a:pt x="8608" y="14244"/>
                    <a:pt x="8189" y="14631"/>
                    <a:pt x="7771" y="15019"/>
                  </a:cubicBezTo>
                  <a:cubicBezTo>
                    <a:pt x="7740" y="15050"/>
                    <a:pt x="7662" y="15050"/>
                    <a:pt x="7616" y="15050"/>
                  </a:cubicBezTo>
                  <a:cubicBezTo>
                    <a:pt x="6918" y="14988"/>
                    <a:pt x="6220" y="14817"/>
                    <a:pt x="5584" y="14523"/>
                  </a:cubicBezTo>
                  <a:cubicBezTo>
                    <a:pt x="6763" y="14523"/>
                    <a:pt x="7864" y="14089"/>
                    <a:pt x="8980" y="13794"/>
                  </a:cubicBezTo>
                  <a:close/>
                  <a:moveTo>
                    <a:pt x="12042" y="13050"/>
                  </a:moveTo>
                  <a:cubicBezTo>
                    <a:pt x="13191" y="13050"/>
                    <a:pt x="14278" y="13393"/>
                    <a:pt x="15308" y="14042"/>
                  </a:cubicBezTo>
                  <a:cubicBezTo>
                    <a:pt x="15354" y="14073"/>
                    <a:pt x="15385" y="14104"/>
                    <a:pt x="15401" y="14120"/>
                  </a:cubicBezTo>
                  <a:cubicBezTo>
                    <a:pt x="14905" y="14228"/>
                    <a:pt x="14424" y="14337"/>
                    <a:pt x="13928" y="14445"/>
                  </a:cubicBezTo>
                  <a:cubicBezTo>
                    <a:pt x="13850" y="14476"/>
                    <a:pt x="13742" y="14492"/>
                    <a:pt x="13680" y="14538"/>
                  </a:cubicBezTo>
                  <a:cubicBezTo>
                    <a:pt x="13191" y="14856"/>
                    <a:pt x="12677" y="14933"/>
                    <a:pt x="12139" y="14933"/>
                  </a:cubicBezTo>
                  <a:cubicBezTo>
                    <a:pt x="11942" y="14933"/>
                    <a:pt x="11743" y="14923"/>
                    <a:pt x="11539" y="14911"/>
                  </a:cubicBezTo>
                  <a:cubicBezTo>
                    <a:pt x="11425" y="14903"/>
                    <a:pt x="11311" y="14900"/>
                    <a:pt x="11196" y="14900"/>
                  </a:cubicBezTo>
                  <a:cubicBezTo>
                    <a:pt x="10566" y="14900"/>
                    <a:pt x="9934" y="14995"/>
                    <a:pt x="9291" y="15035"/>
                  </a:cubicBezTo>
                  <a:cubicBezTo>
                    <a:pt x="8903" y="15066"/>
                    <a:pt x="8515" y="15066"/>
                    <a:pt x="8127" y="15097"/>
                  </a:cubicBezTo>
                  <a:cubicBezTo>
                    <a:pt x="8112" y="15066"/>
                    <a:pt x="8096" y="15035"/>
                    <a:pt x="8096" y="15019"/>
                  </a:cubicBezTo>
                  <a:cubicBezTo>
                    <a:pt x="8546" y="14554"/>
                    <a:pt x="8980" y="14058"/>
                    <a:pt x="9492" y="13670"/>
                  </a:cubicBezTo>
                  <a:cubicBezTo>
                    <a:pt x="9818" y="13422"/>
                    <a:pt x="10268" y="13298"/>
                    <a:pt x="10686" y="13205"/>
                  </a:cubicBezTo>
                  <a:cubicBezTo>
                    <a:pt x="11148" y="13101"/>
                    <a:pt x="11599" y="13050"/>
                    <a:pt x="12042" y="13050"/>
                  </a:cubicBezTo>
                  <a:close/>
                  <a:moveTo>
                    <a:pt x="24449" y="556"/>
                  </a:moveTo>
                  <a:cubicBezTo>
                    <a:pt x="25524" y="556"/>
                    <a:pt x="26600" y="800"/>
                    <a:pt x="27606" y="1247"/>
                  </a:cubicBezTo>
                  <a:cubicBezTo>
                    <a:pt x="29111" y="1899"/>
                    <a:pt x="30134" y="3946"/>
                    <a:pt x="29809" y="5559"/>
                  </a:cubicBezTo>
                  <a:cubicBezTo>
                    <a:pt x="29793" y="5683"/>
                    <a:pt x="29747" y="5791"/>
                    <a:pt x="29716" y="5915"/>
                  </a:cubicBezTo>
                  <a:lnTo>
                    <a:pt x="29607" y="5915"/>
                  </a:lnTo>
                  <a:cubicBezTo>
                    <a:pt x="29592" y="5776"/>
                    <a:pt x="29592" y="5621"/>
                    <a:pt x="29576" y="5466"/>
                  </a:cubicBezTo>
                  <a:cubicBezTo>
                    <a:pt x="29374" y="4318"/>
                    <a:pt x="28754" y="3418"/>
                    <a:pt x="27824" y="2721"/>
                  </a:cubicBezTo>
                  <a:cubicBezTo>
                    <a:pt x="27451" y="2426"/>
                    <a:pt x="27017" y="2333"/>
                    <a:pt x="26552" y="2286"/>
                  </a:cubicBezTo>
                  <a:cubicBezTo>
                    <a:pt x="26397" y="2286"/>
                    <a:pt x="26242" y="2271"/>
                    <a:pt x="26102" y="2193"/>
                  </a:cubicBezTo>
                  <a:cubicBezTo>
                    <a:pt x="25502" y="1891"/>
                    <a:pt x="24873" y="1752"/>
                    <a:pt x="24250" y="1752"/>
                  </a:cubicBezTo>
                  <a:cubicBezTo>
                    <a:pt x="23086" y="1752"/>
                    <a:pt x="21946" y="2238"/>
                    <a:pt x="21077" y="3046"/>
                  </a:cubicBezTo>
                  <a:cubicBezTo>
                    <a:pt x="19573" y="4442"/>
                    <a:pt x="19170" y="6241"/>
                    <a:pt x="19247" y="8211"/>
                  </a:cubicBezTo>
                  <a:cubicBezTo>
                    <a:pt x="19356" y="10506"/>
                    <a:pt x="20426" y="12383"/>
                    <a:pt x="21915" y="14073"/>
                  </a:cubicBezTo>
                  <a:cubicBezTo>
                    <a:pt x="22287" y="14507"/>
                    <a:pt x="22690" y="14911"/>
                    <a:pt x="23078" y="15329"/>
                  </a:cubicBezTo>
                  <a:lnTo>
                    <a:pt x="23047" y="15376"/>
                  </a:lnTo>
                  <a:cubicBezTo>
                    <a:pt x="22737" y="15190"/>
                    <a:pt x="22380" y="15019"/>
                    <a:pt x="22101" y="14786"/>
                  </a:cubicBezTo>
                  <a:cubicBezTo>
                    <a:pt x="21077" y="13964"/>
                    <a:pt x="20085" y="13112"/>
                    <a:pt x="19092" y="12259"/>
                  </a:cubicBezTo>
                  <a:cubicBezTo>
                    <a:pt x="18906" y="12103"/>
                    <a:pt x="18766" y="11871"/>
                    <a:pt x="18658" y="11654"/>
                  </a:cubicBezTo>
                  <a:cubicBezTo>
                    <a:pt x="17960" y="10103"/>
                    <a:pt x="17541" y="8505"/>
                    <a:pt x="17712" y="6784"/>
                  </a:cubicBezTo>
                  <a:cubicBezTo>
                    <a:pt x="17836" y="5621"/>
                    <a:pt x="18069" y="4489"/>
                    <a:pt x="18782" y="3527"/>
                  </a:cubicBezTo>
                  <a:cubicBezTo>
                    <a:pt x="20340" y="1449"/>
                    <a:pt x="22393" y="556"/>
                    <a:pt x="24449" y="556"/>
                  </a:cubicBezTo>
                  <a:close/>
                  <a:moveTo>
                    <a:pt x="14145" y="10553"/>
                  </a:moveTo>
                  <a:cubicBezTo>
                    <a:pt x="14796" y="10661"/>
                    <a:pt x="15432" y="10708"/>
                    <a:pt x="16037" y="10878"/>
                  </a:cubicBezTo>
                  <a:cubicBezTo>
                    <a:pt x="17247" y="11219"/>
                    <a:pt x="18286" y="11886"/>
                    <a:pt x="19232" y="12724"/>
                  </a:cubicBezTo>
                  <a:cubicBezTo>
                    <a:pt x="19495" y="12941"/>
                    <a:pt x="19743" y="13174"/>
                    <a:pt x="20023" y="13375"/>
                  </a:cubicBezTo>
                  <a:cubicBezTo>
                    <a:pt x="20271" y="13561"/>
                    <a:pt x="20410" y="13794"/>
                    <a:pt x="20441" y="14089"/>
                  </a:cubicBezTo>
                  <a:cubicBezTo>
                    <a:pt x="20472" y="14414"/>
                    <a:pt x="20519" y="14740"/>
                    <a:pt x="20488" y="15050"/>
                  </a:cubicBezTo>
                  <a:cubicBezTo>
                    <a:pt x="20441" y="15748"/>
                    <a:pt x="20519" y="16430"/>
                    <a:pt x="20767" y="17097"/>
                  </a:cubicBezTo>
                  <a:cubicBezTo>
                    <a:pt x="20783" y="17144"/>
                    <a:pt x="20814" y="17175"/>
                    <a:pt x="20829" y="17221"/>
                  </a:cubicBezTo>
                  <a:cubicBezTo>
                    <a:pt x="20814" y="17252"/>
                    <a:pt x="20783" y="17268"/>
                    <a:pt x="20752" y="17283"/>
                  </a:cubicBezTo>
                  <a:cubicBezTo>
                    <a:pt x="20426" y="17144"/>
                    <a:pt x="20100" y="17020"/>
                    <a:pt x="19790" y="16834"/>
                  </a:cubicBezTo>
                  <a:cubicBezTo>
                    <a:pt x="19015" y="16337"/>
                    <a:pt x="18239" y="15826"/>
                    <a:pt x="17464" y="15298"/>
                  </a:cubicBezTo>
                  <a:cubicBezTo>
                    <a:pt x="17060" y="15019"/>
                    <a:pt x="16657" y="14724"/>
                    <a:pt x="16269" y="14414"/>
                  </a:cubicBezTo>
                  <a:cubicBezTo>
                    <a:pt x="16037" y="14213"/>
                    <a:pt x="15804" y="13980"/>
                    <a:pt x="15680" y="13716"/>
                  </a:cubicBezTo>
                  <a:cubicBezTo>
                    <a:pt x="15385" y="13112"/>
                    <a:pt x="15184" y="12445"/>
                    <a:pt x="14905" y="11840"/>
                  </a:cubicBezTo>
                  <a:cubicBezTo>
                    <a:pt x="14703" y="11406"/>
                    <a:pt x="14424" y="11018"/>
                    <a:pt x="14145" y="10553"/>
                  </a:cubicBezTo>
                  <a:close/>
                  <a:moveTo>
                    <a:pt x="20658" y="13949"/>
                  </a:moveTo>
                  <a:lnTo>
                    <a:pt x="20658" y="13949"/>
                  </a:lnTo>
                  <a:cubicBezTo>
                    <a:pt x="21093" y="14290"/>
                    <a:pt x="21496" y="14647"/>
                    <a:pt x="21915" y="14973"/>
                  </a:cubicBezTo>
                  <a:cubicBezTo>
                    <a:pt x="22876" y="15717"/>
                    <a:pt x="24024" y="16043"/>
                    <a:pt x="25172" y="16353"/>
                  </a:cubicBezTo>
                  <a:cubicBezTo>
                    <a:pt x="25528" y="16446"/>
                    <a:pt x="25885" y="16539"/>
                    <a:pt x="26195" y="16710"/>
                  </a:cubicBezTo>
                  <a:cubicBezTo>
                    <a:pt x="26366" y="16803"/>
                    <a:pt x="26536" y="17020"/>
                    <a:pt x="26583" y="17206"/>
                  </a:cubicBezTo>
                  <a:cubicBezTo>
                    <a:pt x="26629" y="17469"/>
                    <a:pt x="26397" y="17640"/>
                    <a:pt x="26180" y="17733"/>
                  </a:cubicBezTo>
                  <a:cubicBezTo>
                    <a:pt x="25931" y="17826"/>
                    <a:pt x="25668" y="17919"/>
                    <a:pt x="25404" y="17935"/>
                  </a:cubicBezTo>
                  <a:cubicBezTo>
                    <a:pt x="25169" y="17945"/>
                    <a:pt x="24934" y="17951"/>
                    <a:pt x="24699" y="17951"/>
                  </a:cubicBezTo>
                  <a:cubicBezTo>
                    <a:pt x="23570" y="17951"/>
                    <a:pt x="22447" y="17821"/>
                    <a:pt x="21356" y="17501"/>
                  </a:cubicBezTo>
                  <a:cubicBezTo>
                    <a:pt x="21139" y="17438"/>
                    <a:pt x="21015" y="17345"/>
                    <a:pt x="20938" y="17113"/>
                  </a:cubicBezTo>
                  <a:cubicBezTo>
                    <a:pt x="20721" y="16508"/>
                    <a:pt x="20612" y="15888"/>
                    <a:pt x="20658" y="15236"/>
                  </a:cubicBezTo>
                  <a:cubicBezTo>
                    <a:pt x="20690" y="14817"/>
                    <a:pt x="20658" y="14399"/>
                    <a:pt x="20658" y="13949"/>
                  </a:cubicBezTo>
                  <a:close/>
                  <a:moveTo>
                    <a:pt x="15378" y="14394"/>
                  </a:moveTo>
                  <a:cubicBezTo>
                    <a:pt x="15518" y="14394"/>
                    <a:pt x="15660" y="14401"/>
                    <a:pt x="15804" y="14414"/>
                  </a:cubicBezTo>
                  <a:cubicBezTo>
                    <a:pt x="15897" y="14430"/>
                    <a:pt x="16006" y="14523"/>
                    <a:pt x="16099" y="14585"/>
                  </a:cubicBezTo>
                  <a:cubicBezTo>
                    <a:pt x="16843" y="15112"/>
                    <a:pt x="17572" y="15670"/>
                    <a:pt x="18332" y="16198"/>
                  </a:cubicBezTo>
                  <a:cubicBezTo>
                    <a:pt x="18953" y="16616"/>
                    <a:pt x="19604" y="16989"/>
                    <a:pt x="20286" y="17407"/>
                  </a:cubicBezTo>
                  <a:cubicBezTo>
                    <a:pt x="19774" y="17609"/>
                    <a:pt x="19263" y="17826"/>
                    <a:pt x="18735" y="17997"/>
                  </a:cubicBezTo>
                  <a:cubicBezTo>
                    <a:pt x="18719" y="18001"/>
                    <a:pt x="18701" y="18003"/>
                    <a:pt x="18683" y="18003"/>
                  </a:cubicBezTo>
                  <a:cubicBezTo>
                    <a:pt x="18566" y="18003"/>
                    <a:pt x="18422" y="17922"/>
                    <a:pt x="18301" y="17842"/>
                  </a:cubicBezTo>
                  <a:cubicBezTo>
                    <a:pt x="17433" y="17314"/>
                    <a:pt x="16595" y="16710"/>
                    <a:pt x="15711" y="16229"/>
                  </a:cubicBezTo>
                  <a:cubicBezTo>
                    <a:pt x="14936" y="15810"/>
                    <a:pt x="14098" y="15500"/>
                    <a:pt x="13276" y="15159"/>
                  </a:cubicBezTo>
                  <a:cubicBezTo>
                    <a:pt x="13199" y="15112"/>
                    <a:pt x="13106" y="15097"/>
                    <a:pt x="12982" y="15050"/>
                  </a:cubicBezTo>
                  <a:cubicBezTo>
                    <a:pt x="13764" y="14626"/>
                    <a:pt x="14547" y="14394"/>
                    <a:pt x="15378" y="14394"/>
                  </a:cubicBezTo>
                  <a:close/>
                  <a:moveTo>
                    <a:pt x="20631" y="17531"/>
                  </a:moveTo>
                  <a:cubicBezTo>
                    <a:pt x="20696" y="17531"/>
                    <a:pt x="20769" y="17548"/>
                    <a:pt x="20829" y="17578"/>
                  </a:cubicBezTo>
                  <a:cubicBezTo>
                    <a:pt x="22101" y="18059"/>
                    <a:pt x="23435" y="18152"/>
                    <a:pt x="24768" y="18183"/>
                  </a:cubicBezTo>
                  <a:cubicBezTo>
                    <a:pt x="24861" y="18183"/>
                    <a:pt x="24954" y="18198"/>
                    <a:pt x="25047" y="18229"/>
                  </a:cubicBezTo>
                  <a:cubicBezTo>
                    <a:pt x="24057" y="18626"/>
                    <a:pt x="23070" y="18838"/>
                    <a:pt x="22084" y="18838"/>
                  </a:cubicBezTo>
                  <a:cubicBezTo>
                    <a:pt x="21062" y="18838"/>
                    <a:pt x="20040" y="18610"/>
                    <a:pt x="19015" y="18121"/>
                  </a:cubicBezTo>
                  <a:cubicBezTo>
                    <a:pt x="19526" y="17919"/>
                    <a:pt x="20023" y="17733"/>
                    <a:pt x="20534" y="17547"/>
                  </a:cubicBezTo>
                  <a:cubicBezTo>
                    <a:pt x="20562" y="17536"/>
                    <a:pt x="20595" y="17531"/>
                    <a:pt x="20631" y="17531"/>
                  </a:cubicBezTo>
                  <a:close/>
                  <a:moveTo>
                    <a:pt x="8339" y="17020"/>
                  </a:moveTo>
                  <a:cubicBezTo>
                    <a:pt x="8745" y="17020"/>
                    <a:pt x="9126" y="17140"/>
                    <a:pt x="9477" y="17392"/>
                  </a:cubicBezTo>
                  <a:cubicBezTo>
                    <a:pt x="10190" y="17919"/>
                    <a:pt x="10888" y="18478"/>
                    <a:pt x="11601" y="19020"/>
                  </a:cubicBezTo>
                  <a:cubicBezTo>
                    <a:pt x="11586" y="19051"/>
                    <a:pt x="11570" y="19082"/>
                    <a:pt x="11555" y="19113"/>
                  </a:cubicBezTo>
                  <a:cubicBezTo>
                    <a:pt x="11369" y="19082"/>
                    <a:pt x="11183" y="19067"/>
                    <a:pt x="11012" y="19036"/>
                  </a:cubicBezTo>
                  <a:cubicBezTo>
                    <a:pt x="10301" y="18923"/>
                    <a:pt x="9595" y="18868"/>
                    <a:pt x="8893" y="18868"/>
                  </a:cubicBezTo>
                  <a:cubicBezTo>
                    <a:pt x="7863" y="18868"/>
                    <a:pt x="6840" y="18985"/>
                    <a:pt x="5817" y="19206"/>
                  </a:cubicBezTo>
                  <a:cubicBezTo>
                    <a:pt x="5723" y="19226"/>
                    <a:pt x="5635" y="19238"/>
                    <a:pt x="5552" y="19238"/>
                  </a:cubicBezTo>
                  <a:cubicBezTo>
                    <a:pt x="5375" y="19238"/>
                    <a:pt x="5220" y="19184"/>
                    <a:pt x="5072" y="19036"/>
                  </a:cubicBezTo>
                  <a:cubicBezTo>
                    <a:pt x="4715" y="18679"/>
                    <a:pt x="4343" y="18322"/>
                    <a:pt x="3940" y="17950"/>
                  </a:cubicBezTo>
                  <a:cubicBezTo>
                    <a:pt x="4033" y="17904"/>
                    <a:pt x="4080" y="17873"/>
                    <a:pt x="4126" y="17857"/>
                  </a:cubicBezTo>
                  <a:cubicBezTo>
                    <a:pt x="5351" y="17594"/>
                    <a:pt x="6592" y="17345"/>
                    <a:pt x="7817" y="17082"/>
                  </a:cubicBezTo>
                  <a:cubicBezTo>
                    <a:pt x="7995" y="17041"/>
                    <a:pt x="8169" y="17020"/>
                    <a:pt x="8339" y="17020"/>
                  </a:cubicBezTo>
                  <a:close/>
                  <a:moveTo>
                    <a:pt x="18340" y="18181"/>
                  </a:moveTo>
                  <a:cubicBezTo>
                    <a:pt x="18367" y="18181"/>
                    <a:pt x="18392" y="18187"/>
                    <a:pt x="18410" y="18198"/>
                  </a:cubicBezTo>
                  <a:cubicBezTo>
                    <a:pt x="18844" y="18369"/>
                    <a:pt x="19263" y="18555"/>
                    <a:pt x="19681" y="18741"/>
                  </a:cubicBezTo>
                  <a:cubicBezTo>
                    <a:pt x="19327" y="19082"/>
                    <a:pt x="18740" y="19244"/>
                    <a:pt x="18128" y="19244"/>
                  </a:cubicBezTo>
                  <a:cubicBezTo>
                    <a:pt x="17319" y="19244"/>
                    <a:pt x="16467" y="18961"/>
                    <a:pt x="16052" y="18431"/>
                  </a:cubicBezTo>
                  <a:lnTo>
                    <a:pt x="16052" y="18431"/>
                  </a:lnTo>
                  <a:cubicBezTo>
                    <a:pt x="16254" y="18447"/>
                    <a:pt x="16425" y="18478"/>
                    <a:pt x="16595" y="18478"/>
                  </a:cubicBezTo>
                  <a:cubicBezTo>
                    <a:pt x="16739" y="18490"/>
                    <a:pt x="16883" y="18497"/>
                    <a:pt x="17024" y="18497"/>
                  </a:cubicBezTo>
                  <a:cubicBezTo>
                    <a:pt x="17432" y="18497"/>
                    <a:pt x="17828" y="18432"/>
                    <a:pt x="18208" y="18214"/>
                  </a:cubicBezTo>
                  <a:cubicBezTo>
                    <a:pt x="18246" y="18195"/>
                    <a:pt x="18297" y="18181"/>
                    <a:pt x="18340" y="18181"/>
                  </a:cubicBezTo>
                  <a:close/>
                  <a:moveTo>
                    <a:pt x="3650" y="17998"/>
                  </a:moveTo>
                  <a:cubicBezTo>
                    <a:pt x="3766" y="17998"/>
                    <a:pt x="3865" y="18046"/>
                    <a:pt x="3971" y="18152"/>
                  </a:cubicBezTo>
                  <a:cubicBezTo>
                    <a:pt x="4328" y="18540"/>
                    <a:pt x="4684" y="18912"/>
                    <a:pt x="5041" y="19284"/>
                  </a:cubicBezTo>
                  <a:cubicBezTo>
                    <a:pt x="4821" y="19362"/>
                    <a:pt x="4474" y="19400"/>
                    <a:pt x="4066" y="19400"/>
                  </a:cubicBezTo>
                  <a:cubicBezTo>
                    <a:pt x="2778" y="19400"/>
                    <a:pt x="872" y="19031"/>
                    <a:pt x="342" y="18431"/>
                  </a:cubicBezTo>
                  <a:cubicBezTo>
                    <a:pt x="497" y="18416"/>
                    <a:pt x="606" y="18400"/>
                    <a:pt x="714" y="18400"/>
                  </a:cubicBezTo>
                  <a:cubicBezTo>
                    <a:pt x="809" y="18403"/>
                    <a:pt x="903" y="18405"/>
                    <a:pt x="997" y="18405"/>
                  </a:cubicBezTo>
                  <a:cubicBezTo>
                    <a:pt x="1843" y="18405"/>
                    <a:pt x="2665" y="18279"/>
                    <a:pt x="3475" y="18028"/>
                  </a:cubicBezTo>
                  <a:cubicBezTo>
                    <a:pt x="3539" y="18008"/>
                    <a:pt x="3596" y="17998"/>
                    <a:pt x="3650" y="17998"/>
                  </a:cubicBezTo>
                  <a:close/>
                  <a:moveTo>
                    <a:pt x="9399" y="17020"/>
                  </a:moveTo>
                  <a:cubicBezTo>
                    <a:pt x="10144" y="17144"/>
                    <a:pt x="10903" y="17237"/>
                    <a:pt x="11632" y="17407"/>
                  </a:cubicBezTo>
                  <a:cubicBezTo>
                    <a:pt x="12625" y="17625"/>
                    <a:pt x="13586" y="17904"/>
                    <a:pt x="14579" y="18152"/>
                  </a:cubicBezTo>
                  <a:cubicBezTo>
                    <a:pt x="14688" y="18183"/>
                    <a:pt x="14796" y="18214"/>
                    <a:pt x="14905" y="18229"/>
                  </a:cubicBezTo>
                  <a:cubicBezTo>
                    <a:pt x="15385" y="18291"/>
                    <a:pt x="15789" y="18462"/>
                    <a:pt x="16176" y="18772"/>
                  </a:cubicBezTo>
                  <a:cubicBezTo>
                    <a:pt x="16533" y="19051"/>
                    <a:pt x="17029" y="19160"/>
                    <a:pt x="17464" y="19331"/>
                  </a:cubicBezTo>
                  <a:cubicBezTo>
                    <a:pt x="17572" y="19377"/>
                    <a:pt x="17712" y="19377"/>
                    <a:pt x="17836" y="19470"/>
                  </a:cubicBezTo>
                  <a:cubicBezTo>
                    <a:pt x="17557" y="19517"/>
                    <a:pt x="17293" y="19579"/>
                    <a:pt x="17029" y="19594"/>
                  </a:cubicBezTo>
                  <a:cubicBezTo>
                    <a:pt x="16657" y="19620"/>
                    <a:pt x="16285" y="19632"/>
                    <a:pt x="15914" y="19632"/>
                  </a:cubicBezTo>
                  <a:cubicBezTo>
                    <a:pt x="14695" y="19632"/>
                    <a:pt x="13488" y="19495"/>
                    <a:pt x="12299" y="19222"/>
                  </a:cubicBezTo>
                  <a:cubicBezTo>
                    <a:pt x="12005" y="19160"/>
                    <a:pt x="11741" y="18927"/>
                    <a:pt x="11493" y="18726"/>
                  </a:cubicBezTo>
                  <a:cubicBezTo>
                    <a:pt x="10795" y="18167"/>
                    <a:pt x="10112" y="17594"/>
                    <a:pt x="9399" y="17020"/>
                  </a:cubicBezTo>
                  <a:close/>
                  <a:moveTo>
                    <a:pt x="1055" y="19067"/>
                  </a:moveTo>
                  <a:lnTo>
                    <a:pt x="1055" y="19067"/>
                  </a:lnTo>
                  <a:cubicBezTo>
                    <a:pt x="2041" y="19371"/>
                    <a:pt x="3037" y="19561"/>
                    <a:pt x="4072" y="19561"/>
                  </a:cubicBezTo>
                  <a:cubicBezTo>
                    <a:pt x="4356" y="19561"/>
                    <a:pt x="4642" y="19547"/>
                    <a:pt x="4933" y="19517"/>
                  </a:cubicBezTo>
                  <a:lnTo>
                    <a:pt x="4933" y="19517"/>
                  </a:lnTo>
                  <a:cubicBezTo>
                    <a:pt x="4669" y="19780"/>
                    <a:pt x="4452" y="20028"/>
                    <a:pt x="4204" y="20246"/>
                  </a:cubicBezTo>
                  <a:cubicBezTo>
                    <a:pt x="4142" y="20308"/>
                    <a:pt x="4018" y="20323"/>
                    <a:pt x="3924" y="20323"/>
                  </a:cubicBezTo>
                  <a:cubicBezTo>
                    <a:pt x="3180" y="20230"/>
                    <a:pt x="1629" y="19563"/>
                    <a:pt x="1055" y="19067"/>
                  </a:cubicBezTo>
                  <a:close/>
                  <a:moveTo>
                    <a:pt x="8858" y="19077"/>
                  </a:moveTo>
                  <a:cubicBezTo>
                    <a:pt x="9703" y="19077"/>
                    <a:pt x="10550" y="19148"/>
                    <a:pt x="11400" y="19300"/>
                  </a:cubicBezTo>
                  <a:cubicBezTo>
                    <a:pt x="11493" y="19315"/>
                    <a:pt x="11586" y="19331"/>
                    <a:pt x="11725" y="19362"/>
                  </a:cubicBezTo>
                  <a:cubicBezTo>
                    <a:pt x="11384" y="19594"/>
                    <a:pt x="11090" y="19796"/>
                    <a:pt x="10795" y="19997"/>
                  </a:cubicBezTo>
                  <a:cubicBezTo>
                    <a:pt x="10748" y="20044"/>
                    <a:pt x="10671" y="20059"/>
                    <a:pt x="10593" y="20075"/>
                  </a:cubicBezTo>
                  <a:cubicBezTo>
                    <a:pt x="9353" y="20215"/>
                    <a:pt x="8127" y="20385"/>
                    <a:pt x="6871" y="20463"/>
                  </a:cubicBezTo>
                  <a:cubicBezTo>
                    <a:pt x="6677" y="20478"/>
                    <a:pt x="6483" y="20484"/>
                    <a:pt x="6287" y="20484"/>
                  </a:cubicBezTo>
                  <a:cubicBezTo>
                    <a:pt x="5685" y="20484"/>
                    <a:pt x="5076" y="20428"/>
                    <a:pt x="4467" y="20416"/>
                  </a:cubicBezTo>
                  <a:cubicBezTo>
                    <a:pt x="4436" y="20416"/>
                    <a:pt x="4390" y="20385"/>
                    <a:pt x="4343" y="20370"/>
                  </a:cubicBezTo>
                  <a:cubicBezTo>
                    <a:pt x="4762" y="19842"/>
                    <a:pt x="5243" y="19486"/>
                    <a:pt x="5941" y="19346"/>
                  </a:cubicBezTo>
                  <a:cubicBezTo>
                    <a:pt x="6912" y="19172"/>
                    <a:pt x="7884" y="19077"/>
                    <a:pt x="8858" y="19077"/>
                  </a:cubicBezTo>
                  <a:close/>
                  <a:moveTo>
                    <a:pt x="20147" y="18850"/>
                  </a:moveTo>
                  <a:cubicBezTo>
                    <a:pt x="20736" y="18927"/>
                    <a:pt x="21325" y="19020"/>
                    <a:pt x="21977" y="19129"/>
                  </a:cubicBezTo>
                  <a:cubicBezTo>
                    <a:pt x="20550" y="20246"/>
                    <a:pt x="18984" y="20897"/>
                    <a:pt x="17169" y="20928"/>
                  </a:cubicBezTo>
                  <a:cubicBezTo>
                    <a:pt x="17743" y="20432"/>
                    <a:pt x="18053" y="19672"/>
                    <a:pt x="18890" y="19455"/>
                  </a:cubicBezTo>
                  <a:cubicBezTo>
                    <a:pt x="19278" y="19362"/>
                    <a:pt x="19619" y="19082"/>
                    <a:pt x="19976" y="18896"/>
                  </a:cubicBezTo>
                  <a:cubicBezTo>
                    <a:pt x="20023" y="18865"/>
                    <a:pt x="20100" y="18850"/>
                    <a:pt x="20147" y="18850"/>
                  </a:cubicBezTo>
                  <a:close/>
                  <a:moveTo>
                    <a:pt x="12385" y="19483"/>
                  </a:moveTo>
                  <a:cubicBezTo>
                    <a:pt x="12480" y="19483"/>
                    <a:pt x="12581" y="19494"/>
                    <a:pt x="12687" y="19517"/>
                  </a:cubicBezTo>
                  <a:cubicBezTo>
                    <a:pt x="13785" y="19771"/>
                    <a:pt x="14907" y="19898"/>
                    <a:pt x="16031" y="19898"/>
                  </a:cubicBezTo>
                  <a:cubicBezTo>
                    <a:pt x="16209" y="19898"/>
                    <a:pt x="16387" y="19895"/>
                    <a:pt x="16564" y="19889"/>
                  </a:cubicBezTo>
                  <a:cubicBezTo>
                    <a:pt x="17045" y="19873"/>
                    <a:pt x="17510" y="19796"/>
                    <a:pt x="18084" y="19749"/>
                  </a:cubicBezTo>
                  <a:lnTo>
                    <a:pt x="18084" y="19749"/>
                  </a:lnTo>
                  <a:cubicBezTo>
                    <a:pt x="17665" y="20153"/>
                    <a:pt x="17324" y="20525"/>
                    <a:pt x="16952" y="20866"/>
                  </a:cubicBezTo>
                  <a:cubicBezTo>
                    <a:pt x="16898" y="20919"/>
                    <a:pt x="16800" y="20936"/>
                    <a:pt x="16704" y="20936"/>
                  </a:cubicBezTo>
                  <a:cubicBezTo>
                    <a:pt x="16661" y="20936"/>
                    <a:pt x="16618" y="20933"/>
                    <a:pt x="16580" y="20928"/>
                  </a:cubicBezTo>
                  <a:cubicBezTo>
                    <a:pt x="15789" y="20788"/>
                    <a:pt x="15013" y="20618"/>
                    <a:pt x="14238" y="20478"/>
                  </a:cubicBezTo>
                  <a:cubicBezTo>
                    <a:pt x="13261" y="20323"/>
                    <a:pt x="12284" y="20199"/>
                    <a:pt x="11307" y="20059"/>
                  </a:cubicBezTo>
                  <a:cubicBezTo>
                    <a:pt x="11245" y="20044"/>
                    <a:pt x="11198" y="20044"/>
                    <a:pt x="11074" y="20028"/>
                  </a:cubicBezTo>
                  <a:cubicBezTo>
                    <a:pt x="11528" y="19756"/>
                    <a:pt x="11895" y="19483"/>
                    <a:pt x="12385" y="19483"/>
                  </a:cubicBezTo>
                  <a:close/>
                  <a:moveTo>
                    <a:pt x="5827" y="0"/>
                  </a:moveTo>
                  <a:cubicBezTo>
                    <a:pt x="4675" y="0"/>
                    <a:pt x="3595" y="308"/>
                    <a:pt x="2637" y="1108"/>
                  </a:cubicBezTo>
                  <a:cubicBezTo>
                    <a:pt x="1366" y="2178"/>
                    <a:pt x="854" y="3481"/>
                    <a:pt x="1303" y="5109"/>
                  </a:cubicBezTo>
                  <a:cubicBezTo>
                    <a:pt x="1536" y="5946"/>
                    <a:pt x="2017" y="6598"/>
                    <a:pt x="2839" y="6955"/>
                  </a:cubicBezTo>
                  <a:cubicBezTo>
                    <a:pt x="2955" y="7006"/>
                    <a:pt x="3055" y="7032"/>
                    <a:pt x="3138" y="7032"/>
                  </a:cubicBezTo>
                  <a:cubicBezTo>
                    <a:pt x="3353" y="7032"/>
                    <a:pt x="3455" y="6860"/>
                    <a:pt x="3444" y="6536"/>
                  </a:cubicBezTo>
                  <a:cubicBezTo>
                    <a:pt x="3413" y="5884"/>
                    <a:pt x="3413" y="5249"/>
                    <a:pt x="3630" y="4628"/>
                  </a:cubicBezTo>
                  <a:cubicBezTo>
                    <a:pt x="3893" y="3884"/>
                    <a:pt x="4467" y="3481"/>
                    <a:pt x="5103" y="3124"/>
                  </a:cubicBezTo>
                  <a:lnTo>
                    <a:pt x="5103" y="3124"/>
                  </a:lnTo>
                  <a:cubicBezTo>
                    <a:pt x="5072" y="3294"/>
                    <a:pt x="4995" y="3450"/>
                    <a:pt x="4979" y="3605"/>
                  </a:cubicBezTo>
                  <a:cubicBezTo>
                    <a:pt x="4948" y="3775"/>
                    <a:pt x="4964" y="3961"/>
                    <a:pt x="4964" y="4132"/>
                  </a:cubicBezTo>
                  <a:cubicBezTo>
                    <a:pt x="5119" y="4054"/>
                    <a:pt x="5289" y="4023"/>
                    <a:pt x="5413" y="3915"/>
                  </a:cubicBezTo>
                  <a:cubicBezTo>
                    <a:pt x="6017" y="3401"/>
                    <a:pt x="6693" y="3152"/>
                    <a:pt x="7406" y="3152"/>
                  </a:cubicBezTo>
                  <a:cubicBezTo>
                    <a:pt x="7683" y="3152"/>
                    <a:pt x="7965" y="3190"/>
                    <a:pt x="8251" y="3263"/>
                  </a:cubicBezTo>
                  <a:cubicBezTo>
                    <a:pt x="9740" y="3620"/>
                    <a:pt x="11012" y="4442"/>
                    <a:pt x="12113" y="5466"/>
                  </a:cubicBezTo>
                  <a:cubicBezTo>
                    <a:pt x="13675" y="6919"/>
                    <a:pt x="14820" y="8681"/>
                    <a:pt x="15918" y="10474"/>
                  </a:cubicBezTo>
                  <a:lnTo>
                    <a:pt x="15918" y="10474"/>
                  </a:lnTo>
                  <a:cubicBezTo>
                    <a:pt x="15125" y="10431"/>
                    <a:pt x="14345" y="10334"/>
                    <a:pt x="13578" y="10334"/>
                  </a:cubicBezTo>
                  <a:cubicBezTo>
                    <a:pt x="13524" y="10334"/>
                    <a:pt x="13470" y="10334"/>
                    <a:pt x="13416" y="10335"/>
                  </a:cubicBezTo>
                  <a:cubicBezTo>
                    <a:pt x="11555" y="10366"/>
                    <a:pt x="9849" y="10971"/>
                    <a:pt x="8251" y="11902"/>
                  </a:cubicBezTo>
                  <a:cubicBezTo>
                    <a:pt x="7011" y="12615"/>
                    <a:pt x="5739" y="13267"/>
                    <a:pt x="4297" y="13453"/>
                  </a:cubicBezTo>
                  <a:cubicBezTo>
                    <a:pt x="4188" y="13468"/>
                    <a:pt x="4018" y="13577"/>
                    <a:pt x="4033" y="13608"/>
                  </a:cubicBezTo>
                  <a:cubicBezTo>
                    <a:pt x="4064" y="13732"/>
                    <a:pt x="4126" y="13871"/>
                    <a:pt x="4219" y="13964"/>
                  </a:cubicBezTo>
                  <a:cubicBezTo>
                    <a:pt x="5212" y="14786"/>
                    <a:pt x="6406" y="15128"/>
                    <a:pt x="7647" y="15267"/>
                  </a:cubicBezTo>
                  <a:cubicBezTo>
                    <a:pt x="7788" y="15279"/>
                    <a:pt x="7929" y="15284"/>
                    <a:pt x="8071" y="15284"/>
                  </a:cubicBezTo>
                  <a:cubicBezTo>
                    <a:pt x="8648" y="15284"/>
                    <a:pt x="9233" y="15202"/>
                    <a:pt x="9818" y="15190"/>
                  </a:cubicBezTo>
                  <a:cubicBezTo>
                    <a:pt x="10357" y="15165"/>
                    <a:pt x="10907" y="15119"/>
                    <a:pt x="11459" y="15119"/>
                  </a:cubicBezTo>
                  <a:cubicBezTo>
                    <a:pt x="11589" y="15119"/>
                    <a:pt x="11719" y="15122"/>
                    <a:pt x="11849" y="15128"/>
                  </a:cubicBezTo>
                  <a:cubicBezTo>
                    <a:pt x="13121" y="15174"/>
                    <a:pt x="14269" y="15670"/>
                    <a:pt x="15354" y="16291"/>
                  </a:cubicBezTo>
                  <a:cubicBezTo>
                    <a:pt x="16254" y="16818"/>
                    <a:pt x="17122" y="17423"/>
                    <a:pt x="18037" y="18012"/>
                  </a:cubicBezTo>
                  <a:cubicBezTo>
                    <a:pt x="17717" y="18185"/>
                    <a:pt x="17406" y="18259"/>
                    <a:pt x="17098" y="18259"/>
                  </a:cubicBezTo>
                  <a:cubicBezTo>
                    <a:pt x="17018" y="18259"/>
                    <a:pt x="16938" y="18254"/>
                    <a:pt x="16859" y="18245"/>
                  </a:cubicBezTo>
                  <a:cubicBezTo>
                    <a:pt x="15959" y="18121"/>
                    <a:pt x="15060" y="18012"/>
                    <a:pt x="14176" y="17780"/>
                  </a:cubicBezTo>
                  <a:cubicBezTo>
                    <a:pt x="12640" y="17392"/>
                    <a:pt x="11121" y="16927"/>
                    <a:pt x="9539" y="16803"/>
                  </a:cubicBezTo>
                  <a:cubicBezTo>
                    <a:pt x="9244" y="16778"/>
                    <a:pt x="8937" y="16758"/>
                    <a:pt x="8630" y="16758"/>
                  </a:cubicBezTo>
                  <a:cubicBezTo>
                    <a:pt x="8356" y="16758"/>
                    <a:pt x="8081" y="16774"/>
                    <a:pt x="7817" y="16818"/>
                  </a:cubicBezTo>
                  <a:cubicBezTo>
                    <a:pt x="6328" y="17113"/>
                    <a:pt x="4824" y="17438"/>
                    <a:pt x="3351" y="17811"/>
                  </a:cubicBezTo>
                  <a:cubicBezTo>
                    <a:pt x="2549" y="18004"/>
                    <a:pt x="1761" y="18168"/>
                    <a:pt x="947" y="18168"/>
                  </a:cubicBezTo>
                  <a:cubicBezTo>
                    <a:pt x="911" y="18168"/>
                    <a:pt x="874" y="18168"/>
                    <a:pt x="838" y="18167"/>
                  </a:cubicBezTo>
                  <a:cubicBezTo>
                    <a:pt x="652" y="18167"/>
                    <a:pt x="466" y="18167"/>
                    <a:pt x="280" y="18214"/>
                  </a:cubicBezTo>
                  <a:cubicBezTo>
                    <a:pt x="47" y="18276"/>
                    <a:pt x="1" y="18493"/>
                    <a:pt x="187" y="18648"/>
                  </a:cubicBezTo>
                  <a:cubicBezTo>
                    <a:pt x="1459" y="19796"/>
                    <a:pt x="2963" y="20416"/>
                    <a:pt x="4638" y="20649"/>
                  </a:cubicBezTo>
                  <a:cubicBezTo>
                    <a:pt x="5059" y="20708"/>
                    <a:pt x="5479" y="20732"/>
                    <a:pt x="5897" y="20732"/>
                  </a:cubicBezTo>
                  <a:cubicBezTo>
                    <a:pt x="6803" y="20732"/>
                    <a:pt x="7701" y="20616"/>
                    <a:pt x="8593" y="20478"/>
                  </a:cubicBezTo>
                  <a:cubicBezTo>
                    <a:pt x="9401" y="20350"/>
                    <a:pt x="10204" y="20284"/>
                    <a:pt x="11005" y="20284"/>
                  </a:cubicBezTo>
                  <a:cubicBezTo>
                    <a:pt x="12232" y="20284"/>
                    <a:pt x="13452" y="20438"/>
                    <a:pt x="14672" y="20757"/>
                  </a:cubicBezTo>
                  <a:cubicBezTo>
                    <a:pt x="15479" y="20974"/>
                    <a:pt x="16316" y="21099"/>
                    <a:pt x="17153" y="21099"/>
                  </a:cubicBezTo>
                  <a:cubicBezTo>
                    <a:pt x="17173" y="21099"/>
                    <a:pt x="17193" y="21099"/>
                    <a:pt x="17213" y="21099"/>
                  </a:cubicBezTo>
                  <a:cubicBezTo>
                    <a:pt x="19003" y="21099"/>
                    <a:pt x="20581" y="20404"/>
                    <a:pt x="21992" y="19300"/>
                  </a:cubicBezTo>
                  <a:cubicBezTo>
                    <a:pt x="22163" y="19175"/>
                    <a:pt x="22395" y="19067"/>
                    <a:pt x="22597" y="19051"/>
                  </a:cubicBezTo>
                  <a:cubicBezTo>
                    <a:pt x="23946" y="18927"/>
                    <a:pt x="25203" y="18493"/>
                    <a:pt x="26412" y="17904"/>
                  </a:cubicBezTo>
                  <a:cubicBezTo>
                    <a:pt x="27033" y="17609"/>
                    <a:pt x="27064" y="16911"/>
                    <a:pt x="26474" y="16539"/>
                  </a:cubicBezTo>
                  <a:cubicBezTo>
                    <a:pt x="26211" y="16368"/>
                    <a:pt x="25885" y="16260"/>
                    <a:pt x="25575" y="16167"/>
                  </a:cubicBezTo>
                  <a:cubicBezTo>
                    <a:pt x="25079" y="16012"/>
                    <a:pt x="24567" y="15919"/>
                    <a:pt x="24086" y="15748"/>
                  </a:cubicBezTo>
                  <a:cubicBezTo>
                    <a:pt x="23869" y="15686"/>
                    <a:pt x="23621" y="15577"/>
                    <a:pt x="23466" y="15407"/>
                  </a:cubicBezTo>
                  <a:cubicBezTo>
                    <a:pt x="22814" y="14724"/>
                    <a:pt x="22116" y="14042"/>
                    <a:pt x="21527" y="13282"/>
                  </a:cubicBezTo>
                  <a:cubicBezTo>
                    <a:pt x="20209" y="11592"/>
                    <a:pt x="19402" y="9684"/>
                    <a:pt x="19464" y="7482"/>
                  </a:cubicBezTo>
                  <a:cubicBezTo>
                    <a:pt x="19480" y="6784"/>
                    <a:pt x="19712" y="6164"/>
                    <a:pt x="20162" y="5667"/>
                  </a:cubicBezTo>
                  <a:cubicBezTo>
                    <a:pt x="20627" y="5155"/>
                    <a:pt x="21155" y="4721"/>
                    <a:pt x="21667" y="4256"/>
                  </a:cubicBezTo>
                  <a:cubicBezTo>
                    <a:pt x="22178" y="3806"/>
                    <a:pt x="22783" y="3558"/>
                    <a:pt x="23450" y="3527"/>
                  </a:cubicBezTo>
                  <a:cubicBezTo>
                    <a:pt x="23555" y="3521"/>
                    <a:pt x="23656" y="3519"/>
                    <a:pt x="23754" y="3519"/>
                  </a:cubicBezTo>
                  <a:cubicBezTo>
                    <a:pt x="25295" y="3519"/>
                    <a:pt x="26002" y="4212"/>
                    <a:pt x="26133" y="5714"/>
                  </a:cubicBezTo>
                  <a:cubicBezTo>
                    <a:pt x="26195" y="6520"/>
                    <a:pt x="25699" y="7342"/>
                    <a:pt x="25001" y="7559"/>
                  </a:cubicBezTo>
                  <a:cubicBezTo>
                    <a:pt x="24970" y="7575"/>
                    <a:pt x="24908" y="7652"/>
                    <a:pt x="24908" y="7683"/>
                  </a:cubicBezTo>
                  <a:cubicBezTo>
                    <a:pt x="24908" y="7730"/>
                    <a:pt x="24970" y="7792"/>
                    <a:pt x="25016" y="7807"/>
                  </a:cubicBezTo>
                  <a:cubicBezTo>
                    <a:pt x="25246" y="7902"/>
                    <a:pt x="25475" y="7952"/>
                    <a:pt x="25701" y="7952"/>
                  </a:cubicBezTo>
                  <a:cubicBezTo>
                    <a:pt x="25994" y="7952"/>
                    <a:pt x="26280" y="7867"/>
                    <a:pt x="26552" y="7683"/>
                  </a:cubicBezTo>
                  <a:cubicBezTo>
                    <a:pt x="27855" y="6830"/>
                    <a:pt x="28521" y="4830"/>
                    <a:pt x="27436" y="3341"/>
                  </a:cubicBezTo>
                  <a:cubicBezTo>
                    <a:pt x="27250" y="3062"/>
                    <a:pt x="27002" y="2814"/>
                    <a:pt x="26769" y="2534"/>
                  </a:cubicBezTo>
                  <a:lnTo>
                    <a:pt x="26769" y="2534"/>
                  </a:lnTo>
                  <a:cubicBezTo>
                    <a:pt x="27529" y="2566"/>
                    <a:pt x="28010" y="3031"/>
                    <a:pt x="28444" y="3543"/>
                  </a:cubicBezTo>
                  <a:cubicBezTo>
                    <a:pt x="29204" y="4458"/>
                    <a:pt x="29623" y="5497"/>
                    <a:pt x="29281" y="6768"/>
                  </a:cubicBezTo>
                  <a:cubicBezTo>
                    <a:pt x="29607" y="6675"/>
                    <a:pt x="29731" y="6443"/>
                    <a:pt x="29840" y="6210"/>
                  </a:cubicBezTo>
                  <a:cubicBezTo>
                    <a:pt x="30662" y="4442"/>
                    <a:pt x="29592" y="1883"/>
                    <a:pt x="27653" y="999"/>
                  </a:cubicBezTo>
                  <a:cubicBezTo>
                    <a:pt x="26645" y="541"/>
                    <a:pt x="25609" y="310"/>
                    <a:pt x="24559" y="310"/>
                  </a:cubicBezTo>
                  <a:cubicBezTo>
                    <a:pt x="23833" y="310"/>
                    <a:pt x="23100" y="420"/>
                    <a:pt x="22364" y="642"/>
                  </a:cubicBezTo>
                  <a:cubicBezTo>
                    <a:pt x="20302" y="1263"/>
                    <a:pt x="18797" y="2597"/>
                    <a:pt x="17991" y="4566"/>
                  </a:cubicBezTo>
                  <a:cubicBezTo>
                    <a:pt x="17231" y="6458"/>
                    <a:pt x="17278" y="8428"/>
                    <a:pt x="17960" y="10366"/>
                  </a:cubicBezTo>
                  <a:cubicBezTo>
                    <a:pt x="18115" y="10832"/>
                    <a:pt x="18301" y="11281"/>
                    <a:pt x="18503" y="11793"/>
                  </a:cubicBezTo>
                  <a:cubicBezTo>
                    <a:pt x="18410" y="11747"/>
                    <a:pt x="18363" y="11731"/>
                    <a:pt x="18348" y="11700"/>
                  </a:cubicBezTo>
                  <a:cubicBezTo>
                    <a:pt x="17960" y="11312"/>
                    <a:pt x="17526" y="10971"/>
                    <a:pt x="17216" y="10522"/>
                  </a:cubicBezTo>
                  <a:cubicBezTo>
                    <a:pt x="16580" y="9575"/>
                    <a:pt x="15990" y="8583"/>
                    <a:pt x="15448" y="7575"/>
                  </a:cubicBezTo>
                  <a:cubicBezTo>
                    <a:pt x="14284" y="5450"/>
                    <a:pt x="12920" y="3512"/>
                    <a:pt x="11012" y="1976"/>
                  </a:cubicBezTo>
                  <a:cubicBezTo>
                    <a:pt x="9771" y="984"/>
                    <a:pt x="8391" y="286"/>
                    <a:pt x="6809" y="69"/>
                  </a:cubicBezTo>
                  <a:cubicBezTo>
                    <a:pt x="6477" y="25"/>
                    <a:pt x="6149" y="0"/>
                    <a:pt x="5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0" name="Google Shape;930;p8"/>
            <p:cNvSpPr/>
            <p:nvPr/>
          </p:nvSpPr>
          <p:spPr>
            <a:xfrm>
              <a:off x="2401200" y="1348850"/>
              <a:ext cx="406750" cy="271825"/>
            </a:xfrm>
            <a:custGeom>
              <a:avLst/>
              <a:gdLst/>
              <a:ahLst/>
              <a:cxnLst/>
              <a:rect l="l" t="t" r="r" b="b"/>
              <a:pathLst>
                <a:path w="16270" h="10873" extrusionOk="0">
                  <a:moveTo>
                    <a:pt x="11572" y="0"/>
                  </a:moveTo>
                  <a:cubicBezTo>
                    <a:pt x="11177" y="0"/>
                    <a:pt x="10773" y="39"/>
                    <a:pt x="10361" y="110"/>
                  </a:cubicBezTo>
                  <a:cubicBezTo>
                    <a:pt x="8701" y="404"/>
                    <a:pt x="7336" y="1242"/>
                    <a:pt x="6096" y="2328"/>
                  </a:cubicBezTo>
                  <a:cubicBezTo>
                    <a:pt x="4607" y="3630"/>
                    <a:pt x="3475" y="5228"/>
                    <a:pt x="2498" y="6949"/>
                  </a:cubicBezTo>
                  <a:cubicBezTo>
                    <a:pt x="1738" y="8267"/>
                    <a:pt x="1055" y="9648"/>
                    <a:pt x="1" y="10873"/>
                  </a:cubicBezTo>
                  <a:cubicBezTo>
                    <a:pt x="606" y="10687"/>
                    <a:pt x="1071" y="10439"/>
                    <a:pt x="1397" y="9973"/>
                  </a:cubicBezTo>
                  <a:cubicBezTo>
                    <a:pt x="1598" y="9694"/>
                    <a:pt x="1800" y="9400"/>
                    <a:pt x="1970" y="9089"/>
                  </a:cubicBezTo>
                  <a:cubicBezTo>
                    <a:pt x="2854" y="7523"/>
                    <a:pt x="3971" y="6127"/>
                    <a:pt x="5305" y="4933"/>
                  </a:cubicBezTo>
                  <a:cubicBezTo>
                    <a:pt x="6344" y="3987"/>
                    <a:pt x="7554" y="3227"/>
                    <a:pt x="8934" y="2855"/>
                  </a:cubicBezTo>
                  <a:cubicBezTo>
                    <a:pt x="9292" y="2756"/>
                    <a:pt x="9648" y="2703"/>
                    <a:pt x="9996" y="2703"/>
                  </a:cubicBezTo>
                  <a:cubicBezTo>
                    <a:pt x="10686" y="2703"/>
                    <a:pt x="11350" y="2913"/>
                    <a:pt x="11958" y="3398"/>
                  </a:cubicBezTo>
                  <a:cubicBezTo>
                    <a:pt x="12051" y="3460"/>
                    <a:pt x="12160" y="3537"/>
                    <a:pt x="12330" y="3646"/>
                  </a:cubicBezTo>
                  <a:cubicBezTo>
                    <a:pt x="12129" y="2855"/>
                    <a:pt x="11694" y="2421"/>
                    <a:pt x="10965" y="2203"/>
                  </a:cubicBezTo>
                  <a:cubicBezTo>
                    <a:pt x="11043" y="2172"/>
                    <a:pt x="11121" y="2126"/>
                    <a:pt x="11214" y="2095"/>
                  </a:cubicBezTo>
                  <a:cubicBezTo>
                    <a:pt x="11465" y="2022"/>
                    <a:pt x="11715" y="1987"/>
                    <a:pt x="11960" y="1987"/>
                  </a:cubicBezTo>
                  <a:cubicBezTo>
                    <a:pt x="13079" y="1987"/>
                    <a:pt x="14087" y="2714"/>
                    <a:pt x="14532" y="3909"/>
                  </a:cubicBezTo>
                  <a:cubicBezTo>
                    <a:pt x="14858" y="4793"/>
                    <a:pt x="14827" y="5662"/>
                    <a:pt x="14331" y="6577"/>
                  </a:cubicBezTo>
                  <a:cubicBezTo>
                    <a:pt x="14998" y="6282"/>
                    <a:pt x="15416" y="5864"/>
                    <a:pt x="15696" y="5290"/>
                  </a:cubicBezTo>
                  <a:cubicBezTo>
                    <a:pt x="16238" y="4127"/>
                    <a:pt x="16269" y="2483"/>
                    <a:pt x="14796" y="1195"/>
                  </a:cubicBezTo>
                  <a:cubicBezTo>
                    <a:pt x="13823" y="338"/>
                    <a:pt x="12738" y="0"/>
                    <a:pt x="11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1" name="Google Shape;931;p8"/>
            <p:cNvSpPr/>
            <p:nvPr/>
          </p:nvSpPr>
          <p:spPr>
            <a:xfrm>
              <a:off x="2083275" y="1356775"/>
              <a:ext cx="314850" cy="370525"/>
            </a:xfrm>
            <a:custGeom>
              <a:avLst/>
              <a:gdLst/>
              <a:ahLst/>
              <a:cxnLst/>
              <a:rect l="l" t="t" r="r" b="b"/>
              <a:pathLst>
                <a:path w="12594" h="14821" extrusionOk="0">
                  <a:moveTo>
                    <a:pt x="5701" y="1"/>
                  </a:moveTo>
                  <a:cubicBezTo>
                    <a:pt x="4626" y="1"/>
                    <a:pt x="3550" y="245"/>
                    <a:pt x="2544" y="692"/>
                  </a:cubicBezTo>
                  <a:cubicBezTo>
                    <a:pt x="1040" y="1344"/>
                    <a:pt x="0" y="3391"/>
                    <a:pt x="326" y="5004"/>
                  </a:cubicBezTo>
                  <a:cubicBezTo>
                    <a:pt x="342" y="5128"/>
                    <a:pt x="388" y="5236"/>
                    <a:pt x="419" y="5360"/>
                  </a:cubicBezTo>
                  <a:lnTo>
                    <a:pt x="528" y="5360"/>
                  </a:lnTo>
                  <a:cubicBezTo>
                    <a:pt x="543" y="5221"/>
                    <a:pt x="543" y="5066"/>
                    <a:pt x="559" y="4911"/>
                  </a:cubicBezTo>
                  <a:cubicBezTo>
                    <a:pt x="776" y="3763"/>
                    <a:pt x="1381" y="2863"/>
                    <a:pt x="2311" y="2166"/>
                  </a:cubicBezTo>
                  <a:cubicBezTo>
                    <a:pt x="2699" y="1871"/>
                    <a:pt x="3133" y="1778"/>
                    <a:pt x="3583" y="1731"/>
                  </a:cubicBezTo>
                  <a:cubicBezTo>
                    <a:pt x="3738" y="1731"/>
                    <a:pt x="3909" y="1716"/>
                    <a:pt x="4033" y="1638"/>
                  </a:cubicBezTo>
                  <a:cubicBezTo>
                    <a:pt x="4632" y="1336"/>
                    <a:pt x="5262" y="1197"/>
                    <a:pt x="5885" y="1197"/>
                  </a:cubicBezTo>
                  <a:cubicBezTo>
                    <a:pt x="7049" y="1197"/>
                    <a:pt x="8188" y="1683"/>
                    <a:pt x="9058" y="2491"/>
                  </a:cubicBezTo>
                  <a:cubicBezTo>
                    <a:pt x="10577" y="3887"/>
                    <a:pt x="10965" y="5686"/>
                    <a:pt x="10888" y="7656"/>
                  </a:cubicBezTo>
                  <a:cubicBezTo>
                    <a:pt x="10779" y="9951"/>
                    <a:pt x="9709" y="11828"/>
                    <a:pt x="8220" y="13518"/>
                  </a:cubicBezTo>
                  <a:cubicBezTo>
                    <a:pt x="7848" y="13952"/>
                    <a:pt x="7445" y="14356"/>
                    <a:pt x="7057" y="14774"/>
                  </a:cubicBezTo>
                  <a:cubicBezTo>
                    <a:pt x="7072" y="14790"/>
                    <a:pt x="7072" y="14805"/>
                    <a:pt x="7088" y="14821"/>
                  </a:cubicBezTo>
                  <a:cubicBezTo>
                    <a:pt x="7414" y="14635"/>
                    <a:pt x="7755" y="14464"/>
                    <a:pt x="8034" y="14231"/>
                  </a:cubicBezTo>
                  <a:cubicBezTo>
                    <a:pt x="9058" y="13409"/>
                    <a:pt x="10066" y="12557"/>
                    <a:pt x="11058" y="11704"/>
                  </a:cubicBezTo>
                  <a:cubicBezTo>
                    <a:pt x="11229" y="11548"/>
                    <a:pt x="11384" y="11316"/>
                    <a:pt x="11477" y="11099"/>
                  </a:cubicBezTo>
                  <a:cubicBezTo>
                    <a:pt x="12175" y="9548"/>
                    <a:pt x="12594" y="7950"/>
                    <a:pt x="12423" y="6229"/>
                  </a:cubicBezTo>
                  <a:cubicBezTo>
                    <a:pt x="12299" y="5066"/>
                    <a:pt x="12066" y="3934"/>
                    <a:pt x="11353" y="2972"/>
                  </a:cubicBezTo>
                  <a:cubicBezTo>
                    <a:pt x="9805" y="894"/>
                    <a:pt x="7755" y="1"/>
                    <a:pt x="5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2" name="Google Shape;932;p8"/>
            <p:cNvSpPr/>
            <p:nvPr/>
          </p:nvSpPr>
          <p:spPr>
            <a:xfrm>
              <a:off x="2315900" y="1606700"/>
              <a:ext cx="167150" cy="168300"/>
            </a:xfrm>
            <a:custGeom>
              <a:avLst/>
              <a:gdLst/>
              <a:ahLst/>
              <a:cxnLst/>
              <a:rect l="l" t="t" r="r" b="b"/>
              <a:pathLst>
                <a:path w="6686" h="6732" extrusionOk="0">
                  <a:moveTo>
                    <a:pt x="6685" y="1"/>
                  </a:moveTo>
                  <a:lnTo>
                    <a:pt x="6685" y="1"/>
                  </a:lnTo>
                  <a:cubicBezTo>
                    <a:pt x="6049" y="109"/>
                    <a:pt x="5398" y="156"/>
                    <a:pt x="4793" y="326"/>
                  </a:cubicBezTo>
                  <a:cubicBezTo>
                    <a:pt x="3583" y="667"/>
                    <a:pt x="2544" y="1334"/>
                    <a:pt x="1598" y="2172"/>
                  </a:cubicBezTo>
                  <a:cubicBezTo>
                    <a:pt x="1350" y="2389"/>
                    <a:pt x="1086" y="2622"/>
                    <a:pt x="823" y="2823"/>
                  </a:cubicBezTo>
                  <a:cubicBezTo>
                    <a:pt x="559" y="3009"/>
                    <a:pt x="420" y="3242"/>
                    <a:pt x="388" y="3537"/>
                  </a:cubicBezTo>
                  <a:cubicBezTo>
                    <a:pt x="357" y="3862"/>
                    <a:pt x="311" y="4188"/>
                    <a:pt x="342" y="4498"/>
                  </a:cubicBezTo>
                  <a:cubicBezTo>
                    <a:pt x="388" y="5196"/>
                    <a:pt x="326" y="5878"/>
                    <a:pt x="78" y="6545"/>
                  </a:cubicBezTo>
                  <a:cubicBezTo>
                    <a:pt x="47" y="6592"/>
                    <a:pt x="16" y="6623"/>
                    <a:pt x="1" y="6669"/>
                  </a:cubicBezTo>
                  <a:cubicBezTo>
                    <a:pt x="32" y="6700"/>
                    <a:pt x="47" y="6716"/>
                    <a:pt x="78" y="6731"/>
                  </a:cubicBezTo>
                  <a:cubicBezTo>
                    <a:pt x="404" y="6592"/>
                    <a:pt x="745" y="6468"/>
                    <a:pt x="1040" y="6282"/>
                  </a:cubicBezTo>
                  <a:cubicBezTo>
                    <a:pt x="1831" y="5785"/>
                    <a:pt x="2591" y="5274"/>
                    <a:pt x="3366" y="4746"/>
                  </a:cubicBezTo>
                  <a:cubicBezTo>
                    <a:pt x="3785" y="4467"/>
                    <a:pt x="4188" y="4172"/>
                    <a:pt x="4560" y="3862"/>
                  </a:cubicBezTo>
                  <a:cubicBezTo>
                    <a:pt x="4793" y="3661"/>
                    <a:pt x="5026" y="3428"/>
                    <a:pt x="5150" y="3164"/>
                  </a:cubicBezTo>
                  <a:cubicBezTo>
                    <a:pt x="5444" y="2560"/>
                    <a:pt x="5646" y="1893"/>
                    <a:pt x="5925" y="1288"/>
                  </a:cubicBezTo>
                  <a:cubicBezTo>
                    <a:pt x="6127" y="854"/>
                    <a:pt x="6406" y="466"/>
                    <a:pt x="66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3" name="Google Shape;933;p8"/>
            <p:cNvSpPr/>
            <p:nvPr/>
          </p:nvSpPr>
          <p:spPr>
            <a:xfrm>
              <a:off x="2134850" y="1393150"/>
              <a:ext cx="207825" cy="143025"/>
            </a:xfrm>
            <a:custGeom>
              <a:avLst/>
              <a:gdLst/>
              <a:ahLst/>
              <a:cxnLst/>
              <a:rect l="l" t="t" r="r" b="b"/>
              <a:pathLst>
                <a:path w="8313" h="5721" extrusionOk="0">
                  <a:moveTo>
                    <a:pt x="3811" y="1"/>
                  </a:moveTo>
                  <a:cubicBezTo>
                    <a:pt x="2457" y="1"/>
                    <a:pt x="1209" y="708"/>
                    <a:pt x="636" y="1827"/>
                  </a:cubicBezTo>
                  <a:cubicBezTo>
                    <a:pt x="0" y="3068"/>
                    <a:pt x="512" y="4836"/>
                    <a:pt x="1722" y="5549"/>
                  </a:cubicBezTo>
                  <a:cubicBezTo>
                    <a:pt x="1926" y="5662"/>
                    <a:pt x="2138" y="5721"/>
                    <a:pt x="2388" y="5721"/>
                  </a:cubicBezTo>
                  <a:cubicBezTo>
                    <a:pt x="2516" y="5721"/>
                    <a:pt x="2654" y="5705"/>
                    <a:pt x="2807" y="5673"/>
                  </a:cubicBezTo>
                  <a:cubicBezTo>
                    <a:pt x="1985" y="5162"/>
                    <a:pt x="1675" y="4479"/>
                    <a:pt x="1722" y="3626"/>
                  </a:cubicBezTo>
                  <a:cubicBezTo>
                    <a:pt x="1780" y="2197"/>
                    <a:pt x="2757" y="1289"/>
                    <a:pt x="4189" y="1289"/>
                  </a:cubicBezTo>
                  <a:cubicBezTo>
                    <a:pt x="4280" y="1289"/>
                    <a:pt x="4372" y="1293"/>
                    <a:pt x="4467" y="1300"/>
                  </a:cubicBezTo>
                  <a:cubicBezTo>
                    <a:pt x="5258" y="1362"/>
                    <a:pt x="5987" y="1595"/>
                    <a:pt x="6591" y="2137"/>
                  </a:cubicBezTo>
                  <a:cubicBezTo>
                    <a:pt x="7150" y="2649"/>
                    <a:pt x="7724" y="3145"/>
                    <a:pt x="8313" y="3657"/>
                  </a:cubicBezTo>
                  <a:cubicBezTo>
                    <a:pt x="8189" y="3316"/>
                    <a:pt x="8096" y="2944"/>
                    <a:pt x="7925" y="2634"/>
                  </a:cubicBezTo>
                  <a:cubicBezTo>
                    <a:pt x="7181" y="1253"/>
                    <a:pt x="6064" y="323"/>
                    <a:pt x="4482" y="59"/>
                  </a:cubicBezTo>
                  <a:cubicBezTo>
                    <a:pt x="4257" y="20"/>
                    <a:pt x="4032" y="1"/>
                    <a:pt x="3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4" name="Google Shape;934;p8"/>
            <p:cNvSpPr/>
            <p:nvPr/>
          </p:nvSpPr>
          <p:spPr>
            <a:xfrm>
              <a:off x="2451225" y="1607425"/>
              <a:ext cx="198125" cy="79550"/>
            </a:xfrm>
            <a:custGeom>
              <a:avLst/>
              <a:gdLst/>
              <a:ahLst/>
              <a:cxnLst/>
              <a:rect l="l" t="t" r="r" b="b"/>
              <a:pathLst>
                <a:path w="7925" h="3182" extrusionOk="0">
                  <a:moveTo>
                    <a:pt x="2097" y="1"/>
                  </a:moveTo>
                  <a:cubicBezTo>
                    <a:pt x="1754" y="1"/>
                    <a:pt x="1489" y="89"/>
                    <a:pt x="1303" y="375"/>
                  </a:cubicBezTo>
                  <a:cubicBezTo>
                    <a:pt x="1070" y="731"/>
                    <a:pt x="838" y="1088"/>
                    <a:pt x="667" y="1460"/>
                  </a:cubicBezTo>
                  <a:cubicBezTo>
                    <a:pt x="404" y="2019"/>
                    <a:pt x="217" y="2624"/>
                    <a:pt x="0" y="3182"/>
                  </a:cubicBezTo>
                  <a:cubicBezTo>
                    <a:pt x="574" y="2949"/>
                    <a:pt x="1132" y="2686"/>
                    <a:pt x="1722" y="2499"/>
                  </a:cubicBezTo>
                  <a:cubicBezTo>
                    <a:pt x="2266" y="2323"/>
                    <a:pt x="2818" y="2237"/>
                    <a:pt x="3370" y="2237"/>
                  </a:cubicBezTo>
                  <a:cubicBezTo>
                    <a:pt x="3981" y="2237"/>
                    <a:pt x="4593" y="2342"/>
                    <a:pt x="5196" y="2546"/>
                  </a:cubicBezTo>
                  <a:cubicBezTo>
                    <a:pt x="5408" y="2619"/>
                    <a:pt x="5609" y="2649"/>
                    <a:pt x="5806" y="2649"/>
                  </a:cubicBezTo>
                  <a:cubicBezTo>
                    <a:pt x="6069" y="2649"/>
                    <a:pt x="6325" y="2595"/>
                    <a:pt x="6592" y="2515"/>
                  </a:cubicBezTo>
                  <a:cubicBezTo>
                    <a:pt x="7041" y="2360"/>
                    <a:pt x="7476" y="2220"/>
                    <a:pt x="7910" y="2065"/>
                  </a:cubicBezTo>
                  <a:cubicBezTo>
                    <a:pt x="7913" y="2068"/>
                    <a:pt x="7915" y="2069"/>
                    <a:pt x="7917" y="2069"/>
                  </a:cubicBezTo>
                  <a:cubicBezTo>
                    <a:pt x="7925" y="2069"/>
                    <a:pt x="7922" y="2047"/>
                    <a:pt x="7910" y="2034"/>
                  </a:cubicBezTo>
                  <a:cubicBezTo>
                    <a:pt x="6142" y="980"/>
                    <a:pt x="4312" y="96"/>
                    <a:pt x="2187" y="3"/>
                  </a:cubicBezTo>
                  <a:cubicBezTo>
                    <a:pt x="2157" y="1"/>
                    <a:pt x="2127" y="1"/>
                    <a:pt x="2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5" name="Google Shape;935;p8"/>
            <p:cNvSpPr/>
            <p:nvPr/>
          </p:nvSpPr>
          <p:spPr>
            <a:xfrm>
              <a:off x="2170900" y="1691600"/>
              <a:ext cx="150450" cy="100100"/>
            </a:xfrm>
            <a:custGeom>
              <a:avLst/>
              <a:gdLst/>
              <a:ahLst/>
              <a:cxnLst/>
              <a:rect l="l" t="t" r="r" b="b"/>
              <a:pathLst>
                <a:path w="6018" h="4004" extrusionOk="0">
                  <a:moveTo>
                    <a:pt x="5971" y="1"/>
                  </a:moveTo>
                  <a:cubicBezTo>
                    <a:pt x="5553" y="342"/>
                    <a:pt x="5149" y="699"/>
                    <a:pt x="4715" y="1025"/>
                  </a:cubicBezTo>
                  <a:cubicBezTo>
                    <a:pt x="3754" y="1769"/>
                    <a:pt x="2606" y="2095"/>
                    <a:pt x="1458" y="2405"/>
                  </a:cubicBezTo>
                  <a:cubicBezTo>
                    <a:pt x="1117" y="2498"/>
                    <a:pt x="760" y="2591"/>
                    <a:pt x="435" y="2762"/>
                  </a:cubicBezTo>
                  <a:cubicBezTo>
                    <a:pt x="264" y="2855"/>
                    <a:pt x="94" y="3072"/>
                    <a:pt x="63" y="3258"/>
                  </a:cubicBezTo>
                  <a:cubicBezTo>
                    <a:pt x="0" y="3521"/>
                    <a:pt x="233" y="3692"/>
                    <a:pt x="466" y="3785"/>
                  </a:cubicBezTo>
                  <a:cubicBezTo>
                    <a:pt x="714" y="3878"/>
                    <a:pt x="978" y="3971"/>
                    <a:pt x="1226" y="3987"/>
                  </a:cubicBezTo>
                  <a:cubicBezTo>
                    <a:pt x="1464" y="3997"/>
                    <a:pt x="1701" y="4003"/>
                    <a:pt x="1937" y="4003"/>
                  </a:cubicBezTo>
                  <a:cubicBezTo>
                    <a:pt x="3071" y="4003"/>
                    <a:pt x="4185" y="3873"/>
                    <a:pt x="5289" y="3553"/>
                  </a:cubicBezTo>
                  <a:cubicBezTo>
                    <a:pt x="5491" y="3490"/>
                    <a:pt x="5615" y="3397"/>
                    <a:pt x="5692" y="3165"/>
                  </a:cubicBezTo>
                  <a:cubicBezTo>
                    <a:pt x="5925" y="2560"/>
                    <a:pt x="6018" y="1940"/>
                    <a:pt x="5971" y="1288"/>
                  </a:cubicBezTo>
                  <a:cubicBezTo>
                    <a:pt x="5940" y="869"/>
                    <a:pt x="5971" y="451"/>
                    <a:pt x="59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6" name="Google Shape;936;p8"/>
            <p:cNvSpPr/>
            <p:nvPr/>
          </p:nvSpPr>
          <p:spPr>
            <a:xfrm>
              <a:off x="2547000" y="1768625"/>
              <a:ext cx="191150" cy="55250"/>
            </a:xfrm>
            <a:custGeom>
              <a:avLst/>
              <a:gdLst/>
              <a:ahLst/>
              <a:cxnLst/>
              <a:rect l="l" t="t" r="r" b="b"/>
              <a:pathLst>
                <a:path w="7646" h="2210" extrusionOk="0">
                  <a:moveTo>
                    <a:pt x="3272" y="0"/>
                  </a:moveTo>
                  <a:cubicBezTo>
                    <a:pt x="2857" y="0"/>
                    <a:pt x="2471" y="117"/>
                    <a:pt x="2125" y="363"/>
                  </a:cubicBezTo>
                  <a:cubicBezTo>
                    <a:pt x="1396" y="890"/>
                    <a:pt x="698" y="1449"/>
                    <a:pt x="0" y="1991"/>
                  </a:cubicBezTo>
                  <a:cubicBezTo>
                    <a:pt x="16" y="2022"/>
                    <a:pt x="31" y="2053"/>
                    <a:pt x="47" y="2084"/>
                  </a:cubicBezTo>
                  <a:cubicBezTo>
                    <a:pt x="217" y="2053"/>
                    <a:pt x="403" y="2038"/>
                    <a:pt x="574" y="2007"/>
                  </a:cubicBezTo>
                  <a:cubicBezTo>
                    <a:pt x="1285" y="1894"/>
                    <a:pt x="1993" y="1839"/>
                    <a:pt x="2699" y="1839"/>
                  </a:cubicBezTo>
                  <a:cubicBezTo>
                    <a:pt x="3733" y="1839"/>
                    <a:pt x="4762" y="1956"/>
                    <a:pt x="5785" y="2177"/>
                  </a:cubicBezTo>
                  <a:cubicBezTo>
                    <a:pt x="5874" y="2197"/>
                    <a:pt x="5958" y="2209"/>
                    <a:pt x="6039" y="2209"/>
                  </a:cubicBezTo>
                  <a:cubicBezTo>
                    <a:pt x="6211" y="2209"/>
                    <a:pt x="6366" y="2155"/>
                    <a:pt x="6514" y="2007"/>
                  </a:cubicBezTo>
                  <a:cubicBezTo>
                    <a:pt x="6870" y="1650"/>
                    <a:pt x="7258" y="1293"/>
                    <a:pt x="7646" y="921"/>
                  </a:cubicBezTo>
                  <a:cubicBezTo>
                    <a:pt x="7553" y="875"/>
                    <a:pt x="7506" y="844"/>
                    <a:pt x="7460" y="828"/>
                  </a:cubicBezTo>
                  <a:cubicBezTo>
                    <a:pt x="6235" y="565"/>
                    <a:pt x="4994" y="316"/>
                    <a:pt x="3769" y="53"/>
                  </a:cubicBezTo>
                  <a:cubicBezTo>
                    <a:pt x="3599" y="18"/>
                    <a:pt x="3433" y="0"/>
                    <a:pt x="3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7" name="Google Shape;937;p8"/>
            <p:cNvSpPr/>
            <p:nvPr/>
          </p:nvSpPr>
          <p:spPr>
            <a:xfrm>
              <a:off x="2452000" y="1669150"/>
              <a:ext cx="182650" cy="51175"/>
            </a:xfrm>
            <a:custGeom>
              <a:avLst/>
              <a:gdLst/>
              <a:ahLst/>
              <a:cxnLst/>
              <a:rect l="l" t="t" r="r" b="b"/>
              <a:pathLst>
                <a:path w="7306" h="2047" extrusionOk="0">
                  <a:moveTo>
                    <a:pt x="3351" y="0"/>
                  </a:moveTo>
                  <a:cubicBezTo>
                    <a:pt x="2203" y="0"/>
                    <a:pt x="1108" y="343"/>
                    <a:pt x="78" y="992"/>
                  </a:cubicBezTo>
                  <a:cubicBezTo>
                    <a:pt x="47" y="1023"/>
                    <a:pt x="16" y="1054"/>
                    <a:pt x="0" y="1070"/>
                  </a:cubicBezTo>
                  <a:cubicBezTo>
                    <a:pt x="481" y="1178"/>
                    <a:pt x="977" y="1287"/>
                    <a:pt x="1458" y="1395"/>
                  </a:cubicBezTo>
                  <a:cubicBezTo>
                    <a:pt x="1551" y="1426"/>
                    <a:pt x="1644" y="1442"/>
                    <a:pt x="1722" y="1488"/>
                  </a:cubicBezTo>
                  <a:cubicBezTo>
                    <a:pt x="2199" y="1806"/>
                    <a:pt x="2710" y="1883"/>
                    <a:pt x="3247" y="1883"/>
                  </a:cubicBezTo>
                  <a:cubicBezTo>
                    <a:pt x="3443" y="1883"/>
                    <a:pt x="3643" y="1873"/>
                    <a:pt x="3847" y="1861"/>
                  </a:cubicBezTo>
                  <a:cubicBezTo>
                    <a:pt x="3961" y="1853"/>
                    <a:pt x="4075" y="1850"/>
                    <a:pt x="4190" y="1850"/>
                  </a:cubicBezTo>
                  <a:cubicBezTo>
                    <a:pt x="4824" y="1850"/>
                    <a:pt x="5465" y="1945"/>
                    <a:pt x="6095" y="1985"/>
                  </a:cubicBezTo>
                  <a:cubicBezTo>
                    <a:pt x="6483" y="2016"/>
                    <a:pt x="6871" y="2016"/>
                    <a:pt x="7274" y="2047"/>
                  </a:cubicBezTo>
                  <a:cubicBezTo>
                    <a:pt x="7274" y="2016"/>
                    <a:pt x="7290" y="1985"/>
                    <a:pt x="7305" y="1969"/>
                  </a:cubicBezTo>
                  <a:cubicBezTo>
                    <a:pt x="6840" y="1504"/>
                    <a:pt x="6421" y="1008"/>
                    <a:pt x="5909" y="620"/>
                  </a:cubicBezTo>
                  <a:cubicBezTo>
                    <a:pt x="5568" y="372"/>
                    <a:pt x="5118" y="248"/>
                    <a:pt x="4700" y="155"/>
                  </a:cubicBezTo>
                  <a:cubicBezTo>
                    <a:pt x="4243" y="51"/>
                    <a:pt x="3793" y="0"/>
                    <a:pt x="3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8" name="Google Shape;938;p8"/>
            <p:cNvSpPr/>
            <p:nvPr/>
          </p:nvSpPr>
          <p:spPr>
            <a:xfrm>
              <a:off x="2329475" y="1702750"/>
              <a:ext cx="182650" cy="90225"/>
            </a:xfrm>
            <a:custGeom>
              <a:avLst/>
              <a:gdLst/>
              <a:ahLst/>
              <a:cxnLst/>
              <a:rect l="l" t="t" r="r" b="b"/>
              <a:pathLst>
                <a:path w="7306" h="3609" extrusionOk="0">
                  <a:moveTo>
                    <a:pt x="4919" y="0"/>
                  </a:moveTo>
                  <a:cubicBezTo>
                    <a:pt x="4780" y="0"/>
                    <a:pt x="4640" y="7"/>
                    <a:pt x="4498" y="20"/>
                  </a:cubicBezTo>
                  <a:cubicBezTo>
                    <a:pt x="4390" y="36"/>
                    <a:pt x="4297" y="113"/>
                    <a:pt x="4203" y="191"/>
                  </a:cubicBezTo>
                  <a:cubicBezTo>
                    <a:pt x="3459" y="718"/>
                    <a:pt x="2715" y="1276"/>
                    <a:pt x="1955" y="1804"/>
                  </a:cubicBezTo>
                  <a:cubicBezTo>
                    <a:pt x="1334" y="2222"/>
                    <a:pt x="683" y="2595"/>
                    <a:pt x="1" y="3013"/>
                  </a:cubicBezTo>
                  <a:cubicBezTo>
                    <a:pt x="512" y="3215"/>
                    <a:pt x="1024" y="3432"/>
                    <a:pt x="1567" y="3603"/>
                  </a:cubicBezTo>
                  <a:cubicBezTo>
                    <a:pt x="1582" y="3607"/>
                    <a:pt x="1597" y="3609"/>
                    <a:pt x="1614" y="3609"/>
                  </a:cubicBezTo>
                  <a:cubicBezTo>
                    <a:pt x="1724" y="3609"/>
                    <a:pt x="1878" y="3528"/>
                    <a:pt x="1986" y="3448"/>
                  </a:cubicBezTo>
                  <a:cubicBezTo>
                    <a:pt x="2854" y="2920"/>
                    <a:pt x="3692" y="2316"/>
                    <a:pt x="4591" y="1835"/>
                  </a:cubicBezTo>
                  <a:cubicBezTo>
                    <a:pt x="5367" y="1416"/>
                    <a:pt x="6204" y="1106"/>
                    <a:pt x="7011" y="765"/>
                  </a:cubicBezTo>
                  <a:cubicBezTo>
                    <a:pt x="7088" y="718"/>
                    <a:pt x="7181" y="703"/>
                    <a:pt x="7305" y="656"/>
                  </a:cubicBezTo>
                  <a:cubicBezTo>
                    <a:pt x="6523" y="232"/>
                    <a:pt x="5740" y="0"/>
                    <a:pt x="4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39" name="Google Shape;939;p8"/>
            <p:cNvSpPr/>
            <p:nvPr/>
          </p:nvSpPr>
          <p:spPr>
            <a:xfrm>
              <a:off x="2391125" y="1768375"/>
              <a:ext cx="210550" cy="65350"/>
            </a:xfrm>
            <a:custGeom>
              <a:avLst/>
              <a:gdLst/>
              <a:ahLst/>
              <a:cxnLst/>
              <a:rect l="l" t="t" r="r" b="b"/>
              <a:pathLst>
                <a:path w="8422" h="2614" extrusionOk="0">
                  <a:moveTo>
                    <a:pt x="8422" y="1"/>
                  </a:moveTo>
                  <a:cubicBezTo>
                    <a:pt x="7677" y="125"/>
                    <a:pt x="6933" y="218"/>
                    <a:pt x="6188" y="388"/>
                  </a:cubicBezTo>
                  <a:cubicBezTo>
                    <a:pt x="5211" y="606"/>
                    <a:pt x="4234" y="885"/>
                    <a:pt x="3257" y="1133"/>
                  </a:cubicBezTo>
                  <a:cubicBezTo>
                    <a:pt x="3149" y="1164"/>
                    <a:pt x="3025" y="1195"/>
                    <a:pt x="2916" y="1210"/>
                  </a:cubicBezTo>
                  <a:cubicBezTo>
                    <a:pt x="2435" y="1272"/>
                    <a:pt x="2048" y="1443"/>
                    <a:pt x="1644" y="1753"/>
                  </a:cubicBezTo>
                  <a:cubicBezTo>
                    <a:pt x="1288" y="2032"/>
                    <a:pt x="791" y="2141"/>
                    <a:pt x="357" y="2312"/>
                  </a:cubicBezTo>
                  <a:cubicBezTo>
                    <a:pt x="249" y="2358"/>
                    <a:pt x="125" y="2358"/>
                    <a:pt x="0" y="2451"/>
                  </a:cubicBezTo>
                  <a:cubicBezTo>
                    <a:pt x="264" y="2498"/>
                    <a:pt x="528" y="2560"/>
                    <a:pt x="791" y="2575"/>
                  </a:cubicBezTo>
                  <a:cubicBezTo>
                    <a:pt x="1164" y="2601"/>
                    <a:pt x="1536" y="2613"/>
                    <a:pt x="1907" y="2613"/>
                  </a:cubicBezTo>
                  <a:cubicBezTo>
                    <a:pt x="3126" y="2613"/>
                    <a:pt x="4336" y="2476"/>
                    <a:pt x="5537" y="2203"/>
                  </a:cubicBezTo>
                  <a:cubicBezTo>
                    <a:pt x="5816" y="2141"/>
                    <a:pt x="6095" y="1908"/>
                    <a:pt x="6344" y="1707"/>
                  </a:cubicBezTo>
                  <a:cubicBezTo>
                    <a:pt x="7041" y="1148"/>
                    <a:pt x="7708" y="575"/>
                    <a:pt x="8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0" name="Google Shape;940;p8"/>
            <p:cNvSpPr/>
            <p:nvPr/>
          </p:nvSpPr>
          <p:spPr>
            <a:xfrm>
              <a:off x="2543875" y="1819825"/>
              <a:ext cx="184600" cy="35175"/>
            </a:xfrm>
            <a:custGeom>
              <a:avLst/>
              <a:gdLst/>
              <a:ahLst/>
              <a:cxnLst/>
              <a:rect l="l" t="t" r="r" b="b"/>
              <a:pathLst>
                <a:path w="7384" h="1407" extrusionOk="0">
                  <a:moveTo>
                    <a:pt x="2855" y="0"/>
                  </a:moveTo>
                  <a:cubicBezTo>
                    <a:pt x="2012" y="0"/>
                    <a:pt x="1169" y="71"/>
                    <a:pt x="327" y="223"/>
                  </a:cubicBezTo>
                  <a:cubicBezTo>
                    <a:pt x="218" y="238"/>
                    <a:pt x="125" y="254"/>
                    <a:pt x="1" y="285"/>
                  </a:cubicBezTo>
                  <a:cubicBezTo>
                    <a:pt x="327" y="517"/>
                    <a:pt x="621" y="719"/>
                    <a:pt x="916" y="920"/>
                  </a:cubicBezTo>
                  <a:cubicBezTo>
                    <a:pt x="978" y="967"/>
                    <a:pt x="1040" y="982"/>
                    <a:pt x="1118" y="998"/>
                  </a:cubicBezTo>
                  <a:cubicBezTo>
                    <a:pt x="2358" y="1138"/>
                    <a:pt x="3599" y="1308"/>
                    <a:pt x="4840" y="1386"/>
                  </a:cubicBezTo>
                  <a:cubicBezTo>
                    <a:pt x="5034" y="1401"/>
                    <a:pt x="5228" y="1407"/>
                    <a:pt x="5424" y="1407"/>
                  </a:cubicBezTo>
                  <a:cubicBezTo>
                    <a:pt x="6026" y="1407"/>
                    <a:pt x="6635" y="1351"/>
                    <a:pt x="7244" y="1339"/>
                  </a:cubicBezTo>
                  <a:cubicBezTo>
                    <a:pt x="7290" y="1339"/>
                    <a:pt x="7321" y="1308"/>
                    <a:pt x="7383" y="1293"/>
                  </a:cubicBezTo>
                  <a:cubicBezTo>
                    <a:pt x="6949" y="765"/>
                    <a:pt x="6468" y="409"/>
                    <a:pt x="5770" y="269"/>
                  </a:cubicBezTo>
                  <a:cubicBezTo>
                    <a:pt x="4798" y="95"/>
                    <a:pt x="3827" y="0"/>
                    <a:pt x="2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1" name="Google Shape;941;p8"/>
            <p:cNvSpPr/>
            <p:nvPr/>
          </p:nvSpPr>
          <p:spPr>
            <a:xfrm>
              <a:off x="2384925" y="1829975"/>
              <a:ext cx="175275" cy="36350"/>
            </a:xfrm>
            <a:custGeom>
              <a:avLst/>
              <a:gdLst/>
              <a:ahLst/>
              <a:cxnLst/>
              <a:rect l="l" t="t" r="r" b="b"/>
              <a:pathLst>
                <a:path w="7011" h="1454" extrusionOk="0">
                  <a:moveTo>
                    <a:pt x="5684" y="0"/>
                  </a:moveTo>
                  <a:cubicBezTo>
                    <a:pt x="5588" y="0"/>
                    <a:pt x="5488" y="11"/>
                    <a:pt x="5382" y="34"/>
                  </a:cubicBezTo>
                  <a:cubicBezTo>
                    <a:pt x="4284" y="288"/>
                    <a:pt x="3162" y="415"/>
                    <a:pt x="2038" y="415"/>
                  </a:cubicBezTo>
                  <a:cubicBezTo>
                    <a:pt x="1860" y="415"/>
                    <a:pt x="1682" y="412"/>
                    <a:pt x="1505" y="406"/>
                  </a:cubicBezTo>
                  <a:cubicBezTo>
                    <a:pt x="1039" y="390"/>
                    <a:pt x="559" y="313"/>
                    <a:pt x="0" y="266"/>
                  </a:cubicBezTo>
                  <a:lnTo>
                    <a:pt x="0" y="266"/>
                  </a:lnTo>
                  <a:cubicBezTo>
                    <a:pt x="404" y="670"/>
                    <a:pt x="745" y="1042"/>
                    <a:pt x="1117" y="1383"/>
                  </a:cubicBezTo>
                  <a:cubicBezTo>
                    <a:pt x="1171" y="1436"/>
                    <a:pt x="1276" y="1453"/>
                    <a:pt x="1372" y="1453"/>
                  </a:cubicBezTo>
                  <a:cubicBezTo>
                    <a:pt x="1415" y="1453"/>
                    <a:pt x="1456" y="1450"/>
                    <a:pt x="1489" y="1445"/>
                  </a:cubicBezTo>
                  <a:cubicBezTo>
                    <a:pt x="2280" y="1305"/>
                    <a:pt x="3056" y="1135"/>
                    <a:pt x="3831" y="995"/>
                  </a:cubicBezTo>
                  <a:cubicBezTo>
                    <a:pt x="4808" y="840"/>
                    <a:pt x="5801" y="716"/>
                    <a:pt x="6778" y="576"/>
                  </a:cubicBezTo>
                  <a:cubicBezTo>
                    <a:pt x="6824" y="561"/>
                    <a:pt x="6871" y="561"/>
                    <a:pt x="7010" y="545"/>
                  </a:cubicBezTo>
                  <a:cubicBezTo>
                    <a:pt x="6543" y="273"/>
                    <a:pt x="6174" y="0"/>
                    <a:pt x="56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2" name="Google Shape;942;p8"/>
            <p:cNvSpPr/>
            <p:nvPr/>
          </p:nvSpPr>
          <p:spPr>
            <a:xfrm>
              <a:off x="2287225" y="1814125"/>
              <a:ext cx="120600" cy="51975"/>
            </a:xfrm>
            <a:custGeom>
              <a:avLst/>
              <a:gdLst/>
              <a:ahLst/>
              <a:cxnLst/>
              <a:rect l="l" t="t" r="r" b="b"/>
              <a:pathLst>
                <a:path w="4824" h="2079" extrusionOk="0">
                  <a:moveTo>
                    <a:pt x="1830" y="1"/>
                  </a:moveTo>
                  <a:cubicBezTo>
                    <a:pt x="1241" y="94"/>
                    <a:pt x="651" y="171"/>
                    <a:pt x="0" y="280"/>
                  </a:cubicBezTo>
                  <a:cubicBezTo>
                    <a:pt x="1442" y="1397"/>
                    <a:pt x="3009" y="2048"/>
                    <a:pt x="4823" y="2079"/>
                  </a:cubicBezTo>
                  <a:cubicBezTo>
                    <a:pt x="4234" y="1583"/>
                    <a:pt x="3924" y="823"/>
                    <a:pt x="3086" y="606"/>
                  </a:cubicBezTo>
                  <a:cubicBezTo>
                    <a:pt x="2714" y="513"/>
                    <a:pt x="2357" y="233"/>
                    <a:pt x="2001" y="47"/>
                  </a:cubicBezTo>
                  <a:cubicBezTo>
                    <a:pt x="1954" y="16"/>
                    <a:pt x="1892" y="1"/>
                    <a:pt x="1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3" name="Google Shape;943;p8"/>
            <p:cNvSpPr/>
            <p:nvPr/>
          </p:nvSpPr>
          <p:spPr>
            <a:xfrm>
              <a:off x="2210450" y="1781150"/>
              <a:ext cx="150850" cy="32725"/>
            </a:xfrm>
            <a:custGeom>
              <a:avLst/>
              <a:gdLst/>
              <a:ahLst/>
              <a:cxnLst/>
              <a:rect l="l" t="t" r="r" b="b"/>
              <a:pathLst>
                <a:path w="6034" h="1309" extrusionOk="0">
                  <a:moveTo>
                    <a:pt x="4417" y="1"/>
                  </a:moveTo>
                  <a:cubicBezTo>
                    <a:pt x="4352" y="1"/>
                    <a:pt x="4279" y="18"/>
                    <a:pt x="4219" y="48"/>
                  </a:cubicBezTo>
                  <a:cubicBezTo>
                    <a:pt x="2947" y="529"/>
                    <a:pt x="1629" y="622"/>
                    <a:pt x="295" y="653"/>
                  </a:cubicBezTo>
                  <a:cubicBezTo>
                    <a:pt x="186" y="653"/>
                    <a:pt x="93" y="668"/>
                    <a:pt x="0" y="699"/>
                  </a:cubicBezTo>
                  <a:cubicBezTo>
                    <a:pt x="991" y="1096"/>
                    <a:pt x="1977" y="1308"/>
                    <a:pt x="2964" y="1308"/>
                  </a:cubicBezTo>
                  <a:cubicBezTo>
                    <a:pt x="3986" y="1308"/>
                    <a:pt x="5008" y="1080"/>
                    <a:pt x="6033" y="591"/>
                  </a:cubicBezTo>
                  <a:cubicBezTo>
                    <a:pt x="5537" y="389"/>
                    <a:pt x="5025" y="203"/>
                    <a:pt x="4513" y="17"/>
                  </a:cubicBezTo>
                  <a:cubicBezTo>
                    <a:pt x="4486" y="6"/>
                    <a:pt x="4453" y="1"/>
                    <a:pt x="4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4" name="Google Shape;944;p8"/>
            <p:cNvSpPr/>
            <p:nvPr/>
          </p:nvSpPr>
          <p:spPr>
            <a:xfrm>
              <a:off x="2605525" y="1664325"/>
              <a:ext cx="124100" cy="35300"/>
            </a:xfrm>
            <a:custGeom>
              <a:avLst/>
              <a:gdLst/>
              <a:ahLst/>
              <a:cxnLst/>
              <a:rect l="l" t="t" r="r" b="b"/>
              <a:pathLst>
                <a:path w="4964" h="1412" extrusionOk="0">
                  <a:moveTo>
                    <a:pt x="1900" y="0"/>
                  </a:moveTo>
                  <a:cubicBezTo>
                    <a:pt x="1674" y="0"/>
                    <a:pt x="1452" y="42"/>
                    <a:pt x="1226" y="115"/>
                  </a:cubicBezTo>
                  <a:cubicBezTo>
                    <a:pt x="838" y="255"/>
                    <a:pt x="451" y="410"/>
                    <a:pt x="1" y="580"/>
                  </a:cubicBezTo>
                  <a:cubicBezTo>
                    <a:pt x="1071" y="999"/>
                    <a:pt x="2110" y="1278"/>
                    <a:pt x="3165" y="1402"/>
                  </a:cubicBezTo>
                  <a:cubicBezTo>
                    <a:pt x="3233" y="1409"/>
                    <a:pt x="3302" y="1412"/>
                    <a:pt x="3371" y="1412"/>
                  </a:cubicBezTo>
                  <a:cubicBezTo>
                    <a:pt x="3970" y="1412"/>
                    <a:pt x="4560" y="1176"/>
                    <a:pt x="4964" y="828"/>
                  </a:cubicBezTo>
                  <a:cubicBezTo>
                    <a:pt x="4840" y="797"/>
                    <a:pt x="4747" y="782"/>
                    <a:pt x="4654" y="766"/>
                  </a:cubicBezTo>
                  <a:cubicBezTo>
                    <a:pt x="4002" y="580"/>
                    <a:pt x="3304" y="456"/>
                    <a:pt x="2684" y="177"/>
                  </a:cubicBezTo>
                  <a:cubicBezTo>
                    <a:pt x="2413" y="54"/>
                    <a:pt x="2154" y="0"/>
                    <a:pt x="1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5" name="Google Shape;945;p8"/>
            <p:cNvSpPr/>
            <p:nvPr/>
          </p:nvSpPr>
          <p:spPr>
            <a:xfrm>
              <a:off x="2710600" y="1792825"/>
              <a:ext cx="117500" cy="35075"/>
            </a:xfrm>
            <a:custGeom>
              <a:avLst/>
              <a:gdLst/>
              <a:ahLst/>
              <a:cxnLst/>
              <a:rect l="l" t="t" r="r" b="b"/>
              <a:pathLst>
                <a:path w="4700" h="1403" extrusionOk="0">
                  <a:moveTo>
                    <a:pt x="1397" y="1"/>
                  </a:moveTo>
                  <a:cubicBezTo>
                    <a:pt x="1276" y="1"/>
                    <a:pt x="1177" y="49"/>
                    <a:pt x="1071" y="155"/>
                  </a:cubicBezTo>
                  <a:cubicBezTo>
                    <a:pt x="730" y="543"/>
                    <a:pt x="357" y="915"/>
                    <a:pt x="1" y="1287"/>
                  </a:cubicBezTo>
                  <a:cubicBezTo>
                    <a:pt x="221" y="1365"/>
                    <a:pt x="568" y="1403"/>
                    <a:pt x="978" y="1403"/>
                  </a:cubicBezTo>
                  <a:cubicBezTo>
                    <a:pt x="2270" y="1403"/>
                    <a:pt x="4182" y="1034"/>
                    <a:pt x="4700" y="434"/>
                  </a:cubicBezTo>
                  <a:cubicBezTo>
                    <a:pt x="4560" y="419"/>
                    <a:pt x="4436" y="403"/>
                    <a:pt x="4328" y="403"/>
                  </a:cubicBezTo>
                  <a:cubicBezTo>
                    <a:pt x="4235" y="406"/>
                    <a:pt x="4142" y="408"/>
                    <a:pt x="4049" y="408"/>
                  </a:cubicBezTo>
                  <a:cubicBezTo>
                    <a:pt x="3212" y="408"/>
                    <a:pt x="2378" y="282"/>
                    <a:pt x="1583" y="31"/>
                  </a:cubicBezTo>
                  <a:cubicBezTo>
                    <a:pt x="1514" y="11"/>
                    <a:pt x="1453" y="1"/>
                    <a:pt x="1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6" name="Google Shape;946;p8"/>
            <p:cNvSpPr/>
            <p:nvPr/>
          </p:nvSpPr>
          <p:spPr>
            <a:xfrm>
              <a:off x="2690050" y="1403850"/>
              <a:ext cx="81075" cy="103225"/>
            </a:xfrm>
            <a:custGeom>
              <a:avLst/>
              <a:gdLst/>
              <a:ahLst/>
              <a:cxnLst/>
              <a:rect l="l" t="t" r="r" b="b"/>
              <a:pathLst>
                <a:path w="3243" h="4129" extrusionOk="0">
                  <a:moveTo>
                    <a:pt x="348" y="1"/>
                  </a:moveTo>
                  <a:cubicBezTo>
                    <a:pt x="227" y="1"/>
                    <a:pt x="110" y="11"/>
                    <a:pt x="1" y="34"/>
                  </a:cubicBezTo>
                  <a:cubicBezTo>
                    <a:pt x="187" y="159"/>
                    <a:pt x="326" y="283"/>
                    <a:pt x="482" y="345"/>
                  </a:cubicBezTo>
                  <a:cubicBezTo>
                    <a:pt x="1598" y="794"/>
                    <a:pt x="2358" y="1523"/>
                    <a:pt x="2544" y="2748"/>
                  </a:cubicBezTo>
                  <a:cubicBezTo>
                    <a:pt x="2622" y="3198"/>
                    <a:pt x="2622" y="3664"/>
                    <a:pt x="2653" y="4129"/>
                  </a:cubicBezTo>
                  <a:cubicBezTo>
                    <a:pt x="3242" y="3043"/>
                    <a:pt x="3009" y="2004"/>
                    <a:pt x="2436" y="1012"/>
                  </a:cubicBezTo>
                  <a:cubicBezTo>
                    <a:pt x="2114" y="448"/>
                    <a:pt x="1130" y="1"/>
                    <a:pt x="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7" name="Google Shape;947;p8"/>
            <p:cNvSpPr/>
            <p:nvPr/>
          </p:nvSpPr>
          <p:spPr>
            <a:xfrm>
              <a:off x="2344600" y="1797425"/>
              <a:ext cx="91125" cy="26600"/>
            </a:xfrm>
            <a:custGeom>
              <a:avLst/>
              <a:gdLst/>
              <a:ahLst/>
              <a:cxnLst/>
              <a:rect l="l" t="t" r="r" b="b"/>
              <a:pathLst>
                <a:path w="3645" h="1064" extrusionOk="0">
                  <a:moveTo>
                    <a:pt x="1348" y="0"/>
                  </a:moveTo>
                  <a:cubicBezTo>
                    <a:pt x="1322" y="0"/>
                    <a:pt x="1296" y="6"/>
                    <a:pt x="1272" y="17"/>
                  </a:cubicBezTo>
                  <a:cubicBezTo>
                    <a:pt x="853" y="188"/>
                    <a:pt x="435" y="374"/>
                    <a:pt x="0" y="560"/>
                  </a:cubicBezTo>
                  <a:cubicBezTo>
                    <a:pt x="354" y="901"/>
                    <a:pt x="942" y="1063"/>
                    <a:pt x="1555" y="1063"/>
                  </a:cubicBezTo>
                  <a:cubicBezTo>
                    <a:pt x="2365" y="1063"/>
                    <a:pt x="3221" y="780"/>
                    <a:pt x="3645" y="250"/>
                  </a:cubicBezTo>
                  <a:lnTo>
                    <a:pt x="3645" y="250"/>
                  </a:lnTo>
                  <a:cubicBezTo>
                    <a:pt x="3443" y="266"/>
                    <a:pt x="3273" y="297"/>
                    <a:pt x="3102" y="297"/>
                  </a:cubicBezTo>
                  <a:cubicBezTo>
                    <a:pt x="2954" y="309"/>
                    <a:pt x="2808" y="316"/>
                    <a:pt x="2664" y="316"/>
                  </a:cubicBezTo>
                  <a:cubicBezTo>
                    <a:pt x="2250" y="316"/>
                    <a:pt x="1853" y="251"/>
                    <a:pt x="1474" y="33"/>
                  </a:cubicBezTo>
                  <a:cubicBezTo>
                    <a:pt x="1435" y="14"/>
                    <a:pt x="1391"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8" name="Google Shape;948;p8"/>
            <p:cNvSpPr/>
            <p:nvPr/>
          </p:nvSpPr>
          <p:spPr>
            <a:xfrm>
              <a:off x="2713325" y="1819550"/>
              <a:ext cx="96950" cy="31450"/>
            </a:xfrm>
            <a:custGeom>
              <a:avLst/>
              <a:gdLst/>
              <a:ahLst/>
              <a:cxnLst/>
              <a:rect l="l" t="t" r="r" b="b"/>
              <a:pathLst>
                <a:path w="3878" h="1258" extrusionOk="0">
                  <a:moveTo>
                    <a:pt x="3878" y="1"/>
                  </a:moveTo>
                  <a:cubicBezTo>
                    <a:pt x="2891" y="305"/>
                    <a:pt x="1905" y="495"/>
                    <a:pt x="867" y="495"/>
                  </a:cubicBezTo>
                  <a:cubicBezTo>
                    <a:pt x="582" y="495"/>
                    <a:pt x="294" y="481"/>
                    <a:pt x="0" y="451"/>
                  </a:cubicBezTo>
                  <a:lnTo>
                    <a:pt x="0" y="451"/>
                  </a:lnTo>
                  <a:cubicBezTo>
                    <a:pt x="264" y="714"/>
                    <a:pt x="497" y="962"/>
                    <a:pt x="729" y="1180"/>
                  </a:cubicBezTo>
                  <a:cubicBezTo>
                    <a:pt x="791" y="1242"/>
                    <a:pt x="915" y="1257"/>
                    <a:pt x="1008" y="1257"/>
                  </a:cubicBezTo>
                  <a:cubicBezTo>
                    <a:pt x="1768" y="1164"/>
                    <a:pt x="3304" y="497"/>
                    <a:pt x="3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49" name="Google Shape;949;p8"/>
            <p:cNvSpPr/>
            <p:nvPr/>
          </p:nvSpPr>
          <p:spPr>
            <a:xfrm>
              <a:off x="2610950" y="1687725"/>
              <a:ext cx="86500" cy="31450"/>
            </a:xfrm>
            <a:custGeom>
              <a:avLst/>
              <a:gdLst/>
              <a:ahLst/>
              <a:cxnLst/>
              <a:rect l="l" t="t" r="r" b="b"/>
              <a:pathLst>
                <a:path w="3460" h="1258" extrusionOk="0">
                  <a:moveTo>
                    <a:pt x="63" y="1"/>
                  </a:moveTo>
                  <a:cubicBezTo>
                    <a:pt x="32" y="16"/>
                    <a:pt x="16" y="47"/>
                    <a:pt x="1" y="63"/>
                  </a:cubicBezTo>
                  <a:cubicBezTo>
                    <a:pt x="420" y="451"/>
                    <a:pt x="838" y="838"/>
                    <a:pt x="1257" y="1226"/>
                  </a:cubicBezTo>
                  <a:cubicBezTo>
                    <a:pt x="1304" y="1257"/>
                    <a:pt x="1366" y="1257"/>
                    <a:pt x="1412" y="1257"/>
                  </a:cubicBezTo>
                  <a:cubicBezTo>
                    <a:pt x="2126" y="1195"/>
                    <a:pt x="2808" y="1024"/>
                    <a:pt x="3459" y="730"/>
                  </a:cubicBezTo>
                  <a:cubicBezTo>
                    <a:pt x="2265" y="730"/>
                    <a:pt x="1180" y="296"/>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0" name="Google Shape;950;p8"/>
            <p:cNvSpPr/>
            <p:nvPr/>
          </p:nvSpPr>
          <p:spPr>
            <a:xfrm>
              <a:off x="2070100" y="1342900"/>
              <a:ext cx="766550" cy="527475"/>
            </a:xfrm>
            <a:custGeom>
              <a:avLst/>
              <a:gdLst/>
              <a:ahLst/>
              <a:cxnLst/>
              <a:rect l="l" t="t" r="r" b="b"/>
              <a:pathLst>
                <a:path w="30662" h="21099" extrusionOk="0">
                  <a:moveTo>
                    <a:pt x="25146" y="2439"/>
                  </a:moveTo>
                  <a:cubicBezTo>
                    <a:pt x="25928" y="2439"/>
                    <a:pt x="26912" y="2886"/>
                    <a:pt x="27234" y="3450"/>
                  </a:cubicBezTo>
                  <a:cubicBezTo>
                    <a:pt x="27807" y="4442"/>
                    <a:pt x="28040" y="5481"/>
                    <a:pt x="27451" y="6567"/>
                  </a:cubicBezTo>
                  <a:cubicBezTo>
                    <a:pt x="27420" y="6102"/>
                    <a:pt x="27420" y="5636"/>
                    <a:pt x="27342" y="5186"/>
                  </a:cubicBezTo>
                  <a:cubicBezTo>
                    <a:pt x="27156" y="3961"/>
                    <a:pt x="26396" y="3232"/>
                    <a:pt x="25280" y="2783"/>
                  </a:cubicBezTo>
                  <a:cubicBezTo>
                    <a:pt x="25124" y="2721"/>
                    <a:pt x="24985" y="2597"/>
                    <a:pt x="24799" y="2472"/>
                  </a:cubicBezTo>
                  <a:cubicBezTo>
                    <a:pt x="24908" y="2449"/>
                    <a:pt x="25025" y="2439"/>
                    <a:pt x="25146" y="2439"/>
                  </a:cubicBezTo>
                  <a:close/>
                  <a:moveTo>
                    <a:pt x="6401" y="2011"/>
                  </a:moveTo>
                  <a:cubicBezTo>
                    <a:pt x="6622" y="2011"/>
                    <a:pt x="6847" y="2030"/>
                    <a:pt x="7072" y="2069"/>
                  </a:cubicBezTo>
                  <a:cubicBezTo>
                    <a:pt x="8654" y="2333"/>
                    <a:pt x="9771" y="3263"/>
                    <a:pt x="10515" y="4644"/>
                  </a:cubicBezTo>
                  <a:cubicBezTo>
                    <a:pt x="10686" y="4969"/>
                    <a:pt x="10779" y="5326"/>
                    <a:pt x="10903" y="5667"/>
                  </a:cubicBezTo>
                  <a:cubicBezTo>
                    <a:pt x="10314" y="5155"/>
                    <a:pt x="9740" y="4659"/>
                    <a:pt x="9181" y="4147"/>
                  </a:cubicBezTo>
                  <a:cubicBezTo>
                    <a:pt x="8577" y="3605"/>
                    <a:pt x="7848" y="3372"/>
                    <a:pt x="7057" y="3310"/>
                  </a:cubicBezTo>
                  <a:cubicBezTo>
                    <a:pt x="6962" y="3303"/>
                    <a:pt x="6870" y="3299"/>
                    <a:pt x="6779" y="3299"/>
                  </a:cubicBezTo>
                  <a:cubicBezTo>
                    <a:pt x="5347" y="3299"/>
                    <a:pt x="4370" y="4207"/>
                    <a:pt x="4312" y="5636"/>
                  </a:cubicBezTo>
                  <a:cubicBezTo>
                    <a:pt x="4265" y="6489"/>
                    <a:pt x="4575" y="7172"/>
                    <a:pt x="5397" y="7683"/>
                  </a:cubicBezTo>
                  <a:cubicBezTo>
                    <a:pt x="5245" y="7720"/>
                    <a:pt x="5106" y="7737"/>
                    <a:pt x="4978" y="7737"/>
                  </a:cubicBezTo>
                  <a:cubicBezTo>
                    <a:pt x="4728" y="7737"/>
                    <a:pt x="4517" y="7672"/>
                    <a:pt x="4312" y="7559"/>
                  </a:cubicBezTo>
                  <a:cubicBezTo>
                    <a:pt x="3102" y="6846"/>
                    <a:pt x="2590" y="5078"/>
                    <a:pt x="3226" y="3837"/>
                  </a:cubicBezTo>
                  <a:cubicBezTo>
                    <a:pt x="3799" y="2718"/>
                    <a:pt x="5047" y="2011"/>
                    <a:pt x="6401" y="2011"/>
                  </a:cubicBezTo>
                  <a:close/>
                  <a:moveTo>
                    <a:pt x="24816" y="238"/>
                  </a:moveTo>
                  <a:cubicBezTo>
                    <a:pt x="25982" y="238"/>
                    <a:pt x="27067" y="576"/>
                    <a:pt x="28040" y="1433"/>
                  </a:cubicBezTo>
                  <a:cubicBezTo>
                    <a:pt x="29513" y="2721"/>
                    <a:pt x="29482" y="4365"/>
                    <a:pt x="28940" y="5528"/>
                  </a:cubicBezTo>
                  <a:cubicBezTo>
                    <a:pt x="28660" y="6102"/>
                    <a:pt x="28242" y="6520"/>
                    <a:pt x="27575" y="6815"/>
                  </a:cubicBezTo>
                  <a:cubicBezTo>
                    <a:pt x="28071" y="5900"/>
                    <a:pt x="28102" y="5031"/>
                    <a:pt x="27776" y="4147"/>
                  </a:cubicBezTo>
                  <a:cubicBezTo>
                    <a:pt x="27331" y="2952"/>
                    <a:pt x="26323" y="2225"/>
                    <a:pt x="25204" y="2225"/>
                  </a:cubicBezTo>
                  <a:cubicBezTo>
                    <a:pt x="24959" y="2225"/>
                    <a:pt x="24709" y="2260"/>
                    <a:pt x="24458" y="2333"/>
                  </a:cubicBezTo>
                  <a:cubicBezTo>
                    <a:pt x="24365" y="2364"/>
                    <a:pt x="24287" y="2410"/>
                    <a:pt x="24209" y="2441"/>
                  </a:cubicBezTo>
                  <a:cubicBezTo>
                    <a:pt x="24938" y="2659"/>
                    <a:pt x="25373" y="3093"/>
                    <a:pt x="25574" y="3899"/>
                  </a:cubicBezTo>
                  <a:cubicBezTo>
                    <a:pt x="25404" y="3775"/>
                    <a:pt x="25295" y="3698"/>
                    <a:pt x="25202" y="3636"/>
                  </a:cubicBezTo>
                  <a:cubicBezTo>
                    <a:pt x="24594" y="3151"/>
                    <a:pt x="23930" y="2941"/>
                    <a:pt x="23240" y="2941"/>
                  </a:cubicBezTo>
                  <a:cubicBezTo>
                    <a:pt x="22892" y="2941"/>
                    <a:pt x="22536" y="2994"/>
                    <a:pt x="22178" y="3093"/>
                  </a:cubicBezTo>
                  <a:cubicBezTo>
                    <a:pt x="20798" y="3465"/>
                    <a:pt x="19588" y="4225"/>
                    <a:pt x="18549" y="5171"/>
                  </a:cubicBezTo>
                  <a:cubicBezTo>
                    <a:pt x="17215" y="6365"/>
                    <a:pt x="16098" y="7761"/>
                    <a:pt x="15214" y="9327"/>
                  </a:cubicBezTo>
                  <a:cubicBezTo>
                    <a:pt x="15044" y="9638"/>
                    <a:pt x="14842" y="9932"/>
                    <a:pt x="14641" y="10211"/>
                  </a:cubicBezTo>
                  <a:cubicBezTo>
                    <a:pt x="14315" y="10677"/>
                    <a:pt x="13850" y="10925"/>
                    <a:pt x="13245" y="11111"/>
                  </a:cubicBezTo>
                  <a:cubicBezTo>
                    <a:pt x="14299" y="9886"/>
                    <a:pt x="14982" y="8505"/>
                    <a:pt x="15742" y="7187"/>
                  </a:cubicBezTo>
                  <a:cubicBezTo>
                    <a:pt x="16719" y="5466"/>
                    <a:pt x="17851" y="3868"/>
                    <a:pt x="19340" y="2566"/>
                  </a:cubicBezTo>
                  <a:cubicBezTo>
                    <a:pt x="20580" y="1480"/>
                    <a:pt x="21945" y="642"/>
                    <a:pt x="23605" y="348"/>
                  </a:cubicBezTo>
                  <a:cubicBezTo>
                    <a:pt x="24017" y="277"/>
                    <a:pt x="24421" y="238"/>
                    <a:pt x="24816" y="238"/>
                  </a:cubicBezTo>
                  <a:close/>
                  <a:moveTo>
                    <a:pt x="17342" y="10582"/>
                  </a:moveTo>
                  <a:cubicBezTo>
                    <a:pt x="17372" y="10582"/>
                    <a:pt x="17402" y="10582"/>
                    <a:pt x="17432" y="10584"/>
                  </a:cubicBezTo>
                  <a:cubicBezTo>
                    <a:pt x="19557" y="10677"/>
                    <a:pt x="21387" y="11561"/>
                    <a:pt x="23155" y="12615"/>
                  </a:cubicBezTo>
                  <a:cubicBezTo>
                    <a:pt x="23167" y="12628"/>
                    <a:pt x="23170" y="12650"/>
                    <a:pt x="23162" y="12650"/>
                  </a:cubicBezTo>
                  <a:cubicBezTo>
                    <a:pt x="23160" y="12650"/>
                    <a:pt x="23158" y="12649"/>
                    <a:pt x="23155" y="12646"/>
                  </a:cubicBezTo>
                  <a:cubicBezTo>
                    <a:pt x="22721" y="12801"/>
                    <a:pt x="22286" y="12941"/>
                    <a:pt x="21837" y="13096"/>
                  </a:cubicBezTo>
                  <a:cubicBezTo>
                    <a:pt x="21570" y="13176"/>
                    <a:pt x="21314" y="13230"/>
                    <a:pt x="21051" y="13230"/>
                  </a:cubicBezTo>
                  <a:cubicBezTo>
                    <a:pt x="20854" y="13230"/>
                    <a:pt x="20653" y="13200"/>
                    <a:pt x="20441" y="13127"/>
                  </a:cubicBezTo>
                  <a:cubicBezTo>
                    <a:pt x="19838" y="12923"/>
                    <a:pt x="19226" y="12818"/>
                    <a:pt x="18615" y="12818"/>
                  </a:cubicBezTo>
                  <a:cubicBezTo>
                    <a:pt x="18063" y="12818"/>
                    <a:pt x="17511" y="12904"/>
                    <a:pt x="16967" y="13080"/>
                  </a:cubicBezTo>
                  <a:cubicBezTo>
                    <a:pt x="16377" y="13267"/>
                    <a:pt x="15819" y="13530"/>
                    <a:pt x="15245" y="13763"/>
                  </a:cubicBezTo>
                  <a:cubicBezTo>
                    <a:pt x="15462" y="13205"/>
                    <a:pt x="15649" y="12600"/>
                    <a:pt x="15912" y="12041"/>
                  </a:cubicBezTo>
                  <a:cubicBezTo>
                    <a:pt x="16083" y="11669"/>
                    <a:pt x="16315" y="11312"/>
                    <a:pt x="16548" y="10956"/>
                  </a:cubicBezTo>
                  <a:cubicBezTo>
                    <a:pt x="16734" y="10670"/>
                    <a:pt x="16999" y="10582"/>
                    <a:pt x="17342" y="10582"/>
                  </a:cubicBezTo>
                  <a:close/>
                  <a:moveTo>
                    <a:pt x="23317" y="12857"/>
                  </a:moveTo>
                  <a:cubicBezTo>
                    <a:pt x="23571" y="12857"/>
                    <a:pt x="23830" y="12911"/>
                    <a:pt x="24101" y="13034"/>
                  </a:cubicBezTo>
                  <a:cubicBezTo>
                    <a:pt x="24721" y="13313"/>
                    <a:pt x="25419" y="13437"/>
                    <a:pt x="26071" y="13623"/>
                  </a:cubicBezTo>
                  <a:cubicBezTo>
                    <a:pt x="26164" y="13639"/>
                    <a:pt x="26257" y="13654"/>
                    <a:pt x="26381" y="13685"/>
                  </a:cubicBezTo>
                  <a:cubicBezTo>
                    <a:pt x="25977" y="14033"/>
                    <a:pt x="25387" y="14269"/>
                    <a:pt x="24788" y="14269"/>
                  </a:cubicBezTo>
                  <a:cubicBezTo>
                    <a:pt x="24719" y="14269"/>
                    <a:pt x="24650" y="14266"/>
                    <a:pt x="24582" y="14259"/>
                  </a:cubicBezTo>
                  <a:cubicBezTo>
                    <a:pt x="23527" y="14135"/>
                    <a:pt x="22488" y="13856"/>
                    <a:pt x="21418" y="13437"/>
                  </a:cubicBezTo>
                  <a:cubicBezTo>
                    <a:pt x="21868" y="13267"/>
                    <a:pt x="22255" y="13112"/>
                    <a:pt x="22643" y="12972"/>
                  </a:cubicBezTo>
                  <a:cubicBezTo>
                    <a:pt x="22869" y="12899"/>
                    <a:pt x="23091" y="12857"/>
                    <a:pt x="23317" y="12857"/>
                  </a:cubicBezTo>
                  <a:close/>
                  <a:moveTo>
                    <a:pt x="21697" y="13794"/>
                  </a:moveTo>
                  <a:cubicBezTo>
                    <a:pt x="22814" y="14089"/>
                    <a:pt x="23899" y="14523"/>
                    <a:pt x="25093" y="14523"/>
                  </a:cubicBezTo>
                  <a:cubicBezTo>
                    <a:pt x="24442" y="14817"/>
                    <a:pt x="23760" y="14988"/>
                    <a:pt x="23046" y="15050"/>
                  </a:cubicBezTo>
                  <a:cubicBezTo>
                    <a:pt x="23000" y="15050"/>
                    <a:pt x="22938" y="15050"/>
                    <a:pt x="22891" y="15019"/>
                  </a:cubicBezTo>
                  <a:cubicBezTo>
                    <a:pt x="22472" y="14631"/>
                    <a:pt x="22054" y="14244"/>
                    <a:pt x="21635" y="13856"/>
                  </a:cubicBezTo>
                  <a:cubicBezTo>
                    <a:pt x="21650" y="13840"/>
                    <a:pt x="21666" y="13809"/>
                    <a:pt x="21697" y="13794"/>
                  </a:cubicBezTo>
                  <a:close/>
                  <a:moveTo>
                    <a:pt x="18627" y="13050"/>
                  </a:moveTo>
                  <a:cubicBezTo>
                    <a:pt x="19069" y="13050"/>
                    <a:pt x="19519" y="13101"/>
                    <a:pt x="19976" y="13205"/>
                  </a:cubicBezTo>
                  <a:cubicBezTo>
                    <a:pt x="20394" y="13298"/>
                    <a:pt x="20844" y="13422"/>
                    <a:pt x="21185" y="13670"/>
                  </a:cubicBezTo>
                  <a:cubicBezTo>
                    <a:pt x="21697" y="14058"/>
                    <a:pt x="22116" y="14554"/>
                    <a:pt x="22581" y="15019"/>
                  </a:cubicBezTo>
                  <a:cubicBezTo>
                    <a:pt x="22566" y="15035"/>
                    <a:pt x="22550" y="15066"/>
                    <a:pt x="22550" y="15097"/>
                  </a:cubicBezTo>
                  <a:cubicBezTo>
                    <a:pt x="22147" y="15066"/>
                    <a:pt x="21759" y="15066"/>
                    <a:pt x="21371" y="15035"/>
                  </a:cubicBezTo>
                  <a:cubicBezTo>
                    <a:pt x="20741" y="14995"/>
                    <a:pt x="20100" y="14900"/>
                    <a:pt x="19466" y="14900"/>
                  </a:cubicBezTo>
                  <a:cubicBezTo>
                    <a:pt x="19351" y="14900"/>
                    <a:pt x="19237" y="14903"/>
                    <a:pt x="19123" y="14911"/>
                  </a:cubicBezTo>
                  <a:cubicBezTo>
                    <a:pt x="18919" y="14923"/>
                    <a:pt x="18719" y="14933"/>
                    <a:pt x="18523" y="14933"/>
                  </a:cubicBezTo>
                  <a:cubicBezTo>
                    <a:pt x="17986" y="14933"/>
                    <a:pt x="17475" y="14856"/>
                    <a:pt x="16998" y="14538"/>
                  </a:cubicBezTo>
                  <a:cubicBezTo>
                    <a:pt x="16920" y="14492"/>
                    <a:pt x="16827" y="14476"/>
                    <a:pt x="16734" y="14445"/>
                  </a:cubicBezTo>
                  <a:cubicBezTo>
                    <a:pt x="16253" y="14337"/>
                    <a:pt x="15757" y="14228"/>
                    <a:pt x="15276" y="14120"/>
                  </a:cubicBezTo>
                  <a:cubicBezTo>
                    <a:pt x="15292" y="14104"/>
                    <a:pt x="15323" y="14073"/>
                    <a:pt x="15354" y="14042"/>
                  </a:cubicBezTo>
                  <a:cubicBezTo>
                    <a:pt x="16384" y="13393"/>
                    <a:pt x="17479" y="13050"/>
                    <a:pt x="18627" y="13050"/>
                  </a:cubicBezTo>
                  <a:close/>
                  <a:moveTo>
                    <a:pt x="6228" y="556"/>
                  </a:moveTo>
                  <a:cubicBezTo>
                    <a:pt x="8282" y="556"/>
                    <a:pt x="10332" y="1449"/>
                    <a:pt x="11880" y="3527"/>
                  </a:cubicBezTo>
                  <a:cubicBezTo>
                    <a:pt x="12593" y="4489"/>
                    <a:pt x="12826" y="5621"/>
                    <a:pt x="12950" y="6784"/>
                  </a:cubicBezTo>
                  <a:cubicBezTo>
                    <a:pt x="13121" y="8505"/>
                    <a:pt x="12702" y="10103"/>
                    <a:pt x="12004" y="11654"/>
                  </a:cubicBezTo>
                  <a:cubicBezTo>
                    <a:pt x="11911" y="11871"/>
                    <a:pt x="11756" y="12103"/>
                    <a:pt x="11585" y="12259"/>
                  </a:cubicBezTo>
                  <a:cubicBezTo>
                    <a:pt x="10593" y="13112"/>
                    <a:pt x="9585" y="13964"/>
                    <a:pt x="8561" y="14786"/>
                  </a:cubicBezTo>
                  <a:cubicBezTo>
                    <a:pt x="8282" y="15019"/>
                    <a:pt x="7941" y="15190"/>
                    <a:pt x="7615" y="15376"/>
                  </a:cubicBezTo>
                  <a:cubicBezTo>
                    <a:pt x="7599" y="15360"/>
                    <a:pt x="7599" y="15345"/>
                    <a:pt x="7584" y="15329"/>
                  </a:cubicBezTo>
                  <a:cubicBezTo>
                    <a:pt x="7972" y="14911"/>
                    <a:pt x="8375" y="14507"/>
                    <a:pt x="8747" y="14073"/>
                  </a:cubicBezTo>
                  <a:cubicBezTo>
                    <a:pt x="10236" y="12383"/>
                    <a:pt x="11306" y="10506"/>
                    <a:pt x="11415" y="8211"/>
                  </a:cubicBezTo>
                  <a:cubicBezTo>
                    <a:pt x="11492" y="6241"/>
                    <a:pt x="11104" y="4442"/>
                    <a:pt x="9585" y="3046"/>
                  </a:cubicBezTo>
                  <a:cubicBezTo>
                    <a:pt x="8715" y="2238"/>
                    <a:pt x="7576" y="1752"/>
                    <a:pt x="6412" y="1752"/>
                  </a:cubicBezTo>
                  <a:cubicBezTo>
                    <a:pt x="5789" y="1752"/>
                    <a:pt x="5159" y="1891"/>
                    <a:pt x="4560" y="2193"/>
                  </a:cubicBezTo>
                  <a:cubicBezTo>
                    <a:pt x="4436" y="2271"/>
                    <a:pt x="4265" y="2286"/>
                    <a:pt x="4110" y="2286"/>
                  </a:cubicBezTo>
                  <a:cubicBezTo>
                    <a:pt x="3660" y="2333"/>
                    <a:pt x="3226" y="2426"/>
                    <a:pt x="2838" y="2721"/>
                  </a:cubicBezTo>
                  <a:cubicBezTo>
                    <a:pt x="1908" y="3418"/>
                    <a:pt x="1287" y="4318"/>
                    <a:pt x="1086" y="5466"/>
                  </a:cubicBezTo>
                  <a:cubicBezTo>
                    <a:pt x="1070" y="5621"/>
                    <a:pt x="1070" y="5776"/>
                    <a:pt x="1055" y="5915"/>
                  </a:cubicBezTo>
                  <a:lnTo>
                    <a:pt x="946" y="5915"/>
                  </a:lnTo>
                  <a:cubicBezTo>
                    <a:pt x="915" y="5791"/>
                    <a:pt x="869" y="5683"/>
                    <a:pt x="853" y="5559"/>
                  </a:cubicBezTo>
                  <a:cubicBezTo>
                    <a:pt x="527" y="3946"/>
                    <a:pt x="1567" y="1899"/>
                    <a:pt x="3071" y="1247"/>
                  </a:cubicBezTo>
                  <a:cubicBezTo>
                    <a:pt x="4077" y="800"/>
                    <a:pt x="5153" y="556"/>
                    <a:pt x="6228" y="556"/>
                  </a:cubicBezTo>
                  <a:close/>
                  <a:moveTo>
                    <a:pt x="16517" y="10553"/>
                  </a:moveTo>
                  <a:lnTo>
                    <a:pt x="16517" y="10553"/>
                  </a:lnTo>
                  <a:cubicBezTo>
                    <a:pt x="16238" y="11018"/>
                    <a:pt x="15959" y="11406"/>
                    <a:pt x="15757" y="11840"/>
                  </a:cubicBezTo>
                  <a:cubicBezTo>
                    <a:pt x="15478" y="12445"/>
                    <a:pt x="15276" y="13112"/>
                    <a:pt x="14982" y="13716"/>
                  </a:cubicBezTo>
                  <a:cubicBezTo>
                    <a:pt x="14858" y="13980"/>
                    <a:pt x="14625" y="14213"/>
                    <a:pt x="14392" y="14414"/>
                  </a:cubicBezTo>
                  <a:cubicBezTo>
                    <a:pt x="14020" y="14724"/>
                    <a:pt x="13617" y="15019"/>
                    <a:pt x="13198" y="15298"/>
                  </a:cubicBezTo>
                  <a:cubicBezTo>
                    <a:pt x="12423" y="15826"/>
                    <a:pt x="11663" y="16337"/>
                    <a:pt x="10872" y="16834"/>
                  </a:cubicBezTo>
                  <a:cubicBezTo>
                    <a:pt x="10577" y="17020"/>
                    <a:pt x="10236" y="17144"/>
                    <a:pt x="9910" y="17283"/>
                  </a:cubicBezTo>
                  <a:cubicBezTo>
                    <a:pt x="9879" y="17268"/>
                    <a:pt x="9864" y="17252"/>
                    <a:pt x="9833" y="17221"/>
                  </a:cubicBezTo>
                  <a:cubicBezTo>
                    <a:pt x="9848" y="17175"/>
                    <a:pt x="9879" y="17144"/>
                    <a:pt x="9910" y="17097"/>
                  </a:cubicBezTo>
                  <a:cubicBezTo>
                    <a:pt x="10158" y="16430"/>
                    <a:pt x="10220" y="15748"/>
                    <a:pt x="10174" y="15050"/>
                  </a:cubicBezTo>
                  <a:cubicBezTo>
                    <a:pt x="10143" y="14740"/>
                    <a:pt x="10189" y="14414"/>
                    <a:pt x="10220" y="14089"/>
                  </a:cubicBezTo>
                  <a:cubicBezTo>
                    <a:pt x="10252" y="13794"/>
                    <a:pt x="10391" y="13561"/>
                    <a:pt x="10655" y="13375"/>
                  </a:cubicBezTo>
                  <a:cubicBezTo>
                    <a:pt x="10918" y="13174"/>
                    <a:pt x="11182" y="12941"/>
                    <a:pt x="11430" y="12724"/>
                  </a:cubicBezTo>
                  <a:cubicBezTo>
                    <a:pt x="12376" y="11886"/>
                    <a:pt x="13415" y="11219"/>
                    <a:pt x="14625" y="10878"/>
                  </a:cubicBezTo>
                  <a:cubicBezTo>
                    <a:pt x="15230" y="10708"/>
                    <a:pt x="15881" y="10661"/>
                    <a:pt x="16517" y="10553"/>
                  </a:cubicBezTo>
                  <a:close/>
                  <a:moveTo>
                    <a:pt x="10003" y="13949"/>
                  </a:moveTo>
                  <a:cubicBezTo>
                    <a:pt x="10003" y="14399"/>
                    <a:pt x="9972" y="14817"/>
                    <a:pt x="10003" y="15236"/>
                  </a:cubicBezTo>
                  <a:cubicBezTo>
                    <a:pt x="10050" y="15888"/>
                    <a:pt x="9957" y="16508"/>
                    <a:pt x="9724" y="17113"/>
                  </a:cubicBezTo>
                  <a:cubicBezTo>
                    <a:pt x="9647" y="17345"/>
                    <a:pt x="9523" y="17438"/>
                    <a:pt x="9321" y="17501"/>
                  </a:cubicBezTo>
                  <a:cubicBezTo>
                    <a:pt x="8217" y="17821"/>
                    <a:pt x="7103" y="17951"/>
                    <a:pt x="5969" y="17951"/>
                  </a:cubicBezTo>
                  <a:cubicBezTo>
                    <a:pt x="5733" y="17951"/>
                    <a:pt x="5496" y="17945"/>
                    <a:pt x="5258" y="17935"/>
                  </a:cubicBezTo>
                  <a:cubicBezTo>
                    <a:pt x="5010" y="17919"/>
                    <a:pt x="4746" y="17826"/>
                    <a:pt x="4498" y="17733"/>
                  </a:cubicBezTo>
                  <a:cubicBezTo>
                    <a:pt x="4265" y="17640"/>
                    <a:pt x="4032" y="17469"/>
                    <a:pt x="4095" y="17206"/>
                  </a:cubicBezTo>
                  <a:cubicBezTo>
                    <a:pt x="4126" y="17020"/>
                    <a:pt x="4296" y="16803"/>
                    <a:pt x="4467" y="16710"/>
                  </a:cubicBezTo>
                  <a:cubicBezTo>
                    <a:pt x="4792" y="16539"/>
                    <a:pt x="5149" y="16446"/>
                    <a:pt x="5490" y="16353"/>
                  </a:cubicBezTo>
                  <a:cubicBezTo>
                    <a:pt x="6638" y="16043"/>
                    <a:pt x="7786" y="15717"/>
                    <a:pt x="8747" y="14973"/>
                  </a:cubicBezTo>
                  <a:cubicBezTo>
                    <a:pt x="9181" y="14647"/>
                    <a:pt x="9585" y="14290"/>
                    <a:pt x="10003" y="13949"/>
                  </a:cubicBezTo>
                  <a:close/>
                  <a:moveTo>
                    <a:pt x="15294" y="14394"/>
                  </a:moveTo>
                  <a:cubicBezTo>
                    <a:pt x="16115" y="14394"/>
                    <a:pt x="16898" y="14626"/>
                    <a:pt x="17680" y="15050"/>
                  </a:cubicBezTo>
                  <a:cubicBezTo>
                    <a:pt x="17556" y="15097"/>
                    <a:pt x="17463" y="15112"/>
                    <a:pt x="17386" y="15159"/>
                  </a:cubicBezTo>
                  <a:cubicBezTo>
                    <a:pt x="16579" y="15500"/>
                    <a:pt x="15742" y="15810"/>
                    <a:pt x="14966" y="16229"/>
                  </a:cubicBezTo>
                  <a:cubicBezTo>
                    <a:pt x="14067" y="16710"/>
                    <a:pt x="13229" y="17314"/>
                    <a:pt x="12361" y="17842"/>
                  </a:cubicBezTo>
                  <a:cubicBezTo>
                    <a:pt x="12253" y="17922"/>
                    <a:pt x="12099" y="18003"/>
                    <a:pt x="11979" y="18003"/>
                  </a:cubicBezTo>
                  <a:cubicBezTo>
                    <a:pt x="11961" y="18003"/>
                    <a:pt x="11943" y="18001"/>
                    <a:pt x="11926" y="17997"/>
                  </a:cubicBezTo>
                  <a:cubicBezTo>
                    <a:pt x="11399" y="17826"/>
                    <a:pt x="10887" y="17609"/>
                    <a:pt x="10376" y="17407"/>
                  </a:cubicBezTo>
                  <a:cubicBezTo>
                    <a:pt x="11058" y="16989"/>
                    <a:pt x="11709" y="16616"/>
                    <a:pt x="12330" y="16198"/>
                  </a:cubicBezTo>
                  <a:cubicBezTo>
                    <a:pt x="13090" y="15670"/>
                    <a:pt x="13834" y="15112"/>
                    <a:pt x="14578" y="14585"/>
                  </a:cubicBezTo>
                  <a:cubicBezTo>
                    <a:pt x="14672" y="14523"/>
                    <a:pt x="14765" y="14430"/>
                    <a:pt x="14873" y="14414"/>
                  </a:cubicBezTo>
                  <a:cubicBezTo>
                    <a:pt x="15015" y="14401"/>
                    <a:pt x="15155" y="14394"/>
                    <a:pt x="15294" y="14394"/>
                  </a:cubicBezTo>
                  <a:close/>
                  <a:moveTo>
                    <a:pt x="10031" y="17531"/>
                  </a:moveTo>
                  <a:cubicBezTo>
                    <a:pt x="10067" y="17531"/>
                    <a:pt x="10100" y="17536"/>
                    <a:pt x="10127" y="17547"/>
                  </a:cubicBezTo>
                  <a:cubicBezTo>
                    <a:pt x="10639" y="17733"/>
                    <a:pt x="11151" y="17919"/>
                    <a:pt x="11647" y="18121"/>
                  </a:cubicBezTo>
                  <a:cubicBezTo>
                    <a:pt x="10622" y="18610"/>
                    <a:pt x="9600" y="18838"/>
                    <a:pt x="8578" y="18838"/>
                  </a:cubicBezTo>
                  <a:cubicBezTo>
                    <a:pt x="7591" y="18838"/>
                    <a:pt x="6605" y="18626"/>
                    <a:pt x="5614" y="18229"/>
                  </a:cubicBezTo>
                  <a:cubicBezTo>
                    <a:pt x="5707" y="18198"/>
                    <a:pt x="5800" y="18183"/>
                    <a:pt x="5909" y="18183"/>
                  </a:cubicBezTo>
                  <a:cubicBezTo>
                    <a:pt x="7243" y="18152"/>
                    <a:pt x="8561" y="18059"/>
                    <a:pt x="9833" y="17578"/>
                  </a:cubicBezTo>
                  <a:cubicBezTo>
                    <a:pt x="9893" y="17548"/>
                    <a:pt x="9966" y="17531"/>
                    <a:pt x="10031" y="17531"/>
                  </a:cubicBezTo>
                  <a:close/>
                  <a:moveTo>
                    <a:pt x="22348" y="17029"/>
                  </a:moveTo>
                  <a:cubicBezTo>
                    <a:pt x="22509" y="17029"/>
                    <a:pt x="22675" y="17047"/>
                    <a:pt x="22845" y="17082"/>
                  </a:cubicBezTo>
                  <a:cubicBezTo>
                    <a:pt x="24070" y="17345"/>
                    <a:pt x="25311" y="17594"/>
                    <a:pt x="26536" y="17857"/>
                  </a:cubicBezTo>
                  <a:cubicBezTo>
                    <a:pt x="26582" y="17873"/>
                    <a:pt x="26629" y="17904"/>
                    <a:pt x="26722" y="17950"/>
                  </a:cubicBezTo>
                  <a:cubicBezTo>
                    <a:pt x="26334" y="18322"/>
                    <a:pt x="25946" y="18679"/>
                    <a:pt x="25590" y="19036"/>
                  </a:cubicBezTo>
                  <a:cubicBezTo>
                    <a:pt x="25442" y="19184"/>
                    <a:pt x="25287" y="19238"/>
                    <a:pt x="25115" y="19238"/>
                  </a:cubicBezTo>
                  <a:cubicBezTo>
                    <a:pt x="25034" y="19238"/>
                    <a:pt x="24950" y="19226"/>
                    <a:pt x="24861" y="19206"/>
                  </a:cubicBezTo>
                  <a:cubicBezTo>
                    <a:pt x="23838" y="18985"/>
                    <a:pt x="22809" y="18868"/>
                    <a:pt x="21775" y="18868"/>
                  </a:cubicBezTo>
                  <a:cubicBezTo>
                    <a:pt x="21069" y="18868"/>
                    <a:pt x="20361" y="18923"/>
                    <a:pt x="19650" y="19036"/>
                  </a:cubicBezTo>
                  <a:cubicBezTo>
                    <a:pt x="19479" y="19067"/>
                    <a:pt x="19293" y="19082"/>
                    <a:pt x="19123" y="19113"/>
                  </a:cubicBezTo>
                  <a:cubicBezTo>
                    <a:pt x="19107" y="19082"/>
                    <a:pt x="19092" y="19051"/>
                    <a:pt x="19076" y="19020"/>
                  </a:cubicBezTo>
                  <a:cubicBezTo>
                    <a:pt x="19774" y="18478"/>
                    <a:pt x="20472" y="17919"/>
                    <a:pt x="21201" y="17392"/>
                  </a:cubicBezTo>
                  <a:cubicBezTo>
                    <a:pt x="21547" y="17146"/>
                    <a:pt x="21933" y="17029"/>
                    <a:pt x="22348" y="17029"/>
                  </a:cubicBezTo>
                  <a:close/>
                  <a:moveTo>
                    <a:pt x="12328" y="18181"/>
                  </a:moveTo>
                  <a:cubicBezTo>
                    <a:pt x="12371" y="18181"/>
                    <a:pt x="12415" y="18195"/>
                    <a:pt x="12454" y="18214"/>
                  </a:cubicBezTo>
                  <a:cubicBezTo>
                    <a:pt x="12833" y="18432"/>
                    <a:pt x="13230" y="18497"/>
                    <a:pt x="13644" y="18497"/>
                  </a:cubicBezTo>
                  <a:cubicBezTo>
                    <a:pt x="13788" y="18497"/>
                    <a:pt x="13934" y="18490"/>
                    <a:pt x="14082" y="18478"/>
                  </a:cubicBezTo>
                  <a:cubicBezTo>
                    <a:pt x="14253" y="18478"/>
                    <a:pt x="14423" y="18447"/>
                    <a:pt x="14625" y="18431"/>
                  </a:cubicBezTo>
                  <a:lnTo>
                    <a:pt x="14625" y="18431"/>
                  </a:lnTo>
                  <a:cubicBezTo>
                    <a:pt x="14201" y="18961"/>
                    <a:pt x="13345" y="19244"/>
                    <a:pt x="12535" y="19244"/>
                  </a:cubicBezTo>
                  <a:cubicBezTo>
                    <a:pt x="11922" y="19244"/>
                    <a:pt x="11334" y="19082"/>
                    <a:pt x="10980" y="18741"/>
                  </a:cubicBezTo>
                  <a:cubicBezTo>
                    <a:pt x="11415" y="18555"/>
                    <a:pt x="11833" y="18369"/>
                    <a:pt x="12252" y="18198"/>
                  </a:cubicBezTo>
                  <a:cubicBezTo>
                    <a:pt x="12276" y="18187"/>
                    <a:pt x="12302" y="18181"/>
                    <a:pt x="12328" y="18181"/>
                  </a:cubicBezTo>
                  <a:close/>
                  <a:moveTo>
                    <a:pt x="27012" y="17998"/>
                  </a:moveTo>
                  <a:cubicBezTo>
                    <a:pt x="27066" y="17998"/>
                    <a:pt x="27123" y="18008"/>
                    <a:pt x="27187" y="18028"/>
                  </a:cubicBezTo>
                  <a:cubicBezTo>
                    <a:pt x="27997" y="18279"/>
                    <a:pt x="28831" y="18405"/>
                    <a:pt x="29669" y="18405"/>
                  </a:cubicBezTo>
                  <a:cubicBezTo>
                    <a:pt x="29762" y="18405"/>
                    <a:pt x="29855" y="18403"/>
                    <a:pt x="29948" y="18400"/>
                  </a:cubicBezTo>
                  <a:cubicBezTo>
                    <a:pt x="30056" y="18400"/>
                    <a:pt x="30180" y="18416"/>
                    <a:pt x="30320" y="18431"/>
                  </a:cubicBezTo>
                  <a:cubicBezTo>
                    <a:pt x="29802" y="19031"/>
                    <a:pt x="27890" y="19400"/>
                    <a:pt x="26598" y="19400"/>
                  </a:cubicBezTo>
                  <a:cubicBezTo>
                    <a:pt x="26188" y="19400"/>
                    <a:pt x="25841" y="19362"/>
                    <a:pt x="25621" y="19284"/>
                  </a:cubicBezTo>
                  <a:cubicBezTo>
                    <a:pt x="25977" y="18912"/>
                    <a:pt x="26350" y="18540"/>
                    <a:pt x="26691" y="18152"/>
                  </a:cubicBezTo>
                  <a:cubicBezTo>
                    <a:pt x="26797" y="18046"/>
                    <a:pt x="26896" y="17998"/>
                    <a:pt x="27012" y="17998"/>
                  </a:cubicBezTo>
                  <a:close/>
                  <a:moveTo>
                    <a:pt x="21263" y="17020"/>
                  </a:moveTo>
                  <a:lnTo>
                    <a:pt x="21263" y="17020"/>
                  </a:lnTo>
                  <a:cubicBezTo>
                    <a:pt x="20549" y="17594"/>
                    <a:pt x="19882" y="18167"/>
                    <a:pt x="19185" y="18726"/>
                  </a:cubicBezTo>
                  <a:cubicBezTo>
                    <a:pt x="18936" y="18927"/>
                    <a:pt x="18657" y="19160"/>
                    <a:pt x="18378" y="19222"/>
                  </a:cubicBezTo>
                  <a:cubicBezTo>
                    <a:pt x="17177" y="19495"/>
                    <a:pt x="15967" y="19632"/>
                    <a:pt x="14748" y="19632"/>
                  </a:cubicBezTo>
                  <a:cubicBezTo>
                    <a:pt x="14377" y="19632"/>
                    <a:pt x="14005" y="19620"/>
                    <a:pt x="13632" y="19594"/>
                  </a:cubicBezTo>
                  <a:cubicBezTo>
                    <a:pt x="13369" y="19579"/>
                    <a:pt x="13105" y="19517"/>
                    <a:pt x="12841" y="19470"/>
                  </a:cubicBezTo>
                  <a:cubicBezTo>
                    <a:pt x="12966" y="19377"/>
                    <a:pt x="13090" y="19377"/>
                    <a:pt x="13198" y="19331"/>
                  </a:cubicBezTo>
                  <a:cubicBezTo>
                    <a:pt x="13632" y="19160"/>
                    <a:pt x="14129" y="19051"/>
                    <a:pt x="14485" y="18772"/>
                  </a:cubicBezTo>
                  <a:cubicBezTo>
                    <a:pt x="14889" y="18462"/>
                    <a:pt x="15276" y="18291"/>
                    <a:pt x="15757" y="18229"/>
                  </a:cubicBezTo>
                  <a:cubicBezTo>
                    <a:pt x="15866" y="18214"/>
                    <a:pt x="15990" y="18183"/>
                    <a:pt x="16098" y="18152"/>
                  </a:cubicBezTo>
                  <a:cubicBezTo>
                    <a:pt x="17075" y="17904"/>
                    <a:pt x="18052" y="17625"/>
                    <a:pt x="19029" y="17407"/>
                  </a:cubicBezTo>
                  <a:cubicBezTo>
                    <a:pt x="19774" y="17237"/>
                    <a:pt x="20518" y="17144"/>
                    <a:pt x="21263" y="17020"/>
                  </a:cubicBezTo>
                  <a:close/>
                  <a:moveTo>
                    <a:pt x="29607" y="19067"/>
                  </a:moveTo>
                  <a:lnTo>
                    <a:pt x="29607" y="19067"/>
                  </a:lnTo>
                  <a:cubicBezTo>
                    <a:pt x="29033" y="19563"/>
                    <a:pt x="27497" y="20230"/>
                    <a:pt x="26737" y="20323"/>
                  </a:cubicBezTo>
                  <a:cubicBezTo>
                    <a:pt x="26644" y="20323"/>
                    <a:pt x="26520" y="20308"/>
                    <a:pt x="26458" y="20246"/>
                  </a:cubicBezTo>
                  <a:cubicBezTo>
                    <a:pt x="26226" y="20028"/>
                    <a:pt x="25993" y="19780"/>
                    <a:pt x="25729" y="19517"/>
                  </a:cubicBezTo>
                  <a:lnTo>
                    <a:pt x="25729" y="19517"/>
                  </a:lnTo>
                  <a:cubicBezTo>
                    <a:pt x="26023" y="19547"/>
                    <a:pt x="26311" y="19561"/>
                    <a:pt x="26596" y="19561"/>
                  </a:cubicBezTo>
                  <a:cubicBezTo>
                    <a:pt x="27634" y="19561"/>
                    <a:pt x="28620" y="19371"/>
                    <a:pt x="29607" y="19067"/>
                  </a:cubicBezTo>
                  <a:close/>
                  <a:moveTo>
                    <a:pt x="21806" y="19077"/>
                  </a:moveTo>
                  <a:cubicBezTo>
                    <a:pt x="22778" y="19077"/>
                    <a:pt x="23749" y="19172"/>
                    <a:pt x="24721" y="19346"/>
                  </a:cubicBezTo>
                  <a:cubicBezTo>
                    <a:pt x="25419" y="19486"/>
                    <a:pt x="25900" y="19842"/>
                    <a:pt x="26334" y="20370"/>
                  </a:cubicBezTo>
                  <a:cubicBezTo>
                    <a:pt x="26272" y="20385"/>
                    <a:pt x="26241" y="20416"/>
                    <a:pt x="26195" y="20416"/>
                  </a:cubicBezTo>
                  <a:cubicBezTo>
                    <a:pt x="25586" y="20428"/>
                    <a:pt x="24977" y="20484"/>
                    <a:pt x="24375" y="20484"/>
                  </a:cubicBezTo>
                  <a:cubicBezTo>
                    <a:pt x="24179" y="20484"/>
                    <a:pt x="23985" y="20478"/>
                    <a:pt x="23791" y="20463"/>
                  </a:cubicBezTo>
                  <a:cubicBezTo>
                    <a:pt x="22550" y="20385"/>
                    <a:pt x="21309" y="20215"/>
                    <a:pt x="20069" y="20075"/>
                  </a:cubicBezTo>
                  <a:cubicBezTo>
                    <a:pt x="19991" y="20059"/>
                    <a:pt x="19929" y="20044"/>
                    <a:pt x="19867" y="19997"/>
                  </a:cubicBezTo>
                  <a:cubicBezTo>
                    <a:pt x="19572" y="19796"/>
                    <a:pt x="19278" y="19594"/>
                    <a:pt x="18952" y="19362"/>
                  </a:cubicBezTo>
                  <a:cubicBezTo>
                    <a:pt x="19076" y="19331"/>
                    <a:pt x="19169" y="19315"/>
                    <a:pt x="19278" y="19300"/>
                  </a:cubicBezTo>
                  <a:cubicBezTo>
                    <a:pt x="20120" y="19148"/>
                    <a:pt x="20963" y="19077"/>
                    <a:pt x="21806" y="19077"/>
                  </a:cubicBezTo>
                  <a:close/>
                  <a:moveTo>
                    <a:pt x="10515" y="18850"/>
                  </a:moveTo>
                  <a:cubicBezTo>
                    <a:pt x="10577" y="18850"/>
                    <a:pt x="10639" y="18865"/>
                    <a:pt x="10686" y="18896"/>
                  </a:cubicBezTo>
                  <a:cubicBezTo>
                    <a:pt x="11042" y="19082"/>
                    <a:pt x="11399" y="19362"/>
                    <a:pt x="11771" y="19455"/>
                  </a:cubicBezTo>
                  <a:cubicBezTo>
                    <a:pt x="12609" y="19672"/>
                    <a:pt x="12919" y="20432"/>
                    <a:pt x="13508" y="20928"/>
                  </a:cubicBezTo>
                  <a:cubicBezTo>
                    <a:pt x="11694" y="20897"/>
                    <a:pt x="10127" y="20246"/>
                    <a:pt x="8685" y="19129"/>
                  </a:cubicBezTo>
                  <a:cubicBezTo>
                    <a:pt x="9336" y="19020"/>
                    <a:pt x="9926" y="18927"/>
                    <a:pt x="10515" y="18850"/>
                  </a:cubicBezTo>
                  <a:close/>
                  <a:moveTo>
                    <a:pt x="18277" y="19483"/>
                  </a:moveTo>
                  <a:cubicBezTo>
                    <a:pt x="18767" y="19483"/>
                    <a:pt x="19136" y="19756"/>
                    <a:pt x="19603" y="20028"/>
                  </a:cubicBezTo>
                  <a:cubicBezTo>
                    <a:pt x="19464" y="20044"/>
                    <a:pt x="19417" y="20044"/>
                    <a:pt x="19371" y="20059"/>
                  </a:cubicBezTo>
                  <a:cubicBezTo>
                    <a:pt x="18394" y="20199"/>
                    <a:pt x="17401" y="20323"/>
                    <a:pt x="16424" y="20478"/>
                  </a:cubicBezTo>
                  <a:cubicBezTo>
                    <a:pt x="15649" y="20618"/>
                    <a:pt x="14873" y="20788"/>
                    <a:pt x="14082" y="20928"/>
                  </a:cubicBezTo>
                  <a:cubicBezTo>
                    <a:pt x="14049" y="20933"/>
                    <a:pt x="14008" y="20936"/>
                    <a:pt x="13965" y="20936"/>
                  </a:cubicBezTo>
                  <a:cubicBezTo>
                    <a:pt x="13869" y="20936"/>
                    <a:pt x="13764" y="20919"/>
                    <a:pt x="13710" y="20866"/>
                  </a:cubicBezTo>
                  <a:cubicBezTo>
                    <a:pt x="13338" y="20525"/>
                    <a:pt x="12997" y="20153"/>
                    <a:pt x="12593" y="19749"/>
                  </a:cubicBezTo>
                  <a:lnTo>
                    <a:pt x="12593" y="19749"/>
                  </a:lnTo>
                  <a:cubicBezTo>
                    <a:pt x="13152" y="19796"/>
                    <a:pt x="13632" y="19873"/>
                    <a:pt x="14098" y="19889"/>
                  </a:cubicBezTo>
                  <a:cubicBezTo>
                    <a:pt x="14275" y="19895"/>
                    <a:pt x="14453" y="19898"/>
                    <a:pt x="14631" y="19898"/>
                  </a:cubicBezTo>
                  <a:cubicBezTo>
                    <a:pt x="15755" y="19898"/>
                    <a:pt x="16877" y="19771"/>
                    <a:pt x="17975" y="19517"/>
                  </a:cubicBezTo>
                  <a:cubicBezTo>
                    <a:pt x="18081" y="19494"/>
                    <a:pt x="18181" y="19483"/>
                    <a:pt x="18277" y="19483"/>
                  </a:cubicBezTo>
                  <a:close/>
                  <a:moveTo>
                    <a:pt x="24835" y="0"/>
                  </a:moveTo>
                  <a:cubicBezTo>
                    <a:pt x="24513" y="0"/>
                    <a:pt x="24185" y="25"/>
                    <a:pt x="23853" y="69"/>
                  </a:cubicBezTo>
                  <a:cubicBezTo>
                    <a:pt x="22271" y="286"/>
                    <a:pt x="20891" y="984"/>
                    <a:pt x="19650" y="1976"/>
                  </a:cubicBezTo>
                  <a:cubicBezTo>
                    <a:pt x="17742" y="3512"/>
                    <a:pt x="16377" y="5450"/>
                    <a:pt x="15214" y="7575"/>
                  </a:cubicBezTo>
                  <a:cubicBezTo>
                    <a:pt x="14672" y="8583"/>
                    <a:pt x="14082" y="9575"/>
                    <a:pt x="13446" y="10522"/>
                  </a:cubicBezTo>
                  <a:cubicBezTo>
                    <a:pt x="13152" y="10971"/>
                    <a:pt x="12702" y="11312"/>
                    <a:pt x="12330" y="11700"/>
                  </a:cubicBezTo>
                  <a:cubicBezTo>
                    <a:pt x="12299" y="11731"/>
                    <a:pt x="12252" y="11747"/>
                    <a:pt x="12175" y="11793"/>
                  </a:cubicBezTo>
                  <a:cubicBezTo>
                    <a:pt x="12361" y="11281"/>
                    <a:pt x="12547" y="10832"/>
                    <a:pt x="12717" y="10366"/>
                  </a:cubicBezTo>
                  <a:cubicBezTo>
                    <a:pt x="13384" y="8428"/>
                    <a:pt x="13431" y="6458"/>
                    <a:pt x="12671" y="4566"/>
                  </a:cubicBezTo>
                  <a:cubicBezTo>
                    <a:pt x="11864" y="2597"/>
                    <a:pt x="10376" y="1263"/>
                    <a:pt x="8313" y="642"/>
                  </a:cubicBezTo>
                  <a:cubicBezTo>
                    <a:pt x="7571" y="420"/>
                    <a:pt x="6834" y="310"/>
                    <a:pt x="6106" y="310"/>
                  </a:cubicBezTo>
                  <a:cubicBezTo>
                    <a:pt x="5053" y="310"/>
                    <a:pt x="4017" y="541"/>
                    <a:pt x="3009" y="999"/>
                  </a:cubicBezTo>
                  <a:cubicBezTo>
                    <a:pt x="1086" y="1883"/>
                    <a:pt x="0" y="4442"/>
                    <a:pt x="822" y="6210"/>
                  </a:cubicBezTo>
                  <a:cubicBezTo>
                    <a:pt x="931" y="6443"/>
                    <a:pt x="1055" y="6675"/>
                    <a:pt x="1380" y="6768"/>
                  </a:cubicBezTo>
                  <a:cubicBezTo>
                    <a:pt x="1055" y="5497"/>
                    <a:pt x="1458" y="4458"/>
                    <a:pt x="2218" y="3543"/>
                  </a:cubicBezTo>
                  <a:cubicBezTo>
                    <a:pt x="2652" y="3031"/>
                    <a:pt x="3148" y="2566"/>
                    <a:pt x="3908" y="2534"/>
                  </a:cubicBezTo>
                  <a:lnTo>
                    <a:pt x="3908" y="2534"/>
                  </a:lnTo>
                  <a:cubicBezTo>
                    <a:pt x="3660" y="2814"/>
                    <a:pt x="3428" y="3062"/>
                    <a:pt x="3226" y="3341"/>
                  </a:cubicBezTo>
                  <a:cubicBezTo>
                    <a:pt x="2156" y="4830"/>
                    <a:pt x="2823" y="6830"/>
                    <a:pt x="4110" y="7683"/>
                  </a:cubicBezTo>
                  <a:cubicBezTo>
                    <a:pt x="4390" y="7867"/>
                    <a:pt x="4676" y="7952"/>
                    <a:pt x="4966" y="7952"/>
                  </a:cubicBezTo>
                  <a:cubicBezTo>
                    <a:pt x="5189" y="7952"/>
                    <a:pt x="5416" y="7902"/>
                    <a:pt x="5645" y="7807"/>
                  </a:cubicBezTo>
                  <a:cubicBezTo>
                    <a:pt x="5692" y="7792"/>
                    <a:pt x="5754" y="7730"/>
                    <a:pt x="5754" y="7683"/>
                  </a:cubicBezTo>
                  <a:cubicBezTo>
                    <a:pt x="5754" y="7652"/>
                    <a:pt x="5707" y="7575"/>
                    <a:pt x="5661" y="7559"/>
                  </a:cubicBezTo>
                  <a:cubicBezTo>
                    <a:pt x="4963" y="7342"/>
                    <a:pt x="4467" y="6520"/>
                    <a:pt x="4544" y="5714"/>
                  </a:cubicBezTo>
                  <a:cubicBezTo>
                    <a:pt x="4661" y="4212"/>
                    <a:pt x="5381" y="3519"/>
                    <a:pt x="6924" y="3519"/>
                  </a:cubicBezTo>
                  <a:cubicBezTo>
                    <a:pt x="7021" y="3519"/>
                    <a:pt x="7123" y="3521"/>
                    <a:pt x="7227" y="3527"/>
                  </a:cubicBezTo>
                  <a:cubicBezTo>
                    <a:pt x="7879" y="3558"/>
                    <a:pt x="8484" y="3806"/>
                    <a:pt x="8995" y="4256"/>
                  </a:cubicBezTo>
                  <a:cubicBezTo>
                    <a:pt x="9507" y="4721"/>
                    <a:pt x="10050" y="5155"/>
                    <a:pt x="10500" y="5667"/>
                  </a:cubicBezTo>
                  <a:cubicBezTo>
                    <a:pt x="10965" y="6164"/>
                    <a:pt x="11182" y="6784"/>
                    <a:pt x="11198" y="7482"/>
                  </a:cubicBezTo>
                  <a:cubicBezTo>
                    <a:pt x="11260" y="9684"/>
                    <a:pt x="10453" y="11592"/>
                    <a:pt x="9135" y="13282"/>
                  </a:cubicBezTo>
                  <a:cubicBezTo>
                    <a:pt x="8546" y="14042"/>
                    <a:pt x="7863" y="14724"/>
                    <a:pt x="7196" y="15407"/>
                  </a:cubicBezTo>
                  <a:cubicBezTo>
                    <a:pt x="7041" y="15577"/>
                    <a:pt x="6809" y="15686"/>
                    <a:pt x="6591" y="15748"/>
                  </a:cubicBezTo>
                  <a:cubicBezTo>
                    <a:pt x="6095" y="15919"/>
                    <a:pt x="5583" y="16012"/>
                    <a:pt x="5087" y="16167"/>
                  </a:cubicBezTo>
                  <a:cubicBezTo>
                    <a:pt x="4777" y="16260"/>
                    <a:pt x="4451" y="16368"/>
                    <a:pt x="4188" y="16539"/>
                  </a:cubicBezTo>
                  <a:cubicBezTo>
                    <a:pt x="3614" y="16911"/>
                    <a:pt x="3645" y="17609"/>
                    <a:pt x="4265" y="17904"/>
                  </a:cubicBezTo>
                  <a:cubicBezTo>
                    <a:pt x="5459" y="18493"/>
                    <a:pt x="6715" y="18927"/>
                    <a:pt x="8065" y="19051"/>
                  </a:cubicBezTo>
                  <a:cubicBezTo>
                    <a:pt x="8282" y="19067"/>
                    <a:pt x="8499" y="19175"/>
                    <a:pt x="8670" y="19300"/>
                  </a:cubicBezTo>
                  <a:cubicBezTo>
                    <a:pt x="10081" y="20404"/>
                    <a:pt x="11659" y="21099"/>
                    <a:pt x="13464" y="21099"/>
                  </a:cubicBezTo>
                  <a:cubicBezTo>
                    <a:pt x="13484" y="21099"/>
                    <a:pt x="13504" y="21099"/>
                    <a:pt x="13524" y="21099"/>
                  </a:cubicBezTo>
                  <a:cubicBezTo>
                    <a:pt x="14346" y="21099"/>
                    <a:pt x="15183" y="20974"/>
                    <a:pt x="15990" y="20757"/>
                  </a:cubicBezTo>
                  <a:cubicBezTo>
                    <a:pt x="17210" y="20438"/>
                    <a:pt x="18430" y="20284"/>
                    <a:pt x="19657" y="20284"/>
                  </a:cubicBezTo>
                  <a:cubicBezTo>
                    <a:pt x="20457" y="20284"/>
                    <a:pt x="21261" y="20350"/>
                    <a:pt x="22069" y="20478"/>
                  </a:cubicBezTo>
                  <a:cubicBezTo>
                    <a:pt x="22971" y="20616"/>
                    <a:pt x="23866" y="20732"/>
                    <a:pt x="24768" y="20732"/>
                  </a:cubicBezTo>
                  <a:cubicBezTo>
                    <a:pt x="25185" y="20732"/>
                    <a:pt x="25603" y="20708"/>
                    <a:pt x="26024" y="20649"/>
                  </a:cubicBezTo>
                  <a:cubicBezTo>
                    <a:pt x="27699" y="20416"/>
                    <a:pt x="29219" y="19796"/>
                    <a:pt x="30475" y="18648"/>
                  </a:cubicBezTo>
                  <a:cubicBezTo>
                    <a:pt x="30661" y="18493"/>
                    <a:pt x="30615" y="18276"/>
                    <a:pt x="30382" y="18214"/>
                  </a:cubicBezTo>
                  <a:cubicBezTo>
                    <a:pt x="30211" y="18167"/>
                    <a:pt x="30010" y="18167"/>
                    <a:pt x="29824" y="18167"/>
                  </a:cubicBezTo>
                  <a:cubicBezTo>
                    <a:pt x="29787" y="18168"/>
                    <a:pt x="29751" y="18168"/>
                    <a:pt x="29715" y="18168"/>
                  </a:cubicBezTo>
                  <a:cubicBezTo>
                    <a:pt x="28901" y="18168"/>
                    <a:pt x="28114" y="18004"/>
                    <a:pt x="27327" y="17811"/>
                  </a:cubicBezTo>
                  <a:cubicBezTo>
                    <a:pt x="25838" y="17438"/>
                    <a:pt x="24349" y="17113"/>
                    <a:pt x="22845" y="16818"/>
                  </a:cubicBezTo>
                  <a:cubicBezTo>
                    <a:pt x="22581" y="16774"/>
                    <a:pt x="22310" y="16758"/>
                    <a:pt x="22037" y="16758"/>
                  </a:cubicBezTo>
                  <a:cubicBezTo>
                    <a:pt x="21733" y="16758"/>
                    <a:pt x="21426" y="16778"/>
                    <a:pt x="21123" y="16803"/>
                  </a:cubicBezTo>
                  <a:cubicBezTo>
                    <a:pt x="19541" y="16927"/>
                    <a:pt x="18021" y="17392"/>
                    <a:pt x="16486" y="17780"/>
                  </a:cubicBezTo>
                  <a:cubicBezTo>
                    <a:pt x="15618" y="18012"/>
                    <a:pt x="14703" y="18121"/>
                    <a:pt x="13803" y="18245"/>
                  </a:cubicBezTo>
                  <a:cubicBezTo>
                    <a:pt x="13723" y="18254"/>
                    <a:pt x="13644" y="18259"/>
                    <a:pt x="13564" y="18259"/>
                  </a:cubicBezTo>
                  <a:cubicBezTo>
                    <a:pt x="13255" y="18259"/>
                    <a:pt x="12945" y="18185"/>
                    <a:pt x="12624" y="18012"/>
                  </a:cubicBezTo>
                  <a:cubicBezTo>
                    <a:pt x="13555" y="17423"/>
                    <a:pt x="14408" y="16818"/>
                    <a:pt x="15323" y="16291"/>
                  </a:cubicBezTo>
                  <a:cubicBezTo>
                    <a:pt x="16393" y="15670"/>
                    <a:pt x="17541" y="15174"/>
                    <a:pt x="18812" y="15128"/>
                  </a:cubicBezTo>
                  <a:cubicBezTo>
                    <a:pt x="18943" y="15122"/>
                    <a:pt x="19073" y="15119"/>
                    <a:pt x="19203" y="15119"/>
                  </a:cubicBezTo>
                  <a:cubicBezTo>
                    <a:pt x="19755" y="15119"/>
                    <a:pt x="20307" y="15165"/>
                    <a:pt x="20860" y="15190"/>
                  </a:cubicBezTo>
                  <a:cubicBezTo>
                    <a:pt x="21432" y="15202"/>
                    <a:pt x="22014" y="15284"/>
                    <a:pt x="22591" y="15284"/>
                  </a:cubicBezTo>
                  <a:cubicBezTo>
                    <a:pt x="22733" y="15284"/>
                    <a:pt x="22874" y="15279"/>
                    <a:pt x="23015" y="15267"/>
                  </a:cubicBezTo>
                  <a:cubicBezTo>
                    <a:pt x="24256" y="15128"/>
                    <a:pt x="25450" y="14786"/>
                    <a:pt x="26443" y="13964"/>
                  </a:cubicBezTo>
                  <a:cubicBezTo>
                    <a:pt x="26536" y="13871"/>
                    <a:pt x="26598" y="13732"/>
                    <a:pt x="26644" y="13608"/>
                  </a:cubicBezTo>
                  <a:cubicBezTo>
                    <a:pt x="26644" y="13577"/>
                    <a:pt x="26474" y="13468"/>
                    <a:pt x="26381" y="13453"/>
                  </a:cubicBezTo>
                  <a:cubicBezTo>
                    <a:pt x="24923" y="13267"/>
                    <a:pt x="23651" y="12615"/>
                    <a:pt x="22410" y="11902"/>
                  </a:cubicBezTo>
                  <a:cubicBezTo>
                    <a:pt x="20813" y="10971"/>
                    <a:pt x="19123" y="10366"/>
                    <a:pt x="17261" y="10335"/>
                  </a:cubicBezTo>
                  <a:cubicBezTo>
                    <a:pt x="17206" y="10334"/>
                    <a:pt x="17151" y="10334"/>
                    <a:pt x="17096" y="10334"/>
                  </a:cubicBezTo>
                  <a:cubicBezTo>
                    <a:pt x="16322" y="10334"/>
                    <a:pt x="15547" y="10429"/>
                    <a:pt x="14759" y="10474"/>
                  </a:cubicBezTo>
                  <a:lnTo>
                    <a:pt x="14759" y="10474"/>
                  </a:lnTo>
                  <a:cubicBezTo>
                    <a:pt x="15842" y="8680"/>
                    <a:pt x="17003" y="6919"/>
                    <a:pt x="18549" y="5466"/>
                  </a:cubicBezTo>
                  <a:cubicBezTo>
                    <a:pt x="19650" y="4442"/>
                    <a:pt x="20922" y="3620"/>
                    <a:pt x="22410" y="3263"/>
                  </a:cubicBezTo>
                  <a:cubicBezTo>
                    <a:pt x="22701" y="3190"/>
                    <a:pt x="22986" y="3152"/>
                    <a:pt x="23265" y="3152"/>
                  </a:cubicBezTo>
                  <a:cubicBezTo>
                    <a:pt x="23983" y="3152"/>
                    <a:pt x="24656" y="3401"/>
                    <a:pt x="25249" y="3915"/>
                  </a:cubicBezTo>
                  <a:cubicBezTo>
                    <a:pt x="25373" y="4023"/>
                    <a:pt x="25543" y="4054"/>
                    <a:pt x="25698" y="4132"/>
                  </a:cubicBezTo>
                  <a:cubicBezTo>
                    <a:pt x="25698" y="3961"/>
                    <a:pt x="25729" y="3775"/>
                    <a:pt x="25698" y="3605"/>
                  </a:cubicBezTo>
                  <a:cubicBezTo>
                    <a:pt x="25667" y="3450"/>
                    <a:pt x="25590" y="3294"/>
                    <a:pt x="25559" y="3124"/>
                  </a:cubicBezTo>
                  <a:lnTo>
                    <a:pt x="25559" y="3124"/>
                  </a:lnTo>
                  <a:cubicBezTo>
                    <a:pt x="26195" y="3481"/>
                    <a:pt x="26784" y="3884"/>
                    <a:pt x="27032" y="4628"/>
                  </a:cubicBezTo>
                  <a:cubicBezTo>
                    <a:pt x="27249" y="5249"/>
                    <a:pt x="27249" y="5884"/>
                    <a:pt x="27234" y="6536"/>
                  </a:cubicBezTo>
                  <a:cubicBezTo>
                    <a:pt x="27222" y="6860"/>
                    <a:pt x="27316" y="7032"/>
                    <a:pt x="27527" y="7032"/>
                  </a:cubicBezTo>
                  <a:cubicBezTo>
                    <a:pt x="27608" y="7032"/>
                    <a:pt x="27707" y="7006"/>
                    <a:pt x="27823" y="6955"/>
                  </a:cubicBezTo>
                  <a:cubicBezTo>
                    <a:pt x="28645" y="6598"/>
                    <a:pt x="29126" y="5946"/>
                    <a:pt x="29358" y="5109"/>
                  </a:cubicBezTo>
                  <a:cubicBezTo>
                    <a:pt x="29808" y="3481"/>
                    <a:pt x="29296" y="2178"/>
                    <a:pt x="28025" y="1108"/>
                  </a:cubicBezTo>
                  <a:cubicBezTo>
                    <a:pt x="27067" y="308"/>
                    <a:pt x="25987" y="0"/>
                    <a:pt x="24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1" name="Google Shape;951;p8"/>
            <p:cNvSpPr/>
            <p:nvPr/>
          </p:nvSpPr>
          <p:spPr>
            <a:xfrm>
              <a:off x="1058525" y="1515975"/>
              <a:ext cx="629675" cy="472000"/>
            </a:xfrm>
            <a:custGeom>
              <a:avLst/>
              <a:gdLst/>
              <a:ahLst/>
              <a:cxnLst/>
              <a:rect l="l" t="t" r="r" b="b"/>
              <a:pathLst>
                <a:path w="25187" h="18880" extrusionOk="0">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2" name="Google Shape;952;p8"/>
            <p:cNvSpPr/>
            <p:nvPr/>
          </p:nvSpPr>
          <p:spPr>
            <a:xfrm>
              <a:off x="1145000" y="1647400"/>
              <a:ext cx="379975" cy="335275"/>
            </a:xfrm>
            <a:custGeom>
              <a:avLst/>
              <a:gdLst/>
              <a:ahLst/>
              <a:cxnLst/>
              <a:rect l="l" t="t" r="r" b="b"/>
              <a:pathLst>
                <a:path w="15199" h="13411" extrusionOk="0">
                  <a:moveTo>
                    <a:pt x="14640" y="1"/>
                  </a:moveTo>
                  <a:cubicBezTo>
                    <a:pt x="14299" y="16"/>
                    <a:pt x="13943" y="16"/>
                    <a:pt x="13617" y="110"/>
                  </a:cubicBezTo>
                  <a:cubicBezTo>
                    <a:pt x="11880" y="575"/>
                    <a:pt x="10112" y="761"/>
                    <a:pt x="8328" y="947"/>
                  </a:cubicBezTo>
                  <a:cubicBezTo>
                    <a:pt x="7258" y="1071"/>
                    <a:pt x="6235" y="1288"/>
                    <a:pt x="5227" y="1691"/>
                  </a:cubicBezTo>
                  <a:cubicBezTo>
                    <a:pt x="3800" y="2265"/>
                    <a:pt x="2745" y="3335"/>
                    <a:pt x="1753" y="4468"/>
                  </a:cubicBezTo>
                  <a:cubicBezTo>
                    <a:pt x="993" y="5352"/>
                    <a:pt x="574" y="6360"/>
                    <a:pt x="372" y="7507"/>
                  </a:cubicBezTo>
                  <a:cubicBezTo>
                    <a:pt x="0" y="9663"/>
                    <a:pt x="1272" y="11943"/>
                    <a:pt x="2947" y="12827"/>
                  </a:cubicBezTo>
                  <a:cubicBezTo>
                    <a:pt x="3723" y="13246"/>
                    <a:pt x="4527" y="13410"/>
                    <a:pt x="5351" y="13410"/>
                  </a:cubicBezTo>
                  <a:cubicBezTo>
                    <a:pt x="5745" y="13410"/>
                    <a:pt x="6143" y="13373"/>
                    <a:pt x="6545" y="13308"/>
                  </a:cubicBezTo>
                  <a:cubicBezTo>
                    <a:pt x="7879" y="13090"/>
                    <a:pt x="8856" y="12315"/>
                    <a:pt x="9476" y="11121"/>
                  </a:cubicBezTo>
                  <a:cubicBezTo>
                    <a:pt x="9802" y="10500"/>
                    <a:pt x="9554" y="9632"/>
                    <a:pt x="8949" y="9244"/>
                  </a:cubicBezTo>
                  <a:lnTo>
                    <a:pt x="8949" y="9244"/>
                  </a:lnTo>
                  <a:cubicBezTo>
                    <a:pt x="9026" y="10314"/>
                    <a:pt x="8530" y="11090"/>
                    <a:pt x="7693" y="11679"/>
                  </a:cubicBezTo>
                  <a:cubicBezTo>
                    <a:pt x="6955" y="12196"/>
                    <a:pt x="6177" y="12524"/>
                    <a:pt x="5371" y="12524"/>
                  </a:cubicBezTo>
                  <a:cubicBezTo>
                    <a:pt x="4872" y="12524"/>
                    <a:pt x="4363" y="12398"/>
                    <a:pt x="3846" y="12113"/>
                  </a:cubicBezTo>
                  <a:cubicBezTo>
                    <a:pt x="2590" y="11431"/>
                    <a:pt x="1908" y="10330"/>
                    <a:pt x="1892" y="8857"/>
                  </a:cubicBezTo>
                  <a:cubicBezTo>
                    <a:pt x="1877" y="8035"/>
                    <a:pt x="2047" y="7244"/>
                    <a:pt x="2404" y="6515"/>
                  </a:cubicBezTo>
                  <a:cubicBezTo>
                    <a:pt x="3086" y="5088"/>
                    <a:pt x="4079" y="3894"/>
                    <a:pt x="5335" y="2917"/>
                  </a:cubicBezTo>
                  <a:cubicBezTo>
                    <a:pt x="6347" y="2115"/>
                    <a:pt x="7474" y="1645"/>
                    <a:pt x="8751" y="1645"/>
                  </a:cubicBezTo>
                  <a:cubicBezTo>
                    <a:pt x="8882" y="1645"/>
                    <a:pt x="9015" y="1650"/>
                    <a:pt x="9150" y="1660"/>
                  </a:cubicBezTo>
                  <a:cubicBezTo>
                    <a:pt x="9879" y="1707"/>
                    <a:pt x="10608" y="1784"/>
                    <a:pt x="11337" y="1831"/>
                  </a:cubicBezTo>
                  <a:cubicBezTo>
                    <a:pt x="11494" y="1841"/>
                    <a:pt x="11663" y="1869"/>
                    <a:pt x="11821" y="1869"/>
                  </a:cubicBezTo>
                  <a:cubicBezTo>
                    <a:pt x="11913" y="1869"/>
                    <a:pt x="12002" y="1860"/>
                    <a:pt x="12082" y="1831"/>
                  </a:cubicBezTo>
                  <a:cubicBezTo>
                    <a:pt x="13152" y="1412"/>
                    <a:pt x="14175" y="854"/>
                    <a:pt x="15137" y="203"/>
                  </a:cubicBezTo>
                  <a:cubicBezTo>
                    <a:pt x="15152" y="187"/>
                    <a:pt x="15152" y="156"/>
                    <a:pt x="15199" y="79"/>
                  </a:cubicBezTo>
                  <a:cubicBezTo>
                    <a:pt x="14997" y="48"/>
                    <a:pt x="14811" y="1"/>
                    <a:pt x="14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3" name="Google Shape;953;p8"/>
            <p:cNvSpPr/>
            <p:nvPr/>
          </p:nvSpPr>
          <p:spPr>
            <a:xfrm>
              <a:off x="1194625" y="1692300"/>
              <a:ext cx="243500" cy="262650"/>
            </a:xfrm>
            <a:custGeom>
              <a:avLst/>
              <a:gdLst/>
              <a:ahLst/>
              <a:cxnLst/>
              <a:rect l="l" t="t" r="r" b="b"/>
              <a:pathLst>
                <a:path w="9740" h="10506" extrusionOk="0">
                  <a:moveTo>
                    <a:pt x="6686" y="0"/>
                  </a:moveTo>
                  <a:cubicBezTo>
                    <a:pt x="5658" y="0"/>
                    <a:pt x="4726" y="365"/>
                    <a:pt x="3877" y="950"/>
                  </a:cubicBezTo>
                  <a:cubicBezTo>
                    <a:pt x="2683" y="1772"/>
                    <a:pt x="1737" y="2858"/>
                    <a:pt x="977" y="4098"/>
                  </a:cubicBezTo>
                  <a:cubicBezTo>
                    <a:pt x="310" y="5184"/>
                    <a:pt x="0" y="6378"/>
                    <a:pt x="186" y="7650"/>
                  </a:cubicBezTo>
                  <a:cubicBezTo>
                    <a:pt x="341" y="8735"/>
                    <a:pt x="946" y="9557"/>
                    <a:pt x="1877" y="10100"/>
                  </a:cubicBezTo>
                  <a:cubicBezTo>
                    <a:pt x="2363" y="10385"/>
                    <a:pt x="2879" y="10506"/>
                    <a:pt x="3385" y="10506"/>
                  </a:cubicBezTo>
                  <a:cubicBezTo>
                    <a:pt x="4559" y="10506"/>
                    <a:pt x="5681" y="9860"/>
                    <a:pt x="6266" y="9123"/>
                  </a:cubicBezTo>
                  <a:cubicBezTo>
                    <a:pt x="6560" y="8751"/>
                    <a:pt x="6716" y="8332"/>
                    <a:pt x="6762" y="7836"/>
                  </a:cubicBezTo>
                  <a:lnTo>
                    <a:pt x="6762" y="7836"/>
                  </a:lnTo>
                  <a:cubicBezTo>
                    <a:pt x="6700" y="7867"/>
                    <a:pt x="6685" y="7867"/>
                    <a:pt x="6669" y="7882"/>
                  </a:cubicBezTo>
                  <a:cubicBezTo>
                    <a:pt x="6638" y="7945"/>
                    <a:pt x="6607" y="7991"/>
                    <a:pt x="6592" y="8053"/>
                  </a:cubicBezTo>
                  <a:cubicBezTo>
                    <a:pt x="6374" y="8472"/>
                    <a:pt x="6064" y="8782"/>
                    <a:pt x="5630" y="8984"/>
                  </a:cubicBezTo>
                  <a:cubicBezTo>
                    <a:pt x="5209" y="9197"/>
                    <a:pt x="4792" y="9290"/>
                    <a:pt x="4377" y="9290"/>
                  </a:cubicBezTo>
                  <a:cubicBezTo>
                    <a:pt x="3888" y="9290"/>
                    <a:pt x="3402" y="9162"/>
                    <a:pt x="2916" y="8953"/>
                  </a:cubicBezTo>
                  <a:cubicBezTo>
                    <a:pt x="1784" y="8456"/>
                    <a:pt x="1163" y="7510"/>
                    <a:pt x="1303" y="6285"/>
                  </a:cubicBezTo>
                  <a:cubicBezTo>
                    <a:pt x="1551" y="4315"/>
                    <a:pt x="2358" y="2609"/>
                    <a:pt x="4017" y="1415"/>
                  </a:cubicBezTo>
                  <a:cubicBezTo>
                    <a:pt x="5010" y="703"/>
                    <a:pt x="6079" y="276"/>
                    <a:pt x="7223" y="276"/>
                  </a:cubicBezTo>
                  <a:cubicBezTo>
                    <a:pt x="7722" y="276"/>
                    <a:pt x="8235" y="357"/>
                    <a:pt x="8763" y="531"/>
                  </a:cubicBezTo>
                  <a:cubicBezTo>
                    <a:pt x="8878" y="567"/>
                    <a:pt x="8980" y="586"/>
                    <a:pt x="9076" y="586"/>
                  </a:cubicBezTo>
                  <a:cubicBezTo>
                    <a:pt x="9314" y="586"/>
                    <a:pt x="9507" y="467"/>
                    <a:pt x="9740" y="190"/>
                  </a:cubicBezTo>
                  <a:cubicBezTo>
                    <a:pt x="8732" y="128"/>
                    <a:pt x="7801" y="51"/>
                    <a:pt x="6871" y="4"/>
                  </a:cubicBezTo>
                  <a:cubicBezTo>
                    <a:pt x="6809" y="1"/>
                    <a:pt x="6747" y="0"/>
                    <a:pt x="6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4" name="Google Shape;954;p8"/>
            <p:cNvSpPr/>
            <p:nvPr/>
          </p:nvSpPr>
          <p:spPr>
            <a:xfrm>
              <a:off x="1062800" y="1591100"/>
              <a:ext cx="140375" cy="171900"/>
            </a:xfrm>
            <a:custGeom>
              <a:avLst/>
              <a:gdLst/>
              <a:ahLst/>
              <a:cxnLst/>
              <a:rect l="l" t="t" r="r" b="b"/>
              <a:pathLst>
                <a:path w="5615" h="6876" extrusionOk="0">
                  <a:moveTo>
                    <a:pt x="3796" y="0"/>
                  </a:moveTo>
                  <a:cubicBezTo>
                    <a:pt x="3638" y="0"/>
                    <a:pt x="3477" y="21"/>
                    <a:pt x="3319" y="66"/>
                  </a:cubicBezTo>
                  <a:cubicBezTo>
                    <a:pt x="2916" y="190"/>
                    <a:pt x="2513" y="376"/>
                    <a:pt x="2156" y="625"/>
                  </a:cubicBezTo>
                  <a:cubicBezTo>
                    <a:pt x="155" y="1989"/>
                    <a:pt x="0" y="4564"/>
                    <a:pt x="1815" y="6161"/>
                  </a:cubicBezTo>
                  <a:cubicBezTo>
                    <a:pt x="2342" y="6628"/>
                    <a:pt x="2956" y="6875"/>
                    <a:pt x="3658" y="6875"/>
                  </a:cubicBezTo>
                  <a:cubicBezTo>
                    <a:pt x="3680" y="6875"/>
                    <a:pt x="3701" y="6875"/>
                    <a:pt x="3722" y="6875"/>
                  </a:cubicBezTo>
                  <a:cubicBezTo>
                    <a:pt x="4389" y="6875"/>
                    <a:pt x="4963" y="6657"/>
                    <a:pt x="5227" y="6208"/>
                  </a:cubicBezTo>
                  <a:cubicBezTo>
                    <a:pt x="5025" y="6192"/>
                    <a:pt x="4715" y="6177"/>
                    <a:pt x="4405" y="6161"/>
                  </a:cubicBezTo>
                  <a:cubicBezTo>
                    <a:pt x="3691" y="6146"/>
                    <a:pt x="3087" y="5820"/>
                    <a:pt x="2528" y="5432"/>
                  </a:cubicBezTo>
                  <a:cubicBezTo>
                    <a:pt x="2094" y="5122"/>
                    <a:pt x="1861" y="4703"/>
                    <a:pt x="1784" y="4192"/>
                  </a:cubicBezTo>
                  <a:cubicBezTo>
                    <a:pt x="1552" y="2849"/>
                    <a:pt x="2903" y="1291"/>
                    <a:pt x="4261" y="1291"/>
                  </a:cubicBezTo>
                  <a:cubicBezTo>
                    <a:pt x="4267" y="1291"/>
                    <a:pt x="4274" y="1291"/>
                    <a:pt x="4281" y="1291"/>
                  </a:cubicBezTo>
                  <a:cubicBezTo>
                    <a:pt x="4699" y="1291"/>
                    <a:pt x="4994" y="1524"/>
                    <a:pt x="5118" y="1943"/>
                  </a:cubicBezTo>
                  <a:cubicBezTo>
                    <a:pt x="5149" y="2067"/>
                    <a:pt x="5180" y="2191"/>
                    <a:pt x="5211" y="2331"/>
                  </a:cubicBezTo>
                  <a:cubicBezTo>
                    <a:pt x="5552" y="2036"/>
                    <a:pt x="5614" y="1447"/>
                    <a:pt x="5366" y="950"/>
                  </a:cubicBezTo>
                  <a:cubicBezTo>
                    <a:pt x="5091" y="374"/>
                    <a:pt x="4461" y="0"/>
                    <a:pt x="37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5" name="Google Shape;955;p8"/>
            <p:cNvSpPr/>
            <p:nvPr/>
          </p:nvSpPr>
          <p:spPr>
            <a:xfrm>
              <a:off x="1521075" y="1648175"/>
              <a:ext cx="96175" cy="143100"/>
            </a:xfrm>
            <a:custGeom>
              <a:avLst/>
              <a:gdLst/>
              <a:ahLst/>
              <a:cxnLst/>
              <a:rect l="l" t="t" r="r" b="b"/>
              <a:pathLst>
                <a:path w="3847" h="5724" extrusionOk="0">
                  <a:moveTo>
                    <a:pt x="3847" y="1"/>
                  </a:moveTo>
                  <a:lnTo>
                    <a:pt x="3847" y="1"/>
                  </a:lnTo>
                  <a:cubicBezTo>
                    <a:pt x="3506" y="110"/>
                    <a:pt x="3227" y="156"/>
                    <a:pt x="2978" y="280"/>
                  </a:cubicBezTo>
                  <a:cubicBezTo>
                    <a:pt x="1707" y="869"/>
                    <a:pt x="621" y="1598"/>
                    <a:pt x="637" y="3211"/>
                  </a:cubicBezTo>
                  <a:cubicBezTo>
                    <a:pt x="637" y="3273"/>
                    <a:pt x="606" y="3335"/>
                    <a:pt x="606" y="3397"/>
                  </a:cubicBezTo>
                  <a:cubicBezTo>
                    <a:pt x="497" y="4188"/>
                    <a:pt x="497" y="4995"/>
                    <a:pt x="1" y="5724"/>
                  </a:cubicBezTo>
                  <a:cubicBezTo>
                    <a:pt x="419" y="5569"/>
                    <a:pt x="823" y="5398"/>
                    <a:pt x="1179" y="5181"/>
                  </a:cubicBezTo>
                  <a:cubicBezTo>
                    <a:pt x="2358" y="4499"/>
                    <a:pt x="3087" y="3521"/>
                    <a:pt x="3242" y="2126"/>
                  </a:cubicBezTo>
                  <a:cubicBezTo>
                    <a:pt x="3289" y="1583"/>
                    <a:pt x="3506" y="1071"/>
                    <a:pt x="3661" y="544"/>
                  </a:cubicBezTo>
                  <a:cubicBezTo>
                    <a:pt x="3707" y="389"/>
                    <a:pt x="3769" y="234"/>
                    <a:pt x="3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6" name="Google Shape;956;p8"/>
            <p:cNvSpPr/>
            <p:nvPr/>
          </p:nvSpPr>
          <p:spPr>
            <a:xfrm>
              <a:off x="1435400" y="1700525"/>
              <a:ext cx="100450" cy="110250"/>
            </a:xfrm>
            <a:custGeom>
              <a:avLst/>
              <a:gdLst/>
              <a:ahLst/>
              <a:cxnLst/>
              <a:rect l="l" t="t" r="r" b="b"/>
              <a:pathLst>
                <a:path w="4018" h="4410" extrusionOk="0">
                  <a:moveTo>
                    <a:pt x="4017" y="1"/>
                  </a:moveTo>
                  <a:cubicBezTo>
                    <a:pt x="3924" y="47"/>
                    <a:pt x="3877" y="78"/>
                    <a:pt x="3846" y="109"/>
                  </a:cubicBezTo>
                  <a:cubicBezTo>
                    <a:pt x="3040" y="885"/>
                    <a:pt x="2156" y="1521"/>
                    <a:pt x="1101" y="1924"/>
                  </a:cubicBezTo>
                  <a:cubicBezTo>
                    <a:pt x="977" y="1986"/>
                    <a:pt x="838" y="2141"/>
                    <a:pt x="776" y="2280"/>
                  </a:cubicBezTo>
                  <a:cubicBezTo>
                    <a:pt x="512" y="2978"/>
                    <a:pt x="264" y="3676"/>
                    <a:pt x="0" y="4390"/>
                  </a:cubicBezTo>
                  <a:cubicBezTo>
                    <a:pt x="13" y="4390"/>
                    <a:pt x="35" y="4410"/>
                    <a:pt x="59" y="4410"/>
                  </a:cubicBezTo>
                  <a:cubicBezTo>
                    <a:pt x="65" y="4410"/>
                    <a:pt x="72" y="4408"/>
                    <a:pt x="78" y="4405"/>
                  </a:cubicBezTo>
                  <a:cubicBezTo>
                    <a:pt x="977" y="4250"/>
                    <a:pt x="1877" y="4080"/>
                    <a:pt x="2776" y="3893"/>
                  </a:cubicBezTo>
                  <a:cubicBezTo>
                    <a:pt x="2931" y="3862"/>
                    <a:pt x="3071" y="3707"/>
                    <a:pt x="3180" y="3568"/>
                  </a:cubicBezTo>
                  <a:cubicBezTo>
                    <a:pt x="3490" y="3133"/>
                    <a:pt x="3676" y="2653"/>
                    <a:pt x="3722" y="2110"/>
                  </a:cubicBezTo>
                  <a:cubicBezTo>
                    <a:pt x="3769" y="1645"/>
                    <a:pt x="3831" y="1195"/>
                    <a:pt x="3908" y="730"/>
                  </a:cubicBezTo>
                  <a:cubicBezTo>
                    <a:pt x="3939" y="497"/>
                    <a:pt x="3970" y="280"/>
                    <a:pt x="40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7" name="Google Shape;957;p8"/>
            <p:cNvSpPr/>
            <p:nvPr/>
          </p:nvSpPr>
          <p:spPr>
            <a:xfrm>
              <a:off x="1394675" y="1690550"/>
              <a:ext cx="142725" cy="58075"/>
            </a:xfrm>
            <a:custGeom>
              <a:avLst/>
              <a:gdLst/>
              <a:ahLst/>
              <a:cxnLst/>
              <a:rect l="l" t="t" r="r" b="b"/>
              <a:pathLst>
                <a:path w="5709" h="2323" extrusionOk="0">
                  <a:moveTo>
                    <a:pt x="3557" y="0"/>
                  </a:moveTo>
                  <a:cubicBezTo>
                    <a:pt x="2898" y="0"/>
                    <a:pt x="2325" y="217"/>
                    <a:pt x="1784" y="617"/>
                  </a:cubicBezTo>
                  <a:cubicBezTo>
                    <a:pt x="1505" y="818"/>
                    <a:pt x="1210" y="1036"/>
                    <a:pt x="962" y="1268"/>
                  </a:cubicBezTo>
                  <a:cubicBezTo>
                    <a:pt x="621" y="1578"/>
                    <a:pt x="326" y="1920"/>
                    <a:pt x="1" y="2245"/>
                  </a:cubicBezTo>
                  <a:cubicBezTo>
                    <a:pt x="32" y="2276"/>
                    <a:pt x="47" y="2292"/>
                    <a:pt x="63" y="2323"/>
                  </a:cubicBezTo>
                  <a:cubicBezTo>
                    <a:pt x="456" y="2137"/>
                    <a:pt x="873" y="2036"/>
                    <a:pt x="1291" y="2036"/>
                  </a:cubicBezTo>
                  <a:cubicBezTo>
                    <a:pt x="1466" y="2036"/>
                    <a:pt x="1641" y="2054"/>
                    <a:pt x="1815" y="2090"/>
                  </a:cubicBezTo>
                  <a:cubicBezTo>
                    <a:pt x="1956" y="2118"/>
                    <a:pt x="2091" y="2131"/>
                    <a:pt x="2222" y="2131"/>
                  </a:cubicBezTo>
                  <a:cubicBezTo>
                    <a:pt x="2668" y="2131"/>
                    <a:pt x="3064" y="1980"/>
                    <a:pt x="3459" y="1764"/>
                  </a:cubicBezTo>
                  <a:cubicBezTo>
                    <a:pt x="3506" y="1733"/>
                    <a:pt x="3568" y="1702"/>
                    <a:pt x="3630" y="1687"/>
                  </a:cubicBezTo>
                  <a:cubicBezTo>
                    <a:pt x="4405" y="1268"/>
                    <a:pt x="5026" y="648"/>
                    <a:pt x="5708" y="27"/>
                  </a:cubicBezTo>
                  <a:lnTo>
                    <a:pt x="5708" y="27"/>
                  </a:lnTo>
                  <a:cubicBezTo>
                    <a:pt x="5306" y="37"/>
                    <a:pt x="4935" y="66"/>
                    <a:pt x="4580" y="66"/>
                  </a:cubicBezTo>
                  <a:cubicBezTo>
                    <a:pt x="4373" y="66"/>
                    <a:pt x="4171" y="56"/>
                    <a:pt x="3971" y="27"/>
                  </a:cubicBezTo>
                  <a:cubicBezTo>
                    <a:pt x="3829" y="9"/>
                    <a:pt x="3691" y="0"/>
                    <a:pt x="3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8" name="Google Shape;958;p8"/>
            <p:cNvSpPr/>
            <p:nvPr/>
          </p:nvSpPr>
          <p:spPr>
            <a:xfrm>
              <a:off x="1599000" y="1647000"/>
              <a:ext cx="78725" cy="84575"/>
            </a:xfrm>
            <a:custGeom>
              <a:avLst/>
              <a:gdLst/>
              <a:ahLst/>
              <a:cxnLst/>
              <a:rect l="l" t="t" r="r" b="b"/>
              <a:pathLst>
                <a:path w="3149" h="3383" extrusionOk="0">
                  <a:moveTo>
                    <a:pt x="2862" y="0"/>
                  </a:moveTo>
                  <a:cubicBezTo>
                    <a:pt x="2849" y="0"/>
                    <a:pt x="2837" y="1"/>
                    <a:pt x="2824" y="1"/>
                  </a:cubicBezTo>
                  <a:lnTo>
                    <a:pt x="1273" y="1"/>
                  </a:lnTo>
                  <a:cubicBezTo>
                    <a:pt x="1056" y="1"/>
                    <a:pt x="931" y="79"/>
                    <a:pt x="869" y="296"/>
                  </a:cubicBezTo>
                  <a:cubicBezTo>
                    <a:pt x="590" y="1320"/>
                    <a:pt x="296" y="2343"/>
                    <a:pt x="1" y="3382"/>
                  </a:cubicBezTo>
                  <a:cubicBezTo>
                    <a:pt x="606" y="3041"/>
                    <a:pt x="1149" y="2731"/>
                    <a:pt x="1676" y="2421"/>
                  </a:cubicBezTo>
                  <a:cubicBezTo>
                    <a:pt x="2312" y="2033"/>
                    <a:pt x="2777" y="1490"/>
                    <a:pt x="3056" y="792"/>
                  </a:cubicBezTo>
                  <a:cubicBezTo>
                    <a:pt x="3118" y="637"/>
                    <a:pt x="3134" y="467"/>
                    <a:pt x="3134" y="312"/>
                  </a:cubicBezTo>
                  <a:cubicBezTo>
                    <a:pt x="3148" y="121"/>
                    <a:pt x="3066" y="0"/>
                    <a:pt x="2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59" name="Google Shape;959;p8"/>
            <p:cNvSpPr/>
            <p:nvPr/>
          </p:nvSpPr>
          <p:spPr>
            <a:xfrm>
              <a:off x="1329925" y="1561400"/>
              <a:ext cx="103175" cy="66600"/>
            </a:xfrm>
            <a:custGeom>
              <a:avLst/>
              <a:gdLst/>
              <a:ahLst/>
              <a:cxnLst/>
              <a:rect l="l" t="t" r="r" b="b"/>
              <a:pathLst>
                <a:path w="4127" h="2664" extrusionOk="0">
                  <a:moveTo>
                    <a:pt x="1429" y="1"/>
                  </a:moveTo>
                  <a:cubicBezTo>
                    <a:pt x="1371" y="1"/>
                    <a:pt x="1309" y="18"/>
                    <a:pt x="1273" y="45"/>
                  </a:cubicBezTo>
                  <a:cubicBezTo>
                    <a:pt x="869" y="277"/>
                    <a:pt x="482" y="525"/>
                    <a:pt x="1" y="820"/>
                  </a:cubicBezTo>
                  <a:cubicBezTo>
                    <a:pt x="838" y="1425"/>
                    <a:pt x="1629" y="1999"/>
                    <a:pt x="2420" y="2557"/>
                  </a:cubicBezTo>
                  <a:cubicBezTo>
                    <a:pt x="2518" y="2632"/>
                    <a:pt x="2620" y="2664"/>
                    <a:pt x="2723" y="2664"/>
                  </a:cubicBezTo>
                  <a:cubicBezTo>
                    <a:pt x="2833" y="2664"/>
                    <a:pt x="2944" y="2628"/>
                    <a:pt x="3056" y="2572"/>
                  </a:cubicBezTo>
                  <a:cubicBezTo>
                    <a:pt x="3552" y="2324"/>
                    <a:pt x="3785" y="1828"/>
                    <a:pt x="4126" y="1440"/>
                  </a:cubicBezTo>
                  <a:cubicBezTo>
                    <a:pt x="3242" y="960"/>
                    <a:pt x="2405" y="479"/>
                    <a:pt x="1536" y="29"/>
                  </a:cubicBezTo>
                  <a:cubicBezTo>
                    <a:pt x="1510" y="10"/>
                    <a:pt x="1471"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0" name="Google Shape;960;p8"/>
            <p:cNvSpPr/>
            <p:nvPr/>
          </p:nvSpPr>
          <p:spPr>
            <a:xfrm>
              <a:off x="1408650" y="1600700"/>
              <a:ext cx="117100" cy="42725"/>
            </a:xfrm>
            <a:custGeom>
              <a:avLst/>
              <a:gdLst/>
              <a:ahLst/>
              <a:cxnLst/>
              <a:rect l="l" t="t" r="r" b="b"/>
              <a:pathLst>
                <a:path w="4684" h="1709" extrusionOk="0">
                  <a:moveTo>
                    <a:pt x="1338" y="1"/>
                  </a:moveTo>
                  <a:cubicBezTo>
                    <a:pt x="1252" y="1"/>
                    <a:pt x="1120" y="66"/>
                    <a:pt x="1055" y="132"/>
                  </a:cubicBezTo>
                  <a:cubicBezTo>
                    <a:pt x="698" y="520"/>
                    <a:pt x="357" y="907"/>
                    <a:pt x="0" y="1311"/>
                  </a:cubicBezTo>
                  <a:cubicBezTo>
                    <a:pt x="62" y="1326"/>
                    <a:pt x="155" y="1357"/>
                    <a:pt x="248" y="1388"/>
                  </a:cubicBezTo>
                  <a:cubicBezTo>
                    <a:pt x="994" y="1629"/>
                    <a:pt x="1740" y="1709"/>
                    <a:pt x="2505" y="1709"/>
                  </a:cubicBezTo>
                  <a:cubicBezTo>
                    <a:pt x="2774" y="1709"/>
                    <a:pt x="3045" y="1699"/>
                    <a:pt x="3319" y="1683"/>
                  </a:cubicBezTo>
                  <a:cubicBezTo>
                    <a:pt x="3939" y="1636"/>
                    <a:pt x="4281" y="1249"/>
                    <a:pt x="4684" y="830"/>
                  </a:cubicBezTo>
                  <a:cubicBezTo>
                    <a:pt x="4591" y="814"/>
                    <a:pt x="4544" y="783"/>
                    <a:pt x="4498" y="783"/>
                  </a:cubicBezTo>
                  <a:cubicBezTo>
                    <a:pt x="3428" y="628"/>
                    <a:pt x="2388" y="411"/>
                    <a:pt x="1380" y="8"/>
                  </a:cubicBezTo>
                  <a:cubicBezTo>
                    <a:pt x="1368" y="3"/>
                    <a:pt x="1354" y="1"/>
                    <a:pt x="1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1" name="Google Shape;961;p8"/>
            <p:cNvSpPr/>
            <p:nvPr/>
          </p:nvSpPr>
          <p:spPr>
            <a:xfrm>
              <a:off x="1481150" y="1638350"/>
              <a:ext cx="120600" cy="49900"/>
            </a:xfrm>
            <a:custGeom>
              <a:avLst/>
              <a:gdLst/>
              <a:ahLst/>
              <a:cxnLst/>
              <a:rect l="l" t="t" r="r" b="b"/>
              <a:pathLst>
                <a:path w="4824" h="1996" extrusionOk="0">
                  <a:moveTo>
                    <a:pt x="3586" y="0"/>
                  </a:moveTo>
                  <a:cubicBezTo>
                    <a:pt x="3507" y="0"/>
                    <a:pt x="3420" y="18"/>
                    <a:pt x="3350" y="53"/>
                  </a:cubicBezTo>
                  <a:cubicBezTo>
                    <a:pt x="2265" y="642"/>
                    <a:pt x="1163" y="1247"/>
                    <a:pt x="0" y="1883"/>
                  </a:cubicBezTo>
                  <a:cubicBezTo>
                    <a:pt x="339" y="1967"/>
                    <a:pt x="666" y="1996"/>
                    <a:pt x="984" y="1996"/>
                  </a:cubicBezTo>
                  <a:cubicBezTo>
                    <a:pt x="1483" y="1996"/>
                    <a:pt x="1962" y="1927"/>
                    <a:pt x="2435" y="1898"/>
                  </a:cubicBezTo>
                  <a:cubicBezTo>
                    <a:pt x="2497" y="1898"/>
                    <a:pt x="2559" y="1836"/>
                    <a:pt x="2621" y="1790"/>
                  </a:cubicBezTo>
                  <a:cubicBezTo>
                    <a:pt x="3257" y="1169"/>
                    <a:pt x="3955" y="627"/>
                    <a:pt x="4824" y="285"/>
                  </a:cubicBezTo>
                  <a:cubicBezTo>
                    <a:pt x="4436" y="192"/>
                    <a:pt x="4048" y="99"/>
                    <a:pt x="3660" y="6"/>
                  </a:cubicBezTo>
                  <a:cubicBezTo>
                    <a:pt x="3637" y="2"/>
                    <a:pt x="3612" y="0"/>
                    <a:pt x="3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2" name="Google Shape;962;p8"/>
            <p:cNvSpPr/>
            <p:nvPr/>
          </p:nvSpPr>
          <p:spPr>
            <a:xfrm>
              <a:off x="1343900" y="1524125"/>
              <a:ext cx="86475" cy="65925"/>
            </a:xfrm>
            <a:custGeom>
              <a:avLst/>
              <a:gdLst/>
              <a:ahLst/>
              <a:cxnLst/>
              <a:rect l="l" t="t" r="r" b="b"/>
              <a:pathLst>
                <a:path w="3459" h="2637" extrusionOk="0">
                  <a:moveTo>
                    <a:pt x="0" y="0"/>
                  </a:moveTo>
                  <a:lnTo>
                    <a:pt x="0" y="0"/>
                  </a:lnTo>
                  <a:cubicBezTo>
                    <a:pt x="341" y="527"/>
                    <a:pt x="543" y="1055"/>
                    <a:pt x="1070" y="1334"/>
                  </a:cubicBezTo>
                  <a:cubicBezTo>
                    <a:pt x="1427" y="1505"/>
                    <a:pt x="1768" y="1706"/>
                    <a:pt x="2109" y="1892"/>
                  </a:cubicBezTo>
                  <a:cubicBezTo>
                    <a:pt x="2544" y="2125"/>
                    <a:pt x="2978" y="2373"/>
                    <a:pt x="3459" y="2637"/>
                  </a:cubicBezTo>
                  <a:cubicBezTo>
                    <a:pt x="3397" y="2389"/>
                    <a:pt x="3319" y="2218"/>
                    <a:pt x="3319" y="2063"/>
                  </a:cubicBezTo>
                  <a:cubicBezTo>
                    <a:pt x="3319" y="1411"/>
                    <a:pt x="2947" y="1039"/>
                    <a:pt x="2389" y="807"/>
                  </a:cubicBezTo>
                  <a:cubicBezTo>
                    <a:pt x="2326" y="791"/>
                    <a:pt x="2264" y="745"/>
                    <a:pt x="2202" y="714"/>
                  </a:cubicBezTo>
                  <a:cubicBezTo>
                    <a:pt x="1520" y="357"/>
                    <a:pt x="822" y="9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3" name="Google Shape;963;p8"/>
            <p:cNvSpPr/>
            <p:nvPr/>
          </p:nvSpPr>
          <p:spPr>
            <a:xfrm>
              <a:off x="1231075" y="1847100"/>
              <a:ext cx="80650" cy="52450"/>
            </a:xfrm>
            <a:custGeom>
              <a:avLst/>
              <a:gdLst/>
              <a:ahLst/>
              <a:cxnLst/>
              <a:rect l="l" t="t" r="r" b="b"/>
              <a:pathLst>
                <a:path w="3226" h="2098" extrusionOk="0">
                  <a:moveTo>
                    <a:pt x="78" y="0"/>
                  </a:moveTo>
                  <a:lnTo>
                    <a:pt x="78" y="0"/>
                  </a:lnTo>
                  <a:cubicBezTo>
                    <a:pt x="0" y="713"/>
                    <a:pt x="140" y="1318"/>
                    <a:pt x="574" y="1815"/>
                  </a:cubicBezTo>
                  <a:cubicBezTo>
                    <a:pt x="698" y="1954"/>
                    <a:pt x="900" y="2078"/>
                    <a:pt x="1086" y="2094"/>
                  </a:cubicBezTo>
                  <a:cubicBezTo>
                    <a:pt x="1131" y="2096"/>
                    <a:pt x="1176" y="2098"/>
                    <a:pt x="1220" y="2098"/>
                  </a:cubicBezTo>
                  <a:cubicBezTo>
                    <a:pt x="1961" y="2098"/>
                    <a:pt x="2538" y="1731"/>
                    <a:pt x="2962" y="1117"/>
                  </a:cubicBezTo>
                  <a:cubicBezTo>
                    <a:pt x="3117" y="900"/>
                    <a:pt x="3226" y="651"/>
                    <a:pt x="3133" y="341"/>
                  </a:cubicBezTo>
                  <a:lnTo>
                    <a:pt x="3133" y="341"/>
                  </a:lnTo>
                  <a:cubicBezTo>
                    <a:pt x="2537" y="722"/>
                    <a:pt x="2043" y="918"/>
                    <a:pt x="1599" y="918"/>
                  </a:cubicBezTo>
                  <a:cubicBezTo>
                    <a:pt x="1049" y="918"/>
                    <a:pt x="575" y="618"/>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4" name="Google Shape;964;p8"/>
            <p:cNvSpPr/>
            <p:nvPr/>
          </p:nvSpPr>
          <p:spPr>
            <a:xfrm>
              <a:off x="1368325" y="1755575"/>
              <a:ext cx="80675" cy="72550"/>
            </a:xfrm>
            <a:custGeom>
              <a:avLst/>
              <a:gdLst/>
              <a:ahLst/>
              <a:cxnLst/>
              <a:rect l="l" t="t" r="r" b="b"/>
              <a:pathLst>
                <a:path w="3227" h="2902" extrusionOk="0">
                  <a:moveTo>
                    <a:pt x="3226" y="1"/>
                  </a:moveTo>
                  <a:cubicBezTo>
                    <a:pt x="1815" y="668"/>
                    <a:pt x="915" y="1800"/>
                    <a:pt x="0" y="2901"/>
                  </a:cubicBezTo>
                  <a:cubicBezTo>
                    <a:pt x="683" y="2560"/>
                    <a:pt x="1396" y="2343"/>
                    <a:pt x="2140" y="2265"/>
                  </a:cubicBezTo>
                  <a:cubicBezTo>
                    <a:pt x="2249" y="2250"/>
                    <a:pt x="2389" y="2157"/>
                    <a:pt x="2466" y="2064"/>
                  </a:cubicBezTo>
                  <a:cubicBezTo>
                    <a:pt x="2916" y="1474"/>
                    <a:pt x="2947" y="730"/>
                    <a:pt x="3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5" name="Google Shape;965;p8"/>
            <p:cNvSpPr/>
            <p:nvPr/>
          </p:nvSpPr>
          <p:spPr>
            <a:xfrm>
              <a:off x="1360575" y="1745875"/>
              <a:ext cx="89200" cy="76425"/>
            </a:xfrm>
            <a:custGeom>
              <a:avLst/>
              <a:gdLst/>
              <a:ahLst/>
              <a:cxnLst/>
              <a:rect l="l" t="t" r="r" b="b"/>
              <a:pathLst>
                <a:path w="3568" h="3057" extrusionOk="0">
                  <a:moveTo>
                    <a:pt x="2746" y="1"/>
                  </a:moveTo>
                  <a:cubicBezTo>
                    <a:pt x="2508" y="1"/>
                    <a:pt x="2272" y="28"/>
                    <a:pt x="2032" y="79"/>
                  </a:cubicBezTo>
                  <a:cubicBezTo>
                    <a:pt x="1442" y="203"/>
                    <a:pt x="977" y="466"/>
                    <a:pt x="744" y="1071"/>
                  </a:cubicBezTo>
                  <a:cubicBezTo>
                    <a:pt x="512" y="1707"/>
                    <a:pt x="248" y="2343"/>
                    <a:pt x="0" y="2979"/>
                  </a:cubicBezTo>
                  <a:cubicBezTo>
                    <a:pt x="47" y="3010"/>
                    <a:pt x="78" y="3025"/>
                    <a:pt x="109" y="3056"/>
                  </a:cubicBezTo>
                  <a:cubicBezTo>
                    <a:pt x="1117" y="1893"/>
                    <a:pt x="2125" y="746"/>
                    <a:pt x="3567" y="110"/>
                  </a:cubicBezTo>
                  <a:cubicBezTo>
                    <a:pt x="3287" y="36"/>
                    <a:pt x="3015" y="1"/>
                    <a:pt x="2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6" name="Google Shape;966;p8"/>
            <p:cNvSpPr/>
            <p:nvPr/>
          </p:nvSpPr>
          <p:spPr>
            <a:xfrm>
              <a:off x="1253550" y="1543550"/>
              <a:ext cx="104700" cy="32500"/>
            </a:xfrm>
            <a:custGeom>
              <a:avLst/>
              <a:gdLst/>
              <a:ahLst/>
              <a:cxnLst/>
              <a:rect l="l" t="t" r="r" b="b"/>
              <a:pathLst>
                <a:path w="4188" h="1300" extrusionOk="0">
                  <a:moveTo>
                    <a:pt x="1589" y="1"/>
                  </a:moveTo>
                  <a:cubicBezTo>
                    <a:pt x="924" y="1"/>
                    <a:pt x="318" y="97"/>
                    <a:pt x="1" y="309"/>
                  </a:cubicBezTo>
                  <a:cubicBezTo>
                    <a:pt x="1009" y="448"/>
                    <a:pt x="1924" y="743"/>
                    <a:pt x="2777" y="1270"/>
                  </a:cubicBezTo>
                  <a:cubicBezTo>
                    <a:pt x="2803" y="1291"/>
                    <a:pt x="2842" y="1300"/>
                    <a:pt x="2888" y="1300"/>
                  </a:cubicBezTo>
                  <a:cubicBezTo>
                    <a:pt x="2978" y="1300"/>
                    <a:pt x="3092" y="1265"/>
                    <a:pt x="3164" y="1224"/>
                  </a:cubicBezTo>
                  <a:cubicBezTo>
                    <a:pt x="3521" y="1038"/>
                    <a:pt x="3847" y="805"/>
                    <a:pt x="4188" y="588"/>
                  </a:cubicBezTo>
                  <a:cubicBezTo>
                    <a:pt x="3705" y="216"/>
                    <a:pt x="2582" y="1"/>
                    <a:pt x="1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7" name="Google Shape;967;p8"/>
            <p:cNvSpPr/>
            <p:nvPr/>
          </p:nvSpPr>
          <p:spPr>
            <a:xfrm>
              <a:off x="1428425" y="1560550"/>
              <a:ext cx="94625" cy="53925"/>
            </a:xfrm>
            <a:custGeom>
              <a:avLst/>
              <a:gdLst/>
              <a:ahLst/>
              <a:cxnLst/>
              <a:rect l="l" t="t" r="r" b="b"/>
              <a:pathLst>
                <a:path w="3785" h="2157" extrusionOk="0">
                  <a:moveTo>
                    <a:pt x="78" y="1"/>
                  </a:moveTo>
                  <a:cubicBezTo>
                    <a:pt x="47" y="32"/>
                    <a:pt x="31" y="48"/>
                    <a:pt x="0" y="63"/>
                  </a:cubicBezTo>
                  <a:cubicBezTo>
                    <a:pt x="47" y="296"/>
                    <a:pt x="47" y="544"/>
                    <a:pt x="140" y="730"/>
                  </a:cubicBezTo>
                  <a:cubicBezTo>
                    <a:pt x="264" y="978"/>
                    <a:pt x="419" y="1273"/>
                    <a:pt x="651" y="1381"/>
                  </a:cubicBezTo>
                  <a:cubicBezTo>
                    <a:pt x="1613" y="1831"/>
                    <a:pt x="2637" y="2048"/>
                    <a:pt x="3691" y="2157"/>
                  </a:cubicBezTo>
                  <a:cubicBezTo>
                    <a:pt x="3707" y="2157"/>
                    <a:pt x="3722" y="2126"/>
                    <a:pt x="3784" y="2064"/>
                  </a:cubicBezTo>
                  <a:cubicBezTo>
                    <a:pt x="3645" y="1955"/>
                    <a:pt x="3521" y="1785"/>
                    <a:pt x="3381" y="1769"/>
                  </a:cubicBezTo>
                  <a:cubicBezTo>
                    <a:pt x="2342" y="1583"/>
                    <a:pt x="1442" y="1149"/>
                    <a:pt x="651" y="451"/>
                  </a:cubicBezTo>
                  <a:cubicBezTo>
                    <a:pt x="465" y="296"/>
                    <a:pt x="264" y="156"/>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8" name="Google Shape;968;p8"/>
            <p:cNvSpPr/>
            <p:nvPr/>
          </p:nvSpPr>
          <p:spPr>
            <a:xfrm>
              <a:off x="1245400" y="1522475"/>
              <a:ext cx="108975" cy="26875"/>
            </a:xfrm>
            <a:custGeom>
              <a:avLst/>
              <a:gdLst/>
              <a:ahLst/>
              <a:cxnLst/>
              <a:rect l="l" t="t" r="r" b="b"/>
              <a:pathLst>
                <a:path w="4359" h="1075" extrusionOk="0">
                  <a:moveTo>
                    <a:pt x="3308" y="1"/>
                  </a:moveTo>
                  <a:cubicBezTo>
                    <a:pt x="3282" y="1"/>
                    <a:pt x="3255" y="2"/>
                    <a:pt x="3227" y="4"/>
                  </a:cubicBezTo>
                  <a:cubicBezTo>
                    <a:pt x="2793" y="51"/>
                    <a:pt x="2358" y="51"/>
                    <a:pt x="1940" y="128"/>
                  </a:cubicBezTo>
                  <a:cubicBezTo>
                    <a:pt x="1226" y="252"/>
                    <a:pt x="590" y="547"/>
                    <a:pt x="1" y="966"/>
                  </a:cubicBezTo>
                  <a:cubicBezTo>
                    <a:pt x="733" y="777"/>
                    <a:pt x="1462" y="648"/>
                    <a:pt x="2196" y="648"/>
                  </a:cubicBezTo>
                  <a:cubicBezTo>
                    <a:pt x="2908" y="648"/>
                    <a:pt x="3626" y="769"/>
                    <a:pt x="4359" y="1074"/>
                  </a:cubicBezTo>
                  <a:cubicBezTo>
                    <a:pt x="4188" y="826"/>
                    <a:pt x="4080" y="640"/>
                    <a:pt x="3971" y="454"/>
                  </a:cubicBezTo>
                  <a:cubicBezTo>
                    <a:pt x="3828" y="168"/>
                    <a:pt x="3619"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69" name="Google Shape;969;p8"/>
            <p:cNvSpPr/>
            <p:nvPr/>
          </p:nvSpPr>
          <p:spPr>
            <a:xfrm>
              <a:off x="1525350" y="1606700"/>
              <a:ext cx="96175" cy="21175"/>
            </a:xfrm>
            <a:custGeom>
              <a:avLst/>
              <a:gdLst/>
              <a:ahLst/>
              <a:cxnLst/>
              <a:rect l="l" t="t" r="r" b="b"/>
              <a:pathLst>
                <a:path w="3847" h="847" extrusionOk="0">
                  <a:moveTo>
                    <a:pt x="0" y="1"/>
                  </a:moveTo>
                  <a:lnTo>
                    <a:pt x="0" y="1"/>
                  </a:lnTo>
                  <a:cubicBezTo>
                    <a:pt x="78" y="280"/>
                    <a:pt x="233" y="388"/>
                    <a:pt x="481" y="435"/>
                  </a:cubicBezTo>
                  <a:cubicBezTo>
                    <a:pt x="791" y="481"/>
                    <a:pt x="1117" y="512"/>
                    <a:pt x="1365" y="667"/>
                  </a:cubicBezTo>
                  <a:cubicBezTo>
                    <a:pt x="1567" y="797"/>
                    <a:pt x="1757" y="846"/>
                    <a:pt x="1946" y="846"/>
                  </a:cubicBezTo>
                  <a:cubicBezTo>
                    <a:pt x="2121" y="846"/>
                    <a:pt x="2296" y="804"/>
                    <a:pt x="2482" y="745"/>
                  </a:cubicBezTo>
                  <a:cubicBezTo>
                    <a:pt x="2621" y="698"/>
                    <a:pt x="2776" y="683"/>
                    <a:pt x="2931" y="667"/>
                  </a:cubicBezTo>
                  <a:cubicBezTo>
                    <a:pt x="3242" y="636"/>
                    <a:pt x="3536" y="605"/>
                    <a:pt x="3846" y="574"/>
                  </a:cubicBezTo>
                  <a:cubicBezTo>
                    <a:pt x="2621" y="1"/>
                    <a:pt x="1319" y="78"/>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0" name="Google Shape;970;p8"/>
            <p:cNvSpPr/>
            <p:nvPr/>
          </p:nvSpPr>
          <p:spPr>
            <a:xfrm>
              <a:off x="1579250" y="1627925"/>
              <a:ext cx="89200" cy="13950"/>
            </a:xfrm>
            <a:custGeom>
              <a:avLst/>
              <a:gdLst/>
              <a:ahLst/>
              <a:cxnLst/>
              <a:rect l="l" t="t" r="r" b="b"/>
              <a:pathLst>
                <a:path w="3568" h="558" extrusionOk="0">
                  <a:moveTo>
                    <a:pt x="1801" y="1"/>
                  </a:moveTo>
                  <a:cubicBezTo>
                    <a:pt x="1217" y="1"/>
                    <a:pt x="618" y="115"/>
                    <a:pt x="0" y="253"/>
                  </a:cubicBezTo>
                  <a:cubicBezTo>
                    <a:pt x="520" y="493"/>
                    <a:pt x="1037" y="558"/>
                    <a:pt x="1550" y="558"/>
                  </a:cubicBezTo>
                  <a:cubicBezTo>
                    <a:pt x="2160" y="558"/>
                    <a:pt x="2764" y="466"/>
                    <a:pt x="3360" y="466"/>
                  </a:cubicBezTo>
                  <a:cubicBezTo>
                    <a:pt x="3429" y="466"/>
                    <a:pt x="3498" y="467"/>
                    <a:pt x="3567" y="470"/>
                  </a:cubicBezTo>
                  <a:cubicBezTo>
                    <a:pt x="2992" y="123"/>
                    <a:pt x="240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1" name="Google Shape;971;p8"/>
            <p:cNvSpPr/>
            <p:nvPr/>
          </p:nvSpPr>
          <p:spPr>
            <a:xfrm>
              <a:off x="1233775" y="1813350"/>
              <a:ext cx="48875" cy="29950"/>
            </a:xfrm>
            <a:custGeom>
              <a:avLst/>
              <a:gdLst/>
              <a:ahLst/>
              <a:cxnLst/>
              <a:rect l="l" t="t" r="r" b="b"/>
              <a:pathLst>
                <a:path w="1955" h="1198" extrusionOk="0">
                  <a:moveTo>
                    <a:pt x="280" y="1"/>
                  </a:moveTo>
                  <a:cubicBezTo>
                    <a:pt x="233" y="171"/>
                    <a:pt x="187" y="311"/>
                    <a:pt x="140" y="451"/>
                  </a:cubicBezTo>
                  <a:cubicBezTo>
                    <a:pt x="1" y="978"/>
                    <a:pt x="47" y="1055"/>
                    <a:pt x="605" y="1164"/>
                  </a:cubicBezTo>
                  <a:cubicBezTo>
                    <a:pt x="668" y="1179"/>
                    <a:pt x="730" y="1195"/>
                    <a:pt x="792" y="1195"/>
                  </a:cubicBezTo>
                  <a:cubicBezTo>
                    <a:pt x="819" y="1197"/>
                    <a:pt x="846" y="1197"/>
                    <a:pt x="873" y="1197"/>
                  </a:cubicBezTo>
                  <a:cubicBezTo>
                    <a:pt x="1354" y="1197"/>
                    <a:pt x="1793" y="938"/>
                    <a:pt x="1955" y="497"/>
                  </a:cubicBezTo>
                  <a:lnTo>
                    <a:pt x="1955" y="497"/>
                  </a:lnTo>
                  <a:cubicBezTo>
                    <a:pt x="1796" y="539"/>
                    <a:pt x="1643" y="559"/>
                    <a:pt x="1496" y="559"/>
                  </a:cubicBezTo>
                  <a:cubicBezTo>
                    <a:pt x="1042" y="559"/>
                    <a:pt x="643" y="364"/>
                    <a:pt x="2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2" name="Google Shape;972;p8"/>
            <p:cNvSpPr/>
            <p:nvPr/>
          </p:nvSpPr>
          <p:spPr>
            <a:xfrm>
              <a:off x="1514875" y="1622200"/>
              <a:ext cx="48875" cy="24225"/>
            </a:xfrm>
            <a:custGeom>
              <a:avLst/>
              <a:gdLst/>
              <a:ahLst/>
              <a:cxnLst/>
              <a:rect l="l" t="t" r="r" b="b"/>
              <a:pathLst>
                <a:path w="1955" h="969" extrusionOk="0">
                  <a:moveTo>
                    <a:pt x="791" y="1"/>
                  </a:moveTo>
                  <a:cubicBezTo>
                    <a:pt x="745" y="1"/>
                    <a:pt x="652" y="32"/>
                    <a:pt x="605" y="78"/>
                  </a:cubicBezTo>
                  <a:cubicBezTo>
                    <a:pt x="404" y="280"/>
                    <a:pt x="202" y="497"/>
                    <a:pt x="1" y="714"/>
                  </a:cubicBezTo>
                  <a:cubicBezTo>
                    <a:pt x="218" y="792"/>
                    <a:pt x="419" y="885"/>
                    <a:pt x="636" y="962"/>
                  </a:cubicBezTo>
                  <a:cubicBezTo>
                    <a:pt x="650" y="967"/>
                    <a:pt x="666" y="969"/>
                    <a:pt x="684" y="969"/>
                  </a:cubicBezTo>
                  <a:cubicBezTo>
                    <a:pt x="726" y="969"/>
                    <a:pt x="774" y="958"/>
                    <a:pt x="807" y="947"/>
                  </a:cubicBezTo>
                  <a:cubicBezTo>
                    <a:pt x="1179" y="761"/>
                    <a:pt x="1551" y="575"/>
                    <a:pt x="1939" y="389"/>
                  </a:cubicBezTo>
                  <a:cubicBezTo>
                    <a:pt x="1939" y="342"/>
                    <a:pt x="1939" y="311"/>
                    <a:pt x="1955" y="280"/>
                  </a:cubicBezTo>
                  <a:cubicBezTo>
                    <a:pt x="1567" y="187"/>
                    <a:pt x="1179" y="94"/>
                    <a:pt x="7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3" name="Google Shape;973;p8"/>
            <p:cNvSpPr/>
            <p:nvPr/>
          </p:nvSpPr>
          <p:spPr>
            <a:xfrm>
              <a:off x="1058525" y="1515975"/>
              <a:ext cx="629675" cy="472000"/>
            </a:xfrm>
            <a:custGeom>
              <a:avLst/>
              <a:gdLst/>
              <a:ahLst/>
              <a:cxnLst/>
              <a:rect l="l" t="t" r="r" b="b"/>
              <a:pathLst>
                <a:path w="25187" h="18880" extrusionOk="0">
                  <a:moveTo>
                    <a:pt x="10783" y="261"/>
                  </a:moveTo>
                  <a:cubicBezTo>
                    <a:pt x="11094" y="261"/>
                    <a:pt x="11303" y="428"/>
                    <a:pt x="11446" y="714"/>
                  </a:cubicBezTo>
                  <a:cubicBezTo>
                    <a:pt x="11555" y="900"/>
                    <a:pt x="11663" y="1086"/>
                    <a:pt x="11834" y="1334"/>
                  </a:cubicBezTo>
                  <a:cubicBezTo>
                    <a:pt x="11101" y="1029"/>
                    <a:pt x="10383" y="908"/>
                    <a:pt x="9671" y="908"/>
                  </a:cubicBezTo>
                  <a:cubicBezTo>
                    <a:pt x="8937" y="908"/>
                    <a:pt x="8208" y="1037"/>
                    <a:pt x="7476" y="1226"/>
                  </a:cubicBezTo>
                  <a:cubicBezTo>
                    <a:pt x="8065" y="807"/>
                    <a:pt x="8701" y="512"/>
                    <a:pt x="9415" y="388"/>
                  </a:cubicBezTo>
                  <a:cubicBezTo>
                    <a:pt x="9833" y="311"/>
                    <a:pt x="10268" y="311"/>
                    <a:pt x="10702" y="264"/>
                  </a:cubicBezTo>
                  <a:cubicBezTo>
                    <a:pt x="10730" y="262"/>
                    <a:pt x="10757" y="261"/>
                    <a:pt x="10783" y="261"/>
                  </a:cubicBezTo>
                  <a:close/>
                  <a:moveTo>
                    <a:pt x="9390" y="1104"/>
                  </a:moveTo>
                  <a:cubicBezTo>
                    <a:pt x="10383" y="1104"/>
                    <a:pt x="11506" y="1319"/>
                    <a:pt x="11989" y="1691"/>
                  </a:cubicBezTo>
                  <a:cubicBezTo>
                    <a:pt x="11648" y="1908"/>
                    <a:pt x="11322" y="2141"/>
                    <a:pt x="10965" y="2327"/>
                  </a:cubicBezTo>
                  <a:cubicBezTo>
                    <a:pt x="10893" y="2368"/>
                    <a:pt x="10779" y="2403"/>
                    <a:pt x="10689" y="2403"/>
                  </a:cubicBezTo>
                  <a:cubicBezTo>
                    <a:pt x="10643" y="2403"/>
                    <a:pt x="10604" y="2394"/>
                    <a:pt x="10578" y="2373"/>
                  </a:cubicBezTo>
                  <a:cubicBezTo>
                    <a:pt x="9725" y="1846"/>
                    <a:pt x="8810" y="1551"/>
                    <a:pt x="7802" y="1412"/>
                  </a:cubicBezTo>
                  <a:cubicBezTo>
                    <a:pt x="8119" y="1200"/>
                    <a:pt x="8725" y="1104"/>
                    <a:pt x="9390" y="1104"/>
                  </a:cubicBezTo>
                  <a:close/>
                  <a:moveTo>
                    <a:pt x="11415" y="326"/>
                  </a:moveTo>
                  <a:cubicBezTo>
                    <a:pt x="12237" y="419"/>
                    <a:pt x="12935" y="683"/>
                    <a:pt x="13617" y="1040"/>
                  </a:cubicBezTo>
                  <a:cubicBezTo>
                    <a:pt x="13679" y="1071"/>
                    <a:pt x="13741" y="1117"/>
                    <a:pt x="13804" y="1133"/>
                  </a:cubicBezTo>
                  <a:cubicBezTo>
                    <a:pt x="14362" y="1365"/>
                    <a:pt x="14734" y="1737"/>
                    <a:pt x="14734" y="2389"/>
                  </a:cubicBezTo>
                  <a:cubicBezTo>
                    <a:pt x="14734" y="2544"/>
                    <a:pt x="14812" y="2715"/>
                    <a:pt x="14874" y="2963"/>
                  </a:cubicBezTo>
                  <a:cubicBezTo>
                    <a:pt x="14393" y="2699"/>
                    <a:pt x="13959" y="2451"/>
                    <a:pt x="13524" y="2218"/>
                  </a:cubicBezTo>
                  <a:cubicBezTo>
                    <a:pt x="13183" y="2032"/>
                    <a:pt x="12842" y="1831"/>
                    <a:pt x="12485" y="1660"/>
                  </a:cubicBezTo>
                  <a:cubicBezTo>
                    <a:pt x="11958" y="1381"/>
                    <a:pt x="11756" y="853"/>
                    <a:pt x="11415" y="326"/>
                  </a:cubicBezTo>
                  <a:close/>
                  <a:moveTo>
                    <a:pt x="14874" y="1784"/>
                  </a:moveTo>
                  <a:cubicBezTo>
                    <a:pt x="15060" y="1939"/>
                    <a:pt x="15261" y="2079"/>
                    <a:pt x="15447" y="2234"/>
                  </a:cubicBezTo>
                  <a:cubicBezTo>
                    <a:pt x="16238" y="2932"/>
                    <a:pt x="17138" y="3366"/>
                    <a:pt x="18177" y="3552"/>
                  </a:cubicBezTo>
                  <a:cubicBezTo>
                    <a:pt x="18317" y="3568"/>
                    <a:pt x="18441" y="3738"/>
                    <a:pt x="18580" y="3847"/>
                  </a:cubicBezTo>
                  <a:cubicBezTo>
                    <a:pt x="18518" y="3909"/>
                    <a:pt x="18503" y="3940"/>
                    <a:pt x="18487" y="3940"/>
                  </a:cubicBezTo>
                  <a:cubicBezTo>
                    <a:pt x="17433" y="3831"/>
                    <a:pt x="16409" y="3614"/>
                    <a:pt x="15447" y="3164"/>
                  </a:cubicBezTo>
                  <a:cubicBezTo>
                    <a:pt x="15215" y="3056"/>
                    <a:pt x="15060" y="2761"/>
                    <a:pt x="14936" y="2513"/>
                  </a:cubicBezTo>
                  <a:cubicBezTo>
                    <a:pt x="14843" y="2327"/>
                    <a:pt x="14843" y="2079"/>
                    <a:pt x="14796" y="1846"/>
                  </a:cubicBezTo>
                  <a:cubicBezTo>
                    <a:pt x="14827" y="1831"/>
                    <a:pt x="14843" y="1815"/>
                    <a:pt x="14874" y="1784"/>
                  </a:cubicBezTo>
                  <a:close/>
                  <a:moveTo>
                    <a:pt x="18673" y="3630"/>
                  </a:moveTo>
                  <a:lnTo>
                    <a:pt x="18673" y="3630"/>
                  </a:lnTo>
                  <a:cubicBezTo>
                    <a:pt x="19992" y="3707"/>
                    <a:pt x="21294" y="3630"/>
                    <a:pt x="22519" y="4203"/>
                  </a:cubicBezTo>
                  <a:cubicBezTo>
                    <a:pt x="22209" y="4234"/>
                    <a:pt x="21915" y="4265"/>
                    <a:pt x="21604" y="4296"/>
                  </a:cubicBezTo>
                  <a:cubicBezTo>
                    <a:pt x="21449" y="4312"/>
                    <a:pt x="21294" y="4327"/>
                    <a:pt x="21155" y="4374"/>
                  </a:cubicBezTo>
                  <a:cubicBezTo>
                    <a:pt x="20969" y="4433"/>
                    <a:pt x="20794" y="4475"/>
                    <a:pt x="20619" y="4475"/>
                  </a:cubicBezTo>
                  <a:cubicBezTo>
                    <a:pt x="20430" y="4475"/>
                    <a:pt x="20240" y="4426"/>
                    <a:pt x="20038" y="4296"/>
                  </a:cubicBezTo>
                  <a:cubicBezTo>
                    <a:pt x="19790" y="4141"/>
                    <a:pt x="19464" y="4110"/>
                    <a:pt x="19154" y="4064"/>
                  </a:cubicBezTo>
                  <a:cubicBezTo>
                    <a:pt x="18906" y="4017"/>
                    <a:pt x="18751" y="3909"/>
                    <a:pt x="18673" y="3630"/>
                  </a:cubicBezTo>
                  <a:close/>
                  <a:moveTo>
                    <a:pt x="12285" y="1818"/>
                  </a:moveTo>
                  <a:cubicBezTo>
                    <a:pt x="12327" y="1818"/>
                    <a:pt x="12366" y="1827"/>
                    <a:pt x="12392" y="1846"/>
                  </a:cubicBezTo>
                  <a:cubicBezTo>
                    <a:pt x="13261" y="2296"/>
                    <a:pt x="14098" y="2777"/>
                    <a:pt x="14982" y="3257"/>
                  </a:cubicBezTo>
                  <a:cubicBezTo>
                    <a:pt x="14641" y="3645"/>
                    <a:pt x="14408" y="4141"/>
                    <a:pt x="13912" y="4389"/>
                  </a:cubicBezTo>
                  <a:cubicBezTo>
                    <a:pt x="13800" y="4445"/>
                    <a:pt x="13689" y="4481"/>
                    <a:pt x="13579" y="4481"/>
                  </a:cubicBezTo>
                  <a:cubicBezTo>
                    <a:pt x="13476" y="4481"/>
                    <a:pt x="13374" y="4449"/>
                    <a:pt x="13276" y="4374"/>
                  </a:cubicBezTo>
                  <a:cubicBezTo>
                    <a:pt x="12485" y="3816"/>
                    <a:pt x="11694" y="3242"/>
                    <a:pt x="10857" y="2637"/>
                  </a:cubicBezTo>
                  <a:cubicBezTo>
                    <a:pt x="11338" y="2342"/>
                    <a:pt x="11725" y="2094"/>
                    <a:pt x="12129" y="1862"/>
                  </a:cubicBezTo>
                  <a:cubicBezTo>
                    <a:pt x="12165" y="1835"/>
                    <a:pt x="12227" y="1818"/>
                    <a:pt x="12285" y="1818"/>
                  </a:cubicBezTo>
                  <a:close/>
                  <a:moveTo>
                    <a:pt x="22630" y="4479"/>
                  </a:moveTo>
                  <a:cubicBezTo>
                    <a:pt x="23234" y="4479"/>
                    <a:pt x="23821" y="4601"/>
                    <a:pt x="24396" y="4948"/>
                  </a:cubicBezTo>
                  <a:cubicBezTo>
                    <a:pt x="24327" y="4945"/>
                    <a:pt x="24258" y="4944"/>
                    <a:pt x="24189" y="4944"/>
                  </a:cubicBezTo>
                  <a:cubicBezTo>
                    <a:pt x="23593" y="4944"/>
                    <a:pt x="22989" y="5036"/>
                    <a:pt x="22379" y="5036"/>
                  </a:cubicBezTo>
                  <a:cubicBezTo>
                    <a:pt x="21866" y="5036"/>
                    <a:pt x="21349" y="4971"/>
                    <a:pt x="20829" y="4731"/>
                  </a:cubicBezTo>
                  <a:cubicBezTo>
                    <a:pt x="21447" y="4593"/>
                    <a:pt x="22046" y="4479"/>
                    <a:pt x="22630" y="4479"/>
                  </a:cubicBezTo>
                  <a:close/>
                  <a:moveTo>
                    <a:pt x="15343" y="3390"/>
                  </a:moveTo>
                  <a:cubicBezTo>
                    <a:pt x="15359" y="3390"/>
                    <a:pt x="15373" y="3392"/>
                    <a:pt x="15385" y="3397"/>
                  </a:cubicBezTo>
                  <a:cubicBezTo>
                    <a:pt x="16393" y="3800"/>
                    <a:pt x="17433" y="4017"/>
                    <a:pt x="18503" y="4172"/>
                  </a:cubicBezTo>
                  <a:cubicBezTo>
                    <a:pt x="18549" y="4172"/>
                    <a:pt x="18596" y="4203"/>
                    <a:pt x="18689" y="4219"/>
                  </a:cubicBezTo>
                  <a:cubicBezTo>
                    <a:pt x="18286" y="4638"/>
                    <a:pt x="17944" y="5025"/>
                    <a:pt x="17324" y="5072"/>
                  </a:cubicBezTo>
                  <a:cubicBezTo>
                    <a:pt x="17050" y="5088"/>
                    <a:pt x="16779" y="5098"/>
                    <a:pt x="16510" y="5098"/>
                  </a:cubicBezTo>
                  <a:cubicBezTo>
                    <a:pt x="15745" y="5098"/>
                    <a:pt x="14999" y="5018"/>
                    <a:pt x="14253" y="4777"/>
                  </a:cubicBezTo>
                  <a:cubicBezTo>
                    <a:pt x="14160" y="4746"/>
                    <a:pt x="14067" y="4715"/>
                    <a:pt x="14005" y="4700"/>
                  </a:cubicBezTo>
                  <a:cubicBezTo>
                    <a:pt x="14362" y="4296"/>
                    <a:pt x="14703" y="3909"/>
                    <a:pt x="15060" y="3521"/>
                  </a:cubicBezTo>
                  <a:cubicBezTo>
                    <a:pt x="15125" y="3455"/>
                    <a:pt x="15257" y="3390"/>
                    <a:pt x="15343" y="3390"/>
                  </a:cubicBezTo>
                  <a:close/>
                  <a:moveTo>
                    <a:pt x="19045" y="4250"/>
                  </a:moveTo>
                  <a:cubicBezTo>
                    <a:pt x="19433" y="4343"/>
                    <a:pt x="19821" y="4436"/>
                    <a:pt x="20209" y="4529"/>
                  </a:cubicBezTo>
                  <a:cubicBezTo>
                    <a:pt x="20193" y="4560"/>
                    <a:pt x="20193" y="4591"/>
                    <a:pt x="20193" y="4638"/>
                  </a:cubicBezTo>
                  <a:cubicBezTo>
                    <a:pt x="19805" y="4824"/>
                    <a:pt x="19433" y="5010"/>
                    <a:pt x="19061" y="5196"/>
                  </a:cubicBezTo>
                  <a:cubicBezTo>
                    <a:pt x="19028" y="5207"/>
                    <a:pt x="18980" y="5218"/>
                    <a:pt x="18938" y="5218"/>
                  </a:cubicBezTo>
                  <a:cubicBezTo>
                    <a:pt x="18920" y="5218"/>
                    <a:pt x="18904" y="5216"/>
                    <a:pt x="18890" y="5211"/>
                  </a:cubicBezTo>
                  <a:cubicBezTo>
                    <a:pt x="18673" y="5134"/>
                    <a:pt x="18472" y="5041"/>
                    <a:pt x="18255" y="4963"/>
                  </a:cubicBezTo>
                  <a:cubicBezTo>
                    <a:pt x="18456" y="4746"/>
                    <a:pt x="18658" y="4529"/>
                    <a:pt x="18859" y="4327"/>
                  </a:cubicBezTo>
                  <a:cubicBezTo>
                    <a:pt x="18906" y="4281"/>
                    <a:pt x="18999" y="4250"/>
                    <a:pt x="19045" y="4250"/>
                  </a:cubicBezTo>
                  <a:close/>
                  <a:moveTo>
                    <a:pt x="20491" y="4895"/>
                  </a:moveTo>
                  <a:cubicBezTo>
                    <a:pt x="20517" y="4895"/>
                    <a:pt x="20542" y="4897"/>
                    <a:pt x="20565" y="4901"/>
                  </a:cubicBezTo>
                  <a:cubicBezTo>
                    <a:pt x="20953" y="4994"/>
                    <a:pt x="21341" y="5087"/>
                    <a:pt x="21729" y="5180"/>
                  </a:cubicBezTo>
                  <a:cubicBezTo>
                    <a:pt x="20860" y="5522"/>
                    <a:pt x="20162" y="6064"/>
                    <a:pt x="19526" y="6685"/>
                  </a:cubicBezTo>
                  <a:cubicBezTo>
                    <a:pt x="19464" y="6731"/>
                    <a:pt x="19402" y="6793"/>
                    <a:pt x="19340" y="6793"/>
                  </a:cubicBezTo>
                  <a:cubicBezTo>
                    <a:pt x="18867" y="6822"/>
                    <a:pt x="18388" y="6891"/>
                    <a:pt x="17889" y="6891"/>
                  </a:cubicBezTo>
                  <a:cubicBezTo>
                    <a:pt x="17571" y="6891"/>
                    <a:pt x="17244" y="6862"/>
                    <a:pt x="16905" y="6778"/>
                  </a:cubicBezTo>
                  <a:cubicBezTo>
                    <a:pt x="18068" y="6142"/>
                    <a:pt x="19170" y="5537"/>
                    <a:pt x="20255" y="4948"/>
                  </a:cubicBezTo>
                  <a:cubicBezTo>
                    <a:pt x="20325" y="4913"/>
                    <a:pt x="20412" y="4895"/>
                    <a:pt x="20491" y="4895"/>
                  </a:cubicBezTo>
                  <a:close/>
                  <a:moveTo>
                    <a:pt x="24443" y="5227"/>
                  </a:moveTo>
                  <a:cubicBezTo>
                    <a:pt x="24675" y="5227"/>
                    <a:pt x="24768" y="5351"/>
                    <a:pt x="24753" y="5553"/>
                  </a:cubicBezTo>
                  <a:cubicBezTo>
                    <a:pt x="24753" y="5708"/>
                    <a:pt x="24737" y="5878"/>
                    <a:pt x="24675" y="6033"/>
                  </a:cubicBezTo>
                  <a:cubicBezTo>
                    <a:pt x="24396" y="6731"/>
                    <a:pt x="23931" y="7274"/>
                    <a:pt x="23295" y="7662"/>
                  </a:cubicBezTo>
                  <a:cubicBezTo>
                    <a:pt x="22768" y="7972"/>
                    <a:pt x="22225" y="8282"/>
                    <a:pt x="21620" y="8623"/>
                  </a:cubicBezTo>
                  <a:cubicBezTo>
                    <a:pt x="21915" y="7584"/>
                    <a:pt x="22209" y="6561"/>
                    <a:pt x="22488" y="5537"/>
                  </a:cubicBezTo>
                  <a:cubicBezTo>
                    <a:pt x="22550" y="5320"/>
                    <a:pt x="22675" y="5242"/>
                    <a:pt x="22892" y="5242"/>
                  </a:cubicBezTo>
                  <a:cubicBezTo>
                    <a:pt x="23403" y="5242"/>
                    <a:pt x="23931" y="5242"/>
                    <a:pt x="24443" y="5227"/>
                  </a:cubicBezTo>
                  <a:close/>
                  <a:moveTo>
                    <a:pt x="17003" y="6983"/>
                  </a:moveTo>
                  <a:cubicBezTo>
                    <a:pt x="17137" y="6983"/>
                    <a:pt x="17275" y="6992"/>
                    <a:pt x="17417" y="7010"/>
                  </a:cubicBezTo>
                  <a:cubicBezTo>
                    <a:pt x="17617" y="7039"/>
                    <a:pt x="17819" y="7049"/>
                    <a:pt x="18026" y="7049"/>
                  </a:cubicBezTo>
                  <a:cubicBezTo>
                    <a:pt x="18381" y="7049"/>
                    <a:pt x="18752" y="7020"/>
                    <a:pt x="19154" y="7010"/>
                  </a:cubicBezTo>
                  <a:lnTo>
                    <a:pt x="19154" y="7010"/>
                  </a:lnTo>
                  <a:cubicBezTo>
                    <a:pt x="18472" y="7631"/>
                    <a:pt x="17851" y="8251"/>
                    <a:pt x="17076" y="8670"/>
                  </a:cubicBezTo>
                  <a:cubicBezTo>
                    <a:pt x="17014" y="8685"/>
                    <a:pt x="16952" y="8716"/>
                    <a:pt x="16905" y="8747"/>
                  </a:cubicBezTo>
                  <a:cubicBezTo>
                    <a:pt x="16510" y="8963"/>
                    <a:pt x="16114" y="9114"/>
                    <a:pt x="15668" y="9114"/>
                  </a:cubicBezTo>
                  <a:cubicBezTo>
                    <a:pt x="15537" y="9114"/>
                    <a:pt x="15402" y="9101"/>
                    <a:pt x="15261" y="9073"/>
                  </a:cubicBezTo>
                  <a:cubicBezTo>
                    <a:pt x="15087" y="9037"/>
                    <a:pt x="14912" y="9019"/>
                    <a:pt x="14737" y="9019"/>
                  </a:cubicBezTo>
                  <a:cubicBezTo>
                    <a:pt x="14319" y="9019"/>
                    <a:pt x="13902" y="9120"/>
                    <a:pt x="13509" y="9306"/>
                  </a:cubicBezTo>
                  <a:cubicBezTo>
                    <a:pt x="13493" y="9275"/>
                    <a:pt x="13478" y="9259"/>
                    <a:pt x="13447" y="9228"/>
                  </a:cubicBezTo>
                  <a:cubicBezTo>
                    <a:pt x="13772" y="8903"/>
                    <a:pt x="14067" y="8561"/>
                    <a:pt x="14408" y="8251"/>
                  </a:cubicBezTo>
                  <a:cubicBezTo>
                    <a:pt x="14656" y="8019"/>
                    <a:pt x="14951" y="7801"/>
                    <a:pt x="15230" y="7600"/>
                  </a:cubicBezTo>
                  <a:cubicBezTo>
                    <a:pt x="15771" y="7200"/>
                    <a:pt x="16344" y="6983"/>
                    <a:pt x="17003" y="6983"/>
                  </a:cubicBezTo>
                  <a:close/>
                  <a:moveTo>
                    <a:pt x="3967" y="3005"/>
                  </a:moveTo>
                  <a:cubicBezTo>
                    <a:pt x="4632" y="3005"/>
                    <a:pt x="5262" y="3379"/>
                    <a:pt x="5537" y="3955"/>
                  </a:cubicBezTo>
                  <a:cubicBezTo>
                    <a:pt x="5785" y="4452"/>
                    <a:pt x="5723" y="5041"/>
                    <a:pt x="5382" y="5336"/>
                  </a:cubicBezTo>
                  <a:cubicBezTo>
                    <a:pt x="5351" y="5196"/>
                    <a:pt x="5320" y="5072"/>
                    <a:pt x="5289" y="4948"/>
                  </a:cubicBezTo>
                  <a:cubicBezTo>
                    <a:pt x="5165" y="4529"/>
                    <a:pt x="4870" y="4296"/>
                    <a:pt x="4452" y="4296"/>
                  </a:cubicBezTo>
                  <a:cubicBezTo>
                    <a:pt x="4445" y="4296"/>
                    <a:pt x="4438" y="4296"/>
                    <a:pt x="4432" y="4296"/>
                  </a:cubicBezTo>
                  <a:cubicBezTo>
                    <a:pt x="3074" y="4296"/>
                    <a:pt x="1723" y="5854"/>
                    <a:pt x="1955" y="7197"/>
                  </a:cubicBezTo>
                  <a:cubicBezTo>
                    <a:pt x="2032" y="7708"/>
                    <a:pt x="2265" y="8127"/>
                    <a:pt x="2699" y="8437"/>
                  </a:cubicBezTo>
                  <a:cubicBezTo>
                    <a:pt x="3258" y="8825"/>
                    <a:pt x="3862" y="9151"/>
                    <a:pt x="4576" y="9166"/>
                  </a:cubicBezTo>
                  <a:cubicBezTo>
                    <a:pt x="4886" y="9182"/>
                    <a:pt x="5196" y="9197"/>
                    <a:pt x="5398" y="9213"/>
                  </a:cubicBezTo>
                  <a:cubicBezTo>
                    <a:pt x="5134" y="9662"/>
                    <a:pt x="4560" y="9880"/>
                    <a:pt x="3893" y="9880"/>
                  </a:cubicBezTo>
                  <a:cubicBezTo>
                    <a:pt x="3872" y="9880"/>
                    <a:pt x="3851" y="9880"/>
                    <a:pt x="3829" y="9880"/>
                  </a:cubicBezTo>
                  <a:cubicBezTo>
                    <a:pt x="3127" y="9880"/>
                    <a:pt x="2513" y="9633"/>
                    <a:pt x="1986" y="9166"/>
                  </a:cubicBezTo>
                  <a:cubicBezTo>
                    <a:pt x="171" y="7569"/>
                    <a:pt x="326" y="4994"/>
                    <a:pt x="2327" y="3630"/>
                  </a:cubicBezTo>
                  <a:cubicBezTo>
                    <a:pt x="2684" y="3381"/>
                    <a:pt x="3087" y="3195"/>
                    <a:pt x="3490" y="3071"/>
                  </a:cubicBezTo>
                  <a:cubicBezTo>
                    <a:pt x="3648" y="3026"/>
                    <a:pt x="3809" y="3005"/>
                    <a:pt x="3967" y="3005"/>
                  </a:cubicBezTo>
                  <a:close/>
                  <a:moveTo>
                    <a:pt x="22349" y="5289"/>
                  </a:moveTo>
                  <a:lnTo>
                    <a:pt x="22349" y="5289"/>
                  </a:lnTo>
                  <a:cubicBezTo>
                    <a:pt x="22271" y="5522"/>
                    <a:pt x="22209" y="5677"/>
                    <a:pt x="22163" y="5832"/>
                  </a:cubicBezTo>
                  <a:cubicBezTo>
                    <a:pt x="22008" y="6359"/>
                    <a:pt x="21791" y="6871"/>
                    <a:pt x="21744" y="7414"/>
                  </a:cubicBezTo>
                  <a:cubicBezTo>
                    <a:pt x="21589" y="8809"/>
                    <a:pt x="20860" y="9787"/>
                    <a:pt x="19681" y="10469"/>
                  </a:cubicBezTo>
                  <a:cubicBezTo>
                    <a:pt x="19325" y="10686"/>
                    <a:pt x="18921" y="10857"/>
                    <a:pt x="18503" y="11012"/>
                  </a:cubicBezTo>
                  <a:cubicBezTo>
                    <a:pt x="18999" y="10283"/>
                    <a:pt x="18999" y="9476"/>
                    <a:pt x="19108" y="8685"/>
                  </a:cubicBezTo>
                  <a:cubicBezTo>
                    <a:pt x="19108" y="8623"/>
                    <a:pt x="19139" y="8561"/>
                    <a:pt x="19139" y="8499"/>
                  </a:cubicBezTo>
                  <a:cubicBezTo>
                    <a:pt x="19123" y="6886"/>
                    <a:pt x="20209" y="6157"/>
                    <a:pt x="21480" y="5568"/>
                  </a:cubicBezTo>
                  <a:cubicBezTo>
                    <a:pt x="21729" y="5444"/>
                    <a:pt x="22008" y="5398"/>
                    <a:pt x="22349" y="5289"/>
                  </a:cubicBezTo>
                  <a:close/>
                  <a:moveTo>
                    <a:pt x="19092" y="7383"/>
                  </a:moveTo>
                  <a:lnTo>
                    <a:pt x="19092" y="7383"/>
                  </a:lnTo>
                  <a:cubicBezTo>
                    <a:pt x="19045" y="7662"/>
                    <a:pt x="19014" y="7879"/>
                    <a:pt x="18983" y="8112"/>
                  </a:cubicBezTo>
                  <a:cubicBezTo>
                    <a:pt x="18906" y="8577"/>
                    <a:pt x="18844" y="9027"/>
                    <a:pt x="18797" y="9492"/>
                  </a:cubicBezTo>
                  <a:cubicBezTo>
                    <a:pt x="18751" y="10035"/>
                    <a:pt x="18565" y="10515"/>
                    <a:pt x="18255" y="10950"/>
                  </a:cubicBezTo>
                  <a:cubicBezTo>
                    <a:pt x="18146" y="11089"/>
                    <a:pt x="18006" y="11244"/>
                    <a:pt x="17851" y="11275"/>
                  </a:cubicBezTo>
                  <a:cubicBezTo>
                    <a:pt x="16952" y="11462"/>
                    <a:pt x="16052" y="11632"/>
                    <a:pt x="15153" y="11787"/>
                  </a:cubicBezTo>
                  <a:cubicBezTo>
                    <a:pt x="15147" y="11790"/>
                    <a:pt x="15140" y="11792"/>
                    <a:pt x="15134" y="11792"/>
                  </a:cubicBezTo>
                  <a:cubicBezTo>
                    <a:pt x="15110" y="11792"/>
                    <a:pt x="15088" y="11772"/>
                    <a:pt x="15075" y="11772"/>
                  </a:cubicBezTo>
                  <a:cubicBezTo>
                    <a:pt x="15339" y="11058"/>
                    <a:pt x="15587" y="10360"/>
                    <a:pt x="15851" y="9662"/>
                  </a:cubicBezTo>
                  <a:cubicBezTo>
                    <a:pt x="15913" y="9523"/>
                    <a:pt x="16052" y="9368"/>
                    <a:pt x="16176" y="9306"/>
                  </a:cubicBezTo>
                  <a:cubicBezTo>
                    <a:pt x="17231" y="8903"/>
                    <a:pt x="18115" y="8267"/>
                    <a:pt x="18921" y="7491"/>
                  </a:cubicBezTo>
                  <a:cubicBezTo>
                    <a:pt x="18952" y="7460"/>
                    <a:pt x="18999" y="7429"/>
                    <a:pt x="19092" y="7383"/>
                  </a:cubicBezTo>
                  <a:close/>
                  <a:moveTo>
                    <a:pt x="14828" y="9197"/>
                  </a:moveTo>
                  <a:cubicBezTo>
                    <a:pt x="15097" y="9197"/>
                    <a:pt x="15369" y="9232"/>
                    <a:pt x="15649" y="9306"/>
                  </a:cubicBezTo>
                  <a:cubicBezTo>
                    <a:pt x="14207" y="9942"/>
                    <a:pt x="13199" y="11089"/>
                    <a:pt x="12191" y="12252"/>
                  </a:cubicBezTo>
                  <a:cubicBezTo>
                    <a:pt x="12160" y="12221"/>
                    <a:pt x="12129" y="12206"/>
                    <a:pt x="12082" y="12175"/>
                  </a:cubicBezTo>
                  <a:cubicBezTo>
                    <a:pt x="12330" y="11539"/>
                    <a:pt x="12594" y="10903"/>
                    <a:pt x="12826" y="10267"/>
                  </a:cubicBezTo>
                  <a:cubicBezTo>
                    <a:pt x="13059" y="9662"/>
                    <a:pt x="13524" y="9399"/>
                    <a:pt x="14114" y="9275"/>
                  </a:cubicBezTo>
                  <a:cubicBezTo>
                    <a:pt x="14354" y="9224"/>
                    <a:pt x="14590" y="9197"/>
                    <a:pt x="14828" y="9197"/>
                  </a:cubicBezTo>
                  <a:close/>
                  <a:moveTo>
                    <a:pt x="15618" y="9585"/>
                  </a:moveTo>
                  <a:lnTo>
                    <a:pt x="15618" y="9585"/>
                  </a:lnTo>
                  <a:cubicBezTo>
                    <a:pt x="15339" y="10314"/>
                    <a:pt x="15308" y="11058"/>
                    <a:pt x="14858" y="11648"/>
                  </a:cubicBezTo>
                  <a:cubicBezTo>
                    <a:pt x="14781" y="11741"/>
                    <a:pt x="14641" y="11834"/>
                    <a:pt x="14532" y="11849"/>
                  </a:cubicBezTo>
                  <a:cubicBezTo>
                    <a:pt x="13788" y="11927"/>
                    <a:pt x="13075" y="12144"/>
                    <a:pt x="12392" y="12485"/>
                  </a:cubicBezTo>
                  <a:cubicBezTo>
                    <a:pt x="13307" y="11384"/>
                    <a:pt x="14207" y="10252"/>
                    <a:pt x="15618" y="9585"/>
                  </a:cubicBezTo>
                  <a:close/>
                  <a:moveTo>
                    <a:pt x="7290" y="11896"/>
                  </a:moveTo>
                  <a:cubicBezTo>
                    <a:pt x="7653" y="12259"/>
                    <a:pt x="8052" y="12454"/>
                    <a:pt x="8506" y="12454"/>
                  </a:cubicBezTo>
                  <a:cubicBezTo>
                    <a:pt x="8653" y="12454"/>
                    <a:pt x="8806" y="12434"/>
                    <a:pt x="8965" y="12392"/>
                  </a:cubicBezTo>
                  <a:lnTo>
                    <a:pt x="8965" y="12392"/>
                  </a:lnTo>
                  <a:cubicBezTo>
                    <a:pt x="8803" y="12833"/>
                    <a:pt x="8364" y="13092"/>
                    <a:pt x="7883" y="13092"/>
                  </a:cubicBezTo>
                  <a:cubicBezTo>
                    <a:pt x="7856" y="13092"/>
                    <a:pt x="7829" y="13092"/>
                    <a:pt x="7802" y="13090"/>
                  </a:cubicBezTo>
                  <a:cubicBezTo>
                    <a:pt x="7740" y="13090"/>
                    <a:pt x="7678" y="13074"/>
                    <a:pt x="7615" y="13059"/>
                  </a:cubicBezTo>
                  <a:cubicBezTo>
                    <a:pt x="7057" y="12950"/>
                    <a:pt x="7011" y="12873"/>
                    <a:pt x="7150" y="12346"/>
                  </a:cubicBezTo>
                  <a:cubicBezTo>
                    <a:pt x="7197" y="12206"/>
                    <a:pt x="7243" y="12066"/>
                    <a:pt x="7290" y="11896"/>
                  </a:cubicBezTo>
                  <a:close/>
                  <a:moveTo>
                    <a:pt x="6980" y="13245"/>
                  </a:moveTo>
                  <a:lnTo>
                    <a:pt x="6980" y="13245"/>
                  </a:lnTo>
                  <a:cubicBezTo>
                    <a:pt x="7477" y="13863"/>
                    <a:pt x="7951" y="14163"/>
                    <a:pt x="8501" y="14163"/>
                  </a:cubicBezTo>
                  <a:cubicBezTo>
                    <a:pt x="8945" y="14163"/>
                    <a:pt x="9439" y="13967"/>
                    <a:pt x="10035" y="13586"/>
                  </a:cubicBezTo>
                  <a:lnTo>
                    <a:pt x="10035" y="13586"/>
                  </a:lnTo>
                  <a:cubicBezTo>
                    <a:pt x="10128" y="13896"/>
                    <a:pt x="10019" y="14145"/>
                    <a:pt x="9864" y="14362"/>
                  </a:cubicBezTo>
                  <a:cubicBezTo>
                    <a:pt x="9440" y="14976"/>
                    <a:pt x="8863" y="15343"/>
                    <a:pt x="8122" y="15343"/>
                  </a:cubicBezTo>
                  <a:cubicBezTo>
                    <a:pt x="8078" y="15343"/>
                    <a:pt x="8033" y="15341"/>
                    <a:pt x="7988" y="15339"/>
                  </a:cubicBezTo>
                  <a:cubicBezTo>
                    <a:pt x="7802" y="15323"/>
                    <a:pt x="7600" y="15199"/>
                    <a:pt x="7476" y="15060"/>
                  </a:cubicBezTo>
                  <a:cubicBezTo>
                    <a:pt x="7042" y="14563"/>
                    <a:pt x="6902" y="13958"/>
                    <a:pt x="6980" y="13245"/>
                  </a:cubicBezTo>
                  <a:close/>
                  <a:moveTo>
                    <a:pt x="12130" y="7053"/>
                  </a:moveTo>
                  <a:cubicBezTo>
                    <a:pt x="12191" y="7053"/>
                    <a:pt x="12253" y="7054"/>
                    <a:pt x="12315" y="7057"/>
                  </a:cubicBezTo>
                  <a:cubicBezTo>
                    <a:pt x="13245" y="7104"/>
                    <a:pt x="14176" y="7181"/>
                    <a:pt x="15184" y="7243"/>
                  </a:cubicBezTo>
                  <a:cubicBezTo>
                    <a:pt x="14951" y="7520"/>
                    <a:pt x="14758" y="7639"/>
                    <a:pt x="14520" y="7639"/>
                  </a:cubicBezTo>
                  <a:cubicBezTo>
                    <a:pt x="14424" y="7639"/>
                    <a:pt x="14322" y="7620"/>
                    <a:pt x="14207" y="7584"/>
                  </a:cubicBezTo>
                  <a:cubicBezTo>
                    <a:pt x="13679" y="7410"/>
                    <a:pt x="13166" y="7329"/>
                    <a:pt x="12667" y="7329"/>
                  </a:cubicBezTo>
                  <a:cubicBezTo>
                    <a:pt x="11523" y="7329"/>
                    <a:pt x="10454" y="7756"/>
                    <a:pt x="9461" y="8468"/>
                  </a:cubicBezTo>
                  <a:cubicBezTo>
                    <a:pt x="7802" y="9662"/>
                    <a:pt x="6995" y="11368"/>
                    <a:pt x="6747" y="13338"/>
                  </a:cubicBezTo>
                  <a:cubicBezTo>
                    <a:pt x="6607" y="14563"/>
                    <a:pt x="7228" y="15509"/>
                    <a:pt x="8360" y="16006"/>
                  </a:cubicBezTo>
                  <a:cubicBezTo>
                    <a:pt x="8846" y="16215"/>
                    <a:pt x="9332" y="16343"/>
                    <a:pt x="9821" y="16343"/>
                  </a:cubicBezTo>
                  <a:cubicBezTo>
                    <a:pt x="10236" y="16343"/>
                    <a:pt x="10653" y="16250"/>
                    <a:pt x="11074" y="16037"/>
                  </a:cubicBezTo>
                  <a:cubicBezTo>
                    <a:pt x="11508" y="15835"/>
                    <a:pt x="11818" y="15525"/>
                    <a:pt x="12036" y="15106"/>
                  </a:cubicBezTo>
                  <a:cubicBezTo>
                    <a:pt x="12051" y="15044"/>
                    <a:pt x="12082" y="14982"/>
                    <a:pt x="12113" y="14935"/>
                  </a:cubicBezTo>
                  <a:cubicBezTo>
                    <a:pt x="12129" y="14920"/>
                    <a:pt x="12144" y="14920"/>
                    <a:pt x="12206" y="14889"/>
                  </a:cubicBezTo>
                  <a:lnTo>
                    <a:pt x="12206" y="14889"/>
                  </a:lnTo>
                  <a:cubicBezTo>
                    <a:pt x="12160" y="15385"/>
                    <a:pt x="12004" y="15804"/>
                    <a:pt x="11710" y="16176"/>
                  </a:cubicBezTo>
                  <a:cubicBezTo>
                    <a:pt x="11125" y="16913"/>
                    <a:pt x="10003" y="17559"/>
                    <a:pt x="8829" y="17559"/>
                  </a:cubicBezTo>
                  <a:cubicBezTo>
                    <a:pt x="8323" y="17559"/>
                    <a:pt x="7807" y="17438"/>
                    <a:pt x="7321" y="17153"/>
                  </a:cubicBezTo>
                  <a:cubicBezTo>
                    <a:pt x="6390" y="16610"/>
                    <a:pt x="5801" y="15788"/>
                    <a:pt x="5630" y="14703"/>
                  </a:cubicBezTo>
                  <a:cubicBezTo>
                    <a:pt x="5444" y="13431"/>
                    <a:pt x="5754" y="12237"/>
                    <a:pt x="6421" y="11151"/>
                  </a:cubicBezTo>
                  <a:cubicBezTo>
                    <a:pt x="7181" y="9911"/>
                    <a:pt x="8127" y="8825"/>
                    <a:pt x="9321" y="8003"/>
                  </a:cubicBezTo>
                  <a:cubicBezTo>
                    <a:pt x="10170" y="7418"/>
                    <a:pt x="11102" y="7053"/>
                    <a:pt x="12130" y="7053"/>
                  </a:cubicBezTo>
                  <a:close/>
                  <a:moveTo>
                    <a:pt x="18099" y="5258"/>
                  </a:moveTo>
                  <a:cubicBezTo>
                    <a:pt x="18270" y="5258"/>
                    <a:pt x="18456" y="5305"/>
                    <a:pt x="18658" y="5336"/>
                  </a:cubicBezTo>
                  <a:cubicBezTo>
                    <a:pt x="18611" y="5413"/>
                    <a:pt x="18611" y="5444"/>
                    <a:pt x="18596" y="5460"/>
                  </a:cubicBezTo>
                  <a:cubicBezTo>
                    <a:pt x="17634" y="6111"/>
                    <a:pt x="16611" y="6669"/>
                    <a:pt x="15541" y="7088"/>
                  </a:cubicBezTo>
                  <a:cubicBezTo>
                    <a:pt x="15461" y="7117"/>
                    <a:pt x="15372" y="7126"/>
                    <a:pt x="15280" y="7126"/>
                  </a:cubicBezTo>
                  <a:cubicBezTo>
                    <a:pt x="15122" y="7126"/>
                    <a:pt x="14953" y="7098"/>
                    <a:pt x="14796" y="7088"/>
                  </a:cubicBezTo>
                  <a:cubicBezTo>
                    <a:pt x="14067" y="7041"/>
                    <a:pt x="13338" y="6964"/>
                    <a:pt x="12609" y="6917"/>
                  </a:cubicBezTo>
                  <a:cubicBezTo>
                    <a:pt x="12474" y="6907"/>
                    <a:pt x="12341" y="6902"/>
                    <a:pt x="12210" y="6902"/>
                  </a:cubicBezTo>
                  <a:cubicBezTo>
                    <a:pt x="10933" y="6902"/>
                    <a:pt x="9806" y="7372"/>
                    <a:pt x="8794" y="8174"/>
                  </a:cubicBezTo>
                  <a:cubicBezTo>
                    <a:pt x="7538" y="9151"/>
                    <a:pt x="6545" y="10345"/>
                    <a:pt x="5863" y="11772"/>
                  </a:cubicBezTo>
                  <a:cubicBezTo>
                    <a:pt x="5506" y="12501"/>
                    <a:pt x="5336" y="13292"/>
                    <a:pt x="5351" y="14114"/>
                  </a:cubicBezTo>
                  <a:cubicBezTo>
                    <a:pt x="5367" y="15587"/>
                    <a:pt x="6049" y="16688"/>
                    <a:pt x="7305" y="17370"/>
                  </a:cubicBezTo>
                  <a:cubicBezTo>
                    <a:pt x="7822" y="17655"/>
                    <a:pt x="8331" y="17781"/>
                    <a:pt x="8830" y="17781"/>
                  </a:cubicBezTo>
                  <a:cubicBezTo>
                    <a:pt x="9636" y="17781"/>
                    <a:pt x="10414" y="17453"/>
                    <a:pt x="11152" y="16936"/>
                  </a:cubicBezTo>
                  <a:cubicBezTo>
                    <a:pt x="11989" y="16347"/>
                    <a:pt x="12485" y="15571"/>
                    <a:pt x="12408" y="14501"/>
                  </a:cubicBezTo>
                  <a:lnTo>
                    <a:pt x="12408" y="14501"/>
                  </a:lnTo>
                  <a:cubicBezTo>
                    <a:pt x="13013" y="14889"/>
                    <a:pt x="13261" y="15757"/>
                    <a:pt x="12935" y="16378"/>
                  </a:cubicBezTo>
                  <a:cubicBezTo>
                    <a:pt x="12315" y="17572"/>
                    <a:pt x="11338" y="18347"/>
                    <a:pt x="10004" y="18565"/>
                  </a:cubicBezTo>
                  <a:cubicBezTo>
                    <a:pt x="9602" y="18630"/>
                    <a:pt x="9204" y="18667"/>
                    <a:pt x="8810" y="18667"/>
                  </a:cubicBezTo>
                  <a:cubicBezTo>
                    <a:pt x="7986" y="18667"/>
                    <a:pt x="7182" y="18503"/>
                    <a:pt x="6406" y="18084"/>
                  </a:cubicBezTo>
                  <a:cubicBezTo>
                    <a:pt x="4731" y="17200"/>
                    <a:pt x="3459" y="14920"/>
                    <a:pt x="3831" y="12764"/>
                  </a:cubicBezTo>
                  <a:cubicBezTo>
                    <a:pt x="4033" y="11617"/>
                    <a:pt x="4452" y="10609"/>
                    <a:pt x="5212" y="9725"/>
                  </a:cubicBezTo>
                  <a:cubicBezTo>
                    <a:pt x="6204" y="8592"/>
                    <a:pt x="7259" y="7522"/>
                    <a:pt x="8686" y="6948"/>
                  </a:cubicBezTo>
                  <a:cubicBezTo>
                    <a:pt x="9694" y="6545"/>
                    <a:pt x="10717" y="6328"/>
                    <a:pt x="11787" y="6204"/>
                  </a:cubicBezTo>
                  <a:cubicBezTo>
                    <a:pt x="13571" y="6018"/>
                    <a:pt x="15339" y="5832"/>
                    <a:pt x="17076" y="5367"/>
                  </a:cubicBezTo>
                  <a:cubicBezTo>
                    <a:pt x="17402" y="5273"/>
                    <a:pt x="17758" y="5273"/>
                    <a:pt x="18099" y="5258"/>
                  </a:cubicBezTo>
                  <a:close/>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4" name="Google Shape;974;p8"/>
            <p:cNvSpPr/>
            <p:nvPr/>
          </p:nvSpPr>
          <p:spPr>
            <a:xfrm>
              <a:off x="1682750" y="1515975"/>
              <a:ext cx="629700" cy="472000"/>
            </a:xfrm>
            <a:custGeom>
              <a:avLst/>
              <a:gdLst/>
              <a:ahLst/>
              <a:cxnLst/>
              <a:rect l="l" t="t" r="r" b="b"/>
              <a:pathLst>
                <a:path w="25188" h="18880" extrusionOk="0">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6" y="13944"/>
                    <a:pt x="16897" y="14052"/>
                    <a:pt x="16562" y="14052"/>
                  </a:cubicBezTo>
                  <a:cubicBezTo>
                    <a:pt x="16137" y="14052"/>
                    <a:pt x="15719" y="13878"/>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77" y="1303"/>
                    <a:pt x="18100" y="1102"/>
                    <a:pt x="17945" y="1009"/>
                  </a:cubicBezTo>
                  <a:cubicBezTo>
                    <a:pt x="16843" y="326"/>
                    <a:pt x="15735" y="0"/>
                    <a:pt x="146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5" name="Google Shape;975;p8"/>
            <p:cNvSpPr/>
            <p:nvPr/>
          </p:nvSpPr>
          <p:spPr>
            <a:xfrm>
              <a:off x="1846375" y="1647400"/>
              <a:ext cx="379600" cy="335275"/>
            </a:xfrm>
            <a:custGeom>
              <a:avLst/>
              <a:gdLst/>
              <a:ahLst/>
              <a:cxnLst/>
              <a:rect l="l" t="t" r="r" b="b"/>
              <a:pathLst>
                <a:path w="15184" h="13411" extrusionOk="0">
                  <a:moveTo>
                    <a:pt x="559" y="1"/>
                  </a:moveTo>
                  <a:cubicBezTo>
                    <a:pt x="373" y="1"/>
                    <a:pt x="202" y="48"/>
                    <a:pt x="1" y="79"/>
                  </a:cubicBezTo>
                  <a:cubicBezTo>
                    <a:pt x="32" y="156"/>
                    <a:pt x="32" y="187"/>
                    <a:pt x="47" y="203"/>
                  </a:cubicBezTo>
                  <a:cubicBezTo>
                    <a:pt x="1009" y="854"/>
                    <a:pt x="2032" y="1412"/>
                    <a:pt x="3118" y="1831"/>
                  </a:cubicBezTo>
                  <a:cubicBezTo>
                    <a:pt x="3192" y="1860"/>
                    <a:pt x="3277" y="1869"/>
                    <a:pt x="3367" y="1869"/>
                  </a:cubicBezTo>
                  <a:cubicBezTo>
                    <a:pt x="3521" y="1869"/>
                    <a:pt x="3690" y="1841"/>
                    <a:pt x="3847" y="1831"/>
                  </a:cubicBezTo>
                  <a:cubicBezTo>
                    <a:pt x="4576" y="1784"/>
                    <a:pt x="5305" y="1707"/>
                    <a:pt x="6034" y="1660"/>
                  </a:cubicBezTo>
                  <a:cubicBezTo>
                    <a:pt x="6168" y="1650"/>
                    <a:pt x="6302" y="1645"/>
                    <a:pt x="6434" y="1645"/>
                  </a:cubicBezTo>
                  <a:cubicBezTo>
                    <a:pt x="7712" y="1645"/>
                    <a:pt x="8852" y="2115"/>
                    <a:pt x="9864" y="2917"/>
                  </a:cubicBezTo>
                  <a:cubicBezTo>
                    <a:pt x="11105" y="3894"/>
                    <a:pt x="12097" y="5088"/>
                    <a:pt x="12795" y="6515"/>
                  </a:cubicBezTo>
                  <a:cubicBezTo>
                    <a:pt x="13137" y="7244"/>
                    <a:pt x="13307" y="8035"/>
                    <a:pt x="13292" y="8857"/>
                  </a:cubicBezTo>
                  <a:cubicBezTo>
                    <a:pt x="13276" y="10330"/>
                    <a:pt x="12594" y="11431"/>
                    <a:pt x="11338" y="12113"/>
                  </a:cubicBezTo>
                  <a:cubicBezTo>
                    <a:pt x="10821" y="12398"/>
                    <a:pt x="10312" y="12524"/>
                    <a:pt x="9813" y="12524"/>
                  </a:cubicBezTo>
                  <a:cubicBezTo>
                    <a:pt x="9007" y="12524"/>
                    <a:pt x="8229" y="12196"/>
                    <a:pt x="7491" y="11679"/>
                  </a:cubicBezTo>
                  <a:cubicBezTo>
                    <a:pt x="6669" y="11090"/>
                    <a:pt x="6158" y="10314"/>
                    <a:pt x="6235" y="9244"/>
                  </a:cubicBezTo>
                  <a:lnTo>
                    <a:pt x="6235" y="9244"/>
                  </a:lnTo>
                  <a:cubicBezTo>
                    <a:pt x="5646" y="9632"/>
                    <a:pt x="5382" y="10500"/>
                    <a:pt x="5708" y="11121"/>
                  </a:cubicBezTo>
                  <a:cubicBezTo>
                    <a:pt x="6328" y="12315"/>
                    <a:pt x="7305" y="13090"/>
                    <a:pt x="8639" y="13308"/>
                  </a:cubicBezTo>
                  <a:cubicBezTo>
                    <a:pt x="9041" y="13373"/>
                    <a:pt x="9439" y="13410"/>
                    <a:pt x="9833" y="13410"/>
                  </a:cubicBezTo>
                  <a:cubicBezTo>
                    <a:pt x="10657" y="13410"/>
                    <a:pt x="11461" y="13246"/>
                    <a:pt x="12237" y="12827"/>
                  </a:cubicBezTo>
                  <a:cubicBezTo>
                    <a:pt x="13928" y="11943"/>
                    <a:pt x="15184" y="9663"/>
                    <a:pt x="14812" y="7507"/>
                  </a:cubicBezTo>
                  <a:cubicBezTo>
                    <a:pt x="14625" y="6360"/>
                    <a:pt x="14191" y="5352"/>
                    <a:pt x="13431" y="4468"/>
                  </a:cubicBezTo>
                  <a:cubicBezTo>
                    <a:pt x="12439" y="3335"/>
                    <a:pt x="11400" y="2265"/>
                    <a:pt x="9957" y="1691"/>
                  </a:cubicBezTo>
                  <a:cubicBezTo>
                    <a:pt x="8965" y="1288"/>
                    <a:pt x="7926" y="1071"/>
                    <a:pt x="6855" y="947"/>
                  </a:cubicBezTo>
                  <a:cubicBezTo>
                    <a:pt x="5087" y="761"/>
                    <a:pt x="3304" y="575"/>
                    <a:pt x="1567" y="110"/>
                  </a:cubicBezTo>
                  <a:cubicBezTo>
                    <a:pt x="1241" y="16"/>
                    <a:pt x="885" y="16"/>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6" name="Google Shape;976;p8"/>
            <p:cNvSpPr/>
            <p:nvPr/>
          </p:nvSpPr>
          <p:spPr>
            <a:xfrm>
              <a:off x="1933225" y="1692300"/>
              <a:ext cx="243125" cy="262650"/>
            </a:xfrm>
            <a:custGeom>
              <a:avLst/>
              <a:gdLst/>
              <a:ahLst/>
              <a:cxnLst/>
              <a:rect l="l" t="t" r="r" b="b"/>
              <a:pathLst>
                <a:path w="9725" h="10506" extrusionOk="0">
                  <a:moveTo>
                    <a:pt x="3039" y="0"/>
                  </a:moveTo>
                  <a:cubicBezTo>
                    <a:pt x="2978" y="0"/>
                    <a:pt x="2916" y="1"/>
                    <a:pt x="2854" y="4"/>
                  </a:cubicBezTo>
                  <a:cubicBezTo>
                    <a:pt x="1924" y="51"/>
                    <a:pt x="1009" y="128"/>
                    <a:pt x="1" y="190"/>
                  </a:cubicBezTo>
                  <a:cubicBezTo>
                    <a:pt x="233" y="467"/>
                    <a:pt x="426" y="586"/>
                    <a:pt x="659" y="586"/>
                  </a:cubicBezTo>
                  <a:cubicBezTo>
                    <a:pt x="752" y="586"/>
                    <a:pt x="851" y="567"/>
                    <a:pt x="962" y="531"/>
                  </a:cubicBezTo>
                  <a:cubicBezTo>
                    <a:pt x="1490" y="357"/>
                    <a:pt x="2005" y="276"/>
                    <a:pt x="2505" y="276"/>
                  </a:cubicBezTo>
                  <a:cubicBezTo>
                    <a:pt x="3652" y="276"/>
                    <a:pt x="4725" y="703"/>
                    <a:pt x="5708" y="1415"/>
                  </a:cubicBezTo>
                  <a:cubicBezTo>
                    <a:pt x="7367" y="2609"/>
                    <a:pt x="8174" y="4315"/>
                    <a:pt x="8422" y="6285"/>
                  </a:cubicBezTo>
                  <a:cubicBezTo>
                    <a:pt x="8561" y="7510"/>
                    <a:pt x="7941" y="8456"/>
                    <a:pt x="6824" y="8953"/>
                  </a:cubicBezTo>
                  <a:cubicBezTo>
                    <a:pt x="6330" y="9162"/>
                    <a:pt x="5840" y="9290"/>
                    <a:pt x="5350" y="9290"/>
                  </a:cubicBezTo>
                  <a:cubicBezTo>
                    <a:pt x="4933" y="9290"/>
                    <a:pt x="4515" y="9197"/>
                    <a:pt x="4095" y="8984"/>
                  </a:cubicBezTo>
                  <a:cubicBezTo>
                    <a:pt x="3661" y="8782"/>
                    <a:pt x="3350" y="8472"/>
                    <a:pt x="3149" y="8053"/>
                  </a:cubicBezTo>
                  <a:cubicBezTo>
                    <a:pt x="3118" y="7991"/>
                    <a:pt x="3087" y="7945"/>
                    <a:pt x="3056" y="7882"/>
                  </a:cubicBezTo>
                  <a:cubicBezTo>
                    <a:pt x="3056" y="7867"/>
                    <a:pt x="3025" y="7867"/>
                    <a:pt x="2978" y="7836"/>
                  </a:cubicBezTo>
                  <a:lnTo>
                    <a:pt x="2978" y="7836"/>
                  </a:lnTo>
                  <a:cubicBezTo>
                    <a:pt x="3025" y="8332"/>
                    <a:pt x="3180" y="8751"/>
                    <a:pt x="3475" y="9123"/>
                  </a:cubicBezTo>
                  <a:cubicBezTo>
                    <a:pt x="4049" y="9860"/>
                    <a:pt x="5168" y="10506"/>
                    <a:pt x="6345" y="10506"/>
                  </a:cubicBezTo>
                  <a:cubicBezTo>
                    <a:pt x="6854" y="10506"/>
                    <a:pt x="7373" y="10385"/>
                    <a:pt x="7864" y="10100"/>
                  </a:cubicBezTo>
                  <a:cubicBezTo>
                    <a:pt x="8779" y="9557"/>
                    <a:pt x="9383" y="8735"/>
                    <a:pt x="9538" y="7650"/>
                  </a:cubicBezTo>
                  <a:cubicBezTo>
                    <a:pt x="9725" y="6378"/>
                    <a:pt x="9414" y="5184"/>
                    <a:pt x="8748" y="4098"/>
                  </a:cubicBezTo>
                  <a:cubicBezTo>
                    <a:pt x="7988" y="2858"/>
                    <a:pt x="7042" y="1772"/>
                    <a:pt x="5847" y="950"/>
                  </a:cubicBezTo>
                  <a:cubicBezTo>
                    <a:pt x="4998" y="365"/>
                    <a:pt x="4067" y="0"/>
                    <a:pt x="3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7" name="Google Shape;977;p8"/>
            <p:cNvSpPr/>
            <p:nvPr/>
          </p:nvSpPr>
          <p:spPr>
            <a:xfrm>
              <a:off x="2167800" y="1591100"/>
              <a:ext cx="140375" cy="171900"/>
            </a:xfrm>
            <a:custGeom>
              <a:avLst/>
              <a:gdLst/>
              <a:ahLst/>
              <a:cxnLst/>
              <a:rect l="l" t="t" r="r" b="b"/>
              <a:pathLst>
                <a:path w="5615" h="6876" extrusionOk="0">
                  <a:moveTo>
                    <a:pt x="1819" y="0"/>
                  </a:moveTo>
                  <a:cubicBezTo>
                    <a:pt x="1154" y="0"/>
                    <a:pt x="524" y="374"/>
                    <a:pt x="249" y="950"/>
                  </a:cubicBezTo>
                  <a:cubicBezTo>
                    <a:pt x="0" y="1447"/>
                    <a:pt x="78" y="2036"/>
                    <a:pt x="419" y="2331"/>
                  </a:cubicBezTo>
                  <a:cubicBezTo>
                    <a:pt x="450" y="2191"/>
                    <a:pt x="466" y="2067"/>
                    <a:pt x="497" y="1943"/>
                  </a:cubicBezTo>
                  <a:cubicBezTo>
                    <a:pt x="621" y="1524"/>
                    <a:pt x="915" y="1291"/>
                    <a:pt x="1334" y="1291"/>
                  </a:cubicBezTo>
                  <a:cubicBezTo>
                    <a:pt x="1341" y="1291"/>
                    <a:pt x="1348" y="1291"/>
                    <a:pt x="1355" y="1291"/>
                  </a:cubicBezTo>
                  <a:cubicBezTo>
                    <a:pt x="2728" y="1291"/>
                    <a:pt x="4063" y="2849"/>
                    <a:pt x="3847" y="4192"/>
                  </a:cubicBezTo>
                  <a:cubicBezTo>
                    <a:pt x="3754" y="4703"/>
                    <a:pt x="3521" y="5122"/>
                    <a:pt x="3087" y="5432"/>
                  </a:cubicBezTo>
                  <a:cubicBezTo>
                    <a:pt x="2528" y="5820"/>
                    <a:pt x="1923" y="6146"/>
                    <a:pt x="1226" y="6161"/>
                  </a:cubicBezTo>
                  <a:cubicBezTo>
                    <a:pt x="915" y="6177"/>
                    <a:pt x="605" y="6192"/>
                    <a:pt x="404" y="6208"/>
                  </a:cubicBezTo>
                  <a:cubicBezTo>
                    <a:pt x="652" y="6657"/>
                    <a:pt x="1241" y="6875"/>
                    <a:pt x="1908" y="6875"/>
                  </a:cubicBezTo>
                  <a:cubicBezTo>
                    <a:pt x="1929" y="6875"/>
                    <a:pt x="1950" y="6875"/>
                    <a:pt x="1971" y="6875"/>
                  </a:cubicBezTo>
                  <a:cubicBezTo>
                    <a:pt x="2659" y="6875"/>
                    <a:pt x="3273" y="6628"/>
                    <a:pt x="3800" y="6161"/>
                  </a:cubicBezTo>
                  <a:cubicBezTo>
                    <a:pt x="5615" y="4564"/>
                    <a:pt x="5475" y="1989"/>
                    <a:pt x="3459" y="625"/>
                  </a:cubicBezTo>
                  <a:cubicBezTo>
                    <a:pt x="3118" y="376"/>
                    <a:pt x="2699" y="190"/>
                    <a:pt x="2296" y="66"/>
                  </a:cubicBezTo>
                  <a:cubicBezTo>
                    <a:pt x="2138" y="21"/>
                    <a:pt x="1977" y="0"/>
                    <a:pt x="181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8" name="Google Shape;978;p8"/>
            <p:cNvSpPr/>
            <p:nvPr/>
          </p:nvSpPr>
          <p:spPr>
            <a:xfrm>
              <a:off x="1753700" y="1648175"/>
              <a:ext cx="96200" cy="143100"/>
            </a:xfrm>
            <a:custGeom>
              <a:avLst/>
              <a:gdLst/>
              <a:ahLst/>
              <a:cxnLst/>
              <a:rect l="l" t="t" r="r" b="b"/>
              <a:pathLst>
                <a:path w="3848" h="5724" extrusionOk="0">
                  <a:moveTo>
                    <a:pt x="1" y="1"/>
                  </a:moveTo>
                  <a:lnTo>
                    <a:pt x="1" y="1"/>
                  </a:lnTo>
                  <a:cubicBezTo>
                    <a:pt x="94" y="234"/>
                    <a:pt x="156" y="389"/>
                    <a:pt x="187" y="544"/>
                  </a:cubicBezTo>
                  <a:cubicBezTo>
                    <a:pt x="342" y="1071"/>
                    <a:pt x="559" y="1583"/>
                    <a:pt x="621" y="2126"/>
                  </a:cubicBezTo>
                  <a:cubicBezTo>
                    <a:pt x="761" y="3521"/>
                    <a:pt x="1490" y="4499"/>
                    <a:pt x="2668" y="5181"/>
                  </a:cubicBezTo>
                  <a:cubicBezTo>
                    <a:pt x="3041" y="5398"/>
                    <a:pt x="3428" y="5569"/>
                    <a:pt x="3847" y="5724"/>
                  </a:cubicBezTo>
                  <a:cubicBezTo>
                    <a:pt x="3351" y="4995"/>
                    <a:pt x="3351" y="4188"/>
                    <a:pt x="3258" y="3397"/>
                  </a:cubicBezTo>
                  <a:cubicBezTo>
                    <a:pt x="3242" y="3335"/>
                    <a:pt x="3227" y="3273"/>
                    <a:pt x="3227" y="3211"/>
                  </a:cubicBezTo>
                  <a:cubicBezTo>
                    <a:pt x="3227" y="1598"/>
                    <a:pt x="2141" y="869"/>
                    <a:pt x="885" y="280"/>
                  </a:cubicBezTo>
                  <a:cubicBezTo>
                    <a:pt x="621" y="156"/>
                    <a:pt x="342" y="110"/>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79" name="Google Shape;979;p8"/>
            <p:cNvSpPr/>
            <p:nvPr/>
          </p:nvSpPr>
          <p:spPr>
            <a:xfrm>
              <a:off x="1835125" y="1700525"/>
              <a:ext cx="100450" cy="110250"/>
            </a:xfrm>
            <a:custGeom>
              <a:avLst/>
              <a:gdLst/>
              <a:ahLst/>
              <a:cxnLst/>
              <a:rect l="l" t="t" r="r" b="b"/>
              <a:pathLst>
                <a:path w="4018" h="4410" extrusionOk="0">
                  <a:moveTo>
                    <a:pt x="1" y="1"/>
                  </a:moveTo>
                  <a:cubicBezTo>
                    <a:pt x="47" y="280"/>
                    <a:pt x="94" y="497"/>
                    <a:pt x="125" y="730"/>
                  </a:cubicBezTo>
                  <a:cubicBezTo>
                    <a:pt x="187" y="1195"/>
                    <a:pt x="264" y="1645"/>
                    <a:pt x="295" y="2110"/>
                  </a:cubicBezTo>
                  <a:cubicBezTo>
                    <a:pt x="342" y="2653"/>
                    <a:pt x="544" y="3133"/>
                    <a:pt x="854" y="3568"/>
                  </a:cubicBezTo>
                  <a:cubicBezTo>
                    <a:pt x="947" y="3707"/>
                    <a:pt x="1102" y="3862"/>
                    <a:pt x="1242" y="3893"/>
                  </a:cubicBezTo>
                  <a:cubicBezTo>
                    <a:pt x="2141" y="4080"/>
                    <a:pt x="3041" y="4250"/>
                    <a:pt x="3940" y="4405"/>
                  </a:cubicBezTo>
                  <a:cubicBezTo>
                    <a:pt x="3946" y="4408"/>
                    <a:pt x="3952" y="4410"/>
                    <a:pt x="3959" y="4410"/>
                  </a:cubicBezTo>
                  <a:cubicBezTo>
                    <a:pt x="3983" y="4410"/>
                    <a:pt x="4005" y="4390"/>
                    <a:pt x="4018" y="4390"/>
                  </a:cubicBezTo>
                  <a:cubicBezTo>
                    <a:pt x="3754" y="3676"/>
                    <a:pt x="3506" y="2978"/>
                    <a:pt x="3242" y="2280"/>
                  </a:cubicBezTo>
                  <a:cubicBezTo>
                    <a:pt x="3180" y="2141"/>
                    <a:pt x="3056" y="1986"/>
                    <a:pt x="2916" y="1924"/>
                  </a:cubicBezTo>
                  <a:cubicBezTo>
                    <a:pt x="1862" y="1521"/>
                    <a:pt x="978" y="885"/>
                    <a:pt x="171" y="109"/>
                  </a:cubicBezTo>
                  <a:cubicBezTo>
                    <a:pt x="140" y="78"/>
                    <a:pt x="94" y="4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0" name="Google Shape;980;p8"/>
            <p:cNvSpPr/>
            <p:nvPr/>
          </p:nvSpPr>
          <p:spPr>
            <a:xfrm>
              <a:off x="1833975" y="1690550"/>
              <a:ext cx="142325" cy="58075"/>
            </a:xfrm>
            <a:custGeom>
              <a:avLst/>
              <a:gdLst/>
              <a:ahLst/>
              <a:cxnLst/>
              <a:rect l="l" t="t" r="r" b="b"/>
              <a:pathLst>
                <a:path w="5693" h="2323" extrusionOk="0">
                  <a:moveTo>
                    <a:pt x="2145" y="0"/>
                  </a:moveTo>
                  <a:cubicBezTo>
                    <a:pt x="2012" y="0"/>
                    <a:pt x="1877" y="9"/>
                    <a:pt x="1737" y="27"/>
                  </a:cubicBezTo>
                  <a:cubicBezTo>
                    <a:pt x="1532" y="56"/>
                    <a:pt x="1326" y="66"/>
                    <a:pt x="1118" y="66"/>
                  </a:cubicBezTo>
                  <a:cubicBezTo>
                    <a:pt x="760" y="66"/>
                    <a:pt x="392" y="37"/>
                    <a:pt x="0" y="27"/>
                  </a:cubicBezTo>
                  <a:lnTo>
                    <a:pt x="0" y="27"/>
                  </a:lnTo>
                  <a:cubicBezTo>
                    <a:pt x="667" y="648"/>
                    <a:pt x="1288" y="1268"/>
                    <a:pt x="2078" y="1687"/>
                  </a:cubicBezTo>
                  <a:cubicBezTo>
                    <a:pt x="2125" y="1702"/>
                    <a:pt x="2187" y="1733"/>
                    <a:pt x="2234" y="1764"/>
                  </a:cubicBezTo>
                  <a:cubicBezTo>
                    <a:pt x="2629" y="1980"/>
                    <a:pt x="3025" y="2131"/>
                    <a:pt x="3471" y="2131"/>
                  </a:cubicBezTo>
                  <a:cubicBezTo>
                    <a:pt x="3602" y="2131"/>
                    <a:pt x="3737" y="2118"/>
                    <a:pt x="3878" y="2090"/>
                  </a:cubicBezTo>
                  <a:cubicBezTo>
                    <a:pt x="4051" y="2054"/>
                    <a:pt x="4227" y="2036"/>
                    <a:pt x="4402" y="2036"/>
                  </a:cubicBezTo>
                  <a:cubicBezTo>
                    <a:pt x="4820" y="2036"/>
                    <a:pt x="5236" y="2137"/>
                    <a:pt x="5630" y="2323"/>
                  </a:cubicBezTo>
                  <a:cubicBezTo>
                    <a:pt x="5646" y="2292"/>
                    <a:pt x="5677" y="2276"/>
                    <a:pt x="5692" y="2245"/>
                  </a:cubicBezTo>
                  <a:cubicBezTo>
                    <a:pt x="5382" y="1920"/>
                    <a:pt x="5072" y="1578"/>
                    <a:pt x="4746" y="1268"/>
                  </a:cubicBezTo>
                  <a:cubicBezTo>
                    <a:pt x="4482" y="1036"/>
                    <a:pt x="4203" y="818"/>
                    <a:pt x="3909" y="617"/>
                  </a:cubicBezTo>
                  <a:cubicBezTo>
                    <a:pt x="3367" y="217"/>
                    <a:pt x="2794" y="0"/>
                    <a:pt x="2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1" name="Google Shape;981;p8"/>
            <p:cNvSpPr/>
            <p:nvPr/>
          </p:nvSpPr>
          <p:spPr>
            <a:xfrm>
              <a:off x="1693250" y="1647000"/>
              <a:ext cx="79100" cy="84575"/>
            </a:xfrm>
            <a:custGeom>
              <a:avLst/>
              <a:gdLst/>
              <a:ahLst/>
              <a:cxnLst/>
              <a:rect l="l" t="t" r="r" b="b"/>
              <a:pathLst>
                <a:path w="3164" h="3383" extrusionOk="0">
                  <a:moveTo>
                    <a:pt x="287" y="0"/>
                  </a:moveTo>
                  <a:cubicBezTo>
                    <a:pt x="83" y="0"/>
                    <a:pt x="0" y="121"/>
                    <a:pt x="15" y="312"/>
                  </a:cubicBezTo>
                  <a:cubicBezTo>
                    <a:pt x="15" y="467"/>
                    <a:pt x="46" y="637"/>
                    <a:pt x="93" y="792"/>
                  </a:cubicBezTo>
                  <a:cubicBezTo>
                    <a:pt x="372" y="1490"/>
                    <a:pt x="837" y="2033"/>
                    <a:pt x="1473" y="2421"/>
                  </a:cubicBezTo>
                  <a:cubicBezTo>
                    <a:pt x="2000" y="2731"/>
                    <a:pt x="2543" y="3041"/>
                    <a:pt x="3163" y="3382"/>
                  </a:cubicBezTo>
                  <a:cubicBezTo>
                    <a:pt x="2853" y="2343"/>
                    <a:pt x="2574" y="1320"/>
                    <a:pt x="2279" y="296"/>
                  </a:cubicBezTo>
                  <a:cubicBezTo>
                    <a:pt x="2233" y="79"/>
                    <a:pt x="2093" y="1"/>
                    <a:pt x="1876" y="1"/>
                  </a:cubicBezTo>
                  <a:lnTo>
                    <a:pt x="325" y="1"/>
                  </a:lnTo>
                  <a:cubicBezTo>
                    <a:pt x="312" y="1"/>
                    <a:pt x="300"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2" name="Google Shape;982;p8"/>
            <p:cNvSpPr/>
            <p:nvPr/>
          </p:nvSpPr>
          <p:spPr>
            <a:xfrm>
              <a:off x="1937875" y="1561400"/>
              <a:ext cx="103175" cy="66600"/>
            </a:xfrm>
            <a:custGeom>
              <a:avLst/>
              <a:gdLst/>
              <a:ahLst/>
              <a:cxnLst/>
              <a:rect l="l" t="t" r="r" b="b"/>
              <a:pathLst>
                <a:path w="4127" h="2664" extrusionOk="0">
                  <a:moveTo>
                    <a:pt x="2699" y="1"/>
                  </a:moveTo>
                  <a:cubicBezTo>
                    <a:pt x="2656" y="1"/>
                    <a:pt x="2617" y="10"/>
                    <a:pt x="2591" y="29"/>
                  </a:cubicBezTo>
                  <a:cubicBezTo>
                    <a:pt x="1738" y="479"/>
                    <a:pt x="885" y="960"/>
                    <a:pt x="1" y="1440"/>
                  </a:cubicBezTo>
                  <a:cubicBezTo>
                    <a:pt x="357" y="1828"/>
                    <a:pt x="574" y="2324"/>
                    <a:pt x="1071" y="2572"/>
                  </a:cubicBezTo>
                  <a:cubicBezTo>
                    <a:pt x="1190" y="2628"/>
                    <a:pt x="1302" y="2664"/>
                    <a:pt x="1412" y="2664"/>
                  </a:cubicBezTo>
                  <a:cubicBezTo>
                    <a:pt x="1515" y="2664"/>
                    <a:pt x="1617" y="2632"/>
                    <a:pt x="1722" y="2557"/>
                  </a:cubicBezTo>
                  <a:cubicBezTo>
                    <a:pt x="2498" y="1999"/>
                    <a:pt x="3289" y="1425"/>
                    <a:pt x="4126" y="820"/>
                  </a:cubicBezTo>
                  <a:cubicBezTo>
                    <a:pt x="3661" y="525"/>
                    <a:pt x="3258" y="277"/>
                    <a:pt x="2870" y="45"/>
                  </a:cubicBezTo>
                  <a:cubicBezTo>
                    <a:pt x="2825" y="18"/>
                    <a:pt x="2759" y="1"/>
                    <a:pt x="2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3" name="Google Shape;983;p8"/>
            <p:cNvSpPr/>
            <p:nvPr/>
          </p:nvSpPr>
          <p:spPr>
            <a:xfrm>
              <a:off x="1845600" y="1600700"/>
              <a:ext cx="117125" cy="42725"/>
            </a:xfrm>
            <a:custGeom>
              <a:avLst/>
              <a:gdLst/>
              <a:ahLst/>
              <a:cxnLst/>
              <a:rect l="l" t="t" r="r" b="b"/>
              <a:pathLst>
                <a:path w="4685" h="1709" extrusionOk="0">
                  <a:moveTo>
                    <a:pt x="3330" y="1"/>
                  </a:moveTo>
                  <a:cubicBezTo>
                    <a:pt x="3315" y="1"/>
                    <a:pt x="3300" y="3"/>
                    <a:pt x="3288" y="8"/>
                  </a:cubicBezTo>
                  <a:cubicBezTo>
                    <a:pt x="2296" y="411"/>
                    <a:pt x="1241" y="628"/>
                    <a:pt x="171" y="783"/>
                  </a:cubicBezTo>
                  <a:cubicBezTo>
                    <a:pt x="125" y="783"/>
                    <a:pt x="78" y="814"/>
                    <a:pt x="1" y="830"/>
                  </a:cubicBezTo>
                  <a:cubicBezTo>
                    <a:pt x="388" y="1249"/>
                    <a:pt x="729" y="1636"/>
                    <a:pt x="1365" y="1683"/>
                  </a:cubicBezTo>
                  <a:cubicBezTo>
                    <a:pt x="1636" y="1699"/>
                    <a:pt x="1905" y="1709"/>
                    <a:pt x="2173" y="1709"/>
                  </a:cubicBezTo>
                  <a:cubicBezTo>
                    <a:pt x="2935" y="1709"/>
                    <a:pt x="3686" y="1629"/>
                    <a:pt x="4421" y="1388"/>
                  </a:cubicBezTo>
                  <a:cubicBezTo>
                    <a:pt x="4529" y="1357"/>
                    <a:pt x="4622" y="1326"/>
                    <a:pt x="4684" y="1311"/>
                  </a:cubicBezTo>
                  <a:cubicBezTo>
                    <a:pt x="4312" y="907"/>
                    <a:pt x="3971" y="520"/>
                    <a:pt x="3614" y="132"/>
                  </a:cubicBezTo>
                  <a:cubicBezTo>
                    <a:pt x="3549" y="66"/>
                    <a:pt x="3417" y="1"/>
                    <a:pt x="3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4" name="Google Shape;984;p8"/>
            <p:cNvSpPr/>
            <p:nvPr/>
          </p:nvSpPr>
          <p:spPr>
            <a:xfrm>
              <a:off x="1769225" y="1638350"/>
              <a:ext cx="120600" cy="49900"/>
            </a:xfrm>
            <a:custGeom>
              <a:avLst/>
              <a:gdLst/>
              <a:ahLst/>
              <a:cxnLst/>
              <a:rect l="l" t="t" r="r" b="b"/>
              <a:pathLst>
                <a:path w="4824" h="1996" extrusionOk="0">
                  <a:moveTo>
                    <a:pt x="1251" y="0"/>
                  </a:moveTo>
                  <a:cubicBezTo>
                    <a:pt x="1226" y="0"/>
                    <a:pt x="1202" y="2"/>
                    <a:pt x="1179" y="6"/>
                  </a:cubicBezTo>
                  <a:cubicBezTo>
                    <a:pt x="776" y="99"/>
                    <a:pt x="388" y="192"/>
                    <a:pt x="0" y="285"/>
                  </a:cubicBezTo>
                  <a:cubicBezTo>
                    <a:pt x="869" y="627"/>
                    <a:pt x="1567" y="1169"/>
                    <a:pt x="2218" y="1790"/>
                  </a:cubicBezTo>
                  <a:cubicBezTo>
                    <a:pt x="2265" y="1836"/>
                    <a:pt x="2327" y="1898"/>
                    <a:pt x="2389" y="1898"/>
                  </a:cubicBezTo>
                  <a:cubicBezTo>
                    <a:pt x="2871" y="1927"/>
                    <a:pt x="3348" y="1996"/>
                    <a:pt x="3844" y="1996"/>
                  </a:cubicBezTo>
                  <a:cubicBezTo>
                    <a:pt x="4161" y="1996"/>
                    <a:pt x="4485" y="1967"/>
                    <a:pt x="4824" y="1883"/>
                  </a:cubicBezTo>
                  <a:cubicBezTo>
                    <a:pt x="3660" y="1247"/>
                    <a:pt x="2575" y="642"/>
                    <a:pt x="1474" y="53"/>
                  </a:cubicBezTo>
                  <a:cubicBezTo>
                    <a:pt x="1404" y="18"/>
                    <a:pt x="1325" y="0"/>
                    <a:pt x="1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5" name="Google Shape;985;p8"/>
            <p:cNvSpPr/>
            <p:nvPr/>
          </p:nvSpPr>
          <p:spPr>
            <a:xfrm>
              <a:off x="1940600" y="1524125"/>
              <a:ext cx="86475" cy="65925"/>
            </a:xfrm>
            <a:custGeom>
              <a:avLst/>
              <a:gdLst/>
              <a:ahLst/>
              <a:cxnLst/>
              <a:rect l="l" t="t" r="r" b="b"/>
              <a:pathLst>
                <a:path w="3459" h="2637" extrusionOk="0">
                  <a:moveTo>
                    <a:pt x="3459" y="0"/>
                  </a:moveTo>
                  <a:cubicBezTo>
                    <a:pt x="2637" y="93"/>
                    <a:pt x="1939" y="357"/>
                    <a:pt x="1272" y="714"/>
                  </a:cubicBezTo>
                  <a:cubicBezTo>
                    <a:pt x="1210" y="745"/>
                    <a:pt x="1148" y="791"/>
                    <a:pt x="1070" y="807"/>
                  </a:cubicBezTo>
                  <a:cubicBezTo>
                    <a:pt x="512" y="1039"/>
                    <a:pt x="155" y="1411"/>
                    <a:pt x="140" y="2063"/>
                  </a:cubicBezTo>
                  <a:cubicBezTo>
                    <a:pt x="140" y="2218"/>
                    <a:pt x="62" y="2389"/>
                    <a:pt x="0" y="2637"/>
                  </a:cubicBezTo>
                  <a:cubicBezTo>
                    <a:pt x="481" y="2373"/>
                    <a:pt x="915" y="2125"/>
                    <a:pt x="1365" y="1892"/>
                  </a:cubicBezTo>
                  <a:cubicBezTo>
                    <a:pt x="1706" y="1706"/>
                    <a:pt x="2032" y="1505"/>
                    <a:pt x="2389" y="1334"/>
                  </a:cubicBezTo>
                  <a:cubicBezTo>
                    <a:pt x="2931" y="1055"/>
                    <a:pt x="3133" y="527"/>
                    <a:pt x="3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6" name="Google Shape;986;p8"/>
            <p:cNvSpPr/>
            <p:nvPr/>
          </p:nvSpPr>
          <p:spPr>
            <a:xfrm>
              <a:off x="2059225" y="1847100"/>
              <a:ext cx="80675" cy="52450"/>
            </a:xfrm>
            <a:custGeom>
              <a:avLst/>
              <a:gdLst/>
              <a:ahLst/>
              <a:cxnLst/>
              <a:rect l="l" t="t" r="r" b="b"/>
              <a:pathLst>
                <a:path w="3227" h="2098" extrusionOk="0">
                  <a:moveTo>
                    <a:pt x="3149" y="0"/>
                  </a:moveTo>
                  <a:cubicBezTo>
                    <a:pt x="2660" y="618"/>
                    <a:pt x="2190" y="918"/>
                    <a:pt x="1639" y="918"/>
                  </a:cubicBezTo>
                  <a:cubicBezTo>
                    <a:pt x="1194" y="918"/>
                    <a:pt x="697" y="722"/>
                    <a:pt x="94" y="341"/>
                  </a:cubicBezTo>
                  <a:lnTo>
                    <a:pt x="94" y="341"/>
                  </a:lnTo>
                  <a:cubicBezTo>
                    <a:pt x="1" y="651"/>
                    <a:pt x="109" y="900"/>
                    <a:pt x="265" y="1117"/>
                  </a:cubicBezTo>
                  <a:cubicBezTo>
                    <a:pt x="689" y="1731"/>
                    <a:pt x="1266" y="2098"/>
                    <a:pt x="2007" y="2098"/>
                  </a:cubicBezTo>
                  <a:cubicBezTo>
                    <a:pt x="2051" y="2098"/>
                    <a:pt x="2096" y="2096"/>
                    <a:pt x="2141" y="2094"/>
                  </a:cubicBezTo>
                  <a:cubicBezTo>
                    <a:pt x="2327" y="2078"/>
                    <a:pt x="2544" y="1954"/>
                    <a:pt x="2668" y="1815"/>
                  </a:cubicBezTo>
                  <a:cubicBezTo>
                    <a:pt x="3103" y="1318"/>
                    <a:pt x="3227" y="713"/>
                    <a:pt x="3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7" name="Google Shape;987;p8"/>
            <p:cNvSpPr/>
            <p:nvPr/>
          </p:nvSpPr>
          <p:spPr>
            <a:xfrm>
              <a:off x="1921975" y="1755575"/>
              <a:ext cx="80675" cy="72550"/>
            </a:xfrm>
            <a:custGeom>
              <a:avLst/>
              <a:gdLst/>
              <a:ahLst/>
              <a:cxnLst/>
              <a:rect l="l" t="t" r="r" b="b"/>
              <a:pathLst>
                <a:path w="3227" h="2902" extrusionOk="0">
                  <a:moveTo>
                    <a:pt x="1" y="1"/>
                  </a:moveTo>
                  <a:lnTo>
                    <a:pt x="1" y="1"/>
                  </a:lnTo>
                  <a:cubicBezTo>
                    <a:pt x="280" y="730"/>
                    <a:pt x="311" y="1474"/>
                    <a:pt x="761" y="2064"/>
                  </a:cubicBezTo>
                  <a:cubicBezTo>
                    <a:pt x="838" y="2157"/>
                    <a:pt x="978" y="2250"/>
                    <a:pt x="1086" y="2265"/>
                  </a:cubicBezTo>
                  <a:cubicBezTo>
                    <a:pt x="1846" y="2343"/>
                    <a:pt x="2544" y="2560"/>
                    <a:pt x="3227" y="2901"/>
                  </a:cubicBezTo>
                  <a:cubicBezTo>
                    <a:pt x="2312" y="1800"/>
                    <a:pt x="1428" y="66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8" name="Google Shape;988;p8"/>
            <p:cNvSpPr/>
            <p:nvPr/>
          </p:nvSpPr>
          <p:spPr>
            <a:xfrm>
              <a:off x="1921600" y="1745875"/>
              <a:ext cx="88800" cy="76425"/>
            </a:xfrm>
            <a:custGeom>
              <a:avLst/>
              <a:gdLst/>
              <a:ahLst/>
              <a:cxnLst/>
              <a:rect l="l" t="t" r="r" b="b"/>
              <a:pathLst>
                <a:path w="3552" h="3057" extrusionOk="0">
                  <a:moveTo>
                    <a:pt x="814" y="1"/>
                  </a:moveTo>
                  <a:cubicBezTo>
                    <a:pt x="544" y="1"/>
                    <a:pt x="272" y="36"/>
                    <a:pt x="0" y="110"/>
                  </a:cubicBezTo>
                  <a:cubicBezTo>
                    <a:pt x="1443" y="746"/>
                    <a:pt x="2451" y="1893"/>
                    <a:pt x="3443" y="3056"/>
                  </a:cubicBezTo>
                  <a:cubicBezTo>
                    <a:pt x="3474" y="3025"/>
                    <a:pt x="3521" y="3010"/>
                    <a:pt x="3552" y="2979"/>
                  </a:cubicBezTo>
                  <a:cubicBezTo>
                    <a:pt x="3304" y="2343"/>
                    <a:pt x="3056" y="1707"/>
                    <a:pt x="2807" y="1071"/>
                  </a:cubicBezTo>
                  <a:cubicBezTo>
                    <a:pt x="2575" y="466"/>
                    <a:pt x="2109" y="203"/>
                    <a:pt x="1520" y="79"/>
                  </a:cubicBezTo>
                  <a:cubicBezTo>
                    <a:pt x="1288" y="28"/>
                    <a:pt x="1052" y="1"/>
                    <a:pt x="8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89" name="Google Shape;989;p8"/>
            <p:cNvSpPr/>
            <p:nvPr/>
          </p:nvSpPr>
          <p:spPr>
            <a:xfrm>
              <a:off x="2012700" y="1543550"/>
              <a:ext cx="105100" cy="32500"/>
            </a:xfrm>
            <a:custGeom>
              <a:avLst/>
              <a:gdLst/>
              <a:ahLst/>
              <a:cxnLst/>
              <a:rect l="l" t="t" r="r" b="b"/>
              <a:pathLst>
                <a:path w="4204" h="1300" extrusionOk="0">
                  <a:moveTo>
                    <a:pt x="2603" y="1"/>
                  </a:moveTo>
                  <a:cubicBezTo>
                    <a:pt x="1607" y="1"/>
                    <a:pt x="484" y="216"/>
                    <a:pt x="1" y="588"/>
                  </a:cubicBezTo>
                  <a:cubicBezTo>
                    <a:pt x="342" y="805"/>
                    <a:pt x="683" y="1038"/>
                    <a:pt x="1024" y="1224"/>
                  </a:cubicBezTo>
                  <a:cubicBezTo>
                    <a:pt x="1097" y="1265"/>
                    <a:pt x="1211" y="1300"/>
                    <a:pt x="1306" y="1300"/>
                  </a:cubicBezTo>
                  <a:cubicBezTo>
                    <a:pt x="1354" y="1300"/>
                    <a:pt x="1397" y="1291"/>
                    <a:pt x="1428" y="1270"/>
                  </a:cubicBezTo>
                  <a:cubicBezTo>
                    <a:pt x="2265" y="743"/>
                    <a:pt x="3196" y="448"/>
                    <a:pt x="4204" y="309"/>
                  </a:cubicBezTo>
                  <a:cubicBezTo>
                    <a:pt x="3880" y="97"/>
                    <a:pt x="3270" y="1"/>
                    <a:pt x="2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0" name="Google Shape;990;p8"/>
            <p:cNvSpPr/>
            <p:nvPr/>
          </p:nvSpPr>
          <p:spPr>
            <a:xfrm>
              <a:off x="1847925" y="1560550"/>
              <a:ext cx="94625" cy="53925"/>
            </a:xfrm>
            <a:custGeom>
              <a:avLst/>
              <a:gdLst/>
              <a:ahLst/>
              <a:cxnLst/>
              <a:rect l="l" t="t" r="r" b="b"/>
              <a:pathLst>
                <a:path w="3785" h="2157" extrusionOk="0">
                  <a:moveTo>
                    <a:pt x="3723" y="1"/>
                  </a:moveTo>
                  <a:cubicBezTo>
                    <a:pt x="3521" y="156"/>
                    <a:pt x="3320" y="296"/>
                    <a:pt x="3149" y="451"/>
                  </a:cubicBezTo>
                  <a:cubicBezTo>
                    <a:pt x="2358" y="1149"/>
                    <a:pt x="1443" y="1583"/>
                    <a:pt x="404" y="1769"/>
                  </a:cubicBezTo>
                  <a:cubicBezTo>
                    <a:pt x="264" y="1785"/>
                    <a:pt x="140" y="1955"/>
                    <a:pt x="1" y="2064"/>
                  </a:cubicBezTo>
                  <a:cubicBezTo>
                    <a:pt x="63" y="2126"/>
                    <a:pt x="78" y="2157"/>
                    <a:pt x="94" y="2157"/>
                  </a:cubicBezTo>
                  <a:cubicBezTo>
                    <a:pt x="1148" y="2048"/>
                    <a:pt x="2172" y="1831"/>
                    <a:pt x="3133" y="1381"/>
                  </a:cubicBezTo>
                  <a:cubicBezTo>
                    <a:pt x="3366" y="1273"/>
                    <a:pt x="3521" y="978"/>
                    <a:pt x="3645" y="730"/>
                  </a:cubicBezTo>
                  <a:cubicBezTo>
                    <a:pt x="3754" y="544"/>
                    <a:pt x="3738" y="296"/>
                    <a:pt x="3785" y="63"/>
                  </a:cubicBezTo>
                  <a:cubicBezTo>
                    <a:pt x="3769" y="48"/>
                    <a:pt x="3738" y="32"/>
                    <a:pt x="3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1" name="Google Shape;991;p8"/>
            <p:cNvSpPr/>
            <p:nvPr/>
          </p:nvSpPr>
          <p:spPr>
            <a:xfrm>
              <a:off x="2016975" y="1522475"/>
              <a:ext cx="108975" cy="26875"/>
            </a:xfrm>
            <a:custGeom>
              <a:avLst/>
              <a:gdLst/>
              <a:ahLst/>
              <a:cxnLst/>
              <a:rect l="l" t="t" r="r" b="b"/>
              <a:pathLst>
                <a:path w="4359" h="1075" extrusionOk="0">
                  <a:moveTo>
                    <a:pt x="1036" y="1"/>
                  </a:moveTo>
                  <a:cubicBezTo>
                    <a:pt x="725" y="1"/>
                    <a:pt x="516" y="168"/>
                    <a:pt x="373" y="454"/>
                  </a:cubicBezTo>
                  <a:cubicBezTo>
                    <a:pt x="280" y="640"/>
                    <a:pt x="156" y="826"/>
                    <a:pt x="0" y="1074"/>
                  </a:cubicBezTo>
                  <a:cubicBezTo>
                    <a:pt x="726" y="769"/>
                    <a:pt x="1440" y="648"/>
                    <a:pt x="2152" y="648"/>
                  </a:cubicBezTo>
                  <a:cubicBezTo>
                    <a:pt x="2886" y="648"/>
                    <a:pt x="3618" y="777"/>
                    <a:pt x="4358" y="966"/>
                  </a:cubicBezTo>
                  <a:cubicBezTo>
                    <a:pt x="3769" y="547"/>
                    <a:pt x="3118" y="252"/>
                    <a:pt x="2404" y="128"/>
                  </a:cubicBezTo>
                  <a:cubicBezTo>
                    <a:pt x="1986" y="51"/>
                    <a:pt x="1551" y="51"/>
                    <a:pt x="1117" y="4"/>
                  </a:cubicBezTo>
                  <a:cubicBezTo>
                    <a:pt x="1089" y="2"/>
                    <a:pt x="106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2" name="Google Shape;992;p8"/>
            <p:cNvSpPr/>
            <p:nvPr/>
          </p:nvSpPr>
          <p:spPr>
            <a:xfrm>
              <a:off x="1749450" y="1606700"/>
              <a:ext cx="96175" cy="21175"/>
            </a:xfrm>
            <a:custGeom>
              <a:avLst/>
              <a:gdLst/>
              <a:ahLst/>
              <a:cxnLst/>
              <a:rect l="l" t="t" r="r" b="b"/>
              <a:pathLst>
                <a:path w="3847" h="847" extrusionOk="0">
                  <a:moveTo>
                    <a:pt x="3847" y="1"/>
                  </a:moveTo>
                  <a:lnTo>
                    <a:pt x="3847" y="1"/>
                  </a:lnTo>
                  <a:cubicBezTo>
                    <a:pt x="2528" y="78"/>
                    <a:pt x="1226" y="1"/>
                    <a:pt x="0" y="574"/>
                  </a:cubicBezTo>
                  <a:cubicBezTo>
                    <a:pt x="311" y="605"/>
                    <a:pt x="605" y="636"/>
                    <a:pt x="915" y="667"/>
                  </a:cubicBezTo>
                  <a:cubicBezTo>
                    <a:pt x="1070" y="683"/>
                    <a:pt x="1226" y="698"/>
                    <a:pt x="1365" y="745"/>
                  </a:cubicBezTo>
                  <a:cubicBezTo>
                    <a:pt x="1551" y="804"/>
                    <a:pt x="1726" y="846"/>
                    <a:pt x="1900" y="846"/>
                  </a:cubicBezTo>
                  <a:cubicBezTo>
                    <a:pt x="2090" y="846"/>
                    <a:pt x="2280" y="797"/>
                    <a:pt x="2482" y="667"/>
                  </a:cubicBezTo>
                  <a:cubicBezTo>
                    <a:pt x="2730" y="512"/>
                    <a:pt x="3071" y="481"/>
                    <a:pt x="3366" y="435"/>
                  </a:cubicBezTo>
                  <a:cubicBezTo>
                    <a:pt x="3614" y="388"/>
                    <a:pt x="3769" y="280"/>
                    <a:pt x="3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3" name="Google Shape;993;p8"/>
            <p:cNvSpPr/>
            <p:nvPr/>
          </p:nvSpPr>
          <p:spPr>
            <a:xfrm>
              <a:off x="1702525" y="1627925"/>
              <a:ext cx="89200" cy="13950"/>
            </a:xfrm>
            <a:custGeom>
              <a:avLst/>
              <a:gdLst/>
              <a:ahLst/>
              <a:cxnLst/>
              <a:rect l="l" t="t" r="r" b="b"/>
              <a:pathLst>
                <a:path w="3568" h="558" extrusionOk="0">
                  <a:moveTo>
                    <a:pt x="1767" y="1"/>
                  </a:moveTo>
                  <a:cubicBezTo>
                    <a:pt x="1163" y="1"/>
                    <a:pt x="576" y="123"/>
                    <a:pt x="1" y="470"/>
                  </a:cubicBezTo>
                  <a:cubicBezTo>
                    <a:pt x="70" y="467"/>
                    <a:pt x="138" y="466"/>
                    <a:pt x="207" y="466"/>
                  </a:cubicBezTo>
                  <a:cubicBezTo>
                    <a:pt x="804" y="466"/>
                    <a:pt x="1408" y="558"/>
                    <a:pt x="2017" y="558"/>
                  </a:cubicBezTo>
                  <a:cubicBezTo>
                    <a:pt x="2531" y="558"/>
                    <a:pt x="3048" y="493"/>
                    <a:pt x="3568" y="253"/>
                  </a:cubicBezTo>
                  <a:cubicBezTo>
                    <a:pt x="2950" y="115"/>
                    <a:pt x="2351" y="1"/>
                    <a:pt x="17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4" name="Google Shape;994;p8"/>
            <p:cNvSpPr/>
            <p:nvPr/>
          </p:nvSpPr>
          <p:spPr>
            <a:xfrm>
              <a:off x="2088325" y="1813350"/>
              <a:ext cx="49250" cy="29950"/>
            </a:xfrm>
            <a:custGeom>
              <a:avLst/>
              <a:gdLst/>
              <a:ahLst/>
              <a:cxnLst/>
              <a:rect l="l" t="t" r="r" b="b"/>
              <a:pathLst>
                <a:path w="1970" h="1198" extrusionOk="0">
                  <a:moveTo>
                    <a:pt x="1675" y="1"/>
                  </a:moveTo>
                  <a:cubicBezTo>
                    <a:pt x="1312" y="364"/>
                    <a:pt x="913" y="559"/>
                    <a:pt x="459" y="559"/>
                  </a:cubicBezTo>
                  <a:cubicBezTo>
                    <a:pt x="312" y="559"/>
                    <a:pt x="159" y="539"/>
                    <a:pt x="0" y="497"/>
                  </a:cubicBezTo>
                  <a:lnTo>
                    <a:pt x="0" y="497"/>
                  </a:lnTo>
                  <a:cubicBezTo>
                    <a:pt x="162" y="938"/>
                    <a:pt x="601" y="1197"/>
                    <a:pt x="1095" y="1197"/>
                  </a:cubicBezTo>
                  <a:cubicBezTo>
                    <a:pt x="1123" y="1197"/>
                    <a:pt x="1151" y="1197"/>
                    <a:pt x="1179" y="1195"/>
                  </a:cubicBezTo>
                  <a:cubicBezTo>
                    <a:pt x="1241" y="1195"/>
                    <a:pt x="1303" y="1179"/>
                    <a:pt x="1349" y="1164"/>
                  </a:cubicBezTo>
                  <a:cubicBezTo>
                    <a:pt x="1908" y="1055"/>
                    <a:pt x="1970" y="978"/>
                    <a:pt x="1815" y="451"/>
                  </a:cubicBezTo>
                  <a:cubicBezTo>
                    <a:pt x="1768" y="311"/>
                    <a:pt x="1737" y="17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5" name="Google Shape;995;p8"/>
            <p:cNvSpPr/>
            <p:nvPr/>
          </p:nvSpPr>
          <p:spPr>
            <a:xfrm>
              <a:off x="1807600" y="1622200"/>
              <a:ext cx="48500" cy="24225"/>
            </a:xfrm>
            <a:custGeom>
              <a:avLst/>
              <a:gdLst/>
              <a:ahLst/>
              <a:cxnLst/>
              <a:rect l="l" t="t" r="r" b="b"/>
              <a:pathLst>
                <a:path w="1940" h="969" extrusionOk="0">
                  <a:moveTo>
                    <a:pt x="1148" y="1"/>
                  </a:moveTo>
                  <a:cubicBezTo>
                    <a:pt x="761" y="94"/>
                    <a:pt x="373" y="187"/>
                    <a:pt x="1" y="280"/>
                  </a:cubicBezTo>
                  <a:cubicBezTo>
                    <a:pt x="1" y="311"/>
                    <a:pt x="1" y="342"/>
                    <a:pt x="16" y="389"/>
                  </a:cubicBezTo>
                  <a:cubicBezTo>
                    <a:pt x="388" y="575"/>
                    <a:pt x="761" y="761"/>
                    <a:pt x="1133" y="947"/>
                  </a:cubicBezTo>
                  <a:cubicBezTo>
                    <a:pt x="1177" y="958"/>
                    <a:pt x="1221" y="969"/>
                    <a:pt x="1264" y="969"/>
                  </a:cubicBezTo>
                  <a:cubicBezTo>
                    <a:pt x="1283" y="969"/>
                    <a:pt x="1301" y="967"/>
                    <a:pt x="1319" y="962"/>
                  </a:cubicBezTo>
                  <a:cubicBezTo>
                    <a:pt x="1521" y="885"/>
                    <a:pt x="1722" y="792"/>
                    <a:pt x="1939" y="714"/>
                  </a:cubicBezTo>
                  <a:cubicBezTo>
                    <a:pt x="1738" y="497"/>
                    <a:pt x="1536" y="280"/>
                    <a:pt x="1334" y="78"/>
                  </a:cubicBezTo>
                  <a:cubicBezTo>
                    <a:pt x="1288" y="32"/>
                    <a:pt x="1210" y="1"/>
                    <a:pt x="11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6" name="Google Shape;996;p8"/>
            <p:cNvSpPr/>
            <p:nvPr/>
          </p:nvSpPr>
          <p:spPr>
            <a:xfrm>
              <a:off x="1682750" y="1515975"/>
              <a:ext cx="629700" cy="472000"/>
            </a:xfrm>
            <a:custGeom>
              <a:avLst/>
              <a:gdLst/>
              <a:ahLst/>
              <a:cxnLst/>
              <a:rect l="l" t="t" r="r" b="b"/>
              <a:pathLst>
                <a:path w="25188" h="18880" extrusionOk="0">
                  <a:moveTo>
                    <a:pt x="14405" y="261"/>
                  </a:moveTo>
                  <a:cubicBezTo>
                    <a:pt x="14431" y="261"/>
                    <a:pt x="14458" y="262"/>
                    <a:pt x="14486" y="264"/>
                  </a:cubicBezTo>
                  <a:cubicBezTo>
                    <a:pt x="14920" y="311"/>
                    <a:pt x="15355" y="311"/>
                    <a:pt x="15773" y="388"/>
                  </a:cubicBezTo>
                  <a:cubicBezTo>
                    <a:pt x="16487" y="512"/>
                    <a:pt x="17138" y="807"/>
                    <a:pt x="17727" y="1226"/>
                  </a:cubicBezTo>
                  <a:cubicBezTo>
                    <a:pt x="16987" y="1037"/>
                    <a:pt x="16255" y="908"/>
                    <a:pt x="15521" y="908"/>
                  </a:cubicBezTo>
                  <a:cubicBezTo>
                    <a:pt x="14809" y="908"/>
                    <a:pt x="14095" y="1029"/>
                    <a:pt x="13369" y="1334"/>
                  </a:cubicBezTo>
                  <a:cubicBezTo>
                    <a:pt x="13525" y="1086"/>
                    <a:pt x="13649" y="900"/>
                    <a:pt x="13742" y="714"/>
                  </a:cubicBezTo>
                  <a:cubicBezTo>
                    <a:pt x="13885" y="428"/>
                    <a:pt x="14094" y="261"/>
                    <a:pt x="14405" y="261"/>
                  </a:cubicBezTo>
                  <a:close/>
                  <a:moveTo>
                    <a:pt x="15801" y="1104"/>
                  </a:moveTo>
                  <a:cubicBezTo>
                    <a:pt x="16468" y="1104"/>
                    <a:pt x="17078" y="1200"/>
                    <a:pt x="17402" y="1412"/>
                  </a:cubicBezTo>
                  <a:cubicBezTo>
                    <a:pt x="16394" y="1551"/>
                    <a:pt x="15463" y="1846"/>
                    <a:pt x="14626" y="2373"/>
                  </a:cubicBezTo>
                  <a:cubicBezTo>
                    <a:pt x="14595" y="2394"/>
                    <a:pt x="14552" y="2403"/>
                    <a:pt x="14504" y="2403"/>
                  </a:cubicBezTo>
                  <a:cubicBezTo>
                    <a:pt x="14409" y="2403"/>
                    <a:pt x="14295" y="2368"/>
                    <a:pt x="14222" y="2327"/>
                  </a:cubicBezTo>
                  <a:cubicBezTo>
                    <a:pt x="13881" y="2141"/>
                    <a:pt x="13540" y="1908"/>
                    <a:pt x="13199" y="1691"/>
                  </a:cubicBezTo>
                  <a:cubicBezTo>
                    <a:pt x="13682" y="1319"/>
                    <a:pt x="14805" y="1104"/>
                    <a:pt x="15801" y="1104"/>
                  </a:cubicBezTo>
                  <a:close/>
                  <a:moveTo>
                    <a:pt x="13773" y="326"/>
                  </a:moveTo>
                  <a:cubicBezTo>
                    <a:pt x="13447" y="853"/>
                    <a:pt x="13245" y="1381"/>
                    <a:pt x="12703" y="1660"/>
                  </a:cubicBezTo>
                  <a:cubicBezTo>
                    <a:pt x="12346" y="1831"/>
                    <a:pt x="12020" y="2032"/>
                    <a:pt x="11663" y="2218"/>
                  </a:cubicBezTo>
                  <a:cubicBezTo>
                    <a:pt x="11229" y="2451"/>
                    <a:pt x="10795" y="2699"/>
                    <a:pt x="10314" y="2963"/>
                  </a:cubicBezTo>
                  <a:cubicBezTo>
                    <a:pt x="10376" y="2715"/>
                    <a:pt x="10454" y="2544"/>
                    <a:pt x="10454" y="2389"/>
                  </a:cubicBezTo>
                  <a:cubicBezTo>
                    <a:pt x="10469" y="1737"/>
                    <a:pt x="10826" y="1365"/>
                    <a:pt x="11384" y="1133"/>
                  </a:cubicBezTo>
                  <a:cubicBezTo>
                    <a:pt x="11462" y="1117"/>
                    <a:pt x="11524" y="1071"/>
                    <a:pt x="11586" y="1040"/>
                  </a:cubicBezTo>
                  <a:cubicBezTo>
                    <a:pt x="12253" y="683"/>
                    <a:pt x="12951" y="419"/>
                    <a:pt x="13773" y="326"/>
                  </a:cubicBezTo>
                  <a:close/>
                  <a:moveTo>
                    <a:pt x="10330" y="1784"/>
                  </a:moveTo>
                  <a:cubicBezTo>
                    <a:pt x="10345" y="1815"/>
                    <a:pt x="10376" y="1831"/>
                    <a:pt x="10392" y="1846"/>
                  </a:cubicBezTo>
                  <a:cubicBezTo>
                    <a:pt x="10345" y="2079"/>
                    <a:pt x="10361" y="2327"/>
                    <a:pt x="10252" y="2513"/>
                  </a:cubicBezTo>
                  <a:cubicBezTo>
                    <a:pt x="10128" y="2761"/>
                    <a:pt x="9973" y="3056"/>
                    <a:pt x="9740" y="3164"/>
                  </a:cubicBezTo>
                  <a:cubicBezTo>
                    <a:pt x="8779" y="3614"/>
                    <a:pt x="7755" y="3831"/>
                    <a:pt x="6701" y="3940"/>
                  </a:cubicBezTo>
                  <a:cubicBezTo>
                    <a:pt x="6685" y="3940"/>
                    <a:pt x="6670" y="3909"/>
                    <a:pt x="6608" y="3847"/>
                  </a:cubicBezTo>
                  <a:cubicBezTo>
                    <a:pt x="6747" y="3738"/>
                    <a:pt x="6871" y="3568"/>
                    <a:pt x="7011" y="3552"/>
                  </a:cubicBezTo>
                  <a:cubicBezTo>
                    <a:pt x="8050" y="3366"/>
                    <a:pt x="8965" y="2932"/>
                    <a:pt x="9756" y="2234"/>
                  </a:cubicBezTo>
                  <a:cubicBezTo>
                    <a:pt x="9927" y="2079"/>
                    <a:pt x="10128" y="1939"/>
                    <a:pt x="10330" y="1784"/>
                  </a:cubicBezTo>
                  <a:close/>
                  <a:moveTo>
                    <a:pt x="6515" y="3630"/>
                  </a:moveTo>
                  <a:cubicBezTo>
                    <a:pt x="6437" y="3909"/>
                    <a:pt x="6282" y="4017"/>
                    <a:pt x="6034" y="4064"/>
                  </a:cubicBezTo>
                  <a:cubicBezTo>
                    <a:pt x="5739" y="4110"/>
                    <a:pt x="5398" y="4141"/>
                    <a:pt x="5150" y="4296"/>
                  </a:cubicBezTo>
                  <a:cubicBezTo>
                    <a:pt x="4948" y="4426"/>
                    <a:pt x="4758" y="4475"/>
                    <a:pt x="4568" y="4475"/>
                  </a:cubicBezTo>
                  <a:cubicBezTo>
                    <a:pt x="4394" y="4475"/>
                    <a:pt x="4219" y="4433"/>
                    <a:pt x="4033" y="4374"/>
                  </a:cubicBezTo>
                  <a:cubicBezTo>
                    <a:pt x="3894" y="4327"/>
                    <a:pt x="3738" y="4312"/>
                    <a:pt x="3583" y="4296"/>
                  </a:cubicBezTo>
                  <a:cubicBezTo>
                    <a:pt x="3273" y="4265"/>
                    <a:pt x="2979" y="4234"/>
                    <a:pt x="2668" y="4203"/>
                  </a:cubicBezTo>
                  <a:cubicBezTo>
                    <a:pt x="3894" y="3630"/>
                    <a:pt x="5196" y="3707"/>
                    <a:pt x="6515" y="3630"/>
                  </a:cubicBezTo>
                  <a:close/>
                  <a:moveTo>
                    <a:pt x="12904" y="1818"/>
                  </a:moveTo>
                  <a:cubicBezTo>
                    <a:pt x="12964" y="1818"/>
                    <a:pt x="13030" y="1835"/>
                    <a:pt x="13075" y="1862"/>
                  </a:cubicBezTo>
                  <a:cubicBezTo>
                    <a:pt x="13463" y="2094"/>
                    <a:pt x="13866" y="2342"/>
                    <a:pt x="14331" y="2637"/>
                  </a:cubicBezTo>
                  <a:cubicBezTo>
                    <a:pt x="13494" y="3242"/>
                    <a:pt x="12703" y="3816"/>
                    <a:pt x="11927" y="4374"/>
                  </a:cubicBezTo>
                  <a:cubicBezTo>
                    <a:pt x="11822" y="4449"/>
                    <a:pt x="11720" y="4481"/>
                    <a:pt x="11617" y="4481"/>
                  </a:cubicBezTo>
                  <a:cubicBezTo>
                    <a:pt x="11507" y="4481"/>
                    <a:pt x="11395" y="4445"/>
                    <a:pt x="11276" y="4389"/>
                  </a:cubicBezTo>
                  <a:cubicBezTo>
                    <a:pt x="10779" y="4141"/>
                    <a:pt x="10562" y="3645"/>
                    <a:pt x="10206" y="3257"/>
                  </a:cubicBezTo>
                  <a:cubicBezTo>
                    <a:pt x="11090" y="2777"/>
                    <a:pt x="11943" y="2296"/>
                    <a:pt x="12796" y="1846"/>
                  </a:cubicBezTo>
                  <a:cubicBezTo>
                    <a:pt x="12822" y="1827"/>
                    <a:pt x="12861" y="1818"/>
                    <a:pt x="12904" y="1818"/>
                  </a:cubicBezTo>
                  <a:close/>
                  <a:moveTo>
                    <a:pt x="2558" y="4479"/>
                  </a:moveTo>
                  <a:cubicBezTo>
                    <a:pt x="3142" y="4479"/>
                    <a:pt x="3741" y="4593"/>
                    <a:pt x="4359" y="4731"/>
                  </a:cubicBezTo>
                  <a:cubicBezTo>
                    <a:pt x="3839" y="4971"/>
                    <a:pt x="3322" y="5036"/>
                    <a:pt x="2808" y="5036"/>
                  </a:cubicBezTo>
                  <a:cubicBezTo>
                    <a:pt x="2199" y="5036"/>
                    <a:pt x="1595" y="4944"/>
                    <a:pt x="998" y="4944"/>
                  </a:cubicBezTo>
                  <a:cubicBezTo>
                    <a:pt x="929" y="4944"/>
                    <a:pt x="861" y="4945"/>
                    <a:pt x="792" y="4948"/>
                  </a:cubicBezTo>
                  <a:cubicBezTo>
                    <a:pt x="1367" y="4601"/>
                    <a:pt x="1954" y="4479"/>
                    <a:pt x="2558" y="4479"/>
                  </a:cubicBezTo>
                  <a:close/>
                  <a:moveTo>
                    <a:pt x="9844" y="3390"/>
                  </a:moveTo>
                  <a:cubicBezTo>
                    <a:pt x="9931" y="3390"/>
                    <a:pt x="10063" y="3455"/>
                    <a:pt x="10128" y="3521"/>
                  </a:cubicBezTo>
                  <a:cubicBezTo>
                    <a:pt x="10485" y="3909"/>
                    <a:pt x="10826" y="4296"/>
                    <a:pt x="11198" y="4700"/>
                  </a:cubicBezTo>
                  <a:cubicBezTo>
                    <a:pt x="11136" y="4715"/>
                    <a:pt x="11043" y="4746"/>
                    <a:pt x="10935" y="4777"/>
                  </a:cubicBezTo>
                  <a:cubicBezTo>
                    <a:pt x="10200" y="5018"/>
                    <a:pt x="9449" y="5098"/>
                    <a:pt x="8687" y="5098"/>
                  </a:cubicBezTo>
                  <a:cubicBezTo>
                    <a:pt x="8419" y="5098"/>
                    <a:pt x="8150" y="5088"/>
                    <a:pt x="7879" y="5072"/>
                  </a:cubicBezTo>
                  <a:cubicBezTo>
                    <a:pt x="7243" y="5025"/>
                    <a:pt x="6902" y="4638"/>
                    <a:pt x="6515" y="4219"/>
                  </a:cubicBezTo>
                  <a:cubicBezTo>
                    <a:pt x="6592" y="4203"/>
                    <a:pt x="6639" y="4172"/>
                    <a:pt x="6685" y="4172"/>
                  </a:cubicBezTo>
                  <a:cubicBezTo>
                    <a:pt x="7755" y="4017"/>
                    <a:pt x="8810" y="3800"/>
                    <a:pt x="9802" y="3397"/>
                  </a:cubicBezTo>
                  <a:cubicBezTo>
                    <a:pt x="9814" y="3392"/>
                    <a:pt x="9829" y="3390"/>
                    <a:pt x="9844" y="3390"/>
                  </a:cubicBezTo>
                  <a:close/>
                  <a:moveTo>
                    <a:pt x="6142" y="4250"/>
                  </a:moveTo>
                  <a:cubicBezTo>
                    <a:pt x="6204" y="4250"/>
                    <a:pt x="6282" y="4281"/>
                    <a:pt x="6328" y="4327"/>
                  </a:cubicBezTo>
                  <a:cubicBezTo>
                    <a:pt x="6530" y="4529"/>
                    <a:pt x="6732" y="4746"/>
                    <a:pt x="6933" y="4963"/>
                  </a:cubicBezTo>
                  <a:cubicBezTo>
                    <a:pt x="6716" y="5041"/>
                    <a:pt x="6515" y="5134"/>
                    <a:pt x="6313" y="5211"/>
                  </a:cubicBezTo>
                  <a:cubicBezTo>
                    <a:pt x="6295" y="5216"/>
                    <a:pt x="6277" y="5218"/>
                    <a:pt x="6258" y="5218"/>
                  </a:cubicBezTo>
                  <a:cubicBezTo>
                    <a:pt x="6215" y="5218"/>
                    <a:pt x="6171" y="5207"/>
                    <a:pt x="6127" y="5196"/>
                  </a:cubicBezTo>
                  <a:cubicBezTo>
                    <a:pt x="5755" y="5010"/>
                    <a:pt x="5382" y="4824"/>
                    <a:pt x="5010" y="4638"/>
                  </a:cubicBezTo>
                  <a:cubicBezTo>
                    <a:pt x="4995" y="4591"/>
                    <a:pt x="4995" y="4560"/>
                    <a:pt x="4995" y="4529"/>
                  </a:cubicBezTo>
                  <a:cubicBezTo>
                    <a:pt x="5367" y="4436"/>
                    <a:pt x="5755" y="4343"/>
                    <a:pt x="6142" y="4250"/>
                  </a:cubicBezTo>
                  <a:close/>
                  <a:moveTo>
                    <a:pt x="4710" y="4895"/>
                  </a:moveTo>
                  <a:cubicBezTo>
                    <a:pt x="4784" y="4895"/>
                    <a:pt x="4863" y="4913"/>
                    <a:pt x="4933" y="4948"/>
                  </a:cubicBezTo>
                  <a:cubicBezTo>
                    <a:pt x="6034" y="5537"/>
                    <a:pt x="7119" y="6142"/>
                    <a:pt x="8283" y="6778"/>
                  </a:cubicBezTo>
                  <a:cubicBezTo>
                    <a:pt x="7944" y="6862"/>
                    <a:pt x="7620" y="6891"/>
                    <a:pt x="7303" y="6891"/>
                  </a:cubicBezTo>
                  <a:cubicBezTo>
                    <a:pt x="6807" y="6891"/>
                    <a:pt x="6330" y="6822"/>
                    <a:pt x="5848" y="6793"/>
                  </a:cubicBezTo>
                  <a:cubicBezTo>
                    <a:pt x="5786" y="6793"/>
                    <a:pt x="5724" y="6731"/>
                    <a:pt x="5677" y="6685"/>
                  </a:cubicBezTo>
                  <a:cubicBezTo>
                    <a:pt x="5026" y="6064"/>
                    <a:pt x="4328" y="5522"/>
                    <a:pt x="3459" y="5180"/>
                  </a:cubicBezTo>
                  <a:cubicBezTo>
                    <a:pt x="3847" y="5087"/>
                    <a:pt x="4235" y="4994"/>
                    <a:pt x="4638" y="4901"/>
                  </a:cubicBezTo>
                  <a:cubicBezTo>
                    <a:pt x="4661" y="4897"/>
                    <a:pt x="4685" y="4895"/>
                    <a:pt x="4710" y="4895"/>
                  </a:cubicBezTo>
                  <a:close/>
                  <a:moveTo>
                    <a:pt x="745" y="5227"/>
                  </a:moveTo>
                  <a:cubicBezTo>
                    <a:pt x="1273" y="5242"/>
                    <a:pt x="1784" y="5242"/>
                    <a:pt x="2296" y="5242"/>
                  </a:cubicBezTo>
                  <a:cubicBezTo>
                    <a:pt x="2513" y="5242"/>
                    <a:pt x="2653" y="5320"/>
                    <a:pt x="2699" y="5537"/>
                  </a:cubicBezTo>
                  <a:cubicBezTo>
                    <a:pt x="2994" y="6561"/>
                    <a:pt x="3273" y="7584"/>
                    <a:pt x="3583" y="8623"/>
                  </a:cubicBezTo>
                  <a:cubicBezTo>
                    <a:pt x="2963" y="8282"/>
                    <a:pt x="2420" y="7972"/>
                    <a:pt x="1893" y="7662"/>
                  </a:cubicBezTo>
                  <a:cubicBezTo>
                    <a:pt x="1257" y="7274"/>
                    <a:pt x="792" y="6731"/>
                    <a:pt x="513" y="6033"/>
                  </a:cubicBezTo>
                  <a:cubicBezTo>
                    <a:pt x="466" y="5878"/>
                    <a:pt x="435" y="5708"/>
                    <a:pt x="435" y="5553"/>
                  </a:cubicBezTo>
                  <a:cubicBezTo>
                    <a:pt x="420" y="5351"/>
                    <a:pt x="513" y="5227"/>
                    <a:pt x="745" y="5227"/>
                  </a:cubicBezTo>
                  <a:close/>
                  <a:moveTo>
                    <a:pt x="8194" y="6983"/>
                  </a:moveTo>
                  <a:cubicBezTo>
                    <a:pt x="8843" y="6983"/>
                    <a:pt x="9416" y="7200"/>
                    <a:pt x="9958" y="7600"/>
                  </a:cubicBezTo>
                  <a:cubicBezTo>
                    <a:pt x="10252" y="7801"/>
                    <a:pt x="10531" y="8019"/>
                    <a:pt x="10795" y="8251"/>
                  </a:cubicBezTo>
                  <a:cubicBezTo>
                    <a:pt x="11121" y="8561"/>
                    <a:pt x="11431" y="8903"/>
                    <a:pt x="11741" y="9228"/>
                  </a:cubicBezTo>
                  <a:cubicBezTo>
                    <a:pt x="11726" y="9259"/>
                    <a:pt x="11695" y="9275"/>
                    <a:pt x="11679" y="9306"/>
                  </a:cubicBezTo>
                  <a:cubicBezTo>
                    <a:pt x="11285" y="9120"/>
                    <a:pt x="10869" y="9019"/>
                    <a:pt x="10451" y="9019"/>
                  </a:cubicBezTo>
                  <a:cubicBezTo>
                    <a:pt x="10276" y="9019"/>
                    <a:pt x="10100" y="9037"/>
                    <a:pt x="9927" y="9073"/>
                  </a:cubicBezTo>
                  <a:cubicBezTo>
                    <a:pt x="9786" y="9101"/>
                    <a:pt x="9651" y="9114"/>
                    <a:pt x="9520" y="9114"/>
                  </a:cubicBezTo>
                  <a:cubicBezTo>
                    <a:pt x="9074" y="9114"/>
                    <a:pt x="8678" y="8963"/>
                    <a:pt x="8283" y="8747"/>
                  </a:cubicBezTo>
                  <a:cubicBezTo>
                    <a:pt x="8236" y="8716"/>
                    <a:pt x="8174" y="8685"/>
                    <a:pt x="8127" y="8670"/>
                  </a:cubicBezTo>
                  <a:cubicBezTo>
                    <a:pt x="7337" y="8251"/>
                    <a:pt x="6716" y="7631"/>
                    <a:pt x="6049" y="7010"/>
                  </a:cubicBezTo>
                  <a:lnTo>
                    <a:pt x="6049" y="7010"/>
                  </a:lnTo>
                  <a:cubicBezTo>
                    <a:pt x="6441" y="7020"/>
                    <a:pt x="6809" y="7049"/>
                    <a:pt x="7167" y="7049"/>
                  </a:cubicBezTo>
                  <a:cubicBezTo>
                    <a:pt x="7375" y="7049"/>
                    <a:pt x="7581" y="7039"/>
                    <a:pt x="7786" y="7010"/>
                  </a:cubicBezTo>
                  <a:cubicBezTo>
                    <a:pt x="7926" y="6992"/>
                    <a:pt x="8061" y="6983"/>
                    <a:pt x="8194" y="6983"/>
                  </a:cubicBezTo>
                  <a:close/>
                  <a:moveTo>
                    <a:pt x="21221" y="3005"/>
                  </a:moveTo>
                  <a:cubicBezTo>
                    <a:pt x="21379" y="3005"/>
                    <a:pt x="21540" y="3026"/>
                    <a:pt x="21698" y="3071"/>
                  </a:cubicBezTo>
                  <a:cubicBezTo>
                    <a:pt x="22101" y="3195"/>
                    <a:pt x="22520" y="3381"/>
                    <a:pt x="22861" y="3630"/>
                  </a:cubicBezTo>
                  <a:cubicBezTo>
                    <a:pt x="24877" y="4994"/>
                    <a:pt x="25017" y="7569"/>
                    <a:pt x="23202" y="9166"/>
                  </a:cubicBezTo>
                  <a:cubicBezTo>
                    <a:pt x="22675" y="9633"/>
                    <a:pt x="22061" y="9880"/>
                    <a:pt x="21373" y="9880"/>
                  </a:cubicBezTo>
                  <a:cubicBezTo>
                    <a:pt x="21352" y="9880"/>
                    <a:pt x="21331" y="9880"/>
                    <a:pt x="21310" y="9880"/>
                  </a:cubicBezTo>
                  <a:cubicBezTo>
                    <a:pt x="20643" y="9880"/>
                    <a:pt x="20054" y="9662"/>
                    <a:pt x="19806" y="9213"/>
                  </a:cubicBezTo>
                  <a:cubicBezTo>
                    <a:pt x="20007" y="9197"/>
                    <a:pt x="20317" y="9182"/>
                    <a:pt x="20628" y="9166"/>
                  </a:cubicBezTo>
                  <a:cubicBezTo>
                    <a:pt x="21325" y="9151"/>
                    <a:pt x="21930" y="8825"/>
                    <a:pt x="22489" y="8437"/>
                  </a:cubicBezTo>
                  <a:cubicBezTo>
                    <a:pt x="22923" y="8127"/>
                    <a:pt x="23156" y="7708"/>
                    <a:pt x="23249" y="7197"/>
                  </a:cubicBezTo>
                  <a:cubicBezTo>
                    <a:pt x="23465" y="5854"/>
                    <a:pt x="22130" y="4296"/>
                    <a:pt x="20757" y="4296"/>
                  </a:cubicBezTo>
                  <a:cubicBezTo>
                    <a:pt x="20750" y="4296"/>
                    <a:pt x="20743" y="4296"/>
                    <a:pt x="20736" y="4296"/>
                  </a:cubicBezTo>
                  <a:cubicBezTo>
                    <a:pt x="20317" y="4296"/>
                    <a:pt x="20023" y="4529"/>
                    <a:pt x="19899" y="4948"/>
                  </a:cubicBezTo>
                  <a:cubicBezTo>
                    <a:pt x="19868" y="5072"/>
                    <a:pt x="19852" y="5196"/>
                    <a:pt x="19821" y="5336"/>
                  </a:cubicBezTo>
                  <a:cubicBezTo>
                    <a:pt x="19480" y="5041"/>
                    <a:pt x="19402" y="4452"/>
                    <a:pt x="19651" y="3955"/>
                  </a:cubicBezTo>
                  <a:cubicBezTo>
                    <a:pt x="19926" y="3379"/>
                    <a:pt x="20556" y="3005"/>
                    <a:pt x="21221" y="3005"/>
                  </a:cubicBezTo>
                  <a:close/>
                  <a:moveTo>
                    <a:pt x="2839" y="5289"/>
                  </a:moveTo>
                  <a:cubicBezTo>
                    <a:pt x="3180" y="5398"/>
                    <a:pt x="3459" y="5444"/>
                    <a:pt x="3723" y="5568"/>
                  </a:cubicBezTo>
                  <a:cubicBezTo>
                    <a:pt x="4979" y="6157"/>
                    <a:pt x="6065" y="6886"/>
                    <a:pt x="6065" y="8499"/>
                  </a:cubicBezTo>
                  <a:cubicBezTo>
                    <a:pt x="6065" y="8561"/>
                    <a:pt x="6080" y="8623"/>
                    <a:pt x="6096" y="8685"/>
                  </a:cubicBezTo>
                  <a:cubicBezTo>
                    <a:pt x="6189" y="9476"/>
                    <a:pt x="6189" y="10283"/>
                    <a:pt x="6685" y="11012"/>
                  </a:cubicBezTo>
                  <a:cubicBezTo>
                    <a:pt x="6266" y="10857"/>
                    <a:pt x="5879" y="10686"/>
                    <a:pt x="5506" y="10469"/>
                  </a:cubicBezTo>
                  <a:cubicBezTo>
                    <a:pt x="4328" y="9787"/>
                    <a:pt x="3599" y="8809"/>
                    <a:pt x="3459" y="7414"/>
                  </a:cubicBezTo>
                  <a:cubicBezTo>
                    <a:pt x="3397" y="6871"/>
                    <a:pt x="3180" y="6359"/>
                    <a:pt x="3025" y="5832"/>
                  </a:cubicBezTo>
                  <a:cubicBezTo>
                    <a:pt x="2994" y="5677"/>
                    <a:pt x="2932" y="5522"/>
                    <a:pt x="2839" y="5289"/>
                  </a:cubicBezTo>
                  <a:close/>
                  <a:moveTo>
                    <a:pt x="6096" y="7383"/>
                  </a:moveTo>
                  <a:lnTo>
                    <a:pt x="6096" y="7383"/>
                  </a:lnTo>
                  <a:cubicBezTo>
                    <a:pt x="6189" y="7429"/>
                    <a:pt x="6235" y="7460"/>
                    <a:pt x="6266" y="7491"/>
                  </a:cubicBezTo>
                  <a:cubicBezTo>
                    <a:pt x="7073" y="8267"/>
                    <a:pt x="7957" y="8903"/>
                    <a:pt x="9011" y="9306"/>
                  </a:cubicBezTo>
                  <a:cubicBezTo>
                    <a:pt x="9151" y="9368"/>
                    <a:pt x="9275" y="9523"/>
                    <a:pt x="9337" y="9662"/>
                  </a:cubicBezTo>
                  <a:cubicBezTo>
                    <a:pt x="9601" y="10360"/>
                    <a:pt x="9849" y="11058"/>
                    <a:pt x="10113" y="11772"/>
                  </a:cubicBezTo>
                  <a:cubicBezTo>
                    <a:pt x="10100" y="11772"/>
                    <a:pt x="10078" y="11792"/>
                    <a:pt x="10061" y="11792"/>
                  </a:cubicBezTo>
                  <a:cubicBezTo>
                    <a:pt x="10057" y="11792"/>
                    <a:pt x="10054" y="11790"/>
                    <a:pt x="10051" y="11787"/>
                  </a:cubicBezTo>
                  <a:cubicBezTo>
                    <a:pt x="9136" y="11632"/>
                    <a:pt x="8236" y="11462"/>
                    <a:pt x="7337" y="11275"/>
                  </a:cubicBezTo>
                  <a:cubicBezTo>
                    <a:pt x="7197" y="11244"/>
                    <a:pt x="7042" y="11089"/>
                    <a:pt x="6949" y="10950"/>
                  </a:cubicBezTo>
                  <a:cubicBezTo>
                    <a:pt x="6639" y="10515"/>
                    <a:pt x="6437" y="10035"/>
                    <a:pt x="6390" y="9492"/>
                  </a:cubicBezTo>
                  <a:cubicBezTo>
                    <a:pt x="6359" y="9027"/>
                    <a:pt x="6282" y="8577"/>
                    <a:pt x="6220" y="8112"/>
                  </a:cubicBezTo>
                  <a:cubicBezTo>
                    <a:pt x="6189" y="7879"/>
                    <a:pt x="6142" y="7662"/>
                    <a:pt x="6096" y="7383"/>
                  </a:cubicBezTo>
                  <a:close/>
                  <a:moveTo>
                    <a:pt x="10368" y="9197"/>
                  </a:moveTo>
                  <a:cubicBezTo>
                    <a:pt x="10606" y="9197"/>
                    <a:pt x="10842" y="9224"/>
                    <a:pt x="11074" y="9275"/>
                  </a:cubicBezTo>
                  <a:cubicBezTo>
                    <a:pt x="11663" y="9399"/>
                    <a:pt x="12129" y="9662"/>
                    <a:pt x="12361" y="10267"/>
                  </a:cubicBezTo>
                  <a:cubicBezTo>
                    <a:pt x="12610" y="10903"/>
                    <a:pt x="12858" y="11539"/>
                    <a:pt x="13106" y="12175"/>
                  </a:cubicBezTo>
                  <a:cubicBezTo>
                    <a:pt x="13075" y="12206"/>
                    <a:pt x="13028" y="12221"/>
                    <a:pt x="12997" y="12252"/>
                  </a:cubicBezTo>
                  <a:cubicBezTo>
                    <a:pt x="12005" y="11089"/>
                    <a:pt x="10997" y="9942"/>
                    <a:pt x="9554" y="9306"/>
                  </a:cubicBezTo>
                  <a:cubicBezTo>
                    <a:pt x="9826" y="9232"/>
                    <a:pt x="10098" y="9197"/>
                    <a:pt x="10368" y="9197"/>
                  </a:cubicBezTo>
                  <a:close/>
                  <a:moveTo>
                    <a:pt x="9570" y="9585"/>
                  </a:moveTo>
                  <a:lnTo>
                    <a:pt x="9570" y="9585"/>
                  </a:lnTo>
                  <a:cubicBezTo>
                    <a:pt x="10997" y="10252"/>
                    <a:pt x="11881" y="11384"/>
                    <a:pt x="12796" y="12485"/>
                  </a:cubicBezTo>
                  <a:cubicBezTo>
                    <a:pt x="12113" y="12144"/>
                    <a:pt x="11415" y="11927"/>
                    <a:pt x="10655" y="11849"/>
                  </a:cubicBezTo>
                  <a:cubicBezTo>
                    <a:pt x="10547" y="11834"/>
                    <a:pt x="10407" y="11741"/>
                    <a:pt x="10330" y="11648"/>
                  </a:cubicBezTo>
                  <a:cubicBezTo>
                    <a:pt x="9880" y="11058"/>
                    <a:pt x="9849" y="10314"/>
                    <a:pt x="9570" y="9585"/>
                  </a:cubicBezTo>
                  <a:close/>
                  <a:moveTo>
                    <a:pt x="17898" y="11896"/>
                  </a:moveTo>
                  <a:cubicBezTo>
                    <a:pt x="17960" y="12066"/>
                    <a:pt x="17991" y="12206"/>
                    <a:pt x="18038" y="12346"/>
                  </a:cubicBezTo>
                  <a:cubicBezTo>
                    <a:pt x="18193" y="12873"/>
                    <a:pt x="18131" y="12950"/>
                    <a:pt x="17572" y="13059"/>
                  </a:cubicBezTo>
                  <a:cubicBezTo>
                    <a:pt x="17526" y="13074"/>
                    <a:pt x="17464" y="13090"/>
                    <a:pt x="17402" y="13090"/>
                  </a:cubicBezTo>
                  <a:cubicBezTo>
                    <a:pt x="17374" y="13092"/>
                    <a:pt x="17346" y="13092"/>
                    <a:pt x="17318" y="13092"/>
                  </a:cubicBezTo>
                  <a:cubicBezTo>
                    <a:pt x="16824" y="13092"/>
                    <a:pt x="16385" y="12833"/>
                    <a:pt x="16223" y="12392"/>
                  </a:cubicBezTo>
                  <a:lnTo>
                    <a:pt x="16223" y="12392"/>
                  </a:lnTo>
                  <a:cubicBezTo>
                    <a:pt x="16382" y="12434"/>
                    <a:pt x="16535" y="12454"/>
                    <a:pt x="16682" y="12454"/>
                  </a:cubicBezTo>
                  <a:cubicBezTo>
                    <a:pt x="17136" y="12454"/>
                    <a:pt x="17535" y="12259"/>
                    <a:pt x="17898" y="11896"/>
                  </a:cubicBezTo>
                  <a:close/>
                  <a:moveTo>
                    <a:pt x="18208" y="13245"/>
                  </a:moveTo>
                  <a:cubicBezTo>
                    <a:pt x="18286" y="13958"/>
                    <a:pt x="18162" y="14563"/>
                    <a:pt x="17727" y="15060"/>
                  </a:cubicBezTo>
                  <a:cubicBezTo>
                    <a:pt x="17603" y="15199"/>
                    <a:pt x="17386" y="15323"/>
                    <a:pt x="17200" y="15339"/>
                  </a:cubicBezTo>
                  <a:cubicBezTo>
                    <a:pt x="17155" y="15341"/>
                    <a:pt x="17110" y="15343"/>
                    <a:pt x="17066" y="15343"/>
                  </a:cubicBezTo>
                  <a:cubicBezTo>
                    <a:pt x="16325" y="15343"/>
                    <a:pt x="15748" y="14976"/>
                    <a:pt x="15324" y="14362"/>
                  </a:cubicBezTo>
                  <a:cubicBezTo>
                    <a:pt x="15168" y="14145"/>
                    <a:pt x="15060" y="13896"/>
                    <a:pt x="15153" y="13586"/>
                  </a:cubicBezTo>
                  <a:lnTo>
                    <a:pt x="15153" y="13586"/>
                  </a:lnTo>
                  <a:cubicBezTo>
                    <a:pt x="15756" y="13967"/>
                    <a:pt x="16253" y="14163"/>
                    <a:pt x="16698" y="14163"/>
                  </a:cubicBezTo>
                  <a:cubicBezTo>
                    <a:pt x="17249" y="14163"/>
                    <a:pt x="17719" y="13863"/>
                    <a:pt x="18208" y="13245"/>
                  </a:cubicBezTo>
                  <a:close/>
                  <a:moveTo>
                    <a:pt x="13058" y="7053"/>
                  </a:moveTo>
                  <a:cubicBezTo>
                    <a:pt x="14086" y="7053"/>
                    <a:pt x="15017" y="7418"/>
                    <a:pt x="15866" y="8003"/>
                  </a:cubicBezTo>
                  <a:cubicBezTo>
                    <a:pt x="17061" y="8825"/>
                    <a:pt x="18007" y="9911"/>
                    <a:pt x="18767" y="11151"/>
                  </a:cubicBezTo>
                  <a:cubicBezTo>
                    <a:pt x="19433" y="12237"/>
                    <a:pt x="19744" y="13431"/>
                    <a:pt x="19557" y="14703"/>
                  </a:cubicBezTo>
                  <a:cubicBezTo>
                    <a:pt x="19402" y="15788"/>
                    <a:pt x="18798" y="16610"/>
                    <a:pt x="17883" y="17153"/>
                  </a:cubicBezTo>
                  <a:cubicBezTo>
                    <a:pt x="17392" y="17438"/>
                    <a:pt x="16873" y="17559"/>
                    <a:pt x="16364" y="17559"/>
                  </a:cubicBezTo>
                  <a:cubicBezTo>
                    <a:pt x="15187" y="17559"/>
                    <a:pt x="14068" y="16913"/>
                    <a:pt x="13494" y="16176"/>
                  </a:cubicBezTo>
                  <a:cubicBezTo>
                    <a:pt x="13199" y="15804"/>
                    <a:pt x="13044" y="15385"/>
                    <a:pt x="12997" y="14889"/>
                  </a:cubicBezTo>
                  <a:lnTo>
                    <a:pt x="12997" y="14889"/>
                  </a:lnTo>
                  <a:cubicBezTo>
                    <a:pt x="13044" y="14920"/>
                    <a:pt x="13075" y="14920"/>
                    <a:pt x="13075" y="14935"/>
                  </a:cubicBezTo>
                  <a:cubicBezTo>
                    <a:pt x="13106" y="14998"/>
                    <a:pt x="13137" y="15044"/>
                    <a:pt x="13168" y="15106"/>
                  </a:cubicBezTo>
                  <a:cubicBezTo>
                    <a:pt x="13369" y="15525"/>
                    <a:pt x="13680" y="15835"/>
                    <a:pt x="14114" y="16037"/>
                  </a:cubicBezTo>
                  <a:cubicBezTo>
                    <a:pt x="14534" y="16250"/>
                    <a:pt x="14952" y="16343"/>
                    <a:pt x="15369" y="16343"/>
                  </a:cubicBezTo>
                  <a:cubicBezTo>
                    <a:pt x="15859" y="16343"/>
                    <a:pt x="16349" y="16215"/>
                    <a:pt x="16843" y="16006"/>
                  </a:cubicBezTo>
                  <a:cubicBezTo>
                    <a:pt x="17960" y="15509"/>
                    <a:pt x="18580" y="14563"/>
                    <a:pt x="18441" y="13338"/>
                  </a:cubicBezTo>
                  <a:cubicBezTo>
                    <a:pt x="18193" y="11368"/>
                    <a:pt x="17386" y="9662"/>
                    <a:pt x="15727" y="8468"/>
                  </a:cubicBezTo>
                  <a:cubicBezTo>
                    <a:pt x="14744" y="7756"/>
                    <a:pt x="13671" y="7329"/>
                    <a:pt x="12524" y="7329"/>
                  </a:cubicBezTo>
                  <a:cubicBezTo>
                    <a:pt x="12024" y="7329"/>
                    <a:pt x="11509" y="7410"/>
                    <a:pt x="10981" y="7584"/>
                  </a:cubicBezTo>
                  <a:cubicBezTo>
                    <a:pt x="10870" y="7620"/>
                    <a:pt x="10771" y="7639"/>
                    <a:pt x="10678" y="7639"/>
                  </a:cubicBezTo>
                  <a:cubicBezTo>
                    <a:pt x="10445" y="7639"/>
                    <a:pt x="10252" y="7520"/>
                    <a:pt x="10020" y="7243"/>
                  </a:cubicBezTo>
                  <a:cubicBezTo>
                    <a:pt x="11028" y="7181"/>
                    <a:pt x="11943" y="7104"/>
                    <a:pt x="12873" y="7057"/>
                  </a:cubicBezTo>
                  <a:cubicBezTo>
                    <a:pt x="12935" y="7054"/>
                    <a:pt x="12997" y="7053"/>
                    <a:pt x="13058" y="7053"/>
                  </a:cubicBezTo>
                  <a:close/>
                  <a:moveTo>
                    <a:pt x="7104" y="5258"/>
                  </a:moveTo>
                  <a:cubicBezTo>
                    <a:pt x="7430" y="5273"/>
                    <a:pt x="7786" y="5273"/>
                    <a:pt x="8112" y="5367"/>
                  </a:cubicBezTo>
                  <a:cubicBezTo>
                    <a:pt x="9849" y="5832"/>
                    <a:pt x="11632" y="6018"/>
                    <a:pt x="13400" y="6204"/>
                  </a:cubicBezTo>
                  <a:cubicBezTo>
                    <a:pt x="14471" y="6328"/>
                    <a:pt x="15510" y="6545"/>
                    <a:pt x="16502" y="6948"/>
                  </a:cubicBezTo>
                  <a:cubicBezTo>
                    <a:pt x="17945" y="7522"/>
                    <a:pt x="18984" y="8592"/>
                    <a:pt x="19976" y="9725"/>
                  </a:cubicBezTo>
                  <a:cubicBezTo>
                    <a:pt x="20736" y="10609"/>
                    <a:pt x="21170" y="11617"/>
                    <a:pt x="21357" y="12764"/>
                  </a:cubicBezTo>
                  <a:cubicBezTo>
                    <a:pt x="21729" y="14920"/>
                    <a:pt x="20473" y="17200"/>
                    <a:pt x="18782" y="18084"/>
                  </a:cubicBezTo>
                  <a:cubicBezTo>
                    <a:pt x="18006" y="18503"/>
                    <a:pt x="17202" y="18667"/>
                    <a:pt x="16378" y="18667"/>
                  </a:cubicBezTo>
                  <a:cubicBezTo>
                    <a:pt x="15984" y="18667"/>
                    <a:pt x="15586" y="18630"/>
                    <a:pt x="15184" y="18565"/>
                  </a:cubicBezTo>
                  <a:cubicBezTo>
                    <a:pt x="13850" y="18347"/>
                    <a:pt x="12873" y="17572"/>
                    <a:pt x="12253" y="16378"/>
                  </a:cubicBezTo>
                  <a:cubicBezTo>
                    <a:pt x="11927" y="15757"/>
                    <a:pt x="12191" y="14889"/>
                    <a:pt x="12780" y="14501"/>
                  </a:cubicBezTo>
                  <a:lnTo>
                    <a:pt x="12780" y="14501"/>
                  </a:lnTo>
                  <a:cubicBezTo>
                    <a:pt x="12703" y="15571"/>
                    <a:pt x="13214" y="16347"/>
                    <a:pt x="14036" y="16936"/>
                  </a:cubicBezTo>
                  <a:cubicBezTo>
                    <a:pt x="14774" y="17453"/>
                    <a:pt x="15552" y="17781"/>
                    <a:pt x="16358" y="17781"/>
                  </a:cubicBezTo>
                  <a:cubicBezTo>
                    <a:pt x="16857" y="17781"/>
                    <a:pt x="17366" y="17655"/>
                    <a:pt x="17883" y="17370"/>
                  </a:cubicBezTo>
                  <a:cubicBezTo>
                    <a:pt x="19139" y="16688"/>
                    <a:pt x="19821" y="15587"/>
                    <a:pt x="19837" y="14114"/>
                  </a:cubicBezTo>
                  <a:cubicBezTo>
                    <a:pt x="19852" y="13292"/>
                    <a:pt x="19682" y="12501"/>
                    <a:pt x="19340" y="11772"/>
                  </a:cubicBezTo>
                  <a:cubicBezTo>
                    <a:pt x="18642" y="10345"/>
                    <a:pt x="17650" y="9151"/>
                    <a:pt x="16409" y="8174"/>
                  </a:cubicBezTo>
                  <a:cubicBezTo>
                    <a:pt x="15397" y="7372"/>
                    <a:pt x="14257" y="6902"/>
                    <a:pt x="12979" y="6902"/>
                  </a:cubicBezTo>
                  <a:cubicBezTo>
                    <a:pt x="12847" y="6902"/>
                    <a:pt x="12713" y="6907"/>
                    <a:pt x="12579" y="6917"/>
                  </a:cubicBezTo>
                  <a:cubicBezTo>
                    <a:pt x="11850" y="6964"/>
                    <a:pt x="11121" y="7041"/>
                    <a:pt x="10392" y="7088"/>
                  </a:cubicBezTo>
                  <a:cubicBezTo>
                    <a:pt x="10235" y="7098"/>
                    <a:pt x="10066" y="7126"/>
                    <a:pt x="9912" y="7126"/>
                  </a:cubicBezTo>
                  <a:cubicBezTo>
                    <a:pt x="9822" y="7126"/>
                    <a:pt x="9737" y="7117"/>
                    <a:pt x="9663" y="7088"/>
                  </a:cubicBezTo>
                  <a:cubicBezTo>
                    <a:pt x="8577" y="6669"/>
                    <a:pt x="7554" y="6111"/>
                    <a:pt x="6592" y="5460"/>
                  </a:cubicBezTo>
                  <a:cubicBezTo>
                    <a:pt x="6577" y="5444"/>
                    <a:pt x="6577" y="5413"/>
                    <a:pt x="6546" y="5336"/>
                  </a:cubicBezTo>
                  <a:cubicBezTo>
                    <a:pt x="6747" y="5305"/>
                    <a:pt x="6918" y="5258"/>
                    <a:pt x="7104" y="5258"/>
                  </a:cubicBezTo>
                  <a:close/>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9" y="13942"/>
                    <a:pt x="16903" y="14047"/>
                    <a:pt x="16572" y="14047"/>
                  </a:cubicBezTo>
                  <a:cubicBezTo>
                    <a:pt x="16144" y="14047"/>
                    <a:pt x="15722" y="13872"/>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93" y="1303"/>
                    <a:pt x="18100" y="1102"/>
                    <a:pt x="17945" y="1009"/>
                  </a:cubicBezTo>
                  <a:cubicBezTo>
                    <a:pt x="16843" y="326"/>
                    <a:pt x="15735" y="0"/>
                    <a:pt x="14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7" name="Google Shape;997;p8"/>
            <p:cNvSpPr/>
            <p:nvPr/>
          </p:nvSpPr>
          <p:spPr>
            <a:xfrm>
              <a:off x="1453625" y="1321350"/>
              <a:ext cx="124475" cy="236800"/>
            </a:xfrm>
            <a:custGeom>
              <a:avLst/>
              <a:gdLst/>
              <a:ahLst/>
              <a:cxnLst/>
              <a:rect l="l" t="t" r="r" b="b"/>
              <a:pathLst>
                <a:path w="4979" h="9472" extrusionOk="0">
                  <a:moveTo>
                    <a:pt x="2652" y="0"/>
                  </a:moveTo>
                  <a:cubicBezTo>
                    <a:pt x="2575" y="16"/>
                    <a:pt x="2497" y="16"/>
                    <a:pt x="2435" y="31"/>
                  </a:cubicBezTo>
                  <a:cubicBezTo>
                    <a:pt x="1536" y="233"/>
                    <a:pt x="869" y="775"/>
                    <a:pt x="465" y="1644"/>
                  </a:cubicBezTo>
                  <a:cubicBezTo>
                    <a:pt x="140" y="2373"/>
                    <a:pt x="0" y="3164"/>
                    <a:pt x="16" y="4141"/>
                  </a:cubicBezTo>
                  <a:cubicBezTo>
                    <a:pt x="31" y="5413"/>
                    <a:pt x="279" y="6405"/>
                    <a:pt x="760" y="7258"/>
                  </a:cubicBezTo>
                  <a:cubicBezTo>
                    <a:pt x="1489" y="8545"/>
                    <a:pt x="2559" y="9274"/>
                    <a:pt x="3955" y="9445"/>
                  </a:cubicBezTo>
                  <a:cubicBezTo>
                    <a:pt x="4087" y="9458"/>
                    <a:pt x="4228" y="9471"/>
                    <a:pt x="4373" y="9471"/>
                  </a:cubicBezTo>
                  <a:cubicBezTo>
                    <a:pt x="4569" y="9471"/>
                    <a:pt x="4774" y="9447"/>
                    <a:pt x="4978" y="9367"/>
                  </a:cubicBezTo>
                  <a:cubicBezTo>
                    <a:pt x="4405" y="8685"/>
                    <a:pt x="4048" y="7910"/>
                    <a:pt x="3877" y="6886"/>
                  </a:cubicBezTo>
                  <a:cubicBezTo>
                    <a:pt x="3691" y="5862"/>
                    <a:pt x="3753" y="4994"/>
                    <a:pt x="4063" y="4203"/>
                  </a:cubicBezTo>
                  <a:cubicBezTo>
                    <a:pt x="3304" y="3862"/>
                    <a:pt x="2869" y="3381"/>
                    <a:pt x="2699" y="2683"/>
                  </a:cubicBezTo>
                  <a:cubicBezTo>
                    <a:pt x="2606" y="2280"/>
                    <a:pt x="2559" y="1846"/>
                    <a:pt x="2559" y="1411"/>
                  </a:cubicBezTo>
                  <a:cubicBezTo>
                    <a:pt x="2559" y="1086"/>
                    <a:pt x="2606" y="760"/>
                    <a:pt x="2668" y="434"/>
                  </a:cubicBezTo>
                  <a:cubicBezTo>
                    <a:pt x="2683" y="295"/>
                    <a:pt x="2714" y="140"/>
                    <a:pt x="27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8" name="Google Shape;998;p8"/>
            <p:cNvSpPr/>
            <p:nvPr/>
          </p:nvSpPr>
          <p:spPr>
            <a:xfrm>
              <a:off x="1552475" y="1393250"/>
              <a:ext cx="185750" cy="194525"/>
            </a:xfrm>
            <a:custGeom>
              <a:avLst/>
              <a:gdLst/>
              <a:ahLst/>
              <a:cxnLst/>
              <a:rect l="l" t="t" r="r" b="b"/>
              <a:pathLst>
                <a:path w="7430" h="7781" extrusionOk="0">
                  <a:moveTo>
                    <a:pt x="2128" y="431"/>
                  </a:moveTo>
                  <a:cubicBezTo>
                    <a:pt x="2172" y="431"/>
                    <a:pt x="2219" y="435"/>
                    <a:pt x="2265" y="443"/>
                  </a:cubicBezTo>
                  <a:lnTo>
                    <a:pt x="2389" y="443"/>
                  </a:lnTo>
                  <a:cubicBezTo>
                    <a:pt x="2405" y="443"/>
                    <a:pt x="2405" y="443"/>
                    <a:pt x="2405" y="458"/>
                  </a:cubicBezTo>
                  <a:lnTo>
                    <a:pt x="2420" y="536"/>
                  </a:lnTo>
                  <a:cubicBezTo>
                    <a:pt x="2420" y="552"/>
                    <a:pt x="2420" y="552"/>
                    <a:pt x="2405" y="567"/>
                  </a:cubicBezTo>
                  <a:cubicBezTo>
                    <a:pt x="2389" y="567"/>
                    <a:pt x="2374" y="567"/>
                    <a:pt x="2358" y="583"/>
                  </a:cubicBezTo>
                  <a:cubicBezTo>
                    <a:pt x="2343" y="583"/>
                    <a:pt x="2312" y="598"/>
                    <a:pt x="2281" y="598"/>
                  </a:cubicBezTo>
                  <a:cubicBezTo>
                    <a:pt x="1846" y="629"/>
                    <a:pt x="1505" y="815"/>
                    <a:pt x="1195" y="1187"/>
                  </a:cubicBezTo>
                  <a:cubicBezTo>
                    <a:pt x="807" y="1653"/>
                    <a:pt x="621" y="2242"/>
                    <a:pt x="575" y="3064"/>
                  </a:cubicBezTo>
                  <a:cubicBezTo>
                    <a:pt x="544" y="3638"/>
                    <a:pt x="714" y="4165"/>
                    <a:pt x="885" y="4708"/>
                  </a:cubicBezTo>
                  <a:cubicBezTo>
                    <a:pt x="900" y="4770"/>
                    <a:pt x="916" y="4847"/>
                    <a:pt x="931" y="4909"/>
                  </a:cubicBezTo>
                  <a:cubicBezTo>
                    <a:pt x="947" y="4941"/>
                    <a:pt x="947" y="4972"/>
                    <a:pt x="962" y="5003"/>
                  </a:cubicBezTo>
                  <a:cubicBezTo>
                    <a:pt x="962" y="5018"/>
                    <a:pt x="962" y="5018"/>
                    <a:pt x="947" y="5034"/>
                  </a:cubicBezTo>
                  <a:lnTo>
                    <a:pt x="869" y="5049"/>
                  </a:lnTo>
                  <a:lnTo>
                    <a:pt x="838" y="5049"/>
                  </a:lnTo>
                  <a:cubicBezTo>
                    <a:pt x="838" y="5034"/>
                    <a:pt x="823" y="5034"/>
                    <a:pt x="823" y="5018"/>
                  </a:cubicBezTo>
                  <a:cubicBezTo>
                    <a:pt x="792" y="4987"/>
                    <a:pt x="761" y="4972"/>
                    <a:pt x="761" y="4941"/>
                  </a:cubicBezTo>
                  <a:cubicBezTo>
                    <a:pt x="249" y="3715"/>
                    <a:pt x="218" y="2630"/>
                    <a:pt x="668" y="1622"/>
                  </a:cubicBezTo>
                  <a:cubicBezTo>
                    <a:pt x="962" y="955"/>
                    <a:pt x="1397" y="567"/>
                    <a:pt x="2002" y="443"/>
                  </a:cubicBezTo>
                  <a:cubicBezTo>
                    <a:pt x="2040" y="435"/>
                    <a:pt x="2083" y="431"/>
                    <a:pt x="2128" y="431"/>
                  </a:cubicBezTo>
                  <a:close/>
                  <a:moveTo>
                    <a:pt x="1288" y="5514"/>
                  </a:moveTo>
                  <a:lnTo>
                    <a:pt x="2374" y="6491"/>
                  </a:lnTo>
                  <a:cubicBezTo>
                    <a:pt x="2374" y="6507"/>
                    <a:pt x="2374" y="6522"/>
                    <a:pt x="2374" y="6522"/>
                  </a:cubicBezTo>
                  <a:cubicBezTo>
                    <a:pt x="2374" y="6538"/>
                    <a:pt x="2374" y="6538"/>
                    <a:pt x="2358" y="6538"/>
                  </a:cubicBezTo>
                  <a:cubicBezTo>
                    <a:pt x="2343" y="6553"/>
                    <a:pt x="2327" y="6553"/>
                    <a:pt x="2296" y="6553"/>
                  </a:cubicBezTo>
                  <a:cubicBezTo>
                    <a:pt x="2188" y="6553"/>
                    <a:pt x="2048" y="6491"/>
                    <a:pt x="1908" y="6383"/>
                  </a:cubicBezTo>
                  <a:cubicBezTo>
                    <a:pt x="1614" y="6181"/>
                    <a:pt x="1288" y="5809"/>
                    <a:pt x="1242" y="5545"/>
                  </a:cubicBezTo>
                  <a:cubicBezTo>
                    <a:pt x="1242" y="5530"/>
                    <a:pt x="1257" y="5514"/>
                    <a:pt x="1257" y="5514"/>
                  </a:cubicBezTo>
                  <a:close/>
                  <a:moveTo>
                    <a:pt x="2277" y="1"/>
                  </a:moveTo>
                  <a:cubicBezTo>
                    <a:pt x="2189" y="1"/>
                    <a:pt x="2102" y="9"/>
                    <a:pt x="2017" y="24"/>
                  </a:cubicBezTo>
                  <a:cubicBezTo>
                    <a:pt x="1304" y="133"/>
                    <a:pt x="776" y="552"/>
                    <a:pt x="451" y="1234"/>
                  </a:cubicBezTo>
                  <a:cubicBezTo>
                    <a:pt x="125" y="1932"/>
                    <a:pt x="1" y="2661"/>
                    <a:pt x="94" y="3390"/>
                  </a:cubicBezTo>
                  <a:cubicBezTo>
                    <a:pt x="109" y="3483"/>
                    <a:pt x="125" y="3576"/>
                    <a:pt x="140" y="3669"/>
                  </a:cubicBezTo>
                  <a:cubicBezTo>
                    <a:pt x="171" y="3886"/>
                    <a:pt x="203" y="4088"/>
                    <a:pt x="249" y="4289"/>
                  </a:cubicBezTo>
                  <a:cubicBezTo>
                    <a:pt x="606" y="5918"/>
                    <a:pt x="1536" y="6988"/>
                    <a:pt x="3025" y="7468"/>
                  </a:cubicBezTo>
                  <a:cubicBezTo>
                    <a:pt x="3657" y="7671"/>
                    <a:pt x="4330" y="7780"/>
                    <a:pt x="5078" y="7780"/>
                  </a:cubicBezTo>
                  <a:cubicBezTo>
                    <a:pt x="5248" y="7780"/>
                    <a:pt x="5422" y="7775"/>
                    <a:pt x="5600" y="7763"/>
                  </a:cubicBezTo>
                  <a:cubicBezTo>
                    <a:pt x="6080" y="7732"/>
                    <a:pt x="6499" y="7593"/>
                    <a:pt x="6887" y="7313"/>
                  </a:cubicBezTo>
                  <a:cubicBezTo>
                    <a:pt x="7306" y="7019"/>
                    <a:pt x="7430" y="6662"/>
                    <a:pt x="7321" y="6181"/>
                  </a:cubicBezTo>
                  <a:cubicBezTo>
                    <a:pt x="7213" y="5716"/>
                    <a:pt x="6933" y="5344"/>
                    <a:pt x="6608" y="4941"/>
                  </a:cubicBezTo>
                  <a:cubicBezTo>
                    <a:pt x="6515" y="4832"/>
                    <a:pt x="6437" y="4723"/>
                    <a:pt x="6344" y="4615"/>
                  </a:cubicBezTo>
                  <a:cubicBezTo>
                    <a:pt x="6204" y="4429"/>
                    <a:pt x="6049" y="4243"/>
                    <a:pt x="5894" y="4056"/>
                  </a:cubicBezTo>
                  <a:cubicBezTo>
                    <a:pt x="5786" y="3932"/>
                    <a:pt x="5693" y="3839"/>
                    <a:pt x="5584" y="3793"/>
                  </a:cubicBezTo>
                  <a:cubicBezTo>
                    <a:pt x="5413" y="3715"/>
                    <a:pt x="5227" y="3638"/>
                    <a:pt x="5041" y="3560"/>
                  </a:cubicBezTo>
                  <a:cubicBezTo>
                    <a:pt x="4793" y="3467"/>
                    <a:pt x="4545" y="3359"/>
                    <a:pt x="4297" y="3235"/>
                  </a:cubicBezTo>
                  <a:cubicBezTo>
                    <a:pt x="3847" y="3002"/>
                    <a:pt x="3273" y="2661"/>
                    <a:pt x="2886" y="2102"/>
                  </a:cubicBezTo>
                  <a:cubicBezTo>
                    <a:pt x="2684" y="1823"/>
                    <a:pt x="2668" y="1560"/>
                    <a:pt x="2824" y="1280"/>
                  </a:cubicBezTo>
                  <a:lnTo>
                    <a:pt x="2917" y="1094"/>
                  </a:lnTo>
                  <a:cubicBezTo>
                    <a:pt x="3025" y="893"/>
                    <a:pt x="3134" y="691"/>
                    <a:pt x="3242" y="489"/>
                  </a:cubicBezTo>
                  <a:cubicBezTo>
                    <a:pt x="3273" y="412"/>
                    <a:pt x="3289" y="365"/>
                    <a:pt x="3273" y="319"/>
                  </a:cubicBezTo>
                  <a:cubicBezTo>
                    <a:pt x="3258" y="272"/>
                    <a:pt x="3227" y="241"/>
                    <a:pt x="3149" y="210"/>
                  </a:cubicBezTo>
                  <a:cubicBezTo>
                    <a:pt x="2824" y="71"/>
                    <a:pt x="2541" y="1"/>
                    <a:pt x="2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99" name="Google Shape;999;p8"/>
            <p:cNvSpPr/>
            <p:nvPr/>
          </p:nvSpPr>
          <p:spPr>
            <a:xfrm>
              <a:off x="1705625" y="1474100"/>
              <a:ext cx="153575" cy="123000"/>
            </a:xfrm>
            <a:custGeom>
              <a:avLst/>
              <a:gdLst/>
              <a:ahLst/>
              <a:cxnLst/>
              <a:rect l="l" t="t" r="r" b="b"/>
              <a:pathLst>
                <a:path w="6143" h="4920" extrusionOk="0">
                  <a:moveTo>
                    <a:pt x="5925" y="1"/>
                  </a:moveTo>
                  <a:cubicBezTo>
                    <a:pt x="5910" y="47"/>
                    <a:pt x="5894" y="78"/>
                    <a:pt x="5879" y="125"/>
                  </a:cubicBezTo>
                  <a:cubicBezTo>
                    <a:pt x="5848" y="202"/>
                    <a:pt x="5817" y="280"/>
                    <a:pt x="5786" y="357"/>
                  </a:cubicBezTo>
                  <a:cubicBezTo>
                    <a:pt x="5196" y="1815"/>
                    <a:pt x="4219" y="2559"/>
                    <a:pt x="2792" y="2622"/>
                  </a:cubicBezTo>
                  <a:cubicBezTo>
                    <a:pt x="2768" y="2622"/>
                    <a:pt x="2744" y="2623"/>
                    <a:pt x="2721" y="2623"/>
                  </a:cubicBezTo>
                  <a:cubicBezTo>
                    <a:pt x="1868" y="2623"/>
                    <a:pt x="1144" y="2088"/>
                    <a:pt x="993" y="1303"/>
                  </a:cubicBezTo>
                  <a:cubicBezTo>
                    <a:pt x="962" y="1148"/>
                    <a:pt x="978" y="993"/>
                    <a:pt x="993" y="838"/>
                  </a:cubicBezTo>
                  <a:cubicBezTo>
                    <a:pt x="1009" y="776"/>
                    <a:pt x="1009" y="714"/>
                    <a:pt x="1009" y="652"/>
                  </a:cubicBezTo>
                  <a:lnTo>
                    <a:pt x="1009" y="652"/>
                  </a:lnTo>
                  <a:lnTo>
                    <a:pt x="1" y="745"/>
                  </a:lnTo>
                  <a:cubicBezTo>
                    <a:pt x="63" y="822"/>
                    <a:pt x="125" y="885"/>
                    <a:pt x="187" y="962"/>
                  </a:cubicBezTo>
                  <a:cubicBezTo>
                    <a:pt x="342" y="1148"/>
                    <a:pt x="482" y="1319"/>
                    <a:pt x="621" y="1505"/>
                  </a:cubicBezTo>
                  <a:cubicBezTo>
                    <a:pt x="668" y="1567"/>
                    <a:pt x="714" y="1629"/>
                    <a:pt x="776" y="1691"/>
                  </a:cubicBezTo>
                  <a:cubicBezTo>
                    <a:pt x="947" y="1924"/>
                    <a:pt x="1133" y="2156"/>
                    <a:pt x="1257" y="2420"/>
                  </a:cubicBezTo>
                  <a:cubicBezTo>
                    <a:pt x="1691" y="3319"/>
                    <a:pt x="1521" y="3955"/>
                    <a:pt x="730" y="4390"/>
                  </a:cubicBezTo>
                  <a:cubicBezTo>
                    <a:pt x="575" y="4483"/>
                    <a:pt x="420" y="4545"/>
                    <a:pt x="249" y="4622"/>
                  </a:cubicBezTo>
                  <a:cubicBezTo>
                    <a:pt x="187" y="4653"/>
                    <a:pt x="125" y="4684"/>
                    <a:pt x="47" y="4700"/>
                  </a:cubicBezTo>
                  <a:cubicBezTo>
                    <a:pt x="327" y="4854"/>
                    <a:pt x="632" y="4919"/>
                    <a:pt x="951" y="4919"/>
                  </a:cubicBezTo>
                  <a:cubicBezTo>
                    <a:pt x="986" y="4919"/>
                    <a:pt x="1021" y="4918"/>
                    <a:pt x="1055" y="4917"/>
                  </a:cubicBezTo>
                  <a:cubicBezTo>
                    <a:pt x="2265" y="4870"/>
                    <a:pt x="3413" y="4529"/>
                    <a:pt x="4452" y="3924"/>
                  </a:cubicBezTo>
                  <a:cubicBezTo>
                    <a:pt x="5336" y="3412"/>
                    <a:pt x="5863" y="2622"/>
                    <a:pt x="6034" y="1598"/>
                  </a:cubicBezTo>
                  <a:cubicBezTo>
                    <a:pt x="6142" y="1009"/>
                    <a:pt x="6096" y="481"/>
                    <a:pt x="5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0" name="Google Shape;1000;p8"/>
            <p:cNvSpPr/>
            <p:nvPr/>
          </p:nvSpPr>
          <p:spPr>
            <a:xfrm>
              <a:off x="1514100" y="1056925"/>
              <a:ext cx="195050" cy="101200"/>
            </a:xfrm>
            <a:custGeom>
              <a:avLst/>
              <a:gdLst/>
              <a:ahLst/>
              <a:cxnLst/>
              <a:rect l="l" t="t" r="r" b="b"/>
              <a:pathLst>
                <a:path w="7802" h="4048" extrusionOk="0">
                  <a:moveTo>
                    <a:pt x="3606" y="664"/>
                  </a:moveTo>
                  <a:cubicBezTo>
                    <a:pt x="3650" y="664"/>
                    <a:pt x="3694" y="665"/>
                    <a:pt x="3738" y="667"/>
                  </a:cubicBezTo>
                  <a:cubicBezTo>
                    <a:pt x="3971" y="682"/>
                    <a:pt x="4203" y="698"/>
                    <a:pt x="4498" y="729"/>
                  </a:cubicBezTo>
                  <a:cubicBezTo>
                    <a:pt x="4545" y="744"/>
                    <a:pt x="4607" y="760"/>
                    <a:pt x="4669" y="775"/>
                  </a:cubicBezTo>
                  <a:cubicBezTo>
                    <a:pt x="4684" y="775"/>
                    <a:pt x="4715" y="791"/>
                    <a:pt x="4731" y="791"/>
                  </a:cubicBezTo>
                  <a:cubicBezTo>
                    <a:pt x="4746" y="791"/>
                    <a:pt x="4762" y="807"/>
                    <a:pt x="4762" y="822"/>
                  </a:cubicBezTo>
                  <a:lnTo>
                    <a:pt x="4746" y="884"/>
                  </a:lnTo>
                  <a:cubicBezTo>
                    <a:pt x="4746" y="900"/>
                    <a:pt x="4731" y="900"/>
                    <a:pt x="4715" y="900"/>
                  </a:cubicBezTo>
                  <a:cubicBezTo>
                    <a:pt x="4434" y="869"/>
                    <a:pt x="4169" y="851"/>
                    <a:pt x="3916" y="851"/>
                  </a:cubicBezTo>
                  <a:cubicBezTo>
                    <a:pt x="3388" y="851"/>
                    <a:pt x="2912" y="932"/>
                    <a:pt x="2451" y="1163"/>
                  </a:cubicBezTo>
                  <a:cubicBezTo>
                    <a:pt x="1691" y="1551"/>
                    <a:pt x="1334" y="2249"/>
                    <a:pt x="1055" y="2947"/>
                  </a:cubicBezTo>
                  <a:cubicBezTo>
                    <a:pt x="1055" y="2947"/>
                    <a:pt x="1040" y="2962"/>
                    <a:pt x="1024" y="2962"/>
                  </a:cubicBezTo>
                  <a:cubicBezTo>
                    <a:pt x="1024" y="2962"/>
                    <a:pt x="1024" y="2962"/>
                    <a:pt x="1024" y="2947"/>
                  </a:cubicBezTo>
                  <a:lnTo>
                    <a:pt x="916" y="2916"/>
                  </a:lnTo>
                  <a:cubicBezTo>
                    <a:pt x="916" y="2916"/>
                    <a:pt x="900" y="2900"/>
                    <a:pt x="900" y="2885"/>
                  </a:cubicBezTo>
                  <a:cubicBezTo>
                    <a:pt x="916" y="2854"/>
                    <a:pt x="916" y="2823"/>
                    <a:pt x="916" y="2792"/>
                  </a:cubicBezTo>
                  <a:cubicBezTo>
                    <a:pt x="916" y="2714"/>
                    <a:pt x="916" y="2637"/>
                    <a:pt x="947" y="2575"/>
                  </a:cubicBezTo>
                  <a:cubicBezTo>
                    <a:pt x="1320" y="1453"/>
                    <a:pt x="2429" y="664"/>
                    <a:pt x="3606" y="664"/>
                  </a:cubicBezTo>
                  <a:close/>
                  <a:moveTo>
                    <a:pt x="4141" y="0"/>
                  </a:moveTo>
                  <a:cubicBezTo>
                    <a:pt x="3381" y="0"/>
                    <a:pt x="2637" y="186"/>
                    <a:pt x="2017" y="543"/>
                  </a:cubicBezTo>
                  <a:cubicBezTo>
                    <a:pt x="605" y="1318"/>
                    <a:pt x="1" y="2497"/>
                    <a:pt x="187" y="4048"/>
                  </a:cubicBezTo>
                  <a:lnTo>
                    <a:pt x="249" y="4017"/>
                  </a:lnTo>
                  <a:cubicBezTo>
                    <a:pt x="295" y="3970"/>
                    <a:pt x="342" y="3939"/>
                    <a:pt x="388" y="3908"/>
                  </a:cubicBezTo>
                  <a:cubicBezTo>
                    <a:pt x="1232" y="3362"/>
                    <a:pt x="2095" y="3083"/>
                    <a:pt x="2965" y="3083"/>
                  </a:cubicBezTo>
                  <a:cubicBezTo>
                    <a:pt x="3454" y="3083"/>
                    <a:pt x="3945" y="3171"/>
                    <a:pt x="4436" y="3350"/>
                  </a:cubicBezTo>
                  <a:cubicBezTo>
                    <a:pt x="4577" y="3401"/>
                    <a:pt x="4694" y="3434"/>
                    <a:pt x="4798" y="3434"/>
                  </a:cubicBezTo>
                  <a:cubicBezTo>
                    <a:pt x="4946" y="3434"/>
                    <a:pt x="5069" y="3368"/>
                    <a:pt x="5196" y="3195"/>
                  </a:cubicBezTo>
                  <a:cubicBezTo>
                    <a:pt x="5289" y="3055"/>
                    <a:pt x="5460" y="2947"/>
                    <a:pt x="5599" y="2885"/>
                  </a:cubicBezTo>
                  <a:cubicBezTo>
                    <a:pt x="6111" y="2621"/>
                    <a:pt x="6638" y="2373"/>
                    <a:pt x="7150" y="2140"/>
                  </a:cubicBezTo>
                  <a:cubicBezTo>
                    <a:pt x="7305" y="2078"/>
                    <a:pt x="7445" y="2032"/>
                    <a:pt x="7615" y="1985"/>
                  </a:cubicBezTo>
                  <a:cubicBezTo>
                    <a:pt x="7677" y="1970"/>
                    <a:pt x="7739" y="1954"/>
                    <a:pt x="7801" y="1923"/>
                  </a:cubicBezTo>
                  <a:cubicBezTo>
                    <a:pt x="7786" y="1923"/>
                    <a:pt x="7786" y="1908"/>
                    <a:pt x="7770" y="1892"/>
                  </a:cubicBezTo>
                  <a:cubicBezTo>
                    <a:pt x="7755" y="1861"/>
                    <a:pt x="7739" y="1846"/>
                    <a:pt x="7724" y="1815"/>
                  </a:cubicBezTo>
                  <a:cubicBezTo>
                    <a:pt x="6824" y="558"/>
                    <a:pt x="5460" y="0"/>
                    <a:pt x="4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1" name="Google Shape;1001;p8"/>
            <p:cNvSpPr/>
            <p:nvPr/>
          </p:nvSpPr>
          <p:spPr>
            <a:xfrm>
              <a:off x="1641650" y="1104325"/>
              <a:ext cx="253225" cy="120550"/>
            </a:xfrm>
            <a:custGeom>
              <a:avLst/>
              <a:gdLst/>
              <a:ahLst/>
              <a:cxnLst/>
              <a:rect l="l" t="t" r="r" b="b"/>
              <a:pathLst>
                <a:path w="10129" h="4822" extrusionOk="0">
                  <a:moveTo>
                    <a:pt x="5146" y="1"/>
                  </a:moveTo>
                  <a:cubicBezTo>
                    <a:pt x="4977" y="1"/>
                    <a:pt x="4812" y="5"/>
                    <a:pt x="4654" y="12"/>
                  </a:cubicBezTo>
                  <a:cubicBezTo>
                    <a:pt x="3134" y="58"/>
                    <a:pt x="1722" y="492"/>
                    <a:pt x="482" y="1314"/>
                  </a:cubicBezTo>
                  <a:cubicBezTo>
                    <a:pt x="358" y="1376"/>
                    <a:pt x="265" y="1485"/>
                    <a:pt x="141" y="1594"/>
                  </a:cubicBezTo>
                  <a:cubicBezTo>
                    <a:pt x="94" y="1625"/>
                    <a:pt x="47" y="1671"/>
                    <a:pt x="1" y="1718"/>
                  </a:cubicBezTo>
                  <a:lnTo>
                    <a:pt x="187" y="1826"/>
                  </a:lnTo>
                  <a:cubicBezTo>
                    <a:pt x="296" y="1749"/>
                    <a:pt x="404" y="1671"/>
                    <a:pt x="513" y="1609"/>
                  </a:cubicBezTo>
                  <a:cubicBezTo>
                    <a:pt x="745" y="1469"/>
                    <a:pt x="962" y="1330"/>
                    <a:pt x="1195" y="1221"/>
                  </a:cubicBezTo>
                  <a:cubicBezTo>
                    <a:pt x="2249" y="710"/>
                    <a:pt x="3405" y="461"/>
                    <a:pt x="4649" y="461"/>
                  </a:cubicBezTo>
                  <a:cubicBezTo>
                    <a:pt x="4687" y="461"/>
                    <a:pt x="4724" y="461"/>
                    <a:pt x="4762" y="461"/>
                  </a:cubicBezTo>
                  <a:cubicBezTo>
                    <a:pt x="6127" y="477"/>
                    <a:pt x="7275" y="787"/>
                    <a:pt x="8283" y="1407"/>
                  </a:cubicBezTo>
                  <a:cubicBezTo>
                    <a:pt x="8484" y="1531"/>
                    <a:pt x="8670" y="1687"/>
                    <a:pt x="8841" y="1826"/>
                  </a:cubicBezTo>
                  <a:cubicBezTo>
                    <a:pt x="8919" y="1904"/>
                    <a:pt x="9012" y="1966"/>
                    <a:pt x="9089" y="2043"/>
                  </a:cubicBezTo>
                  <a:cubicBezTo>
                    <a:pt x="9089" y="2043"/>
                    <a:pt x="9089" y="2043"/>
                    <a:pt x="9089" y="2059"/>
                  </a:cubicBezTo>
                  <a:cubicBezTo>
                    <a:pt x="9089" y="2059"/>
                    <a:pt x="9089" y="2074"/>
                    <a:pt x="9089" y="2074"/>
                  </a:cubicBezTo>
                  <a:lnTo>
                    <a:pt x="9043" y="2136"/>
                  </a:lnTo>
                  <a:lnTo>
                    <a:pt x="9012" y="2136"/>
                  </a:lnTo>
                  <a:cubicBezTo>
                    <a:pt x="7711" y="920"/>
                    <a:pt x="5919" y="687"/>
                    <a:pt x="4783" y="687"/>
                  </a:cubicBezTo>
                  <a:cubicBezTo>
                    <a:pt x="4659" y="687"/>
                    <a:pt x="4543" y="689"/>
                    <a:pt x="4436" y="694"/>
                  </a:cubicBezTo>
                  <a:cubicBezTo>
                    <a:pt x="2824" y="756"/>
                    <a:pt x="1273" y="1268"/>
                    <a:pt x="466" y="1981"/>
                  </a:cubicBezTo>
                  <a:lnTo>
                    <a:pt x="776" y="2214"/>
                  </a:lnTo>
                  <a:cubicBezTo>
                    <a:pt x="1400" y="1499"/>
                    <a:pt x="3049" y="1045"/>
                    <a:pt x="4023" y="1045"/>
                  </a:cubicBezTo>
                  <a:cubicBezTo>
                    <a:pt x="4210" y="1045"/>
                    <a:pt x="4373" y="1062"/>
                    <a:pt x="4498" y="1097"/>
                  </a:cubicBezTo>
                  <a:cubicBezTo>
                    <a:pt x="4514" y="1097"/>
                    <a:pt x="4530" y="1113"/>
                    <a:pt x="4530" y="1128"/>
                  </a:cubicBezTo>
                  <a:cubicBezTo>
                    <a:pt x="4514" y="1144"/>
                    <a:pt x="4514" y="1144"/>
                    <a:pt x="4498" y="1144"/>
                  </a:cubicBezTo>
                  <a:cubicBezTo>
                    <a:pt x="3072" y="1190"/>
                    <a:pt x="1924" y="1578"/>
                    <a:pt x="900" y="2384"/>
                  </a:cubicBezTo>
                  <a:cubicBezTo>
                    <a:pt x="947" y="2400"/>
                    <a:pt x="978" y="2415"/>
                    <a:pt x="1009" y="2415"/>
                  </a:cubicBezTo>
                  <a:cubicBezTo>
                    <a:pt x="1087" y="2462"/>
                    <a:pt x="1133" y="2478"/>
                    <a:pt x="1195" y="2478"/>
                  </a:cubicBezTo>
                  <a:cubicBezTo>
                    <a:pt x="2296" y="2493"/>
                    <a:pt x="3165" y="2958"/>
                    <a:pt x="3863" y="3889"/>
                  </a:cubicBezTo>
                  <a:cubicBezTo>
                    <a:pt x="3909" y="3966"/>
                    <a:pt x="4049" y="4013"/>
                    <a:pt x="4142" y="4013"/>
                  </a:cubicBezTo>
                  <a:cubicBezTo>
                    <a:pt x="4747" y="4044"/>
                    <a:pt x="5445" y="4121"/>
                    <a:pt x="6080" y="4447"/>
                  </a:cubicBezTo>
                  <a:cubicBezTo>
                    <a:pt x="6431" y="4622"/>
                    <a:pt x="6761" y="4788"/>
                    <a:pt x="7145" y="4788"/>
                  </a:cubicBezTo>
                  <a:cubicBezTo>
                    <a:pt x="7237" y="4788"/>
                    <a:pt x="7331" y="4778"/>
                    <a:pt x="7430" y="4757"/>
                  </a:cubicBezTo>
                  <a:lnTo>
                    <a:pt x="7461" y="4757"/>
                  </a:lnTo>
                  <a:cubicBezTo>
                    <a:pt x="7507" y="4757"/>
                    <a:pt x="7554" y="4773"/>
                    <a:pt x="7585" y="4773"/>
                  </a:cubicBezTo>
                  <a:lnTo>
                    <a:pt x="7600" y="4773"/>
                  </a:lnTo>
                  <a:cubicBezTo>
                    <a:pt x="7722" y="4803"/>
                    <a:pt x="7829" y="4822"/>
                    <a:pt x="7928" y="4822"/>
                  </a:cubicBezTo>
                  <a:cubicBezTo>
                    <a:pt x="8081" y="4822"/>
                    <a:pt x="8213" y="4777"/>
                    <a:pt x="8345" y="4664"/>
                  </a:cubicBezTo>
                  <a:cubicBezTo>
                    <a:pt x="8453" y="4587"/>
                    <a:pt x="8593" y="4556"/>
                    <a:pt x="8732" y="4540"/>
                  </a:cubicBezTo>
                  <a:cubicBezTo>
                    <a:pt x="9198" y="4463"/>
                    <a:pt x="9570" y="4401"/>
                    <a:pt x="9927" y="4370"/>
                  </a:cubicBezTo>
                  <a:cubicBezTo>
                    <a:pt x="10082" y="4354"/>
                    <a:pt x="10128" y="4292"/>
                    <a:pt x="10113" y="4168"/>
                  </a:cubicBezTo>
                  <a:cubicBezTo>
                    <a:pt x="10113" y="4075"/>
                    <a:pt x="10097" y="3982"/>
                    <a:pt x="10097" y="3889"/>
                  </a:cubicBezTo>
                  <a:cubicBezTo>
                    <a:pt x="10082" y="3687"/>
                    <a:pt x="10066" y="3470"/>
                    <a:pt x="10004" y="3268"/>
                  </a:cubicBezTo>
                  <a:cubicBezTo>
                    <a:pt x="9554" y="1842"/>
                    <a:pt x="8577" y="834"/>
                    <a:pt x="7104" y="306"/>
                  </a:cubicBezTo>
                  <a:cubicBezTo>
                    <a:pt x="6457" y="62"/>
                    <a:pt x="5771" y="1"/>
                    <a:pt x="5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2" name="Google Shape;1002;p8"/>
            <p:cNvSpPr/>
            <p:nvPr/>
          </p:nvSpPr>
          <p:spPr>
            <a:xfrm>
              <a:off x="1816125" y="1227600"/>
              <a:ext cx="116750" cy="204525"/>
            </a:xfrm>
            <a:custGeom>
              <a:avLst/>
              <a:gdLst/>
              <a:ahLst/>
              <a:cxnLst/>
              <a:rect l="l" t="t" r="r" b="b"/>
              <a:pathLst>
                <a:path w="4670" h="8181" extrusionOk="0">
                  <a:moveTo>
                    <a:pt x="3506" y="3610"/>
                  </a:moveTo>
                  <a:cubicBezTo>
                    <a:pt x="3506" y="3610"/>
                    <a:pt x="3506" y="3626"/>
                    <a:pt x="3521" y="3626"/>
                  </a:cubicBezTo>
                  <a:cubicBezTo>
                    <a:pt x="3537" y="3688"/>
                    <a:pt x="3552" y="3735"/>
                    <a:pt x="3568" y="3797"/>
                  </a:cubicBezTo>
                  <a:cubicBezTo>
                    <a:pt x="3614" y="3905"/>
                    <a:pt x="3661" y="4029"/>
                    <a:pt x="3692" y="4153"/>
                  </a:cubicBezTo>
                  <a:cubicBezTo>
                    <a:pt x="3894" y="4991"/>
                    <a:pt x="3754" y="6619"/>
                    <a:pt x="2544" y="7457"/>
                  </a:cubicBezTo>
                  <a:cubicBezTo>
                    <a:pt x="2374" y="7581"/>
                    <a:pt x="2157" y="7674"/>
                    <a:pt x="1955" y="7767"/>
                  </a:cubicBezTo>
                  <a:lnTo>
                    <a:pt x="1940" y="7767"/>
                  </a:lnTo>
                  <a:cubicBezTo>
                    <a:pt x="1924" y="7782"/>
                    <a:pt x="1908" y="7782"/>
                    <a:pt x="1893" y="7782"/>
                  </a:cubicBezTo>
                  <a:cubicBezTo>
                    <a:pt x="1862" y="7782"/>
                    <a:pt x="1815" y="7767"/>
                    <a:pt x="1784" y="7751"/>
                  </a:cubicBezTo>
                  <a:cubicBezTo>
                    <a:pt x="1753" y="7751"/>
                    <a:pt x="1738" y="7736"/>
                    <a:pt x="1722" y="7736"/>
                  </a:cubicBezTo>
                  <a:cubicBezTo>
                    <a:pt x="1707" y="7736"/>
                    <a:pt x="1691" y="7736"/>
                    <a:pt x="1691" y="7720"/>
                  </a:cubicBezTo>
                  <a:cubicBezTo>
                    <a:pt x="1691" y="7720"/>
                    <a:pt x="1691" y="7705"/>
                    <a:pt x="1707" y="7689"/>
                  </a:cubicBezTo>
                  <a:cubicBezTo>
                    <a:pt x="1722" y="7674"/>
                    <a:pt x="1738" y="7658"/>
                    <a:pt x="1738" y="7643"/>
                  </a:cubicBezTo>
                  <a:cubicBezTo>
                    <a:pt x="1784" y="7612"/>
                    <a:pt x="1815" y="7565"/>
                    <a:pt x="1846" y="7534"/>
                  </a:cubicBezTo>
                  <a:cubicBezTo>
                    <a:pt x="1955" y="7472"/>
                    <a:pt x="2064" y="7395"/>
                    <a:pt x="2172" y="7333"/>
                  </a:cubicBezTo>
                  <a:cubicBezTo>
                    <a:pt x="2389" y="7209"/>
                    <a:pt x="2606" y="7084"/>
                    <a:pt x="2777" y="6914"/>
                  </a:cubicBezTo>
                  <a:cubicBezTo>
                    <a:pt x="3258" y="6433"/>
                    <a:pt x="3521" y="5782"/>
                    <a:pt x="3537" y="4975"/>
                  </a:cubicBezTo>
                  <a:cubicBezTo>
                    <a:pt x="3537" y="4712"/>
                    <a:pt x="3506" y="4448"/>
                    <a:pt x="3459" y="4184"/>
                  </a:cubicBezTo>
                  <a:cubicBezTo>
                    <a:pt x="3444" y="4060"/>
                    <a:pt x="3428" y="3952"/>
                    <a:pt x="3413" y="3828"/>
                  </a:cubicBezTo>
                  <a:cubicBezTo>
                    <a:pt x="3397" y="3797"/>
                    <a:pt x="3397" y="3750"/>
                    <a:pt x="3397" y="3719"/>
                  </a:cubicBezTo>
                  <a:lnTo>
                    <a:pt x="3382" y="3673"/>
                  </a:lnTo>
                  <a:cubicBezTo>
                    <a:pt x="3382" y="3657"/>
                    <a:pt x="3382" y="3641"/>
                    <a:pt x="3397" y="3641"/>
                  </a:cubicBezTo>
                  <a:lnTo>
                    <a:pt x="3475" y="3610"/>
                  </a:lnTo>
                  <a:close/>
                  <a:moveTo>
                    <a:pt x="332" y="1"/>
                  </a:moveTo>
                  <a:cubicBezTo>
                    <a:pt x="276" y="1"/>
                    <a:pt x="218" y="5"/>
                    <a:pt x="156" y="12"/>
                  </a:cubicBezTo>
                  <a:lnTo>
                    <a:pt x="1" y="12"/>
                  </a:lnTo>
                  <a:cubicBezTo>
                    <a:pt x="16" y="28"/>
                    <a:pt x="16" y="43"/>
                    <a:pt x="32" y="43"/>
                  </a:cubicBezTo>
                  <a:cubicBezTo>
                    <a:pt x="63" y="74"/>
                    <a:pt x="78" y="90"/>
                    <a:pt x="94" y="105"/>
                  </a:cubicBezTo>
                  <a:cubicBezTo>
                    <a:pt x="1071" y="1005"/>
                    <a:pt x="1598" y="2137"/>
                    <a:pt x="1660" y="3471"/>
                  </a:cubicBezTo>
                  <a:cubicBezTo>
                    <a:pt x="1691" y="4029"/>
                    <a:pt x="1629" y="4727"/>
                    <a:pt x="993" y="5146"/>
                  </a:cubicBezTo>
                  <a:cubicBezTo>
                    <a:pt x="823" y="5254"/>
                    <a:pt x="621" y="5316"/>
                    <a:pt x="435" y="5378"/>
                  </a:cubicBezTo>
                  <a:cubicBezTo>
                    <a:pt x="358" y="5410"/>
                    <a:pt x="280" y="5425"/>
                    <a:pt x="203" y="5456"/>
                  </a:cubicBezTo>
                  <a:cubicBezTo>
                    <a:pt x="931" y="6169"/>
                    <a:pt x="1381" y="7022"/>
                    <a:pt x="1536" y="7984"/>
                  </a:cubicBezTo>
                  <a:cubicBezTo>
                    <a:pt x="1552" y="8062"/>
                    <a:pt x="1583" y="8124"/>
                    <a:pt x="1614" y="8155"/>
                  </a:cubicBezTo>
                  <a:cubicBezTo>
                    <a:pt x="1641" y="8173"/>
                    <a:pt x="1674" y="8180"/>
                    <a:pt x="1715" y="8180"/>
                  </a:cubicBezTo>
                  <a:cubicBezTo>
                    <a:pt x="1744" y="8180"/>
                    <a:pt x="1777" y="8176"/>
                    <a:pt x="1815" y="8170"/>
                  </a:cubicBezTo>
                  <a:cubicBezTo>
                    <a:pt x="2777" y="8030"/>
                    <a:pt x="3521" y="7534"/>
                    <a:pt x="4002" y="6728"/>
                  </a:cubicBezTo>
                  <a:cubicBezTo>
                    <a:pt x="4483" y="5937"/>
                    <a:pt x="4669" y="4991"/>
                    <a:pt x="4560" y="3921"/>
                  </a:cubicBezTo>
                  <a:cubicBezTo>
                    <a:pt x="4328" y="1780"/>
                    <a:pt x="2746" y="245"/>
                    <a:pt x="497" y="12"/>
                  </a:cubicBezTo>
                  <a:cubicBezTo>
                    <a:pt x="443" y="5"/>
                    <a:pt x="389" y="1"/>
                    <a:pt x="3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3" name="Google Shape;1003;p8"/>
            <p:cNvSpPr/>
            <p:nvPr/>
          </p:nvSpPr>
          <p:spPr>
            <a:xfrm>
              <a:off x="1518375" y="1250775"/>
              <a:ext cx="129525" cy="169100"/>
            </a:xfrm>
            <a:custGeom>
              <a:avLst/>
              <a:gdLst/>
              <a:ahLst/>
              <a:cxnLst/>
              <a:rect l="l" t="t" r="r" b="b"/>
              <a:pathLst>
                <a:path w="5181" h="6764" extrusionOk="0">
                  <a:moveTo>
                    <a:pt x="3862" y="481"/>
                  </a:moveTo>
                  <a:cubicBezTo>
                    <a:pt x="3877" y="481"/>
                    <a:pt x="3877" y="497"/>
                    <a:pt x="3877" y="512"/>
                  </a:cubicBezTo>
                  <a:cubicBezTo>
                    <a:pt x="3893" y="528"/>
                    <a:pt x="3877" y="528"/>
                    <a:pt x="3862" y="543"/>
                  </a:cubicBezTo>
                  <a:cubicBezTo>
                    <a:pt x="3304" y="729"/>
                    <a:pt x="2637" y="978"/>
                    <a:pt x="2063" y="1427"/>
                  </a:cubicBezTo>
                  <a:cubicBezTo>
                    <a:pt x="1520" y="1862"/>
                    <a:pt x="1163" y="2389"/>
                    <a:pt x="977" y="3040"/>
                  </a:cubicBezTo>
                  <a:cubicBezTo>
                    <a:pt x="977" y="3056"/>
                    <a:pt x="962" y="3056"/>
                    <a:pt x="962" y="3056"/>
                  </a:cubicBezTo>
                  <a:lnTo>
                    <a:pt x="946" y="3056"/>
                  </a:lnTo>
                  <a:lnTo>
                    <a:pt x="838" y="3009"/>
                  </a:lnTo>
                  <a:cubicBezTo>
                    <a:pt x="822" y="3009"/>
                    <a:pt x="822" y="2994"/>
                    <a:pt x="822" y="2994"/>
                  </a:cubicBezTo>
                  <a:cubicBezTo>
                    <a:pt x="822" y="2963"/>
                    <a:pt x="822" y="2932"/>
                    <a:pt x="838" y="2901"/>
                  </a:cubicBezTo>
                  <a:cubicBezTo>
                    <a:pt x="838" y="2839"/>
                    <a:pt x="838" y="2761"/>
                    <a:pt x="853" y="2699"/>
                  </a:cubicBezTo>
                  <a:cubicBezTo>
                    <a:pt x="1008" y="2187"/>
                    <a:pt x="1303" y="1753"/>
                    <a:pt x="1784" y="1381"/>
                  </a:cubicBezTo>
                  <a:cubicBezTo>
                    <a:pt x="2419" y="869"/>
                    <a:pt x="3117" y="574"/>
                    <a:pt x="3862" y="481"/>
                  </a:cubicBezTo>
                  <a:close/>
                  <a:moveTo>
                    <a:pt x="853" y="3567"/>
                  </a:moveTo>
                  <a:cubicBezTo>
                    <a:pt x="853" y="3583"/>
                    <a:pt x="869" y="3583"/>
                    <a:pt x="869" y="3598"/>
                  </a:cubicBezTo>
                  <a:cubicBezTo>
                    <a:pt x="729" y="4296"/>
                    <a:pt x="807" y="4994"/>
                    <a:pt x="1086" y="5739"/>
                  </a:cubicBezTo>
                  <a:cubicBezTo>
                    <a:pt x="1101" y="5739"/>
                    <a:pt x="1101" y="5754"/>
                    <a:pt x="1086" y="5754"/>
                  </a:cubicBezTo>
                  <a:cubicBezTo>
                    <a:pt x="1086" y="5770"/>
                    <a:pt x="1070" y="5770"/>
                    <a:pt x="1070" y="5770"/>
                  </a:cubicBezTo>
                  <a:lnTo>
                    <a:pt x="1055" y="5770"/>
                  </a:lnTo>
                  <a:cubicBezTo>
                    <a:pt x="791" y="5599"/>
                    <a:pt x="636" y="5010"/>
                    <a:pt x="620" y="4529"/>
                  </a:cubicBezTo>
                  <a:cubicBezTo>
                    <a:pt x="589" y="4064"/>
                    <a:pt x="667" y="3707"/>
                    <a:pt x="822" y="3583"/>
                  </a:cubicBezTo>
                  <a:cubicBezTo>
                    <a:pt x="822" y="3567"/>
                    <a:pt x="838" y="3567"/>
                    <a:pt x="853" y="3567"/>
                  </a:cubicBezTo>
                  <a:close/>
                  <a:moveTo>
                    <a:pt x="4606" y="0"/>
                  </a:moveTo>
                  <a:cubicBezTo>
                    <a:pt x="3614" y="0"/>
                    <a:pt x="2699" y="311"/>
                    <a:pt x="1877" y="915"/>
                  </a:cubicBezTo>
                  <a:cubicBezTo>
                    <a:pt x="527" y="1924"/>
                    <a:pt x="0" y="3350"/>
                    <a:pt x="279" y="5196"/>
                  </a:cubicBezTo>
                  <a:cubicBezTo>
                    <a:pt x="372" y="5847"/>
                    <a:pt x="729" y="6375"/>
                    <a:pt x="1318" y="6700"/>
                  </a:cubicBezTo>
                  <a:cubicBezTo>
                    <a:pt x="1385" y="6742"/>
                    <a:pt x="1437" y="6764"/>
                    <a:pt x="1483" y="6764"/>
                  </a:cubicBezTo>
                  <a:cubicBezTo>
                    <a:pt x="1556" y="6764"/>
                    <a:pt x="1615" y="6711"/>
                    <a:pt x="1691" y="6607"/>
                  </a:cubicBezTo>
                  <a:cubicBezTo>
                    <a:pt x="2188" y="5840"/>
                    <a:pt x="2816" y="5450"/>
                    <a:pt x="3574" y="5450"/>
                  </a:cubicBezTo>
                  <a:cubicBezTo>
                    <a:pt x="3643" y="5450"/>
                    <a:pt x="3713" y="5453"/>
                    <a:pt x="3784" y="5460"/>
                  </a:cubicBezTo>
                  <a:cubicBezTo>
                    <a:pt x="3986" y="5475"/>
                    <a:pt x="4188" y="5537"/>
                    <a:pt x="4389" y="5599"/>
                  </a:cubicBezTo>
                  <a:cubicBezTo>
                    <a:pt x="4451" y="5615"/>
                    <a:pt x="4544" y="5646"/>
                    <a:pt x="4622" y="5661"/>
                  </a:cubicBezTo>
                  <a:cubicBezTo>
                    <a:pt x="4482" y="4793"/>
                    <a:pt x="4808" y="3986"/>
                    <a:pt x="5118" y="3226"/>
                  </a:cubicBezTo>
                  <a:cubicBezTo>
                    <a:pt x="5134" y="3164"/>
                    <a:pt x="5149" y="3118"/>
                    <a:pt x="5180" y="3056"/>
                  </a:cubicBezTo>
                  <a:cubicBezTo>
                    <a:pt x="4560" y="2699"/>
                    <a:pt x="4498" y="2094"/>
                    <a:pt x="4529" y="1613"/>
                  </a:cubicBezTo>
                  <a:cubicBezTo>
                    <a:pt x="4544" y="1071"/>
                    <a:pt x="4730" y="559"/>
                    <a:pt x="5087" y="31"/>
                  </a:cubicBezTo>
                  <a:lnTo>
                    <a:pt x="5056" y="31"/>
                  </a:lnTo>
                  <a:cubicBezTo>
                    <a:pt x="5025" y="31"/>
                    <a:pt x="5009" y="31"/>
                    <a:pt x="4978" y="16"/>
                  </a:cubicBezTo>
                  <a:cubicBezTo>
                    <a:pt x="4854" y="16"/>
                    <a:pt x="4730" y="0"/>
                    <a:pt x="4606"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4" name="Google Shape;1004;p8"/>
            <p:cNvSpPr/>
            <p:nvPr/>
          </p:nvSpPr>
          <p:spPr>
            <a:xfrm>
              <a:off x="1486175" y="1139875"/>
              <a:ext cx="174900" cy="103175"/>
            </a:xfrm>
            <a:custGeom>
              <a:avLst/>
              <a:gdLst/>
              <a:ahLst/>
              <a:cxnLst/>
              <a:rect l="l" t="t" r="r" b="b"/>
              <a:pathLst>
                <a:path w="6996" h="4127" extrusionOk="0">
                  <a:moveTo>
                    <a:pt x="4173" y="1"/>
                  </a:moveTo>
                  <a:cubicBezTo>
                    <a:pt x="3785" y="1"/>
                    <a:pt x="3382" y="47"/>
                    <a:pt x="2994" y="172"/>
                  </a:cubicBezTo>
                  <a:cubicBezTo>
                    <a:pt x="1645" y="575"/>
                    <a:pt x="761" y="1319"/>
                    <a:pt x="296" y="2420"/>
                  </a:cubicBezTo>
                  <a:cubicBezTo>
                    <a:pt x="63" y="2979"/>
                    <a:pt x="1" y="3537"/>
                    <a:pt x="109" y="4126"/>
                  </a:cubicBezTo>
                  <a:cubicBezTo>
                    <a:pt x="730" y="3925"/>
                    <a:pt x="1319" y="3909"/>
                    <a:pt x="2002" y="3909"/>
                  </a:cubicBezTo>
                  <a:cubicBezTo>
                    <a:pt x="2033" y="3909"/>
                    <a:pt x="2110" y="3847"/>
                    <a:pt x="2141" y="3801"/>
                  </a:cubicBezTo>
                  <a:cubicBezTo>
                    <a:pt x="2699" y="2932"/>
                    <a:pt x="3506" y="2234"/>
                    <a:pt x="4545" y="1753"/>
                  </a:cubicBezTo>
                  <a:cubicBezTo>
                    <a:pt x="5429" y="1350"/>
                    <a:pt x="6204" y="1133"/>
                    <a:pt x="6995" y="1087"/>
                  </a:cubicBezTo>
                  <a:cubicBezTo>
                    <a:pt x="6980" y="1071"/>
                    <a:pt x="6980" y="1071"/>
                    <a:pt x="6980" y="1056"/>
                  </a:cubicBezTo>
                  <a:cubicBezTo>
                    <a:pt x="6949" y="1025"/>
                    <a:pt x="6933" y="1009"/>
                    <a:pt x="6918" y="993"/>
                  </a:cubicBezTo>
                  <a:cubicBezTo>
                    <a:pt x="6003" y="327"/>
                    <a:pt x="5088" y="1"/>
                    <a:pt x="4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5" name="Google Shape;1005;p8"/>
            <p:cNvSpPr/>
            <p:nvPr/>
          </p:nvSpPr>
          <p:spPr>
            <a:xfrm>
              <a:off x="1624600" y="1382600"/>
              <a:ext cx="107425" cy="97725"/>
            </a:xfrm>
            <a:custGeom>
              <a:avLst/>
              <a:gdLst/>
              <a:ahLst/>
              <a:cxnLst/>
              <a:rect l="l" t="t" r="r" b="b"/>
              <a:pathLst>
                <a:path w="4297" h="3909" extrusionOk="0">
                  <a:moveTo>
                    <a:pt x="1365" y="0"/>
                  </a:moveTo>
                  <a:cubicBezTo>
                    <a:pt x="1272" y="0"/>
                    <a:pt x="1179" y="31"/>
                    <a:pt x="1086" y="78"/>
                  </a:cubicBezTo>
                  <a:cubicBezTo>
                    <a:pt x="823" y="233"/>
                    <a:pt x="683" y="435"/>
                    <a:pt x="667" y="714"/>
                  </a:cubicBezTo>
                  <a:cubicBezTo>
                    <a:pt x="652" y="791"/>
                    <a:pt x="636" y="869"/>
                    <a:pt x="590" y="946"/>
                  </a:cubicBezTo>
                  <a:cubicBezTo>
                    <a:pt x="528" y="1086"/>
                    <a:pt x="450" y="1210"/>
                    <a:pt x="388" y="1350"/>
                  </a:cubicBezTo>
                  <a:cubicBezTo>
                    <a:pt x="326" y="1458"/>
                    <a:pt x="264" y="1567"/>
                    <a:pt x="202" y="1675"/>
                  </a:cubicBezTo>
                  <a:cubicBezTo>
                    <a:pt x="1" y="2079"/>
                    <a:pt x="16" y="2203"/>
                    <a:pt x="311" y="2544"/>
                  </a:cubicBezTo>
                  <a:cubicBezTo>
                    <a:pt x="962" y="3273"/>
                    <a:pt x="1815" y="3645"/>
                    <a:pt x="2559" y="3909"/>
                  </a:cubicBezTo>
                  <a:cubicBezTo>
                    <a:pt x="2653" y="3847"/>
                    <a:pt x="2746" y="3769"/>
                    <a:pt x="2839" y="3707"/>
                  </a:cubicBezTo>
                  <a:cubicBezTo>
                    <a:pt x="3040" y="3552"/>
                    <a:pt x="3226" y="3412"/>
                    <a:pt x="3428" y="3273"/>
                  </a:cubicBezTo>
                  <a:cubicBezTo>
                    <a:pt x="3614" y="3133"/>
                    <a:pt x="3816" y="2994"/>
                    <a:pt x="4033" y="2839"/>
                  </a:cubicBezTo>
                  <a:cubicBezTo>
                    <a:pt x="4126" y="2777"/>
                    <a:pt x="4203" y="2714"/>
                    <a:pt x="4296" y="2652"/>
                  </a:cubicBezTo>
                  <a:cubicBezTo>
                    <a:pt x="3676" y="2451"/>
                    <a:pt x="3304" y="2032"/>
                    <a:pt x="2963" y="1644"/>
                  </a:cubicBezTo>
                  <a:cubicBezTo>
                    <a:pt x="2839" y="1505"/>
                    <a:pt x="2730" y="1350"/>
                    <a:pt x="2622" y="1195"/>
                  </a:cubicBezTo>
                  <a:cubicBezTo>
                    <a:pt x="2544" y="1071"/>
                    <a:pt x="2451" y="946"/>
                    <a:pt x="2342" y="822"/>
                  </a:cubicBezTo>
                  <a:cubicBezTo>
                    <a:pt x="2172" y="605"/>
                    <a:pt x="1970" y="357"/>
                    <a:pt x="1753" y="171"/>
                  </a:cubicBezTo>
                  <a:cubicBezTo>
                    <a:pt x="1644" y="62"/>
                    <a:pt x="1505" y="0"/>
                    <a:pt x="13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6" name="Google Shape;1006;p8"/>
            <p:cNvSpPr/>
            <p:nvPr/>
          </p:nvSpPr>
          <p:spPr>
            <a:xfrm>
              <a:off x="1728125" y="1336050"/>
              <a:ext cx="131850" cy="197475"/>
            </a:xfrm>
            <a:custGeom>
              <a:avLst/>
              <a:gdLst/>
              <a:ahLst/>
              <a:cxnLst/>
              <a:rect l="l" t="t" r="r" b="b"/>
              <a:pathLst>
                <a:path w="5274" h="7899" extrusionOk="0">
                  <a:moveTo>
                    <a:pt x="783" y="0"/>
                  </a:moveTo>
                  <a:cubicBezTo>
                    <a:pt x="292" y="0"/>
                    <a:pt x="89" y="163"/>
                    <a:pt x="0" y="637"/>
                  </a:cubicBezTo>
                  <a:cubicBezTo>
                    <a:pt x="62" y="637"/>
                    <a:pt x="124" y="622"/>
                    <a:pt x="171" y="606"/>
                  </a:cubicBezTo>
                  <a:cubicBezTo>
                    <a:pt x="295" y="591"/>
                    <a:pt x="404" y="575"/>
                    <a:pt x="528" y="575"/>
                  </a:cubicBezTo>
                  <a:cubicBezTo>
                    <a:pt x="559" y="575"/>
                    <a:pt x="605" y="575"/>
                    <a:pt x="636" y="591"/>
                  </a:cubicBezTo>
                  <a:cubicBezTo>
                    <a:pt x="1861" y="715"/>
                    <a:pt x="2823" y="1831"/>
                    <a:pt x="2761" y="3010"/>
                  </a:cubicBezTo>
                  <a:cubicBezTo>
                    <a:pt x="2683" y="4716"/>
                    <a:pt x="2110" y="5507"/>
                    <a:pt x="559" y="6065"/>
                  </a:cubicBezTo>
                  <a:cubicBezTo>
                    <a:pt x="497" y="6096"/>
                    <a:pt x="419" y="6174"/>
                    <a:pt x="404" y="6236"/>
                  </a:cubicBezTo>
                  <a:lnTo>
                    <a:pt x="404" y="6251"/>
                  </a:lnTo>
                  <a:cubicBezTo>
                    <a:pt x="357" y="6438"/>
                    <a:pt x="326" y="6624"/>
                    <a:pt x="342" y="6794"/>
                  </a:cubicBezTo>
                  <a:cubicBezTo>
                    <a:pt x="445" y="7431"/>
                    <a:pt x="1073" y="7898"/>
                    <a:pt x="1831" y="7898"/>
                  </a:cubicBezTo>
                  <a:cubicBezTo>
                    <a:pt x="1867" y="7898"/>
                    <a:pt x="1903" y="7897"/>
                    <a:pt x="1939" y="7895"/>
                  </a:cubicBezTo>
                  <a:cubicBezTo>
                    <a:pt x="3025" y="7833"/>
                    <a:pt x="3847" y="7306"/>
                    <a:pt x="4420" y="6313"/>
                  </a:cubicBezTo>
                  <a:cubicBezTo>
                    <a:pt x="5273" y="4840"/>
                    <a:pt x="5010" y="2793"/>
                    <a:pt x="3769" y="1459"/>
                  </a:cubicBezTo>
                  <a:cubicBezTo>
                    <a:pt x="2885" y="513"/>
                    <a:pt x="1939" y="32"/>
                    <a:pt x="853" y="1"/>
                  </a:cubicBezTo>
                  <a:cubicBezTo>
                    <a:pt x="829" y="1"/>
                    <a:pt x="806" y="0"/>
                    <a:pt x="7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7" name="Google Shape;1007;p8"/>
            <p:cNvSpPr/>
            <p:nvPr/>
          </p:nvSpPr>
          <p:spPr>
            <a:xfrm>
              <a:off x="1695950" y="1355775"/>
              <a:ext cx="95400" cy="129600"/>
            </a:xfrm>
            <a:custGeom>
              <a:avLst/>
              <a:gdLst/>
              <a:ahLst/>
              <a:cxnLst/>
              <a:rect l="l" t="t" r="r" b="b"/>
              <a:pathLst>
                <a:path w="3816" h="5184" extrusionOk="0">
                  <a:moveTo>
                    <a:pt x="1773" y="1"/>
                  </a:moveTo>
                  <a:cubicBezTo>
                    <a:pt x="1745" y="1"/>
                    <a:pt x="1718" y="2"/>
                    <a:pt x="1691" y="3"/>
                  </a:cubicBezTo>
                  <a:cubicBezTo>
                    <a:pt x="1489" y="19"/>
                    <a:pt x="1225" y="112"/>
                    <a:pt x="1163" y="251"/>
                  </a:cubicBezTo>
                  <a:cubicBezTo>
                    <a:pt x="962" y="608"/>
                    <a:pt x="993" y="1011"/>
                    <a:pt x="1024" y="1229"/>
                  </a:cubicBezTo>
                  <a:cubicBezTo>
                    <a:pt x="1086" y="1229"/>
                    <a:pt x="1148" y="1229"/>
                    <a:pt x="1210" y="1213"/>
                  </a:cubicBezTo>
                  <a:cubicBezTo>
                    <a:pt x="1349" y="1198"/>
                    <a:pt x="1489" y="1182"/>
                    <a:pt x="1629" y="1182"/>
                  </a:cubicBezTo>
                  <a:cubicBezTo>
                    <a:pt x="2047" y="1182"/>
                    <a:pt x="2373" y="1430"/>
                    <a:pt x="2668" y="1632"/>
                  </a:cubicBezTo>
                  <a:lnTo>
                    <a:pt x="2714" y="1663"/>
                  </a:lnTo>
                  <a:cubicBezTo>
                    <a:pt x="2962" y="1833"/>
                    <a:pt x="3117" y="2097"/>
                    <a:pt x="3148" y="2392"/>
                  </a:cubicBezTo>
                  <a:cubicBezTo>
                    <a:pt x="3179" y="2733"/>
                    <a:pt x="3055" y="3074"/>
                    <a:pt x="2807" y="3322"/>
                  </a:cubicBezTo>
                  <a:cubicBezTo>
                    <a:pt x="2528" y="3632"/>
                    <a:pt x="2171" y="3725"/>
                    <a:pt x="1846" y="3772"/>
                  </a:cubicBezTo>
                  <a:lnTo>
                    <a:pt x="1799" y="3772"/>
                  </a:lnTo>
                  <a:cubicBezTo>
                    <a:pt x="1737" y="3772"/>
                    <a:pt x="1675" y="3787"/>
                    <a:pt x="1629" y="3819"/>
                  </a:cubicBezTo>
                  <a:cubicBezTo>
                    <a:pt x="1179" y="4144"/>
                    <a:pt x="745" y="4485"/>
                    <a:pt x="279" y="4842"/>
                  </a:cubicBezTo>
                  <a:cubicBezTo>
                    <a:pt x="217" y="4889"/>
                    <a:pt x="171" y="4935"/>
                    <a:pt x="93" y="4997"/>
                  </a:cubicBezTo>
                  <a:cubicBezTo>
                    <a:pt x="62" y="5028"/>
                    <a:pt x="31" y="5059"/>
                    <a:pt x="0" y="5090"/>
                  </a:cubicBezTo>
                  <a:cubicBezTo>
                    <a:pt x="31" y="5106"/>
                    <a:pt x="62" y="5121"/>
                    <a:pt x="93" y="5137"/>
                  </a:cubicBezTo>
                  <a:cubicBezTo>
                    <a:pt x="171" y="5168"/>
                    <a:pt x="233" y="5183"/>
                    <a:pt x="295" y="5183"/>
                  </a:cubicBezTo>
                  <a:cubicBezTo>
                    <a:pt x="403" y="5168"/>
                    <a:pt x="512" y="5168"/>
                    <a:pt x="621" y="5152"/>
                  </a:cubicBezTo>
                  <a:cubicBezTo>
                    <a:pt x="1070" y="5106"/>
                    <a:pt x="1520" y="5059"/>
                    <a:pt x="1970" y="4966"/>
                  </a:cubicBezTo>
                  <a:cubicBezTo>
                    <a:pt x="2761" y="4811"/>
                    <a:pt x="3319" y="4284"/>
                    <a:pt x="3552" y="3477"/>
                  </a:cubicBezTo>
                  <a:cubicBezTo>
                    <a:pt x="3691" y="3028"/>
                    <a:pt x="3769" y="2547"/>
                    <a:pt x="3784" y="2051"/>
                  </a:cubicBezTo>
                  <a:cubicBezTo>
                    <a:pt x="3815" y="1384"/>
                    <a:pt x="3490" y="918"/>
                    <a:pt x="3195" y="639"/>
                  </a:cubicBezTo>
                  <a:cubicBezTo>
                    <a:pt x="2800" y="244"/>
                    <a:pt x="2239" y="1"/>
                    <a:pt x="17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8" name="Google Shape;1008;p8"/>
            <p:cNvSpPr/>
            <p:nvPr/>
          </p:nvSpPr>
          <p:spPr>
            <a:xfrm>
              <a:off x="1636625" y="1210225"/>
              <a:ext cx="215600" cy="148525"/>
            </a:xfrm>
            <a:custGeom>
              <a:avLst/>
              <a:gdLst/>
              <a:ahLst/>
              <a:cxnLst/>
              <a:rect l="l" t="t" r="r" b="b"/>
              <a:pathLst>
                <a:path w="8624" h="5941" extrusionOk="0">
                  <a:moveTo>
                    <a:pt x="7258" y="3049"/>
                  </a:moveTo>
                  <a:cubicBezTo>
                    <a:pt x="7522" y="3375"/>
                    <a:pt x="7553" y="3778"/>
                    <a:pt x="7569" y="4166"/>
                  </a:cubicBezTo>
                  <a:cubicBezTo>
                    <a:pt x="7600" y="4492"/>
                    <a:pt x="7445" y="4786"/>
                    <a:pt x="7134" y="5050"/>
                  </a:cubicBezTo>
                  <a:cubicBezTo>
                    <a:pt x="7134" y="5065"/>
                    <a:pt x="7119" y="5065"/>
                    <a:pt x="7119" y="5065"/>
                  </a:cubicBezTo>
                  <a:cubicBezTo>
                    <a:pt x="7103" y="5065"/>
                    <a:pt x="7103" y="5065"/>
                    <a:pt x="7103" y="5050"/>
                  </a:cubicBezTo>
                  <a:cubicBezTo>
                    <a:pt x="7088" y="5050"/>
                    <a:pt x="7088" y="5034"/>
                    <a:pt x="7088" y="5034"/>
                  </a:cubicBezTo>
                  <a:cubicBezTo>
                    <a:pt x="7119" y="4926"/>
                    <a:pt x="7165" y="4833"/>
                    <a:pt x="7196" y="4740"/>
                  </a:cubicBezTo>
                  <a:cubicBezTo>
                    <a:pt x="7274" y="4523"/>
                    <a:pt x="7367" y="4305"/>
                    <a:pt x="7383" y="4088"/>
                  </a:cubicBezTo>
                  <a:cubicBezTo>
                    <a:pt x="7383" y="3871"/>
                    <a:pt x="7336" y="3670"/>
                    <a:pt x="7289" y="3452"/>
                  </a:cubicBezTo>
                  <a:cubicBezTo>
                    <a:pt x="7258" y="3328"/>
                    <a:pt x="7227" y="3204"/>
                    <a:pt x="7212" y="3080"/>
                  </a:cubicBezTo>
                  <a:cubicBezTo>
                    <a:pt x="7212" y="3065"/>
                    <a:pt x="7212" y="3049"/>
                    <a:pt x="7227" y="3049"/>
                  </a:cubicBezTo>
                  <a:close/>
                  <a:moveTo>
                    <a:pt x="6328" y="1188"/>
                  </a:moveTo>
                  <a:cubicBezTo>
                    <a:pt x="6359" y="1204"/>
                    <a:pt x="6405" y="1204"/>
                    <a:pt x="6421" y="1219"/>
                  </a:cubicBezTo>
                  <a:cubicBezTo>
                    <a:pt x="6483" y="1235"/>
                    <a:pt x="6514" y="1235"/>
                    <a:pt x="6545" y="1250"/>
                  </a:cubicBezTo>
                  <a:cubicBezTo>
                    <a:pt x="7445" y="1731"/>
                    <a:pt x="8220" y="3344"/>
                    <a:pt x="8018" y="4352"/>
                  </a:cubicBezTo>
                  <a:cubicBezTo>
                    <a:pt x="7956" y="4647"/>
                    <a:pt x="7817" y="4926"/>
                    <a:pt x="7693" y="5174"/>
                  </a:cubicBezTo>
                  <a:cubicBezTo>
                    <a:pt x="7646" y="5267"/>
                    <a:pt x="7569" y="5314"/>
                    <a:pt x="7491" y="5376"/>
                  </a:cubicBezTo>
                  <a:cubicBezTo>
                    <a:pt x="7460" y="5407"/>
                    <a:pt x="7414" y="5422"/>
                    <a:pt x="7398" y="5453"/>
                  </a:cubicBezTo>
                  <a:cubicBezTo>
                    <a:pt x="7383" y="5453"/>
                    <a:pt x="7383" y="5469"/>
                    <a:pt x="7367" y="5469"/>
                  </a:cubicBezTo>
                  <a:cubicBezTo>
                    <a:pt x="7367" y="5469"/>
                    <a:pt x="7351" y="5453"/>
                    <a:pt x="7351" y="5453"/>
                  </a:cubicBezTo>
                  <a:lnTo>
                    <a:pt x="7289" y="5376"/>
                  </a:lnTo>
                  <a:cubicBezTo>
                    <a:pt x="7274" y="5376"/>
                    <a:pt x="7274" y="5360"/>
                    <a:pt x="7274" y="5345"/>
                  </a:cubicBezTo>
                  <a:cubicBezTo>
                    <a:pt x="7289" y="5345"/>
                    <a:pt x="7289" y="5329"/>
                    <a:pt x="7289" y="5314"/>
                  </a:cubicBezTo>
                  <a:cubicBezTo>
                    <a:pt x="7305" y="5283"/>
                    <a:pt x="7305" y="5267"/>
                    <a:pt x="7336" y="5236"/>
                  </a:cubicBezTo>
                  <a:cubicBezTo>
                    <a:pt x="7863" y="4678"/>
                    <a:pt x="7987" y="4011"/>
                    <a:pt x="7708" y="3127"/>
                  </a:cubicBezTo>
                  <a:cubicBezTo>
                    <a:pt x="7460" y="2351"/>
                    <a:pt x="7026" y="1762"/>
                    <a:pt x="6405" y="1343"/>
                  </a:cubicBezTo>
                  <a:cubicBezTo>
                    <a:pt x="6390" y="1328"/>
                    <a:pt x="6390" y="1312"/>
                    <a:pt x="6359" y="1297"/>
                  </a:cubicBezTo>
                  <a:cubicBezTo>
                    <a:pt x="6343" y="1281"/>
                    <a:pt x="6328" y="1250"/>
                    <a:pt x="6297" y="1235"/>
                  </a:cubicBezTo>
                  <a:cubicBezTo>
                    <a:pt x="6297" y="1219"/>
                    <a:pt x="6281" y="1204"/>
                    <a:pt x="6297" y="1204"/>
                  </a:cubicBezTo>
                  <a:cubicBezTo>
                    <a:pt x="6297" y="1188"/>
                    <a:pt x="6312" y="1188"/>
                    <a:pt x="6328" y="1188"/>
                  </a:cubicBezTo>
                  <a:close/>
                  <a:moveTo>
                    <a:pt x="4304" y="0"/>
                  </a:moveTo>
                  <a:cubicBezTo>
                    <a:pt x="3341" y="0"/>
                    <a:pt x="2384" y="315"/>
                    <a:pt x="1443" y="940"/>
                  </a:cubicBezTo>
                  <a:cubicBezTo>
                    <a:pt x="559" y="1529"/>
                    <a:pt x="78" y="2320"/>
                    <a:pt x="16" y="3313"/>
                  </a:cubicBezTo>
                  <a:cubicBezTo>
                    <a:pt x="0" y="3716"/>
                    <a:pt x="93" y="4042"/>
                    <a:pt x="326" y="4305"/>
                  </a:cubicBezTo>
                  <a:cubicBezTo>
                    <a:pt x="419" y="4399"/>
                    <a:pt x="481" y="4430"/>
                    <a:pt x="528" y="4430"/>
                  </a:cubicBezTo>
                  <a:cubicBezTo>
                    <a:pt x="574" y="4430"/>
                    <a:pt x="621" y="4368"/>
                    <a:pt x="683" y="4259"/>
                  </a:cubicBezTo>
                  <a:cubicBezTo>
                    <a:pt x="1117" y="3499"/>
                    <a:pt x="1768" y="2987"/>
                    <a:pt x="2637" y="2739"/>
                  </a:cubicBezTo>
                  <a:cubicBezTo>
                    <a:pt x="2858" y="2675"/>
                    <a:pt x="3076" y="2644"/>
                    <a:pt x="3285" y="2644"/>
                  </a:cubicBezTo>
                  <a:cubicBezTo>
                    <a:pt x="3633" y="2644"/>
                    <a:pt x="3959" y="2730"/>
                    <a:pt x="4250" y="2894"/>
                  </a:cubicBezTo>
                  <a:cubicBezTo>
                    <a:pt x="4793" y="3189"/>
                    <a:pt x="4870" y="3468"/>
                    <a:pt x="4591" y="3995"/>
                  </a:cubicBezTo>
                  <a:cubicBezTo>
                    <a:pt x="4482" y="4212"/>
                    <a:pt x="4358" y="4414"/>
                    <a:pt x="4234" y="4631"/>
                  </a:cubicBezTo>
                  <a:cubicBezTo>
                    <a:pt x="4172" y="4724"/>
                    <a:pt x="4126" y="4817"/>
                    <a:pt x="4064" y="4910"/>
                  </a:cubicBezTo>
                  <a:cubicBezTo>
                    <a:pt x="4234" y="4895"/>
                    <a:pt x="4405" y="4879"/>
                    <a:pt x="4560" y="4879"/>
                  </a:cubicBezTo>
                  <a:cubicBezTo>
                    <a:pt x="5366" y="4879"/>
                    <a:pt x="6126" y="5158"/>
                    <a:pt x="6871" y="5717"/>
                  </a:cubicBezTo>
                  <a:cubicBezTo>
                    <a:pt x="7074" y="5866"/>
                    <a:pt x="7283" y="5941"/>
                    <a:pt x="7486" y="5941"/>
                  </a:cubicBezTo>
                  <a:cubicBezTo>
                    <a:pt x="7748" y="5941"/>
                    <a:pt x="8001" y="5815"/>
                    <a:pt x="8220" y="5562"/>
                  </a:cubicBezTo>
                  <a:cubicBezTo>
                    <a:pt x="8499" y="5267"/>
                    <a:pt x="8623" y="4941"/>
                    <a:pt x="8623" y="4600"/>
                  </a:cubicBezTo>
                  <a:cubicBezTo>
                    <a:pt x="8623" y="4104"/>
                    <a:pt x="8608" y="3654"/>
                    <a:pt x="8499" y="3235"/>
                  </a:cubicBezTo>
                  <a:cubicBezTo>
                    <a:pt x="8189" y="1948"/>
                    <a:pt x="7522" y="1049"/>
                    <a:pt x="6514" y="552"/>
                  </a:cubicBezTo>
                  <a:cubicBezTo>
                    <a:pt x="5776" y="183"/>
                    <a:pt x="5038" y="0"/>
                    <a:pt x="43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09" name="Google Shape;1009;p8"/>
            <p:cNvSpPr/>
            <p:nvPr/>
          </p:nvSpPr>
          <p:spPr>
            <a:xfrm>
              <a:off x="1638175" y="1282575"/>
              <a:ext cx="130300" cy="161100"/>
            </a:xfrm>
            <a:custGeom>
              <a:avLst/>
              <a:gdLst/>
              <a:ahLst/>
              <a:cxnLst/>
              <a:rect l="l" t="t" r="r" b="b"/>
              <a:pathLst>
                <a:path w="5212" h="6444" extrusionOk="0">
                  <a:moveTo>
                    <a:pt x="2216" y="1684"/>
                  </a:moveTo>
                  <a:cubicBezTo>
                    <a:pt x="2226" y="1684"/>
                    <a:pt x="2234" y="1695"/>
                    <a:pt x="2234" y="1706"/>
                  </a:cubicBezTo>
                  <a:cubicBezTo>
                    <a:pt x="2249" y="1706"/>
                    <a:pt x="2234" y="1722"/>
                    <a:pt x="2234" y="1737"/>
                  </a:cubicBezTo>
                  <a:cubicBezTo>
                    <a:pt x="1629" y="2171"/>
                    <a:pt x="1443" y="2823"/>
                    <a:pt x="1319" y="3412"/>
                  </a:cubicBezTo>
                  <a:cubicBezTo>
                    <a:pt x="1303" y="3412"/>
                    <a:pt x="1303" y="3428"/>
                    <a:pt x="1288" y="3428"/>
                  </a:cubicBezTo>
                  <a:cubicBezTo>
                    <a:pt x="1272" y="3428"/>
                    <a:pt x="1272" y="3428"/>
                    <a:pt x="1257" y="3412"/>
                  </a:cubicBezTo>
                  <a:cubicBezTo>
                    <a:pt x="1117" y="3086"/>
                    <a:pt x="1241" y="2807"/>
                    <a:pt x="1365" y="2528"/>
                  </a:cubicBezTo>
                  <a:cubicBezTo>
                    <a:pt x="1381" y="2482"/>
                    <a:pt x="1396" y="2435"/>
                    <a:pt x="1427" y="2389"/>
                  </a:cubicBezTo>
                  <a:cubicBezTo>
                    <a:pt x="1567" y="2032"/>
                    <a:pt x="1830" y="1784"/>
                    <a:pt x="2203" y="1691"/>
                  </a:cubicBezTo>
                  <a:cubicBezTo>
                    <a:pt x="2207" y="1686"/>
                    <a:pt x="2212" y="1684"/>
                    <a:pt x="2216" y="1684"/>
                  </a:cubicBezTo>
                  <a:close/>
                  <a:moveTo>
                    <a:pt x="3172" y="363"/>
                  </a:moveTo>
                  <a:cubicBezTo>
                    <a:pt x="3319" y="363"/>
                    <a:pt x="3457" y="381"/>
                    <a:pt x="3583" y="419"/>
                  </a:cubicBezTo>
                  <a:cubicBezTo>
                    <a:pt x="3598" y="419"/>
                    <a:pt x="3598" y="434"/>
                    <a:pt x="3598" y="450"/>
                  </a:cubicBezTo>
                  <a:cubicBezTo>
                    <a:pt x="3598" y="450"/>
                    <a:pt x="3598" y="465"/>
                    <a:pt x="3583" y="465"/>
                  </a:cubicBezTo>
                  <a:cubicBezTo>
                    <a:pt x="1861" y="590"/>
                    <a:pt x="946" y="1536"/>
                    <a:pt x="683" y="3428"/>
                  </a:cubicBezTo>
                  <a:cubicBezTo>
                    <a:pt x="683" y="3443"/>
                    <a:pt x="683" y="3459"/>
                    <a:pt x="667" y="3459"/>
                  </a:cubicBezTo>
                  <a:cubicBezTo>
                    <a:pt x="652" y="3459"/>
                    <a:pt x="636" y="3443"/>
                    <a:pt x="636" y="3428"/>
                  </a:cubicBezTo>
                  <a:cubicBezTo>
                    <a:pt x="435" y="2637"/>
                    <a:pt x="822" y="1985"/>
                    <a:pt x="1257" y="1334"/>
                  </a:cubicBezTo>
                  <a:cubicBezTo>
                    <a:pt x="1640" y="759"/>
                    <a:pt x="2487" y="363"/>
                    <a:pt x="3172" y="363"/>
                  </a:cubicBezTo>
                  <a:close/>
                  <a:moveTo>
                    <a:pt x="3257" y="0"/>
                  </a:moveTo>
                  <a:cubicBezTo>
                    <a:pt x="2342" y="0"/>
                    <a:pt x="1582" y="419"/>
                    <a:pt x="1024" y="1210"/>
                  </a:cubicBezTo>
                  <a:cubicBezTo>
                    <a:pt x="512" y="1939"/>
                    <a:pt x="171" y="2807"/>
                    <a:pt x="16" y="3800"/>
                  </a:cubicBezTo>
                  <a:cubicBezTo>
                    <a:pt x="0" y="3893"/>
                    <a:pt x="0" y="4001"/>
                    <a:pt x="16" y="4110"/>
                  </a:cubicBezTo>
                  <a:cubicBezTo>
                    <a:pt x="16" y="4157"/>
                    <a:pt x="16" y="4188"/>
                    <a:pt x="16" y="4234"/>
                  </a:cubicBezTo>
                  <a:cubicBezTo>
                    <a:pt x="311" y="3939"/>
                    <a:pt x="590" y="3784"/>
                    <a:pt x="838" y="3784"/>
                  </a:cubicBezTo>
                  <a:cubicBezTo>
                    <a:pt x="1101" y="3784"/>
                    <a:pt x="1381" y="3939"/>
                    <a:pt x="1660" y="4234"/>
                  </a:cubicBezTo>
                  <a:cubicBezTo>
                    <a:pt x="1799" y="4389"/>
                    <a:pt x="1923" y="4575"/>
                    <a:pt x="2032" y="4715"/>
                  </a:cubicBezTo>
                  <a:cubicBezTo>
                    <a:pt x="2389" y="5242"/>
                    <a:pt x="2792" y="5769"/>
                    <a:pt x="3319" y="6173"/>
                  </a:cubicBezTo>
                  <a:cubicBezTo>
                    <a:pt x="3570" y="6352"/>
                    <a:pt x="3827" y="6443"/>
                    <a:pt x="4088" y="6443"/>
                  </a:cubicBezTo>
                  <a:cubicBezTo>
                    <a:pt x="4279" y="6443"/>
                    <a:pt x="4472" y="6395"/>
                    <a:pt x="4669" y="6297"/>
                  </a:cubicBezTo>
                  <a:cubicBezTo>
                    <a:pt x="5010" y="6111"/>
                    <a:pt x="5196" y="5847"/>
                    <a:pt x="5211" y="5521"/>
                  </a:cubicBezTo>
                  <a:cubicBezTo>
                    <a:pt x="5211" y="5227"/>
                    <a:pt x="5118" y="4994"/>
                    <a:pt x="4870" y="4792"/>
                  </a:cubicBezTo>
                  <a:cubicBezTo>
                    <a:pt x="4808" y="5289"/>
                    <a:pt x="4606" y="5537"/>
                    <a:pt x="4219" y="5614"/>
                  </a:cubicBezTo>
                  <a:cubicBezTo>
                    <a:pt x="4177" y="5621"/>
                    <a:pt x="4135" y="5625"/>
                    <a:pt x="4093" y="5625"/>
                  </a:cubicBezTo>
                  <a:cubicBezTo>
                    <a:pt x="3768" y="5625"/>
                    <a:pt x="3469" y="5414"/>
                    <a:pt x="3304" y="5056"/>
                  </a:cubicBezTo>
                  <a:cubicBezTo>
                    <a:pt x="3164" y="4730"/>
                    <a:pt x="3087" y="4389"/>
                    <a:pt x="3071" y="4079"/>
                  </a:cubicBezTo>
                  <a:cubicBezTo>
                    <a:pt x="3040" y="3412"/>
                    <a:pt x="3226" y="2761"/>
                    <a:pt x="3660" y="2063"/>
                  </a:cubicBezTo>
                  <a:cubicBezTo>
                    <a:pt x="3893" y="1691"/>
                    <a:pt x="4141" y="1287"/>
                    <a:pt x="4358" y="884"/>
                  </a:cubicBezTo>
                  <a:cubicBezTo>
                    <a:pt x="4436" y="729"/>
                    <a:pt x="4467" y="605"/>
                    <a:pt x="4436" y="512"/>
                  </a:cubicBezTo>
                  <a:cubicBezTo>
                    <a:pt x="4405" y="419"/>
                    <a:pt x="4327" y="341"/>
                    <a:pt x="4172" y="279"/>
                  </a:cubicBezTo>
                  <a:cubicBezTo>
                    <a:pt x="3909" y="140"/>
                    <a:pt x="3583" y="16"/>
                    <a:pt x="3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0" name="Google Shape;1010;p8"/>
            <p:cNvSpPr/>
            <p:nvPr/>
          </p:nvSpPr>
          <p:spPr>
            <a:xfrm>
              <a:off x="1533475" y="1172850"/>
              <a:ext cx="202050" cy="122150"/>
            </a:xfrm>
            <a:custGeom>
              <a:avLst/>
              <a:gdLst/>
              <a:ahLst/>
              <a:cxnLst/>
              <a:rect l="l" t="t" r="r" b="b"/>
              <a:pathLst>
                <a:path w="8082" h="4886" extrusionOk="0">
                  <a:moveTo>
                    <a:pt x="5600" y="0"/>
                  </a:moveTo>
                  <a:cubicBezTo>
                    <a:pt x="5134" y="0"/>
                    <a:pt x="4685" y="47"/>
                    <a:pt x="4266" y="140"/>
                  </a:cubicBezTo>
                  <a:cubicBezTo>
                    <a:pt x="2979" y="434"/>
                    <a:pt x="1878" y="1024"/>
                    <a:pt x="994" y="1908"/>
                  </a:cubicBezTo>
                  <a:cubicBezTo>
                    <a:pt x="420" y="2497"/>
                    <a:pt x="94" y="3179"/>
                    <a:pt x="16" y="3924"/>
                  </a:cubicBezTo>
                  <a:cubicBezTo>
                    <a:pt x="1" y="4157"/>
                    <a:pt x="1" y="4405"/>
                    <a:pt x="16" y="4637"/>
                  </a:cubicBezTo>
                  <a:cubicBezTo>
                    <a:pt x="16" y="4730"/>
                    <a:pt x="16" y="4808"/>
                    <a:pt x="16" y="4885"/>
                  </a:cubicBezTo>
                  <a:cubicBezTo>
                    <a:pt x="1135" y="3576"/>
                    <a:pt x="2434" y="2926"/>
                    <a:pt x="3987" y="2926"/>
                  </a:cubicBezTo>
                  <a:cubicBezTo>
                    <a:pt x="4199" y="2926"/>
                    <a:pt x="4416" y="2938"/>
                    <a:pt x="4638" y="2962"/>
                  </a:cubicBezTo>
                  <a:cubicBezTo>
                    <a:pt x="5398" y="2032"/>
                    <a:pt x="6468" y="1505"/>
                    <a:pt x="8081" y="1303"/>
                  </a:cubicBezTo>
                  <a:cubicBezTo>
                    <a:pt x="7414" y="450"/>
                    <a:pt x="6685" y="31"/>
                    <a:pt x="5817" y="16"/>
                  </a:cubicBezTo>
                  <a:cubicBezTo>
                    <a:pt x="5739" y="0"/>
                    <a:pt x="5662" y="0"/>
                    <a:pt x="5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1" name="Google Shape;1011;p8"/>
            <p:cNvSpPr/>
            <p:nvPr/>
          </p:nvSpPr>
          <p:spPr>
            <a:xfrm>
              <a:off x="1722300" y="1391525"/>
              <a:ext cx="31825" cy="25600"/>
            </a:xfrm>
            <a:custGeom>
              <a:avLst/>
              <a:gdLst/>
              <a:ahLst/>
              <a:cxnLst/>
              <a:rect l="l" t="t" r="r" b="b"/>
              <a:pathLst>
                <a:path w="1273" h="1024" extrusionOk="0">
                  <a:moveTo>
                    <a:pt x="388" y="0"/>
                  </a:moveTo>
                  <a:cubicBezTo>
                    <a:pt x="202" y="16"/>
                    <a:pt x="94" y="47"/>
                    <a:pt x="47" y="124"/>
                  </a:cubicBezTo>
                  <a:cubicBezTo>
                    <a:pt x="1" y="202"/>
                    <a:pt x="32" y="310"/>
                    <a:pt x="109" y="481"/>
                  </a:cubicBezTo>
                  <a:cubicBezTo>
                    <a:pt x="187" y="652"/>
                    <a:pt x="280" y="776"/>
                    <a:pt x="388" y="853"/>
                  </a:cubicBezTo>
                  <a:cubicBezTo>
                    <a:pt x="451" y="931"/>
                    <a:pt x="559" y="962"/>
                    <a:pt x="637" y="993"/>
                  </a:cubicBezTo>
                  <a:cubicBezTo>
                    <a:pt x="668" y="1008"/>
                    <a:pt x="683" y="1008"/>
                    <a:pt x="714" y="1024"/>
                  </a:cubicBezTo>
                  <a:cubicBezTo>
                    <a:pt x="978" y="993"/>
                    <a:pt x="1195" y="822"/>
                    <a:pt x="1241" y="621"/>
                  </a:cubicBezTo>
                  <a:cubicBezTo>
                    <a:pt x="1272" y="403"/>
                    <a:pt x="1179" y="217"/>
                    <a:pt x="978" y="124"/>
                  </a:cubicBezTo>
                  <a:cubicBezTo>
                    <a:pt x="792" y="47"/>
                    <a:pt x="606" y="0"/>
                    <a:pt x="4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2" name="Google Shape;1012;p8"/>
            <p:cNvSpPr/>
            <p:nvPr/>
          </p:nvSpPr>
          <p:spPr>
            <a:xfrm>
              <a:off x="1712225" y="1567550"/>
              <a:ext cx="190000" cy="110525"/>
            </a:xfrm>
            <a:custGeom>
              <a:avLst/>
              <a:gdLst/>
              <a:ahLst/>
              <a:cxnLst/>
              <a:rect l="l" t="t" r="r" b="b"/>
              <a:pathLst>
                <a:path w="7600" h="4421" extrusionOk="0">
                  <a:moveTo>
                    <a:pt x="4690" y="2966"/>
                  </a:moveTo>
                  <a:cubicBezTo>
                    <a:pt x="4696" y="2966"/>
                    <a:pt x="4700" y="2970"/>
                    <a:pt x="4700" y="2978"/>
                  </a:cubicBezTo>
                  <a:cubicBezTo>
                    <a:pt x="4715" y="2978"/>
                    <a:pt x="4715" y="2993"/>
                    <a:pt x="4715" y="3009"/>
                  </a:cubicBezTo>
                  <a:cubicBezTo>
                    <a:pt x="4467" y="3443"/>
                    <a:pt x="3583" y="3815"/>
                    <a:pt x="2885" y="3908"/>
                  </a:cubicBezTo>
                  <a:cubicBezTo>
                    <a:pt x="2761" y="3924"/>
                    <a:pt x="2637" y="3939"/>
                    <a:pt x="2528" y="3939"/>
                  </a:cubicBezTo>
                  <a:cubicBezTo>
                    <a:pt x="2234" y="3939"/>
                    <a:pt x="2001" y="3877"/>
                    <a:pt x="1877" y="3753"/>
                  </a:cubicBezTo>
                  <a:cubicBezTo>
                    <a:pt x="1877" y="3738"/>
                    <a:pt x="1877" y="3738"/>
                    <a:pt x="1877" y="3722"/>
                  </a:cubicBezTo>
                  <a:cubicBezTo>
                    <a:pt x="1877" y="3707"/>
                    <a:pt x="1893" y="3707"/>
                    <a:pt x="1908" y="3707"/>
                  </a:cubicBezTo>
                  <a:cubicBezTo>
                    <a:pt x="2035" y="3713"/>
                    <a:pt x="2157" y="3717"/>
                    <a:pt x="2277" y="3717"/>
                  </a:cubicBezTo>
                  <a:cubicBezTo>
                    <a:pt x="3295" y="3717"/>
                    <a:pt x="4044" y="3478"/>
                    <a:pt x="4669" y="2978"/>
                  </a:cubicBezTo>
                  <a:cubicBezTo>
                    <a:pt x="4676" y="2970"/>
                    <a:pt x="4684" y="2966"/>
                    <a:pt x="4690" y="2966"/>
                  </a:cubicBezTo>
                  <a:close/>
                  <a:moveTo>
                    <a:pt x="4963" y="0"/>
                  </a:moveTo>
                  <a:lnTo>
                    <a:pt x="4638" y="171"/>
                  </a:lnTo>
                  <a:cubicBezTo>
                    <a:pt x="4265" y="388"/>
                    <a:pt x="3924" y="574"/>
                    <a:pt x="3568" y="776"/>
                  </a:cubicBezTo>
                  <a:cubicBezTo>
                    <a:pt x="3521" y="807"/>
                    <a:pt x="3459" y="884"/>
                    <a:pt x="3459" y="931"/>
                  </a:cubicBezTo>
                  <a:cubicBezTo>
                    <a:pt x="3428" y="1582"/>
                    <a:pt x="3133" y="2125"/>
                    <a:pt x="2575" y="2652"/>
                  </a:cubicBezTo>
                  <a:cubicBezTo>
                    <a:pt x="2079" y="3102"/>
                    <a:pt x="1489" y="3459"/>
                    <a:pt x="745" y="3722"/>
                  </a:cubicBezTo>
                  <a:cubicBezTo>
                    <a:pt x="574" y="3769"/>
                    <a:pt x="404" y="3831"/>
                    <a:pt x="218" y="3893"/>
                  </a:cubicBezTo>
                  <a:cubicBezTo>
                    <a:pt x="156" y="3908"/>
                    <a:pt x="78" y="3939"/>
                    <a:pt x="1" y="3955"/>
                  </a:cubicBezTo>
                  <a:cubicBezTo>
                    <a:pt x="1" y="3955"/>
                    <a:pt x="16" y="3955"/>
                    <a:pt x="16" y="3970"/>
                  </a:cubicBezTo>
                  <a:cubicBezTo>
                    <a:pt x="47" y="3986"/>
                    <a:pt x="63" y="4001"/>
                    <a:pt x="78" y="4001"/>
                  </a:cubicBezTo>
                  <a:cubicBezTo>
                    <a:pt x="713" y="4287"/>
                    <a:pt x="1326" y="4420"/>
                    <a:pt x="1936" y="4420"/>
                  </a:cubicBezTo>
                  <a:cubicBezTo>
                    <a:pt x="2056" y="4420"/>
                    <a:pt x="2176" y="4415"/>
                    <a:pt x="2296" y="4405"/>
                  </a:cubicBezTo>
                  <a:cubicBezTo>
                    <a:pt x="3816" y="4265"/>
                    <a:pt x="5211" y="3660"/>
                    <a:pt x="6437" y="2575"/>
                  </a:cubicBezTo>
                  <a:cubicBezTo>
                    <a:pt x="7088" y="2001"/>
                    <a:pt x="7476" y="1256"/>
                    <a:pt x="7600" y="357"/>
                  </a:cubicBezTo>
                  <a:cubicBezTo>
                    <a:pt x="7600" y="295"/>
                    <a:pt x="7600" y="233"/>
                    <a:pt x="7600" y="171"/>
                  </a:cubicBezTo>
                  <a:cubicBezTo>
                    <a:pt x="7600" y="155"/>
                    <a:pt x="7584" y="155"/>
                    <a:pt x="7584" y="140"/>
                  </a:cubicBezTo>
                  <a:cubicBezTo>
                    <a:pt x="7445" y="155"/>
                    <a:pt x="7321" y="171"/>
                    <a:pt x="7181" y="202"/>
                  </a:cubicBezTo>
                  <a:cubicBezTo>
                    <a:pt x="6855" y="248"/>
                    <a:pt x="6545" y="295"/>
                    <a:pt x="6220" y="310"/>
                  </a:cubicBezTo>
                  <a:cubicBezTo>
                    <a:pt x="6162" y="314"/>
                    <a:pt x="6106" y="316"/>
                    <a:pt x="6051" y="316"/>
                  </a:cubicBezTo>
                  <a:cubicBezTo>
                    <a:pt x="5612" y="316"/>
                    <a:pt x="5239" y="207"/>
                    <a:pt x="49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3" name="Google Shape;1013;p8"/>
            <p:cNvSpPr/>
            <p:nvPr/>
          </p:nvSpPr>
          <p:spPr>
            <a:xfrm>
              <a:off x="1547825" y="1561575"/>
              <a:ext cx="245075" cy="102750"/>
            </a:xfrm>
            <a:custGeom>
              <a:avLst/>
              <a:gdLst/>
              <a:ahLst/>
              <a:cxnLst/>
              <a:rect l="l" t="t" r="r" b="b"/>
              <a:pathLst>
                <a:path w="9803" h="4110" extrusionOk="0">
                  <a:moveTo>
                    <a:pt x="1412" y="999"/>
                  </a:moveTo>
                  <a:cubicBezTo>
                    <a:pt x="1428" y="999"/>
                    <a:pt x="1428" y="999"/>
                    <a:pt x="1443" y="1015"/>
                  </a:cubicBezTo>
                  <a:cubicBezTo>
                    <a:pt x="1955" y="1961"/>
                    <a:pt x="2668" y="2643"/>
                    <a:pt x="3614" y="3093"/>
                  </a:cubicBezTo>
                  <a:cubicBezTo>
                    <a:pt x="4173" y="3362"/>
                    <a:pt x="4776" y="3497"/>
                    <a:pt x="5432" y="3497"/>
                  </a:cubicBezTo>
                  <a:cubicBezTo>
                    <a:pt x="5797" y="3497"/>
                    <a:pt x="6178" y="3455"/>
                    <a:pt x="6577" y="3372"/>
                  </a:cubicBezTo>
                  <a:cubicBezTo>
                    <a:pt x="6592" y="3372"/>
                    <a:pt x="6608" y="3387"/>
                    <a:pt x="6608" y="3387"/>
                  </a:cubicBezTo>
                  <a:cubicBezTo>
                    <a:pt x="6608" y="3403"/>
                    <a:pt x="6608" y="3418"/>
                    <a:pt x="6592" y="3418"/>
                  </a:cubicBezTo>
                  <a:cubicBezTo>
                    <a:pt x="6127" y="3589"/>
                    <a:pt x="5662" y="3667"/>
                    <a:pt x="5212" y="3667"/>
                  </a:cubicBezTo>
                  <a:cubicBezTo>
                    <a:pt x="4452" y="3667"/>
                    <a:pt x="3707" y="3449"/>
                    <a:pt x="2978" y="3000"/>
                  </a:cubicBezTo>
                  <a:cubicBezTo>
                    <a:pt x="2234" y="2550"/>
                    <a:pt x="1273" y="1573"/>
                    <a:pt x="1397" y="1015"/>
                  </a:cubicBezTo>
                  <a:cubicBezTo>
                    <a:pt x="1397" y="1015"/>
                    <a:pt x="1397" y="999"/>
                    <a:pt x="1412" y="999"/>
                  </a:cubicBezTo>
                  <a:close/>
                  <a:moveTo>
                    <a:pt x="1271" y="0"/>
                  </a:moveTo>
                  <a:cubicBezTo>
                    <a:pt x="1220" y="0"/>
                    <a:pt x="1165" y="7"/>
                    <a:pt x="1102" y="22"/>
                  </a:cubicBezTo>
                  <a:cubicBezTo>
                    <a:pt x="854" y="69"/>
                    <a:pt x="606" y="84"/>
                    <a:pt x="342" y="100"/>
                  </a:cubicBezTo>
                  <a:cubicBezTo>
                    <a:pt x="233" y="115"/>
                    <a:pt x="109" y="115"/>
                    <a:pt x="1" y="131"/>
                  </a:cubicBezTo>
                  <a:cubicBezTo>
                    <a:pt x="16" y="208"/>
                    <a:pt x="47" y="286"/>
                    <a:pt x="63" y="363"/>
                  </a:cubicBezTo>
                  <a:cubicBezTo>
                    <a:pt x="125" y="565"/>
                    <a:pt x="171" y="766"/>
                    <a:pt x="264" y="953"/>
                  </a:cubicBezTo>
                  <a:cubicBezTo>
                    <a:pt x="993" y="2302"/>
                    <a:pt x="2172" y="3279"/>
                    <a:pt x="3785" y="3837"/>
                  </a:cubicBezTo>
                  <a:cubicBezTo>
                    <a:pt x="4297" y="4019"/>
                    <a:pt x="4813" y="4109"/>
                    <a:pt x="5338" y="4109"/>
                  </a:cubicBezTo>
                  <a:cubicBezTo>
                    <a:pt x="6246" y="4109"/>
                    <a:pt x="7182" y="3840"/>
                    <a:pt x="8174" y="3310"/>
                  </a:cubicBezTo>
                  <a:cubicBezTo>
                    <a:pt x="8794" y="2969"/>
                    <a:pt x="9229" y="2565"/>
                    <a:pt x="9523" y="2069"/>
                  </a:cubicBezTo>
                  <a:cubicBezTo>
                    <a:pt x="9709" y="1744"/>
                    <a:pt x="9802" y="1464"/>
                    <a:pt x="9802" y="1154"/>
                  </a:cubicBezTo>
                  <a:lnTo>
                    <a:pt x="9802" y="1154"/>
                  </a:lnTo>
                  <a:lnTo>
                    <a:pt x="9740" y="1185"/>
                  </a:lnTo>
                  <a:cubicBezTo>
                    <a:pt x="9663" y="1201"/>
                    <a:pt x="9585" y="1232"/>
                    <a:pt x="9523" y="1247"/>
                  </a:cubicBezTo>
                  <a:cubicBezTo>
                    <a:pt x="8872" y="1449"/>
                    <a:pt x="8158" y="1650"/>
                    <a:pt x="7430" y="1650"/>
                  </a:cubicBezTo>
                  <a:cubicBezTo>
                    <a:pt x="7387" y="1652"/>
                    <a:pt x="7342" y="1653"/>
                    <a:pt x="7297" y="1653"/>
                  </a:cubicBezTo>
                  <a:cubicBezTo>
                    <a:pt x="6918" y="1653"/>
                    <a:pt x="6468" y="1586"/>
                    <a:pt x="6080" y="1309"/>
                  </a:cubicBezTo>
                  <a:cubicBezTo>
                    <a:pt x="6034" y="1278"/>
                    <a:pt x="5972" y="1263"/>
                    <a:pt x="5879" y="1263"/>
                  </a:cubicBezTo>
                  <a:lnTo>
                    <a:pt x="5475" y="1263"/>
                  </a:lnTo>
                  <a:cubicBezTo>
                    <a:pt x="5243" y="1263"/>
                    <a:pt x="5010" y="1263"/>
                    <a:pt x="4778" y="1247"/>
                  </a:cubicBezTo>
                  <a:cubicBezTo>
                    <a:pt x="3428" y="1170"/>
                    <a:pt x="2451" y="828"/>
                    <a:pt x="1676" y="177"/>
                  </a:cubicBezTo>
                  <a:cubicBezTo>
                    <a:pt x="1546" y="71"/>
                    <a:pt x="1434" y="0"/>
                    <a:pt x="12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4" name="Google Shape;1014;p8"/>
            <p:cNvSpPr/>
            <p:nvPr/>
          </p:nvSpPr>
          <p:spPr>
            <a:xfrm>
              <a:off x="1839000" y="1371350"/>
              <a:ext cx="138075" cy="198500"/>
            </a:xfrm>
            <a:custGeom>
              <a:avLst/>
              <a:gdLst/>
              <a:ahLst/>
              <a:cxnLst/>
              <a:rect l="l" t="t" r="r" b="b"/>
              <a:pathLst>
                <a:path w="5523" h="7940" extrusionOk="0">
                  <a:moveTo>
                    <a:pt x="3614" y="4653"/>
                  </a:moveTo>
                  <a:cubicBezTo>
                    <a:pt x="3630" y="4653"/>
                    <a:pt x="3630" y="4669"/>
                    <a:pt x="3645" y="4669"/>
                  </a:cubicBezTo>
                  <a:cubicBezTo>
                    <a:pt x="3739" y="5072"/>
                    <a:pt x="3397" y="5599"/>
                    <a:pt x="3056" y="5956"/>
                  </a:cubicBezTo>
                  <a:cubicBezTo>
                    <a:pt x="2715" y="6297"/>
                    <a:pt x="2188" y="6685"/>
                    <a:pt x="1738" y="6685"/>
                  </a:cubicBezTo>
                  <a:cubicBezTo>
                    <a:pt x="1691" y="6685"/>
                    <a:pt x="1660" y="6685"/>
                    <a:pt x="1614" y="6669"/>
                  </a:cubicBezTo>
                  <a:cubicBezTo>
                    <a:pt x="1598" y="6669"/>
                    <a:pt x="1583" y="6654"/>
                    <a:pt x="1583" y="6654"/>
                  </a:cubicBezTo>
                  <a:cubicBezTo>
                    <a:pt x="1583" y="6638"/>
                    <a:pt x="1598" y="6623"/>
                    <a:pt x="1598" y="6623"/>
                  </a:cubicBezTo>
                  <a:cubicBezTo>
                    <a:pt x="1691" y="6576"/>
                    <a:pt x="1784" y="6545"/>
                    <a:pt x="1877" y="6514"/>
                  </a:cubicBezTo>
                  <a:cubicBezTo>
                    <a:pt x="2079" y="6421"/>
                    <a:pt x="2281" y="6344"/>
                    <a:pt x="2451" y="6220"/>
                  </a:cubicBezTo>
                  <a:cubicBezTo>
                    <a:pt x="2684" y="6049"/>
                    <a:pt x="2901" y="5832"/>
                    <a:pt x="3118" y="5537"/>
                  </a:cubicBezTo>
                  <a:cubicBezTo>
                    <a:pt x="3242" y="5351"/>
                    <a:pt x="3351" y="5150"/>
                    <a:pt x="3444" y="4948"/>
                  </a:cubicBezTo>
                  <a:cubicBezTo>
                    <a:pt x="3490" y="4855"/>
                    <a:pt x="3537" y="4762"/>
                    <a:pt x="3583" y="4669"/>
                  </a:cubicBezTo>
                  <a:cubicBezTo>
                    <a:pt x="3599" y="4653"/>
                    <a:pt x="3614" y="4653"/>
                    <a:pt x="3614" y="4653"/>
                  </a:cubicBezTo>
                  <a:close/>
                  <a:moveTo>
                    <a:pt x="3965" y="889"/>
                  </a:moveTo>
                  <a:cubicBezTo>
                    <a:pt x="3971" y="889"/>
                    <a:pt x="3979" y="892"/>
                    <a:pt x="3987" y="900"/>
                  </a:cubicBezTo>
                  <a:cubicBezTo>
                    <a:pt x="4871" y="1707"/>
                    <a:pt x="4979" y="4080"/>
                    <a:pt x="4173" y="5522"/>
                  </a:cubicBezTo>
                  <a:cubicBezTo>
                    <a:pt x="3645" y="6499"/>
                    <a:pt x="2203" y="7460"/>
                    <a:pt x="1381" y="7460"/>
                  </a:cubicBezTo>
                  <a:cubicBezTo>
                    <a:pt x="1288" y="7460"/>
                    <a:pt x="1195" y="7445"/>
                    <a:pt x="1133" y="7414"/>
                  </a:cubicBezTo>
                  <a:cubicBezTo>
                    <a:pt x="1118" y="7414"/>
                    <a:pt x="1118" y="7414"/>
                    <a:pt x="1118" y="7398"/>
                  </a:cubicBezTo>
                  <a:cubicBezTo>
                    <a:pt x="1118" y="7383"/>
                    <a:pt x="1118" y="7383"/>
                    <a:pt x="1133" y="7367"/>
                  </a:cubicBezTo>
                  <a:cubicBezTo>
                    <a:pt x="1149" y="7367"/>
                    <a:pt x="1180" y="7352"/>
                    <a:pt x="1195" y="7336"/>
                  </a:cubicBezTo>
                  <a:cubicBezTo>
                    <a:pt x="1257" y="7305"/>
                    <a:pt x="1319" y="7274"/>
                    <a:pt x="1381" y="7259"/>
                  </a:cubicBezTo>
                  <a:cubicBezTo>
                    <a:pt x="2451" y="6980"/>
                    <a:pt x="3227" y="6499"/>
                    <a:pt x="3739" y="5785"/>
                  </a:cubicBezTo>
                  <a:cubicBezTo>
                    <a:pt x="4592" y="4591"/>
                    <a:pt x="4778" y="3273"/>
                    <a:pt x="4297" y="1877"/>
                  </a:cubicBezTo>
                  <a:cubicBezTo>
                    <a:pt x="4235" y="1660"/>
                    <a:pt x="4142" y="1459"/>
                    <a:pt x="4064" y="1241"/>
                  </a:cubicBezTo>
                  <a:cubicBezTo>
                    <a:pt x="4018" y="1133"/>
                    <a:pt x="3987" y="1040"/>
                    <a:pt x="3940" y="931"/>
                  </a:cubicBezTo>
                  <a:cubicBezTo>
                    <a:pt x="3940" y="916"/>
                    <a:pt x="3940" y="900"/>
                    <a:pt x="3956" y="900"/>
                  </a:cubicBezTo>
                  <a:cubicBezTo>
                    <a:pt x="3956" y="892"/>
                    <a:pt x="3960" y="889"/>
                    <a:pt x="3965" y="889"/>
                  </a:cubicBezTo>
                  <a:close/>
                  <a:moveTo>
                    <a:pt x="3708" y="1"/>
                  </a:moveTo>
                  <a:cubicBezTo>
                    <a:pt x="3289" y="1583"/>
                    <a:pt x="2312" y="2451"/>
                    <a:pt x="730" y="2668"/>
                  </a:cubicBezTo>
                  <a:lnTo>
                    <a:pt x="714" y="2916"/>
                  </a:lnTo>
                  <a:cubicBezTo>
                    <a:pt x="699" y="3180"/>
                    <a:pt x="683" y="3428"/>
                    <a:pt x="668" y="3692"/>
                  </a:cubicBezTo>
                  <a:cubicBezTo>
                    <a:pt x="668" y="3738"/>
                    <a:pt x="683" y="3800"/>
                    <a:pt x="699" y="3847"/>
                  </a:cubicBezTo>
                  <a:lnTo>
                    <a:pt x="714" y="3862"/>
                  </a:lnTo>
                  <a:cubicBezTo>
                    <a:pt x="1195" y="5227"/>
                    <a:pt x="993" y="6452"/>
                    <a:pt x="94" y="7553"/>
                  </a:cubicBezTo>
                  <a:cubicBezTo>
                    <a:pt x="78" y="7585"/>
                    <a:pt x="47" y="7616"/>
                    <a:pt x="32" y="7647"/>
                  </a:cubicBezTo>
                  <a:cubicBezTo>
                    <a:pt x="16" y="7662"/>
                    <a:pt x="16" y="7662"/>
                    <a:pt x="1" y="7678"/>
                  </a:cubicBezTo>
                  <a:cubicBezTo>
                    <a:pt x="396" y="7852"/>
                    <a:pt x="801" y="7939"/>
                    <a:pt x="1207" y="7939"/>
                  </a:cubicBezTo>
                  <a:cubicBezTo>
                    <a:pt x="1342" y="7939"/>
                    <a:pt x="1478" y="7930"/>
                    <a:pt x="1614" y="7910"/>
                  </a:cubicBezTo>
                  <a:cubicBezTo>
                    <a:pt x="2606" y="7755"/>
                    <a:pt x="3490" y="7259"/>
                    <a:pt x="4328" y="6406"/>
                  </a:cubicBezTo>
                  <a:cubicBezTo>
                    <a:pt x="4669" y="6049"/>
                    <a:pt x="4917" y="5615"/>
                    <a:pt x="5057" y="5119"/>
                  </a:cubicBezTo>
                  <a:cubicBezTo>
                    <a:pt x="5522" y="3413"/>
                    <a:pt x="5181" y="1846"/>
                    <a:pt x="4002" y="311"/>
                  </a:cubicBezTo>
                  <a:cubicBezTo>
                    <a:pt x="3956" y="233"/>
                    <a:pt x="3878" y="171"/>
                    <a:pt x="3801" y="94"/>
                  </a:cubicBezTo>
                  <a:cubicBezTo>
                    <a:pt x="3770" y="78"/>
                    <a:pt x="3739" y="47"/>
                    <a:pt x="37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5" name="Google Shape;1015;p8"/>
            <p:cNvSpPr/>
            <p:nvPr/>
          </p:nvSpPr>
          <p:spPr>
            <a:xfrm>
              <a:off x="1849875" y="1217150"/>
              <a:ext cx="159750" cy="187950"/>
            </a:xfrm>
            <a:custGeom>
              <a:avLst/>
              <a:gdLst/>
              <a:ahLst/>
              <a:cxnLst/>
              <a:rect l="l" t="t" r="r" b="b"/>
              <a:pathLst>
                <a:path w="6390" h="7518" extrusionOk="0">
                  <a:moveTo>
                    <a:pt x="2361" y="0"/>
                  </a:moveTo>
                  <a:cubicBezTo>
                    <a:pt x="1690" y="0"/>
                    <a:pt x="994" y="97"/>
                    <a:pt x="279" y="275"/>
                  </a:cubicBezTo>
                  <a:cubicBezTo>
                    <a:pt x="217" y="291"/>
                    <a:pt x="155" y="322"/>
                    <a:pt x="78" y="368"/>
                  </a:cubicBezTo>
                  <a:cubicBezTo>
                    <a:pt x="47" y="368"/>
                    <a:pt x="31" y="384"/>
                    <a:pt x="0" y="399"/>
                  </a:cubicBezTo>
                  <a:lnTo>
                    <a:pt x="47" y="415"/>
                  </a:lnTo>
                  <a:cubicBezTo>
                    <a:pt x="140" y="446"/>
                    <a:pt x="202" y="461"/>
                    <a:pt x="264" y="492"/>
                  </a:cubicBezTo>
                  <a:cubicBezTo>
                    <a:pt x="1551" y="896"/>
                    <a:pt x="2482" y="1718"/>
                    <a:pt x="3040" y="2927"/>
                  </a:cubicBezTo>
                  <a:cubicBezTo>
                    <a:pt x="3412" y="3749"/>
                    <a:pt x="3521" y="4664"/>
                    <a:pt x="3350" y="5796"/>
                  </a:cubicBezTo>
                  <a:cubicBezTo>
                    <a:pt x="3335" y="5874"/>
                    <a:pt x="3350" y="5983"/>
                    <a:pt x="3381" y="6014"/>
                  </a:cubicBezTo>
                  <a:cubicBezTo>
                    <a:pt x="3877" y="6479"/>
                    <a:pt x="4203" y="7037"/>
                    <a:pt x="4467" y="7518"/>
                  </a:cubicBezTo>
                  <a:cubicBezTo>
                    <a:pt x="4916" y="7239"/>
                    <a:pt x="5273" y="6867"/>
                    <a:pt x="5552" y="6386"/>
                  </a:cubicBezTo>
                  <a:cubicBezTo>
                    <a:pt x="6235" y="5254"/>
                    <a:pt x="6390" y="3982"/>
                    <a:pt x="6033" y="2648"/>
                  </a:cubicBezTo>
                  <a:cubicBezTo>
                    <a:pt x="5614" y="1128"/>
                    <a:pt x="4467" y="151"/>
                    <a:pt x="2962" y="27"/>
                  </a:cubicBezTo>
                  <a:cubicBezTo>
                    <a:pt x="2764" y="9"/>
                    <a:pt x="2564" y="0"/>
                    <a:pt x="23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6" name="Google Shape;1016;p8"/>
            <p:cNvSpPr/>
            <p:nvPr/>
          </p:nvSpPr>
          <p:spPr>
            <a:xfrm>
              <a:off x="1410200" y="1446950"/>
              <a:ext cx="209775" cy="230725"/>
            </a:xfrm>
            <a:custGeom>
              <a:avLst/>
              <a:gdLst/>
              <a:ahLst/>
              <a:cxnLst/>
              <a:rect l="l" t="t" r="r" b="b"/>
              <a:pathLst>
                <a:path w="8391" h="9229" extrusionOk="0">
                  <a:moveTo>
                    <a:pt x="1221" y="2134"/>
                  </a:moveTo>
                  <a:cubicBezTo>
                    <a:pt x="1227" y="2134"/>
                    <a:pt x="1231" y="2141"/>
                    <a:pt x="1241" y="2141"/>
                  </a:cubicBezTo>
                  <a:cubicBezTo>
                    <a:pt x="1241" y="2157"/>
                    <a:pt x="1241" y="2157"/>
                    <a:pt x="1241" y="2172"/>
                  </a:cubicBezTo>
                  <a:cubicBezTo>
                    <a:pt x="683" y="3304"/>
                    <a:pt x="667" y="4452"/>
                    <a:pt x="1194" y="5817"/>
                  </a:cubicBezTo>
                  <a:cubicBezTo>
                    <a:pt x="1629" y="6933"/>
                    <a:pt x="2451" y="7755"/>
                    <a:pt x="3769" y="8376"/>
                  </a:cubicBezTo>
                  <a:cubicBezTo>
                    <a:pt x="3769" y="8376"/>
                    <a:pt x="3784" y="8391"/>
                    <a:pt x="3784" y="8391"/>
                  </a:cubicBezTo>
                  <a:cubicBezTo>
                    <a:pt x="3784" y="8391"/>
                    <a:pt x="3784" y="8407"/>
                    <a:pt x="3784" y="8407"/>
                  </a:cubicBezTo>
                  <a:lnTo>
                    <a:pt x="3738" y="8500"/>
                  </a:lnTo>
                  <a:lnTo>
                    <a:pt x="3707" y="8500"/>
                  </a:lnTo>
                  <a:cubicBezTo>
                    <a:pt x="3629" y="8469"/>
                    <a:pt x="3567" y="8453"/>
                    <a:pt x="3490" y="8422"/>
                  </a:cubicBezTo>
                  <a:cubicBezTo>
                    <a:pt x="3335" y="8360"/>
                    <a:pt x="3179" y="8298"/>
                    <a:pt x="3024" y="8205"/>
                  </a:cubicBezTo>
                  <a:cubicBezTo>
                    <a:pt x="1877" y="7569"/>
                    <a:pt x="1132" y="6561"/>
                    <a:pt x="745" y="5165"/>
                  </a:cubicBezTo>
                  <a:cubicBezTo>
                    <a:pt x="496" y="4281"/>
                    <a:pt x="512" y="3428"/>
                    <a:pt x="807" y="2544"/>
                  </a:cubicBezTo>
                  <a:lnTo>
                    <a:pt x="807" y="2513"/>
                  </a:lnTo>
                  <a:cubicBezTo>
                    <a:pt x="853" y="2358"/>
                    <a:pt x="915" y="2188"/>
                    <a:pt x="1210" y="2141"/>
                  </a:cubicBezTo>
                  <a:cubicBezTo>
                    <a:pt x="1215" y="2136"/>
                    <a:pt x="1218" y="2134"/>
                    <a:pt x="1221" y="2134"/>
                  </a:cubicBezTo>
                  <a:close/>
                  <a:moveTo>
                    <a:pt x="1536" y="1"/>
                  </a:moveTo>
                  <a:cubicBezTo>
                    <a:pt x="1520" y="16"/>
                    <a:pt x="1505" y="16"/>
                    <a:pt x="1489" y="32"/>
                  </a:cubicBezTo>
                  <a:cubicBezTo>
                    <a:pt x="1427" y="63"/>
                    <a:pt x="1380" y="94"/>
                    <a:pt x="1349" y="140"/>
                  </a:cubicBezTo>
                  <a:cubicBezTo>
                    <a:pt x="915" y="513"/>
                    <a:pt x="621" y="993"/>
                    <a:pt x="450" y="1567"/>
                  </a:cubicBezTo>
                  <a:cubicBezTo>
                    <a:pt x="62" y="2886"/>
                    <a:pt x="0" y="4080"/>
                    <a:pt x="248" y="5212"/>
                  </a:cubicBezTo>
                  <a:cubicBezTo>
                    <a:pt x="636" y="6871"/>
                    <a:pt x="1567" y="8050"/>
                    <a:pt x="3133" y="8810"/>
                  </a:cubicBezTo>
                  <a:cubicBezTo>
                    <a:pt x="3815" y="9151"/>
                    <a:pt x="4544" y="9229"/>
                    <a:pt x="5413" y="9229"/>
                  </a:cubicBezTo>
                  <a:lnTo>
                    <a:pt x="5490" y="9229"/>
                  </a:lnTo>
                  <a:cubicBezTo>
                    <a:pt x="6498" y="9213"/>
                    <a:pt x="7444" y="8934"/>
                    <a:pt x="8390" y="8360"/>
                  </a:cubicBezTo>
                  <a:cubicBezTo>
                    <a:pt x="8359" y="8345"/>
                    <a:pt x="8344" y="8329"/>
                    <a:pt x="8328" y="8329"/>
                  </a:cubicBezTo>
                  <a:cubicBezTo>
                    <a:pt x="8266" y="8298"/>
                    <a:pt x="8220" y="8267"/>
                    <a:pt x="8189" y="8236"/>
                  </a:cubicBezTo>
                  <a:cubicBezTo>
                    <a:pt x="8034" y="8128"/>
                    <a:pt x="7879" y="8034"/>
                    <a:pt x="7739" y="7926"/>
                  </a:cubicBezTo>
                  <a:cubicBezTo>
                    <a:pt x="7382" y="7693"/>
                    <a:pt x="7026" y="7461"/>
                    <a:pt x="6715" y="7166"/>
                  </a:cubicBezTo>
                  <a:cubicBezTo>
                    <a:pt x="5862" y="6422"/>
                    <a:pt x="5397" y="5615"/>
                    <a:pt x="5289" y="4685"/>
                  </a:cubicBezTo>
                  <a:cubicBezTo>
                    <a:pt x="5289" y="4654"/>
                    <a:pt x="5211" y="4592"/>
                    <a:pt x="5149" y="4576"/>
                  </a:cubicBezTo>
                  <a:cubicBezTo>
                    <a:pt x="3521" y="4126"/>
                    <a:pt x="2420" y="3041"/>
                    <a:pt x="1861" y="1366"/>
                  </a:cubicBezTo>
                  <a:cubicBezTo>
                    <a:pt x="1768" y="1071"/>
                    <a:pt x="1706" y="761"/>
                    <a:pt x="1629" y="435"/>
                  </a:cubicBezTo>
                  <a:cubicBezTo>
                    <a:pt x="1598" y="280"/>
                    <a:pt x="1567" y="140"/>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7" name="Google Shape;1017;p8"/>
            <p:cNvSpPr/>
            <p:nvPr/>
          </p:nvSpPr>
          <p:spPr>
            <a:xfrm>
              <a:off x="1418325" y="1242625"/>
              <a:ext cx="115575" cy="172950"/>
            </a:xfrm>
            <a:custGeom>
              <a:avLst/>
              <a:gdLst/>
              <a:ahLst/>
              <a:cxnLst/>
              <a:rect l="l" t="t" r="r" b="b"/>
              <a:pathLst>
                <a:path w="4623" h="6918" extrusionOk="0">
                  <a:moveTo>
                    <a:pt x="4126" y="1"/>
                  </a:moveTo>
                  <a:cubicBezTo>
                    <a:pt x="3568" y="1"/>
                    <a:pt x="2917" y="156"/>
                    <a:pt x="2498" y="466"/>
                  </a:cubicBezTo>
                  <a:cubicBezTo>
                    <a:pt x="683" y="1800"/>
                    <a:pt x="1" y="3754"/>
                    <a:pt x="621" y="5817"/>
                  </a:cubicBezTo>
                  <a:cubicBezTo>
                    <a:pt x="761" y="6266"/>
                    <a:pt x="931" y="6608"/>
                    <a:pt x="1164" y="6918"/>
                  </a:cubicBezTo>
                  <a:cubicBezTo>
                    <a:pt x="1164" y="6902"/>
                    <a:pt x="1164" y="6902"/>
                    <a:pt x="1164" y="6902"/>
                  </a:cubicBezTo>
                  <a:cubicBezTo>
                    <a:pt x="1180" y="6887"/>
                    <a:pt x="1180" y="6871"/>
                    <a:pt x="1180" y="6871"/>
                  </a:cubicBezTo>
                  <a:cubicBezTo>
                    <a:pt x="1180" y="6809"/>
                    <a:pt x="1195" y="6747"/>
                    <a:pt x="1195" y="6670"/>
                  </a:cubicBezTo>
                  <a:cubicBezTo>
                    <a:pt x="1242" y="5786"/>
                    <a:pt x="1443" y="5026"/>
                    <a:pt x="1831" y="4374"/>
                  </a:cubicBezTo>
                  <a:cubicBezTo>
                    <a:pt x="2312" y="3537"/>
                    <a:pt x="3041" y="3056"/>
                    <a:pt x="3987" y="2947"/>
                  </a:cubicBezTo>
                  <a:cubicBezTo>
                    <a:pt x="4266" y="2901"/>
                    <a:pt x="4498" y="2591"/>
                    <a:pt x="4467" y="2296"/>
                  </a:cubicBezTo>
                  <a:cubicBezTo>
                    <a:pt x="4421" y="1893"/>
                    <a:pt x="4374" y="1521"/>
                    <a:pt x="4405" y="1133"/>
                  </a:cubicBezTo>
                  <a:cubicBezTo>
                    <a:pt x="4421" y="885"/>
                    <a:pt x="4498" y="621"/>
                    <a:pt x="4545" y="373"/>
                  </a:cubicBezTo>
                  <a:cubicBezTo>
                    <a:pt x="4576" y="264"/>
                    <a:pt x="4607" y="156"/>
                    <a:pt x="4622" y="63"/>
                  </a:cubicBezTo>
                  <a:cubicBezTo>
                    <a:pt x="4483" y="16"/>
                    <a:pt x="4312" y="1"/>
                    <a:pt x="41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8" name="Google Shape;1018;p8"/>
            <p:cNvSpPr/>
            <p:nvPr/>
          </p:nvSpPr>
          <p:spPr>
            <a:xfrm>
              <a:off x="1358225" y="1205400"/>
              <a:ext cx="125650" cy="230725"/>
            </a:xfrm>
            <a:custGeom>
              <a:avLst/>
              <a:gdLst/>
              <a:ahLst/>
              <a:cxnLst/>
              <a:rect l="l" t="t" r="r" b="b"/>
              <a:pathLst>
                <a:path w="5026" h="9229" extrusionOk="0">
                  <a:moveTo>
                    <a:pt x="1118" y="3956"/>
                  </a:moveTo>
                  <a:cubicBezTo>
                    <a:pt x="1118" y="3971"/>
                    <a:pt x="1133" y="3971"/>
                    <a:pt x="1118" y="3987"/>
                  </a:cubicBezTo>
                  <a:cubicBezTo>
                    <a:pt x="932" y="4576"/>
                    <a:pt x="994" y="5165"/>
                    <a:pt x="1056" y="5724"/>
                  </a:cubicBezTo>
                  <a:lnTo>
                    <a:pt x="1071" y="5832"/>
                  </a:lnTo>
                  <a:cubicBezTo>
                    <a:pt x="1071" y="5848"/>
                    <a:pt x="1056" y="5848"/>
                    <a:pt x="1056" y="5863"/>
                  </a:cubicBezTo>
                  <a:lnTo>
                    <a:pt x="1040" y="5863"/>
                  </a:lnTo>
                  <a:cubicBezTo>
                    <a:pt x="1040" y="5863"/>
                    <a:pt x="1025" y="5863"/>
                    <a:pt x="1025" y="5848"/>
                  </a:cubicBezTo>
                  <a:cubicBezTo>
                    <a:pt x="823" y="5662"/>
                    <a:pt x="761" y="5150"/>
                    <a:pt x="792" y="4747"/>
                  </a:cubicBezTo>
                  <a:cubicBezTo>
                    <a:pt x="823" y="4359"/>
                    <a:pt x="932" y="4064"/>
                    <a:pt x="1087" y="3956"/>
                  </a:cubicBezTo>
                  <a:close/>
                  <a:moveTo>
                    <a:pt x="1242" y="6313"/>
                  </a:moveTo>
                  <a:cubicBezTo>
                    <a:pt x="1242" y="6313"/>
                    <a:pt x="1257" y="6329"/>
                    <a:pt x="1257" y="6329"/>
                  </a:cubicBezTo>
                  <a:lnTo>
                    <a:pt x="2343" y="8143"/>
                  </a:lnTo>
                  <a:cubicBezTo>
                    <a:pt x="2358" y="8159"/>
                    <a:pt x="2358" y="8174"/>
                    <a:pt x="2343" y="8174"/>
                  </a:cubicBezTo>
                  <a:cubicBezTo>
                    <a:pt x="2343" y="8190"/>
                    <a:pt x="2327" y="8190"/>
                    <a:pt x="2327" y="8190"/>
                  </a:cubicBezTo>
                  <a:lnTo>
                    <a:pt x="2312" y="8190"/>
                  </a:lnTo>
                  <a:cubicBezTo>
                    <a:pt x="1878" y="7941"/>
                    <a:pt x="1133" y="6701"/>
                    <a:pt x="1211" y="6344"/>
                  </a:cubicBezTo>
                  <a:cubicBezTo>
                    <a:pt x="1226" y="6329"/>
                    <a:pt x="1226" y="6329"/>
                    <a:pt x="1242" y="6313"/>
                  </a:cubicBezTo>
                  <a:close/>
                  <a:moveTo>
                    <a:pt x="4964" y="1"/>
                  </a:moveTo>
                  <a:cubicBezTo>
                    <a:pt x="3041" y="1"/>
                    <a:pt x="792" y="1226"/>
                    <a:pt x="358" y="3956"/>
                  </a:cubicBezTo>
                  <a:cubicBezTo>
                    <a:pt x="1" y="6142"/>
                    <a:pt x="1474" y="8562"/>
                    <a:pt x="3584" y="9229"/>
                  </a:cubicBezTo>
                  <a:cubicBezTo>
                    <a:pt x="3584" y="9213"/>
                    <a:pt x="3584" y="9198"/>
                    <a:pt x="3584" y="9182"/>
                  </a:cubicBezTo>
                  <a:cubicBezTo>
                    <a:pt x="3599" y="8950"/>
                    <a:pt x="3599" y="8732"/>
                    <a:pt x="3397" y="8562"/>
                  </a:cubicBezTo>
                  <a:cubicBezTo>
                    <a:pt x="3304" y="8469"/>
                    <a:pt x="3227" y="8360"/>
                    <a:pt x="3165" y="8236"/>
                  </a:cubicBezTo>
                  <a:lnTo>
                    <a:pt x="3149" y="8205"/>
                  </a:lnTo>
                  <a:cubicBezTo>
                    <a:pt x="2715" y="7399"/>
                    <a:pt x="2529" y="6530"/>
                    <a:pt x="2591" y="5553"/>
                  </a:cubicBezTo>
                  <a:cubicBezTo>
                    <a:pt x="2684" y="4064"/>
                    <a:pt x="3382" y="2824"/>
                    <a:pt x="4747" y="1769"/>
                  </a:cubicBezTo>
                  <a:cubicBezTo>
                    <a:pt x="4917" y="1645"/>
                    <a:pt x="4964" y="1567"/>
                    <a:pt x="4964" y="1335"/>
                  </a:cubicBezTo>
                  <a:cubicBezTo>
                    <a:pt x="4948" y="1025"/>
                    <a:pt x="4979" y="714"/>
                    <a:pt x="4995" y="373"/>
                  </a:cubicBezTo>
                  <a:cubicBezTo>
                    <a:pt x="5010" y="249"/>
                    <a:pt x="5026" y="125"/>
                    <a:pt x="50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19" name="Google Shape;1019;p8"/>
            <p:cNvSpPr/>
            <p:nvPr/>
          </p:nvSpPr>
          <p:spPr>
            <a:xfrm>
              <a:off x="1358225" y="1051300"/>
              <a:ext cx="658375" cy="632575"/>
            </a:xfrm>
            <a:custGeom>
              <a:avLst/>
              <a:gdLst/>
              <a:ahLst/>
              <a:cxnLst/>
              <a:rect l="l" t="t" r="r" b="b"/>
              <a:pathLst>
                <a:path w="26335" h="25303" extrusionOk="0">
                  <a:moveTo>
                    <a:pt x="10376" y="225"/>
                  </a:moveTo>
                  <a:cubicBezTo>
                    <a:pt x="11695" y="225"/>
                    <a:pt x="13059" y="783"/>
                    <a:pt x="13959" y="2040"/>
                  </a:cubicBezTo>
                  <a:cubicBezTo>
                    <a:pt x="13974" y="2071"/>
                    <a:pt x="13990" y="2086"/>
                    <a:pt x="14005" y="2117"/>
                  </a:cubicBezTo>
                  <a:cubicBezTo>
                    <a:pt x="14021" y="2133"/>
                    <a:pt x="14021" y="2148"/>
                    <a:pt x="14036" y="2148"/>
                  </a:cubicBezTo>
                  <a:cubicBezTo>
                    <a:pt x="13974" y="2179"/>
                    <a:pt x="13912" y="2195"/>
                    <a:pt x="13850" y="2210"/>
                  </a:cubicBezTo>
                  <a:cubicBezTo>
                    <a:pt x="13680" y="2257"/>
                    <a:pt x="13540" y="2303"/>
                    <a:pt x="13385" y="2365"/>
                  </a:cubicBezTo>
                  <a:cubicBezTo>
                    <a:pt x="12873" y="2598"/>
                    <a:pt x="12346" y="2846"/>
                    <a:pt x="11834" y="3110"/>
                  </a:cubicBezTo>
                  <a:cubicBezTo>
                    <a:pt x="11695" y="3172"/>
                    <a:pt x="11524" y="3280"/>
                    <a:pt x="11431" y="3420"/>
                  </a:cubicBezTo>
                  <a:cubicBezTo>
                    <a:pt x="11304" y="3593"/>
                    <a:pt x="11181" y="3659"/>
                    <a:pt x="11033" y="3659"/>
                  </a:cubicBezTo>
                  <a:cubicBezTo>
                    <a:pt x="10929" y="3659"/>
                    <a:pt x="10812" y="3626"/>
                    <a:pt x="10671" y="3575"/>
                  </a:cubicBezTo>
                  <a:cubicBezTo>
                    <a:pt x="10180" y="3396"/>
                    <a:pt x="9689" y="3308"/>
                    <a:pt x="9200" y="3308"/>
                  </a:cubicBezTo>
                  <a:cubicBezTo>
                    <a:pt x="8330" y="3308"/>
                    <a:pt x="7467" y="3587"/>
                    <a:pt x="6623" y="4133"/>
                  </a:cubicBezTo>
                  <a:cubicBezTo>
                    <a:pt x="6577" y="4164"/>
                    <a:pt x="6530" y="4195"/>
                    <a:pt x="6484" y="4242"/>
                  </a:cubicBezTo>
                  <a:lnTo>
                    <a:pt x="6422" y="4273"/>
                  </a:lnTo>
                  <a:cubicBezTo>
                    <a:pt x="6236" y="2722"/>
                    <a:pt x="6840" y="1543"/>
                    <a:pt x="8252" y="768"/>
                  </a:cubicBezTo>
                  <a:cubicBezTo>
                    <a:pt x="8872" y="411"/>
                    <a:pt x="9616" y="225"/>
                    <a:pt x="10376" y="225"/>
                  </a:cubicBezTo>
                  <a:close/>
                  <a:moveTo>
                    <a:pt x="16483" y="2122"/>
                  </a:moveTo>
                  <a:cubicBezTo>
                    <a:pt x="17108" y="2122"/>
                    <a:pt x="17794" y="2183"/>
                    <a:pt x="18441" y="2427"/>
                  </a:cubicBezTo>
                  <a:cubicBezTo>
                    <a:pt x="19914" y="2955"/>
                    <a:pt x="20891" y="3963"/>
                    <a:pt x="21341" y="5389"/>
                  </a:cubicBezTo>
                  <a:cubicBezTo>
                    <a:pt x="21403" y="5591"/>
                    <a:pt x="21419" y="5808"/>
                    <a:pt x="21434" y="6010"/>
                  </a:cubicBezTo>
                  <a:cubicBezTo>
                    <a:pt x="21434" y="6103"/>
                    <a:pt x="21450" y="6196"/>
                    <a:pt x="21450" y="6289"/>
                  </a:cubicBezTo>
                  <a:cubicBezTo>
                    <a:pt x="21465" y="6413"/>
                    <a:pt x="21419" y="6475"/>
                    <a:pt x="21264" y="6491"/>
                  </a:cubicBezTo>
                  <a:cubicBezTo>
                    <a:pt x="20907" y="6522"/>
                    <a:pt x="20535" y="6584"/>
                    <a:pt x="20069" y="6661"/>
                  </a:cubicBezTo>
                  <a:cubicBezTo>
                    <a:pt x="19930" y="6677"/>
                    <a:pt x="19790" y="6708"/>
                    <a:pt x="19682" y="6785"/>
                  </a:cubicBezTo>
                  <a:cubicBezTo>
                    <a:pt x="19550" y="6898"/>
                    <a:pt x="19418" y="6943"/>
                    <a:pt x="19265" y="6943"/>
                  </a:cubicBezTo>
                  <a:cubicBezTo>
                    <a:pt x="19166" y="6943"/>
                    <a:pt x="19059" y="6924"/>
                    <a:pt x="18937" y="6894"/>
                  </a:cubicBezTo>
                  <a:lnTo>
                    <a:pt x="18922" y="6894"/>
                  </a:lnTo>
                  <a:cubicBezTo>
                    <a:pt x="18891" y="6894"/>
                    <a:pt x="18844" y="6878"/>
                    <a:pt x="18798" y="6878"/>
                  </a:cubicBezTo>
                  <a:lnTo>
                    <a:pt x="18767" y="6878"/>
                  </a:lnTo>
                  <a:cubicBezTo>
                    <a:pt x="18668" y="6899"/>
                    <a:pt x="18574" y="6909"/>
                    <a:pt x="18482" y="6909"/>
                  </a:cubicBezTo>
                  <a:cubicBezTo>
                    <a:pt x="18098" y="6909"/>
                    <a:pt x="17768" y="6743"/>
                    <a:pt x="17417" y="6568"/>
                  </a:cubicBezTo>
                  <a:cubicBezTo>
                    <a:pt x="16782" y="6242"/>
                    <a:pt x="16084" y="6165"/>
                    <a:pt x="15479" y="6134"/>
                  </a:cubicBezTo>
                  <a:cubicBezTo>
                    <a:pt x="15386" y="6134"/>
                    <a:pt x="15246" y="6087"/>
                    <a:pt x="15200" y="6010"/>
                  </a:cubicBezTo>
                  <a:cubicBezTo>
                    <a:pt x="14502" y="5079"/>
                    <a:pt x="13633" y="4614"/>
                    <a:pt x="12532" y="4599"/>
                  </a:cubicBezTo>
                  <a:cubicBezTo>
                    <a:pt x="12470" y="4599"/>
                    <a:pt x="12424" y="4583"/>
                    <a:pt x="12346" y="4552"/>
                  </a:cubicBezTo>
                  <a:cubicBezTo>
                    <a:pt x="12315" y="4536"/>
                    <a:pt x="12284" y="4521"/>
                    <a:pt x="12237" y="4505"/>
                  </a:cubicBezTo>
                  <a:cubicBezTo>
                    <a:pt x="13261" y="3699"/>
                    <a:pt x="14409" y="3311"/>
                    <a:pt x="15835" y="3265"/>
                  </a:cubicBezTo>
                  <a:cubicBezTo>
                    <a:pt x="15851" y="3265"/>
                    <a:pt x="15851" y="3265"/>
                    <a:pt x="15867" y="3249"/>
                  </a:cubicBezTo>
                  <a:cubicBezTo>
                    <a:pt x="15867" y="3234"/>
                    <a:pt x="15851" y="3218"/>
                    <a:pt x="15835" y="3218"/>
                  </a:cubicBezTo>
                  <a:cubicBezTo>
                    <a:pt x="15710" y="3183"/>
                    <a:pt x="15547" y="3166"/>
                    <a:pt x="15360" y="3166"/>
                  </a:cubicBezTo>
                  <a:cubicBezTo>
                    <a:pt x="14386" y="3166"/>
                    <a:pt x="12737" y="3620"/>
                    <a:pt x="12113" y="4335"/>
                  </a:cubicBezTo>
                  <a:lnTo>
                    <a:pt x="11803" y="4102"/>
                  </a:lnTo>
                  <a:cubicBezTo>
                    <a:pt x="12610" y="3389"/>
                    <a:pt x="14161" y="2877"/>
                    <a:pt x="15773" y="2815"/>
                  </a:cubicBezTo>
                  <a:cubicBezTo>
                    <a:pt x="15880" y="2810"/>
                    <a:pt x="15996" y="2808"/>
                    <a:pt x="16120" y="2808"/>
                  </a:cubicBezTo>
                  <a:cubicBezTo>
                    <a:pt x="17256" y="2808"/>
                    <a:pt x="19048" y="3041"/>
                    <a:pt x="20349" y="4257"/>
                  </a:cubicBezTo>
                  <a:lnTo>
                    <a:pt x="20380" y="4257"/>
                  </a:lnTo>
                  <a:lnTo>
                    <a:pt x="20426" y="4195"/>
                  </a:lnTo>
                  <a:cubicBezTo>
                    <a:pt x="20426" y="4195"/>
                    <a:pt x="20426" y="4180"/>
                    <a:pt x="20426" y="4180"/>
                  </a:cubicBezTo>
                  <a:cubicBezTo>
                    <a:pt x="20426" y="4164"/>
                    <a:pt x="20426" y="4164"/>
                    <a:pt x="20426" y="4164"/>
                  </a:cubicBezTo>
                  <a:cubicBezTo>
                    <a:pt x="20349" y="4087"/>
                    <a:pt x="20256" y="4025"/>
                    <a:pt x="20178" y="3947"/>
                  </a:cubicBezTo>
                  <a:cubicBezTo>
                    <a:pt x="20007" y="3808"/>
                    <a:pt x="19821" y="3652"/>
                    <a:pt x="19620" y="3528"/>
                  </a:cubicBezTo>
                  <a:cubicBezTo>
                    <a:pt x="18612" y="2908"/>
                    <a:pt x="17464" y="2598"/>
                    <a:pt x="16099" y="2582"/>
                  </a:cubicBezTo>
                  <a:cubicBezTo>
                    <a:pt x="16061" y="2582"/>
                    <a:pt x="16024" y="2582"/>
                    <a:pt x="15986" y="2582"/>
                  </a:cubicBezTo>
                  <a:cubicBezTo>
                    <a:pt x="14742" y="2582"/>
                    <a:pt x="13586" y="2831"/>
                    <a:pt x="12532" y="3342"/>
                  </a:cubicBezTo>
                  <a:cubicBezTo>
                    <a:pt x="12299" y="3451"/>
                    <a:pt x="12082" y="3590"/>
                    <a:pt x="11850" y="3730"/>
                  </a:cubicBezTo>
                  <a:cubicBezTo>
                    <a:pt x="11741" y="3792"/>
                    <a:pt x="11633" y="3870"/>
                    <a:pt x="11524" y="3947"/>
                  </a:cubicBezTo>
                  <a:lnTo>
                    <a:pt x="11338" y="3839"/>
                  </a:lnTo>
                  <a:cubicBezTo>
                    <a:pt x="11384" y="3792"/>
                    <a:pt x="11431" y="3746"/>
                    <a:pt x="11478" y="3715"/>
                  </a:cubicBezTo>
                  <a:cubicBezTo>
                    <a:pt x="11586" y="3606"/>
                    <a:pt x="11695" y="3513"/>
                    <a:pt x="11819" y="3435"/>
                  </a:cubicBezTo>
                  <a:cubicBezTo>
                    <a:pt x="13059" y="2613"/>
                    <a:pt x="14471" y="2179"/>
                    <a:pt x="15991" y="2133"/>
                  </a:cubicBezTo>
                  <a:cubicBezTo>
                    <a:pt x="16149" y="2126"/>
                    <a:pt x="16314" y="2122"/>
                    <a:pt x="16483" y="2122"/>
                  </a:cubicBezTo>
                  <a:close/>
                  <a:moveTo>
                    <a:pt x="9291" y="3544"/>
                  </a:moveTo>
                  <a:cubicBezTo>
                    <a:pt x="10206" y="3544"/>
                    <a:pt x="11121" y="3870"/>
                    <a:pt x="12036" y="4536"/>
                  </a:cubicBezTo>
                  <a:cubicBezTo>
                    <a:pt x="12051" y="4552"/>
                    <a:pt x="12067" y="4568"/>
                    <a:pt x="12098" y="4599"/>
                  </a:cubicBezTo>
                  <a:cubicBezTo>
                    <a:pt x="12098" y="4614"/>
                    <a:pt x="12098" y="4614"/>
                    <a:pt x="12113" y="4630"/>
                  </a:cubicBezTo>
                  <a:cubicBezTo>
                    <a:pt x="11322" y="4676"/>
                    <a:pt x="10547" y="4893"/>
                    <a:pt x="9663" y="5296"/>
                  </a:cubicBezTo>
                  <a:cubicBezTo>
                    <a:pt x="8624" y="5777"/>
                    <a:pt x="7817" y="6475"/>
                    <a:pt x="7259" y="7344"/>
                  </a:cubicBezTo>
                  <a:cubicBezTo>
                    <a:pt x="7228" y="7390"/>
                    <a:pt x="7151" y="7452"/>
                    <a:pt x="7120" y="7452"/>
                  </a:cubicBezTo>
                  <a:cubicBezTo>
                    <a:pt x="6437" y="7452"/>
                    <a:pt x="5848" y="7468"/>
                    <a:pt x="5227" y="7669"/>
                  </a:cubicBezTo>
                  <a:cubicBezTo>
                    <a:pt x="5119" y="7080"/>
                    <a:pt x="5181" y="6522"/>
                    <a:pt x="5414" y="5963"/>
                  </a:cubicBezTo>
                  <a:cubicBezTo>
                    <a:pt x="5879" y="4862"/>
                    <a:pt x="6763" y="4118"/>
                    <a:pt x="8112" y="3715"/>
                  </a:cubicBezTo>
                  <a:cubicBezTo>
                    <a:pt x="8500" y="3590"/>
                    <a:pt x="8903" y="3544"/>
                    <a:pt x="9291" y="3544"/>
                  </a:cubicBezTo>
                  <a:close/>
                  <a:moveTo>
                    <a:pt x="12610" y="4862"/>
                  </a:moveTo>
                  <a:cubicBezTo>
                    <a:pt x="12672" y="4862"/>
                    <a:pt x="12749" y="4862"/>
                    <a:pt x="12827" y="4878"/>
                  </a:cubicBezTo>
                  <a:cubicBezTo>
                    <a:pt x="13695" y="4893"/>
                    <a:pt x="14424" y="5312"/>
                    <a:pt x="15091" y="6165"/>
                  </a:cubicBezTo>
                  <a:cubicBezTo>
                    <a:pt x="13478" y="6367"/>
                    <a:pt x="12408" y="6894"/>
                    <a:pt x="11648" y="7824"/>
                  </a:cubicBezTo>
                  <a:cubicBezTo>
                    <a:pt x="11426" y="7800"/>
                    <a:pt x="11209" y="7788"/>
                    <a:pt x="10997" y="7788"/>
                  </a:cubicBezTo>
                  <a:cubicBezTo>
                    <a:pt x="9444" y="7788"/>
                    <a:pt x="8145" y="8438"/>
                    <a:pt x="7026" y="9747"/>
                  </a:cubicBezTo>
                  <a:cubicBezTo>
                    <a:pt x="7026" y="9670"/>
                    <a:pt x="7026" y="9592"/>
                    <a:pt x="7026" y="9499"/>
                  </a:cubicBezTo>
                  <a:cubicBezTo>
                    <a:pt x="7011" y="9267"/>
                    <a:pt x="7011" y="9019"/>
                    <a:pt x="7026" y="8786"/>
                  </a:cubicBezTo>
                  <a:cubicBezTo>
                    <a:pt x="7104" y="8041"/>
                    <a:pt x="7430" y="7359"/>
                    <a:pt x="8004" y="6770"/>
                  </a:cubicBezTo>
                  <a:cubicBezTo>
                    <a:pt x="8888" y="5886"/>
                    <a:pt x="9989" y="5296"/>
                    <a:pt x="11276" y="5002"/>
                  </a:cubicBezTo>
                  <a:cubicBezTo>
                    <a:pt x="11695" y="4909"/>
                    <a:pt x="12144" y="4862"/>
                    <a:pt x="12610" y="4862"/>
                  </a:cubicBezTo>
                  <a:close/>
                  <a:moveTo>
                    <a:pt x="15440" y="6357"/>
                  </a:moveTo>
                  <a:cubicBezTo>
                    <a:pt x="16174" y="6357"/>
                    <a:pt x="16912" y="6540"/>
                    <a:pt x="17650" y="6909"/>
                  </a:cubicBezTo>
                  <a:cubicBezTo>
                    <a:pt x="18658" y="7406"/>
                    <a:pt x="19325" y="8305"/>
                    <a:pt x="19635" y="9592"/>
                  </a:cubicBezTo>
                  <a:cubicBezTo>
                    <a:pt x="19744" y="10011"/>
                    <a:pt x="19759" y="10461"/>
                    <a:pt x="19759" y="10957"/>
                  </a:cubicBezTo>
                  <a:cubicBezTo>
                    <a:pt x="19759" y="11298"/>
                    <a:pt x="19635" y="11624"/>
                    <a:pt x="19356" y="11919"/>
                  </a:cubicBezTo>
                  <a:cubicBezTo>
                    <a:pt x="19137" y="12172"/>
                    <a:pt x="18884" y="12298"/>
                    <a:pt x="18622" y="12298"/>
                  </a:cubicBezTo>
                  <a:cubicBezTo>
                    <a:pt x="18419" y="12298"/>
                    <a:pt x="18210" y="12223"/>
                    <a:pt x="18007" y="12074"/>
                  </a:cubicBezTo>
                  <a:cubicBezTo>
                    <a:pt x="17262" y="11515"/>
                    <a:pt x="16502" y="11236"/>
                    <a:pt x="15696" y="11236"/>
                  </a:cubicBezTo>
                  <a:cubicBezTo>
                    <a:pt x="15541" y="11236"/>
                    <a:pt x="15370" y="11252"/>
                    <a:pt x="15200" y="11267"/>
                  </a:cubicBezTo>
                  <a:cubicBezTo>
                    <a:pt x="15262" y="11174"/>
                    <a:pt x="15308" y="11081"/>
                    <a:pt x="15370" y="10988"/>
                  </a:cubicBezTo>
                  <a:cubicBezTo>
                    <a:pt x="15494" y="10771"/>
                    <a:pt x="15618" y="10569"/>
                    <a:pt x="15727" y="10352"/>
                  </a:cubicBezTo>
                  <a:cubicBezTo>
                    <a:pt x="16006" y="9825"/>
                    <a:pt x="15929" y="9546"/>
                    <a:pt x="15386" y="9251"/>
                  </a:cubicBezTo>
                  <a:cubicBezTo>
                    <a:pt x="15095" y="9087"/>
                    <a:pt x="14769" y="9001"/>
                    <a:pt x="14421" y="9001"/>
                  </a:cubicBezTo>
                  <a:cubicBezTo>
                    <a:pt x="14212" y="9001"/>
                    <a:pt x="13994" y="9032"/>
                    <a:pt x="13773" y="9096"/>
                  </a:cubicBezTo>
                  <a:cubicBezTo>
                    <a:pt x="12904" y="9344"/>
                    <a:pt x="12253" y="9856"/>
                    <a:pt x="11819" y="10616"/>
                  </a:cubicBezTo>
                  <a:cubicBezTo>
                    <a:pt x="11757" y="10725"/>
                    <a:pt x="11710" y="10787"/>
                    <a:pt x="11664" y="10787"/>
                  </a:cubicBezTo>
                  <a:cubicBezTo>
                    <a:pt x="11617" y="10787"/>
                    <a:pt x="11555" y="10756"/>
                    <a:pt x="11462" y="10662"/>
                  </a:cubicBezTo>
                  <a:cubicBezTo>
                    <a:pt x="11229" y="10399"/>
                    <a:pt x="11136" y="10073"/>
                    <a:pt x="11152" y="9670"/>
                  </a:cubicBezTo>
                  <a:cubicBezTo>
                    <a:pt x="11214" y="8677"/>
                    <a:pt x="11695" y="7886"/>
                    <a:pt x="12579" y="7297"/>
                  </a:cubicBezTo>
                  <a:cubicBezTo>
                    <a:pt x="13520" y="6672"/>
                    <a:pt x="14477" y="6357"/>
                    <a:pt x="15440" y="6357"/>
                  </a:cubicBezTo>
                  <a:close/>
                  <a:moveTo>
                    <a:pt x="22060" y="6641"/>
                  </a:moveTo>
                  <a:cubicBezTo>
                    <a:pt x="22252" y="6641"/>
                    <a:pt x="22441" y="6648"/>
                    <a:pt x="22628" y="6661"/>
                  </a:cubicBezTo>
                  <a:cubicBezTo>
                    <a:pt x="24133" y="6785"/>
                    <a:pt x="25280" y="7762"/>
                    <a:pt x="25699" y="9282"/>
                  </a:cubicBezTo>
                  <a:cubicBezTo>
                    <a:pt x="26056" y="10616"/>
                    <a:pt x="25901" y="11888"/>
                    <a:pt x="25218" y="13020"/>
                  </a:cubicBezTo>
                  <a:cubicBezTo>
                    <a:pt x="24939" y="13501"/>
                    <a:pt x="24582" y="13873"/>
                    <a:pt x="24133" y="14152"/>
                  </a:cubicBezTo>
                  <a:cubicBezTo>
                    <a:pt x="23869" y="13671"/>
                    <a:pt x="23543" y="13113"/>
                    <a:pt x="23047" y="12648"/>
                  </a:cubicBezTo>
                  <a:cubicBezTo>
                    <a:pt x="23016" y="12617"/>
                    <a:pt x="23001" y="12508"/>
                    <a:pt x="23016" y="12430"/>
                  </a:cubicBezTo>
                  <a:cubicBezTo>
                    <a:pt x="23187" y="11298"/>
                    <a:pt x="23078" y="10383"/>
                    <a:pt x="22706" y="9561"/>
                  </a:cubicBezTo>
                  <a:cubicBezTo>
                    <a:pt x="22148" y="8352"/>
                    <a:pt x="21217" y="7530"/>
                    <a:pt x="19930" y="7126"/>
                  </a:cubicBezTo>
                  <a:cubicBezTo>
                    <a:pt x="19868" y="7095"/>
                    <a:pt x="19806" y="7080"/>
                    <a:pt x="19713" y="7049"/>
                  </a:cubicBezTo>
                  <a:lnTo>
                    <a:pt x="19666" y="7033"/>
                  </a:lnTo>
                  <a:cubicBezTo>
                    <a:pt x="19697" y="7018"/>
                    <a:pt x="19713" y="7002"/>
                    <a:pt x="19744" y="7002"/>
                  </a:cubicBezTo>
                  <a:cubicBezTo>
                    <a:pt x="19821" y="6956"/>
                    <a:pt x="19883" y="6925"/>
                    <a:pt x="19945" y="6909"/>
                  </a:cubicBezTo>
                  <a:cubicBezTo>
                    <a:pt x="20672" y="6728"/>
                    <a:pt x="21379" y="6641"/>
                    <a:pt x="22060" y="6641"/>
                  </a:cubicBezTo>
                  <a:close/>
                  <a:moveTo>
                    <a:pt x="6530" y="7654"/>
                  </a:moveTo>
                  <a:cubicBezTo>
                    <a:pt x="6716" y="7654"/>
                    <a:pt x="6887" y="7669"/>
                    <a:pt x="7026" y="7716"/>
                  </a:cubicBezTo>
                  <a:cubicBezTo>
                    <a:pt x="7011" y="7809"/>
                    <a:pt x="6980" y="7917"/>
                    <a:pt x="6949" y="8026"/>
                  </a:cubicBezTo>
                  <a:cubicBezTo>
                    <a:pt x="6902" y="8274"/>
                    <a:pt x="6825" y="8538"/>
                    <a:pt x="6809" y="8786"/>
                  </a:cubicBezTo>
                  <a:cubicBezTo>
                    <a:pt x="6778" y="9174"/>
                    <a:pt x="6825" y="9546"/>
                    <a:pt x="6871" y="9949"/>
                  </a:cubicBezTo>
                  <a:cubicBezTo>
                    <a:pt x="6902" y="10244"/>
                    <a:pt x="6670" y="10554"/>
                    <a:pt x="6391" y="10600"/>
                  </a:cubicBezTo>
                  <a:cubicBezTo>
                    <a:pt x="5445" y="10709"/>
                    <a:pt x="4716" y="11190"/>
                    <a:pt x="4235" y="12027"/>
                  </a:cubicBezTo>
                  <a:cubicBezTo>
                    <a:pt x="3847" y="12679"/>
                    <a:pt x="3646" y="13439"/>
                    <a:pt x="3599" y="14323"/>
                  </a:cubicBezTo>
                  <a:cubicBezTo>
                    <a:pt x="3599" y="14400"/>
                    <a:pt x="3584" y="14462"/>
                    <a:pt x="3584" y="14524"/>
                  </a:cubicBezTo>
                  <a:cubicBezTo>
                    <a:pt x="3584" y="14524"/>
                    <a:pt x="3584" y="14540"/>
                    <a:pt x="3568" y="14555"/>
                  </a:cubicBezTo>
                  <a:cubicBezTo>
                    <a:pt x="3568" y="14555"/>
                    <a:pt x="3568" y="14555"/>
                    <a:pt x="3568" y="14571"/>
                  </a:cubicBezTo>
                  <a:cubicBezTo>
                    <a:pt x="3335" y="14261"/>
                    <a:pt x="3165" y="13919"/>
                    <a:pt x="3025" y="13470"/>
                  </a:cubicBezTo>
                  <a:cubicBezTo>
                    <a:pt x="2405" y="11407"/>
                    <a:pt x="3087" y="9453"/>
                    <a:pt x="4902" y="8119"/>
                  </a:cubicBezTo>
                  <a:cubicBezTo>
                    <a:pt x="5321" y="7809"/>
                    <a:pt x="5972" y="7654"/>
                    <a:pt x="6530" y="7654"/>
                  </a:cubicBezTo>
                  <a:close/>
                  <a:moveTo>
                    <a:pt x="14998" y="13609"/>
                  </a:moveTo>
                  <a:cubicBezTo>
                    <a:pt x="15169" y="13609"/>
                    <a:pt x="15355" y="13656"/>
                    <a:pt x="15541" y="13733"/>
                  </a:cubicBezTo>
                  <a:cubicBezTo>
                    <a:pt x="15742" y="13826"/>
                    <a:pt x="15835" y="14012"/>
                    <a:pt x="15804" y="14230"/>
                  </a:cubicBezTo>
                  <a:cubicBezTo>
                    <a:pt x="15758" y="14431"/>
                    <a:pt x="15541" y="14602"/>
                    <a:pt x="15277" y="14633"/>
                  </a:cubicBezTo>
                  <a:cubicBezTo>
                    <a:pt x="15246" y="14617"/>
                    <a:pt x="15231" y="14617"/>
                    <a:pt x="15200" y="14602"/>
                  </a:cubicBezTo>
                  <a:cubicBezTo>
                    <a:pt x="15122" y="14571"/>
                    <a:pt x="15014" y="14540"/>
                    <a:pt x="14951" y="14478"/>
                  </a:cubicBezTo>
                  <a:cubicBezTo>
                    <a:pt x="14843" y="14385"/>
                    <a:pt x="14750" y="14261"/>
                    <a:pt x="14672" y="14090"/>
                  </a:cubicBezTo>
                  <a:cubicBezTo>
                    <a:pt x="14595" y="13919"/>
                    <a:pt x="14564" y="13811"/>
                    <a:pt x="14610" y="13733"/>
                  </a:cubicBezTo>
                  <a:cubicBezTo>
                    <a:pt x="14657" y="13656"/>
                    <a:pt x="14765" y="13625"/>
                    <a:pt x="14951" y="13609"/>
                  </a:cubicBezTo>
                  <a:close/>
                  <a:moveTo>
                    <a:pt x="11012" y="7979"/>
                  </a:moveTo>
                  <a:cubicBezTo>
                    <a:pt x="11136" y="7979"/>
                    <a:pt x="11260" y="7995"/>
                    <a:pt x="11384" y="7995"/>
                  </a:cubicBezTo>
                  <a:cubicBezTo>
                    <a:pt x="11415" y="8010"/>
                    <a:pt x="11431" y="8010"/>
                    <a:pt x="11462" y="8010"/>
                  </a:cubicBezTo>
                  <a:lnTo>
                    <a:pt x="11493" y="8010"/>
                  </a:lnTo>
                  <a:cubicBezTo>
                    <a:pt x="11136" y="8538"/>
                    <a:pt x="10950" y="9050"/>
                    <a:pt x="10935" y="9592"/>
                  </a:cubicBezTo>
                  <a:cubicBezTo>
                    <a:pt x="10904" y="10073"/>
                    <a:pt x="10966" y="10678"/>
                    <a:pt x="11586" y="11035"/>
                  </a:cubicBezTo>
                  <a:cubicBezTo>
                    <a:pt x="11555" y="11097"/>
                    <a:pt x="11540" y="11143"/>
                    <a:pt x="11524" y="11205"/>
                  </a:cubicBezTo>
                  <a:cubicBezTo>
                    <a:pt x="11214" y="11965"/>
                    <a:pt x="10888" y="12772"/>
                    <a:pt x="11028" y="13640"/>
                  </a:cubicBezTo>
                  <a:cubicBezTo>
                    <a:pt x="10950" y="13625"/>
                    <a:pt x="10873" y="13594"/>
                    <a:pt x="10795" y="13578"/>
                  </a:cubicBezTo>
                  <a:cubicBezTo>
                    <a:pt x="10594" y="13516"/>
                    <a:pt x="10392" y="13454"/>
                    <a:pt x="10190" y="13439"/>
                  </a:cubicBezTo>
                  <a:cubicBezTo>
                    <a:pt x="10119" y="13432"/>
                    <a:pt x="10049" y="13429"/>
                    <a:pt x="9980" y="13429"/>
                  </a:cubicBezTo>
                  <a:cubicBezTo>
                    <a:pt x="9222" y="13429"/>
                    <a:pt x="8594" y="13819"/>
                    <a:pt x="8097" y="14586"/>
                  </a:cubicBezTo>
                  <a:cubicBezTo>
                    <a:pt x="8021" y="14690"/>
                    <a:pt x="7962" y="14743"/>
                    <a:pt x="7889" y="14743"/>
                  </a:cubicBezTo>
                  <a:cubicBezTo>
                    <a:pt x="7843" y="14743"/>
                    <a:pt x="7791" y="14721"/>
                    <a:pt x="7724" y="14679"/>
                  </a:cubicBezTo>
                  <a:cubicBezTo>
                    <a:pt x="7135" y="14354"/>
                    <a:pt x="6778" y="13826"/>
                    <a:pt x="6685" y="13175"/>
                  </a:cubicBezTo>
                  <a:cubicBezTo>
                    <a:pt x="6406" y="11329"/>
                    <a:pt x="6933" y="9903"/>
                    <a:pt x="8283" y="8894"/>
                  </a:cubicBezTo>
                  <a:cubicBezTo>
                    <a:pt x="9105" y="8290"/>
                    <a:pt x="10020" y="7979"/>
                    <a:pt x="11012" y="7979"/>
                  </a:cubicBezTo>
                  <a:close/>
                  <a:moveTo>
                    <a:pt x="18648" y="7053"/>
                  </a:moveTo>
                  <a:cubicBezTo>
                    <a:pt x="18705" y="7053"/>
                    <a:pt x="18759" y="7057"/>
                    <a:pt x="18813" y="7064"/>
                  </a:cubicBezTo>
                  <a:cubicBezTo>
                    <a:pt x="21062" y="7297"/>
                    <a:pt x="22644" y="8832"/>
                    <a:pt x="22876" y="10973"/>
                  </a:cubicBezTo>
                  <a:cubicBezTo>
                    <a:pt x="22985" y="12043"/>
                    <a:pt x="22799" y="12989"/>
                    <a:pt x="22318" y="13780"/>
                  </a:cubicBezTo>
                  <a:cubicBezTo>
                    <a:pt x="21837" y="14586"/>
                    <a:pt x="21093" y="15082"/>
                    <a:pt x="20131" y="15222"/>
                  </a:cubicBezTo>
                  <a:cubicBezTo>
                    <a:pt x="20093" y="15228"/>
                    <a:pt x="20060" y="15232"/>
                    <a:pt x="20031" y="15232"/>
                  </a:cubicBezTo>
                  <a:cubicBezTo>
                    <a:pt x="19990" y="15232"/>
                    <a:pt x="19957" y="15225"/>
                    <a:pt x="19930" y="15207"/>
                  </a:cubicBezTo>
                  <a:cubicBezTo>
                    <a:pt x="19899" y="15176"/>
                    <a:pt x="19868" y="15114"/>
                    <a:pt x="19852" y="15036"/>
                  </a:cubicBezTo>
                  <a:cubicBezTo>
                    <a:pt x="19697" y="14074"/>
                    <a:pt x="19247" y="13221"/>
                    <a:pt x="18519" y="12508"/>
                  </a:cubicBezTo>
                  <a:cubicBezTo>
                    <a:pt x="18596" y="12477"/>
                    <a:pt x="18674" y="12462"/>
                    <a:pt x="18751" y="12430"/>
                  </a:cubicBezTo>
                  <a:cubicBezTo>
                    <a:pt x="18937" y="12368"/>
                    <a:pt x="19139" y="12306"/>
                    <a:pt x="19309" y="12198"/>
                  </a:cubicBezTo>
                  <a:cubicBezTo>
                    <a:pt x="19945" y="11779"/>
                    <a:pt x="20007" y="11081"/>
                    <a:pt x="19976" y="10523"/>
                  </a:cubicBezTo>
                  <a:cubicBezTo>
                    <a:pt x="19914" y="9189"/>
                    <a:pt x="19387" y="8057"/>
                    <a:pt x="18410" y="7157"/>
                  </a:cubicBezTo>
                  <a:cubicBezTo>
                    <a:pt x="18394" y="7142"/>
                    <a:pt x="18379" y="7126"/>
                    <a:pt x="18348" y="7095"/>
                  </a:cubicBezTo>
                  <a:cubicBezTo>
                    <a:pt x="18332" y="7095"/>
                    <a:pt x="18332" y="7080"/>
                    <a:pt x="18317" y="7064"/>
                  </a:cubicBezTo>
                  <a:lnTo>
                    <a:pt x="18472" y="7064"/>
                  </a:lnTo>
                  <a:cubicBezTo>
                    <a:pt x="18534" y="7057"/>
                    <a:pt x="18592" y="7053"/>
                    <a:pt x="18648" y="7053"/>
                  </a:cubicBezTo>
                  <a:close/>
                  <a:moveTo>
                    <a:pt x="5026" y="6165"/>
                  </a:moveTo>
                  <a:cubicBezTo>
                    <a:pt x="5026" y="6289"/>
                    <a:pt x="5010" y="6413"/>
                    <a:pt x="4995" y="6537"/>
                  </a:cubicBezTo>
                  <a:cubicBezTo>
                    <a:pt x="4979" y="6878"/>
                    <a:pt x="4948" y="7189"/>
                    <a:pt x="4964" y="7499"/>
                  </a:cubicBezTo>
                  <a:cubicBezTo>
                    <a:pt x="4964" y="7731"/>
                    <a:pt x="4917" y="7809"/>
                    <a:pt x="4747" y="7933"/>
                  </a:cubicBezTo>
                  <a:cubicBezTo>
                    <a:pt x="3382" y="8988"/>
                    <a:pt x="2684" y="10228"/>
                    <a:pt x="2591" y="11717"/>
                  </a:cubicBezTo>
                  <a:cubicBezTo>
                    <a:pt x="2529" y="12694"/>
                    <a:pt x="2715" y="13563"/>
                    <a:pt x="3149" y="14369"/>
                  </a:cubicBezTo>
                  <a:lnTo>
                    <a:pt x="3165" y="14400"/>
                  </a:lnTo>
                  <a:cubicBezTo>
                    <a:pt x="3227" y="14524"/>
                    <a:pt x="3304" y="14633"/>
                    <a:pt x="3397" y="14726"/>
                  </a:cubicBezTo>
                  <a:cubicBezTo>
                    <a:pt x="3599" y="14896"/>
                    <a:pt x="3599" y="15114"/>
                    <a:pt x="3584" y="15346"/>
                  </a:cubicBezTo>
                  <a:cubicBezTo>
                    <a:pt x="3584" y="15362"/>
                    <a:pt x="3584" y="15377"/>
                    <a:pt x="3584" y="15393"/>
                  </a:cubicBezTo>
                  <a:cubicBezTo>
                    <a:pt x="1474" y="14726"/>
                    <a:pt x="1" y="12306"/>
                    <a:pt x="358" y="10120"/>
                  </a:cubicBezTo>
                  <a:cubicBezTo>
                    <a:pt x="792" y="7390"/>
                    <a:pt x="3041" y="6165"/>
                    <a:pt x="4964" y="6165"/>
                  </a:cubicBezTo>
                  <a:close/>
                  <a:moveTo>
                    <a:pt x="14471" y="9251"/>
                  </a:moveTo>
                  <a:cubicBezTo>
                    <a:pt x="14781" y="9267"/>
                    <a:pt x="15107" y="9391"/>
                    <a:pt x="15370" y="9530"/>
                  </a:cubicBezTo>
                  <a:cubicBezTo>
                    <a:pt x="15525" y="9592"/>
                    <a:pt x="15603" y="9670"/>
                    <a:pt x="15634" y="9763"/>
                  </a:cubicBezTo>
                  <a:cubicBezTo>
                    <a:pt x="15665" y="9856"/>
                    <a:pt x="15634" y="9980"/>
                    <a:pt x="15556" y="10135"/>
                  </a:cubicBezTo>
                  <a:cubicBezTo>
                    <a:pt x="15339" y="10538"/>
                    <a:pt x="15091" y="10942"/>
                    <a:pt x="14858" y="11314"/>
                  </a:cubicBezTo>
                  <a:cubicBezTo>
                    <a:pt x="14424" y="12012"/>
                    <a:pt x="14238" y="12663"/>
                    <a:pt x="14269" y="13330"/>
                  </a:cubicBezTo>
                  <a:cubicBezTo>
                    <a:pt x="14285" y="13640"/>
                    <a:pt x="14362" y="13981"/>
                    <a:pt x="14502" y="14307"/>
                  </a:cubicBezTo>
                  <a:cubicBezTo>
                    <a:pt x="14666" y="14676"/>
                    <a:pt x="14962" y="14876"/>
                    <a:pt x="15285" y="14876"/>
                  </a:cubicBezTo>
                  <a:cubicBezTo>
                    <a:pt x="15328" y="14876"/>
                    <a:pt x="15372" y="14873"/>
                    <a:pt x="15417" y="14865"/>
                  </a:cubicBezTo>
                  <a:cubicBezTo>
                    <a:pt x="15804" y="14788"/>
                    <a:pt x="16006" y="14540"/>
                    <a:pt x="16068" y="14043"/>
                  </a:cubicBezTo>
                  <a:cubicBezTo>
                    <a:pt x="16316" y="14245"/>
                    <a:pt x="16409" y="14478"/>
                    <a:pt x="16409" y="14772"/>
                  </a:cubicBezTo>
                  <a:cubicBezTo>
                    <a:pt x="16394" y="15098"/>
                    <a:pt x="16208" y="15362"/>
                    <a:pt x="15867" y="15548"/>
                  </a:cubicBezTo>
                  <a:cubicBezTo>
                    <a:pt x="15670" y="15646"/>
                    <a:pt x="15477" y="15694"/>
                    <a:pt x="15286" y="15694"/>
                  </a:cubicBezTo>
                  <a:cubicBezTo>
                    <a:pt x="15025" y="15694"/>
                    <a:pt x="14768" y="15603"/>
                    <a:pt x="14517" y="15424"/>
                  </a:cubicBezTo>
                  <a:cubicBezTo>
                    <a:pt x="13990" y="15020"/>
                    <a:pt x="13587" y="14493"/>
                    <a:pt x="13230" y="13966"/>
                  </a:cubicBezTo>
                  <a:cubicBezTo>
                    <a:pt x="13121" y="13826"/>
                    <a:pt x="12997" y="13640"/>
                    <a:pt x="12858" y="13485"/>
                  </a:cubicBezTo>
                  <a:cubicBezTo>
                    <a:pt x="12579" y="13190"/>
                    <a:pt x="12299" y="13035"/>
                    <a:pt x="12036" y="13035"/>
                  </a:cubicBezTo>
                  <a:cubicBezTo>
                    <a:pt x="11788" y="13035"/>
                    <a:pt x="11509" y="13190"/>
                    <a:pt x="11214" y="13485"/>
                  </a:cubicBezTo>
                  <a:cubicBezTo>
                    <a:pt x="11214" y="13439"/>
                    <a:pt x="11214" y="13408"/>
                    <a:pt x="11214" y="13361"/>
                  </a:cubicBezTo>
                  <a:cubicBezTo>
                    <a:pt x="11198" y="13252"/>
                    <a:pt x="11198" y="13144"/>
                    <a:pt x="11214" y="13051"/>
                  </a:cubicBezTo>
                  <a:cubicBezTo>
                    <a:pt x="11369" y="12058"/>
                    <a:pt x="11710" y="11190"/>
                    <a:pt x="12222" y="10461"/>
                  </a:cubicBezTo>
                  <a:cubicBezTo>
                    <a:pt x="12780" y="9670"/>
                    <a:pt x="13540" y="9251"/>
                    <a:pt x="14455" y="9251"/>
                  </a:cubicBezTo>
                  <a:close/>
                  <a:moveTo>
                    <a:pt x="12020" y="13252"/>
                  </a:moveTo>
                  <a:cubicBezTo>
                    <a:pt x="12160" y="13252"/>
                    <a:pt x="12299" y="13314"/>
                    <a:pt x="12408" y="13423"/>
                  </a:cubicBezTo>
                  <a:cubicBezTo>
                    <a:pt x="12625" y="13609"/>
                    <a:pt x="12827" y="13857"/>
                    <a:pt x="12997" y="14074"/>
                  </a:cubicBezTo>
                  <a:cubicBezTo>
                    <a:pt x="13106" y="14198"/>
                    <a:pt x="13199" y="14323"/>
                    <a:pt x="13277" y="14447"/>
                  </a:cubicBezTo>
                  <a:cubicBezTo>
                    <a:pt x="13385" y="14602"/>
                    <a:pt x="13494" y="14757"/>
                    <a:pt x="13618" y="14896"/>
                  </a:cubicBezTo>
                  <a:cubicBezTo>
                    <a:pt x="13959" y="15284"/>
                    <a:pt x="14331" y="15703"/>
                    <a:pt x="14951" y="15904"/>
                  </a:cubicBezTo>
                  <a:cubicBezTo>
                    <a:pt x="14858" y="15966"/>
                    <a:pt x="14781" y="16029"/>
                    <a:pt x="14688" y="16091"/>
                  </a:cubicBezTo>
                  <a:cubicBezTo>
                    <a:pt x="14471" y="16246"/>
                    <a:pt x="14269" y="16385"/>
                    <a:pt x="14083" y="16525"/>
                  </a:cubicBezTo>
                  <a:cubicBezTo>
                    <a:pt x="13881" y="16664"/>
                    <a:pt x="13695" y="16804"/>
                    <a:pt x="13494" y="16959"/>
                  </a:cubicBezTo>
                  <a:cubicBezTo>
                    <a:pt x="13401" y="17021"/>
                    <a:pt x="13308" y="17099"/>
                    <a:pt x="13214" y="17161"/>
                  </a:cubicBezTo>
                  <a:cubicBezTo>
                    <a:pt x="12470" y="16897"/>
                    <a:pt x="11617" y="16525"/>
                    <a:pt x="10966" y="15796"/>
                  </a:cubicBezTo>
                  <a:cubicBezTo>
                    <a:pt x="10671" y="15455"/>
                    <a:pt x="10656" y="15331"/>
                    <a:pt x="10857" y="14927"/>
                  </a:cubicBezTo>
                  <a:cubicBezTo>
                    <a:pt x="10919" y="14819"/>
                    <a:pt x="10981" y="14710"/>
                    <a:pt x="11043" y="14602"/>
                  </a:cubicBezTo>
                  <a:cubicBezTo>
                    <a:pt x="11105" y="14462"/>
                    <a:pt x="11183" y="14338"/>
                    <a:pt x="11245" y="14198"/>
                  </a:cubicBezTo>
                  <a:cubicBezTo>
                    <a:pt x="11291" y="14121"/>
                    <a:pt x="11307" y="14043"/>
                    <a:pt x="11322" y="13966"/>
                  </a:cubicBezTo>
                  <a:cubicBezTo>
                    <a:pt x="11338" y="13687"/>
                    <a:pt x="11478" y="13485"/>
                    <a:pt x="11741" y="13330"/>
                  </a:cubicBezTo>
                  <a:cubicBezTo>
                    <a:pt x="11834" y="13283"/>
                    <a:pt x="11927" y="13252"/>
                    <a:pt x="12020" y="13252"/>
                  </a:cubicBezTo>
                  <a:close/>
                  <a:moveTo>
                    <a:pt x="15282" y="12180"/>
                  </a:moveTo>
                  <a:cubicBezTo>
                    <a:pt x="15748" y="12180"/>
                    <a:pt x="16309" y="12423"/>
                    <a:pt x="16704" y="12818"/>
                  </a:cubicBezTo>
                  <a:cubicBezTo>
                    <a:pt x="16999" y="13097"/>
                    <a:pt x="17324" y="13563"/>
                    <a:pt x="17293" y="14230"/>
                  </a:cubicBezTo>
                  <a:cubicBezTo>
                    <a:pt x="17278" y="14726"/>
                    <a:pt x="17200" y="15207"/>
                    <a:pt x="17061" y="15656"/>
                  </a:cubicBezTo>
                  <a:cubicBezTo>
                    <a:pt x="16828" y="16463"/>
                    <a:pt x="16270" y="16990"/>
                    <a:pt x="15479" y="17145"/>
                  </a:cubicBezTo>
                  <a:cubicBezTo>
                    <a:pt x="15029" y="17238"/>
                    <a:pt x="14579" y="17285"/>
                    <a:pt x="14130" y="17331"/>
                  </a:cubicBezTo>
                  <a:cubicBezTo>
                    <a:pt x="14021" y="17347"/>
                    <a:pt x="13912" y="17347"/>
                    <a:pt x="13804" y="17362"/>
                  </a:cubicBezTo>
                  <a:cubicBezTo>
                    <a:pt x="13742" y="17362"/>
                    <a:pt x="13680" y="17347"/>
                    <a:pt x="13602" y="17316"/>
                  </a:cubicBezTo>
                  <a:cubicBezTo>
                    <a:pt x="13571" y="17300"/>
                    <a:pt x="13540" y="17285"/>
                    <a:pt x="13509" y="17269"/>
                  </a:cubicBezTo>
                  <a:cubicBezTo>
                    <a:pt x="13540" y="17238"/>
                    <a:pt x="13571" y="17207"/>
                    <a:pt x="13602" y="17176"/>
                  </a:cubicBezTo>
                  <a:cubicBezTo>
                    <a:pt x="13680" y="17114"/>
                    <a:pt x="13726" y="17068"/>
                    <a:pt x="13788" y="17021"/>
                  </a:cubicBezTo>
                  <a:cubicBezTo>
                    <a:pt x="14254" y="16664"/>
                    <a:pt x="14688" y="16323"/>
                    <a:pt x="15138" y="15998"/>
                  </a:cubicBezTo>
                  <a:cubicBezTo>
                    <a:pt x="15184" y="15966"/>
                    <a:pt x="15246" y="15951"/>
                    <a:pt x="15308" y="15951"/>
                  </a:cubicBezTo>
                  <a:lnTo>
                    <a:pt x="15355" y="15951"/>
                  </a:lnTo>
                  <a:cubicBezTo>
                    <a:pt x="15680" y="15904"/>
                    <a:pt x="16037" y="15811"/>
                    <a:pt x="16316" y="15501"/>
                  </a:cubicBezTo>
                  <a:cubicBezTo>
                    <a:pt x="16564" y="15253"/>
                    <a:pt x="16688" y="14912"/>
                    <a:pt x="16657" y="14571"/>
                  </a:cubicBezTo>
                  <a:cubicBezTo>
                    <a:pt x="16626" y="14276"/>
                    <a:pt x="16471" y="14028"/>
                    <a:pt x="16223" y="13842"/>
                  </a:cubicBezTo>
                  <a:lnTo>
                    <a:pt x="16177" y="13811"/>
                  </a:lnTo>
                  <a:cubicBezTo>
                    <a:pt x="15882" y="13609"/>
                    <a:pt x="15556" y="13361"/>
                    <a:pt x="15138" y="13361"/>
                  </a:cubicBezTo>
                  <a:cubicBezTo>
                    <a:pt x="14998" y="13361"/>
                    <a:pt x="14858" y="13377"/>
                    <a:pt x="14719" y="13392"/>
                  </a:cubicBezTo>
                  <a:cubicBezTo>
                    <a:pt x="14657" y="13408"/>
                    <a:pt x="14595" y="13408"/>
                    <a:pt x="14533" y="13408"/>
                  </a:cubicBezTo>
                  <a:cubicBezTo>
                    <a:pt x="14502" y="13190"/>
                    <a:pt x="14471" y="12787"/>
                    <a:pt x="14672" y="12430"/>
                  </a:cubicBezTo>
                  <a:cubicBezTo>
                    <a:pt x="14734" y="12291"/>
                    <a:pt x="14998" y="12198"/>
                    <a:pt x="15200" y="12182"/>
                  </a:cubicBezTo>
                  <a:cubicBezTo>
                    <a:pt x="15227" y="12181"/>
                    <a:pt x="15254" y="12180"/>
                    <a:pt x="15282" y="12180"/>
                  </a:cubicBezTo>
                  <a:close/>
                  <a:moveTo>
                    <a:pt x="15579" y="11390"/>
                  </a:moveTo>
                  <a:cubicBezTo>
                    <a:pt x="15602" y="11390"/>
                    <a:pt x="15625" y="11391"/>
                    <a:pt x="15649" y="11391"/>
                  </a:cubicBezTo>
                  <a:cubicBezTo>
                    <a:pt x="16735" y="11422"/>
                    <a:pt x="17681" y="11903"/>
                    <a:pt x="18565" y="12849"/>
                  </a:cubicBezTo>
                  <a:cubicBezTo>
                    <a:pt x="19806" y="14183"/>
                    <a:pt x="20069" y="16230"/>
                    <a:pt x="19216" y="17703"/>
                  </a:cubicBezTo>
                  <a:cubicBezTo>
                    <a:pt x="18643" y="18696"/>
                    <a:pt x="17821" y="19223"/>
                    <a:pt x="16735" y="19285"/>
                  </a:cubicBezTo>
                  <a:cubicBezTo>
                    <a:pt x="16699" y="19287"/>
                    <a:pt x="16663" y="19288"/>
                    <a:pt x="16627" y="19288"/>
                  </a:cubicBezTo>
                  <a:cubicBezTo>
                    <a:pt x="15869" y="19288"/>
                    <a:pt x="15241" y="18821"/>
                    <a:pt x="15138" y="18184"/>
                  </a:cubicBezTo>
                  <a:cubicBezTo>
                    <a:pt x="15122" y="18014"/>
                    <a:pt x="15153" y="17828"/>
                    <a:pt x="15200" y="17641"/>
                  </a:cubicBezTo>
                  <a:lnTo>
                    <a:pt x="15200" y="17626"/>
                  </a:lnTo>
                  <a:cubicBezTo>
                    <a:pt x="15215" y="17564"/>
                    <a:pt x="15293" y="17486"/>
                    <a:pt x="15355" y="17455"/>
                  </a:cubicBezTo>
                  <a:cubicBezTo>
                    <a:pt x="16906" y="16897"/>
                    <a:pt x="17479" y="16106"/>
                    <a:pt x="17557" y="14400"/>
                  </a:cubicBezTo>
                  <a:cubicBezTo>
                    <a:pt x="17619" y="13221"/>
                    <a:pt x="16657" y="12105"/>
                    <a:pt x="15432" y="11981"/>
                  </a:cubicBezTo>
                  <a:cubicBezTo>
                    <a:pt x="15401" y="11965"/>
                    <a:pt x="15355" y="11965"/>
                    <a:pt x="15324" y="11965"/>
                  </a:cubicBezTo>
                  <a:cubicBezTo>
                    <a:pt x="15200" y="11965"/>
                    <a:pt x="15091" y="11981"/>
                    <a:pt x="14967" y="11996"/>
                  </a:cubicBezTo>
                  <a:cubicBezTo>
                    <a:pt x="14920" y="12012"/>
                    <a:pt x="14858" y="12027"/>
                    <a:pt x="14796" y="12027"/>
                  </a:cubicBezTo>
                  <a:cubicBezTo>
                    <a:pt x="14885" y="11553"/>
                    <a:pt x="15088" y="11390"/>
                    <a:pt x="15579" y="11390"/>
                  </a:cubicBezTo>
                  <a:close/>
                  <a:moveTo>
                    <a:pt x="6546" y="10802"/>
                  </a:moveTo>
                  <a:cubicBezTo>
                    <a:pt x="6530" y="10942"/>
                    <a:pt x="6499" y="11097"/>
                    <a:pt x="6484" y="11236"/>
                  </a:cubicBezTo>
                  <a:cubicBezTo>
                    <a:pt x="6422" y="11562"/>
                    <a:pt x="6375" y="11888"/>
                    <a:pt x="6375" y="12213"/>
                  </a:cubicBezTo>
                  <a:cubicBezTo>
                    <a:pt x="6375" y="12648"/>
                    <a:pt x="6422" y="13082"/>
                    <a:pt x="6515" y="13485"/>
                  </a:cubicBezTo>
                  <a:cubicBezTo>
                    <a:pt x="6685" y="14183"/>
                    <a:pt x="7120" y="14664"/>
                    <a:pt x="7879" y="15005"/>
                  </a:cubicBezTo>
                  <a:cubicBezTo>
                    <a:pt x="7569" y="15796"/>
                    <a:pt x="7507" y="16664"/>
                    <a:pt x="7693" y="17688"/>
                  </a:cubicBezTo>
                  <a:cubicBezTo>
                    <a:pt x="7864" y="18712"/>
                    <a:pt x="8221" y="19487"/>
                    <a:pt x="8794" y="20169"/>
                  </a:cubicBezTo>
                  <a:cubicBezTo>
                    <a:pt x="8590" y="20249"/>
                    <a:pt x="8385" y="20273"/>
                    <a:pt x="8189" y="20273"/>
                  </a:cubicBezTo>
                  <a:cubicBezTo>
                    <a:pt x="8044" y="20273"/>
                    <a:pt x="7903" y="20260"/>
                    <a:pt x="7771" y="20247"/>
                  </a:cubicBezTo>
                  <a:cubicBezTo>
                    <a:pt x="6375" y="20076"/>
                    <a:pt x="5305" y="19347"/>
                    <a:pt x="4576" y="18060"/>
                  </a:cubicBezTo>
                  <a:cubicBezTo>
                    <a:pt x="4095" y="17207"/>
                    <a:pt x="3847" y="16215"/>
                    <a:pt x="3832" y="14943"/>
                  </a:cubicBezTo>
                  <a:cubicBezTo>
                    <a:pt x="3816" y="13966"/>
                    <a:pt x="3956" y="13175"/>
                    <a:pt x="4281" y="12446"/>
                  </a:cubicBezTo>
                  <a:cubicBezTo>
                    <a:pt x="4685" y="11577"/>
                    <a:pt x="5352" y="11035"/>
                    <a:pt x="6251" y="10833"/>
                  </a:cubicBezTo>
                  <a:cubicBezTo>
                    <a:pt x="6313" y="10818"/>
                    <a:pt x="6391" y="10818"/>
                    <a:pt x="6468" y="10802"/>
                  </a:cubicBezTo>
                  <a:close/>
                  <a:moveTo>
                    <a:pt x="22939" y="12803"/>
                  </a:moveTo>
                  <a:cubicBezTo>
                    <a:pt x="22970" y="12849"/>
                    <a:pt x="23001" y="12880"/>
                    <a:pt x="23032" y="12896"/>
                  </a:cubicBezTo>
                  <a:cubicBezTo>
                    <a:pt x="23109" y="12973"/>
                    <a:pt x="23187" y="13035"/>
                    <a:pt x="23233" y="13113"/>
                  </a:cubicBezTo>
                  <a:cubicBezTo>
                    <a:pt x="24412" y="14648"/>
                    <a:pt x="24753" y="16215"/>
                    <a:pt x="24288" y="17921"/>
                  </a:cubicBezTo>
                  <a:cubicBezTo>
                    <a:pt x="24148" y="18417"/>
                    <a:pt x="23900" y="18851"/>
                    <a:pt x="23559" y="19208"/>
                  </a:cubicBezTo>
                  <a:cubicBezTo>
                    <a:pt x="22721" y="20061"/>
                    <a:pt x="21837" y="20557"/>
                    <a:pt x="20845" y="20712"/>
                  </a:cubicBezTo>
                  <a:cubicBezTo>
                    <a:pt x="20709" y="20732"/>
                    <a:pt x="20573" y="20741"/>
                    <a:pt x="20438" y="20741"/>
                  </a:cubicBezTo>
                  <a:cubicBezTo>
                    <a:pt x="20032" y="20741"/>
                    <a:pt x="19627" y="20654"/>
                    <a:pt x="19232" y="20480"/>
                  </a:cubicBezTo>
                  <a:cubicBezTo>
                    <a:pt x="19247" y="20464"/>
                    <a:pt x="19247" y="20464"/>
                    <a:pt x="19263" y="20449"/>
                  </a:cubicBezTo>
                  <a:cubicBezTo>
                    <a:pt x="19278" y="20418"/>
                    <a:pt x="19309" y="20387"/>
                    <a:pt x="19325" y="20355"/>
                  </a:cubicBezTo>
                  <a:cubicBezTo>
                    <a:pt x="20224" y="19254"/>
                    <a:pt x="20426" y="18029"/>
                    <a:pt x="19945" y="16664"/>
                  </a:cubicBezTo>
                  <a:lnTo>
                    <a:pt x="19930" y="16649"/>
                  </a:lnTo>
                  <a:cubicBezTo>
                    <a:pt x="19914" y="16602"/>
                    <a:pt x="19899" y="16540"/>
                    <a:pt x="19899" y="16494"/>
                  </a:cubicBezTo>
                  <a:cubicBezTo>
                    <a:pt x="19914" y="16230"/>
                    <a:pt x="19930" y="15982"/>
                    <a:pt x="19945" y="15718"/>
                  </a:cubicBezTo>
                  <a:lnTo>
                    <a:pt x="19961" y="15470"/>
                  </a:lnTo>
                  <a:cubicBezTo>
                    <a:pt x="21543" y="15253"/>
                    <a:pt x="22520" y="14385"/>
                    <a:pt x="22939" y="12803"/>
                  </a:cubicBezTo>
                  <a:close/>
                  <a:moveTo>
                    <a:pt x="10047" y="13679"/>
                  </a:moveTo>
                  <a:cubicBezTo>
                    <a:pt x="10311" y="13679"/>
                    <a:pt x="10594" y="13749"/>
                    <a:pt x="10919" y="13888"/>
                  </a:cubicBezTo>
                  <a:cubicBezTo>
                    <a:pt x="10997" y="13919"/>
                    <a:pt x="11028" y="13950"/>
                    <a:pt x="11043" y="13997"/>
                  </a:cubicBezTo>
                  <a:cubicBezTo>
                    <a:pt x="11059" y="14043"/>
                    <a:pt x="11043" y="14090"/>
                    <a:pt x="11012" y="14167"/>
                  </a:cubicBezTo>
                  <a:cubicBezTo>
                    <a:pt x="10904" y="14369"/>
                    <a:pt x="10795" y="14571"/>
                    <a:pt x="10687" y="14772"/>
                  </a:cubicBezTo>
                  <a:lnTo>
                    <a:pt x="10594" y="14958"/>
                  </a:lnTo>
                  <a:cubicBezTo>
                    <a:pt x="10438" y="15238"/>
                    <a:pt x="10454" y="15501"/>
                    <a:pt x="10656" y="15780"/>
                  </a:cubicBezTo>
                  <a:cubicBezTo>
                    <a:pt x="11043" y="16339"/>
                    <a:pt x="11617" y="16680"/>
                    <a:pt x="12067" y="16913"/>
                  </a:cubicBezTo>
                  <a:cubicBezTo>
                    <a:pt x="12315" y="17037"/>
                    <a:pt x="12563" y="17145"/>
                    <a:pt x="12811" y="17238"/>
                  </a:cubicBezTo>
                  <a:cubicBezTo>
                    <a:pt x="12997" y="17316"/>
                    <a:pt x="13183" y="17393"/>
                    <a:pt x="13354" y="17471"/>
                  </a:cubicBezTo>
                  <a:cubicBezTo>
                    <a:pt x="13463" y="17517"/>
                    <a:pt x="13556" y="17610"/>
                    <a:pt x="13664" y="17734"/>
                  </a:cubicBezTo>
                  <a:cubicBezTo>
                    <a:pt x="13819" y="17921"/>
                    <a:pt x="13974" y="18107"/>
                    <a:pt x="14114" y="18293"/>
                  </a:cubicBezTo>
                  <a:cubicBezTo>
                    <a:pt x="14207" y="18401"/>
                    <a:pt x="14285" y="18510"/>
                    <a:pt x="14378" y="18619"/>
                  </a:cubicBezTo>
                  <a:cubicBezTo>
                    <a:pt x="14703" y="19022"/>
                    <a:pt x="14983" y="19394"/>
                    <a:pt x="15091" y="19859"/>
                  </a:cubicBezTo>
                  <a:cubicBezTo>
                    <a:pt x="15200" y="20340"/>
                    <a:pt x="15076" y="20697"/>
                    <a:pt x="14657" y="20991"/>
                  </a:cubicBezTo>
                  <a:cubicBezTo>
                    <a:pt x="14269" y="21271"/>
                    <a:pt x="13850" y="21410"/>
                    <a:pt x="13370" y="21441"/>
                  </a:cubicBezTo>
                  <a:cubicBezTo>
                    <a:pt x="13192" y="21453"/>
                    <a:pt x="13018" y="21458"/>
                    <a:pt x="12848" y="21458"/>
                  </a:cubicBezTo>
                  <a:cubicBezTo>
                    <a:pt x="12100" y="21458"/>
                    <a:pt x="11427" y="21349"/>
                    <a:pt x="10795" y="21146"/>
                  </a:cubicBezTo>
                  <a:cubicBezTo>
                    <a:pt x="9306" y="20666"/>
                    <a:pt x="8376" y="19596"/>
                    <a:pt x="8019" y="17967"/>
                  </a:cubicBezTo>
                  <a:cubicBezTo>
                    <a:pt x="7973" y="17766"/>
                    <a:pt x="7941" y="17564"/>
                    <a:pt x="7910" y="17347"/>
                  </a:cubicBezTo>
                  <a:cubicBezTo>
                    <a:pt x="7895" y="17254"/>
                    <a:pt x="7879" y="17161"/>
                    <a:pt x="7864" y="17068"/>
                  </a:cubicBezTo>
                  <a:cubicBezTo>
                    <a:pt x="7771" y="16339"/>
                    <a:pt x="7895" y="15610"/>
                    <a:pt x="8221" y="14912"/>
                  </a:cubicBezTo>
                  <a:cubicBezTo>
                    <a:pt x="8546" y="14230"/>
                    <a:pt x="9074" y="13811"/>
                    <a:pt x="9787" y="13702"/>
                  </a:cubicBezTo>
                  <a:cubicBezTo>
                    <a:pt x="9872" y="13687"/>
                    <a:pt x="9959" y="13679"/>
                    <a:pt x="10047" y="13679"/>
                  </a:cubicBezTo>
                  <a:close/>
                  <a:moveTo>
                    <a:pt x="19821" y="16913"/>
                  </a:moveTo>
                  <a:cubicBezTo>
                    <a:pt x="19992" y="17393"/>
                    <a:pt x="20038" y="17921"/>
                    <a:pt x="19930" y="18510"/>
                  </a:cubicBezTo>
                  <a:cubicBezTo>
                    <a:pt x="19759" y="19534"/>
                    <a:pt x="19232" y="20324"/>
                    <a:pt x="18348" y="20836"/>
                  </a:cubicBezTo>
                  <a:cubicBezTo>
                    <a:pt x="17309" y="21441"/>
                    <a:pt x="16161" y="21782"/>
                    <a:pt x="14951" y="21829"/>
                  </a:cubicBezTo>
                  <a:cubicBezTo>
                    <a:pt x="14917" y="21830"/>
                    <a:pt x="14882" y="21831"/>
                    <a:pt x="14847" y="21831"/>
                  </a:cubicBezTo>
                  <a:cubicBezTo>
                    <a:pt x="14528" y="21831"/>
                    <a:pt x="14223" y="21766"/>
                    <a:pt x="13943" y="21612"/>
                  </a:cubicBezTo>
                  <a:cubicBezTo>
                    <a:pt x="14021" y="21596"/>
                    <a:pt x="14083" y="21565"/>
                    <a:pt x="14145" y="21534"/>
                  </a:cubicBezTo>
                  <a:cubicBezTo>
                    <a:pt x="14316" y="21457"/>
                    <a:pt x="14471" y="21395"/>
                    <a:pt x="14626" y="21302"/>
                  </a:cubicBezTo>
                  <a:cubicBezTo>
                    <a:pt x="15417" y="20867"/>
                    <a:pt x="15587" y="20231"/>
                    <a:pt x="15153" y="19332"/>
                  </a:cubicBezTo>
                  <a:cubicBezTo>
                    <a:pt x="15029" y="19068"/>
                    <a:pt x="14843" y="18836"/>
                    <a:pt x="14672" y="18603"/>
                  </a:cubicBezTo>
                  <a:cubicBezTo>
                    <a:pt x="14610" y="18541"/>
                    <a:pt x="14564" y="18479"/>
                    <a:pt x="14517" y="18417"/>
                  </a:cubicBezTo>
                  <a:cubicBezTo>
                    <a:pt x="14378" y="18231"/>
                    <a:pt x="14238" y="18060"/>
                    <a:pt x="14083" y="17874"/>
                  </a:cubicBezTo>
                  <a:cubicBezTo>
                    <a:pt x="14021" y="17797"/>
                    <a:pt x="13959" y="17734"/>
                    <a:pt x="13897" y="17657"/>
                  </a:cubicBezTo>
                  <a:lnTo>
                    <a:pt x="14905" y="17564"/>
                  </a:lnTo>
                  <a:lnTo>
                    <a:pt x="14905" y="17564"/>
                  </a:lnTo>
                  <a:cubicBezTo>
                    <a:pt x="14905" y="17626"/>
                    <a:pt x="14905" y="17688"/>
                    <a:pt x="14889" y="17750"/>
                  </a:cubicBezTo>
                  <a:cubicBezTo>
                    <a:pt x="14874" y="17905"/>
                    <a:pt x="14858" y="18060"/>
                    <a:pt x="14889" y="18215"/>
                  </a:cubicBezTo>
                  <a:cubicBezTo>
                    <a:pt x="15040" y="19000"/>
                    <a:pt x="15764" y="19535"/>
                    <a:pt x="16617" y="19535"/>
                  </a:cubicBezTo>
                  <a:cubicBezTo>
                    <a:pt x="16640" y="19535"/>
                    <a:pt x="16664" y="19534"/>
                    <a:pt x="16688" y="19534"/>
                  </a:cubicBezTo>
                  <a:cubicBezTo>
                    <a:pt x="18115" y="19471"/>
                    <a:pt x="19092" y="18727"/>
                    <a:pt x="19682" y="17269"/>
                  </a:cubicBezTo>
                  <a:cubicBezTo>
                    <a:pt x="19713" y="17192"/>
                    <a:pt x="19744" y="17114"/>
                    <a:pt x="19775" y="17037"/>
                  </a:cubicBezTo>
                  <a:cubicBezTo>
                    <a:pt x="19790" y="16990"/>
                    <a:pt x="19806" y="16959"/>
                    <a:pt x="19821" y="16913"/>
                  </a:cubicBezTo>
                  <a:close/>
                  <a:moveTo>
                    <a:pt x="8855" y="20411"/>
                  </a:moveTo>
                  <a:cubicBezTo>
                    <a:pt x="9018" y="20411"/>
                    <a:pt x="9130" y="20482"/>
                    <a:pt x="9260" y="20588"/>
                  </a:cubicBezTo>
                  <a:cubicBezTo>
                    <a:pt x="10035" y="21239"/>
                    <a:pt x="11012" y="21581"/>
                    <a:pt x="12362" y="21658"/>
                  </a:cubicBezTo>
                  <a:cubicBezTo>
                    <a:pt x="12594" y="21674"/>
                    <a:pt x="12827" y="21674"/>
                    <a:pt x="13059" y="21674"/>
                  </a:cubicBezTo>
                  <a:lnTo>
                    <a:pt x="13463" y="21674"/>
                  </a:lnTo>
                  <a:cubicBezTo>
                    <a:pt x="13556" y="21674"/>
                    <a:pt x="13618" y="21689"/>
                    <a:pt x="13664" y="21720"/>
                  </a:cubicBezTo>
                  <a:cubicBezTo>
                    <a:pt x="14052" y="21997"/>
                    <a:pt x="14502" y="22064"/>
                    <a:pt x="14881" y="22064"/>
                  </a:cubicBezTo>
                  <a:cubicBezTo>
                    <a:pt x="14926" y="22064"/>
                    <a:pt x="14971" y="22063"/>
                    <a:pt x="15014" y="22061"/>
                  </a:cubicBezTo>
                  <a:cubicBezTo>
                    <a:pt x="15742" y="22061"/>
                    <a:pt x="16456" y="21860"/>
                    <a:pt x="17107" y="21658"/>
                  </a:cubicBezTo>
                  <a:cubicBezTo>
                    <a:pt x="17169" y="21643"/>
                    <a:pt x="17247" y="21612"/>
                    <a:pt x="17324" y="21596"/>
                  </a:cubicBezTo>
                  <a:lnTo>
                    <a:pt x="17386" y="21565"/>
                  </a:lnTo>
                  <a:lnTo>
                    <a:pt x="17386" y="21565"/>
                  </a:lnTo>
                  <a:cubicBezTo>
                    <a:pt x="17386" y="21875"/>
                    <a:pt x="17293" y="22155"/>
                    <a:pt x="17107" y="22480"/>
                  </a:cubicBezTo>
                  <a:cubicBezTo>
                    <a:pt x="16813" y="22976"/>
                    <a:pt x="16378" y="23380"/>
                    <a:pt x="15758" y="23721"/>
                  </a:cubicBezTo>
                  <a:cubicBezTo>
                    <a:pt x="14766" y="24251"/>
                    <a:pt x="13830" y="24520"/>
                    <a:pt x="12922" y="24520"/>
                  </a:cubicBezTo>
                  <a:cubicBezTo>
                    <a:pt x="12397" y="24520"/>
                    <a:pt x="11881" y="24430"/>
                    <a:pt x="11369" y="24248"/>
                  </a:cubicBezTo>
                  <a:cubicBezTo>
                    <a:pt x="9756" y="23690"/>
                    <a:pt x="8577" y="22713"/>
                    <a:pt x="7848" y="21364"/>
                  </a:cubicBezTo>
                  <a:cubicBezTo>
                    <a:pt x="7755" y="21177"/>
                    <a:pt x="7709" y="20976"/>
                    <a:pt x="7647" y="20774"/>
                  </a:cubicBezTo>
                  <a:cubicBezTo>
                    <a:pt x="7631" y="20697"/>
                    <a:pt x="7600" y="20619"/>
                    <a:pt x="7585" y="20542"/>
                  </a:cubicBezTo>
                  <a:cubicBezTo>
                    <a:pt x="7693" y="20526"/>
                    <a:pt x="7817" y="20526"/>
                    <a:pt x="7926" y="20511"/>
                  </a:cubicBezTo>
                  <a:cubicBezTo>
                    <a:pt x="8190" y="20495"/>
                    <a:pt x="8438" y="20480"/>
                    <a:pt x="8686" y="20433"/>
                  </a:cubicBezTo>
                  <a:cubicBezTo>
                    <a:pt x="8749" y="20418"/>
                    <a:pt x="8804" y="20411"/>
                    <a:pt x="8855" y="20411"/>
                  </a:cubicBezTo>
                  <a:close/>
                  <a:moveTo>
                    <a:pt x="3615" y="15827"/>
                  </a:moveTo>
                  <a:cubicBezTo>
                    <a:pt x="3646" y="15966"/>
                    <a:pt x="3677" y="16106"/>
                    <a:pt x="3708" y="16261"/>
                  </a:cubicBezTo>
                  <a:cubicBezTo>
                    <a:pt x="3785" y="16587"/>
                    <a:pt x="3847" y="16897"/>
                    <a:pt x="3940" y="17192"/>
                  </a:cubicBezTo>
                  <a:cubicBezTo>
                    <a:pt x="4499" y="18867"/>
                    <a:pt x="5600" y="19952"/>
                    <a:pt x="7228" y="20402"/>
                  </a:cubicBezTo>
                  <a:cubicBezTo>
                    <a:pt x="7290" y="20418"/>
                    <a:pt x="7368" y="20480"/>
                    <a:pt x="7368" y="20511"/>
                  </a:cubicBezTo>
                  <a:cubicBezTo>
                    <a:pt x="7476" y="21441"/>
                    <a:pt x="7941" y="22248"/>
                    <a:pt x="8794" y="23007"/>
                  </a:cubicBezTo>
                  <a:cubicBezTo>
                    <a:pt x="9105" y="23287"/>
                    <a:pt x="9461" y="23519"/>
                    <a:pt x="9818" y="23752"/>
                  </a:cubicBezTo>
                  <a:cubicBezTo>
                    <a:pt x="9958" y="23860"/>
                    <a:pt x="10113" y="23954"/>
                    <a:pt x="10268" y="24062"/>
                  </a:cubicBezTo>
                  <a:cubicBezTo>
                    <a:pt x="10299" y="24093"/>
                    <a:pt x="10345" y="24124"/>
                    <a:pt x="10407" y="24155"/>
                  </a:cubicBezTo>
                  <a:cubicBezTo>
                    <a:pt x="10423" y="24155"/>
                    <a:pt x="10438" y="24171"/>
                    <a:pt x="10469" y="24186"/>
                  </a:cubicBezTo>
                  <a:cubicBezTo>
                    <a:pt x="9523" y="24760"/>
                    <a:pt x="8577" y="25039"/>
                    <a:pt x="7569" y="25055"/>
                  </a:cubicBezTo>
                  <a:lnTo>
                    <a:pt x="7492" y="25055"/>
                  </a:lnTo>
                  <a:cubicBezTo>
                    <a:pt x="6623" y="25055"/>
                    <a:pt x="5894" y="24977"/>
                    <a:pt x="5212" y="24636"/>
                  </a:cubicBezTo>
                  <a:cubicBezTo>
                    <a:pt x="3646" y="23876"/>
                    <a:pt x="2715" y="22697"/>
                    <a:pt x="2343" y="21038"/>
                  </a:cubicBezTo>
                  <a:cubicBezTo>
                    <a:pt x="2079" y="19906"/>
                    <a:pt x="2141" y="18712"/>
                    <a:pt x="2529" y="17393"/>
                  </a:cubicBezTo>
                  <a:cubicBezTo>
                    <a:pt x="2700" y="16819"/>
                    <a:pt x="2994" y="16339"/>
                    <a:pt x="3428" y="15966"/>
                  </a:cubicBezTo>
                  <a:cubicBezTo>
                    <a:pt x="3459" y="15920"/>
                    <a:pt x="3506" y="15889"/>
                    <a:pt x="3568" y="15858"/>
                  </a:cubicBezTo>
                  <a:cubicBezTo>
                    <a:pt x="3584" y="15842"/>
                    <a:pt x="3599" y="15842"/>
                    <a:pt x="3615" y="15827"/>
                  </a:cubicBezTo>
                  <a:close/>
                  <a:moveTo>
                    <a:pt x="19123" y="20650"/>
                  </a:moveTo>
                  <a:cubicBezTo>
                    <a:pt x="19399" y="20857"/>
                    <a:pt x="19772" y="20966"/>
                    <a:pt x="20211" y="20966"/>
                  </a:cubicBezTo>
                  <a:cubicBezTo>
                    <a:pt x="20266" y="20966"/>
                    <a:pt x="20322" y="20964"/>
                    <a:pt x="20380" y="20960"/>
                  </a:cubicBezTo>
                  <a:cubicBezTo>
                    <a:pt x="20705" y="20945"/>
                    <a:pt x="21015" y="20898"/>
                    <a:pt x="21341" y="20852"/>
                  </a:cubicBezTo>
                  <a:cubicBezTo>
                    <a:pt x="21481" y="20821"/>
                    <a:pt x="21605" y="20805"/>
                    <a:pt x="21744" y="20790"/>
                  </a:cubicBezTo>
                  <a:cubicBezTo>
                    <a:pt x="21744" y="20805"/>
                    <a:pt x="21760" y="20805"/>
                    <a:pt x="21760" y="20821"/>
                  </a:cubicBezTo>
                  <a:cubicBezTo>
                    <a:pt x="21760" y="20883"/>
                    <a:pt x="21760" y="20945"/>
                    <a:pt x="21760" y="21007"/>
                  </a:cubicBezTo>
                  <a:cubicBezTo>
                    <a:pt x="21636" y="21906"/>
                    <a:pt x="21248" y="22651"/>
                    <a:pt x="20597" y="23225"/>
                  </a:cubicBezTo>
                  <a:cubicBezTo>
                    <a:pt x="19371" y="24310"/>
                    <a:pt x="17976" y="24915"/>
                    <a:pt x="16456" y="25055"/>
                  </a:cubicBezTo>
                  <a:cubicBezTo>
                    <a:pt x="16336" y="25065"/>
                    <a:pt x="16216" y="25070"/>
                    <a:pt x="16096" y="25070"/>
                  </a:cubicBezTo>
                  <a:cubicBezTo>
                    <a:pt x="15486" y="25070"/>
                    <a:pt x="14873" y="24937"/>
                    <a:pt x="14238" y="24651"/>
                  </a:cubicBezTo>
                  <a:cubicBezTo>
                    <a:pt x="14223" y="24651"/>
                    <a:pt x="14207" y="24636"/>
                    <a:pt x="14176" y="24620"/>
                  </a:cubicBezTo>
                  <a:cubicBezTo>
                    <a:pt x="14176" y="24605"/>
                    <a:pt x="14161" y="24605"/>
                    <a:pt x="14161" y="24605"/>
                  </a:cubicBezTo>
                  <a:cubicBezTo>
                    <a:pt x="14238" y="24589"/>
                    <a:pt x="14316" y="24558"/>
                    <a:pt x="14378" y="24543"/>
                  </a:cubicBezTo>
                  <a:cubicBezTo>
                    <a:pt x="14564" y="24481"/>
                    <a:pt x="14734" y="24419"/>
                    <a:pt x="14905" y="24372"/>
                  </a:cubicBezTo>
                  <a:cubicBezTo>
                    <a:pt x="15649" y="24109"/>
                    <a:pt x="16239" y="23752"/>
                    <a:pt x="16735" y="23302"/>
                  </a:cubicBezTo>
                  <a:cubicBezTo>
                    <a:pt x="17293" y="22775"/>
                    <a:pt x="17588" y="22232"/>
                    <a:pt x="17619" y="21581"/>
                  </a:cubicBezTo>
                  <a:cubicBezTo>
                    <a:pt x="17619" y="21534"/>
                    <a:pt x="17681" y="21457"/>
                    <a:pt x="17728" y="21426"/>
                  </a:cubicBezTo>
                  <a:cubicBezTo>
                    <a:pt x="18084" y="21224"/>
                    <a:pt x="18425" y="21038"/>
                    <a:pt x="18798" y="20821"/>
                  </a:cubicBezTo>
                  <a:lnTo>
                    <a:pt x="19123" y="20650"/>
                  </a:lnTo>
                  <a:close/>
                  <a:moveTo>
                    <a:pt x="10421" y="0"/>
                  </a:moveTo>
                  <a:cubicBezTo>
                    <a:pt x="10329" y="0"/>
                    <a:pt x="10237" y="3"/>
                    <a:pt x="10144" y="8"/>
                  </a:cubicBezTo>
                  <a:cubicBezTo>
                    <a:pt x="8670" y="85"/>
                    <a:pt x="7523" y="690"/>
                    <a:pt x="6701" y="1807"/>
                  </a:cubicBezTo>
                  <a:cubicBezTo>
                    <a:pt x="6111" y="2613"/>
                    <a:pt x="6096" y="3559"/>
                    <a:pt x="6142" y="4304"/>
                  </a:cubicBezTo>
                  <a:cubicBezTo>
                    <a:pt x="6158" y="4397"/>
                    <a:pt x="6111" y="4536"/>
                    <a:pt x="6034" y="4614"/>
                  </a:cubicBezTo>
                  <a:cubicBezTo>
                    <a:pt x="5631" y="5017"/>
                    <a:pt x="5367" y="5389"/>
                    <a:pt x="5212" y="5808"/>
                  </a:cubicBezTo>
                  <a:cubicBezTo>
                    <a:pt x="5165" y="5917"/>
                    <a:pt x="5119" y="5948"/>
                    <a:pt x="4979" y="5963"/>
                  </a:cubicBezTo>
                  <a:cubicBezTo>
                    <a:pt x="3739" y="5994"/>
                    <a:pt x="2684" y="6351"/>
                    <a:pt x="1847" y="7064"/>
                  </a:cubicBezTo>
                  <a:cubicBezTo>
                    <a:pt x="683" y="8026"/>
                    <a:pt x="32" y="9453"/>
                    <a:pt x="79" y="10942"/>
                  </a:cubicBezTo>
                  <a:cubicBezTo>
                    <a:pt x="125" y="12508"/>
                    <a:pt x="885" y="13966"/>
                    <a:pt x="2172" y="14912"/>
                  </a:cubicBezTo>
                  <a:cubicBezTo>
                    <a:pt x="2436" y="15114"/>
                    <a:pt x="2731" y="15269"/>
                    <a:pt x="3025" y="15439"/>
                  </a:cubicBezTo>
                  <a:cubicBezTo>
                    <a:pt x="3149" y="15501"/>
                    <a:pt x="3273" y="15579"/>
                    <a:pt x="3413" y="15656"/>
                  </a:cubicBezTo>
                  <a:cubicBezTo>
                    <a:pt x="2855" y="16091"/>
                    <a:pt x="2467" y="16695"/>
                    <a:pt x="2250" y="17455"/>
                  </a:cubicBezTo>
                  <a:cubicBezTo>
                    <a:pt x="1893" y="18758"/>
                    <a:pt x="1847" y="19952"/>
                    <a:pt x="2110" y="21084"/>
                  </a:cubicBezTo>
                  <a:cubicBezTo>
                    <a:pt x="2482" y="22728"/>
                    <a:pt x="3413" y="23954"/>
                    <a:pt x="4886" y="24713"/>
                  </a:cubicBezTo>
                  <a:cubicBezTo>
                    <a:pt x="5618" y="25100"/>
                    <a:pt x="6416" y="25293"/>
                    <a:pt x="7294" y="25293"/>
                  </a:cubicBezTo>
                  <a:cubicBezTo>
                    <a:pt x="7756" y="25293"/>
                    <a:pt x="8240" y="25239"/>
                    <a:pt x="8748" y="25132"/>
                  </a:cubicBezTo>
                  <a:cubicBezTo>
                    <a:pt x="9291" y="25024"/>
                    <a:pt x="9989" y="24822"/>
                    <a:pt x="10578" y="24357"/>
                  </a:cubicBezTo>
                  <a:cubicBezTo>
                    <a:pt x="10601" y="24341"/>
                    <a:pt x="10644" y="24334"/>
                    <a:pt x="10692" y="24334"/>
                  </a:cubicBezTo>
                  <a:cubicBezTo>
                    <a:pt x="10741" y="24334"/>
                    <a:pt x="10795" y="24341"/>
                    <a:pt x="10842" y="24357"/>
                  </a:cubicBezTo>
                  <a:cubicBezTo>
                    <a:pt x="11597" y="24627"/>
                    <a:pt x="12270" y="24754"/>
                    <a:pt x="12903" y="24754"/>
                  </a:cubicBezTo>
                  <a:cubicBezTo>
                    <a:pt x="13179" y="24754"/>
                    <a:pt x="13447" y="24730"/>
                    <a:pt x="13711" y="24682"/>
                  </a:cubicBezTo>
                  <a:cubicBezTo>
                    <a:pt x="13757" y="24682"/>
                    <a:pt x="13835" y="24698"/>
                    <a:pt x="13897" y="24729"/>
                  </a:cubicBezTo>
                  <a:cubicBezTo>
                    <a:pt x="14579" y="25117"/>
                    <a:pt x="15324" y="25303"/>
                    <a:pt x="16099" y="25303"/>
                  </a:cubicBezTo>
                  <a:cubicBezTo>
                    <a:pt x="16316" y="25303"/>
                    <a:pt x="16533" y="25287"/>
                    <a:pt x="16751" y="25256"/>
                  </a:cubicBezTo>
                  <a:cubicBezTo>
                    <a:pt x="18270" y="25055"/>
                    <a:pt x="19635" y="24419"/>
                    <a:pt x="20798" y="23349"/>
                  </a:cubicBezTo>
                  <a:cubicBezTo>
                    <a:pt x="21543" y="22666"/>
                    <a:pt x="21930" y="21798"/>
                    <a:pt x="21961" y="20743"/>
                  </a:cubicBezTo>
                  <a:cubicBezTo>
                    <a:pt x="21961" y="20697"/>
                    <a:pt x="22039" y="20619"/>
                    <a:pt x="22086" y="20588"/>
                  </a:cubicBezTo>
                  <a:cubicBezTo>
                    <a:pt x="22225" y="20495"/>
                    <a:pt x="22365" y="20402"/>
                    <a:pt x="22504" y="20309"/>
                  </a:cubicBezTo>
                  <a:cubicBezTo>
                    <a:pt x="22721" y="20169"/>
                    <a:pt x="22954" y="20030"/>
                    <a:pt x="23171" y="19875"/>
                  </a:cubicBezTo>
                  <a:cubicBezTo>
                    <a:pt x="23869" y="19347"/>
                    <a:pt x="24319" y="18650"/>
                    <a:pt x="24551" y="17797"/>
                  </a:cubicBezTo>
                  <a:cubicBezTo>
                    <a:pt x="24800" y="16773"/>
                    <a:pt x="24722" y="15718"/>
                    <a:pt x="24303" y="14602"/>
                  </a:cubicBezTo>
                  <a:cubicBezTo>
                    <a:pt x="24241" y="14431"/>
                    <a:pt x="24257" y="14369"/>
                    <a:pt x="24396" y="14245"/>
                  </a:cubicBezTo>
                  <a:cubicBezTo>
                    <a:pt x="24707" y="13981"/>
                    <a:pt x="25017" y="13718"/>
                    <a:pt x="25249" y="13377"/>
                  </a:cubicBezTo>
                  <a:cubicBezTo>
                    <a:pt x="26118" y="12105"/>
                    <a:pt x="26335" y="10662"/>
                    <a:pt x="25870" y="9096"/>
                  </a:cubicBezTo>
                  <a:cubicBezTo>
                    <a:pt x="25404" y="7530"/>
                    <a:pt x="24133" y="6522"/>
                    <a:pt x="22473" y="6429"/>
                  </a:cubicBezTo>
                  <a:cubicBezTo>
                    <a:pt x="22406" y="6423"/>
                    <a:pt x="22339" y="6422"/>
                    <a:pt x="22272" y="6422"/>
                  </a:cubicBezTo>
                  <a:cubicBezTo>
                    <a:pt x="22139" y="6422"/>
                    <a:pt x="22008" y="6429"/>
                    <a:pt x="21884" y="6429"/>
                  </a:cubicBezTo>
                  <a:cubicBezTo>
                    <a:pt x="21822" y="6444"/>
                    <a:pt x="21760" y="6444"/>
                    <a:pt x="21698" y="6444"/>
                  </a:cubicBezTo>
                  <a:cubicBezTo>
                    <a:pt x="21667" y="6320"/>
                    <a:pt x="21667" y="6180"/>
                    <a:pt x="21651" y="6056"/>
                  </a:cubicBezTo>
                  <a:cubicBezTo>
                    <a:pt x="21620" y="5777"/>
                    <a:pt x="21605" y="5514"/>
                    <a:pt x="21527" y="5265"/>
                  </a:cubicBezTo>
                  <a:cubicBezTo>
                    <a:pt x="21140" y="3947"/>
                    <a:pt x="20287" y="2986"/>
                    <a:pt x="18999" y="2381"/>
                  </a:cubicBezTo>
                  <a:cubicBezTo>
                    <a:pt x="18225" y="2031"/>
                    <a:pt x="17405" y="1860"/>
                    <a:pt x="16459" y="1860"/>
                  </a:cubicBezTo>
                  <a:cubicBezTo>
                    <a:pt x="15850" y="1860"/>
                    <a:pt x="15189" y="1931"/>
                    <a:pt x="14455" y="2071"/>
                  </a:cubicBezTo>
                  <a:cubicBezTo>
                    <a:pt x="14420" y="2074"/>
                    <a:pt x="14389" y="2077"/>
                    <a:pt x="14361" y="2077"/>
                  </a:cubicBezTo>
                  <a:cubicBezTo>
                    <a:pt x="14276" y="2077"/>
                    <a:pt x="14215" y="2051"/>
                    <a:pt x="14145" y="1947"/>
                  </a:cubicBezTo>
                  <a:cubicBezTo>
                    <a:pt x="13695" y="1311"/>
                    <a:pt x="13183" y="830"/>
                    <a:pt x="12579" y="520"/>
                  </a:cubicBezTo>
                  <a:cubicBezTo>
                    <a:pt x="11914" y="174"/>
                    <a:pt x="11187" y="0"/>
                    <a:pt x="10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0" name="Google Shape;1020;p8"/>
            <p:cNvSpPr/>
            <p:nvPr/>
          </p:nvSpPr>
          <p:spPr>
            <a:xfrm>
              <a:off x="1422600" y="1500300"/>
              <a:ext cx="82225" cy="159550"/>
            </a:xfrm>
            <a:custGeom>
              <a:avLst/>
              <a:gdLst/>
              <a:ahLst/>
              <a:cxnLst/>
              <a:rect l="l" t="t" r="r" b="b"/>
              <a:pathLst>
                <a:path w="3289" h="6382" extrusionOk="0">
                  <a:moveTo>
                    <a:pt x="725" y="0"/>
                  </a:moveTo>
                  <a:cubicBezTo>
                    <a:pt x="722" y="0"/>
                    <a:pt x="719" y="2"/>
                    <a:pt x="714" y="7"/>
                  </a:cubicBezTo>
                  <a:cubicBezTo>
                    <a:pt x="419" y="54"/>
                    <a:pt x="357" y="224"/>
                    <a:pt x="311" y="379"/>
                  </a:cubicBezTo>
                  <a:lnTo>
                    <a:pt x="311" y="410"/>
                  </a:lnTo>
                  <a:cubicBezTo>
                    <a:pt x="16" y="1294"/>
                    <a:pt x="0" y="2147"/>
                    <a:pt x="249" y="3031"/>
                  </a:cubicBezTo>
                  <a:cubicBezTo>
                    <a:pt x="636" y="4427"/>
                    <a:pt x="1381" y="5435"/>
                    <a:pt x="2528" y="6071"/>
                  </a:cubicBezTo>
                  <a:cubicBezTo>
                    <a:pt x="2683" y="6164"/>
                    <a:pt x="2839" y="6226"/>
                    <a:pt x="2994" y="6288"/>
                  </a:cubicBezTo>
                  <a:cubicBezTo>
                    <a:pt x="3071" y="6319"/>
                    <a:pt x="3133" y="6335"/>
                    <a:pt x="3211" y="6366"/>
                  </a:cubicBezTo>
                  <a:cubicBezTo>
                    <a:pt x="3211" y="6366"/>
                    <a:pt x="3211" y="6381"/>
                    <a:pt x="3211" y="6381"/>
                  </a:cubicBezTo>
                  <a:cubicBezTo>
                    <a:pt x="3226" y="6381"/>
                    <a:pt x="3242" y="6366"/>
                    <a:pt x="3242" y="6366"/>
                  </a:cubicBezTo>
                  <a:lnTo>
                    <a:pt x="3288" y="6273"/>
                  </a:lnTo>
                  <a:cubicBezTo>
                    <a:pt x="3288" y="6273"/>
                    <a:pt x="3288" y="6257"/>
                    <a:pt x="3288" y="6257"/>
                  </a:cubicBezTo>
                  <a:cubicBezTo>
                    <a:pt x="3288" y="6257"/>
                    <a:pt x="3273" y="6242"/>
                    <a:pt x="3273" y="6242"/>
                  </a:cubicBezTo>
                  <a:cubicBezTo>
                    <a:pt x="1955" y="5621"/>
                    <a:pt x="1133" y="4799"/>
                    <a:pt x="698" y="3683"/>
                  </a:cubicBezTo>
                  <a:cubicBezTo>
                    <a:pt x="171" y="2318"/>
                    <a:pt x="187" y="1170"/>
                    <a:pt x="745" y="38"/>
                  </a:cubicBezTo>
                  <a:cubicBezTo>
                    <a:pt x="745" y="23"/>
                    <a:pt x="745" y="23"/>
                    <a:pt x="745" y="7"/>
                  </a:cubicBezTo>
                  <a:cubicBezTo>
                    <a:pt x="735" y="7"/>
                    <a:pt x="731" y="0"/>
                    <a:pt x="7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1" name="Google Shape;1021;p8"/>
            <p:cNvSpPr/>
            <p:nvPr/>
          </p:nvSpPr>
          <p:spPr>
            <a:xfrm>
              <a:off x="1557925" y="1404025"/>
              <a:ext cx="55075" cy="115475"/>
            </a:xfrm>
            <a:custGeom>
              <a:avLst/>
              <a:gdLst/>
              <a:ahLst/>
              <a:cxnLst/>
              <a:rect l="l" t="t" r="r" b="b"/>
              <a:pathLst>
                <a:path w="2203" h="4619" extrusionOk="0">
                  <a:moveTo>
                    <a:pt x="1910" y="0"/>
                  </a:moveTo>
                  <a:cubicBezTo>
                    <a:pt x="1865" y="0"/>
                    <a:pt x="1822" y="4"/>
                    <a:pt x="1784" y="12"/>
                  </a:cubicBezTo>
                  <a:cubicBezTo>
                    <a:pt x="1179" y="136"/>
                    <a:pt x="744" y="524"/>
                    <a:pt x="450" y="1191"/>
                  </a:cubicBezTo>
                  <a:cubicBezTo>
                    <a:pt x="0" y="2199"/>
                    <a:pt x="31" y="3284"/>
                    <a:pt x="543" y="4510"/>
                  </a:cubicBezTo>
                  <a:cubicBezTo>
                    <a:pt x="543" y="4541"/>
                    <a:pt x="574" y="4556"/>
                    <a:pt x="605" y="4587"/>
                  </a:cubicBezTo>
                  <a:cubicBezTo>
                    <a:pt x="605" y="4603"/>
                    <a:pt x="620" y="4603"/>
                    <a:pt x="620" y="4618"/>
                  </a:cubicBezTo>
                  <a:lnTo>
                    <a:pt x="651" y="4618"/>
                  </a:lnTo>
                  <a:lnTo>
                    <a:pt x="729" y="4603"/>
                  </a:lnTo>
                  <a:cubicBezTo>
                    <a:pt x="744" y="4587"/>
                    <a:pt x="744" y="4587"/>
                    <a:pt x="744" y="4572"/>
                  </a:cubicBezTo>
                  <a:cubicBezTo>
                    <a:pt x="729" y="4541"/>
                    <a:pt x="729" y="4510"/>
                    <a:pt x="713" y="4478"/>
                  </a:cubicBezTo>
                  <a:cubicBezTo>
                    <a:pt x="698" y="4416"/>
                    <a:pt x="682" y="4339"/>
                    <a:pt x="667" y="4277"/>
                  </a:cubicBezTo>
                  <a:cubicBezTo>
                    <a:pt x="496" y="3734"/>
                    <a:pt x="326" y="3207"/>
                    <a:pt x="357" y="2633"/>
                  </a:cubicBezTo>
                  <a:cubicBezTo>
                    <a:pt x="403" y="1811"/>
                    <a:pt x="589" y="1222"/>
                    <a:pt x="977" y="756"/>
                  </a:cubicBezTo>
                  <a:cubicBezTo>
                    <a:pt x="1287" y="384"/>
                    <a:pt x="1628" y="198"/>
                    <a:pt x="2063" y="167"/>
                  </a:cubicBezTo>
                  <a:cubicBezTo>
                    <a:pt x="2094" y="167"/>
                    <a:pt x="2125" y="152"/>
                    <a:pt x="2140" y="152"/>
                  </a:cubicBezTo>
                  <a:cubicBezTo>
                    <a:pt x="2156" y="136"/>
                    <a:pt x="2171" y="136"/>
                    <a:pt x="2187" y="136"/>
                  </a:cubicBezTo>
                  <a:cubicBezTo>
                    <a:pt x="2202" y="121"/>
                    <a:pt x="2202" y="121"/>
                    <a:pt x="2202" y="105"/>
                  </a:cubicBezTo>
                  <a:lnTo>
                    <a:pt x="2187" y="27"/>
                  </a:lnTo>
                  <a:cubicBezTo>
                    <a:pt x="2187" y="12"/>
                    <a:pt x="2187" y="12"/>
                    <a:pt x="2171" y="12"/>
                  </a:cubicBezTo>
                  <a:lnTo>
                    <a:pt x="2047" y="12"/>
                  </a:lnTo>
                  <a:cubicBezTo>
                    <a:pt x="2001" y="4"/>
                    <a:pt x="1954" y="0"/>
                    <a:pt x="1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2" name="Google Shape;1022;p8"/>
            <p:cNvSpPr/>
            <p:nvPr/>
          </p:nvSpPr>
          <p:spPr>
            <a:xfrm>
              <a:off x="1583500" y="1531100"/>
              <a:ext cx="28325" cy="26000"/>
            </a:xfrm>
            <a:custGeom>
              <a:avLst/>
              <a:gdLst/>
              <a:ahLst/>
              <a:cxnLst/>
              <a:rect l="l" t="t" r="r" b="b"/>
              <a:pathLst>
                <a:path w="1133" h="1040" extrusionOk="0">
                  <a:moveTo>
                    <a:pt x="16" y="0"/>
                  </a:moveTo>
                  <a:cubicBezTo>
                    <a:pt x="16" y="0"/>
                    <a:pt x="1" y="16"/>
                    <a:pt x="1" y="31"/>
                  </a:cubicBezTo>
                  <a:cubicBezTo>
                    <a:pt x="47" y="295"/>
                    <a:pt x="373" y="667"/>
                    <a:pt x="667" y="869"/>
                  </a:cubicBezTo>
                  <a:cubicBezTo>
                    <a:pt x="807" y="977"/>
                    <a:pt x="947" y="1039"/>
                    <a:pt x="1055" y="1039"/>
                  </a:cubicBezTo>
                  <a:cubicBezTo>
                    <a:pt x="1086" y="1039"/>
                    <a:pt x="1102" y="1039"/>
                    <a:pt x="1117" y="1024"/>
                  </a:cubicBezTo>
                  <a:cubicBezTo>
                    <a:pt x="1133" y="1024"/>
                    <a:pt x="1133" y="1024"/>
                    <a:pt x="1133" y="1008"/>
                  </a:cubicBezTo>
                  <a:cubicBezTo>
                    <a:pt x="1133" y="993"/>
                    <a:pt x="1133" y="993"/>
                    <a:pt x="1133" y="977"/>
                  </a:cubicBezTo>
                  <a:lnTo>
                    <a:pt x="4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3" name="Google Shape;1023;p8"/>
            <p:cNvSpPr/>
            <p:nvPr/>
          </p:nvSpPr>
          <p:spPr>
            <a:xfrm>
              <a:off x="1793650" y="1239925"/>
              <a:ext cx="48475" cy="107025"/>
            </a:xfrm>
            <a:custGeom>
              <a:avLst/>
              <a:gdLst/>
              <a:ahLst/>
              <a:cxnLst/>
              <a:rect l="l" t="t" r="r" b="b"/>
              <a:pathLst>
                <a:path w="1939" h="4281" extrusionOk="0">
                  <a:moveTo>
                    <a:pt x="47" y="0"/>
                  </a:moveTo>
                  <a:cubicBezTo>
                    <a:pt x="31" y="0"/>
                    <a:pt x="16" y="0"/>
                    <a:pt x="16" y="16"/>
                  </a:cubicBezTo>
                  <a:cubicBezTo>
                    <a:pt x="0" y="16"/>
                    <a:pt x="16" y="31"/>
                    <a:pt x="16" y="47"/>
                  </a:cubicBezTo>
                  <a:cubicBezTo>
                    <a:pt x="47" y="62"/>
                    <a:pt x="62" y="93"/>
                    <a:pt x="78" y="109"/>
                  </a:cubicBezTo>
                  <a:cubicBezTo>
                    <a:pt x="109" y="124"/>
                    <a:pt x="109" y="140"/>
                    <a:pt x="124" y="155"/>
                  </a:cubicBezTo>
                  <a:cubicBezTo>
                    <a:pt x="745" y="574"/>
                    <a:pt x="1179" y="1163"/>
                    <a:pt x="1427" y="1939"/>
                  </a:cubicBezTo>
                  <a:cubicBezTo>
                    <a:pt x="1706" y="2823"/>
                    <a:pt x="1582" y="3490"/>
                    <a:pt x="1055" y="4048"/>
                  </a:cubicBezTo>
                  <a:cubicBezTo>
                    <a:pt x="1024" y="4079"/>
                    <a:pt x="1024" y="4095"/>
                    <a:pt x="1008" y="4126"/>
                  </a:cubicBezTo>
                  <a:cubicBezTo>
                    <a:pt x="1008" y="4141"/>
                    <a:pt x="1008" y="4157"/>
                    <a:pt x="993" y="4157"/>
                  </a:cubicBezTo>
                  <a:cubicBezTo>
                    <a:pt x="993" y="4172"/>
                    <a:pt x="993" y="4188"/>
                    <a:pt x="1008" y="4188"/>
                  </a:cubicBezTo>
                  <a:lnTo>
                    <a:pt x="1070" y="4265"/>
                  </a:lnTo>
                  <a:cubicBezTo>
                    <a:pt x="1086" y="4265"/>
                    <a:pt x="1086" y="4281"/>
                    <a:pt x="1086" y="4281"/>
                  </a:cubicBezTo>
                  <a:cubicBezTo>
                    <a:pt x="1102" y="4281"/>
                    <a:pt x="1102" y="4265"/>
                    <a:pt x="1117" y="4265"/>
                  </a:cubicBezTo>
                  <a:cubicBezTo>
                    <a:pt x="1133" y="4234"/>
                    <a:pt x="1179" y="4219"/>
                    <a:pt x="1210" y="4188"/>
                  </a:cubicBezTo>
                  <a:cubicBezTo>
                    <a:pt x="1288" y="4126"/>
                    <a:pt x="1365" y="4079"/>
                    <a:pt x="1412" y="3986"/>
                  </a:cubicBezTo>
                  <a:cubicBezTo>
                    <a:pt x="1536" y="3738"/>
                    <a:pt x="1675" y="3459"/>
                    <a:pt x="1737" y="3164"/>
                  </a:cubicBezTo>
                  <a:cubicBezTo>
                    <a:pt x="1939" y="2156"/>
                    <a:pt x="1164" y="543"/>
                    <a:pt x="264" y="62"/>
                  </a:cubicBezTo>
                  <a:cubicBezTo>
                    <a:pt x="233" y="47"/>
                    <a:pt x="202" y="47"/>
                    <a:pt x="140" y="31"/>
                  </a:cubicBezTo>
                  <a:cubicBezTo>
                    <a:pt x="124" y="16"/>
                    <a:pt x="78" y="16"/>
                    <a:pt x="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4" name="Google Shape;1024;p8"/>
            <p:cNvSpPr/>
            <p:nvPr/>
          </p:nvSpPr>
          <p:spPr>
            <a:xfrm>
              <a:off x="1813800" y="1286450"/>
              <a:ext cx="12825" cy="50425"/>
            </a:xfrm>
            <a:custGeom>
              <a:avLst/>
              <a:gdLst/>
              <a:ahLst/>
              <a:cxnLst/>
              <a:rect l="l" t="t" r="r" b="b"/>
              <a:pathLst>
                <a:path w="513" h="2017" extrusionOk="0">
                  <a:moveTo>
                    <a:pt x="140" y="0"/>
                  </a:moveTo>
                  <a:cubicBezTo>
                    <a:pt x="125" y="0"/>
                    <a:pt x="125" y="16"/>
                    <a:pt x="125" y="31"/>
                  </a:cubicBezTo>
                  <a:cubicBezTo>
                    <a:pt x="140" y="155"/>
                    <a:pt x="171" y="279"/>
                    <a:pt x="202" y="403"/>
                  </a:cubicBezTo>
                  <a:cubicBezTo>
                    <a:pt x="249" y="621"/>
                    <a:pt x="296" y="822"/>
                    <a:pt x="296" y="1039"/>
                  </a:cubicBezTo>
                  <a:cubicBezTo>
                    <a:pt x="280" y="1256"/>
                    <a:pt x="187" y="1474"/>
                    <a:pt x="109" y="1691"/>
                  </a:cubicBezTo>
                  <a:cubicBezTo>
                    <a:pt x="78" y="1784"/>
                    <a:pt x="32" y="1877"/>
                    <a:pt x="1" y="1985"/>
                  </a:cubicBezTo>
                  <a:cubicBezTo>
                    <a:pt x="1" y="1985"/>
                    <a:pt x="1" y="2001"/>
                    <a:pt x="16" y="2001"/>
                  </a:cubicBezTo>
                  <a:cubicBezTo>
                    <a:pt x="16" y="2016"/>
                    <a:pt x="16" y="2016"/>
                    <a:pt x="32" y="2016"/>
                  </a:cubicBezTo>
                  <a:cubicBezTo>
                    <a:pt x="32" y="2016"/>
                    <a:pt x="47" y="2016"/>
                    <a:pt x="47" y="2001"/>
                  </a:cubicBezTo>
                  <a:cubicBezTo>
                    <a:pt x="358" y="1737"/>
                    <a:pt x="513" y="1443"/>
                    <a:pt x="482" y="1117"/>
                  </a:cubicBezTo>
                  <a:cubicBezTo>
                    <a:pt x="466" y="729"/>
                    <a:pt x="435" y="326"/>
                    <a:pt x="1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5" name="Google Shape;1025;p8"/>
            <p:cNvSpPr/>
            <p:nvPr/>
          </p:nvSpPr>
          <p:spPr>
            <a:xfrm>
              <a:off x="1866925" y="1393550"/>
              <a:ext cx="96575" cy="164325"/>
            </a:xfrm>
            <a:custGeom>
              <a:avLst/>
              <a:gdLst/>
              <a:ahLst/>
              <a:cxnLst/>
              <a:rect l="l" t="t" r="r" b="b"/>
              <a:pathLst>
                <a:path w="3863" h="6573" extrusionOk="0">
                  <a:moveTo>
                    <a:pt x="2846" y="1"/>
                  </a:moveTo>
                  <a:cubicBezTo>
                    <a:pt x="2839" y="1"/>
                    <a:pt x="2831" y="4"/>
                    <a:pt x="2823" y="12"/>
                  </a:cubicBezTo>
                  <a:cubicBezTo>
                    <a:pt x="2823" y="12"/>
                    <a:pt x="2823" y="28"/>
                    <a:pt x="2823" y="43"/>
                  </a:cubicBezTo>
                  <a:cubicBezTo>
                    <a:pt x="2870" y="152"/>
                    <a:pt x="2901" y="245"/>
                    <a:pt x="2947" y="353"/>
                  </a:cubicBezTo>
                  <a:cubicBezTo>
                    <a:pt x="3025" y="571"/>
                    <a:pt x="3118" y="772"/>
                    <a:pt x="3180" y="989"/>
                  </a:cubicBezTo>
                  <a:cubicBezTo>
                    <a:pt x="3661" y="2385"/>
                    <a:pt x="3475" y="3703"/>
                    <a:pt x="2622" y="4897"/>
                  </a:cubicBezTo>
                  <a:cubicBezTo>
                    <a:pt x="2094" y="5611"/>
                    <a:pt x="1334" y="6092"/>
                    <a:pt x="264" y="6371"/>
                  </a:cubicBezTo>
                  <a:cubicBezTo>
                    <a:pt x="202" y="6386"/>
                    <a:pt x="140" y="6417"/>
                    <a:pt x="78" y="6448"/>
                  </a:cubicBezTo>
                  <a:cubicBezTo>
                    <a:pt x="63" y="6464"/>
                    <a:pt x="32" y="6479"/>
                    <a:pt x="16" y="6479"/>
                  </a:cubicBezTo>
                  <a:cubicBezTo>
                    <a:pt x="1" y="6495"/>
                    <a:pt x="1" y="6495"/>
                    <a:pt x="1" y="6510"/>
                  </a:cubicBezTo>
                  <a:cubicBezTo>
                    <a:pt x="1" y="6526"/>
                    <a:pt x="1" y="6526"/>
                    <a:pt x="16" y="6526"/>
                  </a:cubicBezTo>
                  <a:cubicBezTo>
                    <a:pt x="78" y="6557"/>
                    <a:pt x="171" y="6572"/>
                    <a:pt x="264" y="6572"/>
                  </a:cubicBezTo>
                  <a:cubicBezTo>
                    <a:pt x="1086" y="6572"/>
                    <a:pt x="2528" y="5611"/>
                    <a:pt x="3056" y="4634"/>
                  </a:cubicBezTo>
                  <a:cubicBezTo>
                    <a:pt x="3862" y="3192"/>
                    <a:pt x="3754" y="819"/>
                    <a:pt x="2870" y="12"/>
                  </a:cubicBezTo>
                  <a:cubicBezTo>
                    <a:pt x="2862" y="4"/>
                    <a:pt x="2854" y="1"/>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6" name="Google Shape;1026;p8"/>
            <p:cNvSpPr/>
            <p:nvPr/>
          </p:nvSpPr>
          <p:spPr>
            <a:xfrm>
              <a:off x="1878550" y="1487675"/>
              <a:ext cx="53925" cy="50800"/>
            </a:xfrm>
            <a:custGeom>
              <a:avLst/>
              <a:gdLst/>
              <a:ahLst/>
              <a:cxnLst/>
              <a:rect l="l" t="t" r="r" b="b"/>
              <a:pathLst>
                <a:path w="2157" h="2032" extrusionOk="0">
                  <a:moveTo>
                    <a:pt x="2032" y="0"/>
                  </a:moveTo>
                  <a:cubicBezTo>
                    <a:pt x="2032" y="0"/>
                    <a:pt x="2017" y="0"/>
                    <a:pt x="2001" y="16"/>
                  </a:cubicBezTo>
                  <a:cubicBezTo>
                    <a:pt x="1955" y="109"/>
                    <a:pt x="1908" y="202"/>
                    <a:pt x="1862" y="295"/>
                  </a:cubicBezTo>
                  <a:cubicBezTo>
                    <a:pt x="1769" y="497"/>
                    <a:pt x="1660" y="698"/>
                    <a:pt x="1536" y="884"/>
                  </a:cubicBezTo>
                  <a:cubicBezTo>
                    <a:pt x="1319" y="1179"/>
                    <a:pt x="1102" y="1396"/>
                    <a:pt x="869" y="1567"/>
                  </a:cubicBezTo>
                  <a:cubicBezTo>
                    <a:pt x="699" y="1691"/>
                    <a:pt x="497" y="1768"/>
                    <a:pt x="295" y="1861"/>
                  </a:cubicBezTo>
                  <a:cubicBezTo>
                    <a:pt x="202" y="1892"/>
                    <a:pt x="109" y="1923"/>
                    <a:pt x="16" y="1970"/>
                  </a:cubicBezTo>
                  <a:cubicBezTo>
                    <a:pt x="16" y="1970"/>
                    <a:pt x="1" y="1985"/>
                    <a:pt x="1" y="2001"/>
                  </a:cubicBezTo>
                  <a:cubicBezTo>
                    <a:pt x="1" y="2001"/>
                    <a:pt x="16" y="2016"/>
                    <a:pt x="32" y="2016"/>
                  </a:cubicBezTo>
                  <a:cubicBezTo>
                    <a:pt x="78" y="2032"/>
                    <a:pt x="109" y="2032"/>
                    <a:pt x="156" y="2032"/>
                  </a:cubicBezTo>
                  <a:cubicBezTo>
                    <a:pt x="606" y="2032"/>
                    <a:pt x="1133" y="1644"/>
                    <a:pt x="1474" y="1303"/>
                  </a:cubicBezTo>
                  <a:cubicBezTo>
                    <a:pt x="1815" y="946"/>
                    <a:pt x="2157" y="419"/>
                    <a:pt x="2063" y="16"/>
                  </a:cubicBezTo>
                  <a:cubicBezTo>
                    <a:pt x="2048" y="16"/>
                    <a:pt x="2048" y="0"/>
                    <a:pt x="2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7" name="Google Shape;1027;p8"/>
            <p:cNvSpPr/>
            <p:nvPr/>
          </p:nvSpPr>
          <p:spPr>
            <a:xfrm>
              <a:off x="1538925" y="1262800"/>
              <a:ext cx="76775" cy="64375"/>
            </a:xfrm>
            <a:custGeom>
              <a:avLst/>
              <a:gdLst/>
              <a:ahLst/>
              <a:cxnLst/>
              <a:rect l="l" t="t" r="r" b="b"/>
              <a:pathLst>
                <a:path w="3071" h="2575" extrusionOk="0">
                  <a:moveTo>
                    <a:pt x="3040" y="0"/>
                  </a:moveTo>
                  <a:cubicBezTo>
                    <a:pt x="2295" y="93"/>
                    <a:pt x="1597" y="388"/>
                    <a:pt x="962" y="900"/>
                  </a:cubicBezTo>
                  <a:cubicBezTo>
                    <a:pt x="481" y="1272"/>
                    <a:pt x="186" y="1706"/>
                    <a:pt x="31" y="2218"/>
                  </a:cubicBezTo>
                  <a:cubicBezTo>
                    <a:pt x="16" y="2280"/>
                    <a:pt x="16" y="2358"/>
                    <a:pt x="16" y="2420"/>
                  </a:cubicBezTo>
                  <a:cubicBezTo>
                    <a:pt x="0" y="2451"/>
                    <a:pt x="0" y="2482"/>
                    <a:pt x="0" y="2513"/>
                  </a:cubicBezTo>
                  <a:cubicBezTo>
                    <a:pt x="0" y="2513"/>
                    <a:pt x="0" y="2528"/>
                    <a:pt x="16" y="2528"/>
                  </a:cubicBezTo>
                  <a:lnTo>
                    <a:pt x="124" y="2575"/>
                  </a:lnTo>
                  <a:lnTo>
                    <a:pt x="140" y="2575"/>
                  </a:lnTo>
                  <a:cubicBezTo>
                    <a:pt x="140" y="2575"/>
                    <a:pt x="155" y="2575"/>
                    <a:pt x="155" y="2559"/>
                  </a:cubicBezTo>
                  <a:cubicBezTo>
                    <a:pt x="341" y="1908"/>
                    <a:pt x="698" y="1381"/>
                    <a:pt x="1241" y="946"/>
                  </a:cubicBezTo>
                  <a:cubicBezTo>
                    <a:pt x="1815" y="497"/>
                    <a:pt x="2482" y="248"/>
                    <a:pt x="3040" y="62"/>
                  </a:cubicBezTo>
                  <a:cubicBezTo>
                    <a:pt x="3055" y="47"/>
                    <a:pt x="3071" y="47"/>
                    <a:pt x="3055" y="31"/>
                  </a:cubicBezTo>
                  <a:cubicBezTo>
                    <a:pt x="3055" y="16"/>
                    <a:pt x="3055" y="0"/>
                    <a:pt x="30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8" name="Google Shape;1028;p8"/>
            <p:cNvSpPr/>
            <p:nvPr/>
          </p:nvSpPr>
          <p:spPr>
            <a:xfrm>
              <a:off x="1533100" y="1339950"/>
              <a:ext cx="12825" cy="55075"/>
            </a:xfrm>
            <a:custGeom>
              <a:avLst/>
              <a:gdLst/>
              <a:ahLst/>
              <a:cxnLst/>
              <a:rect l="l" t="t" r="r" b="b"/>
              <a:pathLst>
                <a:path w="513" h="2203" extrusionOk="0">
                  <a:moveTo>
                    <a:pt x="264" y="0"/>
                  </a:moveTo>
                  <a:cubicBezTo>
                    <a:pt x="249" y="0"/>
                    <a:pt x="233" y="0"/>
                    <a:pt x="233" y="16"/>
                  </a:cubicBezTo>
                  <a:cubicBezTo>
                    <a:pt x="78" y="140"/>
                    <a:pt x="0" y="497"/>
                    <a:pt x="31" y="962"/>
                  </a:cubicBezTo>
                  <a:cubicBezTo>
                    <a:pt x="62" y="1443"/>
                    <a:pt x="202" y="2032"/>
                    <a:pt x="466" y="2203"/>
                  </a:cubicBezTo>
                  <a:lnTo>
                    <a:pt x="481" y="2203"/>
                  </a:lnTo>
                  <a:cubicBezTo>
                    <a:pt x="481" y="2203"/>
                    <a:pt x="497" y="2203"/>
                    <a:pt x="497" y="2187"/>
                  </a:cubicBezTo>
                  <a:cubicBezTo>
                    <a:pt x="512" y="2187"/>
                    <a:pt x="512" y="2172"/>
                    <a:pt x="497" y="2172"/>
                  </a:cubicBezTo>
                  <a:cubicBezTo>
                    <a:pt x="218" y="1427"/>
                    <a:pt x="140" y="729"/>
                    <a:pt x="280" y="31"/>
                  </a:cubicBezTo>
                  <a:cubicBezTo>
                    <a:pt x="280" y="16"/>
                    <a:pt x="264" y="16"/>
                    <a:pt x="2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29" name="Google Shape;1029;p8"/>
            <p:cNvSpPr/>
            <p:nvPr/>
          </p:nvSpPr>
          <p:spPr>
            <a:xfrm>
              <a:off x="1858400" y="1317850"/>
              <a:ext cx="55075" cy="104325"/>
            </a:xfrm>
            <a:custGeom>
              <a:avLst/>
              <a:gdLst/>
              <a:ahLst/>
              <a:cxnLst/>
              <a:rect l="l" t="t" r="r" b="b"/>
              <a:pathLst>
                <a:path w="2203" h="4173" extrusionOk="0">
                  <a:moveTo>
                    <a:pt x="1784" y="0"/>
                  </a:moveTo>
                  <a:lnTo>
                    <a:pt x="1706" y="31"/>
                  </a:lnTo>
                  <a:cubicBezTo>
                    <a:pt x="1691" y="31"/>
                    <a:pt x="1691" y="47"/>
                    <a:pt x="1691" y="63"/>
                  </a:cubicBezTo>
                  <a:lnTo>
                    <a:pt x="1706" y="109"/>
                  </a:lnTo>
                  <a:cubicBezTo>
                    <a:pt x="1706" y="140"/>
                    <a:pt x="1706" y="187"/>
                    <a:pt x="1722" y="218"/>
                  </a:cubicBezTo>
                  <a:cubicBezTo>
                    <a:pt x="1737" y="342"/>
                    <a:pt x="1753" y="450"/>
                    <a:pt x="1768" y="574"/>
                  </a:cubicBezTo>
                  <a:cubicBezTo>
                    <a:pt x="1815" y="838"/>
                    <a:pt x="1846" y="1102"/>
                    <a:pt x="1846" y="1365"/>
                  </a:cubicBezTo>
                  <a:cubicBezTo>
                    <a:pt x="1830" y="2172"/>
                    <a:pt x="1567" y="2823"/>
                    <a:pt x="1086" y="3304"/>
                  </a:cubicBezTo>
                  <a:cubicBezTo>
                    <a:pt x="915" y="3474"/>
                    <a:pt x="698" y="3599"/>
                    <a:pt x="481" y="3723"/>
                  </a:cubicBezTo>
                  <a:cubicBezTo>
                    <a:pt x="373" y="3785"/>
                    <a:pt x="264" y="3862"/>
                    <a:pt x="155" y="3924"/>
                  </a:cubicBezTo>
                  <a:cubicBezTo>
                    <a:pt x="124" y="3955"/>
                    <a:pt x="93" y="4002"/>
                    <a:pt x="47" y="4033"/>
                  </a:cubicBezTo>
                  <a:cubicBezTo>
                    <a:pt x="47" y="4048"/>
                    <a:pt x="31" y="4064"/>
                    <a:pt x="16" y="4095"/>
                  </a:cubicBezTo>
                  <a:cubicBezTo>
                    <a:pt x="0" y="4095"/>
                    <a:pt x="0" y="4110"/>
                    <a:pt x="0" y="4110"/>
                  </a:cubicBezTo>
                  <a:cubicBezTo>
                    <a:pt x="0" y="4126"/>
                    <a:pt x="16" y="4126"/>
                    <a:pt x="31" y="4126"/>
                  </a:cubicBezTo>
                  <a:cubicBezTo>
                    <a:pt x="47" y="4141"/>
                    <a:pt x="62" y="4141"/>
                    <a:pt x="93" y="4141"/>
                  </a:cubicBezTo>
                  <a:cubicBezTo>
                    <a:pt x="124" y="4157"/>
                    <a:pt x="171" y="4172"/>
                    <a:pt x="202" y="4172"/>
                  </a:cubicBezTo>
                  <a:cubicBezTo>
                    <a:pt x="217" y="4172"/>
                    <a:pt x="233" y="4172"/>
                    <a:pt x="249" y="4157"/>
                  </a:cubicBezTo>
                  <a:lnTo>
                    <a:pt x="264" y="4157"/>
                  </a:lnTo>
                  <a:cubicBezTo>
                    <a:pt x="466" y="4064"/>
                    <a:pt x="683" y="3971"/>
                    <a:pt x="853" y="3847"/>
                  </a:cubicBezTo>
                  <a:cubicBezTo>
                    <a:pt x="2063" y="3009"/>
                    <a:pt x="2203" y="1381"/>
                    <a:pt x="2001" y="543"/>
                  </a:cubicBezTo>
                  <a:cubicBezTo>
                    <a:pt x="1970" y="419"/>
                    <a:pt x="1923" y="295"/>
                    <a:pt x="1877" y="187"/>
                  </a:cubicBezTo>
                  <a:cubicBezTo>
                    <a:pt x="1861" y="125"/>
                    <a:pt x="1846" y="78"/>
                    <a:pt x="1830" y="16"/>
                  </a:cubicBezTo>
                  <a:cubicBezTo>
                    <a:pt x="1815" y="16"/>
                    <a:pt x="1815" y="0"/>
                    <a:pt x="18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0" name="Google Shape;1030;p8"/>
            <p:cNvSpPr/>
            <p:nvPr/>
          </p:nvSpPr>
          <p:spPr>
            <a:xfrm>
              <a:off x="1579625" y="1586550"/>
              <a:ext cx="133400" cy="66700"/>
            </a:xfrm>
            <a:custGeom>
              <a:avLst/>
              <a:gdLst/>
              <a:ahLst/>
              <a:cxnLst/>
              <a:rect l="l" t="t" r="r" b="b"/>
              <a:pathLst>
                <a:path w="5336" h="2668" extrusionOk="0">
                  <a:moveTo>
                    <a:pt x="140" y="0"/>
                  </a:moveTo>
                  <a:cubicBezTo>
                    <a:pt x="125" y="0"/>
                    <a:pt x="125" y="0"/>
                    <a:pt x="125" y="16"/>
                  </a:cubicBezTo>
                  <a:cubicBezTo>
                    <a:pt x="1" y="574"/>
                    <a:pt x="962" y="1551"/>
                    <a:pt x="1706" y="2001"/>
                  </a:cubicBezTo>
                  <a:cubicBezTo>
                    <a:pt x="2435" y="2450"/>
                    <a:pt x="3180" y="2668"/>
                    <a:pt x="3940" y="2668"/>
                  </a:cubicBezTo>
                  <a:cubicBezTo>
                    <a:pt x="4390" y="2668"/>
                    <a:pt x="4855" y="2590"/>
                    <a:pt x="5320" y="2419"/>
                  </a:cubicBezTo>
                  <a:cubicBezTo>
                    <a:pt x="5336" y="2419"/>
                    <a:pt x="5336" y="2404"/>
                    <a:pt x="5336" y="2388"/>
                  </a:cubicBezTo>
                  <a:cubicBezTo>
                    <a:pt x="5336" y="2388"/>
                    <a:pt x="5320" y="2373"/>
                    <a:pt x="5305" y="2373"/>
                  </a:cubicBezTo>
                  <a:cubicBezTo>
                    <a:pt x="4906" y="2456"/>
                    <a:pt x="4525" y="2498"/>
                    <a:pt x="4160" y="2498"/>
                  </a:cubicBezTo>
                  <a:cubicBezTo>
                    <a:pt x="3504" y="2498"/>
                    <a:pt x="2901" y="2363"/>
                    <a:pt x="2342" y="2094"/>
                  </a:cubicBezTo>
                  <a:cubicBezTo>
                    <a:pt x="1396" y="1644"/>
                    <a:pt x="683" y="962"/>
                    <a:pt x="171" y="16"/>
                  </a:cubicBezTo>
                  <a:cubicBezTo>
                    <a:pt x="156" y="0"/>
                    <a:pt x="156" y="0"/>
                    <a:pt x="1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1" name="Google Shape;1031;p8"/>
            <p:cNvSpPr/>
            <p:nvPr/>
          </p:nvSpPr>
          <p:spPr>
            <a:xfrm>
              <a:off x="1386550" y="1363225"/>
              <a:ext cx="30650" cy="46925"/>
            </a:xfrm>
            <a:custGeom>
              <a:avLst/>
              <a:gdLst/>
              <a:ahLst/>
              <a:cxnLst/>
              <a:rect l="l" t="t" r="r" b="b"/>
              <a:pathLst>
                <a:path w="1226" h="1877" extrusionOk="0">
                  <a:moveTo>
                    <a:pt x="109" y="0"/>
                  </a:moveTo>
                  <a:cubicBezTo>
                    <a:pt x="93" y="16"/>
                    <a:pt x="93" y="16"/>
                    <a:pt x="78" y="31"/>
                  </a:cubicBezTo>
                  <a:cubicBezTo>
                    <a:pt x="0" y="388"/>
                    <a:pt x="745" y="1628"/>
                    <a:pt x="1179" y="1877"/>
                  </a:cubicBezTo>
                  <a:lnTo>
                    <a:pt x="1194" y="1877"/>
                  </a:lnTo>
                  <a:cubicBezTo>
                    <a:pt x="1194" y="1877"/>
                    <a:pt x="1210" y="1877"/>
                    <a:pt x="1210" y="1861"/>
                  </a:cubicBezTo>
                  <a:cubicBezTo>
                    <a:pt x="1225" y="1861"/>
                    <a:pt x="1225" y="1846"/>
                    <a:pt x="1210" y="1830"/>
                  </a:cubicBezTo>
                  <a:lnTo>
                    <a:pt x="124" y="16"/>
                  </a:lnTo>
                  <a:cubicBezTo>
                    <a:pt x="124" y="16"/>
                    <a:pt x="109" y="0"/>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2" name="Google Shape;1032;p8"/>
            <p:cNvSpPr/>
            <p:nvPr/>
          </p:nvSpPr>
          <p:spPr>
            <a:xfrm>
              <a:off x="1377225" y="1304275"/>
              <a:ext cx="9350" cy="47725"/>
            </a:xfrm>
            <a:custGeom>
              <a:avLst/>
              <a:gdLst/>
              <a:ahLst/>
              <a:cxnLst/>
              <a:rect l="l" t="t" r="r" b="b"/>
              <a:pathLst>
                <a:path w="374" h="1909" extrusionOk="0">
                  <a:moveTo>
                    <a:pt x="327" y="1"/>
                  </a:moveTo>
                  <a:cubicBezTo>
                    <a:pt x="172" y="109"/>
                    <a:pt x="63" y="404"/>
                    <a:pt x="32" y="792"/>
                  </a:cubicBezTo>
                  <a:cubicBezTo>
                    <a:pt x="1" y="1195"/>
                    <a:pt x="63" y="1707"/>
                    <a:pt x="265" y="1893"/>
                  </a:cubicBezTo>
                  <a:cubicBezTo>
                    <a:pt x="265" y="1908"/>
                    <a:pt x="280" y="1908"/>
                    <a:pt x="280" y="1908"/>
                  </a:cubicBezTo>
                  <a:lnTo>
                    <a:pt x="296" y="1908"/>
                  </a:lnTo>
                  <a:cubicBezTo>
                    <a:pt x="296" y="1893"/>
                    <a:pt x="311" y="1893"/>
                    <a:pt x="311" y="1877"/>
                  </a:cubicBezTo>
                  <a:lnTo>
                    <a:pt x="296" y="1769"/>
                  </a:lnTo>
                  <a:cubicBezTo>
                    <a:pt x="234" y="1210"/>
                    <a:pt x="172" y="621"/>
                    <a:pt x="358" y="32"/>
                  </a:cubicBezTo>
                  <a:cubicBezTo>
                    <a:pt x="373" y="16"/>
                    <a:pt x="358" y="16"/>
                    <a:pt x="3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3" name="Google Shape;1033;p8"/>
            <p:cNvSpPr/>
            <p:nvPr/>
          </p:nvSpPr>
          <p:spPr>
            <a:xfrm>
              <a:off x="1536600" y="1073500"/>
              <a:ext cx="96550" cy="57500"/>
            </a:xfrm>
            <a:custGeom>
              <a:avLst/>
              <a:gdLst/>
              <a:ahLst/>
              <a:cxnLst/>
              <a:rect l="l" t="t" r="r" b="b"/>
              <a:pathLst>
                <a:path w="3862" h="2300" extrusionOk="0">
                  <a:moveTo>
                    <a:pt x="2706" y="1"/>
                  </a:moveTo>
                  <a:cubicBezTo>
                    <a:pt x="1529" y="1"/>
                    <a:pt x="420" y="790"/>
                    <a:pt x="47" y="1912"/>
                  </a:cubicBezTo>
                  <a:cubicBezTo>
                    <a:pt x="16" y="1974"/>
                    <a:pt x="16" y="2051"/>
                    <a:pt x="16" y="2129"/>
                  </a:cubicBezTo>
                  <a:cubicBezTo>
                    <a:pt x="16" y="2160"/>
                    <a:pt x="16" y="2191"/>
                    <a:pt x="0" y="2222"/>
                  </a:cubicBezTo>
                  <a:cubicBezTo>
                    <a:pt x="0" y="2237"/>
                    <a:pt x="16" y="2253"/>
                    <a:pt x="16" y="2253"/>
                  </a:cubicBezTo>
                  <a:lnTo>
                    <a:pt x="124" y="2284"/>
                  </a:lnTo>
                  <a:cubicBezTo>
                    <a:pt x="124" y="2299"/>
                    <a:pt x="124" y="2299"/>
                    <a:pt x="124" y="2299"/>
                  </a:cubicBezTo>
                  <a:cubicBezTo>
                    <a:pt x="140" y="2299"/>
                    <a:pt x="155" y="2284"/>
                    <a:pt x="155" y="2284"/>
                  </a:cubicBezTo>
                  <a:cubicBezTo>
                    <a:pt x="434" y="1586"/>
                    <a:pt x="791" y="888"/>
                    <a:pt x="1551" y="500"/>
                  </a:cubicBezTo>
                  <a:cubicBezTo>
                    <a:pt x="2012" y="269"/>
                    <a:pt x="2488" y="188"/>
                    <a:pt x="3016" y="188"/>
                  </a:cubicBezTo>
                  <a:cubicBezTo>
                    <a:pt x="3269" y="188"/>
                    <a:pt x="3534" y="206"/>
                    <a:pt x="3815" y="237"/>
                  </a:cubicBezTo>
                  <a:cubicBezTo>
                    <a:pt x="3831" y="237"/>
                    <a:pt x="3846" y="237"/>
                    <a:pt x="3846" y="221"/>
                  </a:cubicBezTo>
                  <a:lnTo>
                    <a:pt x="3862" y="159"/>
                  </a:lnTo>
                  <a:cubicBezTo>
                    <a:pt x="3862" y="144"/>
                    <a:pt x="3846" y="128"/>
                    <a:pt x="3831" y="128"/>
                  </a:cubicBezTo>
                  <a:cubicBezTo>
                    <a:pt x="3815" y="128"/>
                    <a:pt x="3784" y="112"/>
                    <a:pt x="3769" y="112"/>
                  </a:cubicBezTo>
                  <a:cubicBezTo>
                    <a:pt x="3707" y="97"/>
                    <a:pt x="3645" y="81"/>
                    <a:pt x="3598" y="66"/>
                  </a:cubicBezTo>
                  <a:cubicBezTo>
                    <a:pt x="3303" y="35"/>
                    <a:pt x="3071" y="19"/>
                    <a:pt x="2838" y="4"/>
                  </a:cubicBezTo>
                  <a:cubicBezTo>
                    <a:pt x="2794" y="2"/>
                    <a:pt x="2750" y="1"/>
                    <a:pt x="270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4" name="Google Shape;1034;p8"/>
            <p:cNvSpPr/>
            <p:nvPr/>
          </p:nvSpPr>
          <p:spPr>
            <a:xfrm>
              <a:off x="1759150" y="1641700"/>
              <a:ext cx="70975" cy="24350"/>
            </a:xfrm>
            <a:custGeom>
              <a:avLst/>
              <a:gdLst/>
              <a:ahLst/>
              <a:cxnLst/>
              <a:rect l="l" t="t" r="r" b="b"/>
              <a:pathLst>
                <a:path w="2839" h="974" extrusionOk="0">
                  <a:moveTo>
                    <a:pt x="2813" y="0"/>
                  </a:moveTo>
                  <a:cubicBezTo>
                    <a:pt x="2807" y="0"/>
                    <a:pt x="2799" y="4"/>
                    <a:pt x="2792" y="12"/>
                  </a:cubicBezTo>
                  <a:cubicBezTo>
                    <a:pt x="2167" y="512"/>
                    <a:pt x="1418" y="751"/>
                    <a:pt x="400" y="751"/>
                  </a:cubicBezTo>
                  <a:cubicBezTo>
                    <a:pt x="280" y="751"/>
                    <a:pt x="158" y="747"/>
                    <a:pt x="31" y="741"/>
                  </a:cubicBezTo>
                  <a:cubicBezTo>
                    <a:pt x="16" y="741"/>
                    <a:pt x="0" y="741"/>
                    <a:pt x="0" y="756"/>
                  </a:cubicBezTo>
                  <a:cubicBezTo>
                    <a:pt x="0" y="772"/>
                    <a:pt x="0" y="772"/>
                    <a:pt x="0" y="787"/>
                  </a:cubicBezTo>
                  <a:cubicBezTo>
                    <a:pt x="124" y="911"/>
                    <a:pt x="357" y="973"/>
                    <a:pt x="651" y="973"/>
                  </a:cubicBezTo>
                  <a:cubicBezTo>
                    <a:pt x="760" y="973"/>
                    <a:pt x="884" y="958"/>
                    <a:pt x="1008" y="942"/>
                  </a:cubicBezTo>
                  <a:cubicBezTo>
                    <a:pt x="1706" y="849"/>
                    <a:pt x="2590" y="477"/>
                    <a:pt x="2838" y="43"/>
                  </a:cubicBezTo>
                  <a:cubicBezTo>
                    <a:pt x="2838" y="27"/>
                    <a:pt x="2838" y="12"/>
                    <a:pt x="2823" y="12"/>
                  </a:cubicBezTo>
                  <a:cubicBezTo>
                    <a:pt x="2823" y="4"/>
                    <a:pt x="2819" y="0"/>
                    <a:pt x="281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5" name="Google Shape;1035;p8"/>
            <p:cNvSpPr/>
            <p:nvPr/>
          </p:nvSpPr>
          <p:spPr>
            <a:xfrm>
              <a:off x="1649025" y="1291625"/>
              <a:ext cx="79125" cy="77425"/>
            </a:xfrm>
            <a:custGeom>
              <a:avLst/>
              <a:gdLst/>
              <a:ahLst/>
              <a:cxnLst/>
              <a:rect l="l" t="t" r="r" b="b"/>
              <a:pathLst>
                <a:path w="3165" h="3097" extrusionOk="0">
                  <a:moveTo>
                    <a:pt x="2738" y="1"/>
                  </a:moveTo>
                  <a:cubicBezTo>
                    <a:pt x="2053" y="1"/>
                    <a:pt x="1206" y="397"/>
                    <a:pt x="823" y="972"/>
                  </a:cubicBezTo>
                  <a:cubicBezTo>
                    <a:pt x="388" y="1623"/>
                    <a:pt x="1" y="2275"/>
                    <a:pt x="202" y="3066"/>
                  </a:cubicBezTo>
                  <a:cubicBezTo>
                    <a:pt x="202" y="3081"/>
                    <a:pt x="218" y="3097"/>
                    <a:pt x="233" y="3097"/>
                  </a:cubicBezTo>
                  <a:cubicBezTo>
                    <a:pt x="249" y="3097"/>
                    <a:pt x="249" y="3081"/>
                    <a:pt x="249" y="3066"/>
                  </a:cubicBezTo>
                  <a:cubicBezTo>
                    <a:pt x="512" y="1174"/>
                    <a:pt x="1427" y="228"/>
                    <a:pt x="3149" y="103"/>
                  </a:cubicBezTo>
                  <a:cubicBezTo>
                    <a:pt x="3164" y="103"/>
                    <a:pt x="3164" y="88"/>
                    <a:pt x="3164" y="88"/>
                  </a:cubicBezTo>
                  <a:cubicBezTo>
                    <a:pt x="3164" y="72"/>
                    <a:pt x="3164" y="57"/>
                    <a:pt x="3149" y="57"/>
                  </a:cubicBezTo>
                  <a:cubicBezTo>
                    <a:pt x="3023" y="19"/>
                    <a:pt x="2885" y="1"/>
                    <a:pt x="273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36" name="Google Shape;1036;p8"/>
            <p:cNvSpPr/>
            <p:nvPr/>
          </p:nvSpPr>
          <p:spPr>
            <a:xfrm>
              <a:off x="1666075" y="1324675"/>
              <a:ext cx="28350" cy="43600"/>
            </a:xfrm>
            <a:custGeom>
              <a:avLst/>
              <a:gdLst/>
              <a:ahLst/>
              <a:cxnLst/>
              <a:rect l="l" t="t" r="r" b="b"/>
              <a:pathLst>
                <a:path w="1134" h="1744" extrusionOk="0">
                  <a:moveTo>
                    <a:pt x="1100" y="0"/>
                  </a:moveTo>
                  <a:cubicBezTo>
                    <a:pt x="1096" y="0"/>
                    <a:pt x="1091" y="2"/>
                    <a:pt x="1087" y="7"/>
                  </a:cubicBezTo>
                  <a:cubicBezTo>
                    <a:pt x="714" y="100"/>
                    <a:pt x="451" y="348"/>
                    <a:pt x="311" y="705"/>
                  </a:cubicBezTo>
                  <a:cubicBezTo>
                    <a:pt x="280" y="751"/>
                    <a:pt x="265" y="798"/>
                    <a:pt x="249" y="844"/>
                  </a:cubicBezTo>
                  <a:cubicBezTo>
                    <a:pt x="125" y="1123"/>
                    <a:pt x="1" y="1402"/>
                    <a:pt x="141" y="1728"/>
                  </a:cubicBezTo>
                  <a:cubicBezTo>
                    <a:pt x="156" y="1744"/>
                    <a:pt x="156" y="1744"/>
                    <a:pt x="172" y="1744"/>
                  </a:cubicBezTo>
                  <a:cubicBezTo>
                    <a:pt x="187" y="1744"/>
                    <a:pt x="187" y="1728"/>
                    <a:pt x="203" y="1728"/>
                  </a:cubicBezTo>
                  <a:cubicBezTo>
                    <a:pt x="327" y="1139"/>
                    <a:pt x="513" y="487"/>
                    <a:pt x="1118" y="53"/>
                  </a:cubicBezTo>
                  <a:cubicBezTo>
                    <a:pt x="1118" y="38"/>
                    <a:pt x="1133" y="22"/>
                    <a:pt x="1118" y="22"/>
                  </a:cubicBezTo>
                  <a:cubicBezTo>
                    <a:pt x="1118" y="11"/>
                    <a:pt x="1110" y="0"/>
                    <a:pt x="11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matchingName="Section title and description">
  <p:cSld name="SECTION_TITLE_AND_DESCRIPTION">
    <p:spTree>
      <p:nvGrpSpPr>
        <p:cNvPr id="1" name="Shape 1037"/>
        <p:cNvGrpSpPr/>
        <p:nvPr/>
      </p:nvGrpSpPr>
      <p:grpSpPr>
        <a:xfrm>
          <a:off x="0" y="0"/>
          <a:ext cx="0" cy="0"/>
          <a:chOff x="0" y="0"/>
          <a:chExt cx="0" cy="0"/>
        </a:xfrm>
      </p:grpSpPr>
      <p:sp>
        <p:nvSpPr>
          <p:cNvPr id="1038" name="Google Shape;1038;p9"/>
          <p:cNvSpPr txBox="1">
            <a:spLocks noGrp="1"/>
          </p:cNvSpPr>
          <p:nvPr>
            <p:ph type="title"/>
          </p:nvPr>
        </p:nvSpPr>
        <p:spPr>
          <a:xfrm>
            <a:off x="3317225" y="1511613"/>
            <a:ext cx="4017000" cy="749400"/>
          </a:xfrm>
          <a:prstGeom prst="rect">
            <a:avLst/>
          </a:prstGeom>
        </p:spPr>
        <p:txBody>
          <a:bodyPr spcFirstLastPara="1" wrap="square" lIns="91425" tIns="91425" rIns="91425" bIns="91425" anchor="t" anchorCtr="0">
            <a:noAutofit/>
          </a:bodyPr>
          <a:lstStyle>
            <a:lvl1pPr lvl="0" algn="ctr">
              <a:spcBef>
                <a:spcPts val="0"/>
              </a:spcBef>
              <a:spcAft>
                <a:spcPts val="0"/>
              </a:spcAft>
              <a:buSzPts val="4200"/>
              <a:buNone/>
              <a:defRPr sz="4200"/>
            </a:lvl1pPr>
            <a:lvl2pPr lvl="1" algn="ctr">
              <a:spcBef>
                <a:spcPts val="0"/>
              </a:spcBef>
              <a:spcAft>
                <a:spcPts val="0"/>
              </a:spcAft>
              <a:buSzPts val="4200"/>
              <a:buNone/>
              <a:defRPr sz="4200"/>
            </a:lvl2pPr>
            <a:lvl3pPr lvl="2" algn="ctr">
              <a:spcBef>
                <a:spcPts val="0"/>
              </a:spcBef>
              <a:spcAft>
                <a:spcPts val="0"/>
              </a:spcAft>
              <a:buSzPts val="4200"/>
              <a:buNone/>
              <a:defRPr sz="4200"/>
            </a:lvl3pPr>
            <a:lvl4pPr lvl="3" algn="ctr">
              <a:spcBef>
                <a:spcPts val="0"/>
              </a:spcBef>
              <a:spcAft>
                <a:spcPts val="0"/>
              </a:spcAft>
              <a:buSzPts val="4200"/>
              <a:buNone/>
              <a:defRPr sz="4200"/>
            </a:lvl4pPr>
            <a:lvl5pPr lvl="4" algn="ctr">
              <a:spcBef>
                <a:spcPts val="0"/>
              </a:spcBef>
              <a:spcAft>
                <a:spcPts val="0"/>
              </a:spcAft>
              <a:buSzPts val="4200"/>
              <a:buNone/>
              <a:defRPr sz="4200"/>
            </a:lvl5pPr>
            <a:lvl6pPr lvl="5" algn="ctr">
              <a:spcBef>
                <a:spcPts val="0"/>
              </a:spcBef>
              <a:spcAft>
                <a:spcPts val="0"/>
              </a:spcAft>
              <a:buSzPts val="4200"/>
              <a:buNone/>
              <a:defRPr sz="4200"/>
            </a:lvl6pPr>
            <a:lvl7pPr lvl="6" algn="ctr">
              <a:spcBef>
                <a:spcPts val="0"/>
              </a:spcBef>
              <a:spcAft>
                <a:spcPts val="0"/>
              </a:spcAft>
              <a:buSzPts val="4200"/>
              <a:buNone/>
              <a:defRPr sz="4200"/>
            </a:lvl7pPr>
            <a:lvl8pPr lvl="7" algn="ctr">
              <a:spcBef>
                <a:spcPts val="0"/>
              </a:spcBef>
              <a:spcAft>
                <a:spcPts val="0"/>
              </a:spcAft>
              <a:buSzPts val="4200"/>
              <a:buNone/>
              <a:defRPr sz="4200"/>
            </a:lvl8pPr>
            <a:lvl9pPr lvl="8" algn="ctr">
              <a:spcBef>
                <a:spcPts val="0"/>
              </a:spcBef>
              <a:spcAft>
                <a:spcPts val="0"/>
              </a:spcAft>
              <a:buSzPts val="4200"/>
              <a:buNone/>
              <a:defRPr sz="4200"/>
            </a:lvl9pPr>
          </a:lstStyle>
          <a:p>
            <a:endParaRPr/>
          </a:p>
        </p:txBody>
      </p:sp>
      <p:sp>
        <p:nvSpPr>
          <p:cNvPr id="1039" name="Google Shape;1039;p9"/>
          <p:cNvSpPr txBox="1">
            <a:spLocks noGrp="1"/>
          </p:cNvSpPr>
          <p:nvPr>
            <p:ph type="subTitle" idx="1"/>
          </p:nvPr>
        </p:nvSpPr>
        <p:spPr>
          <a:xfrm>
            <a:off x="3317225" y="2424763"/>
            <a:ext cx="4017000" cy="1268400"/>
          </a:xfrm>
          <a:prstGeom prst="rect">
            <a:avLst/>
          </a:prstGeom>
        </p:spPr>
        <p:txBody>
          <a:bodyPr spcFirstLastPara="1" wrap="square" lIns="91425" tIns="91425" rIns="91425" bIns="91425" anchor="t" anchorCtr="0">
            <a:noAutofit/>
          </a:bodyPr>
          <a:lstStyle>
            <a:lvl1pPr lvl="0" algn="ctr">
              <a:lnSpc>
                <a:spcPct val="115000"/>
              </a:lnSpc>
              <a:spcBef>
                <a:spcPts val="0"/>
              </a:spcBef>
              <a:spcAft>
                <a:spcPts val="0"/>
              </a:spcAft>
              <a:buSzPts val="2100"/>
              <a:buNone/>
              <a:defRPr sz="1400"/>
            </a:lvl1pPr>
            <a:lvl2pPr lvl="1" algn="ctr">
              <a:lnSpc>
                <a:spcPct val="100000"/>
              </a:lnSpc>
              <a:spcBef>
                <a:spcPts val="0"/>
              </a:spcBef>
              <a:spcAft>
                <a:spcPts val="0"/>
              </a:spcAft>
              <a:buSzPts val="2100"/>
              <a:buNone/>
              <a:defRPr sz="2100"/>
            </a:lvl2pPr>
            <a:lvl3pPr lvl="2" algn="ctr">
              <a:lnSpc>
                <a:spcPct val="100000"/>
              </a:lnSpc>
              <a:spcBef>
                <a:spcPts val="0"/>
              </a:spcBef>
              <a:spcAft>
                <a:spcPts val="0"/>
              </a:spcAft>
              <a:buSzPts val="2100"/>
              <a:buNone/>
              <a:defRPr sz="2100"/>
            </a:lvl3pPr>
            <a:lvl4pPr lvl="3" algn="ctr">
              <a:lnSpc>
                <a:spcPct val="100000"/>
              </a:lnSpc>
              <a:spcBef>
                <a:spcPts val="0"/>
              </a:spcBef>
              <a:spcAft>
                <a:spcPts val="0"/>
              </a:spcAft>
              <a:buSzPts val="2100"/>
              <a:buNone/>
              <a:defRPr sz="2100"/>
            </a:lvl4pPr>
            <a:lvl5pPr lvl="4" algn="ctr">
              <a:lnSpc>
                <a:spcPct val="100000"/>
              </a:lnSpc>
              <a:spcBef>
                <a:spcPts val="0"/>
              </a:spcBef>
              <a:spcAft>
                <a:spcPts val="0"/>
              </a:spcAft>
              <a:buSzPts val="2100"/>
              <a:buNone/>
              <a:defRPr sz="2100"/>
            </a:lvl5pPr>
            <a:lvl6pPr lvl="5" algn="ctr">
              <a:lnSpc>
                <a:spcPct val="100000"/>
              </a:lnSpc>
              <a:spcBef>
                <a:spcPts val="0"/>
              </a:spcBef>
              <a:spcAft>
                <a:spcPts val="0"/>
              </a:spcAft>
              <a:buSzPts val="2100"/>
              <a:buNone/>
              <a:defRPr sz="2100"/>
            </a:lvl6pPr>
            <a:lvl7pPr lvl="6" algn="ctr">
              <a:lnSpc>
                <a:spcPct val="100000"/>
              </a:lnSpc>
              <a:spcBef>
                <a:spcPts val="0"/>
              </a:spcBef>
              <a:spcAft>
                <a:spcPts val="0"/>
              </a:spcAft>
              <a:buSzPts val="2100"/>
              <a:buNone/>
              <a:defRPr sz="2100"/>
            </a:lvl7pPr>
            <a:lvl8pPr lvl="7" algn="ctr">
              <a:lnSpc>
                <a:spcPct val="100000"/>
              </a:lnSpc>
              <a:spcBef>
                <a:spcPts val="0"/>
              </a:spcBef>
              <a:spcAft>
                <a:spcPts val="0"/>
              </a:spcAft>
              <a:buSzPts val="2100"/>
              <a:buNone/>
              <a:defRPr sz="2100"/>
            </a:lvl8pPr>
            <a:lvl9pPr lvl="8" algn="ctr">
              <a:lnSpc>
                <a:spcPct val="100000"/>
              </a:lnSpc>
              <a:spcBef>
                <a:spcPts val="0"/>
              </a:spcBef>
              <a:spcAft>
                <a:spcPts val="0"/>
              </a:spcAft>
              <a:buSzPts val="2100"/>
              <a:buNone/>
              <a:defRPr sz="2100"/>
            </a:lvl9pPr>
          </a:lstStyle>
          <a:p>
            <a:endParaRPr/>
          </a:p>
        </p:txBody>
      </p:sp>
      <p:grpSp>
        <p:nvGrpSpPr>
          <p:cNvPr id="1040" name="Google Shape;1040;p9"/>
          <p:cNvGrpSpPr/>
          <p:nvPr/>
        </p:nvGrpSpPr>
        <p:grpSpPr>
          <a:xfrm>
            <a:off x="322600" y="233554"/>
            <a:ext cx="8489357" cy="4737672"/>
            <a:chOff x="322600" y="233554"/>
            <a:chExt cx="8489357" cy="4737672"/>
          </a:xfrm>
        </p:grpSpPr>
        <p:sp>
          <p:nvSpPr>
            <p:cNvPr id="1041" name="Google Shape;1041;p9"/>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2" name="Google Shape;1042;p9"/>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043" name="Google Shape;1043;p9"/>
          <p:cNvGrpSpPr/>
          <p:nvPr/>
        </p:nvGrpSpPr>
        <p:grpSpPr>
          <a:xfrm>
            <a:off x="1328859" y="-122124"/>
            <a:ext cx="743960" cy="2111103"/>
            <a:chOff x="564650" y="617275"/>
            <a:chExt cx="675100" cy="1799900"/>
          </a:xfrm>
        </p:grpSpPr>
        <p:sp>
          <p:nvSpPr>
            <p:cNvPr id="1044" name="Google Shape;1044;p9"/>
            <p:cNvSpPr/>
            <p:nvPr/>
          </p:nvSpPr>
          <p:spPr>
            <a:xfrm>
              <a:off x="784825" y="1476050"/>
              <a:ext cx="234325" cy="145350"/>
            </a:xfrm>
            <a:custGeom>
              <a:avLst/>
              <a:gdLst/>
              <a:ahLst/>
              <a:cxnLst/>
              <a:rect l="l" t="t" r="r" b="b"/>
              <a:pathLst>
                <a:path w="9373" h="5814" extrusionOk="0">
                  <a:moveTo>
                    <a:pt x="4819" y="1"/>
                  </a:moveTo>
                  <a:cubicBezTo>
                    <a:pt x="3398" y="1"/>
                    <a:pt x="1982" y="133"/>
                    <a:pt x="565" y="313"/>
                  </a:cubicBezTo>
                  <a:cubicBezTo>
                    <a:pt x="150" y="363"/>
                    <a:pt x="133" y="363"/>
                    <a:pt x="117" y="778"/>
                  </a:cubicBezTo>
                  <a:cubicBezTo>
                    <a:pt x="67" y="2307"/>
                    <a:pt x="34" y="3836"/>
                    <a:pt x="0" y="5348"/>
                  </a:cubicBezTo>
                  <a:cubicBezTo>
                    <a:pt x="0" y="5498"/>
                    <a:pt x="17" y="5631"/>
                    <a:pt x="34" y="5813"/>
                  </a:cubicBezTo>
                  <a:cubicBezTo>
                    <a:pt x="1579" y="5531"/>
                    <a:pt x="3120" y="5390"/>
                    <a:pt x="4657" y="5390"/>
                  </a:cubicBezTo>
                  <a:cubicBezTo>
                    <a:pt x="6194" y="5390"/>
                    <a:pt x="7727" y="5531"/>
                    <a:pt x="9256" y="5813"/>
                  </a:cubicBezTo>
                  <a:cubicBezTo>
                    <a:pt x="9289" y="5697"/>
                    <a:pt x="9306" y="5664"/>
                    <a:pt x="9306" y="5631"/>
                  </a:cubicBezTo>
                  <a:cubicBezTo>
                    <a:pt x="9372" y="3936"/>
                    <a:pt x="9323" y="2241"/>
                    <a:pt x="9173" y="546"/>
                  </a:cubicBezTo>
                  <a:cubicBezTo>
                    <a:pt x="9156" y="380"/>
                    <a:pt x="9073" y="346"/>
                    <a:pt x="8940" y="330"/>
                  </a:cubicBezTo>
                  <a:cubicBezTo>
                    <a:pt x="8375" y="280"/>
                    <a:pt x="7810" y="230"/>
                    <a:pt x="7262" y="147"/>
                  </a:cubicBezTo>
                  <a:cubicBezTo>
                    <a:pt x="6446" y="44"/>
                    <a:pt x="5632" y="1"/>
                    <a:pt x="48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5" name="Google Shape;1045;p9"/>
            <p:cNvSpPr/>
            <p:nvPr/>
          </p:nvSpPr>
          <p:spPr>
            <a:xfrm>
              <a:off x="788975" y="1348975"/>
              <a:ext cx="224775" cy="131600"/>
            </a:xfrm>
            <a:custGeom>
              <a:avLst/>
              <a:gdLst/>
              <a:ahLst/>
              <a:cxnLst/>
              <a:rect l="l" t="t" r="r" b="b"/>
              <a:pathLst>
                <a:path w="8991" h="5264" extrusionOk="0">
                  <a:moveTo>
                    <a:pt x="4717" y="1"/>
                  </a:moveTo>
                  <a:cubicBezTo>
                    <a:pt x="4370" y="1"/>
                    <a:pt x="4022" y="9"/>
                    <a:pt x="3673" y="29"/>
                  </a:cubicBezTo>
                  <a:cubicBezTo>
                    <a:pt x="2742" y="79"/>
                    <a:pt x="1828" y="162"/>
                    <a:pt x="898" y="195"/>
                  </a:cubicBezTo>
                  <a:cubicBezTo>
                    <a:pt x="599" y="212"/>
                    <a:pt x="482" y="345"/>
                    <a:pt x="449" y="610"/>
                  </a:cubicBezTo>
                  <a:cubicBezTo>
                    <a:pt x="333" y="1857"/>
                    <a:pt x="183" y="3120"/>
                    <a:pt x="50" y="4366"/>
                  </a:cubicBezTo>
                  <a:cubicBezTo>
                    <a:pt x="17" y="4648"/>
                    <a:pt x="17" y="4931"/>
                    <a:pt x="0" y="5263"/>
                  </a:cubicBezTo>
                  <a:cubicBezTo>
                    <a:pt x="1491" y="5033"/>
                    <a:pt x="2973" y="4920"/>
                    <a:pt x="4455" y="4920"/>
                  </a:cubicBezTo>
                  <a:cubicBezTo>
                    <a:pt x="5964" y="4920"/>
                    <a:pt x="7473" y="5037"/>
                    <a:pt x="8990" y="5263"/>
                  </a:cubicBezTo>
                  <a:cubicBezTo>
                    <a:pt x="8957" y="4898"/>
                    <a:pt x="8957" y="4565"/>
                    <a:pt x="8924" y="4250"/>
                  </a:cubicBezTo>
                  <a:cubicBezTo>
                    <a:pt x="8791" y="3020"/>
                    <a:pt x="8641" y="1790"/>
                    <a:pt x="8508" y="561"/>
                  </a:cubicBezTo>
                  <a:cubicBezTo>
                    <a:pt x="8492" y="345"/>
                    <a:pt x="8409" y="228"/>
                    <a:pt x="8143" y="195"/>
                  </a:cubicBezTo>
                  <a:cubicBezTo>
                    <a:pt x="6996" y="93"/>
                    <a:pt x="5859" y="1"/>
                    <a:pt x="47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6" name="Google Shape;1046;p9"/>
            <p:cNvSpPr/>
            <p:nvPr/>
          </p:nvSpPr>
          <p:spPr>
            <a:xfrm>
              <a:off x="786075" y="1614200"/>
              <a:ext cx="230575" cy="126725"/>
            </a:xfrm>
            <a:custGeom>
              <a:avLst/>
              <a:gdLst/>
              <a:ahLst/>
              <a:cxnLst/>
              <a:rect l="l" t="t" r="r" b="b"/>
              <a:pathLst>
                <a:path w="9223" h="5069" extrusionOk="0">
                  <a:moveTo>
                    <a:pt x="4674" y="0"/>
                  </a:moveTo>
                  <a:cubicBezTo>
                    <a:pt x="3169" y="0"/>
                    <a:pt x="1676" y="185"/>
                    <a:pt x="183" y="420"/>
                  </a:cubicBezTo>
                  <a:cubicBezTo>
                    <a:pt x="100" y="437"/>
                    <a:pt x="0" y="570"/>
                    <a:pt x="0" y="636"/>
                  </a:cubicBezTo>
                  <a:cubicBezTo>
                    <a:pt x="0" y="1002"/>
                    <a:pt x="33" y="1351"/>
                    <a:pt x="50" y="1717"/>
                  </a:cubicBezTo>
                  <a:cubicBezTo>
                    <a:pt x="133" y="2780"/>
                    <a:pt x="316" y="3844"/>
                    <a:pt x="615" y="4857"/>
                  </a:cubicBezTo>
                  <a:cubicBezTo>
                    <a:pt x="659" y="5003"/>
                    <a:pt x="716" y="5060"/>
                    <a:pt x="842" y="5060"/>
                  </a:cubicBezTo>
                  <a:cubicBezTo>
                    <a:pt x="859" y="5060"/>
                    <a:pt x="878" y="5059"/>
                    <a:pt x="897" y="5057"/>
                  </a:cubicBezTo>
                  <a:cubicBezTo>
                    <a:pt x="1546" y="4957"/>
                    <a:pt x="2177" y="4857"/>
                    <a:pt x="2825" y="4807"/>
                  </a:cubicBezTo>
                  <a:cubicBezTo>
                    <a:pt x="3475" y="4750"/>
                    <a:pt x="4124" y="4704"/>
                    <a:pt x="4773" y="4704"/>
                  </a:cubicBezTo>
                  <a:cubicBezTo>
                    <a:pt x="4872" y="4704"/>
                    <a:pt x="4970" y="4705"/>
                    <a:pt x="5068" y="4708"/>
                  </a:cubicBezTo>
                  <a:cubicBezTo>
                    <a:pt x="5949" y="4741"/>
                    <a:pt x="6797" y="4857"/>
                    <a:pt x="7661" y="4957"/>
                  </a:cubicBezTo>
                  <a:cubicBezTo>
                    <a:pt x="7682" y="4959"/>
                    <a:pt x="7703" y="4960"/>
                    <a:pt x="7722" y="4960"/>
                  </a:cubicBezTo>
                  <a:cubicBezTo>
                    <a:pt x="7867" y="4960"/>
                    <a:pt x="7951" y="4902"/>
                    <a:pt x="8010" y="4741"/>
                  </a:cubicBezTo>
                  <a:cubicBezTo>
                    <a:pt x="8093" y="4458"/>
                    <a:pt x="8192" y="4193"/>
                    <a:pt x="8292" y="3910"/>
                  </a:cubicBezTo>
                  <a:cubicBezTo>
                    <a:pt x="8325" y="3827"/>
                    <a:pt x="8359" y="3760"/>
                    <a:pt x="8392" y="3677"/>
                  </a:cubicBezTo>
                  <a:lnTo>
                    <a:pt x="8508" y="3727"/>
                  </a:lnTo>
                  <a:cubicBezTo>
                    <a:pt x="8392" y="4143"/>
                    <a:pt x="8276" y="4558"/>
                    <a:pt x="8143" y="4990"/>
                  </a:cubicBezTo>
                  <a:cubicBezTo>
                    <a:pt x="8273" y="5040"/>
                    <a:pt x="8360" y="5069"/>
                    <a:pt x="8421" y="5069"/>
                  </a:cubicBezTo>
                  <a:cubicBezTo>
                    <a:pt x="8523" y="5069"/>
                    <a:pt x="8556" y="4988"/>
                    <a:pt x="8608" y="4791"/>
                  </a:cubicBezTo>
                  <a:cubicBezTo>
                    <a:pt x="9007" y="3445"/>
                    <a:pt x="9156" y="2066"/>
                    <a:pt x="9223" y="670"/>
                  </a:cubicBezTo>
                  <a:cubicBezTo>
                    <a:pt x="9223" y="487"/>
                    <a:pt x="9173" y="420"/>
                    <a:pt x="8990" y="404"/>
                  </a:cubicBezTo>
                  <a:cubicBezTo>
                    <a:pt x="8176" y="321"/>
                    <a:pt x="7362" y="204"/>
                    <a:pt x="6547" y="105"/>
                  </a:cubicBezTo>
                  <a:cubicBezTo>
                    <a:pt x="5920" y="32"/>
                    <a:pt x="5296" y="0"/>
                    <a:pt x="467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7" name="Google Shape;1047;p9"/>
            <p:cNvSpPr/>
            <p:nvPr/>
          </p:nvSpPr>
          <p:spPr>
            <a:xfrm>
              <a:off x="745775" y="1901350"/>
              <a:ext cx="309925" cy="87300"/>
            </a:xfrm>
            <a:custGeom>
              <a:avLst/>
              <a:gdLst/>
              <a:ahLst/>
              <a:cxnLst/>
              <a:rect l="l" t="t" r="r" b="b"/>
              <a:pathLst>
                <a:path w="12397" h="3492" extrusionOk="0">
                  <a:moveTo>
                    <a:pt x="6212" y="0"/>
                  </a:moveTo>
                  <a:cubicBezTo>
                    <a:pt x="5165" y="0"/>
                    <a:pt x="4104" y="161"/>
                    <a:pt x="3058" y="367"/>
                  </a:cubicBezTo>
                  <a:cubicBezTo>
                    <a:pt x="2144" y="550"/>
                    <a:pt x="1263" y="915"/>
                    <a:pt x="366" y="1215"/>
                  </a:cubicBezTo>
                  <a:cubicBezTo>
                    <a:pt x="250" y="1248"/>
                    <a:pt x="83" y="1364"/>
                    <a:pt x="83" y="1447"/>
                  </a:cubicBezTo>
                  <a:cubicBezTo>
                    <a:pt x="50" y="1912"/>
                    <a:pt x="67" y="2378"/>
                    <a:pt x="67" y="2893"/>
                  </a:cubicBezTo>
                  <a:cubicBezTo>
                    <a:pt x="947" y="2527"/>
                    <a:pt x="1778" y="2212"/>
                    <a:pt x="2676" y="2079"/>
                  </a:cubicBezTo>
                  <a:lnTo>
                    <a:pt x="2676" y="2079"/>
                  </a:lnTo>
                  <a:cubicBezTo>
                    <a:pt x="2593" y="2145"/>
                    <a:pt x="2509" y="2178"/>
                    <a:pt x="2410" y="2212"/>
                  </a:cubicBezTo>
                  <a:cubicBezTo>
                    <a:pt x="1728" y="2461"/>
                    <a:pt x="1047" y="2710"/>
                    <a:pt x="349" y="2959"/>
                  </a:cubicBezTo>
                  <a:cubicBezTo>
                    <a:pt x="83" y="3059"/>
                    <a:pt x="0" y="3225"/>
                    <a:pt x="100" y="3491"/>
                  </a:cubicBezTo>
                  <a:cubicBezTo>
                    <a:pt x="2136" y="2569"/>
                    <a:pt x="4175" y="2108"/>
                    <a:pt x="6217" y="2108"/>
                  </a:cubicBezTo>
                  <a:cubicBezTo>
                    <a:pt x="8259" y="2108"/>
                    <a:pt x="10303" y="2569"/>
                    <a:pt x="12347" y="3491"/>
                  </a:cubicBezTo>
                  <a:cubicBezTo>
                    <a:pt x="12397" y="2976"/>
                    <a:pt x="12397" y="2943"/>
                    <a:pt x="11931" y="2777"/>
                  </a:cubicBezTo>
                  <a:cubicBezTo>
                    <a:pt x="10685" y="2295"/>
                    <a:pt x="9422" y="1912"/>
                    <a:pt x="8093" y="1863"/>
                  </a:cubicBezTo>
                  <a:cubicBezTo>
                    <a:pt x="7761" y="1846"/>
                    <a:pt x="7445" y="1813"/>
                    <a:pt x="7112" y="1796"/>
                  </a:cubicBezTo>
                  <a:cubicBezTo>
                    <a:pt x="7112" y="1780"/>
                    <a:pt x="7112" y="1746"/>
                    <a:pt x="7112" y="1730"/>
                  </a:cubicBezTo>
                  <a:cubicBezTo>
                    <a:pt x="7359" y="1711"/>
                    <a:pt x="7605" y="1702"/>
                    <a:pt x="7849" y="1702"/>
                  </a:cubicBezTo>
                  <a:cubicBezTo>
                    <a:pt x="8494" y="1702"/>
                    <a:pt x="9133" y="1768"/>
                    <a:pt x="9771" y="1912"/>
                  </a:cubicBezTo>
                  <a:cubicBezTo>
                    <a:pt x="10635" y="2112"/>
                    <a:pt x="11499" y="2394"/>
                    <a:pt x="12363" y="2627"/>
                  </a:cubicBezTo>
                  <a:cubicBezTo>
                    <a:pt x="12363" y="2345"/>
                    <a:pt x="12347" y="2012"/>
                    <a:pt x="12380" y="1696"/>
                  </a:cubicBezTo>
                  <a:cubicBezTo>
                    <a:pt x="12397" y="1414"/>
                    <a:pt x="12280" y="1281"/>
                    <a:pt x="12048" y="1181"/>
                  </a:cubicBezTo>
                  <a:cubicBezTo>
                    <a:pt x="10236" y="400"/>
                    <a:pt x="8326" y="1"/>
                    <a:pt x="6365" y="1"/>
                  </a:cubicBezTo>
                  <a:cubicBezTo>
                    <a:pt x="6314" y="1"/>
                    <a:pt x="6263" y="0"/>
                    <a:pt x="621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8" name="Google Shape;1048;p9"/>
            <p:cNvSpPr/>
            <p:nvPr/>
          </p:nvSpPr>
          <p:spPr>
            <a:xfrm>
              <a:off x="747025" y="1958600"/>
              <a:ext cx="309500" cy="87775"/>
            </a:xfrm>
            <a:custGeom>
              <a:avLst/>
              <a:gdLst/>
              <a:ahLst/>
              <a:cxnLst/>
              <a:rect l="l" t="t" r="r" b="b"/>
              <a:pathLst>
                <a:path w="12380" h="3511" extrusionOk="0">
                  <a:moveTo>
                    <a:pt x="5882" y="0"/>
                  </a:moveTo>
                  <a:cubicBezTo>
                    <a:pt x="4764" y="0"/>
                    <a:pt x="3649" y="154"/>
                    <a:pt x="2576" y="487"/>
                  </a:cubicBezTo>
                  <a:cubicBezTo>
                    <a:pt x="1795" y="736"/>
                    <a:pt x="1047" y="1052"/>
                    <a:pt x="283" y="1351"/>
                  </a:cubicBezTo>
                  <a:cubicBezTo>
                    <a:pt x="183" y="1400"/>
                    <a:pt x="50" y="1500"/>
                    <a:pt x="33" y="1567"/>
                  </a:cubicBezTo>
                  <a:cubicBezTo>
                    <a:pt x="17" y="2032"/>
                    <a:pt x="33" y="2481"/>
                    <a:pt x="33" y="2963"/>
                  </a:cubicBezTo>
                  <a:cubicBezTo>
                    <a:pt x="1257" y="2357"/>
                    <a:pt x="2060" y="2060"/>
                    <a:pt x="2536" y="2060"/>
                  </a:cubicBezTo>
                  <a:cubicBezTo>
                    <a:pt x="2635" y="2060"/>
                    <a:pt x="2720" y="2073"/>
                    <a:pt x="2792" y="2098"/>
                  </a:cubicBezTo>
                  <a:cubicBezTo>
                    <a:pt x="2642" y="2132"/>
                    <a:pt x="2543" y="2165"/>
                    <a:pt x="2426" y="2198"/>
                  </a:cubicBezTo>
                  <a:cubicBezTo>
                    <a:pt x="1629" y="2364"/>
                    <a:pt x="881" y="2697"/>
                    <a:pt x="200" y="3129"/>
                  </a:cubicBezTo>
                  <a:cubicBezTo>
                    <a:pt x="0" y="3245"/>
                    <a:pt x="0" y="3245"/>
                    <a:pt x="67" y="3494"/>
                  </a:cubicBezTo>
                  <a:cubicBezTo>
                    <a:pt x="1978" y="2514"/>
                    <a:pt x="4021" y="2148"/>
                    <a:pt x="6165" y="2148"/>
                  </a:cubicBezTo>
                  <a:cubicBezTo>
                    <a:pt x="8309" y="2148"/>
                    <a:pt x="10369" y="2514"/>
                    <a:pt x="12297" y="3511"/>
                  </a:cubicBezTo>
                  <a:cubicBezTo>
                    <a:pt x="12330" y="3195"/>
                    <a:pt x="12330" y="3195"/>
                    <a:pt x="12114" y="3046"/>
                  </a:cubicBezTo>
                  <a:cubicBezTo>
                    <a:pt x="11366" y="2547"/>
                    <a:pt x="10502" y="2298"/>
                    <a:pt x="9621" y="2148"/>
                  </a:cubicBezTo>
                  <a:cubicBezTo>
                    <a:pt x="9522" y="2132"/>
                    <a:pt x="9439" y="2098"/>
                    <a:pt x="9339" y="2065"/>
                  </a:cubicBezTo>
                  <a:cubicBezTo>
                    <a:pt x="9356" y="2032"/>
                    <a:pt x="9372" y="1999"/>
                    <a:pt x="9372" y="1965"/>
                  </a:cubicBezTo>
                  <a:cubicBezTo>
                    <a:pt x="10419" y="2032"/>
                    <a:pt x="11366" y="2348"/>
                    <a:pt x="12313" y="2879"/>
                  </a:cubicBezTo>
                  <a:cubicBezTo>
                    <a:pt x="12313" y="2564"/>
                    <a:pt x="12280" y="2281"/>
                    <a:pt x="12330" y="2015"/>
                  </a:cubicBezTo>
                  <a:cubicBezTo>
                    <a:pt x="12380" y="1600"/>
                    <a:pt x="12197" y="1400"/>
                    <a:pt x="11848" y="1234"/>
                  </a:cubicBezTo>
                  <a:cubicBezTo>
                    <a:pt x="10070" y="387"/>
                    <a:pt x="8176" y="38"/>
                    <a:pt x="6215" y="5"/>
                  </a:cubicBezTo>
                  <a:cubicBezTo>
                    <a:pt x="6104" y="2"/>
                    <a:pt x="5993" y="0"/>
                    <a:pt x="5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49" name="Google Shape;1049;p9"/>
            <p:cNvSpPr/>
            <p:nvPr/>
          </p:nvSpPr>
          <p:spPr>
            <a:xfrm>
              <a:off x="733300" y="1105575"/>
              <a:ext cx="335275" cy="81700"/>
            </a:xfrm>
            <a:custGeom>
              <a:avLst/>
              <a:gdLst/>
              <a:ahLst/>
              <a:cxnLst/>
              <a:rect l="l" t="t" r="r" b="b"/>
              <a:pathLst>
                <a:path w="13411" h="3268" extrusionOk="0">
                  <a:moveTo>
                    <a:pt x="4454" y="775"/>
                  </a:moveTo>
                  <a:cubicBezTo>
                    <a:pt x="4454" y="808"/>
                    <a:pt x="4471" y="858"/>
                    <a:pt x="4471" y="908"/>
                  </a:cubicBezTo>
                  <a:cubicBezTo>
                    <a:pt x="4089" y="958"/>
                    <a:pt x="3723" y="1008"/>
                    <a:pt x="3341" y="1057"/>
                  </a:cubicBezTo>
                  <a:cubicBezTo>
                    <a:pt x="3341" y="1008"/>
                    <a:pt x="3324" y="974"/>
                    <a:pt x="3324" y="924"/>
                  </a:cubicBezTo>
                  <a:cubicBezTo>
                    <a:pt x="3690" y="775"/>
                    <a:pt x="4072" y="808"/>
                    <a:pt x="4454" y="775"/>
                  </a:cubicBezTo>
                  <a:close/>
                  <a:moveTo>
                    <a:pt x="6646" y="0"/>
                  </a:moveTo>
                  <a:cubicBezTo>
                    <a:pt x="5540" y="0"/>
                    <a:pt x="4444" y="172"/>
                    <a:pt x="3357" y="409"/>
                  </a:cubicBezTo>
                  <a:cubicBezTo>
                    <a:pt x="2277" y="625"/>
                    <a:pt x="1214" y="891"/>
                    <a:pt x="250" y="1440"/>
                  </a:cubicBezTo>
                  <a:cubicBezTo>
                    <a:pt x="67" y="1539"/>
                    <a:pt x="1" y="1656"/>
                    <a:pt x="84" y="1872"/>
                  </a:cubicBezTo>
                  <a:cubicBezTo>
                    <a:pt x="931" y="1506"/>
                    <a:pt x="1812" y="1207"/>
                    <a:pt x="2759" y="1124"/>
                  </a:cubicBezTo>
                  <a:lnTo>
                    <a:pt x="2759" y="1124"/>
                  </a:lnTo>
                  <a:cubicBezTo>
                    <a:pt x="2676" y="1207"/>
                    <a:pt x="2593" y="1224"/>
                    <a:pt x="2510" y="1257"/>
                  </a:cubicBezTo>
                  <a:cubicBezTo>
                    <a:pt x="1779" y="1506"/>
                    <a:pt x="1048" y="1739"/>
                    <a:pt x="316" y="2005"/>
                  </a:cubicBezTo>
                  <a:cubicBezTo>
                    <a:pt x="217" y="2038"/>
                    <a:pt x="67" y="2171"/>
                    <a:pt x="51" y="2270"/>
                  </a:cubicBezTo>
                  <a:cubicBezTo>
                    <a:pt x="17" y="2586"/>
                    <a:pt x="51" y="2919"/>
                    <a:pt x="51" y="3267"/>
                  </a:cubicBezTo>
                  <a:cubicBezTo>
                    <a:pt x="2277" y="2453"/>
                    <a:pt x="4500" y="2046"/>
                    <a:pt x="6722" y="2046"/>
                  </a:cubicBezTo>
                  <a:cubicBezTo>
                    <a:pt x="8945" y="2046"/>
                    <a:pt x="11168" y="2453"/>
                    <a:pt x="13394" y="3267"/>
                  </a:cubicBezTo>
                  <a:cubicBezTo>
                    <a:pt x="13394" y="2869"/>
                    <a:pt x="13394" y="2486"/>
                    <a:pt x="13378" y="2104"/>
                  </a:cubicBezTo>
                  <a:cubicBezTo>
                    <a:pt x="13378" y="2021"/>
                    <a:pt x="13311" y="1921"/>
                    <a:pt x="13245" y="1888"/>
                  </a:cubicBezTo>
                  <a:cubicBezTo>
                    <a:pt x="12846" y="1689"/>
                    <a:pt x="12447" y="1473"/>
                    <a:pt x="12032" y="1323"/>
                  </a:cubicBezTo>
                  <a:cubicBezTo>
                    <a:pt x="10968" y="908"/>
                    <a:pt x="9838" y="742"/>
                    <a:pt x="8725" y="559"/>
                  </a:cubicBezTo>
                  <a:cubicBezTo>
                    <a:pt x="8608" y="542"/>
                    <a:pt x="8492" y="509"/>
                    <a:pt x="8359" y="476"/>
                  </a:cubicBezTo>
                  <a:cubicBezTo>
                    <a:pt x="8376" y="443"/>
                    <a:pt x="8392" y="393"/>
                    <a:pt x="8392" y="359"/>
                  </a:cubicBezTo>
                  <a:cubicBezTo>
                    <a:pt x="10087" y="659"/>
                    <a:pt x="11799" y="858"/>
                    <a:pt x="13344" y="1722"/>
                  </a:cubicBezTo>
                  <a:cubicBezTo>
                    <a:pt x="13361" y="1689"/>
                    <a:pt x="13394" y="1639"/>
                    <a:pt x="13411" y="1606"/>
                  </a:cubicBezTo>
                  <a:cubicBezTo>
                    <a:pt x="13261" y="1523"/>
                    <a:pt x="13128" y="1406"/>
                    <a:pt x="12979" y="1323"/>
                  </a:cubicBezTo>
                  <a:cubicBezTo>
                    <a:pt x="11317" y="542"/>
                    <a:pt x="9556" y="243"/>
                    <a:pt x="7744" y="60"/>
                  </a:cubicBezTo>
                  <a:cubicBezTo>
                    <a:pt x="7377" y="19"/>
                    <a:pt x="7011" y="0"/>
                    <a:pt x="66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0" name="Google Shape;1050;p9"/>
            <p:cNvSpPr/>
            <p:nvPr/>
          </p:nvSpPr>
          <p:spPr>
            <a:xfrm>
              <a:off x="745775" y="1845750"/>
              <a:ext cx="309925" cy="84725"/>
            </a:xfrm>
            <a:custGeom>
              <a:avLst/>
              <a:gdLst/>
              <a:ahLst/>
              <a:cxnLst/>
              <a:rect l="l" t="t" r="r" b="b"/>
              <a:pathLst>
                <a:path w="12397" h="3389" extrusionOk="0">
                  <a:moveTo>
                    <a:pt x="4736" y="1611"/>
                  </a:moveTo>
                  <a:cubicBezTo>
                    <a:pt x="4753" y="1660"/>
                    <a:pt x="4753" y="1710"/>
                    <a:pt x="4753" y="1744"/>
                  </a:cubicBezTo>
                  <a:cubicBezTo>
                    <a:pt x="4420" y="1793"/>
                    <a:pt x="4088" y="1827"/>
                    <a:pt x="3756" y="1860"/>
                  </a:cubicBezTo>
                  <a:cubicBezTo>
                    <a:pt x="3756" y="1810"/>
                    <a:pt x="3756" y="1744"/>
                    <a:pt x="3739" y="1694"/>
                  </a:cubicBezTo>
                  <a:cubicBezTo>
                    <a:pt x="4071" y="1660"/>
                    <a:pt x="4404" y="1644"/>
                    <a:pt x="4736" y="1611"/>
                  </a:cubicBezTo>
                  <a:close/>
                  <a:moveTo>
                    <a:pt x="6222" y="0"/>
                  </a:moveTo>
                  <a:cubicBezTo>
                    <a:pt x="5480" y="0"/>
                    <a:pt x="4731" y="63"/>
                    <a:pt x="3972" y="198"/>
                  </a:cubicBezTo>
                  <a:cubicBezTo>
                    <a:pt x="2709" y="414"/>
                    <a:pt x="1463" y="747"/>
                    <a:pt x="283" y="1262"/>
                  </a:cubicBezTo>
                  <a:cubicBezTo>
                    <a:pt x="200" y="1312"/>
                    <a:pt x="83" y="1411"/>
                    <a:pt x="83" y="1494"/>
                  </a:cubicBezTo>
                  <a:cubicBezTo>
                    <a:pt x="50" y="1910"/>
                    <a:pt x="67" y="2325"/>
                    <a:pt x="67" y="2790"/>
                  </a:cubicBezTo>
                  <a:cubicBezTo>
                    <a:pt x="1097" y="2342"/>
                    <a:pt x="2094" y="1893"/>
                    <a:pt x="3207" y="1893"/>
                  </a:cubicBezTo>
                  <a:cubicBezTo>
                    <a:pt x="3141" y="1976"/>
                    <a:pt x="3041" y="2009"/>
                    <a:pt x="2958" y="2026"/>
                  </a:cubicBezTo>
                  <a:cubicBezTo>
                    <a:pt x="2044" y="2176"/>
                    <a:pt x="1180" y="2491"/>
                    <a:pt x="349" y="2874"/>
                  </a:cubicBezTo>
                  <a:cubicBezTo>
                    <a:pt x="117" y="2973"/>
                    <a:pt x="0" y="3090"/>
                    <a:pt x="100" y="3372"/>
                  </a:cubicBezTo>
                  <a:cubicBezTo>
                    <a:pt x="2136" y="2466"/>
                    <a:pt x="4171" y="2009"/>
                    <a:pt x="6213" y="2009"/>
                  </a:cubicBezTo>
                  <a:cubicBezTo>
                    <a:pt x="8255" y="2009"/>
                    <a:pt x="10303" y="2466"/>
                    <a:pt x="12363" y="3389"/>
                  </a:cubicBezTo>
                  <a:cubicBezTo>
                    <a:pt x="12363" y="2790"/>
                    <a:pt x="12347" y="2242"/>
                    <a:pt x="12380" y="1694"/>
                  </a:cubicBezTo>
                  <a:cubicBezTo>
                    <a:pt x="12397" y="1428"/>
                    <a:pt x="12297" y="1312"/>
                    <a:pt x="12064" y="1212"/>
                  </a:cubicBezTo>
                  <a:cubicBezTo>
                    <a:pt x="10161" y="460"/>
                    <a:pt x="8222" y="0"/>
                    <a:pt x="62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1" name="Google Shape;1051;p9"/>
            <p:cNvSpPr/>
            <p:nvPr/>
          </p:nvSpPr>
          <p:spPr>
            <a:xfrm>
              <a:off x="1019950" y="1484275"/>
              <a:ext cx="113450" cy="161625"/>
            </a:xfrm>
            <a:custGeom>
              <a:avLst/>
              <a:gdLst/>
              <a:ahLst/>
              <a:cxnLst/>
              <a:rect l="l" t="t" r="r" b="b"/>
              <a:pathLst>
                <a:path w="4538" h="6465" extrusionOk="0">
                  <a:moveTo>
                    <a:pt x="1" y="1"/>
                  </a:moveTo>
                  <a:cubicBezTo>
                    <a:pt x="34" y="499"/>
                    <a:pt x="67" y="882"/>
                    <a:pt x="84" y="1264"/>
                  </a:cubicBezTo>
                  <a:cubicBezTo>
                    <a:pt x="117" y="2593"/>
                    <a:pt x="134" y="3906"/>
                    <a:pt x="134" y="5235"/>
                  </a:cubicBezTo>
                  <a:cubicBezTo>
                    <a:pt x="134" y="5451"/>
                    <a:pt x="217" y="5518"/>
                    <a:pt x="416" y="5568"/>
                  </a:cubicBezTo>
                  <a:cubicBezTo>
                    <a:pt x="1430" y="5784"/>
                    <a:pt x="2427" y="6016"/>
                    <a:pt x="3424" y="6249"/>
                  </a:cubicBezTo>
                  <a:cubicBezTo>
                    <a:pt x="3673" y="6299"/>
                    <a:pt x="3906" y="6398"/>
                    <a:pt x="4172" y="6465"/>
                  </a:cubicBezTo>
                  <a:cubicBezTo>
                    <a:pt x="4188" y="6398"/>
                    <a:pt x="4205" y="6349"/>
                    <a:pt x="4205" y="6299"/>
                  </a:cubicBezTo>
                  <a:cubicBezTo>
                    <a:pt x="4305" y="5584"/>
                    <a:pt x="4421" y="4886"/>
                    <a:pt x="4454" y="4172"/>
                  </a:cubicBezTo>
                  <a:cubicBezTo>
                    <a:pt x="4521" y="3191"/>
                    <a:pt x="4521" y="2194"/>
                    <a:pt x="4537" y="1197"/>
                  </a:cubicBezTo>
                  <a:cubicBezTo>
                    <a:pt x="4537" y="1048"/>
                    <a:pt x="4487" y="948"/>
                    <a:pt x="4305" y="915"/>
                  </a:cubicBezTo>
                  <a:cubicBezTo>
                    <a:pt x="2892" y="616"/>
                    <a:pt x="1496" y="317"/>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2" name="Google Shape;1052;p9"/>
            <p:cNvSpPr/>
            <p:nvPr/>
          </p:nvSpPr>
          <p:spPr>
            <a:xfrm>
              <a:off x="668500" y="1486350"/>
              <a:ext cx="113850" cy="159150"/>
            </a:xfrm>
            <a:custGeom>
              <a:avLst/>
              <a:gdLst/>
              <a:ahLst/>
              <a:cxnLst/>
              <a:rect l="l" t="t" r="r" b="b"/>
              <a:pathLst>
                <a:path w="4554" h="6366" extrusionOk="0">
                  <a:moveTo>
                    <a:pt x="4387" y="1"/>
                  </a:moveTo>
                  <a:cubicBezTo>
                    <a:pt x="3091" y="250"/>
                    <a:pt x="1795" y="499"/>
                    <a:pt x="499" y="765"/>
                  </a:cubicBezTo>
                  <a:cubicBezTo>
                    <a:pt x="17" y="865"/>
                    <a:pt x="0" y="882"/>
                    <a:pt x="17" y="1380"/>
                  </a:cubicBezTo>
                  <a:cubicBezTo>
                    <a:pt x="50" y="2444"/>
                    <a:pt x="67" y="3524"/>
                    <a:pt x="133" y="4587"/>
                  </a:cubicBezTo>
                  <a:cubicBezTo>
                    <a:pt x="167" y="5185"/>
                    <a:pt x="283" y="5767"/>
                    <a:pt x="366" y="6365"/>
                  </a:cubicBezTo>
                  <a:cubicBezTo>
                    <a:pt x="649" y="6315"/>
                    <a:pt x="649" y="6315"/>
                    <a:pt x="632" y="6083"/>
                  </a:cubicBezTo>
                  <a:cubicBezTo>
                    <a:pt x="599" y="5767"/>
                    <a:pt x="599" y="5468"/>
                    <a:pt x="582" y="5152"/>
                  </a:cubicBezTo>
                  <a:cubicBezTo>
                    <a:pt x="615" y="5152"/>
                    <a:pt x="649" y="5152"/>
                    <a:pt x="698" y="5136"/>
                  </a:cubicBezTo>
                  <a:cubicBezTo>
                    <a:pt x="732" y="5501"/>
                    <a:pt x="781" y="5867"/>
                    <a:pt x="831" y="6232"/>
                  </a:cubicBezTo>
                  <a:cubicBezTo>
                    <a:pt x="964" y="6199"/>
                    <a:pt x="1047" y="6182"/>
                    <a:pt x="1147" y="6166"/>
                  </a:cubicBezTo>
                  <a:cubicBezTo>
                    <a:pt x="2111" y="5933"/>
                    <a:pt x="3075" y="5684"/>
                    <a:pt x="4038" y="5501"/>
                  </a:cubicBezTo>
                  <a:cubicBezTo>
                    <a:pt x="4354" y="5435"/>
                    <a:pt x="4421" y="5335"/>
                    <a:pt x="4421" y="5036"/>
                  </a:cubicBezTo>
                  <a:cubicBezTo>
                    <a:pt x="4421" y="3806"/>
                    <a:pt x="4454" y="2577"/>
                    <a:pt x="4470" y="1347"/>
                  </a:cubicBezTo>
                  <a:cubicBezTo>
                    <a:pt x="4487" y="898"/>
                    <a:pt x="4520" y="466"/>
                    <a:pt x="45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3" name="Google Shape;1053;p9"/>
            <p:cNvSpPr/>
            <p:nvPr/>
          </p:nvSpPr>
          <p:spPr>
            <a:xfrm>
              <a:off x="804350" y="1255900"/>
              <a:ext cx="194450" cy="94650"/>
            </a:xfrm>
            <a:custGeom>
              <a:avLst/>
              <a:gdLst/>
              <a:ahLst/>
              <a:cxnLst/>
              <a:rect l="l" t="t" r="r" b="b"/>
              <a:pathLst>
                <a:path w="7778" h="3786" extrusionOk="0">
                  <a:moveTo>
                    <a:pt x="3880" y="0"/>
                  </a:moveTo>
                  <a:cubicBezTo>
                    <a:pt x="3128" y="0"/>
                    <a:pt x="2377" y="38"/>
                    <a:pt x="1629" y="113"/>
                  </a:cubicBezTo>
                  <a:cubicBezTo>
                    <a:pt x="1512" y="129"/>
                    <a:pt x="1363" y="196"/>
                    <a:pt x="1313" y="295"/>
                  </a:cubicBezTo>
                  <a:cubicBezTo>
                    <a:pt x="698" y="1342"/>
                    <a:pt x="316" y="2489"/>
                    <a:pt x="0" y="3669"/>
                  </a:cubicBezTo>
                  <a:cubicBezTo>
                    <a:pt x="0" y="3685"/>
                    <a:pt x="0" y="3719"/>
                    <a:pt x="17" y="3785"/>
                  </a:cubicBezTo>
                  <a:cubicBezTo>
                    <a:pt x="1305" y="3635"/>
                    <a:pt x="2588" y="3561"/>
                    <a:pt x="3878" y="3561"/>
                  </a:cubicBezTo>
                  <a:cubicBezTo>
                    <a:pt x="5168" y="3561"/>
                    <a:pt x="6464" y="3635"/>
                    <a:pt x="7777" y="3785"/>
                  </a:cubicBezTo>
                  <a:cubicBezTo>
                    <a:pt x="7445" y="2522"/>
                    <a:pt x="7046" y="1342"/>
                    <a:pt x="6415" y="262"/>
                  </a:cubicBezTo>
                  <a:cubicBezTo>
                    <a:pt x="6365" y="179"/>
                    <a:pt x="6232" y="113"/>
                    <a:pt x="6132" y="113"/>
                  </a:cubicBezTo>
                  <a:cubicBezTo>
                    <a:pt x="5384" y="38"/>
                    <a:pt x="4632" y="0"/>
                    <a:pt x="38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4" name="Google Shape;1054;p9"/>
            <p:cNvSpPr/>
            <p:nvPr/>
          </p:nvSpPr>
          <p:spPr>
            <a:xfrm>
              <a:off x="1006250" y="1355925"/>
              <a:ext cx="126300" cy="147075"/>
            </a:xfrm>
            <a:custGeom>
              <a:avLst/>
              <a:gdLst/>
              <a:ahLst/>
              <a:cxnLst/>
              <a:rect l="l" t="t" r="r" b="b"/>
              <a:pathLst>
                <a:path w="5052" h="5883" extrusionOk="0">
                  <a:moveTo>
                    <a:pt x="0" y="0"/>
                  </a:moveTo>
                  <a:cubicBezTo>
                    <a:pt x="0" y="83"/>
                    <a:pt x="0" y="133"/>
                    <a:pt x="0" y="183"/>
                  </a:cubicBezTo>
                  <a:cubicBezTo>
                    <a:pt x="333" y="1695"/>
                    <a:pt x="432" y="3257"/>
                    <a:pt x="515" y="4802"/>
                  </a:cubicBezTo>
                  <a:cubicBezTo>
                    <a:pt x="532" y="4969"/>
                    <a:pt x="598" y="5018"/>
                    <a:pt x="748" y="5052"/>
                  </a:cubicBezTo>
                  <a:cubicBezTo>
                    <a:pt x="1612" y="5185"/>
                    <a:pt x="2460" y="5334"/>
                    <a:pt x="3307" y="5500"/>
                  </a:cubicBezTo>
                  <a:cubicBezTo>
                    <a:pt x="3872" y="5600"/>
                    <a:pt x="4437" y="5750"/>
                    <a:pt x="5052" y="5883"/>
                  </a:cubicBezTo>
                  <a:cubicBezTo>
                    <a:pt x="5035" y="5534"/>
                    <a:pt x="5002" y="5201"/>
                    <a:pt x="4985" y="4886"/>
                  </a:cubicBezTo>
                  <a:cubicBezTo>
                    <a:pt x="4919" y="3589"/>
                    <a:pt x="4686" y="2326"/>
                    <a:pt x="4354" y="1080"/>
                  </a:cubicBezTo>
                  <a:cubicBezTo>
                    <a:pt x="4304" y="914"/>
                    <a:pt x="4221" y="831"/>
                    <a:pt x="4038" y="798"/>
                  </a:cubicBezTo>
                  <a:cubicBezTo>
                    <a:pt x="3224" y="632"/>
                    <a:pt x="2410" y="432"/>
                    <a:pt x="1579" y="266"/>
                  </a:cubicBezTo>
                  <a:cubicBezTo>
                    <a:pt x="1064" y="166"/>
                    <a:pt x="549" y="83"/>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5" name="Google Shape;1055;p9"/>
            <p:cNvSpPr/>
            <p:nvPr/>
          </p:nvSpPr>
          <p:spPr>
            <a:xfrm>
              <a:off x="669750" y="1356325"/>
              <a:ext cx="126725" cy="146250"/>
            </a:xfrm>
            <a:custGeom>
              <a:avLst/>
              <a:gdLst/>
              <a:ahLst/>
              <a:cxnLst/>
              <a:rect l="l" t="t" r="r" b="b"/>
              <a:pathLst>
                <a:path w="5069" h="5850" extrusionOk="0">
                  <a:moveTo>
                    <a:pt x="5069" y="1"/>
                  </a:moveTo>
                  <a:cubicBezTo>
                    <a:pt x="4969" y="1"/>
                    <a:pt x="4919" y="1"/>
                    <a:pt x="4869" y="17"/>
                  </a:cubicBezTo>
                  <a:cubicBezTo>
                    <a:pt x="3606" y="267"/>
                    <a:pt x="2343" y="516"/>
                    <a:pt x="1080" y="765"/>
                  </a:cubicBezTo>
                  <a:cubicBezTo>
                    <a:pt x="864" y="798"/>
                    <a:pt x="748" y="915"/>
                    <a:pt x="698" y="1131"/>
                  </a:cubicBezTo>
                  <a:cubicBezTo>
                    <a:pt x="366" y="2327"/>
                    <a:pt x="150" y="3524"/>
                    <a:pt x="83" y="4753"/>
                  </a:cubicBezTo>
                  <a:cubicBezTo>
                    <a:pt x="50" y="5119"/>
                    <a:pt x="34" y="5468"/>
                    <a:pt x="0" y="5850"/>
                  </a:cubicBezTo>
                  <a:lnTo>
                    <a:pt x="150" y="5850"/>
                  </a:lnTo>
                  <a:cubicBezTo>
                    <a:pt x="1512" y="5584"/>
                    <a:pt x="2892" y="5302"/>
                    <a:pt x="4254" y="5036"/>
                  </a:cubicBezTo>
                  <a:cubicBezTo>
                    <a:pt x="4470" y="5002"/>
                    <a:pt x="4520" y="4919"/>
                    <a:pt x="4553" y="4720"/>
                  </a:cubicBezTo>
                  <a:cubicBezTo>
                    <a:pt x="4670" y="3407"/>
                    <a:pt x="4803" y="2078"/>
                    <a:pt x="4936" y="765"/>
                  </a:cubicBezTo>
                  <a:cubicBezTo>
                    <a:pt x="4969" y="516"/>
                    <a:pt x="5019" y="267"/>
                    <a:pt x="506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6" name="Google Shape;1056;p9"/>
            <p:cNvSpPr/>
            <p:nvPr/>
          </p:nvSpPr>
          <p:spPr>
            <a:xfrm>
              <a:off x="570875" y="1510050"/>
              <a:ext cx="100550" cy="182400"/>
            </a:xfrm>
            <a:custGeom>
              <a:avLst/>
              <a:gdLst/>
              <a:ahLst/>
              <a:cxnLst/>
              <a:rect l="l" t="t" r="r" b="b"/>
              <a:pathLst>
                <a:path w="4022" h="7296" extrusionOk="0">
                  <a:moveTo>
                    <a:pt x="3689" y="0"/>
                  </a:moveTo>
                  <a:cubicBezTo>
                    <a:pt x="2460" y="349"/>
                    <a:pt x="1280" y="698"/>
                    <a:pt x="233" y="1396"/>
                  </a:cubicBezTo>
                  <a:cubicBezTo>
                    <a:pt x="67" y="1512"/>
                    <a:pt x="0" y="1629"/>
                    <a:pt x="17" y="1828"/>
                  </a:cubicBezTo>
                  <a:cubicBezTo>
                    <a:pt x="100" y="3207"/>
                    <a:pt x="167" y="4586"/>
                    <a:pt x="266" y="5966"/>
                  </a:cubicBezTo>
                  <a:cubicBezTo>
                    <a:pt x="300" y="6398"/>
                    <a:pt x="383" y="6846"/>
                    <a:pt x="449" y="7295"/>
                  </a:cubicBezTo>
                  <a:cubicBezTo>
                    <a:pt x="898" y="7062"/>
                    <a:pt x="898" y="7062"/>
                    <a:pt x="781" y="6647"/>
                  </a:cubicBezTo>
                  <a:cubicBezTo>
                    <a:pt x="516" y="5567"/>
                    <a:pt x="499" y="4487"/>
                    <a:pt x="549" y="3373"/>
                  </a:cubicBezTo>
                  <a:cubicBezTo>
                    <a:pt x="549" y="3307"/>
                    <a:pt x="565" y="3240"/>
                    <a:pt x="582" y="3174"/>
                  </a:cubicBezTo>
                  <a:lnTo>
                    <a:pt x="698" y="3174"/>
                  </a:lnTo>
                  <a:cubicBezTo>
                    <a:pt x="698" y="4420"/>
                    <a:pt x="698" y="5667"/>
                    <a:pt x="1081" y="6830"/>
                  </a:cubicBezTo>
                  <a:cubicBezTo>
                    <a:pt x="2061" y="6381"/>
                    <a:pt x="3025" y="5949"/>
                    <a:pt x="4022" y="5500"/>
                  </a:cubicBezTo>
                  <a:cubicBezTo>
                    <a:pt x="3689" y="3706"/>
                    <a:pt x="3640" y="1878"/>
                    <a:pt x="36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7" name="Google Shape;1057;p9"/>
            <p:cNvSpPr/>
            <p:nvPr/>
          </p:nvSpPr>
          <p:spPr>
            <a:xfrm>
              <a:off x="1130875" y="1508800"/>
              <a:ext cx="100150" cy="182800"/>
            </a:xfrm>
            <a:custGeom>
              <a:avLst/>
              <a:gdLst/>
              <a:ahLst/>
              <a:cxnLst/>
              <a:rect l="l" t="t" r="r" b="b"/>
              <a:pathLst>
                <a:path w="4006" h="7312" extrusionOk="0">
                  <a:moveTo>
                    <a:pt x="3424" y="2028"/>
                  </a:moveTo>
                  <a:cubicBezTo>
                    <a:pt x="3673" y="2277"/>
                    <a:pt x="3640" y="3673"/>
                    <a:pt x="3424" y="3972"/>
                  </a:cubicBezTo>
                  <a:lnTo>
                    <a:pt x="3424" y="2028"/>
                  </a:lnTo>
                  <a:close/>
                  <a:moveTo>
                    <a:pt x="349" y="0"/>
                  </a:moveTo>
                  <a:cubicBezTo>
                    <a:pt x="349" y="216"/>
                    <a:pt x="333" y="333"/>
                    <a:pt x="349" y="465"/>
                  </a:cubicBezTo>
                  <a:cubicBezTo>
                    <a:pt x="383" y="2094"/>
                    <a:pt x="333" y="3722"/>
                    <a:pt x="50" y="5318"/>
                  </a:cubicBezTo>
                  <a:cubicBezTo>
                    <a:pt x="0" y="5534"/>
                    <a:pt x="67" y="5617"/>
                    <a:pt x="250" y="5700"/>
                  </a:cubicBezTo>
                  <a:cubicBezTo>
                    <a:pt x="1130" y="6082"/>
                    <a:pt x="1995" y="6498"/>
                    <a:pt x="2875" y="6896"/>
                  </a:cubicBezTo>
                  <a:cubicBezTo>
                    <a:pt x="2908" y="6930"/>
                    <a:pt x="2958" y="6930"/>
                    <a:pt x="3041" y="6963"/>
                  </a:cubicBezTo>
                  <a:cubicBezTo>
                    <a:pt x="3141" y="6232"/>
                    <a:pt x="3241" y="5550"/>
                    <a:pt x="3341" y="4852"/>
                  </a:cubicBezTo>
                  <a:lnTo>
                    <a:pt x="3440" y="4852"/>
                  </a:lnTo>
                  <a:cubicBezTo>
                    <a:pt x="3457" y="4936"/>
                    <a:pt x="3490" y="5019"/>
                    <a:pt x="3473" y="5085"/>
                  </a:cubicBezTo>
                  <a:cubicBezTo>
                    <a:pt x="3407" y="5650"/>
                    <a:pt x="3324" y="6232"/>
                    <a:pt x="3241" y="6780"/>
                  </a:cubicBezTo>
                  <a:cubicBezTo>
                    <a:pt x="3174" y="7146"/>
                    <a:pt x="3191" y="7179"/>
                    <a:pt x="3557" y="7312"/>
                  </a:cubicBezTo>
                  <a:cubicBezTo>
                    <a:pt x="3573" y="7262"/>
                    <a:pt x="3590" y="7229"/>
                    <a:pt x="3606" y="7179"/>
                  </a:cubicBezTo>
                  <a:cubicBezTo>
                    <a:pt x="3905" y="5384"/>
                    <a:pt x="3989" y="3573"/>
                    <a:pt x="4005" y="1745"/>
                  </a:cubicBezTo>
                  <a:cubicBezTo>
                    <a:pt x="4005" y="1662"/>
                    <a:pt x="3939" y="1546"/>
                    <a:pt x="3856" y="1512"/>
                  </a:cubicBezTo>
                  <a:cubicBezTo>
                    <a:pt x="3507" y="1296"/>
                    <a:pt x="3174" y="1047"/>
                    <a:pt x="2792" y="898"/>
                  </a:cubicBezTo>
                  <a:cubicBezTo>
                    <a:pt x="2011" y="582"/>
                    <a:pt x="1197" y="316"/>
                    <a:pt x="3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8" name="Google Shape;1058;p9"/>
            <p:cNvSpPr/>
            <p:nvPr/>
          </p:nvSpPr>
          <p:spPr>
            <a:xfrm>
              <a:off x="732900" y="1161525"/>
              <a:ext cx="336925" cy="68950"/>
            </a:xfrm>
            <a:custGeom>
              <a:avLst/>
              <a:gdLst/>
              <a:ahLst/>
              <a:cxnLst/>
              <a:rect l="l" t="t" r="r" b="b"/>
              <a:pathLst>
                <a:path w="13477" h="2758" extrusionOk="0">
                  <a:moveTo>
                    <a:pt x="6648" y="1"/>
                  </a:moveTo>
                  <a:cubicBezTo>
                    <a:pt x="5464" y="1"/>
                    <a:pt x="4289" y="147"/>
                    <a:pt x="3124" y="398"/>
                  </a:cubicBezTo>
                  <a:cubicBezTo>
                    <a:pt x="2177" y="614"/>
                    <a:pt x="1246" y="913"/>
                    <a:pt x="316" y="1162"/>
                  </a:cubicBezTo>
                  <a:cubicBezTo>
                    <a:pt x="150" y="1212"/>
                    <a:pt x="0" y="1279"/>
                    <a:pt x="83" y="1511"/>
                  </a:cubicBezTo>
                  <a:cubicBezTo>
                    <a:pt x="1931" y="943"/>
                    <a:pt x="4446" y="435"/>
                    <a:pt x="5407" y="435"/>
                  </a:cubicBezTo>
                  <a:cubicBezTo>
                    <a:pt x="5569" y="435"/>
                    <a:pt x="5687" y="450"/>
                    <a:pt x="5750" y="481"/>
                  </a:cubicBezTo>
                  <a:cubicBezTo>
                    <a:pt x="5617" y="531"/>
                    <a:pt x="5534" y="564"/>
                    <a:pt x="5434" y="564"/>
                  </a:cubicBezTo>
                  <a:cubicBezTo>
                    <a:pt x="4487" y="714"/>
                    <a:pt x="3540" y="830"/>
                    <a:pt x="2609" y="1029"/>
                  </a:cubicBezTo>
                  <a:cubicBezTo>
                    <a:pt x="1861" y="1179"/>
                    <a:pt x="1113" y="1412"/>
                    <a:pt x="382" y="1628"/>
                  </a:cubicBezTo>
                  <a:cubicBezTo>
                    <a:pt x="266" y="1661"/>
                    <a:pt x="83" y="1777"/>
                    <a:pt x="83" y="1877"/>
                  </a:cubicBezTo>
                  <a:cubicBezTo>
                    <a:pt x="50" y="2159"/>
                    <a:pt x="100" y="2459"/>
                    <a:pt x="116" y="2758"/>
                  </a:cubicBezTo>
                  <a:lnTo>
                    <a:pt x="200" y="2758"/>
                  </a:lnTo>
                  <a:cubicBezTo>
                    <a:pt x="1612" y="2276"/>
                    <a:pt x="3074" y="1977"/>
                    <a:pt x="4537" y="1794"/>
                  </a:cubicBezTo>
                  <a:cubicBezTo>
                    <a:pt x="5241" y="1699"/>
                    <a:pt x="5945" y="1593"/>
                    <a:pt x="6631" y="1593"/>
                  </a:cubicBezTo>
                  <a:cubicBezTo>
                    <a:pt x="6787" y="1593"/>
                    <a:pt x="6942" y="1599"/>
                    <a:pt x="7096" y="1611"/>
                  </a:cubicBezTo>
                  <a:cubicBezTo>
                    <a:pt x="8492" y="1727"/>
                    <a:pt x="9871" y="1960"/>
                    <a:pt x="11250" y="2209"/>
                  </a:cubicBezTo>
                  <a:cubicBezTo>
                    <a:pt x="11965" y="2326"/>
                    <a:pt x="12646" y="2558"/>
                    <a:pt x="13377" y="2758"/>
                  </a:cubicBezTo>
                  <a:lnTo>
                    <a:pt x="13377" y="1777"/>
                  </a:lnTo>
                  <a:cubicBezTo>
                    <a:pt x="11333" y="847"/>
                    <a:pt x="9140" y="514"/>
                    <a:pt x="6896" y="415"/>
                  </a:cubicBezTo>
                  <a:cubicBezTo>
                    <a:pt x="6896" y="398"/>
                    <a:pt x="6896" y="365"/>
                    <a:pt x="6896" y="348"/>
                  </a:cubicBezTo>
                  <a:cubicBezTo>
                    <a:pt x="6946" y="332"/>
                    <a:pt x="6996" y="298"/>
                    <a:pt x="7046" y="298"/>
                  </a:cubicBezTo>
                  <a:cubicBezTo>
                    <a:pt x="9206" y="398"/>
                    <a:pt x="11350" y="631"/>
                    <a:pt x="13360" y="1528"/>
                  </a:cubicBezTo>
                  <a:cubicBezTo>
                    <a:pt x="13477" y="1295"/>
                    <a:pt x="13327" y="1229"/>
                    <a:pt x="13161" y="1162"/>
                  </a:cubicBezTo>
                  <a:cubicBezTo>
                    <a:pt x="11433" y="514"/>
                    <a:pt x="9638" y="215"/>
                    <a:pt x="7810" y="49"/>
                  </a:cubicBezTo>
                  <a:cubicBezTo>
                    <a:pt x="7422" y="16"/>
                    <a:pt x="7035" y="1"/>
                    <a:pt x="66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59" name="Google Shape;1059;p9"/>
            <p:cNvSpPr/>
            <p:nvPr/>
          </p:nvSpPr>
          <p:spPr>
            <a:xfrm>
              <a:off x="804750" y="1735600"/>
              <a:ext cx="193200" cy="79050"/>
            </a:xfrm>
            <a:custGeom>
              <a:avLst/>
              <a:gdLst/>
              <a:ahLst/>
              <a:cxnLst/>
              <a:rect l="l" t="t" r="r" b="b"/>
              <a:pathLst>
                <a:path w="7728" h="3162" extrusionOk="0">
                  <a:moveTo>
                    <a:pt x="3940" y="0"/>
                  </a:moveTo>
                  <a:cubicBezTo>
                    <a:pt x="2628" y="0"/>
                    <a:pt x="1319" y="159"/>
                    <a:pt x="1" y="400"/>
                  </a:cubicBezTo>
                  <a:cubicBezTo>
                    <a:pt x="51" y="566"/>
                    <a:pt x="101" y="683"/>
                    <a:pt x="134" y="782"/>
                  </a:cubicBezTo>
                  <a:cubicBezTo>
                    <a:pt x="450" y="1613"/>
                    <a:pt x="948" y="2311"/>
                    <a:pt x="1496" y="2992"/>
                  </a:cubicBezTo>
                  <a:cubicBezTo>
                    <a:pt x="1598" y="3109"/>
                    <a:pt x="1662" y="3162"/>
                    <a:pt x="1800" y="3162"/>
                  </a:cubicBezTo>
                  <a:cubicBezTo>
                    <a:pt x="1819" y="3162"/>
                    <a:pt x="1840" y="3161"/>
                    <a:pt x="1862" y="3158"/>
                  </a:cubicBezTo>
                  <a:cubicBezTo>
                    <a:pt x="2513" y="3050"/>
                    <a:pt x="3172" y="2991"/>
                    <a:pt x="3833" y="2991"/>
                  </a:cubicBezTo>
                  <a:cubicBezTo>
                    <a:pt x="4184" y="2991"/>
                    <a:pt x="4535" y="3008"/>
                    <a:pt x="4886" y="3042"/>
                  </a:cubicBezTo>
                  <a:cubicBezTo>
                    <a:pt x="4947" y="3048"/>
                    <a:pt x="5005" y="3051"/>
                    <a:pt x="5060" y="3051"/>
                  </a:cubicBezTo>
                  <a:cubicBezTo>
                    <a:pt x="5333" y="3051"/>
                    <a:pt x="5532" y="2970"/>
                    <a:pt x="5684" y="2693"/>
                  </a:cubicBezTo>
                  <a:cubicBezTo>
                    <a:pt x="5834" y="2444"/>
                    <a:pt x="6000" y="2211"/>
                    <a:pt x="6149" y="1962"/>
                  </a:cubicBezTo>
                  <a:cubicBezTo>
                    <a:pt x="6166" y="1979"/>
                    <a:pt x="6199" y="1995"/>
                    <a:pt x="6232" y="2012"/>
                  </a:cubicBezTo>
                  <a:cubicBezTo>
                    <a:pt x="6149" y="2427"/>
                    <a:pt x="5834" y="2726"/>
                    <a:pt x="5601" y="3142"/>
                  </a:cubicBezTo>
                  <a:cubicBezTo>
                    <a:pt x="5637" y="3139"/>
                    <a:pt x="5674" y="3138"/>
                    <a:pt x="5711" y="3138"/>
                  </a:cubicBezTo>
                  <a:cubicBezTo>
                    <a:pt x="5784" y="3138"/>
                    <a:pt x="5858" y="3142"/>
                    <a:pt x="5923" y="3142"/>
                  </a:cubicBezTo>
                  <a:cubicBezTo>
                    <a:pt x="6021" y="3142"/>
                    <a:pt x="6099" y="3134"/>
                    <a:pt x="6133" y="3092"/>
                  </a:cubicBezTo>
                  <a:cubicBezTo>
                    <a:pt x="6581" y="2477"/>
                    <a:pt x="6997" y="1846"/>
                    <a:pt x="7396" y="1198"/>
                  </a:cubicBezTo>
                  <a:cubicBezTo>
                    <a:pt x="7545" y="965"/>
                    <a:pt x="7612" y="683"/>
                    <a:pt x="7728" y="417"/>
                  </a:cubicBezTo>
                  <a:cubicBezTo>
                    <a:pt x="7562" y="368"/>
                    <a:pt x="7460" y="339"/>
                    <a:pt x="7389" y="339"/>
                  </a:cubicBezTo>
                  <a:cubicBezTo>
                    <a:pt x="7267" y="339"/>
                    <a:pt x="7235" y="423"/>
                    <a:pt x="7130" y="633"/>
                  </a:cubicBezTo>
                  <a:cubicBezTo>
                    <a:pt x="6997" y="882"/>
                    <a:pt x="6864" y="1131"/>
                    <a:pt x="6731" y="1364"/>
                  </a:cubicBezTo>
                  <a:cubicBezTo>
                    <a:pt x="6681" y="1430"/>
                    <a:pt x="6598" y="1480"/>
                    <a:pt x="6548" y="1530"/>
                  </a:cubicBezTo>
                  <a:cubicBezTo>
                    <a:pt x="6515" y="1513"/>
                    <a:pt x="6482" y="1497"/>
                    <a:pt x="6465" y="1480"/>
                  </a:cubicBezTo>
                  <a:cubicBezTo>
                    <a:pt x="6664" y="1098"/>
                    <a:pt x="6864" y="716"/>
                    <a:pt x="7063" y="334"/>
                  </a:cubicBezTo>
                  <a:cubicBezTo>
                    <a:pt x="6015" y="99"/>
                    <a:pt x="4976" y="0"/>
                    <a:pt x="39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0" name="Google Shape;1060;p9"/>
            <p:cNvSpPr/>
            <p:nvPr/>
          </p:nvSpPr>
          <p:spPr>
            <a:xfrm>
              <a:off x="1120075" y="1380000"/>
              <a:ext cx="111775" cy="162875"/>
            </a:xfrm>
            <a:custGeom>
              <a:avLst/>
              <a:gdLst/>
              <a:ahLst/>
              <a:cxnLst/>
              <a:rect l="l" t="t" r="r" b="b"/>
              <a:pathLst>
                <a:path w="4471" h="6515" extrusionOk="0">
                  <a:moveTo>
                    <a:pt x="0" y="1"/>
                  </a:moveTo>
                  <a:cubicBezTo>
                    <a:pt x="150" y="632"/>
                    <a:pt x="333" y="1264"/>
                    <a:pt x="416" y="1879"/>
                  </a:cubicBezTo>
                  <a:cubicBezTo>
                    <a:pt x="549" y="2793"/>
                    <a:pt x="615" y="3723"/>
                    <a:pt x="715" y="4637"/>
                  </a:cubicBezTo>
                  <a:cubicBezTo>
                    <a:pt x="748" y="4820"/>
                    <a:pt x="715" y="5003"/>
                    <a:pt x="981" y="5069"/>
                  </a:cubicBezTo>
                  <a:cubicBezTo>
                    <a:pt x="2177" y="5418"/>
                    <a:pt x="3374" y="5767"/>
                    <a:pt x="4421" y="6515"/>
                  </a:cubicBezTo>
                  <a:cubicBezTo>
                    <a:pt x="4437" y="6448"/>
                    <a:pt x="4437" y="6382"/>
                    <a:pt x="4454" y="6332"/>
                  </a:cubicBezTo>
                  <a:cubicBezTo>
                    <a:pt x="4470" y="4803"/>
                    <a:pt x="4337" y="3291"/>
                    <a:pt x="4072" y="1779"/>
                  </a:cubicBezTo>
                  <a:cubicBezTo>
                    <a:pt x="4022" y="1530"/>
                    <a:pt x="3905" y="1397"/>
                    <a:pt x="3673" y="1280"/>
                  </a:cubicBezTo>
                  <a:cubicBezTo>
                    <a:pt x="2543" y="732"/>
                    <a:pt x="1363" y="350"/>
                    <a:pt x="167" y="17"/>
                  </a:cubicBezTo>
                  <a:cubicBezTo>
                    <a:pt x="117" y="1"/>
                    <a:pt x="50" y="1"/>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1" name="Google Shape;1061;p9"/>
            <p:cNvSpPr/>
            <p:nvPr/>
          </p:nvSpPr>
          <p:spPr>
            <a:xfrm>
              <a:off x="570450" y="1379175"/>
              <a:ext cx="112200" cy="163300"/>
            </a:xfrm>
            <a:custGeom>
              <a:avLst/>
              <a:gdLst/>
              <a:ahLst/>
              <a:cxnLst/>
              <a:rect l="l" t="t" r="r" b="b"/>
              <a:pathLst>
                <a:path w="4488" h="6532" extrusionOk="0">
                  <a:moveTo>
                    <a:pt x="4487" y="1"/>
                  </a:moveTo>
                  <a:cubicBezTo>
                    <a:pt x="3141" y="366"/>
                    <a:pt x="1845" y="765"/>
                    <a:pt x="649" y="1413"/>
                  </a:cubicBezTo>
                  <a:cubicBezTo>
                    <a:pt x="549" y="1463"/>
                    <a:pt x="466" y="1613"/>
                    <a:pt x="449" y="1712"/>
                  </a:cubicBezTo>
                  <a:cubicBezTo>
                    <a:pt x="317" y="2477"/>
                    <a:pt x="184" y="3224"/>
                    <a:pt x="117" y="3989"/>
                  </a:cubicBezTo>
                  <a:cubicBezTo>
                    <a:pt x="51" y="4820"/>
                    <a:pt x="34" y="5667"/>
                    <a:pt x="1" y="6531"/>
                  </a:cubicBezTo>
                  <a:cubicBezTo>
                    <a:pt x="466" y="6299"/>
                    <a:pt x="832" y="6049"/>
                    <a:pt x="1247" y="5883"/>
                  </a:cubicBezTo>
                  <a:cubicBezTo>
                    <a:pt x="1945" y="5617"/>
                    <a:pt x="2643" y="5368"/>
                    <a:pt x="3357" y="5152"/>
                  </a:cubicBezTo>
                  <a:cubicBezTo>
                    <a:pt x="3657" y="5069"/>
                    <a:pt x="3756" y="4936"/>
                    <a:pt x="3773" y="4637"/>
                  </a:cubicBezTo>
                  <a:cubicBezTo>
                    <a:pt x="3823" y="3141"/>
                    <a:pt x="4022" y="1679"/>
                    <a:pt x="4438" y="233"/>
                  </a:cubicBezTo>
                  <a:cubicBezTo>
                    <a:pt x="4454" y="167"/>
                    <a:pt x="4471" y="100"/>
                    <a:pt x="448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2" name="Google Shape;1062;p9"/>
            <p:cNvSpPr/>
            <p:nvPr/>
          </p:nvSpPr>
          <p:spPr>
            <a:xfrm>
              <a:off x="1006250" y="1626775"/>
              <a:ext cx="117175" cy="135875"/>
            </a:xfrm>
            <a:custGeom>
              <a:avLst/>
              <a:gdLst/>
              <a:ahLst/>
              <a:cxnLst/>
              <a:rect l="l" t="t" r="r" b="b"/>
              <a:pathLst>
                <a:path w="4687" h="5435" extrusionOk="0">
                  <a:moveTo>
                    <a:pt x="3324" y="3407"/>
                  </a:moveTo>
                  <a:cubicBezTo>
                    <a:pt x="3290" y="3839"/>
                    <a:pt x="3158" y="4221"/>
                    <a:pt x="2842" y="4537"/>
                  </a:cubicBezTo>
                  <a:cubicBezTo>
                    <a:pt x="2908" y="4122"/>
                    <a:pt x="3091" y="3756"/>
                    <a:pt x="3324" y="3407"/>
                  </a:cubicBezTo>
                  <a:close/>
                  <a:moveTo>
                    <a:pt x="698" y="0"/>
                  </a:moveTo>
                  <a:cubicBezTo>
                    <a:pt x="598" y="1563"/>
                    <a:pt x="466" y="3108"/>
                    <a:pt x="0" y="4587"/>
                  </a:cubicBezTo>
                  <a:cubicBezTo>
                    <a:pt x="1114" y="4869"/>
                    <a:pt x="2210" y="5152"/>
                    <a:pt x="3324" y="5434"/>
                  </a:cubicBezTo>
                  <a:cubicBezTo>
                    <a:pt x="3889" y="3989"/>
                    <a:pt x="4354" y="2493"/>
                    <a:pt x="4686" y="948"/>
                  </a:cubicBezTo>
                  <a:cubicBezTo>
                    <a:pt x="3357" y="499"/>
                    <a:pt x="2061" y="183"/>
                    <a:pt x="69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3" name="Google Shape;1063;p9"/>
            <p:cNvSpPr/>
            <p:nvPr/>
          </p:nvSpPr>
          <p:spPr>
            <a:xfrm>
              <a:off x="678475" y="1625125"/>
              <a:ext cx="118000" cy="137525"/>
            </a:xfrm>
            <a:custGeom>
              <a:avLst/>
              <a:gdLst/>
              <a:ahLst/>
              <a:cxnLst/>
              <a:rect l="l" t="t" r="r" b="b"/>
              <a:pathLst>
                <a:path w="4720" h="5501" extrusionOk="0">
                  <a:moveTo>
                    <a:pt x="1031" y="2858"/>
                  </a:moveTo>
                  <a:lnTo>
                    <a:pt x="1031" y="2858"/>
                  </a:lnTo>
                  <a:cubicBezTo>
                    <a:pt x="1197" y="3240"/>
                    <a:pt x="1363" y="3639"/>
                    <a:pt x="1546" y="4021"/>
                  </a:cubicBezTo>
                  <a:lnTo>
                    <a:pt x="1446" y="4055"/>
                  </a:lnTo>
                  <a:cubicBezTo>
                    <a:pt x="1213" y="3905"/>
                    <a:pt x="898" y="3124"/>
                    <a:pt x="1031" y="2858"/>
                  </a:cubicBezTo>
                  <a:close/>
                  <a:moveTo>
                    <a:pt x="4005" y="0"/>
                  </a:moveTo>
                  <a:cubicBezTo>
                    <a:pt x="2809" y="283"/>
                    <a:pt x="1645" y="548"/>
                    <a:pt x="499" y="814"/>
                  </a:cubicBezTo>
                  <a:cubicBezTo>
                    <a:pt x="499" y="1280"/>
                    <a:pt x="731" y="1629"/>
                    <a:pt x="665" y="2027"/>
                  </a:cubicBezTo>
                  <a:cubicBezTo>
                    <a:pt x="632" y="2027"/>
                    <a:pt x="598" y="2044"/>
                    <a:pt x="549" y="2044"/>
                  </a:cubicBezTo>
                  <a:cubicBezTo>
                    <a:pt x="466" y="1695"/>
                    <a:pt x="366" y="1329"/>
                    <a:pt x="283" y="947"/>
                  </a:cubicBezTo>
                  <a:cubicBezTo>
                    <a:pt x="17" y="1030"/>
                    <a:pt x="0" y="1030"/>
                    <a:pt x="83" y="1280"/>
                  </a:cubicBezTo>
                  <a:cubicBezTo>
                    <a:pt x="482" y="2626"/>
                    <a:pt x="898" y="3988"/>
                    <a:pt x="1313" y="5351"/>
                  </a:cubicBezTo>
                  <a:cubicBezTo>
                    <a:pt x="1346" y="5401"/>
                    <a:pt x="1380" y="5467"/>
                    <a:pt x="1396" y="5500"/>
                  </a:cubicBezTo>
                  <a:cubicBezTo>
                    <a:pt x="2509" y="5218"/>
                    <a:pt x="3606" y="4935"/>
                    <a:pt x="4720" y="4653"/>
                  </a:cubicBezTo>
                  <a:cubicBezTo>
                    <a:pt x="4238" y="3157"/>
                    <a:pt x="4105" y="1629"/>
                    <a:pt x="40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4" name="Google Shape;1064;p9"/>
            <p:cNvSpPr/>
            <p:nvPr/>
          </p:nvSpPr>
          <p:spPr>
            <a:xfrm>
              <a:off x="582925" y="1652125"/>
              <a:ext cx="122150" cy="152075"/>
            </a:xfrm>
            <a:custGeom>
              <a:avLst/>
              <a:gdLst/>
              <a:ahLst/>
              <a:cxnLst/>
              <a:rect l="l" t="t" r="r" b="b"/>
              <a:pathLst>
                <a:path w="4886" h="6083" extrusionOk="0">
                  <a:moveTo>
                    <a:pt x="1114" y="3024"/>
                  </a:moveTo>
                  <a:lnTo>
                    <a:pt x="1114" y="3024"/>
                  </a:lnTo>
                  <a:cubicBezTo>
                    <a:pt x="1330" y="3506"/>
                    <a:pt x="1546" y="3972"/>
                    <a:pt x="1762" y="4454"/>
                  </a:cubicBezTo>
                  <a:cubicBezTo>
                    <a:pt x="1429" y="4387"/>
                    <a:pt x="981" y="3423"/>
                    <a:pt x="1114" y="3024"/>
                  </a:cubicBezTo>
                  <a:close/>
                  <a:moveTo>
                    <a:pt x="3507" y="0"/>
                  </a:moveTo>
                  <a:cubicBezTo>
                    <a:pt x="2709" y="366"/>
                    <a:pt x="1878" y="715"/>
                    <a:pt x="1097" y="1130"/>
                  </a:cubicBezTo>
                  <a:cubicBezTo>
                    <a:pt x="532" y="1413"/>
                    <a:pt x="615" y="1280"/>
                    <a:pt x="765" y="1911"/>
                  </a:cubicBezTo>
                  <a:cubicBezTo>
                    <a:pt x="798" y="2077"/>
                    <a:pt x="831" y="2243"/>
                    <a:pt x="881" y="2410"/>
                  </a:cubicBezTo>
                  <a:cubicBezTo>
                    <a:pt x="848" y="2410"/>
                    <a:pt x="815" y="2426"/>
                    <a:pt x="765" y="2443"/>
                  </a:cubicBezTo>
                  <a:cubicBezTo>
                    <a:pt x="532" y="2210"/>
                    <a:pt x="582" y="1845"/>
                    <a:pt x="432" y="1562"/>
                  </a:cubicBezTo>
                  <a:cubicBezTo>
                    <a:pt x="0" y="1795"/>
                    <a:pt x="0" y="1795"/>
                    <a:pt x="117" y="2210"/>
                  </a:cubicBezTo>
                  <a:cubicBezTo>
                    <a:pt x="499" y="3490"/>
                    <a:pt x="1114" y="4653"/>
                    <a:pt x="1845" y="5766"/>
                  </a:cubicBezTo>
                  <a:cubicBezTo>
                    <a:pt x="1911" y="5866"/>
                    <a:pt x="1994" y="5966"/>
                    <a:pt x="2077" y="6082"/>
                  </a:cubicBezTo>
                  <a:cubicBezTo>
                    <a:pt x="2925" y="5351"/>
                    <a:pt x="3922" y="4952"/>
                    <a:pt x="4886" y="4570"/>
                  </a:cubicBezTo>
                  <a:cubicBezTo>
                    <a:pt x="4420" y="3058"/>
                    <a:pt x="3988" y="1562"/>
                    <a:pt x="35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5" name="Google Shape;1065;p9"/>
            <p:cNvSpPr/>
            <p:nvPr/>
          </p:nvSpPr>
          <p:spPr>
            <a:xfrm>
              <a:off x="1097650" y="1653350"/>
              <a:ext cx="121725" cy="150850"/>
            </a:xfrm>
            <a:custGeom>
              <a:avLst/>
              <a:gdLst/>
              <a:ahLst/>
              <a:cxnLst/>
              <a:rect l="l" t="t" r="r" b="b"/>
              <a:pathLst>
                <a:path w="4869" h="6034" extrusionOk="0">
                  <a:moveTo>
                    <a:pt x="1346" y="1"/>
                  </a:moveTo>
                  <a:cubicBezTo>
                    <a:pt x="897" y="1513"/>
                    <a:pt x="449" y="3009"/>
                    <a:pt x="0" y="4521"/>
                  </a:cubicBezTo>
                  <a:cubicBezTo>
                    <a:pt x="964" y="4903"/>
                    <a:pt x="1944" y="5302"/>
                    <a:pt x="2808" y="6033"/>
                  </a:cubicBezTo>
                  <a:cubicBezTo>
                    <a:pt x="2842" y="5983"/>
                    <a:pt x="2858" y="5950"/>
                    <a:pt x="2875" y="5933"/>
                  </a:cubicBezTo>
                  <a:cubicBezTo>
                    <a:pt x="3706" y="4737"/>
                    <a:pt x="4370" y="3491"/>
                    <a:pt x="4769" y="2095"/>
                  </a:cubicBezTo>
                  <a:cubicBezTo>
                    <a:pt x="4869" y="1746"/>
                    <a:pt x="4836" y="1679"/>
                    <a:pt x="4470" y="1563"/>
                  </a:cubicBezTo>
                  <a:cubicBezTo>
                    <a:pt x="4271" y="2145"/>
                    <a:pt x="4071" y="2726"/>
                    <a:pt x="3872" y="3308"/>
                  </a:cubicBezTo>
                  <a:cubicBezTo>
                    <a:pt x="3656" y="3873"/>
                    <a:pt x="3456" y="4454"/>
                    <a:pt x="3008" y="4903"/>
                  </a:cubicBezTo>
                  <a:cubicBezTo>
                    <a:pt x="3008" y="4737"/>
                    <a:pt x="3058" y="4604"/>
                    <a:pt x="3124" y="4488"/>
                  </a:cubicBezTo>
                  <a:cubicBezTo>
                    <a:pt x="3639" y="3557"/>
                    <a:pt x="3988" y="2577"/>
                    <a:pt x="4237" y="1563"/>
                  </a:cubicBezTo>
                  <a:cubicBezTo>
                    <a:pt x="4254" y="1480"/>
                    <a:pt x="4221" y="1330"/>
                    <a:pt x="4154" y="1297"/>
                  </a:cubicBezTo>
                  <a:cubicBezTo>
                    <a:pt x="3274" y="749"/>
                    <a:pt x="2310" y="350"/>
                    <a:pt x="13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6" name="Google Shape;1066;p9"/>
            <p:cNvSpPr/>
            <p:nvPr/>
          </p:nvSpPr>
          <p:spPr>
            <a:xfrm>
              <a:off x="732050" y="1067500"/>
              <a:ext cx="337775" cy="69925"/>
            </a:xfrm>
            <a:custGeom>
              <a:avLst/>
              <a:gdLst/>
              <a:ahLst/>
              <a:cxnLst/>
              <a:rect l="l" t="t" r="r" b="b"/>
              <a:pathLst>
                <a:path w="13511" h="2797" extrusionOk="0">
                  <a:moveTo>
                    <a:pt x="6506" y="1"/>
                  </a:moveTo>
                  <a:cubicBezTo>
                    <a:pt x="5847" y="1"/>
                    <a:pt x="5177" y="162"/>
                    <a:pt x="4521" y="254"/>
                  </a:cubicBezTo>
                  <a:cubicBezTo>
                    <a:pt x="3125" y="470"/>
                    <a:pt x="1762" y="802"/>
                    <a:pt x="466" y="1401"/>
                  </a:cubicBezTo>
                  <a:cubicBezTo>
                    <a:pt x="51" y="1600"/>
                    <a:pt x="1" y="1716"/>
                    <a:pt x="150" y="2182"/>
                  </a:cubicBezTo>
                  <a:cubicBezTo>
                    <a:pt x="1098" y="1716"/>
                    <a:pt x="2111" y="1484"/>
                    <a:pt x="3158" y="1434"/>
                  </a:cubicBezTo>
                  <a:lnTo>
                    <a:pt x="3158" y="1434"/>
                  </a:lnTo>
                  <a:cubicBezTo>
                    <a:pt x="3075" y="1500"/>
                    <a:pt x="2975" y="1517"/>
                    <a:pt x="2876" y="1534"/>
                  </a:cubicBezTo>
                  <a:cubicBezTo>
                    <a:pt x="1978" y="1633"/>
                    <a:pt x="1147" y="1966"/>
                    <a:pt x="333" y="2348"/>
                  </a:cubicBezTo>
                  <a:cubicBezTo>
                    <a:pt x="117" y="2447"/>
                    <a:pt x="34" y="2580"/>
                    <a:pt x="117" y="2796"/>
                  </a:cubicBezTo>
                  <a:cubicBezTo>
                    <a:pt x="2336" y="1824"/>
                    <a:pt x="4554" y="1338"/>
                    <a:pt x="6770" y="1338"/>
                  </a:cubicBezTo>
                  <a:cubicBezTo>
                    <a:pt x="8987" y="1338"/>
                    <a:pt x="11201" y="1824"/>
                    <a:pt x="13411" y="2796"/>
                  </a:cubicBezTo>
                  <a:cubicBezTo>
                    <a:pt x="13511" y="2265"/>
                    <a:pt x="13477" y="2215"/>
                    <a:pt x="13012" y="1999"/>
                  </a:cubicBezTo>
                  <a:cubicBezTo>
                    <a:pt x="12929" y="1966"/>
                    <a:pt x="12863" y="1932"/>
                    <a:pt x="12796" y="1916"/>
                  </a:cubicBezTo>
                  <a:cubicBezTo>
                    <a:pt x="11816" y="1650"/>
                    <a:pt x="10852" y="1384"/>
                    <a:pt x="9872" y="1101"/>
                  </a:cubicBezTo>
                  <a:cubicBezTo>
                    <a:pt x="9755" y="1085"/>
                    <a:pt x="9656" y="1035"/>
                    <a:pt x="9539" y="1002"/>
                  </a:cubicBezTo>
                  <a:cubicBezTo>
                    <a:pt x="9556" y="969"/>
                    <a:pt x="9572" y="919"/>
                    <a:pt x="9572" y="885"/>
                  </a:cubicBezTo>
                  <a:cubicBezTo>
                    <a:pt x="10869" y="1168"/>
                    <a:pt x="12181" y="1417"/>
                    <a:pt x="13411" y="1966"/>
                  </a:cubicBezTo>
                  <a:cubicBezTo>
                    <a:pt x="13494" y="1716"/>
                    <a:pt x="13428" y="1567"/>
                    <a:pt x="13195" y="1450"/>
                  </a:cubicBezTo>
                  <a:cubicBezTo>
                    <a:pt x="11118" y="503"/>
                    <a:pt x="8924" y="121"/>
                    <a:pt x="6681" y="5"/>
                  </a:cubicBezTo>
                  <a:cubicBezTo>
                    <a:pt x="6623" y="2"/>
                    <a:pt x="6564" y="1"/>
                    <a:pt x="65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7" name="Google Shape;1067;p9"/>
            <p:cNvSpPr/>
            <p:nvPr/>
          </p:nvSpPr>
          <p:spPr>
            <a:xfrm>
              <a:off x="970525" y="1259950"/>
              <a:ext cx="140425" cy="111775"/>
            </a:xfrm>
            <a:custGeom>
              <a:avLst/>
              <a:gdLst/>
              <a:ahLst/>
              <a:cxnLst/>
              <a:rect l="l" t="t" r="r" b="b"/>
              <a:pathLst>
                <a:path w="5617" h="4471" extrusionOk="0">
                  <a:moveTo>
                    <a:pt x="0" y="0"/>
                  </a:moveTo>
                  <a:cubicBezTo>
                    <a:pt x="17" y="67"/>
                    <a:pt x="17" y="100"/>
                    <a:pt x="33" y="133"/>
                  </a:cubicBezTo>
                  <a:cubicBezTo>
                    <a:pt x="582" y="1164"/>
                    <a:pt x="981" y="2260"/>
                    <a:pt x="1280" y="3407"/>
                  </a:cubicBezTo>
                  <a:cubicBezTo>
                    <a:pt x="1346" y="3623"/>
                    <a:pt x="1463" y="3690"/>
                    <a:pt x="1662" y="3723"/>
                  </a:cubicBezTo>
                  <a:cubicBezTo>
                    <a:pt x="2426" y="3839"/>
                    <a:pt x="3191" y="3972"/>
                    <a:pt x="3955" y="4122"/>
                  </a:cubicBezTo>
                  <a:cubicBezTo>
                    <a:pt x="4503" y="4221"/>
                    <a:pt x="5035" y="4338"/>
                    <a:pt x="5617" y="4471"/>
                  </a:cubicBezTo>
                  <a:cubicBezTo>
                    <a:pt x="5201" y="3058"/>
                    <a:pt x="4620" y="1779"/>
                    <a:pt x="3822" y="599"/>
                  </a:cubicBezTo>
                  <a:cubicBezTo>
                    <a:pt x="3772" y="532"/>
                    <a:pt x="3673" y="482"/>
                    <a:pt x="3590" y="466"/>
                  </a:cubicBezTo>
                  <a:cubicBezTo>
                    <a:pt x="2642" y="316"/>
                    <a:pt x="1712" y="183"/>
                    <a:pt x="765" y="50"/>
                  </a:cubicBezTo>
                  <a:cubicBezTo>
                    <a:pt x="515" y="17"/>
                    <a:pt x="266" y="17"/>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8" name="Google Shape;1068;p9"/>
            <p:cNvSpPr/>
            <p:nvPr/>
          </p:nvSpPr>
          <p:spPr>
            <a:xfrm>
              <a:off x="1072300" y="1273250"/>
              <a:ext cx="145850" cy="136275"/>
            </a:xfrm>
            <a:custGeom>
              <a:avLst/>
              <a:gdLst/>
              <a:ahLst/>
              <a:cxnLst/>
              <a:rect l="l" t="t" r="r" b="b"/>
              <a:pathLst>
                <a:path w="5834" h="5451" extrusionOk="0">
                  <a:moveTo>
                    <a:pt x="0" y="0"/>
                  </a:moveTo>
                  <a:lnTo>
                    <a:pt x="0" y="0"/>
                  </a:lnTo>
                  <a:cubicBezTo>
                    <a:pt x="34" y="100"/>
                    <a:pt x="34" y="133"/>
                    <a:pt x="50" y="150"/>
                  </a:cubicBezTo>
                  <a:cubicBezTo>
                    <a:pt x="815" y="1296"/>
                    <a:pt x="1313" y="2543"/>
                    <a:pt x="1762" y="3822"/>
                  </a:cubicBezTo>
                  <a:cubicBezTo>
                    <a:pt x="1795" y="3939"/>
                    <a:pt x="1945" y="4055"/>
                    <a:pt x="2061" y="4088"/>
                  </a:cubicBezTo>
                  <a:cubicBezTo>
                    <a:pt x="3307" y="4454"/>
                    <a:pt x="4554" y="4836"/>
                    <a:pt x="5717" y="5417"/>
                  </a:cubicBezTo>
                  <a:cubicBezTo>
                    <a:pt x="5733" y="5434"/>
                    <a:pt x="5767" y="5434"/>
                    <a:pt x="5833" y="5451"/>
                  </a:cubicBezTo>
                  <a:cubicBezTo>
                    <a:pt x="5551" y="4138"/>
                    <a:pt x="5085" y="2925"/>
                    <a:pt x="4387" y="1812"/>
                  </a:cubicBezTo>
                  <a:cubicBezTo>
                    <a:pt x="4088" y="1346"/>
                    <a:pt x="3656" y="997"/>
                    <a:pt x="3108" y="831"/>
                  </a:cubicBezTo>
                  <a:cubicBezTo>
                    <a:pt x="2643" y="682"/>
                    <a:pt x="2177" y="549"/>
                    <a:pt x="1712" y="416"/>
                  </a:cubicBezTo>
                  <a:cubicBezTo>
                    <a:pt x="1164" y="283"/>
                    <a:pt x="599" y="150"/>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69" name="Google Shape;1069;p9"/>
            <p:cNvSpPr/>
            <p:nvPr/>
          </p:nvSpPr>
          <p:spPr>
            <a:xfrm>
              <a:off x="692175" y="1259775"/>
              <a:ext cx="139625" cy="111525"/>
            </a:xfrm>
            <a:custGeom>
              <a:avLst/>
              <a:gdLst/>
              <a:ahLst/>
              <a:cxnLst/>
              <a:rect l="l" t="t" r="r" b="b"/>
              <a:pathLst>
                <a:path w="5585" h="4461" extrusionOk="0">
                  <a:moveTo>
                    <a:pt x="5384" y="1"/>
                  </a:moveTo>
                  <a:cubicBezTo>
                    <a:pt x="5181" y="1"/>
                    <a:pt x="5042" y="93"/>
                    <a:pt x="4953" y="323"/>
                  </a:cubicBezTo>
                  <a:cubicBezTo>
                    <a:pt x="4770" y="772"/>
                    <a:pt x="4554" y="1187"/>
                    <a:pt x="4354" y="1619"/>
                  </a:cubicBezTo>
                  <a:cubicBezTo>
                    <a:pt x="4305" y="1719"/>
                    <a:pt x="4238" y="1819"/>
                    <a:pt x="4172" y="1902"/>
                  </a:cubicBezTo>
                  <a:cubicBezTo>
                    <a:pt x="4155" y="1885"/>
                    <a:pt x="4122" y="1869"/>
                    <a:pt x="4088" y="1852"/>
                  </a:cubicBezTo>
                  <a:cubicBezTo>
                    <a:pt x="4205" y="1221"/>
                    <a:pt x="4570" y="689"/>
                    <a:pt x="4836" y="74"/>
                  </a:cubicBezTo>
                  <a:lnTo>
                    <a:pt x="4637" y="74"/>
                  </a:lnTo>
                  <a:cubicBezTo>
                    <a:pt x="3789" y="207"/>
                    <a:pt x="2942" y="323"/>
                    <a:pt x="2094" y="456"/>
                  </a:cubicBezTo>
                  <a:cubicBezTo>
                    <a:pt x="1961" y="489"/>
                    <a:pt x="1779" y="589"/>
                    <a:pt x="1696" y="722"/>
                  </a:cubicBezTo>
                  <a:cubicBezTo>
                    <a:pt x="948" y="1819"/>
                    <a:pt x="433" y="3032"/>
                    <a:pt x="17" y="4295"/>
                  </a:cubicBezTo>
                  <a:cubicBezTo>
                    <a:pt x="1" y="4345"/>
                    <a:pt x="1" y="4394"/>
                    <a:pt x="1" y="4461"/>
                  </a:cubicBezTo>
                  <a:lnTo>
                    <a:pt x="100" y="4461"/>
                  </a:lnTo>
                  <a:cubicBezTo>
                    <a:pt x="1396" y="4212"/>
                    <a:pt x="2693" y="3962"/>
                    <a:pt x="4005" y="3713"/>
                  </a:cubicBezTo>
                  <a:cubicBezTo>
                    <a:pt x="4172" y="3680"/>
                    <a:pt x="4255" y="3597"/>
                    <a:pt x="4305" y="3431"/>
                  </a:cubicBezTo>
                  <a:cubicBezTo>
                    <a:pt x="4604" y="2301"/>
                    <a:pt x="4986" y="1187"/>
                    <a:pt x="5551" y="157"/>
                  </a:cubicBezTo>
                  <a:cubicBezTo>
                    <a:pt x="5567" y="124"/>
                    <a:pt x="5567" y="74"/>
                    <a:pt x="5584" y="24"/>
                  </a:cubicBezTo>
                  <a:cubicBezTo>
                    <a:pt x="5511" y="9"/>
                    <a:pt x="5445" y="1"/>
                    <a:pt x="53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0" name="Google Shape;1070;p9"/>
            <p:cNvSpPr/>
            <p:nvPr/>
          </p:nvSpPr>
          <p:spPr>
            <a:xfrm>
              <a:off x="584175" y="1274500"/>
              <a:ext cx="145825" cy="135025"/>
            </a:xfrm>
            <a:custGeom>
              <a:avLst/>
              <a:gdLst/>
              <a:ahLst/>
              <a:cxnLst/>
              <a:rect l="l" t="t" r="r" b="b"/>
              <a:pathLst>
                <a:path w="5833" h="5401" extrusionOk="0">
                  <a:moveTo>
                    <a:pt x="4254" y="1861"/>
                  </a:moveTo>
                  <a:cubicBezTo>
                    <a:pt x="4071" y="2260"/>
                    <a:pt x="3872" y="2659"/>
                    <a:pt x="3673" y="3091"/>
                  </a:cubicBezTo>
                  <a:cubicBezTo>
                    <a:pt x="3589" y="2792"/>
                    <a:pt x="3922" y="2061"/>
                    <a:pt x="4254" y="1861"/>
                  </a:cubicBezTo>
                  <a:close/>
                  <a:moveTo>
                    <a:pt x="5833" y="0"/>
                  </a:moveTo>
                  <a:cubicBezTo>
                    <a:pt x="5517" y="0"/>
                    <a:pt x="5284" y="67"/>
                    <a:pt x="5152" y="366"/>
                  </a:cubicBezTo>
                  <a:cubicBezTo>
                    <a:pt x="5052" y="615"/>
                    <a:pt x="4902" y="848"/>
                    <a:pt x="4753" y="1080"/>
                  </a:cubicBezTo>
                  <a:cubicBezTo>
                    <a:pt x="4703" y="1180"/>
                    <a:pt x="4636" y="1246"/>
                    <a:pt x="4570" y="1329"/>
                  </a:cubicBezTo>
                  <a:cubicBezTo>
                    <a:pt x="4537" y="1313"/>
                    <a:pt x="4503" y="1296"/>
                    <a:pt x="4487" y="1280"/>
                  </a:cubicBezTo>
                  <a:cubicBezTo>
                    <a:pt x="4587" y="897"/>
                    <a:pt x="4886" y="582"/>
                    <a:pt x="5052" y="83"/>
                  </a:cubicBezTo>
                  <a:lnTo>
                    <a:pt x="5052" y="83"/>
                  </a:lnTo>
                  <a:cubicBezTo>
                    <a:pt x="4105" y="382"/>
                    <a:pt x="3207" y="632"/>
                    <a:pt x="2360" y="947"/>
                  </a:cubicBezTo>
                  <a:cubicBezTo>
                    <a:pt x="2061" y="1047"/>
                    <a:pt x="1778" y="1313"/>
                    <a:pt x="1595" y="1579"/>
                  </a:cubicBezTo>
                  <a:cubicBezTo>
                    <a:pt x="781" y="2709"/>
                    <a:pt x="316" y="4005"/>
                    <a:pt x="0" y="5401"/>
                  </a:cubicBezTo>
                  <a:cubicBezTo>
                    <a:pt x="67" y="5384"/>
                    <a:pt x="100" y="5384"/>
                    <a:pt x="116" y="5384"/>
                  </a:cubicBezTo>
                  <a:cubicBezTo>
                    <a:pt x="1296" y="4786"/>
                    <a:pt x="2543" y="4387"/>
                    <a:pt x="3789" y="4038"/>
                  </a:cubicBezTo>
                  <a:cubicBezTo>
                    <a:pt x="3972" y="4005"/>
                    <a:pt x="4055" y="3889"/>
                    <a:pt x="4121" y="3722"/>
                  </a:cubicBezTo>
                  <a:cubicBezTo>
                    <a:pt x="4520" y="2476"/>
                    <a:pt x="5019" y="1263"/>
                    <a:pt x="5766" y="150"/>
                  </a:cubicBezTo>
                  <a:cubicBezTo>
                    <a:pt x="5783" y="116"/>
                    <a:pt x="5800" y="67"/>
                    <a:pt x="5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1" name="Google Shape;1071;p9"/>
            <p:cNvSpPr/>
            <p:nvPr/>
          </p:nvSpPr>
          <p:spPr>
            <a:xfrm>
              <a:off x="745775" y="1816050"/>
              <a:ext cx="310350" cy="58750"/>
            </a:xfrm>
            <a:custGeom>
              <a:avLst/>
              <a:gdLst/>
              <a:ahLst/>
              <a:cxnLst/>
              <a:rect l="l" t="t" r="r" b="b"/>
              <a:pathLst>
                <a:path w="12414" h="2350" extrusionOk="0">
                  <a:moveTo>
                    <a:pt x="6306" y="0"/>
                  </a:moveTo>
                  <a:cubicBezTo>
                    <a:pt x="6160" y="0"/>
                    <a:pt x="6013" y="2"/>
                    <a:pt x="5866" y="7"/>
                  </a:cubicBezTo>
                  <a:cubicBezTo>
                    <a:pt x="4504" y="40"/>
                    <a:pt x="3191" y="256"/>
                    <a:pt x="1928" y="755"/>
                  </a:cubicBezTo>
                  <a:cubicBezTo>
                    <a:pt x="1363" y="987"/>
                    <a:pt x="848" y="1303"/>
                    <a:pt x="333" y="1619"/>
                  </a:cubicBezTo>
                  <a:cubicBezTo>
                    <a:pt x="100" y="1752"/>
                    <a:pt x="0" y="2001"/>
                    <a:pt x="100" y="2333"/>
                  </a:cubicBezTo>
                  <a:cubicBezTo>
                    <a:pt x="2134" y="1448"/>
                    <a:pt x="4169" y="1008"/>
                    <a:pt x="6201" y="1008"/>
                  </a:cubicBezTo>
                  <a:cubicBezTo>
                    <a:pt x="8252" y="1008"/>
                    <a:pt x="10302" y="1457"/>
                    <a:pt x="12347" y="2350"/>
                  </a:cubicBezTo>
                  <a:cubicBezTo>
                    <a:pt x="12397" y="1901"/>
                    <a:pt x="12413" y="1818"/>
                    <a:pt x="12098" y="1619"/>
                  </a:cubicBezTo>
                  <a:cubicBezTo>
                    <a:pt x="11599" y="1286"/>
                    <a:pt x="11067" y="971"/>
                    <a:pt x="10502" y="755"/>
                  </a:cubicBezTo>
                  <a:cubicBezTo>
                    <a:pt x="9160" y="227"/>
                    <a:pt x="7749" y="0"/>
                    <a:pt x="63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2" name="Google Shape;1072;p9"/>
            <p:cNvSpPr/>
            <p:nvPr/>
          </p:nvSpPr>
          <p:spPr>
            <a:xfrm>
              <a:off x="749500" y="2017825"/>
              <a:ext cx="150825" cy="73850"/>
            </a:xfrm>
            <a:custGeom>
              <a:avLst/>
              <a:gdLst/>
              <a:ahLst/>
              <a:cxnLst/>
              <a:rect l="l" t="t" r="r" b="b"/>
              <a:pathLst>
                <a:path w="6033" h="2954" extrusionOk="0">
                  <a:moveTo>
                    <a:pt x="3827" y="1012"/>
                  </a:moveTo>
                  <a:cubicBezTo>
                    <a:pt x="3942" y="1012"/>
                    <a:pt x="4037" y="1022"/>
                    <a:pt x="4105" y="1042"/>
                  </a:cubicBezTo>
                  <a:cubicBezTo>
                    <a:pt x="3058" y="1291"/>
                    <a:pt x="2045" y="1524"/>
                    <a:pt x="1031" y="1773"/>
                  </a:cubicBezTo>
                  <a:cubicBezTo>
                    <a:pt x="1191" y="1482"/>
                    <a:pt x="3010" y="1012"/>
                    <a:pt x="3827" y="1012"/>
                  </a:cubicBezTo>
                  <a:close/>
                  <a:moveTo>
                    <a:pt x="5582" y="0"/>
                  </a:moveTo>
                  <a:cubicBezTo>
                    <a:pt x="4610" y="0"/>
                    <a:pt x="3135" y="209"/>
                    <a:pt x="1995" y="560"/>
                  </a:cubicBezTo>
                  <a:cubicBezTo>
                    <a:pt x="1430" y="743"/>
                    <a:pt x="882" y="976"/>
                    <a:pt x="350" y="1208"/>
                  </a:cubicBezTo>
                  <a:cubicBezTo>
                    <a:pt x="1" y="1358"/>
                    <a:pt x="1" y="1591"/>
                    <a:pt x="333" y="1757"/>
                  </a:cubicBezTo>
                  <a:cubicBezTo>
                    <a:pt x="666" y="1940"/>
                    <a:pt x="1014" y="2139"/>
                    <a:pt x="1397" y="2239"/>
                  </a:cubicBezTo>
                  <a:cubicBezTo>
                    <a:pt x="2377" y="2471"/>
                    <a:pt x="3358" y="2671"/>
                    <a:pt x="4355" y="2853"/>
                  </a:cubicBezTo>
                  <a:cubicBezTo>
                    <a:pt x="4886" y="2937"/>
                    <a:pt x="5418" y="2920"/>
                    <a:pt x="5966" y="2953"/>
                  </a:cubicBezTo>
                  <a:lnTo>
                    <a:pt x="5966" y="510"/>
                  </a:lnTo>
                  <a:cubicBezTo>
                    <a:pt x="4089" y="577"/>
                    <a:pt x="2277" y="726"/>
                    <a:pt x="566" y="1541"/>
                  </a:cubicBezTo>
                  <a:lnTo>
                    <a:pt x="566" y="1541"/>
                  </a:lnTo>
                  <a:cubicBezTo>
                    <a:pt x="649" y="1441"/>
                    <a:pt x="715" y="1341"/>
                    <a:pt x="815" y="1291"/>
                  </a:cubicBezTo>
                  <a:cubicBezTo>
                    <a:pt x="1214" y="1125"/>
                    <a:pt x="1613" y="942"/>
                    <a:pt x="2045" y="826"/>
                  </a:cubicBezTo>
                  <a:cubicBezTo>
                    <a:pt x="3225" y="494"/>
                    <a:pt x="4454" y="411"/>
                    <a:pt x="5684" y="377"/>
                  </a:cubicBezTo>
                  <a:cubicBezTo>
                    <a:pt x="5950" y="377"/>
                    <a:pt x="6033" y="278"/>
                    <a:pt x="5950" y="12"/>
                  </a:cubicBezTo>
                  <a:cubicBezTo>
                    <a:pt x="5838" y="4"/>
                    <a:pt x="5715" y="0"/>
                    <a:pt x="5582"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3" name="Google Shape;1073;p9"/>
            <p:cNvSpPr/>
            <p:nvPr/>
          </p:nvSpPr>
          <p:spPr>
            <a:xfrm>
              <a:off x="715025" y="1747550"/>
              <a:ext cx="122175" cy="92375"/>
            </a:xfrm>
            <a:custGeom>
              <a:avLst/>
              <a:gdLst/>
              <a:ahLst/>
              <a:cxnLst/>
              <a:rect l="l" t="t" r="r" b="b"/>
              <a:pathLst>
                <a:path w="4887" h="3695" extrusionOk="0">
                  <a:moveTo>
                    <a:pt x="3221" y="0"/>
                  </a:moveTo>
                  <a:cubicBezTo>
                    <a:pt x="3182" y="0"/>
                    <a:pt x="3139" y="10"/>
                    <a:pt x="3091" y="22"/>
                  </a:cubicBezTo>
                  <a:cubicBezTo>
                    <a:pt x="2709" y="105"/>
                    <a:pt x="2327" y="171"/>
                    <a:pt x="1945" y="271"/>
                  </a:cubicBezTo>
                  <a:cubicBezTo>
                    <a:pt x="1313" y="437"/>
                    <a:pt x="665" y="620"/>
                    <a:pt x="1" y="803"/>
                  </a:cubicBezTo>
                  <a:cubicBezTo>
                    <a:pt x="516" y="1933"/>
                    <a:pt x="1014" y="3013"/>
                    <a:pt x="1995" y="3694"/>
                  </a:cubicBezTo>
                  <a:cubicBezTo>
                    <a:pt x="2975" y="3362"/>
                    <a:pt x="3922" y="3029"/>
                    <a:pt x="4886" y="2697"/>
                  </a:cubicBezTo>
                  <a:cubicBezTo>
                    <a:pt x="4886" y="2680"/>
                    <a:pt x="4869" y="2647"/>
                    <a:pt x="4836" y="2614"/>
                  </a:cubicBezTo>
                  <a:cubicBezTo>
                    <a:pt x="4188" y="1883"/>
                    <a:pt x="3690" y="1069"/>
                    <a:pt x="3391" y="138"/>
                  </a:cubicBezTo>
                  <a:cubicBezTo>
                    <a:pt x="3348" y="31"/>
                    <a:pt x="3292" y="0"/>
                    <a:pt x="32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4" name="Google Shape;1074;p9"/>
            <p:cNvSpPr/>
            <p:nvPr/>
          </p:nvSpPr>
          <p:spPr>
            <a:xfrm>
              <a:off x="964700" y="1747350"/>
              <a:ext cx="122175" cy="93800"/>
            </a:xfrm>
            <a:custGeom>
              <a:avLst/>
              <a:gdLst/>
              <a:ahLst/>
              <a:cxnLst/>
              <a:rect l="l" t="t" r="r" b="b"/>
              <a:pathLst>
                <a:path w="4887" h="3752" extrusionOk="0">
                  <a:moveTo>
                    <a:pt x="1693" y="0"/>
                  </a:moveTo>
                  <a:cubicBezTo>
                    <a:pt x="1578" y="0"/>
                    <a:pt x="1537" y="89"/>
                    <a:pt x="1496" y="213"/>
                  </a:cubicBezTo>
                  <a:cubicBezTo>
                    <a:pt x="1214" y="1077"/>
                    <a:pt x="732" y="1841"/>
                    <a:pt x="133" y="2539"/>
                  </a:cubicBezTo>
                  <a:cubicBezTo>
                    <a:pt x="84" y="2589"/>
                    <a:pt x="50" y="2672"/>
                    <a:pt x="1" y="2738"/>
                  </a:cubicBezTo>
                  <a:cubicBezTo>
                    <a:pt x="748" y="2954"/>
                    <a:pt x="1479" y="3187"/>
                    <a:pt x="2211" y="3403"/>
                  </a:cubicBezTo>
                  <a:cubicBezTo>
                    <a:pt x="2975" y="2888"/>
                    <a:pt x="3573" y="2173"/>
                    <a:pt x="4055" y="1342"/>
                  </a:cubicBezTo>
                  <a:lnTo>
                    <a:pt x="4055" y="1342"/>
                  </a:lnTo>
                  <a:cubicBezTo>
                    <a:pt x="4072" y="1459"/>
                    <a:pt x="4055" y="1525"/>
                    <a:pt x="4005" y="1608"/>
                  </a:cubicBezTo>
                  <a:cubicBezTo>
                    <a:pt x="3640" y="2373"/>
                    <a:pt x="3075" y="2971"/>
                    <a:pt x="2410" y="3536"/>
                  </a:cubicBezTo>
                  <a:cubicBezTo>
                    <a:pt x="2493" y="3586"/>
                    <a:pt x="2576" y="3619"/>
                    <a:pt x="2643" y="3652"/>
                  </a:cubicBezTo>
                  <a:cubicBezTo>
                    <a:pt x="2726" y="3686"/>
                    <a:pt x="2809" y="3719"/>
                    <a:pt x="2859" y="3752"/>
                  </a:cubicBezTo>
                  <a:cubicBezTo>
                    <a:pt x="3889" y="3021"/>
                    <a:pt x="4404" y="1941"/>
                    <a:pt x="4886" y="861"/>
                  </a:cubicBezTo>
                  <a:cubicBezTo>
                    <a:pt x="4836" y="827"/>
                    <a:pt x="4820" y="811"/>
                    <a:pt x="4786" y="794"/>
                  </a:cubicBezTo>
                  <a:cubicBezTo>
                    <a:pt x="3789" y="545"/>
                    <a:pt x="2792" y="279"/>
                    <a:pt x="1779" y="13"/>
                  </a:cubicBezTo>
                  <a:cubicBezTo>
                    <a:pt x="1746" y="4"/>
                    <a:pt x="1718" y="0"/>
                    <a:pt x="16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5" name="Google Shape;1075;p9"/>
            <p:cNvSpPr/>
            <p:nvPr/>
          </p:nvSpPr>
          <p:spPr>
            <a:xfrm>
              <a:off x="1042800" y="1770525"/>
              <a:ext cx="122175" cy="115500"/>
            </a:xfrm>
            <a:custGeom>
              <a:avLst/>
              <a:gdLst/>
              <a:ahLst/>
              <a:cxnLst/>
              <a:rect l="l" t="t" r="r" b="b"/>
              <a:pathLst>
                <a:path w="4887" h="4620" extrusionOk="0">
                  <a:moveTo>
                    <a:pt x="2078" y="0"/>
                  </a:moveTo>
                  <a:cubicBezTo>
                    <a:pt x="1529" y="1113"/>
                    <a:pt x="1047" y="2243"/>
                    <a:pt x="1" y="2958"/>
                  </a:cubicBezTo>
                  <a:cubicBezTo>
                    <a:pt x="217" y="3157"/>
                    <a:pt x="433" y="3340"/>
                    <a:pt x="665" y="3556"/>
                  </a:cubicBezTo>
                  <a:cubicBezTo>
                    <a:pt x="1197" y="3224"/>
                    <a:pt x="1712" y="2875"/>
                    <a:pt x="2227" y="2542"/>
                  </a:cubicBezTo>
                  <a:lnTo>
                    <a:pt x="2227" y="2542"/>
                  </a:lnTo>
                  <a:cubicBezTo>
                    <a:pt x="2211" y="2642"/>
                    <a:pt x="2161" y="2709"/>
                    <a:pt x="2094" y="2759"/>
                  </a:cubicBezTo>
                  <a:cubicBezTo>
                    <a:pt x="1696" y="3058"/>
                    <a:pt x="1297" y="3340"/>
                    <a:pt x="898" y="3639"/>
                  </a:cubicBezTo>
                  <a:cubicBezTo>
                    <a:pt x="815" y="3689"/>
                    <a:pt x="765" y="3772"/>
                    <a:pt x="682" y="3839"/>
                  </a:cubicBezTo>
                  <a:cubicBezTo>
                    <a:pt x="715" y="3872"/>
                    <a:pt x="748" y="3922"/>
                    <a:pt x="782" y="3972"/>
                  </a:cubicBezTo>
                  <a:cubicBezTo>
                    <a:pt x="1330" y="3672"/>
                    <a:pt x="1878" y="3407"/>
                    <a:pt x="2393" y="3058"/>
                  </a:cubicBezTo>
                  <a:cubicBezTo>
                    <a:pt x="2909" y="2725"/>
                    <a:pt x="3374" y="2310"/>
                    <a:pt x="3823" y="1944"/>
                  </a:cubicBezTo>
                  <a:lnTo>
                    <a:pt x="3823" y="1944"/>
                  </a:lnTo>
                  <a:cubicBezTo>
                    <a:pt x="3690" y="2542"/>
                    <a:pt x="1596" y="3872"/>
                    <a:pt x="732" y="4121"/>
                  </a:cubicBezTo>
                  <a:lnTo>
                    <a:pt x="732" y="4620"/>
                  </a:lnTo>
                  <a:cubicBezTo>
                    <a:pt x="2460" y="4005"/>
                    <a:pt x="3823" y="2991"/>
                    <a:pt x="4886" y="1496"/>
                  </a:cubicBezTo>
                  <a:cubicBezTo>
                    <a:pt x="4039" y="798"/>
                    <a:pt x="3075" y="366"/>
                    <a:pt x="207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6" name="Google Shape;1076;p9"/>
            <p:cNvSpPr/>
            <p:nvPr/>
          </p:nvSpPr>
          <p:spPr>
            <a:xfrm>
              <a:off x="638600" y="1771750"/>
              <a:ext cx="121725" cy="114275"/>
            </a:xfrm>
            <a:custGeom>
              <a:avLst/>
              <a:gdLst/>
              <a:ahLst/>
              <a:cxnLst/>
              <a:rect l="l" t="t" r="r" b="b"/>
              <a:pathLst>
                <a:path w="4869" h="4571" extrusionOk="0">
                  <a:moveTo>
                    <a:pt x="2758" y="1"/>
                  </a:moveTo>
                  <a:cubicBezTo>
                    <a:pt x="2044" y="101"/>
                    <a:pt x="283" y="1048"/>
                    <a:pt x="0" y="1496"/>
                  </a:cubicBezTo>
                  <a:cubicBezTo>
                    <a:pt x="1030" y="2942"/>
                    <a:pt x="2393" y="3956"/>
                    <a:pt x="4104" y="4571"/>
                  </a:cubicBezTo>
                  <a:lnTo>
                    <a:pt x="4104" y="4122"/>
                  </a:lnTo>
                  <a:cubicBezTo>
                    <a:pt x="3157" y="4022"/>
                    <a:pt x="1296" y="2759"/>
                    <a:pt x="1213" y="2128"/>
                  </a:cubicBezTo>
                  <a:lnTo>
                    <a:pt x="1213" y="2128"/>
                  </a:lnTo>
                  <a:cubicBezTo>
                    <a:pt x="1678" y="2510"/>
                    <a:pt x="2077" y="2926"/>
                    <a:pt x="2542" y="3225"/>
                  </a:cubicBezTo>
                  <a:cubicBezTo>
                    <a:pt x="3008" y="3540"/>
                    <a:pt x="3556" y="3740"/>
                    <a:pt x="4104" y="4006"/>
                  </a:cubicBezTo>
                  <a:lnTo>
                    <a:pt x="4104" y="3590"/>
                  </a:lnTo>
                  <a:cubicBezTo>
                    <a:pt x="3290" y="3457"/>
                    <a:pt x="2742" y="2959"/>
                    <a:pt x="2277" y="2327"/>
                  </a:cubicBezTo>
                  <a:lnTo>
                    <a:pt x="2277" y="2327"/>
                  </a:lnTo>
                  <a:cubicBezTo>
                    <a:pt x="2908" y="2776"/>
                    <a:pt x="3456" y="3308"/>
                    <a:pt x="4254" y="3424"/>
                  </a:cubicBezTo>
                  <a:cubicBezTo>
                    <a:pt x="4453" y="3258"/>
                    <a:pt x="4653" y="3075"/>
                    <a:pt x="4869" y="2892"/>
                  </a:cubicBezTo>
                  <a:cubicBezTo>
                    <a:pt x="4304" y="2593"/>
                    <a:pt x="3955" y="2111"/>
                    <a:pt x="3639" y="1596"/>
                  </a:cubicBezTo>
                  <a:cubicBezTo>
                    <a:pt x="3323" y="1081"/>
                    <a:pt x="3058" y="533"/>
                    <a:pt x="275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7" name="Google Shape;1077;p9"/>
            <p:cNvSpPr/>
            <p:nvPr/>
          </p:nvSpPr>
          <p:spPr>
            <a:xfrm>
              <a:off x="863750" y="2209625"/>
              <a:ext cx="72725" cy="106800"/>
            </a:xfrm>
            <a:custGeom>
              <a:avLst/>
              <a:gdLst/>
              <a:ahLst/>
              <a:cxnLst/>
              <a:rect l="l" t="t" r="r" b="b"/>
              <a:pathLst>
                <a:path w="2909" h="4272" extrusionOk="0">
                  <a:moveTo>
                    <a:pt x="1493" y="0"/>
                  </a:moveTo>
                  <a:cubicBezTo>
                    <a:pt x="1280" y="0"/>
                    <a:pt x="1072" y="54"/>
                    <a:pt x="865" y="167"/>
                  </a:cubicBezTo>
                  <a:cubicBezTo>
                    <a:pt x="715" y="250"/>
                    <a:pt x="516" y="366"/>
                    <a:pt x="449" y="516"/>
                  </a:cubicBezTo>
                  <a:cubicBezTo>
                    <a:pt x="84" y="1463"/>
                    <a:pt x="1" y="2443"/>
                    <a:pt x="399" y="3407"/>
                  </a:cubicBezTo>
                  <a:cubicBezTo>
                    <a:pt x="599" y="3905"/>
                    <a:pt x="981" y="4271"/>
                    <a:pt x="1513" y="4271"/>
                  </a:cubicBezTo>
                  <a:cubicBezTo>
                    <a:pt x="2028" y="4271"/>
                    <a:pt x="2427" y="3905"/>
                    <a:pt x="2593" y="3390"/>
                  </a:cubicBezTo>
                  <a:cubicBezTo>
                    <a:pt x="2742" y="2975"/>
                    <a:pt x="2809" y="2510"/>
                    <a:pt x="2909" y="2078"/>
                  </a:cubicBezTo>
                  <a:cubicBezTo>
                    <a:pt x="2809" y="1579"/>
                    <a:pt x="2726" y="1097"/>
                    <a:pt x="2593" y="632"/>
                  </a:cubicBezTo>
                  <a:cubicBezTo>
                    <a:pt x="2543" y="383"/>
                    <a:pt x="2344" y="250"/>
                    <a:pt x="2094" y="133"/>
                  </a:cubicBezTo>
                  <a:cubicBezTo>
                    <a:pt x="1887" y="46"/>
                    <a:pt x="1688" y="0"/>
                    <a:pt x="149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8" name="Google Shape;1078;p9"/>
            <p:cNvSpPr/>
            <p:nvPr/>
          </p:nvSpPr>
          <p:spPr>
            <a:xfrm>
              <a:off x="903625" y="2030575"/>
              <a:ext cx="136700" cy="60675"/>
            </a:xfrm>
            <a:custGeom>
              <a:avLst/>
              <a:gdLst/>
              <a:ahLst/>
              <a:cxnLst/>
              <a:rect l="l" t="t" r="r" b="b"/>
              <a:pathLst>
                <a:path w="5468" h="2427" extrusionOk="0">
                  <a:moveTo>
                    <a:pt x="1323" y="290"/>
                  </a:moveTo>
                  <a:cubicBezTo>
                    <a:pt x="2464" y="290"/>
                    <a:pt x="4711" y="1003"/>
                    <a:pt x="4886" y="1529"/>
                  </a:cubicBezTo>
                  <a:cubicBezTo>
                    <a:pt x="3623" y="815"/>
                    <a:pt x="2261" y="466"/>
                    <a:pt x="749" y="416"/>
                  </a:cubicBezTo>
                  <a:cubicBezTo>
                    <a:pt x="855" y="328"/>
                    <a:pt x="1059" y="290"/>
                    <a:pt x="1323" y="290"/>
                  </a:cubicBezTo>
                  <a:close/>
                  <a:moveTo>
                    <a:pt x="1" y="0"/>
                  </a:moveTo>
                  <a:lnTo>
                    <a:pt x="1" y="2427"/>
                  </a:lnTo>
                  <a:cubicBezTo>
                    <a:pt x="1895" y="2427"/>
                    <a:pt x="3706" y="2078"/>
                    <a:pt x="5468" y="1346"/>
                  </a:cubicBezTo>
                  <a:cubicBezTo>
                    <a:pt x="3790" y="300"/>
                    <a:pt x="1945" y="0"/>
                    <a:pt x="1" y="0"/>
                  </a:cubicBezTo>
                  <a:close/>
                </a:path>
              </a:pathLst>
            </a:custGeom>
            <a:solidFill>
              <a:schemeClr val="l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79" name="Google Shape;1079;p9"/>
            <p:cNvSpPr/>
            <p:nvPr/>
          </p:nvSpPr>
          <p:spPr>
            <a:xfrm>
              <a:off x="842150" y="1206675"/>
              <a:ext cx="116350" cy="48325"/>
            </a:xfrm>
            <a:custGeom>
              <a:avLst/>
              <a:gdLst/>
              <a:ahLst/>
              <a:cxnLst/>
              <a:rect l="l" t="t" r="r" b="b"/>
              <a:pathLst>
                <a:path w="4654" h="1933" extrusionOk="0">
                  <a:moveTo>
                    <a:pt x="2310" y="1"/>
                  </a:moveTo>
                  <a:cubicBezTo>
                    <a:pt x="1884" y="1"/>
                    <a:pt x="1476" y="71"/>
                    <a:pt x="1130" y="470"/>
                  </a:cubicBezTo>
                  <a:cubicBezTo>
                    <a:pt x="748" y="918"/>
                    <a:pt x="366" y="1350"/>
                    <a:pt x="0" y="1932"/>
                  </a:cubicBezTo>
                  <a:cubicBezTo>
                    <a:pt x="790" y="1824"/>
                    <a:pt x="1558" y="1778"/>
                    <a:pt x="2316" y="1778"/>
                  </a:cubicBezTo>
                  <a:cubicBezTo>
                    <a:pt x="3075" y="1778"/>
                    <a:pt x="3822" y="1824"/>
                    <a:pt x="4570" y="1899"/>
                  </a:cubicBezTo>
                  <a:cubicBezTo>
                    <a:pt x="4603" y="1899"/>
                    <a:pt x="4620" y="1882"/>
                    <a:pt x="4653" y="1866"/>
                  </a:cubicBezTo>
                  <a:cubicBezTo>
                    <a:pt x="4653" y="1832"/>
                    <a:pt x="4653" y="1816"/>
                    <a:pt x="4637" y="1783"/>
                  </a:cubicBezTo>
                  <a:cubicBezTo>
                    <a:pt x="4221" y="1134"/>
                    <a:pt x="3739" y="553"/>
                    <a:pt x="3125" y="88"/>
                  </a:cubicBezTo>
                  <a:cubicBezTo>
                    <a:pt x="3091" y="71"/>
                    <a:pt x="3041" y="21"/>
                    <a:pt x="3008" y="21"/>
                  </a:cubicBezTo>
                  <a:cubicBezTo>
                    <a:pt x="2775" y="21"/>
                    <a:pt x="2540" y="1"/>
                    <a:pt x="23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0" name="Google Shape;1080;p9"/>
            <p:cNvSpPr/>
            <p:nvPr/>
          </p:nvSpPr>
          <p:spPr>
            <a:xfrm>
              <a:off x="930225" y="1207600"/>
              <a:ext cx="130475" cy="59425"/>
            </a:xfrm>
            <a:custGeom>
              <a:avLst/>
              <a:gdLst/>
              <a:ahLst/>
              <a:cxnLst/>
              <a:rect l="l" t="t" r="r" b="b"/>
              <a:pathLst>
                <a:path w="5219" h="2377" extrusionOk="0">
                  <a:moveTo>
                    <a:pt x="0" y="1"/>
                  </a:moveTo>
                  <a:cubicBezTo>
                    <a:pt x="466" y="582"/>
                    <a:pt x="898" y="1131"/>
                    <a:pt x="1296" y="1679"/>
                  </a:cubicBezTo>
                  <a:cubicBezTo>
                    <a:pt x="1413" y="1829"/>
                    <a:pt x="1529" y="1912"/>
                    <a:pt x="1729" y="1912"/>
                  </a:cubicBezTo>
                  <a:cubicBezTo>
                    <a:pt x="2061" y="1945"/>
                    <a:pt x="2410" y="1978"/>
                    <a:pt x="2742" y="2011"/>
                  </a:cubicBezTo>
                  <a:cubicBezTo>
                    <a:pt x="3540" y="2128"/>
                    <a:pt x="4337" y="2244"/>
                    <a:pt x="5218" y="2377"/>
                  </a:cubicBezTo>
                  <a:cubicBezTo>
                    <a:pt x="5052" y="2178"/>
                    <a:pt x="4952" y="2028"/>
                    <a:pt x="4819" y="1895"/>
                  </a:cubicBezTo>
                  <a:cubicBezTo>
                    <a:pt x="4271" y="1297"/>
                    <a:pt x="3689" y="715"/>
                    <a:pt x="2908" y="516"/>
                  </a:cubicBezTo>
                  <a:cubicBezTo>
                    <a:pt x="1961" y="267"/>
                    <a:pt x="981" y="167"/>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1" name="Google Shape;1081;p9"/>
            <p:cNvSpPr/>
            <p:nvPr/>
          </p:nvSpPr>
          <p:spPr>
            <a:xfrm>
              <a:off x="819725" y="2163100"/>
              <a:ext cx="162875" cy="52475"/>
            </a:xfrm>
            <a:custGeom>
              <a:avLst/>
              <a:gdLst/>
              <a:ahLst/>
              <a:cxnLst/>
              <a:rect l="l" t="t" r="r" b="b"/>
              <a:pathLst>
                <a:path w="6515" h="2099" extrusionOk="0">
                  <a:moveTo>
                    <a:pt x="3307" y="0"/>
                  </a:moveTo>
                  <a:cubicBezTo>
                    <a:pt x="2858" y="333"/>
                    <a:pt x="2459" y="698"/>
                    <a:pt x="1994" y="964"/>
                  </a:cubicBezTo>
                  <a:cubicBezTo>
                    <a:pt x="1462" y="1280"/>
                    <a:pt x="881" y="1479"/>
                    <a:pt x="316" y="1729"/>
                  </a:cubicBezTo>
                  <a:cubicBezTo>
                    <a:pt x="200" y="1778"/>
                    <a:pt x="100" y="1845"/>
                    <a:pt x="0" y="1895"/>
                  </a:cubicBezTo>
                  <a:cubicBezTo>
                    <a:pt x="0" y="1928"/>
                    <a:pt x="17" y="1945"/>
                    <a:pt x="17" y="1978"/>
                  </a:cubicBezTo>
                  <a:cubicBezTo>
                    <a:pt x="133" y="2011"/>
                    <a:pt x="249" y="2077"/>
                    <a:pt x="382" y="2094"/>
                  </a:cubicBezTo>
                  <a:cubicBezTo>
                    <a:pt x="473" y="2097"/>
                    <a:pt x="564" y="2099"/>
                    <a:pt x="654" y="2099"/>
                  </a:cubicBezTo>
                  <a:cubicBezTo>
                    <a:pt x="1491" y="2099"/>
                    <a:pt x="2313" y="1957"/>
                    <a:pt x="3108" y="1612"/>
                  </a:cubicBezTo>
                  <a:cubicBezTo>
                    <a:pt x="3149" y="1596"/>
                    <a:pt x="3203" y="1587"/>
                    <a:pt x="3257" y="1587"/>
                  </a:cubicBezTo>
                  <a:cubicBezTo>
                    <a:pt x="3311" y="1587"/>
                    <a:pt x="3365" y="1596"/>
                    <a:pt x="3407" y="1612"/>
                  </a:cubicBezTo>
                  <a:cubicBezTo>
                    <a:pt x="4208" y="1958"/>
                    <a:pt x="5053" y="2095"/>
                    <a:pt x="5916" y="2095"/>
                  </a:cubicBezTo>
                  <a:cubicBezTo>
                    <a:pt x="5965" y="2095"/>
                    <a:pt x="6015" y="2095"/>
                    <a:pt x="6065" y="2094"/>
                  </a:cubicBezTo>
                  <a:cubicBezTo>
                    <a:pt x="6215" y="2094"/>
                    <a:pt x="6348" y="2044"/>
                    <a:pt x="6481" y="2011"/>
                  </a:cubicBezTo>
                  <a:cubicBezTo>
                    <a:pt x="6497" y="1978"/>
                    <a:pt x="6514" y="1945"/>
                    <a:pt x="6514" y="1911"/>
                  </a:cubicBezTo>
                  <a:cubicBezTo>
                    <a:pt x="6414" y="1845"/>
                    <a:pt x="6331" y="1778"/>
                    <a:pt x="6232" y="1745"/>
                  </a:cubicBezTo>
                  <a:cubicBezTo>
                    <a:pt x="5135" y="1313"/>
                    <a:pt x="4038" y="914"/>
                    <a:pt x="33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2" name="Google Shape;1082;p9"/>
            <p:cNvSpPr/>
            <p:nvPr/>
          </p:nvSpPr>
          <p:spPr>
            <a:xfrm>
              <a:off x="743275" y="1208675"/>
              <a:ext cx="127975" cy="57950"/>
            </a:xfrm>
            <a:custGeom>
              <a:avLst/>
              <a:gdLst/>
              <a:ahLst/>
              <a:cxnLst/>
              <a:rect l="l" t="t" r="r" b="b"/>
              <a:pathLst>
                <a:path w="5119" h="2318" extrusionOk="0">
                  <a:moveTo>
                    <a:pt x="5084" y="0"/>
                  </a:moveTo>
                  <a:cubicBezTo>
                    <a:pt x="5074" y="0"/>
                    <a:pt x="5063" y="2"/>
                    <a:pt x="5052" y="8"/>
                  </a:cubicBezTo>
                  <a:cubicBezTo>
                    <a:pt x="4487" y="74"/>
                    <a:pt x="3922" y="141"/>
                    <a:pt x="3357" y="240"/>
                  </a:cubicBezTo>
                  <a:cubicBezTo>
                    <a:pt x="2842" y="340"/>
                    <a:pt x="2310" y="423"/>
                    <a:pt x="1828" y="656"/>
                  </a:cubicBezTo>
                  <a:cubicBezTo>
                    <a:pt x="1131" y="988"/>
                    <a:pt x="566" y="1536"/>
                    <a:pt x="84" y="2135"/>
                  </a:cubicBezTo>
                  <a:cubicBezTo>
                    <a:pt x="50" y="2184"/>
                    <a:pt x="34" y="2251"/>
                    <a:pt x="1" y="2317"/>
                  </a:cubicBezTo>
                  <a:cubicBezTo>
                    <a:pt x="831" y="2201"/>
                    <a:pt x="1612" y="2068"/>
                    <a:pt x="2410" y="1985"/>
                  </a:cubicBezTo>
                  <a:cubicBezTo>
                    <a:pt x="2809" y="1952"/>
                    <a:pt x="3058" y="1802"/>
                    <a:pt x="3208" y="1453"/>
                  </a:cubicBezTo>
                  <a:cubicBezTo>
                    <a:pt x="3291" y="1270"/>
                    <a:pt x="3424" y="1104"/>
                    <a:pt x="3540" y="955"/>
                  </a:cubicBezTo>
                  <a:cubicBezTo>
                    <a:pt x="3573" y="905"/>
                    <a:pt x="3623" y="888"/>
                    <a:pt x="3673" y="855"/>
                  </a:cubicBezTo>
                  <a:cubicBezTo>
                    <a:pt x="3690" y="872"/>
                    <a:pt x="3723" y="888"/>
                    <a:pt x="3739" y="905"/>
                  </a:cubicBezTo>
                  <a:cubicBezTo>
                    <a:pt x="3557" y="1221"/>
                    <a:pt x="3390" y="1536"/>
                    <a:pt x="3208" y="1852"/>
                  </a:cubicBezTo>
                  <a:cubicBezTo>
                    <a:pt x="3271" y="1862"/>
                    <a:pt x="3329" y="1867"/>
                    <a:pt x="3384" y="1867"/>
                  </a:cubicBezTo>
                  <a:cubicBezTo>
                    <a:pt x="3603" y="1867"/>
                    <a:pt x="3759" y="1782"/>
                    <a:pt x="3906" y="1570"/>
                  </a:cubicBezTo>
                  <a:cubicBezTo>
                    <a:pt x="4288" y="1021"/>
                    <a:pt x="4720" y="523"/>
                    <a:pt x="5119" y="8"/>
                  </a:cubicBezTo>
                  <a:cubicBezTo>
                    <a:pt x="5119" y="8"/>
                    <a:pt x="5104" y="0"/>
                    <a:pt x="50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3" name="Google Shape;1083;p9"/>
            <p:cNvSpPr/>
            <p:nvPr/>
          </p:nvSpPr>
          <p:spPr>
            <a:xfrm>
              <a:off x="870400" y="622675"/>
              <a:ext cx="61500" cy="60675"/>
            </a:xfrm>
            <a:custGeom>
              <a:avLst/>
              <a:gdLst/>
              <a:ahLst/>
              <a:cxnLst/>
              <a:rect l="l" t="t" r="r" b="b"/>
              <a:pathLst>
                <a:path w="2460" h="2427" extrusionOk="0">
                  <a:moveTo>
                    <a:pt x="1230" y="1"/>
                  </a:moveTo>
                  <a:cubicBezTo>
                    <a:pt x="449" y="1"/>
                    <a:pt x="0" y="466"/>
                    <a:pt x="0" y="1247"/>
                  </a:cubicBezTo>
                  <a:cubicBezTo>
                    <a:pt x="0" y="1895"/>
                    <a:pt x="532" y="2410"/>
                    <a:pt x="1213" y="2427"/>
                  </a:cubicBezTo>
                  <a:cubicBezTo>
                    <a:pt x="1911" y="2427"/>
                    <a:pt x="2460" y="1912"/>
                    <a:pt x="2460" y="1247"/>
                  </a:cubicBezTo>
                  <a:cubicBezTo>
                    <a:pt x="2460" y="466"/>
                    <a:pt x="2011" y="1"/>
                    <a:pt x="123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4" name="Google Shape;1084;p9"/>
            <p:cNvSpPr/>
            <p:nvPr/>
          </p:nvSpPr>
          <p:spPr>
            <a:xfrm>
              <a:off x="1029100" y="1226175"/>
              <a:ext cx="122150" cy="62875"/>
            </a:xfrm>
            <a:custGeom>
              <a:avLst/>
              <a:gdLst/>
              <a:ahLst/>
              <a:cxnLst/>
              <a:rect l="l" t="t" r="r" b="b"/>
              <a:pathLst>
                <a:path w="4886" h="2515" extrusionOk="0">
                  <a:moveTo>
                    <a:pt x="76" y="1"/>
                  </a:moveTo>
                  <a:cubicBezTo>
                    <a:pt x="49" y="1"/>
                    <a:pt x="23" y="2"/>
                    <a:pt x="0" y="5"/>
                  </a:cubicBezTo>
                  <a:cubicBezTo>
                    <a:pt x="466" y="504"/>
                    <a:pt x="964" y="1052"/>
                    <a:pt x="1479" y="1584"/>
                  </a:cubicBezTo>
                  <a:cubicBezTo>
                    <a:pt x="1562" y="1667"/>
                    <a:pt x="1695" y="1717"/>
                    <a:pt x="1828" y="1750"/>
                  </a:cubicBezTo>
                  <a:cubicBezTo>
                    <a:pt x="2759" y="1983"/>
                    <a:pt x="3706" y="2232"/>
                    <a:pt x="4636" y="2465"/>
                  </a:cubicBezTo>
                  <a:cubicBezTo>
                    <a:pt x="4703" y="2481"/>
                    <a:pt x="4786" y="2498"/>
                    <a:pt x="4886" y="2515"/>
                  </a:cubicBezTo>
                  <a:cubicBezTo>
                    <a:pt x="3951" y="1516"/>
                    <a:pt x="954" y="1"/>
                    <a:pt x="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5" name="Google Shape;1085;p9"/>
            <p:cNvSpPr/>
            <p:nvPr/>
          </p:nvSpPr>
          <p:spPr>
            <a:xfrm>
              <a:off x="651875" y="1225050"/>
              <a:ext cx="124650" cy="63175"/>
            </a:xfrm>
            <a:custGeom>
              <a:avLst/>
              <a:gdLst/>
              <a:ahLst/>
              <a:cxnLst/>
              <a:rect l="l" t="t" r="r" b="b"/>
              <a:pathLst>
                <a:path w="4986" h="2527" extrusionOk="0">
                  <a:moveTo>
                    <a:pt x="4986" y="1"/>
                  </a:moveTo>
                  <a:cubicBezTo>
                    <a:pt x="3075" y="416"/>
                    <a:pt x="1463" y="1297"/>
                    <a:pt x="1" y="2526"/>
                  </a:cubicBezTo>
                  <a:cubicBezTo>
                    <a:pt x="649" y="2377"/>
                    <a:pt x="1280" y="2194"/>
                    <a:pt x="1912" y="2061"/>
                  </a:cubicBezTo>
                  <a:cubicBezTo>
                    <a:pt x="2327" y="1978"/>
                    <a:pt x="2626" y="1812"/>
                    <a:pt x="2842" y="1446"/>
                  </a:cubicBezTo>
                  <a:cubicBezTo>
                    <a:pt x="2959" y="1230"/>
                    <a:pt x="3141" y="1064"/>
                    <a:pt x="3291" y="898"/>
                  </a:cubicBezTo>
                  <a:cubicBezTo>
                    <a:pt x="3341" y="848"/>
                    <a:pt x="3391" y="815"/>
                    <a:pt x="3457" y="782"/>
                  </a:cubicBezTo>
                  <a:cubicBezTo>
                    <a:pt x="3474" y="798"/>
                    <a:pt x="3474" y="815"/>
                    <a:pt x="3490" y="832"/>
                  </a:cubicBezTo>
                  <a:cubicBezTo>
                    <a:pt x="3258" y="1147"/>
                    <a:pt x="3025" y="1463"/>
                    <a:pt x="2759" y="1812"/>
                  </a:cubicBezTo>
                  <a:cubicBezTo>
                    <a:pt x="2783" y="1813"/>
                    <a:pt x="2806" y="1813"/>
                    <a:pt x="2829" y="1813"/>
                  </a:cubicBezTo>
                  <a:cubicBezTo>
                    <a:pt x="3170" y="1813"/>
                    <a:pt x="3384" y="1695"/>
                    <a:pt x="3540" y="1430"/>
                  </a:cubicBezTo>
                  <a:cubicBezTo>
                    <a:pt x="3640" y="1264"/>
                    <a:pt x="3789" y="1114"/>
                    <a:pt x="3922" y="981"/>
                  </a:cubicBezTo>
                  <a:cubicBezTo>
                    <a:pt x="4255" y="665"/>
                    <a:pt x="4604" y="350"/>
                    <a:pt x="49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6" name="Google Shape;1086;p9"/>
            <p:cNvSpPr/>
            <p:nvPr/>
          </p:nvSpPr>
          <p:spPr>
            <a:xfrm>
              <a:off x="904050" y="2017275"/>
              <a:ext cx="147925" cy="43225"/>
            </a:xfrm>
            <a:custGeom>
              <a:avLst/>
              <a:gdLst/>
              <a:ahLst/>
              <a:cxnLst/>
              <a:rect l="l" t="t" r="r" b="b"/>
              <a:pathLst>
                <a:path w="5917" h="1729" extrusionOk="0">
                  <a:moveTo>
                    <a:pt x="0" y="1"/>
                  </a:moveTo>
                  <a:lnTo>
                    <a:pt x="0" y="366"/>
                  </a:lnTo>
                  <a:cubicBezTo>
                    <a:pt x="2011" y="383"/>
                    <a:pt x="3955" y="632"/>
                    <a:pt x="5700" y="1729"/>
                  </a:cubicBezTo>
                  <a:cubicBezTo>
                    <a:pt x="5916" y="1579"/>
                    <a:pt x="5916" y="1430"/>
                    <a:pt x="5684" y="1280"/>
                  </a:cubicBezTo>
                  <a:cubicBezTo>
                    <a:pt x="5617" y="1230"/>
                    <a:pt x="5534" y="1181"/>
                    <a:pt x="5468" y="1147"/>
                  </a:cubicBezTo>
                  <a:cubicBezTo>
                    <a:pt x="4188" y="532"/>
                    <a:pt x="2825" y="233"/>
                    <a:pt x="1430" y="84"/>
                  </a:cubicBezTo>
                  <a:cubicBezTo>
                    <a:pt x="948" y="34"/>
                    <a:pt x="482" y="34"/>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7" name="Google Shape;1087;p9"/>
            <p:cNvSpPr/>
            <p:nvPr/>
          </p:nvSpPr>
          <p:spPr>
            <a:xfrm>
              <a:off x="878300" y="2384925"/>
              <a:ext cx="12075" cy="27050"/>
            </a:xfrm>
            <a:custGeom>
              <a:avLst/>
              <a:gdLst/>
              <a:ahLst/>
              <a:cxnLst/>
              <a:rect l="l" t="t" r="r" b="b"/>
              <a:pathLst>
                <a:path w="483" h="1082" extrusionOk="0">
                  <a:moveTo>
                    <a:pt x="283" y="1"/>
                  </a:moveTo>
                  <a:cubicBezTo>
                    <a:pt x="183" y="250"/>
                    <a:pt x="67" y="499"/>
                    <a:pt x="17" y="765"/>
                  </a:cubicBezTo>
                  <a:cubicBezTo>
                    <a:pt x="0" y="848"/>
                    <a:pt x="116" y="981"/>
                    <a:pt x="183" y="1081"/>
                  </a:cubicBezTo>
                  <a:cubicBezTo>
                    <a:pt x="283" y="998"/>
                    <a:pt x="449" y="931"/>
                    <a:pt x="449" y="848"/>
                  </a:cubicBezTo>
                  <a:cubicBezTo>
                    <a:pt x="482" y="583"/>
                    <a:pt x="465" y="300"/>
                    <a:pt x="449" y="34"/>
                  </a:cubicBezTo>
                  <a:cubicBezTo>
                    <a:pt x="399" y="34"/>
                    <a:pt x="349" y="18"/>
                    <a:pt x="28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8" name="Google Shape;1088;p9"/>
            <p:cNvSpPr/>
            <p:nvPr/>
          </p:nvSpPr>
          <p:spPr>
            <a:xfrm>
              <a:off x="911950" y="2384925"/>
              <a:ext cx="12475" cy="27050"/>
            </a:xfrm>
            <a:custGeom>
              <a:avLst/>
              <a:gdLst/>
              <a:ahLst/>
              <a:cxnLst/>
              <a:rect l="l" t="t" r="r" b="b"/>
              <a:pathLst>
                <a:path w="499" h="1082" extrusionOk="0">
                  <a:moveTo>
                    <a:pt x="200" y="1"/>
                  </a:moveTo>
                  <a:cubicBezTo>
                    <a:pt x="150" y="18"/>
                    <a:pt x="100" y="34"/>
                    <a:pt x="33" y="34"/>
                  </a:cubicBezTo>
                  <a:cubicBezTo>
                    <a:pt x="33" y="300"/>
                    <a:pt x="0" y="583"/>
                    <a:pt x="33" y="832"/>
                  </a:cubicBezTo>
                  <a:cubicBezTo>
                    <a:pt x="50" y="931"/>
                    <a:pt x="216" y="998"/>
                    <a:pt x="299" y="1081"/>
                  </a:cubicBezTo>
                  <a:cubicBezTo>
                    <a:pt x="366" y="981"/>
                    <a:pt x="499" y="848"/>
                    <a:pt x="465" y="765"/>
                  </a:cubicBezTo>
                  <a:cubicBezTo>
                    <a:pt x="416" y="499"/>
                    <a:pt x="299" y="267"/>
                    <a:pt x="20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89" name="Google Shape;1089;p9"/>
            <p:cNvSpPr/>
            <p:nvPr/>
          </p:nvSpPr>
          <p:spPr>
            <a:xfrm>
              <a:off x="860425" y="2350875"/>
              <a:ext cx="12900" cy="25775"/>
            </a:xfrm>
            <a:custGeom>
              <a:avLst/>
              <a:gdLst/>
              <a:ahLst/>
              <a:cxnLst/>
              <a:rect l="l" t="t" r="r" b="b"/>
              <a:pathLst>
                <a:path w="516" h="1031" extrusionOk="0">
                  <a:moveTo>
                    <a:pt x="366" y="0"/>
                  </a:moveTo>
                  <a:cubicBezTo>
                    <a:pt x="250" y="266"/>
                    <a:pt x="117" y="515"/>
                    <a:pt x="17" y="781"/>
                  </a:cubicBezTo>
                  <a:cubicBezTo>
                    <a:pt x="1" y="848"/>
                    <a:pt x="67" y="947"/>
                    <a:pt x="84" y="1031"/>
                  </a:cubicBezTo>
                  <a:cubicBezTo>
                    <a:pt x="167" y="981"/>
                    <a:pt x="266" y="964"/>
                    <a:pt x="300" y="898"/>
                  </a:cubicBezTo>
                  <a:cubicBezTo>
                    <a:pt x="516" y="632"/>
                    <a:pt x="483" y="333"/>
                    <a:pt x="449" y="17"/>
                  </a:cubicBezTo>
                  <a:cubicBezTo>
                    <a:pt x="416" y="17"/>
                    <a:pt x="399" y="17"/>
                    <a:pt x="36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0" name="Google Shape;1090;p9"/>
            <p:cNvSpPr/>
            <p:nvPr/>
          </p:nvSpPr>
          <p:spPr>
            <a:xfrm>
              <a:off x="929400" y="2350875"/>
              <a:ext cx="12475" cy="25775"/>
            </a:xfrm>
            <a:custGeom>
              <a:avLst/>
              <a:gdLst/>
              <a:ahLst/>
              <a:cxnLst/>
              <a:rect l="l" t="t" r="r" b="b"/>
              <a:pathLst>
                <a:path w="499" h="1031" extrusionOk="0">
                  <a:moveTo>
                    <a:pt x="133" y="0"/>
                  </a:moveTo>
                  <a:cubicBezTo>
                    <a:pt x="83" y="17"/>
                    <a:pt x="33" y="34"/>
                    <a:pt x="0" y="50"/>
                  </a:cubicBezTo>
                  <a:cubicBezTo>
                    <a:pt x="50" y="316"/>
                    <a:pt x="100" y="599"/>
                    <a:pt x="183" y="881"/>
                  </a:cubicBezTo>
                  <a:cubicBezTo>
                    <a:pt x="199" y="947"/>
                    <a:pt x="332" y="981"/>
                    <a:pt x="416" y="1031"/>
                  </a:cubicBezTo>
                  <a:cubicBezTo>
                    <a:pt x="432" y="931"/>
                    <a:pt x="499" y="815"/>
                    <a:pt x="465" y="731"/>
                  </a:cubicBezTo>
                  <a:cubicBezTo>
                    <a:pt x="382" y="482"/>
                    <a:pt x="249" y="250"/>
                    <a:pt x="1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1" name="Google Shape;1091;p9"/>
            <p:cNvSpPr/>
            <p:nvPr/>
          </p:nvSpPr>
          <p:spPr>
            <a:xfrm>
              <a:off x="564650" y="617275"/>
              <a:ext cx="675100" cy="1799900"/>
            </a:xfrm>
            <a:custGeom>
              <a:avLst/>
              <a:gdLst/>
              <a:ahLst/>
              <a:cxnLst/>
              <a:rect l="l" t="t" r="r" b="b"/>
              <a:pathLst>
                <a:path w="27004" h="71996" extrusionOk="0">
                  <a:moveTo>
                    <a:pt x="13460" y="217"/>
                  </a:moveTo>
                  <a:cubicBezTo>
                    <a:pt x="14241" y="217"/>
                    <a:pt x="14690" y="682"/>
                    <a:pt x="14690" y="1463"/>
                  </a:cubicBezTo>
                  <a:cubicBezTo>
                    <a:pt x="14690" y="2128"/>
                    <a:pt x="14141" y="2643"/>
                    <a:pt x="13443" y="2643"/>
                  </a:cubicBezTo>
                  <a:cubicBezTo>
                    <a:pt x="12762" y="2626"/>
                    <a:pt x="12230" y="2111"/>
                    <a:pt x="12230" y="1463"/>
                  </a:cubicBezTo>
                  <a:cubicBezTo>
                    <a:pt x="12230" y="682"/>
                    <a:pt x="12679" y="217"/>
                    <a:pt x="13460" y="217"/>
                  </a:cubicBezTo>
                  <a:close/>
                  <a:moveTo>
                    <a:pt x="13202" y="18010"/>
                  </a:moveTo>
                  <a:cubicBezTo>
                    <a:pt x="13260" y="18010"/>
                    <a:pt x="13319" y="18011"/>
                    <a:pt x="13377" y="18014"/>
                  </a:cubicBezTo>
                  <a:cubicBezTo>
                    <a:pt x="15620" y="18130"/>
                    <a:pt x="17814" y="18512"/>
                    <a:pt x="19891" y="19459"/>
                  </a:cubicBezTo>
                  <a:cubicBezTo>
                    <a:pt x="20124" y="19576"/>
                    <a:pt x="20190" y="19725"/>
                    <a:pt x="20107" y="19975"/>
                  </a:cubicBezTo>
                  <a:cubicBezTo>
                    <a:pt x="18877" y="19426"/>
                    <a:pt x="17565" y="19177"/>
                    <a:pt x="16268" y="18894"/>
                  </a:cubicBezTo>
                  <a:cubicBezTo>
                    <a:pt x="16268" y="18928"/>
                    <a:pt x="16252" y="18978"/>
                    <a:pt x="16235" y="19011"/>
                  </a:cubicBezTo>
                  <a:cubicBezTo>
                    <a:pt x="16352" y="19044"/>
                    <a:pt x="16451" y="19094"/>
                    <a:pt x="16568" y="19110"/>
                  </a:cubicBezTo>
                  <a:cubicBezTo>
                    <a:pt x="17548" y="19393"/>
                    <a:pt x="18512" y="19659"/>
                    <a:pt x="19492" y="19925"/>
                  </a:cubicBezTo>
                  <a:cubicBezTo>
                    <a:pt x="19559" y="19941"/>
                    <a:pt x="19625" y="19975"/>
                    <a:pt x="19708" y="20008"/>
                  </a:cubicBezTo>
                  <a:cubicBezTo>
                    <a:pt x="20173" y="20224"/>
                    <a:pt x="20207" y="20274"/>
                    <a:pt x="20107" y="20805"/>
                  </a:cubicBezTo>
                  <a:cubicBezTo>
                    <a:pt x="17897" y="19833"/>
                    <a:pt x="15683" y="19347"/>
                    <a:pt x="13466" y="19347"/>
                  </a:cubicBezTo>
                  <a:cubicBezTo>
                    <a:pt x="11250" y="19347"/>
                    <a:pt x="9032" y="19833"/>
                    <a:pt x="6813" y="20805"/>
                  </a:cubicBezTo>
                  <a:cubicBezTo>
                    <a:pt x="6730" y="20589"/>
                    <a:pt x="6813" y="20456"/>
                    <a:pt x="7029" y="20357"/>
                  </a:cubicBezTo>
                  <a:cubicBezTo>
                    <a:pt x="7843" y="19975"/>
                    <a:pt x="8674" y="19642"/>
                    <a:pt x="9572" y="19543"/>
                  </a:cubicBezTo>
                  <a:cubicBezTo>
                    <a:pt x="9671" y="19526"/>
                    <a:pt x="9771" y="19509"/>
                    <a:pt x="9854" y="19443"/>
                  </a:cubicBezTo>
                  <a:lnTo>
                    <a:pt x="9854" y="19443"/>
                  </a:lnTo>
                  <a:cubicBezTo>
                    <a:pt x="8807" y="19493"/>
                    <a:pt x="7794" y="19725"/>
                    <a:pt x="6846" y="20191"/>
                  </a:cubicBezTo>
                  <a:cubicBezTo>
                    <a:pt x="6697" y="19725"/>
                    <a:pt x="6747" y="19609"/>
                    <a:pt x="7162" y="19410"/>
                  </a:cubicBezTo>
                  <a:cubicBezTo>
                    <a:pt x="8458" y="18811"/>
                    <a:pt x="9821" y="18479"/>
                    <a:pt x="11217" y="18263"/>
                  </a:cubicBezTo>
                  <a:cubicBezTo>
                    <a:pt x="11873" y="18171"/>
                    <a:pt x="12543" y="18010"/>
                    <a:pt x="13202" y="18010"/>
                  </a:cubicBezTo>
                  <a:close/>
                  <a:moveTo>
                    <a:pt x="13392" y="19532"/>
                  </a:moveTo>
                  <a:cubicBezTo>
                    <a:pt x="13757" y="19532"/>
                    <a:pt x="14123" y="19551"/>
                    <a:pt x="14490" y="19592"/>
                  </a:cubicBezTo>
                  <a:cubicBezTo>
                    <a:pt x="16302" y="19775"/>
                    <a:pt x="18063" y="20074"/>
                    <a:pt x="19725" y="20855"/>
                  </a:cubicBezTo>
                  <a:cubicBezTo>
                    <a:pt x="19874" y="20938"/>
                    <a:pt x="20007" y="21055"/>
                    <a:pt x="20157" y="21138"/>
                  </a:cubicBezTo>
                  <a:cubicBezTo>
                    <a:pt x="20140" y="21171"/>
                    <a:pt x="20107" y="21221"/>
                    <a:pt x="20090" y="21254"/>
                  </a:cubicBezTo>
                  <a:cubicBezTo>
                    <a:pt x="18545" y="20390"/>
                    <a:pt x="16833" y="20191"/>
                    <a:pt x="15138" y="19891"/>
                  </a:cubicBezTo>
                  <a:cubicBezTo>
                    <a:pt x="15138" y="19925"/>
                    <a:pt x="15122" y="19975"/>
                    <a:pt x="15105" y="20008"/>
                  </a:cubicBezTo>
                  <a:cubicBezTo>
                    <a:pt x="15238" y="20041"/>
                    <a:pt x="15354" y="20074"/>
                    <a:pt x="15471" y="20091"/>
                  </a:cubicBezTo>
                  <a:cubicBezTo>
                    <a:pt x="16584" y="20274"/>
                    <a:pt x="17714" y="20440"/>
                    <a:pt x="18778" y="20855"/>
                  </a:cubicBezTo>
                  <a:cubicBezTo>
                    <a:pt x="19193" y="21005"/>
                    <a:pt x="19592" y="21221"/>
                    <a:pt x="19991" y="21420"/>
                  </a:cubicBezTo>
                  <a:cubicBezTo>
                    <a:pt x="20057" y="21453"/>
                    <a:pt x="20124" y="21553"/>
                    <a:pt x="20124" y="21636"/>
                  </a:cubicBezTo>
                  <a:cubicBezTo>
                    <a:pt x="20140" y="22018"/>
                    <a:pt x="20140" y="22401"/>
                    <a:pt x="20140" y="22799"/>
                  </a:cubicBezTo>
                  <a:cubicBezTo>
                    <a:pt x="17908" y="21991"/>
                    <a:pt x="15680" y="21584"/>
                    <a:pt x="13451" y="21584"/>
                  </a:cubicBezTo>
                  <a:cubicBezTo>
                    <a:pt x="11234" y="21584"/>
                    <a:pt x="9018" y="21987"/>
                    <a:pt x="6797" y="22799"/>
                  </a:cubicBezTo>
                  <a:cubicBezTo>
                    <a:pt x="6797" y="22451"/>
                    <a:pt x="6763" y="22118"/>
                    <a:pt x="6797" y="21802"/>
                  </a:cubicBezTo>
                  <a:cubicBezTo>
                    <a:pt x="6813" y="21703"/>
                    <a:pt x="6963" y="21570"/>
                    <a:pt x="7062" y="21537"/>
                  </a:cubicBezTo>
                  <a:cubicBezTo>
                    <a:pt x="7794" y="21271"/>
                    <a:pt x="8525" y="21038"/>
                    <a:pt x="9256" y="20789"/>
                  </a:cubicBezTo>
                  <a:cubicBezTo>
                    <a:pt x="9339" y="20756"/>
                    <a:pt x="9422" y="20739"/>
                    <a:pt x="9505" y="20656"/>
                  </a:cubicBezTo>
                  <a:lnTo>
                    <a:pt x="9505" y="20656"/>
                  </a:lnTo>
                  <a:cubicBezTo>
                    <a:pt x="8558" y="20739"/>
                    <a:pt x="7677" y="21038"/>
                    <a:pt x="6830" y="21404"/>
                  </a:cubicBezTo>
                  <a:cubicBezTo>
                    <a:pt x="6747" y="21188"/>
                    <a:pt x="6813" y="21071"/>
                    <a:pt x="6996" y="20972"/>
                  </a:cubicBezTo>
                  <a:cubicBezTo>
                    <a:pt x="7960" y="20423"/>
                    <a:pt x="9023" y="20157"/>
                    <a:pt x="10103" y="19941"/>
                  </a:cubicBezTo>
                  <a:cubicBezTo>
                    <a:pt x="11190" y="19704"/>
                    <a:pt x="12286" y="19532"/>
                    <a:pt x="13392" y="19532"/>
                  </a:cubicBezTo>
                  <a:close/>
                  <a:moveTo>
                    <a:pt x="13378" y="21771"/>
                  </a:moveTo>
                  <a:cubicBezTo>
                    <a:pt x="13765" y="21771"/>
                    <a:pt x="14152" y="21786"/>
                    <a:pt x="14540" y="21819"/>
                  </a:cubicBezTo>
                  <a:cubicBezTo>
                    <a:pt x="16368" y="21985"/>
                    <a:pt x="18163" y="22284"/>
                    <a:pt x="19891" y="22932"/>
                  </a:cubicBezTo>
                  <a:cubicBezTo>
                    <a:pt x="20057" y="22999"/>
                    <a:pt x="20207" y="23065"/>
                    <a:pt x="20090" y="23298"/>
                  </a:cubicBezTo>
                  <a:cubicBezTo>
                    <a:pt x="18080" y="22401"/>
                    <a:pt x="15936" y="22168"/>
                    <a:pt x="13776" y="22068"/>
                  </a:cubicBezTo>
                  <a:cubicBezTo>
                    <a:pt x="13726" y="22068"/>
                    <a:pt x="13676" y="22102"/>
                    <a:pt x="13626" y="22118"/>
                  </a:cubicBezTo>
                  <a:cubicBezTo>
                    <a:pt x="13626" y="22135"/>
                    <a:pt x="13626" y="22168"/>
                    <a:pt x="13626" y="22201"/>
                  </a:cubicBezTo>
                  <a:cubicBezTo>
                    <a:pt x="15870" y="22284"/>
                    <a:pt x="18063" y="22617"/>
                    <a:pt x="20107" y="23547"/>
                  </a:cubicBezTo>
                  <a:lnTo>
                    <a:pt x="20107" y="24528"/>
                  </a:lnTo>
                  <a:cubicBezTo>
                    <a:pt x="19376" y="24328"/>
                    <a:pt x="18695" y="24096"/>
                    <a:pt x="17980" y="23979"/>
                  </a:cubicBezTo>
                  <a:cubicBezTo>
                    <a:pt x="16601" y="23730"/>
                    <a:pt x="15222" y="23497"/>
                    <a:pt x="13826" y="23381"/>
                  </a:cubicBezTo>
                  <a:cubicBezTo>
                    <a:pt x="13672" y="23369"/>
                    <a:pt x="13517" y="23363"/>
                    <a:pt x="13361" y="23363"/>
                  </a:cubicBezTo>
                  <a:cubicBezTo>
                    <a:pt x="12675" y="23363"/>
                    <a:pt x="11971" y="23469"/>
                    <a:pt x="11267" y="23564"/>
                  </a:cubicBezTo>
                  <a:cubicBezTo>
                    <a:pt x="9804" y="23747"/>
                    <a:pt x="8342" y="24046"/>
                    <a:pt x="6930" y="24528"/>
                  </a:cubicBezTo>
                  <a:lnTo>
                    <a:pt x="6846" y="24528"/>
                  </a:lnTo>
                  <a:cubicBezTo>
                    <a:pt x="6830" y="24229"/>
                    <a:pt x="6780" y="23929"/>
                    <a:pt x="6813" y="23647"/>
                  </a:cubicBezTo>
                  <a:cubicBezTo>
                    <a:pt x="6813" y="23547"/>
                    <a:pt x="6996" y="23431"/>
                    <a:pt x="7112" y="23398"/>
                  </a:cubicBezTo>
                  <a:cubicBezTo>
                    <a:pt x="7843" y="23182"/>
                    <a:pt x="8591" y="22949"/>
                    <a:pt x="9339" y="22799"/>
                  </a:cubicBezTo>
                  <a:cubicBezTo>
                    <a:pt x="10270" y="22600"/>
                    <a:pt x="11217" y="22484"/>
                    <a:pt x="12164" y="22334"/>
                  </a:cubicBezTo>
                  <a:cubicBezTo>
                    <a:pt x="12264" y="22334"/>
                    <a:pt x="12347" y="22301"/>
                    <a:pt x="12480" y="22251"/>
                  </a:cubicBezTo>
                  <a:cubicBezTo>
                    <a:pt x="12417" y="22220"/>
                    <a:pt x="12299" y="22205"/>
                    <a:pt x="12137" y="22205"/>
                  </a:cubicBezTo>
                  <a:cubicBezTo>
                    <a:pt x="11176" y="22205"/>
                    <a:pt x="8661" y="22713"/>
                    <a:pt x="6813" y="23281"/>
                  </a:cubicBezTo>
                  <a:cubicBezTo>
                    <a:pt x="6730" y="23049"/>
                    <a:pt x="6880" y="22982"/>
                    <a:pt x="7046" y="22932"/>
                  </a:cubicBezTo>
                  <a:cubicBezTo>
                    <a:pt x="7976" y="22683"/>
                    <a:pt x="8907" y="22384"/>
                    <a:pt x="9854" y="22168"/>
                  </a:cubicBezTo>
                  <a:cubicBezTo>
                    <a:pt x="11019" y="21917"/>
                    <a:pt x="12194" y="21771"/>
                    <a:pt x="13378" y="21771"/>
                  </a:cubicBezTo>
                  <a:close/>
                  <a:moveTo>
                    <a:pt x="13410" y="23577"/>
                  </a:moveTo>
                  <a:cubicBezTo>
                    <a:pt x="13640" y="23577"/>
                    <a:pt x="13875" y="23597"/>
                    <a:pt x="14108" y="23597"/>
                  </a:cubicBezTo>
                  <a:cubicBezTo>
                    <a:pt x="14141" y="23597"/>
                    <a:pt x="14191" y="23647"/>
                    <a:pt x="14225" y="23664"/>
                  </a:cubicBezTo>
                  <a:cubicBezTo>
                    <a:pt x="14839" y="24129"/>
                    <a:pt x="15321" y="24710"/>
                    <a:pt x="15737" y="25359"/>
                  </a:cubicBezTo>
                  <a:cubicBezTo>
                    <a:pt x="15753" y="25392"/>
                    <a:pt x="15753" y="25408"/>
                    <a:pt x="15753" y="25442"/>
                  </a:cubicBezTo>
                  <a:cubicBezTo>
                    <a:pt x="15720" y="25458"/>
                    <a:pt x="15703" y="25475"/>
                    <a:pt x="15670" y="25475"/>
                  </a:cubicBezTo>
                  <a:cubicBezTo>
                    <a:pt x="14922" y="25400"/>
                    <a:pt x="14175" y="25354"/>
                    <a:pt x="13416" y="25354"/>
                  </a:cubicBezTo>
                  <a:cubicBezTo>
                    <a:pt x="12658" y="25354"/>
                    <a:pt x="11890" y="25400"/>
                    <a:pt x="11100" y="25508"/>
                  </a:cubicBezTo>
                  <a:cubicBezTo>
                    <a:pt x="11466" y="24926"/>
                    <a:pt x="11848" y="24494"/>
                    <a:pt x="12230" y="24046"/>
                  </a:cubicBezTo>
                  <a:cubicBezTo>
                    <a:pt x="12576" y="23647"/>
                    <a:pt x="12984" y="23577"/>
                    <a:pt x="13410" y="23577"/>
                  </a:cubicBezTo>
                  <a:close/>
                  <a:moveTo>
                    <a:pt x="12229" y="23656"/>
                  </a:moveTo>
                  <a:cubicBezTo>
                    <a:pt x="12249" y="23656"/>
                    <a:pt x="12264" y="23664"/>
                    <a:pt x="12264" y="23664"/>
                  </a:cubicBezTo>
                  <a:cubicBezTo>
                    <a:pt x="11865" y="24179"/>
                    <a:pt x="11433" y="24677"/>
                    <a:pt x="11051" y="25226"/>
                  </a:cubicBezTo>
                  <a:cubicBezTo>
                    <a:pt x="10904" y="25438"/>
                    <a:pt x="10748" y="25523"/>
                    <a:pt x="10529" y="25523"/>
                  </a:cubicBezTo>
                  <a:cubicBezTo>
                    <a:pt x="10474" y="25523"/>
                    <a:pt x="10416" y="25518"/>
                    <a:pt x="10353" y="25508"/>
                  </a:cubicBezTo>
                  <a:cubicBezTo>
                    <a:pt x="10535" y="25192"/>
                    <a:pt x="10702" y="24877"/>
                    <a:pt x="10884" y="24561"/>
                  </a:cubicBezTo>
                  <a:cubicBezTo>
                    <a:pt x="10868" y="24544"/>
                    <a:pt x="10835" y="24528"/>
                    <a:pt x="10818" y="24511"/>
                  </a:cubicBezTo>
                  <a:cubicBezTo>
                    <a:pt x="10768" y="24544"/>
                    <a:pt x="10718" y="24561"/>
                    <a:pt x="10685" y="24611"/>
                  </a:cubicBezTo>
                  <a:cubicBezTo>
                    <a:pt x="10569" y="24760"/>
                    <a:pt x="10436" y="24926"/>
                    <a:pt x="10353" y="25109"/>
                  </a:cubicBezTo>
                  <a:cubicBezTo>
                    <a:pt x="10203" y="25458"/>
                    <a:pt x="9954" y="25608"/>
                    <a:pt x="9555" y="25641"/>
                  </a:cubicBezTo>
                  <a:cubicBezTo>
                    <a:pt x="8757" y="25724"/>
                    <a:pt x="7976" y="25857"/>
                    <a:pt x="7146" y="25973"/>
                  </a:cubicBezTo>
                  <a:cubicBezTo>
                    <a:pt x="7179" y="25907"/>
                    <a:pt x="7195" y="25840"/>
                    <a:pt x="7229" y="25791"/>
                  </a:cubicBezTo>
                  <a:cubicBezTo>
                    <a:pt x="7711" y="25192"/>
                    <a:pt x="8276" y="24644"/>
                    <a:pt x="8973" y="24312"/>
                  </a:cubicBezTo>
                  <a:cubicBezTo>
                    <a:pt x="9455" y="24079"/>
                    <a:pt x="9987" y="23996"/>
                    <a:pt x="10502" y="23896"/>
                  </a:cubicBezTo>
                  <a:cubicBezTo>
                    <a:pt x="11067" y="23797"/>
                    <a:pt x="11632" y="23730"/>
                    <a:pt x="12197" y="23664"/>
                  </a:cubicBezTo>
                  <a:cubicBezTo>
                    <a:pt x="12208" y="23658"/>
                    <a:pt x="12219" y="23656"/>
                    <a:pt x="12229" y="23656"/>
                  </a:cubicBezTo>
                  <a:close/>
                  <a:moveTo>
                    <a:pt x="14623" y="23614"/>
                  </a:moveTo>
                  <a:lnTo>
                    <a:pt x="14623" y="23614"/>
                  </a:lnTo>
                  <a:cubicBezTo>
                    <a:pt x="15604" y="23780"/>
                    <a:pt x="16584" y="23880"/>
                    <a:pt x="17531" y="24129"/>
                  </a:cubicBezTo>
                  <a:cubicBezTo>
                    <a:pt x="18312" y="24328"/>
                    <a:pt x="18894" y="24910"/>
                    <a:pt x="19442" y="25508"/>
                  </a:cubicBezTo>
                  <a:cubicBezTo>
                    <a:pt x="19575" y="25641"/>
                    <a:pt x="19675" y="25791"/>
                    <a:pt x="19841" y="25990"/>
                  </a:cubicBezTo>
                  <a:cubicBezTo>
                    <a:pt x="18960" y="25857"/>
                    <a:pt x="18163" y="25741"/>
                    <a:pt x="17365" y="25624"/>
                  </a:cubicBezTo>
                  <a:cubicBezTo>
                    <a:pt x="17033" y="25591"/>
                    <a:pt x="16684" y="25558"/>
                    <a:pt x="16352" y="25525"/>
                  </a:cubicBezTo>
                  <a:cubicBezTo>
                    <a:pt x="16169" y="25525"/>
                    <a:pt x="16036" y="25442"/>
                    <a:pt x="15919" y="25292"/>
                  </a:cubicBezTo>
                  <a:cubicBezTo>
                    <a:pt x="15521" y="24744"/>
                    <a:pt x="15089" y="24195"/>
                    <a:pt x="14623" y="23614"/>
                  </a:cubicBezTo>
                  <a:close/>
                  <a:moveTo>
                    <a:pt x="8475" y="24312"/>
                  </a:moveTo>
                  <a:lnTo>
                    <a:pt x="8475" y="24312"/>
                  </a:lnTo>
                  <a:cubicBezTo>
                    <a:pt x="8093" y="24661"/>
                    <a:pt x="7744" y="24976"/>
                    <a:pt x="7411" y="25292"/>
                  </a:cubicBezTo>
                  <a:cubicBezTo>
                    <a:pt x="7278" y="25425"/>
                    <a:pt x="7129" y="25575"/>
                    <a:pt x="7029" y="25741"/>
                  </a:cubicBezTo>
                  <a:cubicBezTo>
                    <a:pt x="6873" y="26006"/>
                    <a:pt x="6659" y="26124"/>
                    <a:pt x="6318" y="26124"/>
                  </a:cubicBezTo>
                  <a:cubicBezTo>
                    <a:pt x="6295" y="26124"/>
                    <a:pt x="6272" y="26124"/>
                    <a:pt x="6248" y="26123"/>
                  </a:cubicBezTo>
                  <a:cubicBezTo>
                    <a:pt x="6514" y="25774"/>
                    <a:pt x="6747" y="25458"/>
                    <a:pt x="6979" y="25143"/>
                  </a:cubicBezTo>
                  <a:cubicBezTo>
                    <a:pt x="6963" y="25126"/>
                    <a:pt x="6963" y="25109"/>
                    <a:pt x="6946" y="25093"/>
                  </a:cubicBezTo>
                  <a:cubicBezTo>
                    <a:pt x="6896" y="25126"/>
                    <a:pt x="6830" y="25159"/>
                    <a:pt x="6780" y="25209"/>
                  </a:cubicBezTo>
                  <a:cubicBezTo>
                    <a:pt x="6630" y="25375"/>
                    <a:pt x="6448" y="25541"/>
                    <a:pt x="6331" y="25757"/>
                  </a:cubicBezTo>
                  <a:cubicBezTo>
                    <a:pt x="6115" y="26123"/>
                    <a:pt x="5816" y="26289"/>
                    <a:pt x="5401" y="26372"/>
                  </a:cubicBezTo>
                  <a:cubicBezTo>
                    <a:pt x="4769" y="26505"/>
                    <a:pt x="4138" y="26688"/>
                    <a:pt x="3490" y="26837"/>
                  </a:cubicBezTo>
                  <a:cubicBezTo>
                    <a:pt x="4952" y="25608"/>
                    <a:pt x="6564" y="24727"/>
                    <a:pt x="8475" y="24312"/>
                  </a:cubicBezTo>
                  <a:close/>
                  <a:moveTo>
                    <a:pt x="18654" y="24357"/>
                  </a:moveTo>
                  <a:cubicBezTo>
                    <a:pt x="19532" y="24357"/>
                    <a:pt x="22529" y="25872"/>
                    <a:pt x="23464" y="26871"/>
                  </a:cubicBezTo>
                  <a:cubicBezTo>
                    <a:pt x="23364" y="26854"/>
                    <a:pt x="23281" y="26837"/>
                    <a:pt x="23214" y="26821"/>
                  </a:cubicBezTo>
                  <a:cubicBezTo>
                    <a:pt x="22284" y="26588"/>
                    <a:pt x="21337" y="26356"/>
                    <a:pt x="20406" y="26106"/>
                  </a:cubicBezTo>
                  <a:cubicBezTo>
                    <a:pt x="20273" y="26073"/>
                    <a:pt x="20140" y="26023"/>
                    <a:pt x="20057" y="25940"/>
                  </a:cubicBezTo>
                  <a:cubicBezTo>
                    <a:pt x="19542" y="25408"/>
                    <a:pt x="19044" y="24860"/>
                    <a:pt x="18578" y="24361"/>
                  </a:cubicBezTo>
                  <a:cubicBezTo>
                    <a:pt x="18601" y="24358"/>
                    <a:pt x="18627" y="24357"/>
                    <a:pt x="18654" y="24357"/>
                  </a:cubicBezTo>
                  <a:close/>
                  <a:moveTo>
                    <a:pt x="13468" y="25545"/>
                  </a:moveTo>
                  <a:cubicBezTo>
                    <a:pt x="14220" y="25545"/>
                    <a:pt x="14972" y="25583"/>
                    <a:pt x="15720" y="25658"/>
                  </a:cubicBezTo>
                  <a:cubicBezTo>
                    <a:pt x="15820" y="25658"/>
                    <a:pt x="15953" y="25724"/>
                    <a:pt x="16003" y="25807"/>
                  </a:cubicBezTo>
                  <a:cubicBezTo>
                    <a:pt x="16634" y="26887"/>
                    <a:pt x="17033" y="28067"/>
                    <a:pt x="17365" y="29330"/>
                  </a:cubicBezTo>
                  <a:cubicBezTo>
                    <a:pt x="16052" y="29180"/>
                    <a:pt x="14756" y="29106"/>
                    <a:pt x="13466" y="29106"/>
                  </a:cubicBezTo>
                  <a:cubicBezTo>
                    <a:pt x="12176" y="29106"/>
                    <a:pt x="10893" y="29180"/>
                    <a:pt x="9605" y="29330"/>
                  </a:cubicBezTo>
                  <a:cubicBezTo>
                    <a:pt x="9588" y="29264"/>
                    <a:pt x="9588" y="29230"/>
                    <a:pt x="9588" y="29214"/>
                  </a:cubicBezTo>
                  <a:cubicBezTo>
                    <a:pt x="9904" y="28034"/>
                    <a:pt x="10286" y="26887"/>
                    <a:pt x="10901" y="25840"/>
                  </a:cubicBezTo>
                  <a:cubicBezTo>
                    <a:pt x="10951" y="25741"/>
                    <a:pt x="11100" y="25674"/>
                    <a:pt x="11217" y="25658"/>
                  </a:cubicBezTo>
                  <a:cubicBezTo>
                    <a:pt x="11965" y="25583"/>
                    <a:pt x="12716" y="25545"/>
                    <a:pt x="13468" y="25545"/>
                  </a:cubicBezTo>
                  <a:close/>
                  <a:moveTo>
                    <a:pt x="10492" y="25701"/>
                  </a:moveTo>
                  <a:cubicBezTo>
                    <a:pt x="10552" y="25701"/>
                    <a:pt x="10616" y="25709"/>
                    <a:pt x="10685" y="25724"/>
                  </a:cubicBezTo>
                  <a:cubicBezTo>
                    <a:pt x="10668" y="25774"/>
                    <a:pt x="10668" y="25824"/>
                    <a:pt x="10652" y="25857"/>
                  </a:cubicBezTo>
                  <a:cubicBezTo>
                    <a:pt x="10087" y="26887"/>
                    <a:pt x="9705" y="28001"/>
                    <a:pt x="9406" y="29131"/>
                  </a:cubicBezTo>
                  <a:cubicBezTo>
                    <a:pt x="9356" y="29297"/>
                    <a:pt x="9273" y="29380"/>
                    <a:pt x="9106" y="29413"/>
                  </a:cubicBezTo>
                  <a:cubicBezTo>
                    <a:pt x="7794" y="29662"/>
                    <a:pt x="6497" y="29912"/>
                    <a:pt x="5201" y="30161"/>
                  </a:cubicBezTo>
                  <a:lnTo>
                    <a:pt x="5102" y="30161"/>
                  </a:lnTo>
                  <a:cubicBezTo>
                    <a:pt x="5102" y="30094"/>
                    <a:pt x="5102" y="30045"/>
                    <a:pt x="5118" y="29995"/>
                  </a:cubicBezTo>
                  <a:cubicBezTo>
                    <a:pt x="5534" y="28732"/>
                    <a:pt x="6049" y="27519"/>
                    <a:pt x="6797" y="26422"/>
                  </a:cubicBezTo>
                  <a:cubicBezTo>
                    <a:pt x="6880" y="26289"/>
                    <a:pt x="7062" y="26189"/>
                    <a:pt x="7195" y="26156"/>
                  </a:cubicBezTo>
                  <a:cubicBezTo>
                    <a:pt x="8043" y="26023"/>
                    <a:pt x="8890" y="25907"/>
                    <a:pt x="9738" y="25774"/>
                  </a:cubicBezTo>
                  <a:lnTo>
                    <a:pt x="9937" y="25774"/>
                  </a:lnTo>
                  <a:cubicBezTo>
                    <a:pt x="9671" y="26389"/>
                    <a:pt x="9306" y="26921"/>
                    <a:pt x="9189" y="27552"/>
                  </a:cubicBezTo>
                  <a:cubicBezTo>
                    <a:pt x="9223" y="27569"/>
                    <a:pt x="9256" y="27585"/>
                    <a:pt x="9273" y="27602"/>
                  </a:cubicBezTo>
                  <a:cubicBezTo>
                    <a:pt x="9339" y="27519"/>
                    <a:pt x="9406" y="27419"/>
                    <a:pt x="9455" y="27319"/>
                  </a:cubicBezTo>
                  <a:cubicBezTo>
                    <a:pt x="9655" y="26904"/>
                    <a:pt x="9871" y="26472"/>
                    <a:pt x="10054" y="26023"/>
                  </a:cubicBezTo>
                  <a:cubicBezTo>
                    <a:pt x="10143" y="25793"/>
                    <a:pt x="10292" y="25701"/>
                    <a:pt x="10492" y="25701"/>
                  </a:cubicBezTo>
                  <a:close/>
                  <a:moveTo>
                    <a:pt x="16235" y="25707"/>
                  </a:moveTo>
                  <a:lnTo>
                    <a:pt x="16235" y="25707"/>
                  </a:lnTo>
                  <a:cubicBezTo>
                    <a:pt x="16501" y="25724"/>
                    <a:pt x="16750" y="25724"/>
                    <a:pt x="17000" y="25757"/>
                  </a:cubicBezTo>
                  <a:cubicBezTo>
                    <a:pt x="17947" y="25890"/>
                    <a:pt x="18877" y="26023"/>
                    <a:pt x="19825" y="26173"/>
                  </a:cubicBezTo>
                  <a:cubicBezTo>
                    <a:pt x="19908" y="26189"/>
                    <a:pt x="20007" y="26239"/>
                    <a:pt x="20057" y="26306"/>
                  </a:cubicBezTo>
                  <a:cubicBezTo>
                    <a:pt x="20855" y="27486"/>
                    <a:pt x="21436" y="28765"/>
                    <a:pt x="21852" y="30178"/>
                  </a:cubicBezTo>
                  <a:cubicBezTo>
                    <a:pt x="21270" y="30061"/>
                    <a:pt x="20738" y="29928"/>
                    <a:pt x="20190" y="29829"/>
                  </a:cubicBezTo>
                  <a:cubicBezTo>
                    <a:pt x="19426" y="29679"/>
                    <a:pt x="18661" y="29546"/>
                    <a:pt x="17897" y="29430"/>
                  </a:cubicBezTo>
                  <a:cubicBezTo>
                    <a:pt x="17698" y="29397"/>
                    <a:pt x="17581" y="29330"/>
                    <a:pt x="17515" y="29114"/>
                  </a:cubicBezTo>
                  <a:cubicBezTo>
                    <a:pt x="17216" y="27967"/>
                    <a:pt x="16817" y="26871"/>
                    <a:pt x="16268" y="25840"/>
                  </a:cubicBezTo>
                  <a:cubicBezTo>
                    <a:pt x="16252" y="25807"/>
                    <a:pt x="16252" y="25774"/>
                    <a:pt x="16235" y="25707"/>
                  </a:cubicBezTo>
                  <a:close/>
                  <a:moveTo>
                    <a:pt x="6614" y="26289"/>
                  </a:moveTo>
                  <a:cubicBezTo>
                    <a:pt x="6581" y="26356"/>
                    <a:pt x="6564" y="26405"/>
                    <a:pt x="6547" y="26439"/>
                  </a:cubicBezTo>
                  <a:cubicBezTo>
                    <a:pt x="5800" y="27552"/>
                    <a:pt x="5301" y="28765"/>
                    <a:pt x="4902" y="30011"/>
                  </a:cubicBezTo>
                  <a:cubicBezTo>
                    <a:pt x="4836" y="30178"/>
                    <a:pt x="4753" y="30294"/>
                    <a:pt x="4570" y="30327"/>
                  </a:cubicBezTo>
                  <a:cubicBezTo>
                    <a:pt x="3324" y="30676"/>
                    <a:pt x="2077" y="31075"/>
                    <a:pt x="897" y="31673"/>
                  </a:cubicBezTo>
                  <a:cubicBezTo>
                    <a:pt x="881" y="31673"/>
                    <a:pt x="848" y="31673"/>
                    <a:pt x="781" y="31690"/>
                  </a:cubicBezTo>
                  <a:cubicBezTo>
                    <a:pt x="1097" y="30294"/>
                    <a:pt x="1562" y="28998"/>
                    <a:pt x="2376" y="27868"/>
                  </a:cubicBezTo>
                  <a:cubicBezTo>
                    <a:pt x="2559" y="27602"/>
                    <a:pt x="2842" y="27336"/>
                    <a:pt x="3141" y="27236"/>
                  </a:cubicBezTo>
                  <a:cubicBezTo>
                    <a:pt x="3988" y="26921"/>
                    <a:pt x="4886" y="26671"/>
                    <a:pt x="5833" y="26372"/>
                  </a:cubicBezTo>
                  <a:lnTo>
                    <a:pt x="5833" y="26372"/>
                  </a:lnTo>
                  <a:cubicBezTo>
                    <a:pt x="5667" y="26871"/>
                    <a:pt x="5368" y="27186"/>
                    <a:pt x="5268" y="27569"/>
                  </a:cubicBezTo>
                  <a:cubicBezTo>
                    <a:pt x="5284" y="27585"/>
                    <a:pt x="5318" y="27602"/>
                    <a:pt x="5351" y="27618"/>
                  </a:cubicBezTo>
                  <a:cubicBezTo>
                    <a:pt x="5417" y="27535"/>
                    <a:pt x="5484" y="27469"/>
                    <a:pt x="5534" y="27369"/>
                  </a:cubicBezTo>
                  <a:cubicBezTo>
                    <a:pt x="5683" y="27137"/>
                    <a:pt x="5833" y="26904"/>
                    <a:pt x="5933" y="26655"/>
                  </a:cubicBezTo>
                  <a:cubicBezTo>
                    <a:pt x="6065" y="26356"/>
                    <a:pt x="6298" y="26289"/>
                    <a:pt x="6614" y="26289"/>
                  </a:cubicBezTo>
                  <a:close/>
                  <a:moveTo>
                    <a:pt x="20306" y="26239"/>
                  </a:moveTo>
                  <a:lnTo>
                    <a:pt x="20306" y="26239"/>
                  </a:lnTo>
                  <a:cubicBezTo>
                    <a:pt x="20905" y="26389"/>
                    <a:pt x="21470" y="26522"/>
                    <a:pt x="22018" y="26655"/>
                  </a:cubicBezTo>
                  <a:cubicBezTo>
                    <a:pt x="22483" y="26788"/>
                    <a:pt x="22949" y="26921"/>
                    <a:pt x="23414" y="27070"/>
                  </a:cubicBezTo>
                  <a:cubicBezTo>
                    <a:pt x="23962" y="27236"/>
                    <a:pt x="24394" y="27585"/>
                    <a:pt x="24693" y="28051"/>
                  </a:cubicBezTo>
                  <a:cubicBezTo>
                    <a:pt x="25391" y="29164"/>
                    <a:pt x="25857" y="30377"/>
                    <a:pt x="26139" y="31690"/>
                  </a:cubicBezTo>
                  <a:cubicBezTo>
                    <a:pt x="26073" y="31673"/>
                    <a:pt x="26039" y="31673"/>
                    <a:pt x="26023" y="31656"/>
                  </a:cubicBezTo>
                  <a:cubicBezTo>
                    <a:pt x="24860" y="31075"/>
                    <a:pt x="23613" y="30693"/>
                    <a:pt x="22367" y="30327"/>
                  </a:cubicBezTo>
                  <a:cubicBezTo>
                    <a:pt x="22251" y="30294"/>
                    <a:pt x="22101" y="30178"/>
                    <a:pt x="22068" y="30061"/>
                  </a:cubicBezTo>
                  <a:cubicBezTo>
                    <a:pt x="21619" y="28782"/>
                    <a:pt x="21121" y="27535"/>
                    <a:pt x="20356" y="26389"/>
                  </a:cubicBezTo>
                  <a:cubicBezTo>
                    <a:pt x="20340" y="26372"/>
                    <a:pt x="20340" y="26339"/>
                    <a:pt x="20306" y="26239"/>
                  </a:cubicBezTo>
                  <a:close/>
                  <a:moveTo>
                    <a:pt x="13690" y="29269"/>
                  </a:moveTo>
                  <a:cubicBezTo>
                    <a:pt x="14832" y="29269"/>
                    <a:pt x="15969" y="29361"/>
                    <a:pt x="17116" y="29463"/>
                  </a:cubicBezTo>
                  <a:cubicBezTo>
                    <a:pt x="17382" y="29496"/>
                    <a:pt x="17465" y="29613"/>
                    <a:pt x="17481" y="29829"/>
                  </a:cubicBezTo>
                  <a:cubicBezTo>
                    <a:pt x="17614" y="31058"/>
                    <a:pt x="17764" y="32288"/>
                    <a:pt x="17897" y="33518"/>
                  </a:cubicBezTo>
                  <a:cubicBezTo>
                    <a:pt x="17930" y="33833"/>
                    <a:pt x="17930" y="34166"/>
                    <a:pt x="17963" y="34531"/>
                  </a:cubicBezTo>
                  <a:cubicBezTo>
                    <a:pt x="16446" y="34305"/>
                    <a:pt x="14937" y="34188"/>
                    <a:pt x="13428" y="34188"/>
                  </a:cubicBezTo>
                  <a:cubicBezTo>
                    <a:pt x="11946" y="34188"/>
                    <a:pt x="10464" y="34301"/>
                    <a:pt x="8973" y="34531"/>
                  </a:cubicBezTo>
                  <a:cubicBezTo>
                    <a:pt x="8990" y="34199"/>
                    <a:pt x="8990" y="33916"/>
                    <a:pt x="9023" y="33634"/>
                  </a:cubicBezTo>
                  <a:cubicBezTo>
                    <a:pt x="9156" y="32388"/>
                    <a:pt x="9306" y="31125"/>
                    <a:pt x="9422" y="29878"/>
                  </a:cubicBezTo>
                  <a:cubicBezTo>
                    <a:pt x="9455" y="29613"/>
                    <a:pt x="9572" y="29480"/>
                    <a:pt x="9871" y="29463"/>
                  </a:cubicBezTo>
                  <a:cubicBezTo>
                    <a:pt x="10801" y="29430"/>
                    <a:pt x="11715" y="29363"/>
                    <a:pt x="12646" y="29297"/>
                  </a:cubicBezTo>
                  <a:cubicBezTo>
                    <a:pt x="12995" y="29277"/>
                    <a:pt x="13343" y="29269"/>
                    <a:pt x="13690" y="29269"/>
                  </a:cubicBezTo>
                  <a:close/>
                  <a:moveTo>
                    <a:pt x="9273" y="29563"/>
                  </a:moveTo>
                  <a:cubicBezTo>
                    <a:pt x="9223" y="29829"/>
                    <a:pt x="9173" y="30078"/>
                    <a:pt x="9140" y="30327"/>
                  </a:cubicBezTo>
                  <a:cubicBezTo>
                    <a:pt x="9007" y="31640"/>
                    <a:pt x="8874" y="32969"/>
                    <a:pt x="8757" y="34282"/>
                  </a:cubicBezTo>
                  <a:cubicBezTo>
                    <a:pt x="8724" y="34481"/>
                    <a:pt x="8674" y="34564"/>
                    <a:pt x="8458" y="34598"/>
                  </a:cubicBezTo>
                  <a:cubicBezTo>
                    <a:pt x="7096" y="34864"/>
                    <a:pt x="5716" y="35146"/>
                    <a:pt x="4354" y="35412"/>
                  </a:cubicBezTo>
                  <a:cubicBezTo>
                    <a:pt x="4343" y="35417"/>
                    <a:pt x="4332" y="35419"/>
                    <a:pt x="4319" y="35419"/>
                  </a:cubicBezTo>
                  <a:cubicBezTo>
                    <a:pt x="4293" y="35419"/>
                    <a:pt x="4260" y="35412"/>
                    <a:pt x="4204" y="35412"/>
                  </a:cubicBezTo>
                  <a:cubicBezTo>
                    <a:pt x="4238" y="35030"/>
                    <a:pt x="4254" y="34681"/>
                    <a:pt x="4287" y="34315"/>
                  </a:cubicBezTo>
                  <a:cubicBezTo>
                    <a:pt x="4354" y="33086"/>
                    <a:pt x="4570" y="31889"/>
                    <a:pt x="4902" y="30693"/>
                  </a:cubicBezTo>
                  <a:cubicBezTo>
                    <a:pt x="4952" y="30477"/>
                    <a:pt x="5068" y="30360"/>
                    <a:pt x="5284" y="30327"/>
                  </a:cubicBezTo>
                  <a:cubicBezTo>
                    <a:pt x="6547" y="30078"/>
                    <a:pt x="7810" y="29829"/>
                    <a:pt x="9073" y="29579"/>
                  </a:cubicBezTo>
                  <a:cubicBezTo>
                    <a:pt x="9123" y="29563"/>
                    <a:pt x="9173" y="29563"/>
                    <a:pt x="9273" y="29563"/>
                  </a:cubicBezTo>
                  <a:close/>
                  <a:moveTo>
                    <a:pt x="17664" y="29546"/>
                  </a:moveTo>
                  <a:cubicBezTo>
                    <a:pt x="18213" y="29629"/>
                    <a:pt x="18728" y="29712"/>
                    <a:pt x="19243" y="29812"/>
                  </a:cubicBezTo>
                  <a:cubicBezTo>
                    <a:pt x="20074" y="29978"/>
                    <a:pt x="20888" y="30178"/>
                    <a:pt x="21702" y="30344"/>
                  </a:cubicBezTo>
                  <a:cubicBezTo>
                    <a:pt x="21885" y="30377"/>
                    <a:pt x="21968" y="30460"/>
                    <a:pt x="22018" y="30626"/>
                  </a:cubicBezTo>
                  <a:cubicBezTo>
                    <a:pt x="22350" y="31872"/>
                    <a:pt x="22583" y="33135"/>
                    <a:pt x="22649" y="34432"/>
                  </a:cubicBezTo>
                  <a:cubicBezTo>
                    <a:pt x="22666" y="34747"/>
                    <a:pt x="22699" y="35080"/>
                    <a:pt x="22716" y="35445"/>
                  </a:cubicBezTo>
                  <a:cubicBezTo>
                    <a:pt x="22101" y="35296"/>
                    <a:pt x="21536" y="35146"/>
                    <a:pt x="20971" y="35046"/>
                  </a:cubicBezTo>
                  <a:cubicBezTo>
                    <a:pt x="20124" y="34880"/>
                    <a:pt x="19276" y="34731"/>
                    <a:pt x="18412" y="34598"/>
                  </a:cubicBezTo>
                  <a:cubicBezTo>
                    <a:pt x="18262" y="34564"/>
                    <a:pt x="18196" y="34515"/>
                    <a:pt x="18179" y="34348"/>
                  </a:cubicBezTo>
                  <a:cubicBezTo>
                    <a:pt x="18096" y="32803"/>
                    <a:pt x="17997" y="31241"/>
                    <a:pt x="17664" y="29729"/>
                  </a:cubicBezTo>
                  <a:cubicBezTo>
                    <a:pt x="17664" y="29679"/>
                    <a:pt x="17664" y="29629"/>
                    <a:pt x="17664" y="29546"/>
                  </a:cubicBezTo>
                  <a:close/>
                  <a:moveTo>
                    <a:pt x="4719" y="30477"/>
                  </a:moveTo>
                  <a:lnTo>
                    <a:pt x="4719" y="30477"/>
                  </a:lnTo>
                  <a:cubicBezTo>
                    <a:pt x="4703" y="30576"/>
                    <a:pt x="4686" y="30643"/>
                    <a:pt x="4670" y="30709"/>
                  </a:cubicBezTo>
                  <a:cubicBezTo>
                    <a:pt x="4254" y="32155"/>
                    <a:pt x="4055" y="33617"/>
                    <a:pt x="4005" y="35113"/>
                  </a:cubicBezTo>
                  <a:cubicBezTo>
                    <a:pt x="3988" y="35412"/>
                    <a:pt x="3889" y="35545"/>
                    <a:pt x="3589" y="35628"/>
                  </a:cubicBezTo>
                  <a:cubicBezTo>
                    <a:pt x="2875" y="35844"/>
                    <a:pt x="2177" y="36093"/>
                    <a:pt x="1479" y="36359"/>
                  </a:cubicBezTo>
                  <a:cubicBezTo>
                    <a:pt x="1064" y="36525"/>
                    <a:pt x="698" y="36775"/>
                    <a:pt x="233" y="37007"/>
                  </a:cubicBezTo>
                  <a:cubicBezTo>
                    <a:pt x="266" y="36143"/>
                    <a:pt x="283" y="35296"/>
                    <a:pt x="349" y="34448"/>
                  </a:cubicBezTo>
                  <a:cubicBezTo>
                    <a:pt x="416" y="33700"/>
                    <a:pt x="549" y="32953"/>
                    <a:pt x="681" y="32188"/>
                  </a:cubicBezTo>
                  <a:cubicBezTo>
                    <a:pt x="698" y="32089"/>
                    <a:pt x="781" y="31939"/>
                    <a:pt x="881" y="31889"/>
                  </a:cubicBezTo>
                  <a:cubicBezTo>
                    <a:pt x="2077" y="31241"/>
                    <a:pt x="3373" y="30842"/>
                    <a:pt x="4719" y="30477"/>
                  </a:cubicBezTo>
                  <a:close/>
                  <a:moveTo>
                    <a:pt x="22217" y="30510"/>
                  </a:moveTo>
                  <a:cubicBezTo>
                    <a:pt x="22267" y="30510"/>
                    <a:pt x="22334" y="30510"/>
                    <a:pt x="22384" y="30526"/>
                  </a:cubicBezTo>
                  <a:cubicBezTo>
                    <a:pt x="23580" y="30859"/>
                    <a:pt x="24760" y="31241"/>
                    <a:pt x="25890" y="31789"/>
                  </a:cubicBezTo>
                  <a:cubicBezTo>
                    <a:pt x="26122" y="31906"/>
                    <a:pt x="26239" y="32039"/>
                    <a:pt x="26289" y="32288"/>
                  </a:cubicBezTo>
                  <a:cubicBezTo>
                    <a:pt x="26554" y="33800"/>
                    <a:pt x="26687" y="35312"/>
                    <a:pt x="26671" y="36841"/>
                  </a:cubicBezTo>
                  <a:cubicBezTo>
                    <a:pt x="26654" y="36891"/>
                    <a:pt x="26654" y="36957"/>
                    <a:pt x="26638" y="37024"/>
                  </a:cubicBezTo>
                  <a:cubicBezTo>
                    <a:pt x="25591" y="36276"/>
                    <a:pt x="24394" y="35927"/>
                    <a:pt x="23198" y="35578"/>
                  </a:cubicBezTo>
                  <a:cubicBezTo>
                    <a:pt x="22932" y="35512"/>
                    <a:pt x="22965" y="35329"/>
                    <a:pt x="22932" y="35146"/>
                  </a:cubicBezTo>
                  <a:cubicBezTo>
                    <a:pt x="22832" y="34232"/>
                    <a:pt x="22766" y="33302"/>
                    <a:pt x="22633" y="32388"/>
                  </a:cubicBezTo>
                  <a:cubicBezTo>
                    <a:pt x="22550" y="31773"/>
                    <a:pt x="22367" y="31141"/>
                    <a:pt x="22217" y="30510"/>
                  </a:cubicBezTo>
                  <a:close/>
                  <a:moveTo>
                    <a:pt x="13626" y="34352"/>
                  </a:moveTo>
                  <a:cubicBezTo>
                    <a:pt x="14439" y="34352"/>
                    <a:pt x="15253" y="34395"/>
                    <a:pt x="16069" y="34498"/>
                  </a:cubicBezTo>
                  <a:cubicBezTo>
                    <a:pt x="16617" y="34581"/>
                    <a:pt x="17182" y="34631"/>
                    <a:pt x="17747" y="34681"/>
                  </a:cubicBezTo>
                  <a:cubicBezTo>
                    <a:pt x="17880" y="34697"/>
                    <a:pt x="17963" y="34731"/>
                    <a:pt x="17980" y="34897"/>
                  </a:cubicBezTo>
                  <a:cubicBezTo>
                    <a:pt x="18130" y="36592"/>
                    <a:pt x="18179" y="38287"/>
                    <a:pt x="18113" y="39982"/>
                  </a:cubicBezTo>
                  <a:cubicBezTo>
                    <a:pt x="18113" y="40015"/>
                    <a:pt x="18096" y="40048"/>
                    <a:pt x="18063" y="40164"/>
                  </a:cubicBezTo>
                  <a:cubicBezTo>
                    <a:pt x="16534" y="39882"/>
                    <a:pt x="15001" y="39741"/>
                    <a:pt x="13464" y="39741"/>
                  </a:cubicBezTo>
                  <a:cubicBezTo>
                    <a:pt x="11927" y="39741"/>
                    <a:pt x="10386" y="39882"/>
                    <a:pt x="8841" y="40164"/>
                  </a:cubicBezTo>
                  <a:cubicBezTo>
                    <a:pt x="8824" y="39982"/>
                    <a:pt x="8807" y="39849"/>
                    <a:pt x="8807" y="39699"/>
                  </a:cubicBezTo>
                  <a:cubicBezTo>
                    <a:pt x="8841" y="38187"/>
                    <a:pt x="8874" y="36658"/>
                    <a:pt x="8924" y="35129"/>
                  </a:cubicBezTo>
                  <a:cubicBezTo>
                    <a:pt x="8940" y="34714"/>
                    <a:pt x="8957" y="34714"/>
                    <a:pt x="9372" y="34664"/>
                  </a:cubicBezTo>
                  <a:cubicBezTo>
                    <a:pt x="10789" y="34484"/>
                    <a:pt x="12205" y="34352"/>
                    <a:pt x="13626" y="34352"/>
                  </a:cubicBezTo>
                  <a:close/>
                  <a:moveTo>
                    <a:pt x="8708" y="34764"/>
                  </a:moveTo>
                  <a:cubicBezTo>
                    <a:pt x="8674" y="35229"/>
                    <a:pt x="8641" y="35661"/>
                    <a:pt x="8624" y="36110"/>
                  </a:cubicBezTo>
                  <a:cubicBezTo>
                    <a:pt x="8608" y="37340"/>
                    <a:pt x="8575" y="38569"/>
                    <a:pt x="8575" y="39799"/>
                  </a:cubicBezTo>
                  <a:cubicBezTo>
                    <a:pt x="8575" y="40098"/>
                    <a:pt x="8508" y="40198"/>
                    <a:pt x="8192" y="40264"/>
                  </a:cubicBezTo>
                  <a:cubicBezTo>
                    <a:pt x="7229" y="40447"/>
                    <a:pt x="6265" y="40696"/>
                    <a:pt x="5301" y="40929"/>
                  </a:cubicBezTo>
                  <a:cubicBezTo>
                    <a:pt x="5201" y="40945"/>
                    <a:pt x="5118" y="40962"/>
                    <a:pt x="4985" y="40995"/>
                  </a:cubicBezTo>
                  <a:cubicBezTo>
                    <a:pt x="4935" y="40630"/>
                    <a:pt x="4886" y="40264"/>
                    <a:pt x="4852" y="39915"/>
                  </a:cubicBezTo>
                  <a:lnTo>
                    <a:pt x="4736" y="39915"/>
                  </a:lnTo>
                  <a:cubicBezTo>
                    <a:pt x="4753" y="40231"/>
                    <a:pt x="4753" y="40530"/>
                    <a:pt x="4786" y="40846"/>
                  </a:cubicBezTo>
                  <a:cubicBezTo>
                    <a:pt x="4803" y="41078"/>
                    <a:pt x="4803" y="41078"/>
                    <a:pt x="4520" y="41128"/>
                  </a:cubicBezTo>
                  <a:cubicBezTo>
                    <a:pt x="4437" y="40530"/>
                    <a:pt x="4321" y="39948"/>
                    <a:pt x="4287" y="39350"/>
                  </a:cubicBezTo>
                  <a:cubicBezTo>
                    <a:pt x="4221" y="38287"/>
                    <a:pt x="4204" y="37207"/>
                    <a:pt x="4171" y="36143"/>
                  </a:cubicBezTo>
                  <a:cubicBezTo>
                    <a:pt x="4154" y="35645"/>
                    <a:pt x="4171" y="35628"/>
                    <a:pt x="4653" y="35528"/>
                  </a:cubicBezTo>
                  <a:cubicBezTo>
                    <a:pt x="5949" y="35262"/>
                    <a:pt x="7245" y="35013"/>
                    <a:pt x="8541" y="34764"/>
                  </a:cubicBezTo>
                  <a:close/>
                  <a:moveTo>
                    <a:pt x="18213" y="34681"/>
                  </a:moveTo>
                  <a:lnTo>
                    <a:pt x="18213" y="34681"/>
                  </a:lnTo>
                  <a:cubicBezTo>
                    <a:pt x="19708" y="34997"/>
                    <a:pt x="21104" y="35296"/>
                    <a:pt x="22517" y="35595"/>
                  </a:cubicBezTo>
                  <a:cubicBezTo>
                    <a:pt x="22699" y="35628"/>
                    <a:pt x="22749" y="35728"/>
                    <a:pt x="22749" y="35877"/>
                  </a:cubicBezTo>
                  <a:cubicBezTo>
                    <a:pt x="22733" y="36874"/>
                    <a:pt x="22733" y="37871"/>
                    <a:pt x="22666" y="38852"/>
                  </a:cubicBezTo>
                  <a:cubicBezTo>
                    <a:pt x="22633" y="39566"/>
                    <a:pt x="22517" y="40264"/>
                    <a:pt x="22417" y="40979"/>
                  </a:cubicBezTo>
                  <a:cubicBezTo>
                    <a:pt x="22417" y="41029"/>
                    <a:pt x="22400" y="41078"/>
                    <a:pt x="22384" y="41145"/>
                  </a:cubicBezTo>
                  <a:cubicBezTo>
                    <a:pt x="22118" y="41078"/>
                    <a:pt x="21885" y="40979"/>
                    <a:pt x="21636" y="40929"/>
                  </a:cubicBezTo>
                  <a:cubicBezTo>
                    <a:pt x="20639" y="40696"/>
                    <a:pt x="19642" y="40464"/>
                    <a:pt x="18628" y="40248"/>
                  </a:cubicBezTo>
                  <a:cubicBezTo>
                    <a:pt x="18429" y="40198"/>
                    <a:pt x="18346" y="40131"/>
                    <a:pt x="18346" y="39915"/>
                  </a:cubicBezTo>
                  <a:cubicBezTo>
                    <a:pt x="18346" y="38586"/>
                    <a:pt x="18329" y="37273"/>
                    <a:pt x="18296" y="35944"/>
                  </a:cubicBezTo>
                  <a:cubicBezTo>
                    <a:pt x="18279" y="35562"/>
                    <a:pt x="18246" y="35179"/>
                    <a:pt x="18213" y="34681"/>
                  </a:cubicBezTo>
                  <a:close/>
                  <a:moveTo>
                    <a:pt x="22998" y="35661"/>
                  </a:moveTo>
                  <a:cubicBezTo>
                    <a:pt x="23846" y="35977"/>
                    <a:pt x="24660" y="36243"/>
                    <a:pt x="25441" y="36559"/>
                  </a:cubicBezTo>
                  <a:cubicBezTo>
                    <a:pt x="25823" y="36708"/>
                    <a:pt x="26156" y="36957"/>
                    <a:pt x="26505" y="37173"/>
                  </a:cubicBezTo>
                  <a:cubicBezTo>
                    <a:pt x="26588" y="37207"/>
                    <a:pt x="26654" y="37323"/>
                    <a:pt x="26654" y="37406"/>
                  </a:cubicBezTo>
                  <a:cubicBezTo>
                    <a:pt x="26638" y="39234"/>
                    <a:pt x="26554" y="41045"/>
                    <a:pt x="26255" y="42840"/>
                  </a:cubicBezTo>
                  <a:cubicBezTo>
                    <a:pt x="26239" y="42890"/>
                    <a:pt x="26222" y="42923"/>
                    <a:pt x="26206" y="42973"/>
                  </a:cubicBezTo>
                  <a:cubicBezTo>
                    <a:pt x="25840" y="42840"/>
                    <a:pt x="25823" y="42807"/>
                    <a:pt x="25890" y="42441"/>
                  </a:cubicBezTo>
                  <a:cubicBezTo>
                    <a:pt x="25973" y="41893"/>
                    <a:pt x="26056" y="41311"/>
                    <a:pt x="26122" y="40746"/>
                  </a:cubicBezTo>
                  <a:cubicBezTo>
                    <a:pt x="26139" y="40680"/>
                    <a:pt x="26106" y="40597"/>
                    <a:pt x="26089" y="40513"/>
                  </a:cubicBezTo>
                  <a:lnTo>
                    <a:pt x="25990" y="40513"/>
                  </a:lnTo>
                  <a:cubicBezTo>
                    <a:pt x="25890" y="41211"/>
                    <a:pt x="25790" y="41893"/>
                    <a:pt x="25690" y="42624"/>
                  </a:cubicBezTo>
                  <a:cubicBezTo>
                    <a:pt x="25607" y="42591"/>
                    <a:pt x="25557" y="42591"/>
                    <a:pt x="25524" y="42557"/>
                  </a:cubicBezTo>
                  <a:cubicBezTo>
                    <a:pt x="24644" y="42159"/>
                    <a:pt x="23779" y="41743"/>
                    <a:pt x="22899" y="41361"/>
                  </a:cubicBezTo>
                  <a:cubicBezTo>
                    <a:pt x="22716" y="41278"/>
                    <a:pt x="22649" y="41195"/>
                    <a:pt x="22699" y="40979"/>
                  </a:cubicBezTo>
                  <a:cubicBezTo>
                    <a:pt x="22982" y="39383"/>
                    <a:pt x="23032" y="37755"/>
                    <a:pt x="22998" y="36126"/>
                  </a:cubicBezTo>
                  <a:cubicBezTo>
                    <a:pt x="22982" y="35994"/>
                    <a:pt x="22998" y="35877"/>
                    <a:pt x="22998" y="35661"/>
                  </a:cubicBezTo>
                  <a:close/>
                  <a:moveTo>
                    <a:pt x="3938" y="35711"/>
                  </a:moveTo>
                  <a:cubicBezTo>
                    <a:pt x="3889" y="37589"/>
                    <a:pt x="3938" y="39417"/>
                    <a:pt x="4271" y="41211"/>
                  </a:cubicBezTo>
                  <a:cubicBezTo>
                    <a:pt x="3274" y="41660"/>
                    <a:pt x="2310" y="42092"/>
                    <a:pt x="1330" y="42541"/>
                  </a:cubicBezTo>
                  <a:cubicBezTo>
                    <a:pt x="947" y="41378"/>
                    <a:pt x="947" y="40131"/>
                    <a:pt x="947" y="38885"/>
                  </a:cubicBezTo>
                  <a:lnTo>
                    <a:pt x="831" y="38885"/>
                  </a:lnTo>
                  <a:cubicBezTo>
                    <a:pt x="814" y="38951"/>
                    <a:pt x="798" y="39018"/>
                    <a:pt x="798" y="39084"/>
                  </a:cubicBezTo>
                  <a:cubicBezTo>
                    <a:pt x="748" y="40198"/>
                    <a:pt x="765" y="41278"/>
                    <a:pt x="1030" y="42358"/>
                  </a:cubicBezTo>
                  <a:cubicBezTo>
                    <a:pt x="1147" y="42773"/>
                    <a:pt x="1147" y="42773"/>
                    <a:pt x="698" y="43006"/>
                  </a:cubicBezTo>
                  <a:cubicBezTo>
                    <a:pt x="632" y="42557"/>
                    <a:pt x="549" y="42109"/>
                    <a:pt x="515" y="41677"/>
                  </a:cubicBezTo>
                  <a:cubicBezTo>
                    <a:pt x="416" y="40297"/>
                    <a:pt x="349" y="38918"/>
                    <a:pt x="266" y="37539"/>
                  </a:cubicBezTo>
                  <a:cubicBezTo>
                    <a:pt x="249" y="37340"/>
                    <a:pt x="316" y="37223"/>
                    <a:pt x="482" y="37107"/>
                  </a:cubicBezTo>
                  <a:cubicBezTo>
                    <a:pt x="1529" y="36409"/>
                    <a:pt x="2709" y="36060"/>
                    <a:pt x="3938" y="35711"/>
                  </a:cubicBezTo>
                  <a:close/>
                  <a:moveTo>
                    <a:pt x="13531" y="39877"/>
                  </a:moveTo>
                  <a:cubicBezTo>
                    <a:pt x="14153" y="39877"/>
                    <a:pt x="14777" y="39909"/>
                    <a:pt x="15404" y="39982"/>
                  </a:cubicBezTo>
                  <a:cubicBezTo>
                    <a:pt x="16219" y="40081"/>
                    <a:pt x="17033" y="40198"/>
                    <a:pt x="17847" y="40281"/>
                  </a:cubicBezTo>
                  <a:cubicBezTo>
                    <a:pt x="18030" y="40297"/>
                    <a:pt x="18080" y="40364"/>
                    <a:pt x="18080" y="40547"/>
                  </a:cubicBezTo>
                  <a:cubicBezTo>
                    <a:pt x="18013" y="41943"/>
                    <a:pt x="17864" y="43322"/>
                    <a:pt x="17465" y="44668"/>
                  </a:cubicBezTo>
                  <a:cubicBezTo>
                    <a:pt x="17413" y="44865"/>
                    <a:pt x="17380" y="44946"/>
                    <a:pt x="17278" y="44946"/>
                  </a:cubicBezTo>
                  <a:cubicBezTo>
                    <a:pt x="17217" y="44946"/>
                    <a:pt x="17130" y="44917"/>
                    <a:pt x="17000" y="44867"/>
                  </a:cubicBezTo>
                  <a:cubicBezTo>
                    <a:pt x="17133" y="44435"/>
                    <a:pt x="17249" y="44020"/>
                    <a:pt x="17365" y="43604"/>
                  </a:cubicBezTo>
                  <a:lnTo>
                    <a:pt x="17249" y="43554"/>
                  </a:lnTo>
                  <a:cubicBezTo>
                    <a:pt x="17216" y="43637"/>
                    <a:pt x="17182" y="43704"/>
                    <a:pt x="17149" y="43787"/>
                  </a:cubicBezTo>
                  <a:cubicBezTo>
                    <a:pt x="17049" y="44070"/>
                    <a:pt x="16950" y="44335"/>
                    <a:pt x="16867" y="44618"/>
                  </a:cubicBezTo>
                  <a:cubicBezTo>
                    <a:pt x="16808" y="44779"/>
                    <a:pt x="16724" y="44837"/>
                    <a:pt x="16579" y="44837"/>
                  </a:cubicBezTo>
                  <a:cubicBezTo>
                    <a:pt x="16560" y="44837"/>
                    <a:pt x="16539" y="44836"/>
                    <a:pt x="16518" y="44834"/>
                  </a:cubicBezTo>
                  <a:cubicBezTo>
                    <a:pt x="15654" y="44734"/>
                    <a:pt x="14806" y="44618"/>
                    <a:pt x="13925" y="44585"/>
                  </a:cubicBezTo>
                  <a:cubicBezTo>
                    <a:pt x="13827" y="44582"/>
                    <a:pt x="13729" y="44581"/>
                    <a:pt x="13630" y="44581"/>
                  </a:cubicBezTo>
                  <a:cubicBezTo>
                    <a:pt x="12981" y="44581"/>
                    <a:pt x="12332" y="44627"/>
                    <a:pt x="11682" y="44684"/>
                  </a:cubicBezTo>
                  <a:cubicBezTo>
                    <a:pt x="11034" y="44734"/>
                    <a:pt x="10403" y="44834"/>
                    <a:pt x="9754" y="44934"/>
                  </a:cubicBezTo>
                  <a:cubicBezTo>
                    <a:pt x="9735" y="44936"/>
                    <a:pt x="9716" y="44937"/>
                    <a:pt x="9699" y="44937"/>
                  </a:cubicBezTo>
                  <a:cubicBezTo>
                    <a:pt x="9573" y="44937"/>
                    <a:pt x="9516" y="44880"/>
                    <a:pt x="9472" y="44734"/>
                  </a:cubicBezTo>
                  <a:cubicBezTo>
                    <a:pt x="9173" y="43721"/>
                    <a:pt x="9007" y="42657"/>
                    <a:pt x="8907" y="41594"/>
                  </a:cubicBezTo>
                  <a:cubicBezTo>
                    <a:pt x="8890" y="41228"/>
                    <a:pt x="8857" y="40879"/>
                    <a:pt x="8857" y="40513"/>
                  </a:cubicBezTo>
                  <a:cubicBezTo>
                    <a:pt x="8857" y="40447"/>
                    <a:pt x="8957" y="40314"/>
                    <a:pt x="9040" y="40297"/>
                  </a:cubicBezTo>
                  <a:cubicBezTo>
                    <a:pt x="10533" y="40062"/>
                    <a:pt x="12026" y="39877"/>
                    <a:pt x="13531" y="39877"/>
                  </a:cubicBezTo>
                  <a:close/>
                  <a:moveTo>
                    <a:pt x="8558" y="40314"/>
                  </a:moveTo>
                  <a:cubicBezTo>
                    <a:pt x="8658" y="41943"/>
                    <a:pt x="8791" y="43471"/>
                    <a:pt x="9273" y="44967"/>
                  </a:cubicBezTo>
                  <a:cubicBezTo>
                    <a:pt x="8159" y="45249"/>
                    <a:pt x="7062" y="45532"/>
                    <a:pt x="5949" y="45814"/>
                  </a:cubicBezTo>
                  <a:cubicBezTo>
                    <a:pt x="5933" y="45781"/>
                    <a:pt x="5899" y="45715"/>
                    <a:pt x="5866" y="45665"/>
                  </a:cubicBezTo>
                  <a:cubicBezTo>
                    <a:pt x="5451" y="44302"/>
                    <a:pt x="5035" y="42940"/>
                    <a:pt x="4636" y="41594"/>
                  </a:cubicBezTo>
                  <a:cubicBezTo>
                    <a:pt x="4553" y="41344"/>
                    <a:pt x="4570" y="41344"/>
                    <a:pt x="4836" y="41261"/>
                  </a:cubicBezTo>
                  <a:cubicBezTo>
                    <a:pt x="4919" y="41643"/>
                    <a:pt x="5019" y="42009"/>
                    <a:pt x="5102" y="42358"/>
                  </a:cubicBezTo>
                  <a:lnTo>
                    <a:pt x="5218" y="42341"/>
                  </a:lnTo>
                  <a:cubicBezTo>
                    <a:pt x="5284" y="41943"/>
                    <a:pt x="5052" y="41594"/>
                    <a:pt x="5052" y="41128"/>
                  </a:cubicBezTo>
                  <a:cubicBezTo>
                    <a:pt x="6198" y="40862"/>
                    <a:pt x="7362" y="40597"/>
                    <a:pt x="8558" y="40314"/>
                  </a:cubicBezTo>
                  <a:close/>
                  <a:moveTo>
                    <a:pt x="18362" y="40380"/>
                  </a:moveTo>
                  <a:cubicBezTo>
                    <a:pt x="19725" y="40563"/>
                    <a:pt x="21021" y="40879"/>
                    <a:pt x="22350" y="41328"/>
                  </a:cubicBezTo>
                  <a:cubicBezTo>
                    <a:pt x="22018" y="42873"/>
                    <a:pt x="21553" y="44369"/>
                    <a:pt x="20988" y="45814"/>
                  </a:cubicBezTo>
                  <a:cubicBezTo>
                    <a:pt x="19874" y="45532"/>
                    <a:pt x="18778" y="45249"/>
                    <a:pt x="17664" y="44967"/>
                  </a:cubicBezTo>
                  <a:cubicBezTo>
                    <a:pt x="18130" y="43488"/>
                    <a:pt x="18262" y="41943"/>
                    <a:pt x="18362" y="40380"/>
                  </a:cubicBezTo>
                  <a:close/>
                  <a:moveTo>
                    <a:pt x="4238" y="41394"/>
                  </a:moveTo>
                  <a:cubicBezTo>
                    <a:pt x="4719" y="42956"/>
                    <a:pt x="5151" y="44452"/>
                    <a:pt x="5617" y="45964"/>
                  </a:cubicBezTo>
                  <a:cubicBezTo>
                    <a:pt x="4653" y="46346"/>
                    <a:pt x="3656" y="46745"/>
                    <a:pt x="2808" y="47476"/>
                  </a:cubicBezTo>
                  <a:cubicBezTo>
                    <a:pt x="2725" y="47360"/>
                    <a:pt x="2642" y="47260"/>
                    <a:pt x="2576" y="47160"/>
                  </a:cubicBezTo>
                  <a:cubicBezTo>
                    <a:pt x="1845" y="46047"/>
                    <a:pt x="1230" y="44884"/>
                    <a:pt x="848" y="43604"/>
                  </a:cubicBezTo>
                  <a:cubicBezTo>
                    <a:pt x="731" y="43189"/>
                    <a:pt x="731" y="43189"/>
                    <a:pt x="1163" y="42956"/>
                  </a:cubicBezTo>
                  <a:cubicBezTo>
                    <a:pt x="1313" y="43239"/>
                    <a:pt x="1263" y="43604"/>
                    <a:pt x="1496" y="43837"/>
                  </a:cubicBezTo>
                  <a:cubicBezTo>
                    <a:pt x="1546" y="43820"/>
                    <a:pt x="1579" y="43804"/>
                    <a:pt x="1612" y="43804"/>
                  </a:cubicBezTo>
                  <a:cubicBezTo>
                    <a:pt x="1562" y="43637"/>
                    <a:pt x="1529" y="43471"/>
                    <a:pt x="1496" y="43305"/>
                  </a:cubicBezTo>
                  <a:cubicBezTo>
                    <a:pt x="1346" y="42674"/>
                    <a:pt x="1263" y="42807"/>
                    <a:pt x="1828" y="42524"/>
                  </a:cubicBezTo>
                  <a:cubicBezTo>
                    <a:pt x="2609" y="42109"/>
                    <a:pt x="3440" y="41760"/>
                    <a:pt x="4238" y="41394"/>
                  </a:cubicBezTo>
                  <a:close/>
                  <a:moveTo>
                    <a:pt x="22666" y="41444"/>
                  </a:moveTo>
                  <a:cubicBezTo>
                    <a:pt x="23630" y="41793"/>
                    <a:pt x="24594" y="42192"/>
                    <a:pt x="25474" y="42740"/>
                  </a:cubicBezTo>
                  <a:cubicBezTo>
                    <a:pt x="25541" y="42773"/>
                    <a:pt x="25574" y="42923"/>
                    <a:pt x="25557" y="43006"/>
                  </a:cubicBezTo>
                  <a:cubicBezTo>
                    <a:pt x="25308" y="44020"/>
                    <a:pt x="24959" y="45000"/>
                    <a:pt x="24444" y="45931"/>
                  </a:cubicBezTo>
                  <a:cubicBezTo>
                    <a:pt x="24378" y="46047"/>
                    <a:pt x="24328" y="46180"/>
                    <a:pt x="24328" y="46346"/>
                  </a:cubicBezTo>
                  <a:cubicBezTo>
                    <a:pt x="24776" y="45897"/>
                    <a:pt x="24976" y="45316"/>
                    <a:pt x="25192" y="44751"/>
                  </a:cubicBezTo>
                  <a:cubicBezTo>
                    <a:pt x="25391" y="44169"/>
                    <a:pt x="25591" y="43588"/>
                    <a:pt x="25790" y="43006"/>
                  </a:cubicBezTo>
                  <a:cubicBezTo>
                    <a:pt x="26156" y="43122"/>
                    <a:pt x="26189" y="43189"/>
                    <a:pt x="26089" y="43538"/>
                  </a:cubicBezTo>
                  <a:cubicBezTo>
                    <a:pt x="25690" y="44934"/>
                    <a:pt x="25026" y="46180"/>
                    <a:pt x="24195" y="47376"/>
                  </a:cubicBezTo>
                  <a:cubicBezTo>
                    <a:pt x="24178" y="47410"/>
                    <a:pt x="24162" y="47426"/>
                    <a:pt x="24128" y="47476"/>
                  </a:cubicBezTo>
                  <a:cubicBezTo>
                    <a:pt x="23264" y="46745"/>
                    <a:pt x="22284" y="46346"/>
                    <a:pt x="21320" y="45964"/>
                  </a:cubicBezTo>
                  <a:cubicBezTo>
                    <a:pt x="21769" y="44452"/>
                    <a:pt x="22217" y="42956"/>
                    <a:pt x="22666" y="41444"/>
                  </a:cubicBezTo>
                  <a:close/>
                  <a:moveTo>
                    <a:pt x="13544" y="44733"/>
                  </a:moveTo>
                  <a:cubicBezTo>
                    <a:pt x="14580" y="44733"/>
                    <a:pt x="15619" y="44832"/>
                    <a:pt x="16667" y="45067"/>
                  </a:cubicBezTo>
                  <a:cubicBezTo>
                    <a:pt x="16468" y="45449"/>
                    <a:pt x="16268" y="45831"/>
                    <a:pt x="16069" y="46213"/>
                  </a:cubicBezTo>
                  <a:cubicBezTo>
                    <a:pt x="16086" y="46230"/>
                    <a:pt x="16119" y="46246"/>
                    <a:pt x="16152" y="46263"/>
                  </a:cubicBezTo>
                  <a:cubicBezTo>
                    <a:pt x="16202" y="46213"/>
                    <a:pt x="16285" y="46163"/>
                    <a:pt x="16335" y="46097"/>
                  </a:cubicBezTo>
                  <a:cubicBezTo>
                    <a:pt x="16468" y="45864"/>
                    <a:pt x="16601" y="45615"/>
                    <a:pt x="16734" y="45366"/>
                  </a:cubicBezTo>
                  <a:cubicBezTo>
                    <a:pt x="16839" y="45156"/>
                    <a:pt x="16871" y="45072"/>
                    <a:pt x="16993" y="45072"/>
                  </a:cubicBezTo>
                  <a:cubicBezTo>
                    <a:pt x="17064" y="45072"/>
                    <a:pt x="17166" y="45101"/>
                    <a:pt x="17332" y="45150"/>
                  </a:cubicBezTo>
                  <a:cubicBezTo>
                    <a:pt x="17216" y="45416"/>
                    <a:pt x="17149" y="45698"/>
                    <a:pt x="17000" y="45931"/>
                  </a:cubicBezTo>
                  <a:cubicBezTo>
                    <a:pt x="16601" y="46579"/>
                    <a:pt x="16185" y="47210"/>
                    <a:pt x="15737" y="47825"/>
                  </a:cubicBezTo>
                  <a:cubicBezTo>
                    <a:pt x="15703" y="47867"/>
                    <a:pt x="15625" y="47875"/>
                    <a:pt x="15527" y="47875"/>
                  </a:cubicBezTo>
                  <a:cubicBezTo>
                    <a:pt x="15462" y="47875"/>
                    <a:pt x="15388" y="47871"/>
                    <a:pt x="15315" y="47871"/>
                  </a:cubicBezTo>
                  <a:cubicBezTo>
                    <a:pt x="15278" y="47871"/>
                    <a:pt x="15241" y="47872"/>
                    <a:pt x="15205" y="47875"/>
                  </a:cubicBezTo>
                  <a:cubicBezTo>
                    <a:pt x="15438" y="47459"/>
                    <a:pt x="15753" y="47160"/>
                    <a:pt x="15836" y="46745"/>
                  </a:cubicBezTo>
                  <a:cubicBezTo>
                    <a:pt x="15803" y="46728"/>
                    <a:pt x="15770" y="46712"/>
                    <a:pt x="15753" y="46695"/>
                  </a:cubicBezTo>
                  <a:cubicBezTo>
                    <a:pt x="15604" y="46944"/>
                    <a:pt x="15438" y="47177"/>
                    <a:pt x="15288" y="47426"/>
                  </a:cubicBezTo>
                  <a:cubicBezTo>
                    <a:pt x="15136" y="47703"/>
                    <a:pt x="14937" y="47784"/>
                    <a:pt x="14664" y="47784"/>
                  </a:cubicBezTo>
                  <a:cubicBezTo>
                    <a:pt x="14609" y="47784"/>
                    <a:pt x="14551" y="47781"/>
                    <a:pt x="14490" y="47775"/>
                  </a:cubicBezTo>
                  <a:cubicBezTo>
                    <a:pt x="14139" y="47741"/>
                    <a:pt x="13788" y="47724"/>
                    <a:pt x="13437" y="47724"/>
                  </a:cubicBezTo>
                  <a:cubicBezTo>
                    <a:pt x="12776" y="47724"/>
                    <a:pt x="12117" y="47783"/>
                    <a:pt x="11466" y="47891"/>
                  </a:cubicBezTo>
                  <a:cubicBezTo>
                    <a:pt x="11444" y="47894"/>
                    <a:pt x="11423" y="47895"/>
                    <a:pt x="11404" y="47895"/>
                  </a:cubicBezTo>
                  <a:cubicBezTo>
                    <a:pt x="11266" y="47895"/>
                    <a:pt x="11202" y="47842"/>
                    <a:pt x="11100" y="47725"/>
                  </a:cubicBezTo>
                  <a:cubicBezTo>
                    <a:pt x="10552" y="47044"/>
                    <a:pt x="10054" y="46346"/>
                    <a:pt x="9738" y="45515"/>
                  </a:cubicBezTo>
                  <a:cubicBezTo>
                    <a:pt x="9705" y="45416"/>
                    <a:pt x="9655" y="45299"/>
                    <a:pt x="9605" y="45133"/>
                  </a:cubicBezTo>
                  <a:cubicBezTo>
                    <a:pt x="10923" y="44892"/>
                    <a:pt x="12232" y="44733"/>
                    <a:pt x="13544" y="44733"/>
                  </a:cubicBezTo>
                  <a:close/>
                  <a:moveTo>
                    <a:pt x="9236" y="45211"/>
                  </a:moveTo>
                  <a:cubicBezTo>
                    <a:pt x="9307" y="45211"/>
                    <a:pt x="9363" y="45242"/>
                    <a:pt x="9406" y="45349"/>
                  </a:cubicBezTo>
                  <a:cubicBezTo>
                    <a:pt x="9705" y="46280"/>
                    <a:pt x="10203" y="47094"/>
                    <a:pt x="10851" y="47825"/>
                  </a:cubicBezTo>
                  <a:cubicBezTo>
                    <a:pt x="10884" y="47858"/>
                    <a:pt x="10901" y="47891"/>
                    <a:pt x="10901" y="47908"/>
                  </a:cubicBezTo>
                  <a:cubicBezTo>
                    <a:pt x="9937" y="48240"/>
                    <a:pt x="8990" y="48573"/>
                    <a:pt x="8010" y="48905"/>
                  </a:cubicBezTo>
                  <a:cubicBezTo>
                    <a:pt x="7029" y="48224"/>
                    <a:pt x="6531" y="47144"/>
                    <a:pt x="6016" y="46014"/>
                  </a:cubicBezTo>
                  <a:cubicBezTo>
                    <a:pt x="6680" y="45831"/>
                    <a:pt x="7328" y="45648"/>
                    <a:pt x="7960" y="45482"/>
                  </a:cubicBezTo>
                  <a:cubicBezTo>
                    <a:pt x="8342" y="45382"/>
                    <a:pt x="8724" y="45316"/>
                    <a:pt x="9106" y="45233"/>
                  </a:cubicBezTo>
                  <a:cubicBezTo>
                    <a:pt x="9154" y="45221"/>
                    <a:pt x="9197" y="45211"/>
                    <a:pt x="9236" y="45211"/>
                  </a:cubicBezTo>
                  <a:close/>
                  <a:moveTo>
                    <a:pt x="17695" y="45203"/>
                  </a:moveTo>
                  <a:cubicBezTo>
                    <a:pt x="17720" y="45203"/>
                    <a:pt x="17748" y="45207"/>
                    <a:pt x="17781" y="45216"/>
                  </a:cubicBezTo>
                  <a:cubicBezTo>
                    <a:pt x="18794" y="45482"/>
                    <a:pt x="19791" y="45748"/>
                    <a:pt x="20788" y="45997"/>
                  </a:cubicBezTo>
                  <a:cubicBezTo>
                    <a:pt x="20822" y="46014"/>
                    <a:pt x="20838" y="46030"/>
                    <a:pt x="20888" y="46064"/>
                  </a:cubicBezTo>
                  <a:cubicBezTo>
                    <a:pt x="20406" y="47144"/>
                    <a:pt x="19891" y="48224"/>
                    <a:pt x="18861" y="48955"/>
                  </a:cubicBezTo>
                  <a:cubicBezTo>
                    <a:pt x="18811" y="48922"/>
                    <a:pt x="18728" y="48889"/>
                    <a:pt x="18645" y="48855"/>
                  </a:cubicBezTo>
                  <a:cubicBezTo>
                    <a:pt x="18578" y="48822"/>
                    <a:pt x="18495" y="48789"/>
                    <a:pt x="18412" y="48739"/>
                  </a:cubicBezTo>
                  <a:cubicBezTo>
                    <a:pt x="19077" y="48174"/>
                    <a:pt x="19642" y="47576"/>
                    <a:pt x="20007" y="46811"/>
                  </a:cubicBezTo>
                  <a:cubicBezTo>
                    <a:pt x="20057" y="46728"/>
                    <a:pt x="20074" y="46662"/>
                    <a:pt x="20057" y="46545"/>
                  </a:cubicBezTo>
                  <a:lnTo>
                    <a:pt x="20057" y="46545"/>
                  </a:lnTo>
                  <a:cubicBezTo>
                    <a:pt x="19575" y="47376"/>
                    <a:pt x="18977" y="48091"/>
                    <a:pt x="18213" y="48606"/>
                  </a:cubicBezTo>
                  <a:cubicBezTo>
                    <a:pt x="17481" y="48390"/>
                    <a:pt x="16750" y="48157"/>
                    <a:pt x="16003" y="47941"/>
                  </a:cubicBezTo>
                  <a:cubicBezTo>
                    <a:pt x="16052" y="47875"/>
                    <a:pt x="16086" y="47792"/>
                    <a:pt x="16135" y="47742"/>
                  </a:cubicBezTo>
                  <a:cubicBezTo>
                    <a:pt x="16734" y="47044"/>
                    <a:pt x="17216" y="46280"/>
                    <a:pt x="17498" y="45416"/>
                  </a:cubicBezTo>
                  <a:cubicBezTo>
                    <a:pt x="17539" y="45292"/>
                    <a:pt x="17580" y="45203"/>
                    <a:pt x="17695" y="45203"/>
                  </a:cubicBezTo>
                  <a:close/>
                  <a:moveTo>
                    <a:pt x="13551" y="47951"/>
                  </a:moveTo>
                  <a:cubicBezTo>
                    <a:pt x="14994" y="47951"/>
                    <a:pt x="16405" y="48178"/>
                    <a:pt x="17747" y="48706"/>
                  </a:cubicBezTo>
                  <a:cubicBezTo>
                    <a:pt x="18312" y="48922"/>
                    <a:pt x="18844" y="49237"/>
                    <a:pt x="19343" y="49570"/>
                  </a:cubicBezTo>
                  <a:cubicBezTo>
                    <a:pt x="19658" y="49769"/>
                    <a:pt x="19642" y="49852"/>
                    <a:pt x="19592" y="50301"/>
                  </a:cubicBezTo>
                  <a:cubicBezTo>
                    <a:pt x="17547" y="49408"/>
                    <a:pt x="15497" y="48959"/>
                    <a:pt x="13446" y="48959"/>
                  </a:cubicBezTo>
                  <a:cubicBezTo>
                    <a:pt x="11414" y="48959"/>
                    <a:pt x="9379" y="49399"/>
                    <a:pt x="7345" y="50284"/>
                  </a:cubicBezTo>
                  <a:cubicBezTo>
                    <a:pt x="7245" y="49952"/>
                    <a:pt x="7345" y="49703"/>
                    <a:pt x="7578" y="49570"/>
                  </a:cubicBezTo>
                  <a:cubicBezTo>
                    <a:pt x="8093" y="49254"/>
                    <a:pt x="8608" y="48938"/>
                    <a:pt x="9173" y="48706"/>
                  </a:cubicBezTo>
                  <a:cubicBezTo>
                    <a:pt x="10436" y="48207"/>
                    <a:pt x="11749" y="47991"/>
                    <a:pt x="13111" y="47958"/>
                  </a:cubicBezTo>
                  <a:cubicBezTo>
                    <a:pt x="13258" y="47953"/>
                    <a:pt x="13405" y="47951"/>
                    <a:pt x="13551" y="47951"/>
                  </a:cubicBezTo>
                  <a:close/>
                  <a:moveTo>
                    <a:pt x="5716" y="46180"/>
                  </a:moveTo>
                  <a:cubicBezTo>
                    <a:pt x="6016" y="46712"/>
                    <a:pt x="6281" y="47260"/>
                    <a:pt x="6597" y="47775"/>
                  </a:cubicBezTo>
                  <a:cubicBezTo>
                    <a:pt x="6913" y="48290"/>
                    <a:pt x="7262" y="48772"/>
                    <a:pt x="7827" y="49071"/>
                  </a:cubicBezTo>
                  <a:cubicBezTo>
                    <a:pt x="7611" y="49254"/>
                    <a:pt x="7411" y="49437"/>
                    <a:pt x="7212" y="49603"/>
                  </a:cubicBezTo>
                  <a:cubicBezTo>
                    <a:pt x="6414" y="49487"/>
                    <a:pt x="5866" y="48955"/>
                    <a:pt x="5235" y="48506"/>
                  </a:cubicBezTo>
                  <a:lnTo>
                    <a:pt x="5235" y="48506"/>
                  </a:lnTo>
                  <a:cubicBezTo>
                    <a:pt x="5700" y="49138"/>
                    <a:pt x="6248" y="49636"/>
                    <a:pt x="7062" y="49769"/>
                  </a:cubicBezTo>
                  <a:lnTo>
                    <a:pt x="7062" y="50185"/>
                  </a:lnTo>
                  <a:cubicBezTo>
                    <a:pt x="6514" y="49919"/>
                    <a:pt x="5966" y="49719"/>
                    <a:pt x="5500" y="49404"/>
                  </a:cubicBezTo>
                  <a:cubicBezTo>
                    <a:pt x="5035" y="49105"/>
                    <a:pt x="4636" y="48689"/>
                    <a:pt x="4171" y="48307"/>
                  </a:cubicBezTo>
                  <a:lnTo>
                    <a:pt x="4171" y="48307"/>
                  </a:lnTo>
                  <a:cubicBezTo>
                    <a:pt x="4254" y="48938"/>
                    <a:pt x="6115" y="50201"/>
                    <a:pt x="7062" y="50301"/>
                  </a:cubicBezTo>
                  <a:lnTo>
                    <a:pt x="7062" y="50750"/>
                  </a:lnTo>
                  <a:cubicBezTo>
                    <a:pt x="5351" y="50135"/>
                    <a:pt x="3988" y="49121"/>
                    <a:pt x="2958" y="47675"/>
                  </a:cubicBezTo>
                  <a:cubicBezTo>
                    <a:pt x="3241" y="47227"/>
                    <a:pt x="5002" y="46280"/>
                    <a:pt x="5716" y="46180"/>
                  </a:cubicBezTo>
                  <a:close/>
                  <a:moveTo>
                    <a:pt x="21204" y="46130"/>
                  </a:moveTo>
                  <a:cubicBezTo>
                    <a:pt x="22201" y="46496"/>
                    <a:pt x="23165" y="46928"/>
                    <a:pt x="24012" y="47626"/>
                  </a:cubicBezTo>
                  <a:cubicBezTo>
                    <a:pt x="22949" y="49121"/>
                    <a:pt x="21586" y="50135"/>
                    <a:pt x="19858" y="50750"/>
                  </a:cubicBezTo>
                  <a:lnTo>
                    <a:pt x="19858" y="50251"/>
                  </a:lnTo>
                  <a:cubicBezTo>
                    <a:pt x="20722" y="50002"/>
                    <a:pt x="22816" y="48672"/>
                    <a:pt x="22949" y="48074"/>
                  </a:cubicBezTo>
                  <a:lnTo>
                    <a:pt x="22949" y="48074"/>
                  </a:lnTo>
                  <a:cubicBezTo>
                    <a:pt x="22500" y="48440"/>
                    <a:pt x="22035" y="48855"/>
                    <a:pt x="21519" y="49188"/>
                  </a:cubicBezTo>
                  <a:cubicBezTo>
                    <a:pt x="21021" y="49537"/>
                    <a:pt x="20456" y="49802"/>
                    <a:pt x="19908" y="50102"/>
                  </a:cubicBezTo>
                  <a:cubicBezTo>
                    <a:pt x="19874" y="50052"/>
                    <a:pt x="19841" y="50002"/>
                    <a:pt x="19808" y="49969"/>
                  </a:cubicBezTo>
                  <a:cubicBezTo>
                    <a:pt x="19891" y="49902"/>
                    <a:pt x="19941" y="49819"/>
                    <a:pt x="20024" y="49769"/>
                  </a:cubicBezTo>
                  <a:cubicBezTo>
                    <a:pt x="20423" y="49470"/>
                    <a:pt x="20822" y="49188"/>
                    <a:pt x="21220" y="48889"/>
                  </a:cubicBezTo>
                  <a:cubicBezTo>
                    <a:pt x="21287" y="48839"/>
                    <a:pt x="21337" y="48772"/>
                    <a:pt x="21353" y="48672"/>
                  </a:cubicBezTo>
                  <a:lnTo>
                    <a:pt x="21353" y="48672"/>
                  </a:lnTo>
                  <a:cubicBezTo>
                    <a:pt x="20838" y="49005"/>
                    <a:pt x="20323" y="49354"/>
                    <a:pt x="19791" y="49686"/>
                  </a:cubicBezTo>
                  <a:cubicBezTo>
                    <a:pt x="19559" y="49470"/>
                    <a:pt x="19343" y="49287"/>
                    <a:pt x="19127" y="49088"/>
                  </a:cubicBezTo>
                  <a:cubicBezTo>
                    <a:pt x="20173" y="48373"/>
                    <a:pt x="20655" y="47243"/>
                    <a:pt x="21204" y="46130"/>
                  </a:cubicBezTo>
                  <a:close/>
                  <a:moveTo>
                    <a:pt x="13467" y="49139"/>
                  </a:moveTo>
                  <a:cubicBezTo>
                    <a:pt x="15467" y="49139"/>
                    <a:pt x="17406" y="49599"/>
                    <a:pt x="19309" y="50351"/>
                  </a:cubicBezTo>
                  <a:cubicBezTo>
                    <a:pt x="19542" y="50451"/>
                    <a:pt x="19642" y="50567"/>
                    <a:pt x="19625" y="50833"/>
                  </a:cubicBezTo>
                  <a:cubicBezTo>
                    <a:pt x="19592" y="51381"/>
                    <a:pt x="19608" y="51929"/>
                    <a:pt x="19608" y="52528"/>
                  </a:cubicBezTo>
                  <a:cubicBezTo>
                    <a:pt x="17548" y="51605"/>
                    <a:pt x="15500" y="51148"/>
                    <a:pt x="13458" y="51148"/>
                  </a:cubicBezTo>
                  <a:cubicBezTo>
                    <a:pt x="11416" y="51148"/>
                    <a:pt x="9381" y="51605"/>
                    <a:pt x="7345" y="52511"/>
                  </a:cubicBezTo>
                  <a:cubicBezTo>
                    <a:pt x="7245" y="52229"/>
                    <a:pt x="7362" y="52112"/>
                    <a:pt x="7594" y="52013"/>
                  </a:cubicBezTo>
                  <a:cubicBezTo>
                    <a:pt x="8425" y="51630"/>
                    <a:pt x="9289" y="51315"/>
                    <a:pt x="10203" y="51165"/>
                  </a:cubicBezTo>
                  <a:cubicBezTo>
                    <a:pt x="10286" y="51148"/>
                    <a:pt x="10386" y="51115"/>
                    <a:pt x="10452" y="51032"/>
                  </a:cubicBezTo>
                  <a:cubicBezTo>
                    <a:pt x="9339" y="51032"/>
                    <a:pt x="8342" y="51481"/>
                    <a:pt x="7312" y="51929"/>
                  </a:cubicBezTo>
                  <a:cubicBezTo>
                    <a:pt x="7312" y="51464"/>
                    <a:pt x="7295" y="51049"/>
                    <a:pt x="7328" y="50633"/>
                  </a:cubicBezTo>
                  <a:cubicBezTo>
                    <a:pt x="7328" y="50550"/>
                    <a:pt x="7445" y="50451"/>
                    <a:pt x="7528" y="50401"/>
                  </a:cubicBezTo>
                  <a:cubicBezTo>
                    <a:pt x="8708" y="49886"/>
                    <a:pt x="9954" y="49553"/>
                    <a:pt x="11217" y="49337"/>
                  </a:cubicBezTo>
                  <a:cubicBezTo>
                    <a:pt x="11976" y="49202"/>
                    <a:pt x="12725" y="49139"/>
                    <a:pt x="13467" y="49139"/>
                  </a:cubicBezTo>
                  <a:close/>
                  <a:moveTo>
                    <a:pt x="13457" y="51363"/>
                  </a:moveTo>
                  <a:cubicBezTo>
                    <a:pt x="13508" y="51363"/>
                    <a:pt x="13559" y="51364"/>
                    <a:pt x="13610" y="51364"/>
                  </a:cubicBezTo>
                  <a:cubicBezTo>
                    <a:pt x="15571" y="51364"/>
                    <a:pt x="17481" y="51763"/>
                    <a:pt x="19293" y="52544"/>
                  </a:cubicBezTo>
                  <a:cubicBezTo>
                    <a:pt x="19525" y="52644"/>
                    <a:pt x="19642" y="52777"/>
                    <a:pt x="19625" y="53059"/>
                  </a:cubicBezTo>
                  <a:cubicBezTo>
                    <a:pt x="19592" y="53375"/>
                    <a:pt x="19608" y="53708"/>
                    <a:pt x="19608" y="53990"/>
                  </a:cubicBezTo>
                  <a:cubicBezTo>
                    <a:pt x="18744" y="53757"/>
                    <a:pt x="17880" y="53475"/>
                    <a:pt x="17016" y="53275"/>
                  </a:cubicBezTo>
                  <a:cubicBezTo>
                    <a:pt x="16378" y="53131"/>
                    <a:pt x="15739" y="53065"/>
                    <a:pt x="15094" y="53065"/>
                  </a:cubicBezTo>
                  <a:cubicBezTo>
                    <a:pt x="14850" y="53065"/>
                    <a:pt x="14604" y="53074"/>
                    <a:pt x="14357" y="53093"/>
                  </a:cubicBezTo>
                  <a:cubicBezTo>
                    <a:pt x="14357" y="53109"/>
                    <a:pt x="14357" y="53143"/>
                    <a:pt x="14357" y="53159"/>
                  </a:cubicBezTo>
                  <a:cubicBezTo>
                    <a:pt x="14690" y="53176"/>
                    <a:pt x="15006" y="53209"/>
                    <a:pt x="15338" y="53226"/>
                  </a:cubicBezTo>
                  <a:cubicBezTo>
                    <a:pt x="16667" y="53275"/>
                    <a:pt x="17930" y="53658"/>
                    <a:pt x="19176" y="54140"/>
                  </a:cubicBezTo>
                  <a:cubicBezTo>
                    <a:pt x="19642" y="54306"/>
                    <a:pt x="19642" y="54339"/>
                    <a:pt x="19592" y="54854"/>
                  </a:cubicBezTo>
                  <a:cubicBezTo>
                    <a:pt x="17548" y="53932"/>
                    <a:pt x="15504" y="53471"/>
                    <a:pt x="13462" y="53471"/>
                  </a:cubicBezTo>
                  <a:cubicBezTo>
                    <a:pt x="11420" y="53471"/>
                    <a:pt x="9381" y="53932"/>
                    <a:pt x="7345" y="54854"/>
                  </a:cubicBezTo>
                  <a:cubicBezTo>
                    <a:pt x="7245" y="54588"/>
                    <a:pt x="7328" y="54422"/>
                    <a:pt x="7594" y="54322"/>
                  </a:cubicBezTo>
                  <a:cubicBezTo>
                    <a:pt x="8292" y="54073"/>
                    <a:pt x="8973" y="53824"/>
                    <a:pt x="9655" y="53575"/>
                  </a:cubicBezTo>
                  <a:cubicBezTo>
                    <a:pt x="9754" y="53541"/>
                    <a:pt x="9838" y="53508"/>
                    <a:pt x="9921" y="53442"/>
                  </a:cubicBezTo>
                  <a:lnTo>
                    <a:pt x="9921" y="53442"/>
                  </a:lnTo>
                  <a:cubicBezTo>
                    <a:pt x="9023" y="53575"/>
                    <a:pt x="8192" y="53890"/>
                    <a:pt x="7312" y="54256"/>
                  </a:cubicBezTo>
                  <a:cubicBezTo>
                    <a:pt x="7312" y="53741"/>
                    <a:pt x="7295" y="53275"/>
                    <a:pt x="7328" y="52810"/>
                  </a:cubicBezTo>
                  <a:cubicBezTo>
                    <a:pt x="7328" y="52727"/>
                    <a:pt x="7495" y="52611"/>
                    <a:pt x="7611" y="52578"/>
                  </a:cubicBezTo>
                  <a:cubicBezTo>
                    <a:pt x="8508" y="52278"/>
                    <a:pt x="9389" y="51913"/>
                    <a:pt x="10303" y="51730"/>
                  </a:cubicBezTo>
                  <a:cubicBezTo>
                    <a:pt x="11349" y="51524"/>
                    <a:pt x="12410" y="51363"/>
                    <a:pt x="13457" y="51363"/>
                  </a:cubicBezTo>
                  <a:close/>
                  <a:moveTo>
                    <a:pt x="13177" y="53653"/>
                  </a:moveTo>
                  <a:cubicBezTo>
                    <a:pt x="13288" y="53653"/>
                    <a:pt x="13399" y="53655"/>
                    <a:pt x="13510" y="53658"/>
                  </a:cubicBezTo>
                  <a:cubicBezTo>
                    <a:pt x="15471" y="53691"/>
                    <a:pt x="17365" y="54040"/>
                    <a:pt x="19143" y="54887"/>
                  </a:cubicBezTo>
                  <a:cubicBezTo>
                    <a:pt x="19492" y="55053"/>
                    <a:pt x="19675" y="55253"/>
                    <a:pt x="19625" y="55668"/>
                  </a:cubicBezTo>
                  <a:cubicBezTo>
                    <a:pt x="19575" y="55934"/>
                    <a:pt x="19608" y="56217"/>
                    <a:pt x="19608" y="56532"/>
                  </a:cubicBezTo>
                  <a:cubicBezTo>
                    <a:pt x="18661" y="56001"/>
                    <a:pt x="17714" y="55685"/>
                    <a:pt x="16667" y="55618"/>
                  </a:cubicBezTo>
                  <a:cubicBezTo>
                    <a:pt x="16667" y="55652"/>
                    <a:pt x="16651" y="55685"/>
                    <a:pt x="16634" y="55718"/>
                  </a:cubicBezTo>
                  <a:cubicBezTo>
                    <a:pt x="16734" y="55751"/>
                    <a:pt x="16817" y="55785"/>
                    <a:pt x="16916" y="55801"/>
                  </a:cubicBezTo>
                  <a:cubicBezTo>
                    <a:pt x="17797" y="55951"/>
                    <a:pt x="18661" y="56200"/>
                    <a:pt x="19409" y="56699"/>
                  </a:cubicBezTo>
                  <a:cubicBezTo>
                    <a:pt x="19625" y="56848"/>
                    <a:pt x="19625" y="56848"/>
                    <a:pt x="19592" y="57164"/>
                  </a:cubicBezTo>
                  <a:cubicBezTo>
                    <a:pt x="17664" y="56167"/>
                    <a:pt x="15604" y="55801"/>
                    <a:pt x="13460" y="55801"/>
                  </a:cubicBezTo>
                  <a:cubicBezTo>
                    <a:pt x="11316" y="55801"/>
                    <a:pt x="9273" y="56167"/>
                    <a:pt x="7362" y="57147"/>
                  </a:cubicBezTo>
                  <a:cubicBezTo>
                    <a:pt x="7295" y="56898"/>
                    <a:pt x="7295" y="56898"/>
                    <a:pt x="7495" y="56782"/>
                  </a:cubicBezTo>
                  <a:cubicBezTo>
                    <a:pt x="8176" y="56350"/>
                    <a:pt x="8924" y="56017"/>
                    <a:pt x="9721" y="55851"/>
                  </a:cubicBezTo>
                  <a:cubicBezTo>
                    <a:pt x="9838" y="55818"/>
                    <a:pt x="9937" y="55785"/>
                    <a:pt x="10087" y="55751"/>
                  </a:cubicBezTo>
                  <a:cubicBezTo>
                    <a:pt x="10015" y="55726"/>
                    <a:pt x="9930" y="55713"/>
                    <a:pt x="9831" y="55713"/>
                  </a:cubicBezTo>
                  <a:cubicBezTo>
                    <a:pt x="9355" y="55713"/>
                    <a:pt x="8552" y="56010"/>
                    <a:pt x="7328" y="56616"/>
                  </a:cubicBezTo>
                  <a:cubicBezTo>
                    <a:pt x="7328" y="56134"/>
                    <a:pt x="7312" y="55685"/>
                    <a:pt x="7328" y="55220"/>
                  </a:cubicBezTo>
                  <a:cubicBezTo>
                    <a:pt x="7345" y="55153"/>
                    <a:pt x="7478" y="55053"/>
                    <a:pt x="7578" y="55004"/>
                  </a:cubicBezTo>
                  <a:cubicBezTo>
                    <a:pt x="8342" y="54705"/>
                    <a:pt x="9090" y="54389"/>
                    <a:pt x="9871" y="54140"/>
                  </a:cubicBezTo>
                  <a:cubicBezTo>
                    <a:pt x="10944" y="53807"/>
                    <a:pt x="12059" y="53653"/>
                    <a:pt x="13177" y="53653"/>
                  </a:cubicBezTo>
                  <a:close/>
                  <a:moveTo>
                    <a:pt x="13576" y="56001"/>
                  </a:moveTo>
                  <a:cubicBezTo>
                    <a:pt x="14058" y="56034"/>
                    <a:pt x="14524" y="56034"/>
                    <a:pt x="15006" y="56084"/>
                  </a:cubicBezTo>
                  <a:cubicBezTo>
                    <a:pt x="16401" y="56233"/>
                    <a:pt x="17764" y="56532"/>
                    <a:pt x="19044" y="57147"/>
                  </a:cubicBezTo>
                  <a:cubicBezTo>
                    <a:pt x="19110" y="57181"/>
                    <a:pt x="19193" y="57230"/>
                    <a:pt x="19260" y="57280"/>
                  </a:cubicBezTo>
                  <a:cubicBezTo>
                    <a:pt x="19492" y="57430"/>
                    <a:pt x="19492" y="57579"/>
                    <a:pt x="19276" y="57729"/>
                  </a:cubicBezTo>
                  <a:cubicBezTo>
                    <a:pt x="17531" y="56632"/>
                    <a:pt x="15587" y="56383"/>
                    <a:pt x="13576" y="56366"/>
                  </a:cubicBezTo>
                  <a:lnTo>
                    <a:pt x="13576" y="56001"/>
                  </a:lnTo>
                  <a:close/>
                  <a:moveTo>
                    <a:pt x="13560" y="56532"/>
                  </a:moveTo>
                  <a:cubicBezTo>
                    <a:pt x="15504" y="56532"/>
                    <a:pt x="17349" y="56832"/>
                    <a:pt x="19027" y="57878"/>
                  </a:cubicBezTo>
                  <a:cubicBezTo>
                    <a:pt x="17265" y="58610"/>
                    <a:pt x="15454" y="58959"/>
                    <a:pt x="13560" y="58959"/>
                  </a:cubicBezTo>
                  <a:lnTo>
                    <a:pt x="13560" y="56532"/>
                  </a:lnTo>
                  <a:close/>
                  <a:moveTo>
                    <a:pt x="12976" y="56022"/>
                  </a:moveTo>
                  <a:cubicBezTo>
                    <a:pt x="13109" y="56022"/>
                    <a:pt x="13232" y="56026"/>
                    <a:pt x="13344" y="56034"/>
                  </a:cubicBezTo>
                  <a:cubicBezTo>
                    <a:pt x="13427" y="56300"/>
                    <a:pt x="13344" y="56399"/>
                    <a:pt x="13078" y="56399"/>
                  </a:cubicBezTo>
                  <a:cubicBezTo>
                    <a:pt x="11848" y="56433"/>
                    <a:pt x="10619" y="56516"/>
                    <a:pt x="9439" y="56848"/>
                  </a:cubicBezTo>
                  <a:cubicBezTo>
                    <a:pt x="9007" y="56964"/>
                    <a:pt x="8608" y="57147"/>
                    <a:pt x="8209" y="57313"/>
                  </a:cubicBezTo>
                  <a:cubicBezTo>
                    <a:pt x="8109" y="57363"/>
                    <a:pt x="8043" y="57463"/>
                    <a:pt x="7960" y="57563"/>
                  </a:cubicBezTo>
                  <a:lnTo>
                    <a:pt x="7960" y="57563"/>
                  </a:lnTo>
                  <a:cubicBezTo>
                    <a:pt x="9671" y="56748"/>
                    <a:pt x="11499" y="56599"/>
                    <a:pt x="13360" y="56532"/>
                  </a:cubicBezTo>
                  <a:lnTo>
                    <a:pt x="13360" y="58975"/>
                  </a:lnTo>
                  <a:cubicBezTo>
                    <a:pt x="12812" y="58942"/>
                    <a:pt x="12280" y="58959"/>
                    <a:pt x="11749" y="58875"/>
                  </a:cubicBezTo>
                  <a:cubicBezTo>
                    <a:pt x="10752" y="58693"/>
                    <a:pt x="9771" y="58493"/>
                    <a:pt x="8791" y="58261"/>
                  </a:cubicBezTo>
                  <a:cubicBezTo>
                    <a:pt x="8408" y="58161"/>
                    <a:pt x="8060" y="57978"/>
                    <a:pt x="7727" y="57779"/>
                  </a:cubicBezTo>
                  <a:cubicBezTo>
                    <a:pt x="7395" y="57613"/>
                    <a:pt x="7395" y="57380"/>
                    <a:pt x="7744" y="57230"/>
                  </a:cubicBezTo>
                  <a:cubicBezTo>
                    <a:pt x="8276" y="56998"/>
                    <a:pt x="8824" y="56765"/>
                    <a:pt x="9389" y="56582"/>
                  </a:cubicBezTo>
                  <a:cubicBezTo>
                    <a:pt x="10529" y="56231"/>
                    <a:pt x="12004" y="56022"/>
                    <a:pt x="12976" y="56022"/>
                  </a:cubicBezTo>
                  <a:close/>
                  <a:moveTo>
                    <a:pt x="13510" y="61833"/>
                  </a:moveTo>
                  <a:cubicBezTo>
                    <a:pt x="14241" y="62747"/>
                    <a:pt x="15338" y="63146"/>
                    <a:pt x="16435" y="63578"/>
                  </a:cubicBezTo>
                  <a:cubicBezTo>
                    <a:pt x="16534" y="63611"/>
                    <a:pt x="16617" y="63678"/>
                    <a:pt x="16717" y="63744"/>
                  </a:cubicBezTo>
                  <a:cubicBezTo>
                    <a:pt x="16717" y="63778"/>
                    <a:pt x="16700" y="63811"/>
                    <a:pt x="16684" y="63844"/>
                  </a:cubicBezTo>
                  <a:cubicBezTo>
                    <a:pt x="16551" y="63877"/>
                    <a:pt x="16418" y="63927"/>
                    <a:pt x="16268" y="63927"/>
                  </a:cubicBezTo>
                  <a:cubicBezTo>
                    <a:pt x="16218" y="63928"/>
                    <a:pt x="16168" y="63928"/>
                    <a:pt x="16119" y="63928"/>
                  </a:cubicBezTo>
                  <a:cubicBezTo>
                    <a:pt x="15256" y="63928"/>
                    <a:pt x="14411" y="63791"/>
                    <a:pt x="13610" y="63445"/>
                  </a:cubicBezTo>
                  <a:cubicBezTo>
                    <a:pt x="13568" y="63429"/>
                    <a:pt x="13514" y="63420"/>
                    <a:pt x="13460" y="63420"/>
                  </a:cubicBezTo>
                  <a:cubicBezTo>
                    <a:pt x="13406" y="63420"/>
                    <a:pt x="13352" y="63429"/>
                    <a:pt x="13311" y="63445"/>
                  </a:cubicBezTo>
                  <a:cubicBezTo>
                    <a:pt x="12516" y="63790"/>
                    <a:pt x="11694" y="63932"/>
                    <a:pt x="10857" y="63932"/>
                  </a:cubicBezTo>
                  <a:cubicBezTo>
                    <a:pt x="10767" y="63932"/>
                    <a:pt x="10676" y="63930"/>
                    <a:pt x="10585" y="63927"/>
                  </a:cubicBezTo>
                  <a:cubicBezTo>
                    <a:pt x="10452" y="63910"/>
                    <a:pt x="10336" y="63844"/>
                    <a:pt x="10220" y="63811"/>
                  </a:cubicBezTo>
                  <a:cubicBezTo>
                    <a:pt x="10220" y="63778"/>
                    <a:pt x="10203" y="63761"/>
                    <a:pt x="10203" y="63728"/>
                  </a:cubicBezTo>
                  <a:cubicBezTo>
                    <a:pt x="10303" y="63678"/>
                    <a:pt x="10403" y="63611"/>
                    <a:pt x="10519" y="63562"/>
                  </a:cubicBezTo>
                  <a:cubicBezTo>
                    <a:pt x="11084" y="63312"/>
                    <a:pt x="11665" y="63113"/>
                    <a:pt x="12197" y="62797"/>
                  </a:cubicBezTo>
                  <a:cubicBezTo>
                    <a:pt x="12662" y="62531"/>
                    <a:pt x="13061" y="62166"/>
                    <a:pt x="13510" y="61833"/>
                  </a:cubicBezTo>
                  <a:close/>
                  <a:moveTo>
                    <a:pt x="13457" y="63694"/>
                  </a:moveTo>
                  <a:cubicBezTo>
                    <a:pt x="13652" y="63694"/>
                    <a:pt x="13851" y="63740"/>
                    <a:pt x="14058" y="63827"/>
                  </a:cubicBezTo>
                  <a:cubicBezTo>
                    <a:pt x="14308" y="63944"/>
                    <a:pt x="14507" y="64077"/>
                    <a:pt x="14557" y="64326"/>
                  </a:cubicBezTo>
                  <a:cubicBezTo>
                    <a:pt x="14690" y="64791"/>
                    <a:pt x="14773" y="65273"/>
                    <a:pt x="14873" y="65772"/>
                  </a:cubicBezTo>
                  <a:cubicBezTo>
                    <a:pt x="14773" y="66204"/>
                    <a:pt x="14706" y="66669"/>
                    <a:pt x="14573" y="67084"/>
                  </a:cubicBezTo>
                  <a:cubicBezTo>
                    <a:pt x="14391" y="67599"/>
                    <a:pt x="13992" y="67965"/>
                    <a:pt x="13477" y="67965"/>
                  </a:cubicBezTo>
                  <a:cubicBezTo>
                    <a:pt x="12945" y="67965"/>
                    <a:pt x="12563" y="67599"/>
                    <a:pt x="12363" y="67101"/>
                  </a:cubicBezTo>
                  <a:cubicBezTo>
                    <a:pt x="11965" y="66137"/>
                    <a:pt x="12048" y="65157"/>
                    <a:pt x="12430" y="64210"/>
                  </a:cubicBezTo>
                  <a:cubicBezTo>
                    <a:pt x="12480" y="64060"/>
                    <a:pt x="12679" y="63944"/>
                    <a:pt x="12829" y="63861"/>
                  </a:cubicBezTo>
                  <a:cubicBezTo>
                    <a:pt x="13036" y="63748"/>
                    <a:pt x="13244" y="63694"/>
                    <a:pt x="13457" y="63694"/>
                  </a:cubicBezTo>
                  <a:close/>
                  <a:moveTo>
                    <a:pt x="12197" y="69344"/>
                  </a:moveTo>
                  <a:cubicBezTo>
                    <a:pt x="12230" y="69361"/>
                    <a:pt x="12247" y="69361"/>
                    <a:pt x="12280" y="69378"/>
                  </a:cubicBezTo>
                  <a:cubicBezTo>
                    <a:pt x="12314" y="69677"/>
                    <a:pt x="12347" y="69976"/>
                    <a:pt x="12131" y="70242"/>
                  </a:cubicBezTo>
                  <a:cubicBezTo>
                    <a:pt x="12097" y="70308"/>
                    <a:pt x="11998" y="70325"/>
                    <a:pt x="11915" y="70375"/>
                  </a:cubicBezTo>
                  <a:cubicBezTo>
                    <a:pt x="11898" y="70291"/>
                    <a:pt x="11832" y="70192"/>
                    <a:pt x="11848" y="70125"/>
                  </a:cubicBezTo>
                  <a:cubicBezTo>
                    <a:pt x="11948" y="69859"/>
                    <a:pt x="12081" y="69610"/>
                    <a:pt x="12197" y="69344"/>
                  </a:cubicBezTo>
                  <a:close/>
                  <a:moveTo>
                    <a:pt x="14723" y="69344"/>
                  </a:moveTo>
                  <a:cubicBezTo>
                    <a:pt x="14839" y="69594"/>
                    <a:pt x="14972" y="69826"/>
                    <a:pt x="15055" y="70075"/>
                  </a:cubicBezTo>
                  <a:cubicBezTo>
                    <a:pt x="15089" y="70159"/>
                    <a:pt x="15022" y="70275"/>
                    <a:pt x="15006" y="70375"/>
                  </a:cubicBezTo>
                  <a:cubicBezTo>
                    <a:pt x="14922" y="70325"/>
                    <a:pt x="14789" y="70291"/>
                    <a:pt x="14773" y="70225"/>
                  </a:cubicBezTo>
                  <a:cubicBezTo>
                    <a:pt x="14690" y="69943"/>
                    <a:pt x="14640" y="69660"/>
                    <a:pt x="14590" y="69394"/>
                  </a:cubicBezTo>
                  <a:cubicBezTo>
                    <a:pt x="14623" y="69378"/>
                    <a:pt x="14673" y="69361"/>
                    <a:pt x="14723" y="69344"/>
                  </a:cubicBezTo>
                  <a:close/>
                  <a:moveTo>
                    <a:pt x="12829" y="70707"/>
                  </a:moveTo>
                  <a:cubicBezTo>
                    <a:pt x="12895" y="70724"/>
                    <a:pt x="12945" y="70740"/>
                    <a:pt x="12995" y="70740"/>
                  </a:cubicBezTo>
                  <a:cubicBezTo>
                    <a:pt x="13011" y="71006"/>
                    <a:pt x="13028" y="71289"/>
                    <a:pt x="12995" y="71554"/>
                  </a:cubicBezTo>
                  <a:cubicBezTo>
                    <a:pt x="12995" y="71637"/>
                    <a:pt x="12829" y="71704"/>
                    <a:pt x="12729" y="71787"/>
                  </a:cubicBezTo>
                  <a:cubicBezTo>
                    <a:pt x="12662" y="71687"/>
                    <a:pt x="12546" y="71554"/>
                    <a:pt x="12563" y="71471"/>
                  </a:cubicBezTo>
                  <a:cubicBezTo>
                    <a:pt x="12613" y="71205"/>
                    <a:pt x="12729" y="70956"/>
                    <a:pt x="12829" y="70707"/>
                  </a:cubicBezTo>
                  <a:close/>
                  <a:moveTo>
                    <a:pt x="14092" y="70707"/>
                  </a:moveTo>
                  <a:cubicBezTo>
                    <a:pt x="14191" y="70973"/>
                    <a:pt x="14308" y="71205"/>
                    <a:pt x="14374" y="71471"/>
                  </a:cubicBezTo>
                  <a:cubicBezTo>
                    <a:pt x="14391" y="71554"/>
                    <a:pt x="14258" y="71687"/>
                    <a:pt x="14191" y="71787"/>
                  </a:cubicBezTo>
                  <a:cubicBezTo>
                    <a:pt x="14108" y="71704"/>
                    <a:pt x="13942" y="71637"/>
                    <a:pt x="13925" y="71538"/>
                  </a:cubicBezTo>
                  <a:cubicBezTo>
                    <a:pt x="13892" y="71289"/>
                    <a:pt x="13925" y="71006"/>
                    <a:pt x="13925" y="70740"/>
                  </a:cubicBezTo>
                  <a:cubicBezTo>
                    <a:pt x="13992" y="70740"/>
                    <a:pt x="14042" y="70724"/>
                    <a:pt x="14092" y="70707"/>
                  </a:cubicBezTo>
                  <a:close/>
                  <a:moveTo>
                    <a:pt x="13417" y="0"/>
                  </a:moveTo>
                  <a:cubicBezTo>
                    <a:pt x="12610" y="0"/>
                    <a:pt x="12079" y="463"/>
                    <a:pt x="11965" y="1264"/>
                  </a:cubicBezTo>
                  <a:cubicBezTo>
                    <a:pt x="11848" y="2078"/>
                    <a:pt x="12297" y="2610"/>
                    <a:pt x="13360" y="2942"/>
                  </a:cubicBezTo>
                  <a:cubicBezTo>
                    <a:pt x="13360" y="3989"/>
                    <a:pt x="13360" y="16502"/>
                    <a:pt x="13360" y="17548"/>
                  </a:cubicBezTo>
                  <a:cubicBezTo>
                    <a:pt x="13360" y="17715"/>
                    <a:pt x="13244" y="17731"/>
                    <a:pt x="13111" y="17748"/>
                  </a:cubicBezTo>
                  <a:cubicBezTo>
                    <a:pt x="12330" y="17864"/>
                    <a:pt x="11566" y="17964"/>
                    <a:pt x="10785" y="18097"/>
                  </a:cubicBezTo>
                  <a:cubicBezTo>
                    <a:pt x="9406" y="18346"/>
                    <a:pt x="8043" y="18695"/>
                    <a:pt x="6780" y="19376"/>
                  </a:cubicBezTo>
                  <a:cubicBezTo>
                    <a:pt x="6680" y="19426"/>
                    <a:pt x="6581" y="19559"/>
                    <a:pt x="6581" y="19659"/>
                  </a:cubicBezTo>
                  <a:cubicBezTo>
                    <a:pt x="6581" y="21237"/>
                    <a:pt x="6597" y="22816"/>
                    <a:pt x="6614" y="24395"/>
                  </a:cubicBezTo>
                  <a:cubicBezTo>
                    <a:pt x="6614" y="24578"/>
                    <a:pt x="6564" y="24661"/>
                    <a:pt x="6414" y="24744"/>
                  </a:cubicBezTo>
                  <a:cubicBezTo>
                    <a:pt x="5667" y="25143"/>
                    <a:pt x="4919" y="25525"/>
                    <a:pt x="4221" y="25990"/>
                  </a:cubicBezTo>
                  <a:cubicBezTo>
                    <a:pt x="3373" y="26572"/>
                    <a:pt x="2493" y="27203"/>
                    <a:pt x="1978" y="28117"/>
                  </a:cubicBezTo>
                  <a:cubicBezTo>
                    <a:pt x="1529" y="28881"/>
                    <a:pt x="1147" y="29712"/>
                    <a:pt x="864" y="30543"/>
                  </a:cubicBezTo>
                  <a:cubicBezTo>
                    <a:pt x="233" y="32471"/>
                    <a:pt x="0" y="34448"/>
                    <a:pt x="0" y="36459"/>
                  </a:cubicBezTo>
                  <a:cubicBezTo>
                    <a:pt x="17" y="37954"/>
                    <a:pt x="100" y="39450"/>
                    <a:pt x="166" y="40945"/>
                  </a:cubicBezTo>
                  <a:cubicBezTo>
                    <a:pt x="249" y="42956"/>
                    <a:pt x="814" y="44801"/>
                    <a:pt x="1845" y="46529"/>
                  </a:cubicBezTo>
                  <a:cubicBezTo>
                    <a:pt x="2842" y="48224"/>
                    <a:pt x="4088" y="49670"/>
                    <a:pt x="5899" y="50567"/>
                  </a:cubicBezTo>
                  <a:cubicBezTo>
                    <a:pt x="6182" y="50716"/>
                    <a:pt x="6481" y="50866"/>
                    <a:pt x="6797" y="50916"/>
                  </a:cubicBezTo>
                  <a:cubicBezTo>
                    <a:pt x="7062" y="50966"/>
                    <a:pt x="7079" y="51065"/>
                    <a:pt x="7079" y="51281"/>
                  </a:cubicBezTo>
                  <a:cubicBezTo>
                    <a:pt x="7079" y="53209"/>
                    <a:pt x="7062" y="55137"/>
                    <a:pt x="7079" y="57064"/>
                  </a:cubicBezTo>
                  <a:cubicBezTo>
                    <a:pt x="7096" y="57679"/>
                    <a:pt x="7328" y="58011"/>
                    <a:pt x="7893" y="58194"/>
                  </a:cubicBezTo>
                  <a:cubicBezTo>
                    <a:pt x="9289" y="58610"/>
                    <a:pt x="10702" y="59008"/>
                    <a:pt x="12197" y="59075"/>
                  </a:cubicBezTo>
                  <a:cubicBezTo>
                    <a:pt x="12579" y="59091"/>
                    <a:pt x="12978" y="59141"/>
                    <a:pt x="13377" y="59175"/>
                  </a:cubicBezTo>
                  <a:cubicBezTo>
                    <a:pt x="13377" y="59756"/>
                    <a:pt x="13344" y="60321"/>
                    <a:pt x="13394" y="60870"/>
                  </a:cubicBezTo>
                  <a:cubicBezTo>
                    <a:pt x="13460" y="61468"/>
                    <a:pt x="13161" y="61850"/>
                    <a:pt x="12729" y="62182"/>
                  </a:cubicBezTo>
                  <a:cubicBezTo>
                    <a:pt x="12613" y="62282"/>
                    <a:pt x="12480" y="62398"/>
                    <a:pt x="12330" y="62465"/>
                  </a:cubicBezTo>
                  <a:cubicBezTo>
                    <a:pt x="11732" y="62747"/>
                    <a:pt x="11117" y="63013"/>
                    <a:pt x="10519" y="63296"/>
                  </a:cubicBezTo>
                  <a:cubicBezTo>
                    <a:pt x="10386" y="63345"/>
                    <a:pt x="10236" y="63395"/>
                    <a:pt x="10120" y="63462"/>
                  </a:cubicBezTo>
                  <a:cubicBezTo>
                    <a:pt x="9854" y="63645"/>
                    <a:pt x="9887" y="63927"/>
                    <a:pt x="10170" y="64060"/>
                  </a:cubicBezTo>
                  <a:cubicBezTo>
                    <a:pt x="10286" y="64110"/>
                    <a:pt x="10403" y="64143"/>
                    <a:pt x="10502" y="64143"/>
                  </a:cubicBezTo>
                  <a:cubicBezTo>
                    <a:pt x="10884" y="64143"/>
                    <a:pt x="11250" y="64143"/>
                    <a:pt x="11616" y="64110"/>
                  </a:cubicBezTo>
                  <a:cubicBezTo>
                    <a:pt x="11815" y="64110"/>
                    <a:pt x="11998" y="64060"/>
                    <a:pt x="12230" y="64043"/>
                  </a:cubicBezTo>
                  <a:lnTo>
                    <a:pt x="12230" y="64043"/>
                  </a:lnTo>
                  <a:cubicBezTo>
                    <a:pt x="12181" y="64160"/>
                    <a:pt x="12147" y="64259"/>
                    <a:pt x="12114" y="64343"/>
                  </a:cubicBezTo>
                  <a:cubicBezTo>
                    <a:pt x="11832" y="65157"/>
                    <a:pt x="11715" y="66021"/>
                    <a:pt x="11981" y="66835"/>
                  </a:cubicBezTo>
                  <a:cubicBezTo>
                    <a:pt x="12164" y="67367"/>
                    <a:pt x="12131" y="67865"/>
                    <a:pt x="12147" y="68381"/>
                  </a:cubicBezTo>
                  <a:cubicBezTo>
                    <a:pt x="12181" y="68862"/>
                    <a:pt x="12031" y="69261"/>
                    <a:pt x="11782" y="69643"/>
                  </a:cubicBezTo>
                  <a:cubicBezTo>
                    <a:pt x="11699" y="69776"/>
                    <a:pt x="11649" y="69909"/>
                    <a:pt x="11616" y="70059"/>
                  </a:cubicBezTo>
                  <a:cubicBezTo>
                    <a:pt x="11549" y="70275"/>
                    <a:pt x="11582" y="70491"/>
                    <a:pt x="11815" y="70607"/>
                  </a:cubicBezTo>
                  <a:cubicBezTo>
                    <a:pt x="11869" y="70631"/>
                    <a:pt x="11920" y="70641"/>
                    <a:pt x="11968" y="70641"/>
                  </a:cubicBezTo>
                  <a:cubicBezTo>
                    <a:pt x="12124" y="70641"/>
                    <a:pt x="12245" y="70527"/>
                    <a:pt x="12347" y="70375"/>
                  </a:cubicBezTo>
                  <a:cubicBezTo>
                    <a:pt x="12629" y="69943"/>
                    <a:pt x="12530" y="69494"/>
                    <a:pt x="12446" y="69029"/>
                  </a:cubicBezTo>
                  <a:cubicBezTo>
                    <a:pt x="12380" y="68613"/>
                    <a:pt x="12347" y="68181"/>
                    <a:pt x="12297" y="67699"/>
                  </a:cubicBezTo>
                  <a:lnTo>
                    <a:pt x="12297" y="67699"/>
                  </a:lnTo>
                  <a:cubicBezTo>
                    <a:pt x="12646" y="67865"/>
                    <a:pt x="12779" y="68048"/>
                    <a:pt x="12762" y="68364"/>
                  </a:cubicBezTo>
                  <a:cubicBezTo>
                    <a:pt x="12729" y="68912"/>
                    <a:pt x="12729" y="69444"/>
                    <a:pt x="12762" y="69992"/>
                  </a:cubicBezTo>
                  <a:cubicBezTo>
                    <a:pt x="12762" y="70308"/>
                    <a:pt x="12712" y="70574"/>
                    <a:pt x="12530" y="70823"/>
                  </a:cubicBezTo>
                  <a:cubicBezTo>
                    <a:pt x="12430" y="70989"/>
                    <a:pt x="12363" y="71189"/>
                    <a:pt x="12314" y="71372"/>
                  </a:cubicBezTo>
                  <a:cubicBezTo>
                    <a:pt x="12247" y="71671"/>
                    <a:pt x="12413" y="71937"/>
                    <a:pt x="12662" y="71986"/>
                  </a:cubicBezTo>
                  <a:cubicBezTo>
                    <a:pt x="12690" y="71993"/>
                    <a:pt x="12719" y="71996"/>
                    <a:pt x="12748" y="71996"/>
                  </a:cubicBezTo>
                  <a:cubicBezTo>
                    <a:pt x="12947" y="71996"/>
                    <a:pt x="13167" y="71851"/>
                    <a:pt x="13211" y="71604"/>
                  </a:cubicBezTo>
                  <a:cubicBezTo>
                    <a:pt x="13244" y="71305"/>
                    <a:pt x="13261" y="70956"/>
                    <a:pt x="13144" y="70690"/>
                  </a:cubicBezTo>
                  <a:cubicBezTo>
                    <a:pt x="12795" y="69843"/>
                    <a:pt x="13061" y="68995"/>
                    <a:pt x="12945" y="68181"/>
                  </a:cubicBezTo>
                  <a:lnTo>
                    <a:pt x="13975" y="68181"/>
                  </a:lnTo>
                  <a:cubicBezTo>
                    <a:pt x="13975" y="68630"/>
                    <a:pt x="13959" y="69128"/>
                    <a:pt x="13975" y="69610"/>
                  </a:cubicBezTo>
                  <a:cubicBezTo>
                    <a:pt x="13975" y="69976"/>
                    <a:pt x="13942" y="70325"/>
                    <a:pt x="13792" y="70657"/>
                  </a:cubicBezTo>
                  <a:cubicBezTo>
                    <a:pt x="13643" y="70973"/>
                    <a:pt x="13593" y="71305"/>
                    <a:pt x="13726" y="71637"/>
                  </a:cubicBezTo>
                  <a:cubicBezTo>
                    <a:pt x="13813" y="71855"/>
                    <a:pt x="14000" y="71996"/>
                    <a:pt x="14190" y="71996"/>
                  </a:cubicBezTo>
                  <a:cubicBezTo>
                    <a:pt x="14218" y="71996"/>
                    <a:pt x="14246" y="71993"/>
                    <a:pt x="14274" y="71986"/>
                  </a:cubicBezTo>
                  <a:cubicBezTo>
                    <a:pt x="14507" y="71937"/>
                    <a:pt x="14673" y="71671"/>
                    <a:pt x="14607" y="71405"/>
                  </a:cubicBezTo>
                  <a:cubicBezTo>
                    <a:pt x="14557" y="71172"/>
                    <a:pt x="14424" y="70956"/>
                    <a:pt x="14341" y="70724"/>
                  </a:cubicBezTo>
                  <a:cubicBezTo>
                    <a:pt x="14274" y="70557"/>
                    <a:pt x="14175" y="70391"/>
                    <a:pt x="14175" y="70225"/>
                  </a:cubicBezTo>
                  <a:cubicBezTo>
                    <a:pt x="14158" y="69594"/>
                    <a:pt x="14191" y="68979"/>
                    <a:pt x="14158" y="68364"/>
                  </a:cubicBezTo>
                  <a:cubicBezTo>
                    <a:pt x="14158" y="68048"/>
                    <a:pt x="14274" y="67865"/>
                    <a:pt x="14623" y="67699"/>
                  </a:cubicBezTo>
                  <a:lnTo>
                    <a:pt x="14623" y="67699"/>
                  </a:lnTo>
                  <a:cubicBezTo>
                    <a:pt x="14573" y="68181"/>
                    <a:pt x="14557" y="68613"/>
                    <a:pt x="14474" y="69029"/>
                  </a:cubicBezTo>
                  <a:cubicBezTo>
                    <a:pt x="14391" y="69494"/>
                    <a:pt x="14291" y="69959"/>
                    <a:pt x="14590" y="70375"/>
                  </a:cubicBezTo>
                  <a:cubicBezTo>
                    <a:pt x="14676" y="70523"/>
                    <a:pt x="14790" y="70634"/>
                    <a:pt x="14938" y="70634"/>
                  </a:cubicBezTo>
                  <a:cubicBezTo>
                    <a:pt x="14990" y="70634"/>
                    <a:pt x="15045" y="70621"/>
                    <a:pt x="15105" y="70591"/>
                  </a:cubicBezTo>
                  <a:cubicBezTo>
                    <a:pt x="15338" y="70491"/>
                    <a:pt x="15371" y="70275"/>
                    <a:pt x="15321" y="70059"/>
                  </a:cubicBezTo>
                  <a:cubicBezTo>
                    <a:pt x="15271" y="69893"/>
                    <a:pt x="15188" y="69727"/>
                    <a:pt x="15089" y="69560"/>
                  </a:cubicBezTo>
                  <a:cubicBezTo>
                    <a:pt x="14889" y="69228"/>
                    <a:pt x="14756" y="68896"/>
                    <a:pt x="14773" y="68497"/>
                  </a:cubicBezTo>
                  <a:cubicBezTo>
                    <a:pt x="14806" y="68181"/>
                    <a:pt x="14773" y="67865"/>
                    <a:pt x="14756" y="67550"/>
                  </a:cubicBezTo>
                  <a:cubicBezTo>
                    <a:pt x="14756" y="67467"/>
                    <a:pt x="14756" y="67383"/>
                    <a:pt x="14789" y="67300"/>
                  </a:cubicBezTo>
                  <a:cubicBezTo>
                    <a:pt x="15222" y="66270"/>
                    <a:pt x="15138" y="65256"/>
                    <a:pt x="14773" y="64243"/>
                  </a:cubicBezTo>
                  <a:cubicBezTo>
                    <a:pt x="14756" y="64176"/>
                    <a:pt x="14740" y="64126"/>
                    <a:pt x="14723" y="64027"/>
                  </a:cubicBezTo>
                  <a:lnTo>
                    <a:pt x="14723" y="64027"/>
                  </a:lnTo>
                  <a:cubicBezTo>
                    <a:pt x="14956" y="64060"/>
                    <a:pt x="15155" y="64126"/>
                    <a:pt x="15371" y="64126"/>
                  </a:cubicBezTo>
                  <a:cubicBezTo>
                    <a:pt x="15803" y="64126"/>
                    <a:pt x="16235" y="64126"/>
                    <a:pt x="16667" y="64077"/>
                  </a:cubicBezTo>
                  <a:cubicBezTo>
                    <a:pt x="16784" y="64077"/>
                    <a:pt x="16950" y="63894"/>
                    <a:pt x="16966" y="63794"/>
                  </a:cubicBezTo>
                  <a:cubicBezTo>
                    <a:pt x="16966" y="63661"/>
                    <a:pt x="16833" y="63512"/>
                    <a:pt x="16717" y="63429"/>
                  </a:cubicBezTo>
                  <a:cubicBezTo>
                    <a:pt x="16601" y="63329"/>
                    <a:pt x="16451" y="63312"/>
                    <a:pt x="16302" y="63246"/>
                  </a:cubicBezTo>
                  <a:cubicBezTo>
                    <a:pt x="15587" y="62980"/>
                    <a:pt x="14873" y="62714"/>
                    <a:pt x="14258" y="62249"/>
                  </a:cubicBezTo>
                  <a:cubicBezTo>
                    <a:pt x="13792" y="61883"/>
                    <a:pt x="13427" y="61484"/>
                    <a:pt x="13543" y="60836"/>
                  </a:cubicBezTo>
                  <a:cubicBezTo>
                    <a:pt x="13560" y="60687"/>
                    <a:pt x="13543" y="60554"/>
                    <a:pt x="13543" y="60404"/>
                  </a:cubicBezTo>
                  <a:cubicBezTo>
                    <a:pt x="13543" y="59989"/>
                    <a:pt x="13543" y="59590"/>
                    <a:pt x="13543" y="59175"/>
                  </a:cubicBezTo>
                  <a:cubicBezTo>
                    <a:pt x="13676" y="59158"/>
                    <a:pt x="13792" y="59141"/>
                    <a:pt x="13909" y="59141"/>
                  </a:cubicBezTo>
                  <a:cubicBezTo>
                    <a:pt x="15637" y="59075"/>
                    <a:pt x="17315" y="58726"/>
                    <a:pt x="18960" y="58211"/>
                  </a:cubicBezTo>
                  <a:cubicBezTo>
                    <a:pt x="19559" y="58028"/>
                    <a:pt x="19841" y="57696"/>
                    <a:pt x="19841" y="57014"/>
                  </a:cubicBezTo>
                  <a:cubicBezTo>
                    <a:pt x="19858" y="55768"/>
                    <a:pt x="19858" y="54538"/>
                    <a:pt x="19841" y="53292"/>
                  </a:cubicBezTo>
                  <a:cubicBezTo>
                    <a:pt x="19841" y="52594"/>
                    <a:pt x="19841" y="51896"/>
                    <a:pt x="19858" y="51198"/>
                  </a:cubicBezTo>
                  <a:cubicBezTo>
                    <a:pt x="19858" y="51115"/>
                    <a:pt x="19924" y="50982"/>
                    <a:pt x="19991" y="50949"/>
                  </a:cubicBezTo>
                  <a:cubicBezTo>
                    <a:pt x="20439" y="50766"/>
                    <a:pt x="20905" y="50633"/>
                    <a:pt x="21337" y="50401"/>
                  </a:cubicBezTo>
                  <a:cubicBezTo>
                    <a:pt x="22716" y="49670"/>
                    <a:pt x="23763" y="48573"/>
                    <a:pt x="24610" y="47277"/>
                  </a:cubicBezTo>
                  <a:cubicBezTo>
                    <a:pt x="25641" y="45681"/>
                    <a:pt x="26488" y="44020"/>
                    <a:pt x="26638" y="42092"/>
                  </a:cubicBezTo>
                  <a:cubicBezTo>
                    <a:pt x="26771" y="40563"/>
                    <a:pt x="26854" y="39051"/>
                    <a:pt x="26920" y="37522"/>
                  </a:cubicBezTo>
                  <a:cubicBezTo>
                    <a:pt x="27003" y="35362"/>
                    <a:pt x="26804" y="33235"/>
                    <a:pt x="26255" y="31141"/>
                  </a:cubicBezTo>
                  <a:cubicBezTo>
                    <a:pt x="25773" y="29347"/>
                    <a:pt x="25026" y="27718"/>
                    <a:pt x="23464" y="26538"/>
                  </a:cubicBezTo>
                  <a:cubicBezTo>
                    <a:pt x="22666" y="25940"/>
                    <a:pt x="21852" y="25359"/>
                    <a:pt x="20938" y="24943"/>
                  </a:cubicBezTo>
                  <a:cubicBezTo>
                    <a:pt x="20489" y="24744"/>
                    <a:pt x="20306" y="24561"/>
                    <a:pt x="20323" y="24013"/>
                  </a:cubicBezTo>
                  <a:cubicBezTo>
                    <a:pt x="20406" y="22567"/>
                    <a:pt x="20356" y="21105"/>
                    <a:pt x="20340" y="19659"/>
                  </a:cubicBezTo>
                  <a:cubicBezTo>
                    <a:pt x="20340" y="19559"/>
                    <a:pt x="20257" y="19426"/>
                    <a:pt x="20173" y="19376"/>
                  </a:cubicBezTo>
                  <a:cubicBezTo>
                    <a:pt x="19608" y="19127"/>
                    <a:pt x="19044" y="18861"/>
                    <a:pt x="18462" y="18662"/>
                  </a:cubicBezTo>
                  <a:cubicBezTo>
                    <a:pt x="16983" y="18180"/>
                    <a:pt x="15438" y="17947"/>
                    <a:pt x="13909" y="17764"/>
                  </a:cubicBezTo>
                  <a:cubicBezTo>
                    <a:pt x="13626" y="17731"/>
                    <a:pt x="13560" y="17632"/>
                    <a:pt x="13560" y="17382"/>
                  </a:cubicBezTo>
                  <a:cubicBezTo>
                    <a:pt x="13560" y="16435"/>
                    <a:pt x="13543" y="4022"/>
                    <a:pt x="13543" y="3075"/>
                  </a:cubicBezTo>
                  <a:cubicBezTo>
                    <a:pt x="13543" y="3025"/>
                    <a:pt x="13560" y="2975"/>
                    <a:pt x="13560" y="2942"/>
                  </a:cubicBezTo>
                  <a:cubicBezTo>
                    <a:pt x="14640" y="2610"/>
                    <a:pt x="15072" y="2078"/>
                    <a:pt x="14972" y="1264"/>
                  </a:cubicBezTo>
                  <a:cubicBezTo>
                    <a:pt x="14856" y="449"/>
                    <a:pt x="14308" y="1"/>
                    <a:pt x="13460" y="1"/>
                  </a:cubicBezTo>
                  <a:cubicBezTo>
                    <a:pt x="13446" y="0"/>
                    <a:pt x="13431" y="0"/>
                    <a:pt x="1341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2" name="Google Shape;1092;p9"/>
            <p:cNvSpPr/>
            <p:nvPr/>
          </p:nvSpPr>
          <p:spPr>
            <a:xfrm>
              <a:off x="816400" y="1124925"/>
              <a:ext cx="28675" cy="7100"/>
            </a:xfrm>
            <a:custGeom>
              <a:avLst/>
              <a:gdLst/>
              <a:ahLst/>
              <a:cxnLst/>
              <a:rect l="l" t="t" r="r" b="b"/>
              <a:pathLst>
                <a:path w="1147" h="284" extrusionOk="0">
                  <a:moveTo>
                    <a:pt x="1130" y="1"/>
                  </a:moveTo>
                  <a:cubicBezTo>
                    <a:pt x="748" y="34"/>
                    <a:pt x="366" y="1"/>
                    <a:pt x="0" y="150"/>
                  </a:cubicBezTo>
                  <a:cubicBezTo>
                    <a:pt x="0" y="200"/>
                    <a:pt x="17" y="234"/>
                    <a:pt x="17" y="283"/>
                  </a:cubicBezTo>
                  <a:cubicBezTo>
                    <a:pt x="399" y="234"/>
                    <a:pt x="765" y="184"/>
                    <a:pt x="1147" y="134"/>
                  </a:cubicBezTo>
                  <a:cubicBezTo>
                    <a:pt x="1147" y="84"/>
                    <a:pt x="1130" y="34"/>
                    <a:pt x="113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3" name="Google Shape;1093;p9"/>
            <p:cNvSpPr/>
            <p:nvPr/>
          </p:nvSpPr>
          <p:spPr>
            <a:xfrm>
              <a:off x="839250" y="1886000"/>
              <a:ext cx="25350" cy="6250"/>
            </a:xfrm>
            <a:custGeom>
              <a:avLst/>
              <a:gdLst/>
              <a:ahLst/>
              <a:cxnLst/>
              <a:rect l="l" t="t" r="r" b="b"/>
              <a:pathLst>
                <a:path w="1014" h="250" extrusionOk="0">
                  <a:moveTo>
                    <a:pt x="997" y="1"/>
                  </a:moveTo>
                  <a:cubicBezTo>
                    <a:pt x="665" y="34"/>
                    <a:pt x="332" y="50"/>
                    <a:pt x="0" y="84"/>
                  </a:cubicBezTo>
                  <a:cubicBezTo>
                    <a:pt x="17" y="134"/>
                    <a:pt x="17" y="200"/>
                    <a:pt x="17" y="250"/>
                  </a:cubicBezTo>
                  <a:cubicBezTo>
                    <a:pt x="349" y="217"/>
                    <a:pt x="681" y="183"/>
                    <a:pt x="1014" y="134"/>
                  </a:cubicBezTo>
                  <a:cubicBezTo>
                    <a:pt x="1014" y="100"/>
                    <a:pt x="1014" y="50"/>
                    <a:pt x="99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4" name="Google Shape;1094;p9"/>
            <p:cNvSpPr/>
            <p:nvPr/>
          </p:nvSpPr>
          <p:spPr>
            <a:xfrm>
              <a:off x="1216450" y="1559475"/>
              <a:ext cx="6250" cy="48625"/>
            </a:xfrm>
            <a:custGeom>
              <a:avLst/>
              <a:gdLst/>
              <a:ahLst/>
              <a:cxnLst/>
              <a:rect l="l" t="t" r="r" b="b"/>
              <a:pathLst>
                <a:path w="250" h="1945" extrusionOk="0">
                  <a:moveTo>
                    <a:pt x="1" y="1"/>
                  </a:moveTo>
                  <a:lnTo>
                    <a:pt x="1" y="1945"/>
                  </a:lnTo>
                  <a:cubicBezTo>
                    <a:pt x="217" y="1646"/>
                    <a:pt x="250" y="250"/>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5" name="Google Shape;1095;p9"/>
            <p:cNvSpPr/>
            <p:nvPr/>
          </p:nvSpPr>
          <p:spPr>
            <a:xfrm>
              <a:off x="1077275" y="1711950"/>
              <a:ext cx="12075" cy="28250"/>
            </a:xfrm>
            <a:custGeom>
              <a:avLst/>
              <a:gdLst/>
              <a:ahLst/>
              <a:cxnLst/>
              <a:rect l="l" t="t" r="r" b="b"/>
              <a:pathLst>
                <a:path w="483" h="1130" extrusionOk="0">
                  <a:moveTo>
                    <a:pt x="483" y="0"/>
                  </a:moveTo>
                  <a:cubicBezTo>
                    <a:pt x="250" y="349"/>
                    <a:pt x="67" y="715"/>
                    <a:pt x="1" y="1130"/>
                  </a:cubicBezTo>
                  <a:cubicBezTo>
                    <a:pt x="317" y="814"/>
                    <a:pt x="449" y="432"/>
                    <a:pt x="4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6" name="Google Shape;1096;p9"/>
            <p:cNvSpPr/>
            <p:nvPr/>
          </p:nvSpPr>
          <p:spPr>
            <a:xfrm>
              <a:off x="700900" y="1696575"/>
              <a:ext cx="16225" cy="29925"/>
            </a:xfrm>
            <a:custGeom>
              <a:avLst/>
              <a:gdLst/>
              <a:ahLst/>
              <a:cxnLst/>
              <a:rect l="l" t="t" r="r" b="b"/>
              <a:pathLst>
                <a:path w="649" h="1197" extrusionOk="0">
                  <a:moveTo>
                    <a:pt x="134" y="0"/>
                  </a:moveTo>
                  <a:lnTo>
                    <a:pt x="134" y="0"/>
                  </a:lnTo>
                  <a:cubicBezTo>
                    <a:pt x="1" y="266"/>
                    <a:pt x="316" y="1047"/>
                    <a:pt x="549" y="1197"/>
                  </a:cubicBezTo>
                  <a:lnTo>
                    <a:pt x="649" y="1163"/>
                  </a:lnTo>
                  <a:cubicBezTo>
                    <a:pt x="466" y="781"/>
                    <a:pt x="300" y="382"/>
                    <a:pt x="1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7" name="Google Shape;1097;p9"/>
            <p:cNvSpPr/>
            <p:nvPr/>
          </p:nvSpPr>
          <p:spPr>
            <a:xfrm>
              <a:off x="607425" y="1727725"/>
              <a:ext cx="19550" cy="35750"/>
            </a:xfrm>
            <a:custGeom>
              <a:avLst/>
              <a:gdLst/>
              <a:ahLst/>
              <a:cxnLst/>
              <a:rect l="l" t="t" r="r" b="b"/>
              <a:pathLst>
                <a:path w="782" h="1430" extrusionOk="0">
                  <a:moveTo>
                    <a:pt x="134" y="0"/>
                  </a:moveTo>
                  <a:lnTo>
                    <a:pt x="134" y="0"/>
                  </a:lnTo>
                  <a:cubicBezTo>
                    <a:pt x="1" y="399"/>
                    <a:pt x="449" y="1363"/>
                    <a:pt x="782" y="1430"/>
                  </a:cubicBezTo>
                  <a:cubicBezTo>
                    <a:pt x="566" y="948"/>
                    <a:pt x="350" y="482"/>
                    <a:pt x="1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8" name="Google Shape;1098;p9"/>
            <p:cNvSpPr/>
            <p:nvPr/>
          </p:nvSpPr>
          <p:spPr>
            <a:xfrm>
              <a:off x="673900" y="1321025"/>
              <a:ext cx="16650" cy="30750"/>
            </a:xfrm>
            <a:custGeom>
              <a:avLst/>
              <a:gdLst/>
              <a:ahLst/>
              <a:cxnLst/>
              <a:rect l="l" t="t" r="r" b="b"/>
              <a:pathLst>
                <a:path w="666" h="1230" extrusionOk="0">
                  <a:moveTo>
                    <a:pt x="665" y="0"/>
                  </a:moveTo>
                  <a:cubicBezTo>
                    <a:pt x="333" y="200"/>
                    <a:pt x="0" y="931"/>
                    <a:pt x="84" y="1230"/>
                  </a:cubicBezTo>
                  <a:cubicBezTo>
                    <a:pt x="283" y="798"/>
                    <a:pt x="482" y="399"/>
                    <a:pt x="6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99" name="Google Shape;1099;p9"/>
            <p:cNvSpPr/>
            <p:nvPr/>
          </p:nvSpPr>
          <p:spPr>
            <a:xfrm>
              <a:off x="775275" y="2043125"/>
              <a:ext cx="76875" cy="19050"/>
            </a:xfrm>
            <a:custGeom>
              <a:avLst/>
              <a:gdLst/>
              <a:ahLst/>
              <a:cxnLst/>
              <a:rect l="l" t="t" r="r" b="b"/>
              <a:pathLst>
                <a:path w="3075" h="762" extrusionOk="0">
                  <a:moveTo>
                    <a:pt x="2796" y="0"/>
                  </a:moveTo>
                  <a:cubicBezTo>
                    <a:pt x="1979" y="0"/>
                    <a:pt x="160" y="470"/>
                    <a:pt x="0" y="761"/>
                  </a:cubicBezTo>
                  <a:cubicBezTo>
                    <a:pt x="1014" y="512"/>
                    <a:pt x="2027" y="279"/>
                    <a:pt x="3074" y="30"/>
                  </a:cubicBezTo>
                  <a:cubicBezTo>
                    <a:pt x="3006" y="10"/>
                    <a:pt x="2911" y="0"/>
                    <a:pt x="279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0" name="Google Shape;1100;p9"/>
            <p:cNvSpPr/>
            <p:nvPr/>
          </p:nvSpPr>
          <p:spPr>
            <a:xfrm>
              <a:off x="922325" y="2037825"/>
              <a:ext cx="103475" cy="31000"/>
            </a:xfrm>
            <a:custGeom>
              <a:avLst/>
              <a:gdLst/>
              <a:ahLst/>
              <a:cxnLst/>
              <a:rect l="l" t="t" r="r" b="b"/>
              <a:pathLst>
                <a:path w="4139" h="1240" extrusionOk="0">
                  <a:moveTo>
                    <a:pt x="575" y="0"/>
                  </a:moveTo>
                  <a:cubicBezTo>
                    <a:pt x="311" y="0"/>
                    <a:pt x="107" y="38"/>
                    <a:pt x="1" y="126"/>
                  </a:cubicBezTo>
                  <a:cubicBezTo>
                    <a:pt x="1513" y="176"/>
                    <a:pt x="2875" y="525"/>
                    <a:pt x="4138" y="1239"/>
                  </a:cubicBezTo>
                  <a:cubicBezTo>
                    <a:pt x="3963" y="713"/>
                    <a:pt x="1716" y="0"/>
                    <a:pt x="57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1" name="Google Shape;1101;p9"/>
            <p:cNvSpPr/>
            <p:nvPr/>
          </p:nvSpPr>
          <p:spPr>
            <a:xfrm>
              <a:off x="774850" y="1455625"/>
              <a:ext cx="100150" cy="182800"/>
            </a:xfrm>
            <a:custGeom>
              <a:avLst/>
              <a:gdLst/>
              <a:ahLst/>
              <a:cxnLst/>
              <a:rect l="l" t="t" r="r" b="b"/>
              <a:pathLst>
                <a:path w="4006" h="7312" extrusionOk="0">
                  <a:moveTo>
                    <a:pt x="4005" y="0"/>
                  </a:moveTo>
                  <a:lnTo>
                    <a:pt x="4005" y="0"/>
                  </a:lnTo>
                  <a:cubicBezTo>
                    <a:pt x="3573" y="67"/>
                    <a:pt x="3241" y="150"/>
                    <a:pt x="2908" y="183"/>
                  </a:cubicBezTo>
                  <a:cubicBezTo>
                    <a:pt x="2028" y="266"/>
                    <a:pt x="1147" y="333"/>
                    <a:pt x="266" y="416"/>
                  </a:cubicBezTo>
                  <a:cubicBezTo>
                    <a:pt x="167" y="416"/>
                    <a:pt x="84" y="499"/>
                    <a:pt x="0" y="532"/>
                  </a:cubicBezTo>
                  <a:cubicBezTo>
                    <a:pt x="50" y="632"/>
                    <a:pt x="84" y="748"/>
                    <a:pt x="150" y="831"/>
                  </a:cubicBezTo>
                  <a:cubicBezTo>
                    <a:pt x="200" y="881"/>
                    <a:pt x="316" y="914"/>
                    <a:pt x="399" y="914"/>
                  </a:cubicBezTo>
                  <a:cubicBezTo>
                    <a:pt x="948" y="914"/>
                    <a:pt x="1513" y="914"/>
                    <a:pt x="2044" y="864"/>
                  </a:cubicBezTo>
                  <a:cubicBezTo>
                    <a:pt x="2086" y="861"/>
                    <a:pt x="2125" y="860"/>
                    <a:pt x="2161" y="860"/>
                  </a:cubicBezTo>
                  <a:cubicBezTo>
                    <a:pt x="2534" y="860"/>
                    <a:pt x="2643" y="1018"/>
                    <a:pt x="2476" y="1396"/>
                  </a:cubicBezTo>
                  <a:cubicBezTo>
                    <a:pt x="2344" y="1728"/>
                    <a:pt x="2194" y="2077"/>
                    <a:pt x="1961" y="2343"/>
                  </a:cubicBezTo>
                  <a:cubicBezTo>
                    <a:pt x="1463" y="2892"/>
                    <a:pt x="931" y="3407"/>
                    <a:pt x="399" y="3938"/>
                  </a:cubicBezTo>
                  <a:cubicBezTo>
                    <a:pt x="316" y="4038"/>
                    <a:pt x="216" y="4138"/>
                    <a:pt x="84" y="4304"/>
                  </a:cubicBezTo>
                  <a:cubicBezTo>
                    <a:pt x="233" y="4287"/>
                    <a:pt x="316" y="4287"/>
                    <a:pt x="383" y="4254"/>
                  </a:cubicBezTo>
                  <a:cubicBezTo>
                    <a:pt x="831" y="4071"/>
                    <a:pt x="1280" y="3905"/>
                    <a:pt x="1729" y="3706"/>
                  </a:cubicBezTo>
                  <a:cubicBezTo>
                    <a:pt x="1820" y="3660"/>
                    <a:pt x="1891" y="3636"/>
                    <a:pt x="1946" y="3636"/>
                  </a:cubicBezTo>
                  <a:cubicBezTo>
                    <a:pt x="2051" y="3636"/>
                    <a:pt x="2094" y="3725"/>
                    <a:pt x="2094" y="3922"/>
                  </a:cubicBezTo>
                  <a:cubicBezTo>
                    <a:pt x="2111" y="4670"/>
                    <a:pt x="2127" y="5417"/>
                    <a:pt x="2161" y="6182"/>
                  </a:cubicBezTo>
                  <a:cubicBezTo>
                    <a:pt x="2161" y="6464"/>
                    <a:pt x="2177" y="6763"/>
                    <a:pt x="2211" y="7063"/>
                  </a:cubicBezTo>
                  <a:cubicBezTo>
                    <a:pt x="2211" y="7146"/>
                    <a:pt x="2277" y="7229"/>
                    <a:pt x="2310" y="7312"/>
                  </a:cubicBezTo>
                  <a:lnTo>
                    <a:pt x="2393" y="7312"/>
                  </a:lnTo>
                  <a:cubicBezTo>
                    <a:pt x="2427" y="7129"/>
                    <a:pt x="2476" y="6946"/>
                    <a:pt x="2493" y="6763"/>
                  </a:cubicBezTo>
                  <a:cubicBezTo>
                    <a:pt x="2543" y="6032"/>
                    <a:pt x="2576" y="5284"/>
                    <a:pt x="2626" y="4537"/>
                  </a:cubicBezTo>
                  <a:cubicBezTo>
                    <a:pt x="2643" y="4254"/>
                    <a:pt x="2709" y="3972"/>
                    <a:pt x="2759" y="3639"/>
                  </a:cubicBezTo>
                  <a:cubicBezTo>
                    <a:pt x="3197" y="3818"/>
                    <a:pt x="3508" y="4138"/>
                    <a:pt x="3940" y="4138"/>
                  </a:cubicBezTo>
                  <a:cubicBezTo>
                    <a:pt x="3950" y="4138"/>
                    <a:pt x="3961" y="4138"/>
                    <a:pt x="3972" y="4138"/>
                  </a:cubicBezTo>
                  <a:cubicBezTo>
                    <a:pt x="3906" y="4038"/>
                    <a:pt x="3822" y="3972"/>
                    <a:pt x="3739" y="3889"/>
                  </a:cubicBezTo>
                  <a:cubicBezTo>
                    <a:pt x="3507" y="3656"/>
                    <a:pt x="3257" y="3440"/>
                    <a:pt x="3058" y="3191"/>
                  </a:cubicBezTo>
                  <a:cubicBezTo>
                    <a:pt x="2726" y="2809"/>
                    <a:pt x="2709" y="2460"/>
                    <a:pt x="2958" y="2011"/>
                  </a:cubicBezTo>
                  <a:cubicBezTo>
                    <a:pt x="3058" y="1845"/>
                    <a:pt x="3158" y="1695"/>
                    <a:pt x="3241" y="1512"/>
                  </a:cubicBezTo>
                  <a:cubicBezTo>
                    <a:pt x="3490" y="1047"/>
                    <a:pt x="3723" y="549"/>
                    <a:pt x="4005"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2" name="Google Shape;1102;p9"/>
            <p:cNvSpPr/>
            <p:nvPr/>
          </p:nvSpPr>
          <p:spPr>
            <a:xfrm>
              <a:off x="911950" y="1524000"/>
              <a:ext cx="96800" cy="96150"/>
            </a:xfrm>
            <a:custGeom>
              <a:avLst/>
              <a:gdLst/>
              <a:ahLst/>
              <a:cxnLst/>
              <a:rect l="l" t="t" r="r" b="b"/>
              <a:pathLst>
                <a:path w="3872" h="3846" extrusionOk="0">
                  <a:moveTo>
                    <a:pt x="2950" y="507"/>
                  </a:moveTo>
                  <a:cubicBezTo>
                    <a:pt x="3010" y="507"/>
                    <a:pt x="3069" y="512"/>
                    <a:pt x="3124" y="522"/>
                  </a:cubicBezTo>
                  <a:cubicBezTo>
                    <a:pt x="3440" y="605"/>
                    <a:pt x="3373" y="938"/>
                    <a:pt x="3357" y="1187"/>
                  </a:cubicBezTo>
                  <a:cubicBezTo>
                    <a:pt x="3340" y="1403"/>
                    <a:pt x="3224" y="1536"/>
                    <a:pt x="2991" y="1569"/>
                  </a:cubicBezTo>
                  <a:cubicBezTo>
                    <a:pt x="2875" y="1569"/>
                    <a:pt x="2742" y="1602"/>
                    <a:pt x="2626" y="1602"/>
                  </a:cubicBezTo>
                  <a:cubicBezTo>
                    <a:pt x="2561" y="1610"/>
                    <a:pt x="2503" y="1614"/>
                    <a:pt x="2451" y="1614"/>
                  </a:cubicBezTo>
                  <a:cubicBezTo>
                    <a:pt x="2161" y="1614"/>
                    <a:pt x="2072" y="1482"/>
                    <a:pt x="2044" y="1087"/>
                  </a:cubicBezTo>
                  <a:cubicBezTo>
                    <a:pt x="2111" y="938"/>
                    <a:pt x="2144" y="688"/>
                    <a:pt x="2260" y="638"/>
                  </a:cubicBezTo>
                  <a:cubicBezTo>
                    <a:pt x="2470" y="573"/>
                    <a:pt x="2722" y="507"/>
                    <a:pt x="2950" y="507"/>
                  </a:cubicBezTo>
                  <a:close/>
                  <a:moveTo>
                    <a:pt x="1630" y="669"/>
                  </a:moveTo>
                  <a:cubicBezTo>
                    <a:pt x="1682" y="669"/>
                    <a:pt x="1763" y="727"/>
                    <a:pt x="1778" y="771"/>
                  </a:cubicBezTo>
                  <a:cubicBezTo>
                    <a:pt x="1795" y="1021"/>
                    <a:pt x="1845" y="1303"/>
                    <a:pt x="1778" y="1536"/>
                  </a:cubicBezTo>
                  <a:cubicBezTo>
                    <a:pt x="1745" y="1652"/>
                    <a:pt x="1496" y="1719"/>
                    <a:pt x="1346" y="1785"/>
                  </a:cubicBezTo>
                  <a:cubicBezTo>
                    <a:pt x="1318" y="1796"/>
                    <a:pt x="1287" y="1800"/>
                    <a:pt x="1254" y="1800"/>
                  </a:cubicBezTo>
                  <a:cubicBezTo>
                    <a:pt x="1189" y="1800"/>
                    <a:pt x="1119" y="1785"/>
                    <a:pt x="1064" y="1785"/>
                  </a:cubicBezTo>
                  <a:cubicBezTo>
                    <a:pt x="1050" y="1786"/>
                    <a:pt x="1036" y="1787"/>
                    <a:pt x="1022" y="1787"/>
                  </a:cubicBezTo>
                  <a:cubicBezTo>
                    <a:pt x="579" y="1787"/>
                    <a:pt x="273" y="1275"/>
                    <a:pt x="482" y="888"/>
                  </a:cubicBezTo>
                  <a:cubicBezTo>
                    <a:pt x="515" y="838"/>
                    <a:pt x="549" y="771"/>
                    <a:pt x="598" y="771"/>
                  </a:cubicBezTo>
                  <a:cubicBezTo>
                    <a:pt x="931" y="722"/>
                    <a:pt x="1280" y="688"/>
                    <a:pt x="1612" y="672"/>
                  </a:cubicBezTo>
                  <a:cubicBezTo>
                    <a:pt x="1617" y="670"/>
                    <a:pt x="1623" y="669"/>
                    <a:pt x="1630" y="669"/>
                  </a:cubicBezTo>
                  <a:close/>
                  <a:moveTo>
                    <a:pt x="2876" y="2076"/>
                  </a:moveTo>
                  <a:cubicBezTo>
                    <a:pt x="3286" y="2076"/>
                    <a:pt x="3317" y="2190"/>
                    <a:pt x="3274" y="2732"/>
                  </a:cubicBezTo>
                  <a:cubicBezTo>
                    <a:pt x="3224" y="3247"/>
                    <a:pt x="3191" y="3297"/>
                    <a:pt x="2825" y="3330"/>
                  </a:cubicBezTo>
                  <a:cubicBezTo>
                    <a:pt x="2782" y="3334"/>
                    <a:pt x="2742" y="3335"/>
                    <a:pt x="2704" y="3335"/>
                  </a:cubicBezTo>
                  <a:cubicBezTo>
                    <a:pt x="2346" y="3335"/>
                    <a:pt x="2205" y="3186"/>
                    <a:pt x="2160" y="2765"/>
                  </a:cubicBezTo>
                  <a:cubicBezTo>
                    <a:pt x="2144" y="2666"/>
                    <a:pt x="2144" y="2566"/>
                    <a:pt x="2127" y="2450"/>
                  </a:cubicBezTo>
                  <a:cubicBezTo>
                    <a:pt x="2127" y="2250"/>
                    <a:pt x="2227" y="2134"/>
                    <a:pt x="2426" y="2101"/>
                  </a:cubicBezTo>
                  <a:cubicBezTo>
                    <a:pt x="2493" y="2084"/>
                    <a:pt x="2576" y="2084"/>
                    <a:pt x="2642" y="2084"/>
                  </a:cubicBezTo>
                  <a:cubicBezTo>
                    <a:pt x="2731" y="2080"/>
                    <a:pt x="2808" y="2076"/>
                    <a:pt x="2876" y="2076"/>
                  </a:cubicBezTo>
                  <a:close/>
                  <a:moveTo>
                    <a:pt x="1603" y="2192"/>
                  </a:moveTo>
                  <a:cubicBezTo>
                    <a:pt x="1752" y="2192"/>
                    <a:pt x="1850" y="2268"/>
                    <a:pt x="1878" y="2450"/>
                  </a:cubicBezTo>
                  <a:cubicBezTo>
                    <a:pt x="1911" y="2599"/>
                    <a:pt x="1928" y="2749"/>
                    <a:pt x="1928" y="2898"/>
                  </a:cubicBezTo>
                  <a:cubicBezTo>
                    <a:pt x="1944" y="3114"/>
                    <a:pt x="1828" y="3264"/>
                    <a:pt x="1612" y="3314"/>
                  </a:cubicBezTo>
                  <a:cubicBezTo>
                    <a:pt x="1346" y="3364"/>
                    <a:pt x="1064" y="3380"/>
                    <a:pt x="798" y="3380"/>
                  </a:cubicBezTo>
                  <a:cubicBezTo>
                    <a:pt x="715" y="3380"/>
                    <a:pt x="615" y="3247"/>
                    <a:pt x="565" y="3164"/>
                  </a:cubicBezTo>
                  <a:cubicBezTo>
                    <a:pt x="532" y="3065"/>
                    <a:pt x="565" y="2932"/>
                    <a:pt x="565" y="2815"/>
                  </a:cubicBezTo>
                  <a:cubicBezTo>
                    <a:pt x="565" y="2716"/>
                    <a:pt x="549" y="2583"/>
                    <a:pt x="582" y="2483"/>
                  </a:cubicBezTo>
                  <a:cubicBezTo>
                    <a:pt x="598" y="2417"/>
                    <a:pt x="681" y="2317"/>
                    <a:pt x="748" y="2300"/>
                  </a:cubicBezTo>
                  <a:cubicBezTo>
                    <a:pt x="997" y="2250"/>
                    <a:pt x="1263" y="2234"/>
                    <a:pt x="1512" y="2201"/>
                  </a:cubicBezTo>
                  <a:cubicBezTo>
                    <a:pt x="1544" y="2195"/>
                    <a:pt x="1575" y="2192"/>
                    <a:pt x="1603" y="2192"/>
                  </a:cubicBezTo>
                  <a:close/>
                  <a:moveTo>
                    <a:pt x="3567" y="1"/>
                  </a:moveTo>
                  <a:cubicBezTo>
                    <a:pt x="3543" y="1"/>
                    <a:pt x="3517" y="3"/>
                    <a:pt x="3490" y="7"/>
                  </a:cubicBezTo>
                  <a:cubicBezTo>
                    <a:pt x="3407" y="24"/>
                    <a:pt x="3324" y="40"/>
                    <a:pt x="3241" y="57"/>
                  </a:cubicBezTo>
                  <a:cubicBezTo>
                    <a:pt x="2417" y="249"/>
                    <a:pt x="1583" y="373"/>
                    <a:pt x="737" y="373"/>
                  </a:cubicBezTo>
                  <a:cubicBezTo>
                    <a:pt x="558" y="373"/>
                    <a:pt x="379" y="368"/>
                    <a:pt x="200" y="356"/>
                  </a:cubicBezTo>
                  <a:cubicBezTo>
                    <a:pt x="150" y="356"/>
                    <a:pt x="116" y="373"/>
                    <a:pt x="0" y="389"/>
                  </a:cubicBezTo>
                  <a:cubicBezTo>
                    <a:pt x="100" y="1519"/>
                    <a:pt x="482" y="2649"/>
                    <a:pt x="50" y="3846"/>
                  </a:cubicBezTo>
                  <a:cubicBezTo>
                    <a:pt x="183" y="3829"/>
                    <a:pt x="249" y="3829"/>
                    <a:pt x="299" y="3812"/>
                  </a:cubicBezTo>
                  <a:cubicBezTo>
                    <a:pt x="940" y="3688"/>
                    <a:pt x="1581" y="3624"/>
                    <a:pt x="2226" y="3624"/>
                  </a:cubicBezTo>
                  <a:cubicBezTo>
                    <a:pt x="2700" y="3624"/>
                    <a:pt x="3177" y="3659"/>
                    <a:pt x="3656" y="3729"/>
                  </a:cubicBezTo>
                  <a:cubicBezTo>
                    <a:pt x="3684" y="3734"/>
                    <a:pt x="3708" y="3736"/>
                    <a:pt x="3729" y="3736"/>
                  </a:cubicBezTo>
                  <a:cubicBezTo>
                    <a:pt x="3872" y="3736"/>
                    <a:pt x="3872" y="3639"/>
                    <a:pt x="3872" y="3480"/>
                  </a:cubicBezTo>
                  <a:cubicBezTo>
                    <a:pt x="3839" y="2749"/>
                    <a:pt x="3822" y="2018"/>
                    <a:pt x="3806" y="1287"/>
                  </a:cubicBezTo>
                  <a:cubicBezTo>
                    <a:pt x="3806" y="954"/>
                    <a:pt x="3822" y="622"/>
                    <a:pt x="3822" y="290"/>
                  </a:cubicBezTo>
                  <a:cubicBezTo>
                    <a:pt x="3822" y="101"/>
                    <a:pt x="3733" y="1"/>
                    <a:pt x="3567"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3" name="Google Shape;1103;p9"/>
            <p:cNvSpPr/>
            <p:nvPr/>
          </p:nvSpPr>
          <p:spPr>
            <a:xfrm>
              <a:off x="921500" y="1442325"/>
              <a:ext cx="81450" cy="61925"/>
            </a:xfrm>
            <a:custGeom>
              <a:avLst/>
              <a:gdLst/>
              <a:ahLst/>
              <a:cxnLst/>
              <a:rect l="l" t="t" r="r" b="b"/>
              <a:pathLst>
                <a:path w="3258" h="2477" extrusionOk="0">
                  <a:moveTo>
                    <a:pt x="2362" y="497"/>
                  </a:moveTo>
                  <a:cubicBezTo>
                    <a:pt x="2547" y="497"/>
                    <a:pt x="2660" y="582"/>
                    <a:pt x="2676" y="765"/>
                  </a:cubicBezTo>
                  <a:cubicBezTo>
                    <a:pt x="2692" y="948"/>
                    <a:pt x="2676" y="1130"/>
                    <a:pt x="2676" y="1313"/>
                  </a:cubicBezTo>
                  <a:cubicBezTo>
                    <a:pt x="2676" y="1396"/>
                    <a:pt x="2676" y="1479"/>
                    <a:pt x="2676" y="1562"/>
                  </a:cubicBezTo>
                  <a:cubicBezTo>
                    <a:pt x="2690" y="1910"/>
                    <a:pt x="2616" y="2018"/>
                    <a:pt x="2333" y="2018"/>
                  </a:cubicBezTo>
                  <a:cubicBezTo>
                    <a:pt x="2292" y="2018"/>
                    <a:pt x="2245" y="2015"/>
                    <a:pt x="2194" y="2011"/>
                  </a:cubicBezTo>
                  <a:cubicBezTo>
                    <a:pt x="1912" y="1992"/>
                    <a:pt x="1629" y="1984"/>
                    <a:pt x="1347" y="1984"/>
                  </a:cubicBezTo>
                  <a:cubicBezTo>
                    <a:pt x="1147" y="1984"/>
                    <a:pt x="948" y="1988"/>
                    <a:pt x="748" y="1995"/>
                  </a:cubicBezTo>
                  <a:cubicBezTo>
                    <a:pt x="499" y="1995"/>
                    <a:pt x="383" y="1911"/>
                    <a:pt x="366" y="1679"/>
                  </a:cubicBezTo>
                  <a:cubicBezTo>
                    <a:pt x="366" y="1413"/>
                    <a:pt x="383" y="1147"/>
                    <a:pt x="416" y="881"/>
                  </a:cubicBezTo>
                  <a:cubicBezTo>
                    <a:pt x="432" y="715"/>
                    <a:pt x="532" y="665"/>
                    <a:pt x="698" y="649"/>
                  </a:cubicBezTo>
                  <a:cubicBezTo>
                    <a:pt x="1247" y="615"/>
                    <a:pt x="1778" y="565"/>
                    <a:pt x="2310" y="499"/>
                  </a:cubicBezTo>
                  <a:cubicBezTo>
                    <a:pt x="2328" y="498"/>
                    <a:pt x="2345" y="497"/>
                    <a:pt x="2362" y="497"/>
                  </a:cubicBezTo>
                  <a:close/>
                  <a:moveTo>
                    <a:pt x="3241" y="0"/>
                  </a:moveTo>
                  <a:cubicBezTo>
                    <a:pt x="2144" y="133"/>
                    <a:pt x="1064" y="266"/>
                    <a:pt x="0" y="399"/>
                  </a:cubicBezTo>
                  <a:cubicBezTo>
                    <a:pt x="0" y="1014"/>
                    <a:pt x="0" y="1629"/>
                    <a:pt x="0" y="2244"/>
                  </a:cubicBezTo>
                  <a:cubicBezTo>
                    <a:pt x="0" y="2464"/>
                    <a:pt x="130" y="2477"/>
                    <a:pt x="297" y="2477"/>
                  </a:cubicBezTo>
                  <a:cubicBezTo>
                    <a:pt x="319" y="2477"/>
                    <a:pt x="342" y="2476"/>
                    <a:pt x="366" y="2476"/>
                  </a:cubicBezTo>
                  <a:cubicBezTo>
                    <a:pt x="1180" y="2410"/>
                    <a:pt x="2011" y="2343"/>
                    <a:pt x="2842" y="2327"/>
                  </a:cubicBezTo>
                  <a:cubicBezTo>
                    <a:pt x="3124" y="2327"/>
                    <a:pt x="3158" y="2244"/>
                    <a:pt x="3174" y="1995"/>
                  </a:cubicBezTo>
                  <a:cubicBezTo>
                    <a:pt x="3174" y="1380"/>
                    <a:pt x="3224" y="781"/>
                    <a:pt x="3257" y="167"/>
                  </a:cubicBezTo>
                  <a:cubicBezTo>
                    <a:pt x="3257" y="117"/>
                    <a:pt x="3241" y="50"/>
                    <a:pt x="3241"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4" name="Google Shape;1104;p9"/>
            <p:cNvSpPr/>
            <p:nvPr/>
          </p:nvSpPr>
          <p:spPr>
            <a:xfrm>
              <a:off x="910275" y="1409100"/>
              <a:ext cx="92675" cy="16550"/>
            </a:xfrm>
            <a:custGeom>
              <a:avLst/>
              <a:gdLst/>
              <a:ahLst/>
              <a:cxnLst/>
              <a:rect l="l" t="t" r="r" b="b"/>
              <a:pathLst>
                <a:path w="3707" h="662" extrusionOk="0">
                  <a:moveTo>
                    <a:pt x="3623" y="0"/>
                  </a:moveTo>
                  <a:cubicBezTo>
                    <a:pt x="2947" y="177"/>
                    <a:pt x="2264" y="273"/>
                    <a:pt x="1574" y="273"/>
                  </a:cubicBezTo>
                  <a:cubicBezTo>
                    <a:pt x="1229" y="273"/>
                    <a:pt x="881" y="249"/>
                    <a:pt x="532" y="199"/>
                  </a:cubicBezTo>
                  <a:cubicBezTo>
                    <a:pt x="522" y="198"/>
                    <a:pt x="511" y="198"/>
                    <a:pt x="499" y="198"/>
                  </a:cubicBezTo>
                  <a:cubicBezTo>
                    <a:pt x="342" y="198"/>
                    <a:pt x="171" y="302"/>
                    <a:pt x="1" y="349"/>
                  </a:cubicBezTo>
                  <a:cubicBezTo>
                    <a:pt x="250" y="567"/>
                    <a:pt x="774" y="662"/>
                    <a:pt x="1353" y="662"/>
                  </a:cubicBezTo>
                  <a:cubicBezTo>
                    <a:pt x="2317" y="662"/>
                    <a:pt x="3436" y="401"/>
                    <a:pt x="3706" y="17"/>
                  </a:cubicBezTo>
                  <a:cubicBezTo>
                    <a:pt x="3673" y="17"/>
                    <a:pt x="3640" y="0"/>
                    <a:pt x="3623"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5" name="Google Shape;1105;p9"/>
            <p:cNvSpPr/>
            <p:nvPr/>
          </p:nvSpPr>
          <p:spPr>
            <a:xfrm>
              <a:off x="811400" y="1402750"/>
              <a:ext cx="39500" cy="29325"/>
            </a:xfrm>
            <a:custGeom>
              <a:avLst/>
              <a:gdLst/>
              <a:ahLst/>
              <a:cxnLst/>
              <a:rect l="l" t="t" r="r" b="b"/>
              <a:pathLst>
                <a:path w="1580" h="1173" extrusionOk="0">
                  <a:moveTo>
                    <a:pt x="202" y="0"/>
                  </a:moveTo>
                  <a:cubicBezTo>
                    <a:pt x="193" y="0"/>
                    <a:pt x="187" y="2"/>
                    <a:pt x="184" y="5"/>
                  </a:cubicBezTo>
                  <a:cubicBezTo>
                    <a:pt x="117" y="71"/>
                    <a:pt x="51" y="154"/>
                    <a:pt x="34" y="237"/>
                  </a:cubicBezTo>
                  <a:cubicBezTo>
                    <a:pt x="1" y="553"/>
                    <a:pt x="300" y="1002"/>
                    <a:pt x="599" y="1118"/>
                  </a:cubicBezTo>
                  <a:cubicBezTo>
                    <a:pt x="686" y="1155"/>
                    <a:pt x="781" y="1173"/>
                    <a:pt x="879" y="1173"/>
                  </a:cubicBezTo>
                  <a:cubicBezTo>
                    <a:pt x="1132" y="1173"/>
                    <a:pt x="1399" y="1052"/>
                    <a:pt x="1579" y="836"/>
                  </a:cubicBezTo>
                  <a:cubicBezTo>
                    <a:pt x="1530" y="802"/>
                    <a:pt x="1496" y="786"/>
                    <a:pt x="1446" y="786"/>
                  </a:cubicBezTo>
                  <a:cubicBezTo>
                    <a:pt x="998" y="670"/>
                    <a:pt x="599" y="487"/>
                    <a:pt x="350" y="71"/>
                  </a:cubicBezTo>
                  <a:cubicBezTo>
                    <a:pt x="336" y="30"/>
                    <a:pt x="244" y="0"/>
                    <a:pt x="202"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6" name="Google Shape;1106;p9"/>
            <p:cNvSpPr/>
            <p:nvPr/>
          </p:nvSpPr>
          <p:spPr>
            <a:xfrm>
              <a:off x="768200" y="1450500"/>
              <a:ext cx="112600" cy="193750"/>
            </a:xfrm>
            <a:custGeom>
              <a:avLst/>
              <a:gdLst/>
              <a:ahLst/>
              <a:cxnLst/>
              <a:rect l="l" t="t" r="r" b="b"/>
              <a:pathLst>
                <a:path w="4504" h="7750" extrusionOk="0">
                  <a:moveTo>
                    <a:pt x="4271" y="205"/>
                  </a:moveTo>
                  <a:lnTo>
                    <a:pt x="4271" y="205"/>
                  </a:lnTo>
                  <a:cubicBezTo>
                    <a:pt x="3989" y="754"/>
                    <a:pt x="3756" y="1252"/>
                    <a:pt x="3507" y="1717"/>
                  </a:cubicBezTo>
                  <a:cubicBezTo>
                    <a:pt x="3424" y="1900"/>
                    <a:pt x="3324" y="2050"/>
                    <a:pt x="3224" y="2216"/>
                  </a:cubicBezTo>
                  <a:cubicBezTo>
                    <a:pt x="2975" y="2665"/>
                    <a:pt x="2992" y="3014"/>
                    <a:pt x="3324" y="3396"/>
                  </a:cubicBezTo>
                  <a:cubicBezTo>
                    <a:pt x="3523" y="3645"/>
                    <a:pt x="3773" y="3861"/>
                    <a:pt x="4005" y="4094"/>
                  </a:cubicBezTo>
                  <a:cubicBezTo>
                    <a:pt x="4088" y="4177"/>
                    <a:pt x="4172" y="4243"/>
                    <a:pt x="4238" y="4343"/>
                  </a:cubicBezTo>
                  <a:cubicBezTo>
                    <a:pt x="4227" y="4343"/>
                    <a:pt x="4216" y="4343"/>
                    <a:pt x="4206" y="4343"/>
                  </a:cubicBezTo>
                  <a:cubicBezTo>
                    <a:pt x="3774" y="4343"/>
                    <a:pt x="3463" y="4023"/>
                    <a:pt x="3025" y="3844"/>
                  </a:cubicBezTo>
                  <a:cubicBezTo>
                    <a:pt x="2975" y="4177"/>
                    <a:pt x="2909" y="4459"/>
                    <a:pt x="2892" y="4742"/>
                  </a:cubicBezTo>
                  <a:cubicBezTo>
                    <a:pt x="2842" y="5489"/>
                    <a:pt x="2809" y="6237"/>
                    <a:pt x="2759" y="6968"/>
                  </a:cubicBezTo>
                  <a:cubicBezTo>
                    <a:pt x="2742" y="7151"/>
                    <a:pt x="2693" y="7334"/>
                    <a:pt x="2659" y="7517"/>
                  </a:cubicBezTo>
                  <a:lnTo>
                    <a:pt x="2576" y="7517"/>
                  </a:lnTo>
                  <a:cubicBezTo>
                    <a:pt x="2543" y="7434"/>
                    <a:pt x="2477" y="7351"/>
                    <a:pt x="2477" y="7268"/>
                  </a:cubicBezTo>
                  <a:cubicBezTo>
                    <a:pt x="2443" y="6968"/>
                    <a:pt x="2427" y="6669"/>
                    <a:pt x="2427" y="6387"/>
                  </a:cubicBezTo>
                  <a:cubicBezTo>
                    <a:pt x="2393" y="5622"/>
                    <a:pt x="2377" y="4875"/>
                    <a:pt x="2360" y="4127"/>
                  </a:cubicBezTo>
                  <a:cubicBezTo>
                    <a:pt x="2360" y="3930"/>
                    <a:pt x="2317" y="3841"/>
                    <a:pt x="2212" y="3841"/>
                  </a:cubicBezTo>
                  <a:cubicBezTo>
                    <a:pt x="2157" y="3841"/>
                    <a:pt x="2086" y="3865"/>
                    <a:pt x="1995" y="3911"/>
                  </a:cubicBezTo>
                  <a:cubicBezTo>
                    <a:pt x="1546" y="4110"/>
                    <a:pt x="1097" y="4276"/>
                    <a:pt x="649" y="4459"/>
                  </a:cubicBezTo>
                  <a:cubicBezTo>
                    <a:pt x="582" y="4492"/>
                    <a:pt x="499" y="4492"/>
                    <a:pt x="350" y="4509"/>
                  </a:cubicBezTo>
                  <a:cubicBezTo>
                    <a:pt x="482" y="4343"/>
                    <a:pt x="582" y="4243"/>
                    <a:pt x="665" y="4143"/>
                  </a:cubicBezTo>
                  <a:cubicBezTo>
                    <a:pt x="1197" y="3612"/>
                    <a:pt x="1729" y="3097"/>
                    <a:pt x="2227" y="2548"/>
                  </a:cubicBezTo>
                  <a:cubicBezTo>
                    <a:pt x="2460" y="2282"/>
                    <a:pt x="2610" y="1933"/>
                    <a:pt x="2742" y="1601"/>
                  </a:cubicBezTo>
                  <a:cubicBezTo>
                    <a:pt x="2909" y="1223"/>
                    <a:pt x="2800" y="1065"/>
                    <a:pt x="2427" y="1065"/>
                  </a:cubicBezTo>
                  <a:cubicBezTo>
                    <a:pt x="2391" y="1065"/>
                    <a:pt x="2352" y="1066"/>
                    <a:pt x="2310" y="1069"/>
                  </a:cubicBezTo>
                  <a:cubicBezTo>
                    <a:pt x="1779" y="1119"/>
                    <a:pt x="1214" y="1119"/>
                    <a:pt x="665" y="1119"/>
                  </a:cubicBezTo>
                  <a:cubicBezTo>
                    <a:pt x="582" y="1119"/>
                    <a:pt x="466" y="1086"/>
                    <a:pt x="416" y="1036"/>
                  </a:cubicBezTo>
                  <a:cubicBezTo>
                    <a:pt x="350" y="953"/>
                    <a:pt x="316" y="837"/>
                    <a:pt x="266" y="737"/>
                  </a:cubicBezTo>
                  <a:cubicBezTo>
                    <a:pt x="350" y="704"/>
                    <a:pt x="433" y="621"/>
                    <a:pt x="532" y="621"/>
                  </a:cubicBezTo>
                  <a:cubicBezTo>
                    <a:pt x="1413" y="538"/>
                    <a:pt x="2294" y="471"/>
                    <a:pt x="3174" y="388"/>
                  </a:cubicBezTo>
                  <a:cubicBezTo>
                    <a:pt x="3507" y="355"/>
                    <a:pt x="3839" y="272"/>
                    <a:pt x="4271" y="205"/>
                  </a:cubicBezTo>
                  <a:close/>
                  <a:moveTo>
                    <a:pt x="4098" y="0"/>
                  </a:moveTo>
                  <a:cubicBezTo>
                    <a:pt x="4066" y="0"/>
                    <a:pt x="4034" y="2"/>
                    <a:pt x="4005" y="6"/>
                  </a:cubicBezTo>
                  <a:cubicBezTo>
                    <a:pt x="3673" y="39"/>
                    <a:pt x="3357" y="122"/>
                    <a:pt x="3025" y="155"/>
                  </a:cubicBezTo>
                  <a:cubicBezTo>
                    <a:pt x="2177" y="238"/>
                    <a:pt x="1330" y="305"/>
                    <a:pt x="482" y="388"/>
                  </a:cubicBezTo>
                  <a:cubicBezTo>
                    <a:pt x="283" y="405"/>
                    <a:pt x="67" y="438"/>
                    <a:pt x="34" y="687"/>
                  </a:cubicBezTo>
                  <a:cubicBezTo>
                    <a:pt x="1" y="953"/>
                    <a:pt x="117" y="1136"/>
                    <a:pt x="366" y="1252"/>
                  </a:cubicBezTo>
                  <a:cubicBezTo>
                    <a:pt x="639" y="1388"/>
                    <a:pt x="922" y="1425"/>
                    <a:pt x="1206" y="1425"/>
                  </a:cubicBezTo>
                  <a:cubicBezTo>
                    <a:pt x="1442" y="1425"/>
                    <a:pt x="1678" y="1400"/>
                    <a:pt x="1912" y="1385"/>
                  </a:cubicBezTo>
                  <a:cubicBezTo>
                    <a:pt x="2128" y="1368"/>
                    <a:pt x="2344" y="1335"/>
                    <a:pt x="2576" y="1302"/>
                  </a:cubicBezTo>
                  <a:lnTo>
                    <a:pt x="2576" y="1302"/>
                  </a:lnTo>
                  <a:cubicBezTo>
                    <a:pt x="2427" y="1917"/>
                    <a:pt x="2111" y="2365"/>
                    <a:pt x="1729" y="2781"/>
                  </a:cubicBezTo>
                  <a:cubicBezTo>
                    <a:pt x="1330" y="3163"/>
                    <a:pt x="931" y="3545"/>
                    <a:pt x="532" y="3927"/>
                  </a:cubicBezTo>
                  <a:cubicBezTo>
                    <a:pt x="399" y="4044"/>
                    <a:pt x="283" y="4177"/>
                    <a:pt x="183" y="4310"/>
                  </a:cubicBezTo>
                  <a:cubicBezTo>
                    <a:pt x="40" y="4533"/>
                    <a:pt x="126" y="4726"/>
                    <a:pt x="384" y="4726"/>
                  </a:cubicBezTo>
                  <a:cubicBezTo>
                    <a:pt x="394" y="4726"/>
                    <a:pt x="405" y="4726"/>
                    <a:pt x="416" y="4725"/>
                  </a:cubicBezTo>
                  <a:cubicBezTo>
                    <a:pt x="632" y="4725"/>
                    <a:pt x="848" y="4675"/>
                    <a:pt x="1047" y="4592"/>
                  </a:cubicBezTo>
                  <a:cubicBezTo>
                    <a:pt x="1413" y="4459"/>
                    <a:pt x="1762" y="4293"/>
                    <a:pt x="2144" y="4110"/>
                  </a:cubicBezTo>
                  <a:cubicBezTo>
                    <a:pt x="2161" y="4227"/>
                    <a:pt x="2161" y="4343"/>
                    <a:pt x="2161" y="4443"/>
                  </a:cubicBezTo>
                  <a:cubicBezTo>
                    <a:pt x="2177" y="5290"/>
                    <a:pt x="2177" y="6154"/>
                    <a:pt x="2194" y="7002"/>
                  </a:cubicBezTo>
                  <a:cubicBezTo>
                    <a:pt x="2194" y="7184"/>
                    <a:pt x="2227" y="7384"/>
                    <a:pt x="2294" y="7533"/>
                  </a:cubicBezTo>
                  <a:cubicBezTo>
                    <a:pt x="2344" y="7633"/>
                    <a:pt x="2510" y="7749"/>
                    <a:pt x="2610" y="7749"/>
                  </a:cubicBezTo>
                  <a:cubicBezTo>
                    <a:pt x="2709" y="7749"/>
                    <a:pt x="2842" y="7616"/>
                    <a:pt x="2892" y="7517"/>
                  </a:cubicBezTo>
                  <a:cubicBezTo>
                    <a:pt x="2958" y="7400"/>
                    <a:pt x="2975" y="7251"/>
                    <a:pt x="2992" y="7101"/>
                  </a:cubicBezTo>
                  <a:cubicBezTo>
                    <a:pt x="3008" y="6570"/>
                    <a:pt x="3025" y="6021"/>
                    <a:pt x="3058" y="5473"/>
                  </a:cubicBezTo>
                  <a:cubicBezTo>
                    <a:pt x="3075" y="5057"/>
                    <a:pt x="3108" y="4642"/>
                    <a:pt x="3141" y="4210"/>
                  </a:cubicBezTo>
                  <a:cubicBezTo>
                    <a:pt x="3474" y="4360"/>
                    <a:pt x="3723" y="4509"/>
                    <a:pt x="4005" y="4576"/>
                  </a:cubicBezTo>
                  <a:cubicBezTo>
                    <a:pt x="4034" y="4585"/>
                    <a:pt x="4065" y="4589"/>
                    <a:pt x="4096" y="4589"/>
                  </a:cubicBezTo>
                  <a:cubicBezTo>
                    <a:pt x="4225" y="4589"/>
                    <a:pt x="4370" y="4519"/>
                    <a:pt x="4504" y="4492"/>
                  </a:cubicBezTo>
                  <a:cubicBezTo>
                    <a:pt x="4437" y="4343"/>
                    <a:pt x="4404" y="4160"/>
                    <a:pt x="4304" y="4060"/>
                  </a:cubicBezTo>
                  <a:cubicBezTo>
                    <a:pt x="4105" y="3811"/>
                    <a:pt x="3839" y="3612"/>
                    <a:pt x="3623" y="3362"/>
                  </a:cubicBezTo>
                  <a:cubicBezTo>
                    <a:pt x="3224" y="2947"/>
                    <a:pt x="3224" y="2748"/>
                    <a:pt x="3490" y="2249"/>
                  </a:cubicBezTo>
                  <a:cubicBezTo>
                    <a:pt x="3789" y="1668"/>
                    <a:pt x="4088" y="1086"/>
                    <a:pt x="4371" y="488"/>
                  </a:cubicBezTo>
                  <a:cubicBezTo>
                    <a:pt x="4421" y="371"/>
                    <a:pt x="4471" y="172"/>
                    <a:pt x="4404" y="105"/>
                  </a:cubicBezTo>
                  <a:cubicBezTo>
                    <a:pt x="4352" y="27"/>
                    <a:pt x="4218" y="0"/>
                    <a:pt x="40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7" name="Google Shape;1107;p9"/>
            <p:cNvSpPr/>
            <p:nvPr/>
          </p:nvSpPr>
          <p:spPr>
            <a:xfrm>
              <a:off x="905700" y="1518725"/>
              <a:ext cx="109225" cy="107650"/>
            </a:xfrm>
            <a:custGeom>
              <a:avLst/>
              <a:gdLst/>
              <a:ahLst/>
              <a:cxnLst/>
              <a:rect l="l" t="t" r="r" b="b"/>
              <a:pathLst>
                <a:path w="4369" h="4306" extrusionOk="0">
                  <a:moveTo>
                    <a:pt x="3817" y="212"/>
                  </a:moveTo>
                  <a:cubicBezTo>
                    <a:pt x="3983" y="212"/>
                    <a:pt x="4072" y="312"/>
                    <a:pt x="4072" y="501"/>
                  </a:cubicBezTo>
                  <a:cubicBezTo>
                    <a:pt x="4072" y="833"/>
                    <a:pt x="4056" y="1165"/>
                    <a:pt x="4056" y="1498"/>
                  </a:cubicBezTo>
                  <a:cubicBezTo>
                    <a:pt x="4072" y="2229"/>
                    <a:pt x="4089" y="2960"/>
                    <a:pt x="4122" y="3691"/>
                  </a:cubicBezTo>
                  <a:cubicBezTo>
                    <a:pt x="4122" y="3850"/>
                    <a:pt x="4122" y="3947"/>
                    <a:pt x="3979" y="3947"/>
                  </a:cubicBezTo>
                  <a:cubicBezTo>
                    <a:pt x="3958" y="3947"/>
                    <a:pt x="3934" y="3945"/>
                    <a:pt x="3906" y="3940"/>
                  </a:cubicBezTo>
                  <a:cubicBezTo>
                    <a:pt x="3427" y="3870"/>
                    <a:pt x="2950" y="3835"/>
                    <a:pt x="2476" y="3835"/>
                  </a:cubicBezTo>
                  <a:cubicBezTo>
                    <a:pt x="1831" y="3835"/>
                    <a:pt x="1190" y="3899"/>
                    <a:pt x="549" y="4023"/>
                  </a:cubicBezTo>
                  <a:cubicBezTo>
                    <a:pt x="499" y="4040"/>
                    <a:pt x="433" y="4040"/>
                    <a:pt x="300" y="4057"/>
                  </a:cubicBezTo>
                  <a:cubicBezTo>
                    <a:pt x="732" y="2860"/>
                    <a:pt x="350" y="1730"/>
                    <a:pt x="250" y="600"/>
                  </a:cubicBezTo>
                  <a:cubicBezTo>
                    <a:pt x="366" y="584"/>
                    <a:pt x="400" y="567"/>
                    <a:pt x="450" y="567"/>
                  </a:cubicBezTo>
                  <a:cubicBezTo>
                    <a:pt x="629" y="579"/>
                    <a:pt x="808" y="584"/>
                    <a:pt x="987" y="584"/>
                  </a:cubicBezTo>
                  <a:cubicBezTo>
                    <a:pt x="1833" y="584"/>
                    <a:pt x="2667" y="460"/>
                    <a:pt x="3491" y="268"/>
                  </a:cubicBezTo>
                  <a:cubicBezTo>
                    <a:pt x="3574" y="251"/>
                    <a:pt x="3657" y="235"/>
                    <a:pt x="3740" y="218"/>
                  </a:cubicBezTo>
                  <a:cubicBezTo>
                    <a:pt x="3767" y="214"/>
                    <a:pt x="3793" y="212"/>
                    <a:pt x="3817" y="212"/>
                  </a:cubicBezTo>
                  <a:close/>
                  <a:moveTo>
                    <a:pt x="3829" y="1"/>
                  </a:moveTo>
                  <a:cubicBezTo>
                    <a:pt x="3811" y="1"/>
                    <a:pt x="3792" y="1"/>
                    <a:pt x="3773" y="2"/>
                  </a:cubicBezTo>
                  <a:cubicBezTo>
                    <a:pt x="3673" y="2"/>
                    <a:pt x="3574" y="19"/>
                    <a:pt x="3491" y="35"/>
                  </a:cubicBezTo>
                  <a:cubicBezTo>
                    <a:pt x="2659" y="212"/>
                    <a:pt x="1816" y="356"/>
                    <a:pt x="962" y="356"/>
                  </a:cubicBezTo>
                  <a:cubicBezTo>
                    <a:pt x="775" y="356"/>
                    <a:pt x="588" y="349"/>
                    <a:pt x="400" y="334"/>
                  </a:cubicBezTo>
                  <a:cubicBezTo>
                    <a:pt x="389" y="334"/>
                    <a:pt x="379" y="333"/>
                    <a:pt x="369" y="333"/>
                  </a:cubicBezTo>
                  <a:cubicBezTo>
                    <a:pt x="142" y="333"/>
                    <a:pt x="49" y="510"/>
                    <a:pt x="18" y="717"/>
                  </a:cubicBezTo>
                  <a:cubicBezTo>
                    <a:pt x="1" y="833"/>
                    <a:pt x="18" y="982"/>
                    <a:pt x="51" y="1115"/>
                  </a:cubicBezTo>
                  <a:cubicBezTo>
                    <a:pt x="234" y="2079"/>
                    <a:pt x="366" y="3043"/>
                    <a:pt x="101" y="4023"/>
                  </a:cubicBezTo>
                  <a:cubicBezTo>
                    <a:pt x="51" y="4223"/>
                    <a:pt x="134" y="4306"/>
                    <a:pt x="333" y="4306"/>
                  </a:cubicBezTo>
                  <a:cubicBezTo>
                    <a:pt x="433" y="4289"/>
                    <a:pt x="516" y="4273"/>
                    <a:pt x="616" y="4256"/>
                  </a:cubicBezTo>
                  <a:cubicBezTo>
                    <a:pt x="1227" y="4130"/>
                    <a:pt x="1839" y="4072"/>
                    <a:pt x="2454" y="4072"/>
                  </a:cubicBezTo>
                  <a:cubicBezTo>
                    <a:pt x="2892" y="4072"/>
                    <a:pt x="3331" y="4101"/>
                    <a:pt x="3773" y="4156"/>
                  </a:cubicBezTo>
                  <a:cubicBezTo>
                    <a:pt x="3865" y="4169"/>
                    <a:pt x="3943" y="4176"/>
                    <a:pt x="4010" y="4176"/>
                  </a:cubicBezTo>
                  <a:cubicBezTo>
                    <a:pt x="4294" y="4176"/>
                    <a:pt x="4368" y="4045"/>
                    <a:pt x="4355" y="3641"/>
                  </a:cubicBezTo>
                  <a:cubicBezTo>
                    <a:pt x="4321" y="3043"/>
                    <a:pt x="4305" y="2445"/>
                    <a:pt x="4272" y="1847"/>
                  </a:cubicBezTo>
                  <a:lnTo>
                    <a:pt x="4305" y="1847"/>
                  </a:lnTo>
                  <a:cubicBezTo>
                    <a:pt x="4305" y="1381"/>
                    <a:pt x="4305" y="933"/>
                    <a:pt x="4305" y="467"/>
                  </a:cubicBezTo>
                  <a:cubicBezTo>
                    <a:pt x="4289" y="137"/>
                    <a:pt x="4140" y="1"/>
                    <a:pt x="382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8" name="Google Shape;1108;p9"/>
            <p:cNvSpPr/>
            <p:nvPr/>
          </p:nvSpPr>
          <p:spPr>
            <a:xfrm>
              <a:off x="913600" y="1437050"/>
              <a:ext cx="95100" cy="73000"/>
            </a:xfrm>
            <a:custGeom>
              <a:avLst/>
              <a:gdLst/>
              <a:ahLst/>
              <a:cxnLst/>
              <a:rect l="l" t="t" r="r" b="b"/>
              <a:pathLst>
                <a:path w="3804" h="2920" extrusionOk="0">
                  <a:moveTo>
                    <a:pt x="3557" y="211"/>
                  </a:moveTo>
                  <a:cubicBezTo>
                    <a:pt x="3557" y="261"/>
                    <a:pt x="3573" y="328"/>
                    <a:pt x="3573" y="378"/>
                  </a:cubicBezTo>
                  <a:cubicBezTo>
                    <a:pt x="3540" y="992"/>
                    <a:pt x="3490" y="1591"/>
                    <a:pt x="3490" y="2206"/>
                  </a:cubicBezTo>
                  <a:cubicBezTo>
                    <a:pt x="3474" y="2455"/>
                    <a:pt x="3440" y="2538"/>
                    <a:pt x="3158" y="2538"/>
                  </a:cubicBezTo>
                  <a:cubicBezTo>
                    <a:pt x="2327" y="2554"/>
                    <a:pt x="1496" y="2621"/>
                    <a:pt x="682" y="2687"/>
                  </a:cubicBezTo>
                  <a:cubicBezTo>
                    <a:pt x="658" y="2687"/>
                    <a:pt x="635" y="2688"/>
                    <a:pt x="613" y="2688"/>
                  </a:cubicBezTo>
                  <a:cubicBezTo>
                    <a:pt x="446" y="2688"/>
                    <a:pt x="316" y="2675"/>
                    <a:pt x="316" y="2455"/>
                  </a:cubicBezTo>
                  <a:cubicBezTo>
                    <a:pt x="316" y="1840"/>
                    <a:pt x="316" y="1225"/>
                    <a:pt x="316" y="610"/>
                  </a:cubicBezTo>
                  <a:cubicBezTo>
                    <a:pt x="1380" y="477"/>
                    <a:pt x="2460" y="344"/>
                    <a:pt x="3557" y="211"/>
                  </a:cubicBezTo>
                  <a:close/>
                  <a:moveTo>
                    <a:pt x="3494" y="0"/>
                  </a:moveTo>
                  <a:cubicBezTo>
                    <a:pt x="3449" y="0"/>
                    <a:pt x="3398" y="4"/>
                    <a:pt x="3341" y="12"/>
                  </a:cubicBezTo>
                  <a:cubicBezTo>
                    <a:pt x="2360" y="145"/>
                    <a:pt x="1380" y="261"/>
                    <a:pt x="399" y="378"/>
                  </a:cubicBezTo>
                  <a:cubicBezTo>
                    <a:pt x="100" y="411"/>
                    <a:pt x="1" y="511"/>
                    <a:pt x="17" y="826"/>
                  </a:cubicBezTo>
                  <a:cubicBezTo>
                    <a:pt x="17" y="1059"/>
                    <a:pt x="34" y="1308"/>
                    <a:pt x="50" y="1458"/>
                  </a:cubicBezTo>
                  <a:cubicBezTo>
                    <a:pt x="50" y="1773"/>
                    <a:pt x="50" y="2006"/>
                    <a:pt x="50" y="2222"/>
                  </a:cubicBezTo>
                  <a:cubicBezTo>
                    <a:pt x="50" y="2753"/>
                    <a:pt x="156" y="2920"/>
                    <a:pt x="566" y="2920"/>
                  </a:cubicBezTo>
                  <a:cubicBezTo>
                    <a:pt x="643" y="2920"/>
                    <a:pt x="731" y="2914"/>
                    <a:pt x="831" y="2903"/>
                  </a:cubicBezTo>
                  <a:cubicBezTo>
                    <a:pt x="1629" y="2837"/>
                    <a:pt x="2410" y="2804"/>
                    <a:pt x="3208" y="2787"/>
                  </a:cubicBezTo>
                  <a:cubicBezTo>
                    <a:pt x="3590" y="2771"/>
                    <a:pt x="3740" y="2654"/>
                    <a:pt x="3740" y="2239"/>
                  </a:cubicBezTo>
                  <a:cubicBezTo>
                    <a:pt x="3740" y="1641"/>
                    <a:pt x="3756" y="1026"/>
                    <a:pt x="3789" y="427"/>
                  </a:cubicBezTo>
                  <a:cubicBezTo>
                    <a:pt x="3803" y="119"/>
                    <a:pt x="3735" y="0"/>
                    <a:pt x="3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09" name="Google Shape;1109;p9"/>
            <p:cNvSpPr/>
            <p:nvPr/>
          </p:nvSpPr>
          <p:spPr>
            <a:xfrm>
              <a:off x="904875" y="1403150"/>
              <a:ext cx="106375" cy="28825"/>
            </a:xfrm>
            <a:custGeom>
              <a:avLst/>
              <a:gdLst/>
              <a:ahLst/>
              <a:cxnLst/>
              <a:rect l="l" t="t" r="r" b="b"/>
              <a:pathLst>
                <a:path w="4255" h="1153" extrusionOk="0">
                  <a:moveTo>
                    <a:pt x="3839" y="238"/>
                  </a:moveTo>
                  <a:cubicBezTo>
                    <a:pt x="3856" y="238"/>
                    <a:pt x="3889" y="255"/>
                    <a:pt x="3922" y="255"/>
                  </a:cubicBezTo>
                  <a:cubicBezTo>
                    <a:pt x="3652" y="639"/>
                    <a:pt x="2533" y="900"/>
                    <a:pt x="1569" y="900"/>
                  </a:cubicBezTo>
                  <a:cubicBezTo>
                    <a:pt x="990" y="900"/>
                    <a:pt x="466" y="805"/>
                    <a:pt x="217" y="587"/>
                  </a:cubicBezTo>
                  <a:cubicBezTo>
                    <a:pt x="387" y="540"/>
                    <a:pt x="558" y="436"/>
                    <a:pt x="715" y="436"/>
                  </a:cubicBezTo>
                  <a:cubicBezTo>
                    <a:pt x="727" y="436"/>
                    <a:pt x="738" y="436"/>
                    <a:pt x="748" y="437"/>
                  </a:cubicBezTo>
                  <a:cubicBezTo>
                    <a:pt x="1097" y="487"/>
                    <a:pt x="1445" y="511"/>
                    <a:pt x="1790" y="511"/>
                  </a:cubicBezTo>
                  <a:cubicBezTo>
                    <a:pt x="2480" y="511"/>
                    <a:pt x="3163" y="415"/>
                    <a:pt x="3839" y="238"/>
                  </a:cubicBezTo>
                  <a:close/>
                  <a:moveTo>
                    <a:pt x="3883" y="1"/>
                  </a:moveTo>
                  <a:cubicBezTo>
                    <a:pt x="3825" y="1"/>
                    <a:pt x="3760" y="25"/>
                    <a:pt x="3706" y="39"/>
                  </a:cubicBezTo>
                  <a:cubicBezTo>
                    <a:pt x="3076" y="196"/>
                    <a:pt x="2439" y="278"/>
                    <a:pt x="1793" y="278"/>
                  </a:cubicBezTo>
                  <a:cubicBezTo>
                    <a:pt x="1485" y="278"/>
                    <a:pt x="1176" y="259"/>
                    <a:pt x="865" y="221"/>
                  </a:cubicBezTo>
                  <a:cubicBezTo>
                    <a:pt x="834" y="219"/>
                    <a:pt x="803" y="217"/>
                    <a:pt x="771" y="217"/>
                  </a:cubicBezTo>
                  <a:cubicBezTo>
                    <a:pt x="611" y="217"/>
                    <a:pt x="435" y="252"/>
                    <a:pt x="283" y="321"/>
                  </a:cubicBezTo>
                  <a:cubicBezTo>
                    <a:pt x="167" y="388"/>
                    <a:pt x="1" y="554"/>
                    <a:pt x="1" y="687"/>
                  </a:cubicBezTo>
                  <a:cubicBezTo>
                    <a:pt x="17" y="803"/>
                    <a:pt x="200" y="969"/>
                    <a:pt x="333" y="1002"/>
                  </a:cubicBezTo>
                  <a:cubicBezTo>
                    <a:pt x="665" y="1102"/>
                    <a:pt x="1014" y="1119"/>
                    <a:pt x="1247" y="1152"/>
                  </a:cubicBezTo>
                  <a:cubicBezTo>
                    <a:pt x="2128" y="1102"/>
                    <a:pt x="2892" y="1069"/>
                    <a:pt x="3607" y="737"/>
                  </a:cubicBezTo>
                  <a:cubicBezTo>
                    <a:pt x="3789" y="654"/>
                    <a:pt x="3972" y="521"/>
                    <a:pt x="4105" y="388"/>
                  </a:cubicBezTo>
                  <a:cubicBezTo>
                    <a:pt x="4255" y="221"/>
                    <a:pt x="4155" y="22"/>
                    <a:pt x="3922" y="5"/>
                  </a:cubicBezTo>
                  <a:cubicBezTo>
                    <a:pt x="3910" y="2"/>
                    <a:pt x="3896" y="1"/>
                    <a:pt x="388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0" name="Google Shape;1110;p9"/>
            <p:cNvSpPr/>
            <p:nvPr/>
          </p:nvSpPr>
          <p:spPr>
            <a:xfrm>
              <a:off x="805600" y="1396775"/>
              <a:ext cx="54450" cy="40375"/>
            </a:xfrm>
            <a:custGeom>
              <a:avLst/>
              <a:gdLst/>
              <a:ahLst/>
              <a:cxnLst/>
              <a:rect l="l" t="t" r="r" b="b"/>
              <a:pathLst>
                <a:path w="2178" h="1615" extrusionOk="0">
                  <a:moveTo>
                    <a:pt x="434" y="239"/>
                  </a:moveTo>
                  <a:cubicBezTo>
                    <a:pt x="476" y="239"/>
                    <a:pt x="568" y="269"/>
                    <a:pt x="582" y="310"/>
                  </a:cubicBezTo>
                  <a:cubicBezTo>
                    <a:pt x="831" y="726"/>
                    <a:pt x="1230" y="909"/>
                    <a:pt x="1678" y="1025"/>
                  </a:cubicBezTo>
                  <a:cubicBezTo>
                    <a:pt x="1728" y="1025"/>
                    <a:pt x="1762" y="1041"/>
                    <a:pt x="1811" y="1075"/>
                  </a:cubicBezTo>
                  <a:cubicBezTo>
                    <a:pt x="1631" y="1291"/>
                    <a:pt x="1364" y="1412"/>
                    <a:pt x="1111" y="1412"/>
                  </a:cubicBezTo>
                  <a:cubicBezTo>
                    <a:pt x="1013" y="1412"/>
                    <a:pt x="918" y="1394"/>
                    <a:pt x="831" y="1357"/>
                  </a:cubicBezTo>
                  <a:cubicBezTo>
                    <a:pt x="532" y="1241"/>
                    <a:pt x="233" y="792"/>
                    <a:pt x="266" y="476"/>
                  </a:cubicBezTo>
                  <a:cubicBezTo>
                    <a:pt x="283" y="393"/>
                    <a:pt x="349" y="310"/>
                    <a:pt x="416" y="244"/>
                  </a:cubicBezTo>
                  <a:cubicBezTo>
                    <a:pt x="419" y="241"/>
                    <a:pt x="425" y="239"/>
                    <a:pt x="434" y="239"/>
                  </a:cubicBezTo>
                  <a:close/>
                  <a:moveTo>
                    <a:pt x="457" y="0"/>
                  </a:moveTo>
                  <a:cubicBezTo>
                    <a:pt x="416" y="0"/>
                    <a:pt x="374" y="9"/>
                    <a:pt x="332" y="28"/>
                  </a:cubicBezTo>
                  <a:cubicBezTo>
                    <a:pt x="200" y="111"/>
                    <a:pt x="100" y="310"/>
                    <a:pt x="0" y="460"/>
                  </a:cubicBezTo>
                  <a:cubicBezTo>
                    <a:pt x="67" y="975"/>
                    <a:pt x="416" y="1457"/>
                    <a:pt x="831" y="1590"/>
                  </a:cubicBezTo>
                  <a:cubicBezTo>
                    <a:pt x="887" y="1607"/>
                    <a:pt x="952" y="1614"/>
                    <a:pt x="1022" y="1614"/>
                  </a:cubicBezTo>
                  <a:cubicBezTo>
                    <a:pt x="1370" y="1614"/>
                    <a:pt x="1851" y="1423"/>
                    <a:pt x="2044" y="1174"/>
                  </a:cubicBezTo>
                  <a:cubicBezTo>
                    <a:pt x="2177" y="992"/>
                    <a:pt x="2127" y="859"/>
                    <a:pt x="1895" y="809"/>
                  </a:cubicBezTo>
                  <a:cubicBezTo>
                    <a:pt x="1479" y="726"/>
                    <a:pt x="1080" y="609"/>
                    <a:pt x="831" y="227"/>
                  </a:cubicBezTo>
                  <a:cubicBezTo>
                    <a:pt x="728" y="99"/>
                    <a:pt x="596" y="0"/>
                    <a:pt x="45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1" name="Google Shape;1111;p9"/>
            <p:cNvSpPr/>
            <p:nvPr/>
          </p:nvSpPr>
          <p:spPr>
            <a:xfrm>
              <a:off x="918750" y="1540725"/>
              <a:ext cx="39325" cy="28275"/>
            </a:xfrm>
            <a:custGeom>
              <a:avLst/>
              <a:gdLst/>
              <a:ahLst/>
              <a:cxnLst/>
              <a:rect l="l" t="t" r="r" b="b"/>
              <a:pathLst>
                <a:path w="1573" h="1131" extrusionOk="0">
                  <a:moveTo>
                    <a:pt x="1186" y="181"/>
                  </a:moveTo>
                  <a:cubicBezTo>
                    <a:pt x="1230" y="181"/>
                    <a:pt x="1280" y="208"/>
                    <a:pt x="1307" y="235"/>
                  </a:cubicBezTo>
                  <a:cubicBezTo>
                    <a:pt x="1473" y="451"/>
                    <a:pt x="1290" y="867"/>
                    <a:pt x="1024" y="883"/>
                  </a:cubicBezTo>
                  <a:cubicBezTo>
                    <a:pt x="1008" y="900"/>
                    <a:pt x="991" y="900"/>
                    <a:pt x="974" y="900"/>
                  </a:cubicBezTo>
                  <a:cubicBezTo>
                    <a:pt x="918" y="904"/>
                    <a:pt x="866" y="906"/>
                    <a:pt x="820" y="906"/>
                  </a:cubicBezTo>
                  <a:cubicBezTo>
                    <a:pt x="443" y="906"/>
                    <a:pt x="384" y="771"/>
                    <a:pt x="443" y="269"/>
                  </a:cubicBezTo>
                  <a:cubicBezTo>
                    <a:pt x="675" y="235"/>
                    <a:pt x="925" y="202"/>
                    <a:pt x="1157" y="186"/>
                  </a:cubicBezTo>
                  <a:cubicBezTo>
                    <a:pt x="1166" y="182"/>
                    <a:pt x="1176" y="181"/>
                    <a:pt x="1186" y="181"/>
                  </a:cubicBezTo>
                  <a:close/>
                  <a:moveTo>
                    <a:pt x="1358" y="0"/>
                  </a:moveTo>
                  <a:cubicBezTo>
                    <a:pt x="1351" y="0"/>
                    <a:pt x="1345" y="1"/>
                    <a:pt x="1340" y="3"/>
                  </a:cubicBezTo>
                  <a:cubicBezTo>
                    <a:pt x="1008" y="19"/>
                    <a:pt x="659" y="53"/>
                    <a:pt x="326" y="102"/>
                  </a:cubicBezTo>
                  <a:cubicBezTo>
                    <a:pt x="277" y="102"/>
                    <a:pt x="243" y="169"/>
                    <a:pt x="210" y="219"/>
                  </a:cubicBezTo>
                  <a:cubicBezTo>
                    <a:pt x="1" y="606"/>
                    <a:pt x="307" y="1118"/>
                    <a:pt x="750" y="1118"/>
                  </a:cubicBezTo>
                  <a:cubicBezTo>
                    <a:pt x="764" y="1118"/>
                    <a:pt x="778" y="1117"/>
                    <a:pt x="792" y="1116"/>
                  </a:cubicBezTo>
                  <a:cubicBezTo>
                    <a:pt x="847" y="1116"/>
                    <a:pt x="917" y="1131"/>
                    <a:pt x="982" y="1131"/>
                  </a:cubicBezTo>
                  <a:cubicBezTo>
                    <a:pt x="1015" y="1131"/>
                    <a:pt x="1046" y="1127"/>
                    <a:pt x="1074" y="1116"/>
                  </a:cubicBezTo>
                  <a:cubicBezTo>
                    <a:pt x="1224" y="1050"/>
                    <a:pt x="1473" y="983"/>
                    <a:pt x="1506" y="867"/>
                  </a:cubicBezTo>
                  <a:cubicBezTo>
                    <a:pt x="1573" y="634"/>
                    <a:pt x="1523" y="352"/>
                    <a:pt x="1506" y="102"/>
                  </a:cubicBezTo>
                  <a:cubicBezTo>
                    <a:pt x="1491" y="58"/>
                    <a:pt x="1410" y="0"/>
                    <a:pt x="135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2" name="Google Shape;1112;p9"/>
            <p:cNvSpPr/>
            <p:nvPr/>
          </p:nvSpPr>
          <p:spPr>
            <a:xfrm>
              <a:off x="925225" y="1578800"/>
              <a:ext cx="35350" cy="29725"/>
            </a:xfrm>
            <a:custGeom>
              <a:avLst/>
              <a:gdLst/>
              <a:ahLst/>
              <a:cxnLst/>
              <a:rect l="l" t="t" r="r" b="b"/>
              <a:pathLst>
                <a:path w="1414" h="1189" extrusionOk="0">
                  <a:moveTo>
                    <a:pt x="996" y="199"/>
                  </a:moveTo>
                  <a:cubicBezTo>
                    <a:pt x="1079" y="199"/>
                    <a:pt x="1147" y="241"/>
                    <a:pt x="1164" y="407"/>
                  </a:cubicBezTo>
                  <a:cubicBezTo>
                    <a:pt x="1214" y="790"/>
                    <a:pt x="1181" y="889"/>
                    <a:pt x="865" y="956"/>
                  </a:cubicBezTo>
                  <a:cubicBezTo>
                    <a:pt x="765" y="972"/>
                    <a:pt x="666" y="972"/>
                    <a:pt x="566" y="989"/>
                  </a:cubicBezTo>
                  <a:cubicBezTo>
                    <a:pt x="549" y="1006"/>
                    <a:pt x="533" y="1022"/>
                    <a:pt x="516" y="1039"/>
                  </a:cubicBezTo>
                  <a:cubicBezTo>
                    <a:pt x="416" y="972"/>
                    <a:pt x="250" y="889"/>
                    <a:pt x="267" y="823"/>
                  </a:cubicBezTo>
                  <a:cubicBezTo>
                    <a:pt x="283" y="623"/>
                    <a:pt x="101" y="308"/>
                    <a:pt x="499" y="291"/>
                  </a:cubicBezTo>
                  <a:cubicBezTo>
                    <a:pt x="599" y="274"/>
                    <a:pt x="682" y="241"/>
                    <a:pt x="765" y="241"/>
                  </a:cubicBezTo>
                  <a:cubicBezTo>
                    <a:pt x="836" y="233"/>
                    <a:pt x="922" y="199"/>
                    <a:pt x="996" y="199"/>
                  </a:cubicBezTo>
                  <a:close/>
                  <a:moveTo>
                    <a:pt x="1072" y="0"/>
                  </a:moveTo>
                  <a:cubicBezTo>
                    <a:pt x="1044" y="0"/>
                    <a:pt x="1013" y="3"/>
                    <a:pt x="981" y="9"/>
                  </a:cubicBezTo>
                  <a:cubicBezTo>
                    <a:pt x="732" y="42"/>
                    <a:pt x="466" y="58"/>
                    <a:pt x="217" y="108"/>
                  </a:cubicBezTo>
                  <a:cubicBezTo>
                    <a:pt x="150" y="125"/>
                    <a:pt x="67" y="225"/>
                    <a:pt x="51" y="291"/>
                  </a:cubicBezTo>
                  <a:cubicBezTo>
                    <a:pt x="18" y="391"/>
                    <a:pt x="34" y="524"/>
                    <a:pt x="34" y="623"/>
                  </a:cubicBezTo>
                  <a:cubicBezTo>
                    <a:pt x="34" y="740"/>
                    <a:pt x="1" y="873"/>
                    <a:pt x="34" y="972"/>
                  </a:cubicBezTo>
                  <a:cubicBezTo>
                    <a:pt x="84" y="1055"/>
                    <a:pt x="184" y="1188"/>
                    <a:pt x="267" y="1188"/>
                  </a:cubicBezTo>
                  <a:cubicBezTo>
                    <a:pt x="533" y="1188"/>
                    <a:pt x="815" y="1172"/>
                    <a:pt x="1081" y="1122"/>
                  </a:cubicBezTo>
                  <a:cubicBezTo>
                    <a:pt x="1297" y="1072"/>
                    <a:pt x="1413" y="922"/>
                    <a:pt x="1397" y="706"/>
                  </a:cubicBezTo>
                  <a:cubicBezTo>
                    <a:pt x="1397" y="557"/>
                    <a:pt x="1380" y="407"/>
                    <a:pt x="1347" y="258"/>
                  </a:cubicBezTo>
                  <a:cubicBezTo>
                    <a:pt x="1319" y="76"/>
                    <a:pt x="1221" y="0"/>
                    <a:pt x="10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3" name="Google Shape;1113;p9"/>
            <p:cNvSpPr/>
            <p:nvPr/>
          </p:nvSpPr>
          <p:spPr>
            <a:xfrm>
              <a:off x="963050" y="1536675"/>
              <a:ext cx="34900" cy="27675"/>
            </a:xfrm>
            <a:custGeom>
              <a:avLst/>
              <a:gdLst/>
              <a:ahLst/>
              <a:cxnLst/>
              <a:rect l="l" t="t" r="r" b="b"/>
              <a:pathLst>
                <a:path w="1396" h="1107" extrusionOk="0">
                  <a:moveTo>
                    <a:pt x="831" y="165"/>
                  </a:moveTo>
                  <a:cubicBezTo>
                    <a:pt x="1080" y="165"/>
                    <a:pt x="1113" y="314"/>
                    <a:pt x="1097" y="464"/>
                  </a:cubicBezTo>
                  <a:cubicBezTo>
                    <a:pt x="1097" y="813"/>
                    <a:pt x="980" y="879"/>
                    <a:pt x="449" y="879"/>
                  </a:cubicBezTo>
                  <a:cubicBezTo>
                    <a:pt x="216" y="879"/>
                    <a:pt x="266" y="713"/>
                    <a:pt x="266" y="580"/>
                  </a:cubicBezTo>
                  <a:cubicBezTo>
                    <a:pt x="266" y="281"/>
                    <a:pt x="432" y="165"/>
                    <a:pt x="831" y="165"/>
                  </a:cubicBezTo>
                  <a:close/>
                  <a:moveTo>
                    <a:pt x="906" y="0"/>
                  </a:moveTo>
                  <a:cubicBezTo>
                    <a:pt x="678" y="0"/>
                    <a:pt x="426" y="66"/>
                    <a:pt x="216" y="131"/>
                  </a:cubicBezTo>
                  <a:cubicBezTo>
                    <a:pt x="100" y="181"/>
                    <a:pt x="67" y="431"/>
                    <a:pt x="0" y="580"/>
                  </a:cubicBezTo>
                  <a:cubicBezTo>
                    <a:pt x="28" y="975"/>
                    <a:pt x="117" y="1107"/>
                    <a:pt x="407" y="1107"/>
                  </a:cubicBezTo>
                  <a:cubicBezTo>
                    <a:pt x="459" y="1107"/>
                    <a:pt x="517" y="1103"/>
                    <a:pt x="582" y="1095"/>
                  </a:cubicBezTo>
                  <a:cubicBezTo>
                    <a:pt x="698" y="1095"/>
                    <a:pt x="831" y="1062"/>
                    <a:pt x="947" y="1062"/>
                  </a:cubicBezTo>
                  <a:cubicBezTo>
                    <a:pt x="1180" y="1029"/>
                    <a:pt x="1296" y="896"/>
                    <a:pt x="1313" y="680"/>
                  </a:cubicBezTo>
                  <a:cubicBezTo>
                    <a:pt x="1329" y="431"/>
                    <a:pt x="1396" y="98"/>
                    <a:pt x="1080" y="15"/>
                  </a:cubicBezTo>
                  <a:cubicBezTo>
                    <a:pt x="1025" y="5"/>
                    <a:pt x="966" y="0"/>
                    <a:pt x="9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4" name="Google Shape;1114;p9"/>
            <p:cNvSpPr/>
            <p:nvPr/>
          </p:nvSpPr>
          <p:spPr>
            <a:xfrm>
              <a:off x="965125" y="1575900"/>
              <a:ext cx="29750" cy="31500"/>
            </a:xfrm>
            <a:custGeom>
              <a:avLst/>
              <a:gdLst/>
              <a:ahLst/>
              <a:cxnLst/>
              <a:rect l="l" t="t" r="r" b="b"/>
              <a:pathLst>
                <a:path w="1190" h="1260" extrusionOk="0">
                  <a:moveTo>
                    <a:pt x="727" y="220"/>
                  </a:moveTo>
                  <a:cubicBezTo>
                    <a:pt x="823" y="220"/>
                    <a:pt x="897" y="224"/>
                    <a:pt x="897" y="241"/>
                  </a:cubicBezTo>
                  <a:cubicBezTo>
                    <a:pt x="947" y="440"/>
                    <a:pt x="947" y="673"/>
                    <a:pt x="914" y="872"/>
                  </a:cubicBezTo>
                  <a:cubicBezTo>
                    <a:pt x="897" y="955"/>
                    <a:pt x="715" y="1005"/>
                    <a:pt x="598" y="1022"/>
                  </a:cubicBezTo>
                  <a:cubicBezTo>
                    <a:pt x="566" y="1033"/>
                    <a:pt x="534" y="1038"/>
                    <a:pt x="504" y="1038"/>
                  </a:cubicBezTo>
                  <a:cubicBezTo>
                    <a:pt x="396" y="1038"/>
                    <a:pt x="309" y="969"/>
                    <a:pt x="283" y="839"/>
                  </a:cubicBezTo>
                  <a:cubicBezTo>
                    <a:pt x="249" y="640"/>
                    <a:pt x="233" y="457"/>
                    <a:pt x="216" y="257"/>
                  </a:cubicBezTo>
                  <a:cubicBezTo>
                    <a:pt x="299" y="241"/>
                    <a:pt x="366" y="224"/>
                    <a:pt x="432" y="224"/>
                  </a:cubicBezTo>
                  <a:cubicBezTo>
                    <a:pt x="515" y="224"/>
                    <a:pt x="632" y="220"/>
                    <a:pt x="727" y="220"/>
                  </a:cubicBezTo>
                  <a:close/>
                  <a:moveTo>
                    <a:pt x="749" y="0"/>
                  </a:moveTo>
                  <a:cubicBezTo>
                    <a:pt x="681" y="0"/>
                    <a:pt x="604" y="4"/>
                    <a:pt x="515" y="8"/>
                  </a:cubicBezTo>
                  <a:cubicBezTo>
                    <a:pt x="449" y="8"/>
                    <a:pt x="366" y="8"/>
                    <a:pt x="299" y="25"/>
                  </a:cubicBezTo>
                  <a:cubicBezTo>
                    <a:pt x="100" y="58"/>
                    <a:pt x="0" y="174"/>
                    <a:pt x="0" y="374"/>
                  </a:cubicBezTo>
                  <a:cubicBezTo>
                    <a:pt x="17" y="490"/>
                    <a:pt x="17" y="590"/>
                    <a:pt x="33" y="689"/>
                  </a:cubicBezTo>
                  <a:cubicBezTo>
                    <a:pt x="78" y="1110"/>
                    <a:pt x="219" y="1259"/>
                    <a:pt x="577" y="1259"/>
                  </a:cubicBezTo>
                  <a:cubicBezTo>
                    <a:pt x="615" y="1259"/>
                    <a:pt x="655" y="1258"/>
                    <a:pt x="698" y="1254"/>
                  </a:cubicBezTo>
                  <a:cubicBezTo>
                    <a:pt x="1064" y="1221"/>
                    <a:pt x="1097" y="1171"/>
                    <a:pt x="1147" y="656"/>
                  </a:cubicBezTo>
                  <a:cubicBezTo>
                    <a:pt x="1190" y="114"/>
                    <a:pt x="1159" y="0"/>
                    <a:pt x="74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5" name="Google Shape;1115;p9"/>
            <p:cNvSpPr/>
            <p:nvPr/>
          </p:nvSpPr>
          <p:spPr>
            <a:xfrm>
              <a:off x="930625" y="1454725"/>
              <a:ext cx="58200" cy="38050"/>
            </a:xfrm>
            <a:custGeom>
              <a:avLst/>
              <a:gdLst/>
              <a:ahLst/>
              <a:cxnLst/>
              <a:rect l="l" t="t" r="r" b="b"/>
              <a:pathLst>
                <a:path w="2328" h="1522" extrusionOk="0">
                  <a:moveTo>
                    <a:pt x="1945" y="219"/>
                  </a:moveTo>
                  <a:cubicBezTo>
                    <a:pt x="1995" y="219"/>
                    <a:pt x="2095" y="319"/>
                    <a:pt x="2095" y="369"/>
                  </a:cubicBezTo>
                  <a:cubicBezTo>
                    <a:pt x="2095" y="668"/>
                    <a:pt x="2061" y="967"/>
                    <a:pt x="2045" y="1249"/>
                  </a:cubicBezTo>
                  <a:lnTo>
                    <a:pt x="400" y="1249"/>
                  </a:lnTo>
                  <a:cubicBezTo>
                    <a:pt x="350" y="1233"/>
                    <a:pt x="234" y="1116"/>
                    <a:pt x="234" y="1050"/>
                  </a:cubicBezTo>
                  <a:cubicBezTo>
                    <a:pt x="234" y="817"/>
                    <a:pt x="267" y="601"/>
                    <a:pt x="283" y="385"/>
                  </a:cubicBezTo>
                  <a:cubicBezTo>
                    <a:pt x="848" y="335"/>
                    <a:pt x="1397" y="269"/>
                    <a:pt x="1945" y="219"/>
                  </a:cubicBezTo>
                  <a:close/>
                  <a:moveTo>
                    <a:pt x="1997" y="1"/>
                  </a:moveTo>
                  <a:cubicBezTo>
                    <a:pt x="1980" y="1"/>
                    <a:pt x="1963" y="2"/>
                    <a:pt x="1945" y="3"/>
                  </a:cubicBezTo>
                  <a:cubicBezTo>
                    <a:pt x="1413" y="69"/>
                    <a:pt x="882" y="119"/>
                    <a:pt x="333" y="153"/>
                  </a:cubicBezTo>
                  <a:cubicBezTo>
                    <a:pt x="167" y="169"/>
                    <a:pt x="67" y="219"/>
                    <a:pt x="51" y="385"/>
                  </a:cubicBezTo>
                  <a:cubicBezTo>
                    <a:pt x="18" y="651"/>
                    <a:pt x="1" y="917"/>
                    <a:pt x="1" y="1183"/>
                  </a:cubicBezTo>
                  <a:cubicBezTo>
                    <a:pt x="18" y="1415"/>
                    <a:pt x="134" y="1499"/>
                    <a:pt x="383" y="1499"/>
                  </a:cubicBezTo>
                  <a:cubicBezTo>
                    <a:pt x="583" y="1492"/>
                    <a:pt x="782" y="1488"/>
                    <a:pt x="982" y="1488"/>
                  </a:cubicBezTo>
                  <a:cubicBezTo>
                    <a:pt x="1264" y="1488"/>
                    <a:pt x="1547" y="1496"/>
                    <a:pt x="1829" y="1515"/>
                  </a:cubicBezTo>
                  <a:cubicBezTo>
                    <a:pt x="1880" y="1519"/>
                    <a:pt x="1927" y="1522"/>
                    <a:pt x="1968" y="1522"/>
                  </a:cubicBezTo>
                  <a:cubicBezTo>
                    <a:pt x="2251" y="1522"/>
                    <a:pt x="2325" y="1414"/>
                    <a:pt x="2311" y="1066"/>
                  </a:cubicBezTo>
                  <a:cubicBezTo>
                    <a:pt x="2311" y="983"/>
                    <a:pt x="2311" y="900"/>
                    <a:pt x="2311" y="817"/>
                  </a:cubicBezTo>
                  <a:cubicBezTo>
                    <a:pt x="2311" y="634"/>
                    <a:pt x="2327" y="452"/>
                    <a:pt x="2311" y="269"/>
                  </a:cubicBezTo>
                  <a:cubicBezTo>
                    <a:pt x="2295" y="86"/>
                    <a:pt x="2182" y="1"/>
                    <a:pt x="199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16" name="Google Shape;1116;p9"/>
          <p:cNvGrpSpPr/>
          <p:nvPr/>
        </p:nvGrpSpPr>
        <p:grpSpPr>
          <a:xfrm>
            <a:off x="413902" y="2636094"/>
            <a:ext cx="2573879" cy="2540775"/>
            <a:chOff x="4973600" y="2661725"/>
            <a:chExt cx="2173150" cy="2145200"/>
          </a:xfrm>
        </p:grpSpPr>
        <p:sp>
          <p:nvSpPr>
            <p:cNvPr id="1117" name="Google Shape;1117;p9"/>
            <p:cNvSpPr/>
            <p:nvPr/>
          </p:nvSpPr>
          <p:spPr>
            <a:xfrm>
              <a:off x="5124000" y="2994775"/>
              <a:ext cx="1875700" cy="321500"/>
            </a:xfrm>
            <a:custGeom>
              <a:avLst/>
              <a:gdLst/>
              <a:ahLst/>
              <a:cxnLst/>
              <a:rect l="l" t="t" r="r" b="b"/>
              <a:pathLst>
                <a:path w="75028" h="12860" extrusionOk="0">
                  <a:moveTo>
                    <a:pt x="54089" y="616"/>
                  </a:moveTo>
                  <a:lnTo>
                    <a:pt x="54089" y="616"/>
                  </a:lnTo>
                  <a:cubicBezTo>
                    <a:pt x="54555" y="1646"/>
                    <a:pt x="54970" y="2759"/>
                    <a:pt x="55568" y="3790"/>
                  </a:cubicBezTo>
                  <a:cubicBezTo>
                    <a:pt x="56150" y="4787"/>
                    <a:pt x="56914" y="5684"/>
                    <a:pt x="57612" y="6648"/>
                  </a:cubicBezTo>
                  <a:cubicBezTo>
                    <a:pt x="56665" y="6498"/>
                    <a:pt x="54089" y="1995"/>
                    <a:pt x="54089" y="616"/>
                  </a:cubicBezTo>
                  <a:close/>
                  <a:moveTo>
                    <a:pt x="20855" y="632"/>
                  </a:moveTo>
                  <a:cubicBezTo>
                    <a:pt x="21005" y="1696"/>
                    <a:pt x="18412" y="6282"/>
                    <a:pt x="17299" y="6698"/>
                  </a:cubicBezTo>
                  <a:cubicBezTo>
                    <a:pt x="18030" y="5667"/>
                    <a:pt x="18794" y="4754"/>
                    <a:pt x="19393" y="3740"/>
                  </a:cubicBezTo>
                  <a:cubicBezTo>
                    <a:pt x="19974" y="2743"/>
                    <a:pt x="20390" y="1629"/>
                    <a:pt x="20855" y="632"/>
                  </a:cubicBezTo>
                  <a:close/>
                  <a:moveTo>
                    <a:pt x="58776" y="7429"/>
                  </a:moveTo>
                  <a:lnTo>
                    <a:pt x="58776" y="7429"/>
                  </a:lnTo>
                  <a:cubicBezTo>
                    <a:pt x="61501" y="9589"/>
                    <a:pt x="64608" y="10702"/>
                    <a:pt x="68048" y="10968"/>
                  </a:cubicBezTo>
                  <a:cubicBezTo>
                    <a:pt x="67865" y="11051"/>
                    <a:pt x="67612" y="11089"/>
                    <a:pt x="67305" y="11089"/>
                  </a:cubicBezTo>
                  <a:cubicBezTo>
                    <a:pt x="64959" y="11089"/>
                    <a:pt x="59496" y="8869"/>
                    <a:pt x="58776" y="7429"/>
                  </a:cubicBezTo>
                  <a:close/>
                  <a:moveTo>
                    <a:pt x="16169" y="7446"/>
                  </a:moveTo>
                  <a:cubicBezTo>
                    <a:pt x="15371" y="8881"/>
                    <a:pt x="9902" y="11102"/>
                    <a:pt x="7651" y="11102"/>
                  </a:cubicBezTo>
                  <a:cubicBezTo>
                    <a:pt x="7323" y="11102"/>
                    <a:pt x="7063" y="11055"/>
                    <a:pt x="6896" y="10952"/>
                  </a:cubicBezTo>
                  <a:cubicBezTo>
                    <a:pt x="8575" y="10835"/>
                    <a:pt x="10203" y="10470"/>
                    <a:pt x="11782" y="9905"/>
                  </a:cubicBezTo>
                  <a:cubicBezTo>
                    <a:pt x="13377" y="9340"/>
                    <a:pt x="14790" y="8443"/>
                    <a:pt x="16169" y="7446"/>
                  </a:cubicBezTo>
                  <a:close/>
                  <a:moveTo>
                    <a:pt x="52112" y="1"/>
                  </a:moveTo>
                  <a:cubicBezTo>
                    <a:pt x="41643" y="18"/>
                    <a:pt x="31174" y="18"/>
                    <a:pt x="20722" y="18"/>
                  </a:cubicBezTo>
                  <a:cubicBezTo>
                    <a:pt x="20356" y="18"/>
                    <a:pt x="20224" y="134"/>
                    <a:pt x="20124" y="466"/>
                  </a:cubicBezTo>
                  <a:cubicBezTo>
                    <a:pt x="19526" y="2543"/>
                    <a:pt x="18479" y="4355"/>
                    <a:pt x="16900" y="5834"/>
                  </a:cubicBezTo>
                  <a:cubicBezTo>
                    <a:pt x="14590" y="8010"/>
                    <a:pt x="11815" y="9423"/>
                    <a:pt x="8741" y="10171"/>
                  </a:cubicBezTo>
                  <a:cubicBezTo>
                    <a:pt x="7778" y="10406"/>
                    <a:pt x="6831" y="10526"/>
                    <a:pt x="5902" y="10526"/>
                  </a:cubicBezTo>
                  <a:cubicBezTo>
                    <a:pt x="3883" y="10526"/>
                    <a:pt x="1949" y="9959"/>
                    <a:pt x="117" y="8775"/>
                  </a:cubicBezTo>
                  <a:cubicBezTo>
                    <a:pt x="83" y="8742"/>
                    <a:pt x="34" y="8742"/>
                    <a:pt x="0" y="8708"/>
                  </a:cubicBezTo>
                  <a:lnTo>
                    <a:pt x="0" y="8708"/>
                  </a:lnTo>
                  <a:cubicBezTo>
                    <a:pt x="266" y="9140"/>
                    <a:pt x="582" y="9506"/>
                    <a:pt x="898" y="9872"/>
                  </a:cubicBezTo>
                  <a:cubicBezTo>
                    <a:pt x="2609" y="11916"/>
                    <a:pt x="4902" y="12746"/>
                    <a:pt x="7461" y="12813"/>
                  </a:cubicBezTo>
                  <a:cubicBezTo>
                    <a:pt x="9287" y="12848"/>
                    <a:pt x="11113" y="12860"/>
                    <a:pt x="12938" y="12860"/>
                  </a:cubicBezTo>
                  <a:cubicBezTo>
                    <a:pt x="15400" y="12860"/>
                    <a:pt x="17862" y="12839"/>
                    <a:pt x="20323" y="12829"/>
                  </a:cubicBezTo>
                  <a:cubicBezTo>
                    <a:pt x="20539" y="12829"/>
                    <a:pt x="20822" y="12730"/>
                    <a:pt x="20971" y="12564"/>
                  </a:cubicBezTo>
                  <a:cubicBezTo>
                    <a:pt x="21752" y="11733"/>
                    <a:pt x="22483" y="10819"/>
                    <a:pt x="23298" y="10005"/>
                  </a:cubicBezTo>
                  <a:cubicBezTo>
                    <a:pt x="23946" y="9373"/>
                    <a:pt x="24278" y="8675"/>
                    <a:pt x="24112" y="7778"/>
                  </a:cubicBezTo>
                  <a:cubicBezTo>
                    <a:pt x="24112" y="7728"/>
                    <a:pt x="24129" y="7678"/>
                    <a:pt x="24112" y="7628"/>
                  </a:cubicBezTo>
                  <a:cubicBezTo>
                    <a:pt x="24097" y="7359"/>
                    <a:pt x="24203" y="7224"/>
                    <a:pt x="24430" y="7224"/>
                  </a:cubicBezTo>
                  <a:cubicBezTo>
                    <a:pt x="24456" y="7224"/>
                    <a:pt x="24483" y="7226"/>
                    <a:pt x="24511" y="7229"/>
                  </a:cubicBezTo>
                  <a:cubicBezTo>
                    <a:pt x="24542" y="7233"/>
                    <a:pt x="24572" y="7234"/>
                    <a:pt x="24599" y="7234"/>
                  </a:cubicBezTo>
                  <a:cubicBezTo>
                    <a:pt x="24839" y="7234"/>
                    <a:pt x="24893" y="7101"/>
                    <a:pt x="24893" y="6847"/>
                  </a:cubicBezTo>
                  <a:cubicBezTo>
                    <a:pt x="24876" y="6116"/>
                    <a:pt x="24893" y="5385"/>
                    <a:pt x="24910" y="4654"/>
                  </a:cubicBezTo>
                  <a:cubicBezTo>
                    <a:pt x="24926" y="4571"/>
                    <a:pt x="25043" y="4471"/>
                    <a:pt x="25092" y="4388"/>
                  </a:cubicBezTo>
                  <a:cubicBezTo>
                    <a:pt x="25142" y="4471"/>
                    <a:pt x="25209" y="4554"/>
                    <a:pt x="25242" y="4654"/>
                  </a:cubicBezTo>
                  <a:cubicBezTo>
                    <a:pt x="25408" y="5102"/>
                    <a:pt x="25524" y="5584"/>
                    <a:pt x="25707" y="6033"/>
                  </a:cubicBezTo>
                  <a:cubicBezTo>
                    <a:pt x="25890" y="6498"/>
                    <a:pt x="26272" y="6681"/>
                    <a:pt x="26787" y="6681"/>
                  </a:cubicBezTo>
                  <a:cubicBezTo>
                    <a:pt x="30692" y="6664"/>
                    <a:pt x="34597" y="6648"/>
                    <a:pt x="38502" y="6648"/>
                  </a:cubicBezTo>
                  <a:cubicBezTo>
                    <a:pt x="41743" y="6648"/>
                    <a:pt x="44983" y="6664"/>
                    <a:pt x="48224" y="6681"/>
                  </a:cubicBezTo>
                  <a:cubicBezTo>
                    <a:pt x="48672" y="6681"/>
                    <a:pt x="49005" y="6532"/>
                    <a:pt x="49187" y="6133"/>
                  </a:cubicBezTo>
                  <a:cubicBezTo>
                    <a:pt x="49387" y="5667"/>
                    <a:pt x="49520" y="5169"/>
                    <a:pt x="49686" y="4687"/>
                  </a:cubicBezTo>
                  <a:cubicBezTo>
                    <a:pt x="49736" y="4587"/>
                    <a:pt x="49786" y="4488"/>
                    <a:pt x="49835" y="4388"/>
                  </a:cubicBezTo>
                  <a:cubicBezTo>
                    <a:pt x="49902" y="4488"/>
                    <a:pt x="50018" y="4587"/>
                    <a:pt x="50018" y="4704"/>
                  </a:cubicBezTo>
                  <a:cubicBezTo>
                    <a:pt x="50051" y="5402"/>
                    <a:pt x="50051" y="6100"/>
                    <a:pt x="50051" y="6814"/>
                  </a:cubicBezTo>
                  <a:cubicBezTo>
                    <a:pt x="50051" y="6930"/>
                    <a:pt x="50068" y="7063"/>
                    <a:pt x="50085" y="7213"/>
                  </a:cubicBezTo>
                  <a:cubicBezTo>
                    <a:pt x="50201" y="7213"/>
                    <a:pt x="50284" y="7229"/>
                    <a:pt x="50351" y="7229"/>
                  </a:cubicBezTo>
                  <a:cubicBezTo>
                    <a:pt x="50396" y="7223"/>
                    <a:pt x="50438" y="7220"/>
                    <a:pt x="50476" y="7220"/>
                  </a:cubicBezTo>
                  <a:cubicBezTo>
                    <a:pt x="50747" y="7220"/>
                    <a:pt x="50847" y="7375"/>
                    <a:pt x="50832" y="7695"/>
                  </a:cubicBezTo>
                  <a:cubicBezTo>
                    <a:pt x="50799" y="8060"/>
                    <a:pt x="50816" y="8426"/>
                    <a:pt x="50832" y="8792"/>
                  </a:cubicBezTo>
                  <a:cubicBezTo>
                    <a:pt x="50832" y="8908"/>
                    <a:pt x="50849" y="9057"/>
                    <a:pt x="50916" y="9140"/>
                  </a:cubicBezTo>
                  <a:cubicBezTo>
                    <a:pt x="51913" y="10270"/>
                    <a:pt x="52926" y="11417"/>
                    <a:pt x="53940" y="12547"/>
                  </a:cubicBezTo>
                  <a:cubicBezTo>
                    <a:pt x="54139" y="12780"/>
                    <a:pt x="54372" y="12846"/>
                    <a:pt x="54671" y="12846"/>
                  </a:cubicBezTo>
                  <a:cubicBezTo>
                    <a:pt x="56142" y="12838"/>
                    <a:pt x="57612" y="12838"/>
                    <a:pt x="59081" y="12838"/>
                  </a:cubicBezTo>
                  <a:cubicBezTo>
                    <a:pt x="60549" y="12838"/>
                    <a:pt x="62016" y="12838"/>
                    <a:pt x="63478" y="12829"/>
                  </a:cubicBezTo>
                  <a:cubicBezTo>
                    <a:pt x="65107" y="12813"/>
                    <a:pt x="66719" y="12746"/>
                    <a:pt x="68330" y="12697"/>
                  </a:cubicBezTo>
                  <a:cubicBezTo>
                    <a:pt x="70158" y="12647"/>
                    <a:pt x="71737" y="11932"/>
                    <a:pt x="73116" y="10802"/>
                  </a:cubicBezTo>
                  <a:cubicBezTo>
                    <a:pt x="73814" y="10221"/>
                    <a:pt x="74396" y="9473"/>
                    <a:pt x="75027" y="8808"/>
                  </a:cubicBezTo>
                  <a:cubicBezTo>
                    <a:pt x="74994" y="8775"/>
                    <a:pt x="74961" y="8742"/>
                    <a:pt x="74911" y="8708"/>
                  </a:cubicBezTo>
                  <a:cubicBezTo>
                    <a:pt x="74861" y="8758"/>
                    <a:pt x="74795" y="8792"/>
                    <a:pt x="74728" y="8825"/>
                  </a:cubicBezTo>
                  <a:cubicBezTo>
                    <a:pt x="72941" y="9946"/>
                    <a:pt x="71052" y="10515"/>
                    <a:pt x="69036" y="10515"/>
                  </a:cubicBezTo>
                  <a:cubicBezTo>
                    <a:pt x="68484" y="10515"/>
                    <a:pt x="67922" y="10473"/>
                    <a:pt x="67350" y="10387"/>
                  </a:cubicBezTo>
                  <a:cubicBezTo>
                    <a:pt x="65306" y="10088"/>
                    <a:pt x="63445" y="9340"/>
                    <a:pt x="61650" y="8393"/>
                  </a:cubicBezTo>
                  <a:cubicBezTo>
                    <a:pt x="58260" y="6615"/>
                    <a:pt x="55818" y="4039"/>
                    <a:pt x="54754" y="283"/>
                  </a:cubicBezTo>
                  <a:cubicBezTo>
                    <a:pt x="54688" y="67"/>
                    <a:pt x="54571" y="34"/>
                    <a:pt x="54372" y="34"/>
                  </a:cubicBezTo>
                  <a:cubicBezTo>
                    <a:pt x="53624" y="18"/>
                    <a:pt x="52876" y="1"/>
                    <a:pt x="5211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8" name="Google Shape;1118;p9"/>
            <p:cNvSpPr/>
            <p:nvPr/>
          </p:nvSpPr>
          <p:spPr>
            <a:xfrm>
              <a:off x="5374075" y="3382375"/>
              <a:ext cx="1375525" cy="280450"/>
            </a:xfrm>
            <a:custGeom>
              <a:avLst/>
              <a:gdLst/>
              <a:ahLst/>
              <a:cxnLst/>
              <a:rect l="l" t="t" r="r" b="b"/>
              <a:pathLst>
                <a:path w="55021" h="11218" extrusionOk="0">
                  <a:moveTo>
                    <a:pt x="13095" y="732"/>
                  </a:moveTo>
                  <a:cubicBezTo>
                    <a:pt x="13145" y="749"/>
                    <a:pt x="13212" y="765"/>
                    <a:pt x="13261" y="782"/>
                  </a:cubicBezTo>
                  <a:cubicBezTo>
                    <a:pt x="13112" y="1613"/>
                    <a:pt x="12912" y="2410"/>
                    <a:pt x="12431" y="3142"/>
                  </a:cubicBezTo>
                  <a:cubicBezTo>
                    <a:pt x="12348" y="2693"/>
                    <a:pt x="12647" y="2344"/>
                    <a:pt x="12746" y="1945"/>
                  </a:cubicBezTo>
                  <a:cubicBezTo>
                    <a:pt x="12846" y="1530"/>
                    <a:pt x="12979" y="1131"/>
                    <a:pt x="13095" y="732"/>
                  </a:cubicBezTo>
                  <a:close/>
                  <a:moveTo>
                    <a:pt x="41810" y="732"/>
                  </a:moveTo>
                  <a:cubicBezTo>
                    <a:pt x="42076" y="1530"/>
                    <a:pt x="42342" y="2311"/>
                    <a:pt x="42607" y="3092"/>
                  </a:cubicBezTo>
                  <a:lnTo>
                    <a:pt x="42441" y="3158"/>
                  </a:lnTo>
                  <a:cubicBezTo>
                    <a:pt x="42026" y="2427"/>
                    <a:pt x="41826" y="1613"/>
                    <a:pt x="41677" y="782"/>
                  </a:cubicBezTo>
                  <a:cubicBezTo>
                    <a:pt x="41727" y="765"/>
                    <a:pt x="41777" y="749"/>
                    <a:pt x="41810" y="732"/>
                  </a:cubicBezTo>
                  <a:close/>
                  <a:moveTo>
                    <a:pt x="11899" y="4006"/>
                  </a:moveTo>
                  <a:lnTo>
                    <a:pt x="11899" y="4006"/>
                  </a:lnTo>
                  <a:cubicBezTo>
                    <a:pt x="11168" y="6016"/>
                    <a:pt x="9921" y="7612"/>
                    <a:pt x="8027" y="8625"/>
                  </a:cubicBezTo>
                  <a:cubicBezTo>
                    <a:pt x="7020" y="9165"/>
                    <a:pt x="5468" y="9531"/>
                    <a:pt x="4482" y="9531"/>
                  </a:cubicBezTo>
                  <a:cubicBezTo>
                    <a:pt x="4101" y="9531"/>
                    <a:pt x="3805" y="9477"/>
                    <a:pt x="3657" y="9356"/>
                  </a:cubicBezTo>
                  <a:cubicBezTo>
                    <a:pt x="5435" y="9140"/>
                    <a:pt x="7180" y="8958"/>
                    <a:pt x="8658" y="7944"/>
                  </a:cubicBezTo>
                  <a:cubicBezTo>
                    <a:pt x="10121" y="6947"/>
                    <a:pt x="11134" y="5584"/>
                    <a:pt x="11899" y="4006"/>
                  </a:cubicBezTo>
                  <a:close/>
                  <a:moveTo>
                    <a:pt x="43089" y="3939"/>
                  </a:moveTo>
                  <a:cubicBezTo>
                    <a:pt x="43804" y="5584"/>
                    <a:pt x="44818" y="6980"/>
                    <a:pt x="46313" y="7961"/>
                  </a:cubicBezTo>
                  <a:cubicBezTo>
                    <a:pt x="47792" y="8958"/>
                    <a:pt x="49520" y="9157"/>
                    <a:pt x="51248" y="9356"/>
                  </a:cubicBezTo>
                  <a:cubicBezTo>
                    <a:pt x="51248" y="9406"/>
                    <a:pt x="51248" y="9456"/>
                    <a:pt x="51248" y="9506"/>
                  </a:cubicBezTo>
                  <a:cubicBezTo>
                    <a:pt x="51056" y="9521"/>
                    <a:pt x="50851" y="9575"/>
                    <a:pt x="50667" y="9575"/>
                  </a:cubicBezTo>
                  <a:cubicBezTo>
                    <a:pt x="50645" y="9575"/>
                    <a:pt x="50622" y="9574"/>
                    <a:pt x="50600" y="9572"/>
                  </a:cubicBezTo>
                  <a:cubicBezTo>
                    <a:pt x="48141" y="9390"/>
                    <a:pt x="45964" y="8575"/>
                    <a:pt x="44435" y="6548"/>
                  </a:cubicBezTo>
                  <a:cubicBezTo>
                    <a:pt x="43887" y="5850"/>
                    <a:pt x="43488" y="5019"/>
                    <a:pt x="43023" y="4255"/>
                  </a:cubicBezTo>
                  <a:cubicBezTo>
                    <a:pt x="42990" y="4188"/>
                    <a:pt x="43006" y="4089"/>
                    <a:pt x="42990" y="4022"/>
                  </a:cubicBezTo>
                  <a:cubicBezTo>
                    <a:pt x="43023" y="3989"/>
                    <a:pt x="43056" y="3972"/>
                    <a:pt x="43089" y="3939"/>
                  </a:cubicBezTo>
                  <a:close/>
                  <a:moveTo>
                    <a:pt x="19609" y="1"/>
                  </a:moveTo>
                  <a:cubicBezTo>
                    <a:pt x="17399" y="1"/>
                    <a:pt x="15172" y="34"/>
                    <a:pt x="12962" y="51"/>
                  </a:cubicBezTo>
                  <a:cubicBezTo>
                    <a:pt x="12941" y="51"/>
                    <a:pt x="12920" y="50"/>
                    <a:pt x="12899" y="50"/>
                  </a:cubicBezTo>
                  <a:cubicBezTo>
                    <a:pt x="12742" y="50"/>
                    <a:pt x="12604" y="63"/>
                    <a:pt x="12530" y="283"/>
                  </a:cubicBezTo>
                  <a:cubicBezTo>
                    <a:pt x="12015" y="1945"/>
                    <a:pt x="11234" y="3474"/>
                    <a:pt x="10337" y="4953"/>
                  </a:cubicBezTo>
                  <a:cubicBezTo>
                    <a:pt x="9639" y="6099"/>
                    <a:pt x="8825" y="7146"/>
                    <a:pt x="7612" y="7811"/>
                  </a:cubicBezTo>
                  <a:cubicBezTo>
                    <a:pt x="6253" y="8548"/>
                    <a:pt x="4867" y="8932"/>
                    <a:pt x="3454" y="8932"/>
                  </a:cubicBezTo>
                  <a:cubicBezTo>
                    <a:pt x="2412" y="8932"/>
                    <a:pt x="1355" y="8723"/>
                    <a:pt x="283" y="8293"/>
                  </a:cubicBezTo>
                  <a:cubicBezTo>
                    <a:pt x="184" y="8260"/>
                    <a:pt x="84" y="8243"/>
                    <a:pt x="1" y="8210"/>
                  </a:cubicBezTo>
                  <a:lnTo>
                    <a:pt x="1" y="8210"/>
                  </a:lnTo>
                  <a:cubicBezTo>
                    <a:pt x="466" y="8725"/>
                    <a:pt x="981" y="9174"/>
                    <a:pt x="1496" y="9606"/>
                  </a:cubicBezTo>
                  <a:cubicBezTo>
                    <a:pt x="2759" y="10652"/>
                    <a:pt x="4222" y="11151"/>
                    <a:pt x="5834" y="11184"/>
                  </a:cubicBezTo>
                  <a:cubicBezTo>
                    <a:pt x="7479" y="11201"/>
                    <a:pt x="9140" y="11201"/>
                    <a:pt x="10785" y="11201"/>
                  </a:cubicBezTo>
                  <a:cubicBezTo>
                    <a:pt x="18130" y="11201"/>
                    <a:pt x="25475" y="11217"/>
                    <a:pt x="32837" y="11217"/>
                  </a:cubicBezTo>
                  <a:cubicBezTo>
                    <a:pt x="37104" y="11217"/>
                    <a:pt x="41371" y="11175"/>
                    <a:pt x="45647" y="11175"/>
                  </a:cubicBezTo>
                  <a:cubicBezTo>
                    <a:pt x="46716" y="11175"/>
                    <a:pt x="47785" y="11178"/>
                    <a:pt x="48856" y="11184"/>
                  </a:cubicBezTo>
                  <a:cubicBezTo>
                    <a:pt x="48873" y="11184"/>
                    <a:pt x="48890" y="11184"/>
                    <a:pt x="48906" y="11184"/>
                  </a:cubicBezTo>
                  <a:cubicBezTo>
                    <a:pt x="51423" y="11184"/>
                    <a:pt x="53287" y="9959"/>
                    <a:pt x="55021" y="8193"/>
                  </a:cubicBezTo>
                  <a:lnTo>
                    <a:pt x="55021" y="8193"/>
                  </a:lnTo>
                  <a:cubicBezTo>
                    <a:pt x="54871" y="8226"/>
                    <a:pt x="54821" y="8226"/>
                    <a:pt x="54788" y="8243"/>
                  </a:cubicBezTo>
                  <a:cubicBezTo>
                    <a:pt x="53793" y="8727"/>
                    <a:pt x="52747" y="8913"/>
                    <a:pt x="51681" y="8913"/>
                  </a:cubicBezTo>
                  <a:cubicBezTo>
                    <a:pt x="51394" y="8913"/>
                    <a:pt x="51106" y="8899"/>
                    <a:pt x="50816" y="8874"/>
                  </a:cubicBezTo>
                  <a:cubicBezTo>
                    <a:pt x="48806" y="8708"/>
                    <a:pt x="47011" y="7994"/>
                    <a:pt x="45682" y="6415"/>
                  </a:cubicBezTo>
                  <a:cubicBezTo>
                    <a:pt x="44203" y="4687"/>
                    <a:pt x="43256" y="2643"/>
                    <a:pt x="42475" y="533"/>
                  </a:cubicBezTo>
                  <a:cubicBezTo>
                    <a:pt x="42342" y="150"/>
                    <a:pt x="42175" y="51"/>
                    <a:pt x="41810" y="51"/>
                  </a:cubicBezTo>
                  <a:lnTo>
                    <a:pt x="28350" y="51"/>
                  </a:lnTo>
                  <a:cubicBezTo>
                    <a:pt x="25425" y="34"/>
                    <a:pt x="22517" y="1"/>
                    <a:pt x="196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19" name="Google Shape;1119;p9"/>
            <p:cNvSpPr/>
            <p:nvPr/>
          </p:nvSpPr>
          <p:spPr>
            <a:xfrm>
              <a:off x="5763350" y="3667775"/>
              <a:ext cx="594925" cy="172025"/>
            </a:xfrm>
            <a:custGeom>
              <a:avLst/>
              <a:gdLst/>
              <a:ahLst/>
              <a:cxnLst/>
              <a:rect l="l" t="t" r="r" b="b"/>
              <a:pathLst>
                <a:path w="23797" h="6881" extrusionOk="0">
                  <a:moveTo>
                    <a:pt x="0" y="1"/>
                  </a:moveTo>
                  <a:lnTo>
                    <a:pt x="0" y="6880"/>
                  </a:lnTo>
                  <a:lnTo>
                    <a:pt x="23796" y="6880"/>
                  </a:lnTo>
                  <a:lnTo>
                    <a:pt x="23796"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0" name="Google Shape;1120;p9"/>
            <p:cNvSpPr/>
            <p:nvPr/>
          </p:nvSpPr>
          <p:spPr>
            <a:xfrm>
              <a:off x="5459250" y="3223700"/>
              <a:ext cx="1201450" cy="168800"/>
            </a:xfrm>
            <a:custGeom>
              <a:avLst/>
              <a:gdLst/>
              <a:ahLst/>
              <a:cxnLst/>
              <a:rect l="l" t="t" r="r" b="b"/>
              <a:pathLst>
                <a:path w="48058" h="6752" extrusionOk="0">
                  <a:moveTo>
                    <a:pt x="11101" y="482"/>
                  </a:moveTo>
                  <a:cubicBezTo>
                    <a:pt x="11151" y="515"/>
                    <a:pt x="11200" y="548"/>
                    <a:pt x="11250" y="582"/>
                  </a:cubicBezTo>
                  <a:cubicBezTo>
                    <a:pt x="10984" y="980"/>
                    <a:pt x="10735" y="1363"/>
                    <a:pt x="10469" y="1745"/>
                  </a:cubicBezTo>
                  <a:cubicBezTo>
                    <a:pt x="10419" y="1695"/>
                    <a:pt x="10353" y="1645"/>
                    <a:pt x="10287" y="1612"/>
                  </a:cubicBezTo>
                  <a:cubicBezTo>
                    <a:pt x="10569" y="1230"/>
                    <a:pt x="10835" y="864"/>
                    <a:pt x="11101" y="482"/>
                  </a:cubicBezTo>
                  <a:close/>
                  <a:moveTo>
                    <a:pt x="9642" y="2698"/>
                  </a:moveTo>
                  <a:cubicBezTo>
                    <a:pt x="9306" y="3129"/>
                    <a:pt x="8787" y="3610"/>
                    <a:pt x="8592" y="3656"/>
                  </a:cubicBezTo>
                  <a:cubicBezTo>
                    <a:pt x="8919" y="3352"/>
                    <a:pt x="9274" y="3031"/>
                    <a:pt x="9642" y="2698"/>
                  </a:cubicBezTo>
                  <a:close/>
                  <a:moveTo>
                    <a:pt x="37057" y="914"/>
                  </a:moveTo>
                  <a:lnTo>
                    <a:pt x="37057" y="914"/>
                  </a:lnTo>
                  <a:cubicBezTo>
                    <a:pt x="38569" y="3124"/>
                    <a:pt x="40330" y="4969"/>
                    <a:pt x="43089" y="5550"/>
                  </a:cubicBezTo>
                  <a:cubicBezTo>
                    <a:pt x="43089" y="5600"/>
                    <a:pt x="43072" y="5650"/>
                    <a:pt x="43056" y="5700"/>
                  </a:cubicBezTo>
                  <a:cubicBezTo>
                    <a:pt x="42757" y="5650"/>
                    <a:pt x="42441" y="5650"/>
                    <a:pt x="42175" y="5534"/>
                  </a:cubicBezTo>
                  <a:cubicBezTo>
                    <a:pt x="41427" y="5185"/>
                    <a:pt x="40630" y="4902"/>
                    <a:pt x="40031" y="4387"/>
                  </a:cubicBezTo>
                  <a:cubicBezTo>
                    <a:pt x="39084" y="3606"/>
                    <a:pt x="38287" y="2659"/>
                    <a:pt x="37456" y="1762"/>
                  </a:cubicBezTo>
                  <a:cubicBezTo>
                    <a:pt x="37256" y="1529"/>
                    <a:pt x="37157" y="1213"/>
                    <a:pt x="37057" y="914"/>
                  </a:cubicBezTo>
                  <a:close/>
                  <a:moveTo>
                    <a:pt x="11400" y="0"/>
                  </a:moveTo>
                  <a:cubicBezTo>
                    <a:pt x="11001" y="0"/>
                    <a:pt x="10768" y="133"/>
                    <a:pt x="10519" y="432"/>
                  </a:cubicBezTo>
                  <a:cubicBezTo>
                    <a:pt x="9589" y="1562"/>
                    <a:pt x="8658" y="2709"/>
                    <a:pt x="7644" y="3772"/>
                  </a:cubicBezTo>
                  <a:cubicBezTo>
                    <a:pt x="7262" y="4188"/>
                    <a:pt x="6730" y="4537"/>
                    <a:pt x="6199" y="4736"/>
                  </a:cubicBezTo>
                  <a:cubicBezTo>
                    <a:pt x="4916" y="5236"/>
                    <a:pt x="3575" y="5487"/>
                    <a:pt x="2202" y="5487"/>
                  </a:cubicBezTo>
                  <a:cubicBezTo>
                    <a:pt x="2117" y="5487"/>
                    <a:pt x="2031" y="5486"/>
                    <a:pt x="1945" y="5484"/>
                  </a:cubicBezTo>
                  <a:cubicBezTo>
                    <a:pt x="1330" y="5484"/>
                    <a:pt x="715" y="5334"/>
                    <a:pt x="0" y="5251"/>
                  </a:cubicBezTo>
                  <a:lnTo>
                    <a:pt x="0" y="5251"/>
                  </a:lnTo>
                  <a:cubicBezTo>
                    <a:pt x="250" y="5384"/>
                    <a:pt x="399" y="5484"/>
                    <a:pt x="565" y="5567"/>
                  </a:cubicBezTo>
                  <a:cubicBezTo>
                    <a:pt x="1862" y="6115"/>
                    <a:pt x="3208" y="6448"/>
                    <a:pt x="4603" y="6564"/>
                  </a:cubicBezTo>
                  <a:cubicBezTo>
                    <a:pt x="5866" y="6664"/>
                    <a:pt x="7146" y="6680"/>
                    <a:pt x="8409" y="6747"/>
                  </a:cubicBezTo>
                  <a:cubicBezTo>
                    <a:pt x="8443" y="6749"/>
                    <a:pt x="8475" y="6751"/>
                    <a:pt x="8506" y="6751"/>
                  </a:cubicBezTo>
                  <a:cubicBezTo>
                    <a:pt x="8848" y="6751"/>
                    <a:pt x="8972" y="6578"/>
                    <a:pt x="8957" y="6182"/>
                  </a:cubicBezTo>
                  <a:cubicBezTo>
                    <a:pt x="8941" y="5816"/>
                    <a:pt x="8924" y="5434"/>
                    <a:pt x="8924" y="5052"/>
                  </a:cubicBezTo>
                  <a:cubicBezTo>
                    <a:pt x="8907" y="4404"/>
                    <a:pt x="8941" y="4370"/>
                    <a:pt x="9589" y="4370"/>
                  </a:cubicBezTo>
                  <a:cubicBezTo>
                    <a:pt x="13560" y="4370"/>
                    <a:pt x="17532" y="4387"/>
                    <a:pt x="21503" y="4387"/>
                  </a:cubicBezTo>
                  <a:lnTo>
                    <a:pt x="33185" y="4387"/>
                  </a:lnTo>
                  <a:cubicBezTo>
                    <a:pt x="35013" y="4387"/>
                    <a:pt x="36824" y="4370"/>
                    <a:pt x="38652" y="4370"/>
                  </a:cubicBezTo>
                  <a:cubicBezTo>
                    <a:pt x="39134" y="4370"/>
                    <a:pt x="39200" y="4454"/>
                    <a:pt x="39200" y="4919"/>
                  </a:cubicBezTo>
                  <a:cubicBezTo>
                    <a:pt x="39200" y="5351"/>
                    <a:pt x="39184" y="5766"/>
                    <a:pt x="39167" y="6198"/>
                  </a:cubicBezTo>
                  <a:cubicBezTo>
                    <a:pt x="39152" y="6592"/>
                    <a:pt x="39275" y="6751"/>
                    <a:pt x="39624" y="6751"/>
                  </a:cubicBezTo>
                  <a:cubicBezTo>
                    <a:pt x="39658" y="6751"/>
                    <a:pt x="39694" y="6750"/>
                    <a:pt x="39732" y="6747"/>
                  </a:cubicBezTo>
                  <a:cubicBezTo>
                    <a:pt x="40679" y="6713"/>
                    <a:pt x="41627" y="6680"/>
                    <a:pt x="42590" y="6630"/>
                  </a:cubicBezTo>
                  <a:cubicBezTo>
                    <a:pt x="44219" y="6564"/>
                    <a:pt x="45798" y="6248"/>
                    <a:pt x="47326" y="5667"/>
                  </a:cubicBezTo>
                  <a:cubicBezTo>
                    <a:pt x="47576" y="5567"/>
                    <a:pt x="47808" y="5417"/>
                    <a:pt x="48057" y="5301"/>
                  </a:cubicBezTo>
                  <a:cubicBezTo>
                    <a:pt x="48002" y="5264"/>
                    <a:pt x="47962" y="5253"/>
                    <a:pt x="47927" y="5253"/>
                  </a:cubicBezTo>
                  <a:cubicBezTo>
                    <a:pt x="47898" y="5253"/>
                    <a:pt x="47871" y="5260"/>
                    <a:pt x="47841" y="5268"/>
                  </a:cubicBezTo>
                  <a:cubicBezTo>
                    <a:pt x="47227" y="5421"/>
                    <a:pt x="46615" y="5484"/>
                    <a:pt x="46004" y="5484"/>
                  </a:cubicBezTo>
                  <a:cubicBezTo>
                    <a:pt x="45161" y="5484"/>
                    <a:pt x="44319" y="5365"/>
                    <a:pt x="43471" y="5201"/>
                  </a:cubicBezTo>
                  <a:cubicBezTo>
                    <a:pt x="42025" y="4919"/>
                    <a:pt x="40779" y="4321"/>
                    <a:pt x="39832" y="3141"/>
                  </a:cubicBezTo>
                  <a:cubicBezTo>
                    <a:pt x="39101" y="2227"/>
                    <a:pt x="38320" y="1346"/>
                    <a:pt x="37605" y="432"/>
                  </a:cubicBezTo>
                  <a:cubicBezTo>
                    <a:pt x="37356" y="116"/>
                    <a:pt x="37123" y="0"/>
                    <a:pt x="367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1" name="Google Shape;1121;p9"/>
            <p:cNvSpPr/>
            <p:nvPr/>
          </p:nvSpPr>
          <p:spPr>
            <a:xfrm>
              <a:off x="5576400" y="3666925"/>
              <a:ext cx="968400" cy="201950"/>
            </a:xfrm>
            <a:custGeom>
              <a:avLst/>
              <a:gdLst/>
              <a:ahLst/>
              <a:cxnLst/>
              <a:rect l="l" t="t" r="r" b="b"/>
              <a:pathLst>
                <a:path w="38736" h="8078" extrusionOk="0">
                  <a:moveTo>
                    <a:pt x="1980" y="529"/>
                  </a:moveTo>
                  <a:cubicBezTo>
                    <a:pt x="2701" y="529"/>
                    <a:pt x="3432" y="592"/>
                    <a:pt x="3606" y="716"/>
                  </a:cubicBezTo>
                  <a:lnTo>
                    <a:pt x="416" y="716"/>
                  </a:lnTo>
                  <a:cubicBezTo>
                    <a:pt x="549" y="592"/>
                    <a:pt x="1259" y="529"/>
                    <a:pt x="1980" y="529"/>
                  </a:cubicBezTo>
                  <a:close/>
                  <a:moveTo>
                    <a:pt x="35250" y="604"/>
                  </a:moveTo>
                  <a:cubicBezTo>
                    <a:pt x="36482" y="604"/>
                    <a:pt x="37687" y="654"/>
                    <a:pt x="37871" y="766"/>
                  </a:cubicBezTo>
                  <a:lnTo>
                    <a:pt x="32421" y="766"/>
                  </a:lnTo>
                  <a:cubicBezTo>
                    <a:pt x="32559" y="663"/>
                    <a:pt x="33919" y="604"/>
                    <a:pt x="35250" y="604"/>
                  </a:cubicBezTo>
                  <a:close/>
                  <a:moveTo>
                    <a:pt x="4952" y="1132"/>
                  </a:moveTo>
                  <a:cubicBezTo>
                    <a:pt x="4830" y="1262"/>
                    <a:pt x="3822" y="1325"/>
                    <a:pt x="2793" y="1325"/>
                  </a:cubicBezTo>
                  <a:cubicBezTo>
                    <a:pt x="1730" y="1325"/>
                    <a:pt x="643" y="1258"/>
                    <a:pt x="482" y="1132"/>
                  </a:cubicBezTo>
                  <a:close/>
                  <a:moveTo>
                    <a:pt x="6833" y="0"/>
                  </a:moveTo>
                  <a:cubicBezTo>
                    <a:pt x="6816" y="0"/>
                    <a:pt x="6799" y="1"/>
                    <a:pt x="6780" y="2"/>
                  </a:cubicBezTo>
                  <a:cubicBezTo>
                    <a:pt x="4620" y="18"/>
                    <a:pt x="2443" y="35"/>
                    <a:pt x="266" y="35"/>
                  </a:cubicBezTo>
                  <a:cubicBezTo>
                    <a:pt x="183" y="35"/>
                    <a:pt x="100" y="68"/>
                    <a:pt x="0" y="85"/>
                  </a:cubicBezTo>
                  <a:lnTo>
                    <a:pt x="0" y="8078"/>
                  </a:lnTo>
                  <a:lnTo>
                    <a:pt x="38735" y="8078"/>
                  </a:lnTo>
                  <a:lnTo>
                    <a:pt x="38735" y="68"/>
                  </a:lnTo>
                  <a:cubicBezTo>
                    <a:pt x="38636" y="52"/>
                    <a:pt x="38586" y="35"/>
                    <a:pt x="38519" y="35"/>
                  </a:cubicBezTo>
                  <a:cubicBezTo>
                    <a:pt x="36326" y="35"/>
                    <a:pt x="34116" y="18"/>
                    <a:pt x="31922" y="2"/>
                  </a:cubicBezTo>
                  <a:cubicBezTo>
                    <a:pt x="31623" y="2"/>
                    <a:pt x="31573" y="118"/>
                    <a:pt x="31573" y="384"/>
                  </a:cubicBezTo>
                  <a:cubicBezTo>
                    <a:pt x="31590" y="2494"/>
                    <a:pt x="31573" y="4605"/>
                    <a:pt x="31573" y="6715"/>
                  </a:cubicBezTo>
                  <a:cubicBezTo>
                    <a:pt x="31573" y="7214"/>
                    <a:pt x="31573" y="7214"/>
                    <a:pt x="31058" y="7214"/>
                  </a:cubicBezTo>
                  <a:lnTo>
                    <a:pt x="7578" y="7214"/>
                  </a:lnTo>
                  <a:cubicBezTo>
                    <a:pt x="7559" y="7214"/>
                    <a:pt x="7540" y="7215"/>
                    <a:pt x="7523" y="7215"/>
                  </a:cubicBezTo>
                  <a:cubicBezTo>
                    <a:pt x="7222" y="7215"/>
                    <a:pt x="7163" y="7080"/>
                    <a:pt x="7163" y="6781"/>
                  </a:cubicBezTo>
                  <a:cubicBezTo>
                    <a:pt x="7179" y="4654"/>
                    <a:pt x="7163" y="2527"/>
                    <a:pt x="7179" y="417"/>
                  </a:cubicBezTo>
                  <a:cubicBezTo>
                    <a:pt x="7179" y="135"/>
                    <a:pt x="7120" y="0"/>
                    <a:pt x="6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2" name="Google Shape;1122;p9"/>
            <p:cNvSpPr/>
            <p:nvPr/>
          </p:nvSpPr>
          <p:spPr>
            <a:xfrm>
              <a:off x="6398125" y="3876750"/>
              <a:ext cx="146675" cy="549625"/>
            </a:xfrm>
            <a:custGeom>
              <a:avLst/>
              <a:gdLst/>
              <a:ahLst/>
              <a:cxnLst/>
              <a:rect l="l" t="t" r="r" b="b"/>
              <a:pathLst>
                <a:path w="5867" h="21985" extrusionOk="0">
                  <a:moveTo>
                    <a:pt x="5135" y="2061"/>
                  </a:moveTo>
                  <a:lnTo>
                    <a:pt x="5135" y="6066"/>
                  </a:lnTo>
                  <a:lnTo>
                    <a:pt x="5035" y="6066"/>
                  </a:lnTo>
                  <a:lnTo>
                    <a:pt x="5035" y="2061"/>
                  </a:lnTo>
                  <a:close/>
                  <a:moveTo>
                    <a:pt x="0" y="0"/>
                  </a:moveTo>
                  <a:lnTo>
                    <a:pt x="0" y="21985"/>
                  </a:lnTo>
                  <a:lnTo>
                    <a:pt x="5866" y="21985"/>
                  </a:lnTo>
                  <a:lnTo>
                    <a:pt x="5866" y="0"/>
                  </a:lnTo>
                  <a:lnTo>
                    <a:pt x="5235" y="0"/>
                  </a:lnTo>
                  <a:cubicBezTo>
                    <a:pt x="5218" y="383"/>
                    <a:pt x="5185" y="732"/>
                    <a:pt x="5168" y="1080"/>
                  </a:cubicBezTo>
                  <a:lnTo>
                    <a:pt x="5002" y="1080"/>
                  </a:lnTo>
                  <a:lnTo>
                    <a:pt x="5002" y="0"/>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3" name="Google Shape;1123;p9"/>
            <p:cNvSpPr/>
            <p:nvPr/>
          </p:nvSpPr>
          <p:spPr>
            <a:xfrm>
              <a:off x="5576825" y="3875875"/>
              <a:ext cx="147075" cy="550500"/>
            </a:xfrm>
            <a:custGeom>
              <a:avLst/>
              <a:gdLst/>
              <a:ahLst/>
              <a:cxnLst/>
              <a:rect l="l" t="t" r="r" b="b"/>
              <a:pathLst>
                <a:path w="5883" h="22020" extrusionOk="0">
                  <a:moveTo>
                    <a:pt x="897" y="9956"/>
                  </a:moveTo>
                  <a:cubicBezTo>
                    <a:pt x="947" y="9956"/>
                    <a:pt x="997" y="9956"/>
                    <a:pt x="1030" y="9972"/>
                  </a:cubicBezTo>
                  <a:lnTo>
                    <a:pt x="1030" y="21139"/>
                  </a:lnTo>
                  <a:cubicBezTo>
                    <a:pt x="997" y="21139"/>
                    <a:pt x="964" y="21156"/>
                    <a:pt x="914" y="21156"/>
                  </a:cubicBezTo>
                  <a:cubicBezTo>
                    <a:pt x="881" y="20990"/>
                    <a:pt x="814" y="20823"/>
                    <a:pt x="814" y="20657"/>
                  </a:cubicBezTo>
                  <a:cubicBezTo>
                    <a:pt x="814" y="17218"/>
                    <a:pt x="831" y="13761"/>
                    <a:pt x="831" y="10305"/>
                  </a:cubicBezTo>
                  <a:cubicBezTo>
                    <a:pt x="831" y="10188"/>
                    <a:pt x="864" y="10072"/>
                    <a:pt x="897" y="9956"/>
                  </a:cubicBezTo>
                  <a:close/>
                  <a:moveTo>
                    <a:pt x="422" y="0"/>
                  </a:moveTo>
                  <a:cubicBezTo>
                    <a:pt x="325" y="0"/>
                    <a:pt x="203" y="9"/>
                    <a:pt x="50" y="19"/>
                  </a:cubicBezTo>
                  <a:cubicBezTo>
                    <a:pt x="33" y="19"/>
                    <a:pt x="33" y="35"/>
                    <a:pt x="0" y="52"/>
                  </a:cubicBezTo>
                  <a:lnTo>
                    <a:pt x="0" y="22020"/>
                  </a:lnTo>
                  <a:lnTo>
                    <a:pt x="5883" y="22020"/>
                  </a:lnTo>
                  <a:lnTo>
                    <a:pt x="5883" y="35"/>
                  </a:lnTo>
                  <a:lnTo>
                    <a:pt x="1014" y="35"/>
                  </a:lnTo>
                  <a:cubicBezTo>
                    <a:pt x="1014" y="999"/>
                    <a:pt x="1014" y="1913"/>
                    <a:pt x="1014" y="2844"/>
                  </a:cubicBezTo>
                  <a:cubicBezTo>
                    <a:pt x="1014" y="3791"/>
                    <a:pt x="1030" y="4738"/>
                    <a:pt x="1014" y="5669"/>
                  </a:cubicBezTo>
                  <a:cubicBezTo>
                    <a:pt x="997" y="6583"/>
                    <a:pt x="1080" y="7496"/>
                    <a:pt x="897" y="8410"/>
                  </a:cubicBezTo>
                  <a:cubicBezTo>
                    <a:pt x="831" y="8261"/>
                    <a:pt x="798" y="8111"/>
                    <a:pt x="798" y="7962"/>
                  </a:cubicBezTo>
                  <a:cubicBezTo>
                    <a:pt x="798" y="5552"/>
                    <a:pt x="798" y="3143"/>
                    <a:pt x="798" y="717"/>
                  </a:cubicBezTo>
                  <a:cubicBezTo>
                    <a:pt x="798" y="122"/>
                    <a:pt x="798" y="0"/>
                    <a:pt x="4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4" name="Google Shape;1124;p9"/>
            <p:cNvSpPr/>
            <p:nvPr/>
          </p:nvSpPr>
          <p:spPr>
            <a:xfrm>
              <a:off x="5630000" y="2770050"/>
              <a:ext cx="862450" cy="219775"/>
            </a:xfrm>
            <a:custGeom>
              <a:avLst/>
              <a:gdLst/>
              <a:ahLst/>
              <a:cxnLst/>
              <a:rect l="l" t="t" r="r" b="b"/>
              <a:pathLst>
                <a:path w="34498" h="8791" extrusionOk="0">
                  <a:moveTo>
                    <a:pt x="32529" y="7978"/>
                  </a:moveTo>
                  <a:cubicBezTo>
                    <a:pt x="32852" y="7978"/>
                    <a:pt x="33188" y="8037"/>
                    <a:pt x="33384" y="8159"/>
                  </a:cubicBezTo>
                  <a:lnTo>
                    <a:pt x="31739" y="8159"/>
                  </a:lnTo>
                  <a:cubicBezTo>
                    <a:pt x="31874" y="8041"/>
                    <a:pt x="32194" y="7978"/>
                    <a:pt x="32529" y="7978"/>
                  </a:cubicBezTo>
                  <a:close/>
                  <a:moveTo>
                    <a:pt x="31141" y="8126"/>
                  </a:moveTo>
                  <a:lnTo>
                    <a:pt x="31141" y="8226"/>
                  </a:lnTo>
                  <a:lnTo>
                    <a:pt x="22151" y="8226"/>
                  </a:lnTo>
                  <a:lnTo>
                    <a:pt x="22151" y="8126"/>
                  </a:lnTo>
                  <a:close/>
                  <a:moveTo>
                    <a:pt x="0" y="0"/>
                  </a:moveTo>
                  <a:lnTo>
                    <a:pt x="0" y="8708"/>
                  </a:lnTo>
                  <a:cubicBezTo>
                    <a:pt x="116" y="8724"/>
                    <a:pt x="216" y="8741"/>
                    <a:pt x="299" y="8741"/>
                  </a:cubicBezTo>
                  <a:cubicBezTo>
                    <a:pt x="1629" y="8757"/>
                    <a:pt x="2958" y="8791"/>
                    <a:pt x="4287" y="8791"/>
                  </a:cubicBezTo>
                  <a:lnTo>
                    <a:pt x="25441" y="8791"/>
                  </a:lnTo>
                  <a:cubicBezTo>
                    <a:pt x="28316" y="8774"/>
                    <a:pt x="31191" y="8741"/>
                    <a:pt x="34065" y="8741"/>
                  </a:cubicBezTo>
                  <a:cubicBezTo>
                    <a:pt x="34414" y="8741"/>
                    <a:pt x="34498" y="8624"/>
                    <a:pt x="34481" y="8309"/>
                  </a:cubicBezTo>
                  <a:cubicBezTo>
                    <a:pt x="34464" y="7926"/>
                    <a:pt x="34481" y="7528"/>
                    <a:pt x="34481" y="7145"/>
                  </a:cubicBezTo>
                  <a:cubicBezTo>
                    <a:pt x="34481" y="4786"/>
                    <a:pt x="34481" y="2426"/>
                    <a:pt x="34481" y="67"/>
                  </a:cubicBezTo>
                  <a:cubicBezTo>
                    <a:pt x="34481" y="67"/>
                    <a:pt x="34464" y="67"/>
                    <a:pt x="34464" y="83"/>
                  </a:cubicBezTo>
                  <a:cubicBezTo>
                    <a:pt x="34315" y="748"/>
                    <a:pt x="34215" y="1429"/>
                    <a:pt x="34032" y="2094"/>
                  </a:cubicBezTo>
                  <a:cubicBezTo>
                    <a:pt x="33683" y="3357"/>
                    <a:pt x="33168" y="4537"/>
                    <a:pt x="32420" y="5617"/>
                  </a:cubicBezTo>
                  <a:cubicBezTo>
                    <a:pt x="32071" y="6132"/>
                    <a:pt x="31589" y="6398"/>
                    <a:pt x="30908" y="6398"/>
                  </a:cubicBezTo>
                  <a:cubicBezTo>
                    <a:pt x="26372" y="6389"/>
                    <a:pt x="21835" y="6385"/>
                    <a:pt x="17299" y="6385"/>
                  </a:cubicBezTo>
                  <a:cubicBezTo>
                    <a:pt x="12762" y="6385"/>
                    <a:pt x="8226" y="6389"/>
                    <a:pt x="3689" y="6398"/>
                  </a:cubicBezTo>
                  <a:cubicBezTo>
                    <a:pt x="3669" y="6398"/>
                    <a:pt x="3649" y="6398"/>
                    <a:pt x="3629" y="6398"/>
                  </a:cubicBezTo>
                  <a:cubicBezTo>
                    <a:pt x="2816" y="6398"/>
                    <a:pt x="2284" y="6066"/>
                    <a:pt x="1894" y="5417"/>
                  </a:cubicBezTo>
                  <a:cubicBezTo>
                    <a:pt x="1147" y="4188"/>
                    <a:pt x="565" y="2891"/>
                    <a:pt x="266" y="1462"/>
                  </a:cubicBezTo>
                  <a:cubicBezTo>
                    <a:pt x="166" y="997"/>
                    <a:pt x="100" y="532"/>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5" name="Google Shape;1125;p9"/>
            <p:cNvSpPr/>
            <p:nvPr/>
          </p:nvSpPr>
          <p:spPr>
            <a:xfrm>
              <a:off x="6445475" y="3396875"/>
              <a:ext cx="685500" cy="254750"/>
            </a:xfrm>
            <a:custGeom>
              <a:avLst/>
              <a:gdLst/>
              <a:ahLst/>
              <a:cxnLst/>
              <a:rect l="l" t="t" r="r" b="b"/>
              <a:pathLst>
                <a:path w="27420" h="10190" extrusionOk="0">
                  <a:moveTo>
                    <a:pt x="3509" y="0"/>
                  </a:moveTo>
                  <a:cubicBezTo>
                    <a:pt x="3492" y="0"/>
                    <a:pt x="3475" y="1"/>
                    <a:pt x="3457" y="2"/>
                  </a:cubicBezTo>
                  <a:cubicBezTo>
                    <a:pt x="2626" y="52"/>
                    <a:pt x="1779" y="69"/>
                    <a:pt x="948" y="119"/>
                  </a:cubicBezTo>
                  <a:cubicBezTo>
                    <a:pt x="632" y="119"/>
                    <a:pt x="333" y="152"/>
                    <a:pt x="1" y="185"/>
                  </a:cubicBezTo>
                  <a:cubicBezTo>
                    <a:pt x="17" y="285"/>
                    <a:pt x="34" y="335"/>
                    <a:pt x="51" y="401"/>
                  </a:cubicBezTo>
                  <a:cubicBezTo>
                    <a:pt x="682" y="1913"/>
                    <a:pt x="1413" y="3392"/>
                    <a:pt x="2327" y="4772"/>
                  </a:cubicBezTo>
                  <a:cubicBezTo>
                    <a:pt x="3773" y="6899"/>
                    <a:pt x="5800" y="7912"/>
                    <a:pt x="8343" y="8012"/>
                  </a:cubicBezTo>
                  <a:cubicBezTo>
                    <a:pt x="8472" y="8018"/>
                    <a:pt x="8601" y="8022"/>
                    <a:pt x="8729" y="8022"/>
                  </a:cubicBezTo>
                  <a:cubicBezTo>
                    <a:pt x="9932" y="8022"/>
                    <a:pt x="11070" y="7743"/>
                    <a:pt x="12181" y="7248"/>
                  </a:cubicBezTo>
                  <a:cubicBezTo>
                    <a:pt x="12226" y="7231"/>
                    <a:pt x="12274" y="7225"/>
                    <a:pt x="12323" y="7225"/>
                  </a:cubicBezTo>
                  <a:cubicBezTo>
                    <a:pt x="12423" y="7225"/>
                    <a:pt x="12530" y="7248"/>
                    <a:pt x="12630" y="7248"/>
                  </a:cubicBezTo>
                  <a:cubicBezTo>
                    <a:pt x="12580" y="7397"/>
                    <a:pt x="12580" y="7613"/>
                    <a:pt x="12480" y="7696"/>
                  </a:cubicBezTo>
                  <a:cubicBezTo>
                    <a:pt x="11566" y="8461"/>
                    <a:pt x="10636" y="9208"/>
                    <a:pt x="9705" y="9956"/>
                  </a:cubicBezTo>
                  <a:cubicBezTo>
                    <a:pt x="9622" y="10006"/>
                    <a:pt x="9522" y="10072"/>
                    <a:pt x="9356" y="10189"/>
                  </a:cubicBezTo>
                  <a:lnTo>
                    <a:pt x="20789" y="10189"/>
                  </a:lnTo>
                  <a:cubicBezTo>
                    <a:pt x="20814" y="10189"/>
                    <a:pt x="20839" y="10190"/>
                    <a:pt x="20864" y="10190"/>
                  </a:cubicBezTo>
                  <a:cubicBezTo>
                    <a:pt x="21681" y="10190"/>
                    <a:pt x="22421" y="9925"/>
                    <a:pt x="23082" y="9458"/>
                  </a:cubicBezTo>
                  <a:cubicBezTo>
                    <a:pt x="24711" y="8311"/>
                    <a:pt x="25957" y="6782"/>
                    <a:pt x="27170" y="5220"/>
                  </a:cubicBezTo>
                  <a:cubicBezTo>
                    <a:pt x="27270" y="5104"/>
                    <a:pt x="27336" y="4954"/>
                    <a:pt x="27419" y="4805"/>
                  </a:cubicBezTo>
                  <a:lnTo>
                    <a:pt x="27419" y="4805"/>
                  </a:lnTo>
                  <a:cubicBezTo>
                    <a:pt x="26339" y="5602"/>
                    <a:pt x="25143" y="6084"/>
                    <a:pt x="23913" y="6467"/>
                  </a:cubicBezTo>
                  <a:cubicBezTo>
                    <a:pt x="22031" y="7047"/>
                    <a:pt x="20149" y="7385"/>
                    <a:pt x="18255" y="7385"/>
                  </a:cubicBezTo>
                  <a:cubicBezTo>
                    <a:pt x="16788" y="7385"/>
                    <a:pt x="15313" y="7182"/>
                    <a:pt x="13826" y="6732"/>
                  </a:cubicBezTo>
                  <a:cubicBezTo>
                    <a:pt x="11300" y="5951"/>
                    <a:pt x="8825" y="5071"/>
                    <a:pt x="6698" y="3426"/>
                  </a:cubicBezTo>
                  <a:cubicBezTo>
                    <a:pt x="5551" y="2545"/>
                    <a:pt x="4604" y="1515"/>
                    <a:pt x="3906" y="252"/>
                  </a:cubicBezTo>
                  <a:cubicBezTo>
                    <a:pt x="3799" y="84"/>
                    <a:pt x="3693" y="0"/>
                    <a:pt x="35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6" name="Google Shape;1126;p9"/>
            <p:cNvSpPr/>
            <p:nvPr/>
          </p:nvSpPr>
          <p:spPr>
            <a:xfrm>
              <a:off x="4989800" y="3397350"/>
              <a:ext cx="685925" cy="254450"/>
            </a:xfrm>
            <a:custGeom>
              <a:avLst/>
              <a:gdLst/>
              <a:ahLst/>
              <a:cxnLst/>
              <a:rect l="l" t="t" r="r" b="b"/>
              <a:pathLst>
                <a:path w="27437" h="10178" extrusionOk="0">
                  <a:moveTo>
                    <a:pt x="23847" y="0"/>
                  </a:moveTo>
                  <a:cubicBezTo>
                    <a:pt x="23764" y="0"/>
                    <a:pt x="23631" y="133"/>
                    <a:pt x="23564" y="233"/>
                  </a:cubicBezTo>
                  <a:cubicBezTo>
                    <a:pt x="22949" y="1280"/>
                    <a:pt x="22218" y="2227"/>
                    <a:pt x="21271" y="2991"/>
                  </a:cubicBezTo>
                  <a:cubicBezTo>
                    <a:pt x="19460" y="4487"/>
                    <a:pt x="17399" y="5484"/>
                    <a:pt x="15189" y="6232"/>
                  </a:cubicBezTo>
                  <a:cubicBezTo>
                    <a:pt x="13173" y="6903"/>
                    <a:pt x="11138" y="7372"/>
                    <a:pt x="9047" y="7372"/>
                  </a:cubicBezTo>
                  <a:cubicBezTo>
                    <a:pt x="8397" y="7372"/>
                    <a:pt x="7742" y="7327"/>
                    <a:pt x="7080" y="7229"/>
                  </a:cubicBezTo>
                  <a:cubicBezTo>
                    <a:pt x="5102" y="6946"/>
                    <a:pt x="3191" y="6481"/>
                    <a:pt x="1397" y="5583"/>
                  </a:cubicBezTo>
                  <a:cubicBezTo>
                    <a:pt x="932" y="5351"/>
                    <a:pt x="499" y="5052"/>
                    <a:pt x="1" y="4753"/>
                  </a:cubicBezTo>
                  <a:lnTo>
                    <a:pt x="1" y="4753"/>
                  </a:lnTo>
                  <a:cubicBezTo>
                    <a:pt x="117" y="4919"/>
                    <a:pt x="184" y="5068"/>
                    <a:pt x="267" y="5185"/>
                  </a:cubicBezTo>
                  <a:cubicBezTo>
                    <a:pt x="666" y="5683"/>
                    <a:pt x="1048" y="6165"/>
                    <a:pt x="1463" y="6647"/>
                  </a:cubicBezTo>
                  <a:cubicBezTo>
                    <a:pt x="2344" y="7727"/>
                    <a:pt x="3291" y="8724"/>
                    <a:pt x="4454" y="9505"/>
                  </a:cubicBezTo>
                  <a:cubicBezTo>
                    <a:pt x="5053" y="9904"/>
                    <a:pt x="5717" y="10170"/>
                    <a:pt x="6465" y="10170"/>
                  </a:cubicBezTo>
                  <a:cubicBezTo>
                    <a:pt x="7711" y="10175"/>
                    <a:pt x="8958" y="10177"/>
                    <a:pt x="10204" y="10177"/>
                  </a:cubicBezTo>
                  <a:cubicBezTo>
                    <a:pt x="12697" y="10177"/>
                    <a:pt x="15189" y="10170"/>
                    <a:pt x="17682" y="10170"/>
                  </a:cubicBezTo>
                  <a:cubicBezTo>
                    <a:pt x="17798" y="10170"/>
                    <a:pt x="17898" y="10153"/>
                    <a:pt x="17931" y="10153"/>
                  </a:cubicBezTo>
                  <a:cubicBezTo>
                    <a:pt x="16984" y="9389"/>
                    <a:pt x="16037" y="8591"/>
                    <a:pt x="15089" y="7810"/>
                  </a:cubicBezTo>
                  <a:cubicBezTo>
                    <a:pt x="14923" y="7661"/>
                    <a:pt x="14657" y="7494"/>
                    <a:pt x="14840" y="7262"/>
                  </a:cubicBezTo>
                  <a:cubicBezTo>
                    <a:pt x="14870" y="7224"/>
                    <a:pt x="14954" y="7207"/>
                    <a:pt x="15051" y="7207"/>
                  </a:cubicBezTo>
                  <a:cubicBezTo>
                    <a:pt x="15169" y="7207"/>
                    <a:pt x="15306" y="7233"/>
                    <a:pt x="15389" y="7278"/>
                  </a:cubicBezTo>
                  <a:cubicBezTo>
                    <a:pt x="16455" y="7778"/>
                    <a:pt x="17564" y="8014"/>
                    <a:pt x="18709" y="8014"/>
                  </a:cubicBezTo>
                  <a:cubicBezTo>
                    <a:pt x="18974" y="8014"/>
                    <a:pt x="19241" y="8001"/>
                    <a:pt x="19510" y="7976"/>
                  </a:cubicBezTo>
                  <a:cubicBezTo>
                    <a:pt x="21404" y="7810"/>
                    <a:pt x="23099" y="7145"/>
                    <a:pt x="24378" y="5667"/>
                  </a:cubicBezTo>
                  <a:cubicBezTo>
                    <a:pt x="25758" y="4105"/>
                    <a:pt x="26605" y="2227"/>
                    <a:pt x="27419" y="316"/>
                  </a:cubicBezTo>
                  <a:cubicBezTo>
                    <a:pt x="27436" y="283"/>
                    <a:pt x="27419" y="233"/>
                    <a:pt x="27436" y="150"/>
                  </a:cubicBezTo>
                  <a:cubicBezTo>
                    <a:pt x="26240" y="83"/>
                    <a:pt x="25043" y="33"/>
                    <a:pt x="2384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7" name="Google Shape;1127;p9"/>
            <p:cNvSpPr/>
            <p:nvPr/>
          </p:nvSpPr>
          <p:spPr>
            <a:xfrm>
              <a:off x="6397300" y="4433425"/>
              <a:ext cx="147500" cy="366425"/>
            </a:xfrm>
            <a:custGeom>
              <a:avLst/>
              <a:gdLst/>
              <a:ahLst/>
              <a:cxnLst/>
              <a:rect l="l" t="t" r="r" b="b"/>
              <a:pathLst>
                <a:path w="5900" h="14657" extrusionOk="0">
                  <a:moveTo>
                    <a:pt x="33" y="0"/>
                  </a:moveTo>
                  <a:cubicBezTo>
                    <a:pt x="17" y="117"/>
                    <a:pt x="17" y="233"/>
                    <a:pt x="0" y="349"/>
                  </a:cubicBezTo>
                  <a:cubicBezTo>
                    <a:pt x="0" y="4986"/>
                    <a:pt x="17" y="9638"/>
                    <a:pt x="0" y="14275"/>
                  </a:cubicBezTo>
                  <a:cubicBezTo>
                    <a:pt x="0" y="14590"/>
                    <a:pt x="116" y="14657"/>
                    <a:pt x="399" y="14657"/>
                  </a:cubicBezTo>
                  <a:cubicBezTo>
                    <a:pt x="1255" y="14649"/>
                    <a:pt x="2115" y="14649"/>
                    <a:pt x="2975" y="14649"/>
                  </a:cubicBezTo>
                  <a:cubicBezTo>
                    <a:pt x="3835" y="14649"/>
                    <a:pt x="4695" y="14649"/>
                    <a:pt x="5550" y="14640"/>
                  </a:cubicBezTo>
                  <a:cubicBezTo>
                    <a:pt x="5650" y="14640"/>
                    <a:pt x="5750" y="14640"/>
                    <a:pt x="5899" y="14624"/>
                  </a:cubicBezTo>
                  <a:lnTo>
                    <a:pt x="5899"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8" name="Google Shape;1128;p9"/>
            <p:cNvSpPr/>
            <p:nvPr/>
          </p:nvSpPr>
          <p:spPr>
            <a:xfrm>
              <a:off x="5577225" y="4433425"/>
              <a:ext cx="147925" cy="366425"/>
            </a:xfrm>
            <a:custGeom>
              <a:avLst/>
              <a:gdLst/>
              <a:ahLst/>
              <a:cxnLst/>
              <a:rect l="l" t="t" r="r" b="b"/>
              <a:pathLst>
                <a:path w="5917" h="14657" extrusionOk="0">
                  <a:moveTo>
                    <a:pt x="715" y="8658"/>
                  </a:moveTo>
                  <a:lnTo>
                    <a:pt x="715" y="12945"/>
                  </a:lnTo>
                  <a:lnTo>
                    <a:pt x="616" y="12945"/>
                  </a:lnTo>
                  <a:lnTo>
                    <a:pt x="616" y="8658"/>
                  </a:lnTo>
                  <a:close/>
                  <a:moveTo>
                    <a:pt x="1579" y="10303"/>
                  </a:moveTo>
                  <a:lnTo>
                    <a:pt x="1579" y="13394"/>
                  </a:lnTo>
                  <a:cubicBezTo>
                    <a:pt x="1530" y="13411"/>
                    <a:pt x="1463" y="13411"/>
                    <a:pt x="1413" y="13411"/>
                  </a:cubicBezTo>
                  <a:cubicBezTo>
                    <a:pt x="1380" y="12380"/>
                    <a:pt x="1413" y="11333"/>
                    <a:pt x="1397" y="10303"/>
                  </a:cubicBezTo>
                  <a:close/>
                  <a:moveTo>
                    <a:pt x="1" y="0"/>
                  </a:moveTo>
                  <a:lnTo>
                    <a:pt x="1" y="14624"/>
                  </a:lnTo>
                  <a:cubicBezTo>
                    <a:pt x="84" y="14640"/>
                    <a:pt x="134" y="14640"/>
                    <a:pt x="184" y="14640"/>
                  </a:cubicBezTo>
                  <a:cubicBezTo>
                    <a:pt x="1978" y="14640"/>
                    <a:pt x="3773" y="14640"/>
                    <a:pt x="5568" y="14657"/>
                  </a:cubicBezTo>
                  <a:cubicBezTo>
                    <a:pt x="5916" y="14657"/>
                    <a:pt x="5867" y="14457"/>
                    <a:pt x="5867" y="14241"/>
                  </a:cubicBezTo>
                  <a:cubicBezTo>
                    <a:pt x="5867" y="9638"/>
                    <a:pt x="5867" y="5052"/>
                    <a:pt x="5867" y="449"/>
                  </a:cubicBezTo>
                  <a:lnTo>
                    <a:pt x="5867"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29" name="Google Shape;1129;p9"/>
            <p:cNvSpPr/>
            <p:nvPr/>
          </p:nvSpPr>
          <p:spPr>
            <a:xfrm>
              <a:off x="6907025" y="4216800"/>
              <a:ext cx="76475" cy="569400"/>
            </a:xfrm>
            <a:custGeom>
              <a:avLst/>
              <a:gdLst/>
              <a:ahLst/>
              <a:cxnLst/>
              <a:rect l="l" t="t" r="r" b="b"/>
              <a:pathLst>
                <a:path w="3059" h="22776" extrusionOk="0">
                  <a:moveTo>
                    <a:pt x="1880" y="0"/>
                  </a:moveTo>
                  <a:cubicBezTo>
                    <a:pt x="1271" y="0"/>
                    <a:pt x="654" y="8"/>
                    <a:pt x="1" y="8"/>
                  </a:cubicBezTo>
                  <a:lnTo>
                    <a:pt x="1" y="506"/>
                  </a:lnTo>
                  <a:cubicBezTo>
                    <a:pt x="1" y="2384"/>
                    <a:pt x="1" y="4245"/>
                    <a:pt x="1" y="6123"/>
                  </a:cubicBezTo>
                  <a:cubicBezTo>
                    <a:pt x="1" y="11507"/>
                    <a:pt x="1" y="16891"/>
                    <a:pt x="1" y="22275"/>
                  </a:cubicBezTo>
                  <a:cubicBezTo>
                    <a:pt x="1" y="22607"/>
                    <a:pt x="67" y="22740"/>
                    <a:pt x="433" y="22740"/>
                  </a:cubicBezTo>
                  <a:cubicBezTo>
                    <a:pt x="628" y="22736"/>
                    <a:pt x="826" y="22734"/>
                    <a:pt x="1024" y="22734"/>
                  </a:cubicBezTo>
                  <a:cubicBezTo>
                    <a:pt x="1564" y="22734"/>
                    <a:pt x="2112" y="22749"/>
                    <a:pt x="2659" y="22773"/>
                  </a:cubicBezTo>
                  <a:cubicBezTo>
                    <a:pt x="2685" y="22775"/>
                    <a:pt x="2709" y="22776"/>
                    <a:pt x="2732" y="22776"/>
                  </a:cubicBezTo>
                  <a:cubicBezTo>
                    <a:pt x="2959" y="22776"/>
                    <a:pt x="3041" y="22695"/>
                    <a:pt x="3041" y="22408"/>
                  </a:cubicBezTo>
                  <a:cubicBezTo>
                    <a:pt x="3041" y="15113"/>
                    <a:pt x="3041" y="7835"/>
                    <a:pt x="3041" y="556"/>
                  </a:cubicBezTo>
                  <a:cubicBezTo>
                    <a:pt x="3041" y="457"/>
                    <a:pt x="3058" y="340"/>
                    <a:pt x="3025" y="257"/>
                  </a:cubicBezTo>
                  <a:cubicBezTo>
                    <a:pt x="2975" y="157"/>
                    <a:pt x="2875" y="24"/>
                    <a:pt x="2792" y="8"/>
                  </a:cubicBezTo>
                  <a:cubicBezTo>
                    <a:pt x="2488" y="2"/>
                    <a:pt x="2185" y="0"/>
                    <a:pt x="188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0" name="Google Shape;1130;p9"/>
            <p:cNvSpPr/>
            <p:nvPr/>
          </p:nvSpPr>
          <p:spPr>
            <a:xfrm>
              <a:off x="5138125" y="3659050"/>
              <a:ext cx="76050" cy="552975"/>
            </a:xfrm>
            <a:custGeom>
              <a:avLst/>
              <a:gdLst/>
              <a:ahLst/>
              <a:cxnLst/>
              <a:rect l="l" t="t" r="r" b="b"/>
              <a:pathLst>
                <a:path w="3042" h="22119" extrusionOk="0">
                  <a:moveTo>
                    <a:pt x="34" y="1"/>
                  </a:moveTo>
                  <a:lnTo>
                    <a:pt x="34" y="450"/>
                  </a:lnTo>
                  <a:cubicBezTo>
                    <a:pt x="34" y="7529"/>
                    <a:pt x="34" y="14624"/>
                    <a:pt x="17" y="21703"/>
                  </a:cubicBezTo>
                  <a:cubicBezTo>
                    <a:pt x="17" y="21769"/>
                    <a:pt x="0" y="21836"/>
                    <a:pt x="34" y="21886"/>
                  </a:cubicBezTo>
                  <a:cubicBezTo>
                    <a:pt x="83" y="21969"/>
                    <a:pt x="166" y="22102"/>
                    <a:pt x="250" y="22102"/>
                  </a:cubicBezTo>
                  <a:cubicBezTo>
                    <a:pt x="1164" y="22118"/>
                    <a:pt x="2077" y="22118"/>
                    <a:pt x="3041" y="22118"/>
                  </a:cubicBezTo>
                  <a:lnTo>
                    <a:pt x="3041" y="1"/>
                  </a:ln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1" name="Google Shape;1131;p9"/>
            <p:cNvSpPr/>
            <p:nvPr/>
          </p:nvSpPr>
          <p:spPr>
            <a:xfrm>
              <a:off x="5137300" y="4216975"/>
              <a:ext cx="77275" cy="569225"/>
            </a:xfrm>
            <a:custGeom>
              <a:avLst/>
              <a:gdLst/>
              <a:ahLst/>
              <a:cxnLst/>
              <a:rect l="l" t="t" r="r" b="b"/>
              <a:pathLst>
                <a:path w="3091" h="22769" extrusionOk="0">
                  <a:moveTo>
                    <a:pt x="681" y="582"/>
                  </a:moveTo>
                  <a:cubicBezTo>
                    <a:pt x="715" y="649"/>
                    <a:pt x="781" y="699"/>
                    <a:pt x="781" y="765"/>
                  </a:cubicBezTo>
                  <a:cubicBezTo>
                    <a:pt x="814" y="915"/>
                    <a:pt x="798" y="1064"/>
                    <a:pt x="798" y="1214"/>
                  </a:cubicBezTo>
                  <a:cubicBezTo>
                    <a:pt x="814" y="6664"/>
                    <a:pt x="814" y="12115"/>
                    <a:pt x="814" y="17582"/>
                  </a:cubicBezTo>
                  <a:cubicBezTo>
                    <a:pt x="814" y="17831"/>
                    <a:pt x="781" y="18080"/>
                    <a:pt x="748" y="18346"/>
                  </a:cubicBezTo>
                  <a:cubicBezTo>
                    <a:pt x="698" y="18330"/>
                    <a:pt x="648" y="18330"/>
                    <a:pt x="598" y="18330"/>
                  </a:cubicBezTo>
                  <a:lnTo>
                    <a:pt x="598" y="599"/>
                  </a:lnTo>
                  <a:cubicBezTo>
                    <a:pt x="632" y="599"/>
                    <a:pt x="665" y="582"/>
                    <a:pt x="681" y="582"/>
                  </a:cubicBezTo>
                  <a:close/>
                  <a:moveTo>
                    <a:pt x="266" y="1"/>
                  </a:moveTo>
                  <a:cubicBezTo>
                    <a:pt x="0" y="1"/>
                    <a:pt x="50" y="200"/>
                    <a:pt x="50" y="350"/>
                  </a:cubicBezTo>
                  <a:cubicBezTo>
                    <a:pt x="50" y="7711"/>
                    <a:pt x="50" y="15073"/>
                    <a:pt x="50" y="22434"/>
                  </a:cubicBezTo>
                  <a:cubicBezTo>
                    <a:pt x="50" y="22679"/>
                    <a:pt x="134" y="22768"/>
                    <a:pt x="341" y="22768"/>
                  </a:cubicBezTo>
                  <a:cubicBezTo>
                    <a:pt x="360" y="22768"/>
                    <a:pt x="379" y="22768"/>
                    <a:pt x="399" y="22766"/>
                  </a:cubicBezTo>
                  <a:cubicBezTo>
                    <a:pt x="946" y="22742"/>
                    <a:pt x="1503" y="22727"/>
                    <a:pt x="2055" y="22727"/>
                  </a:cubicBezTo>
                  <a:cubicBezTo>
                    <a:pt x="2257" y="22727"/>
                    <a:pt x="2458" y="22729"/>
                    <a:pt x="2659" y="22733"/>
                  </a:cubicBezTo>
                  <a:cubicBezTo>
                    <a:pt x="3024" y="22733"/>
                    <a:pt x="3091" y="22600"/>
                    <a:pt x="3091" y="22268"/>
                  </a:cubicBezTo>
                  <a:cubicBezTo>
                    <a:pt x="3091" y="15006"/>
                    <a:pt x="3091" y="7728"/>
                    <a:pt x="3091" y="450"/>
                  </a:cubicBezTo>
                  <a:lnTo>
                    <a:pt x="309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2" name="Google Shape;1132;p9"/>
            <p:cNvSpPr/>
            <p:nvPr/>
          </p:nvSpPr>
          <p:spPr>
            <a:xfrm>
              <a:off x="6907450" y="3659050"/>
              <a:ext cx="75625" cy="553100"/>
            </a:xfrm>
            <a:custGeom>
              <a:avLst/>
              <a:gdLst/>
              <a:ahLst/>
              <a:cxnLst/>
              <a:rect l="l" t="t" r="r" b="b"/>
              <a:pathLst>
                <a:path w="3025" h="22124" extrusionOk="0">
                  <a:moveTo>
                    <a:pt x="0" y="1"/>
                  </a:moveTo>
                  <a:lnTo>
                    <a:pt x="0" y="22069"/>
                  </a:lnTo>
                  <a:cubicBezTo>
                    <a:pt x="74" y="22089"/>
                    <a:pt x="136" y="22099"/>
                    <a:pt x="186" y="22099"/>
                  </a:cubicBezTo>
                  <a:cubicBezTo>
                    <a:pt x="341" y="22099"/>
                    <a:pt x="395" y="22003"/>
                    <a:pt x="382" y="21803"/>
                  </a:cubicBezTo>
                  <a:cubicBezTo>
                    <a:pt x="366" y="21686"/>
                    <a:pt x="382" y="21570"/>
                    <a:pt x="382" y="21470"/>
                  </a:cubicBezTo>
                  <a:cubicBezTo>
                    <a:pt x="382" y="18413"/>
                    <a:pt x="382" y="15355"/>
                    <a:pt x="399" y="12314"/>
                  </a:cubicBezTo>
                  <a:cubicBezTo>
                    <a:pt x="399" y="12131"/>
                    <a:pt x="432" y="11949"/>
                    <a:pt x="449" y="11766"/>
                  </a:cubicBezTo>
                  <a:cubicBezTo>
                    <a:pt x="499" y="11766"/>
                    <a:pt x="549" y="11766"/>
                    <a:pt x="598" y="11783"/>
                  </a:cubicBezTo>
                  <a:cubicBezTo>
                    <a:pt x="615" y="11999"/>
                    <a:pt x="632" y="12215"/>
                    <a:pt x="632" y="12431"/>
                  </a:cubicBezTo>
                  <a:cubicBezTo>
                    <a:pt x="648" y="14740"/>
                    <a:pt x="648" y="17050"/>
                    <a:pt x="648" y="19360"/>
                  </a:cubicBezTo>
                  <a:cubicBezTo>
                    <a:pt x="648" y="20174"/>
                    <a:pt x="665" y="20988"/>
                    <a:pt x="648" y="21819"/>
                  </a:cubicBezTo>
                  <a:cubicBezTo>
                    <a:pt x="636" y="22020"/>
                    <a:pt x="717" y="22116"/>
                    <a:pt x="844" y="22116"/>
                  </a:cubicBezTo>
                  <a:cubicBezTo>
                    <a:pt x="885" y="22116"/>
                    <a:pt x="931" y="22106"/>
                    <a:pt x="981" y="22085"/>
                  </a:cubicBezTo>
                  <a:cubicBezTo>
                    <a:pt x="1064" y="22069"/>
                    <a:pt x="1130" y="21886"/>
                    <a:pt x="1130" y="21769"/>
                  </a:cubicBezTo>
                  <a:cubicBezTo>
                    <a:pt x="1147" y="20440"/>
                    <a:pt x="1147" y="19111"/>
                    <a:pt x="1163" y="17781"/>
                  </a:cubicBezTo>
                  <a:cubicBezTo>
                    <a:pt x="1163" y="17632"/>
                    <a:pt x="1197" y="17499"/>
                    <a:pt x="1213" y="17366"/>
                  </a:cubicBezTo>
                  <a:lnTo>
                    <a:pt x="1346" y="17383"/>
                  </a:lnTo>
                  <a:lnTo>
                    <a:pt x="1346" y="17781"/>
                  </a:lnTo>
                  <a:cubicBezTo>
                    <a:pt x="1346" y="19094"/>
                    <a:pt x="1363" y="20423"/>
                    <a:pt x="1346" y="21736"/>
                  </a:cubicBezTo>
                  <a:cubicBezTo>
                    <a:pt x="1346" y="22015"/>
                    <a:pt x="1432" y="22120"/>
                    <a:pt x="1672" y="22120"/>
                  </a:cubicBezTo>
                  <a:cubicBezTo>
                    <a:pt x="1690" y="22120"/>
                    <a:pt x="1709" y="22120"/>
                    <a:pt x="1728" y="22118"/>
                  </a:cubicBezTo>
                  <a:cubicBezTo>
                    <a:pt x="1886" y="22110"/>
                    <a:pt x="2040" y="22106"/>
                    <a:pt x="2192" y="22106"/>
                  </a:cubicBezTo>
                  <a:cubicBezTo>
                    <a:pt x="2343" y="22106"/>
                    <a:pt x="2493" y="22110"/>
                    <a:pt x="2642" y="22118"/>
                  </a:cubicBezTo>
                  <a:cubicBezTo>
                    <a:pt x="2675" y="22122"/>
                    <a:pt x="2705" y="22124"/>
                    <a:pt x="2733" y="22124"/>
                  </a:cubicBezTo>
                  <a:cubicBezTo>
                    <a:pt x="2959" y="22124"/>
                    <a:pt x="3024" y="22003"/>
                    <a:pt x="3024" y="21736"/>
                  </a:cubicBezTo>
                  <a:cubicBezTo>
                    <a:pt x="3008" y="14607"/>
                    <a:pt x="3008" y="7479"/>
                    <a:pt x="3008" y="333"/>
                  </a:cubicBezTo>
                  <a:cubicBezTo>
                    <a:pt x="3008" y="217"/>
                    <a:pt x="2991" y="101"/>
                    <a:pt x="29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3" name="Google Shape;1133;p9"/>
            <p:cNvSpPr/>
            <p:nvPr/>
          </p:nvSpPr>
          <p:spPr>
            <a:xfrm>
              <a:off x="5684575" y="3339600"/>
              <a:ext cx="749725" cy="38650"/>
            </a:xfrm>
            <a:custGeom>
              <a:avLst/>
              <a:gdLst/>
              <a:ahLst/>
              <a:cxnLst/>
              <a:rect l="l" t="t" r="r" b="b"/>
              <a:pathLst>
                <a:path w="29989" h="1546" extrusionOk="0">
                  <a:moveTo>
                    <a:pt x="127" y="0"/>
                  </a:moveTo>
                  <a:cubicBezTo>
                    <a:pt x="127" y="299"/>
                    <a:pt x="127" y="565"/>
                    <a:pt x="127" y="815"/>
                  </a:cubicBezTo>
                  <a:cubicBezTo>
                    <a:pt x="142" y="1474"/>
                    <a:pt x="1" y="1513"/>
                    <a:pt x="550" y="1513"/>
                  </a:cubicBezTo>
                  <a:cubicBezTo>
                    <a:pt x="623" y="1513"/>
                    <a:pt x="709" y="1512"/>
                    <a:pt x="808" y="1512"/>
                  </a:cubicBezTo>
                  <a:cubicBezTo>
                    <a:pt x="5129" y="1512"/>
                    <a:pt x="9449" y="1529"/>
                    <a:pt x="13770" y="1529"/>
                  </a:cubicBezTo>
                  <a:cubicBezTo>
                    <a:pt x="18090" y="1529"/>
                    <a:pt x="22411" y="1546"/>
                    <a:pt x="26731" y="1546"/>
                  </a:cubicBezTo>
                  <a:cubicBezTo>
                    <a:pt x="27695" y="1546"/>
                    <a:pt x="28675" y="1529"/>
                    <a:pt x="29639" y="1496"/>
                  </a:cubicBezTo>
                  <a:cubicBezTo>
                    <a:pt x="29755" y="1496"/>
                    <a:pt x="29938" y="1380"/>
                    <a:pt x="29955" y="1296"/>
                  </a:cubicBezTo>
                  <a:cubicBezTo>
                    <a:pt x="29988" y="881"/>
                    <a:pt x="29971" y="466"/>
                    <a:pt x="299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4" name="Google Shape;1134;p9"/>
            <p:cNvSpPr/>
            <p:nvPr/>
          </p:nvSpPr>
          <p:spPr>
            <a:xfrm>
              <a:off x="5339600" y="3364600"/>
              <a:ext cx="233925" cy="189375"/>
            </a:xfrm>
            <a:custGeom>
              <a:avLst/>
              <a:gdLst/>
              <a:ahLst/>
              <a:cxnLst/>
              <a:rect l="l" t="t" r="r" b="b"/>
              <a:pathLst>
                <a:path w="9357" h="7575" extrusionOk="0">
                  <a:moveTo>
                    <a:pt x="3521" y="0"/>
                  </a:moveTo>
                  <a:cubicBezTo>
                    <a:pt x="3340" y="0"/>
                    <a:pt x="3158" y="5"/>
                    <a:pt x="2975" y="14"/>
                  </a:cubicBezTo>
                  <a:cubicBezTo>
                    <a:pt x="2864" y="19"/>
                    <a:pt x="2755" y="21"/>
                    <a:pt x="2647" y="21"/>
                  </a:cubicBezTo>
                  <a:cubicBezTo>
                    <a:pt x="2430" y="21"/>
                    <a:pt x="2216" y="14"/>
                    <a:pt x="1995" y="14"/>
                  </a:cubicBezTo>
                  <a:lnTo>
                    <a:pt x="1" y="14"/>
                  </a:lnTo>
                  <a:lnTo>
                    <a:pt x="1" y="7575"/>
                  </a:lnTo>
                  <a:cubicBezTo>
                    <a:pt x="582" y="7392"/>
                    <a:pt x="1114" y="7193"/>
                    <a:pt x="1646" y="7026"/>
                  </a:cubicBezTo>
                  <a:cubicBezTo>
                    <a:pt x="3623" y="6428"/>
                    <a:pt x="5368" y="5415"/>
                    <a:pt x="6997" y="4152"/>
                  </a:cubicBezTo>
                  <a:cubicBezTo>
                    <a:pt x="7894" y="3454"/>
                    <a:pt x="8608" y="2573"/>
                    <a:pt x="9207" y="1609"/>
                  </a:cubicBezTo>
                  <a:cubicBezTo>
                    <a:pt x="9273" y="1509"/>
                    <a:pt x="9306" y="1393"/>
                    <a:pt x="9356" y="1293"/>
                  </a:cubicBezTo>
                  <a:cubicBezTo>
                    <a:pt x="8741" y="1177"/>
                    <a:pt x="8193" y="1077"/>
                    <a:pt x="7628" y="961"/>
                  </a:cubicBezTo>
                  <a:cubicBezTo>
                    <a:pt x="7080" y="828"/>
                    <a:pt x="6498" y="745"/>
                    <a:pt x="5999" y="512"/>
                  </a:cubicBezTo>
                  <a:cubicBezTo>
                    <a:pt x="5204" y="115"/>
                    <a:pt x="4375" y="0"/>
                    <a:pt x="352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5" name="Google Shape;1135;p9"/>
            <p:cNvSpPr/>
            <p:nvPr/>
          </p:nvSpPr>
          <p:spPr>
            <a:xfrm>
              <a:off x="6549350" y="3364925"/>
              <a:ext cx="232650" cy="188225"/>
            </a:xfrm>
            <a:custGeom>
              <a:avLst/>
              <a:gdLst/>
              <a:ahLst/>
              <a:cxnLst/>
              <a:rect l="l" t="t" r="r" b="b"/>
              <a:pathLst>
                <a:path w="9306" h="7529" extrusionOk="0">
                  <a:moveTo>
                    <a:pt x="4653" y="1"/>
                  </a:moveTo>
                  <a:cubicBezTo>
                    <a:pt x="4537" y="1"/>
                    <a:pt x="4420" y="51"/>
                    <a:pt x="4321" y="84"/>
                  </a:cubicBezTo>
                  <a:cubicBezTo>
                    <a:pt x="3606" y="333"/>
                    <a:pt x="2891" y="616"/>
                    <a:pt x="2160" y="832"/>
                  </a:cubicBezTo>
                  <a:cubicBezTo>
                    <a:pt x="1446" y="1015"/>
                    <a:pt x="715" y="1131"/>
                    <a:pt x="0" y="1280"/>
                  </a:cubicBezTo>
                  <a:cubicBezTo>
                    <a:pt x="150" y="1929"/>
                    <a:pt x="1346" y="3374"/>
                    <a:pt x="2426" y="4222"/>
                  </a:cubicBezTo>
                  <a:cubicBezTo>
                    <a:pt x="4453" y="5834"/>
                    <a:pt x="6763" y="6864"/>
                    <a:pt x="9306" y="7529"/>
                  </a:cubicBezTo>
                  <a:lnTo>
                    <a:pt x="9306" y="34"/>
                  </a:lnTo>
                  <a:cubicBezTo>
                    <a:pt x="9223" y="18"/>
                    <a:pt x="9156" y="1"/>
                    <a:pt x="909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6" name="Google Shape;1136;p9"/>
            <p:cNvSpPr/>
            <p:nvPr/>
          </p:nvSpPr>
          <p:spPr>
            <a:xfrm>
              <a:off x="5221625" y="3658650"/>
              <a:ext cx="346900" cy="84775"/>
            </a:xfrm>
            <a:custGeom>
              <a:avLst/>
              <a:gdLst/>
              <a:ahLst/>
              <a:cxnLst/>
              <a:rect l="l" t="t" r="r" b="b"/>
              <a:pathLst>
                <a:path w="13876" h="3391" extrusionOk="0">
                  <a:moveTo>
                    <a:pt x="349" y="0"/>
                  </a:moveTo>
                  <a:cubicBezTo>
                    <a:pt x="67" y="0"/>
                    <a:pt x="0" y="100"/>
                    <a:pt x="0" y="383"/>
                  </a:cubicBezTo>
                  <a:cubicBezTo>
                    <a:pt x="17" y="1280"/>
                    <a:pt x="17" y="2194"/>
                    <a:pt x="17" y="3091"/>
                  </a:cubicBezTo>
                  <a:cubicBezTo>
                    <a:pt x="17" y="3191"/>
                    <a:pt x="34" y="3291"/>
                    <a:pt x="50" y="3390"/>
                  </a:cubicBezTo>
                  <a:lnTo>
                    <a:pt x="13876" y="3390"/>
                  </a:lnTo>
                  <a:lnTo>
                    <a:pt x="13876" y="366"/>
                  </a:lnTo>
                  <a:cubicBezTo>
                    <a:pt x="13754" y="366"/>
                    <a:pt x="13647" y="373"/>
                    <a:pt x="13545" y="373"/>
                  </a:cubicBezTo>
                  <a:cubicBezTo>
                    <a:pt x="13494" y="373"/>
                    <a:pt x="13444" y="371"/>
                    <a:pt x="13394" y="366"/>
                  </a:cubicBezTo>
                  <a:cubicBezTo>
                    <a:pt x="12596" y="349"/>
                    <a:pt x="11782" y="349"/>
                    <a:pt x="10984" y="299"/>
                  </a:cubicBezTo>
                  <a:cubicBezTo>
                    <a:pt x="10486" y="250"/>
                    <a:pt x="10004" y="34"/>
                    <a:pt x="9505" y="34"/>
                  </a:cubicBezTo>
                  <a:cubicBezTo>
                    <a:pt x="6464" y="0"/>
                    <a:pt x="3407" y="17"/>
                    <a:pt x="3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7" name="Google Shape;1137;p9"/>
            <p:cNvSpPr/>
            <p:nvPr/>
          </p:nvSpPr>
          <p:spPr>
            <a:xfrm>
              <a:off x="6553500" y="3658950"/>
              <a:ext cx="346075" cy="84050"/>
            </a:xfrm>
            <a:custGeom>
              <a:avLst/>
              <a:gdLst/>
              <a:ahLst/>
              <a:cxnLst/>
              <a:rect l="l" t="t" r="r" b="b"/>
              <a:pathLst>
                <a:path w="13843" h="3362" extrusionOk="0">
                  <a:moveTo>
                    <a:pt x="4265" y="1"/>
                  </a:moveTo>
                  <a:cubicBezTo>
                    <a:pt x="4225" y="1"/>
                    <a:pt x="4188" y="5"/>
                    <a:pt x="4155" y="22"/>
                  </a:cubicBezTo>
                  <a:cubicBezTo>
                    <a:pt x="3257" y="321"/>
                    <a:pt x="2332" y="358"/>
                    <a:pt x="1399" y="358"/>
                  </a:cubicBezTo>
                  <a:cubicBezTo>
                    <a:pt x="1089" y="358"/>
                    <a:pt x="777" y="354"/>
                    <a:pt x="466" y="354"/>
                  </a:cubicBezTo>
                  <a:cubicBezTo>
                    <a:pt x="299" y="354"/>
                    <a:pt x="150" y="371"/>
                    <a:pt x="0" y="387"/>
                  </a:cubicBezTo>
                  <a:lnTo>
                    <a:pt x="0" y="3362"/>
                  </a:lnTo>
                  <a:lnTo>
                    <a:pt x="13842" y="3362"/>
                  </a:lnTo>
                  <a:lnTo>
                    <a:pt x="13842" y="22"/>
                  </a:lnTo>
                  <a:cubicBezTo>
                    <a:pt x="13693" y="22"/>
                    <a:pt x="13577" y="5"/>
                    <a:pt x="13460" y="5"/>
                  </a:cubicBezTo>
                  <a:lnTo>
                    <a:pt x="4387" y="5"/>
                  </a:lnTo>
                  <a:cubicBezTo>
                    <a:pt x="4346" y="5"/>
                    <a:pt x="4304" y="1"/>
                    <a:pt x="426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8" name="Google Shape;1138;p9"/>
            <p:cNvSpPr/>
            <p:nvPr/>
          </p:nvSpPr>
          <p:spPr>
            <a:xfrm>
              <a:off x="5733025" y="3183400"/>
              <a:ext cx="655575" cy="35025"/>
            </a:xfrm>
            <a:custGeom>
              <a:avLst/>
              <a:gdLst/>
              <a:ahLst/>
              <a:cxnLst/>
              <a:rect l="l" t="t" r="r" b="b"/>
              <a:pathLst>
                <a:path w="26223" h="1401" extrusionOk="0">
                  <a:moveTo>
                    <a:pt x="0" y="0"/>
                  </a:moveTo>
                  <a:cubicBezTo>
                    <a:pt x="0" y="316"/>
                    <a:pt x="0" y="582"/>
                    <a:pt x="0" y="864"/>
                  </a:cubicBezTo>
                  <a:cubicBezTo>
                    <a:pt x="0" y="1396"/>
                    <a:pt x="0" y="1396"/>
                    <a:pt x="532" y="1396"/>
                  </a:cubicBezTo>
                  <a:lnTo>
                    <a:pt x="25724" y="1396"/>
                  </a:lnTo>
                  <a:cubicBezTo>
                    <a:pt x="25774" y="1396"/>
                    <a:pt x="25828" y="1400"/>
                    <a:pt x="25879" y="1400"/>
                  </a:cubicBezTo>
                  <a:cubicBezTo>
                    <a:pt x="25931" y="1400"/>
                    <a:pt x="25981" y="1396"/>
                    <a:pt x="26023" y="1379"/>
                  </a:cubicBezTo>
                  <a:cubicBezTo>
                    <a:pt x="26106" y="1346"/>
                    <a:pt x="26206" y="1263"/>
                    <a:pt x="26206" y="1197"/>
                  </a:cubicBezTo>
                  <a:cubicBezTo>
                    <a:pt x="26222" y="814"/>
                    <a:pt x="26222" y="416"/>
                    <a:pt x="2622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39" name="Google Shape;1139;p9"/>
            <p:cNvSpPr/>
            <p:nvPr/>
          </p:nvSpPr>
          <p:spPr>
            <a:xfrm>
              <a:off x="5866775" y="2851475"/>
              <a:ext cx="388875" cy="51100"/>
            </a:xfrm>
            <a:custGeom>
              <a:avLst/>
              <a:gdLst/>
              <a:ahLst/>
              <a:cxnLst/>
              <a:rect l="l" t="t" r="r" b="b"/>
              <a:pathLst>
                <a:path w="15555" h="2044" extrusionOk="0">
                  <a:moveTo>
                    <a:pt x="1" y="0"/>
                  </a:moveTo>
                  <a:lnTo>
                    <a:pt x="1" y="2044"/>
                  </a:lnTo>
                  <a:lnTo>
                    <a:pt x="15555" y="2044"/>
                  </a:lnTo>
                  <a:cubicBezTo>
                    <a:pt x="15555" y="1512"/>
                    <a:pt x="15555" y="997"/>
                    <a:pt x="15555" y="482"/>
                  </a:cubicBezTo>
                  <a:cubicBezTo>
                    <a:pt x="15555" y="332"/>
                    <a:pt x="15538" y="183"/>
                    <a:pt x="155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0" name="Google Shape;1140;p9"/>
            <p:cNvSpPr/>
            <p:nvPr/>
          </p:nvSpPr>
          <p:spPr>
            <a:xfrm>
              <a:off x="5299725" y="3322975"/>
              <a:ext cx="330300" cy="241800"/>
            </a:xfrm>
            <a:custGeom>
              <a:avLst/>
              <a:gdLst/>
              <a:ahLst/>
              <a:cxnLst/>
              <a:rect l="l" t="t" r="r" b="b"/>
              <a:pathLst>
                <a:path w="13212" h="9672" extrusionOk="0">
                  <a:moveTo>
                    <a:pt x="0" y="1"/>
                  </a:moveTo>
                  <a:lnTo>
                    <a:pt x="0" y="9672"/>
                  </a:lnTo>
                  <a:cubicBezTo>
                    <a:pt x="250" y="9622"/>
                    <a:pt x="466" y="9572"/>
                    <a:pt x="682" y="9506"/>
                  </a:cubicBezTo>
                  <a:cubicBezTo>
                    <a:pt x="1396" y="9290"/>
                    <a:pt x="1330" y="9472"/>
                    <a:pt x="1330" y="8658"/>
                  </a:cubicBezTo>
                  <a:cubicBezTo>
                    <a:pt x="1346" y="6431"/>
                    <a:pt x="1330" y="4221"/>
                    <a:pt x="1330" y="1995"/>
                  </a:cubicBezTo>
                  <a:cubicBezTo>
                    <a:pt x="1330" y="1546"/>
                    <a:pt x="1396" y="1496"/>
                    <a:pt x="1828" y="1496"/>
                  </a:cubicBezTo>
                  <a:lnTo>
                    <a:pt x="6066" y="1496"/>
                  </a:lnTo>
                  <a:cubicBezTo>
                    <a:pt x="5850" y="1297"/>
                    <a:pt x="5700" y="1197"/>
                    <a:pt x="5600" y="1064"/>
                  </a:cubicBezTo>
                  <a:cubicBezTo>
                    <a:pt x="5534" y="981"/>
                    <a:pt x="5517" y="848"/>
                    <a:pt x="5484" y="748"/>
                  </a:cubicBezTo>
                  <a:cubicBezTo>
                    <a:pt x="5578" y="735"/>
                    <a:pt x="5682" y="689"/>
                    <a:pt x="5771" y="689"/>
                  </a:cubicBezTo>
                  <a:cubicBezTo>
                    <a:pt x="5793" y="689"/>
                    <a:pt x="5814" y="692"/>
                    <a:pt x="5833" y="699"/>
                  </a:cubicBezTo>
                  <a:cubicBezTo>
                    <a:pt x="6732" y="1010"/>
                    <a:pt x="7655" y="1193"/>
                    <a:pt x="8590" y="1193"/>
                  </a:cubicBezTo>
                  <a:cubicBezTo>
                    <a:pt x="9004" y="1193"/>
                    <a:pt x="9420" y="1157"/>
                    <a:pt x="9838" y="1081"/>
                  </a:cubicBezTo>
                  <a:cubicBezTo>
                    <a:pt x="10768" y="898"/>
                    <a:pt x="11682" y="649"/>
                    <a:pt x="12613" y="399"/>
                  </a:cubicBezTo>
                  <a:cubicBezTo>
                    <a:pt x="12829" y="333"/>
                    <a:pt x="13012" y="183"/>
                    <a:pt x="13211" y="67"/>
                  </a:cubicBezTo>
                  <a:lnTo>
                    <a:pt x="13178"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1" name="Google Shape;1141;p9"/>
            <p:cNvSpPr/>
            <p:nvPr/>
          </p:nvSpPr>
          <p:spPr>
            <a:xfrm>
              <a:off x="6491600" y="3322975"/>
              <a:ext cx="330275" cy="242225"/>
            </a:xfrm>
            <a:custGeom>
              <a:avLst/>
              <a:gdLst/>
              <a:ahLst/>
              <a:cxnLst/>
              <a:rect l="l" t="t" r="r" b="b"/>
              <a:pathLst>
                <a:path w="13211" h="9689" extrusionOk="0">
                  <a:moveTo>
                    <a:pt x="34" y="1"/>
                  </a:moveTo>
                  <a:cubicBezTo>
                    <a:pt x="17" y="34"/>
                    <a:pt x="17" y="50"/>
                    <a:pt x="0" y="84"/>
                  </a:cubicBezTo>
                  <a:cubicBezTo>
                    <a:pt x="250" y="217"/>
                    <a:pt x="499" y="399"/>
                    <a:pt x="765" y="466"/>
                  </a:cubicBezTo>
                  <a:cubicBezTo>
                    <a:pt x="1861" y="715"/>
                    <a:pt x="2958" y="998"/>
                    <a:pt x="4072" y="1147"/>
                  </a:cubicBezTo>
                  <a:cubicBezTo>
                    <a:pt x="4305" y="1179"/>
                    <a:pt x="4539" y="1193"/>
                    <a:pt x="4773" y="1193"/>
                  </a:cubicBezTo>
                  <a:cubicBezTo>
                    <a:pt x="5650" y="1193"/>
                    <a:pt x="6522" y="987"/>
                    <a:pt x="7362" y="699"/>
                  </a:cubicBezTo>
                  <a:cubicBezTo>
                    <a:pt x="7386" y="691"/>
                    <a:pt x="7412" y="687"/>
                    <a:pt x="7439" y="687"/>
                  </a:cubicBezTo>
                  <a:cubicBezTo>
                    <a:pt x="7524" y="687"/>
                    <a:pt x="7622" y="719"/>
                    <a:pt x="7711" y="732"/>
                  </a:cubicBezTo>
                  <a:cubicBezTo>
                    <a:pt x="7677" y="848"/>
                    <a:pt x="7677" y="998"/>
                    <a:pt x="7594" y="1081"/>
                  </a:cubicBezTo>
                  <a:cubicBezTo>
                    <a:pt x="7511" y="1214"/>
                    <a:pt x="7362" y="1313"/>
                    <a:pt x="7179" y="1463"/>
                  </a:cubicBezTo>
                  <a:cubicBezTo>
                    <a:pt x="7378" y="1480"/>
                    <a:pt x="7478" y="1496"/>
                    <a:pt x="7594" y="1496"/>
                  </a:cubicBezTo>
                  <a:lnTo>
                    <a:pt x="11333" y="1496"/>
                  </a:lnTo>
                  <a:cubicBezTo>
                    <a:pt x="11382" y="1495"/>
                    <a:pt x="11427" y="1494"/>
                    <a:pt x="11467" y="1494"/>
                  </a:cubicBezTo>
                  <a:cubicBezTo>
                    <a:pt x="11838" y="1494"/>
                    <a:pt x="11865" y="1577"/>
                    <a:pt x="11865" y="2011"/>
                  </a:cubicBezTo>
                  <a:cubicBezTo>
                    <a:pt x="11882" y="3224"/>
                    <a:pt x="11865" y="4421"/>
                    <a:pt x="11882" y="5634"/>
                  </a:cubicBezTo>
                  <a:cubicBezTo>
                    <a:pt x="11882" y="6731"/>
                    <a:pt x="11865" y="7844"/>
                    <a:pt x="11882" y="8941"/>
                  </a:cubicBezTo>
                  <a:cubicBezTo>
                    <a:pt x="11882" y="9090"/>
                    <a:pt x="11948" y="9306"/>
                    <a:pt x="12048" y="9356"/>
                  </a:cubicBezTo>
                  <a:cubicBezTo>
                    <a:pt x="12413" y="9489"/>
                    <a:pt x="12812" y="9572"/>
                    <a:pt x="13211" y="9688"/>
                  </a:cubicBezTo>
                  <a:lnTo>
                    <a:pt x="13211" y="1"/>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2" name="Google Shape;1142;p9"/>
            <p:cNvSpPr/>
            <p:nvPr/>
          </p:nvSpPr>
          <p:spPr>
            <a:xfrm>
              <a:off x="5705175" y="2804100"/>
              <a:ext cx="711250" cy="118600"/>
            </a:xfrm>
            <a:custGeom>
              <a:avLst/>
              <a:gdLst/>
              <a:ahLst/>
              <a:cxnLst/>
              <a:rect l="l" t="t" r="r" b="b"/>
              <a:pathLst>
                <a:path w="28450" h="4744" extrusionOk="0">
                  <a:moveTo>
                    <a:pt x="28450" y="1"/>
                  </a:moveTo>
                  <a:cubicBezTo>
                    <a:pt x="28150" y="682"/>
                    <a:pt x="27901" y="1380"/>
                    <a:pt x="27552" y="2028"/>
                  </a:cubicBezTo>
                  <a:cubicBezTo>
                    <a:pt x="26804" y="3374"/>
                    <a:pt x="25674" y="4238"/>
                    <a:pt x="24079" y="4238"/>
                  </a:cubicBezTo>
                  <a:cubicBezTo>
                    <a:pt x="20789" y="4246"/>
                    <a:pt x="17499" y="4251"/>
                    <a:pt x="14209" y="4251"/>
                  </a:cubicBezTo>
                  <a:cubicBezTo>
                    <a:pt x="10918" y="4251"/>
                    <a:pt x="7628" y="4246"/>
                    <a:pt x="4338" y="4238"/>
                  </a:cubicBezTo>
                  <a:cubicBezTo>
                    <a:pt x="3358" y="4238"/>
                    <a:pt x="2493" y="3889"/>
                    <a:pt x="1796" y="3191"/>
                  </a:cubicBezTo>
                  <a:cubicBezTo>
                    <a:pt x="1014" y="2410"/>
                    <a:pt x="549" y="1463"/>
                    <a:pt x="200" y="449"/>
                  </a:cubicBezTo>
                  <a:cubicBezTo>
                    <a:pt x="167" y="300"/>
                    <a:pt x="117" y="150"/>
                    <a:pt x="67" y="17"/>
                  </a:cubicBezTo>
                  <a:cubicBezTo>
                    <a:pt x="1" y="1413"/>
                    <a:pt x="1" y="2776"/>
                    <a:pt x="1" y="4138"/>
                  </a:cubicBezTo>
                  <a:cubicBezTo>
                    <a:pt x="1" y="4720"/>
                    <a:pt x="1" y="4720"/>
                    <a:pt x="566" y="4720"/>
                  </a:cubicBezTo>
                  <a:cubicBezTo>
                    <a:pt x="6000" y="4737"/>
                    <a:pt x="11417" y="4737"/>
                    <a:pt x="16851" y="4737"/>
                  </a:cubicBezTo>
                  <a:cubicBezTo>
                    <a:pt x="17941" y="4741"/>
                    <a:pt x="19033" y="4743"/>
                    <a:pt x="20125" y="4743"/>
                  </a:cubicBezTo>
                  <a:cubicBezTo>
                    <a:pt x="22762" y="4743"/>
                    <a:pt x="25402" y="4732"/>
                    <a:pt x="28034" y="4720"/>
                  </a:cubicBezTo>
                  <a:cubicBezTo>
                    <a:pt x="28055" y="4720"/>
                    <a:pt x="28076" y="4720"/>
                    <a:pt x="28096" y="4720"/>
                  </a:cubicBezTo>
                  <a:cubicBezTo>
                    <a:pt x="28298" y="4720"/>
                    <a:pt x="28450" y="4706"/>
                    <a:pt x="28450" y="4404"/>
                  </a:cubicBezTo>
                  <a:cubicBezTo>
                    <a:pt x="28433" y="2942"/>
                    <a:pt x="28450" y="1463"/>
                    <a:pt x="284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3" name="Google Shape;1143;p9"/>
            <p:cNvSpPr/>
            <p:nvPr/>
          </p:nvSpPr>
          <p:spPr>
            <a:xfrm>
              <a:off x="5944375" y="2788075"/>
              <a:ext cx="228600" cy="57525"/>
            </a:xfrm>
            <a:custGeom>
              <a:avLst/>
              <a:gdLst/>
              <a:ahLst/>
              <a:cxnLst/>
              <a:rect l="l" t="t" r="r" b="b"/>
              <a:pathLst>
                <a:path w="9144" h="2301" extrusionOk="0">
                  <a:moveTo>
                    <a:pt x="1601" y="0"/>
                  </a:moveTo>
                  <a:cubicBezTo>
                    <a:pt x="911" y="0"/>
                    <a:pt x="1" y="1429"/>
                    <a:pt x="270" y="2254"/>
                  </a:cubicBezTo>
                  <a:lnTo>
                    <a:pt x="785" y="2254"/>
                  </a:lnTo>
                  <a:cubicBezTo>
                    <a:pt x="885" y="1888"/>
                    <a:pt x="935" y="1556"/>
                    <a:pt x="1035" y="1257"/>
                  </a:cubicBezTo>
                  <a:cubicBezTo>
                    <a:pt x="1094" y="1094"/>
                    <a:pt x="1176" y="1015"/>
                    <a:pt x="1269" y="1015"/>
                  </a:cubicBezTo>
                  <a:cubicBezTo>
                    <a:pt x="1356" y="1015"/>
                    <a:pt x="1453" y="1086"/>
                    <a:pt x="1550" y="1223"/>
                  </a:cubicBezTo>
                  <a:cubicBezTo>
                    <a:pt x="1699" y="1456"/>
                    <a:pt x="1865" y="1705"/>
                    <a:pt x="2032" y="1938"/>
                  </a:cubicBezTo>
                  <a:cubicBezTo>
                    <a:pt x="2187" y="2172"/>
                    <a:pt x="2387" y="2288"/>
                    <a:pt x="2672" y="2288"/>
                  </a:cubicBezTo>
                  <a:cubicBezTo>
                    <a:pt x="2691" y="2288"/>
                    <a:pt x="2710" y="2288"/>
                    <a:pt x="2730" y="2287"/>
                  </a:cubicBezTo>
                  <a:cubicBezTo>
                    <a:pt x="3381" y="2276"/>
                    <a:pt x="4045" y="2246"/>
                    <a:pt x="4706" y="2246"/>
                  </a:cubicBezTo>
                  <a:cubicBezTo>
                    <a:pt x="5091" y="2246"/>
                    <a:pt x="5474" y="2256"/>
                    <a:pt x="5854" y="2287"/>
                  </a:cubicBezTo>
                  <a:cubicBezTo>
                    <a:pt x="5956" y="2296"/>
                    <a:pt x="6055" y="2301"/>
                    <a:pt x="6150" y="2301"/>
                  </a:cubicBezTo>
                  <a:cubicBezTo>
                    <a:pt x="6917" y="2301"/>
                    <a:pt x="7439" y="1994"/>
                    <a:pt x="7765" y="1240"/>
                  </a:cubicBezTo>
                  <a:cubicBezTo>
                    <a:pt x="7798" y="1140"/>
                    <a:pt x="7947" y="1041"/>
                    <a:pt x="8047" y="1041"/>
                  </a:cubicBezTo>
                  <a:cubicBezTo>
                    <a:pt x="8130" y="1041"/>
                    <a:pt x="8247" y="1173"/>
                    <a:pt x="8280" y="1273"/>
                  </a:cubicBezTo>
                  <a:cubicBezTo>
                    <a:pt x="8379" y="1589"/>
                    <a:pt x="8446" y="1921"/>
                    <a:pt x="8512" y="2254"/>
                  </a:cubicBezTo>
                  <a:lnTo>
                    <a:pt x="9077" y="2254"/>
                  </a:lnTo>
                  <a:cubicBezTo>
                    <a:pt x="9143" y="1099"/>
                    <a:pt x="8407" y="27"/>
                    <a:pt x="7617" y="27"/>
                  </a:cubicBezTo>
                  <a:cubicBezTo>
                    <a:pt x="7611" y="27"/>
                    <a:pt x="7605" y="27"/>
                    <a:pt x="7598" y="27"/>
                  </a:cubicBezTo>
                  <a:cubicBezTo>
                    <a:pt x="7466" y="459"/>
                    <a:pt x="7333" y="891"/>
                    <a:pt x="7166" y="1306"/>
                  </a:cubicBezTo>
                  <a:cubicBezTo>
                    <a:pt x="7100" y="1456"/>
                    <a:pt x="6901" y="1539"/>
                    <a:pt x="6751" y="1655"/>
                  </a:cubicBezTo>
                  <a:cubicBezTo>
                    <a:pt x="6651" y="1506"/>
                    <a:pt x="6518" y="1373"/>
                    <a:pt x="6468" y="1223"/>
                  </a:cubicBezTo>
                  <a:cubicBezTo>
                    <a:pt x="6336" y="824"/>
                    <a:pt x="6252" y="426"/>
                    <a:pt x="6153" y="27"/>
                  </a:cubicBezTo>
                  <a:cubicBezTo>
                    <a:pt x="5422" y="185"/>
                    <a:pt x="5056" y="264"/>
                    <a:pt x="4680" y="264"/>
                  </a:cubicBezTo>
                  <a:cubicBezTo>
                    <a:pt x="4304" y="264"/>
                    <a:pt x="3918" y="185"/>
                    <a:pt x="3145" y="27"/>
                  </a:cubicBezTo>
                  <a:cubicBezTo>
                    <a:pt x="3062" y="426"/>
                    <a:pt x="2979" y="841"/>
                    <a:pt x="2846" y="1223"/>
                  </a:cubicBezTo>
                  <a:cubicBezTo>
                    <a:pt x="2796" y="1389"/>
                    <a:pt x="2647" y="1506"/>
                    <a:pt x="2547" y="1655"/>
                  </a:cubicBezTo>
                  <a:cubicBezTo>
                    <a:pt x="2414" y="1539"/>
                    <a:pt x="2231" y="1473"/>
                    <a:pt x="2165" y="1340"/>
                  </a:cubicBezTo>
                  <a:cubicBezTo>
                    <a:pt x="1982" y="908"/>
                    <a:pt x="1849" y="476"/>
                    <a:pt x="1699" y="10"/>
                  </a:cubicBezTo>
                  <a:cubicBezTo>
                    <a:pt x="1667" y="3"/>
                    <a:pt x="1634" y="0"/>
                    <a:pt x="1601" y="0"/>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4" name="Google Shape;1144;p9"/>
            <p:cNvSpPr/>
            <p:nvPr/>
          </p:nvSpPr>
          <p:spPr>
            <a:xfrm>
              <a:off x="5995150" y="3962625"/>
              <a:ext cx="132125" cy="99750"/>
            </a:xfrm>
            <a:custGeom>
              <a:avLst/>
              <a:gdLst/>
              <a:ahLst/>
              <a:cxnLst/>
              <a:rect l="l" t="t" r="r" b="b"/>
              <a:pathLst>
                <a:path w="5285" h="3990" extrusionOk="0">
                  <a:moveTo>
                    <a:pt x="2644" y="1"/>
                  </a:moveTo>
                  <a:cubicBezTo>
                    <a:pt x="2599" y="1"/>
                    <a:pt x="2554" y="2"/>
                    <a:pt x="2510" y="5"/>
                  </a:cubicBezTo>
                  <a:cubicBezTo>
                    <a:pt x="1280" y="72"/>
                    <a:pt x="1" y="1268"/>
                    <a:pt x="1" y="2381"/>
                  </a:cubicBezTo>
                  <a:cubicBezTo>
                    <a:pt x="183" y="2348"/>
                    <a:pt x="366" y="2315"/>
                    <a:pt x="549" y="2315"/>
                  </a:cubicBezTo>
                  <a:cubicBezTo>
                    <a:pt x="728" y="2308"/>
                    <a:pt x="910" y="2304"/>
                    <a:pt x="1092" y="2304"/>
                  </a:cubicBezTo>
                  <a:cubicBezTo>
                    <a:pt x="1350" y="2304"/>
                    <a:pt x="1609" y="2312"/>
                    <a:pt x="1862" y="2332"/>
                  </a:cubicBezTo>
                  <a:cubicBezTo>
                    <a:pt x="2294" y="2381"/>
                    <a:pt x="2327" y="2514"/>
                    <a:pt x="2094" y="2880"/>
                  </a:cubicBezTo>
                  <a:cubicBezTo>
                    <a:pt x="1862" y="3262"/>
                    <a:pt x="1895" y="3594"/>
                    <a:pt x="2178" y="3827"/>
                  </a:cubicBezTo>
                  <a:cubicBezTo>
                    <a:pt x="2302" y="3935"/>
                    <a:pt x="2460" y="3989"/>
                    <a:pt x="2620" y="3989"/>
                  </a:cubicBezTo>
                  <a:cubicBezTo>
                    <a:pt x="2780" y="3989"/>
                    <a:pt x="2942" y="3935"/>
                    <a:pt x="3075" y="3827"/>
                  </a:cubicBezTo>
                  <a:cubicBezTo>
                    <a:pt x="3357" y="3594"/>
                    <a:pt x="3391" y="3262"/>
                    <a:pt x="3158" y="2880"/>
                  </a:cubicBezTo>
                  <a:cubicBezTo>
                    <a:pt x="2925" y="2514"/>
                    <a:pt x="2959" y="2365"/>
                    <a:pt x="3391" y="2348"/>
                  </a:cubicBezTo>
                  <a:cubicBezTo>
                    <a:pt x="3654" y="2327"/>
                    <a:pt x="3921" y="2321"/>
                    <a:pt x="4190" y="2321"/>
                  </a:cubicBezTo>
                  <a:cubicBezTo>
                    <a:pt x="4550" y="2321"/>
                    <a:pt x="4915" y="2332"/>
                    <a:pt x="5285" y="2332"/>
                  </a:cubicBezTo>
                  <a:cubicBezTo>
                    <a:pt x="5141" y="1096"/>
                    <a:pt x="3882" y="1"/>
                    <a:pt x="2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5" name="Google Shape;1145;p9"/>
            <p:cNvSpPr/>
            <p:nvPr/>
          </p:nvSpPr>
          <p:spPr>
            <a:xfrm>
              <a:off x="5989750" y="4024675"/>
              <a:ext cx="140850" cy="74150"/>
            </a:xfrm>
            <a:custGeom>
              <a:avLst/>
              <a:gdLst/>
              <a:ahLst/>
              <a:cxnLst/>
              <a:rect l="l" t="t" r="r" b="b"/>
              <a:pathLst>
                <a:path w="5634" h="2966" extrusionOk="0">
                  <a:moveTo>
                    <a:pt x="1325" y="0"/>
                  </a:moveTo>
                  <a:cubicBezTo>
                    <a:pt x="965" y="0"/>
                    <a:pt x="605" y="58"/>
                    <a:pt x="250" y="115"/>
                  </a:cubicBezTo>
                  <a:cubicBezTo>
                    <a:pt x="200" y="115"/>
                    <a:pt x="134" y="232"/>
                    <a:pt x="134" y="315"/>
                  </a:cubicBezTo>
                  <a:cubicBezTo>
                    <a:pt x="1" y="1013"/>
                    <a:pt x="499" y="2076"/>
                    <a:pt x="1131" y="2458"/>
                  </a:cubicBezTo>
                  <a:cubicBezTo>
                    <a:pt x="1692" y="2786"/>
                    <a:pt x="2263" y="2966"/>
                    <a:pt x="2846" y="2966"/>
                  </a:cubicBezTo>
                  <a:cubicBezTo>
                    <a:pt x="3298" y="2966"/>
                    <a:pt x="3756" y="2857"/>
                    <a:pt x="4221" y="2625"/>
                  </a:cubicBezTo>
                  <a:cubicBezTo>
                    <a:pt x="5069" y="2209"/>
                    <a:pt x="5634" y="1312"/>
                    <a:pt x="5551" y="365"/>
                  </a:cubicBezTo>
                  <a:cubicBezTo>
                    <a:pt x="5551" y="282"/>
                    <a:pt x="5468" y="115"/>
                    <a:pt x="5418" y="115"/>
                  </a:cubicBezTo>
                  <a:cubicBezTo>
                    <a:pt x="5063" y="58"/>
                    <a:pt x="4708" y="0"/>
                    <a:pt x="4350" y="0"/>
                  </a:cubicBezTo>
                  <a:cubicBezTo>
                    <a:pt x="4088" y="0"/>
                    <a:pt x="3824" y="31"/>
                    <a:pt x="3557" y="115"/>
                  </a:cubicBezTo>
                  <a:cubicBezTo>
                    <a:pt x="3889" y="896"/>
                    <a:pt x="3856" y="1279"/>
                    <a:pt x="3457" y="1578"/>
                  </a:cubicBezTo>
                  <a:cubicBezTo>
                    <a:pt x="3255" y="1738"/>
                    <a:pt x="3053" y="1817"/>
                    <a:pt x="2849" y="1817"/>
                  </a:cubicBezTo>
                  <a:cubicBezTo>
                    <a:pt x="2650" y="1817"/>
                    <a:pt x="2449" y="1742"/>
                    <a:pt x="2244" y="1594"/>
                  </a:cubicBezTo>
                  <a:cubicBezTo>
                    <a:pt x="1845" y="1295"/>
                    <a:pt x="1812" y="946"/>
                    <a:pt x="2111" y="115"/>
                  </a:cubicBezTo>
                  <a:cubicBezTo>
                    <a:pt x="1851" y="31"/>
                    <a:pt x="1588" y="0"/>
                    <a:pt x="132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6" name="Google Shape;1146;p9"/>
            <p:cNvSpPr/>
            <p:nvPr/>
          </p:nvSpPr>
          <p:spPr>
            <a:xfrm>
              <a:off x="5752125" y="3131875"/>
              <a:ext cx="616525" cy="44075"/>
            </a:xfrm>
            <a:custGeom>
              <a:avLst/>
              <a:gdLst/>
              <a:ahLst/>
              <a:cxnLst/>
              <a:rect l="l" t="t" r="r" b="b"/>
              <a:pathLst>
                <a:path w="24661" h="1763" extrusionOk="0">
                  <a:moveTo>
                    <a:pt x="34" y="1"/>
                  </a:moveTo>
                  <a:cubicBezTo>
                    <a:pt x="34" y="499"/>
                    <a:pt x="50" y="881"/>
                    <a:pt x="17" y="1264"/>
                  </a:cubicBezTo>
                  <a:cubicBezTo>
                    <a:pt x="1" y="1646"/>
                    <a:pt x="117" y="1762"/>
                    <a:pt x="499" y="1762"/>
                  </a:cubicBezTo>
                  <a:cubicBezTo>
                    <a:pt x="4687" y="1729"/>
                    <a:pt x="8874" y="1729"/>
                    <a:pt x="13062" y="1729"/>
                  </a:cubicBezTo>
                  <a:cubicBezTo>
                    <a:pt x="16551" y="1729"/>
                    <a:pt x="20041" y="1745"/>
                    <a:pt x="23531" y="1745"/>
                  </a:cubicBezTo>
                  <a:cubicBezTo>
                    <a:pt x="23672" y="1745"/>
                    <a:pt x="23817" y="1750"/>
                    <a:pt x="23963" y="1750"/>
                  </a:cubicBezTo>
                  <a:cubicBezTo>
                    <a:pt x="24108" y="1750"/>
                    <a:pt x="24253" y="1745"/>
                    <a:pt x="24395" y="1729"/>
                  </a:cubicBezTo>
                  <a:cubicBezTo>
                    <a:pt x="24494" y="1729"/>
                    <a:pt x="24644" y="1613"/>
                    <a:pt x="24644" y="1546"/>
                  </a:cubicBezTo>
                  <a:cubicBezTo>
                    <a:pt x="24661" y="1064"/>
                    <a:pt x="24661" y="582"/>
                    <a:pt x="24661" y="1"/>
                  </a:cubicBezTo>
                  <a:lnTo>
                    <a:pt x="24661" y="1"/>
                  </a:lnTo>
                  <a:cubicBezTo>
                    <a:pt x="24561" y="217"/>
                    <a:pt x="24494" y="350"/>
                    <a:pt x="24428" y="483"/>
                  </a:cubicBezTo>
                  <a:cubicBezTo>
                    <a:pt x="24361" y="632"/>
                    <a:pt x="24278" y="782"/>
                    <a:pt x="24195" y="915"/>
                  </a:cubicBezTo>
                  <a:cubicBezTo>
                    <a:pt x="23990" y="1270"/>
                    <a:pt x="23629" y="1456"/>
                    <a:pt x="23239" y="1456"/>
                  </a:cubicBezTo>
                  <a:cubicBezTo>
                    <a:pt x="23154" y="1456"/>
                    <a:pt x="23068" y="1448"/>
                    <a:pt x="22982" y="1430"/>
                  </a:cubicBezTo>
                  <a:cubicBezTo>
                    <a:pt x="22849" y="1413"/>
                    <a:pt x="22733" y="1413"/>
                    <a:pt x="22600" y="1413"/>
                  </a:cubicBezTo>
                  <a:lnTo>
                    <a:pt x="2094" y="1413"/>
                  </a:lnTo>
                  <a:cubicBezTo>
                    <a:pt x="1995" y="1413"/>
                    <a:pt x="1878" y="1413"/>
                    <a:pt x="1762" y="1430"/>
                  </a:cubicBezTo>
                  <a:cubicBezTo>
                    <a:pt x="1656" y="1447"/>
                    <a:pt x="1556" y="1456"/>
                    <a:pt x="1462" y="1456"/>
                  </a:cubicBezTo>
                  <a:cubicBezTo>
                    <a:pt x="1007" y="1456"/>
                    <a:pt x="677" y="1252"/>
                    <a:pt x="416" y="798"/>
                  </a:cubicBezTo>
                  <a:cubicBezTo>
                    <a:pt x="300" y="566"/>
                    <a:pt x="183" y="333"/>
                    <a:pt x="3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7" name="Google Shape;1147;p9"/>
            <p:cNvSpPr/>
            <p:nvPr/>
          </p:nvSpPr>
          <p:spPr>
            <a:xfrm>
              <a:off x="6031400" y="4109800"/>
              <a:ext cx="59325" cy="125150"/>
            </a:xfrm>
            <a:custGeom>
              <a:avLst/>
              <a:gdLst/>
              <a:ahLst/>
              <a:cxnLst/>
              <a:rect l="l" t="t" r="r" b="b"/>
              <a:pathLst>
                <a:path w="2373" h="5006" extrusionOk="0">
                  <a:moveTo>
                    <a:pt x="1176" y="1"/>
                  </a:moveTo>
                  <a:cubicBezTo>
                    <a:pt x="993" y="1"/>
                    <a:pt x="777" y="283"/>
                    <a:pt x="644" y="483"/>
                  </a:cubicBezTo>
                  <a:cubicBezTo>
                    <a:pt x="528" y="682"/>
                    <a:pt x="428" y="931"/>
                    <a:pt x="395" y="1180"/>
                  </a:cubicBezTo>
                  <a:cubicBezTo>
                    <a:pt x="262" y="2061"/>
                    <a:pt x="113" y="2958"/>
                    <a:pt x="63" y="3856"/>
                  </a:cubicBezTo>
                  <a:cubicBezTo>
                    <a:pt x="1" y="4759"/>
                    <a:pt x="216" y="5006"/>
                    <a:pt x="1050" y="5006"/>
                  </a:cubicBezTo>
                  <a:cubicBezTo>
                    <a:pt x="1106" y="5006"/>
                    <a:pt x="1165" y="5004"/>
                    <a:pt x="1226" y="5002"/>
                  </a:cubicBezTo>
                  <a:cubicBezTo>
                    <a:pt x="1276" y="5002"/>
                    <a:pt x="1326" y="5002"/>
                    <a:pt x="1376" y="4986"/>
                  </a:cubicBezTo>
                  <a:cubicBezTo>
                    <a:pt x="2223" y="4919"/>
                    <a:pt x="2323" y="4803"/>
                    <a:pt x="2373" y="3956"/>
                  </a:cubicBezTo>
                  <a:cubicBezTo>
                    <a:pt x="2240" y="3042"/>
                    <a:pt x="2123" y="2144"/>
                    <a:pt x="1974" y="1230"/>
                  </a:cubicBezTo>
                  <a:cubicBezTo>
                    <a:pt x="1924" y="964"/>
                    <a:pt x="1824" y="699"/>
                    <a:pt x="1691" y="466"/>
                  </a:cubicBezTo>
                  <a:cubicBezTo>
                    <a:pt x="1575" y="266"/>
                    <a:pt x="1342" y="1"/>
                    <a:pt x="117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8" name="Google Shape;1148;p9"/>
            <p:cNvSpPr/>
            <p:nvPr/>
          </p:nvSpPr>
          <p:spPr>
            <a:xfrm>
              <a:off x="5932000" y="2667475"/>
              <a:ext cx="133200" cy="67700"/>
            </a:xfrm>
            <a:custGeom>
              <a:avLst/>
              <a:gdLst/>
              <a:ahLst/>
              <a:cxnLst/>
              <a:rect l="l" t="t" r="r" b="b"/>
              <a:pathLst>
                <a:path w="5328" h="2708" extrusionOk="0">
                  <a:moveTo>
                    <a:pt x="2884" y="0"/>
                  </a:moveTo>
                  <a:cubicBezTo>
                    <a:pt x="2739" y="0"/>
                    <a:pt x="2592" y="16"/>
                    <a:pt x="2444" y="48"/>
                  </a:cubicBezTo>
                  <a:cubicBezTo>
                    <a:pt x="1646" y="215"/>
                    <a:pt x="848" y="414"/>
                    <a:pt x="1" y="630"/>
                  </a:cubicBezTo>
                  <a:cubicBezTo>
                    <a:pt x="84" y="813"/>
                    <a:pt x="167" y="1046"/>
                    <a:pt x="317" y="1262"/>
                  </a:cubicBezTo>
                  <a:cubicBezTo>
                    <a:pt x="377" y="1353"/>
                    <a:pt x="521" y="1430"/>
                    <a:pt x="634" y="1430"/>
                  </a:cubicBezTo>
                  <a:cubicBezTo>
                    <a:pt x="645" y="1430"/>
                    <a:pt x="655" y="1429"/>
                    <a:pt x="666" y="1428"/>
                  </a:cubicBezTo>
                  <a:cubicBezTo>
                    <a:pt x="828" y="1407"/>
                    <a:pt x="973" y="1395"/>
                    <a:pt x="1105" y="1395"/>
                  </a:cubicBezTo>
                  <a:cubicBezTo>
                    <a:pt x="1701" y="1395"/>
                    <a:pt x="2014" y="1626"/>
                    <a:pt x="2327" y="2225"/>
                  </a:cubicBezTo>
                  <a:cubicBezTo>
                    <a:pt x="2809" y="2292"/>
                    <a:pt x="3225" y="2342"/>
                    <a:pt x="3657" y="2425"/>
                  </a:cubicBezTo>
                  <a:cubicBezTo>
                    <a:pt x="4089" y="2508"/>
                    <a:pt x="4521" y="2608"/>
                    <a:pt x="4953" y="2707"/>
                  </a:cubicBezTo>
                  <a:cubicBezTo>
                    <a:pt x="5328" y="1313"/>
                    <a:pt x="4215" y="0"/>
                    <a:pt x="288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49" name="Google Shape;1149;p9"/>
            <p:cNvSpPr/>
            <p:nvPr/>
          </p:nvSpPr>
          <p:spPr>
            <a:xfrm>
              <a:off x="6058200" y="2667450"/>
              <a:ext cx="131400" cy="67300"/>
            </a:xfrm>
            <a:custGeom>
              <a:avLst/>
              <a:gdLst/>
              <a:ahLst/>
              <a:cxnLst/>
              <a:rect l="l" t="t" r="r" b="b"/>
              <a:pathLst>
                <a:path w="5256" h="2692" extrusionOk="0">
                  <a:moveTo>
                    <a:pt x="2355" y="1"/>
                  </a:moveTo>
                  <a:cubicBezTo>
                    <a:pt x="798" y="1"/>
                    <a:pt x="0" y="1559"/>
                    <a:pt x="287" y="2692"/>
                  </a:cubicBezTo>
                  <a:cubicBezTo>
                    <a:pt x="1151" y="2525"/>
                    <a:pt x="2032" y="2359"/>
                    <a:pt x="2946" y="2193"/>
                  </a:cubicBezTo>
                  <a:cubicBezTo>
                    <a:pt x="3169" y="1664"/>
                    <a:pt x="3578" y="1380"/>
                    <a:pt x="4155" y="1380"/>
                  </a:cubicBezTo>
                  <a:cubicBezTo>
                    <a:pt x="4266" y="1380"/>
                    <a:pt x="4384" y="1391"/>
                    <a:pt x="4508" y="1412"/>
                  </a:cubicBezTo>
                  <a:cubicBezTo>
                    <a:pt x="4560" y="1420"/>
                    <a:pt x="4622" y="1427"/>
                    <a:pt x="4679" y="1427"/>
                  </a:cubicBezTo>
                  <a:cubicBezTo>
                    <a:pt x="4749" y="1427"/>
                    <a:pt x="4813" y="1416"/>
                    <a:pt x="4840" y="1379"/>
                  </a:cubicBezTo>
                  <a:cubicBezTo>
                    <a:pt x="5073" y="1146"/>
                    <a:pt x="5256" y="880"/>
                    <a:pt x="5206" y="515"/>
                  </a:cubicBezTo>
                  <a:cubicBezTo>
                    <a:pt x="5023" y="515"/>
                    <a:pt x="4873" y="515"/>
                    <a:pt x="4707" y="482"/>
                  </a:cubicBezTo>
                  <a:cubicBezTo>
                    <a:pt x="4092" y="349"/>
                    <a:pt x="3477" y="182"/>
                    <a:pt x="2846" y="49"/>
                  </a:cubicBezTo>
                  <a:cubicBezTo>
                    <a:pt x="2675" y="16"/>
                    <a:pt x="2511" y="1"/>
                    <a:pt x="235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0" name="Google Shape;1150;p9"/>
            <p:cNvSpPr/>
            <p:nvPr/>
          </p:nvSpPr>
          <p:spPr>
            <a:xfrm>
              <a:off x="5926625" y="2765650"/>
              <a:ext cx="265050" cy="79200"/>
            </a:xfrm>
            <a:custGeom>
              <a:avLst/>
              <a:gdLst/>
              <a:ahLst/>
              <a:cxnLst/>
              <a:rect l="l" t="t" r="r" b="b"/>
              <a:pathLst>
                <a:path w="10602" h="3168" extrusionOk="0">
                  <a:moveTo>
                    <a:pt x="8019" y="1"/>
                  </a:moveTo>
                  <a:cubicBezTo>
                    <a:pt x="7831" y="1"/>
                    <a:pt x="7639" y="20"/>
                    <a:pt x="7444" y="60"/>
                  </a:cubicBezTo>
                  <a:cubicBezTo>
                    <a:pt x="7029" y="143"/>
                    <a:pt x="6613" y="243"/>
                    <a:pt x="6215" y="375"/>
                  </a:cubicBezTo>
                  <a:cubicBezTo>
                    <a:pt x="5924" y="467"/>
                    <a:pt x="5641" y="513"/>
                    <a:pt x="5359" y="513"/>
                  </a:cubicBezTo>
                  <a:cubicBezTo>
                    <a:pt x="5076" y="513"/>
                    <a:pt x="4794" y="467"/>
                    <a:pt x="4503" y="375"/>
                  </a:cubicBezTo>
                  <a:cubicBezTo>
                    <a:pt x="4088" y="243"/>
                    <a:pt x="3639" y="93"/>
                    <a:pt x="3207" y="43"/>
                  </a:cubicBezTo>
                  <a:cubicBezTo>
                    <a:pt x="3055" y="26"/>
                    <a:pt x="2910" y="18"/>
                    <a:pt x="2770" y="18"/>
                  </a:cubicBezTo>
                  <a:cubicBezTo>
                    <a:pt x="850" y="18"/>
                    <a:pt x="0" y="1555"/>
                    <a:pt x="232" y="3151"/>
                  </a:cubicBezTo>
                  <a:lnTo>
                    <a:pt x="681" y="3151"/>
                  </a:lnTo>
                  <a:cubicBezTo>
                    <a:pt x="714" y="2918"/>
                    <a:pt x="731" y="2685"/>
                    <a:pt x="764" y="2469"/>
                  </a:cubicBezTo>
                  <a:cubicBezTo>
                    <a:pt x="914" y="1522"/>
                    <a:pt x="1645" y="741"/>
                    <a:pt x="2575" y="608"/>
                  </a:cubicBezTo>
                  <a:cubicBezTo>
                    <a:pt x="2736" y="592"/>
                    <a:pt x="2900" y="582"/>
                    <a:pt x="3065" y="582"/>
                  </a:cubicBezTo>
                  <a:cubicBezTo>
                    <a:pt x="3393" y="582"/>
                    <a:pt x="3722" y="619"/>
                    <a:pt x="4021" y="708"/>
                  </a:cubicBezTo>
                  <a:cubicBezTo>
                    <a:pt x="4482" y="844"/>
                    <a:pt x="4939" y="924"/>
                    <a:pt x="5394" y="924"/>
                  </a:cubicBezTo>
                  <a:cubicBezTo>
                    <a:pt x="5824" y="924"/>
                    <a:pt x="6252" y="853"/>
                    <a:pt x="6680" y="691"/>
                  </a:cubicBezTo>
                  <a:cubicBezTo>
                    <a:pt x="6879" y="625"/>
                    <a:pt x="7095" y="592"/>
                    <a:pt x="7311" y="575"/>
                  </a:cubicBezTo>
                  <a:cubicBezTo>
                    <a:pt x="7451" y="559"/>
                    <a:pt x="7587" y="551"/>
                    <a:pt x="7720" y="551"/>
                  </a:cubicBezTo>
                  <a:cubicBezTo>
                    <a:pt x="8568" y="551"/>
                    <a:pt x="9266" y="884"/>
                    <a:pt x="9654" y="1688"/>
                  </a:cubicBezTo>
                  <a:cubicBezTo>
                    <a:pt x="9870" y="2137"/>
                    <a:pt x="9970" y="2635"/>
                    <a:pt x="10153" y="3167"/>
                  </a:cubicBezTo>
                  <a:lnTo>
                    <a:pt x="10602" y="3167"/>
                  </a:lnTo>
                  <a:cubicBezTo>
                    <a:pt x="10552" y="2685"/>
                    <a:pt x="10552" y="2270"/>
                    <a:pt x="10435" y="1871"/>
                  </a:cubicBezTo>
                  <a:cubicBezTo>
                    <a:pt x="10122" y="715"/>
                    <a:pt x="9158" y="1"/>
                    <a:pt x="80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1" name="Google Shape;1151;p9"/>
            <p:cNvSpPr/>
            <p:nvPr/>
          </p:nvSpPr>
          <p:spPr>
            <a:xfrm>
              <a:off x="5946975" y="2730625"/>
              <a:ext cx="227250" cy="46075"/>
            </a:xfrm>
            <a:custGeom>
              <a:avLst/>
              <a:gdLst/>
              <a:ahLst/>
              <a:cxnLst/>
              <a:rect l="l" t="t" r="r" b="b"/>
              <a:pathLst>
                <a:path w="9090" h="1843" extrusionOk="0">
                  <a:moveTo>
                    <a:pt x="2063" y="0"/>
                  </a:moveTo>
                  <a:cubicBezTo>
                    <a:pt x="1064" y="0"/>
                    <a:pt x="257" y="707"/>
                    <a:pt x="0" y="1843"/>
                  </a:cubicBezTo>
                  <a:cubicBezTo>
                    <a:pt x="449" y="1494"/>
                    <a:pt x="1030" y="1411"/>
                    <a:pt x="1180" y="730"/>
                  </a:cubicBezTo>
                  <a:cubicBezTo>
                    <a:pt x="1265" y="348"/>
                    <a:pt x="1566" y="183"/>
                    <a:pt x="1930" y="183"/>
                  </a:cubicBezTo>
                  <a:cubicBezTo>
                    <a:pt x="1994" y="183"/>
                    <a:pt x="2060" y="188"/>
                    <a:pt x="2127" y="198"/>
                  </a:cubicBezTo>
                  <a:cubicBezTo>
                    <a:pt x="2476" y="248"/>
                    <a:pt x="2842" y="563"/>
                    <a:pt x="2825" y="1012"/>
                  </a:cubicBezTo>
                  <a:cubicBezTo>
                    <a:pt x="2825" y="1079"/>
                    <a:pt x="2908" y="1212"/>
                    <a:pt x="2958" y="1228"/>
                  </a:cubicBezTo>
                  <a:cubicBezTo>
                    <a:pt x="3521" y="1386"/>
                    <a:pt x="4076" y="1620"/>
                    <a:pt x="4650" y="1620"/>
                  </a:cubicBezTo>
                  <a:cubicBezTo>
                    <a:pt x="4923" y="1620"/>
                    <a:pt x="5200" y="1567"/>
                    <a:pt x="5484" y="1428"/>
                  </a:cubicBezTo>
                  <a:cubicBezTo>
                    <a:pt x="5650" y="1344"/>
                    <a:pt x="5849" y="1295"/>
                    <a:pt x="6032" y="1278"/>
                  </a:cubicBezTo>
                  <a:cubicBezTo>
                    <a:pt x="6232" y="1245"/>
                    <a:pt x="6281" y="1145"/>
                    <a:pt x="6298" y="946"/>
                  </a:cubicBezTo>
                  <a:cubicBezTo>
                    <a:pt x="6331" y="480"/>
                    <a:pt x="6647" y="198"/>
                    <a:pt x="7112" y="181"/>
                  </a:cubicBezTo>
                  <a:cubicBezTo>
                    <a:pt x="7594" y="181"/>
                    <a:pt x="7877" y="430"/>
                    <a:pt x="8059" y="995"/>
                  </a:cubicBezTo>
                  <a:cubicBezTo>
                    <a:pt x="8093" y="1128"/>
                    <a:pt x="8143" y="1278"/>
                    <a:pt x="8242" y="1344"/>
                  </a:cubicBezTo>
                  <a:cubicBezTo>
                    <a:pt x="8508" y="1511"/>
                    <a:pt x="8807" y="1660"/>
                    <a:pt x="9090" y="1810"/>
                  </a:cubicBezTo>
                  <a:cubicBezTo>
                    <a:pt x="8885" y="719"/>
                    <a:pt x="8032" y="9"/>
                    <a:pt x="7017" y="9"/>
                  </a:cubicBezTo>
                  <a:cubicBezTo>
                    <a:pt x="6794" y="9"/>
                    <a:pt x="6564" y="43"/>
                    <a:pt x="6331" y="115"/>
                  </a:cubicBezTo>
                  <a:cubicBezTo>
                    <a:pt x="5733" y="298"/>
                    <a:pt x="5143" y="389"/>
                    <a:pt x="4553" y="389"/>
                  </a:cubicBezTo>
                  <a:cubicBezTo>
                    <a:pt x="3963" y="389"/>
                    <a:pt x="3373" y="298"/>
                    <a:pt x="2775" y="115"/>
                  </a:cubicBezTo>
                  <a:cubicBezTo>
                    <a:pt x="2531" y="37"/>
                    <a:pt x="2292" y="0"/>
                    <a:pt x="20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2" name="Google Shape;1152;p9"/>
            <p:cNvSpPr/>
            <p:nvPr/>
          </p:nvSpPr>
          <p:spPr>
            <a:xfrm>
              <a:off x="5868450" y="2767400"/>
              <a:ext cx="73550" cy="54675"/>
            </a:xfrm>
            <a:custGeom>
              <a:avLst/>
              <a:gdLst/>
              <a:ahLst/>
              <a:cxnLst/>
              <a:rect l="l" t="t" r="r" b="b"/>
              <a:pathLst>
                <a:path w="2942" h="2187" extrusionOk="0">
                  <a:moveTo>
                    <a:pt x="1774" y="1"/>
                  </a:moveTo>
                  <a:cubicBezTo>
                    <a:pt x="1576" y="1"/>
                    <a:pt x="1386" y="57"/>
                    <a:pt x="1197" y="173"/>
                  </a:cubicBezTo>
                  <a:cubicBezTo>
                    <a:pt x="914" y="355"/>
                    <a:pt x="615" y="538"/>
                    <a:pt x="316" y="654"/>
                  </a:cubicBezTo>
                  <a:cubicBezTo>
                    <a:pt x="0" y="771"/>
                    <a:pt x="34" y="920"/>
                    <a:pt x="167" y="1136"/>
                  </a:cubicBezTo>
                  <a:cubicBezTo>
                    <a:pt x="499" y="1602"/>
                    <a:pt x="914" y="1934"/>
                    <a:pt x="1479" y="2084"/>
                  </a:cubicBezTo>
                  <a:cubicBezTo>
                    <a:pt x="1721" y="2145"/>
                    <a:pt x="1881" y="2186"/>
                    <a:pt x="1997" y="2186"/>
                  </a:cubicBezTo>
                  <a:cubicBezTo>
                    <a:pt x="2222" y="2186"/>
                    <a:pt x="2278" y="2030"/>
                    <a:pt x="2443" y="1568"/>
                  </a:cubicBezTo>
                  <a:cubicBezTo>
                    <a:pt x="2493" y="1419"/>
                    <a:pt x="2593" y="1253"/>
                    <a:pt x="2643" y="1086"/>
                  </a:cubicBezTo>
                  <a:cubicBezTo>
                    <a:pt x="2759" y="804"/>
                    <a:pt x="2842" y="505"/>
                    <a:pt x="2942" y="222"/>
                  </a:cubicBezTo>
                  <a:cubicBezTo>
                    <a:pt x="2643" y="156"/>
                    <a:pt x="2377" y="139"/>
                    <a:pt x="2127" y="56"/>
                  </a:cubicBezTo>
                  <a:cubicBezTo>
                    <a:pt x="2006" y="20"/>
                    <a:pt x="1888" y="1"/>
                    <a:pt x="17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3" name="Google Shape;1153;p9"/>
            <p:cNvSpPr/>
            <p:nvPr/>
          </p:nvSpPr>
          <p:spPr>
            <a:xfrm>
              <a:off x="6179600" y="2767850"/>
              <a:ext cx="71075" cy="54275"/>
            </a:xfrm>
            <a:custGeom>
              <a:avLst/>
              <a:gdLst/>
              <a:ahLst/>
              <a:cxnLst/>
              <a:rect l="l" t="t" r="r" b="b"/>
              <a:pathLst>
                <a:path w="2843" h="2171" extrusionOk="0">
                  <a:moveTo>
                    <a:pt x="1062" y="1"/>
                  </a:moveTo>
                  <a:cubicBezTo>
                    <a:pt x="1024" y="1"/>
                    <a:pt x="986" y="2"/>
                    <a:pt x="948" y="5"/>
                  </a:cubicBezTo>
                  <a:cubicBezTo>
                    <a:pt x="649" y="38"/>
                    <a:pt x="350" y="138"/>
                    <a:pt x="1" y="204"/>
                  </a:cubicBezTo>
                  <a:cubicBezTo>
                    <a:pt x="217" y="819"/>
                    <a:pt x="433" y="1434"/>
                    <a:pt x="649" y="2049"/>
                  </a:cubicBezTo>
                  <a:cubicBezTo>
                    <a:pt x="682" y="2099"/>
                    <a:pt x="765" y="2149"/>
                    <a:pt x="832" y="2165"/>
                  </a:cubicBezTo>
                  <a:cubicBezTo>
                    <a:pt x="866" y="2169"/>
                    <a:pt x="901" y="2170"/>
                    <a:pt x="937" y="2170"/>
                  </a:cubicBezTo>
                  <a:cubicBezTo>
                    <a:pt x="1603" y="2170"/>
                    <a:pt x="2573" y="1602"/>
                    <a:pt x="2809" y="1019"/>
                  </a:cubicBezTo>
                  <a:cubicBezTo>
                    <a:pt x="2842" y="936"/>
                    <a:pt x="2809" y="736"/>
                    <a:pt x="2726" y="686"/>
                  </a:cubicBezTo>
                  <a:cubicBezTo>
                    <a:pt x="2377" y="470"/>
                    <a:pt x="2011" y="271"/>
                    <a:pt x="1646" y="121"/>
                  </a:cubicBezTo>
                  <a:cubicBezTo>
                    <a:pt x="1465" y="38"/>
                    <a:pt x="1261" y="1"/>
                    <a:pt x="106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4" name="Google Shape;1154;p9"/>
            <p:cNvSpPr/>
            <p:nvPr/>
          </p:nvSpPr>
          <p:spPr>
            <a:xfrm>
              <a:off x="5903750" y="2706625"/>
              <a:ext cx="81450" cy="58875"/>
            </a:xfrm>
            <a:custGeom>
              <a:avLst/>
              <a:gdLst/>
              <a:ahLst/>
              <a:cxnLst/>
              <a:rect l="l" t="t" r="r" b="b"/>
              <a:pathLst>
                <a:path w="3258" h="2355" extrusionOk="0">
                  <a:moveTo>
                    <a:pt x="2191" y="0"/>
                  </a:moveTo>
                  <a:cubicBezTo>
                    <a:pt x="1849" y="0"/>
                    <a:pt x="1548" y="154"/>
                    <a:pt x="1264" y="427"/>
                  </a:cubicBezTo>
                  <a:cubicBezTo>
                    <a:pt x="865" y="809"/>
                    <a:pt x="433" y="1174"/>
                    <a:pt x="1" y="1573"/>
                  </a:cubicBezTo>
                  <a:cubicBezTo>
                    <a:pt x="259" y="2074"/>
                    <a:pt x="722" y="2355"/>
                    <a:pt x="1343" y="2355"/>
                  </a:cubicBezTo>
                  <a:cubicBezTo>
                    <a:pt x="1361" y="2355"/>
                    <a:pt x="1379" y="2355"/>
                    <a:pt x="1397" y="2354"/>
                  </a:cubicBezTo>
                  <a:cubicBezTo>
                    <a:pt x="1496" y="2354"/>
                    <a:pt x="1663" y="2288"/>
                    <a:pt x="1696" y="2205"/>
                  </a:cubicBezTo>
                  <a:cubicBezTo>
                    <a:pt x="2028" y="1523"/>
                    <a:pt x="2493" y="992"/>
                    <a:pt x="3258" y="792"/>
                  </a:cubicBezTo>
                  <a:cubicBezTo>
                    <a:pt x="3175" y="377"/>
                    <a:pt x="2959" y="177"/>
                    <a:pt x="2626" y="78"/>
                  </a:cubicBezTo>
                  <a:cubicBezTo>
                    <a:pt x="2474" y="25"/>
                    <a:pt x="2329"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5" name="Google Shape;1155;p9"/>
            <p:cNvSpPr/>
            <p:nvPr/>
          </p:nvSpPr>
          <p:spPr>
            <a:xfrm>
              <a:off x="6136825" y="2706525"/>
              <a:ext cx="81025" cy="59600"/>
            </a:xfrm>
            <a:custGeom>
              <a:avLst/>
              <a:gdLst/>
              <a:ahLst/>
              <a:cxnLst/>
              <a:rect l="l" t="t" r="r" b="b"/>
              <a:pathLst>
                <a:path w="3241" h="2384" extrusionOk="0">
                  <a:moveTo>
                    <a:pt x="1068" y="0"/>
                  </a:moveTo>
                  <a:cubicBezTo>
                    <a:pt x="585" y="0"/>
                    <a:pt x="24" y="267"/>
                    <a:pt x="0" y="763"/>
                  </a:cubicBezTo>
                  <a:cubicBezTo>
                    <a:pt x="881" y="1195"/>
                    <a:pt x="1064" y="1361"/>
                    <a:pt x="1396" y="1943"/>
                  </a:cubicBezTo>
                  <a:cubicBezTo>
                    <a:pt x="1577" y="2259"/>
                    <a:pt x="1689" y="2384"/>
                    <a:pt x="1909" y="2384"/>
                  </a:cubicBezTo>
                  <a:cubicBezTo>
                    <a:pt x="2012" y="2384"/>
                    <a:pt x="2140" y="2356"/>
                    <a:pt x="2310" y="2308"/>
                  </a:cubicBezTo>
                  <a:cubicBezTo>
                    <a:pt x="2759" y="2192"/>
                    <a:pt x="3074" y="1910"/>
                    <a:pt x="3241" y="1561"/>
                  </a:cubicBezTo>
                  <a:cubicBezTo>
                    <a:pt x="2842" y="1212"/>
                    <a:pt x="2476" y="879"/>
                    <a:pt x="2094" y="547"/>
                  </a:cubicBezTo>
                  <a:cubicBezTo>
                    <a:pt x="1911" y="397"/>
                    <a:pt x="1745" y="231"/>
                    <a:pt x="1546" y="115"/>
                  </a:cubicBezTo>
                  <a:cubicBezTo>
                    <a:pt x="1419" y="38"/>
                    <a:pt x="1249" y="0"/>
                    <a:pt x="106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6" name="Google Shape;1156;p9"/>
            <p:cNvSpPr/>
            <p:nvPr/>
          </p:nvSpPr>
          <p:spPr>
            <a:xfrm>
              <a:off x="6023400" y="3903125"/>
              <a:ext cx="74800" cy="36850"/>
            </a:xfrm>
            <a:custGeom>
              <a:avLst/>
              <a:gdLst/>
              <a:ahLst/>
              <a:cxnLst/>
              <a:rect l="l" t="t" r="r" b="b"/>
              <a:pathLst>
                <a:path w="2992" h="1474" extrusionOk="0">
                  <a:moveTo>
                    <a:pt x="1496" y="1"/>
                  </a:moveTo>
                  <a:cubicBezTo>
                    <a:pt x="1450" y="1"/>
                    <a:pt x="1405" y="9"/>
                    <a:pt x="1380" y="25"/>
                  </a:cubicBezTo>
                  <a:cubicBezTo>
                    <a:pt x="915" y="358"/>
                    <a:pt x="466" y="690"/>
                    <a:pt x="1" y="1023"/>
                  </a:cubicBezTo>
                  <a:cubicBezTo>
                    <a:pt x="195" y="1328"/>
                    <a:pt x="307" y="1474"/>
                    <a:pt x="446" y="1474"/>
                  </a:cubicBezTo>
                  <a:cubicBezTo>
                    <a:pt x="556" y="1474"/>
                    <a:pt x="683" y="1382"/>
                    <a:pt x="881" y="1205"/>
                  </a:cubicBezTo>
                  <a:cubicBezTo>
                    <a:pt x="1196" y="933"/>
                    <a:pt x="1341" y="788"/>
                    <a:pt x="1492" y="788"/>
                  </a:cubicBezTo>
                  <a:cubicBezTo>
                    <a:pt x="1636" y="788"/>
                    <a:pt x="1786" y="921"/>
                    <a:pt x="2094" y="1205"/>
                  </a:cubicBezTo>
                  <a:cubicBezTo>
                    <a:pt x="2111" y="1205"/>
                    <a:pt x="2111" y="1222"/>
                    <a:pt x="2128" y="1222"/>
                  </a:cubicBezTo>
                  <a:cubicBezTo>
                    <a:pt x="2311" y="1383"/>
                    <a:pt x="2429" y="1470"/>
                    <a:pt x="2536" y="1470"/>
                  </a:cubicBezTo>
                  <a:cubicBezTo>
                    <a:pt x="2671" y="1470"/>
                    <a:pt x="2787" y="1329"/>
                    <a:pt x="2992" y="1023"/>
                  </a:cubicBezTo>
                  <a:cubicBezTo>
                    <a:pt x="2543" y="690"/>
                    <a:pt x="2078" y="358"/>
                    <a:pt x="1613" y="25"/>
                  </a:cubicBezTo>
                  <a:cubicBezTo>
                    <a:pt x="1588" y="9"/>
                    <a:pt x="1542" y="1"/>
                    <a:pt x="14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7" name="Google Shape;1157;p9"/>
            <p:cNvSpPr/>
            <p:nvPr/>
          </p:nvSpPr>
          <p:spPr>
            <a:xfrm>
              <a:off x="6025475" y="3876550"/>
              <a:ext cx="70250" cy="37600"/>
            </a:xfrm>
            <a:custGeom>
              <a:avLst/>
              <a:gdLst/>
              <a:ahLst/>
              <a:cxnLst/>
              <a:rect l="l" t="t" r="r" b="b"/>
              <a:pathLst>
                <a:path w="2810" h="1504" extrusionOk="0">
                  <a:moveTo>
                    <a:pt x="1374" y="1"/>
                  </a:moveTo>
                  <a:cubicBezTo>
                    <a:pt x="1326" y="1"/>
                    <a:pt x="1286" y="8"/>
                    <a:pt x="1264" y="25"/>
                  </a:cubicBezTo>
                  <a:cubicBezTo>
                    <a:pt x="832" y="341"/>
                    <a:pt x="433" y="690"/>
                    <a:pt x="1" y="1039"/>
                  </a:cubicBezTo>
                  <a:cubicBezTo>
                    <a:pt x="134" y="1221"/>
                    <a:pt x="233" y="1338"/>
                    <a:pt x="350" y="1504"/>
                  </a:cubicBezTo>
                  <a:cubicBezTo>
                    <a:pt x="616" y="1304"/>
                    <a:pt x="865" y="1138"/>
                    <a:pt x="1081" y="939"/>
                  </a:cubicBezTo>
                  <a:cubicBezTo>
                    <a:pt x="1195" y="841"/>
                    <a:pt x="1301" y="791"/>
                    <a:pt x="1407" y="791"/>
                  </a:cubicBezTo>
                  <a:cubicBezTo>
                    <a:pt x="1517" y="791"/>
                    <a:pt x="1627" y="845"/>
                    <a:pt x="1746" y="956"/>
                  </a:cubicBezTo>
                  <a:cubicBezTo>
                    <a:pt x="1962" y="1155"/>
                    <a:pt x="2211" y="1321"/>
                    <a:pt x="2477" y="1504"/>
                  </a:cubicBezTo>
                  <a:cubicBezTo>
                    <a:pt x="2593" y="1338"/>
                    <a:pt x="2693" y="1188"/>
                    <a:pt x="2809" y="1039"/>
                  </a:cubicBezTo>
                  <a:cubicBezTo>
                    <a:pt x="2410" y="706"/>
                    <a:pt x="2045" y="374"/>
                    <a:pt x="1662" y="75"/>
                  </a:cubicBezTo>
                  <a:cubicBezTo>
                    <a:pt x="1596" y="31"/>
                    <a:pt x="1470" y="1"/>
                    <a:pt x="137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8" name="Google Shape;1158;p9"/>
            <p:cNvSpPr/>
            <p:nvPr/>
          </p:nvSpPr>
          <p:spPr>
            <a:xfrm>
              <a:off x="6025900" y="3928725"/>
              <a:ext cx="70225" cy="31975"/>
            </a:xfrm>
            <a:custGeom>
              <a:avLst/>
              <a:gdLst/>
              <a:ahLst/>
              <a:cxnLst/>
              <a:rect l="l" t="t" r="r" b="b"/>
              <a:pathLst>
                <a:path w="2809" h="1279" extrusionOk="0">
                  <a:moveTo>
                    <a:pt x="1383" y="0"/>
                  </a:moveTo>
                  <a:cubicBezTo>
                    <a:pt x="1342" y="0"/>
                    <a:pt x="1302" y="9"/>
                    <a:pt x="1280" y="32"/>
                  </a:cubicBezTo>
                  <a:cubicBezTo>
                    <a:pt x="864" y="364"/>
                    <a:pt x="449" y="713"/>
                    <a:pt x="0" y="1079"/>
                  </a:cubicBezTo>
                  <a:cubicBezTo>
                    <a:pt x="117" y="1178"/>
                    <a:pt x="183" y="1245"/>
                    <a:pt x="216" y="1245"/>
                  </a:cubicBezTo>
                  <a:cubicBezTo>
                    <a:pt x="636" y="1198"/>
                    <a:pt x="1056" y="1141"/>
                    <a:pt x="1472" y="1141"/>
                  </a:cubicBezTo>
                  <a:cubicBezTo>
                    <a:pt x="1798" y="1141"/>
                    <a:pt x="2122" y="1176"/>
                    <a:pt x="2443" y="1278"/>
                  </a:cubicBezTo>
                  <a:cubicBezTo>
                    <a:pt x="2493" y="1278"/>
                    <a:pt x="2543" y="1261"/>
                    <a:pt x="2593" y="1245"/>
                  </a:cubicBezTo>
                  <a:cubicBezTo>
                    <a:pt x="2642" y="1212"/>
                    <a:pt x="2692" y="1162"/>
                    <a:pt x="2809" y="1095"/>
                  </a:cubicBezTo>
                  <a:cubicBezTo>
                    <a:pt x="2343" y="713"/>
                    <a:pt x="1945" y="364"/>
                    <a:pt x="1513" y="32"/>
                  </a:cubicBezTo>
                  <a:cubicBezTo>
                    <a:pt x="1485" y="14"/>
                    <a:pt x="1433" y="0"/>
                    <a:pt x="13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59" name="Google Shape;1159;p9"/>
            <p:cNvSpPr/>
            <p:nvPr/>
          </p:nvSpPr>
          <p:spPr>
            <a:xfrm>
              <a:off x="5882575" y="2824325"/>
              <a:ext cx="43225" cy="20100"/>
            </a:xfrm>
            <a:custGeom>
              <a:avLst/>
              <a:gdLst/>
              <a:ahLst/>
              <a:cxnLst/>
              <a:rect l="l" t="t" r="r" b="b"/>
              <a:pathLst>
                <a:path w="1729" h="804" extrusionOk="0">
                  <a:moveTo>
                    <a:pt x="464" y="1"/>
                  </a:moveTo>
                  <a:cubicBezTo>
                    <a:pt x="261" y="1"/>
                    <a:pt x="214" y="131"/>
                    <a:pt x="67" y="538"/>
                  </a:cubicBezTo>
                  <a:cubicBezTo>
                    <a:pt x="50" y="604"/>
                    <a:pt x="34" y="671"/>
                    <a:pt x="0" y="804"/>
                  </a:cubicBezTo>
                  <a:lnTo>
                    <a:pt x="1629" y="804"/>
                  </a:lnTo>
                  <a:cubicBezTo>
                    <a:pt x="1729" y="205"/>
                    <a:pt x="1729" y="205"/>
                    <a:pt x="1180" y="139"/>
                  </a:cubicBezTo>
                  <a:cubicBezTo>
                    <a:pt x="1081" y="122"/>
                    <a:pt x="981" y="106"/>
                    <a:pt x="881" y="72"/>
                  </a:cubicBezTo>
                  <a:cubicBezTo>
                    <a:pt x="689" y="30"/>
                    <a:pt x="559" y="1"/>
                    <a:pt x="46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0" name="Google Shape;1160;p9"/>
            <p:cNvSpPr/>
            <p:nvPr/>
          </p:nvSpPr>
          <p:spPr>
            <a:xfrm>
              <a:off x="6194550" y="2825025"/>
              <a:ext cx="43250" cy="19825"/>
            </a:xfrm>
            <a:custGeom>
              <a:avLst/>
              <a:gdLst/>
              <a:ahLst/>
              <a:cxnLst/>
              <a:rect l="l" t="t" r="r" b="b"/>
              <a:pathLst>
                <a:path w="1730" h="793" extrusionOk="0">
                  <a:moveTo>
                    <a:pt x="1227" y="1"/>
                  </a:moveTo>
                  <a:cubicBezTo>
                    <a:pt x="1130" y="1"/>
                    <a:pt x="1015" y="16"/>
                    <a:pt x="882" y="44"/>
                  </a:cubicBezTo>
                  <a:cubicBezTo>
                    <a:pt x="782" y="78"/>
                    <a:pt x="682" y="94"/>
                    <a:pt x="583" y="111"/>
                  </a:cubicBezTo>
                  <a:cubicBezTo>
                    <a:pt x="34" y="177"/>
                    <a:pt x="1" y="211"/>
                    <a:pt x="167" y="792"/>
                  </a:cubicBezTo>
                  <a:lnTo>
                    <a:pt x="1729" y="792"/>
                  </a:lnTo>
                  <a:cubicBezTo>
                    <a:pt x="1716" y="216"/>
                    <a:pt x="1589" y="1"/>
                    <a:pt x="12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1" name="Google Shape;1161;p9"/>
            <p:cNvSpPr/>
            <p:nvPr/>
          </p:nvSpPr>
          <p:spPr>
            <a:xfrm>
              <a:off x="6042525" y="2670125"/>
              <a:ext cx="36975" cy="34725"/>
            </a:xfrm>
            <a:custGeom>
              <a:avLst/>
              <a:gdLst/>
              <a:ahLst/>
              <a:cxnLst/>
              <a:rect l="l" t="t" r="r" b="b"/>
              <a:pathLst>
                <a:path w="1479" h="1389" extrusionOk="0">
                  <a:moveTo>
                    <a:pt x="691" y="0"/>
                  </a:moveTo>
                  <a:cubicBezTo>
                    <a:pt x="458" y="0"/>
                    <a:pt x="229" y="39"/>
                    <a:pt x="0" y="142"/>
                  </a:cubicBezTo>
                  <a:cubicBezTo>
                    <a:pt x="266" y="574"/>
                    <a:pt x="499" y="973"/>
                    <a:pt x="731" y="1388"/>
                  </a:cubicBezTo>
                  <a:cubicBezTo>
                    <a:pt x="964" y="973"/>
                    <a:pt x="1213" y="557"/>
                    <a:pt x="1479" y="109"/>
                  </a:cubicBezTo>
                  <a:cubicBezTo>
                    <a:pt x="1209" y="48"/>
                    <a:pt x="948" y="0"/>
                    <a:pt x="6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2" name="Google Shape;1162;p9"/>
            <p:cNvSpPr/>
            <p:nvPr/>
          </p:nvSpPr>
          <p:spPr>
            <a:xfrm>
              <a:off x="5993900" y="2786250"/>
              <a:ext cx="22475" cy="34500"/>
            </a:xfrm>
            <a:custGeom>
              <a:avLst/>
              <a:gdLst/>
              <a:ahLst/>
              <a:cxnLst/>
              <a:rect l="l" t="t" r="r" b="b"/>
              <a:pathLst>
                <a:path w="899" h="1380" extrusionOk="0">
                  <a:moveTo>
                    <a:pt x="1" y="0"/>
                  </a:moveTo>
                  <a:cubicBezTo>
                    <a:pt x="167" y="499"/>
                    <a:pt x="300" y="931"/>
                    <a:pt x="433" y="1379"/>
                  </a:cubicBezTo>
                  <a:cubicBezTo>
                    <a:pt x="466" y="1363"/>
                    <a:pt x="516" y="1363"/>
                    <a:pt x="566" y="1346"/>
                  </a:cubicBezTo>
                  <a:cubicBezTo>
                    <a:pt x="666" y="914"/>
                    <a:pt x="782" y="482"/>
                    <a:pt x="898"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3" name="Google Shape;1163;p9"/>
            <p:cNvSpPr/>
            <p:nvPr/>
          </p:nvSpPr>
          <p:spPr>
            <a:xfrm>
              <a:off x="6105250" y="2785000"/>
              <a:ext cx="22025" cy="35325"/>
            </a:xfrm>
            <a:custGeom>
              <a:avLst/>
              <a:gdLst/>
              <a:ahLst/>
              <a:cxnLst/>
              <a:rect l="l" t="t" r="r" b="b"/>
              <a:pathLst>
                <a:path w="881" h="1413" extrusionOk="0">
                  <a:moveTo>
                    <a:pt x="881" y="0"/>
                  </a:moveTo>
                  <a:cubicBezTo>
                    <a:pt x="515" y="17"/>
                    <a:pt x="266" y="34"/>
                    <a:pt x="0" y="67"/>
                  </a:cubicBezTo>
                  <a:cubicBezTo>
                    <a:pt x="117" y="532"/>
                    <a:pt x="233" y="964"/>
                    <a:pt x="349" y="1396"/>
                  </a:cubicBezTo>
                  <a:cubicBezTo>
                    <a:pt x="382" y="1396"/>
                    <a:pt x="432" y="1413"/>
                    <a:pt x="482" y="1413"/>
                  </a:cubicBezTo>
                  <a:cubicBezTo>
                    <a:pt x="615" y="964"/>
                    <a:pt x="731" y="532"/>
                    <a:pt x="881"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4" name="Google Shape;1164;p9"/>
            <p:cNvSpPr/>
            <p:nvPr/>
          </p:nvSpPr>
          <p:spPr>
            <a:xfrm>
              <a:off x="6128500" y="2820725"/>
              <a:ext cx="23700" cy="25375"/>
            </a:xfrm>
            <a:custGeom>
              <a:avLst/>
              <a:gdLst/>
              <a:ahLst/>
              <a:cxnLst/>
              <a:rect l="l" t="t" r="r" b="b"/>
              <a:pathLst>
                <a:path w="948" h="1015" extrusionOk="0">
                  <a:moveTo>
                    <a:pt x="649" y="0"/>
                  </a:moveTo>
                  <a:cubicBezTo>
                    <a:pt x="449" y="316"/>
                    <a:pt x="250" y="615"/>
                    <a:pt x="1" y="1014"/>
                  </a:cubicBezTo>
                  <a:cubicBezTo>
                    <a:pt x="366" y="964"/>
                    <a:pt x="815" y="997"/>
                    <a:pt x="848" y="881"/>
                  </a:cubicBezTo>
                  <a:cubicBezTo>
                    <a:pt x="948" y="632"/>
                    <a:pt x="832" y="299"/>
                    <a:pt x="798" y="17"/>
                  </a:cubicBezTo>
                  <a:cubicBezTo>
                    <a:pt x="749" y="0"/>
                    <a:pt x="699" y="0"/>
                    <a:pt x="6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5" name="Google Shape;1165;p9"/>
            <p:cNvSpPr/>
            <p:nvPr/>
          </p:nvSpPr>
          <p:spPr>
            <a:xfrm>
              <a:off x="5967325" y="2819900"/>
              <a:ext cx="23700" cy="26200"/>
            </a:xfrm>
            <a:custGeom>
              <a:avLst/>
              <a:gdLst/>
              <a:ahLst/>
              <a:cxnLst/>
              <a:rect l="l" t="t" r="r" b="b"/>
              <a:pathLst>
                <a:path w="948" h="1048" extrusionOk="0">
                  <a:moveTo>
                    <a:pt x="349" y="0"/>
                  </a:moveTo>
                  <a:cubicBezTo>
                    <a:pt x="133" y="299"/>
                    <a:pt x="0" y="648"/>
                    <a:pt x="166" y="914"/>
                  </a:cubicBezTo>
                  <a:cubicBezTo>
                    <a:pt x="266" y="1047"/>
                    <a:pt x="665" y="997"/>
                    <a:pt x="947" y="1030"/>
                  </a:cubicBezTo>
                  <a:cubicBezTo>
                    <a:pt x="947" y="931"/>
                    <a:pt x="947" y="914"/>
                    <a:pt x="947" y="914"/>
                  </a:cubicBezTo>
                  <a:cubicBezTo>
                    <a:pt x="765" y="632"/>
                    <a:pt x="582" y="349"/>
                    <a:pt x="349" y="0"/>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6" name="Google Shape;1166;p9"/>
            <p:cNvSpPr/>
            <p:nvPr/>
          </p:nvSpPr>
          <p:spPr>
            <a:xfrm>
              <a:off x="5982275" y="2741325"/>
              <a:ext cx="29525" cy="18775"/>
            </a:xfrm>
            <a:custGeom>
              <a:avLst/>
              <a:gdLst/>
              <a:ahLst/>
              <a:cxnLst/>
              <a:rect l="l" t="t" r="r" b="b"/>
              <a:pathLst>
                <a:path w="1181" h="751" extrusionOk="0">
                  <a:moveTo>
                    <a:pt x="562" y="1"/>
                  </a:moveTo>
                  <a:cubicBezTo>
                    <a:pt x="262" y="1"/>
                    <a:pt x="14" y="294"/>
                    <a:pt x="1" y="750"/>
                  </a:cubicBezTo>
                  <a:cubicBezTo>
                    <a:pt x="50" y="700"/>
                    <a:pt x="84" y="651"/>
                    <a:pt x="133" y="601"/>
                  </a:cubicBezTo>
                  <a:cubicBezTo>
                    <a:pt x="266" y="484"/>
                    <a:pt x="383" y="302"/>
                    <a:pt x="532" y="252"/>
                  </a:cubicBezTo>
                  <a:cubicBezTo>
                    <a:pt x="537" y="250"/>
                    <a:pt x="543" y="249"/>
                    <a:pt x="548" y="249"/>
                  </a:cubicBezTo>
                  <a:cubicBezTo>
                    <a:pt x="634" y="249"/>
                    <a:pt x="772" y="475"/>
                    <a:pt x="881" y="584"/>
                  </a:cubicBezTo>
                  <a:cubicBezTo>
                    <a:pt x="948" y="634"/>
                    <a:pt x="1014" y="667"/>
                    <a:pt x="1081" y="700"/>
                  </a:cubicBezTo>
                  <a:cubicBezTo>
                    <a:pt x="1114" y="634"/>
                    <a:pt x="1180" y="551"/>
                    <a:pt x="1164" y="518"/>
                  </a:cubicBezTo>
                  <a:cubicBezTo>
                    <a:pt x="1064" y="351"/>
                    <a:pt x="964" y="152"/>
                    <a:pt x="815" y="69"/>
                  </a:cubicBezTo>
                  <a:cubicBezTo>
                    <a:pt x="729" y="23"/>
                    <a:pt x="644" y="1"/>
                    <a:pt x="562"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7" name="Google Shape;1167;p9"/>
            <p:cNvSpPr/>
            <p:nvPr/>
          </p:nvSpPr>
          <p:spPr>
            <a:xfrm>
              <a:off x="6109825" y="2742400"/>
              <a:ext cx="32000" cy="18100"/>
            </a:xfrm>
            <a:custGeom>
              <a:avLst/>
              <a:gdLst/>
              <a:ahLst/>
              <a:cxnLst/>
              <a:rect l="l" t="t" r="r" b="b"/>
              <a:pathLst>
                <a:path w="1280" h="724" extrusionOk="0">
                  <a:moveTo>
                    <a:pt x="516" y="1"/>
                  </a:moveTo>
                  <a:cubicBezTo>
                    <a:pt x="481" y="1"/>
                    <a:pt x="447" y="4"/>
                    <a:pt x="415" y="9"/>
                  </a:cubicBezTo>
                  <a:cubicBezTo>
                    <a:pt x="266" y="43"/>
                    <a:pt x="133" y="259"/>
                    <a:pt x="33" y="408"/>
                  </a:cubicBezTo>
                  <a:cubicBezTo>
                    <a:pt x="0" y="458"/>
                    <a:pt x="83" y="574"/>
                    <a:pt x="100" y="657"/>
                  </a:cubicBezTo>
                  <a:cubicBezTo>
                    <a:pt x="166" y="608"/>
                    <a:pt x="233" y="558"/>
                    <a:pt x="299" y="491"/>
                  </a:cubicBezTo>
                  <a:cubicBezTo>
                    <a:pt x="411" y="395"/>
                    <a:pt x="523" y="208"/>
                    <a:pt x="605" y="208"/>
                  </a:cubicBezTo>
                  <a:cubicBezTo>
                    <a:pt x="608" y="208"/>
                    <a:pt x="612" y="208"/>
                    <a:pt x="615" y="209"/>
                  </a:cubicBezTo>
                  <a:cubicBezTo>
                    <a:pt x="764" y="242"/>
                    <a:pt x="914" y="392"/>
                    <a:pt x="1030" y="508"/>
                  </a:cubicBezTo>
                  <a:cubicBezTo>
                    <a:pt x="1097" y="558"/>
                    <a:pt x="1113" y="641"/>
                    <a:pt x="1147" y="724"/>
                  </a:cubicBezTo>
                  <a:cubicBezTo>
                    <a:pt x="1196" y="691"/>
                    <a:pt x="1246" y="674"/>
                    <a:pt x="1280" y="641"/>
                  </a:cubicBezTo>
                  <a:cubicBezTo>
                    <a:pt x="1196" y="475"/>
                    <a:pt x="1130" y="259"/>
                    <a:pt x="997" y="159"/>
                  </a:cubicBezTo>
                  <a:cubicBezTo>
                    <a:pt x="874" y="63"/>
                    <a:pt x="682" y="1"/>
                    <a:pt x="51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8" name="Google Shape;1168;p9"/>
            <p:cNvSpPr/>
            <p:nvPr/>
          </p:nvSpPr>
          <p:spPr>
            <a:xfrm>
              <a:off x="4973600" y="2661725"/>
              <a:ext cx="2173150" cy="2145200"/>
            </a:xfrm>
            <a:custGeom>
              <a:avLst/>
              <a:gdLst/>
              <a:ahLst/>
              <a:cxnLst/>
              <a:rect l="l" t="t" r="r" b="b"/>
              <a:pathLst>
                <a:path w="86926" h="85808" extrusionOk="0">
                  <a:moveTo>
                    <a:pt x="43448" y="336"/>
                  </a:moveTo>
                  <a:cubicBezTo>
                    <a:pt x="43705" y="336"/>
                    <a:pt x="43966" y="384"/>
                    <a:pt x="44236" y="445"/>
                  </a:cubicBezTo>
                  <a:cubicBezTo>
                    <a:pt x="43970" y="893"/>
                    <a:pt x="43721" y="1309"/>
                    <a:pt x="43488" y="1724"/>
                  </a:cubicBezTo>
                  <a:cubicBezTo>
                    <a:pt x="43256" y="1309"/>
                    <a:pt x="43023" y="910"/>
                    <a:pt x="42757" y="478"/>
                  </a:cubicBezTo>
                  <a:cubicBezTo>
                    <a:pt x="42986" y="375"/>
                    <a:pt x="43215" y="336"/>
                    <a:pt x="43448" y="336"/>
                  </a:cubicBezTo>
                  <a:close/>
                  <a:moveTo>
                    <a:pt x="45739" y="230"/>
                  </a:moveTo>
                  <a:cubicBezTo>
                    <a:pt x="45895" y="230"/>
                    <a:pt x="46059" y="245"/>
                    <a:pt x="46230" y="278"/>
                  </a:cubicBezTo>
                  <a:cubicBezTo>
                    <a:pt x="46861" y="411"/>
                    <a:pt x="47476" y="578"/>
                    <a:pt x="48091" y="711"/>
                  </a:cubicBezTo>
                  <a:cubicBezTo>
                    <a:pt x="48257" y="744"/>
                    <a:pt x="48407" y="744"/>
                    <a:pt x="48590" y="744"/>
                  </a:cubicBezTo>
                  <a:cubicBezTo>
                    <a:pt x="48640" y="1109"/>
                    <a:pt x="48457" y="1375"/>
                    <a:pt x="48224" y="1608"/>
                  </a:cubicBezTo>
                  <a:cubicBezTo>
                    <a:pt x="48197" y="1645"/>
                    <a:pt x="48133" y="1656"/>
                    <a:pt x="48063" y="1656"/>
                  </a:cubicBezTo>
                  <a:cubicBezTo>
                    <a:pt x="48006" y="1656"/>
                    <a:pt x="47944" y="1649"/>
                    <a:pt x="47892" y="1641"/>
                  </a:cubicBezTo>
                  <a:cubicBezTo>
                    <a:pt x="47768" y="1620"/>
                    <a:pt x="47650" y="1609"/>
                    <a:pt x="47539" y="1609"/>
                  </a:cubicBezTo>
                  <a:cubicBezTo>
                    <a:pt x="46962" y="1609"/>
                    <a:pt x="46553" y="1893"/>
                    <a:pt x="46330" y="2422"/>
                  </a:cubicBezTo>
                  <a:cubicBezTo>
                    <a:pt x="45416" y="2588"/>
                    <a:pt x="44535" y="2754"/>
                    <a:pt x="43671" y="2921"/>
                  </a:cubicBezTo>
                  <a:cubicBezTo>
                    <a:pt x="43384" y="1788"/>
                    <a:pt x="44182" y="230"/>
                    <a:pt x="45739" y="230"/>
                  </a:cubicBezTo>
                  <a:close/>
                  <a:moveTo>
                    <a:pt x="41220" y="230"/>
                  </a:moveTo>
                  <a:cubicBezTo>
                    <a:pt x="42551" y="230"/>
                    <a:pt x="43664" y="1543"/>
                    <a:pt x="43289" y="2937"/>
                  </a:cubicBezTo>
                  <a:cubicBezTo>
                    <a:pt x="42857" y="2838"/>
                    <a:pt x="42425" y="2738"/>
                    <a:pt x="41993" y="2655"/>
                  </a:cubicBezTo>
                  <a:cubicBezTo>
                    <a:pt x="41561" y="2572"/>
                    <a:pt x="41145" y="2522"/>
                    <a:pt x="40663" y="2455"/>
                  </a:cubicBezTo>
                  <a:cubicBezTo>
                    <a:pt x="40350" y="1856"/>
                    <a:pt x="40037" y="1625"/>
                    <a:pt x="39441" y="1625"/>
                  </a:cubicBezTo>
                  <a:cubicBezTo>
                    <a:pt x="39309" y="1625"/>
                    <a:pt x="39164" y="1637"/>
                    <a:pt x="39002" y="1658"/>
                  </a:cubicBezTo>
                  <a:cubicBezTo>
                    <a:pt x="38991" y="1659"/>
                    <a:pt x="38981" y="1660"/>
                    <a:pt x="38970" y="1660"/>
                  </a:cubicBezTo>
                  <a:cubicBezTo>
                    <a:pt x="38857" y="1660"/>
                    <a:pt x="38713" y="1583"/>
                    <a:pt x="38653" y="1492"/>
                  </a:cubicBezTo>
                  <a:cubicBezTo>
                    <a:pt x="38503" y="1276"/>
                    <a:pt x="38420" y="1043"/>
                    <a:pt x="38337" y="860"/>
                  </a:cubicBezTo>
                  <a:cubicBezTo>
                    <a:pt x="39184" y="644"/>
                    <a:pt x="39982" y="445"/>
                    <a:pt x="40780" y="278"/>
                  </a:cubicBezTo>
                  <a:cubicBezTo>
                    <a:pt x="40928" y="246"/>
                    <a:pt x="41075" y="230"/>
                    <a:pt x="41220" y="230"/>
                  </a:cubicBezTo>
                  <a:close/>
                  <a:moveTo>
                    <a:pt x="40909" y="3185"/>
                  </a:moveTo>
                  <a:cubicBezTo>
                    <a:pt x="40991" y="3185"/>
                    <a:pt x="41076" y="3207"/>
                    <a:pt x="41162" y="3253"/>
                  </a:cubicBezTo>
                  <a:cubicBezTo>
                    <a:pt x="41311" y="3336"/>
                    <a:pt x="41411" y="3535"/>
                    <a:pt x="41511" y="3702"/>
                  </a:cubicBezTo>
                  <a:cubicBezTo>
                    <a:pt x="41527" y="3735"/>
                    <a:pt x="41461" y="3818"/>
                    <a:pt x="41428" y="3884"/>
                  </a:cubicBezTo>
                  <a:cubicBezTo>
                    <a:pt x="41361" y="3851"/>
                    <a:pt x="41295" y="3818"/>
                    <a:pt x="41228" y="3768"/>
                  </a:cubicBezTo>
                  <a:cubicBezTo>
                    <a:pt x="41119" y="3659"/>
                    <a:pt x="40981" y="3433"/>
                    <a:pt x="40895" y="3433"/>
                  </a:cubicBezTo>
                  <a:cubicBezTo>
                    <a:pt x="40890" y="3433"/>
                    <a:pt x="40884" y="3434"/>
                    <a:pt x="40879" y="3436"/>
                  </a:cubicBezTo>
                  <a:cubicBezTo>
                    <a:pt x="40730" y="3486"/>
                    <a:pt x="40613" y="3668"/>
                    <a:pt x="40480" y="3785"/>
                  </a:cubicBezTo>
                  <a:cubicBezTo>
                    <a:pt x="40431" y="3835"/>
                    <a:pt x="40397" y="3884"/>
                    <a:pt x="40348" y="3934"/>
                  </a:cubicBezTo>
                  <a:cubicBezTo>
                    <a:pt x="40361" y="3478"/>
                    <a:pt x="40609" y="3185"/>
                    <a:pt x="40909" y="3185"/>
                  </a:cubicBezTo>
                  <a:close/>
                  <a:moveTo>
                    <a:pt x="45965" y="3228"/>
                  </a:moveTo>
                  <a:cubicBezTo>
                    <a:pt x="46131" y="3228"/>
                    <a:pt x="46323" y="3290"/>
                    <a:pt x="46446" y="3386"/>
                  </a:cubicBezTo>
                  <a:cubicBezTo>
                    <a:pt x="46579" y="3486"/>
                    <a:pt x="46645" y="3702"/>
                    <a:pt x="46729" y="3868"/>
                  </a:cubicBezTo>
                  <a:cubicBezTo>
                    <a:pt x="46695" y="3901"/>
                    <a:pt x="46645" y="3918"/>
                    <a:pt x="46596" y="3951"/>
                  </a:cubicBezTo>
                  <a:cubicBezTo>
                    <a:pt x="46562" y="3868"/>
                    <a:pt x="46546" y="3785"/>
                    <a:pt x="46479" y="3735"/>
                  </a:cubicBezTo>
                  <a:cubicBezTo>
                    <a:pt x="46363" y="3619"/>
                    <a:pt x="46213" y="3469"/>
                    <a:pt x="46064" y="3436"/>
                  </a:cubicBezTo>
                  <a:cubicBezTo>
                    <a:pt x="46061" y="3435"/>
                    <a:pt x="46057" y="3435"/>
                    <a:pt x="46054" y="3435"/>
                  </a:cubicBezTo>
                  <a:cubicBezTo>
                    <a:pt x="45972" y="3435"/>
                    <a:pt x="45860" y="3622"/>
                    <a:pt x="45748" y="3718"/>
                  </a:cubicBezTo>
                  <a:cubicBezTo>
                    <a:pt x="45682" y="3785"/>
                    <a:pt x="45615" y="3835"/>
                    <a:pt x="45549" y="3884"/>
                  </a:cubicBezTo>
                  <a:cubicBezTo>
                    <a:pt x="45532" y="3801"/>
                    <a:pt x="45449" y="3685"/>
                    <a:pt x="45482" y="3635"/>
                  </a:cubicBezTo>
                  <a:cubicBezTo>
                    <a:pt x="45582" y="3486"/>
                    <a:pt x="45715" y="3270"/>
                    <a:pt x="45864" y="3236"/>
                  </a:cubicBezTo>
                  <a:cubicBezTo>
                    <a:pt x="45896" y="3231"/>
                    <a:pt x="45930" y="3228"/>
                    <a:pt x="45965" y="3228"/>
                  </a:cubicBezTo>
                  <a:close/>
                  <a:moveTo>
                    <a:pt x="39397" y="1796"/>
                  </a:moveTo>
                  <a:cubicBezTo>
                    <a:pt x="39535" y="1796"/>
                    <a:pt x="39680" y="1821"/>
                    <a:pt x="39832" y="1874"/>
                  </a:cubicBezTo>
                  <a:cubicBezTo>
                    <a:pt x="40165" y="1973"/>
                    <a:pt x="40381" y="2173"/>
                    <a:pt x="40464" y="2588"/>
                  </a:cubicBezTo>
                  <a:cubicBezTo>
                    <a:pt x="39699" y="2788"/>
                    <a:pt x="39234" y="3319"/>
                    <a:pt x="38902" y="4001"/>
                  </a:cubicBezTo>
                  <a:cubicBezTo>
                    <a:pt x="38869" y="4084"/>
                    <a:pt x="38702" y="4150"/>
                    <a:pt x="38603" y="4150"/>
                  </a:cubicBezTo>
                  <a:cubicBezTo>
                    <a:pt x="38585" y="4151"/>
                    <a:pt x="38567" y="4151"/>
                    <a:pt x="38549" y="4151"/>
                  </a:cubicBezTo>
                  <a:cubicBezTo>
                    <a:pt x="37928" y="4151"/>
                    <a:pt x="37465" y="3870"/>
                    <a:pt x="37207" y="3369"/>
                  </a:cubicBezTo>
                  <a:cubicBezTo>
                    <a:pt x="37639" y="2970"/>
                    <a:pt x="38071" y="2605"/>
                    <a:pt x="38470" y="2223"/>
                  </a:cubicBezTo>
                  <a:cubicBezTo>
                    <a:pt x="38754" y="1950"/>
                    <a:pt x="39055" y="1796"/>
                    <a:pt x="39397" y="1796"/>
                  </a:cubicBezTo>
                  <a:close/>
                  <a:moveTo>
                    <a:pt x="47597" y="1792"/>
                  </a:moveTo>
                  <a:cubicBezTo>
                    <a:pt x="47778" y="1792"/>
                    <a:pt x="47948" y="1830"/>
                    <a:pt x="48075" y="1907"/>
                  </a:cubicBezTo>
                  <a:cubicBezTo>
                    <a:pt x="48274" y="2023"/>
                    <a:pt x="48440" y="2189"/>
                    <a:pt x="48623" y="2339"/>
                  </a:cubicBezTo>
                  <a:cubicBezTo>
                    <a:pt x="49005" y="2671"/>
                    <a:pt x="49371" y="3004"/>
                    <a:pt x="49770" y="3353"/>
                  </a:cubicBezTo>
                  <a:cubicBezTo>
                    <a:pt x="49603" y="3702"/>
                    <a:pt x="49288" y="3984"/>
                    <a:pt x="48839" y="4100"/>
                  </a:cubicBezTo>
                  <a:cubicBezTo>
                    <a:pt x="48669" y="4148"/>
                    <a:pt x="48541" y="4176"/>
                    <a:pt x="48438" y="4176"/>
                  </a:cubicBezTo>
                  <a:cubicBezTo>
                    <a:pt x="48218" y="4176"/>
                    <a:pt x="48106" y="4051"/>
                    <a:pt x="47925" y="3735"/>
                  </a:cubicBezTo>
                  <a:cubicBezTo>
                    <a:pt x="47593" y="3153"/>
                    <a:pt x="47410" y="2987"/>
                    <a:pt x="46529" y="2555"/>
                  </a:cubicBezTo>
                  <a:cubicBezTo>
                    <a:pt x="46553" y="2059"/>
                    <a:pt x="47114" y="1792"/>
                    <a:pt x="47597" y="1792"/>
                  </a:cubicBezTo>
                  <a:close/>
                  <a:moveTo>
                    <a:pt x="40998" y="2756"/>
                  </a:moveTo>
                  <a:cubicBezTo>
                    <a:pt x="41227" y="2756"/>
                    <a:pt x="41466" y="2793"/>
                    <a:pt x="41710" y="2871"/>
                  </a:cubicBezTo>
                  <a:cubicBezTo>
                    <a:pt x="42308" y="3054"/>
                    <a:pt x="42898" y="3145"/>
                    <a:pt x="43488" y="3145"/>
                  </a:cubicBezTo>
                  <a:cubicBezTo>
                    <a:pt x="44078" y="3145"/>
                    <a:pt x="44668" y="3054"/>
                    <a:pt x="45266" y="2871"/>
                  </a:cubicBezTo>
                  <a:cubicBezTo>
                    <a:pt x="45499" y="2799"/>
                    <a:pt x="45729" y="2765"/>
                    <a:pt x="45952" y="2765"/>
                  </a:cubicBezTo>
                  <a:cubicBezTo>
                    <a:pt x="46967" y="2765"/>
                    <a:pt x="47820" y="3475"/>
                    <a:pt x="48025" y="4566"/>
                  </a:cubicBezTo>
                  <a:cubicBezTo>
                    <a:pt x="47742" y="4416"/>
                    <a:pt x="47443" y="4267"/>
                    <a:pt x="47177" y="4100"/>
                  </a:cubicBezTo>
                  <a:cubicBezTo>
                    <a:pt x="47078" y="4034"/>
                    <a:pt x="47028" y="3884"/>
                    <a:pt x="46994" y="3751"/>
                  </a:cubicBezTo>
                  <a:cubicBezTo>
                    <a:pt x="46812" y="3186"/>
                    <a:pt x="46529" y="2937"/>
                    <a:pt x="46047" y="2937"/>
                  </a:cubicBezTo>
                  <a:cubicBezTo>
                    <a:pt x="45582" y="2954"/>
                    <a:pt x="45266" y="3236"/>
                    <a:pt x="45233" y="3702"/>
                  </a:cubicBezTo>
                  <a:cubicBezTo>
                    <a:pt x="45216" y="3901"/>
                    <a:pt x="45167" y="4001"/>
                    <a:pt x="44967" y="4034"/>
                  </a:cubicBezTo>
                  <a:cubicBezTo>
                    <a:pt x="44784" y="4051"/>
                    <a:pt x="44585" y="4100"/>
                    <a:pt x="44419" y="4184"/>
                  </a:cubicBezTo>
                  <a:cubicBezTo>
                    <a:pt x="44135" y="4323"/>
                    <a:pt x="43858" y="4376"/>
                    <a:pt x="43585" y="4376"/>
                  </a:cubicBezTo>
                  <a:cubicBezTo>
                    <a:pt x="43011" y="4376"/>
                    <a:pt x="42456" y="4142"/>
                    <a:pt x="41893" y="3984"/>
                  </a:cubicBezTo>
                  <a:cubicBezTo>
                    <a:pt x="41843" y="3968"/>
                    <a:pt x="41760" y="3835"/>
                    <a:pt x="41760" y="3768"/>
                  </a:cubicBezTo>
                  <a:cubicBezTo>
                    <a:pt x="41777" y="3319"/>
                    <a:pt x="41411" y="3004"/>
                    <a:pt x="41062" y="2954"/>
                  </a:cubicBezTo>
                  <a:cubicBezTo>
                    <a:pt x="40995" y="2944"/>
                    <a:pt x="40929" y="2939"/>
                    <a:pt x="40865" y="2939"/>
                  </a:cubicBezTo>
                  <a:cubicBezTo>
                    <a:pt x="40501" y="2939"/>
                    <a:pt x="40200" y="3104"/>
                    <a:pt x="40115" y="3486"/>
                  </a:cubicBezTo>
                  <a:cubicBezTo>
                    <a:pt x="39965" y="4167"/>
                    <a:pt x="39384" y="4250"/>
                    <a:pt x="38935" y="4599"/>
                  </a:cubicBezTo>
                  <a:cubicBezTo>
                    <a:pt x="39192" y="3463"/>
                    <a:pt x="39999" y="2756"/>
                    <a:pt x="40998" y="2756"/>
                  </a:cubicBezTo>
                  <a:close/>
                  <a:moveTo>
                    <a:pt x="46147" y="4931"/>
                  </a:moveTo>
                  <a:cubicBezTo>
                    <a:pt x="45997" y="5463"/>
                    <a:pt x="45881" y="5895"/>
                    <a:pt x="45748" y="6344"/>
                  </a:cubicBezTo>
                  <a:cubicBezTo>
                    <a:pt x="45698" y="6344"/>
                    <a:pt x="45648" y="6327"/>
                    <a:pt x="45615" y="6327"/>
                  </a:cubicBezTo>
                  <a:cubicBezTo>
                    <a:pt x="45499" y="5895"/>
                    <a:pt x="45383" y="5463"/>
                    <a:pt x="45266" y="4998"/>
                  </a:cubicBezTo>
                  <a:cubicBezTo>
                    <a:pt x="45532" y="4965"/>
                    <a:pt x="45781" y="4948"/>
                    <a:pt x="46147" y="4931"/>
                  </a:cubicBezTo>
                  <a:close/>
                  <a:moveTo>
                    <a:pt x="41710" y="4981"/>
                  </a:moveTo>
                  <a:cubicBezTo>
                    <a:pt x="41594" y="5463"/>
                    <a:pt x="41478" y="5895"/>
                    <a:pt x="41378" y="6327"/>
                  </a:cubicBezTo>
                  <a:cubicBezTo>
                    <a:pt x="41328" y="6344"/>
                    <a:pt x="41278" y="6344"/>
                    <a:pt x="41245" y="6360"/>
                  </a:cubicBezTo>
                  <a:cubicBezTo>
                    <a:pt x="41112" y="5912"/>
                    <a:pt x="40979" y="5480"/>
                    <a:pt x="40813" y="4981"/>
                  </a:cubicBezTo>
                  <a:close/>
                  <a:moveTo>
                    <a:pt x="37568" y="4228"/>
                  </a:moveTo>
                  <a:cubicBezTo>
                    <a:pt x="37682" y="4228"/>
                    <a:pt x="37800" y="4247"/>
                    <a:pt x="37921" y="4283"/>
                  </a:cubicBezTo>
                  <a:cubicBezTo>
                    <a:pt x="38171" y="4366"/>
                    <a:pt x="38437" y="4383"/>
                    <a:pt x="38736" y="4449"/>
                  </a:cubicBezTo>
                  <a:cubicBezTo>
                    <a:pt x="38636" y="4732"/>
                    <a:pt x="38553" y="5031"/>
                    <a:pt x="38437" y="5313"/>
                  </a:cubicBezTo>
                  <a:cubicBezTo>
                    <a:pt x="38387" y="5480"/>
                    <a:pt x="38287" y="5646"/>
                    <a:pt x="38237" y="5795"/>
                  </a:cubicBezTo>
                  <a:cubicBezTo>
                    <a:pt x="38072" y="6257"/>
                    <a:pt x="38016" y="6413"/>
                    <a:pt x="37791" y="6413"/>
                  </a:cubicBezTo>
                  <a:cubicBezTo>
                    <a:pt x="37675" y="6413"/>
                    <a:pt x="37515" y="6372"/>
                    <a:pt x="37273" y="6311"/>
                  </a:cubicBezTo>
                  <a:cubicBezTo>
                    <a:pt x="36708" y="6161"/>
                    <a:pt x="36293" y="5829"/>
                    <a:pt x="35961" y="5363"/>
                  </a:cubicBezTo>
                  <a:cubicBezTo>
                    <a:pt x="35828" y="5147"/>
                    <a:pt x="35794" y="4998"/>
                    <a:pt x="36110" y="4881"/>
                  </a:cubicBezTo>
                  <a:cubicBezTo>
                    <a:pt x="36409" y="4765"/>
                    <a:pt x="36708" y="4582"/>
                    <a:pt x="36991" y="4400"/>
                  </a:cubicBezTo>
                  <a:cubicBezTo>
                    <a:pt x="37180" y="4284"/>
                    <a:pt x="37370" y="4228"/>
                    <a:pt x="37568" y="4228"/>
                  </a:cubicBezTo>
                  <a:close/>
                  <a:moveTo>
                    <a:pt x="49312" y="4246"/>
                  </a:moveTo>
                  <a:cubicBezTo>
                    <a:pt x="49501" y="4246"/>
                    <a:pt x="49705" y="4283"/>
                    <a:pt x="49886" y="4366"/>
                  </a:cubicBezTo>
                  <a:cubicBezTo>
                    <a:pt x="50251" y="4516"/>
                    <a:pt x="50617" y="4715"/>
                    <a:pt x="50966" y="4931"/>
                  </a:cubicBezTo>
                  <a:cubicBezTo>
                    <a:pt x="51049" y="4981"/>
                    <a:pt x="51082" y="5181"/>
                    <a:pt x="51049" y="5264"/>
                  </a:cubicBezTo>
                  <a:cubicBezTo>
                    <a:pt x="50813" y="5847"/>
                    <a:pt x="49843" y="6415"/>
                    <a:pt x="49177" y="6415"/>
                  </a:cubicBezTo>
                  <a:cubicBezTo>
                    <a:pt x="49141" y="6415"/>
                    <a:pt x="49106" y="6414"/>
                    <a:pt x="49072" y="6410"/>
                  </a:cubicBezTo>
                  <a:cubicBezTo>
                    <a:pt x="49005" y="6394"/>
                    <a:pt x="48922" y="6344"/>
                    <a:pt x="48889" y="6294"/>
                  </a:cubicBezTo>
                  <a:cubicBezTo>
                    <a:pt x="48673" y="5679"/>
                    <a:pt x="48457" y="5064"/>
                    <a:pt x="48241" y="4449"/>
                  </a:cubicBezTo>
                  <a:cubicBezTo>
                    <a:pt x="48590" y="4383"/>
                    <a:pt x="48889" y="4283"/>
                    <a:pt x="49205" y="4250"/>
                  </a:cubicBezTo>
                  <a:cubicBezTo>
                    <a:pt x="49240" y="4247"/>
                    <a:pt x="49276" y="4246"/>
                    <a:pt x="49312" y="4246"/>
                  </a:cubicBezTo>
                  <a:close/>
                  <a:moveTo>
                    <a:pt x="36823" y="6505"/>
                  </a:moveTo>
                  <a:cubicBezTo>
                    <a:pt x="36918" y="6505"/>
                    <a:pt x="37048" y="6534"/>
                    <a:pt x="37240" y="6576"/>
                  </a:cubicBezTo>
                  <a:cubicBezTo>
                    <a:pt x="37340" y="6610"/>
                    <a:pt x="37440" y="6626"/>
                    <a:pt x="37539" y="6643"/>
                  </a:cubicBezTo>
                  <a:cubicBezTo>
                    <a:pt x="38088" y="6709"/>
                    <a:pt x="38088" y="6709"/>
                    <a:pt x="37988" y="7308"/>
                  </a:cubicBezTo>
                  <a:lnTo>
                    <a:pt x="36359" y="7308"/>
                  </a:lnTo>
                  <a:cubicBezTo>
                    <a:pt x="36393" y="7175"/>
                    <a:pt x="36409" y="7108"/>
                    <a:pt x="36426" y="7042"/>
                  </a:cubicBezTo>
                  <a:cubicBezTo>
                    <a:pt x="36573" y="6635"/>
                    <a:pt x="36620" y="6505"/>
                    <a:pt x="36823" y="6505"/>
                  </a:cubicBezTo>
                  <a:close/>
                  <a:moveTo>
                    <a:pt x="46140" y="4158"/>
                  </a:moveTo>
                  <a:cubicBezTo>
                    <a:pt x="47279" y="4158"/>
                    <a:pt x="48243" y="4872"/>
                    <a:pt x="48556" y="6028"/>
                  </a:cubicBezTo>
                  <a:cubicBezTo>
                    <a:pt x="48673" y="6427"/>
                    <a:pt x="48673" y="6842"/>
                    <a:pt x="48723" y="7324"/>
                  </a:cubicBezTo>
                  <a:lnTo>
                    <a:pt x="48274" y="7324"/>
                  </a:lnTo>
                  <a:cubicBezTo>
                    <a:pt x="48091" y="6792"/>
                    <a:pt x="47991" y="6294"/>
                    <a:pt x="47775" y="5845"/>
                  </a:cubicBezTo>
                  <a:cubicBezTo>
                    <a:pt x="47387" y="5041"/>
                    <a:pt x="46689" y="4708"/>
                    <a:pt x="45841" y="4708"/>
                  </a:cubicBezTo>
                  <a:cubicBezTo>
                    <a:pt x="45708" y="4708"/>
                    <a:pt x="45572" y="4716"/>
                    <a:pt x="45432" y="4732"/>
                  </a:cubicBezTo>
                  <a:cubicBezTo>
                    <a:pt x="45216" y="4749"/>
                    <a:pt x="45000" y="4782"/>
                    <a:pt x="44801" y="4848"/>
                  </a:cubicBezTo>
                  <a:cubicBezTo>
                    <a:pt x="44373" y="5010"/>
                    <a:pt x="43945" y="5081"/>
                    <a:pt x="43515" y="5081"/>
                  </a:cubicBezTo>
                  <a:cubicBezTo>
                    <a:pt x="43060" y="5081"/>
                    <a:pt x="42603" y="5001"/>
                    <a:pt x="42142" y="4865"/>
                  </a:cubicBezTo>
                  <a:cubicBezTo>
                    <a:pt x="41843" y="4776"/>
                    <a:pt x="41514" y="4739"/>
                    <a:pt x="41186" y="4739"/>
                  </a:cubicBezTo>
                  <a:cubicBezTo>
                    <a:pt x="41021" y="4739"/>
                    <a:pt x="40857" y="4749"/>
                    <a:pt x="40696" y="4765"/>
                  </a:cubicBezTo>
                  <a:cubicBezTo>
                    <a:pt x="39766" y="4898"/>
                    <a:pt x="39035" y="5679"/>
                    <a:pt x="38885" y="6626"/>
                  </a:cubicBezTo>
                  <a:cubicBezTo>
                    <a:pt x="38852" y="6842"/>
                    <a:pt x="38835" y="7075"/>
                    <a:pt x="38802" y="7308"/>
                  </a:cubicBezTo>
                  <a:lnTo>
                    <a:pt x="38353" y="7308"/>
                  </a:lnTo>
                  <a:cubicBezTo>
                    <a:pt x="38121" y="5712"/>
                    <a:pt x="38971" y="4175"/>
                    <a:pt x="40891" y="4175"/>
                  </a:cubicBezTo>
                  <a:cubicBezTo>
                    <a:pt x="41031" y="4175"/>
                    <a:pt x="41176" y="4183"/>
                    <a:pt x="41328" y="4200"/>
                  </a:cubicBezTo>
                  <a:cubicBezTo>
                    <a:pt x="41760" y="4250"/>
                    <a:pt x="42209" y="4400"/>
                    <a:pt x="42624" y="4532"/>
                  </a:cubicBezTo>
                  <a:cubicBezTo>
                    <a:pt x="42915" y="4624"/>
                    <a:pt x="43197" y="4670"/>
                    <a:pt x="43480" y="4670"/>
                  </a:cubicBezTo>
                  <a:cubicBezTo>
                    <a:pt x="43762" y="4670"/>
                    <a:pt x="44045" y="4624"/>
                    <a:pt x="44336" y="4532"/>
                  </a:cubicBezTo>
                  <a:cubicBezTo>
                    <a:pt x="44734" y="4400"/>
                    <a:pt x="45150" y="4300"/>
                    <a:pt x="45565" y="4217"/>
                  </a:cubicBezTo>
                  <a:cubicBezTo>
                    <a:pt x="45760" y="4177"/>
                    <a:pt x="45952" y="4158"/>
                    <a:pt x="46140" y="4158"/>
                  </a:cubicBezTo>
                  <a:close/>
                  <a:moveTo>
                    <a:pt x="50065" y="6533"/>
                  </a:moveTo>
                  <a:cubicBezTo>
                    <a:pt x="50427" y="6533"/>
                    <a:pt x="50554" y="6748"/>
                    <a:pt x="50567" y="7324"/>
                  </a:cubicBezTo>
                  <a:lnTo>
                    <a:pt x="49005" y="7324"/>
                  </a:lnTo>
                  <a:cubicBezTo>
                    <a:pt x="48839" y="6743"/>
                    <a:pt x="48872" y="6709"/>
                    <a:pt x="49421" y="6643"/>
                  </a:cubicBezTo>
                  <a:cubicBezTo>
                    <a:pt x="49520" y="6626"/>
                    <a:pt x="49620" y="6610"/>
                    <a:pt x="49720" y="6576"/>
                  </a:cubicBezTo>
                  <a:cubicBezTo>
                    <a:pt x="49853" y="6548"/>
                    <a:pt x="49968" y="6533"/>
                    <a:pt x="50065" y="6533"/>
                  </a:cubicBezTo>
                  <a:close/>
                  <a:moveTo>
                    <a:pt x="40098" y="6327"/>
                  </a:moveTo>
                  <a:cubicBezTo>
                    <a:pt x="40331" y="6676"/>
                    <a:pt x="40514" y="6959"/>
                    <a:pt x="40696" y="7241"/>
                  </a:cubicBezTo>
                  <a:cubicBezTo>
                    <a:pt x="40696" y="7241"/>
                    <a:pt x="40696" y="7258"/>
                    <a:pt x="40696" y="7357"/>
                  </a:cubicBezTo>
                  <a:cubicBezTo>
                    <a:pt x="40414" y="7324"/>
                    <a:pt x="40015" y="7374"/>
                    <a:pt x="39915" y="7241"/>
                  </a:cubicBezTo>
                  <a:cubicBezTo>
                    <a:pt x="39749" y="6975"/>
                    <a:pt x="39882" y="6626"/>
                    <a:pt x="40098" y="6327"/>
                  </a:cubicBezTo>
                  <a:close/>
                  <a:moveTo>
                    <a:pt x="40432" y="5054"/>
                  </a:moveTo>
                  <a:cubicBezTo>
                    <a:pt x="40465" y="5054"/>
                    <a:pt x="40498" y="5057"/>
                    <a:pt x="40530" y="5064"/>
                  </a:cubicBezTo>
                  <a:cubicBezTo>
                    <a:pt x="40680" y="5530"/>
                    <a:pt x="40813" y="5962"/>
                    <a:pt x="40996" y="6394"/>
                  </a:cubicBezTo>
                  <a:cubicBezTo>
                    <a:pt x="41062" y="6527"/>
                    <a:pt x="41245" y="6593"/>
                    <a:pt x="41378" y="6709"/>
                  </a:cubicBezTo>
                  <a:cubicBezTo>
                    <a:pt x="41478" y="6560"/>
                    <a:pt x="41627" y="6443"/>
                    <a:pt x="41677" y="6277"/>
                  </a:cubicBezTo>
                  <a:cubicBezTo>
                    <a:pt x="41810" y="5895"/>
                    <a:pt x="41893" y="5480"/>
                    <a:pt x="41976" y="5081"/>
                  </a:cubicBezTo>
                  <a:cubicBezTo>
                    <a:pt x="42749" y="5239"/>
                    <a:pt x="43135" y="5318"/>
                    <a:pt x="43511" y="5318"/>
                  </a:cubicBezTo>
                  <a:cubicBezTo>
                    <a:pt x="43887" y="5318"/>
                    <a:pt x="44253" y="5239"/>
                    <a:pt x="44984" y="5081"/>
                  </a:cubicBezTo>
                  <a:cubicBezTo>
                    <a:pt x="45083" y="5480"/>
                    <a:pt x="45167" y="5878"/>
                    <a:pt x="45299" y="6277"/>
                  </a:cubicBezTo>
                  <a:cubicBezTo>
                    <a:pt x="45349" y="6427"/>
                    <a:pt x="45482" y="6560"/>
                    <a:pt x="45582" y="6709"/>
                  </a:cubicBezTo>
                  <a:cubicBezTo>
                    <a:pt x="45732" y="6593"/>
                    <a:pt x="45931" y="6510"/>
                    <a:pt x="45997" y="6360"/>
                  </a:cubicBezTo>
                  <a:cubicBezTo>
                    <a:pt x="46164" y="5945"/>
                    <a:pt x="46297" y="5513"/>
                    <a:pt x="46429" y="5081"/>
                  </a:cubicBezTo>
                  <a:cubicBezTo>
                    <a:pt x="46436" y="5081"/>
                    <a:pt x="46442" y="5081"/>
                    <a:pt x="46448" y="5081"/>
                  </a:cubicBezTo>
                  <a:cubicBezTo>
                    <a:pt x="47238" y="5081"/>
                    <a:pt x="47974" y="6153"/>
                    <a:pt x="47908" y="7308"/>
                  </a:cubicBezTo>
                  <a:lnTo>
                    <a:pt x="47343" y="7308"/>
                  </a:lnTo>
                  <a:cubicBezTo>
                    <a:pt x="47277" y="6975"/>
                    <a:pt x="47210" y="6643"/>
                    <a:pt x="47111" y="6327"/>
                  </a:cubicBezTo>
                  <a:cubicBezTo>
                    <a:pt x="47078" y="6227"/>
                    <a:pt x="46961" y="6095"/>
                    <a:pt x="46878" y="6095"/>
                  </a:cubicBezTo>
                  <a:cubicBezTo>
                    <a:pt x="46778" y="6095"/>
                    <a:pt x="46629" y="6194"/>
                    <a:pt x="46596" y="6294"/>
                  </a:cubicBezTo>
                  <a:cubicBezTo>
                    <a:pt x="46264" y="7063"/>
                    <a:pt x="45727" y="7367"/>
                    <a:pt x="44935" y="7367"/>
                  </a:cubicBezTo>
                  <a:cubicBezTo>
                    <a:pt x="44854" y="7367"/>
                    <a:pt x="44771" y="7364"/>
                    <a:pt x="44685" y="7357"/>
                  </a:cubicBezTo>
                  <a:cubicBezTo>
                    <a:pt x="44264" y="7317"/>
                    <a:pt x="43838" y="7304"/>
                    <a:pt x="43410" y="7304"/>
                  </a:cubicBezTo>
                  <a:cubicBezTo>
                    <a:pt x="42791" y="7304"/>
                    <a:pt x="42170" y="7331"/>
                    <a:pt x="41561" y="7341"/>
                  </a:cubicBezTo>
                  <a:cubicBezTo>
                    <a:pt x="41541" y="7342"/>
                    <a:pt x="41522" y="7342"/>
                    <a:pt x="41503" y="7342"/>
                  </a:cubicBezTo>
                  <a:cubicBezTo>
                    <a:pt x="41218" y="7342"/>
                    <a:pt x="41018" y="7226"/>
                    <a:pt x="40863" y="6992"/>
                  </a:cubicBezTo>
                  <a:cubicBezTo>
                    <a:pt x="40696" y="6759"/>
                    <a:pt x="40530" y="6510"/>
                    <a:pt x="40381" y="6277"/>
                  </a:cubicBezTo>
                  <a:cubicBezTo>
                    <a:pt x="40284" y="6140"/>
                    <a:pt x="40187" y="6069"/>
                    <a:pt x="40100" y="6069"/>
                  </a:cubicBezTo>
                  <a:cubicBezTo>
                    <a:pt x="40007" y="6069"/>
                    <a:pt x="39925" y="6148"/>
                    <a:pt x="39866" y="6311"/>
                  </a:cubicBezTo>
                  <a:cubicBezTo>
                    <a:pt x="39766" y="6610"/>
                    <a:pt x="39716" y="6942"/>
                    <a:pt x="39616" y="7308"/>
                  </a:cubicBezTo>
                  <a:lnTo>
                    <a:pt x="39101" y="7308"/>
                  </a:lnTo>
                  <a:cubicBezTo>
                    <a:pt x="38832" y="6483"/>
                    <a:pt x="39742" y="5054"/>
                    <a:pt x="40432" y="5054"/>
                  </a:cubicBezTo>
                  <a:close/>
                  <a:moveTo>
                    <a:pt x="46845" y="6360"/>
                  </a:moveTo>
                  <a:cubicBezTo>
                    <a:pt x="46895" y="6360"/>
                    <a:pt x="46945" y="6360"/>
                    <a:pt x="46994" y="6377"/>
                  </a:cubicBezTo>
                  <a:cubicBezTo>
                    <a:pt x="47028" y="6659"/>
                    <a:pt x="47144" y="6992"/>
                    <a:pt x="47044" y="7241"/>
                  </a:cubicBezTo>
                  <a:cubicBezTo>
                    <a:pt x="47011" y="7357"/>
                    <a:pt x="46562" y="7324"/>
                    <a:pt x="46197" y="7374"/>
                  </a:cubicBezTo>
                  <a:cubicBezTo>
                    <a:pt x="46446" y="6975"/>
                    <a:pt x="46645" y="6676"/>
                    <a:pt x="46845" y="6360"/>
                  </a:cubicBezTo>
                  <a:close/>
                  <a:moveTo>
                    <a:pt x="51248" y="7590"/>
                  </a:moveTo>
                  <a:cubicBezTo>
                    <a:pt x="51265" y="7773"/>
                    <a:pt x="51282" y="7922"/>
                    <a:pt x="51282" y="8072"/>
                  </a:cubicBezTo>
                  <a:cubicBezTo>
                    <a:pt x="51282" y="8587"/>
                    <a:pt x="51282" y="9102"/>
                    <a:pt x="51282" y="9634"/>
                  </a:cubicBezTo>
                  <a:lnTo>
                    <a:pt x="35728" y="9634"/>
                  </a:lnTo>
                  <a:lnTo>
                    <a:pt x="35728" y="7590"/>
                  </a:lnTo>
                  <a:close/>
                  <a:moveTo>
                    <a:pt x="57713" y="5696"/>
                  </a:moveTo>
                  <a:cubicBezTo>
                    <a:pt x="57713" y="7158"/>
                    <a:pt x="57696" y="8637"/>
                    <a:pt x="57713" y="10099"/>
                  </a:cubicBezTo>
                  <a:cubicBezTo>
                    <a:pt x="57713" y="10401"/>
                    <a:pt x="57561" y="10415"/>
                    <a:pt x="57359" y="10415"/>
                  </a:cubicBezTo>
                  <a:cubicBezTo>
                    <a:pt x="57339" y="10415"/>
                    <a:pt x="57318" y="10415"/>
                    <a:pt x="57297" y="10415"/>
                  </a:cubicBezTo>
                  <a:cubicBezTo>
                    <a:pt x="54665" y="10427"/>
                    <a:pt x="52025" y="10438"/>
                    <a:pt x="49388" y="10438"/>
                  </a:cubicBezTo>
                  <a:cubicBezTo>
                    <a:pt x="48296" y="10438"/>
                    <a:pt x="47204" y="10436"/>
                    <a:pt x="46114" y="10432"/>
                  </a:cubicBezTo>
                  <a:cubicBezTo>
                    <a:pt x="40680" y="10432"/>
                    <a:pt x="35246" y="10432"/>
                    <a:pt x="29829" y="10415"/>
                  </a:cubicBezTo>
                  <a:cubicBezTo>
                    <a:pt x="29264" y="10415"/>
                    <a:pt x="29264" y="10415"/>
                    <a:pt x="29264" y="9833"/>
                  </a:cubicBezTo>
                  <a:cubicBezTo>
                    <a:pt x="29264" y="8471"/>
                    <a:pt x="29264" y="7108"/>
                    <a:pt x="29330" y="5712"/>
                  </a:cubicBezTo>
                  <a:cubicBezTo>
                    <a:pt x="29380" y="5845"/>
                    <a:pt x="29430" y="5995"/>
                    <a:pt x="29463" y="6144"/>
                  </a:cubicBezTo>
                  <a:cubicBezTo>
                    <a:pt x="29812" y="7158"/>
                    <a:pt x="30277" y="8105"/>
                    <a:pt x="31059" y="8886"/>
                  </a:cubicBezTo>
                  <a:cubicBezTo>
                    <a:pt x="31756" y="9584"/>
                    <a:pt x="32621" y="9933"/>
                    <a:pt x="33601" y="9933"/>
                  </a:cubicBezTo>
                  <a:cubicBezTo>
                    <a:pt x="36891" y="9941"/>
                    <a:pt x="40181" y="9946"/>
                    <a:pt x="43472" y="9946"/>
                  </a:cubicBezTo>
                  <a:cubicBezTo>
                    <a:pt x="46762" y="9946"/>
                    <a:pt x="50052" y="9941"/>
                    <a:pt x="53342" y="9933"/>
                  </a:cubicBezTo>
                  <a:cubicBezTo>
                    <a:pt x="54937" y="9933"/>
                    <a:pt x="56067" y="9069"/>
                    <a:pt x="56815" y="7723"/>
                  </a:cubicBezTo>
                  <a:cubicBezTo>
                    <a:pt x="57164" y="7075"/>
                    <a:pt x="57413" y="6377"/>
                    <a:pt x="57713" y="5696"/>
                  </a:cubicBezTo>
                  <a:close/>
                  <a:moveTo>
                    <a:pt x="26256" y="4333"/>
                  </a:moveTo>
                  <a:cubicBezTo>
                    <a:pt x="26356" y="4865"/>
                    <a:pt x="26422" y="5330"/>
                    <a:pt x="26522" y="5795"/>
                  </a:cubicBezTo>
                  <a:cubicBezTo>
                    <a:pt x="26821" y="7224"/>
                    <a:pt x="27403" y="8521"/>
                    <a:pt x="28150" y="9750"/>
                  </a:cubicBezTo>
                  <a:cubicBezTo>
                    <a:pt x="28540" y="10399"/>
                    <a:pt x="29072" y="10731"/>
                    <a:pt x="29885" y="10731"/>
                  </a:cubicBezTo>
                  <a:cubicBezTo>
                    <a:pt x="29905" y="10731"/>
                    <a:pt x="29925" y="10731"/>
                    <a:pt x="29945" y="10731"/>
                  </a:cubicBezTo>
                  <a:cubicBezTo>
                    <a:pt x="34482" y="10722"/>
                    <a:pt x="39018" y="10718"/>
                    <a:pt x="43555" y="10718"/>
                  </a:cubicBezTo>
                  <a:cubicBezTo>
                    <a:pt x="48091" y="10718"/>
                    <a:pt x="52628" y="10722"/>
                    <a:pt x="57164" y="10731"/>
                  </a:cubicBezTo>
                  <a:cubicBezTo>
                    <a:pt x="57845" y="10731"/>
                    <a:pt x="58327" y="10465"/>
                    <a:pt x="58676" y="9950"/>
                  </a:cubicBezTo>
                  <a:cubicBezTo>
                    <a:pt x="59424" y="8870"/>
                    <a:pt x="59939" y="7690"/>
                    <a:pt x="60288" y="6427"/>
                  </a:cubicBezTo>
                  <a:cubicBezTo>
                    <a:pt x="60471" y="5762"/>
                    <a:pt x="60571" y="5081"/>
                    <a:pt x="60720" y="4416"/>
                  </a:cubicBezTo>
                  <a:cubicBezTo>
                    <a:pt x="60720" y="4400"/>
                    <a:pt x="60737" y="4400"/>
                    <a:pt x="60737" y="4400"/>
                  </a:cubicBezTo>
                  <a:cubicBezTo>
                    <a:pt x="60737" y="6759"/>
                    <a:pt x="60737" y="9119"/>
                    <a:pt x="60737" y="11478"/>
                  </a:cubicBezTo>
                  <a:cubicBezTo>
                    <a:pt x="60737" y="11861"/>
                    <a:pt x="60720" y="12259"/>
                    <a:pt x="60737" y="12642"/>
                  </a:cubicBezTo>
                  <a:cubicBezTo>
                    <a:pt x="60754" y="12957"/>
                    <a:pt x="60670" y="13074"/>
                    <a:pt x="60321" y="13074"/>
                  </a:cubicBezTo>
                  <a:cubicBezTo>
                    <a:pt x="57447" y="13074"/>
                    <a:pt x="54572" y="13107"/>
                    <a:pt x="51697" y="13124"/>
                  </a:cubicBezTo>
                  <a:lnTo>
                    <a:pt x="30543" y="13124"/>
                  </a:lnTo>
                  <a:cubicBezTo>
                    <a:pt x="29214" y="13124"/>
                    <a:pt x="27885" y="13090"/>
                    <a:pt x="26555" y="13074"/>
                  </a:cubicBezTo>
                  <a:cubicBezTo>
                    <a:pt x="26472" y="13074"/>
                    <a:pt x="26372" y="13057"/>
                    <a:pt x="26256" y="13041"/>
                  </a:cubicBezTo>
                  <a:lnTo>
                    <a:pt x="26256" y="4333"/>
                  </a:lnTo>
                  <a:close/>
                  <a:moveTo>
                    <a:pt x="31175" y="18807"/>
                  </a:moveTo>
                  <a:lnTo>
                    <a:pt x="31175" y="18807"/>
                  </a:lnTo>
                  <a:cubicBezTo>
                    <a:pt x="31324" y="19139"/>
                    <a:pt x="31441" y="19372"/>
                    <a:pt x="31557" y="19604"/>
                  </a:cubicBezTo>
                  <a:cubicBezTo>
                    <a:pt x="31818" y="20058"/>
                    <a:pt x="32148" y="20262"/>
                    <a:pt x="32603" y="20262"/>
                  </a:cubicBezTo>
                  <a:cubicBezTo>
                    <a:pt x="32697" y="20262"/>
                    <a:pt x="32797" y="20253"/>
                    <a:pt x="32903" y="20236"/>
                  </a:cubicBezTo>
                  <a:cubicBezTo>
                    <a:pt x="33019" y="20219"/>
                    <a:pt x="33136" y="20219"/>
                    <a:pt x="33235" y="20219"/>
                  </a:cubicBezTo>
                  <a:lnTo>
                    <a:pt x="53741" y="20219"/>
                  </a:lnTo>
                  <a:cubicBezTo>
                    <a:pt x="53874" y="20219"/>
                    <a:pt x="53990" y="20219"/>
                    <a:pt x="54123" y="20236"/>
                  </a:cubicBezTo>
                  <a:cubicBezTo>
                    <a:pt x="54209" y="20254"/>
                    <a:pt x="54295" y="20262"/>
                    <a:pt x="54380" y="20262"/>
                  </a:cubicBezTo>
                  <a:cubicBezTo>
                    <a:pt x="54770" y="20262"/>
                    <a:pt x="55131" y="20076"/>
                    <a:pt x="55336" y="19721"/>
                  </a:cubicBezTo>
                  <a:cubicBezTo>
                    <a:pt x="55419" y="19588"/>
                    <a:pt x="55502" y="19438"/>
                    <a:pt x="55569" y="19289"/>
                  </a:cubicBezTo>
                  <a:cubicBezTo>
                    <a:pt x="55635" y="19156"/>
                    <a:pt x="55702" y="19023"/>
                    <a:pt x="55802" y="18807"/>
                  </a:cubicBezTo>
                  <a:lnTo>
                    <a:pt x="55802" y="18807"/>
                  </a:lnTo>
                  <a:cubicBezTo>
                    <a:pt x="55802" y="19388"/>
                    <a:pt x="55802" y="19870"/>
                    <a:pt x="55785" y="20352"/>
                  </a:cubicBezTo>
                  <a:cubicBezTo>
                    <a:pt x="55785" y="20419"/>
                    <a:pt x="55635" y="20535"/>
                    <a:pt x="55536" y="20535"/>
                  </a:cubicBezTo>
                  <a:cubicBezTo>
                    <a:pt x="55394" y="20551"/>
                    <a:pt x="55249" y="20556"/>
                    <a:pt x="55104" y="20556"/>
                  </a:cubicBezTo>
                  <a:cubicBezTo>
                    <a:pt x="54958" y="20556"/>
                    <a:pt x="54813" y="20551"/>
                    <a:pt x="54672" y="20551"/>
                  </a:cubicBezTo>
                  <a:cubicBezTo>
                    <a:pt x="51182" y="20551"/>
                    <a:pt x="47692" y="20535"/>
                    <a:pt x="44203" y="20535"/>
                  </a:cubicBezTo>
                  <a:cubicBezTo>
                    <a:pt x="40015" y="20535"/>
                    <a:pt x="35828" y="20535"/>
                    <a:pt x="31640" y="20568"/>
                  </a:cubicBezTo>
                  <a:cubicBezTo>
                    <a:pt x="31258" y="20568"/>
                    <a:pt x="31142" y="20452"/>
                    <a:pt x="31158" y="20070"/>
                  </a:cubicBezTo>
                  <a:cubicBezTo>
                    <a:pt x="31191" y="19687"/>
                    <a:pt x="31175" y="19305"/>
                    <a:pt x="31175" y="18807"/>
                  </a:cubicBezTo>
                  <a:close/>
                  <a:moveTo>
                    <a:pt x="56599" y="20867"/>
                  </a:moveTo>
                  <a:cubicBezTo>
                    <a:pt x="56599" y="21283"/>
                    <a:pt x="56599" y="21681"/>
                    <a:pt x="56583" y="22064"/>
                  </a:cubicBezTo>
                  <a:cubicBezTo>
                    <a:pt x="56583" y="22130"/>
                    <a:pt x="56483" y="22213"/>
                    <a:pt x="56400" y="22246"/>
                  </a:cubicBezTo>
                  <a:cubicBezTo>
                    <a:pt x="56358" y="22263"/>
                    <a:pt x="56308" y="22267"/>
                    <a:pt x="56256" y="22267"/>
                  </a:cubicBezTo>
                  <a:cubicBezTo>
                    <a:pt x="56205" y="22267"/>
                    <a:pt x="56151" y="22263"/>
                    <a:pt x="56101" y="22263"/>
                  </a:cubicBezTo>
                  <a:lnTo>
                    <a:pt x="30909" y="22263"/>
                  </a:lnTo>
                  <a:cubicBezTo>
                    <a:pt x="30377" y="22263"/>
                    <a:pt x="30377" y="22263"/>
                    <a:pt x="30377" y="21731"/>
                  </a:cubicBezTo>
                  <a:cubicBezTo>
                    <a:pt x="30377" y="21449"/>
                    <a:pt x="30377" y="21183"/>
                    <a:pt x="30377" y="20867"/>
                  </a:cubicBezTo>
                  <a:close/>
                  <a:moveTo>
                    <a:pt x="58128" y="13323"/>
                  </a:moveTo>
                  <a:cubicBezTo>
                    <a:pt x="58892" y="13323"/>
                    <a:pt x="59640" y="13340"/>
                    <a:pt x="60388" y="13356"/>
                  </a:cubicBezTo>
                  <a:cubicBezTo>
                    <a:pt x="60587" y="13356"/>
                    <a:pt x="60704" y="13389"/>
                    <a:pt x="60770" y="13605"/>
                  </a:cubicBezTo>
                  <a:cubicBezTo>
                    <a:pt x="61834" y="17361"/>
                    <a:pt x="64276" y="19937"/>
                    <a:pt x="67666" y="21715"/>
                  </a:cubicBezTo>
                  <a:cubicBezTo>
                    <a:pt x="69461" y="22662"/>
                    <a:pt x="71322" y="23410"/>
                    <a:pt x="73366" y="23709"/>
                  </a:cubicBezTo>
                  <a:cubicBezTo>
                    <a:pt x="73938" y="23795"/>
                    <a:pt x="74500" y="23837"/>
                    <a:pt x="75052" y="23837"/>
                  </a:cubicBezTo>
                  <a:cubicBezTo>
                    <a:pt x="77068" y="23837"/>
                    <a:pt x="78957" y="23268"/>
                    <a:pt x="80744" y="22147"/>
                  </a:cubicBezTo>
                  <a:cubicBezTo>
                    <a:pt x="80811" y="22114"/>
                    <a:pt x="80877" y="22080"/>
                    <a:pt x="80927" y="22030"/>
                  </a:cubicBezTo>
                  <a:cubicBezTo>
                    <a:pt x="80977" y="22064"/>
                    <a:pt x="81010" y="22097"/>
                    <a:pt x="81043" y="22130"/>
                  </a:cubicBezTo>
                  <a:cubicBezTo>
                    <a:pt x="80412" y="22795"/>
                    <a:pt x="79830" y="23543"/>
                    <a:pt x="79132" y="24124"/>
                  </a:cubicBezTo>
                  <a:cubicBezTo>
                    <a:pt x="77753" y="25254"/>
                    <a:pt x="76174" y="25969"/>
                    <a:pt x="74346" y="26019"/>
                  </a:cubicBezTo>
                  <a:cubicBezTo>
                    <a:pt x="72735" y="26068"/>
                    <a:pt x="71123" y="26135"/>
                    <a:pt x="69494" y="26151"/>
                  </a:cubicBezTo>
                  <a:cubicBezTo>
                    <a:pt x="68032" y="26160"/>
                    <a:pt x="66565" y="26160"/>
                    <a:pt x="65097" y="26160"/>
                  </a:cubicBezTo>
                  <a:cubicBezTo>
                    <a:pt x="63628" y="26160"/>
                    <a:pt x="62158" y="26160"/>
                    <a:pt x="60687" y="26168"/>
                  </a:cubicBezTo>
                  <a:cubicBezTo>
                    <a:pt x="60388" y="26168"/>
                    <a:pt x="60155" y="26102"/>
                    <a:pt x="59956" y="25869"/>
                  </a:cubicBezTo>
                  <a:cubicBezTo>
                    <a:pt x="58942" y="24739"/>
                    <a:pt x="57929" y="23592"/>
                    <a:pt x="56932" y="22462"/>
                  </a:cubicBezTo>
                  <a:cubicBezTo>
                    <a:pt x="56865" y="22379"/>
                    <a:pt x="56848" y="22230"/>
                    <a:pt x="56848" y="22114"/>
                  </a:cubicBezTo>
                  <a:cubicBezTo>
                    <a:pt x="56832" y="21748"/>
                    <a:pt x="56815" y="21382"/>
                    <a:pt x="56848" y="21017"/>
                  </a:cubicBezTo>
                  <a:cubicBezTo>
                    <a:pt x="56863" y="20697"/>
                    <a:pt x="56763" y="20542"/>
                    <a:pt x="56492" y="20542"/>
                  </a:cubicBezTo>
                  <a:cubicBezTo>
                    <a:pt x="56454" y="20542"/>
                    <a:pt x="56412" y="20545"/>
                    <a:pt x="56367" y="20551"/>
                  </a:cubicBezTo>
                  <a:cubicBezTo>
                    <a:pt x="56300" y="20551"/>
                    <a:pt x="56217" y="20535"/>
                    <a:pt x="56101" y="20535"/>
                  </a:cubicBezTo>
                  <a:cubicBezTo>
                    <a:pt x="56084" y="20385"/>
                    <a:pt x="56067" y="20252"/>
                    <a:pt x="56067" y="20136"/>
                  </a:cubicBezTo>
                  <a:cubicBezTo>
                    <a:pt x="56067" y="19422"/>
                    <a:pt x="56067" y="18724"/>
                    <a:pt x="56034" y="18026"/>
                  </a:cubicBezTo>
                  <a:cubicBezTo>
                    <a:pt x="56034" y="17909"/>
                    <a:pt x="55918" y="17810"/>
                    <a:pt x="55851" y="17710"/>
                  </a:cubicBezTo>
                  <a:cubicBezTo>
                    <a:pt x="55802" y="17810"/>
                    <a:pt x="55752" y="17909"/>
                    <a:pt x="55702" y="18009"/>
                  </a:cubicBezTo>
                  <a:cubicBezTo>
                    <a:pt x="55536" y="18491"/>
                    <a:pt x="55403" y="18989"/>
                    <a:pt x="55203" y="19455"/>
                  </a:cubicBezTo>
                  <a:cubicBezTo>
                    <a:pt x="55021" y="19854"/>
                    <a:pt x="54688" y="20003"/>
                    <a:pt x="54240" y="20003"/>
                  </a:cubicBezTo>
                  <a:cubicBezTo>
                    <a:pt x="50999" y="19986"/>
                    <a:pt x="47759" y="19970"/>
                    <a:pt x="44518" y="19970"/>
                  </a:cubicBezTo>
                  <a:cubicBezTo>
                    <a:pt x="40613" y="19970"/>
                    <a:pt x="36708" y="19986"/>
                    <a:pt x="32803" y="20003"/>
                  </a:cubicBezTo>
                  <a:cubicBezTo>
                    <a:pt x="32288" y="20003"/>
                    <a:pt x="31906" y="19820"/>
                    <a:pt x="31723" y="19355"/>
                  </a:cubicBezTo>
                  <a:cubicBezTo>
                    <a:pt x="31540" y="18906"/>
                    <a:pt x="31424" y="18424"/>
                    <a:pt x="31258" y="17976"/>
                  </a:cubicBezTo>
                  <a:cubicBezTo>
                    <a:pt x="31225" y="17876"/>
                    <a:pt x="31158" y="17793"/>
                    <a:pt x="31108" y="17710"/>
                  </a:cubicBezTo>
                  <a:cubicBezTo>
                    <a:pt x="31059" y="17793"/>
                    <a:pt x="30942" y="17893"/>
                    <a:pt x="30926" y="17976"/>
                  </a:cubicBezTo>
                  <a:cubicBezTo>
                    <a:pt x="30909" y="18707"/>
                    <a:pt x="30892" y="19438"/>
                    <a:pt x="30909" y="20169"/>
                  </a:cubicBezTo>
                  <a:cubicBezTo>
                    <a:pt x="30909" y="20423"/>
                    <a:pt x="30855" y="20556"/>
                    <a:pt x="30615" y="20556"/>
                  </a:cubicBezTo>
                  <a:cubicBezTo>
                    <a:pt x="30588" y="20556"/>
                    <a:pt x="30558" y="20555"/>
                    <a:pt x="30527" y="20551"/>
                  </a:cubicBezTo>
                  <a:cubicBezTo>
                    <a:pt x="30499" y="20548"/>
                    <a:pt x="30472" y="20546"/>
                    <a:pt x="30446" y="20546"/>
                  </a:cubicBezTo>
                  <a:cubicBezTo>
                    <a:pt x="30219" y="20546"/>
                    <a:pt x="30113" y="20681"/>
                    <a:pt x="30128" y="20950"/>
                  </a:cubicBezTo>
                  <a:cubicBezTo>
                    <a:pt x="30145" y="21000"/>
                    <a:pt x="30128" y="21050"/>
                    <a:pt x="30128" y="21100"/>
                  </a:cubicBezTo>
                  <a:cubicBezTo>
                    <a:pt x="30294" y="21997"/>
                    <a:pt x="29962" y="22695"/>
                    <a:pt x="29314" y="23327"/>
                  </a:cubicBezTo>
                  <a:cubicBezTo>
                    <a:pt x="28499" y="24141"/>
                    <a:pt x="27768" y="25055"/>
                    <a:pt x="26987" y="25886"/>
                  </a:cubicBezTo>
                  <a:cubicBezTo>
                    <a:pt x="26838" y="26052"/>
                    <a:pt x="26555" y="26151"/>
                    <a:pt x="26339" y="26151"/>
                  </a:cubicBezTo>
                  <a:cubicBezTo>
                    <a:pt x="23878" y="26161"/>
                    <a:pt x="21416" y="26182"/>
                    <a:pt x="18954" y="26182"/>
                  </a:cubicBezTo>
                  <a:cubicBezTo>
                    <a:pt x="17129" y="26182"/>
                    <a:pt x="15303" y="26170"/>
                    <a:pt x="13477" y="26135"/>
                  </a:cubicBezTo>
                  <a:cubicBezTo>
                    <a:pt x="10918" y="26068"/>
                    <a:pt x="8625" y="25238"/>
                    <a:pt x="6914" y="23194"/>
                  </a:cubicBezTo>
                  <a:cubicBezTo>
                    <a:pt x="6598" y="22828"/>
                    <a:pt x="6282" y="22462"/>
                    <a:pt x="6016" y="22030"/>
                  </a:cubicBezTo>
                  <a:lnTo>
                    <a:pt x="6016" y="22030"/>
                  </a:lnTo>
                  <a:cubicBezTo>
                    <a:pt x="6050" y="22064"/>
                    <a:pt x="6099" y="22064"/>
                    <a:pt x="6133" y="22097"/>
                  </a:cubicBezTo>
                  <a:cubicBezTo>
                    <a:pt x="7965" y="23281"/>
                    <a:pt x="9899" y="23848"/>
                    <a:pt x="11918" y="23848"/>
                  </a:cubicBezTo>
                  <a:cubicBezTo>
                    <a:pt x="12847" y="23848"/>
                    <a:pt x="13794" y="23728"/>
                    <a:pt x="14757" y="23493"/>
                  </a:cubicBezTo>
                  <a:cubicBezTo>
                    <a:pt x="17831" y="22745"/>
                    <a:pt x="20606" y="21332"/>
                    <a:pt x="22916" y="19156"/>
                  </a:cubicBezTo>
                  <a:cubicBezTo>
                    <a:pt x="24495" y="17677"/>
                    <a:pt x="25542" y="15865"/>
                    <a:pt x="26140" y="13788"/>
                  </a:cubicBezTo>
                  <a:cubicBezTo>
                    <a:pt x="26240" y="13456"/>
                    <a:pt x="26372" y="13340"/>
                    <a:pt x="26738" y="13340"/>
                  </a:cubicBezTo>
                  <a:cubicBezTo>
                    <a:pt x="37190" y="13340"/>
                    <a:pt x="47659" y="13340"/>
                    <a:pt x="58128" y="13323"/>
                  </a:cubicBezTo>
                  <a:close/>
                  <a:moveTo>
                    <a:pt x="58410" y="27115"/>
                  </a:moveTo>
                  <a:cubicBezTo>
                    <a:pt x="58410" y="27581"/>
                    <a:pt x="58427" y="27996"/>
                    <a:pt x="58394" y="28411"/>
                  </a:cubicBezTo>
                  <a:cubicBezTo>
                    <a:pt x="58377" y="28495"/>
                    <a:pt x="58194" y="28611"/>
                    <a:pt x="58078" y="28611"/>
                  </a:cubicBezTo>
                  <a:cubicBezTo>
                    <a:pt x="57114" y="28644"/>
                    <a:pt x="56134" y="28661"/>
                    <a:pt x="55170" y="28661"/>
                  </a:cubicBezTo>
                  <a:cubicBezTo>
                    <a:pt x="50850" y="28661"/>
                    <a:pt x="46529" y="28644"/>
                    <a:pt x="42209" y="28644"/>
                  </a:cubicBezTo>
                  <a:cubicBezTo>
                    <a:pt x="37888" y="28644"/>
                    <a:pt x="33568" y="28627"/>
                    <a:pt x="29247" y="28627"/>
                  </a:cubicBezTo>
                  <a:cubicBezTo>
                    <a:pt x="29148" y="28627"/>
                    <a:pt x="29062" y="28628"/>
                    <a:pt x="28989" y="28628"/>
                  </a:cubicBezTo>
                  <a:cubicBezTo>
                    <a:pt x="28440" y="28628"/>
                    <a:pt x="28581" y="28589"/>
                    <a:pt x="28566" y="27930"/>
                  </a:cubicBezTo>
                  <a:cubicBezTo>
                    <a:pt x="28566" y="27680"/>
                    <a:pt x="28566" y="27414"/>
                    <a:pt x="28566" y="27115"/>
                  </a:cubicBezTo>
                  <a:close/>
                  <a:moveTo>
                    <a:pt x="56151" y="22479"/>
                  </a:moveTo>
                  <a:cubicBezTo>
                    <a:pt x="56549" y="22479"/>
                    <a:pt x="56782" y="22595"/>
                    <a:pt x="57031" y="22911"/>
                  </a:cubicBezTo>
                  <a:cubicBezTo>
                    <a:pt x="57746" y="23825"/>
                    <a:pt x="58527" y="24706"/>
                    <a:pt x="59258" y="25620"/>
                  </a:cubicBezTo>
                  <a:cubicBezTo>
                    <a:pt x="60205" y="26800"/>
                    <a:pt x="61451" y="27398"/>
                    <a:pt x="62897" y="27680"/>
                  </a:cubicBezTo>
                  <a:cubicBezTo>
                    <a:pt x="63745" y="27844"/>
                    <a:pt x="64587" y="27963"/>
                    <a:pt x="65430" y="27963"/>
                  </a:cubicBezTo>
                  <a:cubicBezTo>
                    <a:pt x="66041" y="27963"/>
                    <a:pt x="66653" y="27900"/>
                    <a:pt x="67267" y="27747"/>
                  </a:cubicBezTo>
                  <a:cubicBezTo>
                    <a:pt x="67297" y="27739"/>
                    <a:pt x="67324" y="27732"/>
                    <a:pt x="67353" y="27732"/>
                  </a:cubicBezTo>
                  <a:cubicBezTo>
                    <a:pt x="67388" y="27732"/>
                    <a:pt x="67428" y="27743"/>
                    <a:pt x="67483" y="27780"/>
                  </a:cubicBezTo>
                  <a:cubicBezTo>
                    <a:pt x="67234" y="27896"/>
                    <a:pt x="67002" y="28046"/>
                    <a:pt x="66752" y="28146"/>
                  </a:cubicBezTo>
                  <a:cubicBezTo>
                    <a:pt x="65224" y="28727"/>
                    <a:pt x="63645" y="29043"/>
                    <a:pt x="62016" y="29126"/>
                  </a:cubicBezTo>
                  <a:cubicBezTo>
                    <a:pt x="61053" y="29159"/>
                    <a:pt x="60105" y="29192"/>
                    <a:pt x="59158" y="29226"/>
                  </a:cubicBezTo>
                  <a:cubicBezTo>
                    <a:pt x="59120" y="29229"/>
                    <a:pt x="59084" y="29230"/>
                    <a:pt x="59050" y="29230"/>
                  </a:cubicBezTo>
                  <a:cubicBezTo>
                    <a:pt x="58701" y="29230"/>
                    <a:pt x="58578" y="29071"/>
                    <a:pt x="58593" y="28677"/>
                  </a:cubicBezTo>
                  <a:cubicBezTo>
                    <a:pt x="58610" y="28245"/>
                    <a:pt x="58626" y="27830"/>
                    <a:pt x="58626" y="27398"/>
                  </a:cubicBezTo>
                  <a:cubicBezTo>
                    <a:pt x="58626" y="26933"/>
                    <a:pt x="58560" y="26849"/>
                    <a:pt x="58078" y="26849"/>
                  </a:cubicBezTo>
                  <a:cubicBezTo>
                    <a:pt x="56250" y="26849"/>
                    <a:pt x="54439" y="26866"/>
                    <a:pt x="52611" y="26866"/>
                  </a:cubicBezTo>
                  <a:lnTo>
                    <a:pt x="40929" y="26866"/>
                  </a:lnTo>
                  <a:cubicBezTo>
                    <a:pt x="36958" y="26866"/>
                    <a:pt x="32986" y="26866"/>
                    <a:pt x="29015" y="26849"/>
                  </a:cubicBezTo>
                  <a:cubicBezTo>
                    <a:pt x="28367" y="26849"/>
                    <a:pt x="28333" y="26883"/>
                    <a:pt x="28350" y="27531"/>
                  </a:cubicBezTo>
                  <a:cubicBezTo>
                    <a:pt x="28350" y="27913"/>
                    <a:pt x="28367" y="28295"/>
                    <a:pt x="28383" y="28661"/>
                  </a:cubicBezTo>
                  <a:cubicBezTo>
                    <a:pt x="28398" y="29057"/>
                    <a:pt x="28274" y="29230"/>
                    <a:pt x="27932" y="29230"/>
                  </a:cubicBezTo>
                  <a:cubicBezTo>
                    <a:pt x="27901" y="29230"/>
                    <a:pt x="27869" y="29228"/>
                    <a:pt x="27835" y="29226"/>
                  </a:cubicBezTo>
                  <a:cubicBezTo>
                    <a:pt x="26572" y="29159"/>
                    <a:pt x="25292" y="29143"/>
                    <a:pt x="24029" y="29043"/>
                  </a:cubicBezTo>
                  <a:cubicBezTo>
                    <a:pt x="22634" y="28927"/>
                    <a:pt x="21288" y="28594"/>
                    <a:pt x="19991" y="28046"/>
                  </a:cubicBezTo>
                  <a:cubicBezTo>
                    <a:pt x="19825" y="27963"/>
                    <a:pt x="19676" y="27863"/>
                    <a:pt x="19426" y="27730"/>
                  </a:cubicBezTo>
                  <a:lnTo>
                    <a:pt x="19426" y="27730"/>
                  </a:lnTo>
                  <a:cubicBezTo>
                    <a:pt x="20141" y="27813"/>
                    <a:pt x="20756" y="27963"/>
                    <a:pt x="21371" y="27963"/>
                  </a:cubicBezTo>
                  <a:cubicBezTo>
                    <a:pt x="21457" y="27965"/>
                    <a:pt x="21543" y="27966"/>
                    <a:pt x="21628" y="27966"/>
                  </a:cubicBezTo>
                  <a:cubicBezTo>
                    <a:pt x="23001" y="27966"/>
                    <a:pt x="24342" y="27715"/>
                    <a:pt x="25625" y="27215"/>
                  </a:cubicBezTo>
                  <a:cubicBezTo>
                    <a:pt x="26156" y="27016"/>
                    <a:pt x="26688" y="26667"/>
                    <a:pt x="27070" y="26251"/>
                  </a:cubicBezTo>
                  <a:cubicBezTo>
                    <a:pt x="28084" y="25188"/>
                    <a:pt x="29015" y="24041"/>
                    <a:pt x="29945" y="22911"/>
                  </a:cubicBezTo>
                  <a:cubicBezTo>
                    <a:pt x="30194" y="22612"/>
                    <a:pt x="30427" y="22479"/>
                    <a:pt x="30826" y="22479"/>
                  </a:cubicBezTo>
                  <a:close/>
                  <a:moveTo>
                    <a:pt x="72120" y="28129"/>
                  </a:moveTo>
                  <a:cubicBezTo>
                    <a:pt x="72186" y="28129"/>
                    <a:pt x="72253" y="28146"/>
                    <a:pt x="72336" y="28162"/>
                  </a:cubicBezTo>
                  <a:lnTo>
                    <a:pt x="72336" y="35657"/>
                  </a:lnTo>
                  <a:cubicBezTo>
                    <a:pt x="69793" y="34992"/>
                    <a:pt x="67483" y="33962"/>
                    <a:pt x="65456" y="32350"/>
                  </a:cubicBezTo>
                  <a:cubicBezTo>
                    <a:pt x="64376" y="31502"/>
                    <a:pt x="63180" y="30057"/>
                    <a:pt x="63030" y="29408"/>
                  </a:cubicBezTo>
                  <a:cubicBezTo>
                    <a:pt x="63745" y="29259"/>
                    <a:pt x="64476" y="29143"/>
                    <a:pt x="65190" y="28960"/>
                  </a:cubicBezTo>
                  <a:cubicBezTo>
                    <a:pt x="65921" y="28744"/>
                    <a:pt x="66636" y="28461"/>
                    <a:pt x="67351" y="28212"/>
                  </a:cubicBezTo>
                  <a:cubicBezTo>
                    <a:pt x="67450" y="28179"/>
                    <a:pt x="67567" y="28129"/>
                    <a:pt x="67683" y="28129"/>
                  </a:cubicBezTo>
                  <a:close/>
                  <a:moveTo>
                    <a:pt x="18161" y="28115"/>
                  </a:moveTo>
                  <a:cubicBezTo>
                    <a:pt x="19015" y="28115"/>
                    <a:pt x="19844" y="28230"/>
                    <a:pt x="20639" y="28627"/>
                  </a:cubicBezTo>
                  <a:cubicBezTo>
                    <a:pt x="21138" y="28860"/>
                    <a:pt x="21720" y="28943"/>
                    <a:pt x="22268" y="29076"/>
                  </a:cubicBezTo>
                  <a:cubicBezTo>
                    <a:pt x="22833" y="29192"/>
                    <a:pt x="23381" y="29292"/>
                    <a:pt x="23996" y="29408"/>
                  </a:cubicBezTo>
                  <a:cubicBezTo>
                    <a:pt x="23946" y="29508"/>
                    <a:pt x="23913" y="29624"/>
                    <a:pt x="23847" y="29724"/>
                  </a:cubicBezTo>
                  <a:cubicBezTo>
                    <a:pt x="23248" y="30688"/>
                    <a:pt x="22534" y="31569"/>
                    <a:pt x="21637" y="32267"/>
                  </a:cubicBezTo>
                  <a:cubicBezTo>
                    <a:pt x="20008" y="33530"/>
                    <a:pt x="18263" y="34543"/>
                    <a:pt x="16286" y="35141"/>
                  </a:cubicBezTo>
                  <a:cubicBezTo>
                    <a:pt x="15754" y="35308"/>
                    <a:pt x="15222" y="35507"/>
                    <a:pt x="14641" y="35690"/>
                  </a:cubicBezTo>
                  <a:lnTo>
                    <a:pt x="14641" y="28129"/>
                  </a:lnTo>
                  <a:lnTo>
                    <a:pt x="16635" y="28129"/>
                  </a:lnTo>
                  <a:cubicBezTo>
                    <a:pt x="16856" y="28129"/>
                    <a:pt x="17070" y="28136"/>
                    <a:pt x="17287" y="28136"/>
                  </a:cubicBezTo>
                  <a:cubicBezTo>
                    <a:pt x="17395" y="28136"/>
                    <a:pt x="17504" y="28134"/>
                    <a:pt x="17615" y="28129"/>
                  </a:cubicBezTo>
                  <a:cubicBezTo>
                    <a:pt x="17798" y="28120"/>
                    <a:pt x="17980" y="28115"/>
                    <a:pt x="18161" y="28115"/>
                  </a:cubicBezTo>
                  <a:close/>
                  <a:moveTo>
                    <a:pt x="26223" y="26451"/>
                  </a:moveTo>
                  <a:lnTo>
                    <a:pt x="26256" y="26517"/>
                  </a:lnTo>
                  <a:cubicBezTo>
                    <a:pt x="26057" y="26633"/>
                    <a:pt x="25874" y="26783"/>
                    <a:pt x="25658" y="26849"/>
                  </a:cubicBezTo>
                  <a:cubicBezTo>
                    <a:pt x="24727" y="27099"/>
                    <a:pt x="23813" y="27348"/>
                    <a:pt x="22883" y="27531"/>
                  </a:cubicBezTo>
                  <a:cubicBezTo>
                    <a:pt x="22465" y="27607"/>
                    <a:pt x="22049" y="27643"/>
                    <a:pt x="21635" y="27643"/>
                  </a:cubicBezTo>
                  <a:cubicBezTo>
                    <a:pt x="20700" y="27643"/>
                    <a:pt x="19777" y="27460"/>
                    <a:pt x="18878" y="27149"/>
                  </a:cubicBezTo>
                  <a:cubicBezTo>
                    <a:pt x="18859" y="27142"/>
                    <a:pt x="18838" y="27139"/>
                    <a:pt x="18816" y="27139"/>
                  </a:cubicBezTo>
                  <a:cubicBezTo>
                    <a:pt x="18727" y="27139"/>
                    <a:pt x="18623" y="27185"/>
                    <a:pt x="18529" y="27198"/>
                  </a:cubicBezTo>
                  <a:cubicBezTo>
                    <a:pt x="18562" y="27298"/>
                    <a:pt x="18579" y="27431"/>
                    <a:pt x="18645" y="27514"/>
                  </a:cubicBezTo>
                  <a:cubicBezTo>
                    <a:pt x="18745" y="27647"/>
                    <a:pt x="18895" y="27747"/>
                    <a:pt x="19111" y="27946"/>
                  </a:cubicBezTo>
                  <a:lnTo>
                    <a:pt x="14873" y="27946"/>
                  </a:lnTo>
                  <a:cubicBezTo>
                    <a:pt x="14441" y="27946"/>
                    <a:pt x="14375" y="27996"/>
                    <a:pt x="14375" y="28445"/>
                  </a:cubicBezTo>
                  <a:cubicBezTo>
                    <a:pt x="14375" y="30671"/>
                    <a:pt x="14391" y="32881"/>
                    <a:pt x="14375" y="35108"/>
                  </a:cubicBezTo>
                  <a:cubicBezTo>
                    <a:pt x="14375" y="35922"/>
                    <a:pt x="14441" y="35740"/>
                    <a:pt x="13727" y="35956"/>
                  </a:cubicBezTo>
                  <a:cubicBezTo>
                    <a:pt x="13511" y="36022"/>
                    <a:pt x="13295" y="36072"/>
                    <a:pt x="13045" y="36122"/>
                  </a:cubicBezTo>
                  <a:lnTo>
                    <a:pt x="13045" y="26451"/>
                  </a:lnTo>
                  <a:close/>
                  <a:moveTo>
                    <a:pt x="73931" y="26451"/>
                  </a:moveTo>
                  <a:lnTo>
                    <a:pt x="73931" y="36138"/>
                  </a:lnTo>
                  <a:cubicBezTo>
                    <a:pt x="73532" y="36022"/>
                    <a:pt x="73133" y="35939"/>
                    <a:pt x="72768" y="35806"/>
                  </a:cubicBezTo>
                  <a:cubicBezTo>
                    <a:pt x="72668" y="35756"/>
                    <a:pt x="72602" y="35540"/>
                    <a:pt x="72602" y="35391"/>
                  </a:cubicBezTo>
                  <a:cubicBezTo>
                    <a:pt x="72585" y="34294"/>
                    <a:pt x="72602" y="33181"/>
                    <a:pt x="72585" y="32084"/>
                  </a:cubicBezTo>
                  <a:cubicBezTo>
                    <a:pt x="72585" y="30871"/>
                    <a:pt x="72602" y="29674"/>
                    <a:pt x="72585" y="28461"/>
                  </a:cubicBezTo>
                  <a:cubicBezTo>
                    <a:pt x="72585" y="27979"/>
                    <a:pt x="72552" y="27946"/>
                    <a:pt x="72053" y="27946"/>
                  </a:cubicBezTo>
                  <a:lnTo>
                    <a:pt x="68314" y="27946"/>
                  </a:lnTo>
                  <a:cubicBezTo>
                    <a:pt x="68198" y="27946"/>
                    <a:pt x="68098" y="27930"/>
                    <a:pt x="67899" y="27913"/>
                  </a:cubicBezTo>
                  <a:cubicBezTo>
                    <a:pt x="68082" y="27763"/>
                    <a:pt x="68231" y="27664"/>
                    <a:pt x="68314" y="27531"/>
                  </a:cubicBezTo>
                  <a:cubicBezTo>
                    <a:pt x="68397" y="27448"/>
                    <a:pt x="68397" y="27298"/>
                    <a:pt x="68431" y="27182"/>
                  </a:cubicBezTo>
                  <a:cubicBezTo>
                    <a:pt x="68342" y="27169"/>
                    <a:pt x="68244" y="27137"/>
                    <a:pt x="68159" y="27137"/>
                  </a:cubicBezTo>
                  <a:cubicBezTo>
                    <a:pt x="68132" y="27137"/>
                    <a:pt x="68106" y="27141"/>
                    <a:pt x="68082" y="27149"/>
                  </a:cubicBezTo>
                  <a:cubicBezTo>
                    <a:pt x="67242" y="27437"/>
                    <a:pt x="66370" y="27643"/>
                    <a:pt x="65493" y="27643"/>
                  </a:cubicBezTo>
                  <a:cubicBezTo>
                    <a:pt x="65259" y="27643"/>
                    <a:pt x="65025" y="27629"/>
                    <a:pt x="64792" y="27597"/>
                  </a:cubicBezTo>
                  <a:cubicBezTo>
                    <a:pt x="63678" y="27448"/>
                    <a:pt x="62581" y="27165"/>
                    <a:pt x="61485" y="26916"/>
                  </a:cubicBezTo>
                  <a:cubicBezTo>
                    <a:pt x="61219" y="26849"/>
                    <a:pt x="60970" y="26667"/>
                    <a:pt x="60720" y="26534"/>
                  </a:cubicBezTo>
                  <a:cubicBezTo>
                    <a:pt x="60737" y="26500"/>
                    <a:pt x="60737" y="26484"/>
                    <a:pt x="60754" y="26451"/>
                  </a:cubicBezTo>
                  <a:close/>
                  <a:moveTo>
                    <a:pt x="62384" y="29406"/>
                  </a:moveTo>
                  <a:cubicBezTo>
                    <a:pt x="62568" y="29406"/>
                    <a:pt x="62674" y="29490"/>
                    <a:pt x="62781" y="29658"/>
                  </a:cubicBezTo>
                  <a:cubicBezTo>
                    <a:pt x="63479" y="30921"/>
                    <a:pt x="64426" y="31951"/>
                    <a:pt x="65573" y="32832"/>
                  </a:cubicBezTo>
                  <a:cubicBezTo>
                    <a:pt x="67700" y="34477"/>
                    <a:pt x="70175" y="35357"/>
                    <a:pt x="72701" y="36138"/>
                  </a:cubicBezTo>
                  <a:cubicBezTo>
                    <a:pt x="74188" y="36588"/>
                    <a:pt x="75663" y="36791"/>
                    <a:pt x="77130" y="36791"/>
                  </a:cubicBezTo>
                  <a:cubicBezTo>
                    <a:pt x="79024" y="36791"/>
                    <a:pt x="80906" y="36453"/>
                    <a:pt x="82788" y="35873"/>
                  </a:cubicBezTo>
                  <a:cubicBezTo>
                    <a:pt x="84018" y="35490"/>
                    <a:pt x="85214" y="35008"/>
                    <a:pt x="86294" y="34211"/>
                  </a:cubicBezTo>
                  <a:lnTo>
                    <a:pt x="86294" y="34211"/>
                  </a:lnTo>
                  <a:cubicBezTo>
                    <a:pt x="86211" y="34360"/>
                    <a:pt x="86145" y="34510"/>
                    <a:pt x="86045" y="34626"/>
                  </a:cubicBezTo>
                  <a:cubicBezTo>
                    <a:pt x="84832" y="36188"/>
                    <a:pt x="83586" y="37717"/>
                    <a:pt x="81957" y="38864"/>
                  </a:cubicBezTo>
                  <a:cubicBezTo>
                    <a:pt x="81296" y="39331"/>
                    <a:pt x="80556" y="39596"/>
                    <a:pt x="79739" y="39596"/>
                  </a:cubicBezTo>
                  <a:cubicBezTo>
                    <a:pt x="79714" y="39596"/>
                    <a:pt x="79689" y="39595"/>
                    <a:pt x="79664" y="39595"/>
                  </a:cubicBezTo>
                  <a:lnTo>
                    <a:pt x="68231" y="39595"/>
                  </a:lnTo>
                  <a:cubicBezTo>
                    <a:pt x="68397" y="39478"/>
                    <a:pt x="68497" y="39412"/>
                    <a:pt x="68580" y="39362"/>
                  </a:cubicBezTo>
                  <a:cubicBezTo>
                    <a:pt x="69511" y="38614"/>
                    <a:pt x="70441" y="37867"/>
                    <a:pt x="71355" y="37102"/>
                  </a:cubicBezTo>
                  <a:cubicBezTo>
                    <a:pt x="71455" y="37019"/>
                    <a:pt x="71455" y="36803"/>
                    <a:pt x="71505" y="36654"/>
                  </a:cubicBezTo>
                  <a:cubicBezTo>
                    <a:pt x="71405" y="36654"/>
                    <a:pt x="71298" y="36631"/>
                    <a:pt x="71198" y="36631"/>
                  </a:cubicBezTo>
                  <a:cubicBezTo>
                    <a:pt x="71149" y="36631"/>
                    <a:pt x="71101" y="36637"/>
                    <a:pt x="71056" y="36654"/>
                  </a:cubicBezTo>
                  <a:cubicBezTo>
                    <a:pt x="69945" y="37149"/>
                    <a:pt x="68807" y="37428"/>
                    <a:pt x="67604" y="37428"/>
                  </a:cubicBezTo>
                  <a:cubicBezTo>
                    <a:pt x="67476" y="37428"/>
                    <a:pt x="67347" y="37424"/>
                    <a:pt x="67218" y="37418"/>
                  </a:cubicBezTo>
                  <a:cubicBezTo>
                    <a:pt x="64675" y="37318"/>
                    <a:pt x="62648" y="36305"/>
                    <a:pt x="61202" y="34178"/>
                  </a:cubicBezTo>
                  <a:cubicBezTo>
                    <a:pt x="60288" y="32798"/>
                    <a:pt x="59557" y="31319"/>
                    <a:pt x="58926" y="29807"/>
                  </a:cubicBezTo>
                  <a:cubicBezTo>
                    <a:pt x="58909" y="29741"/>
                    <a:pt x="58892" y="29691"/>
                    <a:pt x="58876" y="29591"/>
                  </a:cubicBezTo>
                  <a:cubicBezTo>
                    <a:pt x="59208" y="29558"/>
                    <a:pt x="59507" y="29525"/>
                    <a:pt x="59823" y="29508"/>
                  </a:cubicBezTo>
                  <a:cubicBezTo>
                    <a:pt x="60654" y="29475"/>
                    <a:pt x="61501" y="29458"/>
                    <a:pt x="62332" y="29408"/>
                  </a:cubicBezTo>
                  <a:cubicBezTo>
                    <a:pt x="62350" y="29407"/>
                    <a:pt x="62367" y="29406"/>
                    <a:pt x="62384" y="29406"/>
                  </a:cubicBezTo>
                  <a:close/>
                  <a:moveTo>
                    <a:pt x="24495" y="29425"/>
                  </a:moveTo>
                  <a:cubicBezTo>
                    <a:pt x="25691" y="29458"/>
                    <a:pt x="26888" y="29508"/>
                    <a:pt x="28084" y="29575"/>
                  </a:cubicBezTo>
                  <a:cubicBezTo>
                    <a:pt x="28067" y="29658"/>
                    <a:pt x="28084" y="29708"/>
                    <a:pt x="28067" y="29741"/>
                  </a:cubicBezTo>
                  <a:cubicBezTo>
                    <a:pt x="27253" y="31652"/>
                    <a:pt x="26406" y="33530"/>
                    <a:pt x="25026" y="35092"/>
                  </a:cubicBezTo>
                  <a:cubicBezTo>
                    <a:pt x="23747" y="36570"/>
                    <a:pt x="22052" y="37235"/>
                    <a:pt x="20158" y="37401"/>
                  </a:cubicBezTo>
                  <a:cubicBezTo>
                    <a:pt x="19889" y="37426"/>
                    <a:pt x="19622" y="37439"/>
                    <a:pt x="19357" y="37439"/>
                  </a:cubicBezTo>
                  <a:cubicBezTo>
                    <a:pt x="18212" y="37439"/>
                    <a:pt x="17103" y="37203"/>
                    <a:pt x="16037" y="36703"/>
                  </a:cubicBezTo>
                  <a:cubicBezTo>
                    <a:pt x="15954" y="36658"/>
                    <a:pt x="15817" y="36632"/>
                    <a:pt x="15699" y="36632"/>
                  </a:cubicBezTo>
                  <a:cubicBezTo>
                    <a:pt x="15602" y="36632"/>
                    <a:pt x="15518" y="36649"/>
                    <a:pt x="15488" y="36687"/>
                  </a:cubicBezTo>
                  <a:cubicBezTo>
                    <a:pt x="15305" y="36919"/>
                    <a:pt x="15571" y="37086"/>
                    <a:pt x="15737" y="37235"/>
                  </a:cubicBezTo>
                  <a:cubicBezTo>
                    <a:pt x="16685" y="38016"/>
                    <a:pt x="17632" y="38814"/>
                    <a:pt x="18579" y="39578"/>
                  </a:cubicBezTo>
                  <a:cubicBezTo>
                    <a:pt x="18546" y="39578"/>
                    <a:pt x="18446" y="39595"/>
                    <a:pt x="18330" y="39595"/>
                  </a:cubicBezTo>
                  <a:cubicBezTo>
                    <a:pt x="15837" y="39595"/>
                    <a:pt x="13345" y="39602"/>
                    <a:pt x="10852" y="39602"/>
                  </a:cubicBezTo>
                  <a:cubicBezTo>
                    <a:pt x="9606" y="39602"/>
                    <a:pt x="8359" y="39600"/>
                    <a:pt x="7113" y="39595"/>
                  </a:cubicBezTo>
                  <a:cubicBezTo>
                    <a:pt x="6365" y="39595"/>
                    <a:pt x="5701" y="39329"/>
                    <a:pt x="5102" y="38930"/>
                  </a:cubicBezTo>
                  <a:cubicBezTo>
                    <a:pt x="3939" y="38149"/>
                    <a:pt x="2992" y="37152"/>
                    <a:pt x="2111" y="36072"/>
                  </a:cubicBezTo>
                  <a:cubicBezTo>
                    <a:pt x="1696" y="35590"/>
                    <a:pt x="1314" y="35108"/>
                    <a:pt x="915" y="34610"/>
                  </a:cubicBezTo>
                  <a:cubicBezTo>
                    <a:pt x="832" y="34493"/>
                    <a:pt x="765" y="34344"/>
                    <a:pt x="649" y="34178"/>
                  </a:cubicBezTo>
                  <a:lnTo>
                    <a:pt x="649" y="34178"/>
                  </a:lnTo>
                  <a:cubicBezTo>
                    <a:pt x="1147" y="34477"/>
                    <a:pt x="1580" y="34776"/>
                    <a:pt x="2045" y="35008"/>
                  </a:cubicBezTo>
                  <a:cubicBezTo>
                    <a:pt x="3839" y="35906"/>
                    <a:pt x="5750" y="36371"/>
                    <a:pt x="7728" y="36654"/>
                  </a:cubicBezTo>
                  <a:cubicBezTo>
                    <a:pt x="8390" y="36752"/>
                    <a:pt x="9045" y="36797"/>
                    <a:pt x="9695" y="36797"/>
                  </a:cubicBezTo>
                  <a:cubicBezTo>
                    <a:pt x="11786" y="36797"/>
                    <a:pt x="13821" y="36328"/>
                    <a:pt x="15837" y="35657"/>
                  </a:cubicBezTo>
                  <a:cubicBezTo>
                    <a:pt x="18047" y="34909"/>
                    <a:pt x="20108" y="33912"/>
                    <a:pt x="21919" y="32416"/>
                  </a:cubicBezTo>
                  <a:cubicBezTo>
                    <a:pt x="22866" y="31652"/>
                    <a:pt x="23597" y="30705"/>
                    <a:pt x="24212" y="29658"/>
                  </a:cubicBezTo>
                  <a:cubicBezTo>
                    <a:pt x="24279" y="29558"/>
                    <a:pt x="24412" y="29425"/>
                    <a:pt x="24495" y="29425"/>
                  </a:cubicBezTo>
                  <a:close/>
                  <a:moveTo>
                    <a:pt x="35628" y="28827"/>
                  </a:moveTo>
                  <a:cubicBezTo>
                    <a:pt x="38536" y="28827"/>
                    <a:pt x="41444" y="28860"/>
                    <a:pt x="44369" y="28877"/>
                  </a:cubicBezTo>
                  <a:lnTo>
                    <a:pt x="57829" y="28877"/>
                  </a:lnTo>
                  <a:cubicBezTo>
                    <a:pt x="58194" y="28877"/>
                    <a:pt x="58361" y="28976"/>
                    <a:pt x="58494" y="29359"/>
                  </a:cubicBezTo>
                  <a:cubicBezTo>
                    <a:pt x="59275" y="31469"/>
                    <a:pt x="60222" y="33513"/>
                    <a:pt x="61701" y="35241"/>
                  </a:cubicBezTo>
                  <a:cubicBezTo>
                    <a:pt x="63030" y="36820"/>
                    <a:pt x="64825" y="37534"/>
                    <a:pt x="66835" y="37700"/>
                  </a:cubicBezTo>
                  <a:cubicBezTo>
                    <a:pt x="67125" y="37725"/>
                    <a:pt x="67413" y="37739"/>
                    <a:pt x="67700" y="37739"/>
                  </a:cubicBezTo>
                  <a:cubicBezTo>
                    <a:pt x="68766" y="37739"/>
                    <a:pt x="69812" y="37553"/>
                    <a:pt x="70807" y="37069"/>
                  </a:cubicBezTo>
                  <a:cubicBezTo>
                    <a:pt x="70840" y="37052"/>
                    <a:pt x="70890" y="37052"/>
                    <a:pt x="71040" y="37019"/>
                  </a:cubicBezTo>
                  <a:lnTo>
                    <a:pt x="71040" y="37019"/>
                  </a:lnTo>
                  <a:cubicBezTo>
                    <a:pt x="69306" y="38785"/>
                    <a:pt x="67442" y="40010"/>
                    <a:pt x="64925" y="40010"/>
                  </a:cubicBezTo>
                  <a:cubicBezTo>
                    <a:pt x="64909" y="40010"/>
                    <a:pt x="64892" y="40010"/>
                    <a:pt x="64875" y="40010"/>
                  </a:cubicBezTo>
                  <a:cubicBezTo>
                    <a:pt x="63804" y="40004"/>
                    <a:pt x="62735" y="40001"/>
                    <a:pt x="61666" y="40001"/>
                  </a:cubicBezTo>
                  <a:cubicBezTo>
                    <a:pt x="57390" y="40001"/>
                    <a:pt x="53123" y="40043"/>
                    <a:pt x="48856" y="40043"/>
                  </a:cubicBezTo>
                  <a:cubicBezTo>
                    <a:pt x="41494" y="40043"/>
                    <a:pt x="34149" y="40027"/>
                    <a:pt x="26804" y="40027"/>
                  </a:cubicBezTo>
                  <a:cubicBezTo>
                    <a:pt x="25159" y="40027"/>
                    <a:pt x="23498" y="40027"/>
                    <a:pt x="21853" y="40010"/>
                  </a:cubicBezTo>
                  <a:cubicBezTo>
                    <a:pt x="20241" y="39977"/>
                    <a:pt x="18778" y="39478"/>
                    <a:pt x="17515" y="38432"/>
                  </a:cubicBezTo>
                  <a:cubicBezTo>
                    <a:pt x="17000" y="38000"/>
                    <a:pt x="16485" y="37551"/>
                    <a:pt x="16020" y="37036"/>
                  </a:cubicBezTo>
                  <a:lnTo>
                    <a:pt x="16020" y="37036"/>
                  </a:lnTo>
                  <a:cubicBezTo>
                    <a:pt x="16103" y="37069"/>
                    <a:pt x="16203" y="37086"/>
                    <a:pt x="16302" y="37119"/>
                  </a:cubicBezTo>
                  <a:cubicBezTo>
                    <a:pt x="17374" y="37549"/>
                    <a:pt x="18431" y="37758"/>
                    <a:pt x="19473" y="37758"/>
                  </a:cubicBezTo>
                  <a:cubicBezTo>
                    <a:pt x="20886" y="37758"/>
                    <a:pt x="22272" y="37374"/>
                    <a:pt x="23631" y="36637"/>
                  </a:cubicBezTo>
                  <a:cubicBezTo>
                    <a:pt x="24844" y="35972"/>
                    <a:pt x="25658" y="34925"/>
                    <a:pt x="26356" y="33779"/>
                  </a:cubicBezTo>
                  <a:cubicBezTo>
                    <a:pt x="27253" y="32300"/>
                    <a:pt x="28034" y="30771"/>
                    <a:pt x="28549" y="29109"/>
                  </a:cubicBezTo>
                  <a:cubicBezTo>
                    <a:pt x="28623" y="28889"/>
                    <a:pt x="28761" y="28876"/>
                    <a:pt x="28918" y="28876"/>
                  </a:cubicBezTo>
                  <a:cubicBezTo>
                    <a:pt x="28939" y="28876"/>
                    <a:pt x="28960" y="28877"/>
                    <a:pt x="28981" y="28877"/>
                  </a:cubicBezTo>
                  <a:cubicBezTo>
                    <a:pt x="31191" y="28860"/>
                    <a:pt x="33418" y="28827"/>
                    <a:pt x="35628" y="28827"/>
                  </a:cubicBezTo>
                  <a:close/>
                  <a:moveTo>
                    <a:pt x="67461" y="39890"/>
                  </a:moveTo>
                  <a:cubicBezTo>
                    <a:pt x="67500" y="39890"/>
                    <a:pt x="67542" y="39894"/>
                    <a:pt x="67583" y="39894"/>
                  </a:cubicBezTo>
                  <a:lnTo>
                    <a:pt x="76656" y="39894"/>
                  </a:lnTo>
                  <a:cubicBezTo>
                    <a:pt x="76773" y="39894"/>
                    <a:pt x="76889" y="39911"/>
                    <a:pt x="77038" y="39911"/>
                  </a:cubicBezTo>
                  <a:lnTo>
                    <a:pt x="77038" y="43251"/>
                  </a:lnTo>
                  <a:lnTo>
                    <a:pt x="63196" y="43251"/>
                  </a:lnTo>
                  <a:lnTo>
                    <a:pt x="63196" y="40276"/>
                  </a:lnTo>
                  <a:cubicBezTo>
                    <a:pt x="63346" y="40260"/>
                    <a:pt x="63495" y="40243"/>
                    <a:pt x="63662" y="40243"/>
                  </a:cubicBezTo>
                  <a:cubicBezTo>
                    <a:pt x="63973" y="40243"/>
                    <a:pt x="64285" y="40247"/>
                    <a:pt x="64595" y="40247"/>
                  </a:cubicBezTo>
                  <a:cubicBezTo>
                    <a:pt x="65528" y="40247"/>
                    <a:pt x="66453" y="40210"/>
                    <a:pt x="67351" y="39911"/>
                  </a:cubicBezTo>
                  <a:cubicBezTo>
                    <a:pt x="67384" y="39894"/>
                    <a:pt x="67421" y="39890"/>
                    <a:pt x="67461" y="39890"/>
                  </a:cubicBezTo>
                  <a:close/>
                  <a:moveTo>
                    <a:pt x="10270" y="39877"/>
                  </a:moveTo>
                  <a:cubicBezTo>
                    <a:pt x="13328" y="39894"/>
                    <a:pt x="16385" y="39877"/>
                    <a:pt x="19426" y="39911"/>
                  </a:cubicBezTo>
                  <a:cubicBezTo>
                    <a:pt x="19925" y="39911"/>
                    <a:pt x="20407" y="40127"/>
                    <a:pt x="20905" y="40176"/>
                  </a:cubicBezTo>
                  <a:cubicBezTo>
                    <a:pt x="21703" y="40226"/>
                    <a:pt x="22517" y="40226"/>
                    <a:pt x="23315" y="40243"/>
                  </a:cubicBezTo>
                  <a:cubicBezTo>
                    <a:pt x="23365" y="40248"/>
                    <a:pt x="23415" y="40250"/>
                    <a:pt x="23466" y="40250"/>
                  </a:cubicBezTo>
                  <a:cubicBezTo>
                    <a:pt x="23568" y="40250"/>
                    <a:pt x="23675" y="40243"/>
                    <a:pt x="23797" y="40243"/>
                  </a:cubicBezTo>
                  <a:lnTo>
                    <a:pt x="23797" y="43267"/>
                  </a:lnTo>
                  <a:lnTo>
                    <a:pt x="9971" y="43267"/>
                  </a:lnTo>
                  <a:cubicBezTo>
                    <a:pt x="9955" y="43168"/>
                    <a:pt x="9938" y="43068"/>
                    <a:pt x="9938" y="42968"/>
                  </a:cubicBezTo>
                  <a:cubicBezTo>
                    <a:pt x="9938" y="42071"/>
                    <a:pt x="9938" y="41157"/>
                    <a:pt x="9921" y="40260"/>
                  </a:cubicBezTo>
                  <a:cubicBezTo>
                    <a:pt x="9921" y="39977"/>
                    <a:pt x="9988" y="39877"/>
                    <a:pt x="10270" y="39877"/>
                  </a:cubicBezTo>
                  <a:close/>
                  <a:moveTo>
                    <a:pt x="55386" y="40243"/>
                  </a:moveTo>
                  <a:lnTo>
                    <a:pt x="55386" y="47122"/>
                  </a:lnTo>
                  <a:lnTo>
                    <a:pt x="31590" y="47122"/>
                  </a:lnTo>
                  <a:lnTo>
                    <a:pt x="31590" y="40243"/>
                  </a:lnTo>
                  <a:close/>
                  <a:moveTo>
                    <a:pt x="30945" y="40208"/>
                  </a:moveTo>
                  <a:cubicBezTo>
                    <a:pt x="31232" y="40208"/>
                    <a:pt x="31291" y="40343"/>
                    <a:pt x="31291" y="40625"/>
                  </a:cubicBezTo>
                  <a:cubicBezTo>
                    <a:pt x="31275" y="42735"/>
                    <a:pt x="31291" y="44862"/>
                    <a:pt x="31275" y="46989"/>
                  </a:cubicBezTo>
                  <a:cubicBezTo>
                    <a:pt x="31275" y="47288"/>
                    <a:pt x="31334" y="47423"/>
                    <a:pt x="31635" y="47423"/>
                  </a:cubicBezTo>
                  <a:cubicBezTo>
                    <a:pt x="31652" y="47423"/>
                    <a:pt x="31671" y="47422"/>
                    <a:pt x="31690" y="47422"/>
                  </a:cubicBezTo>
                  <a:lnTo>
                    <a:pt x="55170" y="47422"/>
                  </a:lnTo>
                  <a:cubicBezTo>
                    <a:pt x="55685" y="47422"/>
                    <a:pt x="55685" y="47422"/>
                    <a:pt x="55685" y="46923"/>
                  </a:cubicBezTo>
                  <a:cubicBezTo>
                    <a:pt x="55685" y="44813"/>
                    <a:pt x="55702" y="42702"/>
                    <a:pt x="55685" y="40592"/>
                  </a:cubicBezTo>
                  <a:cubicBezTo>
                    <a:pt x="55685" y="40326"/>
                    <a:pt x="55735" y="40210"/>
                    <a:pt x="56034" y="40210"/>
                  </a:cubicBezTo>
                  <a:cubicBezTo>
                    <a:pt x="58228" y="40226"/>
                    <a:pt x="60438" y="40243"/>
                    <a:pt x="62631" y="40243"/>
                  </a:cubicBezTo>
                  <a:cubicBezTo>
                    <a:pt x="62698" y="40243"/>
                    <a:pt x="62748" y="40260"/>
                    <a:pt x="62847" y="40276"/>
                  </a:cubicBezTo>
                  <a:lnTo>
                    <a:pt x="62847" y="48286"/>
                  </a:lnTo>
                  <a:lnTo>
                    <a:pt x="24112" y="48286"/>
                  </a:lnTo>
                  <a:lnTo>
                    <a:pt x="24112" y="40293"/>
                  </a:lnTo>
                  <a:cubicBezTo>
                    <a:pt x="24212" y="40276"/>
                    <a:pt x="24295" y="40260"/>
                    <a:pt x="24378" y="40243"/>
                  </a:cubicBezTo>
                  <a:cubicBezTo>
                    <a:pt x="26555" y="40243"/>
                    <a:pt x="28732" y="40226"/>
                    <a:pt x="30892" y="40210"/>
                  </a:cubicBezTo>
                  <a:cubicBezTo>
                    <a:pt x="30911" y="40209"/>
                    <a:pt x="30928" y="40208"/>
                    <a:pt x="30945" y="40208"/>
                  </a:cubicBezTo>
                  <a:close/>
                  <a:moveTo>
                    <a:pt x="43449" y="48594"/>
                  </a:moveTo>
                  <a:cubicBezTo>
                    <a:pt x="43545" y="48594"/>
                    <a:pt x="43671" y="48624"/>
                    <a:pt x="43737" y="48668"/>
                  </a:cubicBezTo>
                  <a:cubicBezTo>
                    <a:pt x="44120" y="48967"/>
                    <a:pt x="44485" y="49299"/>
                    <a:pt x="44884" y="49632"/>
                  </a:cubicBezTo>
                  <a:cubicBezTo>
                    <a:pt x="44768" y="49781"/>
                    <a:pt x="44668" y="49931"/>
                    <a:pt x="44552" y="50097"/>
                  </a:cubicBezTo>
                  <a:cubicBezTo>
                    <a:pt x="44286" y="49914"/>
                    <a:pt x="44037" y="49748"/>
                    <a:pt x="43821" y="49549"/>
                  </a:cubicBezTo>
                  <a:cubicBezTo>
                    <a:pt x="43702" y="49438"/>
                    <a:pt x="43592" y="49384"/>
                    <a:pt x="43482" y="49384"/>
                  </a:cubicBezTo>
                  <a:cubicBezTo>
                    <a:pt x="43376" y="49384"/>
                    <a:pt x="43270" y="49434"/>
                    <a:pt x="43156" y="49532"/>
                  </a:cubicBezTo>
                  <a:cubicBezTo>
                    <a:pt x="42940" y="49731"/>
                    <a:pt x="42691" y="49897"/>
                    <a:pt x="42425" y="50097"/>
                  </a:cubicBezTo>
                  <a:cubicBezTo>
                    <a:pt x="42308" y="49931"/>
                    <a:pt x="42209" y="49814"/>
                    <a:pt x="42076" y="49632"/>
                  </a:cubicBezTo>
                  <a:cubicBezTo>
                    <a:pt x="42508" y="49283"/>
                    <a:pt x="42907" y="48934"/>
                    <a:pt x="43339" y="48618"/>
                  </a:cubicBezTo>
                  <a:cubicBezTo>
                    <a:pt x="43361" y="48601"/>
                    <a:pt x="43401" y="48594"/>
                    <a:pt x="43449" y="48594"/>
                  </a:cubicBezTo>
                  <a:close/>
                  <a:moveTo>
                    <a:pt x="43488" y="49657"/>
                  </a:moveTo>
                  <a:cubicBezTo>
                    <a:pt x="43534" y="49657"/>
                    <a:pt x="43580" y="49665"/>
                    <a:pt x="43605" y="49681"/>
                  </a:cubicBezTo>
                  <a:cubicBezTo>
                    <a:pt x="44070" y="50014"/>
                    <a:pt x="44535" y="50346"/>
                    <a:pt x="44984" y="50679"/>
                  </a:cubicBezTo>
                  <a:cubicBezTo>
                    <a:pt x="44779" y="50985"/>
                    <a:pt x="44663" y="51126"/>
                    <a:pt x="44528" y="51126"/>
                  </a:cubicBezTo>
                  <a:cubicBezTo>
                    <a:pt x="44421" y="51126"/>
                    <a:pt x="44303" y="51039"/>
                    <a:pt x="44120" y="50878"/>
                  </a:cubicBezTo>
                  <a:cubicBezTo>
                    <a:pt x="44103" y="50878"/>
                    <a:pt x="44103" y="50861"/>
                    <a:pt x="44086" y="50861"/>
                  </a:cubicBezTo>
                  <a:cubicBezTo>
                    <a:pt x="43778" y="50577"/>
                    <a:pt x="43628" y="50444"/>
                    <a:pt x="43484" y="50444"/>
                  </a:cubicBezTo>
                  <a:cubicBezTo>
                    <a:pt x="43333" y="50444"/>
                    <a:pt x="43188" y="50589"/>
                    <a:pt x="42873" y="50861"/>
                  </a:cubicBezTo>
                  <a:cubicBezTo>
                    <a:pt x="42675" y="51038"/>
                    <a:pt x="42548" y="51130"/>
                    <a:pt x="42438" y="51130"/>
                  </a:cubicBezTo>
                  <a:cubicBezTo>
                    <a:pt x="42299" y="51130"/>
                    <a:pt x="42187" y="50984"/>
                    <a:pt x="41993" y="50679"/>
                  </a:cubicBezTo>
                  <a:cubicBezTo>
                    <a:pt x="42458" y="50346"/>
                    <a:pt x="42907" y="50014"/>
                    <a:pt x="43372" y="49681"/>
                  </a:cubicBezTo>
                  <a:cubicBezTo>
                    <a:pt x="43397" y="49665"/>
                    <a:pt x="43442" y="49657"/>
                    <a:pt x="43488" y="49657"/>
                  </a:cubicBezTo>
                  <a:close/>
                  <a:moveTo>
                    <a:pt x="43475" y="50680"/>
                  </a:moveTo>
                  <a:cubicBezTo>
                    <a:pt x="43525" y="50680"/>
                    <a:pt x="43577" y="50694"/>
                    <a:pt x="43605" y="50712"/>
                  </a:cubicBezTo>
                  <a:cubicBezTo>
                    <a:pt x="44037" y="51044"/>
                    <a:pt x="44435" y="51393"/>
                    <a:pt x="44901" y="51775"/>
                  </a:cubicBezTo>
                  <a:cubicBezTo>
                    <a:pt x="44784" y="51842"/>
                    <a:pt x="44734" y="51892"/>
                    <a:pt x="44685" y="51925"/>
                  </a:cubicBezTo>
                  <a:cubicBezTo>
                    <a:pt x="44635" y="51941"/>
                    <a:pt x="44585" y="51958"/>
                    <a:pt x="44535" y="51958"/>
                  </a:cubicBezTo>
                  <a:cubicBezTo>
                    <a:pt x="44214" y="51856"/>
                    <a:pt x="43890" y="51821"/>
                    <a:pt x="43564" y="51821"/>
                  </a:cubicBezTo>
                  <a:cubicBezTo>
                    <a:pt x="43148" y="51821"/>
                    <a:pt x="42728" y="51878"/>
                    <a:pt x="42308" y="51925"/>
                  </a:cubicBezTo>
                  <a:cubicBezTo>
                    <a:pt x="42275" y="51925"/>
                    <a:pt x="42209" y="51858"/>
                    <a:pt x="42092" y="51759"/>
                  </a:cubicBezTo>
                  <a:cubicBezTo>
                    <a:pt x="42541" y="51393"/>
                    <a:pt x="42956" y="51044"/>
                    <a:pt x="43372" y="50712"/>
                  </a:cubicBezTo>
                  <a:cubicBezTo>
                    <a:pt x="43394" y="50689"/>
                    <a:pt x="43434" y="50680"/>
                    <a:pt x="43475" y="50680"/>
                  </a:cubicBezTo>
                  <a:close/>
                  <a:moveTo>
                    <a:pt x="43506" y="52037"/>
                  </a:moveTo>
                  <a:cubicBezTo>
                    <a:pt x="44744" y="52037"/>
                    <a:pt x="46003" y="53132"/>
                    <a:pt x="46147" y="54368"/>
                  </a:cubicBezTo>
                  <a:cubicBezTo>
                    <a:pt x="45777" y="54368"/>
                    <a:pt x="45412" y="54357"/>
                    <a:pt x="45052" y="54357"/>
                  </a:cubicBezTo>
                  <a:cubicBezTo>
                    <a:pt x="44783" y="54357"/>
                    <a:pt x="44516" y="54363"/>
                    <a:pt x="44253" y="54384"/>
                  </a:cubicBezTo>
                  <a:cubicBezTo>
                    <a:pt x="43821" y="54401"/>
                    <a:pt x="43787" y="54550"/>
                    <a:pt x="44020" y="54916"/>
                  </a:cubicBezTo>
                  <a:cubicBezTo>
                    <a:pt x="44253" y="55298"/>
                    <a:pt x="44219" y="55630"/>
                    <a:pt x="43937" y="55863"/>
                  </a:cubicBezTo>
                  <a:cubicBezTo>
                    <a:pt x="43804" y="55971"/>
                    <a:pt x="43642" y="56025"/>
                    <a:pt x="43482" y="56025"/>
                  </a:cubicBezTo>
                  <a:cubicBezTo>
                    <a:pt x="43322" y="56025"/>
                    <a:pt x="43164" y="55971"/>
                    <a:pt x="43040" y="55863"/>
                  </a:cubicBezTo>
                  <a:cubicBezTo>
                    <a:pt x="42757" y="55630"/>
                    <a:pt x="42724" y="55298"/>
                    <a:pt x="42956" y="54916"/>
                  </a:cubicBezTo>
                  <a:cubicBezTo>
                    <a:pt x="43189" y="54550"/>
                    <a:pt x="43156" y="54417"/>
                    <a:pt x="42724" y="54368"/>
                  </a:cubicBezTo>
                  <a:cubicBezTo>
                    <a:pt x="42471" y="54348"/>
                    <a:pt x="42212" y="54340"/>
                    <a:pt x="41954" y="54340"/>
                  </a:cubicBezTo>
                  <a:cubicBezTo>
                    <a:pt x="41772" y="54340"/>
                    <a:pt x="41590" y="54344"/>
                    <a:pt x="41411" y="54351"/>
                  </a:cubicBezTo>
                  <a:cubicBezTo>
                    <a:pt x="41228" y="54351"/>
                    <a:pt x="41045" y="54384"/>
                    <a:pt x="40863" y="54417"/>
                  </a:cubicBezTo>
                  <a:cubicBezTo>
                    <a:pt x="40863" y="53304"/>
                    <a:pt x="42142" y="52108"/>
                    <a:pt x="43372" y="52041"/>
                  </a:cubicBezTo>
                  <a:cubicBezTo>
                    <a:pt x="43416" y="52038"/>
                    <a:pt x="43461" y="52037"/>
                    <a:pt x="43506" y="52037"/>
                  </a:cubicBezTo>
                  <a:close/>
                  <a:moveTo>
                    <a:pt x="44996" y="54518"/>
                  </a:moveTo>
                  <a:cubicBezTo>
                    <a:pt x="45354" y="54518"/>
                    <a:pt x="45709" y="54576"/>
                    <a:pt x="46064" y="54633"/>
                  </a:cubicBezTo>
                  <a:cubicBezTo>
                    <a:pt x="46114" y="54633"/>
                    <a:pt x="46197" y="54800"/>
                    <a:pt x="46197" y="54883"/>
                  </a:cubicBezTo>
                  <a:cubicBezTo>
                    <a:pt x="46280" y="55830"/>
                    <a:pt x="45715" y="56727"/>
                    <a:pt x="44867" y="57143"/>
                  </a:cubicBezTo>
                  <a:cubicBezTo>
                    <a:pt x="44402" y="57375"/>
                    <a:pt x="43944" y="57484"/>
                    <a:pt x="43492" y="57484"/>
                  </a:cubicBezTo>
                  <a:cubicBezTo>
                    <a:pt x="42909" y="57484"/>
                    <a:pt x="42338" y="57304"/>
                    <a:pt x="41777" y="56976"/>
                  </a:cubicBezTo>
                  <a:cubicBezTo>
                    <a:pt x="41145" y="56594"/>
                    <a:pt x="40647" y="55531"/>
                    <a:pt x="40780" y="54833"/>
                  </a:cubicBezTo>
                  <a:cubicBezTo>
                    <a:pt x="40780" y="54750"/>
                    <a:pt x="40846" y="54633"/>
                    <a:pt x="40896" y="54633"/>
                  </a:cubicBezTo>
                  <a:cubicBezTo>
                    <a:pt x="41251" y="54576"/>
                    <a:pt x="41611" y="54518"/>
                    <a:pt x="41971" y="54518"/>
                  </a:cubicBezTo>
                  <a:cubicBezTo>
                    <a:pt x="42234" y="54518"/>
                    <a:pt x="42497" y="54549"/>
                    <a:pt x="42757" y="54633"/>
                  </a:cubicBezTo>
                  <a:cubicBezTo>
                    <a:pt x="42458" y="55464"/>
                    <a:pt x="42491" y="55813"/>
                    <a:pt x="42890" y="56112"/>
                  </a:cubicBezTo>
                  <a:cubicBezTo>
                    <a:pt x="43095" y="56260"/>
                    <a:pt x="43296" y="56335"/>
                    <a:pt x="43495" y="56335"/>
                  </a:cubicBezTo>
                  <a:cubicBezTo>
                    <a:pt x="43699" y="56335"/>
                    <a:pt x="43901" y="56256"/>
                    <a:pt x="44103" y="56096"/>
                  </a:cubicBezTo>
                  <a:cubicBezTo>
                    <a:pt x="44502" y="55797"/>
                    <a:pt x="44535" y="55414"/>
                    <a:pt x="44203" y="54633"/>
                  </a:cubicBezTo>
                  <a:cubicBezTo>
                    <a:pt x="44470" y="54549"/>
                    <a:pt x="44734" y="54518"/>
                    <a:pt x="44996" y="54518"/>
                  </a:cubicBezTo>
                  <a:close/>
                  <a:moveTo>
                    <a:pt x="9622" y="39894"/>
                  </a:moveTo>
                  <a:lnTo>
                    <a:pt x="9622" y="62011"/>
                  </a:lnTo>
                  <a:cubicBezTo>
                    <a:pt x="8658" y="62011"/>
                    <a:pt x="7745" y="62011"/>
                    <a:pt x="6831" y="61995"/>
                  </a:cubicBezTo>
                  <a:cubicBezTo>
                    <a:pt x="6747" y="61995"/>
                    <a:pt x="6664" y="61862"/>
                    <a:pt x="6615" y="61779"/>
                  </a:cubicBezTo>
                  <a:cubicBezTo>
                    <a:pt x="6581" y="61729"/>
                    <a:pt x="6598" y="61662"/>
                    <a:pt x="6598" y="61596"/>
                  </a:cubicBezTo>
                  <a:lnTo>
                    <a:pt x="6615" y="40343"/>
                  </a:lnTo>
                  <a:cubicBezTo>
                    <a:pt x="6615" y="40193"/>
                    <a:pt x="6615" y="40043"/>
                    <a:pt x="6615" y="39894"/>
                  </a:cubicBezTo>
                  <a:close/>
                  <a:moveTo>
                    <a:pt x="80345" y="39894"/>
                  </a:moveTo>
                  <a:cubicBezTo>
                    <a:pt x="80345" y="39994"/>
                    <a:pt x="80362" y="40110"/>
                    <a:pt x="80362" y="40226"/>
                  </a:cubicBezTo>
                  <a:cubicBezTo>
                    <a:pt x="80362" y="47372"/>
                    <a:pt x="80362" y="54500"/>
                    <a:pt x="80378" y="61629"/>
                  </a:cubicBezTo>
                  <a:cubicBezTo>
                    <a:pt x="80378" y="61896"/>
                    <a:pt x="80313" y="62017"/>
                    <a:pt x="80087" y="62017"/>
                  </a:cubicBezTo>
                  <a:cubicBezTo>
                    <a:pt x="80059" y="62017"/>
                    <a:pt x="80029" y="62015"/>
                    <a:pt x="79996" y="62011"/>
                  </a:cubicBezTo>
                  <a:cubicBezTo>
                    <a:pt x="79847" y="62003"/>
                    <a:pt x="79697" y="61999"/>
                    <a:pt x="79546" y="61999"/>
                  </a:cubicBezTo>
                  <a:cubicBezTo>
                    <a:pt x="79394" y="61999"/>
                    <a:pt x="79240" y="62003"/>
                    <a:pt x="79082" y="62011"/>
                  </a:cubicBezTo>
                  <a:cubicBezTo>
                    <a:pt x="79063" y="62013"/>
                    <a:pt x="79044" y="62013"/>
                    <a:pt x="79026" y="62013"/>
                  </a:cubicBezTo>
                  <a:cubicBezTo>
                    <a:pt x="78786" y="62013"/>
                    <a:pt x="78700" y="61908"/>
                    <a:pt x="78700" y="61629"/>
                  </a:cubicBezTo>
                  <a:cubicBezTo>
                    <a:pt x="78717" y="60316"/>
                    <a:pt x="78700" y="58987"/>
                    <a:pt x="78700" y="57674"/>
                  </a:cubicBezTo>
                  <a:lnTo>
                    <a:pt x="78700" y="57276"/>
                  </a:lnTo>
                  <a:cubicBezTo>
                    <a:pt x="78667" y="57259"/>
                    <a:pt x="78617" y="57259"/>
                    <a:pt x="78567" y="57259"/>
                  </a:cubicBezTo>
                  <a:cubicBezTo>
                    <a:pt x="78551" y="57392"/>
                    <a:pt x="78517" y="57525"/>
                    <a:pt x="78517" y="57674"/>
                  </a:cubicBezTo>
                  <a:cubicBezTo>
                    <a:pt x="78501" y="59004"/>
                    <a:pt x="78501" y="60333"/>
                    <a:pt x="78484" y="61662"/>
                  </a:cubicBezTo>
                  <a:cubicBezTo>
                    <a:pt x="78484" y="61779"/>
                    <a:pt x="78418" y="61962"/>
                    <a:pt x="78335" y="61978"/>
                  </a:cubicBezTo>
                  <a:cubicBezTo>
                    <a:pt x="78285" y="61999"/>
                    <a:pt x="78239" y="62009"/>
                    <a:pt x="78198" y="62009"/>
                  </a:cubicBezTo>
                  <a:cubicBezTo>
                    <a:pt x="78071" y="62009"/>
                    <a:pt x="77990" y="61913"/>
                    <a:pt x="78002" y="61712"/>
                  </a:cubicBezTo>
                  <a:cubicBezTo>
                    <a:pt x="78019" y="60881"/>
                    <a:pt x="78002" y="60067"/>
                    <a:pt x="78002" y="59253"/>
                  </a:cubicBezTo>
                  <a:cubicBezTo>
                    <a:pt x="78002" y="56943"/>
                    <a:pt x="78002" y="54633"/>
                    <a:pt x="77986" y="52324"/>
                  </a:cubicBezTo>
                  <a:cubicBezTo>
                    <a:pt x="77986" y="52108"/>
                    <a:pt x="77969" y="51892"/>
                    <a:pt x="77952" y="51676"/>
                  </a:cubicBezTo>
                  <a:cubicBezTo>
                    <a:pt x="77903" y="51659"/>
                    <a:pt x="77853" y="51659"/>
                    <a:pt x="77803" y="51659"/>
                  </a:cubicBezTo>
                  <a:cubicBezTo>
                    <a:pt x="77786" y="51842"/>
                    <a:pt x="77753" y="52024"/>
                    <a:pt x="77753" y="52207"/>
                  </a:cubicBezTo>
                  <a:cubicBezTo>
                    <a:pt x="77736" y="55248"/>
                    <a:pt x="77736" y="58306"/>
                    <a:pt x="77736" y="61363"/>
                  </a:cubicBezTo>
                  <a:cubicBezTo>
                    <a:pt x="77736" y="61463"/>
                    <a:pt x="77720" y="61579"/>
                    <a:pt x="77736" y="61696"/>
                  </a:cubicBezTo>
                  <a:cubicBezTo>
                    <a:pt x="77749" y="61896"/>
                    <a:pt x="77695" y="61992"/>
                    <a:pt x="77540" y="61992"/>
                  </a:cubicBezTo>
                  <a:cubicBezTo>
                    <a:pt x="77490" y="61992"/>
                    <a:pt x="77428" y="61982"/>
                    <a:pt x="77354" y="61962"/>
                  </a:cubicBezTo>
                  <a:lnTo>
                    <a:pt x="77354" y="39894"/>
                  </a:lnTo>
                  <a:close/>
                  <a:moveTo>
                    <a:pt x="43488" y="57924"/>
                  </a:moveTo>
                  <a:cubicBezTo>
                    <a:pt x="43654" y="57924"/>
                    <a:pt x="43887" y="58189"/>
                    <a:pt x="44003" y="58389"/>
                  </a:cubicBezTo>
                  <a:cubicBezTo>
                    <a:pt x="44136" y="58622"/>
                    <a:pt x="44236" y="58887"/>
                    <a:pt x="44286" y="59153"/>
                  </a:cubicBezTo>
                  <a:cubicBezTo>
                    <a:pt x="44435" y="60067"/>
                    <a:pt x="44552" y="60965"/>
                    <a:pt x="44685" y="61879"/>
                  </a:cubicBezTo>
                  <a:cubicBezTo>
                    <a:pt x="44635" y="62726"/>
                    <a:pt x="44535" y="62842"/>
                    <a:pt x="43688" y="62909"/>
                  </a:cubicBezTo>
                  <a:cubicBezTo>
                    <a:pt x="43638" y="62925"/>
                    <a:pt x="43588" y="62925"/>
                    <a:pt x="43538" y="62925"/>
                  </a:cubicBezTo>
                  <a:cubicBezTo>
                    <a:pt x="43477" y="62927"/>
                    <a:pt x="43418" y="62929"/>
                    <a:pt x="43362" y="62929"/>
                  </a:cubicBezTo>
                  <a:cubicBezTo>
                    <a:pt x="42528" y="62929"/>
                    <a:pt x="42313" y="62682"/>
                    <a:pt x="42375" y="61779"/>
                  </a:cubicBezTo>
                  <a:cubicBezTo>
                    <a:pt x="42425" y="60881"/>
                    <a:pt x="42574" y="59984"/>
                    <a:pt x="42707" y="59103"/>
                  </a:cubicBezTo>
                  <a:cubicBezTo>
                    <a:pt x="42740" y="58854"/>
                    <a:pt x="42840" y="58605"/>
                    <a:pt x="42956" y="58406"/>
                  </a:cubicBezTo>
                  <a:cubicBezTo>
                    <a:pt x="43089" y="58206"/>
                    <a:pt x="43305" y="57924"/>
                    <a:pt x="43488" y="57924"/>
                  </a:cubicBezTo>
                  <a:close/>
                  <a:moveTo>
                    <a:pt x="24551" y="48566"/>
                  </a:moveTo>
                  <a:cubicBezTo>
                    <a:pt x="24927" y="48566"/>
                    <a:pt x="24927" y="48688"/>
                    <a:pt x="24927" y="49283"/>
                  </a:cubicBezTo>
                  <a:cubicBezTo>
                    <a:pt x="24927" y="51709"/>
                    <a:pt x="24927" y="54118"/>
                    <a:pt x="24927" y="56528"/>
                  </a:cubicBezTo>
                  <a:cubicBezTo>
                    <a:pt x="24927" y="56677"/>
                    <a:pt x="24960" y="56827"/>
                    <a:pt x="25026" y="56976"/>
                  </a:cubicBezTo>
                  <a:cubicBezTo>
                    <a:pt x="25209" y="56062"/>
                    <a:pt x="25126" y="55149"/>
                    <a:pt x="25143" y="54235"/>
                  </a:cubicBezTo>
                  <a:cubicBezTo>
                    <a:pt x="25159" y="53304"/>
                    <a:pt x="25143" y="52357"/>
                    <a:pt x="25143" y="51410"/>
                  </a:cubicBezTo>
                  <a:lnTo>
                    <a:pt x="25143" y="48601"/>
                  </a:lnTo>
                  <a:lnTo>
                    <a:pt x="30012" y="48601"/>
                  </a:lnTo>
                  <a:lnTo>
                    <a:pt x="30012" y="70586"/>
                  </a:lnTo>
                  <a:lnTo>
                    <a:pt x="24129" y="70586"/>
                  </a:lnTo>
                  <a:lnTo>
                    <a:pt x="24129" y="48618"/>
                  </a:lnTo>
                  <a:cubicBezTo>
                    <a:pt x="24162" y="48601"/>
                    <a:pt x="24162" y="48585"/>
                    <a:pt x="24179" y="48585"/>
                  </a:cubicBezTo>
                  <a:cubicBezTo>
                    <a:pt x="24332" y="48575"/>
                    <a:pt x="24454" y="48566"/>
                    <a:pt x="24551" y="48566"/>
                  </a:cubicBezTo>
                  <a:close/>
                  <a:moveTo>
                    <a:pt x="62847" y="48601"/>
                  </a:moveTo>
                  <a:lnTo>
                    <a:pt x="62847" y="70586"/>
                  </a:lnTo>
                  <a:lnTo>
                    <a:pt x="56981" y="70586"/>
                  </a:lnTo>
                  <a:lnTo>
                    <a:pt x="56981" y="48601"/>
                  </a:lnTo>
                  <a:lnTo>
                    <a:pt x="61983" y="48601"/>
                  </a:lnTo>
                  <a:lnTo>
                    <a:pt x="61983" y="49681"/>
                  </a:lnTo>
                  <a:lnTo>
                    <a:pt x="62149" y="49681"/>
                  </a:lnTo>
                  <a:cubicBezTo>
                    <a:pt x="62166" y="49333"/>
                    <a:pt x="62199" y="48984"/>
                    <a:pt x="62216" y="48601"/>
                  </a:cubicBezTo>
                  <a:close/>
                  <a:moveTo>
                    <a:pt x="9639" y="62211"/>
                  </a:moveTo>
                  <a:cubicBezTo>
                    <a:pt x="9639" y="62394"/>
                    <a:pt x="9639" y="62527"/>
                    <a:pt x="9639" y="62660"/>
                  </a:cubicBezTo>
                  <a:cubicBezTo>
                    <a:pt x="9639" y="69938"/>
                    <a:pt x="9639" y="77216"/>
                    <a:pt x="9639" y="84478"/>
                  </a:cubicBezTo>
                  <a:cubicBezTo>
                    <a:pt x="9639" y="84810"/>
                    <a:pt x="9572" y="84943"/>
                    <a:pt x="9207" y="84943"/>
                  </a:cubicBezTo>
                  <a:cubicBezTo>
                    <a:pt x="9006" y="84939"/>
                    <a:pt x="8805" y="84937"/>
                    <a:pt x="8603" y="84937"/>
                  </a:cubicBezTo>
                  <a:cubicBezTo>
                    <a:pt x="8051" y="84937"/>
                    <a:pt x="7494" y="84952"/>
                    <a:pt x="6947" y="84976"/>
                  </a:cubicBezTo>
                  <a:cubicBezTo>
                    <a:pt x="6927" y="84978"/>
                    <a:pt x="6908" y="84978"/>
                    <a:pt x="6889" y="84978"/>
                  </a:cubicBezTo>
                  <a:cubicBezTo>
                    <a:pt x="6682" y="84978"/>
                    <a:pt x="6598" y="84889"/>
                    <a:pt x="6598" y="84644"/>
                  </a:cubicBezTo>
                  <a:cubicBezTo>
                    <a:pt x="6598" y="77283"/>
                    <a:pt x="6598" y="69921"/>
                    <a:pt x="6598" y="62560"/>
                  </a:cubicBezTo>
                  <a:cubicBezTo>
                    <a:pt x="6598" y="62410"/>
                    <a:pt x="6548" y="62211"/>
                    <a:pt x="6814" y="62211"/>
                  </a:cubicBezTo>
                  <a:close/>
                  <a:moveTo>
                    <a:pt x="79217" y="62203"/>
                  </a:moveTo>
                  <a:cubicBezTo>
                    <a:pt x="79522" y="62203"/>
                    <a:pt x="79825" y="62205"/>
                    <a:pt x="80129" y="62211"/>
                  </a:cubicBezTo>
                  <a:cubicBezTo>
                    <a:pt x="80212" y="62227"/>
                    <a:pt x="80312" y="62360"/>
                    <a:pt x="80362" y="62460"/>
                  </a:cubicBezTo>
                  <a:cubicBezTo>
                    <a:pt x="80395" y="62543"/>
                    <a:pt x="80378" y="62660"/>
                    <a:pt x="80378" y="62759"/>
                  </a:cubicBezTo>
                  <a:cubicBezTo>
                    <a:pt x="80378" y="70038"/>
                    <a:pt x="80378" y="77316"/>
                    <a:pt x="80378" y="84611"/>
                  </a:cubicBezTo>
                  <a:cubicBezTo>
                    <a:pt x="80378" y="84898"/>
                    <a:pt x="80296" y="84979"/>
                    <a:pt x="80069" y="84979"/>
                  </a:cubicBezTo>
                  <a:cubicBezTo>
                    <a:pt x="80046" y="84979"/>
                    <a:pt x="80022" y="84978"/>
                    <a:pt x="79996" y="84976"/>
                  </a:cubicBezTo>
                  <a:cubicBezTo>
                    <a:pt x="79449" y="84952"/>
                    <a:pt x="78901" y="84937"/>
                    <a:pt x="78361" y="84937"/>
                  </a:cubicBezTo>
                  <a:cubicBezTo>
                    <a:pt x="78163" y="84937"/>
                    <a:pt x="77965" y="84939"/>
                    <a:pt x="77770" y="84943"/>
                  </a:cubicBezTo>
                  <a:cubicBezTo>
                    <a:pt x="77404" y="84943"/>
                    <a:pt x="77338" y="84810"/>
                    <a:pt x="77338" y="84478"/>
                  </a:cubicBezTo>
                  <a:cubicBezTo>
                    <a:pt x="77338" y="79094"/>
                    <a:pt x="77338" y="73710"/>
                    <a:pt x="77338" y="68326"/>
                  </a:cubicBezTo>
                  <a:cubicBezTo>
                    <a:pt x="77338" y="66448"/>
                    <a:pt x="77338" y="64587"/>
                    <a:pt x="77338" y="62709"/>
                  </a:cubicBezTo>
                  <a:lnTo>
                    <a:pt x="77338" y="62211"/>
                  </a:lnTo>
                  <a:cubicBezTo>
                    <a:pt x="77991" y="62211"/>
                    <a:pt x="78608" y="62203"/>
                    <a:pt x="79217" y="62203"/>
                  </a:cubicBezTo>
                  <a:close/>
                  <a:moveTo>
                    <a:pt x="30012" y="70868"/>
                  </a:moveTo>
                  <a:lnTo>
                    <a:pt x="30012" y="71317"/>
                  </a:lnTo>
                  <a:cubicBezTo>
                    <a:pt x="30012" y="75920"/>
                    <a:pt x="30012" y="80506"/>
                    <a:pt x="30012" y="85109"/>
                  </a:cubicBezTo>
                  <a:cubicBezTo>
                    <a:pt x="30012" y="85325"/>
                    <a:pt x="30061" y="85525"/>
                    <a:pt x="29713" y="85525"/>
                  </a:cubicBezTo>
                  <a:cubicBezTo>
                    <a:pt x="27918" y="85508"/>
                    <a:pt x="26123" y="85508"/>
                    <a:pt x="24329" y="85508"/>
                  </a:cubicBezTo>
                  <a:cubicBezTo>
                    <a:pt x="24279" y="85508"/>
                    <a:pt x="24229" y="85508"/>
                    <a:pt x="24146" y="85492"/>
                  </a:cubicBezTo>
                  <a:lnTo>
                    <a:pt x="24146" y="70868"/>
                  </a:lnTo>
                  <a:close/>
                  <a:moveTo>
                    <a:pt x="62847" y="70868"/>
                  </a:moveTo>
                  <a:lnTo>
                    <a:pt x="62847" y="85492"/>
                  </a:lnTo>
                  <a:cubicBezTo>
                    <a:pt x="62698" y="85508"/>
                    <a:pt x="62598" y="85508"/>
                    <a:pt x="62498" y="85508"/>
                  </a:cubicBezTo>
                  <a:cubicBezTo>
                    <a:pt x="61643" y="85517"/>
                    <a:pt x="60783" y="85517"/>
                    <a:pt x="59923" y="85517"/>
                  </a:cubicBezTo>
                  <a:cubicBezTo>
                    <a:pt x="59063" y="85517"/>
                    <a:pt x="58203" y="85517"/>
                    <a:pt x="57347" y="85525"/>
                  </a:cubicBezTo>
                  <a:cubicBezTo>
                    <a:pt x="57064" y="85525"/>
                    <a:pt x="56948" y="85458"/>
                    <a:pt x="56948" y="85143"/>
                  </a:cubicBezTo>
                  <a:cubicBezTo>
                    <a:pt x="56965" y="80506"/>
                    <a:pt x="56948" y="75854"/>
                    <a:pt x="56948" y="71217"/>
                  </a:cubicBezTo>
                  <a:cubicBezTo>
                    <a:pt x="56965" y="71101"/>
                    <a:pt x="56965" y="70985"/>
                    <a:pt x="56981" y="70868"/>
                  </a:cubicBezTo>
                  <a:close/>
                  <a:moveTo>
                    <a:pt x="41213" y="0"/>
                  </a:moveTo>
                  <a:cubicBezTo>
                    <a:pt x="40892" y="0"/>
                    <a:pt x="40567" y="56"/>
                    <a:pt x="40231" y="146"/>
                  </a:cubicBezTo>
                  <a:cubicBezTo>
                    <a:pt x="39666" y="312"/>
                    <a:pt x="39068" y="395"/>
                    <a:pt x="38486" y="478"/>
                  </a:cubicBezTo>
                  <a:cubicBezTo>
                    <a:pt x="38187" y="511"/>
                    <a:pt x="38054" y="644"/>
                    <a:pt x="38137" y="910"/>
                  </a:cubicBezTo>
                  <a:cubicBezTo>
                    <a:pt x="38237" y="1226"/>
                    <a:pt x="38387" y="1541"/>
                    <a:pt x="38553" y="1940"/>
                  </a:cubicBezTo>
                  <a:cubicBezTo>
                    <a:pt x="38088" y="2273"/>
                    <a:pt x="37556" y="2638"/>
                    <a:pt x="37041" y="3037"/>
                  </a:cubicBezTo>
                  <a:cubicBezTo>
                    <a:pt x="36958" y="3103"/>
                    <a:pt x="36924" y="3303"/>
                    <a:pt x="36958" y="3403"/>
                  </a:cubicBezTo>
                  <a:cubicBezTo>
                    <a:pt x="37041" y="3602"/>
                    <a:pt x="37190" y="3768"/>
                    <a:pt x="37307" y="3951"/>
                  </a:cubicBezTo>
                  <a:cubicBezTo>
                    <a:pt x="36858" y="4184"/>
                    <a:pt x="36442" y="4433"/>
                    <a:pt x="35994" y="4632"/>
                  </a:cubicBezTo>
                  <a:cubicBezTo>
                    <a:pt x="35529" y="4832"/>
                    <a:pt x="35429" y="5048"/>
                    <a:pt x="35728" y="5480"/>
                  </a:cubicBezTo>
                  <a:cubicBezTo>
                    <a:pt x="35944" y="5779"/>
                    <a:pt x="36210" y="6045"/>
                    <a:pt x="36476" y="6327"/>
                  </a:cubicBezTo>
                  <a:cubicBezTo>
                    <a:pt x="36376" y="6560"/>
                    <a:pt x="36243" y="6809"/>
                    <a:pt x="36160" y="7058"/>
                  </a:cubicBezTo>
                  <a:cubicBezTo>
                    <a:pt x="36094" y="7241"/>
                    <a:pt x="36044" y="7341"/>
                    <a:pt x="35828" y="7341"/>
                  </a:cubicBezTo>
                  <a:cubicBezTo>
                    <a:pt x="35562" y="7341"/>
                    <a:pt x="35445" y="7490"/>
                    <a:pt x="35462" y="7789"/>
                  </a:cubicBezTo>
                  <a:cubicBezTo>
                    <a:pt x="35479" y="8288"/>
                    <a:pt x="35462" y="8803"/>
                    <a:pt x="35479" y="9318"/>
                  </a:cubicBezTo>
                  <a:cubicBezTo>
                    <a:pt x="35494" y="9565"/>
                    <a:pt x="35423" y="9669"/>
                    <a:pt x="35200" y="9669"/>
                  </a:cubicBezTo>
                  <a:cubicBezTo>
                    <a:pt x="35183" y="9669"/>
                    <a:pt x="35165" y="9668"/>
                    <a:pt x="35146" y="9667"/>
                  </a:cubicBezTo>
                  <a:cubicBezTo>
                    <a:pt x="35081" y="9665"/>
                    <a:pt x="35016" y="9664"/>
                    <a:pt x="34951" y="9664"/>
                  </a:cubicBezTo>
                  <a:cubicBezTo>
                    <a:pt x="34698" y="9664"/>
                    <a:pt x="34445" y="9679"/>
                    <a:pt x="34196" y="9679"/>
                  </a:cubicBezTo>
                  <a:cubicBezTo>
                    <a:pt x="34085" y="9679"/>
                    <a:pt x="33975" y="9676"/>
                    <a:pt x="33867" y="9667"/>
                  </a:cubicBezTo>
                  <a:cubicBezTo>
                    <a:pt x="32853" y="9601"/>
                    <a:pt x="31923" y="9335"/>
                    <a:pt x="31175" y="8570"/>
                  </a:cubicBezTo>
                  <a:cubicBezTo>
                    <a:pt x="30261" y="7607"/>
                    <a:pt x="29779" y="6410"/>
                    <a:pt x="29463" y="5147"/>
                  </a:cubicBezTo>
                  <a:cubicBezTo>
                    <a:pt x="29413" y="4981"/>
                    <a:pt x="29397" y="4832"/>
                    <a:pt x="29330" y="4682"/>
                  </a:cubicBezTo>
                  <a:cubicBezTo>
                    <a:pt x="29297" y="4616"/>
                    <a:pt x="29197" y="4566"/>
                    <a:pt x="29131" y="4566"/>
                  </a:cubicBezTo>
                  <a:cubicBezTo>
                    <a:pt x="29129" y="4565"/>
                    <a:pt x="29126" y="4564"/>
                    <a:pt x="29124" y="4564"/>
                  </a:cubicBezTo>
                  <a:cubicBezTo>
                    <a:pt x="29089" y="4564"/>
                    <a:pt x="29030" y="4669"/>
                    <a:pt x="29015" y="4715"/>
                  </a:cubicBezTo>
                  <a:cubicBezTo>
                    <a:pt x="28998" y="4815"/>
                    <a:pt x="29015" y="4915"/>
                    <a:pt x="29015" y="5014"/>
                  </a:cubicBezTo>
                  <a:cubicBezTo>
                    <a:pt x="28998" y="6576"/>
                    <a:pt x="28998" y="8138"/>
                    <a:pt x="28998" y="9700"/>
                  </a:cubicBezTo>
                  <a:cubicBezTo>
                    <a:pt x="28998" y="9833"/>
                    <a:pt x="28981" y="9966"/>
                    <a:pt x="28981" y="10099"/>
                  </a:cubicBezTo>
                  <a:cubicBezTo>
                    <a:pt x="28948" y="10099"/>
                    <a:pt x="28915" y="10116"/>
                    <a:pt x="28882" y="10132"/>
                  </a:cubicBezTo>
                  <a:cubicBezTo>
                    <a:pt x="28715" y="9933"/>
                    <a:pt x="28516" y="9767"/>
                    <a:pt x="28400" y="9534"/>
                  </a:cubicBezTo>
                  <a:cubicBezTo>
                    <a:pt x="27984" y="8737"/>
                    <a:pt x="27552" y="7939"/>
                    <a:pt x="27203" y="7108"/>
                  </a:cubicBezTo>
                  <a:cubicBezTo>
                    <a:pt x="26638" y="5762"/>
                    <a:pt x="26422" y="4316"/>
                    <a:pt x="26289" y="2854"/>
                  </a:cubicBezTo>
                  <a:cubicBezTo>
                    <a:pt x="26273" y="2622"/>
                    <a:pt x="26223" y="2389"/>
                    <a:pt x="26206" y="2156"/>
                  </a:cubicBezTo>
                  <a:cubicBezTo>
                    <a:pt x="26156" y="2156"/>
                    <a:pt x="26090" y="2173"/>
                    <a:pt x="26040" y="2173"/>
                  </a:cubicBezTo>
                  <a:cubicBezTo>
                    <a:pt x="26023" y="2289"/>
                    <a:pt x="25990" y="2422"/>
                    <a:pt x="25990" y="2538"/>
                  </a:cubicBezTo>
                  <a:cubicBezTo>
                    <a:pt x="25974" y="6028"/>
                    <a:pt x="25974" y="9501"/>
                    <a:pt x="25974" y="12991"/>
                  </a:cubicBezTo>
                  <a:cubicBezTo>
                    <a:pt x="25957" y="13190"/>
                    <a:pt x="25990" y="13389"/>
                    <a:pt x="25924" y="13589"/>
                  </a:cubicBezTo>
                  <a:cubicBezTo>
                    <a:pt x="25309" y="15732"/>
                    <a:pt x="24229" y="17643"/>
                    <a:pt x="22550" y="19156"/>
                  </a:cubicBezTo>
                  <a:cubicBezTo>
                    <a:pt x="20723" y="20817"/>
                    <a:pt x="18546" y="21897"/>
                    <a:pt x="16236" y="22728"/>
                  </a:cubicBezTo>
                  <a:cubicBezTo>
                    <a:pt x="14839" y="23224"/>
                    <a:pt x="13402" y="23502"/>
                    <a:pt x="11937" y="23502"/>
                  </a:cubicBezTo>
                  <a:cubicBezTo>
                    <a:pt x="11780" y="23502"/>
                    <a:pt x="11624" y="23499"/>
                    <a:pt x="11467" y="23493"/>
                  </a:cubicBezTo>
                  <a:cubicBezTo>
                    <a:pt x="9456" y="23393"/>
                    <a:pt x="7612" y="22745"/>
                    <a:pt x="5950" y="21565"/>
                  </a:cubicBezTo>
                  <a:cubicBezTo>
                    <a:pt x="5883" y="21515"/>
                    <a:pt x="5817" y="21449"/>
                    <a:pt x="5734" y="21432"/>
                  </a:cubicBezTo>
                  <a:cubicBezTo>
                    <a:pt x="5697" y="21414"/>
                    <a:pt x="5646" y="21401"/>
                    <a:pt x="5599" y="21401"/>
                  </a:cubicBezTo>
                  <a:cubicBezTo>
                    <a:pt x="5560" y="21401"/>
                    <a:pt x="5524" y="21410"/>
                    <a:pt x="5501" y="21432"/>
                  </a:cubicBezTo>
                  <a:cubicBezTo>
                    <a:pt x="5451" y="21482"/>
                    <a:pt x="5418" y="21598"/>
                    <a:pt x="5435" y="21665"/>
                  </a:cubicBezTo>
                  <a:cubicBezTo>
                    <a:pt x="5451" y="21781"/>
                    <a:pt x="5518" y="21897"/>
                    <a:pt x="5601" y="21997"/>
                  </a:cubicBezTo>
                  <a:cubicBezTo>
                    <a:pt x="6116" y="22645"/>
                    <a:pt x="6598" y="23310"/>
                    <a:pt x="7180" y="23908"/>
                  </a:cubicBezTo>
                  <a:cubicBezTo>
                    <a:pt x="8376" y="25121"/>
                    <a:pt x="9838" y="25869"/>
                    <a:pt x="11500" y="26201"/>
                  </a:cubicBezTo>
                  <a:cubicBezTo>
                    <a:pt x="11899" y="26268"/>
                    <a:pt x="12298" y="26301"/>
                    <a:pt x="12713" y="26351"/>
                  </a:cubicBezTo>
                  <a:cubicBezTo>
                    <a:pt x="12713" y="26500"/>
                    <a:pt x="12730" y="26617"/>
                    <a:pt x="12730" y="26750"/>
                  </a:cubicBezTo>
                  <a:cubicBezTo>
                    <a:pt x="12730" y="29741"/>
                    <a:pt x="12730" y="32749"/>
                    <a:pt x="12746" y="35756"/>
                  </a:cubicBezTo>
                  <a:cubicBezTo>
                    <a:pt x="12746" y="36138"/>
                    <a:pt x="12613" y="36238"/>
                    <a:pt x="12264" y="36288"/>
                  </a:cubicBezTo>
                  <a:cubicBezTo>
                    <a:pt x="11473" y="36402"/>
                    <a:pt x="10684" y="36458"/>
                    <a:pt x="9898" y="36458"/>
                  </a:cubicBezTo>
                  <a:cubicBezTo>
                    <a:pt x="8622" y="36458"/>
                    <a:pt x="7354" y="36310"/>
                    <a:pt x="6099" y="36022"/>
                  </a:cubicBezTo>
                  <a:cubicBezTo>
                    <a:pt x="3972" y="35524"/>
                    <a:pt x="1895" y="34925"/>
                    <a:pt x="300" y="33314"/>
                  </a:cubicBezTo>
                  <a:cubicBezTo>
                    <a:pt x="267" y="33264"/>
                    <a:pt x="184" y="33264"/>
                    <a:pt x="84" y="33214"/>
                  </a:cubicBezTo>
                  <a:lnTo>
                    <a:pt x="84" y="33214"/>
                  </a:lnTo>
                  <a:cubicBezTo>
                    <a:pt x="1" y="33646"/>
                    <a:pt x="217" y="33962"/>
                    <a:pt x="400" y="34261"/>
                  </a:cubicBezTo>
                  <a:cubicBezTo>
                    <a:pt x="1546" y="36055"/>
                    <a:pt x="2926" y="37667"/>
                    <a:pt x="4637" y="38963"/>
                  </a:cubicBezTo>
                  <a:cubicBezTo>
                    <a:pt x="5036" y="39262"/>
                    <a:pt x="5501" y="39478"/>
                    <a:pt x="5966" y="39661"/>
                  </a:cubicBezTo>
                  <a:cubicBezTo>
                    <a:pt x="6249" y="39778"/>
                    <a:pt x="6332" y="39894"/>
                    <a:pt x="6332" y="40193"/>
                  </a:cubicBezTo>
                  <a:cubicBezTo>
                    <a:pt x="6332" y="47721"/>
                    <a:pt x="6332" y="55248"/>
                    <a:pt x="6332" y="62776"/>
                  </a:cubicBezTo>
                  <a:cubicBezTo>
                    <a:pt x="6332" y="69572"/>
                    <a:pt x="6332" y="76369"/>
                    <a:pt x="6332" y="83165"/>
                  </a:cubicBezTo>
                  <a:cubicBezTo>
                    <a:pt x="6332" y="83697"/>
                    <a:pt x="6349" y="84229"/>
                    <a:pt x="6332" y="84744"/>
                  </a:cubicBezTo>
                  <a:cubicBezTo>
                    <a:pt x="6332" y="85060"/>
                    <a:pt x="6407" y="85210"/>
                    <a:pt x="6742" y="85210"/>
                  </a:cubicBezTo>
                  <a:cubicBezTo>
                    <a:pt x="6760" y="85210"/>
                    <a:pt x="6778" y="85210"/>
                    <a:pt x="6797" y="85209"/>
                  </a:cubicBezTo>
                  <a:cubicBezTo>
                    <a:pt x="7046" y="85204"/>
                    <a:pt x="7294" y="85202"/>
                    <a:pt x="7542" y="85202"/>
                  </a:cubicBezTo>
                  <a:cubicBezTo>
                    <a:pt x="8143" y="85202"/>
                    <a:pt x="8745" y="85214"/>
                    <a:pt x="9356" y="85226"/>
                  </a:cubicBezTo>
                  <a:cubicBezTo>
                    <a:pt x="9955" y="85226"/>
                    <a:pt x="9955" y="85226"/>
                    <a:pt x="9955" y="84611"/>
                  </a:cubicBezTo>
                  <a:lnTo>
                    <a:pt x="9938" y="44048"/>
                  </a:lnTo>
                  <a:lnTo>
                    <a:pt x="9938" y="43550"/>
                  </a:lnTo>
                  <a:lnTo>
                    <a:pt x="23813" y="43550"/>
                  </a:lnTo>
                  <a:lnTo>
                    <a:pt x="23813" y="43949"/>
                  </a:lnTo>
                  <a:cubicBezTo>
                    <a:pt x="23797" y="55132"/>
                    <a:pt x="23797" y="66315"/>
                    <a:pt x="23797" y="77499"/>
                  </a:cubicBezTo>
                  <a:cubicBezTo>
                    <a:pt x="23797" y="80041"/>
                    <a:pt x="23780" y="82600"/>
                    <a:pt x="23780" y="85143"/>
                  </a:cubicBezTo>
                  <a:cubicBezTo>
                    <a:pt x="23780" y="85741"/>
                    <a:pt x="23847" y="85807"/>
                    <a:pt x="24412" y="85807"/>
                  </a:cubicBezTo>
                  <a:lnTo>
                    <a:pt x="29762" y="85807"/>
                  </a:lnTo>
                  <a:cubicBezTo>
                    <a:pt x="30294" y="85807"/>
                    <a:pt x="30311" y="85791"/>
                    <a:pt x="30311" y="85242"/>
                  </a:cubicBezTo>
                  <a:cubicBezTo>
                    <a:pt x="30327" y="82584"/>
                    <a:pt x="30311" y="79925"/>
                    <a:pt x="30311" y="77249"/>
                  </a:cubicBezTo>
                  <a:cubicBezTo>
                    <a:pt x="30311" y="67778"/>
                    <a:pt x="30311" y="58306"/>
                    <a:pt x="30311" y="48834"/>
                  </a:cubicBezTo>
                  <a:cubicBezTo>
                    <a:pt x="30311" y="48768"/>
                    <a:pt x="30327" y="48684"/>
                    <a:pt x="30344" y="48601"/>
                  </a:cubicBezTo>
                  <a:lnTo>
                    <a:pt x="42973" y="48601"/>
                  </a:lnTo>
                  <a:cubicBezTo>
                    <a:pt x="42707" y="48817"/>
                    <a:pt x="42524" y="48967"/>
                    <a:pt x="42325" y="49133"/>
                  </a:cubicBezTo>
                  <a:cubicBezTo>
                    <a:pt x="41760" y="49565"/>
                    <a:pt x="41760" y="49565"/>
                    <a:pt x="42126" y="50163"/>
                  </a:cubicBezTo>
                  <a:cubicBezTo>
                    <a:pt x="42142" y="50180"/>
                    <a:pt x="42142" y="50213"/>
                    <a:pt x="42142" y="50246"/>
                  </a:cubicBezTo>
                  <a:cubicBezTo>
                    <a:pt x="41743" y="50679"/>
                    <a:pt x="41743" y="50679"/>
                    <a:pt x="42209" y="51376"/>
                  </a:cubicBezTo>
                  <a:cubicBezTo>
                    <a:pt x="41943" y="51559"/>
                    <a:pt x="41760" y="51792"/>
                    <a:pt x="42076" y="52091"/>
                  </a:cubicBezTo>
                  <a:cubicBezTo>
                    <a:pt x="40913" y="52889"/>
                    <a:pt x="40298" y="53919"/>
                    <a:pt x="40480" y="55315"/>
                  </a:cubicBezTo>
                  <a:cubicBezTo>
                    <a:pt x="40647" y="56794"/>
                    <a:pt x="41627" y="57492"/>
                    <a:pt x="43023" y="57774"/>
                  </a:cubicBezTo>
                  <a:cubicBezTo>
                    <a:pt x="42907" y="57940"/>
                    <a:pt x="42807" y="58057"/>
                    <a:pt x="42740" y="58189"/>
                  </a:cubicBezTo>
                  <a:cubicBezTo>
                    <a:pt x="42142" y="59585"/>
                    <a:pt x="41943" y="61048"/>
                    <a:pt x="42076" y="62560"/>
                  </a:cubicBezTo>
                  <a:cubicBezTo>
                    <a:pt x="42092" y="62743"/>
                    <a:pt x="42325" y="62975"/>
                    <a:pt x="42524" y="63042"/>
                  </a:cubicBezTo>
                  <a:cubicBezTo>
                    <a:pt x="42835" y="63181"/>
                    <a:pt x="43150" y="63243"/>
                    <a:pt x="43468" y="63243"/>
                  </a:cubicBezTo>
                  <a:cubicBezTo>
                    <a:pt x="43798" y="63243"/>
                    <a:pt x="44131" y="63177"/>
                    <a:pt x="44469" y="63058"/>
                  </a:cubicBezTo>
                  <a:cubicBezTo>
                    <a:pt x="44734" y="62959"/>
                    <a:pt x="44917" y="62792"/>
                    <a:pt x="44934" y="62493"/>
                  </a:cubicBezTo>
                  <a:cubicBezTo>
                    <a:pt x="44934" y="62011"/>
                    <a:pt x="44967" y="61530"/>
                    <a:pt x="44901" y="61064"/>
                  </a:cubicBezTo>
                  <a:cubicBezTo>
                    <a:pt x="44784" y="59934"/>
                    <a:pt x="44668" y="58788"/>
                    <a:pt x="43970" y="57774"/>
                  </a:cubicBezTo>
                  <a:cubicBezTo>
                    <a:pt x="45349" y="57492"/>
                    <a:pt x="46313" y="56794"/>
                    <a:pt x="46496" y="55315"/>
                  </a:cubicBezTo>
                  <a:cubicBezTo>
                    <a:pt x="46679" y="53902"/>
                    <a:pt x="46047" y="52872"/>
                    <a:pt x="44917" y="52108"/>
                  </a:cubicBezTo>
                  <a:cubicBezTo>
                    <a:pt x="45083" y="51792"/>
                    <a:pt x="45083" y="51792"/>
                    <a:pt x="44784" y="51310"/>
                  </a:cubicBezTo>
                  <a:cubicBezTo>
                    <a:pt x="45250" y="50762"/>
                    <a:pt x="45250" y="50762"/>
                    <a:pt x="44818" y="50197"/>
                  </a:cubicBezTo>
                  <a:cubicBezTo>
                    <a:pt x="44851" y="50147"/>
                    <a:pt x="44884" y="50097"/>
                    <a:pt x="44917" y="50047"/>
                  </a:cubicBezTo>
                  <a:cubicBezTo>
                    <a:pt x="45233" y="49598"/>
                    <a:pt x="45233" y="49598"/>
                    <a:pt x="44801" y="49249"/>
                  </a:cubicBezTo>
                  <a:cubicBezTo>
                    <a:pt x="44552" y="49050"/>
                    <a:pt x="44302" y="48851"/>
                    <a:pt x="44003" y="48601"/>
                  </a:cubicBezTo>
                  <a:lnTo>
                    <a:pt x="56649" y="48601"/>
                  </a:lnTo>
                  <a:cubicBezTo>
                    <a:pt x="56649" y="48701"/>
                    <a:pt x="56666" y="48768"/>
                    <a:pt x="56666" y="48834"/>
                  </a:cubicBezTo>
                  <a:cubicBezTo>
                    <a:pt x="56666" y="55913"/>
                    <a:pt x="56666" y="62975"/>
                    <a:pt x="56666" y="70054"/>
                  </a:cubicBezTo>
                  <a:cubicBezTo>
                    <a:pt x="56649" y="75122"/>
                    <a:pt x="56649" y="80191"/>
                    <a:pt x="56649" y="85242"/>
                  </a:cubicBezTo>
                  <a:cubicBezTo>
                    <a:pt x="56649" y="85791"/>
                    <a:pt x="56682" y="85807"/>
                    <a:pt x="57197" y="85807"/>
                  </a:cubicBezTo>
                  <a:cubicBezTo>
                    <a:pt x="58416" y="85807"/>
                    <a:pt x="59635" y="85800"/>
                    <a:pt x="60848" y="85800"/>
                  </a:cubicBezTo>
                  <a:cubicBezTo>
                    <a:pt x="61455" y="85800"/>
                    <a:pt x="62061" y="85802"/>
                    <a:pt x="62664" y="85807"/>
                  </a:cubicBezTo>
                  <a:cubicBezTo>
                    <a:pt x="63030" y="85807"/>
                    <a:pt x="63180" y="85658"/>
                    <a:pt x="63196" y="85342"/>
                  </a:cubicBezTo>
                  <a:cubicBezTo>
                    <a:pt x="63196" y="85226"/>
                    <a:pt x="63196" y="85109"/>
                    <a:pt x="63196" y="84993"/>
                  </a:cubicBezTo>
                  <a:cubicBezTo>
                    <a:pt x="63196" y="80241"/>
                    <a:pt x="63180" y="75471"/>
                    <a:pt x="63180" y="70719"/>
                  </a:cubicBezTo>
                  <a:cubicBezTo>
                    <a:pt x="63163" y="61795"/>
                    <a:pt x="63163" y="52889"/>
                    <a:pt x="63163" y="43982"/>
                  </a:cubicBezTo>
                  <a:cubicBezTo>
                    <a:pt x="63163" y="43832"/>
                    <a:pt x="63180" y="43699"/>
                    <a:pt x="63180" y="43533"/>
                  </a:cubicBezTo>
                  <a:lnTo>
                    <a:pt x="77038" y="43533"/>
                  </a:lnTo>
                  <a:lnTo>
                    <a:pt x="77038" y="44081"/>
                  </a:lnTo>
                  <a:cubicBezTo>
                    <a:pt x="77038" y="57575"/>
                    <a:pt x="77022" y="71051"/>
                    <a:pt x="77022" y="84528"/>
                  </a:cubicBezTo>
                  <a:cubicBezTo>
                    <a:pt x="77022" y="84711"/>
                    <a:pt x="77005" y="84893"/>
                    <a:pt x="77038" y="85060"/>
                  </a:cubicBezTo>
                  <a:cubicBezTo>
                    <a:pt x="77055" y="85143"/>
                    <a:pt x="77171" y="85259"/>
                    <a:pt x="77254" y="85259"/>
                  </a:cubicBezTo>
                  <a:cubicBezTo>
                    <a:pt x="77969" y="85242"/>
                    <a:pt x="78684" y="85226"/>
                    <a:pt x="79381" y="85209"/>
                  </a:cubicBezTo>
                  <a:cubicBezTo>
                    <a:pt x="79410" y="85208"/>
                    <a:pt x="79439" y="85207"/>
                    <a:pt x="79468" y="85207"/>
                  </a:cubicBezTo>
                  <a:cubicBezTo>
                    <a:pt x="79655" y="85207"/>
                    <a:pt x="79863" y="85228"/>
                    <a:pt x="80048" y="85228"/>
                  </a:cubicBezTo>
                  <a:cubicBezTo>
                    <a:pt x="80245" y="85228"/>
                    <a:pt x="80416" y="85205"/>
                    <a:pt x="80511" y="85109"/>
                  </a:cubicBezTo>
                  <a:cubicBezTo>
                    <a:pt x="80711" y="84877"/>
                    <a:pt x="80644" y="84362"/>
                    <a:pt x="80644" y="83963"/>
                  </a:cubicBezTo>
                  <a:cubicBezTo>
                    <a:pt x="80644" y="73427"/>
                    <a:pt x="80644" y="62909"/>
                    <a:pt x="80644" y="52373"/>
                  </a:cubicBezTo>
                  <a:cubicBezTo>
                    <a:pt x="80644" y="48302"/>
                    <a:pt x="80644" y="44231"/>
                    <a:pt x="80644" y="40160"/>
                  </a:cubicBezTo>
                  <a:cubicBezTo>
                    <a:pt x="80644" y="39894"/>
                    <a:pt x="80711" y="39778"/>
                    <a:pt x="80977" y="39678"/>
                  </a:cubicBezTo>
                  <a:cubicBezTo>
                    <a:pt x="81376" y="39528"/>
                    <a:pt x="81791" y="39346"/>
                    <a:pt x="82140" y="39096"/>
                  </a:cubicBezTo>
                  <a:cubicBezTo>
                    <a:pt x="83785" y="37966"/>
                    <a:pt x="85015" y="36438"/>
                    <a:pt x="86195" y="34876"/>
                  </a:cubicBezTo>
                  <a:cubicBezTo>
                    <a:pt x="86477" y="34510"/>
                    <a:pt x="86643" y="34095"/>
                    <a:pt x="86843" y="33679"/>
                  </a:cubicBezTo>
                  <a:cubicBezTo>
                    <a:pt x="86909" y="33563"/>
                    <a:pt x="86892" y="33397"/>
                    <a:pt x="86926" y="33264"/>
                  </a:cubicBezTo>
                  <a:cubicBezTo>
                    <a:pt x="86876" y="33247"/>
                    <a:pt x="86843" y="33230"/>
                    <a:pt x="86809" y="33214"/>
                  </a:cubicBezTo>
                  <a:cubicBezTo>
                    <a:pt x="86710" y="33280"/>
                    <a:pt x="86627" y="33363"/>
                    <a:pt x="86527" y="33430"/>
                  </a:cubicBezTo>
                  <a:cubicBezTo>
                    <a:pt x="85945" y="33845"/>
                    <a:pt x="85413" y="34360"/>
                    <a:pt x="84782" y="34676"/>
                  </a:cubicBezTo>
                  <a:cubicBezTo>
                    <a:pt x="82343" y="35851"/>
                    <a:pt x="79798" y="36450"/>
                    <a:pt x="77155" y="36450"/>
                  </a:cubicBezTo>
                  <a:cubicBezTo>
                    <a:pt x="76322" y="36450"/>
                    <a:pt x="75480" y="36391"/>
                    <a:pt x="74629" y="36271"/>
                  </a:cubicBezTo>
                  <a:cubicBezTo>
                    <a:pt x="74346" y="36238"/>
                    <a:pt x="74230" y="36138"/>
                    <a:pt x="74230" y="35823"/>
                  </a:cubicBezTo>
                  <a:cubicBezTo>
                    <a:pt x="74247" y="32782"/>
                    <a:pt x="74247" y="29741"/>
                    <a:pt x="74247" y="26700"/>
                  </a:cubicBezTo>
                  <a:cubicBezTo>
                    <a:pt x="74247" y="26584"/>
                    <a:pt x="74263" y="26467"/>
                    <a:pt x="74263" y="26351"/>
                  </a:cubicBezTo>
                  <a:cubicBezTo>
                    <a:pt x="74562" y="26318"/>
                    <a:pt x="74828" y="26284"/>
                    <a:pt x="75094" y="26251"/>
                  </a:cubicBezTo>
                  <a:cubicBezTo>
                    <a:pt x="75360" y="26218"/>
                    <a:pt x="75626" y="26185"/>
                    <a:pt x="75875" y="26118"/>
                  </a:cubicBezTo>
                  <a:cubicBezTo>
                    <a:pt x="78285" y="25503"/>
                    <a:pt x="80046" y="24008"/>
                    <a:pt x="81392" y="21964"/>
                  </a:cubicBezTo>
                  <a:cubicBezTo>
                    <a:pt x="81492" y="21831"/>
                    <a:pt x="81459" y="21598"/>
                    <a:pt x="81475" y="21416"/>
                  </a:cubicBezTo>
                  <a:lnTo>
                    <a:pt x="81475" y="21416"/>
                  </a:lnTo>
                  <a:cubicBezTo>
                    <a:pt x="81309" y="21482"/>
                    <a:pt x="81126" y="21499"/>
                    <a:pt x="80993" y="21582"/>
                  </a:cubicBezTo>
                  <a:cubicBezTo>
                    <a:pt x="79137" y="22845"/>
                    <a:pt x="77161" y="23488"/>
                    <a:pt x="75033" y="23488"/>
                  </a:cubicBezTo>
                  <a:cubicBezTo>
                    <a:pt x="74418" y="23488"/>
                    <a:pt x="73791" y="23435"/>
                    <a:pt x="73150" y="23327"/>
                  </a:cubicBezTo>
                  <a:cubicBezTo>
                    <a:pt x="71106" y="22994"/>
                    <a:pt x="69245" y="22213"/>
                    <a:pt x="67434" y="21266"/>
                  </a:cubicBezTo>
                  <a:cubicBezTo>
                    <a:pt x="64409" y="19671"/>
                    <a:pt x="62266" y="17328"/>
                    <a:pt x="61186" y="14054"/>
                  </a:cubicBezTo>
                  <a:cubicBezTo>
                    <a:pt x="61102" y="13822"/>
                    <a:pt x="61003" y="13572"/>
                    <a:pt x="61003" y="13323"/>
                  </a:cubicBezTo>
                  <a:cubicBezTo>
                    <a:pt x="60986" y="12293"/>
                    <a:pt x="60986" y="11262"/>
                    <a:pt x="60986" y="10232"/>
                  </a:cubicBezTo>
                  <a:cubicBezTo>
                    <a:pt x="60986" y="7690"/>
                    <a:pt x="60986" y="5131"/>
                    <a:pt x="60986" y="2588"/>
                  </a:cubicBezTo>
                  <a:cubicBezTo>
                    <a:pt x="60986" y="2439"/>
                    <a:pt x="60953" y="2306"/>
                    <a:pt x="60920" y="2173"/>
                  </a:cubicBezTo>
                  <a:lnTo>
                    <a:pt x="60787" y="2173"/>
                  </a:lnTo>
                  <a:cubicBezTo>
                    <a:pt x="60770" y="2289"/>
                    <a:pt x="60737" y="2405"/>
                    <a:pt x="60720" y="2522"/>
                  </a:cubicBezTo>
                  <a:cubicBezTo>
                    <a:pt x="60654" y="3070"/>
                    <a:pt x="60604" y="3619"/>
                    <a:pt x="60521" y="4167"/>
                  </a:cubicBezTo>
                  <a:cubicBezTo>
                    <a:pt x="60272" y="6095"/>
                    <a:pt x="59590" y="7889"/>
                    <a:pt x="58577" y="9534"/>
                  </a:cubicBezTo>
                  <a:cubicBezTo>
                    <a:pt x="58444" y="9750"/>
                    <a:pt x="58261" y="9933"/>
                    <a:pt x="58095" y="10132"/>
                  </a:cubicBezTo>
                  <a:cubicBezTo>
                    <a:pt x="58062" y="10116"/>
                    <a:pt x="58028" y="10099"/>
                    <a:pt x="57995" y="10099"/>
                  </a:cubicBezTo>
                  <a:cubicBezTo>
                    <a:pt x="57995" y="9966"/>
                    <a:pt x="57978" y="9833"/>
                    <a:pt x="57978" y="9700"/>
                  </a:cubicBezTo>
                  <a:cubicBezTo>
                    <a:pt x="57978" y="8138"/>
                    <a:pt x="57978" y="6576"/>
                    <a:pt x="57962" y="5031"/>
                  </a:cubicBezTo>
                  <a:cubicBezTo>
                    <a:pt x="57962" y="4915"/>
                    <a:pt x="57978" y="4815"/>
                    <a:pt x="57962" y="4715"/>
                  </a:cubicBezTo>
                  <a:cubicBezTo>
                    <a:pt x="57946" y="4669"/>
                    <a:pt x="57887" y="4564"/>
                    <a:pt x="57852" y="4564"/>
                  </a:cubicBezTo>
                  <a:cubicBezTo>
                    <a:pt x="57850" y="4564"/>
                    <a:pt x="57848" y="4565"/>
                    <a:pt x="57845" y="4566"/>
                  </a:cubicBezTo>
                  <a:cubicBezTo>
                    <a:pt x="57779" y="4566"/>
                    <a:pt x="57679" y="4616"/>
                    <a:pt x="57646" y="4682"/>
                  </a:cubicBezTo>
                  <a:cubicBezTo>
                    <a:pt x="57580" y="4815"/>
                    <a:pt x="57580" y="4965"/>
                    <a:pt x="57513" y="5114"/>
                  </a:cubicBezTo>
                  <a:cubicBezTo>
                    <a:pt x="57214" y="5912"/>
                    <a:pt x="56981" y="6743"/>
                    <a:pt x="56599" y="7490"/>
                  </a:cubicBezTo>
                  <a:cubicBezTo>
                    <a:pt x="56001" y="8604"/>
                    <a:pt x="55104" y="9435"/>
                    <a:pt x="53774" y="9584"/>
                  </a:cubicBezTo>
                  <a:cubicBezTo>
                    <a:pt x="53093" y="9651"/>
                    <a:pt x="52412" y="9651"/>
                    <a:pt x="51714" y="9651"/>
                  </a:cubicBezTo>
                  <a:cubicBezTo>
                    <a:pt x="51647" y="9651"/>
                    <a:pt x="51514" y="9468"/>
                    <a:pt x="51498" y="9368"/>
                  </a:cubicBezTo>
                  <a:cubicBezTo>
                    <a:pt x="51481" y="8836"/>
                    <a:pt x="51498" y="8305"/>
                    <a:pt x="51514" y="7789"/>
                  </a:cubicBezTo>
                  <a:cubicBezTo>
                    <a:pt x="51531" y="7490"/>
                    <a:pt x="51415" y="7357"/>
                    <a:pt x="51149" y="7324"/>
                  </a:cubicBezTo>
                  <a:cubicBezTo>
                    <a:pt x="51049" y="7308"/>
                    <a:pt x="50899" y="7274"/>
                    <a:pt x="50866" y="7208"/>
                  </a:cubicBezTo>
                  <a:cubicBezTo>
                    <a:pt x="50733" y="6909"/>
                    <a:pt x="50634" y="6610"/>
                    <a:pt x="50517" y="6344"/>
                  </a:cubicBezTo>
                  <a:cubicBezTo>
                    <a:pt x="50800" y="6011"/>
                    <a:pt x="51099" y="5696"/>
                    <a:pt x="51315" y="5347"/>
                  </a:cubicBezTo>
                  <a:cubicBezTo>
                    <a:pt x="51531" y="5031"/>
                    <a:pt x="51431" y="4832"/>
                    <a:pt x="51116" y="4682"/>
                  </a:cubicBezTo>
                  <a:cubicBezTo>
                    <a:pt x="50634" y="4449"/>
                    <a:pt x="50152" y="4217"/>
                    <a:pt x="49653" y="3968"/>
                  </a:cubicBezTo>
                  <a:cubicBezTo>
                    <a:pt x="49786" y="3768"/>
                    <a:pt x="49936" y="3602"/>
                    <a:pt x="50019" y="3403"/>
                  </a:cubicBezTo>
                  <a:cubicBezTo>
                    <a:pt x="50052" y="3303"/>
                    <a:pt x="49986" y="3103"/>
                    <a:pt x="49902" y="3020"/>
                  </a:cubicBezTo>
                  <a:cubicBezTo>
                    <a:pt x="49404" y="2622"/>
                    <a:pt x="48872" y="2256"/>
                    <a:pt x="48440" y="1940"/>
                  </a:cubicBezTo>
                  <a:cubicBezTo>
                    <a:pt x="48606" y="1508"/>
                    <a:pt x="48739" y="1192"/>
                    <a:pt x="48839" y="860"/>
                  </a:cubicBezTo>
                  <a:cubicBezTo>
                    <a:pt x="48905" y="627"/>
                    <a:pt x="48789" y="511"/>
                    <a:pt x="48523" y="478"/>
                  </a:cubicBezTo>
                  <a:cubicBezTo>
                    <a:pt x="47892" y="378"/>
                    <a:pt x="47260" y="278"/>
                    <a:pt x="46645" y="112"/>
                  </a:cubicBezTo>
                  <a:cubicBezTo>
                    <a:pt x="46356" y="43"/>
                    <a:pt x="46073" y="3"/>
                    <a:pt x="45794" y="3"/>
                  </a:cubicBezTo>
                  <a:cubicBezTo>
                    <a:pt x="45400" y="3"/>
                    <a:pt x="45014" y="84"/>
                    <a:pt x="44635" y="278"/>
                  </a:cubicBezTo>
                  <a:cubicBezTo>
                    <a:pt x="44570" y="311"/>
                    <a:pt x="44492" y="329"/>
                    <a:pt x="44422" y="329"/>
                  </a:cubicBezTo>
                  <a:cubicBezTo>
                    <a:pt x="44384" y="329"/>
                    <a:pt x="44348" y="323"/>
                    <a:pt x="44319" y="312"/>
                  </a:cubicBezTo>
                  <a:cubicBezTo>
                    <a:pt x="44045" y="195"/>
                    <a:pt x="43767" y="137"/>
                    <a:pt x="43488" y="137"/>
                  </a:cubicBezTo>
                  <a:cubicBezTo>
                    <a:pt x="43210" y="137"/>
                    <a:pt x="42932" y="195"/>
                    <a:pt x="42657" y="312"/>
                  </a:cubicBezTo>
                  <a:cubicBezTo>
                    <a:pt x="42626" y="324"/>
                    <a:pt x="42589" y="330"/>
                    <a:pt x="42551" y="330"/>
                  </a:cubicBezTo>
                  <a:cubicBezTo>
                    <a:pt x="42490" y="330"/>
                    <a:pt x="42426" y="316"/>
                    <a:pt x="42375" y="295"/>
                  </a:cubicBezTo>
                  <a:cubicBezTo>
                    <a:pt x="41990" y="84"/>
                    <a:pt x="41606" y="0"/>
                    <a:pt x="41213"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69" name="Google Shape;1169;p9"/>
            <p:cNvSpPr/>
            <p:nvPr/>
          </p:nvSpPr>
          <p:spPr>
            <a:xfrm>
              <a:off x="6593375" y="3180475"/>
              <a:ext cx="231825" cy="91525"/>
            </a:xfrm>
            <a:custGeom>
              <a:avLst/>
              <a:gdLst/>
              <a:ahLst/>
              <a:cxnLst/>
              <a:rect l="l" t="t" r="r" b="b"/>
              <a:pathLst>
                <a:path w="9273" h="3661" extrusionOk="0">
                  <a:moveTo>
                    <a:pt x="1" y="1"/>
                  </a:moveTo>
                  <a:cubicBezTo>
                    <a:pt x="721" y="1441"/>
                    <a:pt x="6184" y="3661"/>
                    <a:pt x="8530" y="3661"/>
                  </a:cubicBezTo>
                  <a:cubicBezTo>
                    <a:pt x="8837" y="3661"/>
                    <a:pt x="9090" y="3623"/>
                    <a:pt x="9273" y="3540"/>
                  </a:cubicBezTo>
                  <a:cubicBezTo>
                    <a:pt x="5833" y="3274"/>
                    <a:pt x="2726" y="216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0" name="Google Shape;1170;p9"/>
            <p:cNvSpPr/>
            <p:nvPr/>
          </p:nvSpPr>
          <p:spPr>
            <a:xfrm>
              <a:off x="5296400" y="3180900"/>
              <a:ext cx="231825" cy="91450"/>
            </a:xfrm>
            <a:custGeom>
              <a:avLst/>
              <a:gdLst/>
              <a:ahLst/>
              <a:cxnLst/>
              <a:rect l="l" t="t" r="r" b="b"/>
              <a:pathLst>
                <a:path w="9273" h="3658" extrusionOk="0">
                  <a:moveTo>
                    <a:pt x="9273" y="1"/>
                  </a:moveTo>
                  <a:lnTo>
                    <a:pt x="9273" y="1"/>
                  </a:lnTo>
                  <a:cubicBezTo>
                    <a:pt x="7894" y="998"/>
                    <a:pt x="6481" y="1895"/>
                    <a:pt x="4886" y="2460"/>
                  </a:cubicBezTo>
                  <a:cubicBezTo>
                    <a:pt x="3307" y="3025"/>
                    <a:pt x="1679" y="3390"/>
                    <a:pt x="0" y="3507"/>
                  </a:cubicBezTo>
                  <a:cubicBezTo>
                    <a:pt x="167" y="3610"/>
                    <a:pt x="427" y="3657"/>
                    <a:pt x="755" y="3657"/>
                  </a:cubicBezTo>
                  <a:cubicBezTo>
                    <a:pt x="3006" y="3657"/>
                    <a:pt x="8475" y="1436"/>
                    <a:pt x="9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1" name="Google Shape;1171;p9"/>
            <p:cNvSpPr/>
            <p:nvPr/>
          </p:nvSpPr>
          <p:spPr>
            <a:xfrm>
              <a:off x="6476225" y="3010150"/>
              <a:ext cx="88100" cy="150825"/>
            </a:xfrm>
            <a:custGeom>
              <a:avLst/>
              <a:gdLst/>
              <a:ahLst/>
              <a:cxnLst/>
              <a:rect l="l" t="t" r="r" b="b"/>
              <a:pathLst>
                <a:path w="3524" h="6033" extrusionOk="0">
                  <a:moveTo>
                    <a:pt x="0" y="1"/>
                  </a:moveTo>
                  <a:cubicBezTo>
                    <a:pt x="0" y="1380"/>
                    <a:pt x="2576" y="5883"/>
                    <a:pt x="3523" y="6033"/>
                  </a:cubicBezTo>
                  <a:cubicBezTo>
                    <a:pt x="2825" y="5069"/>
                    <a:pt x="2061" y="4172"/>
                    <a:pt x="1479" y="3175"/>
                  </a:cubicBezTo>
                  <a:cubicBezTo>
                    <a:pt x="881" y="2144"/>
                    <a:pt x="466" y="1031"/>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2" name="Google Shape;1172;p9"/>
            <p:cNvSpPr/>
            <p:nvPr/>
          </p:nvSpPr>
          <p:spPr>
            <a:xfrm>
              <a:off x="5556450" y="3010575"/>
              <a:ext cx="92675" cy="151650"/>
            </a:xfrm>
            <a:custGeom>
              <a:avLst/>
              <a:gdLst/>
              <a:ahLst/>
              <a:cxnLst/>
              <a:rect l="l" t="t" r="r" b="b"/>
              <a:pathLst>
                <a:path w="3707" h="6066" extrusionOk="0">
                  <a:moveTo>
                    <a:pt x="3557" y="0"/>
                  </a:moveTo>
                  <a:lnTo>
                    <a:pt x="3557" y="0"/>
                  </a:lnTo>
                  <a:cubicBezTo>
                    <a:pt x="3092" y="997"/>
                    <a:pt x="2676" y="2111"/>
                    <a:pt x="2095" y="3108"/>
                  </a:cubicBezTo>
                  <a:cubicBezTo>
                    <a:pt x="1496" y="4122"/>
                    <a:pt x="732" y="5035"/>
                    <a:pt x="1" y="6066"/>
                  </a:cubicBezTo>
                  <a:cubicBezTo>
                    <a:pt x="1114" y="5650"/>
                    <a:pt x="3707" y="1064"/>
                    <a:pt x="355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3" name="Google Shape;1173;p9"/>
            <p:cNvSpPr/>
            <p:nvPr/>
          </p:nvSpPr>
          <p:spPr>
            <a:xfrm>
              <a:off x="6448800" y="3480850"/>
              <a:ext cx="206500" cy="140925"/>
            </a:xfrm>
            <a:custGeom>
              <a:avLst/>
              <a:gdLst/>
              <a:ahLst/>
              <a:cxnLst/>
              <a:rect l="l" t="t" r="r" b="b"/>
              <a:pathLst>
                <a:path w="8260" h="5637" extrusionOk="0">
                  <a:moveTo>
                    <a:pt x="100" y="0"/>
                  </a:moveTo>
                  <a:cubicBezTo>
                    <a:pt x="67" y="33"/>
                    <a:pt x="34" y="50"/>
                    <a:pt x="1" y="83"/>
                  </a:cubicBezTo>
                  <a:cubicBezTo>
                    <a:pt x="17" y="150"/>
                    <a:pt x="1" y="249"/>
                    <a:pt x="34" y="316"/>
                  </a:cubicBezTo>
                  <a:cubicBezTo>
                    <a:pt x="499" y="1080"/>
                    <a:pt x="898" y="1911"/>
                    <a:pt x="1446" y="2609"/>
                  </a:cubicBezTo>
                  <a:cubicBezTo>
                    <a:pt x="2975" y="4636"/>
                    <a:pt x="5152" y="5451"/>
                    <a:pt x="7611" y="5633"/>
                  </a:cubicBezTo>
                  <a:cubicBezTo>
                    <a:pt x="7633" y="5635"/>
                    <a:pt x="7656" y="5636"/>
                    <a:pt x="7678" y="5636"/>
                  </a:cubicBezTo>
                  <a:cubicBezTo>
                    <a:pt x="7862" y="5636"/>
                    <a:pt x="8067" y="5582"/>
                    <a:pt x="8259" y="5567"/>
                  </a:cubicBezTo>
                  <a:cubicBezTo>
                    <a:pt x="8259" y="5517"/>
                    <a:pt x="8259" y="5467"/>
                    <a:pt x="8259" y="5417"/>
                  </a:cubicBezTo>
                  <a:cubicBezTo>
                    <a:pt x="6531" y="5218"/>
                    <a:pt x="4803" y="5019"/>
                    <a:pt x="3324" y="4022"/>
                  </a:cubicBezTo>
                  <a:cubicBezTo>
                    <a:pt x="1829" y="3041"/>
                    <a:pt x="815" y="1645"/>
                    <a:pt x="1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4" name="Google Shape;1174;p9"/>
            <p:cNvSpPr/>
            <p:nvPr/>
          </p:nvSpPr>
          <p:spPr>
            <a:xfrm>
              <a:off x="5465475" y="3482500"/>
              <a:ext cx="206075" cy="138175"/>
            </a:xfrm>
            <a:custGeom>
              <a:avLst/>
              <a:gdLst/>
              <a:ahLst/>
              <a:cxnLst/>
              <a:rect l="l" t="t" r="r" b="b"/>
              <a:pathLst>
                <a:path w="8243" h="5527" extrusionOk="0">
                  <a:moveTo>
                    <a:pt x="8243" y="1"/>
                  </a:moveTo>
                  <a:lnTo>
                    <a:pt x="8243" y="1"/>
                  </a:lnTo>
                  <a:cubicBezTo>
                    <a:pt x="7478" y="1579"/>
                    <a:pt x="6465" y="2942"/>
                    <a:pt x="5002" y="3939"/>
                  </a:cubicBezTo>
                  <a:cubicBezTo>
                    <a:pt x="3524" y="4953"/>
                    <a:pt x="1779" y="5135"/>
                    <a:pt x="1" y="5351"/>
                  </a:cubicBezTo>
                  <a:cubicBezTo>
                    <a:pt x="149" y="5472"/>
                    <a:pt x="445" y="5526"/>
                    <a:pt x="826" y="5526"/>
                  </a:cubicBezTo>
                  <a:cubicBezTo>
                    <a:pt x="1812" y="5526"/>
                    <a:pt x="3364" y="5160"/>
                    <a:pt x="4371" y="4620"/>
                  </a:cubicBezTo>
                  <a:cubicBezTo>
                    <a:pt x="6265" y="3607"/>
                    <a:pt x="7512" y="2011"/>
                    <a:pt x="82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5" name="Google Shape;1175;p9"/>
            <p:cNvSpPr/>
            <p:nvPr/>
          </p:nvSpPr>
          <p:spPr>
            <a:xfrm>
              <a:off x="6415975" y="3400675"/>
              <a:ext cx="23300" cy="60675"/>
            </a:xfrm>
            <a:custGeom>
              <a:avLst/>
              <a:gdLst/>
              <a:ahLst/>
              <a:cxnLst/>
              <a:rect l="l" t="t" r="r" b="b"/>
              <a:pathLst>
                <a:path w="932" h="2427" extrusionOk="0">
                  <a:moveTo>
                    <a:pt x="134" y="0"/>
                  </a:moveTo>
                  <a:cubicBezTo>
                    <a:pt x="101" y="17"/>
                    <a:pt x="51" y="33"/>
                    <a:pt x="1" y="50"/>
                  </a:cubicBezTo>
                  <a:cubicBezTo>
                    <a:pt x="150" y="881"/>
                    <a:pt x="350" y="1695"/>
                    <a:pt x="765" y="2426"/>
                  </a:cubicBezTo>
                  <a:cubicBezTo>
                    <a:pt x="815" y="2393"/>
                    <a:pt x="865" y="2376"/>
                    <a:pt x="931" y="2360"/>
                  </a:cubicBezTo>
                  <a:cubicBezTo>
                    <a:pt x="666" y="1579"/>
                    <a:pt x="400" y="798"/>
                    <a:pt x="1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6" name="Google Shape;1176;p9"/>
            <p:cNvSpPr/>
            <p:nvPr/>
          </p:nvSpPr>
          <p:spPr>
            <a:xfrm>
              <a:off x="5682750" y="3400675"/>
              <a:ext cx="22875" cy="60250"/>
            </a:xfrm>
            <a:custGeom>
              <a:avLst/>
              <a:gdLst/>
              <a:ahLst/>
              <a:cxnLst/>
              <a:rect l="l" t="t" r="r" b="b"/>
              <a:pathLst>
                <a:path w="915" h="2410" extrusionOk="0">
                  <a:moveTo>
                    <a:pt x="748" y="0"/>
                  </a:moveTo>
                  <a:cubicBezTo>
                    <a:pt x="632" y="399"/>
                    <a:pt x="499" y="798"/>
                    <a:pt x="399" y="1213"/>
                  </a:cubicBezTo>
                  <a:cubicBezTo>
                    <a:pt x="300" y="1612"/>
                    <a:pt x="1" y="1961"/>
                    <a:pt x="84" y="2410"/>
                  </a:cubicBezTo>
                  <a:cubicBezTo>
                    <a:pt x="565" y="1678"/>
                    <a:pt x="765" y="881"/>
                    <a:pt x="914" y="50"/>
                  </a:cubicBezTo>
                  <a:cubicBezTo>
                    <a:pt x="865" y="33"/>
                    <a:pt x="798" y="17"/>
                    <a:pt x="74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7" name="Google Shape;1177;p9"/>
            <p:cNvSpPr/>
            <p:nvPr/>
          </p:nvSpPr>
          <p:spPr>
            <a:xfrm>
              <a:off x="6385650" y="3246550"/>
              <a:ext cx="151250" cy="119650"/>
            </a:xfrm>
            <a:custGeom>
              <a:avLst/>
              <a:gdLst/>
              <a:ahLst/>
              <a:cxnLst/>
              <a:rect l="l" t="t" r="r" b="b"/>
              <a:pathLst>
                <a:path w="6050" h="4786" extrusionOk="0">
                  <a:moveTo>
                    <a:pt x="1" y="0"/>
                  </a:moveTo>
                  <a:lnTo>
                    <a:pt x="1" y="0"/>
                  </a:lnTo>
                  <a:cubicBezTo>
                    <a:pt x="101" y="299"/>
                    <a:pt x="200" y="615"/>
                    <a:pt x="400" y="848"/>
                  </a:cubicBezTo>
                  <a:cubicBezTo>
                    <a:pt x="1231" y="1745"/>
                    <a:pt x="2028" y="2692"/>
                    <a:pt x="2975" y="3473"/>
                  </a:cubicBezTo>
                  <a:cubicBezTo>
                    <a:pt x="3574" y="3988"/>
                    <a:pt x="4371" y="4271"/>
                    <a:pt x="5119" y="4620"/>
                  </a:cubicBezTo>
                  <a:cubicBezTo>
                    <a:pt x="5385" y="4736"/>
                    <a:pt x="5701" y="4736"/>
                    <a:pt x="6000" y="4786"/>
                  </a:cubicBezTo>
                  <a:cubicBezTo>
                    <a:pt x="6016" y="4736"/>
                    <a:pt x="6033" y="4686"/>
                    <a:pt x="6050" y="4636"/>
                  </a:cubicBezTo>
                  <a:cubicBezTo>
                    <a:pt x="3274" y="4055"/>
                    <a:pt x="1513" y="2210"/>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8" name="Google Shape;1178;p9"/>
            <p:cNvSpPr/>
            <p:nvPr/>
          </p:nvSpPr>
          <p:spPr>
            <a:xfrm>
              <a:off x="5674025" y="3278525"/>
              <a:ext cx="36575" cy="36575"/>
            </a:xfrm>
            <a:custGeom>
              <a:avLst/>
              <a:gdLst/>
              <a:ahLst/>
              <a:cxnLst/>
              <a:rect l="l" t="t" r="r" b="b"/>
              <a:pathLst>
                <a:path w="1463" h="1463" extrusionOk="0">
                  <a:moveTo>
                    <a:pt x="1347" y="1"/>
                  </a:moveTo>
                  <a:cubicBezTo>
                    <a:pt x="1316" y="129"/>
                    <a:pt x="1202" y="312"/>
                    <a:pt x="1051" y="505"/>
                  </a:cubicBezTo>
                  <a:lnTo>
                    <a:pt x="1051" y="505"/>
                  </a:lnTo>
                  <a:cubicBezTo>
                    <a:pt x="1187" y="383"/>
                    <a:pt x="1324" y="259"/>
                    <a:pt x="1463" y="133"/>
                  </a:cubicBezTo>
                  <a:cubicBezTo>
                    <a:pt x="1430" y="84"/>
                    <a:pt x="1396" y="50"/>
                    <a:pt x="1347" y="1"/>
                  </a:cubicBezTo>
                  <a:close/>
                  <a:moveTo>
                    <a:pt x="1051" y="505"/>
                  </a:moveTo>
                  <a:lnTo>
                    <a:pt x="1051" y="505"/>
                  </a:lnTo>
                  <a:cubicBezTo>
                    <a:pt x="683" y="838"/>
                    <a:pt x="328" y="1159"/>
                    <a:pt x="1" y="1463"/>
                  </a:cubicBezTo>
                  <a:cubicBezTo>
                    <a:pt x="196" y="1417"/>
                    <a:pt x="715" y="936"/>
                    <a:pt x="1051" y="505"/>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79" name="Google Shape;1179;p9"/>
            <p:cNvSpPr/>
            <p:nvPr/>
          </p:nvSpPr>
          <p:spPr>
            <a:xfrm>
              <a:off x="5716400" y="3235725"/>
              <a:ext cx="24125" cy="31600"/>
            </a:xfrm>
            <a:custGeom>
              <a:avLst/>
              <a:gdLst/>
              <a:ahLst/>
              <a:cxnLst/>
              <a:rect l="l" t="t" r="r" b="b"/>
              <a:pathLst>
                <a:path w="965" h="1264" extrusionOk="0">
                  <a:moveTo>
                    <a:pt x="815" y="1"/>
                  </a:moveTo>
                  <a:cubicBezTo>
                    <a:pt x="549" y="383"/>
                    <a:pt x="283" y="749"/>
                    <a:pt x="1" y="1131"/>
                  </a:cubicBezTo>
                  <a:cubicBezTo>
                    <a:pt x="67" y="1164"/>
                    <a:pt x="133" y="1214"/>
                    <a:pt x="183" y="1264"/>
                  </a:cubicBezTo>
                  <a:cubicBezTo>
                    <a:pt x="449" y="882"/>
                    <a:pt x="698" y="499"/>
                    <a:pt x="964" y="101"/>
                  </a:cubicBezTo>
                  <a:cubicBezTo>
                    <a:pt x="914" y="67"/>
                    <a:pt x="865" y="34"/>
                    <a:pt x="81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0" name="Google Shape;1180;p9"/>
            <p:cNvSpPr/>
            <p:nvPr/>
          </p:nvSpPr>
          <p:spPr>
            <a:xfrm>
              <a:off x="6386900" y="3682000"/>
              <a:ext cx="136300" cy="4100"/>
            </a:xfrm>
            <a:custGeom>
              <a:avLst/>
              <a:gdLst/>
              <a:ahLst/>
              <a:cxnLst/>
              <a:rect l="l" t="t" r="r" b="b"/>
              <a:pathLst>
                <a:path w="5452" h="164" extrusionOk="0">
                  <a:moveTo>
                    <a:pt x="2830" y="1"/>
                  </a:moveTo>
                  <a:cubicBezTo>
                    <a:pt x="1499" y="1"/>
                    <a:pt x="139" y="60"/>
                    <a:pt x="1" y="163"/>
                  </a:cubicBezTo>
                  <a:lnTo>
                    <a:pt x="5451" y="163"/>
                  </a:lnTo>
                  <a:cubicBezTo>
                    <a:pt x="5267" y="51"/>
                    <a:pt x="4062" y="1"/>
                    <a:pt x="283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1" name="Google Shape;1181;p9"/>
            <p:cNvSpPr/>
            <p:nvPr/>
          </p:nvSpPr>
          <p:spPr>
            <a:xfrm>
              <a:off x="5588450" y="3695200"/>
              <a:ext cx="111775" cy="4850"/>
            </a:xfrm>
            <a:custGeom>
              <a:avLst/>
              <a:gdLst/>
              <a:ahLst/>
              <a:cxnLst/>
              <a:rect l="l" t="t" r="r" b="b"/>
              <a:pathLst>
                <a:path w="4471" h="194" extrusionOk="0">
                  <a:moveTo>
                    <a:pt x="0" y="1"/>
                  </a:moveTo>
                  <a:cubicBezTo>
                    <a:pt x="161" y="127"/>
                    <a:pt x="1248" y="194"/>
                    <a:pt x="2311" y="194"/>
                  </a:cubicBezTo>
                  <a:cubicBezTo>
                    <a:pt x="3340" y="194"/>
                    <a:pt x="4348" y="131"/>
                    <a:pt x="447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2" name="Google Shape;1182;p9"/>
            <p:cNvSpPr/>
            <p:nvPr/>
          </p:nvSpPr>
          <p:spPr>
            <a:xfrm>
              <a:off x="5586775" y="3680150"/>
              <a:ext cx="79800" cy="4700"/>
            </a:xfrm>
            <a:custGeom>
              <a:avLst/>
              <a:gdLst/>
              <a:ahLst/>
              <a:cxnLst/>
              <a:rect l="l" t="t" r="r" b="b"/>
              <a:pathLst>
                <a:path w="3192" h="188" extrusionOk="0">
                  <a:moveTo>
                    <a:pt x="1565" y="0"/>
                  </a:moveTo>
                  <a:cubicBezTo>
                    <a:pt x="844" y="0"/>
                    <a:pt x="134" y="63"/>
                    <a:pt x="1" y="187"/>
                  </a:cubicBezTo>
                  <a:lnTo>
                    <a:pt x="3191" y="187"/>
                  </a:lnTo>
                  <a:cubicBezTo>
                    <a:pt x="3017" y="63"/>
                    <a:pt x="2286" y="0"/>
                    <a:pt x="156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3" name="Google Shape;1183;p9"/>
            <p:cNvSpPr/>
            <p:nvPr/>
          </p:nvSpPr>
          <p:spPr>
            <a:xfrm>
              <a:off x="6524000" y="3928250"/>
              <a:ext cx="2525" cy="100150"/>
            </a:xfrm>
            <a:custGeom>
              <a:avLst/>
              <a:gdLst/>
              <a:ahLst/>
              <a:cxnLst/>
              <a:rect l="l" t="t" r="r" b="b"/>
              <a:pathLst>
                <a:path w="101" h="4006" extrusionOk="0">
                  <a:moveTo>
                    <a:pt x="0" y="1"/>
                  </a:moveTo>
                  <a:lnTo>
                    <a:pt x="0" y="4006"/>
                  </a:lnTo>
                  <a:lnTo>
                    <a:pt x="100" y="4006"/>
                  </a:lnTo>
                  <a:lnTo>
                    <a:pt x="10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4" name="Google Shape;1184;p9"/>
            <p:cNvSpPr/>
            <p:nvPr/>
          </p:nvSpPr>
          <p:spPr>
            <a:xfrm>
              <a:off x="5597175" y="4124750"/>
              <a:ext cx="5425" cy="280025"/>
            </a:xfrm>
            <a:custGeom>
              <a:avLst/>
              <a:gdLst/>
              <a:ahLst/>
              <a:cxnLst/>
              <a:rect l="l" t="t" r="r" b="b"/>
              <a:pathLst>
                <a:path w="217" h="11201" extrusionOk="0">
                  <a:moveTo>
                    <a:pt x="83" y="1"/>
                  </a:moveTo>
                  <a:cubicBezTo>
                    <a:pt x="50" y="117"/>
                    <a:pt x="17" y="233"/>
                    <a:pt x="17" y="350"/>
                  </a:cubicBezTo>
                  <a:cubicBezTo>
                    <a:pt x="17" y="3806"/>
                    <a:pt x="0" y="7263"/>
                    <a:pt x="0" y="10702"/>
                  </a:cubicBezTo>
                  <a:cubicBezTo>
                    <a:pt x="0" y="10868"/>
                    <a:pt x="67" y="11035"/>
                    <a:pt x="100" y="11201"/>
                  </a:cubicBezTo>
                  <a:cubicBezTo>
                    <a:pt x="150" y="11201"/>
                    <a:pt x="183" y="11184"/>
                    <a:pt x="216" y="11184"/>
                  </a:cubicBezTo>
                  <a:lnTo>
                    <a:pt x="216" y="17"/>
                  </a:lnTo>
                  <a:cubicBezTo>
                    <a:pt x="183" y="1"/>
                    <a:pt x="133" y="1"/>
                    <a:pt x="8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5" name="Google Shape;1185;p9"/>
            <p:cNvSpPr/>
            <p:nvPr/>
          </p:nvSpPr>
          <p:spPr>
            <a:xfrm>
              <a:off x="6183750" y="2973175"/>
              <a:ext cx="224775" cy="2525"/>
            </a:xfrm>
            <a:custGeom>
              <a:avLst/>
              <a:gdLst/>
              <a:ahLst/>
              <a:cxnLst/>
              <a:rect l="l" t="t" r="r" b="b"/>
              <a:pathLst>
                <a:path w="8991" h="101" extrusionOk="0">
                  <a:moveTo>
                    <a:pt x="1" y="1"/>
                  </a:moveTo>
                  <a:lnTo>
                    <a:pt x="1" y="101"/>
                  </a:lnTo>
                  <a:lnTo>
                    <a:pt x="8991" y="101"/>
                  </a:lnTo>
                  <a:lnTo>
                    <a:pt x="8991"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6" name="Google Shape;1186;p9"/>
            <p:cNvSpPr/>
            <p:nvPr/>
          </p:nvSpPr>
          <p:spPr>
            <a:xfrm>
              <a:off x="6423475" y="2969500"/>
              <a:ext cx="41150" cy="4550"/>
            </a:xfrm>
            <a:custGeom>
              <a:avLst/>
              <a:gdLst/>
              <a:ahLst/>
              <a:cxnLst/>
              <a:rect l="l" t="t" r="r" b="b"/>
              <a:pathLst>
                <a:path w="1646" h="182" extrusionOk="0">
                  <a:moveTo>
                    <a:pt x="790" y="0"/>
                  </a:moveTo>
                  <a:cubicBezTo>
                    <a:pt x="455" y="0"/>
                    <a:pt x="135" y="63"/>
                    <a:pt x="0" y="181"/>
                  </a:cubicBezTo>
                  <a:lnTo>
                    <a:pt x="1645" y="181"/>
                  </a:lnTo>
                  <a:cubicBezTo>
                    <a:pt x="1449" y="59"/>
                    <a:pt x="1113" y="0"/>
                    <a:pt x="79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7" name="Google Shape;1187;p9"/>
            <p:cNvSpPr/>
            <p:nvPr/>
          </p:nvSpPr>
          <p:spPr>
            <a:xfrm>
              <a:off x="5592600" y="4649850"/>
              <a:ext cx="2525" cy="107225"/>
            </a:xfrm>
            <a:custGeom>
              <a:avLst/>
              <a:gdLst/>
              <a:ahLst/>
              <a:cxnLst/>
              <a:rect l="l" t="t" r="r" b="b"/>
              <a:pathLst>
                <a:path w="101" h="4289" extrusionOk="0">
                  <a:moveTo>
                    <a:pt x="1" y="1"/>
                  </a:moveTo>
                  <a:lnTo>
                    <a:pt x="1" y="4288"/>
                  </a:lnTo>
                  <a:lnTo>
                    <a:pt x="100" y="4288"/>
                  </a:lnTo>
                  <a:lnTo>
                    <a:pt x="10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8" name="Google Shape;1188;p9"/>
            <p:cNvSpPr/>
            <p:nvPr/>
          </p:nvSpPr>
          <p:spPr>
            <a:xfrm>
              <a:off x="5611700" y="4691000"/>
              <a:ext cx="5025" cy="77700"/>
            </a:xfrm>
            <a:custGeom>
              <a:avLst/>
              <a:gdLst/>
              <a:ahLst/>
              <a:cxnLst/>
              <a:rect l="l" t="t" r="r" b="b"/>
              <a:pathLst>
                <a:path w="201" h="3108" extrusionOk="0">
                  <a:moveTo>
                    <a:pt x="18" y="0"/>
                  </a:moveTo>
                  <a:cubicBezTo>
                    <a:pt x="34" y="1030"/>
                    <a:pt x="1" y="2077"/>
                    <a:pt x="34" y="3108"/>
                  </a:cubicBezTo>
                  <a:cubicBezTo>
                    <a:pt x="84" y="3108"/>
                    <a:pt x="151" y="3108"/>
                    <a:pt x="200" y="3091"/>
                  </a:cubicBezTo>
                  <a:lnTo>
                    <a:pt x="200"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89" name="Google Shape;1189;p9"/>
            <p:cNvSpPr/>
            <p:nvPr/>
          </p:nvSpPr>
          <p:spPr>
            <a:xfrm>
              <a:off x="5152250" y="4231525"/>
              <a:ext cx="5425" cy="444125"/>
            </a:xfrm>
            <a:custGeom>
              <a:avLst/>
              <a:gdLst/>
              <a:ahLst/>
              <a:cxnLst/>
              <a:rect l="l" t="t" r="r" b="b"/>
              <a:pathLst>
                <a:path w="217" h="17765" extrusionOk="0">
                  <a:moveTo>
                    <a:pt x="83" y="0"/>
                  </a:moveTo>
                  <a:cubicBezTo>
                    <a:pt x="67" y="0"/>
                    <a:pt x="34" y="17"/>
                    <a:pt x="0" y="17"/>
                  </a:cubicBezTo>
                  <a:lnTo>
                    <a:pt x="0" y="17748"/>
                  </a:lnTo>
                  <a:cubicBezTo>
                    <a:pt x="50" y="17748"/>
                    <a:pt x="100" y="17748"/>
                    <a:pt x="150" y="17764"/>
                  </a:cubicBezTo>
                  <a:cubicBezTo>
                    <a:pt x="183" y="17498"/>
                    <a:pt x="216" y="17249"/>
                    <a:pt x="216" y="17000"/>
                  </a:cubicBezTo>
                  <a:cubicBezTo>
                    <a:pt x="216" y="11533"/>
                    <a:pt x="216" y="6082"/>
                    <a:pt x="200" y="632"/>
                  </a:cubicBezTo>
                  <a:cubicBezTo>
                    <a:pt x="200" y="482"/>
                    <a:pt x="216" y="333"/>
                    <a:pt x="183" y="183"/>
                  </a:cubicBezTo>
                  <a:cubicBezTo>
                    <a:pt x="183" y="117"/>
                    <a:pt x="117" y="67"/>
                    <a:pt x="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190" name="Google Shape;1190;p9"/>
          <p:cNvGrpSpPr/>
          <p:nvPr/>
        </p:nvGrpSpPr>
        <p:grpSpPr>
          <a:xfrm>
            <a:off x="612186" y="4343701"/>
            <a:ext cx="683903" cy="674311"/>
            <a:chOff x="1942525" y="2262100"/>
            <a:chExt cx="486625" cy="479800"/>
          </a:xfrm>
        </p:grpSpPr>
        <p:sp>
          <p:nvSpPr>
            <p:cNvPr id="1191" name="Google Shape;1191;p9"/>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2" name="Google Shape;1192;p9"/>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3" name="Google Shape;1193;p9"/>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4" name="Google Shape;1194;p9"/>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5" name="Google Shape;1195;p9"/>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6" name="Google Shape;1196;p9"/>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7" name="Google Shape;1197;p9"/>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8" name="Google Shape;1198;p9"/>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99" name="Google Shape;1199;p9"/>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0" name="Google Shape;1200;p9"/>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1" name="Google Shape;1201;p9"/>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2" name="Google Shape;1202;p9"/>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3" name="Google Shape;1203;p9"/>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4" name="Google Shape;1204;p9"/>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5" name="Google Shape;1205;p9"/>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6" name="Google Shape;1206;p9"/>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7" name="Google Shape;1207;p9"/>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8" name="Google Shape;1208;p9"/>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09" name="Google Shape;1209;p9"/>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10" name="Google Shape;1210;p9"/>
          <p:cNvGrpSpPr/>
          <p:nvPr/>
        </p:nvGrpSpPr>
        <p:grpSpPr>
          <a:xfrm>
            <a:off x="250318" y="4205976"/>
            <a:ext cx="503316" cy="496209"/>
            <a:chOff x="1942525" y="2262100"/>
            <a:chExt cx="486625" cy="479800"/>
          </a:xfrm>
        </p:grpSpPr>
        <p:sp>
          <p:nvSpPr>
            <p:cNvPr id="1211" name="Google Shape;1211;p9"/>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2" name="Google Shape;1212;p9"/>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3" name="Google Shape;1213;p9"/>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4" name="Google Shape;1214;p9"/>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5" name="Google Shape;1215;p9"/>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6" name="Google Shape;1216;p9"/>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7" name="Google Shape;1217;p9"/>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8" name="Google Shape;1218;p9"/>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19" name="Google Shape;1219;p9"/>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0" name="Google Shape;1220;p9"/>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1" name="Google Shape;1221;p9"/>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2" name="Google Shape;1222;p9"/>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3" name="Google Shape;1223;p9"/>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4" name="Google Shape;1224;p9"/>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5" name="Google Shape;1225;p9"/>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6" name="Google Shape;1226;p9"/>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7" name="Google Shape;1227;p9"/>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8" name="Google Shape;1228;p9"/>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29" name="Google Shape;1229;p9"/>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30" name="Google Shape;1230;p9"/>
          <p:cNvGrpSpPr/>
          <p:nvPr/>
        </p:nvGrpSpPr>
        <p:grpSpPr>
          <a:xfrm flipH="1">
            <a:off x="7816218" y="4340289"/>
            <a:ext cx="683903" cy="674311"/>
            <a:chOff x="1942525" y="2262100"/>
            <a:chExt cx="486625" cy="479800"/>
          </a:xfrm>
        </p:grpSpPr>
        <p:sp>
          <p:nvSpPr>
            <p:cNvPr id="1231" name="Google Shape;1231;p9"/>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2" name="Google Shape;1232;p9"/>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3" name="Google Shape;1233;p9"/>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4" name="Google Shape;1234;p9"/>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5" name="Google Shape;1235;p9"/>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6" name="Google Shape;1236;p9"/>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7" name="Google Shape;1237;p9"/>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8" name="Google Shape;1238;p9"/>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39" name="Google Shape;1239;p9"/>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0" name="Google Shape;1240;p9"/>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1" name="Google Shape;1241;p9"/>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2" name="Google Shape;1242;p9"/>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3" name="Google Shape;1243;p9"/>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4" name="Google Shape;1244;p9"/>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5" name="Google Shape;1245;p9"/>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6" name="Google Shape;1246;p9"/>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7" name="Google Shape;1247;p9"/>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8" name="Google Shape;1248;p9"/>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49" name="Google Shape;1249;p9"/>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50" name="Google Shape;1250;p9"/>
          <p:cNvGrpSpPr/>
          <p:nvPr/>
        </p:nvGrpSpPr>
        <p:grpSpPr>
          <a:xfrm flipH="1">
            <a:off x="8358673" y="4202563"/>
            <a:ext cx="503316" cy="496209"/>
            <a:chOff x="1942525" y="2262100"/>
            <a:chExt cx="486625" cy="479800"/>
          </a:xfrm>
        </p:grpSpPr>
        <p:sp>
          <p:nvSpPr>
            <p:cNvPr id="1251" name="Google Shape;1251;p9"/>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2" name="Google Shape;1252;p9"/>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3" name="Google Shape;1253;p9"/>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4" name="Google Shape;1254;p9"/>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5" name="Google Shape;1255;p9"/>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6" name="Google Shape;1256;p9"/>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7" name="Google Shape;1257;p9"/>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8" name="Google Shape;1258;p9"/>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59" name="Google Shape;1259;p9"/>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0" name="Google Shape;1260;p9"/>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1" name="Google Shape;1261;p9"/>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2" name="Google Shape;1262;p9"/>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3" name="Google Shape;1263;p9"/>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4" name="Google Shape;1264;p9"/>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5" name="Google Shape;1265;p9"/>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6" name="Google Shape;1266;p9"/>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7" name="Google Shape;1267;p9"/>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8" name="Google Shape;1268;p9"/>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69" name="Google Shape;1269;p9"/>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270" name="Google Shape;1270;p9"/>
          <p:cNvGrpSpPr/>
          <p:nvPr/>
        </p:nvGrpSpPr>
        <p:grpSpPr>
          <a:xfrm>
            <a:off x="7068800" y="263175"/>
            <a:ext cx="1670875" cy="728850"/>
            <a:chOff x="5385725" y="1777425"/>
            <a:chExt cx="1670875" cy="728850"/>
          </a:xfrm>
        </p:grpSpPr>
        <p:sp>
          <p:nvSpPr>
            <p:cNvPr id="1271" name="Google Shape;1271;p9"/>
            <p:cNvSpPr/>
            <p:nvPr/>
          </p:nvSpPr>
          <p:spPr>
            <a:xfrm>
              <a:off x="5397350" y="1784625"/>
              <a:ext cx="1656350" cy="713750"/>
            </a:xfrm>
            <a:custGeom>
              <a:avLst/>
              <a:gdLst/>
              <a:ahLst/>
              <a:cxnLst/>
              <a:rect l="l" t="t" r="r" b="b"/>
              <a:pathLst>
                <a:path w="66254" h="28550" extrusionOk="0">
                  <a:moveTo>
                    <a:pt x="44465" y="1710"/>
                  </a:moveTo>
                  <a:cubicBezTo>
                    <a:pt x="45249" y="1710"/>
                    <a:pt x="46142" y="2018"/>
                    <a:pt x="46512" y="2527"/>
                  </a:cubicBezTo>
                  <a:cubicBezTo>
                    <a:pt x="46728" y="2826"/>
                    <a:pt x="46828" y="3241"/>
                    <a:pt x="46911" y="3607"/>
                  </a:cubicBezTo>
                  <a:cubicBezTo>
                    <a:pt x="46961" y="3973"/>
                    <a:pt x="46911" y="4355"/>
                    <a:pt x="46911" y="4820"/>
                  </a:cubicBezTo>
                  <a:cubicBezTo>
                    <a:pt x="46894" y="4803"/>
                    <a:pt x="46878" y="4770"/>
                    <a:pt x="46861" y="4754"/>
                  </a:cubicBezTo>
                  <a:cubicBezTo>
                    <a:pt x="46811" y="4687"/>
                    <a:pt x="46761" y="4637"/>
                    <a:pt x="46728" y="4587"/>
                  </a:cubicBezTo>
                  <a:cubicBezTo>
                    <a:pt x="46695" y="4538"/>
                    <a:pt x="46678" y="4504"/>
                    <a:pt x="46662" y="4471"/>
                  </a:cubicBezTo>
                  <a:cubicBezTo>
                    <a:pt x="46645" y="4421"/>
                    <a:pt x="46645" y="4388"/>
                    <a:pt x="46628" y="4338"/>
                  </a:cubicBezTo>
                  <a:cubicBezTo>
                    <a:pt x="46628" y="4255"/>
                    <a:pt x="46628" y="4155"/>
                    <a:pt x="46628" y="4056"/>
                  </a:cubicBezTo>
                  <a:cubicBezTo>
                    <a:pt x="46645" y="3557"/>
                    <a:pt x="46562" y="3142"/>
                    <a:pt x="46379" y="2809"/>
                  </a:cubicBezTo>
                  <a:cubicBezTo>
                    <a:pt x="46063" y="2261"/>
                    <a:pt x="45465" y="1962"/>
                    <a:pt x="44634" y="1945"/>
                  </a:cubicBezTo>
                  <a:lnTo>
                    <a:pt x="44518" y="1945"/>
                  </a:lnTo>
                  <a:cubicBezTo>
                    <a:pt x="44285" y="1945"/>
                    <a:pt x="44036" y="1962"/>
                    <a:pt x="43804" y="1978"/>
                  </a:cubicBezTo>
                  <a:cubicBezTo>
                    <a:pt x="43720" y="1978"/>
                    <a:pt x="43621" y="1995"/>
                    <a:pt x="43521" y="1995"/>
                  </a:cubicBezTo>
                  <a:cubicBezTo>
                    <a:pt x="43538" y="1945"/>
                    <a:pt x="43538" y="1912"/>
                    <a:pt x="43554" y="1895"/>
                  </a:cubicBezTo>
                  <a:cubicBezTo>
                    <a:pt x="43802" y="1769"/>
                    <a:pt x="44123" y="1710"/>
                    <a:pt x="44465" y="1710"/>
                  </a:cubicBezTo>
                  <a:close/>
                  <a:moveTo>
                    <a:pt x="33767" y="6498"/>
                  </a:moveTo>
                  <a:cubicBezTo>
                    <a:pt x="34166" y="6498"/>
                    <a:pt x="34564" y="6532"/>
                    <a:pt x="34947" y="6615"/>
                  </a:cubicBezTo>
                  <a:cubicBezTo>
                    <a:pt x="35096" y="6631"/>
                    <a:pt x="35229" y="6665"/>
                    <a:pt x="35379" y="6714"/>
                  </a:cubicBezTo>
                  <a:cubicBezTo>
                    <a:pt x="35628" y="6781"/>
                    <a:pt x="35877" y="6847"/>
                    <a:pt x="36110" y="6947"/>
                  </a:cubicBezTo>
                  <a:cubicBezTo>
                    <a:pt x="36475" y="7080"/>
                    <a:pt x="36841" y="7263"/>
                    <a:pt x="37206" y="7446"/>
                  </a:cubicBezTo>
                  <a:cubicBezTo>
                    <a:pt x="37290" y="7495"/>
                    <a:pt x="37389" y="7545"/>
                    <a:pt x="37472" y="7612"/>
                  </a:cubicBezTo>
                  <a:cubicBezTo>
                    <a:pt x="37572" y="7662"/>
                    <a:pt x="37688" y="7728"/>
                    <a:pt x="37788" y="7795"/>
                  </a:cubicBezTo>
                  <a:cubicBezTo>
                    <a:pt x="37838" y="7828"/>
                    <a:pt x="37888" y="7861"/>
                    <a:pt x="37938" y="7894"/>
                  </a:cubicBezTo>
                  <a:cubicBezTo>
                    <a:pt x="37954" y="7911"/>
                    <a:pt x="37954" y="7927"/>
                    <a:pt x="37971" y="7927"/>
                  </a:cubicBezTo>
                  <a:cubicBezTo>
                    <a:pt x="37987" y="7944"/>
                    <a:pt x="38004" y="7961"/>
                    <a:pt x="38021" y="7977"/>
                  </a:cubicBezTo>
                  <a:cubicBezTo>
                    <a:pt x="38087" y="8060"/>
                    <a:pt x="38137" y="8127"/>
                    <a:pt x="38203" y="8210"/>
                  </a:cubicBezTo>
                  <a:cubicBezTo>
                    <a:pt x="38187" y="8227"/>
                    <a:pt x="38187" y="8227"/>
                    <a:pt x="38170" y="8243"/>
                  </a:cubicBezTo>
                  <a:cubicBezTo>
                    <a:pt x="38154" y="8276"/>
                    <a:pt x="38120" y="8310"/>
                    <a:pt x="38104" y="8343"/>
                  </a:cubicBezTo>
                  <a:cubicBezTo>
                    <a:pt x="37472" y="7878"/>
                    <a:pt x="36808" y="7512"/>
                    <a:pt x="36110" y="7246"/>
                  </a:cubicBezTo>
                  <a:cubicBezTo>
                    <a:pt x="35246" y="6914"/>
                    <a:pt x="34348" y="6714"/>
                    <a:pt x="33384" y="6714"/>
                  </a:cubicBezTo>
                  <a:cubicBezTo>
                    <a:pt x="33384" y="6698"/>
                    <a:pt x="33384" y="6681"/>
                    <a:pt x="33384" y="6665"/>
                  </a:cubicBezTo>
                  <a:cubicBezTo>
                    <a:pt x="33384" y="6631"/>
                    <a:pt x="33384" y="6615"/>
                    <a:pt x="33384" y="6581"/>
                  </a:cubicBezTo>
                  <a:cubicBezTo>
                    <a:pt x="33517" y="6548"/>
                    <a:pt x="33634" y="6515"/>
                    <a:pt x="33767" y="6498"/>
                  </a:cubicBezTo>
                  <a:close/>
                  <a:moveTo>
                    <a:pt x="38602" y="8825"/>
                  </a:moveTo>
                  <a:lnTo>
                    <a:pt x="38602" y="8825"/>
                  </a:lnTo>
                  <a:cubicBezTo>
                    <a:pt x="38802" y="9024"/>
                    <a:pt x="38951" y="9240"/>
                    <a:pt x="39084" y="9473"/>
                  </a:cubicBezTo>
                  <a:cubicBezTo>
                    <a:pt x="39450" y="10121"/>
                    <a:pt x="39566" y="10869"/>
                    <a:pt x="39516" y="11666"/>
                  </a:cubicBezTo>
                  <a:cubicBezTo>
                    <a:pt x="39500" y="11783"/>
                    <a:pt x="39500" y="11882"/>
                    <a:pt x="39483" y="11999"/>
                  </a:cubicBezTo>
                  <a:cubicBezTo>
                    <a:pt x="39450" y="12248"/>
                    <a:pt x="39383" y="12497"/>
                    <a:pt x="39167" y="12663"/>
                  </a:cubicBezTo>
                  <a:cubicBezTo>
                    <a:pt x="39117" y="12713"/>
                    <a:pt x="39068" y="12746"/>
                    <a:pt x="39018" y="12780"/>
                  </a:cubicBezTo>
                  <a:cubicBezTo>
                    <a:pt x="39516" y="11384"/>
                    <a:pt x="39383" y="10088"/>
                    <a:pt x="38602" y="8825"/>
                  </a:cubicBezTo>
                  <a:close/>
                  <a:moveTo>
                    <a:pt x="59889" y="11923"/>
                  </a:moveTo>
                  <a:cubicBezTo>
                    <a:pt x="60679" y="11923"/>
                    <a:pt x="61450" y="12112"/>
                    <a:pt x="62199" y="12447"/>
                  </a:cubicBezTo>
                  <a:cubicBezTo>
                    <a:pt x="62531" y="12597"/>
                    <a:pt x="62847" y="12780"/>
                    <a:pt x="63179" y="12979"/>
                  </a:cubicBezTo>
                  <a:cubicBezTo>
                    <a:pt x="63711" y="13311"/>
                    <a:pt x="64010" y="13860"/>
                    <a:pt x="64226" y="14425"/>
                  </a:cubicBezTo>
                  <a:cubicBezTo>
                    <a:pt x="64226" y="14425"/>
                    <a:pt x="64226" y="14441"/>
                    <a:pt x="64226" y="14441"/>
                  </a:cubicBezTo>
                  <a:cubicBezTo>
                    <a:pt x="64209" y="14458"/>
                    <a:pt x="64176" y="14475"/>
                    <a:pt x="64160" y="14508"/>
                  </a:cubicBezTo>
                  <a:lnTo>
                    <a:pt x="64126" y="14524"/>
                  </a:lnTo>
                  <a:cubicBezTo>
                    <a:pt x="64060" y="14458"/>
                    <a:pt x="63944" y="14408"/>
                    <a:pt x="63910" y="14342"/>
                  </a:cubicBezTo>
                  <a:cubicBezTo>
                    <a:pt x="63495" y="13411"/>
                    <a:pt x="62780" y="12913"/>
                    <a:pt x="61950" y="12614"/>
                  </a:cubicBezTo>
                  <a:cubicBezTo>
                    <a:pt x="61567" y="12481"/>
                    <a:pt x="61169" y="12381"/>
                    <a:pt x="60753" y="12298"/>
                  </a:cubicBezTo>
                  <a:cubicBezTo>
                    <a:pt x="60395" y="12227"/>
                    <a:pt x="60045" y="12192"/>
                    <a:pt x="59703" y="12192"/>
                  </a:cubicBezTo>
                  <a:cubicBezTo>
                    <a:pt x="58443" y="12192"/>
                    <a:pt x="57300" y="12673"/>
                    <a:pt x="56333" y="13627"/>
                  </a:cubicBezTo>
                  <a:cubicBezTo>
                    <a:pt x="56050" y="13910"/>
                    <a:pt x="55868" y="14209"/>
                    <a:pt x="55751" y="14541"/>
                  </a:cubicBezTo>
                  <a:cubicBezTo>
                    <a:pt x="55585" y="14990"/>
                    <a:pt x="55552" y="15505"/>
                    <a:pt x="55602" y="16020"/>
                  </a:cubicBezTo>
                  <a:cubicBezTo>
                    <a:pt x="55602" y="16037"/>
                    <a:pt x="55602" y="16070"/>
                    <a:pt x="55602" y="16087"/>
                  </a:cubicBezTo>
                  <a:cubicBezTo>
                    <a:pt x="55602" y="16136"/>
                    <a:pt x="55602" y="16203"/>
                    <a:pt x="55602" y="16253"/>
                  </a:cubicBezTo>
                  <a:lnTo>
                    <a:pt x="55485" y="16253"/>
                  </a:lnTo>
                  <a:cubicBezTo>
                    <a:pt x="55352" y="15754"/>
                    <a:pt x="55369" y="15256"/>
                    <a:pt x="55502" y="14757"/>
                  </a:cubicBezTo>
                  <a:cubicBezTo>
                    <a:pt x="55552" y="14574"/>
                    <a:pt x="55618" y="14375"/>
                    <a:pt x="55701" y="14176"/>
                  </a:cubicBezTo>
                  <a:cubicBezTo>
                    <a:pt x="55851" y="13860"/>
                    <a:pt x="56050" y="13594"/>
                    <a:pt x="56266" y="13345"/>
                  </a:cubicBezTo>
                  <a:cubicBezTo>
                    <a:pt x="56649" y="12962"/>
                    <a:pt x="57114" y="12680"/>
                    <a:pt x="57629" y="12447"/>
                  </a:cubicBezTo>
                  <a:cubicBezTo>
                    <a:pt x="58398" y="12087"/>
                    <a:pt x="59152" y="11923"/>
                    <a:pt x="59889" y="11923"/>
                  </a:cubicBezTo>
                  <a:close/>
                  <a:moveTo>
                    <a:pt x="43887" y="16236"/>
                  </a:moveTo>
                  <a:cubicBezTo>
                    <a:pt x="44568" y="16668"/>
                    <a:pt x="44751" y="18612"/>
                    <a:pt x="44418" y="19842"/>
                  </a:cubicBezTo>
                  <a:cubicBezTo>
                    <a:pt x="44319" y="20191"/>
                    <a:pt x="44186" y="20473"/>
                    <a:pt x="44020" y="20656"/>
                  </a:cubicBezTo>
                  <a:cubicBezTo>
                    <a:pt x="43970" y="20723"/>
                    <a:pt x="43903" y="20773"/>
                    <a:pt x="43853" y="20806"/>
                  </a:cubicBezTo>
                  <a:cubicBezTo>
                    <a:pt x="44053" y="20257"/>
                    <a:pt x="44219" y="19726"/>
                    <a:pt x="44302" y="19177"/>
                  </a:cubicBezTo>
                  <a:cubicBezTo>
                    <a:pt x="44468" y="18197"/>
                    <a:pt x="44385" y="17216"/>
                    <a:pt x="43887" y="16236"/>
                  </a:cubicBezTo>
                  <a:close/>
                  <a:moveTo>
                    <a:pt x="29130" y="18313"/>
                  </a:moveTo>
                  <a:cubicBezTo>
                    <a:pt x="29164" y="18346"/>
                    <a:pt x="29197" y="18380"/>
                    <a:pt x="29230" y="18430"/>
                  </a:cubicBezTo>
                  <a:cubicBezTo>
                    <a:pt x="29347" y="18562"/>
                    <a:pt x="29479" y="18695"/>
                    <a:pt x="29529" y="18862"/>
                  </a:cubicBezTo>
                  <a:cubicBezTo>
                    <a:pt x="29546" y="18911"/>
                    <a:pt x="29546" y="18945"/>
                    <a:pt x="29563" y="18995"/>
                  </a:cubicBezTo>
                  <a:cubicBezTo>
                    <a:pt x="29845" y="20108"/>
                    <a:pt x="29579" y="21105"/>
                    <a:pt x="28848" y="22002"/>
                  </a:cubicBezTo>
                  <a:cubicBezTo>
                    <a:pt x="28748" y="22119"/>
                    <a:pt x="28582" y="22185"/>
                    <a:pt x="28399" y="22235"/>
                  </a:cubicBezTo>
                  <a:cubicBezTo>
                    <a:pt x="29031" y="21254"/>
                    <a:pt x="29679" y="20307"/>
                    <a:pt x="29430" y="19227"/>
                  </a:cubicBezTo>
                  <a:cubicBezTo>
                    <a:pt x="29363" y="18961"/>
                    <a:pt x="29247" y="18695"/>
                    <a:pt x="29081" y="18413"/>
                  </a:cubicBezTo>
                  <a:cubicBezTo>
                    <a:pt x="29081" y="18413"/>
                    <a:pt x="29081" y="18396"/>
                    <a:pt x="29081" y="18396"/>
                  </a:cubicBezTo>
                  <a:cubicBezTo>
                    <a:pt x="29097" y="18363"/>
                    <a:pt x="29114" y="18330"/>
                    <a:pt x="29130" y="18313"/>
                  </a:cubicBezTo>
                  <a:close/>
                  <a:moveTo>
                    <a:pt x="64575" y="15870"/>
                  </a:moveTo>
                  <a:lnTo>
                    <a:pt x="64575" y="15870"/>
                  </a:lnTo>
                  <a:cubicBezTo>
                    <a:pt x="64990" y="16269"/>
                    <a:pt x="65256" y="17117"/>
                    <a:pt x="65256" y="18114"/>
                  </a:cubicBezTo>
                  <a:cubicBezTo>
                    <a:pt x="65256" y="19111"/>
                    <a:pt x="64990" y="20241"/>
                    <a:pt x="64359" y="21205"/>
                  </a:cubicBezTo>
                  <a:cubicBezTo>
                    <a:pt x="64060" y="21670"/>
                    <a:pt x="63528" y="22135"/>
                    <a:pt x="62963" y="22484"/>
                  </a:cubicBezTo>
                  <a:cubicBezTo>
                    <a:pt x="62348" y="22883"/>
                    <a:pt x="61684" y="23149"/>
                    <a:pt x="61152" y="23165"/>
                  </a:cubicBezTo>
                  <a:cubicBezTo>
                    <a:pt x="61115" y="23168"/>
                    <a:pt x="61079" y="23170"/>
                    <a:pt x="61044" y="23170"/>
                  </a:cubicBezTo>
                  <a:cubicBezTo>
                    <a:pt x="60874" y="23170"/>
                    <a:pt x="60727" y="23137"/>
                    <a:pt x="60604" y="23082"/>
                  </a:cubicBezTo>
                  <a:cubicBezTo>
                    <a:pt x="61734" y="22783"/>
                    <a:pt x="62797" y="22401"/>
                    <a:pt x="63578" y="21670"/>
                  </a:cubicBezTo>
                  <a:cubicBezTo>
                    <a:pt x="63927" y="21354"/>
                    <a:pt x="64209" y="20972"/>
                    <a:pt x="64442" y="20507"/>
                  </a:cubicBezTo>
                  <a:cubicBezTo>
                    <a:pt x="65173" y="18978"/>
                    <a:pt x="65256" y="17449"/>
                    <a:pt x="64575" y="15870"/>
                  </a:cubicBezTo>
                  <a:close/>
                  <a:moveTo>
                    <a:pt x="43405" y="21520"/>
                  </a:moveTo>
                  <a:lnTo>
                    <a:pt x="43521" y="21720"/>
                  </a:lnTo>
                  <a:cubicBezTo>
                    <a:pt x="42806" y="22800"/>
                    <a:pt x="41809" y="23465"/>
                    <a:pt x="40530" y="23747"/>
                  </a:cubicBezTo>
                  <a:cubicBezTo>
                    <a:pt x="40480" y="23747"/>
                    <a:pt x="40430" y="23764"/>
                    <a:pt x="40364" y="23780"/>
                  </a:cubicBezTo>
                  <a:cubicBezTo>
                    <a:pt x="40124" y="23828"/>
                    <a:pt x="39881" y="23876"/>
                    <a:pt x="39636" y="23876"/>
                  </a:cubicBezTo>
                  <a:cubicBezTo>
                    <a:pt x="39370" y="23876"/>
                    <a:pt x="39103" y="23820"/>
                    <a:pt x="38835" y="23647"/>
                  </a:cubicBezTo>
                  <a:cubicBezTo>
                    <a:pt x="39250" y="23647"/>
                    <a:pt x="39633" y="23631"/>
                    <a:pt x="40015" y="23564"/>
                  </a:cubicBezTo>
                  <a:cubicBezTo>
                    <a:pt x="40962" y="23431"/>
                    <a:pt x="41809" y="23116"/>
                    <a:pt x="42524" y="22501"/>
                  </a:cubicBezTo>
                  <a:cubicBezTo>
                    <a:pt x="42840" y="22235"/>
                    <a:pt x="43139" y="21919"/>
                    <a:pt x="43405" y="21520"/>
                  </a:cubicBezTo>
                  <a:close/>
                  <a:moveTo>
                    <a:pt x="45544" y="0"/>
                  </a:moveTo>
                  <a:cubicBezTo>
                    <a:pt x="44014" y="0"/>
                    <a:pt x="42533" y="272"/>
                    <a:pt x="41161" y="998"/>
                  </a:cubicBezTo>
                  <a:cubicBezTo>
                    <a:pt x="39400" y="1912"/>
                    <a:pt x="38004" y="3175"/>
                    <a:pt x="37356" y="5103"/>
                  </a:cubicBezTo>
                  <a:cubicBezTo>
                    <a:pt x="37256" y="5418"/>
                    <a:pt x="37240" y="5767"/>
                    <a:pt x="37190" y="6100"/>
                  </a:cubicBezTo>
                  <a:cubicBezTo>
                    <a:pt x="37158" y="6303"/>
                    <a:pt x="37260" y="6433"/>
                    <a:pt x="37384" y="6433"/>
                  </a:cubicBezTo>
                  <a:cubicBezTo>
                    <a:pt x="37391" y="6433"/>
                    <a:pt x="37398" y="6433"/>
                    <a:pt x="37406" y="6432"/>
                  </a:cubicBezTo>
                  <a:cubicBezTo>
                    <a:pt x="37871" y="5634"/>
                    <a:pt x="38270" y="4853"/>
                    <a:pt x="38768" y="4139"/>
                  </a:cubicBezTo>
                  <a:cubicBezTo>
                    <a:pt x="39633" y="2859"/>
                    <a:pt x="40796" y="1895"/>
                    <a:pt x="42258" y="1380"/>
                  </a:cubicBezTo>
                  <a:cubicBezTo>
                    <a:pt x="43083" y="1105"/>
                    <a:pt x="43922" y="884"/>
                    <a:pt x="44774" y="884"/>
                  </a:cubicBezTo>
                  <a:cubicBezTo>
                    <a:pt x="45261" y="884"/>
                    <a:pt x="45751" y="956"/>
                    <a:pt x="46246" y="1131"/>
                  </a:cubicBezTo>
                  <a:cubicBezTo>
                    <a:pt x="47393" y="1546"/>
                    <a:pt x="48008" y="2394"/>
                    <a:pt x="47941" y="3607"/>
                  </a:cubicBezTo>
                  <a:cubicBezTo>
                    <a:pt x="47925" y="4022"/>
                    <a:pt x="48091" y="4222"/>
                    <a:pt x="48456" y="4355"/>
                  </a:cubicBezTo>
                  <a:cubicBezTo>
                    <a:pt x="48739" y="4454"/>
                    <a:pt x="49021" y="4571"/>
                    <a:pt x="49254" y="4737"/>
                  </a:cubicBezTo>
                  <a:cubicBezTo>
                    <a:pt x="49437" y="4853"/>
                    <a:pt x="49603" y="5036"/>
                    <a:pt x="49487" y="5252"/>
                  </a:cubicBezTo>
                  <a:cubicBezTo>
                    <a:pt x="49154" y="5053"/>
                    <a:pt x="48855" y="4803"/>
                    <a:pt x="48506" y="4670"/>
                  </a:cubicBezTo>
                  <a:cubicBezTo>
                    <a:pt x="47908" y="4438"/>
                    <a:pt x="47609" y="4238"/>
                    <a:pt x="47659" y="3474"/>
                  </a:cubicBezTo>
                  <a:cubicBezTo>
                    <a:pt x="47725" y="2610"/>
                    <a:pt x="47343" y="1895"/>
                    <a:pt x="46545" y="1513"/>
                  </a:cubicBezTo>
                  <a:cubicBezTo>
                    <a:pt x="46047" y="1297"/>
                    <a:pt x="45465" y="1131"/>
                    <a:pt x="44933" y="1131"/>
                  </a:cubicBezTo>
                  <a:cubicBezTo>
                    <a:pt x="43222" y="1131"/>
                    <a:pt x="41676" y="1630"/>
                    <a:pt x="40331" y="2743"/>
                  </a:cubicBezTo>
                  <a:cubicBezTo>
                    <a:pt x="39217" y="3657"/>
                    <a:pt x="38436" y="4837"/>
                    <a:pt x="37855" y="6149"/>
                  </a:cubicBezTo>
                  <a:cubicBezTo>
                    <a:pt x="37722" y="6432"/>
                    <a:pt x="37771" y="6631"/>
                    <a:pt x="38071" y="6814"/>
                  </a:cubicBezTo>
                  <a:cubicBezTo>
                    <a:pt x="39068" y="7379"/>
                    <a:pt x="39849" y="8160"/>
                    <a:pt x="40214" y="9257"/>
                  </a:cubicBezTo>
                  <a:cubicBezTo>
                    <a:pt x="40696" y="10703"/>
                    <a:pt x="40895" y="12165"/>
                    <a:pt x="40264" y="13644"/>
                  </a:cubicBezTo>
                  <a:cubicBezTo>
                    <a:pt x="40347" y="13677"/>
                    <a:pt x="40397" y="13694"/>
                    <a:pt x="40463" y="13710"/>
                  </a:cubicBezTo>
                  <a:cubicBezTo>
                    <a:pt x="43488" y="14591"/>
                    <a:pt x="44418" y="17931"/>
                    <a:pt x="43405" y="20208"/>
                  </a:cubicBezTo>
                  <a:cubicBezTo>
                    <a:pt x="42776" y="21618"/>
                    <a:pt x="41439" y="22520"/>
                    <a:pt x="39996" y="22520"/>
                  </a:cubicBezTo>
                  <a:cubicBezTo>
                    <a:pt x="39876" y="22520"/>
                    <a:pt x="39754" y="22514"/>
                    <a:pt x="39633" y="22501"/>
                  </a:cubicBezTo>
                  <a:cubicBezTo>
                    <a:pt x="38702" y="22401"/>
                    <a:pt x="38170" y="21720"/>
                    <a:pt x="38237" y="20689"/>
                  </a:cubicBezTo>
                  <a:cubicBezTo>
                    <a:pt x="38286" y="19968"/>
                    <a:pt x="38950" y="19360"/>
                    <a:pt x="39670" y="19360"/>
                  </a:cubicBezTo>
                  <a:cubicBezTo>
                    <a:pt x="39680" y="19360"/>
                    <a:pt x="39689" y="19360"/>
                    <a:pt x="39699" y="19360"/>
                  </a:cubicBezTo>
                  <a:cubicBezTo>
                    <a:pt x="40131" y="19377"/>
                    <a:pt x="40463" y="19626"/>
                    <a:pt x="40563" y="20041"/>
                  </a:cubicBezTo>
                  <a:cubicBezTo>
                    <a:pt x="40596" y="20141"/>
                    <a:pt x="40530" y="20274"/>
                    <a:pt x="40513" y="20374"/>
                  </a:cubicBezTo>
                  <a:cubicBezTo>
                    <a:pt x="40430" y="20324"/>
                    <a:pt x="40314" y="20274"/>
                    <a:pt x="40264" y="20191"/>
                  </a:cubicBezTo>
                  <a:cubicBezTo>
                    <a:pt x="40086" y="19891"/>
                    <a:pt x="39829" y="19734"/>
                    <a:pt x="39559" y="19734"/>
                  </a:cubicBezTo>
                  <a:cubicBezTo>
                    <a:pt x="39349" y="19734"/>
                    <a:pt x="39131" y="19829"/>
                    <a:pt x="38935" y="20025"/>
                  </a:cubicBezTo>
                  <a:cubicBezTo>
                    <a:pt x="38536" y="20424"/>
                    <a:pt x="38519" y="20905"/>
                    <a:pt x="38702" y="21404"/>
                  </a:cubicBezTo>
                  <a:cubicBezTo>
                    <a:pt x="38868" y="21886"/>
                    <a:pt x="39267" y="22102"/>
                    <a:pt x="39732" y="22135"/>
                  </a:cubicBezTo>
                  <a:cubicBezTo>
                    <a:pt x="39813" y="22139"/>
                    <a:pt x="39892" y="22142"/>
                    <a:pt x="39971" y="22142"/>
                  </a:cubicBezTo>
                  <a:cubicBezTo>
                    <a:pt x="40805" y="22142"/>
                    <a:pt x="41552" y="21895"/>
                    <a:pt x="42175" y="21288"/>
                  </a:cubicBezTo>
                  <a:cubicBezTo>
                    <a:pt x="43371" y="20141"/>
                    <a:pt x="43654" y="18729"/>
                    <a:pt x="43288" y="17167"/>
                  </a:cubicBezTo>
                  <a:cubicBezTo>
                    <a:pt x="42890" y="15422"/>
                    <a:pt x="41793" y="14358"/>
                    <a:pt x="40031" y="13976"/>
                  </a:cubicBezTo>
                  <a:cubicBezTo>
                    <a:pt x="39766" y="13926"/>
                    <a:pt x="39799" y="13793"/>
                    <a:pt x="39882" y="13627"/>
                  </a:cubicBezTo>
                  <a:cubicBezTo>
                    <a:pt x="40331" y="12763"/>
                    <a:pt x="40380" y="11849"/>
                    <a:pt x="40264" y="10902"/>
                  </a:cubicBezTo>
                  <a:cubicBezTo>
                    <a:pt x="40048" y="9024"/>
                    <a:pt x="39134" y="7645"/>
                    <a:pt x="37422" y="6814"/>
                  </a:cubicBezTo>
                  <a:cubicBezTo>
                    <a:pt x="36115" y="6180"/>
                    <a:pt x="34767" y="5808"/>
                    <a:pt x="33348" y="5808"/>
                  </a:cubicBezTo>
                  <a:cubicBezTo>
                    <a:pt x="32945" y="5808"/>
                    <a:pt x="32537" y="5838"/>
                    <a:pt x="32122" y="5900"/>
                  </a:cubicBezTo>
                  <a:cubicBezTo>
                    <a:pt x="29496" y="6282"/>
                    <a:pt x="27220" y="7296"/>
                    <a:pt x="25558" y="9489"/>
                  </a:cubicBezTo>
                  <a:cubicBezTo>
                    <a:pt x="24444" y="10952"/>
                    <a:pt x="23896" y="12580"/>
                    <a:pt x="23780" y="14392"/>
                  </a:cubicBezTo>
                  <a:cubicBezTo>
                    <a:pt x="23763" y="14624"/>
                    <a:pt x="23863" y="14724"/>
                    <a:pt x="24079" y="14824"/>
                  </a:cubicBezTo>
                  <a:cubicBezTo>
                    <a:pt x="24461" y="14973"/>
                    <a:pt x="24827" y="15206"/>
                    <a:pt x="25176" y="15438"/>
                  </a:cubicBezTo>
                  <a:cubicBezTo>
                    <a:pt x="25558" y="15704"/>
                    <a:pt x="25907" y="16037"/>
                    <a:pt x="26272" y="16336"/>
                  </a:cubicBezTo>
                  <a:cubicBezTo>
                    <a:pt x="26239" y="16386"/>
                    <a:pt x="26206" y="16419"/>
                    <a:pt x="26173" y="16469"/>
                  </a:cubicBezTo>
                  <a:cubicBezTo>
                    <a:pt x="26306" y="16402"/>
                    <a:pt x="26438" y="16352"/>
                    <a:pt x="26571" y="16286"/>
                  </a:cubicBezTo>
                  <a:cubicBezTo>
                    <a:pt x="27005" y="16066"/>
                    <a:pt x="27597" y="15942"/>
                    <a:pt x="28231" y="15942"/>
                  </a:cubicBezTo>
                  <a:cubicBezTo>
                    <a:pt x="29372" y="15942"/>
                    <a:pt x="30647" y="16344"/>
                    <a:pt x="31374" y="17316"/>
                  </a:cubicBezTo>
                  <a:cubicBezTo>
                    <a:pt x="32338" y="18596"/>
                    <a:pt x="32687" y="19958"/>
                    <a:pt x="32371" y="21520"/>
                  </a:cubicBezTo>
                  <a:cubicBezTo>
                    <a:pt x="32155" y="22600"/>
                    <a:pt x="31773" y="23548"/>
                    <a:pt x="30776" y="24146"/>
                  </a:cubicBezTo>
                  <a:cubicBezTo>
                    <a:pt x="30759" y="24162"/>
                    <a:pt x="30742" y="24212"/>
                    <a:pt x="30742" y="24229"/>
                  </a:cubicBezTo>
                  <a:cubicBezTo>
                    <a:pt x="30842" y="24395"/>
                    <a:pt x="30958" y="24528"/>
                    <a:pt x="31058" y="24661"/>
                  </a:cubicBezTo>
                  <a:cubicBezTo>
                    <a:pt x="31623" y="25608"/>
                    <a:pt x="31191" y="26672"/>
                    <a:pt x="30144" y="26971"/>
                  </a:cubicBezTo>
                  <a:cubicBezTo>
                    <a:pt x="29951" y="27026"/>
                    <a:pt x="29736" y="27058"/>
                    <a:pt x="29526" y="27058"/>
                  </a:cubicBezTo>
                  <a:cubicBezTo>
                    <a:pt x="29482" y="27058"/>
                    <a:pt x="29439" y="27057"/>
                    <a:pt x="29396" y="27054"/>
                  </a:cubicBezTo>
                  <a:cubicBezTo>
                    <a:pt x="28582" y="27054"/>
                    <a:pt x="27951" y="26240"/>
                    <a:pt x="28167" y="25425"/>
                  </a:cubicBezTo>
                  <a:cubicBezTo>
                    <a:pt x="28200" y="25292"/>
                    <a:pt x="28349" y="25193"/>
                    <a:pt x="28433" y="25060"/>
                  </a:cubicBezTo>
                  <a:cubicBezTo>
                    <a:pt x="28482" y="25093"/>
                    <a:pt x="28516" y="25110"/>
                    <a:pt x="28565" y="25143"/>
                  </a:cubicBezTo>
                  <a:cubicBezTo>
                    <a:pt x="28532" y="25259"/>
                    <a:pt x="28499" y="25376"/>
                    <a:pt x="28466" y="25492"/>
                  </a:cubicBezTo>
                  <a:cubicBezTo>
                    <a:pt x="28366" y="25941"/>
                    <a:pt x="28632" y="26506"/>
                    <a:pt x="29031" y="26672"/>
                  </a:cubicBezTo>
                  <a:cubicBezTo>
                    <a:pt x="29184" y="26734"/>
                    <a:pt x="29351" y="26764"/>
                    <a:pt x="29521" y="26764"/>
                  </a:cubicBezTo>
                  <a:cubicBezTo>
                    <a:pt x="30071" y="26764"/>
                    <a:pt x="30655" y="26456"/>
                    <a:pt x="30909" y="25974"/>
                  </a:cubicBezTo>
                  <a:cubicBezTo>
                    <a:pt x="31191" y="25409"/>
                    <a:pt x="30942" y="24794"/>
                    <a:pt x="30277" y="24395"/>
                  </a:cubicBezTo>
                  <a:cubicBezTo>
                    <a:pt x="30094" y="24279"/>
                    <a:pt x="30061" y="24162"/>
                    <a:pt x="30260" y="24079"/>
                  </a:cubicBezTo>
                  <a:cubicBezTo>
                    <a:pt x="31257" y="23614"/>
                    <a:pt x="31773" y="22833"/>
                    <a:pt x="32005" y="21786"/>
                  </a:cubicBezTo>
                  <a:cubicBezTo>
                    <a:pt x="32271" y="20590"/>
                    <a:pt x="32304" y="19443"/>
                    <a:pt x="31673" y="18346"/>
                  </a:cubicBezTo>
                  <a:cubicBezTo>
                    <a:pt x="31141" y="17416"/>
                    <a:pt x="30476" y="16618"/>
                    <a:pt x="29347" y="16386"/>
                  </a:cubicBezTo>
                  <a:cubicBezTo>
                    <a:pt x="28963" y="16316"/>
                    <a:pt x="28582" y="16271"/>
                    <a:pt x="28206" y="16271"/>
                  </a:cubicBezTo>
                  <a:cubicBezTo>
                    <a:pt x="27588" y="16271"/>
                    <a:pt x="26984" y="16394"/>
                    <a:pt x="26405" y="16735"/>
                  </a:cubicBezTo>
                  <a:cubicBezTo>
                    <a:pt x="26313" y="16790"/>
                    <a:pt x="26232" y="16818"/>
                    <a:pt x="26158" y="16818"/>
                  </a:cubicBezTo>
                  <a:cubicBezTo>
                    <a:pt x="26031" y="16818"/>
                    <a:pt x="25922" y="16736"/>
                    <a:pt x="25807" y="16568"/>
                  </a:cubicBezTo>
                  <a:cubicBezTo>
                    <a:pt x="25259" y="15821"/>
                    <a:pt x="24644" y="15123"/>
                    <a:pt x="23647" y="15023"/>
                  </a:cubicBezTo>
                  <a:cubicBezTo>
                    <a:pt x="23466" y="15004"/>
                    <a:pt x="23292" y="14994"/>
                    <a:pt x="23124" y="14994"/>
                  </a:cubicBezTo>
                  <a:cubicBezTo>
                    <a:pt x="20544" y="14994"/>
                    <a:pt x="19470" y="17196"/>
                    <a:pt x="19642" y="19177"/>
                  </a:cubicBezTo>
                  <a:cubicBezTo>
                    <a:pt x="19808" y="18729"/>
                    <a:pt x="19991" y="18130"/>
                    <a:pt x="20273" y="17565"/>
                  </a:cubicBezTo>
                  <a:cubicBezTo>
                    <a:pt x="20689" y="16718"/>
                    <a:pt x="21354" y="16120"/>
                    <a:pt x="22284" y="15837"/>
                  </a:cubicBezTo>
                  <a:cubicBezTo>
                    <a:pt x="22538" y="15760"/>
                    <a:pt x="22788" y="15723"/>
                    <a:pt x="23029" y="15723"/>
                  </a:cubicBezTo>
                  <a:cubicBezTo>
                    <a:pt x="23984" y="15723"/>
                    <a:pt x="24790" y="16311"/>
                    <a:pt x="25109" y="17333"/>
                  </a:cubicBezTo>
                  <a:cubicBezTo>
                    <a:pt x="25246" y="17768"/>
                    <a:pt x="25415" y="17966"/>
                    <a:pt x="25708" y="17966"/>
                  </a:cubicBezTo>
                  <a:cubicBezTo>
                    <a:pt x="25840" y="17966"/>
                    <a:pt x="25998" y="17926"/>
                    <a:pt x="26189" y="17848"/>
                  </a:cubicBezTo>
                  <a:cubicBezTo>
                    <a:pt x="26571" y="17698"/>
                    <a:pt x="26904" y="17499"/>
                    <a:pt x="27269" y="17333"/>
                  </a:cubicBezTo>
                  <a:cubicBezTo>
                    <a:pt x="27639" y="17173"/>
                    <a:pt x="28022" y="17093"/>
                    <a:pt x="28391" y="17093"/>
                  </a:cubicBezTo>
                  <a:cubicBezTo>
                    <a:pt x="29133" y="17093"/>
                    <a:pt x="29822" y="17415"/>
                    <a:pt x="30244" y="18047"/>
                  </a:cubicBezTo>
                  <a:cubicBezTo>
                    <a:pt x="30526" y="18463"/>
                    <a:pt x="30643" y="19011"/>
                    <a:pt x="30726" y="19510"/>
                  </a:cubicBezTo>
                  <a:cubicBezTo>
                    <a:pt x="30842" y="20457"/>
                    <a:pt x="30742" y="21387"/>
                    <a:pt x="30044" y="22135"/>
                  </a:cubicBezTo>
                  <a:cubicBezTo>
                    <a:pt x="29961" y="22235"/>
                    <a:pt x="29828" y="22301"/>
                    <a:pt x="29646" y="22418"/>
                  </a:cubicBezTo>
                  <a:cubicBezTo>
                    <a:pt x="29646" y="22268"/>
                    <a:pt x="29646" y="22235"/>
                    <a:pt x="29646" y="22202"/>
                  </a:cubicBezTo>
                  <a:cubicBezTo>
                    <a:pt x="29662" y="22152"/>
                    <a:pt x="29695" y="22102"/>
                    <a:pt x="29729" y="22069"/>
                  </a:cubicBezTo>
                  <a:cubicBezTo>
                    <a:pt x="30410" y="21371"/>
                    <a:pt x="30510" y="20490"/>
                    <a:pt x="30460" y="19576"/>
                  </a:cubicBezTo>
                  <a:cubicBezTo>
                    <a:pt x="30377" y="18263"/>
                    <a:pt x="29828" y="17582"/>
                    <a:pt x="28682" y="17383"/>
                  </a:cubicBezTo>
                  <a:cubicBezTo>
                    <a:pt x="28562" y="17356"/>
                    <a:pt x="28444" y="17345"/>
                    <a:pt x="28327" y="17345"/>
                  </a:cubicBezTo>
                  <a:cubicBezTo>
                    <a:pt x="27926" y="17345"/>
                    <a:pt x="27543" y="17485"/>
                    <a:pt x="27170" y="17665"/>
                  </a:cubicBezTo>
                  <a:cubicBezTo>
                    <a:pt x="26754" y="17865"/>
                    <a:pt x="26339" y="18064"/>
                    <a:pt x="25907" y="18197"/>
                  </a:cubicBezTo>
                  <a:cubicBezTo>
                    <a:pt x="25815" y="18223"/>
                    <a:pt x="25728" y="18236"/>
                    <a:pt x="25646" y="18236"/>
                  </a:cubicBezTo>
                  <a:cubicBezTo>
                    <a:pt x="25311" y="18236"/>
                    <a:pt x="25060" y="18025"/>
                    <a:pt x="24926" y="17665"/>
                  </a:cubicBezTo>
                  <a:cubicBezTo>
                    <a:pt x="24893" y="17565"/>
                    <a:pt x="24876" y="17482"/>
                    <a:pt x="24843" y="17383"/>
                  </a:cubicBezTo>
                  <a:cubicBezTo>
                    <a:pt x="24560" y="16480"/>
                    <a:pt x="23818" y="15948"/>
                    <a:pt x="22953" y="15948"/>
                  </a:cubicBezTo>
                  <a:cubicBezTo>
                    <a:pt x="22752" y="15948"/>
                    <a:pt x="22544" y="15977"/>
                    <a:pt x="22334" y="16037"/>
                  </a:cubicBezTo>
                  <a:cubicBezTo>
                    <a:pt x="21038" y="16419"/>
                    <a:pt x="19941" y="17914"/>
                    <a:pt x="19825" y="19410"/>
                  </a:cubicBezTo>
                  <a:cubicBezTo>
                    <a:pt x="19758" y="20390"/>
                    <a:pt x="20024" y="21254"/>
                    <a:pt x="20606" y="22035"/>
                  </a:cubicBezTo>
                  <a:cubicBezTo>
                    <a:pt x="20689" y="22135"/>
                    <a:pt x="20672" y="22301"/>
                    <a:pt x="20706" y="22434"/>
                  </a:cubicBezTo>
                  <a:cubicBezTo>
                    <a:pt x="20614" y="22446"/>
                    <a:pt x="20514" y="22465"/>
                    <a:pt x="20423" y="22465"/>
                  </a:cubicBezTo>
                  <a:cubicBezTo>
                    <a:pt x="20382" y="22465"/>
                    <a:pt x="20343" y="22461"/>
                    <a:pt x="20307" y="22451"/>
                  </a:cubicBezTo>
                  <a:cubicBezTo>
                    <a:pt x="20162" y="22415"/>
                    <a:pt x="20018" y="22397"/>
                    <a:pt x="19876" y="22397"/>
                  </a:cubicBezTo>
                  <a:cubicBezTo>
                    <a:pt x="19043" y="22397"/>
                    <a:pt x="18310" y="22997"/>
                    <a:pt x="18196" y="23863"/>
                  </a:cubicBezTo>
                  <a:cubicBezTo>
                    <a:pt x="18097" y="24628"/>
                    <a:pt x="17897" y="24844"/>
                    <a:pt x="17133" y="24894"/>
                  </a:cubicBezTo>
                  <a:cubicBezTo>
                    <a:pt x="16452" y="24943"/>
                    <a:pt x="15770" y="24943"/>
                    <a:pt x="15072" y="24977"/>
                  </a:cubicBezTo>
                  <a:cubicBezTo>
                    <a:pt x="13111" y="25043"/>
                    <a:pt x="11151" y="25110"/>
                    <a:pt x="9173" y="25209"/>
                  </a:cubicBezTo>
                  <a:cubicBezTo>
                    <a:pt x="8774" y="25226"/>
                    <a:pt x="8376" y="25309"/>
                    <a:pt x="8043" y="25808"/>
                  </a:cubicBezTo>
                  <a:cubicBezTo>
                    <a:pt x="8442" y="25891"/>
                    <a:pt x="8758" y="25957"/>
                    <a:pt x="9073" y="26024"/>
                  </a:cubicBezTo>
                  <a:cubicBezTo>
                    <a:pt x="9339" y="26073"/>
                    <a:pt x="9622" y="26040"/>
                    <a:pt x="9854" y="26140"/>
                  </a:cubicBezTo>
                  <a:cubicBezTo>
                    <a:pt x="10021" y="26190"/>
                    <a:pt x="10203" y="26373"/>
                    <a:pt x="10237" y="26522"/>
                  </a:cubicBezTo>
                  <a:cubicBezTo>
                    <a:pt x="10253" y="26638"/>
                    <a:pt x="10087" y="26854"/>
                    <a:pt x="9954" y="26938"/>
                  </a:cubicBezTo>
                  <a:cubicBezTo>
                    <a:pt x="9771" y="27054"/>
                    <a:pt x="9539" y="27120"/>
                    <a:pt x="9323" y="27137"/>
                  </a:cubicBezTo>
                  <a:cubicBezTo>
                    <a:pt x="8658" y="27187"/>
                    <a:pt x="7977" y="27203"/>
                    <a:pt x="7312" y="27237"/>
                  </a:cubicBezTo>
                  <a:cubicBezTo>
                    <a:pt x="5883" y="27336"/>
                    <a:pt x="4471" y="27436"/>
                    <a:pt x="3058" y="27519"/>
                  </a:cubicBezTo>
                  <a:cubicBezTo>
                    <a:pt x="2244" y="27569"/>
                    <a:pt x="1446" y="27586"/>
                    <a:pt x="632" y="27685"/>
                  </a:cubicBezTo>
                  <a:cubicBezTo>
                    <a:pt x="399" y="27719"/>
                    <a:pt x="0" y="27984"/>
                    <a:pt x="17" y="28134"/>
                  </a:cubicBezTo>
                  <a:cubicBezTo>
                    <a:pt x="17" y="28466"/>
                    <a:pt x="416" y="28483"/>
                    <a:pt x="698" y="28483"/>
                  </a:cubicBezTo>
                  <a:cubicBezTo>
                    <a:pt x="1263" y="28516"/>
                    <a:pt x="1828" y="28500"/>
                    <a:pt x="2410" y="28516"/>
                  </a:cubicBezTo>
                  <a:cubicBezTo>
                    <a:pt x="6631" y="28516"/>
                    <a:pt x="10868" y="28533"/>
                    <a:pt x="15089" y="28549"/>
                  </a:cubicBezTo>
                  <a:lnTo>
                    <a:pt x="36957" y="28549"/>
                  </a:lnTo>
                  <a:cubicBezTo>
                    <a:pt x="37755" y="28549"/>
                    <a:pt x="38552" y="28542"/>
                    <a:pt x="39350" y="28542"/>
                  </a:cubicBezTo>
                  <a:cubicBezTo>
                    <a:pt x="39749" y="28542"/>
                    <a:pt x="40148" y="28544"/>
                    <a:pt x="40547" y="28549"/>
                  </a:cubicBezTo>
                  <a:lnTo>
                    <a:pt x="59706" y="28549"/>
                  </a:lnTo>
                  <a:cubicBezTo>
                    <a:pt x="60055" y="28101"/>
                    <a:pt x="60304" y="27569"/>
                    <a:pt x="60471" y="26954"/>
                  </a:cubicBezTo>
                  <a:cubicBezTo>
                    <a:pt x="60770" y="25907"/>
                    <a:pt x="60620" y="24910"/>
                    <a:pt x="59706" y="24146"/>
                  </a:cubicBezTo>
                  <a:cubicBezTo>
                    <a:pt x="59640" y="24113"/>
                    <a:pt x="59573" y="23980"/>
                    <a:pt x="59590" y="23946"/>
                  </a:cubicBezTo>
                  <a:cubicBezTo>
                    <a:pt x="59656" y="23847"/>
                    <a:pt x="59756" y="23747"/>
                    <a:pt x="59856" y="23714"/>
                  </a:cubicBezTo>
                  <a:cubicBezTo>
                    <a:pt x="59911" y="23702"/>
                    <a:pt x="59969" y="23698"/>
                    <a:pt x="60027" y="23698"/>
                  </a:cubicBezTo>
                  <a:cubicBezTo>
                    <a:pt x="60092" y="23698"/>
                    <a:pt x="60158" y="23702"/>
                    <a:pt x="60225" y="23702"/>
                  </a:cubicBezTo>
                  <a:cubicBezTo>
                    <a:pt x="60262" y="23702"/>
                    <a:pt x="60300" y="23701"/>
                    <a:pt x="60338" y="23697"/>
                  </a:cubicBezTo>
                  <a:cubicBezTo>
                    <a:pt x="60886" y="23681"/>
                    <a:pt x="61434" y="23714"/>
                    <a:pt x="61966" y="23614"/>
                  </a:cubicBezTo>
                  <a:cubicBezTo>
                    <a:pt x="64077" y="23199"/>
                    <a:pt x="65472" y="21853"/>
                    <a:pt x="65821" y="19859"/>
                  </a:cubicBezTo>
                  <a:cubicBezTo>
                    <a:pt x="66253" y="17399"/>
                    <a:pt x="65672" y="15156"/>
                    <a:pt x="64176" y="13162"/>
                  </a:cubicBezTo>
                  <a:cubicBezTo>
                    <a:pt x="63395" y="12098"/>
                    <a:pt x="62348" y="11500"/>
                    <a:pt x="61019" y="11367"/>
                  </a:cubicBezTo>
                  <a:cubicBezTo>
                    <a:pt x="60717" y="11339"/>
                    <a:pt x="60416" y="11324"/>
                    <a:pt x="60116" y="11324"/>
                  </a:cubicBezTo>
                  <a:cubicBezTo>
                    <a:pt x="59196" y="11324"/>
                    <a:pt x="58290" y="11461"/>
                    <a:pt x="57413" y="11749"/>
                  </a:cubicBezTo>
                  <a:cubicBezTo>
                    <a:pt x="56815" y="11949"/>
                    <a:pt x="56233" y="12248"/>
                    <a:pt x="55735" y="12630"/>
                  </a:cubicBezTo>
                  <a:cubicBezTo>
                    <a:pt x="54090" y="13860"/>
                    <a:pt x="54355" y="16236"/>
                    <a:pt x="54987" y="17366"/>
                  </a:cubicBezTo>
                  <a:cubicBezTo>
                    <a:pt x="55153" y="17665"/>
                    <a:pt x="55502" y="17881"/>
                    <a:pt x="55768" y="18130"/>
                  </a:cubicBezTo>
                  <a:cubicBezTo>
                    <a:pt x="55834" y="18197"/>
                    <a:pt x="55884" y="18263"/>
                    <a:pt x="55951" y="18330"/>
                  </a:cubicBezTo>
                  <a:cubicBezTo>
                    <a:pt x="55868" y="18380"/>
                    <a:pt x="55785" y="18463"/>
                    <a:pt x="55685" y="18479"/>
                  </a:cubicBezTo>
                  <a:cubicBezTo>
                    <a:pt x="54355" y="18679"/>
                    <a:pt x="53259" y="19310"/>
                    <a:pt x="52511" y="20424"/>
                  </a:cubicBezTo>
                  <a:cubicBezTo>
                    <a:pt x="51680" y="21687"/>
                    <a:pt x="51846" y="23016"/>
                    <a:pt x="52345" y="24345"/>
                  </a:cubicBezTo>
                  <a:cubicBezTo>
                    <a:pt x="52666" y="25196"/>
                    <a:pt x="53481" y="25616"/>
                    <a:pt x="54305" y="25616"/>
                  </a:cubicBezTo>
                  <a:cubicBezTo>
                    <a:pt x="54931" y="25616"/>
                    <a:pt x="55561" y="25374"/>
                    <a:pt x="55984" y="24894"/>
                  </a:cubicBezTo>
                  <a:cubicBezTo>
                    <a:pt x="56283" y="24545"/>
                    <a:pt x="56250" y="24113"/>
                    <a:pt x="55934" y="23780"/>
                  </a:cubicBezTo>
                  <a:cubicBezTo>
                    <a:pt x="55807" y="23653"/>
                    <a:pt x="55650" y="23591"/>
                    <a:pt x="55482" y="23591"/>
                  </a:cubicBezTo>
                  <a:cubicBezTo>
                    <a:pt x="55299" y="23591"/>
                    <a:pt x="55103" y="23666"/>
                    <a:pt x="54920" y="23814"/>
                  </a:cubicBezTo>
                  <a:cubicBezTo>
                    <a:pt x="54804" y="23897"/>
                    <a:pt x="54704" y="23996"/>
                    <a:pt x="54588" y="24079"/>
                  </a:cubicBezTo>
                  <a:cubicBezTo>
                    <a:pt x="54571" y="24063"/>
                    <a:pt x="54538" y="24046"/>
                    <a:pt x="54505" y="24030"/>
                  </a:cubicBezTo>
                  <a:cubicBezTo>
                    <a:pt x="54522" y="23946"/>
                    <a:pt x="54522" y="23847"/>
                    <a:pt x="54571" y="23780"/>
                  </a:cubicBezTo>
                  <a:cubicBezTo>
                    <a:pt x="54778" y="23487"/>
                    <a:pt x="55142" y="23321"/>
                    <a:pt x="55489" y="23321"/>
                  </a:cubicBezTo>
                  <a:cubicBezTo>
                    <a:pt x="55673" y="23321"/>
                    <a:pt x="55851" y="23367"/>
                    <a:pt x="56001" y="23465"/>
                  </a:cubicBezTo>
                  <a:cubicBezTo>
                    <a:pt x="56482" y="23797"/>
                    <a:pt x="56632" y="24495"/>
                    <a:pt x="56300" y="24960"/>
                  </a:cubicBezTo>
                  <a:cubicBezTo>
                    <a:pt x="55840" y="25609"/>
                    <a:pt x="55018" y="25978"/>
                    <a:pt x="54208" y="25978"/>
                  </a:cubicBezTo>
                  <a:cubicBezTo>
                    <a:pt x="53380" y="25978"/>
                    <a:pt x="52565" y="25593"/>
                    <a:pt x="52162" y="24727"/>
                  </a:cubicBezTo>
                  <a:cubicBezTo>
                    <a:pt x="51015" y="22251"/>
                    <a:pt x="51597" y="19892"/>
                    <a:pt x="54189" y="18629"/>
                  </a:cubicBezTo>
                  <a:cubicBezTo>
                    <a:pt x="54505" y="18463"/>
                    <a:pt x="54837" y="18346"/>
                    <a:pt x="55186" y="18197"/>
                  </a:cubicBezTo>
                  <a:cubicBezTo>
                    <a:pt x="55153" y="18147"/>
                    <a:pt x="55120" y="18097"/>
                    <a:pt x="55087" y="18064"/>
                  </a:cubicBezTo>
                  <a:cubicBezTo>
                    <a:pt x="54090" y="17266"/>
                    <a:pt x="53923" y="14608"/>
                    <a:pt x="54555" y="13527"/>
                  </a:cubicBezTo>
                  <a:cubicBezTo>
                    <a:pt x="55186" y="12447"/>
                    <a:pt x="56134" y="11799"/>
                    <a:pt x="57297" y="11417"/>
                  </a:cubicBezTo>
                  <a:cubicBezTo>
                    <a:pt x="57463" y="11367"/>
                    <a:pt x="57629" y="11301"/>
                    <a:pt x="57762" y="11201"/>
                  </a:cubicBezTo>
                  <a:cubicBezTo>
                    <a:pt x="58360" y="10719"/>
                    <a:pt x="58709" y="10104"/>
                    <a:pt x="58892" y="9357"/>
                  </a:cubicBezTo>
                  <a:cubicBezTo>
                    <a:pt x="59108" y="8476"/>
                    <a:pt x="59042" y="7578"/>
                    <a:pt x="58958" y="6681"/>
                  </a:cubicBezTo>
                  <a:cubicBezTo>
                    <a:pt x="58776" y="4388"/>
                    <a:pt x="57563" y="2759"/>
                    <a:pt x="55635" y="1630"/>
                  </a:cubicBezTo>
                  <a:cubicBezTo>
                    <a:pt x="54917" y="1208"/>
                    <a:pt x="54149" y="1063"/>
                    <a:pt x="53367" y="1063"/>
                  </a:cubicBezTo>
                  <a:cubicBezTo>
                    <a:pt x="52792" y="1063"/>
                    <a:pt x="52208" y="1142"/>
                    <a:pt x="51630" y="1247"/>
                  </a:cubicBezTo>
                  <a:cubicBezTo>
                    <a:pt x="50899" y="1380"/>
                    <a:pt x="50185" y="1613"/>
                    <a:pt x="49620" y="1962"/>
                  </a:cubicBezTo>
                  <a:cubicBezTo>
                    <a:pt x="49769" y="2726"/>
                    <a:pt x="49902" y="3441"/>
                    <a:pt x="50035" y="4189"/>
                  </a:cubicBezTo>
                  <a:cubicBezTo>
                    <a:pt x="50783" y="4255"/>
                    <a:pt x="51331" y="4654"/>
                    <a:pt x="51614" y="5368"/>
                  </a:cubicBezTo>
                  <a:cubicBezTo>
                    <a:pt x="51896" y="6066"/>
                    <a:pt x="51846" y="6764"/>
                    <a:pt x="51547" y="7296"/>
                  </a:cubicBezTo>
                  <a:cubicBezTo>
                    <a:pt x="51913" y="7761"/>
                    <a:pt x="52295" y="8110"/>
                    <a:pt x="52511" y="8559"/>
                  </a:cubicBezTo>
                  <a:cubicBezTo>
                    <a:pt x="53043" y="9689"/>
                    <a:pt x="52660" y="10952"/>
                    <a:pt x="51564" y="11749"/>
                  </a:cubicBezTo>
                  <a:cubicBezTo>
                    <a:pt x="50574" y="12462"/>
                    <a:pt x="49489" y="12840"/>
                    <a:pt x="48319" y="12840"/>
                  </a:cubicBezTo>
                  <a:cubicBezTo>
                    <a:pt x="48016" y="12840"/>
                    <a:pt x="47707" y="12814"/>
                    <a:pt x="47393" y="12763"/>
                  </a:cubicBezTo>
                  <a:cubicBezTo>
                    <a:pt x="46163" y="12580"/>
                    <a:pt x="44917" y="11268"/>
                    <a:pt x="44734" y="10088"/>
                  </a:cubicBezTo>
                  <a:cubicBezTo>
                    <a:pt x="44468" y="8393"/>
                    <a:pt x="45864" y="6764"/>
                    <a:pt x="47426" y="6432"/>
                  </a:cubicBezTo>
                  <a:cubicBezTo>
                    <a:pt x="47576" y="6401"/>
                    <a:pt x="47722" y="6385"/>
                    <a:pt x="47861" y="6385"/>
                  </a:cubicBezTo>
                  <a:cubicBezTo>
                    <a:pt x="48539" y="6385"/>
                    <a:pt x="49075" y="6745"/>
                    <a:pt x="49337" y="7379"/>
                  </a:cubicBezTo>
                  <a:cubicBezTo>
                    <a:pt x="49437" y="7645"/>
                    <a:pt x="49503" y="7927"/>
                    <a:pt x="49536" y="8210"/>
                  </a:cubicBezTo>
                  <a:cubicBezTo>
                    <a:pt x="49653" y="9041"/>
                    <a:pt x="49104" y="9772"/>
                    <a:pt x="48290" y="9922"/>
                  </a:cubicBezTo>
                  <a:cubicBezTo>
                    <a:pt x="48182" y="9940"/>
                    <a:pt x="48075" y="9950"/>
                    <a:pt x="47971" y="9950"/>
                  </a:cubicBezTo>
                  <a:cubicBezTo>
                    <a:pt x="47613" y="9950"/>
                    <a:pt x="47289" y="9828"/>
                    <a:pt x="47044" y="9506"/>
                  </a:cubicBezTo>
                  <a:cubicBezTo>
                    <a:pt x="46911" y="9323"/>
                    <a:pt x="46811" y="9107"/>
                    <a:pt x="47011" y="8941"/>
                  </a:cubicBezTo>
                  <a:lnTo>
                    <a:pt x="47011" y="8941"/>
                  </a:lnTo>
                  <a:cubicBezTo>
                    <a:pt x="47260" y="9174"/>
                    <a:pt x="47426" y="9440"/>
                    <a:pt x="47675" y="9556"/>
                  </a:cubicBezTo>
                  <a:cubicBezTo>
                    <a:pt x="47803" y="9614"/>
                    <a:pt x="47938" y="9641"/>
                    <a:pt x="48072" y="9641"/>
                  </a:cubicBezTo>
                  <a:cubicBezTo>
                    <a:pt x="48707" y="9641"/>
                    <a:pt x="49342" y="9048"/>
                    <a:pt x="49287" y="8376"/>
                  </a:cubicBezTo>
                  <a:cubicBezTo>
                    <a:pt x="49254" y="8027"/>
                    <a:pt x="49138" y="7678"/>
                    <a:pt x="49005" y="7346"/>
                  </a:cubicBezTo>
                  <a:cubicBezTo>
                    <a:pt x="48855" y="6997"/>
                    <a:pt x="48539" y="6797"/>
                    <a:pt x="48174" y="6714"/>
                  </a:cubicBezTo>
                  <a:cubicBezTo>
                    <a:pt x="48047" y="6690"/>
                    <a:pt x="47925" y="6678"/>
                    <a:pt x="47805" y="6678"/>
                  </a:cubicBezTo>
                  <a:cubicBezTo>
                    <a:pt x="47284" y="6678"/>
                    <a:pt x="46832" y="6899"/>
                    <a:pt x="46412" y="7196"/>
                  </a:cubicBezTo>
                  <a:cubicBezTo>
                    <a:pt x="45465" y="7878"/>
                    <a:pt x="44850" y="8775"/>
                    <a:pt x="45066" y="10005"/>
                  </a:cubicBezTo>
                  <a:cubicBezTo>
                    <a:pt x="45249" y="11068"/>
                    <a:pt x="45931" y="11849"/>
                    <a:pt x="46928" y="12265"/>
                  </a:cubicBezTo>
                  <a:cubicBezTo>
                    <a:pt x="47300" y="12420"/>
                    <a:pt x="47746" y="12491"/>
                    <a:pt x="48220" y="12491"/>
                  </a:cubicBezTo>
                  <a:cubicBezTo>
                    <a:pt x="49525" y="12491"/>
                    <a:pt x="51041" y="11951"/>
                    <a:pt x="51796" y="11135"/>
                  </a:cubicBezTo>
                  <a:cubicBezTo>
                    <a:pt x="52877" y="9988"/>
                    <a:pt x="52594" y="8359"/>
                    <a:pt x="51182" y="7645"/>
                  </a:cubicBezTo>
                  <a:cubicBezTo>
                    <a:pt x="51132" y="7612"/>
                    <a:pt x="51098" y="7562"/>
                    <a:pt x="51049" y="7529"/>
                  </a:cubicBezTo>
                  <a:cubicBezTo>
                    <a:pt x="51963" y="6149"/>
                    <a:pt x="51447" y="4837"/>
                    <a:pt x="49885" y="4471"/>
                  </a:cubicBezTo>
                  <a:cubicBezTo>
                    <a:pt x="49669" y="4421"/>
                    <a:pt x="49620" y="4305"/>
                    <a:pt x="49603" y="4105"/>
                  </a:cubicBezTo>
                  <a:cubicBezTo>
                    <a:pt x="49570" y="3690"/>
                    <a:pt x="49570" y="3275"/>
                    <a:pt x="49487" y="2876"/>
                  </a:cubicBezTo>
                  <a:cubicBezTo>
                    <a:pt x="49154" y="1397"/>
                    <a:pt x="47310" y="18"/>
                    <a:pt x="45681" y="1"/>
                  </a:cubicBezTo>
                  <a:cubicBezTo>
                    <a:pt x="45635" y="1"/>
                    <a:pt x="45589" y="0"/>
                    <a:pt x="4554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2" name="Google Shape;1272;p9"/>
            <p:cNvSpPr/>
            <p:nvPr/>
          </p:nvSpPr>
          <p:spPr>
            <a:xfrm>
              <a:off x="5385725" y="1777425"/>
              <a:ext cx="1670875" cy="728850"/>
            </a:xfrm>
            <a:custGeom>
              <a:avLst/>
              <a:gdLst/>
              <a:ahLst/>
              <a:cxnLst/>
              <a:rect l="l" t="t" r="r" b="b"/>
              <a:pathLst>
                <a:path w="66835" h="29154" extrusionOk="0">
                  <a:moveTo>
                    <a:pt x="46009" y="288"/>
                  </a:moveTo>
                  <a:cubicBezTo>
                    <a:pt x="46054" y="288"/>
                    <a:pt x="46100" y="289"/>
                    <a:pt x="46146" y="289"/>
                  </a:cubicBezTo>
                  <a:cubicBezTo>
                    <a:pt x="47775" y="306"/>
                    <a:pt x="49619" y="1685"/>
                    <a:pt x="49952" y="3164"/>
                  </a:cubicBezTo>
                  <a:cubicBezTo>
                    <a:pt x="50035" y="3563"/>
                    <a:pt x="50035" y="3978"/>
                    <a:pt x="50068" y="4393"/>
                  </a:cubicBezTo>
                  <a:cubicBezTo>
                    <a:pt x="50085" y="4593"/>
                    <a:pt x="50134" y="4709"/>
                    <a:pt x="50350" y="4759"/>
                  </a:cubicBezTo>
                  <a:cubicBezTo>
                    <a:pt x="51912" y="5125"/>
                    <a:pt x="52428" y="6437"/>
                    <a:pt x="51514" y="7817"/>
                  </a:cubicBezTo>
                  <a:cubicBezTo>
                    <a:pt x="51563" y="7850"/>
                    <a:pt x="51597" y="7900"/>
                    <a:pt x="51647" y="7933"/>
                  </a:cubicBezTo>
                  <a:cubicBezTo>
                    <a:pt x="53059" y="8647"/>
                    <a:pt x="53342" y="10276"/>
                    <a:pt x="52261" y="11423"/>
                  </a:cubicBezTo>
                  <a:cubicBezTo>
                    <a:pt x="51506" y="12239"/>
                    <a:pt x="49990" y="12779"/>
                    <a:pt x="48685" y="12779"/>
                  </a:cubicBezTo>
                  <a:cubicBezTo>
                    <a:pt x="48211" y="12779"/>
                    <a:pt x="47765" y="12708"/>
                    <a:pt x="47393" y="12553"/>
                  </a:cubicBezTo>
                  <a:cubicBezTo>
                    <a:pt x="46396" y="12137"/>
                    <a:pt x="45714" y="11356"/>
                    <a:pt x="45531" y="10293"/>
                  </a:cubicBezTo>
                  <a:cubicBezTo>
                    <a:pt x="45315" y="9063"/>
                    <a:pt x="45930" y="8166"/>
                    <a:pt x="46877" y="7484"/>
                  </a:cubicBezTo>
                  <a:cubicBezTo>
                    <a:pt x="47297" y="7187"/>
                    <a:pt x="47749" y="6966"/>
                    <a:pt x="48270" y="6966"/>
                  </a:cubicBezTo>
                  <a:cubicBezTo>
                    <a:pt x="48390" y="6966"/>
                    <a:pt x="48512" y="6978"/>
                    <a:pt x="48639" y="7002"/>
                  </a:cubicBezTo>
                  <a:cubicBezTo>
                    <a:pt x="49004" y="7085"/>
                    <a:pt x="49320" y="7285"/>
                    <a:pt x="49470" y="7634"/>
                  </a:cubicBezTo>
                  <a:cubicBezTo>
                    <a:pt x="49603" y="7966"/>
                    <a:pt x="49719" y="8315"/>
                    <a:pt x="49752" y="8664"/>
                  </a:cubicBezTo>
                  <a:cubicBezTo>
                    <a:pt x="49807" y="9336"/>
                    <a:pt x="49172" y="9929"/>
                    <a:pt x="48537" y="9929"/>
                  </a:cubicBezTo>
                  <a:cubicBezTo>
                    <a:pt x="48403" y="9929"/>
                    <a:pt x="48268" y="9902"/>
                    <a:pt x="48140" y="9844"/>
                  </a:cubicBezTo>
                  <a:cubicBezTo>
                    <a:pt x="47891" y="9728"/>
                    <a:pt x="47725" y="9462"/>
                    <a:pt x="47476" y="9229"/>
                  </a:cubicBezTo>
                  <a:lnTo>
                    <a:pt x="47476" y="9229"/>
                  </a:lnTo>
                  <a:cubicBezTo>
                    <a:pt x="47276" y="9395"/>
                    <a:pt x="47376" y="9611"/>
                    <a:pt x="47509" y="9794"/>
                  </a:cubicBezTo>
                  <a:cubicBezTo>
                    <a:pt x="47754" y="10116"/>
                    <a:pt x="48078" y="10238"/>
                    <a:pt x="48436" y="10238"/>
                  </a:cubicBezTo>
                  <a:cubicBezTo>
                    <a:pt x="48540" y="10238"/>
                    <a:pt x="48647" y="10228"/>
                    <a:pt x="48755" y="10210"/>
                  </a:cubicBezTo>
                  <a:cubicBezTo>
                    <a:pt x="49569" y="10060"/>
                    <a:pt x="50118" y="9329"/>
                    <a:pt x="50001" y="8498"/>
                  </a:cubicBezTo>
                  <a:cubicBezTo>
                    <a:pt x="49968" y="8215"/>
                    <a:pt x="49902" y="7933"/>
                    <a:pt x="49802" y="7667"/>
                  </a:cubicBezTo>
                  <a:cubicBezTo>
                    <a:pt x="49540" y="7033"/>
                    <a:pt x="49004" y="6673"/>
                    <a:pt x="48326" y="6673"/>
                  </a:cubicBezTo>
                  <a:cubicBezTo>
                    <a:pt x="48187" y="6673"/>
                    <a:pt x="48041" y="6689"/>
                    <a:pt x="47891" y="6720"/>
                  </a:cubicBezTo>
                  <a:cubicBezTo>
                    <a:pt x="46329" y="7052"/>
                    <a:pt x="44933" y="8681"/>
                    <a:pt x="45199" y="10376"/>
                  </a:cubicBezTo>
                  <a:cubicBezTo>
                    <a:pt x="45382" y="11556"/>
                    <a:pt x="46628" y="12868"/>
                    <a:pt x="47858" y="13051"/>
                  </a:cubicBezTo>
                  <a:cubicBezTo>
                    <a:pt x="48172" y="13102"/>
                    <a:pt x="48481" y="13128"/>
                    <a:pt x="48784" y="13128"/>
                  </a:cubicBezTo>
                  <a:cubicBezTo>
                    <a:pt x="49954" y="13128"/>
                    <a:pt x="51039" y="12750"/>
                    <a:pt x="52029" y="12037"/>
                  </a:cubicBezTo>
                  <a:cubicBezTo>
                    <a:pt x="53125" y="11240"/>
                    <a:pt x="53508" y="9977"/>
                    <a:pt x="52976" y="8847"/>
                  </a:cubicBezTo>
                  <a:cubicBezTo>
                    <a:pt x="52760" y="8398"/>
                    <a:pt x="52378" y="8049"/>
                    <a:pt x="52012" y="7584"/>
                  </a:cubicBezTo>
                  <a:cubicBezTo>
                    <a:pt x="52311" y="7052"/>
                    <a:pt x="52361" y="6354"/>
                    <a:pt x="52079" y="5656"/>
                  </a:cubicBezTo>
                  <a:cubicBezTo>
                    <a:pt x="51796" y="4942"/>
                    <a:pt x="51248" y="4543"/>
                    <a:pt x="50500" y="4477"/>
                  </a:cubicBezTo>
                  <a:cubicBezTo>
                    <a:pt x="50367" y="3729"/>
                    <a:pt x="50234" y="3014"/>
                    <a:pt x="50085" y="2250"/>
                  </a:cubicBezTo>
                  <a:cubicBezTo>
                    <a:pt x="50650" y="1901"/>
                    <a:pt x="51364" y="1668"/>
                    <a:pt x="52095" y="1535"/>
                  </a:cubicBezTo>
                  <a:cubicBezTo>
                    <a:pt x="52673" y="1430"/>
                    <a:pt x="53257" y="1351"/>
                    <a:pt x="53832" y="1351"/>
                  </a:cubicBezTo>
                  <a:cubicBezTo>
                    <a:pt x="54614" y="1351"/>
                    <a:pt x="55382" y="1496"/>
                    <a:pt x="56100" y="1918"/>
                  </a:cubicBezTo>
                  <a:cubicBezTo>
                    <a:pt x="58028" y="3047"/>
                    <a:pt x="59241" y="4676"/>
                    <a:pt x="59423" y="6969"/>
                  </a:cubicBezTo>
                  <a:cubicBezTo>
                    <a:pt x="59507" y="7866"/>
                    <a:pt x="59573" y="8764"/>
                    <a:pt x="59357" y="9645"/>
                  </a:cubicBezTo>
                  <a:cubicBezTo>
                    <a:pt x="59174" y="10392"/>
                    <a:pt x="58825" y="11007"/>
                    <a:pt x="58227" y="11489"/>
                  </a:cubicBezTo>
                  <a:cubicBezTo>
                    <a:pt x="58094" y="11589"/>
                    <a:pt x="57928" y="11655"/>
                    <a:pt x="57762" y="11705"/>
                  </a:cubicBezTo>
                  <a:cubicBezTo>
                    <a:pt x="56599" y="12087"/>
                    <a:pt x="55651" y="12735"/>
                    <a:pt x="55020" y="13815"/>
                  </a:cubicBezTo>
                  <a:cubicBezTo>
                    <a:pt x="54388" y="14896"/>
                    <a:pt x="54555" y="17554"/>
                    <a:pt x="55552" y="18352"/>
                  </a:cubicBezTo>
                  <a:cubicBezTo>
                    <a:pt x="55585" y="18385"/>
                    <a:pt x="55618" y="18435"/>
                    <a:pt x="55651" y="18485"/>
                  </a:cubicBezTo>
                  <a:cubicBezTo>
                    <a:pt x="55302" y="18634"/>
                    <a:pt x="54970" y="18751"/>
                    <a:pt x="54654" y="18917"/>
                  </a:cubicBezTo>
                  <a:cubicBezTo>
                    <a:pt x="52062" y="20180"/>
                    <a:pt x="51480" y="22539"/>
                    <a:pt x="52627" y="25015"/>
                  </a:cubicBezTo>
                  <a:cubicBezTo>
                    <a:pt x="53030" y="25881"/>
                    <a:pt x="53845" y="26266"/>
                    <a:pt x="54673" y="26266"/>
                  </a:cubicBezTo>
                  <a:cubicBezTo>
                    <a:pt x="55483" y="26266"/>
                    <a:pt x="56305" y="25897"/>
                    <a:pt x="56765" y="25248"/>
                  </a:cubicBezTo>
                  <a:cubicBezTo>
                    <a:pt x="57097" y="24783"/>
                    <a:pt x="56947" y="24085"/>
                    <a:pt x="56466" y="23753"/>
                  </a:cubicBezTo>
                  <a:cubicBezTo>
                    <a:pt x="56316" y="23655"/>
                    <a:pt x="56138" y="23609"/>
                    <a:pt x="55954" y="23609"/>
                  </a:cubicBezTo>
                  <a:cubicBezTo>
                    <a:pt x="55607" y="23609"/>
                    <a:pt x="55243" y="23775"/>
                    <a:pt x="55036" y="24068"/>
                  </a:cubicBezTo>
                  <a:cubicBezTo>
                    <a:pt x="54987" y="24135"/>
                    <a:pt x="54987" y="24234"/>
                    <a:pt x="54970" y="24318"/>
                  </a:cubicBezTo>
                  <a:cubicBezTo>
                    <a:pt x="55003" y="24334"/>
                    <a:pt x="55036" y="24351"/>
                    <a:pt x="55053" y="24367"/>
                  </a:cubicBezTo>
                  <a:cubicBezTo>
                    <a:pt x="55169" y="24284"/>
                    <a:pt x="55269" y="24185"/>
                    <a:pt x="55385" y="24102"/>
                  </a:cubicBezTo>
                  <a:cubicBezTo>
                    <a:pt x="55568" y="23954"/>
                    <a:pt x="55764" y="23879"/>
                    <a:pt x="55947" y="23879"/>
                  </a:cubicBezTo>
                  <a:cubicBezTo>
                    <a:pt x="56115" y="23879"/>
                    <a:pt x="56272" y="23941"/>
                    <a:pt x="56399" y="24068"/>
                  </a:cubicBezTo>
                  <a:cubicBezTo>
                    <a:pt x="56715" y="24401"/>
                    <a:pt x="56748" y="24833"/>
                    <a:pt x="56449" y="25182"/>
                  </a:cubicBezTo>
                  <a:cubicBezTo>
                    <a:pt x="56026" y="25662"/>
                    <a:pt x="55396" y="25904"/>
                    <a:pt x="54770" y="25904"/>
                  </a:cubicBezTo>
                  <a:cubicBezTo>
                    <a:pt x="53946" y="25904"/>
                    <a:pt x="53131" y="25484"/>
                    <a:pt x="52810" y="24633"/>
                  </a:cubicBezTo>
                  <a:cubicBezTo>
                    <a:pt x="52311" y="23304"/>
                    <a:pt x="52145" y="21975"/>
                    <a:pt x="52976" y="20712"/>
                  </a:cubicBezTo>
                  <a:cubicBezTo>
                    <a:pt x="53724" y="19598"/>
                    <a:pt x="54820" y="18967"/>
                    <a:pt x="56150" y="18767"/>
                  </a:cubicBezTo>
                  <a:cubicBezTo>
                    <a:pt x="56250" y="18751"/>
                    <a:pt x="56333" y="18668"/>
                    <a:pt x="56416" y="18618"/>
                  </a:cubicBezTo>
                  <a:cubicBezTo>
                    <a:pt x="56349" y="18551"/>
                    <a:pt x="56299" y="18485"/>
                    <a:pt x="56233" y="18418"/>
                  </a:cubicBezTo>
                  <a:cubicBezTo>
                    <a:pt x="55967" y="18169"/>
                    <a:pt x="55618" y="17953"/>
                    <a:pt x="55452" y="17654"/>
                  </a:cubicBezTo>
                  <a:cubicBezTo>
                    <a:pt x="54820" y="16524"/>
                    <a:pt x="54555" y="14148"/>
                    <a:pt x="56200" y="12918"/>
                  </a:cubicBezTo>
                  <a:cubicBezTo>
                    <a:pt x="56698" y="12536"/>
                    <a:pt x="57280" y="12237"/>
                    <a:pt x="57878" y="12037"/>
                  </a:cubicBezTo>
                  <a:cubicBezTo>
                    <a:pt x="58755" y="11749"/>
                    <a:pt x="59661" y="11612"/>
                    <a:pt x="60581" y="11612"/>
                  </a:cubicBezTo>
                  <a:cubicBezTo>
                    <a:pt x="60881" y="11612"/>
                    <a:pt x="61182" y="11627"/>
                    <a:pt x="61484" y="11655"/>
                  </a:cubicBezTo>
                  <a:cubicBezTo>
                    <a:pt x="62813" y="11788"/>
                    <a:pt x="63860" y="12386"/>
                    <a:pt x="64641" y="13450"/>
                  </a:cubicBezTo>
                  <a:cubicBezTo>
                    <a:pt x="66137" y="15444"/>
                    <a:pt x="66718" y="17687"/>
                    <a:pt x="66286" y="20147"/>
                  </a:cubicBezTo>
                  <a:cubicBezTo>
                    <a:pt x="65937" y="22141"/>
                    <a:pt x="64542" y="23487"/>
                    <a:pt x="62431" y="23902"/>
                  </a:cubicBezTo>
                  <a:cubicBezTo>
                    <a:pt x="61899" y="24002"/>
                    <a:pt x="61351" y="23969"/>
                    <a:pt x="60803" y="23985"/>
                  </a:cubicBezTo>
                  <a:cubicBezTo>
                    <a:pt x="60765" y="23989"/>
                    <a:pt x="60727" y="23990"/>
                    <a:pt x="60690" y="23990"/>
                  </a:cubicBezTo>
                  <a:cubicBezTo>
                    <a:pt x="60623" y="23990"/>
                    <a:pt x="60557" y="23986"/>
                    <a:pt x="60492" y="23986"/>
                  </a:cubicBezTo>
                  <a:cubicBezTo>
                    <a:pt x="60434" y="23986"/>
                    <a:pt x="60376" y="23990"/>
                    <a:pt x="60321" y="24002"/>
                  </a:cubicBezTo>
                  <a:cubicBezTo>
                    <a:pt x="60221" y="24035"/>
                    <a:pt x="60121" y="24135"/>
                    <a:pt x="60055" y="24234"/>
                  </a:cubicBezTo>
                  <a:cubicBezTo>
                    <a:pt x="60038" y="24268"/>
                    <a:pt x="60105" y="24401"/>
                    <a:pt x="60171" y="24434"/>
                  </a:cubicBezTo>
                  <a:cubicBezTo>
                    <a:pt x="61085" y="25198"/>
                    <a:pt x="61235" y="26195"/>
                    <a:pt x="60936" y="27242"/>
                  </a:cubicBezTo>
                  <a:cubicBezTo>
                    <a:pt x="60769" y="27857"/>
                    <a:pt x="60520" y="28389"/>
                    <a:pt x="60171" y="28837"/>
                  </a:cubicBezTo>
                  <a:lnTo>
                    <a:pt x="41012" y="28837"/>
                  </a:lnTo>
                  <a:cubicBezTo>
                    <a:pt x="40613" y="28832"/>
                    <a:pt x="40214" y="28830"/>
                    <a:pt x="39815" y="28830"/>
                  </a:cubicBezTo>
                  <a:cubicBezTo>
                    <a:pt x="39017" y="28830"/>
                    <a:pt x="38220" y="28837"/>
                    <a:pt x="37422" y="28837"/>
                  </a:cubicBezTo>
                  <a:lnTo>
                    <a:pt x="15554" y="28837"/>
                  </a:lnTo>
                  <a:cubicBezTo>
                    <a:pt x="11333" y="28821"/>
                    <a:pt x="7096" y="28804"/>
                    <a:pt x="2875" y="28804"/>
                  </a:cubicBezTo>
                  <a:cubicBezTo>
                    <a:pt x="2293" y="28788"/>
                    <a:pt x="1728" y="28804"/>
                    <a:pt x="1163" y="28771"/>
                  </a:cubicBezTo>
                  <a:cubicBezTo>
                    <a:pt x="881" y="28771"/>
                    <a:pt x="499" y="28754"/>
                    <a:pt x="482" y="28422"/>
                  </a:cubicBezTo>
                  <a:cubicBezTo>
                    <a:pt x="465" y="28272"/>
                    <a:pt x="864" y="28007"/>
                    <a:pt x="1097" y="27973"/>
                  </a:cubicBezTo>
                  <a:cubicBezTo>
                    <a:pt x="1911" y="27874"/>
                    <a:pt x="2709" y="27857"/>
                    <a:pt x="3523" y="27807"/>
                  </a:cubicBezTo>
                  <a:cubicBezTo>
                    <a:pt x="4936" y="27724"/>
                    <a:pt x="6348" y="27624"/>
                    <a:pt x="7777" y="27525"/>
                  </a:cubicBezTo>
                  <a:cubicBezTo>
                    <a:pt x="8442" y="27491"/>
                    <a:pt x="9123" y="27475"/>
                    <a:pt x="9788" y="27425"/>
                  </a:cubicBezTo>
                  <a:cubicBezTo>
                    <a:pt x="10004" y="27408"/>
                    <a:pt x="10236" y="27342"/>
                    <a:pt x="10419" y="27226"/>
                  </a:cubicBezTo>
                  <a:cubicBezTo>
                    <a:pt x="10552" y="27142"/>
                    <a:pt x="10718" y="26926"/>
                    <a:pt x="10702" y="26810"/>
                  </a:cubicBezTo>
                  <a:cubicBezTo>
                    <a:pt x="10668" y="26661"/>
                    <a:pt x="10486" y="26478"/>
                    <a:pt x="10319" y="26428"/>
                  </a:cubicBezTo>
                  <a:cubicBezTo>
                    <a:pt x="10087" y="26328"/>
                    <a:pt x="9804" y="26361"/>
                    <a:pt x="9538" y="26312"/>
                  </a:cubicBezTo>
                  <a:cubicBezTo>
                    <a:pt x="9223" y="26245"/>
                    <a:pt x="8907" y="26179"/>
                    <a:pt x="8508" y="26096"/>
                  </a:cubicBezTo>
                  <a:cubicBezTo>
                    <a:pt x="8841" y="25597"/>
                    <a:pt x="9239" y="25514"/>
                    <a:pt x="9638" y="25497"/>
                  </a:cubicBezTo>
                  <a:cubicBezTo>
                    <a:pt x="11616" y="25398"/>
                    <a:pt x="13576" y="25331"/>
                    <a:pt x="15537" y="25265"/>
                  </a:cubicBezTo>
                  <a:cubicBezTo>
                    <a:pt x="16235" y="25231"/>
                    <a:pt x="16917" y="25231"/>
                    <a:pt x="17598" y="25182"/>
                  </a:cubicBezTo>
                  <a:cubicBezTo>
                    <a:pt x="18362" y="25132"/>
                    <a:pt x="18562" y="24916"/>
                    <a:pt x="18661" y="24151"/>
                  </a:cubicBezTo>
                  <a:cubicBezTo>
                    <a:pt x="18775" y="23285"/>
                    <a:pt x="19508" y="22685"/>
                    <a:pt x="20341" y="22685"/>
                  </a:cubicBezTo>
                  <a:cubicBezTo>
                    <a:pt x="20483" y="22685"/>
                    <a:pt x="20627" y="22703"/>
                    <a:pt x="20772" y="22739"/>
                  </a:cubicBezTo>
                  <a:cubicBezTo>
                    <a:pt x="20808" y="22749"/>
                    <a:pt x="20847" y="22753"/>
                    <a:pt x="20888" y="22753"/>
                  </a:cubicBezTo>
                  <a:cubicBezTo>
                    <a:pt x="20979" y="22753"/>
                    <a:pt x="21079" y="22734"/>
                    <a:pt x="21171" y="22722"/>
                  </a:cubicBezTo>
                  <a:cubicBezTo>
                    <a:pt x="21137" y="22589"/>
                    <a:pt x="21154" y="22423"/>
                    <a:pt x="21071" y="22323"/>
                  </a:cubicBezTo>
                  <a:cubicBezTo>
                    <a:pt x="20489" y="21542"/>
                    <a:pt x="20223" y="20678"/>
                    <a:pt x="20290" y="19698"/>
                  </a:cubicBezTo>
                  <a:cubicBezTo>
                    <a:pt x="20406" y="18202"/>
                    <a:pt x="21503" y="16707"/>
                    <a:pt x="22799" y="16325"/>
                  </a:cubicBezTo>
                  <a:cubicBezTo>
                    <a:pt x="23009" y="16265"/>
                    <a:pt x="23217" y="16236"/>
                    <a:pt x="23418" y="16236"/>
                  </a:cubicBezTo>
                  <a:cubicBezTo>
                    <a:pt x="24283" y="16236"/>
                    <a:pt x="25025" y="16768"/>
                    <a:pt x="25308" y="17671"/>
                  </a:cubicBezTo>
                  <a:cubicBezTo>
                    <a:pt x="25341" y="17770"/>
                    <a:pt x="25358" y="17853"/>
                    <a:pt x="25391" y="17953"/>
                  </a:cubicBezTo>
                  <a:cubicBezTo>
                    <a:pt x="25525" y="18313"/>
                    <a:pt x="25776" y="18524"/>
                    <a:pt x="26111" y="18524"/>
                  </a:cubicBezTo>
                  <a:cubicBezTo>
                    <a:pt x="26193" y="18524"/>
                    <a:pt x="26280" y="18511"/>
                    <a:pt x="26372" y="18485"/>
                  </a:cubicBezTo>
                  <a:cubicBezTo>
                    <a:pt x="26804" y="18352"/>
                    <a:pt x="27219" y="18153"/>
                    <a:pt x="27635" y="17953"/>
                  </a:cubicBezTo>
                  <a:cubicBezTo>
                    <a:pt x="28008" y="17773"/>
                    <a:pt x="28391" y="17633"/>
                    <a:pt x="28792" y="17633"/>
                  </a:cubicBezTo>
                  <a:cubicBezTo>
                    <a:pt x="28909" y="17633"/>
                    <a:pt x="29027" y="17644"/>
                    <a:pt x="29147" y="17671"/>
                  </a:cubicBezTo>
                  <a:cubicBezTo>
                    <a:pt x="30293" y="17870"/>
                    <a:pt x="30842" y="18551"/>
                    <a:pt x="30925" y="19864"/>
                  </a:cubicBezTo>
                  <a:cubicBezTo>
                    <a:pt x="30975" y="20778"/>
                    <a:pt x="30875" y="21659"/>
                    <a:pt x="30194" y="22357"/>
                  </a:cubicBezTo>
                  <a:cubicBezTo>
                    <a:pt x="30160" y="22390"/>
                    <a:pt x="30127" y="22440"/>
                    <a:pt x="30111" y="22490"/>
                  </a:cubicBezTo>
                  <a:cubicBezTo>
                    <a:pt x="30111" y="22523"/>
                    <a:pt x="30111" y="22556"/>
                    <a:pt x="30111" y="22706"/>
                  </a:cubicBezTo>
                  <a:cubicBezTo>
                    <a:pt x="30293" y="22589"/>
                    <a:pt x="30426" y="22523"/>
                    <a:pt x="30509" y="22423"/>
                  </a:cubicBezTo>
                  <a:cubicBezTo>
                    <a:pt x="31207" y="21675"/>
                    <a:pt x="31307" y="20745"/>
                    <a:pt x="31191" y="19798"/>
                  </a:cubicBezTo>
                  <a:cubicBezTo>
                    <a:pt x="31108" y="19299"/>
                    <a:pt x="30991" y="18751"/>
                    <a:pt x="30709" y="18335"/>
                  </a:cubicBezTo>
                  <a:cubicBezTo>
                    <a:pt x="30287" y="17703"/>
                    <a:pt x="29598" y="17381"/>
                    <a:pt x="28856" y="17381"/>
                  </a:cubicBezTo>
                  <a:cubicBezTo>
                    <a:pt x="28487" y="17381"/>
                    <a:pt x="28104" y="17461"/>
                    <a:pt x="27734" y="17621"/>
                  </a:cubicBezTo>
                  <a:cubicBezTo>
                    <a:pt x="27369" y="17787"/>
                    <a:pt x="27036" y="17986"/>
                    <a:pt x="26654" y="18136"/>
                  </a:cubicBezTo>
                  <a:cubicBezTo>
                    <a:pt x="26463" y="18214"/>
                    <a:pt x="26305" y="18254"/>
                    <a:pt x="26173" y="18254"/>
                  </a:cubicBezTo>
                  <a:cubicBezTo>
                    <a:pt x="25880" y="18254"/>
                    <a:pt x="25711" y="18056"/>
                    <a:pt x="25574" y="17621"/>
                  </a:cubicBezTo>
                  <a:cubicBezTo>
                    <a:pt x="25255" y="16599"/>
                    <a:pt x="24449" y="16011"/>
                    <a:pt x="23494" y="16011"/>
                  </a:cubicBezTo>
                  <a:cubicBezTo>
                    <a:pt x="23253" y="16011"/>
                    <a:pt x="23003" y="16048"/>
                    <a:pt x="22749" y="16125"/>
                  </a:cubicBezTo>
                  <a:cubicBezTo>
                    <a:pt x="21819" y="16408"/>
                    <a:pt x="21154" y="17006"/>
                    <a:pt x="20738" y="17853"/>
                  </a:cubicBezTo>
                  <a:cubicBezTo>
                    <a:pt x="20456" y="18418"/>
                    <a:pt x="20273" y="19017"/>
                    <a:pt x="20107" y="19465"/>
                  </a:cubicBezTo>
                  <a:cubicBezTo>
                    <a:pt x="19935" y="17484"/>
                    <a:pt x="21009" y="15282"/>
                    <a:pt x="23589" y="15282"/>
                  </a:cubicBezTo>
                  <a:cubicBezTo>
                    <a:pt x="23757" y="15282"/>
                    <a:pt x="23931" y="15292"/>
                    <a:pt x="24112" y="15311"/>
                  </a:cubicBezTo>
                  <a:cubicBezTo>
                    <a:pt x="25109" y="15411"/>
                    <a:pt x="25724" y="16109"/>
                    <a:pt x="26272" y="16856"/>
                  </a:cubicBezTo>
                  <a:cubicBezTo>
                    <a:pt x="26387" y="17024"/>
                    <a:pt x="26496" y="17106"/>
                    <a:pt x="26623" y="17106"/>
                  </a:cubicBezTo>
                  <a:cubicBezTo>
                    <a:pt x="26697" y="17106"/>
                    <a:pt x="26778" y="17078"/>
                    <a:pt x="26870" y="17023"/>
                  </a:cubicBezTo>
                  <a:cubicBezTo>
                    <a:pt x="27449" y="16682"/>
                    <a:pt x="28053" y="16559"/>
                    <a:pt x="28671" y="16559"/>
                  </a:cubicBezTo>
                  <a:cubicBezTo>
                    <a:pt x="29047" y="16559"/>
                    <a:pt x="29428" y="16604"/>
                    <a:pt x="29812" y="16674"/>
                  </a:cubicBezTo>
                  <a:cubicBezTo>
                    <a:pt x="30941" y="16906"/>
                    <a:pt x="31606" y="17704"/>
                    <a:pt x="32138" y="18634"/>
                  </a:cubicBezTo>
                  <a:cubicBezTo>
                    <a:pt x="32769" y="19731"/>
                    <a:pt x="32736" y="20878"/>
                    <a:pt x="32470" y="22074"/>
                  </a:cubicBezTo>
                  <a:cubicBezTo>
                    <a:pt x="32238" y="23121"/>
                    <a:pt x="31722" y="23902"/>
                    <a:pt x="30725" y="24367"/>
                  </a:cubicBezTo>
                  <a:cubicBezTo>
                    <a:pt x="30526" y="24450"/>
                    <a:pt x="30559" y="24567"/>
                    <a:pt x="30742" y="24683"/>
                  </a:cubicBezTo>
                  <a:cubicBezTo>
                    <a:pt x="31407" y="25099"/>
                    <a:pt x="31656" y="25697"/>
                    <a:pt x="31374" y="26262"/>
                  </a:cubicBezTo>
                  <a:cubicBezTo>
                    <a:pt x="31120" y="26744"/>
                    <a:pt x="30536" y="27052"/>
                    <a:pt x="29986" y="27052"/>
                  </a:cubicBezTo>
                  <a:cubicBezTo>
                    <a:pt x="29816" y="27052"/>
                    <a:pt x="29649" y="27022"/>
                    <a:pt x="29496" y="26960"/>
                  </a:cubicBezTo>
                  <a:cubicBezTo>
                    <a:pt x="29097" y="26794"/>
                    <a:pt x="28831" y="26229"/>
                    <a:pt x="28931" y="25780"/>
                  </a:cubicBezTo>
                  <a:cubicBezTo>
                    <a:pt x="28964" y="25664"/>
                    <a:pt x="28997" y="25547"/>
                    <a:pt x="29030" y="25431"/>
                  </a:cubicBezTo>
                  <a:cubicBezTo>
                    <a:pt x="28981" y="25398"/>
                    <a:pt x="28947" y="25381"/>
                    <a:pt x="28898" y="25348"/>
                  </a:cubicBezTo>
                  <a:cubicBezTo>
                    <a:pt x="28814" y="25481"/>
                    <a:pt x="28665" y="25580"/>
                    <a:pt x="28632" y="25713"/>
                  </a:cubicBezTo>
                  <a:cubicBezTo>
                    <a:pt x="28416" y="26528"/>
                    <a:pt x="29047" y="27342"/>
                    <a:pt x="29861" y="27342"/>
                  </a:cubicBezTo>
                  <a:cubicBezTo>
                    <a:pt x="29904" y="27345"/>
                    <a:pt x="29947" y="27346"/>
                    <a:pt x="29991" y="27346"/>
                  </a:cubicBezTo>
                  <a:cubicBezTo>
                    <a:pt x="30201" y="27346"/>
                    <a:pt x="30416" y="27314"/>
                    <a:pt x="30609" y="27259"/>
                  </a:cubicBezTo>
                  <a:cubicBezTo>
                    <a:pt x="31656" y="26960"/>
                    <a:pt x="32088" y="25896"/>
                    <a:pt x="31523" y="24949"/>
                  </a:cubicBezTo>
                  <a:cubicBezTo>
                    <a:pt x="31423" y="24816"/>
                    <a:pt x="31307" y="24683"/>
                    <a:pt x="31207" y="24517"/>
                  </a:cubicBezTo>
                  <a:cubicBezTo>
                    <a:pt x="31207" y="24500"/>
                    <a:pt x="31224" y="24450"/>
                    <a:pt x="31241" y="24434"/>
                  </a:cubicBezTo>
                  <a:cubicBezTo>
                    <a:pt x="32238" y="23836"/>
                    <a:pt x="32620" y="22888"/>
                    <a:pt x="32836" y="21808"/>
                  </a:cubicBezTo>
                  <a:cubicBezTo>
                    <a:pt x="33152" y="20246"/>
                    <a:pt x="32803" y="18884"/>
                    <a:pt x="31839" y="17604"/>
                  </a:cubicBezTo>
                  <a:cubicBezTo>
                    <a:pt x="31112" y="16632"/>
                    <a:pt x="29837" y="16230"/>
                    <a:pt x="28696" y="16230"/>
                  </a:cubicBezTo>
                  <a:cubicBezTo>
                    <a:pt x="28062" y="16230"/>
                    <a:pt x="27470" y="16354"/>
                    <a:pt x="27036" y="16574"/>
                  </a:cubicBezTo>
                  <a:cubicBezTo>
                    <a:pt x="26903" y="16640"/>
                    <a:pt x="26771" y="16690"/>
                    <a:pt x="26638" y="16757"/>
                  </a:cubicBezTo>
                  <a:cubicBezTo>
                    <a:pt x="26671" y="16707"/>
                    <a:pt x="26704" y="16674"/>
                    <a:pt x="26737" y="16624"/>
                  </a:cubicBezTo>
                  <a:cubicBezTo>
                    <a:pt x="26372" y="16325"/>
                    <a:pt x="26023" y="15992"/>
                    <a:pt x="25641" y="15726"/>
                  </a:cubicBezTo>
                  <a:cubicBezTo>
                    <a:pt x="25292" y="15494"/>
                    <a:pt x="24926" y="15261"/>
                    <a:pt x="24544" y="15112"/>
                  </a:cubicBezTo>
                  <a:cubicBezTo>
                    <a:pt x="24328" y="15012"/>
                    <a:pt x="24228" y="14912"/>
                    <a:pt x="24245" y="14680"/>
                  </a:cubicBezTo>
                  <a:cubicBezTo>
                    <a:pt x="24361" y="12868"/>
                    <a:pt x="24909" y="11240"/>
                    <a:pt x="26023" y="9777"/>
                  </a:cubicBezTo>
                  <a:cubicBezTo>
                    <a:pt x="27685" y="7584"/>
                    <a:pt x="29961" y="6570"/>
                    <a:pt x="32587" y="6188"/>
                  </a:cubicBezTo>
                  <a:cubicBezTo>
                    <a:pt x="33002" y="6126"/>
                    <a:pt x="33410" y="6096"/>
                    <a:pt x="33813" y="6096"/>
                  </a:cubicBezTo>
                  <a:cubicBezTo>
                    <a:pt x="35232" y="6096"/>
                    <a:pt x="36580" y="6468"/>
                    <a:pt x="37887" y="7102"/>
                  </a:cubicBezTo>
                  <a:cubicBezTo>
                    <a:pt x="39599" y="7933"/>
                    <a:pt x="40513" y="9312"/>
                    <a:pt x="40729" y="11190"/>
                  </a:cubicBezTo>
                  <a:cubicBezTo>
                    <a:pt x="40845" y="12137"/>
                    <a:pt x="40796" y="13051"/>
                    <a:pt x="40347" y="13915"/>
                  </a:cubicBezTo>
                  <a:cubicBezTo>
                    <a:pt x="40264" y="14081"/>
                    <a:pt x="40231" y="14214"/>
                    <a:pt x="40496" y="14264"/>
                  </a:cubicBezTo>
                  <a:cubicBezTo>
                    <a:pt x="42258" y="14646"/>
                    <a:pt x="43355" y="15710"/>
                    <a:pt x="43753" y="17455"/>
                  </a:cubicBezTo>
                  <a:cubicBezTo>
                    <a:pt x="44119" y="19017"/>
                    <a:pt x="43836" y="20429"/>
                    <a:pt x="42640" y="21576"/>
                  </a:cubicBezTo>
                  <a:cubicBezTo>
                    <a:pt x="42017" y="22183"/>
                    <a:pt x="41270" y="22430"/>
                    <a:pt x="40436" y="22430"/>
                  </a:cubicBezTo>
                  <a:cubicBezTo>
                    <a:pt x="40357" y="22430"/>
                    <a:pt x="40278" y="22427"/>
                    <a:pt x="40197" y="22423"/>
                  </a:cubicBezTo>
                  <a:cubicBezTo>
                    <a:pt x="39732" y="22390"/>
                    <a:pt x="39333" y="22174"/>
                    <a:pt x="39167" y="21692"/>
                  </a:cubicBezTo>
                  <a:cubicBezTo>
                    <a:pt x="38984" y="21193"/>
                    <a:pt x="39001" y="20712"/>
                    <a:pt x="39400" y="20313"/>
                  </a:cubicBezTo>
                  <a:cubicBezTo>
                    <a:pt x="39596" y="20117"/>
                    <a:pt x="39814" y="20022"/>
                    <a:pt x="40024" y="20022"/>
                  </a:cubicBezTo>
                  <a:cubicBezTo>
                    <a:pt x="40294" y="20022"/>
                    <a:pt x="40551" y="20179"/>
                    <a:pt x="40729" y="20479"/>
                  </a:cubicBezTo>
                  <a:cubicBezTo>
                    <a:pt x="40779" y="20562"/>
                    <a:pt x="40895" y="20612"/>
                    <a:pt x="40978" y="20662"/>
                  </a:cubicBezTo>
                  <a:cubicBezTo>
                    <a:pt x="40995" y="20562"/>
                    <a:pt x="41061" y="20429"/>
                    <a:pt x="41028" y="20329"/>
                  </a:cubicBezTo>
                  <a:cubicBezTo>
                    <a:pt x="40928" y="19914"/>
                    <a:pt x="40596" y="19665"/>
                    <a:pt x="40164" y="19648"/>
                  </a:cubicBezTo>
                  <a:cubicBezTo>
                    <a:pt x="40154" y="19648"/>
                    <a:pt x="40145" y="19648"/>
                    <a:pt x="40135" y="19648"/>
                  </a:cubicBezTo>
                  <a:cubicBezTo>
                    <a:pt x="39415" y="19648"/>
                    <a:pt x="38751" y="20256"/>
                    <a:pt x="38702" y="20977"/>
                  </a:cubicBezTo>
                  <a:cubicBezTo>
                    <a:pt x="38635" y="22008"/>
                    <a:pt x="39167" y="22689"/>
                    <a:pt x="40098" y="22789"/>
                  </a:cubicBezTo>
                  <a:cubicBezTo>
                    <a:pt x="40219" y="22802"/>
                    <a:pt x="40341" y="22808"/>
                    <a:pt x="40461" y="22808"/>
                  </a:cubicBezTo>
                  <a:cubicBezTo>
                    <a:pt x="41904" y="22808"/>
                    <a:pt x="43241" y="21906"/>
                    <a:pt x="43870" y="20496"/>
                  </a:cubicBezTo>
                  <a:cubicBezTo>
                    <a:pt x="44883" y="18219"/>
                    <a:pt x="43953" y="14879"/>
                    <a:pt x="40928" y="13998"/>
                  </a:cubicBezTo>
                  <a:cubicBezTo>
                    <a:pt x="40862" y="13982"/>
                    <a:pt x="40812" y="13965"/>
                    <a:pt x="40729" y="13932"/>
                  </a:cubicBezTo>
                  <a:cubicBezTo>
                    <a:pt x="41360" y="12453"/>
                    <a:pt x="41161" y="10991"/>
                    <a:pt x="40679" y="9545"/>
                  </a:cubicBezTo>
                  <a:cubicBezTo>
                    <a:pt x="40314" y="8448"/>
                    <a:pt x="39533" y="7667"/>
                    <a:pt x="38536" y="7102"/>
                  </a:cubicBezTo>
                  <a:cubicBezTo>
                    <a:pt x="38236" y="6919"/>
                    <a:pt x="38187" y="6720"/>
                    <a:pt x="38320" y="6437"/>
                  </a:cubicBezTo>
                  <a:cubicBezTo>
                    <a:pt x="38901" y="5125"/>
                    <a:pt x="39682" y="3945"/>
                    <a:pt x="40796" y="3031"/>
                  </a:cubicBezTo>
                  <a:cubicBezTo>
                    <a:pt x="42141" y="1918"/>
                    <a:pt x="43687" y="1419"/>
                    <a:pt x="45398" y="1419"/>
                  </a:cubicBezTo>
                  <a:cubicBezTo>
                    <a:pt x="45930" y="1419"/>
                    <a:pt x="46512" y="1585"/>
                    <a:pt x="47010" y="1801"/>
                  </a:cubicBezTo>
                  <a:cubicBezTo>
                    <a:pt x="47808" y="2183"/>
                    <a:pt x="48190" y="2898"/>
                    <a:pt x="48124" y="3762"/>
                  </a:cubicBezTo>
                  <a:cubicBezTo>
                    <a:pt x="48074" y="4526"/>
                    <a:pt x="48390" y="4726"/>
                    <a:pt x="48971" y="4958"/>
                  </a:cubicBezTo>
                  <a:cubicBezTo>
                    <a:pt x="49320" y="5091"/>
                    <a:pt x="49619" y="5341"/>
                    <a:pt x="49952" y="5540"/>
                  </a:cubicBezTo>
                  <a:cubicBezTo>
                    <a:pt x="50068" y="5324"/>
                    <a:pt x="49902" y="5141"/>
                    <a:pt x="49719" y="5025"/>
                  </a:cubicBezTo>
                  <a:cubicBezTo>
                    <a:pt x="49486" y="4859"/>
                    <a:pt x="49204" y="4742"/>
                    <a:pt x="48921" y="4643"/>
                  </a:cubicBezTo>
                  <a:cubicBezTo>
                    <a:pt x="48556" y="4510"/>
                    <a:pt x="48390" y="4310"/>
                    <a:pt x="48406" y="3895"/>
                  </a:cubicBezTo>
                  <a:cubicBezTo>
                    <a:pt x="48473" y="2682"/>
                    <a:pt x="47858" y="1834"/>
                    <a:pt x="46711" y="1419"/>
                  </a:cubicBezTo>
                  <a:cubicBezTo>
                    <a:pt x="46216" y="1244"/>
                    <a:pt x="45726" y="1172"/>
                    <a:pt x="45239" y="1172"/>
                  </a:cubicBezTo>
                  <a:cubicBezTo>
                    <a:pt x="44387" y="1172"/>
                    <a:pt x="43548" y="1393"/>
                    <a:pt x="42723" y="1668"/>
                  </a:cubicBezTo>
                  <a:cubicBezTo>
                    <a:pt x="41261" y="2183"/>
                    <a:pt x="40098" y="3147"/>
                    <a:pt x="39233" y="4427"/>
                  </a:cubicBezTo>
                  <a:cubicBezTo>
                    <a:pt x="38735" y="5141"/>
                    <a:pt x="38336" y="5922"/>
                    <a:pt x="37871" y="6720"/>
                  </a:cubicBezTo>
                  <a:cubicBezTo>
                    <a:pt x="37863" y="6721"/>
                    <a:pt x="37856" y="6721"/>
                    <a:pt x="37849" y="6721"/>
                  </a:cubicBezTo>
                  <a:cubicBezTo>
                    <a:pt x="37725" y="6721"/>
                    <a:pt x="37623" y="6591"/>
                    <a:pt x="37655" y="6388"/>
                  </a:cubicBezTo>
                  <a:cubicBezTo>
                    <a:pt x="37705" y="6055"/>
                    <a:pt x="37721" y="5706"/>
                    <a:pt x="37821" y="5391"/>
                  </a:cubicBezTo>
                  <a:cubicBezTo>
                    <a:pt x="38469" y="3463"/>
                    <a:pt x="39865" y="2200"/>
                    <a:pt x="41626" y="1286"/>
                  </a:cubicBezTo>
                  <a:cubicBezTo>
                    <a:pt x="42998" y="560"/>
                    <a:pt x="44479" y="288"/>
                    <a:pt x="46009" y="288"/>
                  </a:cubicBezTo>
                  <a:close/>
                  <a:moveTo>
                    <a:pt x="45832" y="0"/>
                  </a:moveTo>
                  <a:cubicBezTo>
                    <a:pt x="43485" y="0"/>
                    <a:pt x="41367" y="768"/>
                    <a:pt x="39549" y="2333"/>
                  </a:cubicBezTo>
                  <a:cubicBezTo>
                    <a:pt x="38536" y="3214"/>
                    <a:pt x="37871" y="4344"/>
                    <a:pt x="37489" y="5640"/>
                  </a:cubicBezTo>
                  <a:cubicBezTo>
                    <a:pt x="37406" y="5906"/>
                    <a:pt x="37389" y="6188"/>
                    <a:pt x="37339" y="6487"/>
                  </a:cubicBezTo>
                  <a:cubicBezTo>
                    <a:pt x="36099" y="5992"/>
                    <a:pt x="34877" y="5760"/>
                    <a:pt x="33678" y="5760"/>
                  </a:cubicBezTo>
                  <a:cubicBezTo>
                    <a:pt x="31858" y="5760"/>
                    <a:pt x="30092" y="6296"/>
                    <a:pt x="28399" y="7268"/>
                  </a:cubicBezTo>
                  <a:cubicBezTo>
                    <a:pt x="25491" y="8930"/>
                    <a:pt x="24079" y="11589"/>
                    <a:pt x="23912" y="14945"/>
                  </a:cubicBezTo>
                  <a:cubicBezTo>
                    <a:pt x="23796" y="14945"/>
                    <a:pt x="23696" y="14962"/>
                    <a:pt x="23597" y="14962"/>
                  </a:cubicBezTo>
                  <a:cubicBezTo>
                    <a:pt x="22301" y="15045"/>
                    <a:pt x="21121" y="15411"/>
                    <a:pt x="20456" y="16607"/>
                  </a:cubicBezTo>
                  <a:cubicBezTo>
                    <a:pt x="19459" y="18402"/>
                    <a:pt x="19260" y="20263"/>
                    <a:pt x="20456" y="22091"/>
                  </a:cubicBezTo>
                  <a:cubicBezTo>
                    <a:pt x="20522" y="22174"/>
                    <a:pt x="20556" y="22257"/>
                    <a:pt x="20622" y="22373"/>
                  </a:cubicBezTo>
                  <a:cubicBezTo>
                    <a:pt x="19293" y="22407"/>
                    <a:pt x="18479" y="22972"/>
                    <a:pt x="18346" y="24052"/>
                  </a:cubicBezTo>
                  <a:cubicBezTo>
                    <a:pt x="18263" y="24666"/>
                    <a:pt x="18113" y="24766"/>
                    <a:pt x="17482" y="24849"/>
                  </a:cubicBezTo>
                  <a:cubicBezTo>
                    <a:pt x="17332" y="24866"/>
                    <a:pt x="17199" y="24883"/>
                    <a:pt x="17066" y="24883"/>
                  </a:cubicBezTo>
                  <a:cubicBezTo>
                    <a:pt x="14640" y="24966"/>
                    <a:pt x="12214" y="25015"/>
                    <a:pt x="9788" y="25132"/>
                  </a:cubicBezTo>
                  <a:cubicBezTo>
                    <a:pt x="9339" y="25148"/>
                    <a:pt x="8890" y="25331"/>
                    <a:pt x="8492" y="25547"/>
                  </a:cubicBezTo>
                  <a:cubicBezTo>
                    <a:pt x="8060" y="25796"/>
                    <a:pt x="8126" y="26245"/>
                    <a:pt x="8591" y="26461"/>
                  </a:cubicBezTo>
                  <a:cubicBezTo>
                    <a:pt x="8757" y="26544"/>
                    <a:pt x="8924" y="26577"/>
                    <a:pt x="9090" y="26611"/>
                  </a:cubicBezTo>
                  <a:cubicBezTo>
                    <a:pt x="9505" y="26677"/>
                    <a:pt x="9921" y="26727"/>
                    <a:pt x="10336" y="26777"/>
                  </a:cubicBezTo>
                  <a:cubicBezTo>
                    <a:pt x="10336" y="26827"/>
                    <a:pt x="10336" y="26893"/>
                    <a:pt x="10353" y="26943"/>
                  </a:cubicBezTo>
                  <a:cubicBezTo>
                    <a:pt x="10087" y="27010"/>
                    <a:pt x="9821" y="27093"/>
                    <a:pt x="9538" y="27126"/>
                  </a:cubicBezTo>
                  <a:cubicBezTo>
                    <a:pt x="8259" y="27209"/>
                    <a:pt x="6979" y="27292"/>
                    <a:pt x="5700" y="27358"/>
                  </a:cubicBezTo>
                  <a:cubicBezTo>
                    <a:pt x="4387" y="27425"/>
                    <a:pt x="3058" y="27442"/>
                    <a:pt x="1745" y="27525"/>
                  </a:cubicBezTo>
                  <a:cubicBezTo>
                    <a:pt x="1313" y="27541"/>
                    <a:pt x="898" y="27691"/>
                    <a:pt x="482" y="27824"/>
                  </a:cubicBezTo>
                  <a:cubicBezTo>
                    <a:pt x="216" y="27923"/>
                    <a:pt x="0" y="28189"/>
                    <a:pt x="100" y="28472"/>
                  </a:cubicBezTo>
                  <a:cubicBezTo>
                    <a:pt x="166" y="28688"/>
                    <a:pt x="382" y="28887"/>
                    <a:pt x="582" y="29020"/>
                  </a:cubicBezTo>
                  <a:cubicBezTo>
                    <a:pt x="765" y="29120"/>
                    <a:pt x="1014" y="29137"/>
                    <a:pt x="1230" y="29153"/>
                  </a:cubicBezTo>
                  <a:cubicBezTo>
                    <a:pt x="1778" y="29153"/>
                    <a:pt x="2327" y="29137"/>
                    <a:pt x="2875" y="29137"/>
                  </a:cubicBezTo>
                  <a:cubicBezTo>
                    <a:pt x="7013" y="29120"/>
                    <a:pt x="11134" y="29103"/>
                    <a:pt x="15255" y="29103"/>
                  </a:cubicBezTo>
                  <a:lnTo>
                    <a:pt x="60288" y="29103"/>
                  </a:lnTo>
                  <a:cubicBezTo>
                    <a:pt x="60288" y="29103"/>
                    <a:pt x="60288" y="29103"/>
                    <a:pt x="60288" y="29087"/>
                  </a:cubicBezTo>
                  <a:cubicBezTo>
                    <a:pt x="60354" y="29004"/>
                    <a:pt x="60420" y="28921"/>
                    <a:pt x="60487" y="28837"/>
                  </a:cubicBezTo>
                  <a:cubicBezTo>
                    <a:pt x="61052" y="27990"/>
                    <a:pt x="61451" y="27076"/>
                    <a:pt x="61285" y="26012"/>
                  </a:cubicBezTo>
                  <a:cubicBezTo>
                    <a:pt x="61185" y="25398"/>
                    <a:pt x="61019" y="24783"/>
                    <a:pt x="60520" y="24318"/>
                  </a:cubicBezTo>
                  <a:lnTo>
                    <a:pt x="60520" y="24318"/>
                  </a:lnTo>
                  <a:cubicBezTo>
                    <a:pt x="60786" y="24364"/>
                    <a:pt x="61048" y="24384"/>
                    <a:pt x="61305" y="24384"/>
                  </a:cubicBezTo>
                  <a:cubicBezTo>
                    <a:pt x="61883" y="24384"/>
                    <a:pt x="62439" y="24279"/>
                    <a:pt x="62980" y="24118"/>
                  </a:cubicBezTo>
                  <a:cubicBezTo>
                    <a:pt x="64940" y="23553"/>
                    <a:pt x="66203" y="22307"/>
                    <a:pt x="66619" y="20263"/>
                  </a:cubicBezTo>
                  <a:cubicBezTo>
                    <a:pt x="66835" y="19133"/>
                    <a:pt x="66818" y="18003"/>
                    <a:pt x="66585" y="16890"/>
                  </a:cubicBezTo>
                  <a:cubicBezTo>
                    <a:pt x="66253" y="15211"/>
                    <a:pt x="65505" y="13716"/>
                    <a:pt x="64276" y="12536"/>
                  </a:cubicBezTo>
                  <a:cubicBezTo>
                    <a:pt x="63284" y="11571"/>
                    <a:pt x="62081" y="11284"/>
                    <a:pt x="60804" y="11284"/>
                  </a:cubicBezTo>
                  <a:cubicBezTo>
                    <a:pt x="60518" y="11284"/>
                    <a:pt x="60230" y="11299"/>
                    <a:pt x="59939" y="11323"/>
                  </a:cubicBezTo>
                  <a:cubicBezTo>
                    <a:pt x="59606" y="11339"/>
                    <a:pt x="59274" y="11389"/>
                    <a:pt x="58858" y="11439"/>
                  </a:cubicBezTo>
                  <a:cubicBezTo>
                    <a:pt x="59473" y="10758"/>
                    <a:pt x="59706" y="10010"/>
                    <a:pt x="59822" y="9229"/>
                  </a:cubicBezTo>
                  <a:cubicBezTo>
                    <a:pt x="59889" y="8764"/>
                    <a:pt x="59872" y="8282"/>
                    <a:pt x="59855" y="7817"/>
                  </a:cubicBezTo>
                  <a:cubicBezTo>
                    <a:pt x="59839" y="6022"/>
                    <a:pt x="59274" y="4460"/>
                    <a:pt x="58061" y="3081"/>
                  </a:cubicBezTo>
                  <a:cubicBezTo>
                    <a:pt x="56820" y="1673"/>
                    <a:pt x="55357" y="1072"/>
                    <a:pt x="53652" y="1072"/>
                  </a:cubicBezTo>
                  <a:cubicBezTo>
                    <a:pt x="53325" y="1072"/>
                    <a:pt x="52989" y="1094"/>
                    <a:pt x="52644" y="1137"/>
                  </a:cubicBezTo>
                  <a:cubicBezTo>
                    <a:pt x="51663" y="1269"/>
                    <a:pt x="50749" y="1602"/>
                    <a:pt x="49885" y="2084"/>
                  </a:cubicBezTo>
                  <a:cubicBezTo>
                    <a:pt x="49852" y="2067"/>
                    <a:pt x="49835" y="2067"/>
                    <a:pt x="49819" y="2050"/>
                  </a:cubicBezTo>
                  <a:cubicBezTo>
                    <a:pt x="49752" y="1967"/>
                    <a:pt x="49686" y="1901"/>
                    <a:pt x="49619" y="1818"/>
                  </a:cubicBezTo>
                  <a:cubicBezTo>
                    <a:pt x="48739" y="721"/>
                    <a:pt x="47625" y="40"/>
                    <a:pt x="46196" y="7"/>
                  </a:cubicBezTo>
                  <a:cubicBezTo>
                    <a:pt x="46074" y="2"/>
                    <a:pt x="45953" y="0"/>
                    <a:pt x="4583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3" name="Google Shape;1273;p9"/>
            <p:cNvSpPr/>
            <p:nvPr/>
          </p:nvSpPr>
          <p:spPr>
            <a:xfrm>
              <a:off x="6781150" y="2082700"/>
              <a:ext cx="221875" cy="108250"/>
            </a:xfrm>
            <a:custGeom>
              <a:avLst/>
              <a:gdLst/>
              <a:ahLst/>
              <a:cxnLst/>
              <a:rect l="l" t="t" r="r" b="b"/>
              <a:pathLst>
                <a:path w="8875" h="4330" extrusionOk="0">
                  <a:moveTo>
                    <a:pt x="4531" y="0"/>
                  </a:moveTo>
                  <a:cubicBezTo>
                    <a:pt x="3796" y="0"/>
                    <a:pt x="3046" y="164"/>
                    <a:pt x="2277" y="524"/>
                  </a:cubicBezTo>
                  <a:cubicBezTo>
                    <a:pt x="1762" y="757"/>
                    <a:pt x="1297" y="1039"/>
                    <a:pt x="914" y="1422"/>
                  </a:cubicBezTo>
                  <a:cubicBezTo>
                    <a:pt x="698" y="1671"/>
                    <a:pt x="499" y="1937"/>
                    <a:pt x="349" y="2253"/>
                  </a:cubicBezTo>
                  <a:cubicBezTo>
                    <a:pt x="266" y="2452"/>
                    <a:pt x="200" y="2651"/>
                    <a:pt x="150" y="2834"/>
                  </a:cubicBezTo>
                  <a:cubicBezTo>
                    <a:pt x="17" y="3333"/>
                    <a:pt x="0" y="3831"/>
                    <a:pt x="133" y="4330"/>
                  </a:cubicBezTo>
                  <a:lnTo>
                    <a:pt x="250" y="4330"/>
                  </a:lnTo>
                  <a:cubicBezTo>
                    <a:pt x="250" y="4280"/>
                    <a:pt x="250" y="4213"/>
                    <a:pt x="250" y="4164"/>
                  </a:cubicBezTo>
                  <a:cubicBezTo>
                    <a:pt x="250" y="4147"/>
                    <a:pt x="250" y="4114"/>
                    <a:pt x="250" y="4097"/>
                  </a:cubicBezTo>
                  <a:cubicBezTo>
                    <a:pt x="200" y="3582"/>
                    <a:pt x="233" y="3067"/>
                    <a:pt x="399" y="2618"/>
                  </a:cubicBezTo>
                  <a:cubicBezTo>
                    <a:pt x="516" y="2286"/>
                    <a:pt x="698" y="1970"/>
                    <a:pt x="981" y="1704"/>
                  </a:cubicBezTo>
                  <a:cubicBezTo>
                    <a:pt x="1948" y="750"/>
                    <a:pt x="3091" y="269"/>
                    <a:pt x="4351" y="269"/>
                  </a:cubicBezTo>
                  <a:cubicBezTo>
                    <a:pt x="4693" y="269"/>
                    <a:pt x="5043" y="304"/>
                    <a:pt x="5401" y="375"/>
                  </a:cubicBezTo>
                  <a:cubicBezTo>
                    <a:pt x="5817" y="458"/>
                    <a:pt x="6215" y="558"/>
                    <a:pt x="6598" y="691"/>
                  </a:cubicBezTo>
                  <a:cubicBezTo>
                    <a:pt x="7428" y="990"/>
                    <a:pt x="8143" y="1488"/>
                    <a:pt x="8558" y="2419"/>
                  </a:cubicBezTo>
                  <a:cubicBezTo>
                    <a:pt x="8592" y="2485"/>
                    <a:pt x="8708" y="2535"/>
                    <a:pt x="8774" y="2601"/>
                  </a:cubicBezTo>
                  <a:lnTo>
                    <a:pt x="8808" y="2585"/>
                  </a:lnTo>
                  <a:cubicBezTo>
                    <a:pt x="8824" y="2552"/>
                    <a:pt x="8857" y="2535"/>
                    <a:pt x="8874" y="2518"/>
                  </a:cubicBezTo>
                  <a:cubicBezTo>
                    <a:pt x="8874" y="2518"/>
                    <a:pt x="8874" y="2502"/>
                    <a:pt x="8874" y="2502"/>
                  </a:cubicBezTo>
                  <a:cubicBezTo>
                    <a:pt x="8658" y="1937"/>
                    <a:pt x="8359" y="1388"/>
                    <a:pt x="7827" y="1056"/>
                  </a:cubicBezTo>
                  <a:cubicBezTo>
                    <a:pt x="7495" y="857"/>
                    <a:pt x="7179" y="674"/>
                    <a:pt x="6847" y="524"/>
                  </a:cubicBezTo>
                  <a:cubicBezTo>
                    <a:pt x="6090" y="189"/>
                    <a:pt x="5319" y="0"/>
                    <a:pt x="45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4" name="Google Shape;1274;p9"/>
            <p:cNvSpPr/>
            <p:nvPr/>
          </p:nvSpPr>
          <p:spPr>
            <a:xfrm>
              <a:off x="6912425" y="2181375"/>
              <a:ext cx="116350" cy="182500"/>
            </a:xfrm>
            <a:custGeom>
              <a:avLst/>
              <a:gdLst/>
              <a:ahLst/>
              <a:cxnLst/>
              <a:rect l="l" t="t" r="r" b="b"/>
              <a:pathLst>
                <a:path w="4654" h="7300" extrusionOk="0">
                  <a:moveTo>
                    <a:pt x="3972" y="0"/>
                  </a:moveTo>
                  <a:lnTo>
                    <a:pt x="3972" y="0"/>
                  </a:lnTo>
                  <a:cubicBezTo>
                    <a:pt x="4653" y="1579"/>
                    <a:pt x="4570" y="3108"/>
                    <a:pt x="3839" y="4637"/>
                  </a:cubicBezTo>
                  <a:cubicBezTo>
                    <a:pt x="3606" y="5102"/>
                    <a:pt x="3324" y="5484"/>
                    <a:pt x="2975" y="5800"/>
                  </a:cubicBezTo>
                  <a:cubicBezTo>
                    <a:pt x="2194" y="6531"/>
                    <a:pt x="1131" y="6913"/>
                    <a:pt x="1" y="7212"/>
                  </a:cubicBezTo>
                  <a:cubicBezTo>
                    <a:pt x="124" y="7267"/>
                    <a:pt x="271" y="7300"/>
                    <a:pt x="441" y="7300"/>
                  </a:cubicBezTo>
                  <a:cubicBezTo>
                    <a:pt x="476" y="7300"/>
                    <a:pt x="512" y="7298"/>
                    <a:pt x="549" y="7295"/>
                  </a:cubicBezTo>
                  <a:cubicBezTo>
                    <a:pt x="1081" y="7279"/>
                    <a:pt x="1745" y="7013"/>
                    <a:pt x="2360" y="6614"/>
                  </a:cubicBezTo>
                  <a:cubicBezTo>
                    <a:pt x="2925" y="6265"/>
                    <a:pt x="3457" y="5800"/>
                    <a:pt x="3756" y="5335"/>
                  </a:cubicBezTo>
                  <a:cubicBezTo>
                    <a:pt x="4387" y="4371"/>
                    <a:pt x="4653" y="3241"/>
                    <a:pt x="4653" y="2244"/>
                  </a:cubicBezTo>
                  <a:cubicBezTo>
                    <a:pt x="4653" y="1247"/>
                    <a:pt x="4387" y="399"/>
                    <a:pt x="397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5" name="Google Shape;1275;p9"/>
            <p:cNvSpPr/>
            <p:nvPr/>
          </p:nvSpPr>
          <p:spPr>
            <a:xfrm>
              <a:off x="6368200" y="2322625"/>
              <a:ext cx="117175" cy="58925"/>
            </a:xfrm>
            <a:custGeom>
              <a:avLst/>
              <a:gdLst/>
              <a:ahLst/>
              <a:cxnLst/>
              <a:rect l="l" t="t" r="r" b="b"/>
              <a:pathLst>
                <a:path w="4687" h="2357" extrusionOk="0">
                  <a:moveTo>
                    <a:pt x="4571" y="0"/>
                  </a:moveTo>
                  <a:cubicBezTo>
                    <a:pt x="4305" y="399"/>
                    <a:pt x="4006" y="715"/>
                    <a:pt x="3690" y="981"/>
                  </a:cubicBezTo>
                  <a:cubicBezTo>
                    <a:pt x="2975" y="1596"/>
                    <a:pt x="2128" y="1911"/>
                    <a:pt x="1181" y="2044"/>
                  </a:cubicBezTo>
                  <a:cubicBezTo>
                    <a:pt x="799" y="2111"/>
                    <a:pt x="416" y="2127"/>
                    <a:pt x="1" y="2127"/>
                  </a:cubicBezTo>
                  <a:cubicBezTo>
                    <a:pt x="269" y="2300"/>
                    <a:pt x="536" y="2356"/>
                    <a:pt x="804" y="2356"/>
                  </a:cubicBezTo>
                  <a:cubicBezTo>
                    <a:pt x="1051" y="2356"/>
                    <a:pt x="1299" y="2308"/>
                    <a:pt x="1546" y="2260"/>
                  </a:cubicBezTo>
                  <a:cubicBezTo>
                    <a:pt x="1596" y="2244"/>
                    <a:pt x="1646" y="2227"/>
                    <a:pt x="1696" y="2227"/>
                  </a:cubicBezTo>
                  <a:cubicBezTo>
                    <a:pt x="2975" y="1945"/>
                    <a:pt x="3972" y="1280"/>
                    <a:pt x="4687" y="200"/>
                  </a:cubicBezTo>
                  <a:cubicBezTo>
                    <a:pt x="4637" y="133"/>
                    <a:pt x="4604" y="67"/>
                    <a:pt x="45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6" name="Google Shape;1276;p9"/>
            <p:cNvSpPr/>
            <p:nvPr/>
          </p:nvSpPr>
          <p:spPr>
            <a:xfrm>
              <a:off x="6231950" y="1947075"/>
              <a:ext cx="120500" cy="46125"/>
            </a:xfrm>
            <a:custGeom>
              <a:avLst/>
              <a:gdLst/>
              <a:ahLst/>
              <a:cxnLst/>
              <a:rect l="l" t="t" r="r" b="b"/>
              <a:pathLst>
                <a:path w="4820" h="1845" extrusionOk="0">
                  <a:moveTo>
                    <a:pt x="383" y="0"/>
                  </a:moveTo>
                  <a:cubicBezTo>
                    <a:pt x="250" y="17"/>
                    <a:pt x="133" y="50"/>
                    <a:pt x="0" y="83"/>
                  </a:cubicBezTo>
                  <a:lnTo>
                    <a:pt x="0" y="167"/>
                  </a:lnTo>
                  <a:cubicBezTo>
                    <a:pt x="0" y="183"/>
                    <a:pt x="0" y="200"/>
                    <a:pt x="0" y="216"/>
                  </a:cubicBezTo>
                  <a:cubicBezTo>
                    <a:pt x="964" y="216"/>
                    <a:pt x="1862" y="416"/>
                    <a:pt x="2726" y="748"/>
                  </a:cubicBezTo>
                  <a:cubicBezTo>
                    <a:pt x="3424" y="1014"/>
                    <a:pt x="4088" y="1380"/>
                    <a:pt x="4720" y="1845"/>
                  </a:cubicBezTo>
                  <a:cubicBezTo>
                    <a:pt x="4736" y="1812"/>
                    <a:pt x="4770" y="1778"/>
                    <a:pt x="4786" y="1745"/>
                  </a:cubicBezTo>
                  <a:cubicBezTo>
                    <a:pt x="4803" y="1729"/>
                    <a:pt x="4803" y="1729"/>
                    <a:pt x="4819" y="1712"/>
                  </a:cubicBezTo>
                  <a:cubicBezTo>
                    <a:pt x="4753" y="1645"/>
                    <a:pt x="4703" y="1562"/>
                    <a:pt x="4637" y="1479"/>
                  </a:cubicBezTo>
                  <a:cubicBezTo>
                    <a:pt x="4620" y="1463"/>
                    <a:pt x="4603" y="1446"/>
                    <a:pt x="4587" y="1429"/>
                  </a:cubicBezTo>
                  <a:cubicBezTo>
                    <a:pt x="4570" y="1429"/>
                    <a:pt x="4570" y="1413"/>
                    <a:pt x="4554" y="1396"/>
                  </a:cubicBezTo>
                  <a:cubicBezTo>
                    <a:pt x="4504" y="1363"/>
                    <a:pt x="4454" y="1330"/>
                    <a:pt x="4404" y="1297"/>
                  </a:cubicBezTo>
                  <a:cubicBezTo>
                    <a:pt x="4304" y="1230"/>
                    <a:pt x="4188" y="1164"/>
                    <a:pt x="4088" y="1114"/>
                  </a:cubicBezTo>
                  <a:cubicBezTo>
                    <a:pt x="4005" y="1047"/>
                    <a:pt x="3906" y="997"/>
                    <a:pt x="3822" y="948"/>
                  </a:cubicBezTo>
                  <a:cubicBezTo>
                    <a:pt x="3457" y="765"/>
                    <a:pt x="3091" y="582"/>
                    <a:pt x="2726" y="449"/>
                  </a:cubicBezTo>
                  <a:cubicBezTo>
                    <a:pt x="2493" y="349"/>
                    <a:pt x="2244" y="283"/>
                    <a:pt x="1995" y="216"/>
                  </a:cubicBezTo>
                  <a:cubicBezTo>
                    <a:pt x="1845" y="167"/>
                    <a:pt x="1712" y="133"/>
                    <a:pt x="1563" y="117"/>
                  </a:cubicBezTo>
                  <a:cubicBezTo>
                    <a:pt x="1180" y="34"/>
                    <a:pt x="782" y="0"/>
                    <a:pt x="3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7" name="Google Shape;1277;p9"/>
            <p:cNvSpPr/>
            <p:nvPr/>
          </p:nvSpPr>
          <p:spPr>
            <a:xfrm>
              <a:off x="6485375" y="1827375"/>
              <a:ext cx="86425" cy="77775"/>
            </a:xfrm>
            <a:custGeom>
              <a:avLst/>
              <a:gdLst/>
              <a:ahLst/>
              <a:cxnLst/>
              <a:rect l="l" t="t" r="r" b="b"/>
              <a:pathLst>
                <a:path w="3457" h="3111" extrusionOk="0">
                  <a:moveTo>
                    <a:pt x="952" y="0"/>
                  </a:moveTo>
                  <a:cubicBezTo>
                    <a:pt x="609" y="0"/>
                    <a:pt x="286" y="59"/>
                    <a:pt x="33" y="185"/>
                  </a:cubicBezTo>
                  <a:cubicBezTo>
                    <a:pt x="17" y="202"/>
                    <a:pt x="17" y="235"/>
                    <a:pt x="0" y="285"/>
                  </a:cubicBezTo>
                  <a:cubicBezTo>
                    <a:pt x="100" y="285"/>
                    <a:pt x="199" y="285"/>
                    <a:pt x="283" y="268"/>
                  </a:cubicBezTo>
                  <a:cubicBezTo>
                    <a:pt x="515" y="252"/>
                    <a:pt x="764" y="235"/>
                    <a:pt x="997" y="235"/>
                  </a:cubicBezTo>
                  <a:lnTo>
                    <a:pt x="1113" y="235"/>
                  </a:lnTo>
                  <a:cubicBezTo>
                    <a:pt x="1944" y="252"/>
                    <a:pt x="2542" y="551"/>
                    <a:pt x="2858" y="1099"/>
                  </a:cubicBezTo>
                  <a:cubicBezTo>
                    <a:pt x="3041" y="1432"/>
                    <a:pt x="3124" y="1847"/>
                    <a:pt x="3107" y="2362"/>
                  </a:cubicBezTo>
                  <a:cubicBezTo>
                    <a:pt x="3107" y="2445"/>
                    <a:pt x="3107" y="2545"/>
                    <a:pt x="3107" y="2628"/>
                  </a:cubicBezTo>
                  <a:cubicBezTo>
                    <a:pt x="3124" y="2678"/>
                    <a:pt x="3124" y="2711"/>
                    <a:pt x="3141" y="2761"/>
                  </a:cubicBezTo>
                  <a:cubicBezTo>
                    <a:pt x="3157" y="2794"/>
                    <a:pt x="3174" y="2828"/>
                    <a:pt x="3207" y="2877"/>
                  </a:cubicBezTo>
                  <a:cubicBezTo>
                    <a:pt x="3240" y="2927"/>
                    <a:pt x="3290" y="2977"/>
                    <a:pt x="3340" y="3044"/>
                  </a:cubicBezTo>
                  <a:cubicBezTo>
                    <a:pt x="3357" y="3060"/>
                    <a:pt x="3373" y="3093"/>
                    <a:pt x="3390" y="3110"/>
                  </a:cubicBezTo>
                  <a:cubicBezTo>
                    <a:pt x="3390" y="2645"/>
                    <a:pt x="3456" y="2263"/>
                    <a:pt x="3390" y="1897"/>
                  </a:cubicBezTo>
                  <a:cubicBezTo>
                    <a:pt x="3307" y="1531"/>
                    <a:pt x="3207" y="1116"/>
                    <a:pt x="2991" y="817"/>
                  </a:cubicBezTo>
                  <a:cubicBezTo>
                    <a:pt x="2621" y="308"/>
                    <a:pt x="1736" y="0"/>
                    <a:pt x="95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8" name="Google Shape;1278;p9"/>
            <p:cNvSpPr/>
            <p:nvPr/>
          </p:nvSpPr>
          <p:spPr>
            <a:xfrm>
              <a:off x="6493675" y="2190525"/>
              <a:ext cx="22450" cy="114250"/>
            </a:xfrm>
            <a:custGeom>
              <a:avLst/>
              <a:gdLst/>
              <a:ahLst/>
              <a:cxnLst/>
              <a:rect l="l" t="t" r="r" b="b"/>
              <a:pathLst>
                <a:path w="898" h="4570" extrusionOk="0">
                  <a:moveTo>
                    <a:pt x="34" y="0"/>
                  </a:moveTo>
                  <a:cubicBezTo>
                    <a:pt x="549" y="980"/>
                    <a:pt x="615" y="1961"/>
                    <a:pt x="449" y="2941"/>
                  </a:cubicBezTo>
                  <a:cubicBezTo>
                    <a:pt x="366" y="3490"/>
                    <a:pt x="200" y="4021"/>
                    <a:pt x="0" y="4570"/>
                  </a:cubicBezTo>
                  <a:cubicBezTo>
                    <a:pt x="50" y="4537"/>
                    <a:pt x="117" y="4487"/>
                    <a:pt x="167" y="4420"/>
                  </a:cubicBezTo>
                  <a:cubicBezTo>
                    <a:pt x="333" y="4237"/>
                    <a:pt x="466" y="3955"/>
                    <a:pt x="565" y="3606"/>
                  </a:cubicBezTo>
                  <a:cubicBezTo>
                    <a:pt x="898" y="2376"/>
                    <a:pt x="715" y="449"/>
                    <a:pt x="3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79" name="Google Shape;1279;p9"/>
            <p:cNvSpPr/>
            <p:nvPr/>
          </p:nvSpPr>
          <p:spPr>
            <a:xfrm>
              <a:off x="6107325" y="2242450"/>
              <a:ext cx="36175" cy="98050"/>
            </a:xfrm>
            <a:custGeom>
              <a:avLst/>
              <a:gdLst/>
              <a:ahLst/>
              <a:cxnLst/>
              <a:rect l="l" t="t" r="r" b="b"/>
              <a:pathLst>
                <a:path w="1447" h="3922" extrusionOk="0">
                  <a:moveTo>
                    <a:pt x="731" y="0"/>
                  </a:moveTo>
                  <a:cubicBezTo>
                    <a:pt x="715" y="17"/>
                    <a:pt x="698" y="50"/>
                    <a:pt x="682" y="83"/>
                  </a:cubicBezTo>
                  <a:cubicBezTo>
                    <a:pt x="682" y="83"/>
                    <a:pt x="682" y="83"/>
                    <a:pt x="682" y="100"/>
                  </a:cubicBezTo>
                  <a:cubicBezTo>
                    <a:pt x="864" y="382"/>
                    <a:pt x="964" y="648"/>
                    <a:pt x="1031" y="914"/>
                  </a:cubicBezTo>
                  <a:cubicBezTo>
                    <a:pt x="1280" y="1994"/>
                    <a:pt x="632" y="2941"/>
                    <a:pt x="0" y="3922"/>
                  </a:cubicBezTo>
                  <a:cubicBezTo>
                    <a:pt x="183" y="3872"/>
                    <a:pt x="349" y="3806"/>
                    <a:pt x="449" y="3689"/>
                  </a:cubicBezTo>
                  <a:cubicBezTo>
                    <a:pt x="1180" y="2792"/>
                    <a:pt x="1446" y="1795"/>
                    <a:pt x="1164" y="682"/>
                  </a:cubicBezTo>
                  <a:cubicBezTo>
                    <a:pt x="1147" y="632"/>
                    <a:pt x="1147" y="598"/>
                    <a:pt x="1130" y="549"/>
                  </a:cubicBezTo>
                  <a:cubicBezTo>
                    <a:pt x="1080" y="382"/>
                    <a:pt x="948" y="249"/>
                    <a:pt x="831" y="117"/>
                  </a:cubicBezTo>
                  <a:cubicBezTo>
                    <a:pt x="798" y="67"/>
                    <a:pt x="765" y="33"/>
                    <a:pt x="73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80" name="Google Shape;1280;p9"/>
            <p:cNvSpPr/>
            <p:nvPr/>
          </p:nvSpPr>
          <p:spPr>
            <a:xfrm>
              <a:off x="6362400" y="2005225"/>
              <a:ext cx="24125" cy="98900"/>
            </a:xfrm>
            <a:custGeom>
              <a:avLst/>
              <a:gdLst/>
              <a:ahLst/>
              <a:cxnLst/>
              <a:rect l="l" t="t" r="r" b="b"/>
              <a:pathLst>
                <a:path w="965" h="3956" extrusionOk="0">
                  <a:moveTo>
                    <a:pt x="0" y="1"/>
                  </a:moveTo>
                  <a:cubicBezTo>
                    <a:pt x="0" y="1"/>
                    <a:pt x="0" y="17"/>
                    <a:pt x="0" y="17"/>
                  </a:cubicBezTo>
                  <a:cubicBezTo>
                    <a:pt x="781" y="1264"/>
                    <a:pt x="931" y="2560"/>
                    <a:pt x="416" y="3956"/>
                  </a:cubicBezTo>
                  <a:cubicBezTo>
                    <a:pt x="466" y="3922"/>
                    <a:pt x="515" y="3889"/>
                    <a:pt x="565" y="3839"/>
                  </a:cubicBezTo>
                  <a:cubicBezTo>
                    <a:pt x="781" y="3673"/>
                    <a:pt x="848" y="3424"/>
                    <a:pt x="881" y="3175"/>
                  </a:cubicBezTo>
                  <a:cubicBezTo>
                    <a:pt x="898" y="3058"/>
                    <a:pt x="898" y="2959"/>
                    <a:pt x="898" y="2842"/>
                  </a:cubicBezTo>
                  <a:cubicBezTo>
                    <a:pt x="964" y="2045"/>
                    <a:pt x="848" y="1297"/>
                    <a:pt x="482" y="649"/>
                  </a:cubicBezTo>
                  <a:cubicBezTo>
                    <a:pt x="349" y="416"/>
                    <a:pt x="200" y="217"/>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matchingName="Blank" type="blank">
  <p:cSld name="BLANK">
    <p:bg>
      <p:bgPr>
        <a:solidFill>
          <a:srgbClr val="FFFFFF"/>
        </a:solidFill>
        <a:effectLst/>
      </p:bgPr>
    </p:bg>
    <p:spTree>
      <p:nvGrpSpPr>
        <p:cNvPr id="1" name="Shape 1547"/>
        <p:cNvGrpSpPr/>
        <p:nvPr/>
      </p:nvGrpSpPr>
      <p:grpSpPr>
        <a:xfrm>
          <a:off x="0" y="0"/>
          <a:ext cx="0" cy="0"/>
          <a:chOff x="0" y="0"/>
          <a:chExt cx="0" cy="0"/>
        </a:xfrm>
      </p:grpSpPr>
    </p:spTree>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matchingName="Table of contents">
  <p:cSld name="CUSTOM_26_1">
    <p:spTree>
      <p:nvGrpSpPr>
        <p:cNvPr id="1" name="Shape 1548"/>
        <p:cNvGrpSpPr/>
        <p:nvPr/>
      </p:nvGrpSpPr>
      <p:grpSpPr>
        <a:xfrm>
          <a:off x="0" y="0"/>
          <a:ext cx="0" cy="0"/>
          <a:chOff x="0" y="0"/>
          <a:chExt cx="0" cy="0"/>
        </a:xfrm>
      </p:grpSpPr>
      <p:sp>
        <p:nvSpPr>
          <p:cNvPr id="1549" name="Google Shape;1549;p13"/>
          <p:cNvSpPr txBox="1">
            <a:spLocks noGrp="1"/>
          </p:cNvSpPr>
          <p:nvPr>
            <p:ph type="title" hasCustomPrompt="1"/>
          </p:nvPr>
        </p:nvSpPr>
        <p:spPr>
          <a:xfrm flipH="1">
            <a:off x="713250" y="1507200"/>
            <a:ext cx="830400" cy="5571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550" name="Google Shape;1550;p13"/>
          <p:cNvSpPr txBox="1">
            <a:spLocks noGrp="1"/>
          </p:cNvSpPr>
          <p:nvPr>
            <p:ph type="subTitle" idx="1"/>
          </p:nvPr>
        </p:nvSpPr>
        <p:spPr>
          <a:xfrm flipH="1">
            <a:off x="1636649" y="1507200"/>
            <a:ext cx="2607900" cy="3714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1551" name="Google Shape;1551;p13"/>
          <p:cNvSpPr txBox="1">
            <a:spLocks noGrp="1"/>
          </p:cNvSpPr>
          <p:nvPr>
            <p:ph type="subTitle" idx="2"/>
          </p:nvPr>
        </p:nvSpPr>
        <p:spPr>
          <a:xfrm flipH="1">
            <a:off x="1636650" y="1830798"/>
            <a:ext cx="26079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1552" name="Google Shape;1552;p13"/>
          <p:cNvSpPr txBox="1">
            <a:spLocks noGrp="1"/>
          </p:cNvSpPr>
          <p:nvPr>
            <p:ph type="title" idx="3" hasCustomPrompt="1"/>
          </p:nvPr>
        </p:nvSpPr>
        <p:spPr>
          <a:xfrm flipH="1">
            <a:off x="713250" y="2992325"/>
            <a:ext cx="830400" cy="5571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553" name="Google Shape;1553;p13"/>
          <p:cNvSpPr txBox="1">
            <a:spLocks noGrp="1"/>
          </p:cNvSpPr>
          <p:nvPr>
            <p:ph type="subTitle" idx="4"/>
          </p:nvPr>
        </p:nvSpPr>
        <p:spPr>
          <a:xfrm flipH="1">
            <a:off x="1636649" y="2989829"/>
            <a:ext cx="2607900" cy="3714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1554" name="Google Shape;1554;p13"/>
          <p:cNvSpPr txBox="1">
            <a:spLocks noGrp="1"/>
          </p:cNvSpPr>
          <p:nvPr>
            <p:ph type="subTitle" idx="5"/>
          </p:nvPr>
        </p:nvSpPr>
        <p:spPr>
          <a:xfrm flipH="1">
            <a:off x="1636650" y="3295778"/>
            <a:ext cx="26079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1555" name="Google Shape;1555;p13"/>
          <p:cNvSpPr txBox="1">
            <a:spLocks noGrp="1"/>
          </p:cNvSpPr>
          <p:nvPr>
            <p:ph type="title" idx="6" hasCustomPrompt="1"/>
          </p:nvPr>
        </p:nvSpPr>
        <p:spPr>
          <a:xfrm>
            <a:off x="4714475" y="1507200"/>
            <a:ext cx="830400" cy="5571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556" name="Google Shape;1556;p13"/>
          <p:cNvSpPr txBox="1">
            <a:spLocks noGrp="1"/>
          </p:cNvSpPr>
          <p:nvPr>
            <p:ph type="subTitle" idx="7"/>
          </p:nvPr>
        </p:nvSpPr>
        <p:spPr>
          <a:xfrm>
            <a:off x="5647325" y="1507200"/>
            <a:ext cx="2607900" cy="3714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1557" name="Google Shape;1557;p13"/>
          <p:cNvSpPr txBox="1">
            <a:spLocks noGrp="1"/>
          </p:cNvSpPr>
          <p:nvPr>
            <p:ph type="subTitle" idx="8"/>
          </p:nvPr>
        </p:nvSpPr>
        <p:spPr>
          <a:xfrm>
            <a:off x="5647353" y="1830798"/>
            <a:ext cx="26079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1558" name="Google Shape;1558;p13"/>
          <p:cNvSpPr txBox="1">
            <a:spLocks noGrp="1"/>
          </p:cNvSpPr>
          <p:nvPr>
            <p:ph type="title" idx="9" hasCustomPrompt="1"/>
          </p:nvPr>
        </p:nvSpPr>
        <p:spPr>
          <a:xfrm>
            <a:off x="4714475" y="2992325"/>
            <a:ext cx="830400" cy="5571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lvl1pPr lvl="0" algn="ctr" rtl="0">
              <a:spcBef>
                <a:spcPts val="0"/>
              </a:spcBef>
              <a:spcAft>
                <a:spcPts val="0"/>
              </a:spcAft>
              <a:buSzPts val="2800"/>
              <a:buNone/>
              <a:defRPr sz="3000"/>
            </a:lvl1pPr>
            <a:lvl2pPr lvl="1" algn="ctr" rtl="0">
              <a:lnSpc>
                <a:spcPct val="100000"/>
              </a:lnSpc>
              <a:spcBef>
                <a:spcPts val="0"/>
              </a:spcBef>
              <a:spcAft>
                <a:spcPts val="0"/>
              </a:spcAft>
              <a:buClr>
                <a:schemeClr val="dk2"/>
              </a:buClr>
              <a:buSzPts val="3200"/>
              <a:buNone/>
              <a:defRPr sz="3200">
                <a:solidFill>
                  <a:schemeClr val="dk2"/>
                </a:solidFill>
              </a:defRPr>
            </a:lvl2pPr>
            <a:lvl3pPr lvl="2" algn="ctr" rtl="0">
              <a:lnSpc>
                <a:spcPct val="100000"/>
              </a:lnSpc>
              <a:spcBef>
                <a:spcPts val="0"/>
              </a:spcBef>
              <a:spcAft>
                <a:spcPts val="0"/>
              </a:spcAft>
              <a:buClr>
                <a:schemeClr val="dk2"/>
              </a:buClr>
              <a:buSzPts val="3200"/>
              <a:buNone/>
              <a:defRPr sz="3200">
                <a:solidFill>
                  <a:schemeClr val="dk2"/>
                </a:solidFill>
              </a:defRPr>
            </a:lvl3pPr>
            <a:lvl4pPr lvl="3" algn="ctr" rtl="0">
              <a:lnSpc>
                <a:spcPct val="100000"/>
              </a:lnSpc>
              <a:spcBef>
                <a:spcPts val="0"/>
              </a:spcBef>
              <a:spcAft>
                <a:spcPts val="0"/>
              </a:spcAft>
              <a:buClr>
                <a:schemeClr val="dk2"/>
              </a:buClr>
              <a:buSzPts val="3200"/>
              <a:buNone/>
              <a:defRPr sz="3200">
                <a:solidFill>
                  <a:schemeClr val="dk2"/>
                </a:solidFill>
              </a:defRPr>
            </a:lvl4pPr>
            <a:lvl5pPr lvl="4" algn="ctr" rtl="0">
              <a:lnSpc>
                <a:spcPct val="100000"/>
              </a:lnSpc>
              <a:spcBef>
                <a:spcPts val="0"/>
              </a:spcBef>
              <a:spcAft>
                <a:spcPts val="0"/>
              </a:spcAft>
              <a:buClr>
                <a:schemeClr val="dk2"/>
              </a:buClr>
              <a:buSzPts val="3200"/>
              <a:buNone/>
              <a:defRPr sz="3200">
                <a:solidFill>
                  <a:schemeClr val="dk2"/>
                </a:solidFill>
              </a:defRPr>
            </a:lvl5pPr>
            <a:lvl6pPr lvl="5" algn="ctr" rtl="0">
              <a:lnSpc>
                <a:spcPct val="100000"/>
              </a:lnSpc>
              <a:spcBef>
                <a:spcPts val="0"/>
              </a:spcBef>
              <a:spcAft>
                <a:spcPts val="0"/>
              </a:spcAft>
              <a:buClr>
                <a:schemeClr val="dk2"/>
              </a:buClr>
              <a:buSzPts val="3200"/>
              <a:buNone/>
              <a:defRPr sz="3200">
                <a:solidFill>
                  <a:schemeClr val="dk2"/>
                </a:solidFill>
              </a:defRPr>
            </a:lvl6pPr>
            <a:lvl7pPr lvl="6" algn="ctr" rtl="0">
              <a:lnSpc>
                <a:spcPct val="100000"/>
              </a:lnSpc>
              <a:spcBef>
                <a:spcPts val="0"/>
              </a:spcBef>
              <a:spcAft>
                <a:spcPts val="0"/>
              </a:spcAft>
              <a:buClr>
                <a:schemeClr val="dk2"/>
              </a:buClr>
              <a:buSzPts val="3200"/>
              <a:buNone/>
              <a:defRPr sz="3200">
                <a:solidFill>
                  <a:schemeClr val="dk2"/>
                </a:solidFill>
              </a:defRPr>
            </a:lvl7pPr>
            <a:lvl8pPr lvl="7" algn="ctr" rtl="0">
              <a:lnSpc>
                <a:spcPct val="100000"/>
              </a:lnSpc>
              <a:spcBef>
                <a:spcPts val="0"/>
              </a:spcBef>
              <a:spcAft>
                <a:spcPts val="0"/>
              </a:spcAft>
              <a:buClr>
                <a:schemeClr val="dk2"/>
              </a:buClr>
              <a:buSzPts val="3200"/>
              <a:buNone/>
              <a:defRPr sz="3200">
                <a:solidFill>
                  <a:schemeClr val="dk2"/>
                </a:solidFill>
              </a:defRPr>
            </a:lvl8pPr>
            <a:lvl9pPr lvl="8" algn="ctr" rtl="0">
              <a:lnSpc>
                <a:spcPct val="100000"/>
              </a:lnSpc>
              <a:spcBef>
                <a:spcPts val="0"/>
              </a:spcBef>
              <a:spcAft>
                <a:spcPts val="0"/>
              </a:spcAft>
              <a:buClr>
                <a:schemeClr val="dk2"/>
              </a:buClr>
              <a:buSzPts val="3200"/>
              <a:buNone/>
              <a:defRPr sz="3200">
                <a:solidFill>
                  <a:schemeClr val="dk2"/>
                </a:solidFill>
              </a:defRPr>
            </a:lvl9pPr>
          </a:lstStyle>
          <a:p>
            <a:r>
              <a:t>xx%</a:t>
            </a:r>
          </a:p>
        </p:txBody>
      </p:sp>
      <p:sp>
        <p:nvSpPr>
          <p:cNvPr id="1559" name="Google Shape;1559;p13"/>
          <p:cNvSpPr txBox="1">
            <a:spLocks noGrp="1"/>
          </p:cNvSpPr>
          <p:nvPr>
            <p:ph type="subTitle" idx="13"/>
          </p:nvPr>
        </p:nvSpPr>
        <p:spPr>
          <a:xfrm>
            <a:off x="5647352" y="2989826"/>
            <a:ext cx="2607900" cy="371400"/>
          </a:xfrm>
          <a:prstGeom prst="rect">
            <a:avLst/>
          </a:prstGeom>
          <a:ln>
            <a:noFill/>
          </a:ln>
        </p:spPr>
        <p:txBody>
          <a:bodyPr spcFirstLastPara="1" wrap="square" lIns="91425" tIns="91425" rIns="91425" bIns="91425" anchor="b" anchorCtr="0">
            <a:noAutofit/>
          </a:bodyPr>
          <a:lstStyle>
            <a:lvl1pPr lvl="0" rtl="0">
              <a:spcBef>
                <a:spcPts val="0"/>
              </a:spcBef>
              <a:spcAft>
                <a:spcPts val="0"/>
              </a:spcAft>
              <a:buNone/>
              <a:defRPr b="1">
                <a:solidFill>
                  <a:schemeClr val="lt2"/>
                </a:solidFill>
                <a:latin typeface="Poppins"/>
                <a:ea typeface="Poppins"/>
                <a:cs typeface="Poppins"/>
                <a:sym typeface="Poppins"/>
              </a:defRPr>
            </a:lvl1pPr>
            <a:lvl2pPr lvl="1" rtl="0">
              <a:spcBef>
                <a:spcPts val="0"/>
              </a:spcBef>
              <a:spcAft>
                <a:spcPts val="0"/>
              </a:spcAft>
              <a:buNone/>
              <a:defRPr b="1">
                <a:solidFill>
                  <a:schemeClr val="lt2"/>
                </a:solidFill>
                <a:latin typeface="Poppins"/>
                <a:ea typeface="Poppins"/>
                <a:cs typeface="Poppins"/>
                <a:sym typeface="Poppins"/>
              </a:defRPr>
            </a:lvl2pPr>
            <a:lvl3pPr lvl="2" rtl="0">
              <a:spcBef>
                <a:spcPts val="0"/>
              </a:spcBef>
              <a:spcAft>
                <a:spcPts val="0"/>
              </a:spcAft>
              <a:buNone/>
              <a:defRPr b="1">
                <a:solidFill>
                  <a:schemeClr val="lt2"/>
                </a:solidFill>
                <a:latin typeface="Poppins"/>
                <a:ea typeface="Poppins"/>
                <a:cs typeface="Poppins"/>
                <a:sym typeface="Poppins"/>
              </a:defRPr>
            </a:lvl3pPr>
            <a:lvl4pPr lvl="3" rtl="0">
              <a:spcBef>
                <a:spcPts val="0"/>
              </a:spcBef>
              <a:spcAft>
                <a:spcPts val="0"/>
              </a:spcAft>
              <a:buNone/>
              <a:defRPr b="1">
                <a:solidFill>
                  <a:schemeClr val="lt2"/>
                </a:solidFill>
                <a:latin typeface="Poppins"/>
                <a:ea typeface="Poppins"/>
                <a:cs typeface="Poppins"/>
                <a:sym typeface="Poppins"/>
              </a:defRPr>
            </a:lvl4pPr>
            <a:lvl5pPr lvl="4" rtl="0">
              <a:spcBef>
                <a:spcPts val="0"/>
              </a:spcBef>
              <a:spcAft>
                <a:spcPts val="0"/>
              </a:spcAft>
              <a:buNone/>
              <a:defRPr b="1">
                <a:solidFill>
                  <a:schemeClr val="lt2"/>
                </a:solidFill>
                <a:latin typeface="Poppins"/>
                <a:ea typeface="Poppins"/>
                <a:cs typeface="Poppins"/>
                <a:sym typeface="Poppins"/>
              </a:defRPr>
            </a:lvl5pPr>
            <a:lvl6pPr lvl="5" rtl="0">
              <a:spcBef>
                <a:spcPts val="0"/>
              </a:spcBef>
              <a:spcAft>
                <a:spcPts val="0"/>
              </a:spcAft>
              <a:buNone/>
              <a:defRPr b="1">
                <a:solidFill>
                  <a:schemeClr val="lt2"/>
                </a:solidFill>
                <a:latin typeface="Poppins"/>
                <a:ea typeface="Poppins"/>
                <a:cs typeface="Poppins"/>
                <a:sym typeface="Poppins"/>
              </a:defRPr>
            </a:lvl6pPr>
            <a:lvl7pPr lvl="6" rtl="0">
              <a:spcBef>
                <a:spcPts val="0"/>
              </a:spcBef>
              <a:spcAft>
                <a:spcPts val="0"/>
              </a:spcAft>
              <a:buNone/>
              <a:defRPr b="1">
                <a:solidFill>
                  <a:schemeClr val="lt2"/>
                </a:solidFill>
                <a:latin typeface="Poppins"/>
                <a:ea typeface="Poppins"/>
                <a:cs typeface="Poppins"/>
                <a:sym typeface="Poppins"/>
              </a:defRPr>
            </a:lvl7pPr>
            <a:lvl8pPr lvl="7" rtl="0">
              <a:spcBef>
                <a:spcPts val="0"/>
              </a:spcBef>
              <a:spcAft>
                <a:spcPts val="0"/>
              </a:spcAft>
              <a:buNone/>
              <a:defRPr b="1">
                <a:solidFill>
                  <a:schemeClr val="lt2"/>
                </a:solidFill>
                <a:latin typeface="Poppins"/>
                <a:ea typeface="Poppins"/>
                <a:cs typeface="Poppins"/>
                <a:sym typeface="Poppins"/>
              </a:defRPr>
            </a:lvl8pPr>
            <a:lvl9pPr lvl="8" rtl="0">
              <a:spcBef>
                <a:spcPts val="0"/>
              </a:spcBef>
              <a:spcAft>
                <a:spcPts val="0"/>
              </a:spcAft>
              <a:buNone/>
              <a:defRPr b="1">
                <a:solidFill>
                  <a:schemeClr val="lt2"/>
                </a:solidFill>
                <a:latin typeface="Poppins"/>
                <a:ea typeface="Poppins"/>
                <a:cs typeface="Poppins"/>
                <a:sym typeface="Poppins"/>
              </a:defRPr>
            </a:lvl9pPr>
          </a:lstStyle>
          <a:p>
            <a:endParaRPr/>
          </a:p>
        </p:txBody>
      </p:sp>
      <p:sp>
        <p:nvSpPr>
          <p:cNvPr id="1560" name="Google Shape;1560;p13"/>
          <p:cNvSpPr txBox="1">
            <a:spLocks noGrp="1"/>
          </p:cNvSpPr>
          <p:nvPr>
            <p:ph type="subTitle" idx="14"/>
          </p:nvPr>
        </p:nvSpPr>
        <p:spPr>
          <a:xfrm>
            <a:off x="5647353" y="3295778"/>
            <a:ext cx="2607900" cy="527400"/>
          </a:xfrm>
          <a:prstGeom prst="rect">
            <a:avLst/>
          </a:prstGeom>
        </p:spPr>
        <p:txBody>
          <a:bodyPr spcFirstLastPara="1" wrap="square" lIns="91425" tIns="91425" rIns="91425" bIns="91425" anchor="t" anchorCtr="0">
            <a:noAutofit/>
          </a:bodyPr>
          <a:lstStyle>
            <a:lvl1pPr lvl="0" rtl="0">
              <a:lnSpc>
                <a:spcPct val="115000"/>
              </a:lnSpc>
              <a:spcBef>
                <a:spcPts val="0"/>
              </a:spcBef>
              <a:spcAft>
                <a:spcPts val="0"/>
              </a:spcAft>
              <a:buNone/>
              <a:defRPr sz="1400"/>
            </a:lvl1pPr>
            <a:lvl2pPr lvl="1" rtl="0">
              <a:lnSpc>
                <a:spcPct val="115000"/>
              </a:lnSpc>
              <a:spcBef>
                <a:spcPts val="0"/>
              </a:spcBef>
              <a:spcAft>
                <a:spcPts val="0"/>
              </a:spcAft>
              <a:buNone/>
              <a:defRPr sz="1400"/>
            </a:lvl2pPr>
            <a:lvl3pPr lvl="2" rtl="0">
              <a:lnSpc>
                <a:spcPct val="115000"/>
              </a:lnSpc>
              <a:spcBef>
                <a:spcPts val="0"/>
              </a:spcBef>
              <a:spcAft>
                <a:spcPts val="0"/>
              </a:spcAft>
              <a:buNone/>
              <a:defRPr sz="1400"/>
            </a:lvl3pPr>
            <a:lvl4pPr lvl="3" rtl="0">
              <a:lnSpc>
                <a:spcPct val="115000"/>
              </a:lnSpc>
              <a:spcBef>
                <a:spcPts val="0"/>
              </a:spcBef>
              <a:spcAft>
                <a:spcPts val="0"/>
              </a:spcAft>
              <a:buNone/>
              <a:defRPr sz="1400"/>
            </a:lvl4pPr>
            <a:lvl5pPr lvl="4" rtl="0">
              <a:lnSpc>
                <a:spcPct val="115000"/>
              </a:lnSpc>
              <a:spcBef>
                <a:spcPts val="0"/>
              </a:spcBef>
              <a:spcAft>
                <a:spcPts val="0"/>
              </a:spcAft>
              <a:buNone/>
              <a:defRPr sz="1400"/>
            </a:lvl5pPr>
            <a:lvl6pPr lvl="5" rtl="0">
              <a:lnSpc>
                <a:spcPct val="115000"/>
              </a:lnSpc>
              <a:spcBef>
                <a:spcPts val="0"/>
              </a:spcBef>
              <a:spcAft>
                <a:spcPts val="0"/>
              </a:spcAft>
              <a:buNone/>
              <a:defRPr sz="1400"/>
            </a:lvl6pPr>
            <a:lvl7pPr lvl="6" rtl="0">
              <a:lnSpc>
                <a:spcPct val="115000"/>
              </a:lnSpc>
              <a:spcBef>
                <a:spcPts val="0"/>
              </a:spcBef>
              <a:spcAft>
                <a:spcPts val="0"/>
              </a:spcAft>
              <a:buNone/>
              <a:defRPr sz="1400"/>
            </a:lvl7pPr>
            <a:lvl8pPr lvl="7" rtl="0">
              <a:lnSpc>
                <a:spcPct val="115000"/>
              </a:lnSpc>
              <a:spcBef>
                <a:spcPts val="0"/>
              </a:spcBef>
              <a:spcAft>
                <a:spcPts val="0"/>
              </a:spcAft>
              <a:buNone/>
              <a:defRPr sz="1400"/>
            </a:lvl8pPr>
            <a:lvl9pPr lvl="8" rtl="0">
              <a:lnSpc>
                <a:spcPct val="115000"/>
              </a:lnSpc>
              <a:spcBef>
                <a:spcPts val="0"/>
              </a:spcBef>
              <a:spcAft>
                <a:spcPts val="0"/>
              </a:spcAft>
              <a:buNone/>
              <a:defRPr sz="1400"/>
            </a:lvl9pPr>
          </a:lstStyle>
          <a:p>
            <a:endParaRPr/>
          </a:p>
        </p:txBody>
      </p:sp>
      <p:sp>
        <p:nvSpPr>
          <p:cNvPr id="1561" name="Google Shape;1561;p13"/>
          <p:cNvSpPr txBox="1">
            <a:spLocks noGrp="1"/>
          </p:cNvSpPr>
          <p:nvPr>
            <p:ph type="title" idx="15"/>
          </p:nvPr>
        </p:nvSpPr>
        <p:spPr>
          <a:xfrm>
            <a:off x="713250" y="539500"/>
            <a:ext cx="7717500" cy="557100"/>
          </a:xfrm>
          <a:prstGeom prst="rect">
            <a:avLst/>
          </a:prstGeom>
        </p:spPr>
        <p:txBody>
          <a:bodyPr spcFirstLastPara="1" wrap="square" lIns="91425" tIns="91425" rIns="91425" bIns="91425" anchor="t" anchorCtr="0">
            <a:noAutofit/>
          </a:bodyPr>
          <a:lstStyle>
            <a:lvl1pPr lvl="0" rtl="0">
              <a:spcBef>
                <a:spcPts val="0"/>
              </a:spcBef>
              <a:spcAft>
                <a:spcPts val="0"/>
              </a:spcAft>
              <a:buClr>
                <a:schemeClr val="dk1"/>
              </a:buClr>
              <a:buSzPts val="3500"/>
              <a:buFont typeface="Abhaya Libre"/>
              <a:buNone/>
              <a:defRPr/>
            </a:lvl1pPr>
            <a:lvl2pPr lvl="1"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2pPr>
            <a:lvl3pPr lvl="2"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3pPr>
            <a:lvl4pPr lvl="3"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4pPr>
            <a:lvl5pPr lvl="4"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5pPr>
            <a:lvl6pPr lvl="5"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6pPr>
            <a:lvl7pPr lvl="6"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7pPr>
            <a:lvl8pPr lvl="7"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8pPr>
            <a:lvl9pPr lvl="8" rtl="0">
              <a:spcBef>
                <a:spcPts val="0"/>
              </a:spcBef>
              <a:spcAft>
                <a:spcPts val="0"/>
              </a:spcAft>
              <a:buClr>
                <a:schemeClr val="dk1"/>
              </a:buClr>
              <a:buSzPts val="3500"/>
              <a:buFont typeface="Abhaya Libre"/>
              <a:buNone/>
              <a:defRPr sz="3500">
                <a:solidFill>
                  <a:schemeClr val="dk1"/>
                </a:solidFill>
                <a:latin typeface="Abhaya Libre"/>
                <a:ea typeface="Abhaya Libre"/>
                <a:cs typeface="Abhaya Libre"/>
                <a:sym typeface="Abhaya Libre"/>
              </a:defRPr>
            </a:lvl9pPr>
          </a:lstStyle>
          <a:p>
            <a:endParaRPr/>
          </a:p>
        </p:txBody>
      </p:sp>
      <p:grpSp>
        <p:nvGrpSpPr>
          <p:cNvPr id="1562" name="Google Shape;1562;p13"/>
          <p:cNvGrpSpPr/>
          <p:nvPr/>
        </p:nvGrpSpPr>
        <p:grpSpPr>
          <a:xfrm>
            <a:off x="322600" y="233554"/>
            <a:ext cx="8489357" cy="4737672"/>
            <a:chOff x="322600" y="233554"/>
            <a:chExt cx="8489357" cy="4737672"/>
          </a:xfrm>
        </p:grpSpPr>
        <p:sp>
          <p:nvSpPr>
            <p:cNvPr id="1563" name="Google Shape;1563;p13"/>
            <p:cNvSpPr/>
            <p:nvPr/>
          </p:nvSpPr>
          <p:spPr>
            <a:xfrm rot="-5400000">
              <a:off x="1310406"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4" name="Google Shape;1564;p13"/>
            <p:cNvSpPr/>
            <p:nvPr/>
          </p:nvSpPr>
          <p:spPr>
            <a:xfrm rot="5400000" flipH="1">
              <a:off x="3086481" y="-754252"/>
              <a:ext cx="4737672" cy="6713282"/>
            </a:xfrm>
            <a:custGeom>
              <a:avLst/>
              <a:gdLst/>
              <a:ahLst/>
              <a:cxnLst/>
              <a:rect l="l" t="t" r="r" b="b"/>
              <a:pathLst>
                <a:path w="102127" h="144714" extrusionOk="0">
                  <a:moveTo>
                    <a:pt x="4638" y="512"/>
                  </a:moveTo>
                  <a:lnTo>
                    <a:pt x="4638" y="4638"/>
                  </a:lnTo>
                  <a:lnTo>
                    <a:pt x="512" y="4638"/>
                  </a:lnTo>
                  <a:lnTo>
                    <a:pt x="512" y="512"/>
                  </a:lnTo>
                  <a:close/>
                  <a:moveTo>
                    <a:pt x="101599" y="512"/>
                  </a:moveTo>
                  <a:lnTo>
                    <a:pt x="101599" y="4638"/>
                  </a:lnTo>
                  <a:lnTo>
                    <a:pt x="97489" y="4638"/>
                  </a:lnTo>
                  <a:lnTo>
                    <a:pt x="97489" y="512"/>
                  </a:lnTo>
                  <a:close/>
                  <a:moveTo>
                    <a:pt x="1" y="1"/>
                  </a:moveTo>
                  <a:lnTo>
                    <a:pt x="1" y="5149"/>
                  </a:lnTo>
                  <a:lnTo>
                    <a:pt x="4638" y="5149"/>
                  </a:lnTo>
                  <a:lnTo>
                    <a:pt x="4638" y="9275"/>
                  </a:lnTo>
                  <a:lnTo>
                    <a:pt x="1" y="9275"/>
                  </a:lnTo>
                  <a:lnTo>
                    <a:pt x="1" y="144713"/>
                  </a:lnTo>
                  <a:lnTo>
                    <a:pt x="512" y="144713"/>
                  </a:lnTo>
                  <a:lnTo>
                    <a:pt x="512" y="9787"/>
                  </a:lnTo>
                  <a:lnTo>
                    <a:pt x="5150" y="9787"/>
                  </a:lnTo>
                  <a:lnTo>
                    <a:pt x="5150" y="9523"/>
                  </a:lnTo>
                  <a:lnTo>
                    <a:pt x="5150" y="5149"/>
                  </a:lnTo>
                  <a:lnTo>
                    <a:pt x="9787" y="5149"/>
                  </a:lnTo>
                  <a:lnTo>
                    <a:pt x="9787" y="512"/>
                  </a:lnTo>
                  <a:lnTo>
                    <a:pt x="92325" y="512"/>
                  </a:lnTo>
                  <a:lnTo>
                    <a:pt x="92325" y="5149"/>
                  </a:lnTo>
                  <a:lnTo>
                    <a:pt x="96962" y="5149"/>
                  </a:lnTo>
                  <a:lnTo>
                    <a:pt x="96962" y="9523"/>
                  </a:lnTo>
                  <a:lnTo>
                    <a:pt x="96962" y="9787"/>
                  </a:lnTo>
                  <a:lnTo>
                    <a:pt x="101599" y="9787"/>
                  </a:lnTo>
                  <a:lnTo>
                    <a:pt x="101599" y="144713"/>
                  </a:lnTo>
                  <a:lnTo>
                    <a:pt x="102126" y="144713"/>
                  </a:lnTo>
                  <a:lnTo>
                    <a:pt x="102126" y="9275"/>
                  </a:lnTo>
                  <a:lnTo>
                    <a:pt x="97489" y="9275"/>
                  </a:lnTo>
                  <a:lnTo>
                    <a:pt x="97489" y="5149"/>
                  </a:lnTo>
                  <a:lnTo>
                    <a:pt x="102126" y="5149"/>
                  </a:lnTo>
                  <a:lnTo>
                    <a:pt x="102126" y="1"/>
                  </a:lnTo>
                  <a:lnTo>
                    <a:pt x="96962" y="1"/>
                  </a:lnTo>
                  <a:lnTo>
                    <a:pt x="96962" y="249"/>
                  </a:lnTo>
                  <a:lnTo>
                    <a:pt x="96962" y="4638"/>
                  </a:lnTo>
                  <a:lnTo>
                    <a:pt x="92852" y="4638"/>
                  </a:lnTo>
                  <a:lnTo>
                    <a:pt x="92852" y="1"/>
                  </a:lnTo>
                  <a:lnTo>
                    <a:pt x="9275" y="1"/>
                  </a:lnTo>
                  <a:lnTo>
                    <a:pt x="9275" y="4638"/>
                  </a:lnTo>
                  <a:lnTo>
                    <a:pt x="5150" y="4638"/>
                  </a:lnTo>
                  <a:lnTo>
                    <a:pt x="5150" y="249"/>
                  </a:lnTo>
                  <a:lnTo>
                    <a:pt x="5150"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65" name="Google Shape;1565;p13"/>
          <p:cNvGrpSpPr/>
          <p:nvPr/>
        </p:nvGrpSpPr>
        <p:grpSpPr>
          <a:xfrm rot="-962873">
            <a:off x="8235376" y="4129600"/>
            <a:ext cx="683886" cy="674294"/>
            <a:chOff x="1942525" y="2262100"/>
            <a:chExt cx="486625" cy="479800"/>
          </a:xfrm>
        </p:grpSpPr>
        <p:sp>
          <p:nvSpPr>
            <p:cNvPr id="1566" name="Google Shape;1566;p13"/>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7" name="Google Shape;1567;p13"/>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8" name="Google Shape;1568;p13"/>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69" name="Google Shape;1569;p13"/>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0" name="Google Shape;1570;p13"/>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1" name="Google Shape;1571;p13"/>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2" name="Google Shape;1572;p13"/>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3" name="Google Shape;1573;p13"/>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4" name="Google Shape;1574;p13"/>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5" name="Google Shape;1575;p13"/>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6" name="Google Shape;1576;p13"/>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7" name="Google Shape;1577;p13"/>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8" name="Google Shape;1578;p13"/>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79" name="Google Shape;1579;p13"/>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0" name="Google Shape;1580;p13"/>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1" name="Google Shape;1581;p13"/>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2" name="Google Shape;1582;p13"/>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3" name="Google Shape;1583;p13"/>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4" name="Google Shape;1584;p13"/>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1585" name="Google Shape;1585;p13"/>
          <p:cNvGrpSpPr/>
          <p:nvPr/>
        </p:nvGrpSpPr>
        <p:grpSpPr>
          <a:xfrm rot="-962796">
            <a:off x="7921196" y="4531921"/>
            <a:ext cx="503316" cy="496211"/>
            <a:chOff x="1942525" y="2262100"/>
            <a:chExt cx="486625" cy="479800"/>
          </a:xfrm>
        </p:grpSpPr>
        <p:sp>
          <p:nvSpPr>
            <p:cNvPr id="1586" name="Google Shape;1586;p13"/>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7" name="Google Shape;1587;p13"/>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8" name="Google Shape;1588;p13"/>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89" name="Google Shape;1589;p13"/>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0" name="Google Shape;1590;p13"/>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1" name="Google Shape;1591;p13"/>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2" name="Google Shape;1592;p13"/>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3" name="Google Shape;1593;p13"/>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4" name="Google Shape;1594;p13"/>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5" name="Google Shape;1595;p13"/>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6" name="Google Shape;1596;p13"/>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7" name="Google Shape;1597;p13"/>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8" name="Google Shape;1598;p13"/>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99" name="Google Shape;1599;p13"/>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0" name="Google Shape;1600;p13"/>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1" name="Google Shape;1601;p13"/>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2" name="Google Shape;1602;p13"/>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3" name="Google Shape;1603;p13"/>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04" name="Google Shape;1604;p13"/>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slideLayout" Target="../slideLayouts/slideLayout13.xml"/><Relationship Id="rId18" Type="http://schemas.openxmlformats.org/officeDocument/2006/relationships/slideLayout" Target="../slideLayouts/slideLayout18.xml"/><Relationship Id="rId3" Type="http://schemas.openxmlformats.org/officeDocument/2006/relationships/slideLayout" Target="../slideLayouts/slideLayout3.xml"/><Relationship Id="rId21" Type="http://schemas.openxmlformats.org/officeDocument/2006/relationships/slideLayout" Target="../slideLayouts/slideLayout21.xml"/><Relationship Id="rId7" Type="http://schemas.openxmlformats.org/officeDocument/2006/relationships/slideLayout" Target="../slideLayouts/slideLayout7.xml"/><Relationship Id="rId12" Type="http://schemas.openxmlformats.org/officeDocument/2006/relationships/slideLayout" Target="../slideLayouts/slideLayout12.xml"/><Relationship Id="rId17" Type="http://schemas.openxmlformats.org/officeDocument/2006/relationships/slideLayout" Target="../slideLayouts/slideLayout17.xml"/><Relationship Id="rId2" Type="http://schemas.openxmlformats.org/officeDocument/2006/relationships/slideLayout" Target="../slideLayouts/slideLayout2.xml"/><Relationship Id="rId16" Type="http://schemas.openxmlformats.org/officeDocument/2006/relationships/slideLayout" Target="../slideLayouts/slideLayout16.xml"/><Relationship Id="rId20" Type="http://schemas.openxmlformats.org/officeDocument/2006/relationships/slideLayout" Target="../slideLayouts/slideLayout20.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24" Type="http://schemas.openxmlformats.org/officeDocument/2006/relationships/theme" Target="../theme/theme1.xml"/><Relationship Id="rId5" Type="http://schemas.openxmlformats.org/officeDocument/2006/relationships/slideLayout" Target="../slideLayouts/slideLayout5.xml"/><Relationship Id="rId15" Type="http://schemas.openxmlformats.org/officeDocument/2006/relationships/slideLayout" Target="../slideLayouts/slideLayout15.xml"/><Relationship Id="rId23" Type="http://schemas.openxmlformats.org/officeDocument/2006/relationships/slideLayout" Target="../slideLayouts/slideLayout23.xml"/><Relationship Id="rId10" Type="http://schemas.openxmlformats.org/officeDocument/2006/relationships/slideLayout" Target="../slideLayouts/slideLayout10.xml"/><Relationship Id="rId19" Type="http://schemas.openxmlformats.org/officeDocument/2006/relationships/slideLayout" Target="../slideLayouts/slideLayout19.xml"/><Relationship Id="rId4" Type="http://schemas.openxmlformats.org/officeDocument/2006/relationships/slideLayout" Target="../slideLayouts/slideLayout4.xml"/><Relationship Id="rId9" Type="http://schemas.openxmlformats.org/officeDocument/2006/relationships/slideLayout" Target="../slideLayouts/slideLayout9.xml"/><Relationship Id="rId14" Type="http://schemas.openxmlformats.org/officeDocument/2006/relationships/slideLayout" Target="../slideLayouts/slideLayout14.xml"/><Relationship Id="rId22" Type="http://schemas.openxmlformats.org/officeDocument/2006/relationships/slideLayout" Target="../slideLayouts/slideLayout22.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name="simple-light-2">
    <p:bg>
      <p:bgPr>
        <a:solidFill>
          <a:schemeClr val="lt1"/>
        </a:solidFill>
        <a:effectLst/>
      </p:bgPr>
    </p:bg>
    <p:spTree>
      <p:nvGrpSpPr>
        <p:cNvPr id="1" name="Shape 5"/>
        <p:cNvGrpSpPr/>
        <p:nvPr/>
      </p:nvGrpSpPr>
      <p:grpSpPr>
        <a:xfrm>
          <a:off x="0" y="0"/>
          <a:ext cx="0" cy="0"/>
          <a:chOff x="0" y="0"/>
          <a:chExt cx="0" cy="0"/>
        </a:xfrm>
      </p:grpSpPr>
      <p:sp>
        <p:nvSpPr>
          <p:cNvPr id="6" name="Google Shape;6;p1"/>
          <p:cNvSpPr txBox="1">
            <a:spLocks noGrp="1"/>
          </p:cNvSpPr>
          <p:nvPr>
            <p:ph type="title"/>
          </p:nvPr>
        </p:nvSpPr>
        <p:spPr>
          <a:xfrm>
            <a:off x="713225" y="539500"/>
            <a:ext cx="7717500" cy="600600"/>
          </a:xfrm>
          <a:prstGeom prst="rect">
            <a:avLst/>
          </a:prstGeom>
          <a:noFill/>
          <a:ln>
            <a:noFill/>
          </a:ln>
        </p:spPr>
        <p:txBody>
          <a:bodyPr spcFirstLastPara="1" wrap="square" lIns="91425" tIns="91425" rIns="91425" bIns="91425" anchor="t" anchorCtr="0">
            <a:noAutofit/>
          </a:bodyPr>
          <a:lstStyle>
            <a:lvl1pPr lvl="0"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1pPr>
            <a:lvl2pPr lvl="1"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2pPr>
            <a:lvl3pPr lvl="2"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3pPr>
            <a:lvl4pPr lvl="3"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4pPr>
            <a:lvl5pPr lvl="4"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5pPr>
            <a:lvl6pPr lvl="5"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6pPr>
            <a:lvl7pPr lvl="6"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7pPr>
            <a:lvl8pPr lvl="7"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8pPr>
            <a:lvl9pPr lvl="8" rtl="0">
              <a:spcBef>
                <a:spcPts val="0"/>
              </a:spcBef>
              <a:spcAft>
                <a:spcPts val="0"/>
              </a:spcAft>
              <a:buClr>
                <a:schemeClr val="dk1"/>
              </a:buClr>
              <a:buSzPts val="2800"/>
              <a:buFont typeface="Poppins"/>
              <a:buNone/>
              <a:defRPr sz="2800" b="1">
                <a:solidFill>
                  <a:schemeClr val="dk1"/>
                </a:solidFill>
                <a:latin typeface="Poppins"/>
                <a:ea typeface="Poppins"/>
                <a:cs typeface="Poppins"/>
                <a:sym typeface="Poppins"/>
              </a:defRPr>
            </a:lvl9pPr>
          </a:lstStyle>
          <a:p>
            <a:endParaRPr/>
          </a:p>
        </p:txBody>
      </p:sp>
      <p:sp>
        <p:nvSpPr>
          <p:cNvPr id="7" name="Google Shape;7;p1"/>
          <p:cNvSpPr txBox="1">
            <a:spLocks noGrp="1"/>
          </p:cNvSpPr>
          <p:nvPr>
            <p:ph type="body" idx="1"/>
          </p:nvPr>
        </p:nvSpPr>
        <p:spPr>
          <a:xfrm>
            <a:off x="713225" y="1246950"/>
            <a:ext cx="7717500" cy="3416400"/>
          </a:xfrm>
          <a:prstGeom prst="rect">
            <a:avLst/>
          </a:prstGeom>
          <a:noFill/>
          <a:ln>
            <a:noFill/>
          </a:ln>
        </p:spPr>
        <p:txBody>
          <a:bodyPr spcFirstLastPara="1" wrap="square" lIns="91425" tIns="91425" rIns="91425" bIns="91425" anchor="t" anchorCtr="0">
            <a:noAutofit/>
          </a:bodyPr>
          <a:lstStyle>
            <a:lvl1pPr marL="457200" lvl="0" indent="-342900">
              <a:lnSpc>
                <a:spcPct val="100000"/>
              </a:lnSpc>
              <a:spcBef>
                <a:spcPts val="0"/>
              </a:spcBef>
              <a:spcAft>
                <a:spcPts val="0"/>
              </a:spcAft>
              <a:buClr>
                <a:schemeClr val="dk1"/>
              </a:buClr>
              <a:buSzPts val="1800"/>
              <a:buFont typeface="Catamaran"/>
              <a:buChar char="●"/>
              <a:defRPr sz="1800">
                <a:solidFill>
                  <a:schemeClr val="dk1"/>
                </a:solidFill>
                <a:latin typeface="Catamaran"/>
                <a:ea typeface="Catamaran"/>
                <a:cs typeface="Catamaran"/>
                <a:sym typeface="Catamaran"/>
              </a:defRPr>
            </a:lvl1pPr>
            <a:lvl2pPr marL="914400" lvl="1"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2pPr>
            <a:lvl3pPr marL="1371600" lvl="2"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3pPr>
            <a:lvl4pPr marL="1828800" lvl="3"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4pPr>
            <a:lvl5pPr marL="2286000" lvl="4"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5pPr>
            <a:lvl6pPr marL="2743200" lvl="5"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6pPr>
            <a:lvl7pPr marL="3200400" lvl="6"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7pPr>
            <a:lvl8pPr marL="3657600" lvl="7"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8pPr>
            <a:lvl9pPr marL="4114800" lvl="8" indent="-317500">
              <a:lnSpc>
                <a:spcPct val="100000"/>
              </a:lnSpc>
              <a:spcBef>
                <a:spcPts val="0"/>
              </a:spcBef>
              <a:spcAft>
                <a:spcPts val="0"/>
              </a:spcAft>
              <a:buClr>
                <a:schemeClr val="dk1"/>
              </a:buClr>
              <a:buSzPts val="1400"/>
              <a:buFont typeface="Catamaran"/>
              <a:buChar char="■"/>
              <a:defRPr>
                <a:solidFill>
                  <a:schemeClr val="dk1"/>
                </a:solidFill>
                <a:latin typeface="Catamaran"/>
                <a:ea typeface="Catamaran"/>
                <a:cs typeface="Catamaran"/>
                <a:sym typeface="Catamaran"/>
              </a:defRPr>
            </a:lvl9pPr>
          </a:lstStyle>
          <a:p>
            <a:endParaRPr/>
          </a:p>
        </p:txBody>
      </p:sp>
    </p:spTree>
  </p:cSld>
  <p:clrMap bg1="lt1" tx1="dk1" bg2="dk2" tx2="lt2" accent1="accent1" accent2="accent2" accent3="accent3" accent4="accent4" accent5="accent5" accent6="accent6" hlink="hlink" folHlink="folHlink"/>
  <p:sldLayoutIdLst>
    <p:sldLayoutId id="2147483648" r:id="rId1"/>
    <p:sldLayoutId id="2147483649" r:id="rId2"/>
    <p:sldLayoutId id="2147483650" r:id="rId3"/>
    <p:sldLayoutId id="2147483651" r:id="rId4"/>
    <p:sldLayoutId id="2147483653" r:id="rId5"/>
    <p:sldLayoutId id="2147483654" r:id="rId6"/>
    <p:sldLayoutId id="2147483655" r:id="rId7"/>
    <p:sldLayoutId id="2147483658" r:id="rId8"/>
    <p:sldLayoutId id="2147483659" r:id="rId9"/>
    <p:sldLayoutId id="2147483660" r:id="rId10"/>
    <p:sldLayoutId id="2147483661" r:id="rId11"/>
    <p:sldLayoutId id="2147483662" r:id="rId12"/>
    <p:sldLayoutId id="2147483663" r:id="rId13"/>
    <p:sldLayoutId id="2147483664" r:id="rId14"/>
    <p:sldLayoutId id="2147483668" r:id="rId15"/>
    <p:sldLayoutId id="2147483669" r:id="rId16"/>
    <p:sldLayoutId id="2147483673" r:id="rId17"/>
    <p:sldLayoutId id="2147483676" r:id="rId18"/>
    <p:sldLayoutId id="2147483681" r:id="rId19"/>
    <p:sldLayoutId id="2147483683" r:id="rId20"/>
    <p:sldLayoutId id="2147483687" r:id="rId21"/>
    <p:sldLayoutId id="2147483688" r:id="rId22"/>
    <p:sldLayoutId id="2147483689" r:id="rId23"/>
  </p:sldLayoutIdLst>
  <p:hf sldNum="0" hdr="0" ftr="0" dt="0"/>
  <p:txStyles>
    <p:title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titleStyle>
    <p:body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bodyStyle>
    <p:other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p:otherStyle>
  </p:txStyles>
  <p:extLst>
    <p:ext uri="{27BBF7A9-308A-43DC-89C8-2F10F3537804}">
      <p15:sldGuideLst xmlns:p15="http://schemas.microsoft.com/office/powerpoint/2012/main">
        <p15:guide id="1" orient="horz" pos="340">
          <p15:clr>
            <a:srgbClr val="EA4335"/>
          </p15:clr>
        </p15:guide>
        <p15:guide id="2" pos="449">
          <p15:clr>
            <a:srgbClr val="EA4335"/>
          </p15:clr>
        </p15:guide>
        <p15:guide id="3" pos="5311">
          <p15:clr>
            <a:srgbClr val="EA4335"/>
          </p15:clr>
        </p15:guide>
        <p15:guide id="4" orient="horz" pos="2903">
          <p15:clr>
            <a:srgbClr val="EA4335"/>
          </p15:clr>
        </p15:guide>
      </p15:sldGuideLst>
    </p:ext>
  </p:extLst>
</p:sldMaster>
</file>

<file path=ppt/slides/_rels/slide1.xml.rels><?xml version="1.0" encoding="UTF-8" standalone="yes"?>
<Relationships xmlns="http://schemas.openxmlformats.org/package/2006/relationships"><Relationship Id="rId2" Type="http://schemas.openxmlformats.org/officeDocument/2006/relationships/notesSlide" Target="../notesSlides/notesSlide1.xml"/><Relationship Id="rId1" Type="http://schemas.openxmlformats.org/officeDocument/2006/relationships/slideLayout" Target="../slideLayouts/slideLayout1.xml"/></Relationships>
</file>

<file path=ppt/slides/_rels/slide10.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0.xml"/><Relationship Id="rId1" Type="http://schemas.openxmlformats.org/officeDocument/2006/relationships/slideLayout" Target="../slideLayouts/slideLayout18.xml"/></Relationships>
</file>

<file path=ppt/slides/_rels/slide11.xml.rels><?xml version="1.0" encoding="UTF-8" standalone="yes"?>
<Relationships xmlns="http://schemas.openxmlformats.org/package/2006/relationships"><Relationship Id="rId3" Type="http://schemas.openxmlformats.org/officeDocument/2006/relationships/image" Target="../media/image5.png"/><Relationship Id="rId2" Type="http://schemas.openxmlformats.org/officeDocument/2006/relationships/notesSlide" Target="../notesSlides/notesSlide11.xml"/><Relationship Id="rId1" Type="http://schemas.openxmlformats.org/officeDocument/2006/relationships/slideLayout" Target="../slideLayouts/slideLayout18.xml"/></Relationships>
</file>

<file path=ppt/slides/_rels/slide12.xml.rels><?xml version="1.0" encoding="UTF-8" standalone="yes"?>
<Relationships xmlns="http://schemas.openxmlformats.org/package/2006/relationships"><Relationship Id="rId2" Type="http://schemas.openxmlformats.org/officeDocument/2006/relationships/notesSlide" Target="../notesSlides/notesSlide12.xml"/><Relationship Id="rId1" Type="http://schemas.openxmlformats.org/officeDocument/2006/relationships/slideLayout" Target="../slideLayouts/slideLayout10.xml"/></Relationships>
</file>

<file path=ppt/slides/_rels/slide13.xml.rels><?xml version="1.0" encoding="UTF-8" standalone="yes"?>
<Relationships xmlns="http://schemas.openxmlformats.org/package/2006/relationships"><Relationship Id="rId2" Type="http://schemas.openxmlformats.org/officeDocument/2006/relationships/notesSlide" Target="../notesSlides/notesSlide13.xml"/><Relationship Id="rId1" Type="http://schemas.openxmlformats.org/officeDocument/2006/relationships/slideLayout" Target="../slideLayouts/slideLayout19.xml"/></Relationships>
</file>

<file path=ppt/slides/_rels/slide14.xml.rels><?xml version="1.0" encoding="UTF-8" standalone="yes"?>
<Relationships xmlns="http://schemas.openxmlformats.org/package/2006/relationships"><Relationship Id="rId2" Type="http://schemas.openxmlformats.org/officeDocument/2006/relationships/notesSlide" Target="../notesSlides/notesSlide14.xml"/><Relationship Id="rId1" Type="http://schemas.openxmlformats.org/officeDocument/2006/relationships/slideLayout" Target="../slideLayouts/slideLayout20.xml"/></Relationships>
</file>

<file path=ppt/slides/_rels/slide15.xml.rels><?xml version="1.0" encoding="UTF-8" standalone="yes"?>
<Relationships xmlns="http://schemas.openxmlformats.org/package/2006/relationships"><Relationship Id="rId3" Type="http://schemas.openxmlformats.org/officeDocument/2006/relationships/image" Target="../media/image6.gif"/><Relationship Id="rId2" Type="http://schemas.openxmlformats.org/officeDocument/2006/relationships/notesSlide" Target="../notesSlides/notesSlide15.xml"/><Relationship Id="rId1" Type="http://schemas.openxmlformats.org/officeDocument/2006/relationships/slideLayout" Target="../slideLayouts/slideLayout5.xml"/><Relationship Id="rId4" Type="http://schemas.openxmlformats.org/officeDocument/2006/relationships/image" Target="../media/image7.gif"/></Relationships>
</file>

<file path=ppt/slides/_rels/slide16.xml.rels><?xml version="1.0" encoding="UTF-8" standalone="yes"?>
<Relationships xmlns="http://schemas.openxmlformats.org/package/2006/relationships"><Relationship Id="rId3" Type="http://schemas.openxmlformats.org/officeDocument/2006/relationships/image" Target="../media/image8.png"/><Relationship Id="rId2" Type="http://schemas.openxmlformats.org/officeDocument/2006/relationships/notesSlide" Target="../notesSlides/notesSlide16.xml"/><Relationship Id="rId1" Type="http://schemas.openxmlformats.org/officeDocument/2006/relationships/slideLayout" Target="../slideLayouts/slideLayout5.xml"/></Relationships>
</file>

<file path=ppt/slides/_rels/slide17.xml.rels><?xml version="1.0" encoding="UTF-8" standalone="yes"?>
<Relationships xmlns="http://schemas.openxmlformats.org/package/2006/relationships"><Relationship Id="rId2" Type="http://schemas.openxmlformats.org/officeDocument/2006/relationships/notesSlide" Target="../notesSlides/notesSlide17.xml"/><Relationship Id="rId1" Type="http://schemas.openxmlformats.org/officeDocument/2006/relationships/slideLayout" Target="../slideLayouts/slideLayout15.xml"/></Relationships>
</file>

<file path=ppt/slides/_rels/slide18.xml.rels><?xml version="1.0" encoding="UTF-8" standalone="yes"?>
<Relationships xmlns="http://schemas.openxmlformats.org/package/2006/relationships"><Relationship Id="rId2" Type="http://schemas.openxmlformats.org/officeDocument/2006/relationships/notesSlide" Target="../notesSlides/notesSlide18.xml"/><Relationship Id="rId1" Type="http://schemas.openxmlformats.org/officeDocument/2006/relationships/slideLayout" Target="../slideLayouts/slideLayout11.xml"/></Relationships>
</file>

<file path=ppt/slides/_rels/slide19.xml.rels><?xml version="1.0" encoding="UTF-8" standalone="yes"?>
<Relationships xmlns="http://schemas.openxmlformats.org/package/2006/relationships"><Relationship Id="rId3" Type="http://schemas.openxmlformats.org/officeDocument/2006/relationships/hyperlink" Target="https://aistudio.baidu.com/projectdetail/8620151" TargetMode="External"/><Relationship Id="rId2" Type="http://schemas.openxmlformats.org/officeDocument/2006/relationships/notesSlide" Target="../notesSlides/notesSlide19.xml"/><Relationship Id="rId1" Type="http://schemas.openxmlformats.org/officeDocument/2006/relationships/slideLayout" Target="../slideLayouts/slideLayout13.xml"/><Relationship Id="rId4" Type="http://schemas.openxmlformats.org/officeDocument/2006/relationships/image" Target="../media/image9.png"/></Relationships>
</file>

<file path=ppt/slides/_rels/slide2.xml.rels><?xml version="1.0" encoding="UTF-8" standalone="yes"?>
<Relationships xmlns="http://schemas.openxmlformats.org/package/2006/relationships"><Relationship Id="rId2" Type="http://schemas.openxmlformats.org/officeDocument/2006/relationships/notesSlide" Target="../notesSlides/notesSlide2.xml"/><Relationship Id="rId1" Type="http://schemas.openxmlformats.org/officeDocument/2006/relationships/slideLayout" Target="../slideLayouts/slideLayout9.xml"/></Relationships>
</file>

<file path=ppt/slides/_rels/slide20.xml.rels><?xml version="1.0" encoding="UTF-8" standalone="yes"?>
<Relationships xmlns="http://schemas.openxmlformats.org/package/2006/relationships"><Relationship Id="rId3" Type="http://schemas.openxmlformats.org/officeDocument/2006/relationships/image" Target="../media/image10.png"/><Relationship Id="rId2" Type="http://schemas.openxmlformats.org/officeDocument/2006/relationships/notesSlide" Target="../notesSlides/notesSlide20.xml"/><Relationship Id="rId1" Type="http://schemas.openxmlformats.org/officeDocument/2006/relationships/slideLayout" Target="../slideLayouts/slideLayout6.xml"/><Relationship Id="rId4" Type="http://schemas.openxmlformats.org/officeDocument/2006/relationships/image" Target="../media/image11.png"/></Relationships>
</file>

<file path=ppt/slides/_rels/slide21.xml.rels><?xml version="1.0" encoding="UTF-8" standalone="yes"?>
<Relationships xmlns="http://schemas.openxmlformats.org/package/2006/relationships"><Relationship Id="rId2" Type="http://schemas.openxmlformats.org/officeDocument/2006/relationships/notesSlide" Target="../notesSlides/notesSlide21.xml"/><Relationship Id="rId1" Type="http://schemas.openxmlformats.org/officeDocument/2006/relationships/slideLayout" Target="../slideLayouts/slideLayout12.xml"/></Relationships>
</file>

<file path=ppt/slides/_rels/slide22.xml.rels><?xml version="1.0" encoding="UTF-8" standalone="yes"?>
<Relationships xmlns="http://schemas.openxmlformats.org/package/2006/relationships"><Relationship Id="rId2" Type="http://schemas.openxmlformats.org/officeDocument/2006/relationships/notesSlide" Target="../notesSlides/notesSlide22.xml"/><Relationship Id="rId1" Type="http://schemas.openxmlformats.org/officeDocument/2006/relationships/slideLayout" Target="../slideLayouts/slideLayout16.xml"/></Relationships>
</file>

<file path=ppt/slides/_rels/slide23.xml.rels><?xml version="1.0" encoding="UTF-8" standalone="yes"?>
<Relationships xmlns="http://schemas.openxmlformats.org/package/2006/relationships"><Relationship Id="rId2" Type="http://schemas.openxmlformats.org/officeDocument/2006/relationships/notesSlide" Target="../notesSlides/notesSlide23.xml"/><Relationship Id="rId1" Type="http://schemas.openxmlformats.org/officeDocument/2006/relationships/slideLayout" Target="../slideLayouts/slideLayout17.xml"/></Relationships>
</file>

<file path=ppt/slides/_rels/slide24.xml.rels><?xml version="1.0" encoding="UTF-8" standalone="yes"?>
<Relationships xmlns="http://schemas.openxmlformats.org/package/2006/relationships"><Relationship Id="rId2" Type="http://schemas.openxmlformats.org/officeDocument/2006/relationships/notesSlide" Target="../notesSlides/notesSlide24.xml"/><Relationship Id="rId1" Type="http://schemas.openxmlformats.org/officeDocument/2006/relationships/slideLayout" Target="../slideLayouts/slideLayout17.xml"/></Relationships>
</file>

<file path=ppt/slides/_rels/slide25.xml.rels><?xml version="1.0" encoding="UTF-8" standalone="yes"?>
<Relationships xmlns="http://schemas.openxmlformats.org/package/2006/relationships"><Relationship Id="rId2" Type="http://schemas.openxmlformats.org/officeDocument/2006/relationships/notesSlide" Target="../notesSlides/notesSlide25.xml"/><Relationship Id="rId1" Type="http://schemas.openxmlformats.org/officeDocument/2006/relationships/slideLayout" Target="../slideLayouts/slideLayout16.xml"/></Relationships>
</file>

<file path=ppt/slides/_rels/slide26.xml.rels><?xml version="1.0" encoding="UTF-8" standalone="yes"?>
<Relationships xmlns="http://schemas.openxmlformats.org/package/2006/relationships"><Relationship Id="rId2" Type="http://schemas.openxmlformats.org/officeDocument/2006/relationships/notesSlide" Target="../notesSlides/notesSlide26.xml"/><Relationship Id="rId1" Type="http://schemas.openxmlformats.org/officeDocument/2006/relationships/slideLayout" Target="../slideLayouts/slideLayout21.xml"/></Relationships>
</file>

<file path=ppt/slides/_rels/slide3.xml.rels><?xml version="1.0" encoding="UTF-8" standalone="yes"?>
<Relationships xmlns="http://schemas.openxmlformats.org/package/2006/relationships"><Relationship Id="rId3" Type="http://schemas.openxmlformats.org/officeDocument/2006/relationships/slideLayout" Target="../slideLayouts/slideLayout14.xml"/><Relationship Id="rId2" Type="http://schemas.openxmlformats.org/officeDocument/2006/relationships/video" Target="../media/media1.mp4"/><Relationship Id="rId1" Type="http://schemas.microsoft.com/office/2007/relationships/media" Target="../media/media1.mp4"/><Relationship Id="rId5" Type="http://schemas.openxmlformats.org/officeDocument/2006/relationships/image" Target="../media/image1.png"/><Relationship Id="rId4" Type="http://schemas.openxmlformats.org/officeDocument/2006/relationships/notesSlide" Target="../notesSlides/notesSlide3.xml"/></Relationships>
</file>

<file path=ppt/slides/_rels/slide4.xml.rels><?xml version="1.0" encoding="UTF-8" standalone="yes"?>
<Relationships xmlns="http://schemas.openxmlformats.org/package/2006/relationships"><Relationship Id="rId2" Type="http://schemas.openxmlformats.org/officeDocument/2006/relationships/notesSlide" Target="../notesSlides/notesSlide4.xml"/><Relationship Id="rId1" Type="http://schemas.openxmlformats.org/officeDocument/2006/relationships/slideLayout" Target="../slideLayouts/slideLayout2.xml"/></Relationships>
</file>

<file path=ppt/slides/_rels/slide5.xml.rels><?xml version="1.0" encoding="UTF-8" standalone="yes"?>
<Relationships xmlns="http://schemas.openxmlformats.org/package/2006/relationships"><Relationship Id="rId2" Type="http://schemas.openxmlformats.org/officeDocument/2006/relationships/notesSlide" Target="../notesSlides/notesSlide5.xml"/><Relationship Id="rId1" Type="http://schemas.openxmlformats.org/officeDocument/2006/relationships/slideLayout" Target="../slideLayouts/slideLayout7.xml"/></Relationships>
</file>

<file path=ppt/slides/_rels/slide6.xml.rels><?xml version="1.0" encoding="UTF-8" standalone="yes"?>
<Relationships xmlns="http://schemas.openxmlformats.org/package/2006/relationships"><Relationship Id="rId2" Type="http://schemas.openxmlformats.org/officeDocument/2006/relationships/notesSlide" Target="../notesSlides/notesSlide6.xml"/><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2.gif"/><Relationship Id="rId2" Type="http://schemas.openxmlformats.org/officeDocument/2006/relationships/notesSlide" Target="../notesSlides/notesSlide7.xml"/><Relationship Id="rId1" Type="http://schemas.openxmlformats.org/officeDocument/2006/relationships/slideLayout" Target="../slideLayouts/slideLayout3.xml"/></Relationships>
</file>

<file path=ppt/slides/_rels/slide8.xml.rels><?xml version="1.0" encoding="UTF-8" standalone="yes"?>
<Relationships xmlns="http://schemas.openxmlformats.org/package/2006/relationships"><Relationship Id="rId3" Type="http://schemas.openxmlformats.org/officeDocument/2006/relationships/image" Target="../media/image3.png"/><Relationship Id="rId2" Type="http://schemas.openxmlformats.org/officeDocument/2006/relationships/notesSlide" Target="../notesSlides/notesSlide8.xml"/><Relationship Id="rId1" Type="http://schemas.openxmlformats.org/officeDocument/2006/relationships/slideLayout" Target="../slideLayouts/slideLayout18.xml"/></Relationships>
</file>

<file path=ppt/slides/_rels/slide9.xml.rels><?xml version="1.0" encoding="UTF-8" standalone="yes"?>
<Relationships xmlns="http://schemas.openxmlformats.org/package/2006/relationships"><Relationship Id="rId3" Type="http://schemas.openxmlformats.org/officeDocument/2006/relationships/image" Target="../media/image4.png"/><Relationship Id="rId2" Type="http://schemas.openxmlformats.org/officeDocument/2006/relationships/notesSlide" Target="../notesSlides/notesSlide9.xml"/><Relationship Id="rId1" Type="http://schemas.openxmlformats.org/officeDocument/2006/relationships/slideLayout" Target="../slideLayouts/slideLayout18.xml"/></Relationships>
</file>

<file path=ppt/slides/slide1.xml><?xml version="1.0" encoding="utf-8"?>
<p:sld xmlns:a="http://schemas.openxmlformats.org/drawingml/2006/main" xmlns:r="http://schemas.openxmlformats.org/officeDocument/2006/relationships" xmlns:p="http://schemas.openxmlformats.org/presentationml/2006/main">
  <p:cSld>
    <p:bg>
      <p:bgPr>
        <a:solidFill>
          <a:srgbClr val="FDFDF8"/>
        </a:solidFill>
        <a:effectLst/>
      </p:bgPr>
    </p:bg>
    <p:spTree>
      <p:nvGrpSpPr>
        <p:cNvPr id="1" name="Shape 5249"/>
        <p:cNvGrpSpPr/>
        <p:nvPr/>
      </p:nvGrpSpPr>
      <p:grpSpPr>
        <a:xfrm>
          <a:off x="0" y="0"/>
          <a:ext cx="0" cy="0"/>
          <a:chOff x="0" y="0"/>
          <a:chExt cx="0" cy="0"/>
        </a:xfrm>
      </p:grpSpPr>
      <p:sp>
        <p:nvSpPr>
          <p:cNvPr id="5250" name="Google Shape;5250;p47"/>
          <p:cNvSpPr txBox="1">
            <a:spLocks noGrp="1"/>
          </p:cNvSpPr>
          <p:nvPr>
            <p:ph type="ctrTitle"/>
          </p:nvPr>
        </p:nvSpPr>
        <p:spPr>
          <a:xfrm rot="-157">
            <a:off x="713225" y="1105801"/>
            <a:ext cx="6571200" cy="20475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a:t>古诗歌生成</a:t>
            </a:r>
            <a:br>
              <a:rPr lang="en-US" altLang="zh-CN" dirty="0"/>
            </a:br>
            <a:r>
              <a:rPr lang="en-US" altLang="zh-CN" dirty="0"/>
              <a:t>-</a:t>
            </a:r>
            <a:r>
              <a:rPr lang="zh-CN" altLang="en-US" dirty="0">
                <a:solidFill>
                  <a:schemeClr val="lt2"/>
                </a:solidFill>
              </a:rPr>
              <a:t>基于</a:t>
            </a:r>
            <a:r>
              <a:rPr lang="en-US" altLang="zh-CN" dirty="0">
                <a:solidFill>
                  <a:schemeClr val="lt2"/>
                </a:solidFill>
              </a:rPr>
              <a:t>mengzi-t5-base</a:t>
            </a:r>
            <a:r>
              <a:rPr lang="en" dirty="0"/>
              <a:t> </a:t>
            </a:r>
            <a:endParaRPr dirty="0"/>
          </a:p>
        </p:txBody>
      </p:sp>
      <p:sp>
        <p:nvSpPr>
          <p:cNvPr id="5251" name="Google Shape;5251;p47"/>
          <p:cNvSpPr txBox="1">
            <a:spLocks noGrp="1"/>
          </p:cNvSpPr>
          <p:nvPr>
            <p:ph type="subTitle" idx="1"/>
          </p:nvPr>
        </p:nvSpPr>
        <p:spPr>
          <a:xfrm>
            <a:off x="713225" y="3314000"/>
            <a:ext cx="3150900" cy="3765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zh-CN" altLang="en-US" dirty="0"/>
              <a:t>自动化</a:t>
            </a:r>
            <a:r>
              <a:rPr lang="en-US" altLang="zh-CN" dirty="0"/>
              <a:t>2201-</a:t>
            </a:r>
            <a:r>
              <a:rPr lang="zh-CN" altLang="en-US" dirty="0"/>
              <a:t>王晓满</a:t>
            </a:r>
            <a:endParaRPr dirty="0"/>
          </a:p>
        </p:txBody>
      </p:sp>
      <p:sp>
        <p:nvSpPr>
          <p:cNvPr id="2" name="Google Shape;5251;p47">
            <a:extLst>
              <a:ext uri="{FF2B5EF4-FFF2-40B4-BE49-F238E27FC236}">
                <a16:creationId xmlns:a16="http://schemas.microsoft.com/office/drawing/2014/main" id="{3E09F383-8038-40A7-9733-7ED63077E062}"/>
              </a:ext>
            </a:extLst>
          </p:cNvPr>
          <p:cNvSpPr txBox="1">
            <a:spLocks/>
          </p:cNvSpPr>
          <p:nvPr/>
        </p:nvSpPr>
        <p:spPr>
          <a:xfrm>
            <a:off x="713178" y="2857226"/>
            <a:ext cx="3150900" cy="376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dk1"/>
              </a:buClr>
              <a:buSzPts val="2800"/>
              <a:buFont typeface="Catamaran"/>
              <a:buNone/>
              <a:defRPr sz="1400" b="0" i="0" u="none" strike="noStrike" cap="none">
                <a:solidFill>
                  <a:schemeClr val="dk1"/>
                </a:solidFill>
                <a:latin typeface="Catamaran"/>
                <a:ea typeface="Catamaran"/>
                <a:cs typeface="Catamaran"/>
                <a:sym typeface="Catamaran"/>
              </a:defRPr>
            </a:lvl1pPr>
            <a:lvl2pPr marL="914400" marR="0" lvl="1"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2pPr>
            <a:lvl3pPr marL="1371600" marR="0" lvl="2"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3pPr>
            <a:lvl4pPr marL="1828800" marR="0" lvl="3"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4pPr>
            <a:lvl5pPr marL="2286000" marR="0" lvl="4"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5pPr>
            <a:lvl6pPr marL="2743200" marR="0" lvl="5"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6pPr>
            <a:lvl7pPr marL="3200400" marR="0" lvl="6"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7pPr>
            <a:lvl8pPr marL="3657600" marR="0" lvl="7"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8pPr>
            <a:lvl9pPr marL="4114800" marR="0" lvl="8" indent="-317500" algn="ctr" rtl="0">
              <a:lnSpc>
                <a:spcPct val="100000"/>
              </a:lnSpc>
              <a:spcBef>
                <a:spcPts val="0"/>
              </a:spcBef>
              <a:spcAft>
                <a:spcPts val="0"/>
              </a:spcAft>
              <a:buClr>
                <a:schemeClr val="dk1"/>
              </a:buClr>
              <a:buSzPts val="2800"/>
              <a:buFont typeface="Catamaran"/>
              <a:buNone/>
              <a:defRPr sz="2800" b="0" i="0" u="none" strike="noStrike" cap="none">
                <a:solidFill>
                  <a:schemeClr val="dk1"/>
                </a:solidFill>
                <a:latin typeface="Catamaran"/>
                <a:ea typeface="Catamaran"/>
                <a:cs typeface="Catamaran"/>
                <a:sym typeface="Catamaran"/>
              </a:defRPr>
            </a:lvl9pPr>
          </a:lstStyle>
          <a:p>
            <a:pPr marL="0" indent="0"/>
            <a:r>
              <a:rPr lang="zh-CN" altLang="en-US" dirty="0"/>
              <a:t>指导老师：付明磊</a:t>
            </a:r>
          </a:p>
        </p:txBody>
      </p:sp>
    </p:spTree>
  </p:cSld>
  <p:clrMapOvr>
    <a:masterClrMapping/>
  </p:clrMapOvr>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Shape 5760">
          <a:extLst>
            <a:ext uri="{FF2B5EF4-FFF2-40B4-BE49-F238E27FC236}">
              <a16:creationId xmlns:a16="http://schemas.microsoft.com/office/drawing/2014/main" id="{98BFCC16-93D9-6CD2-7A30-2EB60A8BBC36}"/>
            </a:ext>
          </a:extLst>
        </p:cNvPr>
        <p:cNvGrpSpPr/>
        <p:nvPr/>
      </p:nvGrpSpPr>
      <p:grpSpPr>
        <a:xfrm>
          <a:off x="0" y="0"/>
          <a:ext cx="0" cy="0"/>
          <a:chOff x="0" y="0"/>
          <a:chExt cx="0" cy="0"/>
        </a:xfrm>
      </p:grpSpPr>
      <p:sp>
        <p:nvSpPr>
          <p:cNvPr id="5761" name="Google Shape;5761;p55">
            <a:extLst>
              <a:ext uri="{FF2B5EF4-FFF2-40B4-BE49-F238E27FC236}">
                <a16:creationId xmlns:a16="http://schemas.microsoft.com/office/drawing/2014/main" id="{3FEDB3BA-702D-78AC-BAB5-FB96E8521FF5}"/>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训练优化</a:t>
            </a:r>
            <a:endParaRPr dirty="0"/>
          </a:p>
        </p:txBody>
      </p:sp>
      <p:sp>
        <p:nvSpPr>
          <p:cNvPr id="5762" name="Google Shape;5762;p55">
            <a:extLst>
              <a:ext uri="{FF2B5EF4-FFF2-40B4-BE49-F238E27FC236}">
                <a16:creationId xmlns:a16="http://schemas.microsoft.com/office/drawing/2014/main" id="{03C30ED3-C8FD-5424-CE2E-326BBD71FD37}"/>
              </a:ext>
            </a:extLst>
          </p:cNvPr>
          <p:cNvSpPr txBox="1">
            <a:spLocks noGrp="1"/>
          </p:cNvSpPr>
          <p:nvPr>
            <p:ph type="body" idx="1"/>
          </p:nvPr>
        </p:nvSpPr>
        <p:spPr>
          <a:xfrm>
            <a:off x="720025" y="1254600"/>
            <a:ext cx="6482700" cy="23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r>
              <a:rPr lang="zh-CN" altLang="en-US" sz="1800" dirty="0"/>
              <a:t>输入：朝生</a:t>
            </a:r>
            <a:endParaRPr lang="en-US" altLang="zh-CN" sz="1800" dirty="0"/>
          </a:p>
          <a:p>
            <a:pPr marL="0" lvl="0" indent="0" algn="l" rtl="0">
              <a:spcBef>
                <a:spcPts val="0"/>
              </a:spcBef>
              <a:spcAft>
                <a:spcPts val="0"/>
              </a:spcAft>
              <a:buNone/>
            </a:pPr>
            <a:endParaRPr lang="en-US" altLang="zh-CN" sz="1800" dirty="0"/>
          </a:p>
          <a:p>
            <a:pPr marL="0" lvl="0" indent="0" algn="l" rtl="0">
              <a:spcBef>
                <a:spcPts val="0"/>
              </a:spcBef>
              <a:spcAft>
                <a:spcPts val="0"/>
              </a:spcAft>
              <a:buNone/>
            </a:pPr>
            <a:r>
              <a:rPr lang="zh-CN" altLang="en-US" sz="1800" dirty="0"/>
              <a:t>期望输出：暮死</a:t>
            </a:r>
            <a:endParaRPr sz="1800" dirty="0"/>
          </a:p>
        </p:txBody>
      </p:sp>
      <p:grpSp>
        <p:nvGrpSpPr>
          <p:cNvPr id="5763" name="Google Shape;5763;p55">
            <a:extLst>
              <a:ext uri="{FF2B5EF4-FFF2-40B4-BE49-F238E27FC236}">
                <a16:creationId xmlns:a16="http://schemas.microsoft.com/office/drawing/2014/main" id="{4BE95018-D570-0E2B-8AD9-FF9C0A1055D7}"/>
              </a:ext>
            </a:extLst>
          </p:cNvPr>
          <p:cNvGrpSpPr/>
          <p:nvPr/>
        </p:nvGrpSpPr>
        <p:grpSpPr>
          <a:xfrm>
            <a:off x="51488" y="3580200"/>
            <a:ext cx="1064075" cy="1066350"/>
            <a:chOff x="3410550" y="1182250"/>
            <a:chExt cx="1064075" cy="1066350"/>
          </a:xfrm>
        </p:grpSpPr>
        <p:sp>
          <p:nvSpPr>
            <p:cNvPr id="5764" name="Google Shape;5764;p55">
              <a:extLst>
                <a:ext uri="{FF2B5EF4-FFF2-40B4-BE49-F238E27FC236}">
                  <a16:creationId xmlns:a16="http://schemas.microsoft.com/office/drawing/2014/main" id="{4277F0A5-3F03-6F94-BADF-A7E862FE4FE6}"/>
                </a:ext>
              </a:extLst>
            </p:cNvPr>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a:extLst>
                <a:ext uri="{FF2B5EF4-FFF2-40B4-BE49-F238E27FC236}">
                  <a16:creationId xmlns:a16="http://schemas.microsoft.com/office/drawing/2014/main" id="{B25C6763-9D7B-FCF4-BBDE-AD9BED98230F}"/>
                </a:ext>
              </a:extLst>
            </p:cNvPr>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a:extLst>
                <a:ext uri="{FF2B5EF4-FFF2-40B4-BE49-F238E27FC236}">
                  <a16:creationId xmlns:a16="http://schemas.microsoft.com/office/drawing/2014/main" id="{C5DF2C68-2A1B-6920-3565-4FF76E218BCC}"/>
                </a:ext>
              </a:extLst>
            </p:cNvPr>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a:extLst>
                <a:ext uri="{FF2B5EF4-FFF2-40B4-BE49-F238E27FC236}">
                  <a16:creationId xmlns:a16="http://schemas.microsoft.com/office/drawing/2014/main" id="{5D30C1C4-A47F-5E69-FAEE-ECABF51CCC0C}"/>
                </a:ext>
              </a:extLst>
            </p:cNvPr>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a:extLst>
                <a:ext uri="{FF2B5EF4-FFF2-40B4-BE49-F238E27FC236}">
                  <a16:creationId xmlns:a16="http://schemas.microsoft.com/office/drawing/2014/main" id="{358DB8D0-9974-4AB9-E939-838805B0FCF5}"/>
                </a:ext>
              </a:extLst>
            </p:cNvPr>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5">
              <a:extLst>
                <a:ext uri="{FF2B5EF4-FFF2-40B4-BE49-F238E27FC236}">
                  <a16:creationId xmlns:a16="http://schemas.microsoft.com/office/drawing/2014/main" id="{520DB7A4-F09B-8B6D-561A-12904F1005F9}"/>
                </a:ext>
              </a:extLst>
            </p:cNvPr>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5">
              <a:extLst>
                <a:ext uri="{FF2B5EF4-FFF2-40B4-BE49-F238E27FC236}">
                  <a16:creationId xmlns:a16="http://schemas.microsoft.com/office/drawing/2014/main" id="{20D21A1B-C133-8F55-DB68-F84C814707E5}"/>
                </a:ext>
              </a:extLst>
            </p:cNvPr>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a:extLst>
                <a:ext uri="{FF2B5EF4-FFF2-40B4-BE49-F238E27FC236}">
                  <a16:creationId xmlns:a16="http://schemas.microsoft.com/office/drawing/2014/main" id="{A9C56ADA-7BC9-A5D0-A6C7-1C8499867520}"/>
                </a:ext>
              </a:extLst>
            </p:cNvPr>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a:extLst>
                <a:ext uri="{FF2B5EF4-FFF2-40B4-BE49-F238E27FC236}">
                  <a16:creationId xmlns:a16="http://schemas.microsoft.com/office/drawing/2014/main" id="{B2FF4CA4-4814-65E4-2D8A-6239533C2C45}"/>
                </a:ext>
              </a:extLst>
            </p:cNvPr>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a:extLst>
                <a:ext uri="{FF2B5EF4-FFF2-40B4-BE49-F238E27FC236}">
                  <a16:creationId xmlns:a16="http://schemas.microsoft.com/office/drawing/2014/main" id="{B791334D-718C-0D26-189D-DF3FD2C3CD2C}"/>
                </a:ext>
              </a:extLst>
            </p:cNvPr>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a:extLst>
                <a:ext uri="{FF2B5EF4-FFF2-40B4-BE49-F238E27FC236}">
                  <a16:creationId xmlns:a16="http://schemas.microsoft.com/office/drawing/2014/main" id="{EBB9B5F3-98F7-1717-9097-EB0C8EAB8427}"/>
                </a:ext>
              </a:extLst>
            </p:cNvPr>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a:extLst>
                <a:ext uri="{FF2B5EF4-FFF2-40B4-BE49-F238E27FC236}">
                  <a16:creationId xmlns:a16="http://schemas.microsoft.com/office/drawing/2014/main" id="{F36682DF-CBD9-65F4-B8C7-897092E570F7}"/>
                </a:ext>
              </a:extLst>
            </p:cNvPr>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a:extLst>
                <a:ext uri="{FF2B5EF4-FFF2-40B4-BE49-F238E27FC236}">
                  <a16:creationId xmlns:a16="http://schemas.microsoft.com/office/drawing/2014/main" id="{8E1A7CA2-DD0D-5D0D-4B60-E294BF1C6926}"/>
                </a:ext>
              </a:extLst>
            </p:cNvPr>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a:extLst>
                <a:ext uri="{FF2B5EF4-FFF2-40B4-BE49-F238E27FC236}">
                  <a16:creationId xmlns:a16="http://schemas.microsoft.com/office/drawing/2014/main" id="{BCEC0CDF-6BBD-FF33-E18D-2DFD0A640471}"/>
                </a:ext>
              </a:extLst>
            </p:cNvPr>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a:extLst>
                <a:ext uri="{FF2B5EF4-FFF2-40B4-BE49-F238E27FC236}">
                  <a16:creationId xmlns:a16="http://schemas.microsoft.com/office/drawing/2014/main" id="{9A648B24-39A4-0F72-DEC7-6707A86C4558}"/>
                </a:ext>
              </a:extLst>
            </p:cNvPr>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a:extLst>
                <a:ext uri="{FF2B5EF4-FFF2-40B4-BE49-F238E27FC236}">
                  <a16:creationId xmlns:a16="http://schemas.microsoft.com/office/drawing/2014/main" id="{56617B0F-ACBD-669A-88F1-62A56CC22A26}"/>
                </a:ext>
              </a:extLst>
            </p:cNvPr>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a:extLst>
                <a:ext uri="{FF2B5EF4-FFF2-40B4-BE49-F238E27FC236}">
                  <a16:creationId xmlns:a16="http://schemas.microsoft.com/office/drawing/2014/main" id="{C865D424-5799-BAC1-FDC5-4F56F85734EF}"/>
                </a:ext>
              </a:extLst>
            </p:cNvPr>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a:extLst>
                <a:ext uri="{FF2B5EF4-FFF2-40B4-BE49-F238E27FC236}">
                  <a16:creationId xmlns:a16="http://schemas.microsoft.com/office/drawing/2014/main" id="{576D2FDD-43A9-58E2-DEAF-E63008A1B56D}"/>
                </a:ext>
              </a:extLst>
            </p:cNvPr>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55">
            <a:extLst>
              <a:ext uri="{FF2B5EF4-FFF2-40B4-BE49-F238E27FC236}">
                <a16:creationId xmlns:a16="http://schemas.microsoft.com/office/drawing/2014/main" id="{DE84842C-85D1-0273-44BC-E6DCBF208866}"/>
              </a:ext>
            </a:extLst>
          </p:cNvPr>
          <p:cNvGrpSpPr/>
          <p:nvPr/>
        </p:nvGrpSpPr>
        <p:grpSpPr>
          <a:xfrm rot="-9089223">
            <a:off x="128243" y="4482481"/>
            <a:ext cx="1615841" cy="732055"/>
            <a:chOff x="2073975" y="3859075"/>
            <a:chExt cx="1340750" cy="607425"/>
          </a:xfrm>
        </p:grpSpPr>
        <p:sp>
          <p:nvSpPr>
            <p:cNvPr id="5783" name="Google Shape;5783;p55">
              <a:extLst>
                <a:ext uri="{FF2B5EF4-FFF2-40B4-BE49-F238E27FC236}">
                  <a16:creationId xmlns:a16="http://schemas.microsoft.com/office/drawing/2014/main" id="{688A4F57-E85F-1B32-A273-48438E764A09}"/>
                </a:ext>
              </a:extLst>
            </p:cNvPr>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a:extLst>
                <a:ext uri="{FF2B5EF4-FFF2-40B4-BE49-F238E27FC236}">
                  <a16:creationId xmlns:a16="http://schemas.microsoft.com/office/drawing/2014/main" id="{4071FD99-C681-E7FF-AF3C-D3522D552531}"/>
                </a:ext>
              </a:extLst>
            </p:cNvPr>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a:extLst>
                <a:ext uri="{FF2B5EF4-FFF2-40B4-BE49-F238E27FC236}">
                  <a16:creationId xmlns:a16="http://schemas.microsoft.com/office/drawing/2014/main" id="{C97DAC98-6597-42F6-20AD-25B9A7E873D8}"/>
                </a:ext>
              </a:extLst>
            </p:cNvPr>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a:extLst>
                <a:ext uri="{FF2B5EF4-FFF2-40B4-BE49-F238E27FC236}">
                  <a16:creationId xmlns:a16="http://schemas.microsoft.com/office/drawing/2014/main" id="{AC94315C-739D-0A69-70F5-EBC61126DE39}"/>
                </a:ext>
              </a:extLst>
            </p:cNvPr>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a:extLst>
                <a:ext uri="{FF2B5EF4-FFF2-40B4-BE49-F238E27FC236}">
                  <a16:creationId xmlns:a16="http://schemas.microsoft.com/office/drawing/2014/main" id="{285BBE3F-4464-6526-48FF-A2EAAB1EE265}"/>
                </a:ext>
              </a:extLst>
            </p:cNvPr>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a:extLst>
                <a:ext uri="{FF2B5EF4-FFF2-40B4-BE49-F238E27FC236}">
                  <a16:creationId xmlns:a16="http://schemas.microsoft.com/office/drawing/2014/main" id="{1DA82B0A-3643-0FA4-4F67-93256BF36865}"/>
                </a:ext>
              </a:extLst>
            </p:cNvPr>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5">
              <a:extLst>
                <a:ext uri="{FF2B5EF4-FFF2-40B4-BE49-F238E27FC236}">
                  <a16:creationId xmlns:a16="http://schemas.microsoft.com/office/drawing/2014/main" id="{3215067C-C7D1-E6EC-9C98-593E8EEC6612}"/>
                </a:ext>
              </a:extLst>
            </p:cNvPr>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5">
              <a:extLst>
                <a:ext uri="{FF2B5EF4-FFF2-40B4-BE49-F238E27FC236}">
                  <a16:creationId xmlns:a16="http://schemas.microsoft.com/office/drawing/2014/main" id="{678C45DE-1845-8C88-3364-9DFC8236AA6A}"/>
                </a:ext>
              </a:extLst>
            </p:cNvPr>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a:extLst>
                <a:ext uri="{FF2B5EF4-FFF2-40B4-BE49-F238E27FC236}">
                  <a16:creationId xmlns:a16="http://schemas.microsoft.com/office/drawing/2014/main" id="{9E46D0FA-37A5-8CDB-58F5-99CE92F3E230}"/>
                </a:ext>
              </a:extLst>
            </p:cNvPr>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a:extLst>
                <a:ext uri="{FF2B5EF4-FFF2-40B4-BE49-F238E27FC236}">
                  <a16:creationId xmlns:a16="http://schemas.microsoft.com/office/drawing/2014/main" id="{37986E0F-9108-EE40-C88A-C4279E9DF5CB}"/>
                </a:ext>
              </a:extLst>
            </p:cNvPr>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a:extLst>
                <a:ext uri="{FF2B5EF4-FFF2-40B4-BE49-F238E27FC236}">
                  <a16:creationId xmlns:a16="http://schemas.microsoft.com/office/drawing/2014/main" id="{E40F2B2D-5496-A72D-904B-CB371925F254}"/>
                </a:ext>
              </a:extLst>
            </p:cNvPr>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a:extLst>
                <a:ext uri="{FF2B5EF4-FFF2-40B4-BE49-F238E27FC236}">
                  <a16:creationId xmlns:a16="http://schemas.microsoft.com/office/drawing/2014/main" id="{36271888-6A17-D587-AD1F-BB81E52D9882}"/>
                </a:ext>
              </a:extLst>
            </p:cNvPr>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a:extLst>
                <a:ext uri="{FF2B5EF4-FFF2-40B4-BE49-F238E27FC236}">
                  <a16:creationId xmlns:a16="http://schemas.microsoft.com/office/drawing/2014/main" id="{AB63E70E-D5FD-D36B-1C1A-8C1D5FBD4055}"/>
                </a:ext>
              </a:extLst>
            </p:cNvPr>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a:extLst>
                <a:ext uri="{FF2B5EF4-FFF2-40B4-BE49-F238E27FC236}">
                  <a16:creationId xmlns:a16="http://schemas.microsoft.com/office/drawing/2014/main" id="{4F85E76B-79BA-CD55-E57F-876B1B459D04}"/>
                </a:ext>
              </a:extLst>
            </p:cNvPr>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a:extLst>
                <a:ext uri="{FF2B5EF4-FFF2-40B4-BE49-F238E27FC236}">
                  <a16:creationId xmlns:a16="http://schemas.microsoft.com/office/drawing/2014/main" id="{3F9040B5-E403-B657-BEC8-C8367F5A6318}"/>
                </a:ext>
              </a:extLst>
            </p:cNvPr>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a:extLst>
                <a:ext uri="{FF2B5EF4-FFF2-40B4-BE49-F238E27FC236}">
                  <a16:creationId xmlns:a16="http://schemas.microsoft.com/office/drawing/2014/main" id="{673A13C2-086E-0699-27F7-32A1F173E3F5}"/>
                </a:ext>
              </a:extLst>
            </p:cNvPr>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5">
              <a:extLst>
                <a:ext uri="{FF2B5EF4-FFF2-40B4-BE49-F238E27FC236}">
                  <a16:creationId xmlns:a16="http://schemas.microsoft.com/office/drawing/2014/main" id="{3AF409F9-F97C-EDA8-2629-E6ED7944FBF8}"/>
                </a:ext>
              </a:extLst>
            </p:cNvPr>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5">
              <a:extLst>
                <a:ext uri="{FF2B5EF4-FFF2-40B4-BE49-F238E27FC236}">
                  <a16:creationId xmlns:a16="http://schemas.microsoft.com/office/drawing/2014/main" id="{1D834ED2-CB56-DFD1-3E61-3E8A25992157}"/>
                </a:ext>
              </a:extLst>
            </p:cNvPr>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a:extLst>
                <a:ext uri="{FF2B5EF4-FFF2-40B4-BE49-F238E27FC236}">
                  <a16:creationId xmlns:a16="http://schemas.microsoft.com/office/drawing/2014/main" id="{EE46EA1F-0359-A9AB-A7B6-B1DEA84C598A}"/>
                </a:ext>
              </a:extLst>
            </p:cNvPr>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a:extLst>
                <a:ext uri="{FF2B5EF4-FFF2-40B4-BE49-F238E27FC236}">
                  <a16:creationId xmlns:a16="http://schemas.microsoft.com/office/drawing/2014/main" id="{2CB82B39-439D-F416-2468-A8D5340A3457}"/>
                </a:ext>
              </a:extLst>
            </p:cNvPr>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a:extLst>
                <a:ext uri="{FF2B5EF4-FFF2-40B4-BE49-F238E27FC236}">
                  <a16:creationId xmlns:a16="http://schemas.microsoft.com/office/drawing/2014/main" id="{66DFB099-977A-FFF3-9DE8-097CEDF3E4A5}"/>
                </a:ext>
              </a:extLst>
            </p:cNvPr>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a:extLst>
                <a:ext uri="{FF2B5EF4-FFF2-40B4-BE49-F238E27FC236}">
                  <a16:creationId xmlns:a16="http://schemas.microsoft.com/office/drawing/2014/main" id="{A4BDCC59-B11A-A942-2C98-6F31E0CEB386}"/>
                </a:ext>
              </a:extLst>
            </p:cNvPr>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a:extLst>
                <a:ext uri="{FF2B5EF4-FFF2-40B4-BE49-F238E27FC236}">
                  <a16:creationId xmlns:a16="http://schemas.microsoft.com/office/drawing/2014/main" id="{FC5B9DDC-A6AA-3F02-D8D4-FB0AD6FC16F0}"/>
                </a:ext>
              </a:extLst>
            </p:cNvPr>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a:extLst>
                <a:ext uri="{FF2B5EF4-FFF2-40B4-BE49-F238E27FC236}">
                  <a16:creationId xmlns:a16="http://schemas.microsoft.com/office/drawing/2014/main" id="{69DB7C73-DE4A-CBF1-C73B-B8EC109D6B9B}"/>
                </a:ext>
              </a:extLst>
            </p:cNvPr>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5">
              <a:extLst>
                <a:ext uri="{FF2B5EF4-FFF2-40B4-BE49-F238E27FC236}">
                  <a16:creationId xmlns:a16="http://schemas.microsoft.com/office/drawing/2014/main" id="{5699DEFF-4F96-1EB5-702D-15A80CEAF769}"/>
                </a:ext>
              </a:extLst>
            </p:cNvPr>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5">
              <a:extLst>
                <a:ext uri="{FF2B5EF4-FFF2-40B4-BE49-F238E27FC236}">
                  <a16:creationId xmlns:a16="http://schemas.microsoft.com/office/drawing/2014/main" id="{212E1FAB-BE49-DC14-DFC1-7278081B3926}"/>
                </a:ext>
              </a:extLst>
            </p:cNvPr>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a:extLst>
                <a:ext uri="{FF2B5EF4-FFF2-40B4-BE49-F238E27FC236}">
                  <a16:creationId xmlns:a16="http://schemas.microsoft.com/office/drawing/2014/main" id="{B308C861-F371-053E-1B2A-C0544BD7A36C}"/>
                </a:ext>
              </a:extLst>
            </p:cNvPr>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a:extLst>
                <a:ext uri="{FF2B5EF4-FFF2-40B4-BE49-F238E27FC236}">
                  <a16:creationId xmlns:a16="http://schemas.microsoft.com/office/drawing/2014/main" id="{E1EA0838-0FC9-1088-616F-699E42DAAC82}"/>
                </a:ext>
              </a:extLst>
            </p:cNvPr>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a:extLst>
                <a:ext uri="{FF2B5EF4-FFF2-40B4-BE49-F238E27FC236}">
                  <a16:creationId xmlns:a16="http://schemas.microsoft.com/office/drawing/2014/main" id="{26F8F6E6-F124-8E0D-490A-50BCECE4EDDA}"/>
                </a:ext>
              </a:extLst>
            </p:cNvPr>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a:extLst>
                <a:ext uri="{FF2B5EF4-FFF2-40B4-BE49-F238E27FC236}">
                  <a16:creationId xmlns:a16="http://schemas.microsoft.com/office/drawing/2014/main" id="{D8C0BF2F-ADEA-0AF4-BE13-02E073B9356B}"/>
                </a:ext>
              </a:extLst>
            </p:cNvPr>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a:extLst>
                <a:ext uri="{FF2B5EF4-FFF2-40B4-BE49-F238E27FC236}">
                  <a16:creationId xmlns:a16="http://schemas.microsoft.com/office/drawing/2014/main" id="{2C151940-A72C-A0A8-5FB3-BC0F419DF07F}"/>
                </a:ext>
              </a:extLst>
            </p:cNvPr>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5">
              <a:extLst>
                <a:ext uri="{FF2B5EF4-FFF2-40B4-BE49-F238E27FC236}">
                  <a16:creationId xmlns:a16="http://schemas.microsoft.com/office/drawing/2014/main" id="{CA3445A3-A81F-D135-9BE5-DB00279DE708}"/>
                </a:ext>
              </a:extLst>
            </p:cNvPr>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5">
              <a:extLst>
                <a:ext uri="{FF2B5EF4-FFF2-40B4-BE49-F238E27FC236}">
                  <a16:creationId xmlns:a16="http://schemas.microsoft.com/office/drawing/2014/main" id="{E154BAE0-F91C-F358-16B6-F4585C0C59C1}"/>
                </a:ext>
              </a:extLst>
            </p:cNvPr>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a:extLst>
                <a:ext uri="{FF2B5EF4-FFF2-40B4-BE49-F238E27FC236}">
                  <a16:creationId xmlns:a16="http://schemas.microsoft.com/office/drawing/2014/main" id="{C1924C9A-F0FD-C19B-3ED1-7DF67FAD2C5C}"/>
                </a:ext>
              </a:extLst>
            </p:cNvPr>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a:extLst>
                <a:ext uri="{FF2B5EF4-FFF2-40B4-BE49-F238E27FC236}">
                  <a16:creationId xmlns:a16="http://schemas.microsoft.com/office/drawing/2014/main" id="{715B6F9D-B8C4-0BB5-F8B9-7FA9E9041A34}"/>
                </a:ext>
              </a:extLst>
            </p:cNvPr>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a:extLst>
                <a:ext uri="{FF2B5EF4-FFF2-40B4-BE49-F238E27FC236}">
                  <a16:creationId xmlns:a16="http://schemas.microsoft.com/office/drawing/2014/main" id="{0503351A-C5BC-8D50-919C-59979F28972B}"/>
                </a:ext>
              </a:extLst>
            </p:cNvPr>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a:extLst>
                <a:ext uri="{FF2B5EF4-FFF2-40B4-BE49-F238E27FC236}">
                  <a16:creationId xmlns:a16="http://schemas.microsoft.com/office/drawing/2014/main" id="{71D31B77-62AE-BB4A-0605-85B3CDA72D69}"/>
                </a:ext>
              </a:extLst>
            </p:cNvPr>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a:extLst>
                <a:ext uri="{FF2B5EF4-FFF2-40B4-BE49-F238E27FC236}">
                  <a16:creationId xmlns:a16="http://schemas.microsoft.com/office/drawing/2014/main" id="{7A87842B-411D-D00D-66A4-0A163695A368}"/>
                </a:ext>
              </a:extLst>
            </p:cNvPr>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a:extLst>
                <a:ext uri="{FF2B5EF4-FFF2-40B4-BE49-F238E27FC236}">
                  <a16:creationId xmlns:a16="http://schemas.microsoft.com/office/drawing/2014/main" id="{14F8C3A5-FE57-5F85-ED88-5C5DB307D482}"/>
                </a:ext>
              </a:extLst>
            </p:cNvPr>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5">
              <a:extLst>
                <a:ext uri="{FF2B5EF4-FFF2-40B4-BE49-F238E27FC236}">
                  <a16:creationId xmlns:a16="http://schemas.microsoft.com/office/drawing/2014/main" id="{AA348998-6645-7922-EC8E-AE49187F96C3}"/>
                </a:ext>
              </a:extLst>
            </p:cNvPr>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5">
              <a:extLst>
                <a:ext uri="{FF2B5EF4-FFF2-40B4-BE49-F238E27FC236}">
                  <a16:creationId xmlns:a16="http://schemas.microsoft.com/office/drawing/2014/main" id="{480FC21C-C64F-D6DC-F9F3-131A8030D87C}"/>
                </a:ext>
              </a:extLst>
            </p:cNvPr>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a:extLst>
                <a:ext uri="{FF2B5EF4-FFF2-40B4-BE49-F238E27FC236}">
                  <a16:creationId xmlns:a16="http://schemas.microsoft.com/office/drawing/2014/main" id="{39F15FA1-DC33-E3C8-3C6A-459F549E2C3E}"/>
                </a:ext>
              </a:extLst>
            </p:cNvPr>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a:extLst>
                <a:ext uri="{FF2B5EF4-FFF2-40B4-BE49-F238E27FC236}">
                  <a16:creationId xmlns:a16="http://schemas.microsoft.com/office/drawing/2014/main" id="{C18D0DA4-2DC9-D9DD-68BC-51DB8977715E}"/>
                </a:ext>
              </a:extLst>
            </p:cNvPr>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a:extLst>
                <a:ext uri="{FF2B5EF4-FFF2-40B4-BE49-F238E27FC236}">
                  <a16:creationId xmlns:a16="http://schemas.microsoft.com/office/drawing/2014/main" id="{FF29F17B-0D64-8F34-3448-AC8C71D96EAA}"/>
                </a:ext>
              </a:extLst>
            </p:cNvPr>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a:extLst>
                <a:ext uri="{FF2B5EF4-FFF2-40B4-BE49-F238E27FC236}">
                  <a16:creationId xmlns:a16="http://schemas.microsoft.com/office/drawing/2014/main" id="{9ED8C7CD-8F7C-4577-FD56-72C3875EFB0A}"/>
                </a:ext>
              </a:extLst>
            </p:cNvPr>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a:extLst>
                <a:ext uri="{FF2B5EF4-FFF2-40B4-BE49-F238E27FC236}">
                  <a16:creationId xmlns:a16="http://schemas.microsoft.com/office/drawing/2014/main" id="{9F159A30-30EC-E395-97D5-D21D659A46F2}"/>
                </a:ext>
              </a:extLst>
            </p:cNvPr>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a:extLst>
                <a:ext uri="{FF2B5EF4-FFF2-40B4-BE49-F238E27FC236}">
                  <a16:creationId xmlns:a16="http://schemas.microsoft.com/office/drawing/2014/main" id="{3662CD8B-76F7-FCE2-A1C9-0BB689D89228}"/>
                </a:ext>
              </a:extLst>
            </p:cNvPr>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a:extLst>
                <a:ext uri="{FF2B5EF4-FFF2-40B4-BE49-F238E27FC236}">
                  <a16:creationId xmlns:a16="http://schemas.microsoft.com/office/drawing/2014/main" id="{A587A8C8-2F5C-EA38-F55C-EEFED261DEB5}"/>
                </a:ext>
              </a:extLst>
            </p:cNvPr>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a:extLst>
                <a:ext uri="{FF2B5EF4-FFF2-40B4-BE49-F238E27FC236}">
                  <a16:creationId xmlns:a16="http://schemas.microsoft.com/office/drawing/2014/main" id="{76D19B49-A13B-942B-B063-107BC803718E}"/>
                </a:ext>
              </a:extLst>
            </p:cNvPr>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a:extLst>
                <a:ext uri="{FF2B5EF4-FFF2-40B4-BE49-F238E27FC236}">
                  <a16:creationId xmlns:a16="http://schemas.microsoft.com/office/drawing/2014/main" id="{EA5CB06D-6EA9-5195-B2DC-70EF1E057A18}"/>
                </a:ext>
              </a:extLst>
            </p:cNvPr>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a:extLst>
                <a:ext uri="{FF2B5EF4-FFF2-40B4-BE49-F238E27FC236}">
                  <a16:creationId xmlns:a16="http://schemas.microsoft.com/office/drawing/2014/main" id="{9465AF09-B2EC-D807-2576-8CF806441EE9}"/>
                </a:ext>
              </a:extLst>
            </p:cNvPr>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a:extLst>
                <a:ext uri="{FF2B5EF4-FFF2-40B4-BE49-F238E27FC236}">
                  <a16:creationId xmlns:a16="http://schemas.microsoft.com/office/drawing/2014/main" id="{76F30E70-3027-2D51-FC25-595244FF1E4E}"/>
                </a:ext>
              </a:extLst>
            </p:cNvPr>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a:extLst>
                <a:ext uri="{FF2B5EF4-FFF2-40B4-BE49-F238E27FC236}">
                  <a16:creationId xmlns:a16="http://schemas.microsoft.com/office/drawing/2014/main" id="{5197082D-6CC5-F8E4-8EB8-555B801BC973}"/>
                </a:ext>
              </a:extLst>
            </p:cNvPr>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5">
              <a:extLst>
                <a:ext uri="{FF2B5EF4-FFF2-40B4-BE49-F238E27FC236}">
                  <a16:creationId xmlns:a16="http://schemas.microsoft.com/office/drawing/2014/main" id="{C5677533-F21C-5C3F-D211-58CFF4496660}"/>
                </a:ext>
              </a:extLst>
            </p:cNvPr>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5">
              <a:extLst>
                <a:ext uri="{FF2B5EF4-FFF2-40B4-BE49-F238E27FC236}">
                  <a16:creationId xmlns:a16="http://schemas.microsoft.com/office/drawing/2014/main" id="{8DF16588-41B9-0453-141D-14704FD2760C}"/>
                </a:ext>
              </a:extLst>
            </p:cNvPr>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a:extLst>
                <a:ext uri="{FF2B5EF4-FFF2-40B4-BE49-F238E27FC236}">
                  <a16:creationId xmlns:a16="http://schemas.microsoft.com/office/drawing/2014/main" id="{32765F81-FECC-48FB-AD9A-91D2731CB171}"/>
                </a:ext>
              </a:extLst>
            </p:cNvPr>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a:extLst>
                <a:ext uri="{FF2B5EF4-FFF2-40B4-BE49-F238E27FC236}">
                  <a16:creationId xmlns:a16="http://schemas.microsoft.com/office/drawing/2014/main" id="{8B5535A8-5409-DF4C-119C-2F1FF231CEDA}"/>
                </a:ext>
              </a:extLst>
            </p:cNvPr>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a:extLst>
                <a:ext uri="{FF2B5EF4-FFF2-40B4-BE49-F238E27FC236}">
                  <a16:creationId xmlns:a16="http://schemas.microsoft.com/office/drawing/2014/main" id="{52365CB0-B843-BE11-86E8-5C74BD8E0054}"/>
                </a:ext>
              </a:extLst>
            </p:cNvPr>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a:extLst>
                <a:ext uri="{FF2B5EF4-FFF2-40B4-BE49-F238E27FC236}">
                  <a16:creationId xmlns:a16="http://schemas.microsoft.com/office/drawing/2014/main" id="{5EC9EEA8-CF93-6748-8958-90891EC8424D}"/>
                </a:ext>
              </a:extLst>
            </p:cNvPr>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a:extLst>
                <a:ext uri="{FF2B5EF4-FFF2-40B4-BE49-F238E27FC236}">
                  <a16:creationId xmlns:a16="http://schemas.microsoft.com/office/drawing/2014/main" id="{11AB9432-38D7-B8A7-B081-A89E19DFF67A}"/>
                </a:ext>
              </a:extLst>
            </p:cNvPr>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a:extLst>
                <a:ext uri="{FF2B5EF4-FFF2-40B4-BE49-F238E27FC236}">
                  <a16:creationId xmlns:a16="http://schemas.microsoft.com/office/drawing/2014/main" id="{9945B73B-F629-5DF6-5565-FB9AE931B71C}"/>
                </a:ext>
              </a:extLst>
            </p:cNvPr>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5">
              <a:extLst>
                <a:ext uri="{FF2B5EF4-FFF2-40B4-BE49-F238E27FC236}">
                  <a16:creationId xmlns:a16="http://schemas.microsoft.com/office/drawing/2014/main" id="{6D1A2F7A-5008-5639-64B4-9413071FB4C7}"/>
                </a:ext>
              </a:extLst>
            </p:cNvPr>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5">
              <a:extLst>
                <a:ext uri="{FF2B5EF4-FFF2-40B4-BE49-F238E27FC236}">
                  <a16:creationId xmlns:a16="http://schemas.microsoft.com/office/drawing/2014/main" id="{BFB26315-83E1-E2DD-5BC4-4937BD6AA44C}"/>
                </a:ext>
              </a:extLst>
            </p:cNvPr>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a:extLst>
                <a:ext uri="{FF2B5EF4-FFF2-40B4-BE49-F238E27FC236}">
                  <a16:creationId xmlns:a16="http://schemas.microsoft.com/office/drawing/2014/main" id="{CBA93B85-B76B-F732-EC00-6C11799B5B8F}"/>
                </a:ext>
              </a:extLst>
            </p:cNvPr>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a:extLst>
                <a:ext uri="{FF2B5EF4-FFF2-40B4-BE49-F238E27FC236}">
                  <a16:creationId xmlns:a16="http://schemas.microsoft.com/office/drawing/2014/main" id="{2B2DB166-E65F-0680-EA00-38ED663917EF}"/>
                </a:ext>
              </a:extLst>
            </p:cNvPr>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5">
              <a:extLst>
                <a:ext uri="{FF2B5EF4-FFF2-40B4-BE49-F238E27FC236}">
                  <a16:creationId xmlns:a16="http://schemas.microsoft.com/office/drawing/2014/main" id="{640F3560-210D-6C01-A706-1324F50CFA03}"/>
                </a:ext>
              </a:extLst>
            </p:cNvPr>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5">
              <a:extLst>
                <a:ext uri="{FF2B5EF4-FFF2-40B4-BE49-F238E27FC236}">
                  <a16:creationId xmlns:a16="http://schemas.microsoft.com/office/drawing/2014/main" id="{14CF990C-9B0C-5C3E-709B-03F29DE64FEA}"/>
                </a:ext>
              </a:extLst>
            </p:cNvPr>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a:extLst>
                <a:ext uri="{FF2B5EF4-FFF2-40B4-BE49-F238E27FC236}">
                  <a16:creationId xmlns:a16="http://schemas.microsoft.com/office/drawing/2014/main" id="{E87AF22A-8456-B499-4DDD-DB27024B53DE}"/>
                </a:ext>
              </a:extLst>
            </p:cNvPr>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a:extLst>
                <a:ext uri="{FF2B5EF4-FFF2-40B4-BE49-F238E27FC236}">
                  <a16:creationId xmlns:a16="http://schemas.microsoft.com/office/drawing/2014/main" id="{4C7838C3-008D-C056-7705-48EF229CA762}"/>
                </a:ext>
              </a:extLst>
            </p:cNvPr>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a:extLst>
                <a:ext uri="{FF2B5EF4-FFF2-40B4-BE49-F238E27FC236}">
                  <a16:creationId xmlns:a16="http://schemas.microsoft.com/office/drawing/2014/main" id="{E113FCFB-A604-25A7-7715-F9CAD94A9D8F}"/>
                </a:ext>
              </a:extLst>
            </p:cNvPr>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a:extLst>
                <a:ext uri="{FF2B5EF4-FFF2-40B4-BE49-F238E27FC236}">
                  <a16:creationId xmlns:a16="http://schemas.microsoft.com/office/drawing/2014/main" id="{17AFBCB8-245F-D9F5-4E1D-D6E2D12D5BC6}"/>
                </a:ext>
              </a:extLst>
            </p:cNvPr>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a:extLst>
                <a:ext uri="{FF2B5EF4-FFF2-40B4-BE49-F238E27FC236}">
                  <a16:creationId xmlns:a16="http://schemas.microsoft.com/office/drawing/2014/main" id="{31C139A8-A657-FEBE-27F9-EFC168701762}"/>
                </a:ext>
              </a:extLst>
            </p:cNvPr>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a:extLst>
                <a:ext uri="{FF2B5EF4-FFF2-40B4-BE49-F238E27FC236}">
                  <a16:creationId xmlns:a16="http://schemas.microsoft.com/office/drawing/2014/main" id="{3F0C4A00-1924-369B-A904-0F1C1D3F22E9}"/>
                </a:ext>
              </a:extLst>
            </p:cNvPr>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a:extLst>
                <a:ext uri="{FF2B5EF4-FFF2-40B4-BE49-F238E27FC236}">
                  <a16:creationId xmlns:a16="http://schemas.microsoft.com/office/drawing/2014/main" id="{98ACB677-7925-BB54-B0E2-5E9BE4ECEA4B}"/>
                </a:ext>
              </a:extLst>
            </p:cNvPr>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a:extLst>
                <a:ext uri="{FF2B5EF4-FFF2-40B4-BE49-F238E27FC236}">
                  <a16:creationId xmlns:a16="http://schemas.microsoft.com/office/drawing/2014/main" id="{3EBBDADF-DBF0-A204-0C90-908E5494F301}"/>
                </a:ext>
              </a:extLst>
            </p:cNvPr>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5">
              <a:extLst>
                <a:ext uri="{FF2B5EF4-FFF2-40B4-BE49-F238E27FC236}">
                  <a16:creationId xmlns:a16="http://schemas.microsoft.com/office/drawing/2014/main" id="{A0F570CF-6785-C971-888A-5851A5D8C881}"/>
                </a:ext>
              </a:extLst>
            </p:cNvPr>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5">
              <a:extLst>
                <a:ext uri="{FF2B5EF4-FFF2-40B4-BE49-F238E27FC236}">
                  <a16:creationId xmlns:a16="http://schemas.microsoft.com/office/drawing/2014/main" id="{DAE24E66-F482-0D9D-840D-A5ED22BB5010}"/>
                </a:ext>
              </a:extLst>
            </p:cNvPr>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a:extLst>
                <a:ext uri="{FF2B5EF4-FFF2-40B4-BE49-F238E27FC236}">
                  <a16:creationId xmlns:a16="http://schemas.microsoft.com/office/drawing/2014/main" id="{29C7ED99-D004-7F8B-C58C-E2AC85328326}"/>
                </a:ext>
              </a:extLst>
            </p:cNvPr>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a:extLst>
                <a:ext uri="{FF2B5EF4-FFF2-40B4-BE49-F238E27FC236}">
                  <a16:creationId xmlns:a16="http://schemas.microsoft.com/office/drawing/2014/main" id="{7DB45C3E-533E-2D06-19C2-BCB3D29A7390}"/>
                </a:ext>
              </a:extLst>
            </p:cNvPr>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a:extLst>
                <a:ext uri="{FF2B5EF4-FFF2-40B4-BE49-F238E27FC236}">
                  <a16:creationId xmlns:a16="http://schemas.microsoft.com/office/drawing/2014/main" id="{000A8463-2DCF-599A-933E-6DBD6B4FAD1E}"/>
                </a:ext>
              </a:extLst>
            </p:cNvPr>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a:extLst>
                <a:ext uri="{FF2B5EF4-FFF2-40B4-BE49-F238E27FC236}">
                  <a16:creationId xmlns:a16="http://schemas.microsoft.com/office/drawing/2014/main" id="{1E35A323-6A6F-F12E-D723-41663088C790}"/>
                </a:ext>
              </a:extLst>
            </p:cNvPr>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5">
            <a:extLst>
              <a:ext uri="{FF2B5EF4-FFF2-40B4-BE49-F238E27FC236}">
                <a16:creationId xmlns:a16="http://schemas.microsoft.com/office/drawing/2014/main" id="{3BD6BD28-D254-338A-A049-519B2F7EC29B}"/>
              </a:ext>
            </a:extLst>
          </p:cNvPr>
          <p:cNvGrpSpPr/>
          <p:nvPr/>
        </p:nvGrpSpPr>
        <p:grpSpPr>
          <a:xfrm rot="3466008" flipH="1">
            <a:off x="7890077" y="127098"/>
            <a:ext cx="1081401" cy="1105663"/>
            <a:chOff x="3454500" y="2611550"/>
            <a:chExt cx="814550" cy="832825"/>
          </a:xfrm>
        </p:grpSpPr>
        <p:sp>
          <p:nvSpPr>
            <p:cNvPr id="5865" name="Google Shape;5865;p55">
              <a:extLst>
                <a:ext uri="{FF2B5EF4-FFF2-40B4-BE49-F238E27FC236}">
                  <a16:creationId xmlns:a16="http://schemas.microsoft.com/office/drawing/2014/main" id="{06189EF3-E17A-24DD-3296-4A200564C3F2}"/>
                </a:ext>
              </a:extLst>
            </p:cNvPr>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5">
              <a:extLst>
                <a:ext uri="{FF2B5EF4-FFF2-40B4-BE49-F238E27FC236}">
                  <a16:creationId xmlns:a16="http://schemas.microsoft.com/office/drawing/2014/main" id="{74640C44-29CC-D65B-4BB0-479E638F36FE}"/>
                </a:ext>
              </a:extLst>
            </p:cNvPr>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5">
              <a:extLst>
                <a:ext uri="{FF2B5EF4-FFF2-40B4-BE49-F238E27FC236}">
                  <a16:creationId xmlns:a16="http://schemas.microsoft.com/office/drawing/2014/main" id="{5E04FEA0-B452-B027-8660-81F79BF174D7}"/>
                </a:ext>
              </a:extLst>
            </p:cNvPr>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a:extLst>
                <a:ext uri="{FF2B5EF4-FFF2-40B4-BE49-F238E27FC236}">
                  <a16:creationId xmlns:a16="http://schemas.microsoft.com/office/drawing/2014/main" id="{F0C7F3F6-E0C3-F2B1-F6B6-537C2BA72E80}"/>
                </a:ext>
              </a:extLst>
            </p:cNvPr>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a:extLst>
                <a:ext uri="{FF2B5EF4-FFF2-40B4-BE49-F238E27FC236}">
                  <a16:creationId xmlns:a16="http://schemas.microsoft.com/office/drawing/2014/main" id="{EFED25B1-B8EF-2827-53F2-D7B0EF6FCD43}"/>
                </a:ext>
              </a:extLst>
            </p:cNvPr>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a:extLst>
                <a:ext uri="{FF2B5EF4-FFF2-40B4-BE49-F238E27FC236}">
                  <a16:creationId xmlns:a16="http://schemas.microsoft.com/office/drawing/2014/main" id="{DBBA06C9-EB8F-2011-4AD2-7B5ABF9AC4E9}"/>
                </a:ext>
              </a:extLst>
            </p:cNvPr>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a:extLst>
                <a:ext uri="{FF2B5EF4-FFF2-40B4-BE49-F238E27FC236}">
                  <a16:creationId xmlns:a16="http://schemas.microsoft.com/office/drawing/2014/main" id="{9C009998-F2BB-4C4B-B2B2-A6E3342B755D}"/>
                </a:ext>
              </a:extLst>
            </p:cNvPr>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a:extLst>
                <a:ext uri="{FF2B5EF4-FFF2-40B4-BE49-F238E27FC236}">
                  <a16:creationId xmlns:a16="http://schemas.microsoft.com/office/drawing/2014/main" id="{7D150A10-CA6F-38B7-AEA6-7DF22ABBC31D}"/>
                </a:ext>
              </a:extLst>
            </p:cNvPr>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a:extLst>
                <a:ext uri="{FF2B5EF4-FFF2-40B4-BE49-F238E27FC236}">
                  <a16:creationId xmlns:a16="http://schemas.microsoft.com/office/drawing/2014/main" id="{A102CBD5-D928-7D94-698B-8A0F3290142B}"/>
                </a:ext>
              </a:extLst>
            </p:cNvPr>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a:extLst>
                <a:ext uri="{FF2B5EF4-FFF2-40B4-BE49-F238E27FC236}">
                  <a16:creationId xmlns:a16="http://schemas.microsoft.com/office/drawing/2014/main" id="{A1CB2A20-9101-F7B5-F4D4-77B896D5F5F1}"/>
                </a:ext>
              </a:extLst>
            </p:cNvPr>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a:extLst>
                <a:ext uri="{FF2B5EF4-FFF2-40B4-BE49-F238E27FC236}">
                  <a16:creationId xmlns:a16="http://schemas.microsoft.com/office/drawing/2014/main" id="{306B0349-805E-F342-618F-84B5AB507E3D}"/>
                </a:ext>
              </a:extLst>
            </p:cNvPr>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a:extLst>
                <a:ext uri="{FF2B5EF4-FFF2-40B4-BE49-F238E27FC236}">
                  <a16:creationId xmlns:a16="http://schemas.microsoft.com/office/drawing/2014/main" id="{69EBA4D9-3651-396F-E6C3-5F246D58EB24}"/>
                </a:ext>
              </a:extLst>
            </p:cNvPr>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a:extLst>
                <a:ext uri="{FF2B5EF4-FFF2-40B4-BE49-F238E27FC236}">
                  <a16:creationId xmlns:a16="http://schemas.microsoft.com/office/drawing/2014/main" id="{A55617E9-F095-0B4C-70C6-C4250569AA99}"/>
                </a:ext>
              </a:extLst>
            </p:cNvPr>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a:extLst>
                <a:ext uri="{FF2B5EF4-FFF2-40B4-BE49-F238E27FC236}">
                  <a16:creationId xmlns:a16="http://schemas.microsoft.com/office/drawing/2014/main" id="{E8EDF7ED-E32C-17A7-4751-69E101A196DB}"/>
                </a:ext>
              </a:extLst>
            </p:cNvPr>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a:extLst>
                <a:ext uri="{FF2B5EF4-FFF2-40B4-BE49-F238E27FC236}">
                  <a16:creationId xmlns:a16="http://schemas.microsoft.com/office/drawing/2014/main" id="{C54C41E0-0911-5BCC-637C-A06CCEF9145D}"/>
                </a:ext>
              </a:extLst>
            </p:cNvPr>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a:extLst>
                <a:ext uri="{FF2B5EF4-FFF2-40B4-BE49-F238E27FC236}">
                  <a16:creationId xmlns:a16="http://schemas.microsoft.com/office/drawing/2014/main" id="{4ED68851-1089-822C-1F49-0E514E5EF5BA}"/>
                </a:ext>
              </a:extLst>
            </p:cNvPr>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a:extLst>
                <a:ext uri="{FF2B5EF4-FFF2-40B4-BE49-F238E27FC236}">
                  <a16:creationId xmlns:a16="http://schemas.microsoft.com/office/drawing/2014/main" id="{489B527B-41FC-3210-9E00-B0CF5253F6BF}"/>
                </a:ext>
              </a:extLst>
            </p:cNvPr>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a:extLst>
                <a:ext uri="{FF2B5EF4-FFF2-40B4-BE49-F238E27FC236}">
                  <a16:creationId xmlns:a16="http://schemas.microsoft.com/office/drawing/2014/main" id="{82D289BA-2E2B-D47A-D241-AC6978508445}"/>
                </a:ext>
              </a:extLst>
            </p:cNvPr>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a:extLst>
                <a:ext uri="{FF2B5EF4-FFF2-40B4-BE49-F238E27FC236}">
                  <a16:creationId xmlns:a16="http://schemas.microsoft.com/office/drawing/2014/main" id="{F96B5A2D-9793-CBAA-B5D2-5C0388E39B0A}"/>
                </a:ext>
              </a:extLst>
            </p:cNvPr>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a:extLst>
                <a:ext uri="{FF2B5EF4-FFF2-40B4-BE49-F238E27FC236}">
                  <a16:creationId xmlns:a16="http://schemas.microsoft.com/office/drawing/2014/main" id="{2246EA19-5B47-776F-E686-5F1BF3F81B24}"/>
                </a:ext>
              </a:extLst>
            </p:cNvPr>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a:extLst>
                <a:ext uri="{FF2B5EF4-FFF2-40B4-BE49-F238E27FC236}">
                  <a16:creationId xmlns:a16="http://schemas.microsoft.com/office/drawing/2014/main" id="{CE991A21-3F99-AD55-EC15-FE490E34917B}"/>
                </a:ext>
              </a:extLst>
            </p:cNvPr>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a:extLst>
                <a:ext uri="{FF2B5EF4-FFF2-40B4-BE49-F238E27FC236}">
                  <a16:creationId xmlns:a16="http://schemas.microsoft.com/office/drawing/2014/main" id="{43343CB2-4C3F-FCB5-8405-A5B3E0BD9BB5}"/>
                </a:ext>
              </a:extLst>
            </p:cNvPr>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a:extLst>
                <a:ext uri="{FF2B5EF4-FFF2-40B4-BE49-F238E27FC236}">
                  <a16:creationId xmlns:a16="http://schemas.microsoft.com/office/drawing/2014/main" id="{D3FE3957-DBDF-A707-7E9D-62F8883B0496}"/>
                </a:ext>
              </a:extLst>
            </p:cNvPr>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a:extLst>
                <a:ext uri="{FF2B5EF4-FFF2-40B4-BE49-F238E27FC236}">
                  <a16:creationId xmlns:a16="http://schemas.microsoft.com/office/drawing/2014/main" id="{73DF9612-1A3B-8933-A3F0-A699F4DBACE6}"/>
                </a:ext>
              </a:extLst>
            </p:cNvPr>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a:extLst>
                <a:ext uri="{FF2B5EF4-FFF2-40B4-BE49-F238E27FC236}">
                  <a16:creationId xmlns:a16="http://schemas.microsoft.com/office/drawing/2014/main" id="{CB961DBC-0126-1CA7-58FF-BF717FA9FF49}"/>
                </a:ext>
              </a:extLst>
            </p:cNvPr>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a:extLst>
                <a:ext uri="{FF2B5EF4-FFF2-40B4-BE49-F238E27FC236}">
                  <a16:creationId xmlns:a16="http://schemas.microsoft.com/office/drawing/2014/main" id="{0E519718-9DC5-F166-6A30-A934E4F72E4A}"/>
                </a:ext>
              </a:extLst>
            </p:cNvPr>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a:extLst>
                <a:ext uri="{FF2B5EF4-FFF2-40B4-BE49-F238E27FC236}">
                  <a16:creationId xmlns:a16="http://schemas.microsoft.com/office/drawing/2014/main" id="{D1840C97-2E9C-FFDF-59A6-758D52744A5F}"/>
                </a:ext>
              </a:extLst>
            </p:cNvPr>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a:extLst>
                <a:ext uri="{FF2B5EF4-FFF2-40B4-BE49-F238E27FC236}">
                  <a16:creationId xmlns:a16="http://schemas.microsoft.com/office/drawing/2014/main" id="{DB0BBBAD-3285-998D-1EFB-66A5956B0D73}"/>
                </a:ext>
              </a:extLst>
            </p:cNvPr>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a:extLst>
                <a:ext uri="{FF2B5EF4-FFF2-40B4-BE49-F238E27FC236}">
                  <a16:creationId xmlns:a16="http://schemas.microsoft.com/office/drawing/2014/main" id="{12773F11-8D75-D926-B38D-549E31204B13}"/>
                </a:ext>
              </a:extLst>
            </p:cNvPr>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a:extLst>
                <a:ext uri="{FF2B5EF4-FFF2-40B4-BE49-F238E27FC236}">
                  <a16:creationId xmlns:a16="http://schemas.microsoft.com/office/drawing/2014/main" id="{FCA91217-3965-4070-BC2E-95FC435F0E98}"/>
                </a:ext>
              </a:extLst>
            </p:cNvPr>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a:extLst>
                <a:ext uri="{FF2B5EF4-FFF2-40B4-BE49-F238E27FC236}">
                  <a16:creationId xmlns:a16="http://schemas.microsoft.com/office/drawing/2014/main" id="{F5D4E728-E6F5-466C-01CC-DE5811F6188B}"/>
                </a:ext>
              </a:extLst>
            </p:cNvPr>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a:extLst>
                <a:ext uri="{FF2B5EF4-FFF2-40B4-BE49-F238E27FC236}">
                  <a16:creationId xmlns:a16="http://schemas.microsoft.com/office/drawing/2014/main" id="{3AD74560-D946-0F65-A10A-89D082F243FD}"/>
                </a:ext>
              </a:extLst>
            </p:cNvPr>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5">
              <a:extLst>
                <a:ext uri="{FF2B5EF4-FFF2-40B4-BE49-F238E27FC236}">
                  <a16:creationId xmlns:a16="http://schemas.microsoft.com/office/drawing/2014/main" id="{2E645246-8F24-49DF-ECA8-B6F834E35D9F}"/>
                </a:ext>
              </a:extLst>
            </p:cNvPr>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5">
              <a:extLst>
                <a:ext uri="{FF2B5EF4-FFF2-40B4-BE49-F238E27FC236}">
                  <a16:creationId xmlns:a16="http://schemas.microsoft.com/office/drawing/2014/main" id="{093D54C0-82C6-3293-B951-B030EE021307}"/>
                </a:ext>
              </a:extLst>
            </p:cNvPr>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a:extLst>
                <a:ext uri="{FF2B5EF4-FFF2-40B4-BE49-F238E27FC236}">
                  <a16:creationId xmlns:a16="http://schemas.microsoft.com/office/drawing/2014/main" id="{8DEA7DAC-16E5-E191-63E0-8F7E125D82DC}"/>
                </a:ext>
              </a:extLst>
            </p:cNvPr>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a:extLst>
                <a:ext uri="{FF2B5EF4-FFF2-40B4-BE49-F238E27FC236}">
                  <a16:creationId xmlns:a16="http://schemas.microsoft.com/office/drawing/2014/main" id="{E2404A2B-893C-F0E9-09C1-64821D841BF1}"/>
                </a:ext>
              </a:extLst>
            </p:cNvPr>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a:extLst>
                <a:ext uri="{FF2B5EF4-FFF2-40B4-BE49-F238E27FC236}">
                  <a16:creationId xmlns:a16="http://schemas.microsoft.com/office/drawing/2014/main" id="{EDB6A617-3F6E-E141-0D48-3E7A7FF101DE}"/>
                </a:ext>
              </a:extLst>
            </p:cNvPr>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a:extLst>
                <a:ext uri="{FF2B5EF4-FFF2-40B4-BE49-F238E27FC236}">
                  <a16:creationId xmlns:a16="http://schemas.microsoft.com/office/drawing/2014/main" id="{6CB36ED1-33F2-3A4F-FAF9-4410EBDB930E}"/>
                </a:ext>
              </a:extLst>
            </p:cNvPr>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图片 2">
            <a:extLst>
              <a:ext uri="{FF2B5EF4-FFF2-40B4-BE49-F238E27FC236}">
                <a16:creationId xmlns:a16="http://schemas.microsoft.com/office/drawing/2014/main" id="{1C981C31-4346-C4D7-79BA-27013235849B}"/>
              </a:ext>
            </a:extLst>
          </p:cNvPr>
          <p:cNvPicPr>
            <a:picLocks noChangeAspect="1"/>
          </p:cNvPicPr>
          <p:nvPr/>
        </p:nvPicPr>
        <p:blipFill>
          <a:blip r:embed="rId3"/>
          <a:stretch>
            <a:fillRect/>
          </a:stretch>
        </p:blipFill>
        <p:spPr>
          <a:xfrm>
            <a:off x="3961375" y="1107688"/>
            <a:ext cx="4119029" cy="2928124"/>
          </a:xfrm>
          <a:prstGeom prst="rect">
            <a:avLst/>
          </a:prstGeom>
        </p:spPr>
      </p:pic>
    </p:spTree>
    <p:extLst>
      <p:ext uri="{BB962C8B-B14F-4D97-AF65-F5344CB8AC3E}">
        <p14:creationId xmlns:p14="http://schemas.microsoft.com/office/powerpoint/2010/main" val="2754062509"/>
      </p:ext>
    </p:extLst>
  </p:cSld>
  <p:clrMapOvr>
    <a:masterClrMapping/>
  </p:clrMapOvr>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Shape 5760">
          <a:extLst>
            <a:ext uri="{FF2B5EF4-FFF2-40B4-BE49-F238E27FC236}">
              <a16:creationId xmlns:a16="http://schemas.microsoft.com/office/drawing/2014/main" id="{4A245643-0D32-32B1-F58C-AD0800C2B8EC}"/>
            </a:ext>
          </a:extLst>
        </p:cNvPr>
        <p:cNvGrpSpPr/>
        <p:nvPr/>
      </p:nvGrpSpPr>
      <p:grpSpPr>
        <a:xfrm>
          <a:off x="0" y="0"/>
          <a:ext cx="0" cy="0"/>
          <a:chOff x="0" y="0"/>
          <a:chExt cx="0" cy="0"/>
        </a:xfrm>
      </p:grpSpPr>
      <p:sp>
        <p:nvSpPr>
          <p:cNvPr id="5761" name="Google Shape;5761;p55">
            <a:extLst>
              <a:ext uri="{FF2B5EF4-FFF2-40B4-BE49-F238E27FC236}">
                <a16:creationId xmlns:a16="http://schemas.microsoft.com/office/drawing/2014/main" id="{FE917FDA-1E7F-63B1-47EB-F213EF1A93CB}"/>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训练优化</a:t>
            </a:r>
            <a:endParaRPr dirty="0"/>
          </a:p>
        </p:txBody>
      </p:sp>
      <p:grpSp>
        <p:nvGrpSpPr>
          <p:cNvPr id="5763" name="Google Shape;5763;p55">
            <a:extLst>
              <a:ext uri="{FF2B5EF4-FFF2-40B4-BE49-F238E27FC236}">
                <a16:creationId xmlns:a16="http://schemas.microsoft.com/office/drawing/2014/main" id="{78E240D4-AEE4-1EA1-36FC-BAB9714051FA}"/>
              </a:ext>
            </a:extLst>
          </p:cNvPr>
          <p:cNvGrpSpPr/>
          <p:nvPr/>
        </p:nvGrpSpPr>
        <p:grpSpPr>
          <a:xfrm>
            <a:off x="51488" y="3580200"/>
            <a:ext cx="1064075" cy="1066350"/>
            <a:chOff x="3410550" y="1182250"/>
            <a:chExt cx="1064075" cy="1066350"/>
          </a:xfrm>
        </p:grpSpPr>
        <p:sp>
          <p:nvSpPr>
            <p:cNvPr id="5764" name="Google Shape;5764;p55">
              <a:extLst>
                <a:ext uri="{FF2B5EF4-FFF2-40B4-BE49-F238E27FC236}">
                  <a16:creationId xmlns:a16="http://schemas.microsoft.com/office/drawing/2014/main" id="{6C482A4D-041B-7A42-70AE-97883636D21C}"/>
                </a:ext>
              </a:extLst>
            </p:cNvPr>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a:extLst>
                <a:ext uri="{FF2B5EF4-FFF2-40B4-BE49-F238E27FC236}">
                  <a16:creationId xmlns:a16="http://schemas.microsoft.com/office/drawing/2014/main" id="{0306E99A-169A-A7C7-FA7F-1433F777120C}"/>
                </a:ext>
              </a:extLst>
            </p:cNvPr>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a:extLst>
                <a:ext uri="{FF2B5EF4-FFF2-40B4-BE49-F238E27FC236}">
                  <a16:creationId xmlns:a16="http://schemas.microsoft.com/office/drawing/2014/main" id="{A3756B74-5272-E765-ED28-176C56714FCA}"/>
                </a:ext>
              </a:extLst>
            </p:cNvPr>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a:extLst>
                <a:ext uri="{FF2B5EF4-FFF2-40B4-BE49-F238E27FC236}">
                  <a16:creationId xmlns:a16="http://schemas.microsoft.com/office/drawing/2014/main" id="{C0333767-1A92-BEA8-92A0-16F822C018F5}"/>
                </a:ext>
              </a:extLst>
            </p:cNvPr>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a:extLst>
                <a:ext uri="{FF2B5EF4-FFF2-40B4-BE49-F238E27FC236}">
                  <a16:creationId xmlns:a16="http://schemas.microsoft.com/office/drawing/2014/main" id="{465457EB-82EF-1F79-B346-33FFD98E3A0A}"/>
                </a:ext>
              </a:extLst>
            </p:cNvPr>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5">
              <a:extLst>
                <a:ext uri="{FF2B5EF4-FFF2-40B4-BE49-F238E27FC236}">
                  <a16:creationId xmlns:a16="http://schemas.microsoft.com/office/drawing/2014/main" id="{1B05C26C-F032-D4A0-53DA-0B62D0C5A1C2}"/>
                </a:ext>
              </a:extLst>
            </p:cNvPr>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5">
              <a:extLst>
                <a:ext uri="{FF2B5EF4-FFF2-40B4-BE49-F238E27FC236}">
                  <a16:creationId xmlns:a16="http://schemas.microsoft.com/office/drawing/2014/main" id="{5C2E7BA9-48AB-BF40-C30F-B0BA53A26048}"/>
                </a:ext>
              </a:extLst>
            </p:cNvPr>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a:extLst>
                <a:ext uri="{FF2B5EF4-FFF2-40B4-BE49-F238E27FC236}">
                  <a16:creationId xmlns:a16="http://schemas.microsoft.com/office/drawing/2014/main" id="{7FF830FB-C987-99DE-3964-883A83FD0594}"/>
                </a:ext>
              </a:extLst>
            </p:cNvPr>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a:extLst>
                <a:ext uri="{FF2B5EF4-FFF2-40B4-BE49-F238E27FC236}">
                  <a16:creationId xmlns:a16="http://schemas.microsoft.com/office/drawing/2014/main" id="{756B3561-B759-1075-5980-A6454F184E95}"/>
                </a:ext>
              </a:extLst>
            </p:cNvPr>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a:extLst>
                <a:ext uri="{FF2B5EF4-FFF2-40B4-BE49-F238E27FC236}">
                  <a16:creationId xmlns:a16="http://schemas.microsoft.com/office/drawing/2014/main" id="{D00C9CC3-FE47-01B9-734C-8CE43FB838A7}"/>
                </a:ext>
              </a:extLst>
            </p:cNvPr>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a:extLst>
                <a:ext uri="{FF2B5EF4-FFF2-40B4-BE49-F238E27FC236}">
                  <a16:creationId xmlns:a16="http://schemas.microsoft.com/office/drawing/2014/main" id="{F3C7E5C6-CA89-0DD3-7715-12B8969A6887}"/>
                </a:ext>
              </a:extLst>
            </p:cNvPr>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a:extLst>
                <a:ext uri="{FF2B5EF4-FFF2-40B4-BE49-F238E27FC236}">
                  <a16:creationId xmlns:a16="http://schemas.microsoft.com/office/drawing/2014/main" id="{3D13441E-E4D1-29E6-562D-8AEB733FB318}"/>
                </a:ext>
              </a:extLst>
            </p:cNvPr>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a:extLst>
                <a:ext uri="{FF2B5EF4-FFF2-40B4-BE49-F238E27FC236}">
                  <a16:creationId xmlns:a16="http://schemas.microsoft.com/office/drawing/2014/main" id="{6D42C628-5842-5A19-A37B-BB89BDA1CDF6}"/>
                </a:ext>
              </a:extLst>
            </p:cNvPr>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a:extLst>
                <a:ext uri="{FF2B5EF4-FFF2-40B4-BE49-F238E27FC236}">
                  <a16:creationId xmlns:a16="http://schemas.microsoft.com/office/drawing/2014/main" id="{515B1CC9-28A8-F57B-9F1B-FD7E8667474C}"/>
                </a:ext>
              </a:extLst>
            </p:cNvPr>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a:extLst>
                <a:ext uri="{FF2B5EF4-FFF2-40B4-BE49-F238E27FC236}">
                  <a16:creationId xmlns:a16="http://schemas.microsoft.com/office/drawing/2014/main" id="{C2AAB47C-F423-A07C-402C-5BF0D2471C5D}"/>
                </a:ext>
              </a:extLst>
            </p:cNvPr>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a:extLst>
                <a:ext uri="{FF2B5EF4-FFF2-40B4-BE49-F238E27FC236}">
                  <a16:creationId xmlns:a16="http://schemas.microsoft.com/office/drawing/2014/main" id="{C2273FD1-27D5-0890-93BC-BBD190BF9F3D}"/>
                </a:ext>
              </a:extLst>
            </p:cNvPr>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a:extLst>
                <a:ext uri="{FF2B5EF4-FFF2-40B4-BE49-F238E27FC236}">
                  <a16:creationId xmlns:a16="http://schemas.microsoft.com/office/drawing/2014/main" id="{A32D8065-654A-DC56-2F93-62E97F7942F3}"/>
                </a:ext>
              </a:extLst>
            </p:cNvPr>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a:extLst>
                <a:ext uri="{FF2B5EF4-FFF2-40B4-BE49-F238E27FC236}">
                  <a16:creationId xmlns:a16="http://schemas.microsoft.com/office/drawing/2014/main" id="{C3D93579-7958-94FD-B23E-AE81CE867A2C}"/>
                </a:ext>
              </a:extLst>
            </p:cNvPr>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55">
            <a:extLst>
              <a:ext uri="{FF2B5EF4-FFF2-40B4-BE49-F238E27FC236}">
                <a16:creationId xmlns:a16="http://schemas.microsoft.com/office/drawing/2014/main" id="{DA238ED3-A5B6-2699-EAA9-F42040824B5F}"/>
              </a:ext>
            </a:extLst>
          </p:cNvPr>
          <p:cNvGrpSpPr/>
          <p:nvPr/>
        </p:nvGrpSpPr>
        <p:grpSpPr>
          <a:xfrm rot="-9089223">
            <a:off x="128243" y="4482481"/>
            <a:ext cx="1615841" cy="732055"/>
            <a:chOff x="2073975" y="3859075"/>
            <a:chExt cx="1340750" cy="607425"/>
          </a:xfrm>
        </p:grpSpPr>
        <p:sp>
          <p:nvSpPr>
            <p:cNvPr id="5783" name="Google Shape;5783;p55">
              <a:extLst>
                <a:ext uri="{FF2B5EF4-FFF2-40B4-BE49-F238E27FC236}">
                  <a16:creationId xmlns:a16="http://schemas.microsoft.com/office/drawing/2014/main" id="{03C9E1B5-97FC-7177-1F0A-9F010B5A0E7E}"/>
                </a:ext>
              </a:extLst>
            </p:cNvPr>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a:extLst>
                <a:ext uri="{FF2B5EF4-FFF2-40B4-BE49-F238E27FC236}">
                  <a16:creationId xmlns:a16="http://schemas.microsoft.com/office/drawing/2014/main" id="{B4989914-3D44-67CA-9160-611DB5E228F0}"/>
                </a:ext>
              </a:extLst>
            </p:cNvPr>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a:extLst>
                <a:ext uri="{FF2B5EF4-FFF2-40B4-BE49-F238E27FC236}">
                  <a16:creationId xmlns:a16="http://schemas.microsoft.com/office/drawing/2014/main" id="{41E7F61F-B933-472A-E24D-1A217D259F2F}"/>
                </a:ext>
              </a:extLst>
            </p:cNvPr>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a:extLst>
                <a:ext uri="{FF2B5EF4-FFF2-40B4-BE49-F238E27FC236}">
                  <a16:creationId xmlns:a16="http://schemas.microsoft.com/office/drawing/2014/main" id="{6F8FFA76-2E2C-D86F-E4F1-3164E8D64CC6}"/>
                </a:ext>
              </a:extLst>
            </p:cNvPr>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a:extLst>
                <a:ext uri="{FF2B5EF4-FFF2-40B4-BE49-F238E27FC236}">
                  <a16:creationId xmlns:a16="http://schemas.microsoft.com/office/drawing/2014/main" id="{91530436-25C5-47DC-E69A-51770555AB7D}"/>
                </a:ext>
              </a:extLst>
            </p:cNvPr>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a:extLst>
                <a:ext uri="{FF2B5EF4-FFF2-40B4-BE49-F238E27FC236}">
                  <a16:creationId xmlns:a16="http://schemas.microsoft.com/office/drawing/2014/main" id="{03226535-C95F-5B20-F691-BECF33EE12C1}"/>
                </a:ext>
              </a:extLst>
            </p:cNvPr>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5">
              <a:extLst>
                <a:ext uri="{FF2B5EF4-FFF2-40B4-BE49-F238E27FC236}">
                  <a16:creationId xmlns:a16="http://schemas.microsoft.com/office/drawing/2014/main" id="{A3268BC4-3B25-230D-FAAC-2019D87FB2EE}"/>
                </a:ext>
              </a:extLst>
            </p:cNvPr>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5">
              <a:extLst>
                <a:ext uri="{FF2B5EF4-FFF2-40B4-BE49-F238E27FC236}">
                  <a16:creationId xmlns:a16="http://schemas.microsoft.com/office/drawing/2014/main" id="{F88D300B-44EF-8C1A-C91F-A87B0F8A294E}"/>
                </a:ext>
              </a:extLst>
            </p:cNvPr>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a:extLst>
                <a:ext uri="{FF2B5EF4-FFF2-40B4-BE49-F238E27FC236}">
                  <a16:creationId xmlns:a16="http://schemas.microsoft.com/office/drawing/2014/main" id="{A1CA7D3C-16C8-8022-8BEC-3702BA212AB5}"/>
                </a:ext>
              </a:extLst>
            </p:cNvPr>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a:extLst>
                <a:ext uri="{FF2B5EF4-FFF2-40B4-BE49-F238E27FC236}">
                  <a16:creationId xmlns:a16="http://schemas.microsoft.com/office/drawing/2014/main" id="{07E1CCD5-AFE2-3EE4-C892-80F1019B4DFD}"/>
                </a:ext>
              </a:extLst>
            </p:cNvPr>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a:extLst>
                <a:ext uri="{FF2B5EF4-FFF2-40B4-BE49-F238E27FC236}">
                  <a16:creationId xmlns:a16="http://schemas.microsoft.com/office/drawing/2014/main" id="{5DF4CE5F-9FB1-8B57-354E-291E6103752A}"/>
                </a:ext>
              </a:extLst>
            </p:cNvPr>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a:extLst>
                <a:ext uri="{FF2B5EF4-FFF2-40B4-BE49-F238E27FC236}">
                  <a16:creationId xmlns:a16="http://schemas.microsoft.com/office/drawing/2014/main" id="{CE95BDCC-DBC5-7AF5-3FFE-AABF2C76505F}"/>
                </a:ext>
              </a:extLst>
            </p:cNvPr>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a:extLst>
                <a:ext uri="{FF2B5EF4-FFF2-40B4-BE49-F238E27FC236}">
                  <a16:creationId xmlns:a16="http://schemas.microsoft.com/office/drawing/2014/main" id="{F69F1691-982D-1D39-C0C4-21C37CCD89AC}"/>
                </a:ext>
              </a:extLst>
            </p:cNvPr>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a:extLst>
                <a:ext uri="{FF2B5EF4-FFF2-40B4-BE49-F238E27FC236}">
                  <a16:creationId xmlns:a16="http://schemas.microsoft.com/office/drawing/2014/main" id="{C79D35B1-7065-309A-8CB1-6F62D785ADD3}"/>
                </a:ext>
              </a:extLst>
            </p:cNvPr>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a:extLst>
                <a:ext uri="{FF2B5EF4-FFF2-40B4-BE49-F238E27FC236}">
                  <a16:creationId xmlns:a16="http://schemas.microsoft.com/office/drawing/2014/main" id="{12F549A6-EB12-4E9C-0363-EBCB4075CF64}"/>
                </a:ext>
              </a:extLst>
            </p:cNvPr>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a:extLst>
                <a:ext uri="{FF2B5EF4-FFF2-40B4-BE49-F238E27FC236}">
                  <a16:creationId xmlns:a16="http://schemas.microsoft.com/office/drawing/2014/main" id="{F98DD98A-8987-AF34-9D7D-540342D6778A}"/>
                </a:ext>
              </a:extLst>
            </p:cNvPr>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5">
              <a:extLst>
                <a:ext uri="{FF2B5EF4-FFF2-40B4-BE49-F238E27FC236}">
                  <a16:creationId xmlns:a16="http://schemas.microsoft.com/office/drawing/2014/main" id="{158C6B46-3456-5A1F-BFB1-2C8D0A2CF051}"/>
                </a:ext>
              </a:extLst>
            </p:cNvPr>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5">
              <a:extLst>
                <a:ext uri="{FF2B5EF4-FFF2-40B4-BE49-F238E27FC236}">
                  <a16:creationId xmlns:a16="http://schemas.microsoft.com/office/drawing/2014/main" id="{E51F33BB-3347-8555-F7AC-837480C72D7C}"/>
                </a:ext>
              </a:extLst>
            </p:cNvPr>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a:extLst>
                <a:ext uri="{FF2B5EF4-FFF2-40B4-BE49-F238E27FC236}">
                  <a16:creationId xmlns:a16="http://schemas.microsoft.com/office/drawing/2014/main" id="{597B84D0-8E91-BA10-0DA8-4B8CA13DB39C}"/>
                </a:ext>
              </a:extLst>
            </p:cNvPr>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a:extLst>
                <a:ext uri="{FF2B5EF4-FFF2-40B4-BE49-F238E27FC236}">
                  <a16:creationId xmlns:a16="http://schemas.microsoft.com/office/drawing/2014/main" id="{2ACC1145-D320-FA8F-0D17-F9085EE6DEC5}"/>
                </a:ext>
              </a:extLst>
            </p:cNvPr>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a:extLst>
                <a:ext uri="{FF2B5EF4-FFF2-40B4-BE49-F238E27FC236}">
                  <a16:creationId xmlns:a16="http://schemas.microsoft.com/office/drawing/2014/main" id="{DE6D50DE-A266-0C7D-3442-8D6C0BF857DC}"/>
                </a:ext>
              </a:extLst>
            </p:cNvPr>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a:extLst>
                <a:ext uri="{FF2B5EF4-FFF2-40B4-BE49-F238E27FC236}">
                  <a16:creationId xmlns:a16="http://schemas.microsoft.com/office/drawing/2014/main" id="{25322F68-CF1A-9D9F-466A-2231F1F3E77A}"/>
                </a:ext>
              </a:extLst>
            </p:cNvPr>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a:extLst>
                <a:ext uri="{FF2B5EF4-FFF2-40B4-BE49-F238E27FC236}">
                  <a16:creationId xmlns:a16="http://schemas.microsoft.com/office/drawing/2014/main" id="{F2896306-14F0-13DC-132B-2ED22D3D799E}"/>
                </a:ext>
              </a:extLst>
            </p:cNvPr>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a:extLst>
                <a:ext uri="{FF2B5EF4-FFF2-40B4-BE49-F238E27FC236}">
                  <a16:creationId xmlns:a16="http://schemas.microsoft.com/office/drawing/2014/main" id="{B13EF35A-D773-F423-52B7-BF4DFC0EEB75}"/>
                </a:ext>
              </a:extLst>
            </p:cNvPr>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5">
              <a:extLst>
                <a:ext uri="{FF2B5EF4-FFF2-40B4-BE49-F238E27FC236}">
                  <a16:creationId xmlns:a16="http://schemas.microsoft.com/office/drawing/2014/main" id="{9125400B-F485-5D93-C189-2FB1ABFB9147}"/>
                </a:ext>
              </a:extLst>
            </p:cNvPr>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5">
              <a:extLst>
                <a:ext uri="{FF2B5EF4-FFF2-40B4-BE49-F238E27FC236}">
                  <a16:creationId xmlns:a16="http://schemas.microsoft.com/office/drawing/2014/main" id="{2F6CDAEC-4F01-7AA1-43DB-487CCB3F7C9F}"/>
                </a:ext>
              </a:extLst>
            </p:cNvPr>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a:extLst>
                <a:ext uri="{FF2B5EF4-FFF2-40B4-BE49-F238E27FC236}">
                  <a16:creationId xmlns:a16="http://schemas.microsoft.com/office/drawing/2014/main" id="{55717751-D99A-39AC-FE91-7129D4C57D53}"/>
                </a:ext>
              </a:extLst>
            </p:cNvPr>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a:extLst>
                <a:ext uri="{FF2B5EF4-FFF2-40B4-BE49-F238E27FC236}">
                  <a16:creationId xmlns:a16="http://schemas.microsoft.com/office/drawing/2014/main" id="{74B1249A-C5A1-E267-248D-23299859186B}"/>
                </a:ext>
              </a:extLst>
            </p:cNvPr>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a:extLst>
                <a:ext uri="{FF2B5EF4-FFF2-40B4-BE49-F238E27FC236}">
                  <a16:creationId xmlns:a16="http://schemas.microsoft.com/office/drawing/2014/main" id="{7DF34E41-4C87-F5E2-B165-E46A9C6917B7}"/>
                </a:ext>
              </a:extLst>
            </p:cNvPr>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a:extLst>
                <a:ext uri="{FF2B5EF4-FFF2-40B4-BE49-F238E27FC236}">
                  <a16:creationId xmlns:a16="http://schemas.microsoft.com/office/drawing/2014/main" id="{4EF9DC47-6677-AF4E-85C8-8D2677E8B449}"/>
                </a:ext>
              </a:extLst>
            </p:cNvPr>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a:extLst>
                <a:ext uri="{FF2B5EF4-FFF2-40B4-BE49-F238E27FC236}">
                  <a16:creationId xmlns:a16="http://schemas.microsoft.com/office/drawing/2014/main" id="{B0FB61EC-1552-D6D7-A496-DD8186BF3F8C}"/>
                </a:ext>
              </a:extLst>
            </p:cNvPr>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5">
              <a:extLst>
                <a:ext uri="{FF2B5EF4-FFF2-40B4-BE49-F238E27FC236}">
                  <a16:creationId xmlns:a16="http://schemas.microsoft.com/office/drawing/2014/main" id="{BA0804C8-8882-89DE-D428-F6D7D2D58F09}"/>
                </a:ext>
              </a:extLst>
            </p:cNvPr>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5">
              <a:extLst>
                <a:ext uri="{FF2B5EF4-FFF2-40B4-BE49-F238E27FC236}">
                  <a16:creationId xmlns:a16="http://schemas.microsoft.com/office/drawing/2014/main" id="{0967E993-407B-DC47-F566-5246125FE899}"/>
                </a:ext>
              </a:extLst>
            </p:cNvPr>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a:extLst>
                <a:ext uri="{FF2B5EF4-FFF2-40B4-BE49-F238E27FC236}">
                  <a16:creationId xmlns:a16="http://schemas.microsoft.com/office/drawing/2014/main" id="{C4B33616-BD67-A9C5-DCE1-FC03CE2F17A3}"/>
                </a:ext>
              </a:extLst>
            </p:cNvPr>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a:extLst>
                <a:ext uri="{FF2B5EF4-FFF2-40B4-BE49-F238E27FC236}">
                  <a16:creationId xmlns:a16="http://schemas.microsoft.com/office/drawing/2014/main" id="{F51A42BC-5009-54BE-EE71-7D4DFF77B9F5}"/>
                </a:ext>
              </a:extLst>
            </p:cNvPr>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a:extLst>
                <a:ext uri="{FF2B5EF4-FFF2-40B4-BE49-F238E27FC236}">
                  <a16:creationId xmlns:a16="http://schemas.microsoft.com/office/drawing/2014/main" id="{90FBCC56-B873-9A76-0280-73EA1D145620}"/>
                </a:ext>
              </a:extLst>
            </p:cNvPr>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a:extLst>
                <a:ext uri="{FF2B5EF4-FFF2-40B4-BE49-F238E27FC236}">
                  <a16:creationId xmlns:a16="http://schemas.microsoft.com/office/drawing/2014/main" id="{54F224C9-547B-CBA9-CA46-18123460E4DA}"/>
                </a:ext>
              </a:extLst>
            </p:cNvPr>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a:extLst>
                <a:ext uri="{FF2B5EF4-FFF2-40B4-BE49-F238E27FC236}">
                  <a16:creationId xmlns:a16="http://schemas.microsoft.com/office/drawing/2014/main" id="{22437352-C9F0-5734-BB8F-9411BD4D24FB}"/>
                </a:ext>
              </a:extLst>
            </p:cNvPr>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a:extLst>
                <a:ext uri="{FF2B5EF4-FFF2-40B4-BE49-F238E27FC236}">
                  <a16:creationId xmlns:a16="http://schemas.microsoft.com/office/drawing/2014/main" id="{A86570E2-ED88-4832-505A-3EA55A354E39}"/>
                </a:ext>
              </a:extLst>
            </p:cNvPr>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5">
              <a:extLst>
                <a:ext uri="{FF2B5EF4-FFF2-40B4-BE49-F238E27FC236}">
                  <a16:creationId xmlns:a16="http://schemas.microsoft.com/office/drawing/2014/main" id="{2CFCF4E4-B545-46ED-498C-BF161EEAF7D9}"/>
                </a:ext>
              </a:extLst>
            </p:cNvPr>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5">
              <a:extLst>
                <a:ext uri="{FF2B5EF4-FFF2-40B4-BE49-F238E27FC236}">
                  <a16:creationId xmlns:a16="http://schemas.microsoft.com/office/drawing/2014/main" id="{76CDC68C-4297-64ED-B4AE-940438A5AA8F}"/>
                </a:ext>
              </a:extLst>
            </p:cNvPr>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a:extLst>
                <a:ext uri="{FF2B5EF4-FFF2-40B4-BE49-F238E27FC236}">
                  <a16:creationId xmlns:a16="http://schemas.microsoft.com/office/drawing/2014/main" id="{0D723CE5-2812-301E-4CB3-84BA5E60C518}"/>
                </a:ext>
              </a:extLst>
            </p:cNvPr>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a:extLst>
                <a:ext uri="{FF2B5EF4-FFF2-40B4-BE49-F238E27FC236}">
                  <a16:creationId xmlns:a16="http://schemas.microsoft.com/office/drawing/2014/main" id="{E7AB75C6-7169-CA90-4047-3A377B73E576}"/>
                </a:ext>
              </a:extLst>
            </p:cNvPr>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a:extLst>
                <a:ext uri="{FF2B5EF4-FFF2-40B4-BE49-F238E27FC236}">
                  <a16:creationId xmlns:a16="http://schemas.microsoft.com/office/drawing/2014/main" id="{B4198C14-BC25-DFE3-9BA4-A060AA821992}"/>
                </a:ext>
              </a:extLst>
            </p:cNvPr>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a:extLst>
                <a:ext uri="{FF2B5EF4-FFF2-40B4-BE49-F238E27FC236}">
                  <a16:creationId xmlns:a16="http://schemas.microsoft.com/office/drawing/2014/main" id="{7FB8FB04-4D0F-7232-6941-9C42A3B6B503}"/>
                </a:ext>
              </a:extLst>
            </p:cNvPr>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a:extLst>
                <a:ext uri="{FF2B5EF4-FFF2-40B4-BE49-F238E27FC236}">
                  <a16:creationId xmlns:a16="http://schemas.microsoft.com/office/drawing/2014/main" id="{4BAA22FD-2C45-5FE5-4CF3-FD5998EB8993}"/>
                </a:ext>
              </a:extLst>
            </p:cNvPr>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a:extLst>
                <a:ext uri="{FF2B5EF4-FFF2-40B4-BE49-F238E27FC236}">
                  <a16:creationId xmlns:a16="http://schemas.microsoft.com/office/drawing/2014/main" id="{7FC9B6BF-A957-BCC9-69DC-F3C7A9D35BF9}"/>
                </a:ext>
              </a:extLst>
            </p:cNvPr>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a:extLst>
                <a:ext uri="{FF2B5EF4-FFF2-40B4-BE49-F238E27FC236}">
                  <a16:creationId xmlns:a16="http://schemas.microsoft.com/office/drawing/2014/main" id="{27648791-EA37-ABB7-5605-A56023529627}"/>
                </a:ext>
              </a:extLst>
            </p:cNvPr>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a:extLst>
                <a:ext uri="{FF2B5EF4-FFF2-40B4-BE49-F238E27FC236}">
                  <a16:creationId xmlns:a16="http://schemas.microsoft.com/office/drawing/2014/main" id="{4D441CD4-5386-04FA-7DCD-CF910F0E8CD0}"/>
                </a:ext>
              </a:extLst>
            </p:cNvPr>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a:extLst>
                <a:ext uri="{FF2B5EF4-FFF2-40B4-BE49-F238E27FC236}">
                  <a16:creationId xmlns:a16="http://schemas.microsoft.com/office/drawing/2014/main" id="{7119BCB7-D90F-AFDF-6325-B309C159F4C3}"/>
                </a:ext>
              </a:extLst>
            </p:cNvPr>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a:extLst>
                <a:ext uri="{FF2B5EF4-FFF2-40B4-BE49-F238E27FC236}">
                  <a16:creationId xmlns:a16="http://schemas.microsoft.com/office/drawing/2014/main" id="{D01E4917-4FDF-FF74-5146-58036FA1FF7C}"/>
                </a:ext>
              </a:extLst>
            </p:cNvPr>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a:extLst>
                <a:ext uri="{FF2B5EF4-FFF2-40B4-BE49-F238E27FC236}">
                  <a16:creationId xmlns:a16="http://schemas.microsoft.com/office/drawing/2014/main" id="{2876F704-BE31-BF60-8929-D8A7CA47ACB8}"/>
                </a:ext>
              </a:extLst>
            </p:cNvPr>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a:extLst>
                <a:ext uri="{FF2B5EF4-FFF2-40B4-BE49-F238E27FC236}">
                  <a16:creationId xmlns:a16="http://schemas.microsoft.com/office/drawing/2014/main" id="{C0228BD4-2F25-6584-771C-1872999AB20A}"/>
                </a:ext>
              </a:extLst>
            </p:cNvPr>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5">
              <a:extLst>
                <a:ext uri="{FF2B5EF4-FFF2-40B4-BE49-F238E27FC236}">
                  <a16:creationId xmlns:a16="http://schemas.microsoft.com/office/drawing/2014/main" id="{B5D44DAE-D1E0-3F7E-2DFF-28EF02AB4931}"/>
                </a:ext>
              </a:extLst>
            </p:cNvPr>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5">
              <a:extLst>
                <a:ext uri="{FF2B5EF4-FFF2-40B4-BE49-F238E27FC236}">
                  <a16:creationId xmlns:a16="http://schemas.microsoft.com/office/drawing/2014/main" id="{FDB2ADFF-27BF-0133-B98F-AF0461C4C496}"/>
                </a:ext>
              </a:extLst>
            </p:cNvPr>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a:extLst>
                <a:ext uri="{FF2B5EF4-FFF2-40B4-BE49-F238E27FC236}">
                  <a16:creationId xmlns:a16="http://schemas.microsoft.com/office/drawing/2014/main" id="{65E62BE4-DCF1-AD14-F65A-DA56E3E36E7B}"/>
                </a:ext>
              </a:extLst>
            </p:cNvPr>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a:extLst>
                <a:ext uri="{FF2B5EF4-FFF2-40B4-BE49-F238E27FC236}">
                  <a16:creationId xmlns:a16="http://schemas.microsoft.com/office/drawing/2014/main" id="{F2C0628F-0152-0C61-DEF0-32FCBF59B549}"/>
                </a:ext>
              </a:extLst>
            </p:cNvPr>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a:extLst>
                <a:ext uri="{FF2B5EF4-FFF2-40B4-BE49-F238E27FC236}">
                  <a16:creationId xmlns:a16="http://schemas.microsoft.com/office/drawing/2014/main" id="{A1AC08F4-E3C0-C20B-3622-43B1CA0E9F76}"/>
                </a:ext>
              </a:extLst>
            </p:cNvPr>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a:extLst>
                <a:ext uri="{FF2B5EF4-FFF2-40B4-BE49-F238E27FC236}">
                  <a16:creationId xmlns:a16="http://schemas.microsoft.com/office/drawing/2014/main" id="{BFE92B5F-BB09-0181-6820-B1704AB9C98A}"/>
                </a:ext>
              </a:extLst>
            </p:cNvPr>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a:extLst>
                <a:ext uri="{FF2B5EF4-FFF2-40B4-BE49-F238E27FC236}">
                  <a16:creationId xmlns:a16="http://schemas.microsoft.com/office/drawing/2014/main" id="{B68BBEE0-7ACF-4D5D-1514-E67D015B2654}"/>
                </a:ext>
              </a:extLst>
            </p:cNvPr>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a:extLst>
                <a:ext uri="{FF2B5EF4-FFF2-40B4-BE49-F238E27FC236}">
                  <a16:creationId xmlns:a16="http://schemas.microsoft.com/office/drawing/2014/main" id="{016DE212-72CD-A2BD-9F7B-27C23A334555}"/>
                </a:ext>
              </a:extLst>
            </p:cNvPr>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5">
              <a:extLst>
                <a:ext uri="{FF2B5EF4-FFF2-40B4-BE49-F238E27FC236}">
                  <a16:creationId xmlns:a16="http://schemas.microsoft.com/office/drawing/2014/main" id="{381F6603-1173-FC07-1200-13CB3C6C9B99}"/>
                </a:ext>
              </a:extLst>
            </p:cNvPr>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5">
              <a:extLst>
                <a:ext uri="{FF2B5EF4-FFF2-40B4-BE49-F238E27FC236}">
                  <a16:creationId xmlns:a16="http://schemas.microsoft.com/office/drawing/2014/main" id="{B0897AF7-7590-4593-D033-5E2D58EF0881}"/>
                </a:ext>
              </a:extLst>
            </p:cNvPr>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a:extLst>
                <a:ext uri="{FF2B5EF4-FFF2-40B4-BE49-F238E27FC236}">
                  <a16:creationId xmlns:a16="http://schemas.microsoft.com/office/drawing/2014/main" id="{A2FD4F27-6745-9C99-5F4A-3748488577DD}"/>
                </a:ext>
              </a:extLst>
            </p:cNvPr>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a:extLst>
                <a:ext uri="{FF2B5EF4-FFF2-40B4-BE49-F238E27FC236}">
                  <a16:creationId xmlns:a16="http://schemas.microsoft.com/office/drawing/2014/main" id="{DB114595-F0B6-E316-420F-3CF1A7326D50}"/>
                </a:ext>
              </a:extLst>
            </p:cNvPr>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5">
              <a:extLst>
                <a:ext uri="{FF2B5EF4-FFF2-40B4-BE49-F238E27FC236}">
                  <a16:creationId xmlns:a16="http://schemas.microsoft.com/office/drawing/2014/main" id="{7025EF7D-7E07-48FA-1D2C-CE0C133BB165}"/>
                </a:ext>
              </a:extLst>
            </p:cNvPr>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5">
              <a:extLst>
                <a:ext uri="{FF2B5EF4-FFF2-40B4-BE49-F238E27FC236}">
                  <a16:creationId xmlns:a16="http://schemas.microsoft.com/office/drawing/2014/main" id="{40CF8691-F904-F713-4FC8-EC511E0FD8CD}"/>
                </a:ext>
              </a:extLst>
            </p:cNvPr>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a:extLst>
                <a:ext uri="{FF2B5EF4-FFF2-40B4-BE49-F238E27FC236}">
                  <a16:creationId xmlns:a16="http://schemas.microsoft.com/office/drawing/2014/main" id="{66594A49-4755-F2D5-9052-C737F84E73E5}"/>
                </a:ext>
              </a:extLst>
            </p:cNvPr>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a:extLst>
                <a:ext uri="{FF2B5EF4-FFF2-40B4-BE49-F238E27FC236}">
                  <a16:creationId xmlns:a16="http://schemas.microsoft.com/office/drawing/2014/main" id="{77B172C8-3763-8E5B-4B67-E6BA8EC772AA}"/>
                </a:ext>
              </a:extLst>
            </p:cNvPr>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a:extLst>
                <a:ext uri="{FF2B5EF4-FFF2-40B4-BE49-F238E27FC236}">
                  <a16:creationId xmlns:a16="http://schemas.microsoft.com/office/drawing/2014/main" id="{1BEFE5A3-5728-E6EE-B5CE-9C1EDAF704A5}"/>
                </a:ext>
              </a:extLst>
            </p:cNvPr>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a:extLst>
                <a:ext uri="{FF2B5EF4-FFF2-40B4-BE49-F238E27FC236}">
                  <a16:creationId xmlns:a16="http://schemas.microsoft.com/office/drawing/2014/main" id="{1C4B400A-79DE-E59C-8794-3A5A9A439275}"/>
                </a:ext>
              </a:extLst>
            </p:cNvPr>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a:extLst>
                <a:ext uri="{FF2B5EF4-FFF2-40B4-BE49-F238E27FC236}">
                  <a16:creationId xmlns:a16="http://schemas.microsoft.com/office/drawing/2014/main" id="{B8265EB1-CE5D-19E2-21B1-B497DC204830}"/>
                </a:ext>
              </a:extLst>
            </p:cNvPr>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a:extLst>
                <a:ext uri="{FF2B5EF4-FFF2-40B4-BE49-F238E27FC236}">
                  <a16:creationId xmlns:a16="http://schemas.microsoft.com/office/drawing/2014/main" id="{2F7358D5-B614-806F-F395-E7B7B93ECF52}"/>
                </a:ext>
              </a:extLst>
            </p:cNvPr>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a:extLst>
                <a:ext uri="{FF2B5EF4-FFF2-40B4-BE49-F238E27FC236}">
                  <a16:creationId xmlns:a16="http://schemas.microsoft.com/office/drawing/2014/main" id="{E78DCF9E-A0DE-8D9C-EC7B-2E0340B66B37}"/>
                </a:ext>
              </a:extLst>
            </p:cNvPr>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a:extLst>
                <a:ext uri="{FF2B5EF4-FFF2-40B4-BE49-F238E27FC236}">
                  <a16:creationId xmlns:a16="http://schemas.microsoft.com/office/drawing/2014/main" id="{7B0AD1D4-578A-E9F1-1681-4B67673A29AF}"/>
                </a:ext>
              </a:extLst>
            </p:cNvPr>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5">
              <a:extLst>
                <a:ext uri="{FF2B5EF4-FFF2-40B4-BE49-F238E27FC236}">
                  <a16:creationId xmlns:a16="http://schemas.microsoft.com/office/drawing/2014/main" id="{CC31E701-A8BA-5D22-7091-98C271B6A1CA}"/>
                </a:ext>
              </a:extLst>
            </p:cNvPr>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5">
              <a:extLst>
                <a:ext uri="{FF2B5EF4-FFF2-40B4-BE49-F238E27FC236}">
                  <a16:creationId xmlns:a16="http://schemas.microsoft.com/office/drawing/2014/main" id="{6BF8729D-D86D-2916-A3E3-EF133E3BF836}"/>
                </a:ext>
              </a:extLst>
            </p:cNvPr>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a:extLst>
                <a:ext uri="{FF2B5EF4-FFF2-40B4-BE49-F238E27FC236}">
                  <a16:creationId xmlns:a16="http://schemas.microsoft.com/office/drawing/2014/main" id="{387D44F3-8EBE-1805-F98E-2BB89305BC65}"/>
                </a:ext>
              </a:extLst>
            </p:cNvPr>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a:extLst>
                <a:ext uri="{FF2B5EF4-FFF2-40B4-BE49-F238E27FC236}">
                  <a16:creationId xmlns:a16="http://schemas.microsoft.com/office/drawing/2014/main" id="{0AED3CB1-A294-5B11-F772-A704FC616FA6}"/>
                </a:ext>
              </a:extLst>
            </p:cNvPr>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a:extLst>
                <a:ext uri="{FF2B5EF4-FFF2-40B4-BE49-F238E27FC236}">
                  <a16:creationId xmlns:a16="http://schemas.microsoft.com/office/drawing/2014/main" id="{FE07FA26-BEDE-5846-936F-437300EF3823}"/>
                </a:ext>
              </a:extLst>
            </p:cNvPr>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a:extLst>
                <a:ext uri="{FF2B5EF4-FFF2-40B4-BE49-F238E27FC236}">
                  <a16:creationId xmlns:a16="http://schemas.microsoft.com/office/drawing/2014/main" id="{081A532D-5D2E-F6C9-55DD-49C75910039D}"/>
                </a:ext>
              </a:extLst>
            </p:cNvPr>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5">
            <a:extLst>
              <a:ext uri="{FF2B5EF4-FFF2-40B4-BE49-F238E27FC236}">
                <a16:creationId xmlns:a16="http://schemas.microsoft.com/office/drawing/2014/main" id="{6D71E34A-813D-64A4-A3A6-B5DE729A91CA}"/>
              </a:ext>
            </a:extLst>
          </p:cNvPr>
          <p:cNvGrpSpPr/>
          <p:nvPr/>
        </p:nvGrpSpPr>
        <p:grpSpPr>
          <a:xfrm rot="3466008" flipH="1">
            <a:off x="7890077" y="127098"/>
            <a:ext cx="1081401" cy="1105663"/>
            <a:chOff x="3454500" y="2611550"/>
            <a:chExt cx="814550" cy="832825"/>
          </a:xfrm>
        </p:grpSpPr>
        <p:sp>
          <p:nvSpPr>
            <p:cNvPr id="5865" name="Google Shape;5865;p55">
              <a:extLst>
                <a:ext uri="{FF2B5EF4-FFF2-40B4-BE49-F238E27FC236}">
                  <a16:creationId xmlns:a16="http://schemas.microsoft.com/office/drawing/2014/main" id="{CA94720A-9FED-9658-232B-18C0A5272A06}"/>
                </a:ext>
              </a:extLst>
            </p:cNvPr>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5">
              <a:extLst>
                <a:ext uri="{FF2B5EF4-FFF2-40B4-BE49-F238E27FC236}">
                  <a16:creationId xmlns:a16="http://schemas.microsoft.com/office/drawing/2014/main" id="{75C3E9BE-F805-467D-4F06-1D9B06F6ADAB}"/>
                </a:ext>
              </a:extLst>
            </p:cNvPr>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5">
              <a:extLst>
                <a:ext uri="{FF2B5EF4-FFF2-40B4-BE49-F238E27FC236}">
                  <a16:creationId xmlns:a16="http://schemas.microsoft.com/office/drawing/2014/main" id="{CCB3A511-76A9-0FD3-5E59-6393AAC166F8}"/>
                </a:ext>
              </a:extLst>
            </p:cNvPr>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a:extLst>
                <a:ext uri="{FF2B5EF4-FFF2-40B4-BE49-F238E27FC236}">
                  <a16:creationId xmlns:a16="http://schemas.microsoft.com/office/drawing/2014/main" id="{C8E1408C-DC11-F970-EA20-F83E03BDD93F}"/>
                </a:ext>
              </a:extLst>
            </p:cNvPr>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a:extLst>
                <a:ext uri="{FF2B5EF4-FFF2-40B4-BE49-F238E27FC236}">
                  <a16:creationId xmlns:a16="http://schemas.microsoft.com/office/drawing/2014/main" id="{C5DD74CB-8DFB-3804-396E-004E9EA38411}"/>
                </a:ext>
              </a:extLst>
            </p:cNvPr>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a:extLst>
                <a:ext uri="{FF2B5EF4-FFF2-40B4-BE49-F238E27FC236}">
                  <a16:creationId xmlns:a16="http://schemas.microsoft.com/office/drawing/2014/main" id="{18DF7082-FE43-3C9A-58B8-316891C62008}"/>
                </a:ext>
              </a:extLst>
            </p:cNvPr>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a:extLst>
                <a:ext uri="{FF2B5EF4-FFF2-40B4-BE49-F238E27FC236}">
                  <a16:creationId xmlns:a16="http://schemas.microsoft.com/office/drawing/2014/main" id="{1C1229DF-51CA-BBA9-5CFC-B02A80072DB5}"/>
                </a:ext>
              </a:extLst>
            </p:cNvPr>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a:extLst>
                <a:ext uri="{FF2B5EF4-FFF2-40B4-BE49-F238E27FC236}">
                  <a16:creationId xmlns:a16="http://schemas.microsoft.com/office/drawing/2014/main" id="{7FE7DF99-8016-D593-2970-201D1CE30897}"/>
                </a:ext>
              </a:extLst>
            </p:cNvPr>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a:extLst>
                <a:ext uri="{FF2B5EF4-FFF2-40B4-BE49-F238E27FC236}">
                  <a16:creationId xmlns:a16="http://schemas.microsoft.com/office/drawing/2014/main" id="{49051F00-2D24-4A7A-EC85-4F8915338968}"/>
                </a:ext>
              </a:extLst>
            </p:cNvPr>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a:extLst>
                <a:ext uri="{FF2B5EF4-FFF2-40B4-BE49-F238E27FC236}">
                  <a16:creationId xmlns:a16="http://schemas.microsoft.com/office/drawing/2014/main" id="{3530BC3B-BF2A-5843-6D6F-E49DA1491715}"/>
                </a:ext>
              </a:extLst>
            </p:cNvPr>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a:extLst>
                <a:ext uri="{FF2B5EF4-FFF2-40B4-BE49-F238E27FC236}">
                  <a16:creationId xmlns:a16="http://schemas.microsoft.com/office/drawing/2014/main" id="{7D5166A8-7347-E11B-388E-410A63974F9E}"/>
                </a:ext>
              </a:extLst>
            </p:cNvPr>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a:extLst>
                <a:ext uri="{FF2B5EF4-FFF2-40B4-BE49-F238E27FC236}">
                  <a16:creationId xmlns:a16="http://schemas.microsoft.com/office/drawing/2014/main" id="{1B37FC00-2388-A549-8C88-88FA2D4ED69C}"/>
                </a:ext>
              </a:extLst>
            </p:cNvPr>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a:extLst>
                <a:ext uri="{FF2B5EF4-FFF2-40B4-BE49-F238E27FC236}">
                  <a16:creationId xmlns:a16="http://schemas.microsoft.com/office/drawing/2014/main" id="{D96408FA-62D4-157E-FE86-5F3A57A5459D}"/>
                </a:ext>
              </a:extLst>
            </p:cNvPr>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a:extLst>
                <a:ext uri="{FF2B5EF4-FFF2-40B4-BE49-F238E27FC236}">
                  <a16:creationId xmlns:a16="http://schemas.microsoft.com/office/drawing/2014/main" id="{5344C657-296B-5FC6-67F0-9E55BEB2C41B}"/>
                </a:ext>
              </a:extLst>
            </p:cNvPr>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a:extLst>
                <a:ext uri="{FF2B5EF4-FFF2-40B4-BE49-F238E27FC236}">
                  <a16:creationId xmlns:a16="http://schemas.microsoft.com/office/drawing/2014/main" id="{7FB66181-0072-CDAB-CDD4-8247A874BEE8}"/>
                </a:ext>
              </a:extLst>
            </p:cNvPr>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a:extLst>
                <a:ext uri="{FF2B5EF4-FFF2-40B4-BE49-F238E27FC236}">
                  <a16:creationId xmlns:a16="http://schemas.microsoft.com/office/drawing/2014/main" id="{334FFF64-8A71-0BDD-EC04-E72732861003}"/>
                </a:ext>
              </a:extLst>
            </p:cNvPr>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a:extLst>
                <a:ext uri="{FF2B5EF4-FFF2-40B4-BE49-F238E27FC236}">
                  <a16:creationId xmlns:a16="http://schemas.microsoft.com/office/drawing/2014/main" id="{699E2936-19AB-C3C3-E433-35A031C972E8}"/>
                </a:ext>
              </a:extLst>
            </p:cNvPr>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a:extLst>
                <a:ext uri="{FF2B5EF4-FFF2-40B4-BE49-F238E27FC236}">
                  <a16:creationId xmlns:a16="http://schemas.microsoft.com/office/drawing/2014/main" id="{54533A5F-A633-E386-8607-ACC4CD4BFB15}"/>
                </a:ext>
              </a:extLst>
            </p:cNvPr>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a:extLst>
                <a:ext uri="{FF2B5EF4-FFF2-40B4-BE49-F238E27FC236}">
                  <a16:creationId xmlns:a16="http://schemas.microsoft.com/office/drawing/2014/main" id="{E0D0B9C0-EE99-BCCC-016E-02FA073ADDCD}"/>
                </a:ext>
              </a:extLst>
            </p:cNvPr>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a:extLst>
                <a:ext uri="{FF2B5EF4-FFF2-40B4-BE49-F238E27FC236}">
                  <a16:creationId xmlns:a16="http://schemas.microsoft.com/office/drawing/2014/main" id="{F3E51A83-017D-18C7-68E5-838283FFCE56}"/>
                </a:ext>
              </a:extLst>
            </p:cNvPr>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a:extLst>
                <a:ext uri="{FF2B5EF4-FFF2-40B4-BE49-F238E27FC236}">
                  <a16:creationId xmlns:a16="http://schemas.microsoft.com/office/drawing/2014/main" id="{BD8BC737-DC38-C026-C629-A16514E87566}"/>
                </a:ext>
              </a:extLst>
            </p:cNvPr>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a:extLst>
                <a:ext uri="{FF2B5EF4-FFF2-40B4-BE49-F238E27FC236}">
                  <a16:creationId xmlns:a16="http://schemas.microsoft.com/office/drawing/2014/main" id="{1A097809-388A-4602-BDEB-B6A832ED78D0}"/>
                </a:ext>
              </a:extLst>
            </p:cNvPr>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a:extLst>
                <a:ext uri="{FF2B5EF4-FFF2-40B4-BE49-F238E27FC236}">
                  <a16:creationId xmlns:a16="http://schemas.microsoft.com/office/drawing/2014/main" id="{7DF9F0CA-1027-B0EC-80EE-B4D2CC2CA772}"/>
                </a:ext>
              </a:extLst>
            </p:cNvPr>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a:extLst>
                <a:ext uri="{FF2B5EF4-FFF2-40B4-BE49-F238E27FC236}">
                  <a16:creationId xmlns:a16="http://schemas.microsoft.com/office/drawing/2014/main" id="{001DE635-A74B-DA6B-50A8-F47FB29794AB}"/>
                </a:ext>
              </a:extLst>
            </p:cNvPr>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a:extLst>
                <a:ext uri="{FF2B5EF4-FFF2-40B4-BE49-F238E27FC236}">
                  <a16:creationId xmlns:a16="http://schemas.microsoft.com/office/drawing/2014/main" id="{4A52589A-81E5-9705-3C12-10C6BE176B15}"/>
                </a:ext>
              </a:extLst>
            </p:cNvPr>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a:extLst>
                <a:ext uri="{FF2B5EF4-FFF2-40B4-BE49-F238E27FC236}">
                  <a16:creationId xmlns:a16="http://schemas.microsoft.com/office/drawing/2014/main" id="{E861C4D7-3A33-2B3B-0B08-7CF38550C8CB}"/>
                </a:ext>
              </a:extLst>
            </p:cNvPr>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a:extLst>
                <a:ext uri="{FF2B5EF4-FFF2-40B4-BE49-F238E27FC236}">
                  <a16:creationId xmlns:a16="http://schemas.microsoft.com/office/drawing/2014/main" id="{7507D4C1-4920-818E-A9CF-D069787663AC}"/>
                </a:ext>
              </a:extLst>
            </p:cNvPr>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a:extLst>
                <a:ext uri="{FF2B5EF4-FFF2-40B4-BE49-F238E27FC236}">
                  <a16:creationId xmlns:a16="http://schemas.microsoft.com/office/drawing/2014/main" id="{3376D15C-C876-C66F-7594-40FD162FCD83}"/>
                </a:ext>
              </a:extLst>
            </p:cNvPr>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a:extLst>
                <a:ext uri="{FF2B5EF4-FFF2-40B4-BE49-F238E27FC236}">
                  <a16:creationId xmlns:a16="http://schemas.microsoft.com/office/drawing/2014/main" id="{E1CE4FD7-4417-74EE-D31C-16E97A2248FA}"/>
                </a:ext>
              </a:extLst>
            </p:cNvPr>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a:extLst>
                <a:ext uri="{FF2B5EF4-FFF2-40B4-BE49-F238E27FC236}">
                  <a16:creationId xmlns:a16="http://schemas.microsoft.com/office/drawing/2014/main" id="{596C5D81-7E55-0716-D8E8-56F5A148A582}"/>
                </a:ext>
              </a:extLst>
            </p:cNvPr>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a:extLst>
                <a:ext uri="{FF2B5EF4-FFF2-40B4-BE49-F238E27FC236}">
                  <a16:creationId xmlns:a16="http://schemas.microsoft.com/office/drawing/2014/main" id="{3724A768-62A7-C69C-CCBF-1C85E28774A1}"/>
                </a:ext>
              </a:extLst>
            </p:cNvPr>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a:extLst>
                <a:ext uri="{FF2B5EF4-FFF2-40B4-BE49-F238E27FC236}">
                  <a16:creationId xmlns:a16="http://schemas.microsoft.com/office/drawing/2014/main" id="{B5572352-40E8-7BFC-9EAF-FB62337FC9A5}"/>
                </a:ext>
              </a:extLst>
            </p:cNvPr>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5">
              <a:extLst>
                <a:ext uri="{FF2B5EF4-FFF2-40B4-BE49-F238E27FC236}">
                  <a16:creationId xmlns:a16="http://schemas.microsoft.com/office/drawing/2014/main" id="{701905D4-6AF0-FF2B-6059-A3E1B8295717}"/>
                </a:ext>
              </a:extLst>
            </p:cNvPr>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5">
              <a:extLst>
                <a:ext uri="{FF2B5EF4-FFF2-40B4-BE49-F238E27FC236}">
                  <a16:creationId xmlns:a16="http://schemas.microsoft.com/office/drawing/2014/main" id="{2EEB0E25-5F86-2D72-997E-E303008F2508}"/>
                </a:ext>
              </a:extLst>
            </p:cNvPr>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a:extLst>
                <a:ext uri="{FF2B5EF4-FFF2-40B4-BE49-F238E27FC236}">
                  <a16:creationId xmlns:a16="http://schemas.microsoft.com/office/drawing/2014/main" id="{E1010577-82B4-393E-8CA9-58FAD24CE781}"/>
                </a:ext>
              </a:extLst>
            </p:cNvPr>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a:extLst>
                <a:ext uri="{FF2B5EF4-FFF2-40B4-BE49-F238E27FC236}">
                  <a16:creationId xmlns:a16="http://schemas.microsoft.com/office/drawing/2014/main" id="{9C8220B3-2AF3-F649-3052-8F66FC8782BF}"/>
                </a:ext>
              </a:extLst>
            </p:cNvPr>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a:extLst>
                <a:ext uri="{FF2B5EF4-FFF2-40B4-BE49-F238E27FC236}">
                  <a16:creationId xmlns:a16="http://schemas.microsoft.com/office/drawing/2014/main" id="{7627DDE1-5AC2-81EC-3EA9-E28C7219D430}"/>
                </a:ext>
              </a:extLst>
            </p:cNvPr>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a:extLst>
                <a:ext uri="{FF2B5EF4-FFF2-40B4-BE49-F238E27FC236}">
                  <a16:creationId xmlns:a16="http://schemas.microsoft.com/office/drawing/2014/main" id="{091A8EA6-70CF-9B14-438E-8C5CA5CAB7EB}"/>
                </a:ext>
              </a:extLst>
            </p:cNvPr>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3" name="图片 2">
            <a:extLst>
              <a:ext uri="{FF2B5EF4-FFF2-40B4-BE49-F238E27FC236}">
                <a16:creationId xmlns:a16="http://schemas.microsoft.com/office/drawing/2014/main" id="{BD838416-CBF8-5C9F-B08F-4256517BE9BE}"/>
              </a:ext>
            </a:extLst>
          </p:cNvPr>
          <p:cNvPicPr>
            <a:picLocks noChangeAspect="1"/>
          </p:cNvPicPr>
          <p:nvPr/>
        </p:nvPicPr>
        <p:blipFill>
          <a:blip r:embed="rId3"/>
          <a:stretch>
            <a:fillRect/>
          </a:stretch>
        </p:blipFill>
        <p:spPr>
          <a:xfrm>
            <a:off x="3961375" y="1107688"/>
            <a:ext cx="4119029" cy="2928124"/>
          </a:xfrm>
          <a:prstGeom prst="rect">
            <a:avLst/>
          </a:prstGeom>
        </p:spPr>
      </p:pic>
      <p:grpSp>
        <p:nvGrpSpPr>
          <p:cNvPr id="5" name="Google Shape;8067;p86">
            <a:extLst>
              <a:ext uri="{FF2B5EF4-FFF2-40B4-BE49-F238E27FC236}">
                <a16:creationId xmlns:a16="http://schemas.microsoft.com/office/drawing/2014/main" id="{B9BD6C77-3A61-F802-0461-B292E728039A}"/>
              </a:ext>
            </a:extLst>
          </p:cNvPr>
          <p:cNvGrpSpPr/>
          <p:nvPr/>
        </p:nvGrpSpPr>
        <p:grpSpPr>
          <a:xfrm>
            <a:off x="1143354" y="3317617"/>
            <a:ext cx="1941305" cy="1142566"/>
            <a:chOff x="3444625" y="4016700"/>
            <a:chExt cx="2237300" cy="1316775"/>
          </a:xfrm>
        </p:grpSpPr>
        <p:sp>
          <p:nvSpPr>
            <p:cNvPr id="6" name="Google Shape;8068;p86">
              <a:extLst>
                <a:ext uri="{FF2B5EF4-FFF2-40B4-BE49-F238E27FC236}">
                  <a16:creationId xmlns:a16="http://schemas.microsoft.com/office/drawing/2014/main" id="{C3230430-D313-985F-2FD5-D199A8B09D2B}"/>
                </a:ext>
              </a:extLst>
            </p:cNvPr>
            <p:cNvSpPr/>
            <p:nvPr/>
          </p:nvSpPr>
          <p:spPr>
            <a:xfrm>
              <a:off x="3459625" y="4941300"/>
              <a:ext cx="2108500" cy="339675"/>
            </a:xfrm>
            <a:custGeom>
              <a:avLst/>
              <a:gdLst/>
              <a:ahLst/>
              <a:cxnLst/>
              <a:rect l="l" t="t" r="r" b="b"/>
              <a:pathLst>
                <a:path w="84340" h="13587" extrusionOk="0">
                  <a:moveTo>
                    <a:pt x="47546" y="3892"/>
                  </a:moveTo>
                  <a:cubicBezTo>
                    <a:pt x="47575" y="3892"/>
                    <a:pt x="47604" y="3892"/>
                    <a:pt x="47632" y="3893"/>
                  </a:cubicBezTo>
                  <a:cubicBezTo>
                    <a:pt x="49201" y="3931"/>
                    <a:pt x="50790" y="4106"/>
                    <a:pt x="52223" y="4764"/>
                  </a:cubicBezTo>
                  <a:cubicBezTo>
                    <a:pt x="53095" y="5171"/>
                    <a:pt x="53966" y="5539"/>
                    <a:pt x="54896" y="5791"/>
                  </a:cubicBezTo>
                  <a:cubicBezTo>
                    <a:pt x="55187" y="5869"/>
                    <a:pt x="55439" y="6101"/>
                    <a:pt x="55690" y="6256"/>
                  </a:cubicBezTo>
                  <a:cubicBezTo>
                    <a:pt x="55671" y="6314"/>
                    <a:pt x="55632" y="6392"/>
                    <a:pt x="55594" y="6450"/>
                  </a:cubicBezTo>
                  <a:cubicBezTo>
                    <a:pt x="55458" y="6411"/>
                    <a:pt x="55303" y="6372"/>
                    <a:pt x="55167" y="6314"/>
                  </a:cubicBezTo>
                  <a:cubicBezTo>
                    <a:pt x="54083" y="5888"/>
                    <a:pt x="53017" y="5404"/>
                    <a:pt x="51913" y="5016"/>
                  </a:cubicBezTo>
                  <a:cubicBezTo>
                    <a:pt x="50514" y="4517"/>
                    <a:pt x="49116" y="4270"/>
                    <a:pt x="47714" y="4270"/>
                  </a:cubicBezTo>
                  <a:cubicBezTo>
                    <a:pt x="46341" y="4270"/>
                    <a:pt x="44965" y="4508"/>
                    <a:pt x="43584" y="4977"/>
                  </a:cubicBezTo>
                  <a:cubicBezTo>
                    <a:pt x="41511" y="5694"/>
                    <a:pt x="39439" y="6353"/>
                    <a:pt x="37327" y="6895"/>
                  </a:cubicBezTo>
                  <a:cubicBezTo>
                    <a:pt x="35739" y="7321"/>
                    <a:pt x="34073" y="7534"/>
                    <a:pt x="32446" y="7825"/>
                  </a:cubicBezTo>
                  <a:cubicBezTo>
                    <a:pt x="32423" y="7829"/>
                    <a:pt x="32399" y="7830"/>
                    <a:pt x="32376" y="7830"/>
                  </a:cubicBezTo>
                  <a:cubicBezTo>
                    <a:pt x="32283" y="7830"/>
                    <a:pt x="32190" y="7806"/>
                    <a:pt x="32097" y="7806"/>
                  </a:cubicBezTo>
                  <a:cubicBezTo>
                    <a:pt x="32097" y="7747"/>
                    <a:pt x="32097" y="7709"/>
                    <a:pt x="32078" y="7670"/>
                  </a:cubicBezTo>
                  <a:cubicBezTo>
                    <a:pt x="32272" y="7592"/>
                    <a:pt x="32446" y="7515"/>
                    <a:pt x="32620" y="7496"/>
                  </a:cubicBezTo>
                  <a:cubicBezTo>
                    <a:pt x="34325" y="7147"/>
                    <a:pt x="36068" y="6895"/>
                    <a:pt x="37753" y="6469"/>
                  </a:cubicBezTo>
                  <a:cubicBezTo>
                    <a:pt x="39477" y="6043"/>
                    <a:pt x="41163" y="5423"/>
                    <a:pt x="42867" y="4900"/>
                  </a:cubicBezTo>
                  <a:cubicBezTo>
                    <a:pt x="44409" y="4424"/>
                    <a:pt x="45932" y="3892"/>
                    <a:pt x="47546" y="3892"/>
                  </a:cubicBezTo>
                  <a:close/>
                  <a:moveTo>
                    <a:pt x="68494" y="1452"/>
                  </a:moveTo>
                  <a:cubicBezTo>
                    <a:pt x="68533" y="1491"/>
                    <a:pt x="68572" y="1510"/>
                    <a:pt x="68591" y="1530"/>
                  </a:cubicBezTo>
                  <a:cubicBezTo>
                    <a:pt x="68591" y="1588"/>
                    <a:pt x="68610" y="1646"/>
                    <a:pt x="68572" y="1704"/>
                  </a:cubicBezTo>
                  <a:cubicBezTo>
                    <a:pt x="67971" y="2769"/>
                    <a:pt x="67487" y="3931"/>
                    <a:pt x="66732" y="4861"/>
                  </a:cubicBezTo>
                  <a:cubicBezTo>
                    <a:pt x="65744" y="6062"/>
                    <a:pt x="64717" y="7283"/>
                    <a:pt x="63187" y="7844"/>
                  </a:cubicBezTo>
                  <a:cubicBezTo>
                    <a:pt x="63013" y="7912"/>
                    <a:pt x="62788" y="7945"/>
                    <a:pt x="62547" y="7945"/>
                  </a:cubicBezTo>
                  <a:cubicBezTo>
                    <a:pt x="61954" y="7945"/>
                    <a:pt x="61256" y="7745"/>
                    <a:pt x="60940" y="7360"/>
                  </a:cubicBezTo>
                  <a:lnTo>
                    <a:pt x="60940" y="7360"/>
                  </a:lnTo>
                  <a:cubicBezTo>
                    <a:pt x="61134" y="7379"/>
                    <a:pt x="61347" y="7379"/>
                    <a:pt x="61521" y="7457"/>
                  </a:cubicBezTo>
                  <a:cubicBezTo>
                    <a:pt x="61861" y="7580"/>
                    <a:pt x="62180" y="7637"/>
                    <a:pt x="62482" y="7637"/>
                  </a:cubicBezTo>
                  <a:cubicBezTo>
                    <a:pt x="63318" y="7637"/>
                    <a:pt x="64024" y="7206"/>
                    <a:pt x="64678" y="6566"/>
                  </a:cubicBezTo>
                  <a:cubicBezTo>
                    <a:pt x="65995" y="5249"/>
                    <a:pt x="67235" y="3893"/>
                    <a:pt x="67991" y="2149"/>
                  </a:cubicBezTo>
                  <a:cubicBezTo>
                    <a:pt x="68107" y="1898"/>
                    <a:pt x="68320" y="1684"/>
                    <a:pt x="68494" y="1452"/>
                  </a:cubicBezTo>
                  <a:close/>
                  <a:moveTo>
                    <a:pt x="30669" y="7918"/>
                  </a:moveTo>
                  <a:cubicBezTo>
                    <a:pt x="30723" y="7918"/>
                    <a:pt x="30788" y="7966"/>
                    <a:pt x="30838" y="7999"/>
                  </a:cubicBezTo>
                  <a:cubicBezTo>
                    <a:pt x="30858" y="8057"/>
                    <a:pt x="30858" y="8096"/>
                    <a:pt x="30858" y="8154"/>
                  </a:cubicBezTo>
                  <a:cubicBezTo>
                    <a:pt x="30567" y="8212"/>
                    <a:pt x="30296" y="8290"/>
                    <a:pt x="30005" y="8329"/>
                  </a:cubicBezTo>
                  <a:cubicBezTo>
                    <a:pt x="28727" y="8484"/>
                    <a:pt x="27487" y="8697"/>
                    <a:pt x="26364" y="9375"/>
                  </a:cubicBezTo>
                  <a:cubicBezTo>
                    <a:pt x="25847" y="9684"/>
                    <a:pt x="25288" y="9839"/>
                    <a:pt x="24708" y="9839"/>
                  </a:cubicBezTo>
                  <a:cubicBezTo>
                    <a:pt x="24418" y="9839"/>
                    <a:pt x="24123" y="9801"/>
                    <a:pt x="23826" y="9723"/>
                  </a:cubicBezTo>
                  <a:cubicBezTo>
                    <a:pt x="23444" y="9621"/>
                    <a:pt x="23065" y="9580"/>
                    <a:pt x="22688" y="9580"/>
                  </a:cubicBezTo>
                  <a:cubicBezTo>
                    <a:pt x="21708" y="9580"/>
                    <a:pt x="20743" y="9857"/>
                    <a:pt x="19778" y="10053"/>
                  </a:cubicBezTo>
                  <a:cubicBezTo>
                    <a:pt x="17957" y="10401"/>
                    <a:pt x="16175" y="10924"/>
                    <a:pt x="14354" y="11253"/>
                  </a:cubicBezTo>
                  <a:cubicBezTo>
                    <a:pt x="13269" y="11447"/>
                    <a:pt x="12126" y="11389"/>
                    <a:pt x="11022" y="11428"/>
                  </a:cubicBezTo>
                  <a:cubicBezTo>
                    <a:pt x="10867" y="11428"/>
                    <a:pt x="10732" y="11370"/>
                    <a:pt x="10577" y="11234"/>
                  </a:cubicBezTo>
                  <a:cubicBezTo>
                    <a:pt x="10639" y="11218"/>
                    <a:pt x="10702" y="11190"/>
                    <a:pt x="10765" y="11190"/>
                  </a:cubicBezTo>
                  <a:cubicBezTo>
                    <a:pt x="10780" y="11190"/>
                    <a:pt x="10794" y="11192"/>
                    <a:pt x="10809" y="11195"/>
                  </a:cubicBezTo>
                  <a:cubicBezTo>
                    <a:pt x="11176" y="11234"/>
                    <a:pt x="11539" y="11251"/>
                    <a:pt x="11901" y="11251"/>
                  </a:cubicBezTo>
                  <a:cubicBezTo>
                    <a:pt x="13182" y="11251"/>
                    <a:pt x="14436" y="11028"/>
                    <a:pt x="15691" y="10711"/>
                  </a:cubicBezTo>
                  <a:cubicBezTo>
                    <a:pt x="17860" y="10149"/>
                    <a:pt x="20049" y="9684"/>
                    <a:pt x="22257" y="9239"/>
                  </a:cubicBezTo>
                  <a:cubicBezTo>
                    <a:pt x="22423" y="9208"/>
                    <a:pt x="22596" y="9195"/>
                    <a:pt x="22773" y="9195"/>
                  </a:cubicBezTo>
                  <a:cubicBezTo>
                    <a:pt x="23155" y="9195"/>
                    <a:pt x="23552" y="9256"/>
                    <a:pt x="23923" y="9336"/>
                  </a:cubicBezTo>
                  <a:cubicBezTo>
                    <a:pt x="24189" y="9390"/>
                    <a:pt x="24445" y="9417"/>
                    <a:pt x="24695" y="9417"/>
                  </a:cubicBezTo>
                  <a:cubicBezTo>
                    <a:pt x="25337" y="9417"/>
                    <a:pt x="25933" y="9239"/>
                    <a:pt x="26519" y="8890"/>
                  </a:cubicBezTo>
                  <a:cubicBezTo>
                    <a:pt x="27797" y="8154"/>
                    <a:pt x="29230" y="8077"/>
                    <a:pt x="30645" y="7922"/>
                  </a:cubicBezTo>
                  <a:cubicBezTo>
                    <a:pt x="30652" y="7919"/>
                    <a:pt x="30661" y="7918"/>
                    <a:pt x="30669" y="7918"/>
                  </a:cubicBezTo>
                  <a:close/>
                  <a:moveTo>
                    <a:pt x="69488" y="1"/>
                  </a:moveTo>
                  <a:cubicBezTo>
                    <a:pt x="68603" y="1"/>
                    <a:pt x="67878" y="482"/>
                    <a:pt x="67313" y="1375"/>
                  </a:cubicBezTo>
                  <a:cubicBezTo>
                    <a:pt x="66325" y="2944"/>
                    <a:pt x="65279" y="4474"/>
                    <a:pt x="64272" y="6023"/>
                  </a:cubicBezTo>
                  <a:cubicBezTo>
                    <a:pt x="63921" y="6591"/>
                    <a:pt x="63470" y="6900"/>
                    <a:pt x="62843" y="6900"/>
                  </a:cubicBezTo>
                  <a:cubicBezTo>
                    <a:pt x="62743" y="6900"/>
                    <a:pt x="62638" y="6892"/>
                    <a:pt x="62528" y="6876"/>
                  </a:cubicBezTo>
                  <a:cubicBezTo>
                    <a:pt x="61598" y="6740"/>
                    <a:pt x="60707" y="6546"/>
                    <a:pt x="59874" y="6043"/>
                  </a:cubicBezTo>
                  <a:cubicBezTo>
                    <a:pt x="59390" y="5733"/>
                    <a:pt x="58867" y="5481"/>
                    <a:pt x="58325" y="5287"/>
                  </a:cubicBezTo>
                  <a:cubicBezTo>
                    <a:pt x="57395" y="4939"/>
                    <a:pt x="56446" y="4668"/>
                    <a:pt x="55749" y="3912"/>
                  </a:cubicBezTo>
                  <a:cubicBezTo>
                    <a:pt x="55594" y="3757"/>
                    <a:pt x="55361" y="3680"/>
                    <a:pt x="55167" y="3563"/>
                  </a:cubicBezTo>
                  <a:cubicBezTo>
                    <a:pt x="53753" y="2769"/>
                    <a:pt x="52262" y="2207"/>
                    <a:pt x="50674" y="1820"/>
                  </a:cubicBezTo>
                  <a:cubicBezTo>
                    <a:pt x="49634" y="1563"/>
                    <a:pt x="48600" y="1431"/>
                    <a:pt x="47566" y="1431"/>
                  </a:cubicBezTo>
                  <a:cubicBezTo>
                    <a:pt x="46654" y="1431"/>
                    <a:pt x="45741" y="1534"/>
                    <a:pt x="44824" y="1743"/>
                  </a:cubicBezTo>
                  <a:cubicBezTo>
                    <a:pt x="42054" y="2362"/>
                    <a:pt x="39284" y="3079"/>
                    <a:pt x="36514" y="3738"/>
                  </a:cubicBezTo>
                  <a:cubicBezTo>
                    <a:pt x="33608" y="4454"/>
                    <a:pt x="30703" y="5132"/>
                    <a:pt x="27816" y="5830"/>
                  </a:cubicBezTo>
                  <a:cubicBezTo>
                    <a:pt x="23904" y="6760"/>
                    <a:pt x="19875" y="6837"/>
                    <a:pt x="15923" y="7379"/>
                  </a:cubicBezTo>
                  <a:cubicBezTo>
                    <a:pt x="14548" y="7573"/>
                    <a:pt x="13172" y="7767"/>
                    <a:pt x="11816" y="7980"/>
                  </a:cubicBezTo>
                  <a:cubicBezTo>
                    <a:pt x="10844" y="8148"/>
                    <a:pt x="9873" y="8352"/>
                    <a:pt x="8872" y="8352"/>
                  </a:cubicBezTo>
                  <a:cubicBezTo>
                    <a:pt x="8376" y="8352"/>
                    <a:pt x="7874" y="8302"/>
                    <a:pt x="7361" y="8174"/>
                  </a:cubicBezTo>
                  <a:lnTo>
                    <a:pt x="7361" y="8174"/>
                  </a:lnTo>
                  <a:cubicBezTo>
                    <a:pt x="7439" y="8367"/>
                    <a:pt x="7516" y="8522"/>
                    <a:pt x="7555" y="8697"/>
                  </a:cubicBezTo>
                  <a:cubicBezTo>
                    <a:pt x="7671" y="9355"/>
                    <a:pt x="7807" y="10014"/>
                    <a:pt x="7884" y="10672"/>
                  </a:cubicBezTo>
                  <a:cubicBezTo>
                    <a:pt x="7904" y="10789"/>
                    <a:pt x="7749" y="10924"/>
                    <a:pt x="7671" y="11040"/>
                  </a:cubicBezTo>
                  <a:cubicBezTo>
                    <a:pt x="7594" y="10924"/>
                    <a:pt x="7497" y="10808"/>
                    <a:pt x="7458" y="10672"/>
                  </a:cubicBezTo>
                  <a:cubicBezTo>
                    <a:pt x="7323" y="10111"/>
                    <a:pt x="7226" y="9530"/>
                    <a:pt x="7090" y="8987"/>
                  </a:cubicBezTo>
                  <a:cubicBezTo>
                    <a:pt x="6954" y="8387"/>
                    <a:pt x="6800" y="7786"/>
                    <a:pt x="6606" y="7205"/>
                  </a:cubicBezTo>
                  <a:cubicBezTo>
                    <a:pt x="6393" y="6546"/>
                    <a:pt x="6277" y="5752"/>
                    <a:pt x="5831" y="5287"/>
                  </a:cubicBezTo>
                  <a:cubicBezTo>
                    <a:pt x="5211" y="4609"/>
                    <a:pt x="4339" y="4164"/>
                    <a:pt x="3545" y="3699"/>
                  </a:cubicBezTo>
                  <a:cubicBezTo>
                    <a:pt x="3296" y="3556"/>
                    <a:pt x="3041" y="3483"/>
                    <a:pt x="2794" y="3483"/>
                  </a:cubicBezTo>
                  <a:cubicBezTo>
                    <a:pt x="2407" y="3483"/>
                    <a:pt x="2039" y="3662"/>
                    <a:pt x="1744" y="4028"/>
                  </a:cubicBezTo>
                  <a:cubicBezTo>
                    <a:pt x="1221" y="4687"/>
                    <a:pt x="698" y="5345"/>
                    <a:pt x="310" y="6082"/>
                  </a:cubicBezTo>
                  <a:cubicBezTo>
                    <a:pt x="78" y="6488"/>
                    <a:pt x="1" y="7050"/>
                    <a:pt x="59" y="7534"/>
                  </a:cubicBezTo>
                  <a:cubicBezTo>
                    <a:pt x="136" y="8367"/>
                    <a:pt x="369" y="9200"/>
                    <a:pt x="504" y="10053"/>
                  </a:cubicBezTo>
                  <a:cubicBezTo>
                    <a:pt x="717" y="11350"/>
                    <a:pt x="1531" y="12222"/>
                    <a:pt x="2538" y="12939"/>
                  </a:cubicBezTo>
                  <a:cubicBezTo>
                    <a:pt x="2829" y="13152"/>
                    <a:pt x="3235" y="13229"/>
                    <a:pt x="3642" y="13404"/>
                  </a:cubicBezTo>
                  <a:cubicBezTo>
                    <a:pt x="3487" y="12532"/>
                    <a:pt x="3216" y="11873"/>
                    <a:pt x="2693" y="11331"/>
                  </a:cubicBezTo>
                  <a:cubicBezTo>
                    <a:pt x="1763" y="10401"/>
                    <a:pt x="1492" y="9181"/>
                    <a:pt x="1356" y="7941"/>
                  </a:cubicBezTo>
                  <a:cubicBezTo>
                    <a:pt x="1318" y="7515"/>
                    <a:pt x="1473" y="6992"/>
                    <a:pt x="1705" y="6624"/>
                  </a:cubicBezTo>
                  <a:cubicBezTo>
                    <a:pt x="1961" y="6185"/>
                    <a:pt x="2339" y="5728"/>
                    <a:pt x="2935" y="5728"/>
                  </a:cubicBezTo>
                  <a:cubicBezTo>
                    <a:pt x="2970" y="5728"/>
                    <a:pt x="3005" y="5730"/>
                    <a:pt x="3042" y="5733"/>
                  </a:cubicBezTo>
                  <a:cubicBezTo>
                    <a:pt x="3913" y="5830"/>
                    <a:pt x="4785" y="6779"/>
                    <a:pt x="4921" y="7651"/>
                  </a:cubicBezTo>
                  <a:cubicBezTo>
                    <a:pt x="4979" y="8057"/>
                    <a:pt x="5134" y="8484"/>
                    <a:pt x="5347" y="8852"/>
                  </a:cubicBezTo>
                  <a:cubicBezTo>
                    <a:pt x="5695" y="9530"/>
                    <a:pt x="5831" y="10169"/>
                    <a:pt x="5366" y="10847"/>
                  </a:cubicBezTo>
                  <a:cubicBezTo>
                    <a:pt x="4959" y="11428"/>
                    <a:pt x="4572" y="12009"/>
                    <a:pt x="4185" y="12609"/>
                  </a:cubicBezTo>
                  <a:cubicBezTo>
                    <a:pt x="4088" y="12784"/>
                    <a:pt x="3952" y="13113"/>
                    <a:pt x="4010" y="13171"/>
                  </a:cubicBezTo>
                  <a:cubicBezTo>
                    <a:pt x="4223" y="13365"/>
                    <a:pt x="4514" y="13481"/>
                    <a:pt x="4785" y="13578"/>
                  </a:cubicBezTo>
                  <a:cubicBezTo>
                    <a:pt x="4804" y="13584"/>
                    <a:pt x="4823" y="13587"/>
                    <a:pt x="4843" y="13587"/>
                  </a:cubicBezTo>
                  <a:cubicBezTo>
                    <a:pt x="4950" y="13587"/>
                    <a:pt x="5078" y="13511"/>
                    <a:pt x="5192" y="13462"/>
                  </a:cubicBezTo>
                  <a:cubicBezTo>
                    <a:pt x="5502" y="13346"/>
                    <a:pt x="5792" y="13191"/>
                    <a:pt x="6102" y="13113"/>
                  </a:cubicBezTo>
                  <a:cubicBezTo>
                    <a:pt x="6664" y="12958"/>
                    <a:pt x="7051" y="12609"/>
                    <a:pt x="7323" y="12086"/>
                  </a:cubicBezTo>
                  <a:cubicBezTo>
                    <a:pt x="7400" y="11951"/>
                    <a:pt x="7516" y="11854"/>
                    <a:pt x="7691" y="11641"/>
                  </a:cubicBezTo>
                  <a:lnTo>
                    <a:pt x="7691" y="11641"/>
                  </a:lnTo>
                  <a:cubicBezTo>
                    <a:pt x="7729" y="12416"/>
                    <a:pt x="7187" y="12726"/>
                    <a:pt x="6896" y="13210"/>
                  </a:cubicBezTo>
                  <a:cubicBezTo>
                    <a:pt x="7090" y="13307"/>
                    <a:pt x="7245" y="13384"/>
                    <a:pt x="7419" y="13442"/>
                  </a:cubicBezTo>
                  <a:cubicBezTo>
                    <a:pt x="7699" y="13530"/>
                    <a:pt x="7976" y="13566"/>
                    <a:pt x="8252" y="13566"/>
                  </a:cubicBezTo>
                  <a:cubicBezTo>
                    <a:pt x="8645" y="13566"/>
                    <a:pt x="9036" y="13495"/>
                    <a:pt x="9434" y="13404"/>
                  </a:cubicBezTo>
                  <a:cubicBezTo>
                    <a:pt x="11235" y="12977"/>
                    <a:pt x="13056" y="12513"/>
                    <a:pt x="14896" y="12241"/>
                  </a:cubicBezTo>
                  <a:cubicBezTo>
                    <a:pt x="16504" y="11990"/>
                    <a:pt x="18092" y="11777"/>
                    <a:pt x="19565" y="11060"/>
                  </a:cubicBezTo>
                  <a:cubicBezTo>
                    <a:pt x="19758" y="10963"/>
                    <a:pt x="19991" y="10905"/>
                    <a:pt x="20204" y="10827"/>
                  </a:cubicBezTo>
                  <a:cubicBezTo>
                    <a:pt x="20688" y="10601"/>
                    <a:pt x="21179" y="10495"/>
                    <a:pt x="21675" y="10495"/>
                  </a:cubicBezTo>
                  <a:cubicBezTo>
                    <a:pt x="22072" y="10495"/>
                    <a:pt x="22473" y="10563"/>
                    <a:pt x="22877" y="10692"/>
                  </a:cubicBezTo>
                  <a:cubicBezTo>
                    <a:pt x="23503" y="10900"/>
                    <a:pt x="24109" y="10997"/>
                    <a:pt x="24699" y="10997"/>
                  </a:cubicBezTo>
                  <a:cubicBezTo>
                    <a:pt x="26025" y="10997"/>
                    <a:pt x="27268" y="10508"/>
                    <a:pt x="28475" y="9704"/>
                  </a:cubicBezTo>
                  <a:cubicBezTo>
                    <a:pt x="29017" y="9336"/>
                    <a:pt x="29715" y="9065"/>
                    <a:pt x="30373" y="8948"/>
                  </a:cubicBezTo>
                  <a:cubicBezTo>
                    <a:pt x="32872" y="8503"/>
                    <a:pt x="35371" y="8174"/>
                    <a:pt x="37870" y="7728"/>
                  </a:cubicBezTo>
                  <a:cubicBezTo>
                    <a:pt x="39167" y="7476"/>
                    <a:pt x="40465" y="7128"/>
                    <a:pt x="41744" y="6721"/>
                  </a:cubicBezTo>
                  <a:cubicBezTo>
                    <a:pt x="43177" y="6295"/>
                    <a:pt x="44552" y="5694"/>
                    <a:pt x="46005" y="5307"/>
                  </a:cubicBezTo>
                  <a:cubicBezTo>
                    <a:pt x="46325" y="5210"/>
                    <a:pt x="46664" y="5176"/>
                    <a:pt x="47008" y="5176"/>
                  </a:cubicBezTo>
                  <a:cubicBezTo>
                    <a:pt x="47351" y="5176"/>
                    <a:pt x="47700" y="5210"/>
                    <a:pt x="48039" y="5249"/>
                  </a:cubicBezTo>
                  <a:cubicBezTo>
                    <a:pt x="48756" y="5326"/>
                    <a:pt x="49453" y="5559"/>
                    <a:pt x="50170" y="5714"/>
                  </a:cubicBezTo>
                  <a:cubicBezTo>
                    <a:pt x="51177" y="5965"/>
                    <a:pt x="52223" y="6101"/>
                    <a:pt x="53211" y="6450"/>
                  </a:cubicBezTo>
                  <a:cubicBezTo>
                    <a:pt x="55594" y="7283"/>
                    <a:pt x="57957" y="8212"/>
                    <a:pt x="60320" y="9103"/>
                  </a:cubicBezTo>
                  <a:cubicBezTo>
                    <a:pt x="60749" y="9258"/>
                    <a:pt x="61178" y="9348"/>
                    <a:pt x="61600" y="9348"/>
                  </a:cubicBezTo>
                  <a:cubicBezTo>
                    <a:pt x="62131" y="9348"/>
                    <a:pt x="62652" y="9205"/>
                    <a:pt x="63148" y="8871"/>
                  </a:cubicBezTo>
                  <a:cubicBezTo>
                    <a:pt x="64213" y="8174"/>
                    <a:pt x="65279" y="7476"/>
                    <a:pt x="66325" y="6740"/>
                  </a:cubicBezTo>
                  <a:cubicBezTo>
                    <a:pt x="66615" y="6527"/>
                    <a:pt x="66867" y="6198"/>
                    <a:pt x="67061" y="5869"/>
                  </a:cubicBezTo>
                  <a:cubicBezTo>
                    <a:pt x="67797" y="4687"/>
                    <a:pt x="68494" y="3467"/>
                    <a:pt x="69211" y="2266"/>
                  </a:cubicBezTo>
                  <a:cubicBezTo>
                    <a:pt x="69482" y="1801"/>
                    <a:pt x="69889" y="1568"/>
                    <a:pt x="70451" y="1549"/>
                  </a:cubicBezTo>
                  <a:cubicBezTo>
                    <a:pt x="70507" y="1547"/>
                    <a:pt x="70562" y="1546"/>
                    <a:pt x="70617" y="1546"/>
                  </a:cubicBezTo>
                  <a:cubicBezTo>
                    <a:pt x="71598" y="1546"/>
                    <a:pt x="72493" y="1866"/>
                    <a:pt x="73337" y="2343"/>
                  </a:cubicBezTo>
                  <a:cubicBezTo>
                    <a:pt x="74247" y="2847"/>
                    <a:pt x="75177" y="3312"/>
                    <a:pt x="76049" y="3854"/>
                  </a:cubicBezTo>
                  <a:cubicBezTo>
                    <a:pt x="76707" y="4261"/>
                    <a:pt x="77327" y="4764"/>
                    <a:pt x="77928" y="5249"/>
                  </a:cubicBezTo>
                  <a:cubicBezTo>
                    <a:pt x="78315" y="5559"/>
                    <a:pt x="78664" y="5927"/>
                    <a:pt x="79051" y="6256"/>
                  </a:cubicBezTo>
                  <a:cubicBezTo>
                    <a:pt x="79231" y="6426"/>
                    <a:pt x="79421" y="6508"/>
                    <a:pt x="79619" y="6508"/>
                  </a:cubicBezTo>
                  <a:cubicBezTo>
                    <a:pt x="79804" y="6508"/>
                    <a:pt x="79997" y="6435"/>
                    <a:pt x="80194" y="6295"/>
                  </a:cubicBezTo>
                  <a:cubicBezTo>
                    <a:pt x="80543" y="6023"/>
                    <a:pt x="80911" y="5733"/>
                    <a:pt x="81298" y="5500"/>
                  </a:cubicBezTo>
                  <a:cubicBezTo>
                    <a:pt x="81821" y="5210"/>
                    <a:pt x="82170" y="4784"/>
                    <a:pt x="82441" y="4241"/>
                  </a:cubicBezTo>
                  <a:cubicBezTo>
                    <a:pt x="82828" y="3467"/>
                    <a:pt x="83313" y="2769"/>
                    <a:pt x="84010" y="2246"/>
                  </a:cubicBezTo>
                  <a:cubicBezTo>
                    <a:pt x="84126" y="2149"/>
                    <a:pt x="84223" y="2014"/>
                    <a:pt x="84339" y="1878"/>
                  </a:cubicBezTo>
                  <a:cubicBezTo>
                    <a:pt x="84158" y="1832"/>
                    <a:pt x="83980" y="1809"/>
                    <a:pt x="83809" y="1809"/>
                  </a:cubicBezTo>
                  <a:cubicBezTo>
                    <a:pt x="83119" y="1809"/>
                    <a:pt x="82527" y="2172"/>
                    <a:pt x="82170" y="2808"/>
                  </a:cubicBezTo>
                  <a:cubicBezTo>
                    <a:pt x="81899" y="3312"/>
                    <a:pt x="81647" y="3854"/>
                    <a:pt x="81317" y="4319"/>
                  </a:cubicBezTo>
                  <a:cubicBezTo>
                    <a:pt x="81003" y="4724"/>
                    <a:pt x="80583" y="4914"/>
                    <a:pt x="80167" y="4914"/>
                  </a:cubicBezTo>
                  <a:cubicBezTo>
                    <a:pt x="79608" y="4914"/>
                    <a:pt x="79057" y="4572"/>
                    <a:pt x="78780" y="3951"/>
                  </a:cubicBezTo>
                  <a:cubicBezTo>
                    <a:pt x="78606" y="3563"/>
                    <a:pt x="78315" y="3195"/>
                    <a:pt x="78005" y="2924"/>
                  </a:cubicBezTo>
                  <a:cubicBezTo>
                    <a:pt x="77250" y="2266"/>
                    <a:pt x="76456" y="1646"/>
                    <a:pt x="75681" y="1026"/>
                  </a:cubicBezTo>
                  <a:cubicBezTo>
                    <a:pt x="75221" y="658"/>
                    <a:pt x="74708" y="482"/>
                    <a:pt x="74110" y="482"/>
                  </a:cubicBezTo>
                  <a:cubicBezTo>
                    <a:pt x="74078" y="482"/>
                    <a:pt x="74047" y="483"/>
                    <a:pt x="74015" y="484"/>
                  </a:cubicBezTo>
                  <a:cubicBezTo>
                    <a:pt x="73744" y="488"/>
                    <a:pt x="73475" y="492"/>
                    <a:pt x="73206" y="492"/>
                  </a:cubicBezTo>
                  <a:cubicBezTo>
                    <a:pt x="72243" y="492"/>
                    <a:pt x="71288" y="438"/>
                    <a:pt x="70334" y="135"/>
                  </a:cubicBezTo>
                  <a:cubicBezTo>
                    <a:pt x="70038" y="45"/>
                    <a:pt x="69755" y="1"/>
                    <a:pt x="69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 name="Google Shape;8069;p86">
              <a:extLst>
                <a:ext uri="{FF2B5EF4-FFF2-40B4-BE49-F238E27FC236}">
                  <a16:creationId xmlns:a16="http://schemas.microsoft.com/office/drawing/2014/main" id="{47669E39-DC50-AF0A-E299-F80D71B5E864}"/>
                </a:ext>
              </a:extLst>
            </p:cNvPr>
            <p:cNvSpPr/>
            <p:nvPr/>
          </p:nvSpPr>
          <p:spPr>
            <a:xfrm>
              <a:off x="3586025" y="5077600"/>
              <a:ext cx="1080875" cy="242450"/>
            </a:xfrm>
            <a:custGeom>
              <a:avLst/>
              <a:gdLst/>
              <a:ahLst/>
              <a:cxnLst/>
              <a:rect l="l" t="t" r="r" b="b"/>
              <a:pathLst>
                <a:path w="43235" h="9698" extrusionOk="0">
                  <a:moveTo>
                    <a:pt x="42062" y="0"/>
                  </a:moveTo>
                  <a:cubicBezTo>
                    <a:pt x="41966" y="0"/>
                    <a:pt x="41873" y="9"/>
                    <a:pt x="41782" y="29"/>
                  </a:cubicBezTo>
                  <a:cubicBezTo>
                    <a:pt x="40291" y="417"/>
                    <a:pt x="38818" y="901"/>
                    <a:pt x="37346" y="1346"/>
                  </a:cubicBezTo>
                  <a:cubicBezTo>
                    <a:pt x="36494" y="1617"/>
                    <a:pt x="35680" y="2024"/>
                    <a:pt x="34828" y="2199"/>
                  </a:cubicBezTo>
                  <a:cubicBezTo>
                    <a:pt x="32058" y="2722"/>
                    <a:pt x="29288" y="3186"/>
                    <a:pt x="26499" y="3651"/>
                  </a:cubicBezTo>
                  <a:cubicBezTo>
                    <a:pt x="25337" y="3845"/>
                    <a:pt x="24271" y="4116"/>
                    <a:pt x="23264" y="4814"/>
                  </a:cubicBezTo>
                  <a:cubicBezTo>
                    <a:pt x="22308" y="5483"/>
                    <a:pt x="21233" y="5969"/>
                    <a:pt x="20041" y="5969"/>
                  </a:cubicBezTo>
                  <a:cubicBezTo>
                    <a:pt x="19784" y="5969"/>
                    <a:pt x="19522" y="5946"/>
                    <a:pt x="19254" y="5898"/>
                  </a:cubicBezTo>
                  <a:cubicBezTo>
                    <a:pt x="18654" y="5782"/>
                    <a:pt x="18053" y="5685"/>
                    <a:pt x="17453" y="5550"/>
                  </a:cubicBezTo>
                  <a:cubicBezTo>
                    <a:pt x="17150" y="5465"/>
                    <a:pt x="16848" y="5416"/>
                    <a:pt x="16548" y="5416"/>
                  </a:cubicBezTo>
                  <a:cubicBezTo>
                    <a:pt x="16233" y="5416"/>
                    <a:pt x="15920" y="5469"/>
                    <a:pt x="15613" y="5588"/>
                  </a:cubicBezTo>
                  <a:cubicBezTo>
                    <a:pt x="14935" y="5840"/>
                    <a:pt x="14276" y="6092"/>
                    <a:pt x="13598" y="6305"/>
                  </a:cubicBezTo>
                  <a:cubicBezTo>
                    <a:pt x="12978" y="6518"/>
                    <a:pt x="12359" y="6770"/>
                    <a:pt x="11700" y="6848"/>
                  </a:cubicBezTo>
                  <a:cubicBezTo>
                    <a:pt x="9104" y="7177"/>
                    <a:pt x="6528" y="7525"/>
                    <a:pt x="4029" y="8339"/>
                  </a:cubicBezTo>
                  <a:cubicBezTo>
                    <a:pt x="3708" y="8449"/>
                    <a:pt x="3382" y="8507"/>
                    <a:pt x="3061" y="8507"/>
                  </a:cubicBezTo>
                  <a:cubicBezTo>
                    <a:pt x="2648" y="8507"/>
                    <a:pt x="2241" y="8411"/>
                    <a:pt x="1860" y="8203"/>
                  </a:cubicBezTo>
                  <a:cubicBezTo>
                    <a:pt x="1652" y="8084"/>
                    <a:pt x="1464" y="8031"/>
                    <a:pt x="1278" y="8031"/>
                  </a:cubicBezTo>
                  <a:cubicBezTo>
                    <a:pt x="1101" y="8031"/>
                    <a:pt x="925" y="8080"/>
                    <a:pt x="736" y="8165"/>
                  </a:cubicBezTo>
                  <a:cubicBezTo>
                    <a:pt x="543" y="8262"/>
                    <a:pt x="329" y="8339"/>
                    <a:pt x="0" y="8494"/>
                  </a:cubicBezTo>
                  <a:cubicBezTo>
                    <a:pt x="562" y="8785"/>
                    <a:pt x="1027" y="9036"/>
                    <a:pt x="1492" y="9288"/>
                  </a:cubicBezTo>
                  <a:cubicBezTo>
                    <a:pt x="2019" y="9562"/>
                    <a:pt x="2542" y="9697"/>
                    <a:pt x="3065" y="9697"/>
                  </a:cubicBezTo>
                  <a:cubicBezTo>
                    <a:pt x="3579" y="9697"/>
                    <a:pt x="4092" y="9567"/>
                    <a:pt x="4610" y="9308"/>
                  </a:cubicBezTo>
                  <a:cubicBezTo>
                    <a:pt x="5017" y="9094"/>
                    <a:pt x="5463" y="8940"/>
                    <a:pt x="5908" y="8804"/>
                  </a:cubicBezTo>
                  <a:cubicBezTo>
                    <a:pt x="8504" y="7990"/>
                    <a:pt x="11235" y="7913"/>
                    <a:pt x="13908" y="7448"/>
                  </a:cubicBezTo>
                  <a:cubicBezTo>
                    <a:pt x="14229" y="7392"/>
                    <a:pt x="14544" y="7365"/>
                    <a:pt x="14854" y="7365"/>
                  </a:cubicBezTo>
                  <a:cubicBezTo>
                    <a:pt x="15727" y="7365"/>
                    <a:pt x="16566" y="7575"/>
                    <a:pt x="17395" y="7932"/>
                  </a:cubicBezTo>
                  <a:cubicBezTo>
                    <a:pt x="17678" y="8066"/>
                    <a:pt x="18030" y="8120"/>
                    <a:pt x="18363" y="8120"/>
                  </a:cubicBezTo>
                  <a:cubicBezTo>
                    <a:pt x="18463" y="8120"/>
                    <a:pt x="18560" y="8116"/>
                    <a:pt x="18654" y="8107"/>
                  </a:cubicBezTo>
                  <a:cubicBezTo>
                    <a:pt x="19390" y="8048"/>
                    <a:pt x="20107" y="7913"/>
                    <a:pt x="20804" y="7777"/>
                  </a:cubicBezTo>
                  <a:cubicBezTo>
                    <a:pt x="21714" y="7603"/>
                    <a:pt x="22276" y="6867"/>
                    <a:pt x="22799" y="6247"/>
                  </a:cubicBezTo>
                  <a:cubicBezTo>
                    <a:pt x="23400" y="5550"/>
                    <a:pt x="24058" y="5124"/>
                    <a:pt x="24891" y="4872"/>
                  </a:cubicBezTo>
                  <a:cubicBezTo>
                    <a:pt x="27496" y="4066"/>
                    <a:pt x="30065" y="3242"/>
                    <a:pt x="32826" y="3242"/>
                  </a:cubicBezTo>
                  <a:cubicBezTo>
                    <a:pt x="32918" y="3242"/>
                    <a:pt x="33011" y="3243"/>
                    <a:pt x="33104" y="3245"/>
                  </a:cubicBezTo>
                  <a:cubicBezTo>
                    <a:pt x="33139" y="3245"/>
                    <a:pt x="33175" y="3245"/>
                    <a:pt x="33210" y="3245"/>
                  </a:cubicBezTo>
                  <a:cubicBezTo>
                    <a:pt x="34359" y="3245"/>
                    <a:pt x="35541" y="2944"/>
                    <a:pt x="36668" y="2605"/>
                  </a:cubicBezTo>
                  <a:cubicBezTo>
                    <a:pt x="38005" y="2218"/>
                    <a:pt x="39264" y="1598"/>
                    <a:pt x="40581" y="1114"/>
                  </a:cubicBezTo>
                  <a:cubicBezTo>
                    <a:pt x="41414" y="785"/>
                    <a:pt x="42266" y="494"/>
                    <a:pt x="43235" y="145"/>
                  </a:cubicBezTo>
                  <a:cubicBezTo>
                    <a:pt x="42808" y="115"/>
                    <a:pt x="42417" y="0"/>
                    <a:pt x="420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8" name="Google Shape;8070;p86">
              <a:extLst>
                <a:ext uri="{FF2B5EF4-FFF2-40B4-BE49-F238E27FC236}">
                  <a16:creationId xmlns:a16="http://schemas.microsoft.com/office/drawing/2014/main" id="{FA764815-3C33-E701-70B7-8D50034C4A30}"/>
                </a:ext>
              </a:extLst>
            </p:cNvPr>
            <p:cNvSpPr/>
            <p:nvPr/>
          </p:nvSpPr>
          <p:spPr>
            <a:xfrm>
              <a:off x="5088675" y="5016325"/>
              <a:ext cx="233925" cy="144775"/>
            </a:xfrm>
            <a:custGeom>
              <a:avLst/>
              <a:gdLst/>
              <a:ahLst/>
              <a:cxnLst/>
              <a:rect l="l" t="t" r="r" b="b"/>
              <a:pathLst>
                <a:path w="9357" h="5791" extrusionOk="0">
                  <a:moveTo>
                    <a:pt x="8388" y="1"/>
                  </a:moveTo>
                  <a:cubicBezTo>
                    <a:pt x="8252" y="252"/>
                    <a:pt x="8117" y="466"/>
                    <a:pt x="8059" y="679"/>
                  </a:cubicBezTo>
                  <a:cubicBezTo>
                    <a:pt x="7826" y="1473"/>
                    <a:pt x="7323" y="1918"/>
                    <a:pt x="6548" y="2170"/>
                  </a:cubicBezTo>
                  <a:cubicBezTo>
                    <a:pt x="6025" y="2344"/>
                    <a:pt x="5482" y="2616"/>
                    <a:pt x="5017" y="2945"/>
                  </a:cubicBezTo>
                  <a:cubicBezTo>
                    <a:pt x="4414" y="3361"/>
                    <a:pt x="3801" y="3629"/>
                    <a:pt x="3121" y="3629"/>
                  </a:cubicBezTo>
                  <a:cubicBezTo>
                    <a:pt x="2884" y="3629"/>
                    <a:pt x="2639" y="3596"/>
                    <a:pt x="2383" y="3526"/>
                  </a:cubicBezTo>
                  <a:cubicBezTo>
                    <a:pt x="2338" y="3515"/>
                    <a:pt x="2287" y="3504"/>
                    <a:pt x="2241" y="3504"/>
                  </a:cubicBezTo>
                  <a:cubicBezTo>
                    <a:pt x="2207" y="3504"/>
                    <a:pt x="2175" y="3510"/>
                    <a:pt x="2151" y="3526"/>
                  </a:cubicBezTo>
                  <a:cubicBezTo>
                    <a:pt x="1763" y="3836"/>
                    <a:pt x="1376" y="4165"/>
                    <a:pt x="969" y="4495"/>
                  </a:cubicBezTo>
                  <a:cubicBezTo>
                    <a:pt x="1284" y="4657"/>
                    <a:pt x="1588" y="4740"/>
                    <a:pt x="1890" y="4740"/>
                  </a:cubicBezTo>
                  <a:cubicBezTo>
                    <a:pt x="2164" y="4740"/>
                    <a:pt x="2436" y="4672"/>
                    <a:pt x="2712" y="4533"/>
                  </a:cubicBezTo>
                  <a:cubicBezTo>
                    <a:pt x="3216" y="4262"/>
                    <a:pt x="3720" y="4010"/>
                    <a:pt x="4223" y="3759"/>
                  </a:cubicBezTo>
                  <a:cubicBezTo>
                    <a:pt x="4378" y="3681"/>
                    <a:pt x="4533" y="3642"/>
                    <a:pt x="4708" y="3584"/>
                  </a:cubicBezTo>
                  <a:cubicBezTo>
                    <a:pt x="4727" y="3623"/>
                    <a:pt x="4746" y="3662"/>
                    <a:pt x="4766" y="3720"/>
                  </a:cubicBezTo>
                  <a:cubicBezTo>
                    <a:pt x="4611" y="3817"/>
                    <a:pt x="4475" y="3952"/>
                    <a:pt x="4320" y="4049"/>
                  </a:cubicBezTo>
                  <a:cubicBezTo>
                    <a:pt x="3855" y="4282"/>
                    <a:pt x="3390" y="4514"/>
                    <a:pt x="2945" y="4746"/>
                  </a:cubicBezTo>
                  <a:cubicBezTo>
                    <a:pt x="2593" y="4928"/>
                    <a:pt x="2227" y="5037"/>
                    <a:pt x="1860" y="5037"/>
                  </a:cubicBezTo>
                  <a:cubicBezTo>
                    <a:pt x="1601" y="5037"/>
                    <a:pt x="1342" y="4983"/>
                    <a:pt x="1085" y="4863"/>
                  </a:cubicBezTo>
                  <a:cubicBezTo>
                    <a:pt x="935" y="4804"/>
                    <a:pt x="798" y="4774"/>
                    <a:pt x="670" y="4774"/>
                  </a:cubicBezTo>
                  <a:cubicBezTo>
                    <a:pt x="420" y="4774"/>
                    <a:pt x="206" y="4890"/>
                    <a:pt x="1" y="5134"/>
                  </a:cubicBezTo>
                  <a:cubicBezTo>
                    <a:pt x="585" y="5572"/>
                    <a:pt x="1155" y="5790"/>
                    <a:pt x="1732" y="5790"/>
                  </a:cubicBezTo>
                  <a:cubicBezTo>
                    <a:pt x="2302" y="5790"/>
                    <a:pt x="2880" y="5577"/>
                    <a:pt x="3487" y="5153"/>
                  </a:cubicBezTo>
                  <a:cubicBezTo>
                    <a:pt x="4921" y="4146"/>
                    <a:pt x="6432" y="3274"/>
                    <a:pt x="7923" y="2344"/>
                  </a:cubicBezTo>
                  <a:cubicBezTo>
                    <a:pt x="8078" y="2248"/>
                    <a:pt x="8272" y="2131"/>
                    <a:pt x="8369" y="1996"/>
                  </a:cubicBezTo>
                  <a:cubicBezTo>
                    <a:pt x="8717" y="1531"/>
                    <a:pt x="9027" y="1066"/>
                    <a:pt x="9356" y="562"/>
                  </a:cubicBezTo>
                  <a:cubicBezTo>
                    <a:pt x="9066" y="407"/>
                    <a:pt x="8756" y="233"/>
                    <a:pt x="83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9" name="Google Shape;8071;p86">
              <a:extLst>
                <a:ext uri="{FF2B5EF4-FFF2-40B4-BE49-F238E27FC236}">
                  <a16:creationId xmlns:a16="http://schemas.microsoft.com/office/drawing/2014/main" id="{2644C37C-5B93-4698-6A99-EBE170E4FA1C}"/>
                </a:ext>
              </a:extLst>
            </p:cNvPr>
            <p:cNvSpPr/>
            <p:nvPr/>
          </p:nvSpPr>
          <p:spPr>
            <a:xfrm>
              <a:off x="5372450" y="4877250"/>
              <a:ext cx="253300" cy="104725"/>
            </a:xfrm>
            <a:custGeom>
              <a:avLst/>
              <a:gdLst/>
              <a:ahLst/>
              <a:cxnLst/>
              <a:rect l="l" t="t" r="r" b="b"/>
              <a:pathLst>
                <a:path w="10132" h="4189" extrusionOk="0">
                  <a:moveTo>
                    <a:pt x="4618" y="1"/>
                  </a:moveTo>
                  <a:cubicBezTo>
                    <a:pt x="3883" y="1"/>
                    <a:pt x="3353" y="435"/>
                    <a:pt x="2693" y="1535"/>
                  </a:cubicBezTo>
                  <a:cubicBezTo>
                    <a:pt x="2616" y="1651"/>
                    <a:pt x="2538" y="1767"/>
                    <a:pt x="2499" y="1883"/>
                  </a:cubicBezTo>
                  <a:cubicBezTo>
                    <a:pt x="2228" y="2639"/>
                    <a:pt x="1628" y="3007"/>
                    <a:pt x="911" y="3259"/>
                  </a:cubicBezTo>
                  <a:cubicBezTo>
                    <a:pt x="620" y="3355"/>
                    <a:pt x="349" y="3472"/>
                    <a:pt x="1" y="3607"/>
                  </a:cubicBezTo>
                  <a:cubicBezTo>
                    <a:pt x="272" y="3840"/>
                    <a:pt x="485" y="4014"/>
                    <a:pt x="679" y="4188"/>
                  </a:cubicBezTo>
                  <a:cubicBezTo>
                    <a:pt x="1415" y="3685"/>
                    <a:pt x="2112" y="3220"/>
                    <a:pt x="2790" y="2716"/>
                  </a:cubicBezTo>
                  <a:cubicBezTo>
                    <a:pt x="2945" y="2600"/>
                    <a:pt x="3081" y="2426"/>
                    <a:pt x="3197" y="2251"/>
                  </a:cubicBezTo>
                  <a:cubicBezTo>
                    <a:pt x="3780" y="1327"/>
                    <a:pt x="4352" y="872"/>
                    <a:pt x="5191" y="872"/>
                  </a:cubicBezTo>
                  <a:cubicBezTo>
                    <a:pt x="5494" y="872"/>
                    <a:pt x="5832" y="932"/>
                    <a:pt x="6219" y="1050"/>
                  </a:cubicBezTo>
                  <a:cubicBezTo>
                    <a:pt x="6606" y="1168"/>
                    <a:pt x="6976" y="1231"/>
                    <a:pt x="7336" y="1231"/>
                  </a:cubicBezTo>
                  <a:cubicBezTo>
                    <a:pt x="7804" y="1231"/>
                    <a:pt x="8258" y="1125"/>
                    <a:pt x="8717" y="895"/>
                  </a:cubicBezTo>
                  <a:cubicBezTo>
                    <a:pt x="9066" y="740"/>
                    <a:pt x="9453" y="644"/>
                    <a:pt x="9821" y="508"/>
                  </a:cubicBezTo>
                  <a:cubicBezTo>
                    <a:pt x="9918" y="469"/>
                    <a:pt x="10015" y="392"/>
                    <a:pt x="10131" y="334"/>
                  </a:cubicBezTo>
                  <a:lnTo>
                    <a:pt x="10093" y="217"/>
                  </a:lnTo>
                  <a:cubicBezTo>
                    <a:pt x="9686" y="256"/>
                    <a:pt x="9260" y="237"/>
                    <a:pt x="8892" y="372"/>
                  </a:cubicBezTo>
                  <a:cubicBezTo>
                    <a:pt x="8440" y="534"/>
                    <a:pt x="7999" y="606"/>
                    <a:pt x="7563" y="606"/>
                  </a:cubicBezTo>
                  <a:cubicBezTo>
                    <a:pt x="7008" y="606"/>
                    <a:pt x="6462" y="490"/>
                    <a:pt x="5909" y="295"/>
                  </a:cubicBezTo>
                  <a:cubicBezTo>
                    <a:pt x="5400" y="108"/>
                    <a:pt x="4984" y="1"/>
                    <a:pt x="461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0" name="Google Shape;8072;p86">
              <a:extLst>
                <a:ext uri="{FF2B5EF4-FFF2-40B4-BE49-F238E27FC236}">
                  <a16:creationId xmlns:a16="http://schemas.microsoft.com/office/drawing/2014/main" id="{5BA026A4-967A-7ECC-B473-8F70065A5044}"/>
                </a:ext>
              </a:extLst>
            </p:cNvPr>
            <p:cNvSpPr/>
            <p:nvPr/>
          </p:nvSpPr>
          <p:spPr>
            <a:xfrm>
              <a:off x="3444625" y="4868750"/>
              <a:ext cx="2191775" cy="464725"/>
            </a:xfrm>
            <a:custGeom>
              <a:avLst/>
              <a:gdLst/>
              <a:ahLst/>
              <a:cxnLst/>
              <a:rect l="l" t="t" r="r" b="b"/>
              <a:pathLst>
                <a:path w="87671" h="18589" extrusionOk="0">
                  <a:moveTo>
                    <a:pt x="81731" y="341"/>
                  </a:moveTo>
                  <a:cubicBezTo>
                    <a:pt x="82097" y="341"/>
                    <a:pt x="82513" y="448"/>
                    <a:pt x="83022" y="635"/>
                  </a:cubicBezTo>
                  <a:cubicBezTo>
                    <a:pt x="83575" y="830"/>
                    <a:pt x="84121" y="946"/>
                    <a:pt x="84676" y="946"/>
                  </a:cubicBezTo>
                  <a:cubicBezTo>
                    <a:pt x="85112" y="946"/>
                    <a:pt x="85553" y="874"/>
                    <a:pt x="86005" y="712"/>
                  </a:cubicBezTo>
                  <a:cubicBezTo>
                    <a:pt x="86373" y="577"/>
                    <a:pt x="86799" y="596"/>
                    <a:pt x="87206" y="557"/>
                  </a:cubicBezTo>
                  <a:lnTo>
                    <a:pt x="87244" y="674"/>
                  </a:lnTo>
                  <a:cubicBezTo>
                    <a:pt x="87128" y="732"/>
                    <a:pt x="87031" y="809"/>
                    <a:pt x="86934" y="848"/>
                  </a:cubicBezTo>
                  <a:cubicBezTo>
                    <a:pt x="86566" y="984"/>
                    <a:pt x="86179" y="1080"/>
                    <a:pt x="85830" y="1235"/>
                  </a:cubicBezTo>
                  <a:cubicBezTo>
                    <a:pt x="85371" y="1465"/>
                    <a:pt x="84917" y="1571"/>
                    <a:pt x="84449" y="1571"/>
                  </a:cubicBezTo>
                  <a:cubicBezTo>
                    <a:pt x="84089" y="1571"/>
                    <a:pt x="83719" y="1508"/>
                    <a:pt x="83332" y="1390"/>
                  </a:cubicBezTo>
                  <a:cubicBezTo>
                    <a:pt x="82945" y="1272"/>
                    <a:pt x="82607" y="1212"/>
                    <a:pt x="82304" y="1212"/>
                  </a:cubicBezTo>
                  <a:cubicBezTo>
                    <a:pt x="81465" y="1212"/>
                    <a:pt x="80893" y="1667"/>
                    <a:pt x="80310" y="2591"/>
                  </a:cubicBezTo>
                  <a:cubicBezTo>
                    <a:pt x="80194" y="2766"/>
                    <a:pt x="80058" y="2940"/>
                    <a:pt x="79903" y="3056"/>
                  </a:cubicBezTo>
                  <a:cubicBezTo>
                    <a:pt x="79225" y="3560"/>
                    <a:pt x="78528" y="4025"/>
                    <a:pt x="77792" y="4528"/>
                  </a:cubicBezTo>
                  <a:cubicBezTo>
                    <a:pt x="77598" y="4354"/>
                    <a:pt x="77385" y="4180"/>
                    <a:pt x="77114" y="3947"/>
                  </a:cubicBezTo>
                  <a:cubicBezTo>
                    <a:pt x="77462" y="3812"/>
                    <a:pt x="77733" y="3695"/>
                    <a:pt x="78024" y="3599"/>
                  </a:cubicBezTo>
                  <a:cubicBezTo>
                    <a:pt x="78741" y="3347"/>
                    <a:pt x="79341" y="2979"/>
                    <a:pt x="79612" y="2223"/>
                  </a:cubicBezTo>
                  <a:cubicBezTo>
                    <a:pt x="79651" y="2107"/>
                    <a:pt x="79729" y="1991"/>
                    <a:pt x="79806" y="1875"/>
                  </a:cubicBezTo>
                  <a:cubicBezTo>
                    <a:pt x="80466" y="775"/>
                    <a:pt x="80996" y="341"/>
                    <a:pt x="81731" y="341"/>
                  </a:cubicBezTo>
                  <a:close/>
                  <a:moveTo>
                    <a:pt x="71205" y="4856"/>
                  </a:moveTo>
                  <a:cubicBezTo>
                    <a:pt x="71231" y="4856"/>
                    <a:pt x="71257" y="4856"/>
                    <a:pt x="71283" y="4858"/>
                  </a:cubicBezTo>
                  <a:cubicBezTo>
                    <a:pt x="72213" y="4877"/>
                    <a:pt x="73065" y="5187"/>
                    <a:pt x="73879" y="5710"/>
                  </a:cubicBezTo>
                  <a:cubicBezTo>
                    <a:pt x="73763" y="5942"/>
                    <a:pt x="73627" y="6117"/>
                    <a:pt x="73569" y="6330"/>
                  </a:cubicBezTo>
                  <a:cubicBezTo>
                    <a:pt x="73375" y="7182"/>
                    <a:pt x="72813" y="7628"/>
                    <a:pt x="72000" y="7938"/>
                  </a:cubicBezTo>
                  <a:cubicBezTo>
                    <a:pt x="71341" y="8170"/>
                    <a:pt x="70721" y="8519"/>
                    <a:pt x="70102" y="8848"/>
                  </a:cubicBezTo>
                  <a:cubicBezTo>
                    <a:pt x="69717" y="9052"/>
                    <a:pt x="69341" y="9182"/>
                    <a:pt x="68935" y="9182"/>
                  </a:cubicBezTo>
                  <a:cubicBezTo>
                    <a:pt x="68685" y="9182"/>
                    <a:pt x="68425" y="9133"/>
                    <a:pt x="68145" y="9022"/>
                  </a:cubicBezTo>
                  <a:cubicBezTo>
                    <a:pt x="68513" y="8306"/>
                    <a:pt x="68842" y="7608"/>
                    <a:pt x="69230" y="6930"/>
                  </a:cubicBezTo>
                  <a:cubicBezTo>
                    <a:pt x="69540" y="6388"/>
                    <a:pt x="69908" y="5884"/>
                    <a:pt x="70237" y="5361"/>
                  </a:cubicBezTo>
                  <a:cubicBezTo>
                    <a:pt x="70473" y="4998"/>
                    <a:pt x="70812" y="4856"/>
                    <a:pt x="71205" y="4856"/>
                  </a:cubicBezTo>
                  <a:close/>
                  <a:moveTo>
                    <a:pt x="74150" y="5904"/>
                  </a:moveTo>
                  <a:cubicBezTo>
                    <a:pt x="74518" y="6136"/>
                    <a:pt x="74828" y="6310"/>
                    <a:pt x="75118" y="6465"/>
                  </a:cubicBezTo>
                  <a:cubicBezTo>
                    <a:pt x="74789" y="6969"/>
                    <a:pt x="74479" y="7434"/>
                    <a:pt x="74131" y="7899"/>
                  </a:cubicBezTo>
                  <a:cubicBezTo>
                    <a:pt x="74034" y="8034"/>
                    <a:pt x="73840" y="8151"/>
                    <a:pt x="73685" y="8247"/>
                  </a:cubicBezTo>
                  <a:cubicBezTo>
                    <a:pt x="72194" y="9177"/>
                    <a:pt x="70683" y="10049"/>
                    <a:pt x="69249" y="11056"/>
                  </a:cubicBezTo>
                  <a:cubicBezTo>
                    <a:pt x="68642" y="11480"/>
                    <a:pt x="68064" y="11693"/>
                    <a:pt x="67494" y="11693"/>
                  </a:cubicBezTo>
                  <a:cubicBezTo>
                    <a:pt x="66917" y="11693"/>
                    <a:pt x="66347" y="11475"/>
                    <a:pt x="65763" y="11037"/>
                  </a:cubicBezTo>
                  <a:cubicBezTo>
                    <a:pt x="65968" y="10793"/>
                    <a:pt x="66182" y="10677"/>
                    <a:pt x="66432" y="10677"/>
                  </a:cubicBezTo>
                  <a:cubicBezTo>
                    <a:pt x="66560" y="10677"/>
                    <a:pt x="66697" y="10707"/>
                    <a:pt x="66847" y="10766"/>
                  </a:cubicBezTo>
                  <a:cubicBezTo>
                    <a:pt x="67104" y="10886"/>
                    <a:pt x="67363" y="10940"/>
                    <a:pt x="67622" y="10940"/>
                  </a:cubicBezTo>
                  <a:cubicBezTo>
                    <a:pt x="67989" y="10940"/>
                    <a:pt x="68355" y="10831"/>
                    <a:pt x="68707" y="10649"/>
                  </a:cubicBezTo>
                  <a:cubicBezTo>
                    <a:pt x="69152" y="10417"/>
                    <a:pt x="69617" y="10185"/>
                    <a:pt x="70082" y="9952"/>
                  </a:cubicBezTo>
                  <a:cubicBezTo>
                    <a:pt x="70237" y="9855"/>
                    <a:pt x="70373" y="9720"/>
                    <a:pt x="70528" y="9623"/>
                  </a:cubicBezTo>
                  <a:cubicBezTo>
                    <a:pt x="70508" y="9565"/>
                    <a:pt x="70489" y="9526"/>
                    <a:pt x="70470" y="9487"/>
                  </a:cubicBezTo>
                  <a:cubicBezTo>
                    <a:pt x="70295" y="9545"/>
                    <a:pt x="70140" y="9584"/>
                    <a:pt x="69985" y="9662"/>
                  </a:cubicBezTo>
                  <a:cubicBezTo>
                    <a:pt x="69482" y="9913"/>
                    <a:pt x="68978" y="10165"/>
                    <a:pt x="68474" y="10436"/>
                  </a:cubicBezTo>
                  <a:cubicBezTo>
                    <a:pt x="68198" y="10575"/>
                    <a:pt x="67926" y="10643"/>
                    <a:pt x="67652" y="10643"/>
                  </a:cubicBezTo>
                  <a:cubicBezTo>
                    <a:pt x="67350" y="10643"/>
                    <a:pt x="67046" y="10560"/>
                    <a:pt x="66731" y="10398"/>
                  </a:cubicBezTo>
                  <a:cubicBezTo>
                    <a:pt x="67138" y="10068"/>
                    <a:pt x="67525" y="9739"/>
                    <a:pt x="67913" y="9429"/>
                  </a:cubicBezTo>
                  <a:cubicBezTo>
                    <a:pt x="67937" y="9413"/>
                    <a:pt x="67969" y="9407"/>
                    <a:pt x="68003" y="9407"/>
                  </a:cubicBezTo>
                  <a:cubicBezTo>
                    <a:pt x="68049" y="9407"/>
                    <a:pt x="68100" y="9418"/>
                    <a:pt x="68145" y="9429"/>
                  </a:cubicBezTo>
                  <a:cubicBezTo>
                    <a:pt x="68401" y="9499"/>
                    <a:pt x="68646" y="9532"/>
                    <a:pt x="68883" y="9532"/>
                  </a:cubicBezTo>
                  <a:cubicBezTo>
                    <a:pt x="69563" y="9532"/>
                    <a:pt x="70176" y="9264"/>
                    <a:pt x="70779" y="8848"/>
                  </a:cubicBezTo>
                  <a:cubicBezTo>
                    <a:pt x="71244" y="8519"/>
                    <a:pt x="71787" y="8247"/>
                    <a:pt x="72310" y="8073"/>
                  </a:cubicBezTo>
                  <a:cubicBezTo>
                    <a:pt x="73085" y="7821"/>
                    <a:pt x="73588" y="7376"/>
                    <a:pt x="73821" y="6582"/>
                  </a:cubicBezTo>
                  <a:cubicBezTo>
                    <a:pt x="73879" y="6369"/>
                    <a:pt x="74014" y="6155"/>
                    <a:pt x="74150" y="5904"/>
                  </a:cubicBezTo>
                  <a:close/>
                  <a:moveTo>
                    <a:pt x="3538" y="9103"/>
                  </a:moveTo>
                  <a:cubicBezTo>
                    <a:pt x="3595" y="9103"/>
                    <a:pt x="3648" y="9114"/>
                    <a:pt x="3680" y="9139"/>
                  </a:cubicBezTo>
                  <a:cubicBezTo>
                    <a:pt x="4087" y="9390"/>
                    <a:pt x="4591" y="9603"/>
                    <a:pt x="4843" y="9971"/>
                  </a:cubicBezTo>
                  <a:cubicBezTo>
                    <a:pt x="5288" y="10708"/>
                    <a:pt x="5637" y="11502"/>
                    <a:pt x="5927" y="12315"/>
                  </a:cubicBezTo>
                  <a:cubicBezTo>
                    <a:pt x="6044" y="12606"/>
                    <a:pt x="5927" y="13051"/>
                    <a:pt x="5772" y="13361"/>
                  </a:cubicBezTo>
                  <a:cubicBezTo>
                    <a:pt x="5385" y="14078"/>
                    <a:pt x="4920" y="14737"/>
                    <a:pt x="4494" y="15415"/>
                  </a:cubicBezTo>
                  <a:cubicBezTo>
                    <a:pt x="4010" y="14737"/>
                    <a:pt x="3642" y="14175"/>
                    <a:pt x="3235" y="13652"/>
                  </a:cubicBezTo>
                  <a:cubicBezTo>
                    <a:pt x="2499" y="12741"/>
                    <a:pt x="2344" y="11657"/>
                    <a:pt x="2305" y="10572"/>
                  </a:cubicBezTo>
                  <a:cubicBezTo>
                    <a:pt x="2266" y="9875"/>
                    <a:pt x="2751" y="9448"/>
                    <a:pt x="3312" y="9158"/>
                  </a:cubicBezTo>
                  <a:cubicBezTo>
                    <a:pt x="3369" y="9124"/>
                    <a:pt x="3458" y="9103"/>
                    <a:pt x="3538" y="9103"/>
                  </a:cubicBezTo>
                  <a:close/>
                  <a:moveTo>
                    <a:pt x="70088" y="2903"/>
                  </a:moveTo>
                  <a:cubicBezTo>
                    <a:pt x="70355" y="2903"/>
                    <a:pt x="70638" y="2947"/>
                    <a:pt x="70934" y="3037"/>
                  </a:cubicBezTo>
                  <a:cubicBezTo>
                    <a:pt x="71888" y="3340"/>
                    <a:pt x="72843" y="3394"/>
                    <a:pt x="73806" y="3394"/>
                  </a:cubicBezTo>
                  <a:cubicBezTo>
                    <a:pt x="74075" y="3394"/>
                    <a:pt x="74344" y="3390"/>
                    <a:pt x="74615" y="3386"/>
                  </a:cubicBezTo>
                  <a:cubicBezTo>
                    <a:pt x="74647" y="3385"/>
                    <a:pt x="74678" y="3384"/>
                    <a:pt x="74710" y="3384"/>
                  </a:cubicBezTo>
                  <a:cubicBezTo>
                    <a:pt x="75308" y="3384"/>
                    <a:pt x="75821" y="3560"/>
                    <a:pt x="76281" y="3928"/>
                  </a:cubicBezTo>
                  <a:cubicBezTo>
                    <a:pt x="77056" y="4548"/>
                    <a:pt x="77850" y="5168"/>
                    <a:pt x="78605" y="5826"/>
                  </a:cubicBezTo>
                  <a:cubicBezTo>
                    <a:pt x="78915" y="6097"/>
                    <a:pt x="79206" y="6465"/>
                    <a:pt x="79380" y="6853"/>
                  </a:cubicBezTo>
                  <a:cubicBezTo>
                    <a:pt x="79657" y="7474"/>
                    <a:pt x="80208" y="7816"/>
                    <a:pt x="80767" y="7816"/>
                  </a:cubicBezTo>
                  <a:cubicBezTo>
                    <a:pt x="81183" y="7816"/>
                    <a:pt x="81603" y="7626"/>
                    <a:pt x="81917" y="7221"/>
                  </a:cubicBezTo>
                  <a:cubicBezTo>
                    <a:pt x="82247" y="6756"/>
                    <a:pt x="82499" y="6214"/>
                    <a:pt x="82770" y="5710"/>
                  </a:cubicBezTo>
                  <a:cubicBezTo>
                    <a:pt x="83127" y="5074"/>
                    <a:pt x="83719" y="4711"/>
                    <a:pt x="84409" y="4711"/>
                  </a:cubicBezTo>
                  <a:cubicBezTo>
                    <a:pt x="84580" y="4711"/>
                    <a:pt x="84758" y="4734"/>
                    <a:pt x="84939" y="4780"/>
                  </a:cubicBezTo>
                  <a:cubicBezTo>
                    <a:pt x="84823" y="4916"/>
                    <a:pt x="84726" y="5051"/>
                    <a:pt x="84610" y="5148"/>
                  </a:cubicBezTo>
                  <a:cubicBezTo>
                    <a:pt x="83913" y="5671"/>
                    <a:pt x="83428" y="6369"/>
                    <a:pt x="83041" y="7143"/>
                  </a:cubicBezTo>
                  <a:cubicBezTo>
                    <a:pt x="82770" y="7686"/>
                    <a:pt x="82421" y="8112"/>
                    <a:pt x="81898" y="8402"/>
                  </a:cubicBezTo>
                  <a:cubicBezTo>
                    <a:pt x="81511" y="8635"/>
                    <a:pt x="81143" y="8925"/>
                    <a:pt x="80794" y="9197"/>
                  </a:cubicBezTo>
                  <a:cubicBezTo>
                    <a:pt x="80597" y="9337"/>
                    <a:pt x="80404" y="9410"/>
                    <a:pt x="80219" y="9410"/>
                  </a:cubicBezTo>
                  <a:cubicBezTo>
                    <a:pt x="80021" y="9410"/>
                    <a:pt x="79831" y="9328"/>
                    <a:pt x="79651" y="9158"/>
                  </a:cubicBezTo>
                  <a:cubicBezTo>
                    <a:pt x="79264" y="8829"/>
                    <a:pt x="78915" y="8461"/>
                    <a:pt x="78528" y="8151"/>
                  </a:cubicBezTo>
                  <a:cubicBezTo>
                    <a:pt x="77927" y="7666"/>
                    <a:pt x="77307" y="7163"/>
                    <a:pt x="76649" y="6756"/>
                  </a:cubicBezTo>
                  <a:cubicBezTo>
                    <a:pt x="75777" y="6214"/>
                    <a:pt x="74847" y="5749"/>
                    <a:pt x="73937" y="5245"/>
                  </a:cubicBezTo>
                  <a:cubicBezTo>
                    <a:pt x="73093" y="4768"/>
                    <a:pt x="72198" y="4448"/>
                    <a:pt x="71217" y="4448"/>
                  </a:cubicBezTo>
                  <a:cubicBezTo>
                    <a:pt x="71162" y="4448"/>
                    <a:pt x="71107" y="4449"/>
                    <a:pt x="71051" y="4451"/>
                  </a:cubicBezTo>
                  <a:cubicBezTo>
                    <a:pt x="70489" y="4470"/>
                    <a:pt x="70082" y="4703"/>
                    <a:pt x="69811" y="5168"/>
                  </a:cubicBezTo>
                  <a:cubicBezTo>
                    <a:pt x="69094" y="6369"/>
                    <a:pt x="68397" y="7589"/>
                    <a:pt x="67661" y="8771"/>
                  </a:cubicBezTo>
                  <a:cubicBezTo>
                    <a:pt x="67467" y="9100"/>
                    <a:pt x="67215" y="9429"/>
                    <a:pt x="66925" y="9642"/>
                  </a:cubicBezTo>
                  <a:cubicBezTo>
                    <a:pt x="65879" y="10378"/>
                    <a:pt x="64813" y="11076"/>
                    <a:pt x="63748" y="11773"/>
                  </a:cubicBezTo>
                  <a:cubicBezTo>
                    <a:pt x="63252" y="12107"/>
                    <a:pt x="62731" y="12250"/>
                    <a:pt x="62200" y="12250"/>
                  </a:cubicBezTo>
                  <a:cubicBezTo>
                    <a:pt x="61778" y="12250"/>
                    <a:pt x="61349" y="12160"/>
                    <a:pt x="60920" y="12005"/>
                  </a:cubicBezTo>
                  <a:cubicBezTo>
                    <a:pt x="58557" y="11114"/>
                    <a:pt x="56194" y="10185"/>
                    <a:pt x="53811" y="9352"/>
                  </a:cubicBezTo>
                  <a:cubicBezTo>
                    <a:pt x="52823" y="9003"/>
                    <a:pt x="51777" y="8867"/>
                    <a:pt x="50770" y="8616"/>
                  </a:cubicBezTo>
                  <a:cubicBezTo>
                    <a:pt x="50053" y="8461"/>
                    <a:pt x="49356" y="8228"/>
                    <a:pt x="48639" y="8151"/>
                  </a:cubicBezTo>
                  <a:cubicBezTo>
                    <a:pt x="48300" y="8112"/>
                    <a:pt x="47951" y="8078"/>
                    <a:pt x="47608" y="8078"/>
                  </a:cubicBezTo>
                  <a:cubicBezTo>
                    <a:pt x="47264" y="8078"/>
                    <a:pt x="46925" y="8112"/>
                    <a:pt x="46605" y="8209"/>
                  </a:cubicBezTo>
                  <a:cubicBezTo>
                    <a:pt x="45152" y="8596"/>
                    <a:pt x="43777" y="9197"/>
                    <a:pt x="42344" y="9623"/>
                  </a:cubicBezTo>
                  <a:cubicBezTo>
                    <a:pt x="41065" y="10030"/>
                    <a:pt x="39767" y="10378"/>
                    <a:pt x="38470" y="10630"/>
                  </a:cubicBezTo>
                  <a:cubicBezTo>
                    <a:pt x="35971" y="11076"/>
                    <a:pt x="33472" y="11405"/>
                    <a:pt x="30973" y="11850"/>
                  </a:cubicBezTo>
                  <a:cubicBezTo>
                    <a:pt x="30315" y="11967"/>
                    <a:pt x="29617" y="12238"/>
                    <a:pt x="29075" y="12606"/>
                  </a:cubicBezTo>
                  <a:cubicBezTo>
                    <a:pt x="27868" y="13410"/>
                    <a:pt x="26625" y="13899"/>
                    <a:pt x="25299" y="13899"/>
                  </a:cubicBezTo>
                  <a:cubicBezTo>
                    <a:pt x="24709" y="13899"/>
                    <a:pt x="24103" y="13802"/>
                    <a:pt x="23477" y="13594"/>
                  </a:cubicBezTo>
                  <a:cubicBezTo>
                    <a:pt x="23073" y="13465"/>
                    <a:pt x="22672" y="13397"/>
                    <a:pt x="22275" y="13397"/>
                  </a:cubicBezTo>
                  <a:cubicBezTo>
                    <a:pt x="21779" y="13397"/>
                    <a:pt x="21288" y="13503"/>
                    <a:pt x="20804" y="13729"/>
                  </a:cubicBezTo>
                  <a:cubicBezTo>
                    <a:pt x="20591" y="13807"/>
                    <a:pt x="20358" y="13865"/>
                    <a:pt x="20165" y="13962"/>
                  </a:cubicBezTo>
                  <a:cubicBezTo>
                    <a:pt x="18692" y="14679"/>
                    <a:pt x="17104" y="14892"/>
                    <a:pt x="15496" y="15143"/>
                  </a:cubicBezTo>
                  <a:cubicBezTo>
                    <a:pt x="13656" y="15415"/>
                    <a:pt x="11835" y="15879"/>
                    <a:pt x="10034" y="16306"/>
                  </a:cubicBezTo>
                  <a:cubicBezTo>
                    <a:pt x="9636" y="16397"/>
                    <a:pt x="9245" y="16468"/>
                    <a:pt x="8852" y="16468"/>
                  </a:cubicBezTo>
                  <a:cubicBezTo>
                    <a:pt x="8576" y="16468"/>
                    <a:pt x="8299" y="16432"/>
                    <a:pt x="8019" y="16344"/>
                  </a:cubicBezTo>
                  <a:cubicBezTo>
                    <a:pt x="7845" y="16286"/>
                    <a:pt x="7690" y="16209"/>
                    <a:pt x="7496" y="16112"/>
                  </a:cubicBezTo>
                  <a:cubicBezTo>
                    <a:pt x="7787" y="15628"/>
                    <a:pt x="8329" y="15318"/>
                    <a:pt x="8291" y="14543"/>
                  </a:cubicBezTo>
                  <a:lnTo>
                    <a:pt x="8291" y="14543"/>
                  </a:lnTo>
                  <a:cubicBezTo>
                    <a:pt x="8116" y="14756"/>
                    <a:pt x="8000" y="14853"/>
                    <a:pt x="7923" y="14988"/>
                  </a:cubicBezTo>
                  <a:cubicBezTo>
                    <a:pt x="7651" y="15511"/>
                    <a:pt x="7264" y="15860"/>
                    <a:pt x="6702" y="16015"/>
                  </a:cubicBezTo>
                  <a:cubicBezTo>
                    <a:pt x="6392" y="16093"/>
                    <a:pt x="6102" y="16248"/>
                    <a:pt x="5792" y="16364"/>
                  </a:cubicBezTo>
                  <a:cubicBezTo>
                    <a:pt x="5678" y="16413"/>
                    <a:pt x="5550" y="16489"/>
                    <a:pt x="5443" y="16489"/>
                  </a:cubicBezTo>
                  <a:cubicBezTo>
                    <a:pt x="5423" y="16489"/>
                    <a:pt x="5404" y="16486"/>
                    <a:pt x="5385" y="16480"/>
                  </a:cubicBezTo>
                  <a:cubicBezTo>
                    <a:pt x="5114" y="16383"/>
                    <a:pt x="4823" y="16267"/>
                    <a:pt x="4610" y="16073"/>
                  </a:cubicBezTo>
                  <a:cubicBezTo>
                    <a:pt x="4552" y="16015"/>
                    <a:pt x="4688" y="15686"/>
                    <a:pt x="4785" y="15511"/>
                  </a:cubicBezTo>
                  <a:cubicBezTo>
                    <a:pt x="5172" y="14911"/>
                    <a:pt x="5559" y="14330"/>
                    <a:pt x="5966" y="13749"/>
                  </a:cubicBezTo>
                  <a:cubicBezTo>
                    <a:pt x="6431" y="13071"/>
                    <a:pt x="6295" y="12432"/>
                    <a:pt x="5947" y="11754"/>
                  </a:cubicBezTo>
                  <a:cubicBezTo>
                    <a:pt x="5734" y="11386"/>
                    <a:pt x="5579" y="10959"/>
                    <a:pt x="5521" y="10553"/>
                  </a:cubicBezTo>
                  <a:cubicBezTo>
                    <a:pt x="5385" y="9681"/>
                    <a:pt x="4513" y="8732"/>
                    <a:pt x="3642" y="8635"/>
                  </a:cubicBezTo>
                  <a:cubicBezTo>
                    <a:pt x="3605" y="8632"/>
                    <a:pt x="3570" y="8630"/>
                    <a:pt x="3535" y="8630"/>
                  </a:cubicBezTo>
                  <a:cubicBezTo>
                    <a:pt x="2939" y="8630"/>
                    <a:pt x="2561" y="9087"/>
                    <a:pt x="2305" y="9526"/>
                  </a:cubicBezTo>
                  <a:cubicBezTo>
                    <a:pt x="2073" y="9894"/>
                    <a:pt x="1918" y="10417"/>
                    <a:pt x="1956" y="10843"/>
                  </a:cubicBezTo>
                  <a:cubicBezTo>
                    <a:pt x="2092" y="12083"/>
                    <a:pt x="2363" y="13303"/>
                    <a:pt x="3293" y="14233"/>
                  </a:cubicBezTo>
                  <a:cubicBezTo>
                    <a:pt x="3816" y="14775"/>
                    <a:pt x="4087" y="15434"/>
                    <a:pt x="4242" y="16306"/>
                  </a:cubicBezTo>
                  <a:cubicBezTo>
                    <a:pt x="3835" y="16131"/>
                    <a:pt x="3429" y="16054"/>
                    <a:pt x="3138" y="15841"/>
                  </a:cubicBezTo>
                  <a:cubicBezTo>
                    <a:pt x="2131" y="15124"/>
                    <a:pt x="1317" y="14252"/>
                    <a:pt x="1104" y="12955"/>
                  </a:cubicBezTo>
                  <a:cubicBezTo>
                    <a:pt x="969" y="12102"/>
                    <a:pt x="736" y="11269"/>
                    <a:pt x="659" y="10436"/>
                  </a:cubicBezTo>
                  <a:cubicBezTo>
                    <a:pt x="601" y="9952"/>
                    <a:pt x="678" y="9390"/>
                    <a:pt x="910" y="8984"/>
                  </a:cubicBezTo>
                  <a:cubicBezTo>
                    <a:pt x="1298" y="8247"/>
                    <a:pt x="1821" y="7589"/>
                    <a:pt x="2344" y="6930"/>
                  </a:cubicBezTo>
                  <a:cubicBezTo>
                    <a:pt x="2639" y="6564"/>
                    <a:pt x="3007" y="6385"/>
                    <a:pt x="3394" y="6385"/>
                  </a:cubicBezTo>
                  <a:cubicBezTo>
                    <a:pt x="3641" y="6385"/>
                    <a:pt x="3896" y="6458"/>
                    <a:pt x="4145" y="6601"/>
                  </a:cubicBezTo>
                  <a:cubicBezTo>
                    <a:pt x="4939" y="7066"/>
                    <a:pt x="5811" y="7511"/>
                    <a:pt x="6431" y="8189"/>
                  </a:cubicBezTo>
                  <a:cubicBezTo>
                    <a:pt x="6877" y="8654"/>
                    <a:pt x="6993" y="9448"/>
                    <a:pt x="7206" y="10107"/>
                  </a:cubicBezTo>
                  <a:cubicBezTo>
                    <a:pt x="7400" y="10688"/>
                    <a:pt x="7554" y="11289"/>
                    <a:pt x="7690" y="11889"/>
                  </a:cubicBezTo>
                  <a:cubicBezTo>
                    <a:pt x="7826" y="12432"/>
                    <a:pt x="7923" y="13013"/>
                    <a:pt x="8058" y="13574"/>
                  </a:cubicBezTo>
                  <a:cubicBezTo>
                    <a:pt x="8097" y="13710"/>
                    <a:pt x="8194" y="13826"/>
                    <a:pt x="8271" y="13942"/>
                  </a:cubicBezTo>
                  <a:cubicBezTo>
                    <a:pt x="8349" y="13826"/>
                    <a:pt x="8504" y="13691"/>
                    <a:pt x="8484" y="13574"/>
                  </a:cubicBezTo>
                  <a:cubicBezTo>
                    <a:pt x="8407" y="12916"/>
                    <a:pt x="8271" y="12257"/>
                    <a:pt x="8155" y="11599"/>
                  </a:cubicBezTo>
                  <a:cubicBezTo>
                    <a:pt x="8116" y="11424"/>
                    <a:pt x="8039" y="11269"/>
                    <a:pt x="7961" y="11076"/>
                  </a:cubicBezTo>
                  <a:lnTo>
                    <a:pt x="7961" y="11076"/>
                  </a:lnTo>
                  <a:cubicBezTo>
                    <a:pt x="8474" y="11204"/>
                    <a:pt x="8976" y="11254"/>
                    <a:pt x="9472" y="11254"/>
                  </a:cubicBezTo>
                  <a:cubicBezTo>
                    <a:pt x="10473" y="11254"/>
                    <a:pt x="11444" y="11050"/>
                    <a:pt x="12416" y="10882"/>
                  </a:cubicBezTo>
                  <a:cubicBezTo>
                    <a:pt x="13772" y="10669"/>
                    <a:pt x="15148" y="10475"/>
                    <a:pt x="16523" y="10281"/>
                  </a:cubicBezTo>
                  <a:cubicBezTo>
                    <a:pt x="20475" y="9739"/>
                    <a:pt x="24504" y="9662"/>
                    <a:pt x="28416" y="8732"/>
                  </a:cubicBezTo>
                  <a:cubicBezTo>
                    <a:pt x="31303" y="8034"/>
                    <a:pt x="34208" y="7356"/>
                    <a:pt x="37114" y="6640"/>
                  </a:cubicBezTo>
                  <a:cubicBezTo>
                    <a:pt x="39884" y="5981"/>
                    <a:pt x="42654" y="5264"/>
                    <a:pt x="45424" y="4645"/>
                  </a:cubicBezTo>
                  <a:cubicBezTo>
                    <a:pt x="46341" y="4436"/>
                    <a:pt x="47254" y="4333"/>
                    <a:pt x="48166" y="4333"/>
                  </a:cubicBezTo>
                  <a:cubicBezTo>
                    <a:pt x="49200" y="4333"/>
                    <a:pt x="50234" y="4465"/>
                    <a:pt x="51274" y="4722"/>
                  </a:cubicBezTo>
                  <a:cubicBezTo>
                    <a:pt x="52862" y="5109"/>
                    <a:pt x="54353" y="5671"/>
                    <a:pt x="55767" y="6465"/>
                  </a:cubicBezTo>
                  <a:cubicBezTo>
                    <a:pt x="55961" y="6582"/>
                    <a:pt x="56194" y="6659"/>
                    <a:pt x="56349" y="6814"/>
                  </a:cubicBezTo>
                  <a:cubicBezTo>
                    <a:pt x="57046" y="7570"/>
                    <a:pt x="57995" y="7841"/>
                    <a:pt x="58925" y="8189"/>
                  </a:cubicBezTo>
                  <a:cubicBezTo>
                    <a:pt x="59467" y="8383"/>
                    <a:pt x="59990" y="8635"/>
                    <a:pt x="60474" y="8945"/>
                  </a:cubicBezTo>
                  <a:cubicBezTo>
                    <a:pt x="61307" y="9448"/>
                    <a:pt x="62198" y="9642"/>
                    <a:pt x="63128" y="9778"/>
                  </a:cubicBezTo>
                  <a:cubicBezTo>
                    <a:pt x="63238" y="9794"/>
                    <a:pt x="63343" y="9802"/>
                    <a:pt x="63443" y="9802"/>
                  </a:cubicBezTo>
                  <a:cubicBezTo>
                    <a:pt x="64070" y="9802"/>
                    <a:pt x="64521" y="9493"/>
                    <a:pt x="64872" y="8925"/>
                  </a:cubicBezTo>
                  <a:cubicBezTo>
                    <a:pt x="65879" y="7376"/>
                    <a:pt x="66925" y="5846"/>
                    <a:pt x="67913" y="4277"/>
                  </a:cubicBezTo>
                  <a:cubicBezTo>
                    <a:pt x="68478" y="3384"/>
                    <a:pt x="69203" y="2903"/>
                    <a:pt x="70088" y="2903"/>
                  </a:cubicBezTo>
                  <a:close/>
                  <a:moveTo>
                    <a:pt x="47718" y="8354"/>
                  </a:moveTo>
                  <a:cubicBezTo>
                    <a:pt x="48073" y="8354"/>
                    <a:pt x="48464" y="8469"/>
                    <a:pt x="48891" y="8499"/>
                  </a:cubicBezTo>
                  <a:cubicBezTo>
                    <a:pt x="47922" y="8848"/>
                    <a:pt x="47070" y="9139"/>
                    <a:pt x="46237" y="9468"/>
                  </a:cubicBezTo>
                  <a:cubicBezTo>
                    <a:pt x="44920" y="9952"/>
                    <a:pt x="43661" y="10572"/>
                    <a:pt x="42324" y="10959"/>
                  </a:cubicBezTo>
                  <a:cubicBezTo>
                    <a:pt x="41197" y="11298"/>
                    <a:pt x="40015" y="11599"/>
                    <a:pt x="38866" y="11599"/>
                  </a:cubicBezTo>
                  <a:cubicBezTo>
                    <a:pt x="38831" y="11599"/>
                    <a:pt x="38795" y="11599"/>
                    <a:pt x="38760" y="11599"/>
                  </a:cubicBezTo>
                  <a:cubicBezTo>
                    <a:pt x="38667" y="11597"/>
                    <a:pt x="38574" y="11596"/>
                    <a:pt x="38482" y="11596"/>
                  </a:cubicBezTo>
                  <a:cubicBezTo>
                    <a:pt x="35721" y="11596"/>
                    <a:pt x="33152" y="12420"/>
                    <a:pt x="30547" y="13226"/>
                  </a:cubicBezTo>
                  <a:cubicBezTo>
                    <a:pt x="29714" y="13478"/>
                    <a:pt x="29056" y="13904"/>
                    <a:pt x="28455" y="14601"/>
                  </a:cubicBezTo>
                  <a:cubicBezTo>
                    <a:pt x="27932" y="15221"/>
                    <a:pt x="27370" y="15957"/>
                    <a:pt x="26460" y="16131"/>
                  </a:cubicBezTo>
                  <a:cubicBezTo>
                    <a:pt x="25763" y="16267"/>
                    <a:pt x="25046" y="16402"/>
                    <a:pt x="24310" y="16461"/>
                  </a:cubicBezTo>
                  <a:cubicBezTo>
                    <a:pt x="24216" y="16470"/>
                    <a:pt x="24119" y="16474"/>
                    <a:pt x="24019" y="16474"/>
                  </a:cubicBezTo>
                  <a:cubicBezTo>
                    <a:pt x="23686" y="16474"/>
                    <a:pt x="23334" y="16420"/>
                    <a:pt x="23051" y="16286"/>
                  </a:cubicBezTo>
                  <a:cubicBezTo>
                    <a:pt x="22222" y="15929"/>
                    <a:pt x="21383" y="15719"/>
                    <a:pt x="20510" y="15719"/>
                  </a:cubicBezTo>
                  <a:cubicBezTo>
                    <a:pt x="20200" y="15719"/>
                    <a:pt x="19885" y="15746"/>
                    <a:pt x="19564" y="15802"/>
                  </a:cubicBezTo>
                  <a:cubicBezTo>
                    <a:pt x="16891" y="16267"/>
                    <a:pt x="14160" y="16344"/>
                    <a:pt x="11564" y="17158"/>
                  </a:cubicBezTo>
                  <a:cubicBezTo>
                    <a:pt x="11119" y="17294"/>
                    <a:pt x="10673" y="17448"/>
                    <a:pt x="10266" y="17662"/>
                  </a:cubicBezTo>
                  <a:cubicBezTo>
                    <a:pt x="9748" y="17921"/>
                    <a:pt x="9235" y="18051"/>
                    <a:pt x="8721" y="18051"/>
                  </a:cubicBezTo>
                  <a:cubicBezTo>
                    <a:pt x="8198" y="18051"/>
                    <a:pt x="7675" y="17916"/>
                    <a:pt x="7148" y="17642"/>
                  </a:cubicBezTo>
                  <a:cubicBezTo>
                    <a:pt x="6683" y="17390"/>
                    <a:pt x="6218" y="17139"/>
                    <a:pt x="5656" y="16848"/>
                  </a:cubicBezTo>
                  <a:cubicBezTo>
                    <a:pt x="5985" y="16693"/>
                    <a:pt x="6199" y="16616"/>
                    <a:pt x="6392" y="16519"/>
                  </a:cubicBezTo>
                  <a:cubicBezTo>
                    <a:pt x="6581" y="16434"/>
                    <a:pt x="6757" y="16385"/>
                    <a:pt x="6934" y="16385"/>
                  </a:cubicBezTo>
                  <a:cubicBezTo>
                    <a:pt x="7120" y="16385"/>
                    <a:pt x="7308" y="16438"/>
                    <a:pt x="7516" y="16557"/>
                  </a:cubicBezTo>
                  <a:cubicBezTo>
                    <a:pt x="7897" y="16765"/>
                    <a:pt x="8304" y="16861"/>
                    <a:pt x="8717" y="16861"/>
                  </a:cubicBezTo>
                  <a:cubicBezTo>
                    <a:pt x="9038" y="16861"/>
                    <a:pt x="9364" y="16803"/>
                    <a:pt x="9685" y="16693"/>
                  </a:cubicBezTo>
                  <a:cubicBezTo>
                    <a:pt x="12184" y="15879"/>
                    <a:pt x="14760" y="15531"/>
                    <a:pt x="17356" y="15202"/>
                  </a:cubicBezTo>
                  <a:cubicBezTo>
                    <a:pt x="18015" y="15124"/>
                    <a:pt x="18634" y="14872"/>
                    <a:pt x="19254" y="14659"/>
                  </a:cubicBezTo>
                  <a:cubicBezTo>
                    <a:pt x="19932" y="14446"/>
                    <a:pt x="20591" y="14194"/>
                    <a:pt x="21269" y="13942"/>
                  </a:cubicBezTo>
                  <a:cubicBezTo>
                    <a:pt x="21584" y="13820"/>
                    <a:pt x="21905" y="13768"/>
                    <a:pt x="22228" y="13768"/>
                  </a:cubicBezTo>
                  <a:cubicBezTo>
                    <a:pt x="22520" y="13768"/>
                    <a:pt x="22815" y="13811"/>
                    <a:pt x="23109" y="13884"/>
                  </a:cubicBezTo>
                  <a:cubicBezTo>
                    <a:pt x="23709" y="14039"/>
                    <a:pt x="24310" y="14136"/>
                    <a:pt x="24910" y="14252"/>
                  </a:cubicBezTo>
                  <a:cubicBezTo>
                    <a:pt x="25178" y="14300"/>
                    <a:pt x="25440" y="14323"/>
                    <a:pt x="25697" y="14323"/>
                  </a:cubicBezTo>
                  <a:cubicBezTo>
                    <a:pt x="26889" y="14323"/>
                    <a:pt x="27964" y="13837"/>
                    <a:pt x="28920" y="13168"/>
                  </a:cubicBezTo>
                  <a:cubicBezTo>
                    <a:pt x="29927" y="12470"/>
                    <a:pt x="30993" y="12199"/>
                    <a:pt x="32155" y="12005"/>
                  </a:cubicBezTo>
                  <a:cubicBezTo>
                    <a:pt x="34944" y="11540"/>
                    <a:pt x="37714" y="11076"/>
                    <a:pt x="40484" y="10553"/>
                  </a:cubicBezTo>
                  <a:cubicBezTo>
                    <a:pt x="41336" y="10378"/>
                    <a:pt x="42150" y="9971"/>
                    <a:pt x="43002" y="9700"/>
                  </a:cubicBezTo>
                  <a:cubicBezTo>
                    <a:pt x="44474" y="9255"/>
                    <a:pt x="45947" y="8771"/>
                    <a:pt x="47438" y="8383"/>
                  </a:cubicBezTo>
                  <a:cubicBezTo>
                    <a:pt x="47529" y="8363"/>
                    <a:pt x="47622" y="8354"/>
                    <a:pt x="47718" y="8354"/>
                  </a:cubicBezTo>
                  <a:close/>
                  <a:moveTo>
                    <a:pt x="81712" y="0"/>
                  </a:moveTo>
                  <a:cubicBezTo>
                    <a:pt x="81181" y="0"/>
                    <a:pt x="80706" y="214"/>
                    <a:pt x="80329" y="635"/>
                  </a:cubicBezTo>
                  <a:cubicBezTo>
                    <a:pt x="79922" y="1080"/>
                    <a:pt x="79574" y="1603"/>
                    <a:pt x="79283" y="2126"/>
                  </a:cubicBezTo>
                  <a:cubicBezTo>
                    <a:pt x="78993" y="2708"/>
                    <a:pt x="78586" y="3076"/>
                    <a:pt x="77985" y="3289"/>
                  </a:cubicBezTo>
                  <a:cubicBezTo>
                    <a:pt x="77733" y="3386"/>
                    <a:pt x="77462" y="3444"/>
                    <a:pt x="77230" y="3579"/>
                  </a:cubicBezTo>
                  <a:cubicBezTo>
                    <a:pt x="77114" y="3637"/>
                    <a:pt x="77009" y="3667"/>
                    <a:pt x="76909" y="3667"/>
                  </a:cubicBezTo>
                  <a:cubicBezTo>
                    <a:pt x="76774" y="3667"/>
                    <a:pt x="76647" y="3613"/>
                    <a:pt x="76513" y="3502"/>
                  </a:cubicBezTo>
                  <a:cubicBezTo>
                    <a:pt x="75998" y="3078"/>
                    <a:pt x="75395" y="2900"/>
                    <a:pt x="74737" y="2900"/>
                  </a:cubicBezTo>
                  <a:cubicBezTo>
                    <a:pt x="74703" y="2900"/>
                    <a:pt x="74669" y="2900"/>
                    <a:pt x="74634" y="2901"/>
                  </a:cubicBezTo>
                  <a:cubicBezTo>
                    <a:pt x="74324" y="2911"/>
                    <a:pt x="74016" y="2918"/>
                    <a:pt x="73708" y="2918"/>
                  </a:cubicBezTo>
                  <a:cubicBezTo>
                    <a:pt x="72784" y="2918"/>
                    <a:pt x="71869" y="2853"/>
                    <a:pt x="70954" y="2591"/>
                  </a:cubicBezTo>
                  <a:cubicBezTo>
                    <a:pt x="70588" y="2483"/>
                    <a:pt x="70252" y="2430"/>
                    <a:pt x="69940" y="2430"/>
                  </a:cubicBezTo>
                  <a:cubicBezTo>
                    <a:pt x="68963" y="2430"/>
                    <a:pt x="68225" y="2954"/>
                    <a:pt x="67564" y="3967"/>
                  </a:cubicBezTo>
                  <a:cubicBezTo>
                    <a:pt x="66595" y="5458"/>
                    <a:pt x="65666" y="6969"/>
                    <a:pt x="64717" y="8461"/>
                  </a:cubicBezTo>
                  <a:cubicBezTo>
                    <a:pt x="64600" y="8654"/>
                    <a:pt x="64484" y="8848"/>
                    <a:pt x="64349" y="9022"/>
                  </a:cubicBezTo>
                  <a:cubicBezTo>
                    <a:pt x="64137" y="9299"/>
                    <a:pt x="63856" y="9467"/>
                    <a:pt x="63542" y="9467"/>
                  </a:cubicBezTo>
                  <a:cubicBezTo>
                    <a:pt x="63483" y="9467"/>
                    <a:pt x="63422" y="9461"/>
                    <a:pt x="63361" y="9448"/>
                  </a:cubicBezTo>
                  <a:cubicBezTo>
                    <a:pt x="62547" y="9255"/>
                    <a:pt x="61714" y="9042"/>
                    <a:pt x="60920" y="8751"/>
                  </a:cubicBezTo>
                  <a:cubicBezTo>
                    <a:pt x="60010" y="8402"/>
                    <a:pt x="59119" y="7957"/>
                    <a:pt x="58227" y="7550"/>
                  </a:cubicBezTo>
                  <a:cubicBezTo>
                    <a:pt x="57859" y="7376"/>
                    <a:pt x="57472" y="7221"/>
                    <a:pt x="57123" y="6988"/>
                  </a:cubicBezTo>
                  <a:cubicBezTo>
                    <a:pt x="56542" y="6620"/>
                    <a:pt x="56000" y="6175"/>
                    <a:pt x="55419" y="5826"/>
                  </a:cubicBezTo>
                  <a:cubicBezTo>
                    <a:pt x="53242" y="4495"/>
                    <a:pt x="50936" y="3869"/>
                    <a:pt x="48537" y="3869"/>
                  </a:cubicBezTo>
                  <a:cubicBezTo>
                    <a:pt x="47584" y="3869"/>
                    <a:pt x="46617" y="3968"/>
                    <a:pt x="45637" y="4160"/>
                  </a:cubicBezTo>
                  <a:cubicBezTo>
                    <a:pt x="43738" y="4528"/>
                    <a:pt x="41898" y="5187"/>
                    <a:pt x="40019" y="5632"/>
                  </a:cubicBezTo>
                  <a:cubicBezTo>
                    <a:pt x="37172" y="6310"/>
                    <a:pt x="34286" y="6911"/>
                    <a:pt x="31438" y="7550"/>
                  </a:cubicBezTo>
                  <a:cubicBezTo>
                    <a:pt x="29695" y="7957"/>
                    <a:pt x="27971" y="8499"/>
                    <a:pt x="26208" y="8790"/>
                  </a:cubicBezTo>
                  <a:cubicBezTo>
                    <a:pt x="23961" y="9158"/>
                    <a:pt x="21676" y="9332"/>
                    <a:pt x="19390" y="9603"/>
                  </a:cubicBezTo>
                  <a:cubicBezTo>
                    <a:pt x="18421" y="9720"/>
                    <a:pt x="17453" y="9952"/>
                    <a:pt x="16465" y="9952"/>
                  </a:cubicBezTo>
                  <a:cubicBezTo>
                    <a:pt x="15070" y="9971"/>
                    <a:pt x="13714" y="10165"/>
                    <a:pt x="12358" y="10417"/>
                  </a:cubicBezTo>
                  <a:cubicBezTo>
                    <a:pt x="11254" y="10630"/>
                    <a:pt x="10150" y="10766"/>
                    <a:pt x="9046" y="10863"/>
                  </a:cubicBezTo>
                  <a:cubicBezTo>
                    <a:pt x="8983" y="10867"/>
                    <a:pt x="8922" y="10869"/>
                    <a:pt x="8865" y="10869"/>
                  </a:cubicBezTo>
                  <a:cubicBezTo>
                    <a:pt x="8148" y="10869"/>
                    <a:pt x="7869" y="10531"/>
                    <a:pt x="7690" y="9778"/>
                  </a:cubicBezTo>
                  <a:cubicBezTo>
                    <a:pt x="7535" y="9061"/>
                    <a:pt x="7438" y="8228"/>
                    <a:pt x="6818" y="7783"/>
                  </a:cubicBezTo>
                  <a:cubicBezTo>
                    <a:pt x="5966" y="7163"/>
                    <a:pt x="5036" y="6640"/>
                    <a:pt x="4087" y="6175"/>
                  </a:cubicBezTo>
                  <a:cubicBezTo>
                    <a:pt x="3848" y="6059"/>
                    <a:pt x="3607" y="6003"/>
                    <a:pt x="3373" y="6003"/>
                  </a:cubicBezTo>
                  <a:cubicBezTo>
                    <a:pt x="2903" y="6003"/>
                    <a:pt x="2460" y="6227"/>
                    <a:pt x="2111" y="6640"/>
                  </a:cubicBezTo>
                  <a:cubicBezTo>
                    <a:pt x="1530" y="7318"/>
                    <a:pt x="969" y="7996"/>
                    <a:pt x="465" y="8732"/>
                  </a:cubicBezTo>
                  <a:cubicBezTo>
                    <a:pt x="39" y="9332"/>
                    <a:pt x="0" y="10068"/>
                    <a:pt x="116" y="10785"/>
                  </a:cubicBezTo>
                  <a:cubicBezTo>
                    <a:pt x="291" y="11657"/>
                    <a:pt x="426" y="12528"/>
                    <a:pt x="678" y="13381"/>
                  </a:cubicBezTo>
                  <a:cubicBezTo>
                    <a:pt x="1162" y="15027"/>
                    <a:pt x="2247" y="16093"/>
                    <a:pt x="3874" y="16674"/>
                  </a:cubicBezTo>
                  <a:cubicBezTo>
                    <a:pt x="4513" y="16887"/>
                    <a:pt x="5133" y="17158"/>
                    <a:pt x="5734" y="17448"/>
                  </a:cubicBezTo>
                  <a:cubicBezTo>
                    <a:pt x="6237" y="17681"/>
                    <a:pt x="6702" y="17971"/>
                    <a:pt x="7186" y="18223"/>
                  </a:cubicBezTo>
                  <a:cubicBezTo>
                    <a:pt x="7705" y="18468"/>
                    <a:pt x="8224" y="18589"/>
                    <a:pt x="8742" y="18589"/>
                  </a:cubicBezTo>
                  <a:cubicBezTo>
                    <a:pt x="9250" y="18589"/>
                    <a:pt x="9758" y="18473"/>
                    <a:pt x="10266" y="18243"/>
                  </a:cubicBezTo>
                  <a:cubicBezTo>
                    <a:pt x="10712" y="18030"/>
                    <a:pt x="11157" y="17855"/>
                    <a:pt x="11622" y="17700"/>
                  </a:cubicBezTo>
                  <a:cubicBezTo>
                    <a:pt x="14218" y="16906"/>
                    <a:pt x="16930" y="16693"/>
                    <a:pt x="19603" y="16267"/>
                  </a:cubicBezTo>
                  <a:cubicBezTo>
                    <a:pt x="19887" y="16224"/>
                    <a:pt x="20166" y="16204"/>
                    <a:pt x="20440" y="16204"/>
                  </a:cubicBezTo>
                  <a:cubicBezTo>
                    <a:pt x="21287" y="16204"/>
                    <a:pt x="22091" y="16400"/>
                    <a:pt x="22896" y="16751"/>
                  </a:cubicBezTo>
                  <a:cubicBezTo>
                    <a:pt x="23341" y="16964"/>
                    <a:pt x="23903" y="16964"/>
                    <a:pt x="24407" y="16964"/>
                  </a:cubicBezTo>
                  <a:cubicBezTo>
                    <a:pt x="24852" y="16964"/>
                    <a:pt x="25298" y="16790"/>
                    <a:pt x="25743" y="16790"/>
                  </a:cubicBezTo>
                  <a:cubicBezTo>
                    <a:pt x="27274" y="16771"/>
                    <a:pt x="28145" y="15686"/>
                    <a:pt x="29094" y="14737"/>
                  </a:cubicBezTo>
                  <a:cubicBezTo>
                    <a:pt x="29424" y="14407"/>
                    <a:pt x="29792" y="14020"/>
                    <a:pt x="30218" y="13865"/>
                  </a:cubicBezTo>
                  <a:cubicBezTo>
                    <a:pt x="32792" y="12982"/>
                    <a:pt x="35349" y="12080"/>
                    <a:pt x="38134" y="12080"/>
                  </a:cubicBezTo>
                  <a:cubicBezTo>
                    <a:pt x="38220" y="12080"/>
                    <a:pt x="38306" y="12081"/>
                    <a:pt x="38392" y="12083"/>
                  </a:cubicBezTo>
                  <a:cubicBezTo>
                    <a:pt x="38451" y="12083"/>
                    <a:pt x="38510" y="12084"/>
                    <a:pt x="38569" y="12084"/>
                  </a:cubicBezTo>
                  <a:cubicBezTo>
                    <a:pt x="40311" y="12084"/>
                    <a:pt x="42048" y="11801"/>
                    <a:pt x="43622" y="10901"/>
                  </a:cubicBezTo>
                  <a:cubicBezTo>
                    <a:pt x="43971" y="10688"/>
                    <a:pt x="44397" y="10572"/>
                    <a:pt x="44784" y="10436"/>
                  </a:cubicBezTo>
                  <a:cubicBezTo>
                    <a:pt x="45695" y="10126"/>
                    <a:pt x="46586" y="9778"/>
                    <a:pt x="47496" y="9545"/>
                  </a:cubicBezTo>
                  <a:cubicBezTo>
                    <a:pt x="48310" y="9332"/>
                    <a:pt x="49143" y="9158"/>
                    <a:pt x="49956" y="9119"/>
                  </a:cubicBezTo>
                  <a:cubicBezTo>
                    <a:pt x="50062" y="9114"/>
                    <a:pt x="50167" y="9112"/>
                    <a:pt x="50272" y="9112"/>
                  </a:cubicBezTo>
                  <a:cubicBezTo>
                    <a:pt x="51799" y="9112"/>
                    <a:pt x="53229" y="9626"/>
                    <a:pt x="54625" y="10243"/>
                  </a:cubicBezTo>
                  <a:cubicBezTo>
                    <a:pt x="55380" y="10572"/>
                    <a:pt x="56135" y="10901"/>
                    <a:pt x="56891" y="11192"/>
                  </a:cubicBezTo>
                  <a:cubicBezTo>
                    <a:pt x="58131" y="11618"/>
                    <a:pt x="59370" y="12005"/>
                    <a:pt x="60591" y="12451"/>
                  </a:cubicBezTo>
                  <a:cubicBezTo>
                    <a:pt x="61120" y="12652"/>
                    <a:pt x="61634" y="12767"/>
                    <a:pt x="62135" y="12767"/>
                  </a:cubicBezTo>
                  <a:cubicBezTo>
                    <a:pt x="62791" y="12767"/>
                    <a:pt x="63424" y="12572"/>
                    <a:pt x="64039" y="12122"/>
                  </a:cubicBezTo>
                  <a:cubicBezTo>
                    <a:pt x="64252" y="11967"/>
                    <a:pt x="64503" y="11870"/>
                    <a:pt x="64697" y="11695"/>
                  </a:cubicBezTo>
                  <a:cubicBezTo>
                    <a:pt x="64913" y="11517"/>
                    <a:pt x="65124" y="11443"/>
                    <a:pt x="65338" y="11443"/>
                  </a:cubicBezTo>
                  <a:cubicBezTo>
                    <a:pt x="65565" y="11443"/>
                    <a:pt x="65794" y="11527"/>
                    <a:pt x="66034" y="11657"/>
                  </a:cubicBezTo>
                  <a:cubicBezTo>
                    <a:pt x="66305" y="11792"/>
                    <a:pt x="66576" y="11928"/>
                    <a:pt x="66867" y="12005"/>
                  </a:cubicBezTo>
                  <a:cubicBezTo>
                    <a:pt x="67096" y="12068"/>
                    <a:pt x="67317" y="12097"/>
                    <a:pt x="67530" y="12097"/>
                  </a:cubicBezTo>
                  <a:cubicBezTo>
                    <a:pt x="68232" y="12097"/>
                    <a:pt x="68853" y="11787"/>
                    <a:pt x="69462" y="11386"/>
                  </a:cubicBezTo>
                  <a:cubicBezTo>
                    <a:pt x="70818" y="10456"/>
                    <a:pt x="72213" y="9565"/>
                    <a:pt x="73608" y="8712"/>
                  </a:cubicBezTo>
                  <a:cubicBezTo>
                    <a:pt x="74092" y="8402"/>
                    <a:pt x="74499" y="8112"/>
                    <a:pt x="74770" y="7589"/>
                  </a:cubicBezTo>
                  <a:cubicBezTo>
                    <a:pt x="74886" y="7318"/>
                    <a:pt x="75138" y="7105"/>
                    <a:pt x="75351" y="6911"/>
                  </a:cubicBezTo>
                  <a:cubicBezTo>
                    <a:pt x="75430" y="6845"/>
                    <a:pt x="75563" y="6806"/>
                    <a:pt x="75682" y="6806"/>
                  </a:cubicBezTo>
                  <a:cubicBezTo>
                    <a:pt x="75738" y="6806"/>
                    <a:pt x="75792" y="6815"/>
                    <a:pt x="75835" y="6833"/>
                  </a:cubicBezTo>
                  <a:cubicBezTo>
                    <a:pt x="76726" y="7182"/>
                    <a:pt x="77540" y="7666"/>
                    <a:pt x="78198" y="8383"/>
                  </a:cubicBezTo>
                  <a:cubicBezTo>
                    <a:pt x="78625" y="8848"/>
                    <a:pt x="79128" y="9274"/>
                    <a:pt x="79612" y="9681"/>
                  </a:cubicBezTo>
                  <a:cubicBezTo>
                    <a:pt x="79810" y="9843"/>
                    <a:pt x="80048" y="9943"/>
                    <a:pt x="80287" y="9943"/>
                  </a:cubicBezTo>
                  <a:cubicBezTo>
                    <a:pt x="80447" y="9943"/>
                    <a:pt x="80608" y="9898"/>
                    <a:pt x="80755" y="9797"/>
                  </a:cubicBezTo>
                  <a:cubicBezTo>
                    <a:pt x="81511" y="9294"/>
                    <a:pt x="82402" y="8829"/>
                    <a:pt x="82905" y="8131"/>
                  </a:cubicBezTo>
                  <a:cubicBezTo>
                    <a:pt x="83641" y="7105"/>
                    <a:pt x="84242" y="5962"/>
                    <a:pt x="85133" y="5051"/>
                  </a:cubicBezTo>
                  <a:cubicBezTo>
                    <a:pt x="85482" y="4683"/>
                    <a:pt x="85327" y="4412"/>
                    <a:pt x="84804" y="4354"/>
                  </a:cubicBezTo>
                  <a:cubicBezTo>
                    <a:pt x="84674" y="4338"/>
                    <a:pt x="84549" y="4330"/>
                    <a:pt x="84428" y="4330"/>
                  </a:cubicBezTo>
                  <a:cubicBezTo>
                    <a:pt x="83517" y="4330"/>
                    <a:pt x="82844" y="4780"/>
                    <a:pt x="82382" y="5652"/>
                  </a:cubicBezTo>
                  <a:cubicBezTo>
                    <a:pt x="82131" y="6136"/>
                    <a:pt x="81879" y="6620"/>
                    <a:pt x="81549" y="7047"/>
                  </a:cubicBezTo>
                  <a:cubicBezTo>
                    <a:pt x="81339" y="7311"/>
                    <a:pt x="81005" y="7443"/>
                    <a:pt x="80685" y="7443"/>
                  </a:cubicBezTo>
                  <a:cubicBezTo>
                    <a:pt x="80327" y="7443"/>
                    <a:pt x="79987" y="7277"/>
                    <a:pt x="79864" y="6950"/>
                  </a:cubicBezTo>
                  <a:cubicBezTo>
                    <a:pt x="79535" y="6039"/>
                    <a:pt x="78954" y="5361"/>
                    <a:pt x="78102" y="4800"/>
                  </a:cubicBezTo>
                  <a:cubicBezTo>
                    <a:pt x="78605" y="4412"/>
                    <a:pt x="79012" y="4044"/>
                    <a:pt x="79496" y="3773"/>
                  </a:cubicBezTo>
                  <a:cubicBezTo>
                    <a:pt x="80077" y="3463"/>
                    <a:pt x="80542" y="3056"/>
                    <a:pt x="80871" y="2475"/>
                  </a:cubicBezTo>
                  <a:cubicBezTo>
                    <a:pt x="81123" y="1991"/>
                    <a:pt x="81569" y="1662"/>
                    <a:pt x="82111" y="1642"/>
                  </a:cubicBezTo>
                  <a:cubicBezTo>
                    <a:pt x="82148" y="1641"/>
                    <a:pt x="82185" y="1640"/>
                    <a:pt x="82222" y="1640"/>
                  </a:cubicBezTo>
                  <a:cubicBezTo>
                    <a:pt x="82674" y="1640"/>
                    <a:pt x="83156" y="1743"/>
                    <a:pt x="83622" y="1797"/>
                  </a:cubicBezTo>
                  <a:cubicBezTo>
                    <a:pt x="83922" y="1827"/>
                    <a:pt x="84257" y="1950"/>
                    <a:pt x="84555" y="1950"/>
                  </a:cubicBezTo>
                  <a:cubicBezTo>
                    <a:pt x="84641" y="1950"/>
                    <a:pt x="84725" y="1940"/>
                    <a:pt x="84804" y="1913"/>
                  </a:cubicBezTo>
                  <a:cubicBezTo>
                    <a:pt x="85714" y="1642"/>
                    <a:pt x="86586" y="1255"/>
                    <a:pt x="87457" y="906"/>
                  </a:cubicBezTo>
                  <a:cubicBezTo>
                    <a:pt x="87554" y="867"/>
                    <a:pt x="87670" y="693"/>
                    <a:pt x="87651" y="616"/>
                  </a:cubicBezTo>
                  <a:cubicBezTo>
                    <a:pt x="87632" y="519"/>
                    <a:pt x="87477" y="422"/>
                    <a:pt x="87380" y="402"/>
                  </a:cubicBezTo>
                  <a:cubicBezTo>
                    <a:pt x="87113" y="362"/>
                    <a:pt x="86818" y="295"/>
                    <a:pt x="86546" y="295"/>
                  </a:cubicBezTo>
                  <a:cubicBezTo>
                    <a:pt x="86424" y="295"/>
                    <a:pt x="86306" y="308"/>
                    <a:pt x="86198" y="344"/>
                  </a:cubicBezTo>
                  <a:cubicBezTo>
                    <a:pt x="85705" y="509"/>
                    <a:pt x="85221" y="581"/>
                    <a:pt x="84743" y="581"/>
                  </a:cubicBezTo>
                  <a:cubicBezTo>
                    <a:pt x="84038" y="581"/>
                    <a:pt x="83346" y="424"/>
                    <a:pt x="82654" y="170"/>
                  </a:cubicBezTo>
                  <a:cubicBezTo>
                    <a:pt x="82518" y="131"/>
                    <a:pt x="82402" y="112"/>
                    <a:pt x="82266" y="73"/>
                  </a:cubicBezTo>
                  <a:cubicBezTo>
                    <a:pt x="82076" y="24"/>
                    <a:pt x="81891" y="0"/>
                    <a:pt x="8171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1" name="Google Shape;8073;p86">
              <a:extLst>
                <a:ext uri="{FF2B5EF4-FFF2-40B4-BE49-F238E27FC236}">
                  <a16:creationId xmlns:a16="http://schemas.microsoft.com/office/drawing/2014/main" id="{AC9BD01C-03EE-5A37-D9B8-43C439888F46}"/>
                </a:ext>
              </a:extLst>
            </p:cNvPr>
            <p:cNvSpPr/>
            <p:nvPr/>
          </p:nvSpPr>
          <p:spPr>
            <a:xfrm>
              <a:off x="4261550" y="5038600"/>
              <a:ext cx="590350" cy="98475"/>
            </a:xfrm>
            <a:custGeom>
              <a:avLst/>
              <a:gdLst/>
              <a:ahLst/>
              <a:cxnLst/>
              <a:rect l="l" t="t" r="r" b="b"/>
              <a:pathLst>
                <a:path w="23614" h="3939" extrusionOk="0">
                  <a:moveTo>
                    <a:pt x="15469" y="0"/>
                  </a:moveTo>
                  <a:cubicBezTo>
                    <a:pt x="13855" y="0"/>
                    <a:pt x="12332" y="532"/>
                    <a:pt x="10790" y="1008"/>
                  </a:cubicBezTo>
                  <a:cubicBezTo>
                    <a:pt x="9086" y="1531"/>
                    <a:pt x="7400" y="2151"/>
                    <a:pt x="5676" y="2577"/>
                  </a:cubicBezTo>
                  <a:cubicBezTo>
                    <a:pt x="3991" y="3003"/>
                    <a:pt x="2248" y="3255"/>
                    <a:pt x="543" y="3604"/>
                  </a:cubicBezTo>
                  <a:cubicBezTo>
                    <a:pt x="369" y="3623"/>
                    <a:pt x="195" y="3700"/>
                    <a:pt x="1" y="3778"/>
                  </a:cubicBezTo>
                  <a:cubicBezTo>
                    <a:pt x="20" y="3817"/>
                    <a:pt x="20" y="3855"/>
                    <a:pt x="20" y="3914"/>
                  </a:cubicBezTo>
                  <a:cubicBezTo>
                    <a:pt x="113" y="3914"/>
                    <a:pt x="206" y="3938"/>
                    <a:pt x="299" y="3938"/>
                  </a:cubicBezTo>
                  <a:cubicBezTo>
                    <a:pt x="322" y="3938"/>
                    <a:pt x="346" y="3937"/>
                    <a:pt x="369" y="3933"/>
                  </a:cubicBezTo>
                  <a:cubicBezTo>
                    <a:pt x="1996" y="3642"/>
                    <a:pt x="3662" y="3429"/>
                    <a:pt x="5250" y="3003"/>
                  </a:cubicBezTo>
                  <a:cubicBezTo>
                    <a:pt x="7362" y="2461"/>
                    <a:pt x="9434" y="1802"/>
                    <a:pt x="11507" y="1085"/>
                  </a:cubicBezTo>
                  <a:cubicBezTo>
                    <a:pt x="12888" y="616"/>
                    <a:pt x="14264" y="378"/>
                    <a:pt x="15637" y="378"/>
                  </a:cubicBezTo>
                  <a:cubicBezTo>
                    <a:pt x="17039" y="378"/>
                    <a:pt x="18437" y="625"/>
                    <a:pt x="19836" y="1124"/>
                  </a:cubicBezTo>
                  <a:cubicBezTo>
                    <a:pt x="20940" y="1512"/>
                    <a:pt x="22006" y="1996"/>
                    <a:pt x="23090" y="2422"/>
                  </a:cubicBezTo>
                  <a:cubicBezTo>
                    <a:pt x="23226" y="2480"/>
                    <a:pt x="23381" y="2519"/>
                    <a:pt x="23517" y="2558"/>
                  </a:cubicBezTo>
                  <a:cubicBezTo>
                    <a:pt x="23555" y="2500"/>
                    <a:pt x="23594" y="2422"/>
                    <a:pt x="23613" y="2364"/>
                  </a:cubicBezTo>
                  <a:cubicBezTo>
                    <a:pt x="23362" y="2209"/>
                    <a:pt x="23110" y="1977"/>
                    <a:pt x="22819" y="1899"/>
                  </a:cubicBezTo>
                  <a:cubicBezTo>
                    <a:pt x="21889" y="1647"/>
                    <a:pt x="21018" y="1279"/>
                    <a:pt x="20146" y="872"/>
                  </a:cubicBezTo>
                  <a:cubicBezTo>
                    <a:pt x="18713" y="214"/>
                    <a:pt x="17124" y="39"/>
                    <a:pt x="15555" y="1"/>
                  </a:cubicBezTo>
                  <a:cubicBezTo>
                    <a:pt x="15527" y="0"/>
                    <a:pt x="15498" y="0"/>
                    <a:pt x="1546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2" name="Google Shape;8074;p86">
              <a:extLst>
                <a:ext uri="{FF2B5EF4-FFF2-40B4-BE49-F238E27FC236}">
                  <a16:creationId xmlns:a16="http://schemas.microsoft.com/office/drawing/2014/main" id="{213C9910-9339-4D13-7F78-77E8EC190687}"/>
                </a:ext>
              </a:extLst>
            </p:cNvPr>
            <p:cNvSpPr/>
            <p:nvPr/>
          </p:nvSpPr>
          <p:spPr>
            <a:xfrm>
              <a:off x="3724025" y="5139225"/>
              <a:ext cx="507050" cy="88275"/>
            </a:xfrm>
            <a:custGeom>
              <a:avLst/>
              <a:gdLst/>
              <a:ahLst/>
              <a:cxnLst/>
              <a:rect l="l" t="t" r="r" b="b"/>
              <a:pathLst>
                <a:path w="20282" h="3531" extrusionOk="0">
                  <a:moveTo>
                    <a:pt x="20093" y="1"/>
                  </a:moveTo>
                  <a:cubicBezTo>
                    <a:pt x="20085" y="1"/>
                    <a:pt x="20076" y="2"/>
                    <a:pt x="20069" y="5"/>
                  </a:cubicBezTo>
                  <a:cubicBezTo>
                    <a:pt x="18654" y="160"/>
                    <a:pt x="17221" y="237"/>
                    <a:pt x="15943" y="973"/>
                  </a:cubicBezTo>
                  <a:cubicBezTo>
                    <a:pt x="15357" y="1322"/>
                    <a:pt x="14761" y="1500"/>
                    <a:pt x="14119" y="1500"/>
                  </a:cubicBezTo>
                  <a:cubicBezTo>
                    <a:pt x="13869" y="1500"/>
                    <a:pt x="13613" y="1473"/>
                    <a:pt x="13347" y="1419"/>
                  </a:cubicBezTo>
                  <a:cubicBezTo>
                    <a:pt x="12976" y="1339"/>
                    <a:pt x="12579" y="1278"/>
                    <a:pt x="12197" y="1278"/>
                  </a:cubicBezTo>
                  <a:cubicBezTo>
                    <a:pt x="12020" y="1278"/>
                    <a:pt x="11847" y="1291"/>
                    <a:pt x="11681" y="1322"/>
                  </a:cubicBezTo>
                  <a:cubicBezTo>
                    <a:pt x="9473" y="1767"/>
                    <a:pt x="7284" y="2232"/>
                    <a:pt x="5115" y="2794"/>
                  </a:cubicBezTo>
                  <a:cubicBezTo>
                    <a:pt x="3860" y="3111"/>
                    <a:pt x="2606" y="3334"/>
                    <a:pt x="1325" y="3334"/>
                  </a:cubicBezTo>
                  <a:cubicBezTo>
                    <a:pt x="963" y="3334"/>
                    <a:pt x="600" y="3317"/>
                    <a:pt x="233" y="3278"/>
                  </a:cubicBezTo>
                  <a:cubicBezTo>
                    <a:pt x="218" y="3275"/>
                    <a:pt x="204" y="3273"/>
                    <a:pt x="189" y="3273"/>
                  </a:cubicBezTo>
                  <a:cubicBezTo>
                    <a:pt x="126" y="3273"/>
                    <a:pt x="63" y="3301"/>
                    <a:pt x="1" y="3317"/>
                  </a:cubicBezTo>
                  <a:cubicBezTo>
                    <a:pt x="156" y="3453"/>
                    <a:pt x="291" y="3511"/>
                    <a:pt x="446" y="3511"/>
                  </a:cubicBezTo>
                  <a:cubicBezTo>
                    <a:pt x="1550" y="3472"/>
                    <a:pt x="2693" y="3530"/>
                    <a:pt x="3778" y="3336"/>
                  </a:cubicBezTo>
                  <a:cubicBezTo>
                    <a:pt x="5599" y="3007"/>
                    <a:pt x="7381" y="2484"/>
                    <a:pt x="9202" y="2136"/>
                  </a:cubicBezTo>
                  <a:cubicBezTo>
                    <a:pt x="10167" y="1940"/>
                    <a:pt x="11132" y="1663"/>
                    <a:pt x="12112" y="1663"/>
                  </a:cubicBezTo>
                  <a:cubicBezTo>
                    <a:pt x="12489" y="1663"/>
                    <a:pt x="12868" y="1704"/>
                    <a:pt x="13250" y="1806"/>
                  </a:cubicBezTo>
                  <a:cubicBezTo>
                    <a:pt x="13547" y="1884"/>
                    <a:pt x="13842" y="1922"/>
                    <a:pt x="14132" y="1922"/>
                  </a:cubicBezTo>
                  <a:cubicBezTo>
                    <a:pt x="14712" y="1922"/>
                    <a:pt x="15271" y="1767"/>
                    <a:pt x="15788" y="1458"/>
                  </a:cubicBezTo>
                  <a:cubicBezTo>
                    <a:pt x="16911" y="780"/>
                    <a:pt x="18151" y="567"/>
                    <a:pt x="19429" y="412"/>
                  </a:cubicBezTo>
                  <a:cubicBezTo>
                    <a:pt x="19720" y="373"/>
                    <a:pt x="19991" y="295"/>
                    <a:pt x="20282" y="237"/>
                  </a:cubicBezTo>
                  <a:cubicBezTo>
                    <a:pt x="20282" y="179"/>
                    <a:pt x="20282" y="140"/>
                    <a:pt x="20262" y="82"/>
                  </a:cubicBezTo>
                  <a:cubicBezTo>
                    <a:pt x="20212" y="49"/>
                    <a:pt x="20147" y="1"/>
                    <a:pt x="2009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3" name="Google Shape;8075;p86">
              <a:extLst>
                <a:ext uri="{FF2B5EF4-FFF2-40B4-BE49-F238E27FC236}">
                  <a16:creationId xmlns:a16="http://schemas.microsoft.com/office/drawing/2014/main" id="{2F1568BE-AFA9-C206-2E83-4AF4CBA521A0}"/>
                </a:ext>
              </a:extLst>
            </p:cNvPr>
            <p:cNvSpPr/>
            <p:nvPr/>
          </p:nvSpPr>
          <p:spPr>
            <a:xfrm>
              <a:off x="4983100" y="4977600"/>
              <a:ext cx="191800" cy="162325"/>
            </a:xfrm>
            <a:custGeom>
              <a:avLst/>
              <a:gdLst/>
              <a:ahLst/>
              <a:cxnLst/>
              <a:rect l="l" t="t" r="r" b="b"/>
              <a:pathLst>
                <a:path w="7672" h="6493" extrusionOk="0">
                  <a:moveTo>
                    <a:pt x="7555" y="0"/>
                  </a:moveTo>
                  <a:cubicBezTo>
                    <a:pt x="7381" y="232"/>
                    <a:pt x="7168" y="446"/>
                    <a:pt x="7052" y="697"/>
                  </a:cubicBezTo>
                  <a:cubicBezTo>
                    <a:pt x="6296" y="2441"/>
                    <a:pt x="5056" y="3797"/>
                    <a:pt x="3739" y="5114"/>
                  </a:cubicBezTo>
                  <a:cubicBezTo>
                    <a:pt x="3085" y="5754"/>
                    <a:pt x="2379" y="6185"/>
                    <a:pt x="1543" y="6185"/>
                  </a:cubicBezTo>
                  <a:cubicBezTo>
                    <a:pt x="1241" y="6185"/>
                    <a:pt x="922" y="6128"/>
                    <a:pt x="582" y="6005"/>
                  </a:cubicBezTo>
                  <a:cubicBezTo>
                    <a:pt x="408" y="5927"/>
                    <a:pt x="195" y="5927"/>
                    <a:pt x="1" y="5908"/>
                  </a:cubicBezTo>
                  <a:lnTo>
                    <a:pt x="1" y="5908"/>
                  </a:lnTo>
                  <a:cubicBezTo>
                    <a:pt x="317" y="6293"/>
                    <a:pt x="1015" y="6493"/>
                    <a:pt x="1608" y="6493"/>
                  </a:cubicBezTo>
                  <a:cubicBezTo>
                    <a:pt x="1849" y="6493"/>
                    <a:pt x="2074" y="6460"/>
                    <a:pt x="2248" y="6392"/>
                  </a:cubicBezTo>
                  <a:cubicBezTo>
                    <a:pt x="3778" y="5831"/>
                    <a:pt x="4805" y="4610"/>
                    <a:pt x="5793" y="3409"/>
                  </a:cubicBezTo>
                  <a:cubicBezTo>
                    <a:pt x="6548" y="2479"/>
                    <a:pt x="7032" y="1317"/>
                    <a:pt x="7633" y="252"/>
                  </a:cubicBezTo>
                  <a:cubicBezTo>
                    <a:pt x="7671" y="194"/>
                    <a:pt x="7652" y="136"/>
                    <a:pt x="7652" y="78"/>
                  </a:cubicBezTo>
                  <a:cubicBezTo>
                    <a:pt x="7633" y="58"/>
                    <a:pt x="7594" y="39"/>
                    <a:pt x="7555"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4" name="Google Shape;8076;p86">
              <a:extLst>
                <a:ext uri="{FF2B5EF4-FFF2-40B4-BE49-F238E27FC236}">
                  <a16:creationId xmlns:a16="http://schemas.microsoft.com/office/drawing/2014/main" id="{815D2376-704D-3A5E-A35E-2F777271AE5C}"/>
                </a:ext>
              </a:extLst>
            </p:cNvPr>
            <p:cNvSpPr/>
            <p:nvPr/>
          </p:nvSpPr>
          <p:spPr>
            <a:xfrm>
              <a:off x="3943400" y="4021800"/>
              <a:ext cx="1728350" cy="932125"/>
            </a:xfrm>
            <a:custGeom>
              <a:avLst/>
              <a:gdLst/>
              <a:ahLst/>
              <a:cxnLst/>
              <a:rect l="l" t="t" r="r" b="b"/>
              <a:pathLst>
                <a:path w="69134" h="37285" extrusionOk="0">
                  <a:moveTo>
                    <a:pt x="6213" y="3539"/>
                  </a:moveTo>
                  <a:cubicBezTo>
                    <a:pt x="6221" y="3539"/>
                    <a:pt x="6230" y="3539"/>
                    <a:pt x="6238" y="3539"/>
                  </a:cubicBezTo>
                  <a:cubicBezTo>
                    <a:pt x="6741" y="3559"/>
                    <a:pt x="7206" y="4024"/>
                    <a:pt x="7187" y="4508"/>
                  </a:cubicBezTo>
                  <a:cubicBezTo>
                    <a:pt x="7187" y="5070"/>
                    <a:pt x="6625" y="5612"/>
                    <a:pt x="6063" y="5612"/>
                  </a:cubicBezTo>
                  <a:cubicBezTo>
                    <a:pt x="5560" y="5612"/>
                    <a:pt x="5114" y="5147"/>
                    <a:pt x="5134" y="4644"/>
                  </a:cubicBezTo>
                  <a:cubicBezTo>
                    <a:pt x="5153" y="4110"/>
                    <a:pt x="5715" y="3539"/>
                    <a:pt x="6213" y="3539"/>
                  </a:cubicBezTo>
                  <a:close/>
                  <a:moveTo>
                    <a:pt x="4901" y="12566"/>
                  </a:moveTo>
                  <a:lnTo>
                    <a:pt x="4901" y="12566"/>
                  </a:lnTo>
                  <a:cubicBezTo>
                    <a:pt x="5482" y="13651"/>
                    <a:pt x="4533" y="15995"/>
                    <a:pt x="3139" y="17176"/>
                  </a:cubicBezTo>
                  <a:cubicBezTo>
                    <a:pt x="2984" y="16731"/>
                    <a:pt x="3255" y="16460"/>
                    <a:pt x="3468" y="16188"/>
                  </a:cubicBezTo>
                  <a:cubicBezTo>
                    <a:pt x="3758" y="15762"/>
                    <a:pt x="4107" y="15375"/>
                    <a:pt x="4378" y="14949"/>
                  </a:cubicBezTo>
                  <a:cubicBezTo>
                    <a:pt x="4727" y="14368"/>
                    <a:pt x="4901" y="13728"/>
                    <a:pt x="4843" y="13050"/>
                  </a:cubicBezTo>
                  <a:cubicBezTo>
                    <a:pt x="4824" y="12895"/>
                    <a:pt x="4882" y="12721"/>
                    <a:pt x="4901" y="12566"/>
                  </a:cubicBezTo>
                  <a:close/>
                  <a:moveTo>
                    <a:pt x="5172" y="15898"/>
                  </a:moveTo>
                  <a:cubicBezTo>
                    <a:pt x="5250" y="15937"/>
                    <a:pt x="5327" y="15956"/>
                    <a:pt x="5405" y="15995"/>
                  </a:cubicBezTo>
                  <a:cubicBezTo>
                    <a:pt x="5017" y="16634"/>
                    <a:pt x="4630" y="17273"/>
                    <a:pt x="4243" y="17912"/>
                  </a:cubicBezTo>
                  <a:cubicBezTo>
                    <a:pt x="4165" y="17893"/>
                    <a:pt x="4107" y="17854"/>
                    <a:pt x="4049" y="17816"/>
                  </a:cubicBezTo>
                  <a:cubicBezTo>
                    <a:pt x="4107" y="17002"/>
                    <a:pt x="4921" y="16615"/>
                    <a:pt x="5172" y="15898"/>
                  </a:cubicBezTo>
                  <a:close/>
                  <a:moveTo>
                    <a:pt x="13308" y="21341"/>
                  </a:moveTo>
                  <a:lnTo>
                    <a:pt x="13308" y="21341"/>
                  </a:lnTo>
                  <a:cubicBezTo>
                    <a:pt x="18131" y="23975"/>
                    <a:pt x="23245" y="25564"/>
                    <a:pt x="28727" y="25951"/>
                  </a:cubicBezTo>
                  <a:cubicBezTo>
                    <a:pt x="28515" y="26055"/>
                    <a:pt x="28178" y="26102"/>
                    <a:pt x="27745" y="26102"/>
                  </a:cubicBezTo>
                  <a:cubicBezTo>
                    <a:pt x="24212" y="26102"/>
                    <a:pt x="14257" y="22946"/>
                    <a:pt x="13308" y="21341"/>
                  </a:cubicBezTo>
                  <a:close/>
                  <a:moveTo>
                    <a:pt x="33957" y="25971"/>
                  </a:moveTo>
                  <a:cubicBezTo>
                    <a:pt x="33771" y="26198"/>
                    <a:pt x="32690" y="26343"/>
                    <a:pt x="31638" y="26343"/>
                  </a:cubicBezTo>
                  <a:cubicBezTo>
                    <a:pt x="30719" y="26343"/>
                    <a:pt x="29822" y="26232"/>
                    <a:pt x="29560" y="25971"/>
                  </a:cubicBezTo>
                  <a:close/>
                  <a:moveTo>
                    <a:pt x="47284" y="26435"/>
                  </a:moveTo>
                  <a:cubicBezTo>
                    <a:pt x="47322" y="26513"/>
                    <a:pt x="47342" y="26590"/>
                    <a:pt x="47381" y="26668"/>
                  </a:cubicBezTo>
                  <a:cubicBezTo>
                    <a:pt x="46412" y="26997"/>
                    <a:pt x="45444" y="27346"/>
                    <a:pt x="44475" y="27694"/>
                  </a:cubicBezTo>
                  <a:lnTo>
                    <a:pt x="44378" y="27443"/>
                  </a:lnTo>
                  <a:cubicBezTo>
                    <a:pt x="45327" y="27055"/>
                    <a:pt x="46354" y="26862"/>
                    <a:pt x="47284" y="26435"/>
                  </a:cubicBezTo>
                  <a:close/>
                  <a:moveTo>
                    <a:pt x="39632" y="27927"/>
                  </a:moveTo>
                  <a:cubicBezTo>
                    <a:pt x="39652" y="27985"/>
                    <a:pt x="39671" y="28043"/>
                    <a:pt x="39710" y="28101"/>
                  </a:cubicBezTo>
                  <a:cubicBezTo>
                    <a:pt x="39090" y="28353"/>
                    <a:pt x="38451" y="28624"/>
                    <a:pt x="37831" y="28876"/>
                  </a:cubicBezTo>
                  <a:cubicBezTo>
                    <a:pt x="37812" y="28799"/>
                    <a:pt x="37773" y="28721"/>
                    <a:pt x="37753" y="28644"/>
                  </a:cubicBezTo>
                  <a:cubicBezTo>
                    <a:pt x="38315" y="28256"/>
                    <a:pt x="38974" y="28063"/>
                    <a:pt x="39632" y="27927"/>
                  </a:cubicBezTo>
                  <a:close/>
                  <a:moveTo>
                    <a:pt x="43313" y="27753"/>
                  </a:moveTo>
                  <a:cubicBezTo>
                    <a:pt x="43352" y="27830"/>
                    <a:pt x="43371" y="27908"/>
                    <a:pt x="43390" y="27966"/>
                  </a:cubicBezTo>
                  <a:cubicBezTo>
                    <a:pt x="41647" y="28586"/>
                    <a:pt x="39884" y="29205"/>
                    <a:pt x="38122" y="29806"/>
                  </a:cubicBezTo>
                  <a:cubicBezTo>
                    <a:pt x="38102" y="29728"/>
                    <a:pt x="38063" y="29651"/>
                    <a:pt x="38044" y="29554"/>
                  </a:cubicBezTo>
                  <a:cubicBezTo>
                    <a:pt x="39749" y="28799"/>
                    <a:pt x="41569" y="28353"/>
                    <a:pt x="43313" y="27753"/>
                  </a:cubicBezTo>
                  <a:close/>
                  <a:moveTo>
                    <a:pt x="4359" y="24595"/>
                  </a:moveTo>
                  <a:lnTo>
                    <a:pt x="4359" y="24595"/>
                  </a:lnTo>
                  <a:cubicBezTo>
                    <a:pt x="6606" y="27501"/>
                    <a:pt x="9608" y="29690"/>
                    <a:pt x="12010" y="32615"/>
                  </a:cubicBezTo>
                  <a:cubicBezTo>
                    <a:pt x="11255" y="32576"/>
                    <a:pt x="4514" y="25428"/>
                    <a:pt x="4359" y="24595"/>
                  </a:cubicBezTo>
                  <a:close/>
                  <a:moveTo>
                    <a:pt x="33686" y="30174"/>
                  </a:moveTo>
                  <a:cubicBezTo>
                    <a:pt x="34209" y="30290"/>
                    <a:pt x="34538" y="30774"/>
                    <a:pt x="34325" y="31259"/>
                  </a:cubicBezTo>
                  <a:cubicBezTo>
                    <a:pt x="34151" y="31627"/>
                    <a:pt x="33860" y="31975"/>
                    <a:pt x="33531" y="32227"/>
                  </a:cubicBezTo>
                  <a:cubicBezTo>
                    <a:pt x="33132" y="32539"/>
                    <a:pt x="32677" y="32674"/>
                    <a:pt x="32207" y="32674"/>
                  </a:cubicBezTo>
                  <a:cubicBezTo>
                    <a:pt x="31947" y="32674"/>
                    <a:pt x="31682" y="32632"/>
                    <a:pt x="31419" y="32556"/>
                  </a:cubicBezTo>
                  <a:cubicBezTo>
                    <a:pt x="31245" y="32518"/>
                    <a:pt x="31109" y="32382"/>
                    <a:pt x="30954" y="32285"/>
                  </a:cubicBezTo>
                  <a:cubicBezTo>
                    <a:pt x="30974" y="32227"/>
                    <a:pt x="31013" y="32169"/>
                    <a:pt x="31032" y="32130"/>
                  </a:cubicBezTo>
                  <a:cubicBezTo>
                    <a:pt x="31148" y="32150"/>
                    <a:pt x="31264" y="32169"/>
                    <a:pt x="31361" y="32208"/>
                  </a:cubicBezTo>
                  <a:cubicBezTo>
                    <a:pt x="31632" y="32292"/>
                    <a:pt x="31893" y="32335"/>
                    <a:pt x="32144" y="32335"/>
                  </a:cubicBezTo>
                  <a:cubicBezTo>
                    <a:pt x="32646" y="32335"/>
                    <a:pt x="33111" y="32163"/>
                    <a:pt x="33550" y="31801"/>
                  </a:cubicBezTo>
                  <a:cubicBezTo>
                    <a:pt x="33996" y="31433"/>
                    <a:pt x="34054" y="31104"/>
                    <a:pt x="33802" y="30581"/>
                  </a:cubicBezTo>
                  <a:cubicBezTo>
                    <a:pt x="33744" y="30464"/>
                    <a:pt x="33724" y="30329"/>
                    <a:pt x="33686" y="30174"/>
                  </a:cubicBezTo>
                  <a:close/>
                  <a:moveTo>
                    <a:pt x="16833" y="32227"/>
                  </a:moveTo>
                  <a:cubicBezTo>
                    <a:pt x="16950" y="32402"/>
                    <a:pt x="17105" y="32556"/>
                    <a:pt x="17143" y="32750"/>
                  </a:cubicBezTo>
                  <a:cubicBezTo>
                    <a:pt x="17260" y="33254"/>
                    <a:pt x="16950" y="33564"/>
                    <a:pt x="16504" y="33777"/>
                  </a:cubicBezTo>
                  <a:cubicBezTo>
                    <a:pt x="16524" y="33951"/>
                    <a:pt x="16562" y="34125"/>
                    <a:pt x="16543" y="34300"/>
                  </a:cubicBezTo>
                  <a:cubicBezTo>
                    <a:pt x="16510" y="34790"/>
                    <a:pt x="16092" y="35197"/>
                    <a:pt x="15614" y="35197"/>
                  </a:cubicBezTo>
                  <a:cubicBezTo>
                    <a:pt x="15525" y="35197"/>
                    <a:pt x="15433" y="35183"/>
                    <a:pt x="15342" y="35152"/>
                  </a:cubicBezTo>
                  <a:cubicBezTo>
                    <a:pt x="14277" y="34823"/>
                    <a:pt x="13618" y="33932"/>
                    <a:pt x="12785" y="33273"/>
                  </a:cubicBezTo>
                  <a:cubicBezTo>
                    <a:pt x="12843" y="33215"/>
                    <a:pt x="12882" y="33157"/>
                    <a:pt x="12940" y="33099"/>
                  </a:cubicBezTo>
                  <a:cubicBezTo>
                    <a:pt x="13076" y="33196"/>
                    <a:pt x="13231" y="33293"/>
                    <a:pt x="13386" y="33409"/>
                  </a:cubicBezTo>
                  <a:cubicBezTo>
                    <a:pt x="13850" y="33796"/>
                    <a:pt x="14315" y="34203"/>
                    <a:pt x="14819" y="34552"/>
                  </a:cubicBezTo>
                  <a:cubicBezTo>
                    <a:pt x="15007" y="34706"/>
                    <a:pt x="15286" y="34829"/>
                    <a:pt x="15509" y="34829"/>
                  </a:cubicBezTo>
                  <a:cubicBezTo>
                    <a:pt x="15538" y="34829"/>
                    <a:pt x="15567" y="34827"/>
                    <a:pt x="15594" y="34823"/>
                  </a:cubicBezTo>
                  <a:cubicBezTo>
                    <a:pt x="15807" y="34803"/>
                    <a:pt x="16078" y="34532"/>
                    <a:pt x="16117" y="34319"/>
                  </a:cubicBezTo>
                  <a:cubicBezTo>
                    <a:pt x="16175" y="34145"/>
                    <a:pt x="15981" y="33854"/>
                    <a:pt x="15807" y="33699"/>
                  </a:cubicBezTo>
                  <a:cubicBezTo>
                    <a:pt x="15516" y="33448"/>
                    <a:pt x="15148" y="33254"/>
                    <a:pt x="14838" y="33021"/>
                  </a:cubicBezTo>
                  <a:cubicBezTo>
                    <a:pt x="14722" y="32925"/>
                    <a:pt x="14664" y="32731"/>
                    <a:pt x="14586" y="32576"/>
                  </a:cubicBezTo>
                  <a:cubicBezTo>
                    <a:pt x="14625" y="32537"/>
                    <a:pt x="14664" y="32498"/>
                    <a:pt x="14722" y="32460"/>
                  </a:cubicBezTo>
                  <a:cubicBezTo>
                    <a:pt x="14819" y="32537"/>
                    <a:pt x="14935" y="32595"/>
                    <a:pt x="15032" y="32673"/>
                  </a:cubicBezTo>
                  <a:cubicBezTo>
                    <a:pt x="15323" y="32866"/>
                    <a:pt x="15574" y="33118"/>
                    <a:pt x="15865" y="33254"/>
                  </a:cubicBezTo>
                  <a:cubicBezTo>
                    <a:pt x="15954" y="33286"/>
                    <a:pt x="16060" y="33302"/>
                    <a:pt x="16167" y="33302"/>
                  </a:cubicBezTo>
                  <a:cubicBezTo>
                    <a:pt x="16316" y="33302"/>
                    <a:pt x="16469" y="33271"/>
                    <a:pt x="16582" y="33215"/>
                  </a:cubicBezTo>
                  <a:cubicBezTo>
                    <a:pt x="16698" y="33157"/>
                    <a:pt x="16678" y="32828"/>
                    <a:pt x="16698" y="32615"/>
                  </a:cubicBezTo>
                  <a:cubicBezTo>
                    <a:pt x="16717" y="32518"/>
                    <a:pt x="16698" y="32402"/>
                    <a:pt x="16698" y="32305"/>
                  </a:cubicBezTo>
                  <a:cubicBezTo>
                    <a:pt x="16737" y="32285"/>
                    <a:pt x="16795" y="32247"/>
                    <a:pt x="16833" y="32227"/>
                  </a:cubicBezTo>
                  <a:close/>
                  <a:moveTo>
                    <a:pt x="30180" y="32944"/>
                  </a:moveTo>
                  <a:cubicBezTo>
                    <a:pt x="30238" y="33138"/>
                    <a:pt x="30373" y="33312"/>
                    <a:pt x="30373" y="33486"/>
                  </a:cubicBezTo>
                  <a:cubicBezTo>
                    <a:pt x="30393" y="34164"/>
                    <a:pt x="30083" y="34648"/>
                    <a:pt x="29502" y="34978"/>
                  </a:cubicBezTo>
                  <a:cubicBezTo>
                    <a:pt x="28729" y="35407"/>
                    <a:pt x="27896" y="35669"/>
                    <a:pt x="27042" y="35669"/>
                  </a:cubicBezTo>
                  <a:cubicBezTo>
                    <a:pt x="26932" y="35669"/>
                    <a:pt x="26822" y="35665"/>
                    <a:pt x="26712" y="35656"/>
                  </a:cubicBezTo>
                  <a:cubicBezTo>
                    <a:pt x="25298" y="35559"/>
                    <a:pt x="23904" y="35307"/>
                    <a:pt x="22509" y="35094"/>
                  </a:cubicBezTo>
                  <a:cubicBezTo>
                    <a:pt x="22315" y="35055"/>
                    <a:pt x="22160" y="34920"/>
                    <a:pt x="21967" y="34842"/>
                  </a:cubicBezTo>
                  <a:cubicBezTo>
                    <a:pt x="21986" y="34823"/>
                    <a:pt x="22005" y="34784"/>
                    <a:pt x="22005" y="34765"/>
                  </a:cubicBezTo>
                  <a:cubicBezTo>
                    <a:pt x="22877" y="34920"/>
                    <a:pt x="23749" y="35075"/>
                    <a:pt x="24601" y="35230"/>
                  </a:cubicBezTo>
                  <a:cubicBezTo>
                    <a:pt x="25179" y="35320"/>
                    <a:pt x="25757" y="35381"/>
                    <a:pt x="26330" y="35381"/>
                  </a:cubicBezTo>
                  <a:cubicBezTo>
                    <a:pt x="26988" y="35381"/>
                    <a:pt x="27640" y="35301"/>
                    <a:pt x="28281" y="35094"/>
                  </a:cubicBezTo>
                  <a:cubicBezTo>
                    <a:pt x="28669" y="34978"/>
                    <a:pt x="29056" y="34823"/>
                    <a:pt x="29385" y="34629"/>
                  </a:cubicBezTo>
                  <a:cubicBezTo>
                    <a:pt x="29870" y="34339"/>
                    <a:pt x="30083" y="33912"/>
                    <a:pt x="30005" y="33351"/>
                  </a:cubicBezTo>
                  <a:cubicBezTo>
                    <a:pt x="29986" y="33234"/>
                    <a:pt x="30005" y="33118"/>
                    <a:pt x="30005" y="33002"/>
                  </a:cubicBezTo>
                  <a:cubicBezTo>
                    <a:pt x="30063" y="32983"/>
                    <a:pt x="30122" y="32963"/>
                    <a:pt x="30180" y="32944"/>
                  </a:cubicBezTo>
                  <a:close/>
                  <a:moveTo>
                    <a:pt x="8182" y="0"/>
                  </a:moveTo>
                  <a:cubicBezTo>
                    <a:pt x="7987" y="0"/>
                    <a:pt x="7791" y="5"/>
                    <a:pt x="7594" y="14"/>
                  </a:cubicBezTo>
                  <a:cubicBezTo>
                    <a:pt x="5754" y="111"/>
                    <a:pt x="3913" y="285"/>
                    <a:pt x="2267" y="1234"/>
                  </a:cubicBezTo>
                  <a:cubicBezTo>
                    <a:pt x="1511" y="1661"/>
                    <a:pt x="814" y="2203"/>
                    <a:pt x="1" y="2765"/>
                  </a:cubicBezTo>
                  <a:cubicBezTo>
                    <a:pt x="1434" y="3055"/>
                    <a:pt x="1763" y="3326"/>
                    <a:pt x="2344" y="4508"/>
                  </a:cubicBezTo>
                  <a:cubicBezTo>
                    <a:pt x="2499" y="4818"/>
                    <a:pt x="2674" y="5108"/>
                    <a:pt x="2771" y="5438"/>
                  </a:cubicBezTo>
                  <a:cubicBezTo>
                    <a:pt x="2887" y="5806"/>
                    <a:pt x="2984" y="6193"/>
                    <a:pt x="2964" y="6561"/>
                  </a:cubicBezTo>
                  <a:cubicBezTo>
                    <a:pt x="2964" y="6871"/>
                    <a:pt x="3061" y="7007"/>
                    <a:pt x="3235" y="7220"/>
                  </a:cubicBezTo>
                  <a:cubicBezTo>
                    <a:pt x="3526" y="7569"/>
                    <a:pt x="3952" y="8033"/>
                    <a:pt x="3933" y="8401"/>
                  </a:cubicBezTo>
                  <a:cubicBezTo>
                    <a:pt x="3894" y="8847"/>
                    <a:pt x="4049" y="9157"/>
                    <a:pt x="4165" y="9525"/>
                  </a:cubicBezTo>
                  <a:cubicBezTo>
                    <a:pt x="4359" y="10145"/>
                    <a:pt x="4494" y="10765"/>
                    <a:pt x="4630" y="11385"/>
                  </a:cubicBezTo>
                  <a:cubicBezTo>
                    <a:pt x="4669" y="11578"/>
                    <a:pt x="4630" y="11869"/>
                    <a:pt x="4514" y="11985"/>
                  </a:cubicBezTo>
                  <a:cubicBezTo>
                    <a:pt x="4243" y="12295"/>
                    <a:pt x="4262" y="12624"/>
                    <a:pt x="4301" y="12973"/>
                  </a:cubicBezTo>
                  <a:cubicBezTo>
                    <a:pt x="4320" y="13205"/>
                    <a:pt x="4262" y="13438"/>
                    <a:pt x="4204" y="13651"/>
                  </a:cubicBezTo>
                  <a:cubicBezTo>
                    <a:pt x="4030" y="14581"/>
                    <a:pt x="3565" y="15355"/>
                    <a:pt x="2964" y="16072"/>
                  </a:cubicBezTo>
                  <a:cubicBezTo>
                    <a:pt x="2286" y="16886"/>
                    <a:pt x="1996" y="17757"/>
                    <a:pt x="2402" y="18803"/>
                  </a:cubicBezTo>
                  <a:cubicBezTo>
                    <a:pt x="2538" y="19152"/>
                    <a:pt x="2557" y="19578"/>
                    <a:pt x="2538" y="19946"/>
                  </a:cubicBezTo>
                  <a:cubicBezTo>
                    <a:pt x="2499" y="20837"/>
                    <a:pt x="1957" y="21341"/>
                    <a:pt x="1105" y="21651"/>
                  </a:cubicBezTo>
                  <a:cubicBezTo>
                    <a:pt x="1221" y="21864"/>
                    <a:pt x="1298" y="22019"/>
                    <a:pt x="1376" y="22174"/>
                  </a:cubicBezTo>
                  <a:cubicBezTo>
                    <a:pt x="2848" y="24808"/>
                    <a:pt x="4921" y="26920"/>
                    <a:pt x="7032" y="29031"/>
                  </a:cubicBezTo>
                  <a:cubicBezTo>
                    <a:pt x="9628" y="31607"/>
                    <a:pt x="12611" y="33757"/>
                    <a:pt x="14916" y="36663"/>
                  </a:cubicBezTo>
                  <a:cubicBezTo>
                    <a:pt x="15244" y="37078"/>
                    <a:pt x="15480" y="37285"/>
                    <a:pt x="15672" y="37285"/>
                  </a:cubicBezTo>
                  <a:cubicBezTo>
                    <a:pt x="15909" y="37285"/>
                    <a:pt x="16079" y="36967"/>
                    <a:pt x="16272" y="36334"/>
                  </a:cubicBezTo>
                  <a:cubicBezTo>
                    <a:pt x="16362" y="36075"/>
                    <a:pt x="16478" y="35955"/>
                    <a:pt x="16655" y="35955"/>
                  </a:cubicBezTo>
                  <a:cubicBezTo>
                    <a:pt x="16743" y="35955"/>
                    <a:pt x="16846" y="35985"/>
                    <a:pt x="16969" y="36043"/>
                  </a:cubicBezTo>
                  <a:cubicBezTo>
                    <a:pt x="17356" y="36217"/>
                    <a:pt x="17763" y="36392"/>
                    <a:pt x="18170" y="36527"/>
                  </a:cubicBezTo>
                  <a:cubicBezTo>
                    <a:pt x="18374" y="36597"/>
                    <a:pt x="18563" y="36634"/>
                    <a:pt x="18736" y="36634"/>
                  </a:cubicBezTo>
                  <a:cubicBezTo>
                    <a:pt x="19138" y="36634"/>
                    <a:pt x="19457" y="36437"/>
                    <a:pt x="19700" y="36004"/>
                  </a:cubicBezTo>
                  <a:cubicBezTo>
                    <a:pt x="19921" y="35628"/>
                    <a:pt x="20176" y="35461"/>
                    <a:pt x="20536" y="35461"/>
                  </a:cubicBezTo>
                  <a:cubicBezTo>
                    <a:pt x="20713" y="35461"/>
                    <a:pt x="20916" y="35501"/>
                    <a:pt x="21153" y="35578"/>
                  </a:cubicBezTo>
                  <a:cubicBezTo>
                    <a:pt x="21928" y="35811"/>
                    <a:pt x="22703" y="36043"/>
                    <a:pt x="23477" y="36198"/>
                  </a:cubicBezTo>
                  <a:cubicBezTo>
                    <a:pt x="24188" y="36321"/>
                    <a:pt x="24891" y="36383"/>
                    <a:pt x="25584" y="36383"/>
                  </a:cubicBezTo>
                  <a:cubicBezTo>
                    <a:pt x="27196" y="36383"/>
                    <a:pt x="28760" y="36044"/>
                    <a:pt x="30276" y="35326"/>
                  </a:cubicBezTo>
                  <a:cubicBezTo>
                    <a:pt x="30896" y="35036"/>
                    <a:pt x="31439" y="34687"/>
                    <a:pt x="31768" y="34048"/>
                  </a:cubicBezTo>
                  <a:cubicBezTo>
                    <a:pt x="31865" y="33874"/>
                    <a:pt x="32117" y="33738"/>
                    <a:pt x="32330" y="33641"/>
                  </a:cubicBezTo>
                  <a:cubicBezTo>
                    <a:pt x="33608" y="33060"/>
                    <a:pt x="34848" y="32421"/>
                    <a:pt x="35836" y="31356"/>
                  </a:cubicBezTo>
                  <a:cubicBezTo>
                    <a:pt x="36107" y="31065"/>
                    <a:pt x="36572" y="30871"/>
                    <a:pt x="36979" y="30736"/>
                  </a:cubicBezTo>
                  <a:cubicBezTo>
                    <a:pt x="37444" y="30561"/>
                    <a:pt x="37967" y="30561"/>
                    <a:pt x="38431" y="30426"/>
                  </a:cubicBezTo>
                  <a:cubicBezTo>
                    <a:pt x="42364" y="29225"/>
                    <a:pt x="46218" y="27869"/>
                    <a:pt x="49937" y="26125"/>
                  </a:cubicBezTo>
                  <a:cubicBezTo>
                    <a:pt x="50364" y="25932"/>
                    <a:pt x="50828" y="25757"/>
                    <a:pt x="51274" y="25719"/>
                  </a:cubicBezTo>
                  <a:cubicBezTo>
                    <a:pt x="54354" y="25428"/>
                    <a:pt x="57434" y="25176"/>
                    <a:pt x="60533" y="24924"/>
                  </a:cubicBezTo>
                  <a:cubicBezTo>
                    <a:pt x="62315" y="24770"/>
                    <a:pt x="64097" y="24653"/>
                    <a:pt x="65879" y="24498"/>
                  </a:cubicBezTo>
                  <a:cubicBezTo>
                    <a:pt x="66209" y="24479"/>
                    <a:pt x="66693" y="24440"/>
                    <a:pt x="66635" y="23975"/>
                  </a:cubicBezTo>
                  <a:cubicBezTo>
                    <a:pt x="66635" y="23840"/>
                    <a:pt x="66073" y="23685"/>
                    <a:pt x="65782" y="23685"/>
                  </a:cubicBezTo>
                  <a:cubicBezTo>
                    <a:pt x="64814" y="23704"/>
                    <a:pt x="63845" y="23820"/>
                    <a:pt x="62877" y="23840"/>
                  </a:cubicBezTo>
                  <a:cubicBezTo>
                    <a:pt x="59138" y="23937"/>
                    <a:pt x="55400" y="24130"/>
                    <a:pt x="51720" y="24866"/>
                  </a:cubicBezTo>
                  <a:cubicBezTo>
                    <a:pt x="51674" y="24873"/>
                    <a:pt x="51627" y="24875"/>
                    <a:pt x="51578" y="24875"/>
                  </a:cubicBezTo>
                  <a:cubicBezTo>
                    <a:pt x="51481" y="24875"/>
                    <a:pt x="51377" y="24866"/>
                    <a:pt x="51274" y="24866"/>
                  </a:cubicBezTo>
                  <a:cubicBezTo>
                    <a:pt x="51274" y="24828"/>
                    <a:pt x="51255" y="24770"/>
                    <a:pt x="51255" y="24731"/>
                  </a:cubicBezTo>
                  <a:cubicBezTo>
                    <a:pt x="51429" y="24653"/>
                    <a:pt x="51584" y="24556"/>
                    <a:pt x="51758" y="24537"/>
                  </a:cubicBezTo>
                  <a:cubicBezTo>
                    <a:pt x="54141" y="24227"/>
                    <a:pt x="56543" y="23878"/>
                    <a:pt x="58945" y="23665"/>
                  </a:cubicBezTo>
                  <a:cubicBezTo>
                    <a:pt x="61192" y="23491"/>
                    <a:pt x="63458" y="23472"/>
                    <a:pt x="65724" y="23355"/>
                  </a:cubicBezTo>
                  <a:cubicBezTo>
                    <a:pt x="66499" y="23317"/>
                    <a:pt x="67293" y="23220"/>
                    <a:pt x="68068" y="23046"/>
                  </a:cubicBezTo>
                  <a:cubicBezTo>
                    <a:pt x="68436" y="22968"/>
                    <a:pt x="68765" y="22697"/>
                    <a:pt x="69075" y="22484"/>
                  </a:cubicBezTo>
                  <a:cubicBezTo>
                    <a:pt x="69134" y="22426"/>
                    <a:pt x="69095" y="22174"/>
                    <a:pt x="69037" y="22058"/>
                  </a:cubicBezTo>
                  <a:cubicBezTo>
                    <a:pt x="68998" y="22006"/>
                    <a:pt x="68873" y="21972"/>
                    <a:pt x="68777" y="21972"/>
                  </a:cubicBezTo>
                  <a:cubicBezTo>
                    <a:pt x="68729" y="21972"/>
                    <a:pt x="68688" y="21980"/>
                    <a:pt x="68669" y="22000"/>
                  </a:cubicBezTo>
                  <a:cubicBezTo>
                    <a:pt x="68204" y="22426"/>
                    <a:pt x="67603" y="22464"/>
                    <a:pt x="67042" y="22484"/>
                  </a:cubicBezTo>
                  <a:cubicBezTo>
                    <a:pt x="62315" y="22581"/>
                    <a:pt x="57569" y="22639"/>
                    <a:pt x="52862" y="22813"/>
                  </a:cubicBezTo>
                  <a:cubicBezTo>
                    <a:pt x="50383" y="22891"/>
                    <a:pt x="47904" y="22871"/>
                    <a:pt x="45482" y="23627"/>
                  </a:cubicBezTo>
                  <a:cubicBezTo>
                    <a:pt x="44630" y="23898"/>
                    <a:pt x="43642" y="23801"/>
                    <a:pt x="42712" y="23878"/>
                  </a:cubicBezTo>
                  <a:cubicBezTo>
                    <a:pt x="42247" y="23917"/>
                    <a:pt x="41783" y="23917"/>
                    <a:pt x="41337" y="24033"/>
                  </a:cubicBezTo>
                  <a:cubicBezTo>
                    <a:pt x="40523" y="24227"/>
                    <a:pt x="39768" y="24537"/>
                    <a:pt x="38954" y="24711"/>
                  </a:cubicBezTo>
                  <a:cubicBezTo>
                    <a:pt x="37243" y="25054"/>
                    <a:pt x="35523" y="25181"/>
                    <a:pt x="33802" y="25181"/>
                  </a:cubicBezTo>
                  <a:cubicBezTo>
                    <a:pt x="32017" y="25181"/>
                    <a:pt x="30231" y="25044"/>
                    <a:pt x="28456" y="24866"/>
                  </a:cubicBezTo>
                  <a:cubicBezTo>
                    <a:pt x="23768" y="24401"/>
                    <a:pt x="19274" y="23104"/>
                    <a:pt x="14916" y="21380"/>
                  </a:cubicBezTo>
                  <a:cubicBezTo>
                    <a:pt x="13695" y="20895"/>
                    <a:pt x="12553" y="20256"/>
                    <a:pt x="11371" y="19694"/>
                  </a:cubicBezTo>
                  <a:cubicBezTo>
                    <a:pt x="11197" y="19598"/>
                    <a:pt x="11061" y="19423"/>
                    <a:pt x="10906" y="19307"/>
                  </a:cubicBezTo>
                  <a:cubicBezTo>
                    <a:pt x="10925" y="19249"/>
                    <a:pt x="10964" y="19210"/>
                    <a:pt x="10984" y="19171"/>
                  </a:cubicBezTo>
                  <a:cubicBezTo>
                    <a:pt x="11139" y="19249"/>
                    <a:pt x="11294" y="19307"/>
                    <a:pt x="11429" y="19404"/>
                  </a:cubicBezTo>
                  <a:cubicBezTo>
                    <a:pt x="12630" y="20101"/>
                    <a:pt x="13870" y="20721"/>
                    <a:pt x="15264" y="20915"/>
                  </a:cubicBezTo>
                  <a:cubicBezTo>
                    <a:pt x="15839" y="20985"/>
                    <a:pt x="16413" y="21070"/>
                    <a:pt x="16987" y="21070"/>
                  </a:cubicBezTo>
                  <a:cubicBezTo>
                    <a:pt x="17362" y="21070"/>
                    <a:pt x="17737" y="21034"/>
                    <a:pt x="18112" y="20934"/>
                  </a:cubicBezTo>
                  <a:cubicBezTo>
                    <a:pt x="18538" y="20818"/>
                    <a:pt x="18906" y="20663"/>
                    <a:pt x="19139" y="20217"/>
                  </a:cubicBezTo>
                  <a:cubicBezTo>
                    <a:pt x="19188" y="20102"/>
                    <a:pt x="19419" y="20015"/>
                    <a:pt x="19594" y="20015"/>
                  </a:cubicBezTo>
                  <a:cubicBezTo>
                    <a:pt x="19625" y="20015"/>
                    <a:pt x="19655" y="20018"/>
                    <a:pt x="19681" y="20024"/>
                  </a:cubicBezTo>
                  <a:cubicBezTo>
                    <a:pt x="20128" y="20117"/>
                    <a:pt x="20569" y="20160"/>
                    <a:pt x="21005" y="20160"/>
                  </a:cubicBezTo>
                  <a:cubicBezTo>
                    <a:pt x="21928" y="20160"/>
                    <a:pt x="22828" y="19965"/>
                    <a:pt x="23710" y="19636"/>
                  </a:cubicBezTo>
                  <a:cubicBezTo>
                    <a:pt x="24233" y="19462"/>
                    <a:pt x="24698" y="19191"/>
                    <a:pt x="24930" y="18648"/>
                  </a:cubicBezTo>
                  <a:cubicBezTo>
                    <a:pt x="25095" y="18227"/>
                    <a:pt x="25416" y="18066"/>
                    <a:pt x="25810" y="18066"/>
                  </a:cubicBezTo>
                  <a:cubicBezTo>
                    <a:pt x="25833" y="18066"/>
                    <a:pt x="25856" y="18066"/>
                    <a:pt x="25879" y="18067"/>
                  </a:cubicBezTo>
                  <a:cubicBezTo>
                    <a:pt x="25919" y="18069"/>
                    <a:pt x="25958" y="18069"/>
                    <a:pt x="25997" y="18069"/>
                  </a:cubicBezTo>
                  <a:cubicBezTo>
                    <a:pt x="27106" y="18069"/>
                    <a:pt x="28021" y="17541"/>
                    <a:pt x="28882" y="16905"/>
                  </a:cubicBezTo>
                  <a:cubicBezTo>
                    <a:pt x="29521" y="16460"/>
                    <a:pt x="29753" y="15840"/>
                    <a:pt x="29715" y="15104"/>
                  </a:cubicBezTo>
                  <a:cubicBezTo>
                    <a:pt x="29695" y="14871"/>
                    <a:pt x="29482" y="14581"/>
                    <a:pt x="29269" y="14426"/>
                  </a:cubicBezTo>
                  <a:cubicBezTo>
                    <a:pt x="28727" y="14058"/>
                    <a:pt x="28146" y="13748"/>
                    <a:pt x="27565" y="13418"/>
                  </a:cubicBezTo>
                  <a:cubicBezTo>
                    <a:pt x="27448" y="13341"/>
                    <a:pt x="27332" y="13283"/>
                    <a:pt x="27313" y="13263"/>
                  </a:cubicBezTo>
                  <a:cubicBezTo>
                    <a:pt x="26945" y="13748"/>
                    <a:pt x="26654" y="14232"/>
                    <a:pt x="26247" y="14600"/>
                  </a:cubicBezTo>
                  <a:cubicBezTo>
                    <a:pt x="24853" y="15878"/>
                    <a:pt x="23148" y="16460"/>
                    <a:pt x="21308" y="16576"/>
                  </a:cubicBezTo>
                  <a:cubicBezTo>
                    <a:pt x="20850" y="16602"/>
                    <a:pt x="20391" y="16610"/>
                    <a:pt x="19933" y="16610"/>
                  </a:cubicBezTo>
                  <a:cubicBezTo>
                    <a:pt x="19018" y="16610"/>
                    <a:pt x="18105" y="16576"/>
                    <a:pt x="17201" y="16576"/>
                  </a:cubicBezTo>
                  <a:cubicBezTo>
                    <a:pt x="17008" y="16576"/>
                    <a:pt x="16756" y="16634"/>
                    <a:pt x="16640" y="16750"/>
                  </a:cubicBezTo>
                  <a:cubicBezTo>
                    <a:pt x="15798" y="17666"/>
                    <a:pt x="14846" y="18021"/>
                    <a:pt x="13828" y="18021"/>
                  </a:cubicBezTo>
                  <a:cubicBezTo>
                    <a:pt x="13253" y="18021"/>
                    <a:pt x="12657" y="17907"/>
                    <a:pt x="12049" y="17719"/>
                  </a:cubicBezTo>
                  <a:cubicBezTo>
                    <a:pt x="11235" y="17447"/>
                    <a:pt x="10906" y="16750"/>
                    <a:pt x="11080" y="15898"/>
                  </a:cubicBezTo>
                  <a:cubicBezTo>
                    <a:pt x="11294" y="14813"/>
                    <a:pt x="12010" y="14135"/>
                    <a:pt x="12998" y="13786"/>
                  </a:cubicBezTo>
                  <a:cubicBezTo>
                    <a:pt x="13695" y="13535"/>
                    <a:pt x="14412" y="13360"/>
                    <a:pt x="15148" y="13205"/>
                  </a:cubicBezTo>
                  <a:cubicBezTo>
                    <a:pt x="17511" y="12702"/>
                    <a:pt x="19778" y="11927"/>
                    <a:pt x="21831" y="10610"/>
                  </a:cubicBezTo>
                  <a:cubicBezTo>
                    <a:pt x="22218" y="10339"/>
                    <a:pt x="22567" y="10009"/>
                    <a:pt x="23013" y="9661"/>
                  </a:cubicBezTo>
                  <a:cubicBezTo>
                    <a:pt x="21792" y="8770"/>
                    <a:pt x="20688" y="7956"/>
                    <a:pt x="19603" y="7142"/>
                  </a:cubicBezTo>
                  <a:cubicBezTo>
                    <a:pt x="19293" y="6910"/>
                    <a:pt x="18964" y="6658"/>
                    <a:pt x="18751" y="6348"/>
                  </a:cubicBezTo>
                  <a:cubicBezTo>
                    <a:pt x="18170" y="5496"/>
                    <a:pt x="17628" y="4605"/>
                    <a:pt x="17066" y="3714"/>
                  </a:cubicBezTo>
                  <a:cubicBezTo>
                    <a:pt x="17027" y="3656"/>
                    <a:pt x="16969" y="3578"/>
                    <a:pt x="16969" y="3501"/>
                  </a:cubicBezTo>
                  <a:cubicBezTo>
                    <a:pt x="16930" y="2978"/>
                    <a:pt x="16562" y="2707"/>
                    <a:pt x="16175" y="2474"/>
                  </a:cubicBezTo>
                  <a:cubicBezTo>
                    <a:pt x="15884" y="2319"/>
                    <a:pt x="15594" y="2184"/>
                    <a:pt x="15323" y="2009"/>
                  </a:cubicBezTo>
                  <a:cubicBezTo>
                    <a:pt x="15187" y="1912"/>
                    <a:pt x="14993" y="1719"/>
                    <a:pt x="15013" y="1622"/>
                  </a:cubicBezTo>
                  <a:cubicBezTo>
                    <a:pt x="15168" y="1079"/>
                    <a:pt x="14800" y="1099"/>
                    <a:pt x="14470" y="1021"/>
                  </a:cubicBezTo>
                  <a:cubicBezTo>
                    <a:pt x="14141" y="983"/>
                    <a:pt x="13831" y="905"/>
                    <a:pt x="13521" y="828"/>
                  </a:cubicBezTo>
                  <a:cubicBezTo>
                    <a:pt x="11771" y="390"/>
                    <a:pt x="10006" y="0"/>
                    <a:pt x="81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5" name="Google Shape;8077;p86">
              <a:extLst>
                <a:ext uri="{FF2B5EF4-FFF2-40B4-BE49-F238E27FC236}">
                  <a16:creationId xmlns:a16="http://schemas.microsoft.com/office/drawing/2014/main" id="{123EBC9B-A41A-830B-F80E-F02C8F5BB76F}"/>
                </a:ext>
              </a:extLst>
            </p:cNvPr>
            <p:cNvSpPr/>
            <p:nvPr/>
          </p:nvSpPr>
          <p:spPr>
            <a:xfrm>
              <a:off x="4221850" y="4268150"/>
              <a:ext cx="393250" cy="195875"/>
            </a:xfrm>
            <a:custGeom>
              <a:avLst/>
              <a:gdLst/>
              <a:ahLst/>
              <a:cxnLst/>
              <a:rect l="l" t="t" r="r" b="b"/>
              <a:pathLst>
                <a:path w="15730" h="7835" extrusionOk="0">
                  <a:moveTo>
                    <a:pt x="11971" y="891"/>
                  </a:moveTo>
                  <a:lnTo>
                    <a:pt x="11971" y="891"/>
                  </a:lnTo>
                  <a:cubicBezTo>
                    <a:pt x="11913" y="1066"/>
                    <a:pt x="11913" y="1124"/>
                    <a:pt x="11894" y="1143"/>
                  </a:cubicBezTo>
                  <a:cubicBezTo>
                    <a:pt x="10596" y="2170"/>
                    <a:pt x="9279" y="3216"/>
                    <a:pt x="7632" y="3642"/>
                  </a:cubicBezTo>
                  <a:cubicBezTo>
                    <a:pt x="6160" y="4049"/>
                    <a:pt x="4688" y="4436"/>
                    <a:pt x="3216" y="4843"/>
                  </a:cubicBezTo>
                  <a:cubicBezTo>
                    <a:pt x="2286" y="5075"/>
                    <a:pt x="1570" y="5560"/>
                    <a:pt x="1356" y="6586"/>
                  </a:cubicBezTo>
                  <a:cubicBezTo>
                    <a:pt x="1337" y="6625"/>
                    <a:pt x="1318" y="6664"/>
                    <a:pt x="1279" y="6702"/>
                  </a:cubicBezTo>
                  <a:cubicBezTo>
                    <a:pt x="1260" y="6722"/>
                    <a:pt x="1221" y="6722"/>
                    <a:pt x="1066" y="6799"/>
                  </a:cubicBezTo>
                  <a:cubicBezTo>
                    <a:pt x="1066" y="6567"/>
                    <a:pt x="1027" y="6393"/>
                    <a:pt x="1066" y="6218"/>
                  </a:cubicBezTo>
                  <a:cubicBezTo>
                    <a:pt x="1279" y="5560"/>
                    <a:pt x="1647" y="5017"/>
                    <a:pt x="2344" y="4804"/>
                  </a:cubicBezTo>
                  <a:cubicBezTo>
                    <a:pt x="3235" y="4533"/>
                    <a:pt x="4165" y="4281"/>
                    <a:pt x="5095" y="4087"/>
                  </a:cubicBezTo>
                  <a:cubicBezTo>
                    <a:pt x="7245" y="3642"/>
                    <a:pt x="9279" y="2964"/>
                    <a:pt x="11022" y="1550"/>
                  </a:cubicBezTo>
                  <a:cubicBezTo>
                    <a:pt x="11274" y="1317"/>
                    <a:pt x="11584" y="1162"/>
                    <a:pt x="11971" y="891"/>
                  </a:cubicBezTo>
                  <a:close/>
                  <a:moveTo>
                    <a:pt x="12049" y="0"/>
                  </a:moveTo>
                  <a:cubicBezTo>
                    <a:pt x="11894" y="194"/>
                    <a:pt x="11758" y="330"/>
                    <a:pt x="11623" y="465"/>
                  </a:cubicBezTo>
                  <a:cubicBezTo>
                    <a:pt x="11468" y="601"/>
                    <a:pt x="11293" y="736"/>
                    <a:pt x="11119" y="853"/>
                  </a:cubicBezTo>
                  <a:cubicBezTo>
                    <a:pt x="9434" y="1957"/>
                    <a:pt x="7613" y="2770"/>
                    <a:pt x="5657" y="3254"/>
                  </a:cubicBezTo>
                  <a:cubicBezTo>
                    <a:pt x="4572" y="3526"/>
                    <a:pt x="3468" y="3700"/>
                    <a:pt x="2422" y="4029"/>
                  </a:cubicBezTo>
                  <a:cubicBezTo>
                    <a:pt x="1841" y="4204"/>
                    <a:pt x="1240" y="4533"/>
                    <a:pt x="795" y="4940"/>
                  </a:cubicBezTo>
                  <a:cubicBezTo>
                    <a:pt x="39" y="5618"/>
                    <a:pt x="1" y="6625"/>
                    <a:pt x="679" y="7284"/>
                  </a:cubicBezTo>
                  <a:cubicBezTo>
                    <a:pt x="950" y="7535"/>
                    <a:pt x="1395" y="7671"/>
                    <a:pt x="1783" y="7748"/>
                  </a:cubicBezTo>
                  <a:cubicBezTo>
                    <a:pt x="2086" y="7804"/>
                    <a:pt x="2384" y="7835"/>
                    <a:pt x="2676" y="7835"/>
                  </a:cubicBezTo>
                  <a:cubicBezTo>
                    <a:pt x="3595" y="7835"/>
                    <a:pt x="4442" y="7535"/>
                    <a:pt x="5134" y="6799"/>
                  </a:cubicBezTo>
                  <a:cubicBezTo>
                    <a:pt x="5444" y="6451"/>
                    <a:pt x="5754" y="6393"/>
                    <a:pt x="6180" y="6393"/>
                  </a:cubicBezTo>
                  <a:cubicBezTo>
                    <a:pt x="6832" y="6401"/>
                    <a:pt x="7480" y="6413"/>
                    <a:pt x="8127" y="6413"/>
                  </a:cubicBezTo>
                  <a:cubicBezTo>
                    <a:pt x="8978" y="6413"/>
                    <a:pt x="9826" y="6392"/>
                    <a:pt x="10674" y="6315"/>
                  </a:cubicBezTo>
                  <a:cubicBezTo>
                    <a:pt x="12262" y="6179"/>
                    <a:pt x="13715" y="5579"/>
                    <a:pt x="14896" y="4475"/>
                  </a:cubicBezTo>
                  <a:cubicBezTo>
                    <a:pt x="15226" y="4184"/>
                    <a:pt x="15458" y="3739"/>
                    <a:pt x="15671" y="3351"/>
                  </a:cubicBezTo>
                  <a:cubicBezTo>
                    <a:pt x="15729" y="3254"/>
                    <a:pt x="15652" y="2983"/>
                    <a:pt x="15536" y="2906"/>
                  </a:cubicBezTo>
                  <a:cubicBezTo>
                    <a:pt x="14393" y="1937"/>
                    <a:pt x="13231" y="988"/>
                    <a:pt x="120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6" name="Google Shape;8078;p86">
              <a:extLst>
                <a:ext uri="{FF2B5EF4-FFF2-40B4-BE49-F238E27FC236}">
                  <a16:creationId xmlns:a16="http://schemas.microsoft.com/office/drawing/2014/main" id="{91B3B50F-5588-E29F-FC3D-489069A91E39}"/>
                </a:ext>
              </a:extLst>
            </p:cNvPr>
            <p:cNvSpPr/>
            <p:nvPr/>
          </p:nvSpPr>
          <p:spPr>
            <a:xfrm>
              <a:off x="3922100" y="4200825"/>
              <a:ext cx="131250" cy="352225"/>
            </a:xfrm>
            <a:custGeom>
              <a:avLst/>
              <a:gdLst/>
              <a:ahLst/>
              <a:cxnLst/>
              <a:rect l="l" t="t" r="r" b="b"/>
              <a:pathLst>
                <a:path w="5250" h="14089" extrusionOk="0">
                  <a:moveTo>
                    <a:pt x="601" y="1"/>
                  </a:moveTo>
                  <a:lnTo>
                    <a:pt x="601" y="1"/>
                  </a:lnTo>
                  <a:cubicBezTo>
                    <a:pt x="368" y="1318"/>
                    <a:pt x="407" y="2170"/>
                    <a:pt x="853" y="3332"/>
                  </a:cubicBezTo>
                  <a:cubicBezTo>
                    <a:pt x="1240" y="4340"/>
                    <a:pt x="1201" y="5289"/>
                    <a:pt x="775" y="6277"/>
                  </a:cubicBezTo>
                  <a:cubicBezTo>
                    <a:pt x="581" y="6742"/>
                    <a:pt x="446" y="7226"/>
                    <a:pt x="349" y="7710"/>
                  </a:cubicBezTo>
                  <a:cubicBezTo>
                    <a:pt x="0" y="9763"/>
                    <a:pt x="581" y="11642"/>
                    <a:pt x="1414" y="13463"/>
                  </a:cubicBezTo>
                  <a:cubicBezTo>
                    <a:pt x="1591" y="13879"/>
                    <a:pt x="1796" y="14088"/>
                    <a:pt x="2031" y="14088"/>
                  </a:cubicBezTo>
                  <a:cubicBezTo>
                    <a:pt x="2234" y="14088"/>
                    <a:pt x="2461" y="13932"/>
                    <a:pt x="2712" y="13618"/>
                  </a:cubicBezTo>
                  <a:cubicBezTo>
                    <a:pt x="2906" y="13366"/>
                    <a:pt x="3041" y="12998"/>
                    <a:pt x="3061" y="12688"/>
                  </a:cubicBezTo>
                  <a:cubicBezTo>
                    <a:pt x="3061" y="12262"/>
                    <a:pt x="2867" y="11855"/>
                    <a:pt x="2828" y="11429"/>
                  </a:cubicBezTo>
                  <a:cubicBezTo>
                    <a:pt x="2770" y="10945"/>
                    <a:pt x="2654" y="10441"/>
                    <a:pt x="2809" y="10015"/>
                  </a:cubicBezTo>
                  <a:cubicBezTo>
                    <a:pt x="2983" y="9473"/>
                    <a:pt x="3351" y="8969"/>
                    <a:pt x="3700" y="8504"/>
                  </a:cubicBezTo>
                  <a:cubicBezTo>
                    <a:pt x="4436" y="7575"/>
                    <a:pt x="4940" y="6587"/>
                    <a:pt x="4823" y="5347"/>
                  </a:cubicBezTo>
                  <a:cubicBezTo>
                    <a:pt x="4804" y="5211"/>
                    <a:pt x="4823" y="5018"/>
                    <a:pt x="4901" y="4940"/>
                  </a:cubicBezTo>
                  <a:cubicBezTo>
                    <a:pt x="5250" y="4630"/>
                    <a:pt x="5250" y="4224"/>
                    <a:pt x="5133" y="3836"/>
                  </a:cubicBezTo>
                  <a:cubicBezTo>
                    <a:pt x="4978" y="3255"/>
                    <a:pt x="4746" y="2674"/>
                    <a:pt x="4552" y="2112"/>
                  </a:cubicBezTo>
                  <a:cubicBezTo>
                    <a:pt x="4494" y="1918"/>
                    <a:pt x="4397" y="1725"/>
                    <a:pt x="4417" y="1570"/>
                  </a:cubicBezTo>
                  <a:cubicBezTo>
                    <a:pt x="4494" y="1008"/>
                    <a:pt x="4146" y="291"/>
                    <a:pt x="3642" y="98"/>
                  </a:cubicBezTo>
                  <a:cubicBezTo>
                    <a:pt x="3601" y="84"/>
                    <a:pt x="3540" y="70"/>
                    <a:pt x="3488" y="70"/>
                  </a:cubicBezTo>
                  <a:cubicBezTo>
                    <a:pt x="3466" y="70"/>
                    <a:pt x="3446" y="73"/>
                    <a:pt x="3429" y="78"/>
                  </a:cubicBezTo>
                  <a:cubicBezTo>
                    <a:pt x="2940" y="268"/>
                    <a:pt x="2456" y="396"/>
                    <a:pt x="1972" y="396"/>
                  </a:cubicBezTo>
                  <a:cubicBezTo>
                    <a:pt x="1517" y="396"/>
                    <a:pt x="1061" y="282"/>
                    <a:pt x="6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7" name="Google Shape;8079;p86">
              <a:extLst>
                <a:ext uri="{FF2B5EF4-FFF2-40B4-BE49-F238E27FC236}">
                  <a16:creationId xmlns:a16="http://schemas.microsoft.com/office/drawing/2014/main" id="{D4163D2D-2619-AB83-6584-938252D6D9DB}"/>
                </a:ext>
              </a:extLst>
            </p:cNvPr>
            <p:cNvSpPr/>
            <p:nvPr/>
          </p:nvSpPr>
          <p:spPr>
            <a:xfrm>
              <a:off x="4332750" y="4531375"/>
              <a:ext cx="598075" cy="110250"/>
            </a:xfrm>
            <a:custGeom>
              <a:avLst/>
              <a:gdLst/>
              <a:ahLst/>
              <a:cxnLst/>
              <a:rect l="l" t="t" r="r" b="b"/>
              <a:pathLst>
                <a:path w="23923" h="4410" extrusionOk="0">
                  <a:moveTo>
                    <a:pt x="4157" y="1"/>
                  </a:moveTo>
                  <a:cubicBezTo>
                    <a:pt x="3999" y="1"/>
                    <a:pt x="3830" y="40"/>
                    <a:pt x="3778" y="106"/>
                  </a:cubicBezTo>
                  <a:cubicBezTo>
                    <a:pt x="3468" y="571"/>
                    <a:pt x="3042" y="803"/>
                    <a:pt x="2538" y="842"/>
                  </a:cubicBezTo>
                  <a:cubicBezTo>
                    <a:pt x="1686" y="919"/>
                    <a:pt x="833" y="919"/>
                    <a:pt x="0" y="958"/>
                  </a:cubicBezTo>
                  <a:cubicBezTo>
                    <a:pt x="97" y="997"/>
                    <a:pt x="213" y="1055"/>
                    <a:pt x="349" y="1113"/>
                  </a:cubicBezTo>
                  <a:cubicBezTo>
                    <a:pt x="5134" y="2798"/>
                    <a:pt x="9995" y="4057"/>
                    <a:pt x="15090" y="4309"/>
                  </a:cubicBezTo>
                  <a:cubicBezTo>
                    <a:pt x="16222" y="4359"/>
                    <a:pt x="17355" y="4410"/>
                    <a:pt x="18484" y="4410"/>
                  </a:cubicBezTo>
                  <a:cubicBezTo>
                    <a:pt x="19962" y="4410"/>
                    <a:pt x="21435" y="4323"/>
                    <a:pt x="22896" y="4038"/>
                  </a:cubicBezTo>
                  <a:cubicBezTo>
                    <a:pt x="23245" y="3980"/>
                    <a:pt x="23574" y="3902"/>
                    <a:pt x="23923" y="3825"/>
                  </a:cubicBezTo>
                  <a:cubicBezTo>
                    <a:pt x="23109" y="3612"/>
                    <a:pt x="22315" y="3476"/>
                    <a:pt x="21521" y="3379"/>
                  </a:cubicBezTo>
                  <a:cubicBezTo>
                    <a:pt x="16698" y="2759"/>
                    <a:pt x="11952" y="1810"/>
                    <a:pt x="7206" y="764"/>
                  </a:cubicBezTo>
                  <a:cubicBezTo>
                    <a:pt x="6257" y="571"/>
                    <a:pt x="5308" y="261"/>
                    <a:pt x="4359" y="28"/>
                  </a:cubicBezTo>
                  <a:cubicBezTo>
                    <a:pt x="4303" y="10"/>
                    <a:pt x="4231" y="1"/>
                    <a:pt x="415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8" name="Google Shape;8080;p86">
              <a:extLst>
                <a:ext uri="{FF2B5EF4-FFF2-40B4-BE49-F238E27FC236}">
                  <a16:creationId xmlns:a16="http://schemas.microsoft.com/office/drawing/2014/main" id="{CC793F96-50B5-7694-C737-8EA6299E7631}"/>
                </a:ext>
              </a:extLst>
            </p:cNvPr>
            <p:cNvSpPr/>
            <p:nvPr/>
          </p:nvSpPr>
          <p:spPr>
            <a:xfrm>
              <a:off x="4598125" y="4451650"/>
              <a:ext cx="497350" cy="156450"/>
            </a:xfrm>
            <a:custGeom>
              <a:avLst/>
              <a:gdLst/>
              <a:ahLst/>
              <a:cxnLst/>
              <a:rect l="l" t="t" r="r" b="b"/>
              <a:pathLst>
                <a:path w="19894" h="6258" extrusionOk="0">
                  <a:moveTo>
                    <a:pt x="3096" y="1"/>
                  </a:moveTo>
                  <a:cubicBezTo>
                    <a:pt x="3005" y="1"/>
                    <a:pt x="2910" y="22"/>
                    <a:pt x="2848" y="60"/>
                  </a:cubicBezTo>
                  <a:cubicBezTo>
                    <a:pt x="1976" y="641"/>
                    <a:pt x="1104" y="1183"/>
                    <a:pt x="0" y="1261"/>
                  </a:cubicBezTo>
                  <a:cubicBezTo>
                    <a:pt x="155" y="1396"/>
                    <a:pt x="291" y="1493"/>
                    <a:pt x="465" y="1551"/>
                  </a:cubicBezTo>
                  <a:cubicBezTo>
                    <a:pt x="1821" y="2016"/>
                    <a:pt x="3158" y="2539"/>
                    <a:pt x="4533" y="2907"/>
                  </a:cubicBezTo>
                  <a:cubicBezTo>
                    <a:pt x="8562" y="4011"/>
                    <a:pt x="12591" y="5057"/>
                    <a:pt x="16640" y="6123"/>
                  </a:cubicBezTo>
                  <a:cubicBezTo>
                    <a:pt x="16999" y="6218"/>
                    <a:pt x="17356" y="6258"/>
                    <a:pt x="17711" y="6258"/>
                  </a:cubicBezTo>
                  <a:cubicBezTo>
                    <a:pt x="18293" y="6258"/>
                    <a:pt x="18871" y="6151"/>
                    <a:pt x="19448" y="6007"/>
                  </a:cubicBezTo>
                  <a:cubicBezTo>
                    <a:pt x="19623" y="5968"/>
                    <a:pt x="19894" y="5813"/>
                    <a:pt x="19894" y="5716"/>
                  </a:cubicBezTo>
                  <a:cubicBezTo>
                    <a:pt x="19874" y="5484"/>
                    <a:pt x="19778" y="5251"/>
                    <a:pt x="19623" y="5077"/>
                  </a:cubicBezTo>
                  <a:cubicBezTo>
                    <a:pt x="19526" y="4941"/>
                    <a:pt x="19313" y="4883"/>
                    <a:pt x="19119" y="4806"/>
                  </a:cubicBezTo>
                  <a:cubicBezTo>
                    <a:pt x="18150" y="4438"/>
                    <a:pt x="17163" y="4069"/>
                    <a:pt x="16155" y="3682"/>
                  </a:cubicBezTo>
                  <a:cubicBezTo>
                    <a:pt x="15859" y="3966"/>
                    <a:pt x="15641" y="4100"/>
                    <a:pt x="15352" y="4100"/>
                  </a:cubicBezTo>
                  <a:cubicBezTo>
                    <a:pt x="15187" y="4100"/>
                    <a:pt x="14999" y="4057"/>
                    <a:pt x="14761" y="3973"/>
                  </a:cubicBezTo>
                  <a:cubicBezTo>
                    <a:pt x="13676" y="3566"/>
                    <a:pt x="12610" y="3101"/>
                    <a:pt x="11506" y="2733"/>
                  </a:cubicBezTo>
                  <a:cubicBezTo>
                    <a:pt x="8756" y="1803"/>
                    <a:pt x="6005" y="912"/>
                    <a:pt x="3235" y="21"/>
                  </a:cubicBezTo>
                  <a:cubicBezTo>
                    <a:pt x="3194" y="7"/>
                    <a:pt x="3146" y="1"/>
                    <a:pt x="309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19" name="Google Shape;8081;p86">
              <a:extLst>
                <a:ext uri="{FF2B5EF4-FFF2-40B4-BE49-F238E27FC236}">
                  <a16:creationId xmlns:a16="http://schemas.microsoft.com/office/drawing/2014/main" id="{3BCECE00-6972-1038-B17F-133D3F5299B1}"/>
                </a:ext>
              </a:extLst>
            </p:cNvPr>
            <p:cNvSpPr/>
            <p:nvPr/>
          </p:nvSpPr>
          <p:spPr>
            <a:xfrm>
              <a:off x="4478500" y="4486350"/>
              <a:ext cx="506075" cy="131400"/>
            </a:xfrm>
            <a:custGeom>
              <a:avLst/>
              <a:gdLst/>
              <a:ahLst/>
              <a:cxnLst/>
              <a:rect l="l" t="t" r="r" b="b"/>
              <a:pathLst>
                <a:path w="20243" h="5256" extrusionOk="0">
                  <a:moveTo>
                    <a:pt x="4254" y="1"/>
                  </a:moveTo>
                  <a:cubicBezTo>
                    <a:pt x="4135" y="1"/>
                    <a:pt x="3925" y="101"/>
                    <a:pt x="3875" y="202"/>
                  </a:cubicBezTo>
                  <a:cubicBezTo>
                    <a:pt x="3565" y="764"/>
                    <a:pt x="3119" y="1132"/>
                    <a:pt x="2519" y="1306"/>
                  </a:cubicBezTo>
                  <a:cubicBezTo>
                    <a:pt x="1725" y="1558"/>
                    <a:pt x="892" y="1752"/>
                    <a:pt x="1" y="1984"/>
                  </a:cubicBezTo>
                  <a:cubicBezTo>
                    <a:pt x="214" y="2042"/>
                    <a:pt x="408" y="2120"/>
                    <a:pt x="621" y="2158"/>
                  </a:cubicBezTo>
                  <a:cubicBezTo>
                    <a:pt x="3894" y="2798"/>
                    <a:pt x="7149" y="3495"/>
                    <a:pt x="10442" y="4076"/>
                  </a:cubicBezTo>
                  <a:cubicBezTo>
                    <a:pt x="12805" y="4502"/>
                    <a:pt x="15187" y="4812"/>
                    <a:pt x="17570" y="5122"/>
                  </a:cubicBezTo>
                  <a:cubicBezTo>
                    <a:pt x="17997" y="5178"/>
                    <a:pt x="18428" y="5256"/>
                    <a:pt x="18858" y="5256"/>
                  </a:cubicBezTo>
                  <a:cubicBezTo>
                    <a:pt x="19324" y="5256"/>
                    <a:pt x="19789" y="5164"/>
                    <a:pt x="20243" y="4851"/>
                  </a:cubicBezTo>
                  <a:cubicBezTo>
                    <a:pt x="20185" y="4832"/>
                    <a:pt x="20127" y="4793"/>
                    <a:pt x="20069" y="4793"/>
                  </a:cubicBezTo>
                  <a:cubicBezTo>
                    <a:pt x="17473" y="4076"/>
                    <a:pt x="14858" y="3398"/>
                    <a:pt x="12282" y="2643"/>
                  </a:cubicBezTo>
                  <a:cubicBezTo>
                    <a:pt x="9589" y="1849"/>
                    <a:pt x="6819" y="1306"/>
                    <a:pt x="4301" y="8"/>
                  </a:cubicBezTo>
                  <a:cubicBezTo>
                    <a:pt x="4288" y="3"/>
                    <a:pt x="4272" y="1"/>
                    <a:pt x="425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0" name="Google Shape;8082;p86">
              <a:extLst>
                <a:ext uri="{FF2B5EF4-FFF2-40B4-BE49-F238E27FC236}">
                  <a16:creationId xmlns:a16="http://schemas.microsoft.com/office/drawing/2014/main" id="{22812241-B156-8708-AE6E-ED35C9F31703}"/>
                </a:ext>
              </a:extLst>
            </p:cNvPr>
            <p:cNvSpPr/>
            <p:nvPr/>
          </p:nvSpPr>
          <p:spPr>
            <a:xfrm>
              <a:off x="4684800" y="4389700"/>
              <a:ext cx="306575" cy="155950"/>
            </a:xfrm>
            <a:custGeom>
              <a:avLst/>
              <a:gdLst/>
              <a:ahLst/>
              <a:cxnLst/>
              <a:rect l="l" t="t" r="r" b="b"/>
              <a:pathLst>
                <a:path w="12263" h="6238" extrusionOk="0">
                  <a:moveTo>
                    <a:pt x="562" y="0"/>
                  </a:moveTo>
                  <a:cubicBezTo>
                    <a:pt x="369" y="756"/>
                    <a:pt x="194" y="1453"/>
                    <a:pt x="1" y="2267"/>
                  </a:cubicBezTo>
                  <a:cubicBezTo>
                    <a:pt x="78" y="2286"/>
                    <a:pt x="252" y="2363"/>
                    <a:pt x="446" y="2441"/>
                  </a:cubicBezTo>
                  <a:cubicBezTo>
                    <a:pt x="4088" y="3661"/>
                    <a:pt x="7710" y="4901"/>
                    <a:pt x="11332" y="6141"/>
                  </a:cubicBezTo>
                  <a:cubicBezTo>
                    <a:pt x="11487" y="6179"/>
                    <a:pt x="11662" y="6238"/>
                    <a:pt x="11797" y="6238"/>
                  </a:cubicBezTo>
                  <a:cubicBezTo>
                    <a:pt x="11972" y="6218"/>
                    <a:pt x="12107" y="6102"/>
                    <a:pt x="12262" y="6044"/>
                  </a:cubicBezTo>
                  <a:cubicBezTo>
                    <a:pt x="12185" y="5908"/>
                    <a:pt x="12146" y="5734"/>
                    <a:pt x="12030" y="5637"/>
                  </a:cubicBezTo>
                  <a:cubicBezTo>
                    <a:pt x="8679" y="3003"/>
                    <a:pt x="4940" y="1124"/>
                    <a:pt x="814" y="39"/>
                  </a:cubicBezTo>
                  <a:cubicBezTo>
                    <a:pt x="698" y="20"/>
                    <a:pt x="582" y="20"/>
                    <a:pt x="56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1" name="Google Shape;8083;p86">
              <a:extLst>
                <a:ext uri="{FF2B5EF4-FFF2-40B4-BE49-F238E27FC236}">
                  <a16:creationId xmlns:a16="http://schemas.microsoft.com/office/drawing/2014/main" id="{26D1360C-0204-55BE-EEE5-6B69E909FDA6}"/>
                </a:ext>
              </a:extLst>
            </p:cNvPr>
            <p:cNvSpPr/>
            <p:nvPr/>
          </p:nvSpPr>
          <p:spPr>
            <a:xfrm>
              <a:off x="5106100" y="4548275"/>
              <a:ext cx="543850" cy="50650"/>
            </a:xfrm>
            <a:custGeom>
              <a:avLst/>
              <a:gdLst/>
              <a:ahLst/>
              <a:cxnLst/>
              <a:rect l="l" t="t" r="r" b="b"/>
              <a:pathLst>
                <a:path w="21754" h="2026" extrusionOk="0">
                  <a:moveTo>
                    <a:pt x="17131" y="1"/>
                  </a:moveTo>
                  <a:cubicBezTo>
                    <a:pt x="16774" y="1"/>
                    <a:pt x="16417" y="11"/>
                    <a:pt x="16059" y="30"/>
                  </a:cubicBezTo>
                  <a:cubicBezTo>
                    <a:pt x="12747" y="204"/>
                    <a:pt x="9415" y="379"/>
                    <a:pt x="6122" y="669"/>
                  </a:cubicBezTo>
                  <a:cubicBezTo>
                    <a:pt x="4127" y="844"/>
                    <a:pt x="2151" y="1231"/>
                    <a:pt x="175" y="1522"/>
                  </a:cubicBezTo>
                  <a:cubicBezTo>
                    <a:pt x="117" y="1541"/>
                    <a:pt x="78" y="1580"/>
                    <a:pt x="1" y="1619"/>
                  </a:cubicBezTo>
                  <a:cubicBezTo>
                    <a:pt x="40" y="1754"/>
                    <a:pt x="59" y="1890"/>
                    <a:pt x="98" y="2025"/>
                  </a:cubicBezTo>
                  <a:cubicBezTo>
                    <a:pt x="253" y="2025"/>
                    <a:pt x="388" y="2006"/>
                    <a:pt x="524" y="1987"/>
                  </a:cubicBezTo>
                  <a:cubicBezTo>
                    <a:pt x="2093" y="1851"/>
                    <a:pt x="3662" y="1619"/>
                    <a:pt x="5231" y="1560"/>
                  </a:cubicBezTo>
                  <a:cubicBezTo>
                    <a:pt x="10325" y="1347"/>
                    <a:pt x="15420" y="1212"/>
                    <a:pt x="20514" y="1037"/>
                  </a:cubicBezTo>
                  <a:cubicBezTo>
                    <a:pt x="20921" y="1018"/>
                    <a:pt x="21347" y="902"/>
                    <a:pt x="21754" y="824"/>
                  </a:cubicBezTo>
                  <a:lnTo>
                    <a:pt x="21734" y="669"/>
                  </a:lnTo>
                  <a:cubicBezTo>
                    <a:pt x="21638" y="631"/>
                    <a:pt x="21521" y="592"/>
                    <a:pt x="21425" y="553"/>
                  </a:cubicBezTo>
                  <a:cubicBezTo>
                    <a:pt x="20012" y="165"/>
                    <a:pt x="18574" y="1"/>
                    <a:pt x="1713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2" name="Google Shape;8084;p86">
              <a:extLst>
                <a:ext uri="{FF2B5EF4-FFF2-40B4-BE49-F238E27FC236}">
                  <a16:creationId xmlns:a16="http://schemas.microsoft.com/office/drawing/2014/main" id="{EF728194-AC0D-98AE-4F85-4339D8AFDDDB}"/>
                </a:ext>
              </a:extLst>
            </p:cNvPr>
            <p:cNvSpPr/>
            <p:nvPr/>
          </p:nvSpPr>
          <p:spPr>
            <a:xfrm>
              <a:off x="4178275" y="4919950"/>
              <a:ext cx="325925" cy="171125"/>
            </a:xfrm>
            <a:custGeom>
              <a:avLst/>
              <a:gdLst/>
              <a:ahLst/>
              <a:cxnLst/>
              <a:rect l="l" t="t" r="r" b="b"/>
              <a:pathLst>
                <a:path w="13037" h="6845" extrusionOk="0">
                  <a:moveTo>
                    <a:pt x="11622" y="1"/>
                  </a:moveTo>
                  <a:cubicBezTo>
                    <a:pt x="11313" y="408"/>
                    <a:pt x="11119" y="834"/>
                    <a:pt x="10790" y="1144"/>
                  </a:cubicBezTo>
                  <a:cubicBezTo>
                    <a:pt x="9221" y="2616"/>
                    <a:pt x="7632" y="4049"/>
                    <a:pt x="6063" y="5502"/>
                  </a:cubicBezTo>
                  <a:cubicBezTo>
                    <a:pt x="5655" y="5868"/>
                    <a:pt x="5207" y="6039"/>
                    <a:pt x="4725" y="6039"/>
                  </a:cubicBezTo>
                  <a:cubicBezTo>
                    <a:pt x="4543" y="6039"/>
                    <a:pt x="4356" y="6015"/>
                    <a:pt x="4165" y="5967"/>
                  </a:cubicBezTo>
                  <a:cubicBezTo>
                    <a:pt x="3681" y="5870"/>
                    <a:pt x="3216" y="5657"/>
                    <a:pt x="2731" y="5560"/>
                  </a:cubicBezTo>
                  <a:cubicBezTo>
                    <a:pt x="2053" y="5444"/>
                    <a:pt x="1375" y="5386"/>
                    <a:pt x="678" y="5367"/>
                  </a:cubicBezTo>
                  <a:cubicBezTo>
                    <a:pt x="465" y="5367"/>
                    <a:pt x="233" y="5580"/>
                    <a:pt x="0" y="5696"/>
                  </a:cubicBezTo>
                  <a:cubicBezTo>
                    <a:pt x="20" y="5754"/>
                    <a:pt x="39" y="5812"/>
                    <a:pt x="78" y="5851"/>
                  </a:cubicBezTo>
                  <a:cubicBezTo>
                    <a:pt x="349" y="5831"/>
                    <a:pt x="639" y="5793"/>
                    <a:pt x="930" y="5793"/>
                  </a:cubicBezTo>
                  <a:cubicBezTo>
                    <a:pt x="1141" y="5782"/>
                    <a:pt x="1359" y="5758"/>
                    <a:pt x="1568" y="5758"/>
                  </a:cubicBezTo>
                  <a:cubicBezTo>
                    <a:pt x="1724" y="5758"/>
                    <a:pt x="1874" y="5771"/>
                    <a:pt x="2015" y="5812"/>
                  </a:cubicBezTo>
                  <a:cubicBezTo>
                    <a:pt x="2712" y="6006"/>
                    <a:pt x="3409" y="6199"/>
                    <a:pt x="4029" y="6529"/>
                  </a:cubicBezTo>
                  <a:cubicBezTo>
                    <a:pt x="4424" y="6738"/>
                    <a:pt x="4791" y="6845"/>
                    <a:pt x="5136" y="6845"/>
                  </a:cubicBezTo>
                  <a:cubicBezTo>
                    <a:pt x="5655" y="6845"/>
                    <a:pt x="6125" y="6603"/>
                    <a:pt x="6567" y="6103"/>
                  </a:cubicBezTo>
                  <a:cubicBezTo>
                    <a:pt x="6644" y="6006"/>
                    <a:pt x="6741" y="5928"/>
                    <a:pt x="6838" y="5851"/>
                  </a:cubicBezTo>
                  <a:cubicBezTo>
                    <a:pt x="8058" y="4785"/>
                    <a:pt x="9259" y="3720"/>
                    <a:pt x="10480" y="2655"/>
                  </a:cubicBezTo>
                  <a:cubicBezTo>
                    <a:pt x="11313" y="1938"/>
                    <a:pt x="12165" y="1241"/>
                    <a:pt x="13036" y="505"/>
                  </a:cubicBezTo>
                  <a:cubicBezTo>
                    <a:pt x="12475" y="291"/>
                    <a:pt x="11971" y="117"/>
                    <a:pt x="1162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3" name="Google Shape;8085;p86">
              <a:extLst>
                <a:ext uri="{FF2B5EF4-FFF2-40B4-BE49-F238E27FC236}">
                  <a16:creationId xmlns:a16="http://schemas.microsoft.com/office/drawing/2014/main" id="{26E43D95-D4CF-F36E-E378-431365F3D870}"/>
                </a:ext>
              </a:extLst>
            </p:cNvPr>
            <p:cNvSpPr/>
            <p:nvPr/>
          </p:nvSpPr>
          <p:spPr>
            <a:xfrm>
              <a:off x="3859150" y="4100100"/>
              <a:ext cx="151100" cy="84775"/>
            </a:xfrm>
            <a:custGeom>
              <a:avLst/>
              <a:gdLst/>
              <a:ahLst/>
              <a:cxnLst/>
              <a:rect l="l" t="t" r="r" b="b"/>
              <a:pathLst>
                <a:path w="6044" h="3391" extrusionOk="0">
                  <a:moveTo>
                    <a:pt x="3568" y="1"/>
                  </a:moveTo>
                  <a:cubicBezTo>
                    <a:pt x="3279" y="1"/>
                    <a:pt x="2984" y="79"/>
                    <a:pt x="2712" y="272"/>
                  </a:cubicBezTo>
                  <a:cubicBezTo>
                    <a:pt x="1937" y="814"/>
                    <a:pt x="1104" y="1279"/>
                    <a:pt x="291" y="1783"/>
                  </a:cubicBezTo>
                  <a:cubicBezTo>
                    <a:pt x="194" y="1860"/>
                    <a:pt x="97" y="1957"/>
                    <a:pt x="0" y="2054"/>
                  </a:cubicBezTo>
                  <a:cubicBezTo>
                    <a:pt x="19" y="2093"/>
                    <a:pt x="39" y="2131"/>
                    <a:pt x="39" y="2170"/>
                  </a:cubicBezTo>
                  <a:cubicBezTo>
                    <a:pt x="2111" y="2170"/>
                    <a:pt x="4107" y="2596"/>
                    <a:pt x="6044" y="3391"/>
                  </a:cubicBezTo>
                  <a:cubicBezTo>
                    <a:pt x="5908" y="2325"/>
                    <a:pt x="5618" y="1357"/>
                    <a:pt x="4940" y="621"/>
                  </a:cubicBezTo>
                  <a:cubicBezTo>
                    <a:pt x="4647" y="290"/>
                    <a:pt x="4120" y="1"/>
                    <a:pt x="35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4" name="Google Shape;8086;p86">
              <a:extLst>
                <a:ext uri="{FF2B5EF4-FFF2-40B4-BE49-F238E27FC236}">
                  <a16:creationId xmlns:a16="http://schemas.microsoft.com/office/drawing/2014/main" id="{A0642D1D-EBB7-788D-FA64-D5AC9ABA5321}"/>
                </a:ext>
              </a:extLst>
            </p:cNvPr>
            <p:cNvSpPr/>
            <p:nvPr/>
          </p:nvSpPr>
          <p:spPr>
            <a:xfrm>
              <a:off x="4490625" y="4934000"/>
              <a:ext cx="204850" cy="139025"/>
            </a:xfrm>
            <a:custGeom>
              <a:avLst/>
              <a:gdLst/>
              <a:ahLst/>
              <a:cxnLst/>
              <a:rect l="l" t="t" r="r" b="b"/>
              <a:pathLst>
                <a:path w="8194" h="5561" extrusionOk="0">
                  <a:moveTo>
                    <a:pt x="5676" y="1"/>
                  </a:moveTo>
                  <a:cubicBezTo>
                    <a:pt x="5366" y="156"/>
                    <a:pt x="4881" y="233"/>
                    <a:pt x="4765" y="485"/>
                  </a:cubicBezTo>
                  <a:cubicBezTo>
                    <a:pt x="4233" y="1701"/>
                    <a:pt x="3347" y="2190"/>
                    <a:pt x="2070" y="2190"/>
                  </a:cubicBezTo>
                  <a:cubicBezTo>
                    <a:pt x="2046" y="2190"/>
                    <a:pt x="2020" y="2190"/>
                    <a:pt x="1995" y="2190"/>
                  </a:cubicBezTo>
                  <a:cubicBezTo>
                    <a:pt x="1530" y="2190"/>
                    <a:pt x="1046" y="2306"/>
                    <a:pt x="601" y="2461"/>
                  </a:cubicBezTo>
                  <a:cubicBezTo>
                    <a:pt x="368" y="2538"/>
                    <a:pt x="194" y="2848"/>
                    <a:pt x="0" y="3042"/>
                  </a:cubicBezTo>
                  <a:cubicBezTo>
                    <a:pt x="39" y="3100"/>
                    <a:pt x="97" y="3158"/>
                    <a:pt x="136" y="3236"/>
                  </a:cubicBezTo>
                  <a:cubicBezTo>
                    <a:pt x="310" y="3216"/>
                    <a:pt x="465" y="3197"/>
                    <a:pt x="639" y="3158"/>
                  </a:cubicBezTo>
                  <a:cubicBezTo>
                    <a:pt x="1588" y="2945"/>
                    <a:pt x="2518" y="2674"/>
                    <a:pt x="3467" y="2519"/>
                  </a:cubicBezTo>
                  <a:cubicBezTo>
                    <a:pt x="3666" y="2484"/>
                    <a:pt x="3866" y="2468"/>
                    <a:pt x="4064" y="2468"/>
                  </a:cubicBezTo>
                  <a:cubicBezTo>
                    <a:pt x="5876" y="2468"/>
                    <a:pt x="7589" y="3843"/>
                    <a:pt x="7729" y="5502"/>
                  </a:cubicBezTo>
                  <a:cubicBezTo>
                    <a:pt x="7729" y="5521"/>
                    <a:pt x="7787" y="5541"/>
                    <a:pt x="7806" y="5560"/>
                  </a:cubicBezTo>
                  <a:cubicBezTo>
                    <a:pt x="8194" y="4921"/>
                    <a:pt x="8155" y="4340"/>
                    <a:pt x="7555" y="3797"/>
                  </a:cubicBezTo>
                  <a:cubicBezTo>
                    <a:pt x="7090" y="3391"/>
                    <a:pt x="6567" y="3061"/>
                    <a:pt x="6082" y="2674"/>
                  </a:cubicBezTo>
                  <a:cubicBezTo>
                    <a:pt x="5308" y="2073"/>
                    <a:pt x="5172" y="1376"/>
                    <a:pt x="5618" y="504"/>
                  </a:cubicBezTo>
                  <a:cubicBezTo>
                    <a:pt x="5676" y="388"/>
                    <a:pt x="5734" y="272"/>
                    <a:pt x="5792" y="136"/>
                  </a:cubicBezTo>
                  <a:cubicBezTo>
                    <a:pt x="5753" y="98"/>
                    <a:pt x="5714" y="39"/>
                    <a:pt x="56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5" name="Google Shape;8087;p86">
              <a:extLst>
                <a:ext uri="{FF2B5EF4-FFF2-40B4-BE49-F238E27FC236}">
                  <a16:creationId xmlns:a16="http://schemas.microsoft.com/office/drawing/2014/main" id="{F4246889-5556-252D-4D83-5906AFD544DD}"/>
                </a:ext>
              </a:extLst>
            </p:cNvPr>
            <p:cNvSpPr/>
            <p:nvPr/>
          </p:nvSpPr>
          <p:spPr>
            <a:xfrm>
              <a:off x="3854300" y="4162275"/>
              <a:ext cx="150625" cy="39100"/>
            </a:xfrm>
            <a:custGeom>
              <a:avLst/>
              <a:gdLst/>
              <a:ahLst/>
              <a:cxnLst/>
              <a:rect l="l" t="t" r="r" b="b"/>
              <a:pathLst>
                <a:path w="6025" h="1564" extrusionOk="0">
                  <a:moveTo>
                    <a:pt x="520" y="1"/>
                  </a:moveTo>
                  <a:cubicBezTo>
                    <a:pt x="347" y="1"/>
                    <a:pt x="174" y="5"/>
                    <a:pt x="0" y="12"/>
                  </a:cubicBezTo>
                  <a:cubicBezTo>
                    <a:pt x="175" y="90"/>
                    <a:pt x="349" y="187"/>
                    <a:pt x="523" y="245"/>
                  </a:cubicBezTo>
                  <a:cubicBezTo>
                    <a:pt x="1744" y="671"/>
                    <a:pt x="2945" y="1117"/>
                    <a:pt x="4184" y="1485"/>
                  </a:cubicBezTo>
                  <a:cubicBezTo>
                    <a:pt x="4359" y="1539"/>
                    <a:pt x="4534" y="1563"/>
                    <a:pt x="4708" y="1563"/>
                  </a:cubicBezTo>
                  <a:cubicBezTo>
                    <a:pt x="5152" y="1563"/>
                    <a:pt x="5593" y="1408"/>
                    <a:pt x="6025" y="1213"/>
                  </a:cubicBezTo>
                  <a:cubicBezTo>
                    <a:pt x="4247" y="485"/>
                    <a:pt x="2437" y="1"/>
                    <a:pt x="520"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6" name="Google Shape;8088;p86">
              <a:extLst>
                <a:ext uri="{FF2B5EF4-FFF2-40B4-BE49-F238E27FC236}">
                  <a16:creationId xmlns:a16="http://schemas.microsoft.com/office/drawing/2014/main" id="{35FEDFD3-5B0C-FE41-077C-14CD2DDD6375}"/>
                </a:ext>
              </a:extLst>
            </p:cNvPr>
            <p:cNvSpPr/>
            <p:nvPr/>
          </p:nvSpPr>
          <p:spPr>
            <a:xfrm>
              <a:off x="4300300" y="5099625"/>
              <a:ext cx="36350" cy="102425"/>
            </a:xfrm>
            <a:custGeom>
              <a:avLst/>
              <a:gdLst/>
              <a:ahLst/>
              <a:cxnLst/>
              <a:rect l="l" t="t" r="r" b="b"/>
              <a:pathLst>
                <a:path w="1454" h="4097" extrusionOk="0">
                  <a:moveTo>
                    <a:pt x="833" y="0"/>
                  </a:moveTo>
                  <a:cubicBezTo>
                    <a:pt x="717" y="59"/>
                    <a:pt x="601" y="97"/>
                    <a:pt x="504" y="136"/>
                  </a:cubicBezTo>
                  <a:cubicBezTo>
                    <a:pt x="950" y="1550"/>
                    <a:pt x="1356" y="2906"/>
                    <a:pt x="1" y="4029"/>
                  </a:cubicBezTo>
                  <a:cubicBezTo>
                    <a:pt x="100" y="4075"/>
                    <a:pt x="202" y="4096"/>
                    <a:pt x="304" y="4096"/>
                  </a:cubicBezTo>
                  <a:cubicBezTo>
                    <a:pt x="679" y="4096"/>
                    <a:pt x="1041" y="3801"/>
                    <a:pt x="1163" y="3313"/>
                  </a:cubicBezTo>
                  <a:cubicBezTo>
                    <a:pt x="1453" y="2228"/>
                    <a:pt x="1453" y="1143"/>
                    <a:pt x="969" y="97"/>
                  </a:cubicBezTo>
                  <a:cubicBezTo>
                    <a:pt x="950" y="59"/>
                    <a:pt x="892" y="39"/>
                    <a:pt x="8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7" name="Google Shape;8089;p86">
              <a:extLst>
                <a:ext uri="{FF2B5EF4-FFF2-40B4-BE49-F238E27FC236}">
                  <a16:creationId xmlns:a16="http://schemas.microsoft.com/office/drawing/2014/main" id="{C264C362-77DD-CCBD-3EB0-20629D0100F0}"/>
                </a:ext>
              </a:extLst>
            </p:cNvPr>
            <p:cNvSpPr/>
            <p:nvPr/>
          </p:nvSpPr>
          <p:spPr>
            <a:xfrm>
              <a:off x="4231525" y="5033575"/>
              <a:ext cx="63475" cy="28300"/>
            </a:xfrm>
            <a:custGeom>
              <a:avLst/>
              <a:gdLst/>
              <a:ahLst/>
              <a:cxnLst/>
              <a:rect l="l" t="t" r="r" b="b"/>
              <a:pathLst>
                <a:path w="2539" h="1132" extrusionOk="0">
                  <a:moveTo>
                    <a:pt x="873" y="0"/>
                  </a:moveTo>
                  <a:cubicBezTo>
                    <a:pt x="567" y="0"/>
                    <a:pt x="277" y="134"/>
                    <a:pt x="1" y="395"/>
                  </a:cubicBezTo>
                  <a:cubicBezTo>
                    <a:pt x="815" y="628"/>
                    <a:pt x="1609" y="860"/>
                    <a:pt x="2538" y="1131"/>
                  </a:cubicBezTo>
                  <a:cubicBezTo>
                    <a:pt x="1934" y="369"/>
                    <a:pt x="1382" y="0"/>
                    <a:pt x="8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8" name="Google Shape;8090;p86">
              <a:extLst>
                <a:ext uri="{FF2B5EF4-FFF2-40B4-BE49-F238E27FC236}">
                  <a16:creationId xmlns:a16="http://schemas.microsoft.com/office/drawing/2014/main" id="{5FF002B4-A652-7CF5-6594-17D251C2C633}"/>
                </a:ext>
              </a:extLst>
            </p:cNvPr>
            <p:cNvSpPr/>
            <p:nvPr/>
          </p:nvSpPr>
          <p:spPr>
            <a:xfrm>
              <a:off x="3835900" y="4016700"/>
              <a:ext cx="1846025" cy="1194625"/>
            </a:xfrm>
            <a:custGeom>
              <a:avLst/>
              <a:gdLst/>
              <a:ahLst/>
              <a:cxnLst/>
              <a:rect l="l" t="t" r="r" b="b"/>
              <a:pathLst>
                <a:path w="73841" h="47785" extrusionOk="0">
                  <a:moveTo>
                    <a:pt x="4498" y="3337"/>
                  </a:moveTo>
                  <a:cubicBezTo>
                    <a:pt x="5050" y="3337"/>
                    <a:pt x="5577" y="3626"/>
                    <a:pt x="5870" y="3957"/>
                  </a:cubicBezTo>
                  <a:cubicBezTo>
                    <a:pt x="6548" y="4693"/>
                    <a:pt x="6838" y="5661"/>
                    <a:pt x="6974" y="6727"/>
                  </a:cubicBezTo>
                  <a:cubicBezTo>
                    <a:pt x="5037" y="5932"/>
                    <a:pt x="3041" y="5506"/>
                    <a:pt x="969" y="5506"/>
                  </a:cubicBezTo>
                  <a:cubicBezTo>
                    <a:pt x="969" y="5467"/>
                    <a:pt x="949" y="5429"/>
                    <a:pt x="930" y="5390"/>
                  </a:cubicBezTo>
                  <a:cubicBezTo>
                    <a:pt x="1027" y="5293"/>
                    <a:pt x="1124" y="5196"/>
                    <a:pt x="1221" y="5119"/>
                  </a:cubicBezTo>
                  <a:cubicBezTo>
                    <a:pt x="2034" y="4615"/>
                    <a:pt x="2867" y="4150"/>
                    <a:pt x="3642" y="3608"/>
                  </a:cubicBezTo>
                  <a:cubicBezTo>
                    <a:pt x="3914" y="3415"/>
                    <a:pt x="4209" y="3337"/>
                    <a:pt x="4498" y="3337"/>
                  </a:cubicBezTo>
                  <a:close/>
                  <a:moveTo>
                    <a:pt x="1256" y="5824"/>
                  </a:moveTo>
                  <a:cubicBezTo>
                    <a:pt x="3173" y="5824"/>
                    <a:pt x="4983" y="6308"/>
                    <a:pt x="6761" y="7036"/>
                  </a:cubicBezTo>
                  <a:cubicBezTo>
                    <a:pt x="6329" y="7231"/>
                    <a:pt x="5888" y="7386"/>
                    <a:pt x="5444" y="7386"/>
                  </a:cubicBezTo>
                  <a:cubicBezTo>
                    <a:pt x="5270" y="7386"/>
                    <a:pt x="5095" y="7362"/>
                    <a:pt x="4920" y="7308"/>
                  </a:cubicBezTo>
                  <a:cubicBezTo>
                    <a:pt x="3681" y="6940"/>
                    <a:pt x="2480" y="6494"/>
                    <a:pt x="1259" y="6068"/>
                  </a:cubicBezTo>
                  <a:cubicBezTo>
                    <a:pt x="1085" y="6010"/>
                    <a:pt x="911" y="5913"/>
                    <a:pt x="736" y="5835"/>
                  </a:cubicBezTo>
                  <a:cubicBezTo>
                    <a:pt x="910" y="5828"/>
                    <a:pt x="1083" y="5824"/>
                    <a:pt x="1256" y="5824"/>
                  </a:cubicBezTo>
                  <a:close/>
                  <a:moveTo>
                    <a:pt x="27487" y="10058"/>
                  </a:moveTo>
                  <a:cubicBezTo>
                    <a:pt x="28669" y="11046"/>
                    <a:pt x="29831" y="11995"/>
                    <a:pt x="30974" y="12964"/>
                  </a:cubicBezTo>
                  <a:cubicBezTo>
                    <a:pt x="31090" y="13041"/>
                    <a:pt x="31167" y="13312"/>
                    <a:pt x="31109" y="13409"/>
                  </a:cubicBezTo>
                  <a:cubicBezTo>
                    <a:pt x="30896" y="13797"/>
                    <a:pt x="30664" y="14242"/>
                    <a:pt x="30334" y="14533"/>
                  </a:cubicBezTo>
                  <a:cubicBezTo>
                    <a:pt x="29153" y="15637"/>
                    <a:pt x="27700" y="16237"/>
                    <a:pt x="26112" y="16373"/>
                  </a:cubicBezTo>
                  <a:cubicBezTo>
                    <a:pt x="25264" y="16450"/>
                    <a:pt x="24416" y="16471"/>
                    <a:pt x="23565" y="16471"/>
                  </a:cubicBezTo>
                  <a:cubicBezTo>
                    <a:pt x="22918" y="16471"/>
                    <a:pt x="22270" y="16459"/>
                    <a:pt x="21618" y="16451"/>
                  </a:cubicBezTo>
                  <a:cubicBezTo>
                    <a:pt x="21192" y="16451"/>
                    <a:pt x="20882" y="16509"/>
                    <a:pt x="20572" y="16857"/>
                  </a:cubicBezTo>
                  <a:cubicBezTo>
                    <a:pt x="19880" y="17593"/>
                    <a:pt x="19033" y="17893"/>
                    <a:pt x="18114" y="17893"/>
                  </a:cubicBezTo>
                  <a:cubicBezTo>
                    <a:pt x="17822" y="17893"/>
                    <a:pt x="17524" y="17862"/>
                    <a:pt x="17221" y="17806"/>
                  </a:cubicBezTo>
                  <a:cubicBezTo>
                    <a:pt x="16833" y="17729"/>
                    <a:pt x="16388" y="17593"/>
                    <a:pt x="16117" y="17342"/>
                  </a:cubicBezTo>
                  <a:cubicBezTo>
                    <a:pt x="15439" y="16683"/>
                    <a:pt x="15477" y="15676"/>
                    <a:pt x="16233" y="14998"/>
                  </a:cubicBezTo>
                  <a:cubicBezTo>
                    <a:pt x="16678" y="14591"/>
                    <a:pt x="17279" y="14262"/>
                    <a:pt x="17860" y="14087"/>
                  </a:cubicBezTo>
                  <a:cubicBezTo>
                    <a:pt x="18906" y="13758"/>
                    <a:pt x="20010" y="13584"/>
                    <a:pt x="21095" y="13312"/>
                  </a:cubicBezTo>
                  <a:cubicBezTo>
                    <a:pt x="23051" y="12828"/>
                    <a:pt x="24872" y="12015"/>
                    <a:pt x="26557" y="10911"/>
                  </a:cubicBezTo>
                  <a:cubicBezTo>
                    <a:pt x="26731" y="10794"/>
                    <a:pt x="26906" y="10659"/>
                    <a:pt x="27061" y="10523"/>
                  </a:cubicBezTo>
                  <a:cubicBezTo>
                    <a:pt x="27196" y="10388"/>
                    <a:pt x="27332" y="10252"/>
                    <a:pt x="27487" y="10058"/>
                  </a:cubicBezTo>
                  <a:close/>
                  <a:moveTo>
                    <a:pt x="34518" y="14920"/>
                  </a:moveTo>
                  <a:cubicBezTo>
                    <a:pt x="34538" y="14940"/>
                    <a:pt x="34654" y="14940"/>
                    <a:pt x="34770" y="14959"/>
                  </a:cubicBezTo>
                  <a:cubicBezTo>
                    <a:pt x="38896" y="16024"/>
                    <a:pt x="42635" y="17923"/>
                    <a:pt x="45986" y="20557"/>
                  </a:cubicBezTo>
                  <a:cubicBezTo>
                    <a:pt x="46102" y="20654"/>
                    <a:pt x="46141" y="20828"/>
                    <a:pt x="46218" y="20964"/>
                  </a:cubicBezTo>
                  <a:cubicBezTo>
                    <a:pt x="46063" y="21022"/>
                    <a:pt x="45928" y="21138"/>
                    <a:pt x="45753" y="21158"/>
                  </a:cubicBezTo>
                  <a:cubicBezTo>
                    <a:pt x="45618" y="21158"/>
                    <a:pt x="45443" y="21099"/>
                    <a:pt x="45288" y="21061"/>
                  </a:cubicBezTo>
                  <a:cubicBezTo>
                    <a:pt x="41666" y="19821"/>
                    <a:pt x="38044" y="18581"/>
                    <a:pt x="34402" y="17361"/>
                  </a:cubicBezTo>
                  <a:cubicBezTo>
                    <a:pt x="34208" y="17283"/>
                    <a:pt x="34034" y="17206"/>
                    <a:pt x="33957" y="17187"/>
                  </a:cubicBezTo>
                  <a:cubicBezTo>
                    <a:pt x="34150" y="16373"/>
                    <a:pt x="34325" y="15676"/>
                    <a:pt x="34518" y="14920"/>
                  </a:cubicBezTo>
                  <a:close/>
                  <a:moveTo>
                    <a:pt x="4049" y="7366"/>
                  </a:moveTo>
                  <a:lnTo>
                    <a:pt x="4049" y="7366"/>
                  </a:lnTo>
                  <a:cubicBezTo>
                    <a:pt x="4509" y="7647"/>
                    <a:pt x="4965" y="7761"/>
                    <a:pt x="5420" y="7761"/>
                  </a:cubicBezTo>
                  <a:cubicBezTo>
                    <a:pt x="5904" y="7761"/>
                    <a:pt x="6388" y="7633"/>
                    <a:pt x="6877" y="7443"/>
                  </a:cubicBezTo>
                  <a:cubicBezTo>
                    <a:pt x="6894" y="7438"/>
                    <a:pt x="6914" y="7435"/>
                    <a:pt x="6936" y="7435"/>
                  </a:cubicBezTo>
                  <a:cubicBezTo>
                    <a:pt x="6988" y="7435"/>
                    <a:pt x="7049" y="7449"/>
                    <a:pt x="7090" y="7463"/>
                  </a:cubicBezTo>
                  <a:cubicBezTo>
                    <a:pt x="7594" y="7656"/>
                    <a:pt x="7942" y="8373"/>
                    <a:pt x="7865" y="8935"/>
                  </a:cubicBezTo>
                  <a:cubicBezTo>
                    <a:pt x="7845" y="9090"/>
                    <a:pt x="7942" y="9283"/>
                    <a:pt x="8000" y="9477"/>
                  </a:cubicBezTo>
                  <a:cubicBezTo>
                    <a:pt x="8194" y="10039"/>
                    <a:pt x="8426" y="10620"/>
                    <a:pt x="8581" y="11201"/>
                  </a:cubicBezTo>
                  <a:cubicBezTo>
                    <a:pt x="8698" y="11589"/>
                    <a:pt x="8698" y="11995"/>
                    <a:pt x="8349" y="12305"/>
                  </a:cubicBezTo>
                  <a:cubicBezTo>
                    <a:pt x="8271" y="12383"/>
                    <a:pt x="8252" y="12576"/>
                    <a:pt x="8271" y="12712"/>
                  </a:cubicBezTo>
                  <a:cubicBezTo>
                    <a:pt x="8388" y="13952"/>
                    <a:pt x="7884" y="14940"/>
                    <a:pt x="7148" y="15869"/>
                  </a:cubicBezTo>
                  <a:cubicBezTo>
                    <a:pt x="6799" y="16334"/>
                    <a:pt x="6431" y="16838"/>
                    <a:pt x="6257" y="17380"/>
                  </a:cubicBezTo>
                  <a:cubicBezTo>
                    <a:pt x="6102" y="17806"/>
                    <a:pt x="6218" y="18310"/>
                    <a:pt x="6276" y="18794"/>
                  </a:cubicBezTo>
                  <a:cubicBezTo>
                    <a:pt x="6315" y="19220"/>
                    <a:pt x="6509" y="19627"/>
                    <a:pt x="6509" y="20053"/>
                  </a:cubicBezTo>
                  <a:cubicBezTo>
                    <a:pt x="6489" y="20363"/>
                    <a:pt x="6354" y="20731"/>
                    <a:pt x="6160" y="20983"/>
                  </a:cubicBezTo>
                  <a:cubicBezTo>
                    <a:pt x="5909" y="21297"/>
                    <a:pt x="5682" y="21453"/>
                    <a:pt x="5479" y="21453"/>
                  </a:cubicBezTo>
                  <a:cubicBezTo>
                    <a:pt x="5244" y="21453"/>
                    <a:pt x="5039" y="21244"/>
                    <a:pt x="4862" y="20828"/>
                  </a:cubicBezTo>
                  <a:cubicBezTo>
                    <a:pt x="4029" y="19007"/>
                    <a:pt x="3448" y="17128"/>
                    <a:pt x="3797" y="15075"/>
                  </a:cubicBezTo>
                  <a:cubicBezTo>
                    <a:pt x="3894" y="14591"/>
                    <a:pt x="4029" y="14107"/>
                    <a:pt x="4223" y="13642"/>
                  </a:cubicBezTo>
                  <a:cubicBezTo>
                    <a:pt x="4649" y="12654"/>
                    <a:pt x="4688" y="11705"/>
                    <a:pt x="4301" y="10697"/>
                  </a:cubicBezTo>
                  <a:cubicBezTo>
                    <a:pt x="3855" y="9535"/>
                    <a:pt x="3816" y="8683"/>
                    <a:pt x="4049" y="7366"/>
                  </a:cubicBezTo>
                  <a:close/>
                  <a:moveTo>
                    <a:pt x="67939" y="21264"/>
                  </a:moveTo>
                  <a:cubicBezTo>
                    <a:pt x="69382" y="21264"/>
                    <a:pt x="70820" y="21428"/>
                    <a:pt x="72233" y="21816"/>
                  </a:cubicBezTo>
                  <a:cubicBezTo>
                    <a:pt x="72329" y="21855"/>
                    <a:pt x="72446" y="21894"/>
                    <a:pt x="72542" y="21932"/>
                  </a:cubicBezTo>
                  <a:cubicBezTo>
                    <a:pt x="72562" y="21971"/>
                    <a:pt x="72562" y="22029"/>
                    <a:pt x="72562" y="22087"/>
                  </a:cubicBezTo>
                  <a:cubicBezTo>
                    <a:pt x="72155" y="22165"/>
                    <a:pt x="71729" y="22281"/>
                    <a:pt x="71322" y="22300"/>
                  </a:cubicBezTo>
                  <a:cubicBezTo>
                    <a:pt x="66228" y="22475"/>
                    <a:pt x="61133" y="22610"/>
                    <a:pt x="56039" y="22823"/>
                  </a:cubicBezTo>
                  <a:cubicBezTo>
                    <a:pt x="54470" y="22882"/>
                    <a:pt x="52901" y="23114"/>
                    <a:pt x="51332" y="23250"/>
                  </a:cubicBezTo>
                  <a:cubicBezTo>
                    <a:pt x="51196" y="23269"/>
                    <a:pt x="51061" y="23288"/>
                    <a:pt x="50906" y="23288"/>
                  </a:cubicBezTo>
                  <a:cubicBezTo>
                    <a:pt x="50867" y="23153"/>
                    <a:pt x="50848" y="23017"/>
                    <a:pt x="50809" y="22882"/>
                  </a:cubicBezTo>
                  <a:cubicBezTo>
                    <a:pt x="50886" y="22843"/>
                    <a:pt x="50925" y="22804"/>
                    <a:pt x="50983" y="22785"/>
                  </a:cubicBezTo>
                  <a:cubicBezTo>
                    <a:pt x="52959" y="22494"/>
                    <a:pt x="54935" y="22107"/>
                    <a:pt x="56930" y="21932"/>
                  </a:cubicBezTo>
                  <a:cubicBezTo>
                    <a:pt x="60223" y="21642"/>
                    <a:pt x="63555" y="21467"/>
                    <a:pt x="66867" y="21293"/>
                  </a:cubicBezTo>
                  <a:cubicBezTo>
                    <a:pt x="67225" y="21274"/>
                    <a:pt x="67582" y="21264"/>
                    <a:pt x="67939" y="21264"/>
                  </a:cubicBezTo>
                  <a:close/>
                  <a:moveTo>
                    <a:pt x="33585" y="17399"/>
                  </a:moveTo>
                  <a:cubicBezTo>
                    <a:pt x="33635" y="17399"/>
                    <a:pt x="33683" y="17405"/>
                    <a:pt x="33724" y="17419"/>
                  </a:cubicBezTo>
                  <a:cubicBezTo>
                    <a:pt x="36494" y="18310"/>
                    <a:pt x="39245" y="19201"/>
                    <a:pt x="41995" y="20131"/>
                  </a:cubicBezTo>
                  <a:cubicBezTo>
                    <a:pt x="43099" y="20499"/>
                    <a:pt x="44165" y="20964"/>
                    <a:pt x="45250" y="21371"/>
                  </a:cubicBezTo>
                  <a:cubicBezTo>
                    <a:pt x="45488" y="21455"/>
                    <a:pt x="45676" y="21498"/>
                    <a:pt x="45841" y="21498"/>
                  </a:cubicBezTo>
                  <a:cubicBezTo>
                    <a:pt x="46130" y="21498"/>
                    <a:pt x="46348" y="21364"/>
                    <a:pt x="46644" y="21080"/>
                  </a:cubicBezTo>
                  <a:cubicBezTo>
                    <a:pt x="47652" y="21467"/>
                    <a:pt x="48639" y="21836"/>
                    <a:pt x="49608" y="22204"/>
                  </a:cubicBezTo>
                  <a:cubicBezTo>
                    <a:pt x="49802" y="22281"/>
                    <a:pt x="50015" y="22339"/>
                    <a:pt x="50112" y="22475"/>
                  </a:cubicBezTo>
                  <a:cubicBezTo>
                    <a:pt x="50267" y="22649"/>
                    <a:pt x="50363" y="22882"/>
                    <a:pt x="50383" y="23114"/>
                  </a:cubicBezTo>
                  <a:cubicBezTo>
                    <a:pt x="50383" y="23211"/>
                    <a:pt x="50112" y="23366"/>
                    <a:pt x="49937" y="23405"/>
                  </a:cubicBezTo>
                  <a:cubicBezTo>
                    <a:pt x="49360" y="23549"/>
                    <a:pt x="48782" y="23656"/>
                    <a:pt x="48200" y="23656"/>
                  </a:cubicBezTo>
                  <a:cubicBezTo>
                    <a:pt x="47845" y="23656"/>
                    <a:pt x="47488" y="23616"/>
                    <a:pt x="47129" y="23521"/>
                  </a:cubicBezTo>
                  <a:cubicBezTo>
                    <a:pt x="43080" y="22455"/>
                    <a:pt x="39051" y="21409"/>
                    <a:pt x="35022" y="20305"/>
                  </a:cubicBezTo>
                  <a:cubicBezTo>
                    <a:pt x="33647" y="19937"/>
                    <a:pt x="32310" y="19414"/>
                    <a:pt x="30954" y="18949"/>
                  </a:cubicBezTo>
                  <a:cubicBezTo>
                    <a:pt x="30780" y="18891"/>
                    <a:pt x="30644" y="18794"/>
                    <a:pt x="30489" y="18659"/>
                  </a:cubicBezTo>
                  <a:cubicBezTo>
                    <a:pt x="31593" y="18581"/>
                    <a:pt x="32465" y="18039"/>
                    <a:pt x="33337" y="17458"/>
                  </a:cubicBezTo>
                  <a:cubicBezTo>
                    <a:pt x="33399" y="17420"/>
                    <a:pt x="33494" y="17399"/>
                    <a:pt x="33585" y="17399"/>
                  </a:cubicBezTo>
                  <a:close/>
                  <a:moveTo>
                    <a:pt x="29958" y="18787"/>
                  </a:moveTo>
                  <a:cubicBezTo>
                    <a:pt x="29976" y="18787"/>
                    <a:pt x="29992" y="18789"/>
                    <a:pt x="30005" y="18794"/>
                  </a:cubicBezTo>
                  <a:cubicBezTo>
                    <a:pt x="32523" y="20092"/>
                    <a:pt x="35293" y="20635"/>
                    <a:pt x="37986" y="21429"/>
                  </a:cubicBezTo>
                  <a:cubicBezTo>
                    <a:pt x="40562" y="22184"/>
                    <a:pt x="43177" y="22862"/>
                    <a:pt x="45773" y="23559"/>
                  </a:cubicBezTo>
                  <a:cubicBezTo>
                    <a:pt x="45831" y="23579"/>
                    <a:pt x="45889" y="23618"/>
                    <a:pt x="45947" y="23637"/>
                  </a:cubicBezTo>
                  <a:cubicBezTo>
                    <a:pt x="45493" y="23950"/>
                    <a:pt x="45028" y="24042"/>
                    <a:pt x="44562" y="24042"/>
                  </a:cubicBezTo>
                  <a:cubicBezTo>
                    <a:pt x="44132" y="24042"/>
                    <a:pt x="43701" y="23964"/>
                    <a:pt x="43274" y="23908"/>
                  </a:cubicBezTo>
                  <a:cubicBezTo>
                    <a:pt x="40891" y="23598"/>
                    <a:pt x="38509" y="23288"/>
                    <a:pt x="36146" y="22862"/>
                  </a:cubicBezTo>
                  <a:cubicBezTo>
                    <a:pt x="32853" y="22281"/>
                    <a:pt x="29598" y="21584"/>
                    <a:pt x="26325" y="20944"/>
                  </a:cubicBezTo>
                  <a:cubicBezTo>
                    <a:pt x="26112" y="20906"/>
                    <a:pt x="25918" y="20828"/>
                    <a:pt x="25705" y="20770"/>
                  </a:cubicBezTo>
                  <a:cubicBezTo>
                    <a:pt x="26596" y="20538"/>
                    <a:pt x="27429" y="20344"/>
                    <a:pt x="28223" y="20092"/>
                  </a:cubicBezTo>
                  <a:cubicBezTo>
                    <a:pt x="28823" y="19918"/>
                    <a:pt x="29269" y="19550"/>
                    <a:pt x="29579" y="18988"/>
                  </a:cubicBezTo>
                  <a:cubicBezTo>
                    <a:pt x="29629" y="18887"/>
                    <a:pt x="29839" y="18787"/>
                    <a:pt x="29958" y="18787"/>
                  </a:cubicBezTo>
                  <a:close/>
                  <a:moveTo>
                    <a:pt x="24031" y="20588"/>
                  </a:moveTo>
                  <a:cubicBezTo>
                    <a:pt x="24105" y="20588"/>
                    <a:pt x="24177" y="20597"/>
                    <a:pt x="24233" y="20615"/>
                  </a:cubicBezTo>
                  <a:cubicBezTo>
                    <a:pt x="25182" y="20848"/>
                    <a:pt x="26131" y="21158"/>
                    <a:pt x="27080" y="21351"/>
                  </a:cubicBezTo>
                  <a:cubicBezTo>
                    <a:pt x="31826" y="22397"/>
                    <a:pt x="36572" y="23346"/>
                    <a:pt x="41395" y="23966"/>
                  </a:cubicBezTo>
                  <a:cubicBezTo>
                    <a:pt x="42189" y="24063"/>
                    <a:pt x="42983" y="24199"/>
                    <a:pt x="43797" y="24412"/>
                  </a:cubicBezTo>
                  <a:cubicBezTo>
                    <a:pt x="43448" y="24489"/>
                    <a:pt x="43119" y="24567"/>
                    <a:pt x="42770" y="24625"/>
                  </a:cubicBezTo>
                  <a:cubicBezTo>
                    <a:pt x="41309" y="24910"/>
                    <a:pt x="39836" y="24997"/>
                    <a:pt x="38358" y="24997"/>
                  </a:cubicBezTo>
                  <a:cubicBezTo>
                    <a:pt x="37229" y="24997"/>
                    <a:pt x="36096" y="24946"/>
                    <a:pt x="34964" y="24896"/>
                  </a:cubicBezTo>
                  <a:cubicBezTo>
                    <a:pt x="29869" y="24644"/>
                    <a:pt x="25008" y="23385"/>
                    <a:pt x="20223" y="21700"/>
                  </a:cubicBezTo>
                  <a:cubicBezTo>
                    <a:pt x="20087" y="21642"/>
                    <a:pt x="19971" y="21584"/>
                    <a:pt x="19874" y="21545"/>
                  </a:cubicBezTo>
                  <a:cubicBezTo>
                    <a:pt x="20707" y="21506"/>
                    <a:pt x="21560" y="21506"/>
                    <a:pt x="22412" y="21429"/>
                  </a:cubicBezTo>
                  <a:cubicBezTo>
                    <a:pt x="22916" y="21390"/>
                    <a:pt x="23342" y="21158"/>
                    <a:pt x="23652" y="20693"/>
                  </a:cubicBezTo>
                  <a:cubicBezTo>
                    <a:pt x="23704" y="20627"/>
                    <a:pt x="23873" y="20588"/>
                    <a:pt x="24031" y="20588"/>
                  </a:cubicBezTo>
                  <a:close/>
                  <a:moveTo>
                    <a:pt x="12482" y="204"/>
                  </a:moveTo>
                  <a:cubicBezTo>
                    <a:pt x="14306" y="204"/>
                    <a:pt x="16071" y="594"/>
                    <a:pt x="17821" y="1032"/>
                  </a:cubicBezTo>
                  <a:cubicBezTo>
                    <a:pt x="18131" y="1109"/>
                    <a:pt x="18441" y="1187"/>
                    <a:pt x="18770" y="1225"/>
                  </a:cubicBezTo>
                  <a:cubicBezTo>
                    <a:pt x="19100" y="1303"/>
                    <a:pt x="19468" y="1283"/>
                    <a:pt x="19313" y="1826"/>
                  </a:cubicBezTo>
                  <a:cubicBezTo>
                    <a:pt x="19293" y="1923"/>
                    <a:pt x="19487" y="2116"/>
                    <a:pt x="19623" y="2213"/>
                  </a:cubicBezTo>
                  <a:cubicBezTo>
                    <a:pt x="19894" y="2388"/>
                    <a:pt x="20184" y="2523"/>
                    <a:pt x="20475" y="2678"/>
                  </a:cubicBezTo>
                  <a:cubicBezTo>
                    <a:pt x="20862" y="2911"/>
                    <a:pt x="21230" y="3182"/>
                    <a:pt x="21269" y="3705"/>
                  </a:cubicBezTo>
                  <a:cubicBezTo>
                    <a:pt x="21269" y="3782"/>
                    <a:pt x="21327" y="3860"/>
                    <a:pt x="21366" y="3918"/>
                  </a:cubicBezTo>
                  <a:cubicBezTo>
                    <a:pt x="21928" y="4809"/>
                    <a:pt x="22470" y="5700"/>
                    <a:pt x="23051" y="6552"/>
                  </a:cubicBezTo>
                  <a:cubicBezTo>
                    <a:pt x="23264" y="6862"/>
                    <a:pt x="23593" y="7114"/>
                    <a:pt x="23903" y="7346"/>
                  </a:cubicBezTo>
                  <a:cubicBezTo>
                    <a:pt x="24988" y="8160"/>
                    <a:pt x="26092" y="8974"/>
                    <a:pt x="27313" y="9865"/>
                  </a:cubicBezTo>
                  <a:cubicBezTo>
                    <a:pt x="26867" y="10213"/>
                    <a:pt x="26518" y="10543"/>
                    <a:pt x="26131" y="10814"/>
                  </a:cubicBezTo>
                  <a:cubicBezTo>
                    <a:pt x="24078" y="12131"/>
                    <a:pt x="21811" y="12906"/>
                    <a:pt x="19448" y="13409"/>
                  </a:cubicBezTo>
                  <a:cubicBezTo>
                    <a:pt x="18712" y="13564"/>
                    <a:pt x="17995" y="13739"/>
                    <a:pt x="17298" y="13990"/>
                  </a:cubicBezTo>
                  <a:cubicBezTo>
                    <a:pt x="16310" y="14339"/>
                    <a:pt x="15594" y="15017"/>
                    <a:pt x="15380" y="16102"/>
                  </a:cubicBezTo>
                  <a:cubicBezTo>
                    <a:pt x="15206" y="16954"/>
                    <a:pt x="15535" y="17651"/>
                    <a:pt x="16349" y="17923"/>
                  </a:cubicBezTo>
                  <a:cubicBezTo>
                    <a:pt x="16957" y="18111"/>
                    <a:pt x="17553" y="18225"/>
                    <a:pt x="18128" y="18225"/>
                  </a:cubicBezTo>
                  <a:cubicBezTo>
                    <a:pt x="19146" y="18225"/>
                    <a:pt x="20098" y="17870"/>
                    <a:pt x="20940" y="16954"/>
                  </a:cubicBezTo>
                  <a:cubicBezTo>
                    <a:pt x="21056" y="16838"/>
                    <a:pt x="21308" y="16780"/>
                    <a:pt x="21501" y="16780"/>
                  </a:cubicBezTo>
                  <a:cubicBezTo>
                    <a:pt x="22405" y="16780"/>
                    <a:pt x="23318" y="16814"/>
                    <a:pt x="24233" y="16814"/>
                  </a:cubicBezTo>
                  <a:cubicBezTo>
                    <a:pt x="24691" y="16814"/>
                    <a:pt x="25150" y="16806"/>
                    <a:pt x="25608" y="16780"/>
                  </a:cubicBezTo>
                  <a:cubicBezTo>
                    <a:pt x="27448" y="16664"/>
                    <a:pt x="29153" y="16082"/>
                    <a:pt x="30547" y="14804"/>
                  </a:cubicBezTo>
                  <a:cubicBezTo>
                    <a:pt x="30954" y="14436"/>
                    <a:pt x="31245" y="13952"/>
                    <a:pt x="31613" y="13467"/>
                  </a:cubicBezTo>
                  <a:cubicBezTo>
                    <a:pt x="31632" y="13487"/>
                    <a:pt x="31748" y="13545"/>
                    <a:pt x="31865" y="13622"/>
                  </a:cubicBezTo>
                  <a:cubicBezTo>
                    <a:pt x="32446" y="13952"/>
                    <a:pt x="33027" y="14262"/>
                    <a:pt x="33569" y="14630"/>
                  </a:cubicBezTo>
                  <a:cubicBezTo>
                    <a:pt x="33782" y="14785"/>
                    <a:pt x="33995" y="15075"/>
                    <a:pt x="34015" y="15308"/>
                  </a:cubicBezTo>
                  <a:cubicBezTo>
                    <a:pt x="34053" y="16044"/>
                    <a:pt x="33821" y="16664"/>
                    <a:pt x="33182" y="17109"/>
                  </a:cubicBezTo>
                  <a:cubicBezTo>
                    <a:pt x="32321" y="17745"/>
                    <a:pt x="31406" y="18273"/>
                    <a:pt x="30297" y="18273"/>
                  </a:cubicBezTo>
                  <a:cubicBezTo>
                    <a:pt x="30258" y="18273"/>
                    <a:pt x="30219" y="18273"/>
                    <a:pt x="30179" y="18271"/>
                  </a:cubicBezTo>
                  <a:cubicBezTo>
                    <a:pt x="30156" y="18270"/>
                    <a:pt x="30133" y="18270"/>
                    <a:pt x="30110" y="18270"/>
                  </a:cubicBezTo>
                  <a:cubicBezTo>
                    <a:pt x="29716" y="18270"/>
                    <a:pt x="29395" y="18431"/>
                    <a:pt x="29230" y="18852"/>
                  </a:cubicBezTo>
                  <a:cubicBezTo>
                    <a:pt x="28998" y="19395"/>
                    <a:pt x="28533" y="19666"/>
                    <a:pt x="28010" y="19840"/>
                  </a:cubicBezTo>
                  <a:cubicBezTo>
                    <a:pt x="27128" y="20169"/>
                    <a:pt x="26228" y="20364"/>
                    <a:pt x="25305" y="20364"/>
                  </a:cubicBezTo>
                  <a:cubicBezTo>
                    <a:pt x="24869" y="20364"/>
                    <a:pt x="24428" y="20321"/>
                    <a:pt x="23981" y="20228"/>
                  </a:cubicBezTo>
                  <a:cubicBezTo>
                    <a:pt x="23955" y="20222"/>
                    <a:pt x="23925" y="20219"/>
                    <a:pt x="23894" y="20219"/>
                  </a:cubicBezTo>
                  <a:cubicBezTo>
                    <a:pt x="23719" y="20219"/>
                    <a:pt x="23488" y="20306"/>
                    <a:pt x="23439" y="20421"/>
                  </a:cubicBezTo>
                  <a:cubicBezTo>
                    <a:pt x="23206" y="20867"/>
                    <a:pt x="22838" y="21022"/>
                    <a:pt x="22412" y="21138"/>
                  </a:cubicBezTo>
                  <a:cubicBezTo>
                    <a:pt x="22037" y="21238"/>
                    <a:pt x="21662" y="21274"/>
                    <a:pt x="21287" y="21274"/>
                  </a:cubicBezTo>
                  <a:cubicBezTo>
                    <a:pt x="20713" y="21274"/>
                    <a:pt x="20139" y="21189"/>
                    <a:pt x="19564" y="21119"/>
                  </a:cubicBezTo>
                  <a:cubicBezTo>
                    <a:pt x="18170" y="20925"/>
                    <a:pt x="16930" y="20305"/>
                    <a:pt x="15729" y="19608"/>
                  </a:cubicBezTo>
                  <a:cubicBezTo>
                    <a:pt x="15594" y="19511"/>
                    <a:pt x="15439" y="19453"/>
                    <a:pt x="15284" y="19375"/>
                  </a:cubicBezTo>
                  <a:cubicBezTo>
                    <a:pt x="15264" y="19414"/>
                    <a:pt x="15225" y="19453"/>
                    <a:pt x="15206" y="19511"/>
                  </a:cubicBezTo>
                  <a:cubicBezTo>
                    <a:pt x="15361" y="19627"/>
                    <a:pt x="15497" y="19802"/>
                    <a:pt x="15671" y="19898"/>
                  </a:cubicBezTo>
                  <a:cubicBezTo>
                    <a:pt x="16853" y="20460"/>
                    <a:pt x="17995" y="21099"/>
                    <a:pt x="19216" y="21584"/>
                  </a:cubicBezTo>
                  <a:cubicBezTo>
                    <a:pt x="23574" y="23308"/>
                    <a:pt x="28068" y="24605"/>
                    <a:pt x="32756" y="25070"/>
                  </a:cubicBezTo>
                  <a:cubicBezTo>
                    <a:pt x="34531" y="25248"/>
                    <a:pt x="36317" y="25385"/>
                    <a:pt x="38102" y="25385"/>
                  </a:cubicBezTo>
                  <a:cubicBezTo>
                    <a:pt x="39823" y="25385"/>
                    <a:pt x="41543" y="25258"/>
                    <a:pt x="43254" y="24915"/>
                  </a:cubicBezTo>
                  <a:cubicBezTo>
                    <a:pt x="44068" y="24741"/>
                    <a:pt x="44823" y="24431"/>
                    <a:pt x="45637" y="24237"/>
                  </a:cubicBezTo>
                  <a:cubicBezTo>
                    <a:pt x="46083" y="24121"/>
                    <a:pt x="46547" y="24121"/>
                    <a:pt x="47012" y="24082"/>
                  </a:cubicBezTo>
                  <a:cubicBezTo>
                    <a:pt x="47942" y="24005"/>
                    <a:pt x="48930" y="24102"/>
                    <a:pt x="49782" y="23831"/>
                  </a:cubicBezTo>
                  <a:cubicBezTo>
                    <a:pt x="52204" y="23075"/>
                    <a:pt x="54683" y="23095"/>
                    <a:pt x="57162" y="23017"/>
                  </a:cubicBezTo>
                  <a:cubicBezTo>
                    <a:pt x="61869" y="22843"/>
                    <a:pt x="66615" y="22785"/>
                    <a:pt x="71342" y="22688"/>
                  </a:cubicBezTo>
                  <a:cubicBezTo>
                    <a:pt x="71903" y="22668"/>
                    <a:pt x="72504" y="22630"/>
                    <a:pt x="72969" y="22204"/>
                  </a:cubicBezTo>
                  <a:cubicBezTo>
                    <a:pt x="72988" y="22184"/>
                    <a:pt x="73029" y="22176"/>
                    <a:pt x="73077" y="22176"/>
                  </a:cubicBezTo>
                  <a:cubicBezTo>
                    <a:pt x="73173" y="22176"/>
                    <a:pt x="73298" y="22210"/>
                    <a:pt x="73337" y="22262"/>
                  </a:cubicBezTo>
                  <a:cubicBezTo>
                    <a:pt x="73395" y="22378"/>
                    <a:pt x="73434" y="22630"/>
                    <a:pt x="73375" y="22688"/>
                  </a:cubicBezTo>
                  <a:cubicBezTo>
                    <a:pt x="73065" y="22901"/>
                    <a:pt x="72736" y="23172"/>
                    <a:pt x="72368" y="23250"/>
                  </a:cubicBezTo>
                  <a:cubicBezTo>
                    <a:pt x="71593" y="23424"/>
                    <a:pt x="70799" y="23521"/>
                    <a:pt x="70024" y="23559"/>
                  </a:cubicBezTo>
                  <a:cubicBezTo>
                    <a:pt x="67758" y="23676"/>
                    <a:pt x="65492" y="23695"/>
                    <a:pt x="63245" y="23869"/>
                  </a:cubicBezTo>
                  <a:cubicBezTo>
                    <a:pt x="60843" y="24082"/>
                    <a:pt x="58441" y="24431"/>
                    <a:pt x="56058" y="24741"/>
                  </a:cubicBezTo>
                  <a:cubicBezTo>
                    <a:pt x="55884" y="24760"/>
                    <a:pt x="55729" y="24857"/>
                    <a:pt x="55555" y="24935"/>
                  </a:cubicBezTo>
                  <a:cubicBezTo>
                    <a:pt x="55555" y="24974"/>
                    <a:pt x="55574" y="25032"/>
                    <a:pt x="55574" y="25070"/>
                  </a:cubicBezTo>
                  <a:cubicBezTo>
                    <a:pt x="55677" y="25070"/>
                    <a:pt x="55781" y="25079"/>
                    <a:pt x="55878" y="25079"/>
                  </a:cubicBezTo>
                  <a:cubicBezTo>
                    <a:pt x="55927" y="25079"/>
                    <a:pt x="55974" y="25077"/>
                    <a:pt x="56020" y="25070"/>
                  </a:cubicBezTo>
                  <a:cubicBezTo>
                    <a:pt x="59700" y="24334"/>
                    <a:pt x="63438" y="24141"/>
                    <a:pt x="67177" y="24044"/>
                  </a:cubicBezTo>
                  <a:cubicBezTo>
                    <a:pt x="68145" y="24024"/>
                    <a:pt x="69114" y="23908"/>
                    <a:pt x="70082" y="23889"/>
                  </a:cubicBezTo>
                  <a:cubicBezTo>
                    <a:pt x="70373" y="23889"/>
                    <a:pt x="70935" y="24044"/>
                    <a:pt x="70935" y="24179"/>
                  </a:cubicBezTo>
                  <a:cubicBezTo>
                    <a:pt x="70993" y="24644"/>
                    <a:pt x="70509" y="24683"/>
                    <a:pt x="70179" y="24702"/>
                  </a:cubicBezTo>
                  <a:cubicBezTo>
                    <a:pt x="68397" y="24857"/>
                    <a:pt x="66615" y="24974"/>
                    <a:pt x="64833" y="25128"/>
                  </a:cubicBezTo>
                  <a:cubicBezTo>
                    <a:pt x="61734" y="25380"/>
                    <a:pt x="58654" y="25632"/>
                    <a:pt x="55574" y="25923"/>
                  </a:cubicBezTo>
                  <a:cubicBezTo>
                    <a:pt x="55128" y="25961"/>
                    <a:pt x="54664" y="26136"/>
                    <a:pt x="54237" y="26329"/>
                  </a:cubicBezTo>
                  <a:cubicBezTo>
                    <a:pt x="50518" y="28073"/>
                    <a:pt x="46664" y="29429"/>
                    <a:pt x="42731" y="30630"/>
                  </a:cubicBezTo>
                  <a:cubicBezTo>
                    <a:pt x="42267" y="30765"/>
                    <a:pt x="41744" y="30765"/>
                    <a:pt x="41279" y="30940"/>
                  </a:cubicBezTo>
                  <a:cubicBezTo>
                    <a:pt x="40872" y="31075"/>
                    <a:pt x="40407" y="31269"/>
                    <a:pt x="40136" y="31560"/>
                  </a:cubicBezTo>
                  <a:cubicBezTo>
                    <a:pt x="39148" y="32625"/>
                    <a:pt x="37908" y="33264"/>
                    <a:pt x="36630" y="33845"/>
                  </a:cubicBezTo>
                  <a:cubicBezTo>
                    <a:pt x="36417" y="33942"/>
                    <a:pt x="36165" y="34078"/>
                    <a:pt x="36068" y="34252"/>
                  </a:cubicBezTo>
                  <a:cubicBezTo>
                    <a:pt x="35739" y="34891"/>
                    <a:pt x="35196" y="35240"/>
                    <a:pt x="34576" y="35530"/>
                  </a:cubicBezTo>
                  <a:cubicBezTo>
                    <a:pt x="33060" y="36248"/>
                    <a:pt x="31496" y="36587"/>
                    <a:pt x="29884" y="36587"/>
                  </a:cubicBezTo>
                  <a:cubicBezTo>
                    <a:pt x="29191" y="36587"/>
                    <a:pt x="28488" y="36525"/>
                    <a:pt x="27777" y="36402"/>
                  </a:cubicBezTo>
                  <a:cubicBezTo>
                    <a:pt x="27003" y="36247"/>
                    <a:pt x="26228" y="36015"/>
                    <a:pt x="25453" y="35782"/>
                  </a:cubicBezTo>
                  <a:cubicBezTo>
                    <a:pt x="25216" y="35705"/>
                    <a:pt x="25013" y="35665"/>
                    <a:pt x="24836" y="35665"/>
                  </a:cubicBezTo>
                  <a:cubicBezTo>
                    <a:pt x="24476" y="35665"/>
                    <a:pt x="24221" y="35832"/>
                    <a:pt x="24000" y="36208"/>
                  </a:cubicBezTo>
                  <a:cubicBezTo>
                    <a:pt x="23757" y="36641"/>
                    <a:pt x="23438" y="36838"/>
                    <a:pt x="23036" y="36838"/>
                  </a:cubicBezTo>
                  <a:cubicBezTo>
                    <a:pt x="22863" y="36838"/>
                    <a:pt x="22674" y="36801"/>
                    <a:pt x="22470" y="36731"/>
                  </a:cubicBezTo>
                  <a:cubicBezTo>
                    <a:pt x="22063" y="36596"/>
                    <a:pt x="21656" y="36421"/>
                    <a:pt x="21269" y="36247"/>
                  </a:cubicBezTo>
                  <a:cubicBezTo>
                    <a:pt x="21146" y="36189"/>
                    <a:pt x="21043" y="36159"/>
                    <a:pt x="20955" y="36159"/>
                  </a:cubicBezTo>
                  <a:cubicBezTo>
                    <a:pt x="20778" y="36159"/>
                    <a:pt x="20662" y="36279"/>
                    <a:pt x="20572" y="36538"/>
                  </a:cubicBezTo>
                  <a:cubicBezTo>
                    <a:pt x="20379" y="37171"/>
                    <a:pt x="20209" y="37489"/>
                    <a:pt x="19972" y="37489"/>
                  </a:cubicBezTo>
                  <a:cubicBezTo>
                    <a:pt x="19780" y="37489"/>
                    <a:pt x="19544" y="37282"/>
                    <a:pt x="19216" y="36867"/>
                  </a:cubicBezTo>
                  <a:cubicBezTo>
                    <a:pt x="16911" y="33961"/>
                    <a:pt x="13928" y="31811"/>
                    <a:pt x="11332" y="29235"/>
                  </a:cubicBezTo>
                  <a:cubicBezTo>
                    <a:pt x="9221" y="27124"/>
                    <a:pt x="7148" y="25012"/>
                    <a:pt x="5676" y="22378"/>
                  </a:cubicBezTo>
                  <a:cubicBezTo>
                    <a:pt x="5598" y="22223"/>
                    <a:pt x="5521" y="22068"/>
                    <a:pt x="5405" y="21855"/>
                  </a:cubicBezTo>
                  <a:cubicBezTo>
                    <a:pt x="6257" y="21545"/>
                    <a:pt x="6799" y="21041"/>
                    <a:pt x="6838" y="20150"/>
                  </a:cubicBezTo>
                  <a:cubicBezTo>
                    <a:pt x="6857" y="19782"/>
                    <a:pt x="6838" y="19356"/>
                    <a:pt x="6702" y="19007"/>
                  </a:cubicBezTo>
                  <a:cubicBezTo>
                    <a:pt x="6296" y="17961"/>
                    <a:pt x="6586" y="17090"/>
                    <a:pt x="7264" y="16276"/>
                  </a:cubicBezTo>
                  <a:cubicBezTo>
                    <a:pt x="7865" y="15559"/>
                    <a:pt x="8330" y="14785"/>
                    <a:pt x="8504" y="13855"/>
                  </a:cubicBezTo>
                  <a:cubicBezTo>
                    <a:pt x="8562" y="13642"/>
                    <a:pt x="8620" y="13409"/>
                    <a:pt x="8601" y="13177"/>
                  </a:cubicBezTo>
                  <a:cubicBezTo>
                    <a:pt x="8562" y="12828"/>
                    <a:pt x="8543" y="12499"/>
                    <a:pt x="8814" y="12189"/>
                  </a:cubicBezTo>
                  <a:cubicBezTo>
                    <a:pt x="8930" y="12073"/>
                    <a:pt x="8969" y="11782"/>
                    <a:pt x="8930" y="11589"/>
                  </a:cubicBezTo>
                  <a:cubicBezTo>
                    <a:pt x="8794" y="10969"/>
                    <a:pt x="8659" y="10349"/>
                    <a:pt x="8465" y="9729"/>
                  </a:cubicBezTo>
                  <a:cubicBezTo>
                    <a:pt x="8349" y="9361"/>
                    <a:pt x="8194" y="9051"/>
                    <a:pt x="8233" y="8605"/>
                  </a:cubicBezTo>
                  <a:cubicBezTo>
                    <a:pt x="8252" y="8237"/>
                    <a:pt x="7826" y="7773"/>
                    <a:pt x="7535" y="7424"/>
                  </a:cubicBezTo>
                  <a:cubicBezTo>
                    <a:pt x="7361" y="7211"/>
                    <a:pt x="7264" y="7075"/>
                    <a:pt x="7264" y="6765"/>
                  </a:cubicBezTo>
                  <a:cubicBezTo>
                    <a:pt x="7284" y="6397"/>
                    <a:pt x="7187" y="6010"/>
                    <a:pt x="7071" y="5642"/>
                  </a:cubicBezTo>
                  <a:cubicBezTo>
                    <a:pt x="6974" y="5312"/>
                    <a:pt x="6799" y="5022"/>
                    <a:pt x="6644" y="4712"/>
                  </a:cubicBezTo>
                  <a:cubicBezTo>
                    <a:pt x="6063" y="3530"/>
                    <a:pt x="5734" y="3259"/>
                    <a:pt x="4301" y="2969"/>
                  </a:cubicBezTo>
                  <a:cubicBezTo>
                    <a:pt x="5114" y="2407"/>
                    <a:pt x="5811" y="1865"/>
                    <a:pt x="6567" y="1438"/>
                  </a:cubicBezTo>
                  <a:cubicBezTo>
                    <a:pt x="8213" y="489"/>
                    <a:pt x="10054" y="315"/>
                    <a:pt x="11894" y="218"/>
                  </a:cubicBezTo>
                  <a:cubicBezTo>
                    <a:pt x="12091" y="209"/>
                    <a:pt x="12287" y="204"/>
                    <a:pt x="12482" y="204"/>
                  </a:cubicBezTo>
                  <a:close/>
                  <a:moveTo>
                    <a:pt x="16698" y="40675"/>
                  </a:moveTo>
                  <a:cubicBezTo>
                    <a:pt x="17207" y="40675"/>
                    <a:pt x="17759" y="41044"/>
                    <a:pt x="18363" y="41806"/>
                  </a:cubicBezTo>
                  <a:cubicBezTo>
                    <a:pt x="17434" y="41535"/>
                    <a:pt x="16640" y="41303"/>
                    <a:pt x="15826" y="41070"/>
                  </a:cubicBezTo>
                  <a:cubicBezTo>
                    <a:pt x="16102" y="40809"/>
                    <a:pt x="16392" y="40675"/>
                    <a:pt x="16698" y="40675"/>
                  </a:cubicBezTo>
                  <a:close/>
                  <a:moveTo>
                    <a:pt x="31865" y="36693"/>
                  </a:moveTo>
                  <a:cubicBezTo>
                    <a:pt x="31903" y="36731"/>
                    <a:pt x="31942" y="36790"/>
                    <a:pt x="31981" y="36828"/>
                  </a:cubicBezTo>
                  <a:cubicBezTo>
                    <a:pt x="31923" y="36964"/>
                    <a:pt x="31865" y="37080"/>
                    <a:pt x="31807" y="37196"/>
                  </a:cubicBezTo>
                  <a:cubicBezTo>
                    <a:pt x="31361" y="38068"/>
                    <a:pt x="31497" y="38765"/>
                    <a:pt x="32271" y="39366"/>
                  </a:cubicBezTo>
                  <a:cubicBezTo>
                    <a:pt x="32756" y="39753"/>
                    <a:pt x="33279" y="40083"/>
                    <a:pt x="33744" y="40489"/>
                  </a:cubicBezTo>
                  <a:cubicBezTo>
                    <a:pt x="34344" y="41032"/>
                    <a:pt x="34383" y="41613"/>
                    <a:pt x="33995" y="42252"/>
                  </a:cubicBezTo>
                  <a:cubicBezTo>
                    <a:pt x="33976" y="42233"/>
                    <a:pt x="33918" y="42213"/>
                    <a:pt x="33918" y="42194"/>
                  </a:cubicBezTo>
                  <a:cubicBezTo>
                    <a:pt x="33778" y="40535"/>
                    <a:pt x="32065" y="39160"/>
                    <a:pt x="30253" y="39160"/>
                  </a:cubicBezTo>
                  <a:cubicBezTo>
                    <a:pt x="30055" y="39160"/>
                    <a:pt x="29855" y="39176"/>
                    <a:pt x="29656" y="39211"/>
                  </a:cubicBezTo>
                  <a:cubicBezTo>
                    <a:pt x="28707" y="39366"/>
                    <a:pt x="27777" y="39637"/>
                    <a:pt x="26828" y="39850"/>
                  </a:cubicBezTo>
                  <a:cubicBezTo>
                    <a:pt x="26654" y="39889"/>
                    <a:pt x="26499" y="39908"/>
                    <a:pt x="26325" y="39928"/>
                  </a:cubicBezTo>
                  <a:cubicBezTo>
                    <a:pt x="26286" y="39850"/>
                    <a:pt x="26228" y="39792"/>
                    <a:pt x="26189" y="39734"/>
                  </a:cubicBezTo>
                  <a:cubicBezTo>
                    <a:pt x="26383" y="39540"/>
                    <a:pt x="26557" y="39230"/>
                    <a:pt x="26790" y="39153"/>
                  </a:cubicBezTo>
                  <a:cubicBezTo>
                    <a:pt x="27235" y="38998"/>
                    <a:pt x="27719" y="38882"/>
                    <a:pt x="28184" y="38882"/>
                  </a:cubicBezTo>
                  <a:cubicBezTo>
                    <a:pt x="28209" y="38882"/>
                    <a:pt x="28235" y="38882"/>
                    <a:pt x="28259" y="38882"/>
                  </a:cubicBezTo>
                  <a:cubicBezTo>
                    <a:pt x="29536" y="38882"/>
                    <a:pt x="30422" y="38393"/>
                    <a:pt x="30954" y="37177"/>
                  </a:cubicBezTo>
                  <a:cubicBezTo>
                    <a:pt x="31070" y="36925"/>
                    <a:pt x="31555" y="36848"/>
                    <a:pt x="31865" y="36693"/>
                  </a:cubicBezTo>
                  <a:close/>
                  <a:moveTo>
                    <a:pt x="25317" y="36131"/>
                  </a:moveTo>
                  <a:cubicBezTo>
                    <a:pt x="25666" y="36247"/>
                    <a:pt x="26170" y="36421"/>
                    <a:pt x="26731" y="36635"/>
                  </a:cubicBezTo>
                  <a:cubicBezTo>
                    <a:pt x="25860" y="37371"/>
                    <a:pt x="25008" y="38068"/>
                    <a:pt x="24175" y="38785"/>
                  </a:cubicBezTo>
                  <a:cubicBezTo>
                    <a:pt x="22954" y="39850"/>
                    <a:pt x="21753" y="40915"/>
                    <a:pt x="20533" y="41981"/>
                  </a:cubicBezTo>
                  <a:cubicBezTo>
                    <a:pt x="20436" y="42058"/>
                    <a:pt x="20339" y="42136"/>
                    <a:pt x="20262" y="42233"/>
                  </a:cubicBezTo>
                  <a:cubicBezTo>
                    <a:pt x="19820" y="42733"/>
                    <a:pt x="19350" y="42975"/>
                    <a:pt x="18831" y="42975"/>
                  </a:cubicBezTo>
                  <a:cubicBezTo>
                    <a:pt x="18486" y="42975"/>
                    <a:pt x="18119" y="42868"/>
                    <a:pt x="17724" y="42659"/>
                  </a:cubicBezTo>
                  <a:cubicBezTo>
                    <a:pt x="17104" y="42329"/>
                    <a:pt x="16407" y="42136"/>
                    <a:pt x="15710" y="41942"/>
                  </a:cubicBezTo>
                  <a:cubicBezTo>
                    <a:pt x="15569" y="41901"/>
                    <a:pt x="15419" y="41888"/>
                    <a:pt x="15263" y="41888"/>
                  </a:cubicBezTo>
                  <a:cubicBezTo>
                    <a:pt x="15054" y="41888"/>
                    <a:pt x="14836" y="41912"/>
                    <a:pt x="14625" y="41923"/>
                  </a:cubicBezTo>
                  <a:cubicBezTo>
                    <a:pt x="14334" y="41923"/>
                    <a:pt x="14044" y="41961"/>
                    <a:pt x="13773" y="41981"/>
                  </a:cubicBezTo>
                  <a:cubicBezTo>
                    <a:pt x="13734" y="41942"/>
                    <a:pt x="13715" y="41884"/>
                    <a:pt x="13695" y="41826"/>
                  </a:cubicBezTo>
                  <a:cubicBezTo>
                    <a:pt x="13928" y="41710"/>
                    <a:pt x="14160" y="41497"/>
                    <a:pt x="14373" y="41497"/>
                  </a:cubicBezTo>
                  <a:cubicBezTo>
                    <a:pt x="15070" y="41516"/>
                    <a:pt x="15748" y="41574"/>
                    <a:pt x="16426" y="41690"/>
                  </a:cubicBezTo>
                  <a:cubicBezTo>
                    <a:pt x="16911" y="41787"/>
                    <a:pt x="17376" y="42000"/>
                    <a:pt x="17860" y="42097"/>
                  </a:cubicBezTo>
                  <a:cubicBezTo>
                    <a:pt x="18051" y="42145"/>
                    <a:pt x="18238" y="42169"/>
                    <a:pt x="18420" y="42169"/>
                  </a:cubicBezTo>
                  <a:cubicBezTo>
                    <a:pt x="18902" y="42169"/>
                    <a:pt x="19350" y="41998"/>
                    <a:pt x="19758" y="41632"/>
                  </a:cubicBezTo>
                  <a:cubicBezTo>
                    <a:pt x="21327" y="40179"/>
                    <a:pt x="22916" y="38746"/>
                    <a:pt x="24485" y="37274"/>
                  </a:cubicBezTo>
                  <a:cubicBezTo>
                    <a:pt x="24814" y="36964"/>
                    <a:pt x="25008" y="36538"/>
                    <a:pt x="25317" y="36131"/>
                  </a:cubicBezTo>
                  <a:close/>
                  <a:moveTo>
                    <a:pt x="19409" y="43317"/>
                  </a:moveTo>
                  <a:cubicBezTo>
                    <a:pt x="19468" y="43356"/>
                    <a:pt x="19526" y="43376"/>
                    <a:pt x="19545" y="43414"/>
                  </a:cubicBezTo>
                  <a:cubicBezTo>
                    <a:pt x="20029" y="44460"/>
                    <a:pt x="20029" y="45545"/>
                    <a:pt x="19739" y="46630"/>
                  </a:cubicBezTo>
                  <a:cubicBezTo>
                    <a:pt x="19617" y="47118"/>
                    <a:pt x="19255" y="47413"/>
                    <a:pt x="18880" y="47413"/>
                  </a:cubicBezTo>
                  <a:cubicBezTo>
                    <a:pt x="18778" y="47413"/>
                    <a:pt x="18676" y="47392"/>
                    <a:pt x="18577" y="47346"/>
                  </a:cubicBezTo>
                  <a:cubicBezTo>
                    <a:pt x="19932" y="46223"/>
                    <a:pt x="19526" y="44867"/>
                    <a:pt x="19080" y="43453"/>
                  </a:cubicBezTo>
                  <a:cubicBezTo>
                    <a:pt x="19177" y="43414"/>
                    <a:pt x="19293" y="43376"/>
                    <a:pt x="19409" y="43317"/>
                  </a:cubicBezTo>
                  <a:close/>
                  <a:moveTo>
                    <a:pt x="12161" y="0"/>
                  </a:moveTo>
                  <a:cubicBezTo>
                    <a:pt x="12027" y="0"/>
                    <a:pt x="11893" y="2"/>
                    <a:pt x="11758" y="5"/>
                  </a:cubicBezTo>
                  <a:cubicBezTo>
                    <a:pt x="9337" y="63"/>
                    <a:pt x="7148" y="664"/>
                    <a:pt x="5095" y="1903"/>
                  </a:cubicBezTo>
                  <a:cubicBezTo>
                    <a:pt x="4688" y="2155"/>
                    <a:pt x="4359" y="2504"/>
                    <a:pt x="3991" y="2814"/>
                  </a:cubicBezTo>
                  <a:cubicBezTo>
                    <a:pt x="3816" y="2969"/>
                    <a:pt x="3681" y="3162"/>
                    <a:pt x="3487" y="3298"/>
                  </a:cubicBezTo>
                  <a:cubicBezTo>
                    <a:pt x="2480" y="3937"/>
                    <a:pt x="1472" y="4557"/>
                    <a:pt x="465" y="5216"/>
                  </a:cubicBezTo>
                  <a:cubicBezTo>
                    <a:pt x="0" y="5526"/>
                    <a:pt x="20" y="5855"/>
                    <a:pt x="523" y="6126"/>
                  </a:cubicBezTo>
                  <a:cubicBezTo>
                    <a:pt x="736" y="6242"/>
                    <a:pt x="949" y="6320"/>
                    <a:pt x="1182" y="6417"/>
                  </a:cubicBezTo>
                  <a:cubicBezTo>
                    <a:pt x="2015" y="6707"/>
                    <a:pt x="2848" y="7017"/>
                    <a:pt x="3681" y="7327"/>
                  </a:cubicBezTo>
                  <a:cubicBezTo>
                    <a:pt x="3526" y="8509"/>
                    <a:pt x="3506" y="9710"/>
                    <a:pt x="3991" y="10833"/>
                  </a:cubicBezTo>
                  <a:cubicBezTo>
                    <a:pt x="4339" y="11685"/>
                    <a:pt x="4301" y="12499"/>
                    <a:pt x="3952" y="13332"/>
                  </a:cubicBezTo>
                  <a:cubicBezTo>
                    <a:pt x="3235" y="15017"/>
                    <a:pt x="3138" y="16741"/>
                    <a:pt x="3584" y="18504"/>
                  </a:cubicBezTo>
                  <a:cubicBezTo>
                    <a:pt x="4301" y="21409"/>
                    <a:pt x="5870" y="23869"/>
                    <a:pt x="7787" y="26136"/>
                  </a:cubicBezTo>
                  <a:cubicBezTo>
                    <a:pt x="9608" y="28267"/>
                    <a:pt x="11661" y="30165"/>
                    <a:pt x="13753" y="32024"/>
                  </a:cubicBezTo>
                  <a:cubicBezTo>
                    <a:pt x="15419" y="33516"/>
                    <a:pt x="17163" y="34930"/>
                    <a:pt x="18518" y="36751"/>
                  </a:cubicBezTo>
                  <a:cubicBezTo>
                    <a:pt x="18770" y="37080"/>
                    <a:pt x="19100" y="37351"/>
                    <a:pt x="19448" y="37584"/>
                  </a:cubicBezTo>
                  <a:cubicBezTo>
                    <a:pt x="19681" y="37751"/>
                    <a:pt x="19886" y="37834"/>
                    <a:pt x="20066" y="37834"/>
                  </a:cubicBezTo>
                  <a:cubicBezTo>
                    <a:pt x="20364" y="37834"/>
                    <a:pt x="20589" y="37605"/>
                    <a:pt x="20746" y="37158"/>
                  </a:cubicBezTo>
                  <a:cubicBezTo>
                    <a:pt x="20824" y="36945"/>
                    <a:pt x="20882" y="36751"/>
                    <a:pt x="20920" y="36654"/>
                  </a:cubicBezTo>
                  <a:cubicBezTo>
                    <a:pt x="21637" y="36809"/>
                    <a:pt x="22296" y="37041"/>
                    <a:pt x="22974" y="37099"/>
                  </a:cubicBezTo>
                  <a:cubicBezTo>
                    <a:pt x="23013" y="37103"/>
                    <a:pt x="23051" y="37105"/>
                    <a:pt x="23088" y="37105"/>
                  </a:cubicBezTo>
                  <a:cubicBezTo>
                    <a:pt x="23771" y="37105"/>
                    <a:pt x="24163" y="36453"/>
                    <a:pt x="24659" y="35957"/>
                  </a:cubicBezTo>
                  <a:lnTo>
                    <a:pt x="24659" y="35957"/>
                  </a:lnTo>
                  <a:cubicBezTo>
                    <a:pt x="24814" y="36460"/>
                    <a:pt x="24543" y="36693"/>
                    <a:pt x="24310" y="36925"/>
                  </a:cubicBezTo>
                  <a:cubicBezTo>
                    <a:pt x="22780" y="38359"/>
                    <a:pt x="21250" y="39792"/>
                    <a:pt x="19700" y="41206"/>
                  </a:cubicBezTo>
                  <a:cubicBezTo>
                    <a:pt x="19564" y="41322"/>
                    <a:pt x="19409" y="41419"/>
                    <a:pt x="19274" y="41516"/>
                  </a:cubicBezTo>
                  <a:cubicBezTo>
                    <a:pt x="19157" y="41597"/>
                    <a:pt x="19048" y="41640"/>
                    <a:pt x="18944" y="41640"/>
                  </a:cubicBezTo>
                  <a:cubicBezTo>
                    <a:pt x="18824" y="41640"/>
                    <a:pt x="18710" y="41582"/>
                    <a:pt x="18596" y="41458"/>
                  </a:cubicBezTo>
                  <a:cubicBezTo>
                    <a:pt x="18363" y="41187"/>
                    <a:pt x="18092" y="40954"/>
                    <a:pt x="17821" y="40741"/>
                  </a:cubicBezTo>
                  <a:cubicBezTo>
                    <a:pt x="17459" y="40462"/>
                    <a:pt x="17079" y="40326"/>
                    <a:pt x="16702" y="40326"/>
                  </a:cubicBezTo>
                  <a:cubicBezTo>
                    <a:pt x="16294" y="40326"/>
                    <a:pt x="15889" y="40487"/>
                    <a:pt x="15516" y="40799"/>
                  </a:cubicBezTo>
                  <a:cubicBezTo>
                    <a:pt x="15361" y="40915"/>
                    <a:pt x="15129" y="40974"/>
                    <a:pt x="14916" y="40993"/>
                  </a:cubicBezTo>
                  <a:cubicBezTo>
                    <a:pt x="14373" y="41051"/>
                    <a:pt x="13831" y="41070"/>
                    <a:pt x="13463" y="41516"/>
                  </a:cubicBezTo>
                  <a:cubicBezTo>
                    <a:pt x="13327" y="41652"/>
                    <a:pt x="13211" y="41923"/>
                    <a:pt x="13250" y="42058"/>
                  </a:cubicBezTo>
                  <a:cubicBezTo>
                    <a:pt x="13308" y="42194"/>
                    <a:pt x="13579" y="42271"/>
                    <a:pt x="13773" y="42310"/>
                  </a:cubicBezTo>
                  <a:cubicBezTo>
                    <a:pt x="13824" y="42321"/>
                    <a:pt x="13878" y="42326"/>
                    <a:pt x="13934" y="42326"/>
                  </a:cubicBezTo>
                  <a:cubicBezTo>
                    <a:pt x="14070" y="42326"/>
                    <a:pt x="14217" y="42299"/>
                    <a:pt x="14354" y="42271"/>
                  </a:cubicBezTo>
                  <a:cubicBezTo>
                    <a:pt x="14558" y="42220"/>
                    <a:pt x="14760" y="42198"/>
                    <a:pt x="14960" y="42198"/>
                  </a:cubicBezTo>
                  <a:cubicBezTo>
                    <a:pt x="15444" y="42198"/>
                    <a:pt x="15916" y="42331"/>
                    <a:pt x="16368" y="42523"/>
                  </a:cubicBezTo>
                  <a:cubicBezTo>
                    <a:pt x="16891" y="42736"/>
                    <a:pt x="17414" y="42949"/>
                    <a:pt x="17937" y="43182"/>
                  </a:cubicBezTo>
                  <a:cubicBezTo>
                    <a:pt x="19351" y="43821"/>
                    <a:pt x="19603" y="45913"/>
                    <a:pt x="18402" y="46920"/>
                  </a:cubicBezTo>
                  <a:cubicBezTo>
                    <a:pt x="18267" y="47037"/>
                    <a:pt x="18112" y="47308"/>
                    <a:pt x="18170" y="47424"/>
                  </a:cubicBezTo>
                  <a:cubicBezTo>
                    <a:pt x="18228" y="47579"/>
                    <a:pt x="18480" y="47734"/>
                    <a:pt x="18654" y="47773"/>
                  </a:cubicBezTo>
                  <a:cubicBezTo>
                    <a:pt x="18709" y="47781"/>
                    <a:pt x="18763" y="47785"/>
                    <a:pt x="18817" y="47785"/>
                  </a:cubicBezTo>
                  <a:cubicBezTo>
                    <a:pt x="19393" y="47785"/>
                    <a:pt x="19910" y="47322"/>
                    <a:pt x="20087" y="46649"/>
                  </a:cubicBezTo>
                  <a:cubicBezTo>
                    <a:pt x="20359" y="45564"/>
                    <a:pt x="20397" y="44460"/>
                    <a:pt x="19952" y="43414"/>
                  </a:cubicBezTo>
                  <a:cubicBezTo>
                    <a:pt x="19836" y="43182"/>
                    <a:pt x="19874" y="43046"/>
                    <a:pt x="20068" y="42891"/>
                  </a:cubicBezTo>
                  <a:cubicBezTo>
                    <a:pt x="22102" y="41129"/>
                    <a:pt x="24116" y="39385"/>
                    <a:pt x="26112" y="37603"/>
                  </a:cubicBezTo>
                  <a:cubicBezTo>
                    <a:pt x="26673" y="37120"/>
                    <a:pt x="27209" y="36737"/>
                    <a:pt x="27921" y="36737"/>
                  </a:cubicBezTo>
                  <a:cubicBezTo>
                    <a:pt x="28094" y="36737"/>
                    <a:pt x="28278" y="36760"/>
                    <a:pt x="28475" y="36809"/>
                  </a:cubicBezTo>
                  <a:cubicBezTo>
                    <a:pt x="29172" y="36983"/>
                    <a:pt x="29928" y="36925"/>
                    <a:pt x="30664" y="36983"/>
                  </a:cubicBezTo>
                  <a:cubicBezTo>
                    <a:pt x="30392" y="37836"/>
                    <a:pt x="29656" y="38417"/>
                    <a:pt x="28727" y="38475"/>
                  </a:cubicBezTo>
                  <a:cubicBezTo>
                    <a:pt x="28320" y="38514"/>
                    <a:pt x="27874" y="38475"/>
                    <a:pt x="27487" y="38552"/>
                  </a:cubicBezTo>
                  <a:cubicBezTo>
                    <a:pt x="27041" y="38668"/>
                    <a:pt x="26596" y="38823"/>
                    <a:pt x="26208" y="39075"/>
                  </a:cubicBezTo>
                  <a:cubicBezTo>
                    <a:pt x="25899" y="39269"/>
                    <a:pt x="25763" y="39656"/>
                    <a:pt x="25918" y="40005"/>
                  </a:cubicBezTo>
                  <a:cubicBezTo>
                    <a:pt x="26028" y="40237"/>
                    <a:pt x="26207" y="40300"/>
                    <a:pt x="26407" y="40300"/>
                  </a:cubicBezTo>
                  <a:cubicBezTo>
                    <a:pt x="26524" y="40300"/>
                    <a:pt x="26649" y="40278"/>
                    <a:pt x="26770" y="40257"/>
                  </a:cubicBezTo>
                  <a:cubicBezTo>
                    <a:pt x="27719" y="40024"/>
                    <a:pt x="28649" y="39792"/>
                    <a:pt x="29598" y="39579"/>
                  </a:cubicBezTo>
                  <a:cubicBezTo>
                    <a:pt x="29839" y="39533"/>
                    <a:pt x="30075" y="39508"/>
                    <a:pt x="30306" y="39508"/>
                  </a:cubicBezTo>
                  <a:cubicBezTo>
                    <a:pt x="30950" y="39508"/>
                    <a:pt x="31555" y="39699"/>
                    <a:pt x="32097" y="40141"/>
                  </a:cubicBezTo>
                  <a:cubicBezTo>
                    <a:pt x="32794" y="40702"/>
                    <a:pt x="33589" y="41167"/>
                    <a:pt x="33530" y="42233"/>
                  </a:cubicBezTo>
                  <a:cubicBezTo>
                    <a:pt x="33511" y="42368"/>
                    <a:pt x="33744" y="42639"/>
                    <a:pt x="33840" y="42639"/>
                  </a:cubicBezTo>
                  <a:cubicBezTo>
                    <a:pt x="34015" y="42620"/>
                    <a:pt x="34267" y="42504"/>
                    <a:pt x="34363" y="42349"/>
                  </a:cubicBezTo>
                  <a:cubicBezTo>
                    <a:pt x="34712" y="41768"/>
                    <a:pt x="34635" y="40954"/>
                    <a:pt x="34170" y="40451"/>
                  </a:cubicBezTo>
                  <a:cubicBezTo>
                    <a:pt x="33899" y="40141"/>
                    <a:pt x="33589" y="39889"/>
                    <a:pt x="33279" y="39637"/>
                  </a:cubicBezTo>
                  <a:cubicBezTo>
                    <a:pt x="32930" y="39346"/>
                    <a:pt x="32523" y="39114"/>
                    <a:pt x="32233" y="38785"/>
                  </a:cubicBezTo>
                  <a:cubicBezTo>
                    <a:pt x="32039" y="38572"/>
                    <a:pt x="31884" y="38165"/>
                    <a:pt x="31961" y="37913"/>
                  </a:cubicBezTo>
                  <a:cubicBezTo>
                    <a:pt x="32136" y="37235"/>
                    <a:pt x="32349" y="36557"/>
                    <a:pt x="33240" y="36402"/>
                  </a:cubicBezTo>
                  <a:cubicBezTo>
                    <a:pt x="33647" y="36344"/>
                    <a:pt x="34053" y="36150"/>
                    <a:pt x="34460" y="35976"/>
                  </a:cubicBezTo>
                  <a:cubicBezTo>
                    <a:pt x="35235" y="35666"/>
                    <a:pt x="35952" y="35279"/>
                    <a:pt x="36359" y="34484"/>
                  </a:cubicBezTo>
                  <a:cubicBezTo>
                    <a:pt x="36436" y="34349"/>
                    <a:pt x="36669" y="34271"/>
                    <a:pt x="36823" y="34175"/>
                  </a:cubicBezTo>
                  <a:cubicBezTo>
                    <a:pt x="37753" y="33652"/>
                    <a:pt x="38857" y="33303"/>
                    <a:pt x="39555" y="32586"/>
                  </a:cubicBezTo>
                  <a:cubicBezTo>
                    <a:pt x="40484" y="31637"/>
                    <a:pt x="41492" y="31172"/>
                    <a:pt x="42731" y="31017"/>
                  </a:cubicBezTo>
                  <a:cubicBezTo>
                    <a:pt x="42770" y="31017"/>
                    <a:pt x="42809" y="31017"/>
                    <a:pt x="42828" y="30998"/>
                  </a:cubicBezTo>
                  <a:cubicBezTo>
                    <a:pt x="46160" y="29797"/>
                    <a:pt x="49530" y="28673"/>
                    <a:pt x="52823" y="27337"/>
                  </a:cubicBezTo>
                  <a:cubicBezTo>
                    <a:pt x="54431" y="26678"/>
                    <a:pt x="56020" y="26116"/>
                    <a:pt x="57763" y="25981"/>
                  </a:cubicBezTo>
                  <a:cubicBezTo>
                    <a:pt x="61056" y="25729"/>
                    <a:pt x="64349" y="25458"/>
                    <a:pt x="67661" y="25206"/>
                  </a:cubicBezTo>
                  <a:cubicBezTo>
                    <a:pt x="68572" y="25128"/>
                    <a:pt x="69482" y="25070"/>
                    <a:pt x="70392" y="24935"/>
                  </a:cubicBezTo>
                  <a:cubicBezTo>
                    <a:pt x="71148" y="24838"/>
                    <a:pt x="71322" y="24528"/>
                    <a:pt x="71187" y="23831"/>
                  </a:cubicBezTo>
                  <a:cubicBezTo>
                    <a:pt x="71768" y="23714"/>
                    <a:pt x="72349" y="23637"/>
                    <a:pt x="72930" y="23463"/>
                  </a:cubicBezTo>
                  <a:cubicBezTo>
                    <a:pt x="73492" y="23308"/>
                    <a:pt x="73840" y="22862"/>
                    <a:pt x="73821" y="22455"/>
                  </a:cubicBezTo>
                  <a:cubicBezTo>
                    <a:pt x="73782" y="21894"/>
                    <a:pt x="73298" y="21797"/>
                    <a:pt x="72891" y="21661"/>
                  </a:cubicBezTo>
                  <a:cubicBezTo>
                    <a:pt x="71257" y="21128"/>
                    <a:pt x="69576" y="20976"/>
                    <a:pt x="67891" y="20976"/>
                  </a:cubicBezTo>
                  <a:cubicBezTo>
                    <a:pt x="67679" y="20976"/>
                    <a:pt x="67466" y="20979"/>
                    <a:pt x="67254" y="20983"/>
                  </a:cubicBezTo>
                  <a:cubicBezTo>
                    <a:pt x="61831" y="21099"/>
                    <a:pt x="56426" y="21467"/>
                    <a:pt x="51080" y="22475"/>
                  </a:cubicBezTo>
                  <a:cubicBezTo>
                    <a:pt x="51048" y="22479"/>
                    <a:pt x="51014" y="22482"/>
                    <a:pt x="50979" y="22482"/>
                  </a:cubicBezTo>
                  <a:cubicBezTo>
                    <a:pt x="50864" y="22482"/>
                    <a:pt x="50738" y="22456"/>
                    <a:pt x="50635" y="22397"/>
                  </a:cubicBezTo>
                  <a:cubicBezTo>
                    <a:pt x="50247" y="22204"/>
                    <a:pt x="49879" y="21913"/>
                    <a:pt x="49492" y="21739"/>
                  </a:cubicBezTo>
                  <a:cubicBezTo>
                    <a:pt x="48213" y="21235"/>
                    <a:pt x="46915" y="20828"/>
                    <a:pt x="45792" y="19976"/>
                  </a:cubicBezTo>
                  <a:cubicBezTo>
                    <a:pt x="42635" y="17516"/>
                    <a:pt x="39148" y="15695"/>
                    <a:pt x="35254" y="14727"/>
                  </a:cubicBezTo>
                  <a:cubicBezTo>
                    <a:pt x="33608" y="14320"/>
                    <a:pt x="32252" y="13467"/>
                    <a:pt x="30954" y="12421"/>
                  </a:cubicBezTo>
                  <a:cubicBezTo>
                    <a:pt x="28610" y="10562"/>
                    <a:pt x="26228" y="8741"/>
                    <a:pt x="23865" y="6881"/>
                  </a:cubicBezTo>
                  <a:cubicBezTo>
                    <a:pt x="23574" y="6649"/>
                    <a:pt x="23322" y="6339"/>
                    <a:pt x="23109" y="6010"/>
                  </a:cubicBezTo>
                  <a:cubicBezTo>
                    <a:pt x="22644" y="5332"/>
                    <a:pt x="22218" y="4596"/>
                    <a:pt x="21773" y="3898"/>
                  </a:cubicBezTo>
                  <a:cubicBezTo>
                    <a:pt x="21715" y="3782"/>
                    <a:pt x="21598" y="3685"/>
                    <a:pt x="21579" y="3569"/>
                  </a:cubicBezTo>
                  <a:cubicBezTo>
                    <a:pt x="21501" y="2988"/>
                    <a:pt x="21095" y="2717"/>
                    <a:pt x="20669" y="2465"/>
                  </a:cubicBezTo>
                  <a:cubicBezTo>
                    <a:pt x="20378" y="2291"/>
                    <a:pt x="20087" y="2155"/>
                    <a:pt x="19816" y="1981"/>
                  </a:cubicBezTo>
                  <a:cubicBezTo>
                    <a:pt x="19719" y="1903"/>
                    <a:pt x="19603" y="1729"/>
                    <a:pt x="19623" y="1613"/>
                  </a:cubicBezTo>
                  <a:cubicBezTo>
                    <a:pt x="19681" y="1225"/>
                    <a:pt x="19468" y="1090"/>
                    <a:pt x="19158" y="1012"/>
                  </a:cubicBezTo>
                  <a:cubicBezTo>
                    <a:pt x="16846" y="480"/>
                    <a:pt x="14552" y="0"/>
                    <a:pt x="1216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29" name="Google Shape;8091;p86">
              <a:extLst>
                <a:ext uri="{FF2B5EF4-FFF2-40B4-BE49-F238E27FC236}">
                  <a16:creationId xmlns:a16="http://schemas.microsoft.com/office/drawing/2014/main" id="{F1F7FAFB-1100-E8F3-9C22-93E7F7BCB3EF}"/>
                </a:ext>
              </a:extLst>
            </p:cNvPr>
            <p:cNvSpPr/>
            <p:nvPr/>
          </p:nvSpPr>
          <p:spPr>
            <a:xfrm>
              <a:off x="4276100" y="4555300"/>
              <a:ext cx="385475" cy="119075"/>
            </a:xfrm>
            <a:custGeom>
              <a:avLst/>
              <a:gdLst/>
              <a:ahLst/>
              <a:cxnLst/>
              <a:rect l="l" t="t" r="r" b="b"/>
              <a:pathLst>
                <a:path w="15419" h="4763" extrusionOk="0">
                  <a:moveTo>
                    <a:pt x="0" y="1"/>
                  </a:moveTo>
                  <a:lnTo>
                    <a:pt x="0" y="1"/>
                  </a:lnTo>
                  <a:cubicBezTo>
                    <a:pt x="949" y="1606"/>
                    <a:pt x="10904" y="4762"/>
                    <a:pt x="14437" y="4762"/>
                  </a:cubicBezTo>
                  <a:cubicBezTo>
                    <a:pt x="14870" y="4762"/>
                    <a:pt x="15207" y="4715"/>
                    <a:pt x="15419" y="4611"/>
                  </a:cubicBezTo>
                  <a:cubicBezTo>
                    <a:pt x="9937" y="4224"/>
                    <a:pt x="4823" y="2635"/>
                    <a:pt x="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0" name="Google Shape;8092;p86">
              <a:extLst>
                <a:ext uri="{FF2B5EF4-FFF2-40B4-BE49-F238E27FC236}">
                  <a16:creationId xmlns:a16="http://schemas.microsoft.com/office/drawing/2014/main" id="{D07F204D-3546-0FD8-89E1-024D6D3E14CE}"/>
                </a:ext>
              </a:extLst>
            </p:cNvPr>
            <p:cNvSpPr/>
            <p:nvPr/>
          </p:nvSpPr>
          <p:spPr>
            <a:xfrm>
              <a:off x="4052350" y="4636675"/>
              <a:ext cx="191325" cy="200500"/>
            </a:xfrm>
            <a:custGeom>
              <a:avLst/>
              <a:gdLst/>
              <a:ahLst/>
              <a:cxnLst/>
              <a:rect l="l" t="t" r="r" b="b"/>
              <a:pathLst>
                <a:path w="7653" h="8020" extrusionOk="0">
                  <a:moveTo>
                    <a:pt x="1" y="0"/>
                  </a:moveTo>
                  <a:lnTo>
                    <a:pt x="1" y="0"/>
                  </a:lnTo>
                  <a:cubicBezTo>
                    <a:pt x="156" y="833"/>
                    <a:pt x="6897" y="7981"/>
                    <a:pt x="7652" y="8020"/>
                  </a:cubicBezTo>
                  <a:cubicBezTo>
                    <a:pt x="5250" y="5095"/>
                    <a:pt x="2248" y="2906"/>
                    <a:pt x="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1" name="Google Shape;8093;p86">
              <a:extLst>
                <a:ext uri="{FF2B5EF4-FFF2-40B4-BE49-F238E27FC236}">
                  <a16:creationId xmlns:a16="http://schemas.microsoft.com/office/drawing/2014/main" id="{A38FC309-124F-D6AA-D4E3-C7672FDA79A2}"/>
                </a:ext>
              </a:extLst>
            </p:cNvPr>
            <p:cNvSpPr/>
            <p:nvPr/>
          </p:nvSpPr>
          <p:spPr>
            <a:xfrm>
              <a:off x="4071250" y="4110275"/>
              <a:ext cx="52325" cy="51850"/>
            </a:xfrm>
            <a:custGeom>
              <a:avLst/>
              <a:gdLst/>
              <a:ahLst/>
              <a:cxnLst/>
              <a:rect l="l" t="t" r="r" b="b"/>
              <a:pathLst>
                <a:path w="2093" h="2074" extrusionOk="0">
                  <a:moveTo>
                    <a:pt x="1099" y="0"/>
                  </a:moveTo>
                  <a:cubicBezTo>
                    <a:pt x="601" y="0"/>
                    <a:pt x="39" y="571"/>
                    <a:pt x="20" y="1105"/>
                  </a:cubicBezTo>
                  <a:cubicBezTo>
                    <a:pt x="0" y="1608"/>
                    <a:pt x="446" y="2073"/>
                    <a:pt x="949" y="2073"/>
                  </a:cubicBezTo>
                  <a:cubicBezTo>
                    <a:pt x="1511" y="2073"/>
                    <a:pt x="2073" y="1531"/>
                    <a:pt x="2073" y="969"/>
                  </a:cubicBezTo>
                  <a:cubicBezTo>
                    <a:pt x="2092" y="485"/>
                    <a:pt x="1627" y="20"/>
                    <a:pt x="1124" y="0"/>
                  </a:cubicBezTo>
                  <a:cubicBezTo>
                    <a:pt x="1116" y="0"/>
                    <a:pt x="1107" y="0"/>
                    <a:pt x="109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2" name="Google Shape;8094;p86">
              <a:extLst>
                <a:ext uri="{FF2B5EF4-FFF2-40B4-BE49-F238E27FC236}">
                  <a16:creationId xmlns:a16="http://schemas.microsoft.com/office/drawing/2014/main" id="{BD3E3EBE-64A5-CB6B-F963-BFCD289F630C}"/>
                </a:ext>
              </a:extLst>
            </p:cNvPr>
            <p:cNvSpPr/>
            <p:nvPr/>
          </p:nvSpPr>
          <p:spPr>
            <a:xfrm>
              <a:off x="4263025" y="4827475"/>
              <a:ext cx="111875" cy="74250"/>
            </a:xfrm>
            <a:custGeom>
              <a:avLst/>
              <a:gdLst/>
              <a:ahLst/>
              <a:cxnLst/>
              <a:rect l="l" t="t" r="r" b="b"/>
              <a:pathLst>
                <a:path w="4475" h="2970" extrusionOk="0">
                  <a:moveTo>
                    <a:pt x="4048" y="0"/>
                  </a:moveTo>
                  <a:cubicBezTo>
                    <a:pt x="4010" y="20"/>
                    <a:pt x="3952" y="58"/>
                    <a:pt x="3913" y="78"/>
                  </a:cubicBezTo>
                  <a:cubicBezTo>
                    <a:pt x="3913" y="175"/>
                    <a:pt x="3932" y="291"/>
                    <a:pt x="3913" y="388"/>
                  </a:cubicBezTo>
                  <a:cubicBezTo>
                    <a:pt x="3893" y="601"/>
                    <a:pt x="3913" y="930"/>
                    <a:pt x="3797" y="988"/>
                  </a:cubicBezTo>
                  <a:cubicBezTo>
                    <a:pt x="3684" y="1044"/>
                    <a:pt x="3531" y="1075"/>
                    <a:pt x="3382" y="1075"/>
                  </a:cubicBezTo>
                  <a:cubicBezTo>
                    <a:pt x="3275" y="1075"/>
                    <a:pt x="3169" y="1059"/>
                    <a:pt x="3080" y="1027"/>
                  </a:cubicBezTo>
                  <a:cubicBezTo>
                    <a:pt x="2789" y="891"/>
                    <a:pt x="2538" y="639"/>
                    <a:pt x="2247" y="446"/>
                  </a:cubicBezTo>
                  <a:cubicBezTo>
                    <a:pt x="2150" y="368"/>
                    <a:pt x="2034" y="310"/>
                    <a:pt x="1937" y="233"/>
                  </a:cubicBezTo>
                  <a:cubicBezTo>
                    <a:pt x="1879" y="271"/>
                    <a:pt x="1840" y="310"/>
                    <a:pt x="1801" y="349"/>
                  </a:cubicBezTo>
                  <a:cubicBezTo>
                    <a:pt x="1879" y="504"/>
                    <a:pt x="1937" y="698"/>
                    <a:pt x="2053" y="794"/>
                  </a:cubicBezTo>
                  <a:cubicBezTo>
                    <a:pt x="2363" y="1027"/>
                    <a:pt x="2731" y="1221"/>
                    <a:pt x="3022" y="1472"/>
                  </a:cubicBezTo>
                  <a:cubicBezTo>
                    <a:pt x="3196" y="1627"/>
                    <a:pt x="3390" y="1918"/>
                    <a:pt x="3332" y="2092"/>
                  </a:cubicBezTo>
                  <a:cubicBezTo>
                    <a:pt x="3293" y="2305"/>
                    <a:pt x="3022" y="2576"/>
                    <a:pt x="2809" y="2596"/>
                  </a:cubicBezTo>
                  <a:cubicBezTo>
                    <a:pt x="2782" y="2600"/>
                    <a:pt x="2753" y="2602"/>
                    <a:pt x="2724" y="2602"/>
                  </a:cubicBezTo>
                  <a:cubicBezTo>
                    <a:pt x="2501" y="2602"/>
                    <a:pt x="2222" y="2479"/>
                    <a:pt x="2034" y="2325"/>
                  </a:cubicBezTo>
                  <a:cubicBezTo>
                    <a:pt x="1530" y="1976"/>
                    <a:pt x="1065" y="1569"/>
                    <a:pt x="601" y="1182"/>
                  </a:cubicBezTo>
                  <a:cubicBezTo>
                    <a:pt x="446" y="1066"/>
                    <a:pt x="291" y="969"/>
                    <a:pt x="155" y="872"/>
                  </a:cubicBezTo>
                  <a:cubicBezTo>
                    <a:pt x="97" y="930"/>
                    <a:pt x="58" y="988"/>
                    <a:pt x="0" y="1046"/>
                  </a:cubicBezTo>
                  <a:cubicBezTo>
                    <a:pt x="833" y="1705"/>
                    <a:pt x="1492" y="2596"/>
                    <a:pt x="2557" y="2925"/>
                  </a:cubicBezTo>
                  <a:cubicBezTo>
                    <a:pt x="2648" y="2956"/>
                    <a:pt x="2740" y="2970"/>
                    <a:pt x="2829" y="2970"/>
                  </a:cubicBezTo>
                  <a:cubicBezTo>
                    <a:pt x="3307" y="2970"/>
                    <a:pt x="3725" y="2563"/>
                    <a:pt x="3758" y="2073"/>
                  </a:cubicBezTo>
                  <a:cubicBezTo>
                    <a:pt x="3777" y="1898"/>
                    <a:pt x="3739" y="1724"/>
                    <a:pt x="3719" y="1550"/>
                  </a:cubicBezTo>
                  <a:cubicBezTo>
                    <a:pt x="4165" y="1337"/>
                    <a:pt x="4475" y="1027"/>
                    <a:pt x="4358" y="523"/>
                  </a:cubicBezTo>
                  <a:cubicBezTo>
                    <a:pt x="4320" y="329"/>
                    <a:pt x="4165" y="175"/>
                    <a:pt x="4048"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3" name="Google Shape;8095;p86">
              <a:extLst>
                <a:ext uri="{FF2B5EF4-FFF2-40B4-BE49-F238E27FC236}">
                  <a16:creationId xmlns:a16="http://schemas.microsoft.com/office/drawing/2014/main" id="{7A30C5CA-4025-B623-D11D-C6C30487B2AC}"/>
                </a:ext>
              </a:extLst>
            </p:cNvPr>
            <p:cNvSpPr/>
            <p:nvPr/>
          </p:nvSpPr>
          <p:spPr>
            <a:xfrm>
              <a:off x="4492550" y="4845375"/>
              <a:ext cx="210675" cy="68150"/>
            </a:xfrm>
            <a:custGeom>
              <a:avLst/>
              <a:gdLst/>
              <a:ahLst/>
              <a:cxnLst/>
              <a:rect l="l" t="t" r="r" b="b"/>
              <a:pathLst>
                <a:path w="8427" h="2726" extrusionOk="0">
                  <a:moveTo>
                    <a:pt x="8214" y="1"/>
                  </a:moveTo>
                  <a:cubicBezTo>
                    <a:pt x="8156" y="20"/>
                    <a:pt x="8097" y="40"/>
                    <a:pt x="8039" y="59"/>
                  </a:cubicBezTo>
                  <a:cubicBezTo>
                    <a:pt x="8039" y="175"/>
                    <a:pt x="8020" y="291"/>
                    <a:pt x="8039" y="408"/>
                  </a:cubicBezTo>
                  <a:cubicBezTo>
                    <a:pt x="8117" y="969"/>
                    <a:pt x="7904" y="1396"/>
                    <a:pt x="7419" y="1686"/>
                  </a:cubicBezTo>
                  <a:cubicBezTo>
                    <a:pt x="7090" y="1880"/>
                    <a:pt x="6703" y="2035"/>
                    <a:pt x="6315" y="2151"/>
                  </a:cubicBezTo>
                  <a:cubicBezTo>
                    <a:pt x="5674" y="2358"/>
                    <a:pt x="5022" y="2438"/>
                    <a:pt x="4364" y="2438"/>
                  </a:cubicBezTo>
                  <a:cubicBezTo>
                    <a:pt x="3791" y="2438"/>
                    <a:pt x="3213" y="2377"/>
                    <a:pt x="2635" y="2287"/>
                  </a:cubicBezTo>
                  <a:cubicBezTo>
                    <a:pt x="1783" y="2132"/>
                    <a:pt x="911" y="1977"/>
                    <a:pt x="39" y="1822"/>
                  </a:cubicBezTo>
                  <a:cubicBezTo>
                    <a:pt x="39" y="1841"/>
                    <a:pt x="20" y="1880"/>
                    <a:pt x="1" y="1899"/>
                  </a:cubicBezTo>
                  <a:cubicBezTo>
                    <a:pt x="194" y="1977"/>
                    <a:pt x="349" y="2112"/>
                    <a:pt x="543" y="2151"/>
                  </a:cubicBezTo>
                  <a:cubicBezTo>
                    <a:pt x="1938" y="2364"/>
                    <a:pt x="3332" y="2616"/>
                    <a:pt x="4746" y="2713"/>
                  </a:cubicBezTo>
                  <a:cubicBezTo>
                    <a:pt x="4856" y="2722"/>
                    <a:pt x="4966" y="2726"/>
                    <a:pt x="5076" y="2726"/>
                  </a:cubicBezTo>
                  <a:cubicBezTo>
                    <a:pt x="5930" y="2726"/>
                    <a:pt x="6763" y="2464"/>
                    <a:pt x="7536" y="2035"/>
                  </a:cubicBezTo>
                  <a:cubicBezTo>
                    <a:pt x="8117" y="1705"/>
                    <a:pt x="8427" y="1221"/>
                    <a:pt x="8407" y="543"/>
                  </a:cubicBezTo>
                  <a:cubicBezTo>
                    <a:pt x="8407" y="369"/>
                    <a:pt x="8272" y="195"/>
                    <a:pt x="821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4" name="Google Shape;8096;p86">
              <a:extLst>
                <a:ext uri="{FF2B5EF4-FFF2-40B4-BE49-F238E27FC236}">
                  <a16:creationId xmlns:a16="http://schemas.microsoft.com/office/drawing/2014/main" id="{B9D771F5-E0F5-F3E6-76F8-2C0B884A2454}"/>
                </a:ext>
              </a:extLst>
            </p:cNvPr>
            <p:cNvSpPr/>
            <p:nvPr/>
          </p:nvSpPr>
          <p:spPr>
            <a:xfrm>
              <a:off x="4717250" y="4776125"/>
              <a:ext cx="89600" cy="62525"/>
            </a:xfrm>
            <a:custGeom>
              <a:avLst/>
              <a:gdLst/>
              <a:ahLst/>
              <a:cxnLst/>
              <a:rect l="l" t="t" r="r" b="b"/>
              <a:pathLst>
                <a:path w="3584" h="2501" extrusionOk="0">
                  <a:moveTo>
                    <a:pt x="2732" y="1"/>
                  </a:moveTo>
                  <a:lnTo>
                    <a:pt x="2732" y="1"/>
                  </a:lnTo>
                  <a:cubicBezTo>
                    <a:pt x="2770" y="156"/>
                    <a:pt x="2790" y="291"/>
                    <a:pt x="2848" y="408"/>
                  </a:cubicBezTo>
                  <a:cubicBezTo>
                    <a:pt x="3100" y="931"/>
                    <a:pt x="3042" y="1260"/>
                    <a:pt x="2596" y="1628"/>
                  </a:cubicBezTo>
                  <a:cubicBezTo>
                    <a:pt x="2157" y="1990"/>
                    <a:pt x="1692" y="2162"/>
                    <a:pt x="1190" y="2162"/>
                  </a:cubicBezTo>
                  <a:cubicBezTo>
                    <a:pt x="939" y="2162"/>
                    <a:pt x="678" y="2119"/>
                    <a:pt x="407" y="2035"/>
                  </a:cubicBezTo>
                  <a:cubicBezTo>
                    <a:pt x="310" y="1996"/>
                    <a:pt x="194" y="1977"/>
                    <a:pt x="78" y="1957"/>
                  </a:cubicBezTo>
                  <a:cubicBezTo>
                    <a:pt x="59" y="1996"/>
                    <a:pt x="20" y="2054"/>
                    <a:pt x="0" y="2112"/>
                  </a:cubicBezTo>
                  <a:cubicBezTo>
                    <a:pt x="155" y="2209"/>
                    <a:pt x="291" y="2345"/>
                    <a:pt x="465" y="2383"/>
                  </a:cubicBezTo>
                  <a:cubicBezTo>
                    <a:pt x="728" y="2459"/>
                    <a:pt x="993" y="2501"/>
                    <a:pt x="1253" y="2501"/>
                  </a:cubicBezTo>
                  <a:cubicBezTo>
                    <a:pt x="1723" y="2501"/>
                    <a:pt x="2178" y="2366"/>
                    <a:pt x="2577" y="2054"/>
                  </a:cubicBezTo>
                  <a:cubicBezTo>
                    <a:pt x="2906" y="1802"/>
                    <a:pt x="3197" y="1454"/>
                    <a:pt x="3371" y="1086"/>
                  </a:cubicBezTo>
                  <a:cubicBezTo>
                    <a:pt x="3584" y="601"/>
                    <a:pt x="3255" y="117"/>
                    <a:pt x="2732"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5" name="Google Shape;8097;p86">
              <a:extLst>
                <a:ext uri="{FF2B5EF4-FFF2-40B4-BE49-F238E27FC236}">
                  <a16:creationId xmlns:a16="http://schemas.microsoft.com/office/drawing/2014/main" id="{C44761C9-4A9B-C369-9521-E50FB96DD6D3}"/>
                </a:ext>
              </a:extLst>
            </p:cNvPr>
            <p:cNvSpPr/>
            <p:nvPr/>
          </p:nvSpPr>
          <p:spPr>
            <a:xfrm>
              <a:off x="4894500" y="4715600"/>
              <a:ext cx="133675" cy="51350"/>
            </a:xfrm>
            <a:custGeom>
              <a:avLst/>
              <a:gdLst/>
              <a:ahLst/>
              <a:cxnLst/>
              <a:rect l="l" t="t" r="r" b="b"/>
              <a:pathLst>
                <a:path w="5347" h="2054" extrusionOk="0">
                  <a:moveTo>
                    <a:pt x="5269" y="1"/>
                  </a:moveTo>
                  <a:cubicBezTo>
                    <a:pt x="3525" y="601"/>
                    <a:pt x="1705" y="1047"/>
                    <a:pt x="0" y="1802"/>
                  </a:cubicBezTo>
                  <a:cubicBezTo>
                    <a:pt x="19" y="1899"/>
                    <a:pt x="58" y="1976"/>
                    <a:pt x="78" y="2054"/>
                  </a:cubicBezTo>
                  <a:cubicBezTo>
                    <a:pt x="1840" y="1453"/>
                    <a:pt x="3603" y="834"/>
                    <a:pt x="5346" y="214"/>
                  </a:cubicBezTo>
                  <a:cubicBezTo>
                    <a:pt x="5327" y="156"/>
                    <a:pt x="5308" y="78"/>
                    <a:pt x="5269"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6" name="Google Shape;8098;p86">
              <a:extLst>
                <a:ext uri="{FF2B5EF4-FFF2-40B4-BE49-F238E27FC236}">
                  <a16:creationId xmlns:a16="http://schemas.microsoft.com/office/drawing/2014/main" id="{EB196718-61AF-42DB-3818-9FBCE95DDDF5}"/>
                </a:ext>
              </a:extLst>
            </p:cNvPr>
            <p:cNvSpPr/>
            <p:nvPr/>
          </p:nvSpPr>
          <p:spPr>
            <a:xfrm>
              <a:off x="4017975" y="4335950"/>
              <a:ext cx="62500" cy="115275"/>
            </a:xfrm>
            <a:custGeom>
              <a:avLst/>
              <a:gdLst/>
              <a:ahLst/>
              <a:cxnLst/>
              <a:rect l="l" t="t" r="r" b="b"/>
              <a:pathLst>
                <a:path w="2500" h="4611" extrusionOk="0">
                  <a:moveTo>
                    <a:pt x="1918" y="0"/>
                  </a:moveTo>
                  <a:lnTo>
                    <a:pt x="1918" y="0"/>
                  </a:lnTo>
                  <a:cubicBezTo>
                    <a:pt x="1899" y="155"/>
                    <a:pt x="1841" y="329"/>
                    <a:pt x="1860" y="484"/>
                  </a:cubicBezTo>
                  <a:cubicBezTo>
                    <a:pt x="1918" y="1162"/>
                    <a:pt x="1744" y="1802"/>
                    <a:pt x="1395" y="2383"/>
                  </a:cubicBezTo>
                  <a:cubicBezTo>
                    <a:pt x="1124" y="2809"/>
                    <a:pt x="775" y="3196"/>
                    <a:pt x="485" y="3622"/>
                  </a:cubicBezTo>
                  <a:cubicBezTo>
                    <a:pt x="272" y="3894"/>
                    <a:pt x="1" y="4165"/>
                    <a:pt x="156" y="4610"/>
                  </a:cubicBezTo>
                  <a:cubicBezTo>
                    <a:pt x="1550" y="3429"/>
                    <a:pt x="2499" y="1085"/>
                    <a:pt x="1918"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7" name="Google Shape;8099;p86">
              <a:extLst>
                <a:ext uri="{FF2B5EF4-FFF2-40B4-BE49-F238E27FC236}">
                  <a16:creationId xmlns:a16="http://schemas.microsoft.com/office/drawing/2014/main" id="{B5D5B15D-ADCE-E663-3503-3F18ACD6AE35}"/>
                </a:ext>
              </a:extLst>
            </p:cNvPr>
            <p:cNvSpPr/>
            <p:nvPr/>
          </p:nvSpPr>
          <p:spPr>
            <a:xfrm>
              <a:off x="4682375" y="4671050"/>
              <a:ext cx="109950" cy="9325"/>
            </a:xfrm>
            <a:custGeom>
              <a:avLst/>
              <a:gdLst/>
              <a:ahLst/>
              <a:cxnLst/>
              <a:rect l="l" t="t" r="r" b="b"/>
              <a:pathLst>
                <a:path w="4398" h="373" extrusionOk="0">
                  <a:moveTo>
                    <a:pt x="1" y="1"/>
                  </a:moveTo>
                  <a:cubicBezTo>
                    <a:pt x="263" y="262"/>
                    <a:pt x="1160" y="373"/>
                    <a:pt x="2079" y="373"/>
                  </a:cubicBezTo>
                  <a:cubicBezTo>
                    <a:pt x="3131" y="373"/>
                    <a:pt x="4212" y="228"/>
                    <a:pt x="4398"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8" name="Google Shape;8100;p86">
              <a:extLst>
                <a:ext uri="{FF2B5EF4-FFF2-40B4-BE49-F238E27FC236}">
                  <a16:creationId xmlns:a16="http://schemas.microsoft.com/office/drawing/2014/main" id="{981D8205-67E9-0914-F239-996B845D700E}"/>
                </a:ext>
              </a:extLst>
            </p:cNvPr>
            <p:cNvSpPr/>
            <p:nvPr/>
          </p:nvSpPr>
          <p:spPr>
            <a:xfrm>
              <a:off x="5052850" y="4682675"/>
              <a:ext cx="75075" cy="31500"/>
            </a:xfrm>
            <a:custGeom>
              <a:avLst/>
              <a:gdLst/>
              <a:ahLst/>
              <a:cxnLst/>
              <a:rect l="l" t="t" r="r" b="b"/>
              <a:pathLst>
                <a:path w="3003" h="1260" extrusionOk="0">
                  <a:moveTo>
                    <a:pt x="2906" y="0"/>
                  </a:moveTo>
                  <a:cubicBezTo>
                    <a:pt x="1976" y="427"/>
                    <a:pt x="949" y="620"/>
                    <a:pt x="0" y="1008"/>
                  </a:cubicBezTo>
                  <a:cubicBezTo>
                    <a:pt x="39" y="1085"/>
                    <a:pt x="58" y="1163"/>
                    <a:pt x="97" y="1259"/>
                  </a:cubicBezTo>
                  <a:cubicBezTo>
                    <a:pt x="1066" y="911"/>
                    <a:pt x="2034" y="562"/>
                    <a:pt x="3003" y="233"/>
                  </a:cubicBezTo>
                  <a:cubicBezTo>
                    <a:pt x="2964" y="155"/>
                    <a:pt x="2944" y="78"/>
                    <a:pt x="2906"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39" name="Google Shape;8101;p86">
              <a:extLst>
                <a:ext uri="{FF2B5EF4-FFF2-40B4-BE49-F238E27FC236}">
                  <a16:creationId xmlns:a16="http://schemas.microsoft.com/office/drawing/2014/main" id="{ABB8AC16-A5C9-9599-F25D-F0E0F8CE348F}"/>
                </a:ext>
              </a:extLst>
            </p:cNvPr>
            <p:cNvSpPr/>
            <p:nvPr/>
          </p:nvSpPr>
          <p:spPr>
            <a:xfrm>
              <a:off x="4044600" y="4419225"/>
              <a:ext cx="33925" cy="50400"/>
            </a:xfrm>
            <a:custGeom>
              <a:avLst/>
              <a:gdLst/>
              <a:ahLst/>
              <a:cxnLst/>
              <a:rect l="l" t="t" r="r" b="b"/>
              <a:pathLst>
                <a:path w="1357" h="2016" extrusionOk="0">
                  <a:moveTo>
                    <a:pt x="1124" y="1"/>
                  </a:moveTo>
                  <a:cubicBezTo>
                    <a:pt x="873" y="718"/>
                    <a:pt x="59" y="1105"/>
                    <a:pt x="1" y="1919"/>
                  </a:cubicBezTo>
                  <a:cubicBezTo>
                    <a:pt x="59" y="1957"/>
                    <a:pt x="117" y="1996"/>
                    <a:pt x="195" y="2015"/>
                  </a:cubicBezTo>
                  <a:cubicBezTo>
                    <a:pt x="582" y="1376"/>
                    <a:pt x="969" y="737"/>
                    <a:pt x="1357" y="98"/>
                  </a:cubicBezTo>
                  <a:cubicBezTo>
                    <a:pt x="1279" y="59"/>
                    <a:pt x="1202" y="40"/>
                    <a:pt x="112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0" name="Google Shape;8102;p86">
              <a:extLst>
                <a:ext uri="{FF2B5EF4-FFF2-40B4-BE49-F238E27FC236}">
                  <a16:creationId xmlns:a16="http://schemas.microsoft.com/office/drawing/2014/main" id="{A195C29A-9F7C-702A-3009-2EFF868CDA02}"/>
                </a:ext>
              </a:extLst>
            </p:cNvPr>
            <p:cNvSpPr/>
            <p:nvPr/>
          </p:nvSpPr>
          <p:spPr>
            <a:xfrm>
              <a:off x="4887225" y="4719950"/>
              <a:ext cx="48925" cy="23775"/>
            </a:xfrm>
            <a:custGeom>
              <a:avLst/>
              <a:gdLst/>
              <a:ahLst/>
              <a:cxnLst/>
              <a:rect l="l" t="t" r="r" b="b"/>
              <a:pathLst>
                <a:path w="1957" h="951" extrusionOk="0">
                  <a:moveTo>
                    <a:pt x="1879" y="1"/>
                  </a:moveTo>
                  <a:cubicBezTo>
                    <a:pt x="1221" y="137"/>
                    <a:pt x="562" y="330"/>
                    <a:pt x="0" y="718"/>
                  </a:cubicBezTo>
                  <a:cubicBezTo>
                    <a:pt x="20" y="795"/>
                    <a:pt x="59" y="873"/>
                    <a:pt x="78" y="950"/>
                  </a:cubicBezTo>
                  <a:cubicBezTo>
                    <a:pt x="698" y="698"/>
                    <a:pt x="1337" y="427"/>
                    <a:pt x="1957" y="175"/>
                  </a:cubicBezTo>
                  <a:cubicBezTo>
                    <a:pt x="1918" y="117"/>
                    <a:pt x="1899" y="59"/>
                    <a:pt x="1879"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1" name="Google Shape;8103;p86">
              <a:extLst>
                <a:ext uri="{FF2B5EF4-FFF2-40B4-BE49-F238E27FC236}">
                  <a16:creationId xmlns:a16="http://schemas.microsoft.com/office/drawing/2014/main" id="{ED65170B-D756-5F16-5F9D-6E67C4754AEB}"/>
                </a:ext>
              </a:extLst>
            </p:cNvPr>
            <p:cNvSpPr/>
            <p:nvPr/>
          </p:nvSpPr>
          <p:spPr>
            <a:xfrm>
              <a:off x="4247525" y="4290425"/>
              <a:ext cx="273625" cy="147725"/>
            </a:xfrm>
            <a:custGeom>
              <a:avLst/>
              <a:gdLst/>
              <a:ahLst/>
              <a:cxnLst/>
              <a:rect l="l" t="t" r="r" b="b"/>
              <a:pathLst>
                <a:path w="10945" h="5909" extrusionOk="0">
                  <a:moveTo>
                    <a:pt x="10944" y="0"/>
                  </a:moveTo>
                  <a:lnTo>
                    <a:pt x="10944" y="0"/>
                  </a:lnTo>
                  <a:cubicBezTo>
                    <a:pt x="10557" y="271"/>
                    <a:pt x="10247" y="426"/>
                    <a:pt x="9995" y="659"/>
                  </a:cubicBezTo>
                  <a:cubicBezTo>
                    <a:pt x="8252" y="2073"/>
                    <a:pt x="6218" y="2751"/>
                    <a:pt x="4068" y="3196"/>
                  </a:cubicBezTo>
                  <a:cubicBezTo>
                    <a:pt x="3138" y="3390"/>
                    <a:pt x="2208" y="3642"/>
                    <a:pt x="1317" y="3913"/>
                  </a:cubicBezTo>
                  <a:cubicBezTo>
                    <a:pt x="620" y="4126"/>
                    <a:pt x="252" y="4669"/>
                    <a:pt x="39" y="5327"/>
                  </a:cubicBezTo>
                  <a:cubicBezTo>
                    <a:pt x="0" y="5502"/>
                    <a:pt x="39" y="5676"/>
                    <a:pt x="39" y="5908"/>
                  </a:cubicBezTo>
                  <a:cubicBezTo>
                    <a:pt x="194" y="5831"/>
                    <a:pt x="233" y="5831"/>
                    <a:pt x="252" y="5811"/>
                  </a:cubicBezTo>
                  <a:cubicBezTo>
                    <a:pt x="291" y="5773"/>
                    <a:pt x="310" y="5734"/>
                    <a:pt x="329" y="5695"/>
                  </a:cubicBezTo>
                  <a:cubicBezTo>
                    <a:pt x="543" y="4669"/>
                    <a:pt x="1259" y="4184"/>
                    <a:pt x="2189" y="3952"/>
                  </a:cubicBezTo>
                  <a:cubicBezTo>
                    <a:pt x="3661" y="3545"/>
                    <a:pt x="5133" y="3158"/>
                    <a:pt x="6605" y="2751"/>
                  </a:cubicBezTo>
                  <a:cubicBezTo>
                    <a:pt x="8252" y="2325"/>
                    <a:pt x="9569" y="1279"/>
                    <a:pt x="10867" y="252"/>
                  </a:cubicBezTo>
                  <a:cubicBezTo>
                    <a:pt x="10886" y="233"/>
                    <a:pt x="10886" y="175"/>
                    <a:pt x="10944"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3" name="Google Shape;8464;p92">
            <a:extLst>
              <a:ext uri="{FF2B5EF4-FFF2-40B4-BE49-F238E27FC236}">
                <a16:creationId xmlns:a16="http://schemas.microsoft.com/office/drawing/2014/main" id="{3E5B6E4B-7EC3-F031-E6FF-E78039B55AD9}"/>
              </a:ext>
            </a:extLst>
          </p:cNvPr>
          <p:cNvSpPr/>
          <p:nvPr/>
        </p:nvSpPr>
        <p:spPr>
          <a:xfrm>
            <a:off x="713225" y="1962615"/>
            <a:ext cx="3248150" cy="1366207"/>
          </a:xfrm>
          <a:custGeom>
            <a:avLst/>
            <a:gdLst/>
            <a:ahLst/>
            <a:cxnLst/>
            <a:rect l="l" t="t" r="r" b="b"/>
            <a:pathLst>
              <a:path w="16269" h="9064" extrusionOk="0">
                <a:moveTo>
                  <a:pt x="428" y="0"/>
                </a:moveTo>
                <a:cubicBezTo>
                  <a:pt x="193" y="0"/>
                  <a:pt x="2" y="191"/>
                  <a:pt x="2" y="428"/>
                </a:cubicBezTo>
                <a:lnTo>
                  <a:pt x="2" y="6900"/>
                </a:lnTo>
                <a:cubicBezTo>
                  <a:pt x="1" y="7136"/>
                  <a:pt x="193" y="7328"/>
                  <a:pt x="428" y="7328"/>
                </a:cubicBezTo>
                <a:lnTo>
                  <a:pt x="12834" y="7328"/>
                </a:lnTo>
                <a:lnTo>
                  <a:pt x="13836" y="9064"/>
                </a:lnTo>
                <a:lnTo>
                  <a:pt x="14839" y="7328"/>
                </a:lnTo>
                <a:lnTo>
                  <a:pt x="15839" y="7328"/>
                </a:lnTo>
                <a:cubicBezTo>
                  <a:pt x="16076" y="7328"/>
                  <a:pt x="16269" y="7137"/>
                  <a:pt x="16269" y="6900"/>
                </a:cubicBezTo>
                <a:lnTo>
                  <a:pt x="16269" y="428"/>
                </a:lnTo>
                <a:cubicBezTo>
                  <a:pt x="16267" y="191"/>
                  <a:pt x="16076" y="0"/>
                  <a:pt x="15839" y="0"/>
                </a:cubicBezTo>
                <a:close/>
              </a:path>
            </a:pathLst>
          </a:custGeom>
          <a:noFill/>
          <a:ln w="9525" cap="flat" cmpd="sng">
            <a:solidFill>
              <a:srgbClr val="B3C3CE"/>
            </a:solidFill>
            <a:prstDash val="solid"/>
            <a:round/>
            <a:headEnd type="none" w="sm" len="sm"/>
            <a:tailEnd type="none" w="sm" len="sm"/>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45" name="Google Shape;5762;p55">
            <a:extLst>
              <a:ext uri="{FF2B5EF4-FFF2-40B4-BE49-F238E27FC236}">
                <a16:creationId xmlns:a16="http://schemas.microsoft.com/office/drawing/2014/main" id="{E7DA290D-EFA5-442F-FC84-0B915F219C05}"/>
              </a:ext>
            </a:extLst>
          </p:cNvPr>
          <p:cNvSpPr txBox="1">
            <a:spLocks/>
          </p:cNvSpPr>
          <p:nvPr/>
        </p:nvSpPr>
        <p:spPr>
          <a:xfrm>
            <a:off x="645805" y="1931601"/>
            <a:ext cx="3382990" cy="1366207"/>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17500" algn="l" rtl="0">
              <a:lnSpc>
                <a:spcPct val="115000"/>
              </a:lnSpc>
              <a:spcBef>
                <a:spcPts val="0"/>
              </a:spcBef>
              <a:spcAft>
                <a:spcPts val="0"/>
              </a:spcAft>
              <a:buClr>
                <a:schemeClr val="accent1"/>
              </a:buClr>
              <a:buSzPts val="1400"/>
              <a:buFont typeface="Catamaran"/>
              <a:buChar char="●"/>
              <a:defRPr sz="1400" b="0" i="0" u="none" strike="noStrike" cap="none">
                <a:solidFill>
                  <a:schemeClr val="dk1"/>
                </a:solidFill>
                <a:latin typeface="Catamaran"/>
                <a:ea typeface="Catamaran"/>
                <a:cs typeface="Catamaran"/>
                <a:sym typeface="Catamaran"/>
              </a:defRPr>
            </a:lvl1pPr>
            <a:lvl2pPr marL="914400" marR="0" lvl="1"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2pPr>
            <a:lvl3pPr marL="1371600" marR="0" lvl="2"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3pPr>
            <a:lvl4pPr marL="1828800" marR="0" lvl="3"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4pPr>
            <a:lvl5pPr marL="2286000" marR="0" lvl="4"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5pPr>
            <a:lvl6pPr marL="2743200" marR="0" lvl="5"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6pPr>
            <a:lvl7pPr marL="3200400" marR="0" lvl="6"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7pPr>
            <a:lvl8pPr marL="3657600" marR="0" lvl="7"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8pPr>
            <a:lvl9pPr marL="4114800" marR="0" lvl="8" indent="-317500" algn="l" rtl="0">
              <a:lnSpc>
                <a:spcPct val="100000"/>
              </a:lnSpc>
              <a:spcBef>
                <a:spcPts val="0"/>
              </a:spcBef>
              <a:spcAft>
                <a:spcPts val="0"/>
              </a:spcAft>
              <a:buClr>
                <a:schemeClr val="dk1"/>
              </a:buClr>
              <a:buSzPts val="1400"/>
              <a:buFont typeface="Catamaran"/>
              <a:buChar char="■"/>
              <a:defRPr sz="1400" b="0" i="0" u="none" strike="noStrike" cap="none">
                <a:solidFill>
                  <a:schemeClr val="dk1"/>
                </a:solidFill>
                <a:latin typeface="Catamaran"/>
                <a:ea typeface="Catamaran"/>
                <a:cs typeface="Catamaran"/>
                <a:sym typeface="Catamaran"/>
              </a:defRPr>
            </a:lvl9pPr>
          </a:lstStyle>
          <a:p>
            <a:pPr marL="0" indent="0">
              <a:buFont typeface="Catamaran"/>
              <a:buNone/>
            </a:pPr>
            <a:r>
              <a:rPr lang="zh-CN" altLang="en-US" sz="1800" dirty="0"/>
              <a:t>“色”为模型生成，非最佳</a:t>
            </a:r>
          </a:p>
          <a:p>
            <a:pPr marL="0" indent="0">
              <a:buFont typeface="Catamaran"/>
              <a:buNone/>
            </a:pPr>
            <a:r>
              <a:rPr lang="zh-CN" altLang="en-US" sz="1800" dirty="0"/>
              <a:t>“死”是期望数据，理想最佳</a:t>
            </a:r>
            <a:endParaRPr lang="en-US" altLang="zh-CN" sz="1800" dirty="0"/>
          </a:p>
          <a:p>
            <a:pPr marL="0" indent="0">
              <a:buFont typeface="Catamaran"/>
              <a:buNone/>
            </a:pPr>
            <a:r>
              <a:rPr lang="zh-CN" altLang="en-US" sz="1800" dirty="0"/>
              <a:t>模型调整：</a:t>
            </a:r>
            <a:r>
              <a:rPr lang="en-US" altLang="zh-CN" sz="1800" dirty="0"/>
              <a:t>lower(</a:t>
            </a:r>
            <a:r>
              <a:rPr lang="zh-CN" altLang="en-US" sz="1800" dirty="0"/>
              <a:t>色</a:t>
            </a:r>
            <a:r>
              <a:rPr lang="en-US" altLang="zh-CN" sz="1800" dirty="0"/>
              <a:t>)</a:t>
            </a:r>
            <a:r>
              <a:rPr lang="zh-CN" altLang="en-US" sz="1800" dirty="0"/>
              <a:t>，</a:t>
            </a:r>
            <a:r>
              <a:rPr lang="en-US" altLang="zh-CN" sz="1800" dirty="0"/>
              <a:t>lift(</a:t>
            </a:r>
            <a:r>
              <a:rPr lang="zh-CN" altLang="en-US" sz="1800" dirty="0"/>
              <a:t>死</a:t>
            </a:r>
            <a:r>
              <a:rPr lang="en-US" altLang="zh-CN" sz="1800" dirty="0"/>
              <a:t>)</a:t>
            </a:r>
            <a:endParaRPr lang="zh-CN" altLang="en-US" sz="1800" dirty="0"/>
          </a:p>
        </p:txBody>
      </p:sp>
    </p:spTree>
    <p:extLst>
      <p:ext uri="{BB962C8B-B14F-4D97-AF65-F5344CB8AC3E}">
        <p14:creationId xmlns:p14="http://schemas.microsoft.com/office/powerpoint/2010/main" val="1958878204"/>
      </p:ext>
    </p:extLst>
  </p:cSld>
  <p:clrMapOvr>
    <a:masterClrMapping/>
  </p:clrMapOvr>
</p:sld>
</file>

<file path=ppt/slides/slide12.xml><?xml version="1.0" encoding="utf-8"?>
<p:sld xmlns:a="http://schemas.openxmlformats.org/drawingml/2006/main" xmlns:r="http://schemas.openxmlformats.org/officeDocument/2006/relationships" xmlns:p="http://schemas.openxmlformats.org/presentationml/2006/main">
  <p:cSld>
    <p:spTree>
      <p:nvGrpSpPr>
        <p:cNvPr id="1" name="Shape 5923"/>
        <p:cNvGrpSpPr/>
        <p:nvPr/>
      </p:nvGrpSpPr>
      <p:grpSpPr>
        <a:xfrm>
          <a:off x="0" y="0"/>
          <a:ext cx="0" cy="0"/>
          <a:chOff x="0" y="0"/>
          <a:chExt cx="0" cy="0"/>
        </a:xfrm>
      </p:grpSpPr>
      <p:sp>
        <p:nvSpPr>
          <p:cNvPr id="5924" name="Google Shape;5924;p57"/>
          <p:cNvSpPr txBox="1">
            <a:spLocks noGrp="1"/>
          </p:cNvSpPr>
          <p:nvPr>
            <p:ph type="title"/>
          </p:nvPr>
        </p:nvSpPr>
        <p:spPr>
          <a:xfrm>
            <a:off x="1441324" y="2082950"/>
            <a:ext cx="3517251" cy="13944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altLang="zh-CN" dirty="0"/>
              <a:t>Transformer</a:t>
            </a:r>
            <a:endParaRPr dirty="0"/>
          </a:p>
        </p:txBody>
      </p:sp>
      <p:sp>
        <p:nvSpPr>
          <p:cNvPr id="5925" name="Google Shape;5925;p57"/>
          <p:cNvSpPr txBox="1">
            <a:spLocks noGrp="1"/>
          </p:cNvSpPr>
          <p:nvPr>
            <p:ph type="title" idx="2"/>
          </p:nvPr>
        </p:nvSpPr>
        <p:spPr>
          <a:xfrm>
            <a:off x="2416025" y="815350"/>
            <a:ext cx="1326000" cy="109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926" name="Google Shape;5926;p57"/>
          <p:cNvSpPr txBox="1">
            <a:spLocks noGrp="1"/>
          </p:cNvSpPr>
          <p:nvPr>
            <p:ph type="subTitle" idx="1"/>
          </p:nvPr>
        </p:nvSpPr>
        <p:spPr>
          <a:xfrm>
            <a:off x="1107575" y="3635125"/>
            <a:ext cx="3942900" cy="384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简述</a:t>
            </a:r>
            <a:r>
              <a:rPr lang="en-US" altLang="zh-CN" dirty="0"/>
              <a:t>Transformer</a:t>
            </a:r>
            <a:r>
              <a:rPr lang="zh-CN" altLang="en-US"/>
              <a:t>框架</a:t>
            </a:r>
            <a:endParaRPr dirty="0"/>
          </a:p>
        </p:txBody>
      </p:sp>
      <p:grpSp>
        <p:nvGrpSpPr>
          <p:cNvPr id="5927" name="Google Shape;5927;p57"/>
          <p:cNvGrpSpPr/>
          <p:nvPr/>
        </p:nvGrpSpPr>
        <p:grpSpPr>
          <a:xfrm flipH="1">
            <a:off x="6984162" y="1756309"/>
            <a:ext cx="1740964" cy="2047685"/>
            <a:chOff x="2403525" y="2133075"/>
            <a:chExt cx="1083700" cy="1274625"/>
          </a:xfrm>
        </p:grpSpPr>
        <p:sp>
          <p:nvSpPr>
            <p:cNvPr id="5928" name="Google Shape;5928;p57"/>
            <p:cNvSpPr/>
            <p:nvPr/>
          </p:nvSpPr>
          <p:spPr>
            <a:xfrm>
              <a:off x="3409675" y="2566300"/>
              <a:ext cx="74075" cy="143500"/>
            </a:xfrm>
            <a:custGeom>
              <a:avLst/>
              <a:gdLst/>
              <a:ahLst/>
              <a:cxnLst/>
              <a:rect l="l" t="t" r="r" b="b"/>
              <a:pathLst>
                <a:path w="2963" h="5740" extrusionOk="0">
                  <a:moveTo>
                    <a:pt x="2264" y="1"/>
                  </a:moveTo>
                  <a:cubicBezTo>
                    <a:pt x="2125" y="776"/>
                    <a:pt x="1675" y="1381"/>
                    <a:pt x="1225" y="1986"/>
                  </a:cubicBezTo>
                  <a:cubicBezTo>
                    <a:pt x="993" y="2281"/>
                    <a:pt x="791" y="2622"/>
                    <a:pt x="605" y="2948"/>
                  </a:cubicBezTo>
                  <a:cubicBezTo>
                    <a:pt x="140" y="3801"/>
                    <a:pt x="357" y="4793"/>
                    <a:pt x="0" y="5739"/>
                  </a:cubicBezTo>
                  <a:cubicBezTo>
                    <a:pt x="450" y="5475"/>
                    <a:pt x="838" y="5289"/>
                    <a:pt x="1179" y="5026"/>
                  </a:cubicBezTo>
                  <a:cubicBezTo>
                    <a:pt x="1411" y="4840"/>
                    <a:pt x="1644" y="4591"/>
                    <a:pt x="1768" y="4328"/>
                  </a:cubicBezTo>
                  <a:cubicBezTo>
                    <a:pt x="2078" y="3692"/>
                    <a:pt x="2326" y="3025"/>
                    <a:pt x="2606" y="2374"/>
                  </a:cubicBezTo>
                  <a:cubicBezTo>
                    <a:pt x="2962" y="1521"/>
                    <a:pt x="2683" y="761"/>
                    <a:pt x="229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29" name="Google Shape;5929;p57"/>
            <p:cNvSpPr/>
            <p:nvPr/>
          </p:nvSpPr>
          <p:spPr>
            <a:xfrm>
              <a:off x="3417800" y="2519775"/>
              <a:ext cx="45400" cy="113625"/>
            </a:xfrm>
            <a:custGeom>
              <a:avLst/>
              <a:gdLst/>
              <a:ahLst/>
              <a:cxnLst/>
              <a:rect l="l" t="t" r="r" b="b"/>
              <a:pathLst>
                <a:path w="1816" h="4545" extrusionOk="0">
                  <a:moveTo>
                    <a:pt x="1304" y="1"/>
                  </a:moveTo>
                  <a:cubicBezTo>
                    <a:pt x="1024" y="249"/>
                    <a:pt x="900" y="482"/>
                    <a:pt x="962" y="792"/>
                  </a:cubicBezTo>
                  <a:cubicBezTo>
                    <a:pt x="1086" y="1598"/>
                    <a:pt x="838" y="2250"/>
                    <a:pt x="218" y="2777"/>
                  </a:cubicBezTo>
                  <a:cubicBezTo>
                    <a:pt x="109" y="2854"/>
                    <a:pt x="1" y="3010"/>
                    <a:pt x="1" y="3118"/>
                  </a:cubicBezTo>
                  <a:cubicBezTo>
                    <a:pt x="1" y="3614"/>
                    <a:pt x="32" y="4095"/>
                    <a:pt x="63" y="4545"/>
                  </a:cubicBezTo>
                  <a:cubicBezTo>
                    <a:pt x="404" y="4126"/>
                    <a:pt x="745" y="3692"/>
                    <a:pt x="1086" y="3242"/>
                  </a:cubicBezTo>
                  <a:cubicBezTo>
                    <a:pt x="1474" y="2746"/>
                    <a:pt x="1815" y="2203"/>
                    <a:pt x="1722" y="1552"/>
                  </a:cubicBezTo>
                  <a:cubicBezTo>
                    <a:pt x="1645" y="1040"/>
                    <a:pt x="1459" y="559"/>
                    <a:pt x="1304"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0" name="Google Shape;5930;p57"/>
            <p:cNvSpPr/>
            <p:nvPr/>
          </p:nvSpPr>
          <p:spPr>
            <a:xfrm>
              <a:off x="3402675" y="2669450"/>
              <a:ext cx="61675" cy="76775"/>
            </a:xfrm>
            <a:custGeom>
              <a:avLst/>
              <a:gdLst/>
              <a:ahLst/>
              <a:cxnLst/>
              <a:rect l="l" t="t" r="r" b="b"/>
              <a:pathLst>
                <a:path w="2467" h="3071" extrusionOk="0">
                  <a:moveTo>
                    <a:pt x="2374" y="0"/>
                  </a:moveTo>
                  <a:cubicBezTo>
                    <a:pt x="2126" y="605"/>
                    <a:pt x="1691" y="1008"/>
                    <a:pt x="1133" y="1303"/>
                  </a:cubicBezTo>
                  <a:cubicBezTo>
                    <a:pt x="994" y="1381"/>
                    <a:pt x="823" y="1474"/>
                    <a:pt x="699" y="1598"/>
                  </a:cubicBezTo>
                  <a:cubicBezTo>
                    <a:pt x="513" y="1784"/>
                    <a:pt x="311" y="1970"/>
                    <a:pt x="203" y="2202"/>
                  </a:cubicBezTo>
                  <a:cubicBezTo>
                    <a:pt x="94" y="2435"/>
                    <a:pt x="79" y="2714"/>
                    <a:pt x="1" y="3071"/>
                  </a:cubicBezTo>
                  <a:cubicBezTo>
                    <a:pt x="621" y="2559"/>
                    <a:pt x="1226" y="2109"/>
                    <a:pt x="1769" y="1613"/>
                  </a:cubicBezTo>
                  <a:cubicBezTo>
                    <a:pt x="2002" y="1396"/>
                    <a:pt x="2172" y="1086"/>
                    <a:pt x="2312" y="776"/>
                  </a:cubicBezTo>
                  <a:cubicBezTo>
                    <a:pt x="2420" y="559"/>
                    <a:pt x="2420" y="279"/>
                    <a:pt x="2467" y="31"/>
                  </a:cubicBezTo>
                  <a:cubicBezTo>
                    <a:pt x="2436" y="31"/>
                    <a:pt x="2405" y="16"/>
                    <a:pt x="237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5931" name="Google Shape;5931;p57"/>
            <p:cNvGrpSpPr/>
            <p:nvPr/>
          </p:nvGrpSpPr>
          <p:grpSpPr>
            <a:xfrm>
              <a:off x="2403525" y="2133075"/>
              <a:ext cx="1083700" cy="1274625"/>
              <a:chOff x="2403525" y="2133075"/>
              <a:chExt cx="1083700" cy="1274625"/>
            </a:xfrm>
          </p:grpSpPr>
          <p:sp>
            <p:nvSpPr>
              <p:cNvPr id="5932" name="Google Shape;5932;p57"/>
              <p:cNvSpPr/>
              <p:nvPr/>
            </p:nvSpPr>
            <p:spPr>
              <a:xfrm>
                <a:off x="2583825" y="2449700"/>
                <a:ext cx="834775" cy="705575"/>
              </a:xfrm>
              <a:custGeom>
                <a:avLst/>
                <a:gdLst/>
                <a:ahLst/>
                <a:cxnLst/>
                <a:rect l="l" t="t" r="r" b="b"/>
                <a:pathLst>
                  <a:path w="33391" h="28223" extrusionOk="0">
                    <a:moveTo>
                      <a:pt x="31554" y="3728"/>
                    </a:moveTo>
                    <a:cubicBezTo>
                      <a:pt x="31615" y="3728"/>
                      <a:pt x="31680" y="3740"/>
                      <a:pt x="31747" y="3765"/>
                    </a:cubicBezTo>
                    <a:cubicBezTo>
                      <a:pt x="32073" y="3889"/>
                      <a:pt x="32212" y="4122"/>
                      <a:pt x="32135" y="4448"/>
                    </a:cubicBezTo>
                    <a:cubicBezTo>
                      <a:pt x="32042" y="4324"/>
                      <a:pt x="31980" y="4200"/>
                      <a:pt x="31886" y="4107"/>
                    </a:cubicBezTo>
                    <a:cubicBezTo>
                      <a:pt x="31783" y="4021"/>
                      <a:pt x="31691" y="3979"/>
                      <a:pt x="31612" y="3979"/>
                    </a:cubicBezTo>
                    <a:cubicBezTo>
                      <a:pt x="31491" y="3979"/>
                      <a:pt x="31400" y="4080"/>
                      <a:pt x="31344" y="4277"/>
                    </a:cubicBezTo>
                    <a:cubicBezTo>
                      <a:pt x="31297" y="4479"/>
                      <a:pt x="31266" y="4665"/>
                      <a:pt x="31220" y="4913"/>
                    </a:cubicBezTo>
                    <a:cubicBezTo>
                      <a:pt x="30940" y="4696"/>
                      <a:pt x="30940" y="4386"/>
                      <a:pt x="31142" y="4014"/>
                    </a:cubicBezTo>
                    <a:cubicBezTo>
                      <a:pt x="31244" y="3821"/>
                      <a:pt x="31387" y="3728"/>
                      <a:pt x="31554" y="3728"/>
                    </a:cubicBezTo>
                    <a:close/>
                    <a:moveTo>
                      <a:pt x="31207" y="10161"/>
                    </a:moveTo>
                    <a:cubicBezTo>
                      <a:pt x="31275" y="10161"/>
                      <a:pt x="31346" y="10174"/>
                      <a:pt x="31421" y="10202"/>
                    </a:cubicBezTo>
                    <a:cubicBezTo>
                      <a:pt x="31731" y="10310"/>
                      <a:pt x="32026" y="10713"/>
                      <a:pt x="32011" y="11039"/>
                    </a:cubicBezTo>
                    <a:cubicBezTo>
                      <a:pt x="32011" y="11117"/>
                      <a:pt x="31918" y="11194"/>
                      <a:pt x="31871" y="11272"/>
                    </a:cubicBezTo>
                    <a:cubicBezTo>
                      <a:pt x="31824" y="11210"/>
                      <a:pt x="31762" y="11132"/>
                      <a:pt x="31731" y="11055"/>
                    </a:cubicBezTo>
                    <a:cubicBezTo>
                      <a:pt x="31700" y="10961"/>
                      <a:pt x="31700" y="10837"/>
                      <a:pt x="31638" y="10775"/>
                    </a:cubicBezTo>
                    <a:cubicBezTo>
                      <a:pt x="31514" y="10636"/>
                      <a:pt x="31344" y="10450"/>
                      <a:pt x="31204" y="10450"/>
                    </a:cubicBezTo>
                    <a:cubicBezTo>
                      <a:pt x="31049" y="10450"/>
                      <a:pt x="30878" y="10636"/>
                      <a:pt x="30739" y="10760"/>
                    </a:cubicBezTo>
                    <a:cubicBezTo>
                      <a:pt x="30677" y="10822"/>
                      <a:pt x="30646" y="10930"/>
                      <a:pt x="30568" y="11086"/>
                    </a:cubicBezTo>
                    <a:cubicBezTo>
                      <a:pt x="30413" y="10744"/>
                      <a:pt x="30553" y="10574"/>
                      <a:pt x="30692" y="10419"/>
                    </a:cubicBezTo>
                    <a:cubicBezTo>
                      <a:pt x="30843" y="10268"/>
                      <a:pt x="31010" y="10161"/>
                      <a:pt x="31207" y="10161"/>
                    </a:cubicBezTo>
                    <a:close/>
                    <a:moveTo>
                      <a:pt x="29114" y="11933"/>
                    </a:moveTo>
                    <a:cubicBezTo>
                      <a:pt x="29148" y="11933"/>
                      <a:pt x="29183" y="11935"/>
                      <a:pt x="29219" y="11939"/>
                    </a:cubicBezTo>
                    <a:cubicBezTo>
                      <a:pt x="29653" y="12001"/>
                      <a:pt x="29824" y="12311"/>
                      <a:pt x="29917" y="12683"/>
                    </a:cubicBezTo>
                    <a:cubicBezTo>
                      <a:pt x="29963" y="12823"/>
                      <a:pt x="29979" y="12962"/>
                      <a:pt x="30010" y="13086"/>
                    </a:cubicBezTo>
                    <a:cubicBezTo>
                      <a:pt x="29994" y="13179"/>
                      <a:pt x="29994" y="13257"/>
                      <a:pt x="29979" y="13319"/>
                    </a:cubicBezTo>
                    <a:cubicBezTo>
                      <a:pt x="29948" y="13381"/>
                      <a:pt x="29886" y="13443"/>
                      <a:pt x="29855" y="13443"/>
                    </a:cubicBezTo>
                    <a:cubicBezTo>
                      <a:pt x="29808" y="13427"/>
                      <a:pt x="29731" y="13365"/>
                      <a:pt x="29715" y="13319"/>
                    </a:cubicBezTo>
                    <a:cubicBezTo>
                      <a:pt x="29684" y="13148"/>
                      <a:pt x="29684" y="12978"/>
                      <a:pt x="29638" y="12823"/>
                    </a:cubicBezTo>
                    <a:cubicBezTo>
                      <a:pt x="29576" y="12574"/>
                      <a:pt x="29498" y="12311"/>
                      <a:pt x="29188" y="12249"/>
                    </a:cubicBezTo>
                    <a:cubicBezTo>
                      <a:pt x="29151" y="12241"/>
                      <a:pt x="29116" y="12238"/>
                      <a:pt x="29083" y="12238"/>
                    </a:cubicBezTo>
                    <a:cubicBezTo>
                      <a:pt x="28837" y="12238"/>
                      <a:pt x="28685" y="12428"/>
                      <a:pt x="28521" y="12605"/>
                    </a:cubicBezTo>
                    <a:cubicBezTo>
                      <a:pt x="28444" y="12683"/>
                      <a:pt x="28335" y="12745"/>
                      <a:pt x="28242" y="12823"/>
                    </a:cubicBezTo>
                    <a:cubicBezTo>
                      <a:pt x="28273" y="12683"/>
                      <a:pt x="28257" y="12528"/>
                      <a:pt x="28319" y="12435"/>
                    </a:cubicBezTo>
                    <a:cubicBezTo>
                      <a:pt x="28518" y="12151"/>
                      <a:pt x="28755" y="11933"/>
                      <a:pt x="29114" y="11933"/>
                    </a:cubicBezTo>
                    <a:close/>
                    <a:moveTo>
                      <a:pt x="15331" y="13014"/>
                    </a:moveTo>
                    <a:cubicBezTo>
                      <a:pt x="15433" y="13014"/>
                      <a:pt x="15535" y="13028"/>
                      <a:pt x="15633" y="13055"/>
                    </a:cubicBezTo>
                    <a:cubicBezTo>
                      <a:pt x="16130" y="13195"/>
                      <a:pt x="16362" y="13520"/>
                      <a:pt x="16347" y="13970"/>
                    </a:cubicBezTo>
                    <a:cubicBezTo>
                      <a:pt x="16316" y="14327"/>
                      <a:pt x="16099" y="14622"/>
                      <a:pt x="15788" y="14668"/>
                    </a:cubicBezTo>
                    <a:cubicBezTo>
                      <a:pt x="15819" y="14544"/>
                      <a:pt x="15850" y="14435"/>
                      <a:pt x="15897" y="14358"/>
                    </a:cubicBezTo>
                    <a:cubicBezTo>
                      <a:pt x="16052" y="14094"/>
                      <a:pt x="16145" y="13831"/>
                      <a:pt x="15959" y="13582"/>
                    </a:cubicBezTo>
                    <a:cubicBezTo>
                      <a:pt x="15788" y="13350"/>
                      <a:pt x="15559" y="13272"/>
                      <a:pt x="15303" y="13272"/>
                    </a:cubicBezTo>
                    <a:cubicBezTo>
                      <a:pt x="15234" y="13272"/>
                      <a:pt x="15163" y="13278"/>
                      <a:pt x="15090" y="13288"/>
                    </a:cubicBezTo>
                    <a:cubicBezTo>
                      <a:pt x="14951" y="13303"/>
                      <a:pt x="14827" y="13334"/>
                      <a:pt x="14625" y="13365"/>
                    </a:cubicBezTo>
                    <a:cubicBezTo>
                      <a:pt x="14741" y="13133"/>
                      <a:pt x="15031" y="13014"/>
                      <a:pt x="15331" y="13014"/>
                    </a:cubicBezTo>
                    <a:close/>
                    <a:moveTo>
                      <a:pt x="28983" y="15066"/>
                    </a:moveTo>
                    <a:cubicBezTo>
                      <a:pt x="29595" y="15066"/>
                      <a:pt x="30059" y="15595"/>
                      <a:pt x="29948" y="16250"/>
                    </a:cubicBezTo>
                    <a:cubicBezTo>
                      <a:pt x="29932" y="16312"/>
                      <a:pt x="29855" y="16374"/>
                      <a:pt x="29808" y="16436"/>
                    </a:cubicBezTo>
                    <a:cubicBezTo>
                      <a:pt x="29762" y="16374"/>
                      <a:pt x="29700" y="16312"/>
                      <a:pt x="29669" y="16250"/>
                    </a:cubicBezTo>
                    <a:cubicBezTo>
                      <a:pt x="29638" y="16203"/>
                      <a:pt x="29638" y="16141"/>
                      <a:pt x="29638" y="16095"/>
                    </a:cubicBezTo>
                    <a:cubicBezTo>
                      <a:pt x="29559" y="15611"/>
                      <a:pt x="29278" y="15341"/>
                      <a:pt x="28921" y="15341"/>
                    </a:cubicBezTo>
                    <a:cubicBezTo>
                      <a:pt x="28717" y="15341"/>
                      <a:pt x="28488" y="15428"/>
                      <a:pt x="28257" y="15614"/>
                    </a:cubicBezTo>
                    <a:cubicBezTo>
                      <a:pt x="28583" y="15924"/>
                      <a:pt x="28676" y="16312"/>
                      <a:pt x="28568" y="16746"/>
                    </a:cubicBezTo>
                    <a:cubicBezTo>
                      <a:pt x="28537" y="16839"/>
                      <a:pt x="28444" y="16932"/>
                      <a:pt x="28366" y="17025"/>
                    </a:cubicBezTo>
                    <a:cubicBezTo>
                      <a:pt x="28335" y="16917"/>
                      <a:pt x="28242" y="16808"/>
                      <a:pt x="28257" y="16715"/>
                    </a:cubicBezTo>
                    <a:cubicBezTo>
                      <a:pt x="28319" y="16296"/>
                      <a:pt x="28211" y="15955"/>
                      <a:pt x="27854" y="15676"/>
                    </a:cubicBezTo>
                    <a:cubicBezTo>
                      <a:pt x="27668" y="15533"/>
                      <a:pt x="27476" y="15459"/>
                      <a:pt x="27287" y="15459"/>
                    </a:cubicBezTo>
                    <a:cubicBezTo>
                      <a:pt x="27067" y="15459"/>
                      <a:pt x="26852" y="15560"/>
                      <a:pt x="26660" y="15769"/>
                    </a:cubicBezTo>
                    <a:cubicBezTo>
                      <a:pt x="26613" y="15816"/>
                      <a:pt x="26551" y="15878"/>
                      <a:pt x="26427" y="15986"/>
                    </a:cubicBezTo>
                    <a:cubicBezTo>
                      <a:pt x="26381" y="15614"/>
                      <a:pt x="26567" y="15459"/>
                      <a:pt x="26753" y="15335"/>
                    </a:cubicBezTo>
                    <a:cubicBezTo>
                      <a:pt x="26934" y="15220"/>
                      <a:pt x="27124" y="15166"/>
                      <a:pt x="27315" y="15166"/>
                    </a:cubicBezTo>
                    <a:cubicBezTo>
                      <a:pt x="27485" y="15166"/>
                      <a:pt x="27656" y="15208"/>
                      <a:pt x="27823" y="15288"/>
                    </a:cubicBezTo>
                    <a:cubicBezTo>
                      <a:pt x="27905" y="15325"/>
                      <a:pt x="27968" y="15345"/>
                      <a:pt x="28030" y="15345"/>
                    </a:cubicBezTo>
                    <a:cubicBezTo>
                      <a:pt x="28097" y="15345"/>
                      <a:pt x="28161" y="15322"/>
                      <a:pt x="28242" y="15273"/>
                    </a:cubicBezTo>
                    <a:cubicBezTo>
                      <a:pt x="28397" y="15180"/>
                      <a:pt x="28583" y="15133"/>
                      <a:pt x="28769" y="15087"/>
                    </a:cubicBezTo>
                    <a:cubicBezTo>
                      <a:pt x="28842" y="15073"/>
                      <a:pt x="28913" y="15066"/>
                      <a:pt x="28983" y="15066"/>
                    </a:cubicBezTo>
                    <a:close/>
                    <a:moveTo>
                      <a:pt x="9852" y="15884"/>
                    </a:moveTo>
                    <a:cubicBezTo>
                      <a:pt x="9902" y="15884"/>
                      <a:pt x="9953" y="15887"/>
                      <a:pt x="10004" y="15893"/>
                    </a:cubicBezTo>
                    <a:cubicBezTo>
                      <a:pt x="10562" y="15986"/>
                      <a:pt x="11058" y="16514"/>
                      <a:pt x="11120" y="17072"/>
                    </a:cubicBezTo>
                    <a:cubicBezTo>
                      <a:pt x="11167" y="17475"/>
                      <a:pt x="10996" y="17847"/>
                      <a:pt x="10670" y="17956"/>
                    </a:cubicBezTo>
                    <a:cubicBezTo>
                      <a:pt x="10701" y="17816"/>
                      <a:pt x="10717" y="17677"/>
                      <a:pt x="10763" y="17568"/>
                    </a:cubicBezTo>
                    <a:cubicBezTo>
                      <a:pt x="10919" y="17165"/>
                      <a:pt x="10826" y="16824"/>
                      <a:pt x="10546" y="16514"/>
                    </a:cubicBezTo>
                    <a:cubicBezTo>
                      <a:pt x="10344" y="16275"/>
                      <a:pt x="10104" y="16156"/>
                      <a:pt x="9821" y="16156"/>
                    </a:cubicBezTo>
                    <a:cubicBezTo>
                      <a:pt x="9736" y="16156"/>
                      <a:pt x="9647" y="16166"/>
                      <a:pt x="9554" y="16188"/>
                    </a:cubicBezTo>
                    <a:cubicBezTo>
                      <a:pt x="9430" y="16219"/>
                      <a:pt x="9306" y="16234"/>
                      <a:pt x="9151" y="16265"/>
                    </a:cubicBezTo>
                    <a:cubicBezTo>
                      <a:pt x="9244" y="16011"/>
                      <a:pt x="9535" y="15884"/>
                      <a:pt x="9852" y="15884"/>
                    </a:cubicBezTo>
                    <a:close/>
                    <a:moveTo>
                      <a:pt x="11684" y="15807"/>
                    </a:moveTo>
                    <a:cubicBezTo>
                      <a:pt x="11782" y="15807"/>
                      <a:pt x="11881" y="15829"/>
                      <a:pt x="11973" y="15878"/>
                    </a:cubicBezTo>
                    <a:cubicBezTo>
                      <a:pt x="12795" y="16281"/>
                      <a:pt x="12842" y="17351"/>
                      <a:pt x="12237" y="17956"/>
                    </a:cubicBezTo>
                    <a:cubicBezTo>
                      <a:pt x="12190" y="18002"/>
                      <a:pt x="12066" y="17987"/>
                      <a:pt x="11989" y="18002"/>
                    </a:cubicBezTo>
                    <a:cubicBezTo>
                      <a:pt x="12004" y="17925"/>
                      <a:pt x="12004" y="17816"/>
                      <a:pt x="12051" y="17739"/>
                    </a:cubicBezTo>
                    <a:cubicBezTo>
                      <a:pt x="12283" y="17398"/>
                      <a:pt x="12469" y="17056"/>
                      <a:pt x="12299" y="16622"/>
                    </a:cubicBezTo>
                    <a:cubicBezTo>
                      <a:pt x="12163" y="16277"/>
                      <a:pt x="11949" y="16108"/>
                      <a:pt x="11641" y="16108"/>
                    </a:cubicBezTo>
                    <a:cubicBezTo>
                      <a:pt x="11561" y="16108"/>
                      <a:pt x="11476" y="16119"/>
                      <a:pt x="11384" y="16141"/>
                    </a:cubicBezTo>
                    <a:cubicBezTo>
                      <a:pt x="11337" y="16141"/>
                      <a:pt x="11291" y="16157"/>
                      <a:pt x="11229" y="16157"/>
                    </a:cubicBezTo>
                    <a:cubicBezTo>
                      <a:pt x="11213" y="16157"/>
                      <a:pt x="11182" y="16126"/>
                      <a:pt x="11136" y="16110"/>
                    </a:cubicBezTo>
                    <a:cubicBezTo>
                      <a:pt x="11253" y="15918"/>
                      <a:pt x="11466" y="15807"/>
                      <a:pt x="11684" y="15807"/>
                    </a:cubicBezTo>
                    <a:close/>
                    <a:moveTo>
                      <a:pt x="23517" y="17798"/>
                    </a:moveTo>
                    <a:cubicBezTo>
                      <a:pt x="23761" y="17798"/>
                      <a:pt x="23996" y="17884"/>
                      <a:pt x="24225" y="18018"/>
                    </a:cubicBezTo>
                    <a:cubicBezTo>
                      <a:pt x="24551" y="18220"/>
                      <a:pt x="24659" y="18545"/>
                      <a:pt x="24566" y="18902"/>
                    </a:cubicBezTo>
                    <a:cubicBezTo>
                      <a:pt x="24520" y="19150"/>
                      <a:pt x="24380" y="19367"/>
                      <a:pt x="24272" y="19584"/>
                    </a:cubicBezTo>
                    <a:cubicBezTo>
                      <a:pt x="24225" y="19646"/>
                      <a:pt x="24117" y="19662"/>
                      <a:pt x="24039" y="19693"/>
                    </a:cubicBezTo>
                    <a:cubicBezTo>
                      <a:pt x="24039" y="19615"/>
                      <a:pt x="24008" y="19522"/>
                      <a:pt x="24039" y="19445"/>
                    </a:cubicBezTo>
                    <a:cubicBezTo>
                      <a:pt x="24086" y="19321"/>
                      <a:pt x="24163" y="19197"/>
                      <a:pt x="24225" y="19057"/>
                    </a:cubicBezTo>
                    <a:cubicBezTo>
                      <a:pt x="24458" y="18576"/>
                      <a:pt x="24303" y="18220"/>
                      <a:pt x="23791" y="18111"/>
                    </a:cubicBezTo>
                    <a:cubicBezTo>
                      <a:pt x="23543" y="18049"/>
                      <a:pt x="23279" y="18049"/>
                      <a:pt x="23000" y="18018"/>
                    </a:cubicBezTo>
                    <a:cubicBezTo>
                      <a:pt x="23031" y="17971"/>
                      <a:pt x="23031" y="17925"/>
                      <a:pt x="23046" y="17909"/>
                    </a:cubicBezTo>
                    <a:cubicBezTo>
                      <a:pt x="23208" y="17832"/>
                      <a:pt x="23364" y="17798"/>
                      <a:pt x="23517" y="17798"/>
                    </a:cubicBezTo>
                    <a:close/>
                    <a:moveTo>
                      <a:pt x="4423" y="19161"/>
                    </a:moveTo>
                    <a:cubicBezTo>
                      <a:pt x="4457" y="19161"/>
                      <a:pt x="4492" y="19163"/>
                      <a:pt x="4529" y="19166"/>
                    </a:cubicBezTo>
                    <a:cubicBezTo>
                      <a:pt x="5134" y="19212"/>
                      <a:pt x="5553" y="19522"/>
                      <a:pt x="5692" y="20065"/>
                    </a:cubicBezTo>
                    <a:cubicBezTo>
                      <a:pt x="5785" y="20391"/>
                      <a:pt x="5677" y="20763"/>
                      <a:pt x="5382" y="20965"/>
                    </a:cubicBezTo>
                    <a:cubicBezTo>
                      <a:pt x="5556" y="19910"/>
                      <a:pt x="5253" y="19445"/>
                      <a:pt x="4572" y="19445"/>
                    </a:cubicBezTo>
                    <a:cubicBezTo>
                      <a:pt x="4341" y="19445"/>
                      <a:pt x="4067" y="19498"/>
                      <a:pt x="3753" y="19600"/>
                    </a:cubicBezTo>
                    <a:cubicBezTo>
                      <a:pt x="3893" y="19292"/>
                      <a:pt x="4109" y="19161"/>
                      <a:pt x="4423" y="19161"/>
                    </a:cubicBezTo>
                    <a:close/>
                    <a:moveTo>
                      <a:pt x="6486" y="19473"/>
                    </a:moveTo>
                    <a:cubicBezTo>
                      <a:pt x="6551" y="19473"/>
                      <a:pt x="6617" y="19480"/>
                      <a:pt x="6685" y="19491"/>
                    </a:cubicBezTo>
                    <a:cubicBezTo>
                      <a:pt x="7088" y="19538"/>
                      <a:pt x="7398" y="19910"/>
                      <a:pt x="7491" y="20468"/>
                    </a:cubicBezTo>
                    <a:cubicBezTo>
                      <a:pt x="7553" y="20825"/>
                      <a:pt x="7429" y="21166"/>
                      <a:pt x="7134" y="21321"/>
                    </a:cubicBezTo>
                    <a:cubicBezTo>
                      <a:pt x="7165" y="21151"/>
                      <a:pt x="7181" y="21042"/>
                      <a:pt x="7196" y="20918"/>
                    </a:cubicBezTo>
                    <a:cubicBezTo>
                      <a:pt x="7196" y="20717"/>
                      <a:pt x="7227" y="20499"/>
                      <a:pt x="7196" y="20313"/>
                    </a:cubicBezTo>
                    <a:cubicBezTo>
                      <a:pt x="7103" y="19913"/>
                      <a:pt x="6849" y="19708"/>
                      <a:pt x="6483" y="19708"/>
                    </a:cubicBezTo>
                    <a:cubicBezTo>
                      <a:pt x="6424" y="19708"/>
                      <a:pt x="6362" y="19713"/>
                      <a:pt x="6297" y="19724"/>
                    </a:cubicBezTo>
                    <a:cubicBezTo>
                      <a:pt x="6220" y="19735"/>
                      <a:pt x="6143" y="19746"/>
                      <a:pt x="6067" y="19746"/>
                    </a:cubicBezTo>
                    <a:cubicBezTo>
                      <a:pt x="6035" y="19746"/>
                      <a:pt x="6003" y="19744"/>
                      <a:pt x="5971" y="19739"/>
                    </a:cubicBezTo>
                    <a:cubicBezTo>
                      <a:pt x="6101" y="19540"/>
                      <a:pt x="6284" y="19473"/>
                      <a:pt x="6486" y="19473"/>
                    </a:cubicBezTo>
                    <a:close/>
                    <a:moveTo>
                      <a:pt x="18469" y="21321"/>
                    </a:moveTo>
                    <a:cubicBezTo>
                      <a:pt x="18546" y="21321"/>
                      <a:pt x="18625" y="21333"/>
                      <a:pt x="18704" y="21352"/>
                    </a:cubicBezTo>
                    <a:cubicBezTo>
                      <a:pt x="19123" y="21445"/>
                      <a:pt x="19433" y="21942"/>
                      <a:pt x="19448" y="22485"/>
                    </a:cubicBezTo>
                    <a:cubicBezTo>
                      <a:pt x="19448" y="22934"/>
                      <a:pt x="19262" y="23260"/>
                      <a:pt x="18906" y="23369"/>
                    </a:cubicBezTo>
                    <a:cubicBezTo>
                      <a:pt x="18952" y="23198"/>
                      <a:pt x="18983" y="23074"/>
                      <a:pt x="19045" y="22965"/>
                    </a:cubicBezTo>
                    <a:cubicBezTo>
                      <a:pt x="19185" y="22655"/>
                      <a:pt x="19185" y="22360"/>
                      <a:pt x="19061" y="22066"/>
                    </a:cubicBezTo>
                    <a:cubicBezTo>
                      <a:pt x="18929" y="21737"/>
                      <a:pt x="18730" y="21586"/>
                      <a:pt x="18417" y="21586"/>
                    </a:cubicBezTo>
                    <a:cubicBezTo>
                      <a:pt x="18361" y="21586"/>
                      <a:pt x="18302" y="21591"/>
                      <a:pt x="18239" y="21601"/>
                    </a:cubicBezTo>
                    <a:lnTo>
                      <a:pt x="18084" y="21601"/>
                    </a:lnTo>
                    <a:cubicBezTo>
                      <a:pt x="18068" y="21601"/>
                      <a:pt x="18068" y="21569"/>
                      <a:pt x="18022" y="21523"/>
                    </a:cubicBezTo>
                    <a:cubicBezTo>
                      <a:pt x="18148" y="21375"/>
                      <a:pt x="18304" y="21321"/>
                      <a:pt x="18469" y="21321"/>
                    </a:cubicBezTo>
                    <a:close/>
                    <a:moveTo>
                      <a:pt x="14109" y="21017"/>
                    </a:moveTo>
                    <a:cubicBezTo>
                      <a:pt x="14415" y="21017"/>
                      <a:pt x="14723" y="21133"/>
                      <a:pt x="14935" y="21368"/>
                    </a:cubicBezTo>
                    <a:cubicBezTo>
                      <a:pt x="15416" y="21895"/>
                      <a:pt x="15463" y="22826"/>
                      <a:pt x="15028" y="23415"/>
                    </a:cubicBezTo>
                    <a:cubicBezTo>
                      <a:pt x="14966" y="23493"/>
                      <a:pt x="14904" y="23570"/>
                      <a:pt x="14811" y="23617"/>
                    </a:cubicBezTo>
                    <a:cubicBezTo>
                      <a:pt x="14765" y="23645"/>
                      <a:pt x="14707" y="23650"/>
                      <a:pt x="14648" y="23650"/>
                    </a:cubicBezTo>
                    <a:cubicBezTo>
                      <a:pt x="14609" y="23650"/>
                      <a:pt x="14569" y="23648"/>
                      <a:pt x="14532" y="23648"/>
                    </a:cubicBezTo>
                    <a:cubicBezTo>
                      <a:pt x="14563" y="23570"/>
                      <a:pt x="14579" y="23462"/>
                      <a:pt x="14641" y="23400"/>
                    </a:cubicBezTo>
                    <a:cubicBezTo>
                      <a:pt x="15044" y="22965"/>
                      <a:pt x="15152" y="22345"/>
                      <a:pt x="14889" y="21802"/>
                    </a:cubicBezTo>
                    <a:cubicBezTo>
                      <a:pt x="14714" y="21453"/>
                      <a:pt x="14415" y="21267"/>
                      <a:pt x="14099" y="21267"/>
                    </a:cubicBezTo>
                    <a:cubicBezTo>
                      <a:pt x="13882" y="21267"/>
                      <a:pt x="13658" y="21355"/>
                      <a:pt x="13462" y="21538"/>
                    </a:cubicBezTo>
                    <a:cubicBezTo>
                      <a:pt x="13384" y="21601"/>
                      <a:pt x="13369" y="21725"/>
                      <a:pt x="13322" y="21818"/>
                    </a:cubicBezTo>
                    <a:lnTo>
                      <a:pt x="13136" y="21678"/>
                    </a:lnTo>
                    <a:cubicBezTo>
                      <a:pt x="13183" y="21585"/>
                      <a:pt x="13198" y="21476"/>
                      <a:pt x="13260" y="21399"/>
                    </a:cubicBezTo>
                    <a:cubicBezTo>
                      <a:pt x="13467" y="21145"/>
                      <a:pt x="13787" y="21017"/>
                      <a:pt x="14109" y="21017"/>
                    </a:cubicBezTo>
                    <a:close/>
                    <a:moveTo>
                      <a:pt x="16663" y="22185"/>
                    </a:moveTo>
                    <a:cubicBezTo>
                      <a:pt x="17289" y="22185"/>
                      <a:pt x="17967" y="22790"/>
                      <a:pt x="18022" y="23431"/>
                    </a:cubicBezTo>
                    <a:cubicBezTo>
                      <a:pt x="17898" y="23710"/>
                      <a:pt x="17773" y="23989"/>
                      <a:pt x="17618" y="24268"/>
                    </a:cubicBezTo>
                    <a:cubicBezTo>
                      <a:pt x="17603" y="24330"/>
                      <a:pt x="17463" y="24330"/>
                      <a:pt x="17386" y="24361"/>
                    </a:cubicBezTo>
                    <a:cubicBezTo>
                      <a:pt x="17386" y="24284"/>
                      <a:pt x="17386" y="24190"/>
                      <a:pt x="17401" y="24113"/>
                    </a:cubicBezTo>
                    <a:cubicBezTo>
                      <a:pt x="17401" y="24082"/>
                      <a:pt x="17432" y="24066"/>
                      <a:pt x="17448" y="24035"/>
                    </a:cubicBezTo>
                    <a:cubicBezTo>
                      <a:pt x="17867" y="23291"/>
                      <a:pt x="17649" y="22748"/>
                      <a:pt x="16827" y="22500"/>
                    </a:cubicBezTo>
                    <a:cubicBezTo>
                      <a:pt x="16755" y="22474"/>
                      <a:pt x="16687" y="22463"/>
                      <a:pt x="16623" y="22463"/>
                    </a:cubicBezTo>
                    <a:cubicBezTo>
                      <a:pt x="16454" y="22463"/>
                      <a:pt x="16311" y="22543"/>
                      <a:pt x="16176" y="22655"/>
                    </a:cubicBezTo>
                    <a:cubicBezTo>
                      <a:pt x="16114" y="22702"/>
                      <a:pt x="16036" y="22702"/>
                      <a:pt x="15959" y="22717"/>
                    </a:cubicBezTo>
                    <a:cubicBezTo>
                      <a:pt x="15974" y="22640"/>
                      <a:pt x="15959" y="22531"/>
                      <a:pt x="16005" y="22485"/>
                    </a:cubicBezTo>
                    <a:cubicBezTo>
                      <a:pt x="16130" y="22376"/>
                      <a:pt x="16254" y="22267"/>
                      <a:pt x="16409" y="22221"/>
                    </a:cubicBezTo>
                    <a:cubicBezTo>
                      <a:pt x="16491" y="22196"/>
                      <a:pt x="16577" y="22185"/>
                      <a:pt x="16663" y="22185"/>
                    </a:cubicBezTo>
                    <a:close/>
                    <a:moveTo>
                      <a:pt x="29470" y="0"/>
                    </a:moveTo>
                    <a:cubicBezTo>
                      <a:pt x="29172" y="0"/>
                      <a:pt x="28919" y="185"/>
                      <a:pt x="28676" y="338"/>
                    </a:cubicBezTo>
                    <a:cubicBezTo>
                      <a:pt x="28350" y="555"/>
                      <a:pt x="28350" y="617"/>
                      <a:pt x="28552" y="927"/>
                    </a:cubicBezTo>
                    <a:cubicBezTo>
                      <a:pt x="28645" y="1067"/>
                      <a:pt x="28738" y="1206"/>
                      <a:pt x="28862" y="1330"/>
                    </a:cubicBezTo>
                    <a:cubicBezTo>
                      <a:pt x="29839" y="2385"/>
                      <a:pt x="30212" y="3688"/>
                      <a:pt x="30196" y="5084"/>
                    </a:cubicBezTo>
                    <a:cubicBezTo>
                      <a:pt x="30181" y="7100"/>
                      <a:pt x="29653" y="9007"/>
                      <a:pt x="28537" y="10682"/>
                    </a:cubicBezTo>
                    <a:cubicBezTo>
                      <a:pt x="26862" y="13195"/>
                      <a:pt x="24613" y="14994"/>
                      <a:pt x="21728" y="15909"/>
                    </a:cubicBezTo>
                    <a:cubicBezTo>
                      <a:pt x="20301" y="16359"/>
                      <a:pt x="18952" y="16901"/>
                      <a:pt x="17711" y="17754"/>
                    </a:cubicBezTo>
                    <a:cubicBezTo>
                      <a:pt x="17510" y="17894"/>
                      <a:pt x="17262" y="18002"/>
                      <a:pt x="17014" y="18049"/>
                    </a:cubicBezTo>
                    <a:cubicBezTo>
                      <a:pt x="16953" y="18062"/>
                      <a:pt x="16899" y="18069"/>
                      <a:pt x="16849" y="18069"/>
                    </a:cubicBezTo>
                    <a:cubicBezTo>
                      <a:pt x="16605" y="18069"/>
                      <a:pt x="16494" y="17911"/>
                      <a:pt x="16533" y="17615"/>
                    </a:cubicBezTo>
                    <a:cubicBezTo>
                      <a:pt x="16595" y="16963"/>
                      <a:pt x="16672" y="16296"/>
                      <a:pt x="16827" y="15661"/>
                    </a:cubicBezTo>
                    <a:cubicBezTo>
                      <a:pt x="17138" y="14497"/>
                      <a:pt x="17494" y="13334"/>
                      <a:pt x="17836" y="12187"/>
                    </a:cubicBezTo>
                    <a:cubicBezTo>
                      <a:pt x="17867" y="12078"/>
                      <a:pt x="17882" y="11970"/>
                      <a:pt x="17929" y="11814"/>
                    </a:cubicBezTo>
                    <a:lnTo>
                      <a:pt x="17929" y="11814"/>
                    </a:lnTo>
                    <a:cubicBezTo>
                      <a:pt x="16781" y="11985"/>
                      <a:pt x="15680" y="12109"/>
                      <a:pt x="14594" y="12311"/>
                    </a:cubicBezTo>
                    <a:cubicBezTo>
                      <a:pt x="10438" y="13086"/>
                      <a:pt x="6669" y="14730"/>
                      <a:pt x="3335" y="17320"/>
                    </a:cubicBezTo>
                    <a:cubicBezTo>
                      <a:pt x="2187" y="18204"/>
                      <a:pt x="1133" y="19197"/>
                      <a:pt x="217" y="20329"/>
                    </a:cubicBezTo>
                    <a:cubicBezTo>
                      <a:pt x="140" y="20406"/>
                      <a:pt x="93" y="20499"/>
                      <a:pt x="0" y="20623"/>
                    </a:cubicBezTo>
                    <a:cubicBezTo>
                      <a:pt x="357" y="20546"/>
                      <a:pt x="652" y="20468"/>
                      <a:pt x="946" y="20437"/>
                    </a:cubicBezTo>
                    <a:cubicBezTo>
                      <a:pt x="1144" y="20415"/>
                      <a:pt x="1338" y="20403"/>
                      <a:pt x="1527" y="20403"/>
                    </a:cubicBezTo>
                    <a:cubicBezTo>
                      <a:pt x="2645" y="20403"/>
                      <a:pt x="3607" y="20812"/>
                      <a:pt x="4296" y="21833"/>
                    </a:cubicBezTo>
                    <a:cubicBezTo>
                      <a:pt x="4436" y="22050"/>
                      <a:pt x="4591" y="22236"/>
                      <a:pt x="4715" y="22453"/>
                    </a:cubicBezTo>
                    <a:cubicBezTo>
                      <a:pt x="4994" y="22857"/>
                      <a:pt x="5335" y="23120"/>
                      <a:pt x="5847" y="23198"/>
                    </a:cubicBezTo>
                    <a:cubicBezTo>
                      <a:pt x="6623" y="23306"/>
                      <a:pt x="7383" y="23462"/>
                      <a:pt x="8174" y="23570"/>
                    </a:cubicBezTo>
                    <a:cubicBezTo>
                      <a:pt x="9213" y="23710"/>
                      <a:pt x="10221" y="23927"/>
                      <a:pt x="11089" y="24563"/>
                    </a:cubicBezTo>
                    <a:cubicBezTo>
                      <a:pt x="12175" y="25354"/>
                      <a:pt x="12857" y="26362"/>
                      <a:pt x="12780" y="27758"/>
                    </a:cubicBezTo>
                    <a:cubicBezTo>
                      <a:pt x="12780" y="27913"/>
                      <a:pt x="12764" y="28052"/>
                      <a:pt x="12749" y="28207"/>
                    </a:cubicBezTo>
                    <a:cubicBezTo>
                      <a:pt x="12780" y="28207"/>
                      <a:pt x="12795" y="28223"/>
                      <a:pt x="12811" y="28223"/>
                    </a:cubicBezTo>
                    <a:cubicBezTo>
                      <a:pt x="13152" y="27773"/>
                      <a:pt x="13509" y="27323"/>
                      <a:pt x="13819" y="26842"/>
                    </a:cubicBezTo>
                    <a:cubicBezTo>
                      <a:pt x="14455" y="25858"/>
                      <a:pt x="15674" y="25301"/>
                      <a:pt x="16857" y="25301"/>
                    </a:cubicBezTo>
                    <a:cubicBezTo>
                      <a:pt x="17463" y="25301"/>
                      <a:pt x="18060" y="25447"/>
                      <a:pt x="18564" y="25757"/>
                    </a:cubicBezTo>
                    <a:cubicBezTo>
                      <a:pt x="18673" y="25819"/>
                      <a:pt x="18782" y="25881"/>
                      <a:pt x="18906" y="25912"/>
                    </a:cubicBezTo>
                    <a:cubicBezTo>
                      <a:pt x="19004" y="25932"/>
                      <a:pt x="19108" y="25951"/>
                      <a:pt x="19207" y="25951"/>
                    </a:cubicBezTo>
                    <a:cubicBezTo>
                      <a:pt x="19264" y="25951"/>
                      <a:pt x="19320" y="25945"/>
                      <a:pt x="19371" y="25927"/>
                    </a:cubicBezTo>
                    <a:cubicBezTo>
                      <a:pt x="19960" y="25726"/>
                      <a:pt x="20550" y="25493"/>
                      <a:pt x="21139" y="25261"/>
                    </a:cubicBezTo>
                    <a:cubicBezTo>
                      <a:pt x="22752" y="24594"/>
                      <a:pt x="24148" y="23632"/>
                      <a:pt x="25388" y="22422"/>
                    </a:cubicBezTo>
                    <a:cubicBezTo>
                      <a:pt x="25590" y="22236"/>
                      <a:pt x="25652" y="22050"/>
                      <a:pt x="25574" y="21787"/>
                    </a:cubicBezTo>
                    <a:cubicBezTo>
                      <a:pt x="25512" y="21569"/>
                      <a:pt x="25481" y="21352"/>
                      <a:pt x="25450" y="21120"/>
                    </a:cubicBezTo>
                    <a:cubicBezTo>
                      <a:pt x="25426" y="20736"/>
                      <a:pt x="25559" y="20540"/>
                      <a:pt x="25851" y="20540"/>
                    </a:cubicBezTo>
                    <a:cubicBezTo>
                      <a:pt x="25925" y="20540"/>
                      <a:pt x="26008" y="20552"/>
                      <a:pt x="26102" y="20577"/>
                    </a:cubicBezTo>
                    <a:cubicBezTo>
                      <a:pt x="26319" y="20639"/>
                      <a:pt x="26505" y="20779"/>
                      <a:pt x="26691" y="20903"/>
                    </a:cubicBezTo>
                    <a:cubicBezTo>
                      <a:pt x="26784" y="20980"/>
                      <a:pt x="26862" y="21073"/>
                      <a:pt x="26970" y="21151"/>
                    </a:cubicBezTo>
                    <a:cubicBezTo>
                      <a:pt x="27497" y="20561"/>
                      <a:pt x="28056" y="20019"/>
                      <a:pt x="28552" y="19414"/>
                    </a:cubicBezTo>
                    <a:cubicBezTo>
                      <a:pt x="29576" y="18189"/>
                      <a:pt x="30382" y="16824"/>
                      <a:pt x="31080" y="15381"/>
                    </a:cubicBezTo>
                    <a:cubicBezTo>
                      <a:pt x="32631" y="12233"/>
                      <a:pt x="33391" y="8930"/>
                      <a:pt x="32972" y="5425"/>
                    </a:cubicBezTo>
                    <a:cubicBezTo>
                      <a:pt x="32724" y="3331"/>
                      <a:pt x="31762" y="1594"/>
                      <a:pt x="30165" y="229"/>
                    </a:cubicBezTo>
                    <a:cubicBezTo>
                      <a:pt x="30041" y="121"/>
                      <a:pt x="29839" y="59"/>
                      <a:pt x="29669" y="28"/>
                    </a:cubicBezTo>
                    <a:cubicBezTo>
                      <a:pt x="29600" y="9"/>
                      <a:pt x="29534" y="0"/>
                      <a:pt x="294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3" name="Google Shape;5933;p57"/>
              <p:cNvSpPr/>
              <p:nvPr/>
            </p:nvSpPr>
            <p:spPr>
              <a:xfrm>
                <a:off x="2470600" y="2979775"/>
                <a:ext cx="408700" cy="421150"/>
              </a:xfrm>
              <a:custGeom>
                <a:avLst/>
                <a:gdLst/>
                <a:ahLst/>
                <a:cxnLst/>
                <a:rect l="l" t="t" r="r" b="b"/>
                <a:pathLst>
                  <a:path w="16348" h="16846" extrusionOk="0">
                    <a:moveTo>
                      <a:pt x="3366" y="1157"/>
                    </a:moveTo>
                    <a:lnTo>
                      <a:pt x="3366" y="1157"/>
                    </a:lnTo>
                    <a:cubicBezTo>
                      <a:pt x="3041" y="1530"/>
                      <a:pt x="2715" y="1855"/>
                      <a:pt x="2451" y="2212"/>
                    </a:cubicBezTo>
                    <a:cubicBezTo>
                      <a:pt x="2203" y="2569"/>
                      <a:pt x="2017" y="2972"/>
                      <a:pt x="1784" y="3344"/>
                    </a:cubicBezTo>
                    <a:cubicBezTo>
                      <a:pt x="1660" y="2801"/>
                      <a:pt x="2792" y="1250"/>
                      <a:pt x="3366" y="1157"/>
                    </a:cubicBezTo>
                    <a:close/>
                    <a:moveTo>
                      <a:pt x="1583" y="3887"/>
                    </a:moveTo>
                    <a:cubicBezTo>
                      <a:pt x="1040" y="5143"/>
                      <a:pt x="1241" y="6492"/>
                      <a:pt x="1148" y="7795"/>
                    </a:cubicBezTo>
                    <a:cubicBezTo>
                      <a:pt x="807" y="6958"/>
                      <a:pt x="931" y="4321"/>
                      <a:pt x="1583" y="3887"/>
                    </a:cubicBezTo>
                    <a:close/>
                    <a:moveTo>
                      <a:pt x="14036" y="4569"/>
                    </a:moveTo>
                    <a:cubicBezTo>
                      <a:pt x="14145" y="4678"/>
                      <a:pt x="14269" y="4771"/>
                      <a:pt x="14362" y="4895"/>
                    </a:cubicBezTo>
                    <a:cubicBezTo>
                      <a:pt x="14703" y="5360"/>
                      <a:pt x="15060" y="5810"/>
                      <a:pt x="15370" y="6291"/>
                    </a:cubicBezTo>
                    <a:cubicBezTo>
                      <a:pt x="15835" y="7020"/>
                      <a:pt x="15882" y="7795"/>
                      <a:pt x="15649" y="8617"/>
                    </a:cubicBezTo>
                    <a:cubicBezTo>
                      <a:pt x="15634" y="8664"/>
                      <a:pt x="15587" y="8695"/>
                      <a:pt x="15479" y="8741"/>
                    </a:cubicBezTo>
                    <a:cubicBezTo>
                      <a:pt x="15479" y="8633"/>
                      <a:pt x="15463" y="8509"/>
                      <a:pt x="15479" y="8416"/>
                    </a:cubicBezTo>
                    <a:cubicBezTo>
                      <a:pt x="15618" y="7563"/>
                      <a:pt x="15494" y="6787"/>
                      <a:pt x="14920" y="6089"/>
                    </a:cubicBezTo>
                    <a:cubicBezTo>
                      <a:pt x="14564" y="5639"/>
                      <a:pt x="14269" y="5143"/>
                      <a:pt x="13959" y="4662"/>
                    </a:cubicBezTo>
                    <a:cubicBezTo>
                      <a:pt x="13974" y="4631"/>
                      <a:pt x="14005" y="4600"/>
                      <a:pt x="14036" y="4569"/>
                    </a:cubicBezTo>
                    <a:close/>
                    <a:moveTo>
                      <a:pt x="14502" y="6244"/>
                    </a:moveTo>
                    <a:cubicBezTo>
                      <a:pt x="14781" y="6430"/>
                      <a:pt x="15060" y="6663"/>
                      <a:pt x="15137" y="7035"/>
                    </a:cubicBezTo>
                    <a:cubicBezTo>
                      <a:pt x="15199" y="7376"/>
                      <a:pt x="15199" y="7764"/>
                      <a:pt x="15153" y="8121"/>
                    </a:cubicBezTo>
                    <a:cubicBezTo>
                      <a:pt x="15091" y="8540"/>
                      <a:pt x="14967" y="8958"/>
                      <a:pt x="14843" y="9362"/>
                    </a:cubicBezTo>
                    <a:cubicBezTo>
                      <a:pt x="14765" y="9594"/>
                      <a:pt x="14626" y="9811"/>
                      <a:pt x="14486" y="10028"/>
                    </a:cubicBezTo>
                    <a:cubicBezTo>
                      <a:pt x="14439" y="10106"/>
                      <a:pt x="14315" y="10153"/>
                      <a:pt x="14222" y="10215"/>
                    </a:cubicBezTo>
                    <a:cubicBezTo>
                      <a:pt x="14207" y="10184"/>
                      <a:pt x="14176" y="10168"/>
                      <a:pt x="14160" y="10153"/>
                    </a:cubicBezTo>
                    <a:cubicBezTo>
                      <a:pt x="14191" y="10060"/>
                      <a:pt x="14222" y="9966"/>
                      <a:pt x="14269" y="9873"/>
                    </a:cubicBezTo>
                    <a:cubicBezTo>
                      <a:pt x="14393" y="9594"/>
                      <a:pt x="14548" y="9331"/>
                      <a:pt x="14657" y="9036"/>
                    </a:cubicBezTo>
                    <a:cubicBezTo>
                      <a:pt x="14781" y="8679"/>
                      <a:pt x="14874" y="8307"/>
                      <a:pt x="14951" y="7935"/>
                    </a:cubicBezTo>
                    <a:cubicBezTo>
                      <a:pt x="15044" y="7439"/>
                      <a:pt x="14998" y="6958"/>
                      <a:pt x="14626" y="6570"/>
                    </a:cubicBezTo>
                    <a:cubicBezTo>
                      <a:pt x="14548" y="6492"/>
                      <a:pt x="14486" y="6399"/>
                      <a:pt x="14408" y="6322"/>
                    </a:cubicBezTo>
                    <a:cubicBezTo>
                      <a:pt x="14439" y="6291"/>
                      <a:pt x="14471" y="6260"/>
                      <a:pt x="14502" y="6244"/>
                    </a:cubicBezTo>
                    <a:close/>
                    <a:moveTo>
                      <a:pt x="15370" y="9424"/>
                    </a:moveTo>
                    <a:cubicBezTo>
                      <a:pt x="15494" y="9920"/>
                      <a:pt x="14796" y="11238"/>
                      <a:pt x="14393" y="11269"/>
                    </a:cubicBezTo>
                    <a:cubicBezTo>
                      <a:pt x="14719" y="10649"/>
                      <a:pt x="15044" y="10044"/>
                      <a:pt x="15370" y="9424"/>
                    </a:cubicBezTo>
                    <a:close/>
                    <a:moveTo>
                      <a:pt x="11819" y="9517"/>
                    </a:moveTo>
                    <a:cubicBezTo>
                      <a:pt x="12578" y="9532"/>
                      <a:pt x="13323" y="10385"/>
                      <a:pt x="13323" y="11285"/>
                    </a:cubicBezTo>
                    <a:cubicBezTo>
                      <a:pt x="13323" y="12184"/>
                      <a:pt x="12547" y="12898"/>
                      <a:pt x="11570" y="12898"/>
                    </a:cubicBezTo>
                    <a:cubicBezTo>
                      <a:pt x="11561" y="12898"/>
                      <a:pt x="11552" y="12898"/>
                      <a:pt x="11543" y="12898"/>
                    </a:cubicBezTo>
                    <a:cubicBezTo>
                      <a:pt x="10671" y="12898"/>
                      <a:pt x="9957" y="12175"/>
                      <a:pt x="9957" y="11331"/>
                    </a:cubicBezTo>
                    <a:cubicBezTo>
                      <a:pt x="9957" y="10370"/>
                      <a:pt x="10826" y="9517"/>
                      <a:pt x="11819" y="9517"/>
                    </a:cubicBezTo>
                    <a:close/>
                    <a:moveTo>
                      <a:pt x="5285" y="0"/>
                    </a:moveTo>
                    <a:cubicBezTo>
                      <a:pt x="4769" y="0"/>
                      <a:pt x="4261" y="140"/>
                      <a:pt x="3800" y="398"/>
                    </a:cubicBezTo>
                    <a:cubicBezTo>
                      <a:pt x="2219" y="1266"/>
                      <a:pt x="1210" y="2677"/>
                      <a:pt x="761" y="4445"/>
                    </a:cubicBezTo>
                    <a:cubicBezTo>
                      <a:pt x="497" y="5515"/>
                      <a:pt x="482" y="6617"/>
                      <a:pt x="528" y="7718"/>
                    </a:cubicBezTo>
                    <a:cubicBezTo>
                      <a:pt x="590" y="8958"/>
                      <a:pt x="528" y="10168"/>
                      <a:pt x="187" y="11362"/>
                    </a:cubicBezTo>
                    <a:cubicBezTo>
                      <a:pt x="1" y="11967"/>
                      <a:pt x="156" y="12494"/>
                      <a:pt x="482" y="13006"/>
                    </a:cubicBezTo>
                    <a:cubicBezTo>
                      <a:pt x="776" y="13456"/>
                      <a:pt x="1133" y="13813"/>
                      <a:pt x="1598" y="14061"/>
                    </a:cubicBezTo>
                    <a:cubicBezTo>
                      <a:pt x="2281" y="14402"/>
                      <a:pt x="2963" y="14728"/>
                      <a:pt x="3630" y="15069"/>
                    </a:cubicBezTo>
                    <a:cubicBezTo>
                      <a:pt x="3883" y="15210"/>
                      <a:pt x="4142" y="15277"/>
                      <a:pt x="4410" y="15277"/>
                    </a:cubicBezTo>
                    <a:cubicBezTo>
                      <a:pt x="4585" y="15277"/>
                      <a:pt x="4764" y="15248"/>
                      <a:pt x="4948" y="15193"/>
                    </a:cubicBezTo>
                    <a:cubicBezTo>
                      <a:pt x="5103" y="15131"/>
                      <a:pt x="5258" y="15084"/>
                      <a:pt x="5413" y="15038"/>
                    </a:cubicBezTo>
                    <a:cubicBezTo>
                      <a:pt x="5529" y="15006"/>
                      <a:pt x="5634" y="14989"/>
                      <a:pt x="5729" y="14989"/>
                    </a:cubicBezTo>
                    <a:cubicBezTo>
                      <a:pt x="6004" y="14989"/>
                      <a:pt x="6202" y="15126"/>
                      <a:pt x="6375" y="15426"/>
                    </a:cubicBezTo>
                    <a:cubicBezTo>
                      <a:pt x="6483" y="15612"/>
                      <a:pt x="6592" y="15813"/>
                      <a:pt x="6732" y="15968"/>
                    </a:cubicBezTo>
                    <a:cubicBezTo>
                      <a:pt x="7198" y="16532"/>
                      <a:pt x="7906" y="16846"/>
                      <a:pt x="8651" y="16846"/>
                    </a:cubicBezTo>
                    <a:cubicBezTo>
                      <a:pt x="8972" y="16846"/>
                      <a:pt x="9299" y="16788"/>
                      <a:pt x="9616" y="16666"/>
                    </a:cubicBezTo>
                    <a:cubicBezTo>
                      <a:pt x="10177" y="16453"/>
                      <a:pt x="10737" y="16297"/>
                      <a:pt x="11317" y="16297"/>
                    </a:cubicBezTo>
                    <a:cubicBezTo>
                      <a:pt x="11411" y="16297"/>
                      <a:pt x="11506" y="16301"/>
                      <a:pt x="11601" y="16310"/>
                    </a:cubicBezTo>
                    <a:cubicBezTo>
                      <a:pt x="11620" y="16314"/>
                      <a:pt x="11638" y="16316"/>
                      <a:pt x="11656" y="16316"/>
                    </a:cubicBezTo>
                    <a:cubicBezTo>
                      <a:pt x="11698" y="16316"/>
                      <a:pt x="11739" y="16305"/>
                      <a:pt x="11772" y="16294"/>
                    </a:cubicBezTo>
                    <a:cubicBezTo>
                      <a:pt x="11787" y="16263"/>
                      <a:pt x="11787" y="16232"/>
                      <a:pt x="11803" y="16201"/>
                    </a:cubicBezTo>
                    <a:cubicBezTo>
                      <a:pt x="11663" y="16154"/>
                      <a:pt x="11524" y="16077"/>
                      <a:pt x="11400" y="16077"/>
                    </a:cubicBezTo>
                    <a:cubicBezTo>
                      <a:pt x="10966" y="16092"/>
                      <a:pt x="10516" y="16092"/>
                      <a:pt x="10082" y="16185"/>
                    </a:cubicBezTo>
                    <a:cubicBezTo>
                      <a:pt x="9849" y="16237"/>
                      <a:pt x="9626" y="16263"/>
                      <a:pt x="9412" y="16263"/>
                    </a:cubicBezTo>
                    <a:cubicBezTo>
                      <a:pt x="8668" y="16263"/>
                      <a:pt x="8030" y="15954"/>
                      <a:pt x="7476" y="15364"/>
                    </a:cubicBezTo>
                    <a:cubicBezTo>
                      <a:pt x="7367" y="15255"/>
                      <a:pt x="7274" y="15162"/>
                      <a:pt x="7197" y="15038"/>
                    </a:cubicBezTo>
                    <a:cubicBezTo>
                      <a:pt x="7135" y="14960"/>
                      <a:pt x="7073" y="14852"/>
                      <a:pt x="7088" y="14774"/>
                    </a:cubicBezTo>
                    <a:cubicBezTo>
                      <a:pt x="7104" y="14712"/>
                      <a:pt x="7228" y="14650"/>
                      <a:pt x="7321" y="14635"/>
                    </a:cubicBezTo>
                    <a:cubicBezTo>
                      <a:pt x="8112" y="14526"/>
                      <a:pt x="8918" y="14480"/>
                      <a:pt x="9709" y="14324"/>
                    </a:cubicBezTo>
                    <a:cubicBezTo>
                      <a:pt x="12284" y="13844"/>
                      <a:pt x="14439" y="12696"/>
                      <a:pt x="15634" y="10230"/>
                    </a:cubicBezTo>
                    <a:cubicBezTo>
                      <a:pt x="16099" y="9269"/>
                      <a:pt x="16347" y="8245"/>
                      <a:pt x="16145" y="7190"/>
                    </a:cubicBezTo>
                    <a:cubicBezTo>
                      <a:pt x="16006" y="6384"/>
                      <a:pt x="15541" y="5702"/>
                      <a:pt x="15075" y="5050"/>
                    </a:cubicBezTo>
                    <a:cubicBezTo>
                      <a:pt x="14672" y="4492"/>
                      <a:pt x="14145" y="4104"/>
                      <a:pt x="13509" y="3871"/>
                    </a:cubicBezTo>
                    <a:cubicBezTo>
                      <a:pt x="12470" y="3515"/>
                      <a:pt x="11446" y="3174"/>
                      <a:pt x="10392" y="2863"/>
                    </a:cubicBezTo>
                    <a:cubicBezTo>
                      <a:pt x="9539" y="2615"/>
                      <a:pt x="8810" y="2197"/>
                      <a:pt x="8189" y="1561"/>
                    </a:cubicBezTo>
                    <a:cubicBezTo>
                      <a:pt x="7771" y="1142"/>
                      <a:pt x="7290" y="739"/>
                      <a:pt x="6794" y="429"/>
                    </a:cubicBezTo>
                    <a:cubicBezTo>
                      <a:pt x="6309" y="136"/>
                      <a:pt x="5793" y="0"/>
                      <a:pt x="52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4" name="Google Shape;5934;p57"/>
              <p:cNvSpPr/>
              <p:nvPr/>
            </p:nvSpPr>
            <p:spPr>
              <a:xfrm>
                <a:off x="2874225" y="3019550"/>
                <a:ext cx="430400" cy="262500"/>
              </a:xfrm>
              <a:custGeom>
                <a:avLst/>
                <a:gdLst/>
                <a:ahLst/>
                <a:cxnLst/>
                <a:rect l="l" t="t" r="r" b="b"/>
                <a:pathLst>
                  <a:path w="17216" h="10500" extrusionOk="0">
                    <a:moveTo>
                      <a:pt x="14842" y="5351"/>
                    </a:moveTo>
                    <a:cubicBezTo>
                      <a:pt x="14858" y="5382"/>
                      <a:pt x="14889" y="5398"/>
                      <a:pt x="14904" y="5429"/>
                    </a:cubicBezTo>
                    <a:cubicBezTo>
                      <a:pt x="14842" y="5506"/>
                      <a:pt x="14811" y="5615"/>
                      <a:pt x="14734" y="5677"/>
                    </a:cubicBezTo>
                    <a:cubicBezTo>
                      <a:pt x="13958" y="6235"/>
                      <a:pt x="13167" y="6732"/>
                      <a:pt x="12237" y="6949"/>
                    </a:cubicBezTo>
                    <a:cubicBezTo>
                      <a:pt x="12206" y="6959"/>
                      <a:pt x="12173" y="6962"/>
                      <a:pt x="12139" y="6962"/>
                    </a:cubicBezTo>
                    <a:cubicBezTo>
                      <a:pt x="12071" y="6962"/>
                      <a:pt x="11999" y="6949"/>
                      <a:pt x="11927" y="6949"/>
                    </a:cubicBezTo>
                    <a:cubicBezTo>
                      <a:pt x="11911" y="6918"/>
                      <a:pt x="11911" y="6871"/>
                      <a:pt x="11896" y="6825"/>
                    </a:cubicBezTo>
                    <a:cubicBezTo>
                      <a:pt x="13012" y="6592"/>
                      <a:pt x="13912" y="5956"/>
                      <a:pt x="14842" y="5351"/>
                    </a:cubicBezTo>
                    <a:close/>
                    <a:moveTo>
                      <a:pt x="3886" y="5793"/>
                    </a:moveTo>
                    <a:cubicBezTo>
                      <a:pt x="4432" y="5793"/>
                      <a:pt x="4950" y="6003"/>
                      <a:pt x="5460" y="6220"/>
                    </a:cubicBezTo>
                    <a:cubicBezTo>
                      <a:pt x="6049" y="6468"/>
                      <a:pt x="6607" y="6763"/>
                      <a:pt x="7181" y="6995"/>
                    </a:cubicBezTo>
                    <a:cubicBezTo>
                      <a:pt x="7854" y="7266"/>
                      <a:pt x="8531" y="7369"/>
                      <a:pt x="9213" y="7369"/>
                    </a:cubicBezTo>
                    <a:cubicBezTo>
                      <a:pt x="9743" y="7369"/>
                      <a:pt x="10275" y="7307"/>
                      <a:pt x="10810" y="7212"/>
                    </a:cubicBezTo>
                    <a:cubicBezTo>
                      <a:pt x="10934" y="7181"/>
                      <a:pt x="11058" y="7181"/>
                      <a:pt x="11167" y="7166"/>
                    </a:cubicBezTo>
                    <a:cubicBezTo>
                      <a:pt x="11182" y="7197"/>
                      <a:pt x="11198" y="7228"/>
                      <a:pt x="11213" y="7259"/>
                    </a:cubicBezTo>
                    <a:cubicBezTo>
                      <a:pt x="11089" y="7321"/>
                      <a:pt x="10981" y="7383"/>
                      <a:pt x="10857" y="7414"/>
                    </a:cubicBezTo>
                    <a:cubicBezTo>
                      <a:pt x="10324" y="7530"/>
                      <a:pt x="9798" y="7589"/>
                      <a:pt x="9279" y="7589"/>
                    </a:cubicBezTo>
                    <a:cubicBezTo>
                      <a:pt x="8272" y="7589"/>
                      <a:pt x="7290" y="7368"/>
                      <a:pt x="6328" y="6918"/>
                    </a:cubicBezTo>
                    <a:cubicBezTo>
                      <a:pt x="5723" y="6638"/>
                      <a:pt x="5118" y="6375"/>
                      <a:pt x="4514" y="6127"/>
                    </a:cubicBezTo>
                    <a:cubicBezTo>
                      <a:pt x="4289" y="6026"/>
                      <a:pt x="4060" y="5979"/>
                      <a:pt x="3831" y="5979"/>
                    </a:cubicBezTo>
                    <a:cubicBezTo>
                      <a:pt x="3602" y="5979"/>
                      <a:pt x="3374" y="6026"/>
                      <a:pt x="3149" y="6111"/>
                    </a:cubicBezTo>
                    <a:cubicBezTo>
                      <a:pt x="3071" y="6142"/>
                      <a:pt x="2978" y="6158"/>
                      <a:pt x="2901" y="6173"/>
                    </a:cubicBezTo>
                    <a:cubicBezTo>
                      <a:pt x="2885" y="6142"/>
                      <a:pt x="2885" y="6111"/>
                      <a:pt x="2870" y="6096"/>
                    </a:cubicBezTo>
                    <a:cubicBezTo>
                      <a:pt x="2963" y="6034"/>
                      <a:pt x="3056" y="5972"/>
                      <a:pt x="3164" y="5925"/>
                    </a:cubicBezTo>
                    <a:cubicBezTo>
                      <a:pt x="3411" y="5832"/>
                      <a:pt x="3651" y="5793"/>
                      <a:pt x="3886" y="5793"/>
                    </a:cubicBezTo>
                    <a:close/>
                    <a:moveTo>
                      <a:pt x="15959" y="1"/>
                    </a:moveTo>
                    <a:cubicBezTo>
                      <a:pt x="15913" y="187"/>
                      <a:pt x="15819" y="388"/>
                      <a:pt x="15819" y="590"/>
                    </a:cubicBezTo>
                    <a:cubicBezTo>
                      <a:pt x="15835" y="1086"/>
                      <a:pt x="15897" y="1598"/>
                      <a:pt x="15913" y="2094"/>
                    </a:cubicBezTo>
                    <a:cubicBezTo>
                      <a:pt x="15928" y="3164"/>
                      <a:pt x="15618" y="4111"/>
                      <a:pt x="14811" y="4870"/>
                    </a:cubicBezTo>
                    <a:cubicBezTo>
                      <a:pt x="14284" y="5351"/>
                      <a:pt x="13695" y="5708"/>
                      <a:pt x="13028" y="5941"/>
                    </a:cubicBezTo>
                    <a:cubicBezTo>
                      <a:pt x="12006" y="6288"/>
                      <a:pt x="10976" y="6591"/>
                      <a:pt x="9923" y="6591"/>
                    </a:cubicBezTo>
                    <a:cubicBezTo>
                      <a:pt x="9474" y="6591"/>
                      <a:pt x="9020" y="6536"/>
                      <a:pt x="8561" y="6406"/>
                    </a:cubicBezTo>
                    <a:cubicBezTo>
                      <a:pt x="7708" y="6158"/>
                      <a:pt x="6886" y="5816"/>
                      <a:pt x="6049" y="5522"/>
                    </a:cubicBezTo>
                    <a:cubicBezTo>
                      <a:pt x="5456" y="5323"/>
                      <a:pt x="4883" y="5221"/>
                      <a:pt x="4329" y="5221"/>
                    </a:cubicBezTo>
                    <a:cubicBezTo>
                      <a:pt x="3246" y="5221"/>
                      <a:pt x="2237" y="5610"/>
                      <a:pt x="1303" y="6421"/>
                    </a:cubicBezTo>
                    <a:cubicBezTo>
                      <a:pt x="1102" y="6592"/>
                      <a:pt x="900" y="6763"/>
                      <a:pt x="698" y="6949"/>
                    </a:cubicBezTo>
                    <a:cubicBezTo>
                      <a:pt x="326" y="7305"/>
                      <a:pt x="16" y="7709"/>
                      <a:pt x="0" y="8313"/>
                    </a:cubicBezTo>
                    <a:cubicBezTo>
                      <a:pt x="171" y="8205"/>
                      <a:pt x="311" y="8096"/>
                      <a:pt x="481" y="8034"/>
                    </a:cubicBezTo>
                    <a:cubicBezTo>
                      <a:pt x="927" y="7847"/>
                      <a:pt x="1377" y="7762"/>
                      <a:pt x="1830" y="7762"/>
                    </a:cubicBezTo>
                    <a:cubicBezTo>
                      <a:pt x="2165" y="7762"/>
                      <a:pt x="2502" y="7809"/>
                      <a:pt x="2839" y="7895"/>
                    </a:cubicBezTo>
                    <a:cubicBezTo>
                      <a:pt x="3847" y="8143"/>
                      <a:pt x="4731" y="8624"/>
                      <a:pt x="5615" y="9120"/>
                    </a:cubicBezTo>
                    <a:cubicBezTo>
                      <a:pt x="6654" y="9694"/>
                      <a:pt x="7739" y="10112"/>
                      <a:pt x="8903" y="10376"/>
                    </a:cubicBezTo>
                    <a:cubicBezTo>
                      <a:pt x="9279" y="10459"/>
                      <a:pt x="9643" y="10499"/>
                      <a:pt x="9996" y="10499"/>
                    </a:cubicBezTo>
                    <a:cubicBezTo>
                      <a:pt x="11037" y="10499"/>
                      <a:pt x="11981" y="10145"/>
                      <a:pt x="12873" y="9461"/>
                    </a:cubicBezTo>
                    <a:cubicBezTo>
                      <a:pt x="13540" y="8965"/>
                      <a:pt x="14207" y="8453"/>
                      <a:pt x="14873" y="7972"/>
                    </a:cubicBezTo>
                    <a:cubicBezTo>
                      <a:pt x="16424" y="6840"/>
                      <a:pt x="17215" y="5320"/>
                      <a:pt x="17184" y="3413"/>
                    </a:cubicBezTo>
                    <a:cubicBezTo>
                      <a:pt x="17184" y="2963"/>
                      <a:pt x="17153" y="2498"/>
                      <a:pt x="16797" y="2172"/>
                    </a:cubicBezTo>
                    <a:cubicBezTo>
                      <a:pt x="16486" y="1908"/>
                      <a:pt x="16409" y="1598"/>
                      <a:pt x="16378" y="1210"/>
                    </a:cubicBezTo>
                    <a:cubicBezTo>
                      <a:pt x="16331" y="807"/>
                      <a:pt x="16223" y="404"/>
                      <a:pt x="1613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5" name="Google Shape;5935;p57"/>
              <p:cNvSpPr/>
              <p:nvPr/>
            </p:nvSpPr>
            <p:spPr>
              <a:xfrm>
                <a:off x="3025425" y="2140050"/>
                <a:ext cx="247800" cy="325100"/>
              </a:xfrm>
              <a:custGeom>
                <a:avLst/>
                <a:gdLst/>
                <a:ahLst/>
                <a:cxnLst/>
                <a:rect l="l" t="t" r="r" b="b"/>
                <a:pathLst>
                  <a:path w="9912" h="13004" extrusionOk="0">
                    <a:moveTo>
                      <a:pt x="1707" y="1852"/>
                    </a:moveTo>
                    <a:lnTo>
                      <a:pt x="1707" y="1852"/>
                    </a:lnTo>
                    <a:cubicBezTo>
                      <a:pt x="1676" y="2442"/>
                      <a:pt x="1319" y="2938"/>
                      <a:pt x="1195" y="3512"/>
                    </a:cubicBezTo>
                    <a:cubicBezTo>
                      <a:pt x="1133" y="3481"/>
                      <a:pt x="1087" y="3465"/>
                      <a:pt x="1024" y="3450"/>
                    </a:cubicBezTo>
                    <a:cubicBezTo>
                      <a:pt x="1118" y="2860"/>
                      <a:pt x="1412" y="2349"/>
                      <a:pt x="1707" y="1852"/>
                    </a:cubicBezTo>
                    <a:close/>
                    <a:moveTo>
                      <a:pt x="2901" y="8924"/>
                    </a:moveTo>
                    <a:cubicBezTo>
                      <a:pt x="3568" y="9172"/>
                      <a:pt x="4219" y="9421"/>
                      <a:pt x="4840" y="9669"/>
                    </a:cubicBezTo>
                    <a:cubicBezTo>
                      <a:pt x="4778" y="9715"/>
                      <a:pt x="4681" y="9739"/>
                      <a:pt x="4558" y="9739"/>
                    </a:cubicBezTo>
                    <a:cubicBezTo>
                      <a:pt x="4312" y="9739"/>
                      <a:pt x="3961" y="9643"/>
                      <a:pt x="3568" y="9436"/>
                    </a:cubicBezTo>
                    <a:cubicBezTo>
                      <a:pt x="3320" y="9312"/>
                      <a:pt x="3010" y="9250"/>
                      <a:pt x="2901" y="8924"/>
                    </a:cubicBezTo>
                    <a:close/>
                    <a:moveTo>
                      <a:pt x="885" y="4287"/>
                    </a:moveTo>
                    <a:lnTo>
                      <a:pt x="978" y="4318"/>
                    </a:lnTo>
                    <a:cubicBezTo>
                      <a:pt x="962" y="4411"/>
                      <a:pt x="962" y="4520"/>
                      <a:pt x="947" y="4613"/>
                    </a:cubicBezTo>
                    <a:cubicBezTo>
                      <a:pt x="714" y="5822"/>
                      <a:pt x="745" y="7017"/>
                      <a:pt x="1335" y="8118"/>
                    </a:cubicBezTo>
                    <a:cubicBezTo>
                      <a:pt x="1924" y="9234"/>
                      <a:pt x="2932" y="9808"/>
                      <a:pt x="4173" y="9963"/>
                    </a:cubicBezTo>
                    <a:cubicBezTo>
                      <a:pt x="4436" y="9994"/>
                      <a:pt x="4700" y="10010"/>
                      <a:pt x="4964" y="10041"/>
                    </a:cubicBezTo>
                    <a:cubicBezTo>
                      <a:pt x="4964" y="10072"/>
                      <a:pt x="4964" y="10118"/>
                      <a:pt x="4979" y="10149"/>
                    </a:cubicBezTo>
                    <a:cubicBezTo>
                      <a:pt x="4840" y="10165"/>
                      <a:pt x="4716" y="10196"/>
                      <a:pt x="4592" y="10211"/>
                    </a:cubicBezTo>
                    <a:cubicBezTo>
                      <a:pt x="4513" y="10218"/>
                      <a:pt x="4433" y="10220"/>
                      <a:pt x="4353" y="10220"/>
                    </a:cubicBezTo>
                    <a:cubicBezTo>
                      <a:pt x="2779" y="10220"/>
                      <a:pt x="1010" y="9071"/>
                      <a:pt x="730" y="7079"/>
                    </a:cubicBezTo>
                    <a:cubicBezTo>
                      <a:pt x="606" y="6257"/>
                      <a:pt x="513" y="5450"/>
                      <a:pt x="730" y="4628"/>
                    </a:cubicBezTo>
                    <a:cubicBezTo>
                      <a:pt x="761" y="4504"/>
                      <a:pt x="823" y="4396"/>
                      <a:pt x="885" y="4287"/>
                    </a:cubicBezTo>
                    <a:close/>
                    <a:moveTo>
                      <a:pt x="3947" y="0"/>
                    </a:moveTo>
                    <a:cubicBezTo>
                      <a:pt x="3915" y="0"/>
                      <a:pt x="3877" y="7"/>
                      <a:pt x="3832" y="22"/>
                    </a:cubicBezTo>
                    <a:cubicBezTo>
                      <a:pt x="2668" y="441"/>
                      <a:pt x="1614" y="1030"/>
                      <a:pt x="1040" y="2162"/>
                    </a:cubicBezTo>
                    <a:cubicBezTo>
                      <a:pt x="699" y="2860"/>
                      <a:pt x="435" y="3605"/>
                      <a:pt x="234" y="4349"/>
                    </a:cubicBezTo>
                    <a:cubicBezTo>
                      <a:pt x="1" y="5218"/>
                      <a:pt x="32" y="6117"/>
                      <a:pt x="172" y="7001"/>
                    </a:cubicBezTo>
                    <a:cubicBezTo>
                      <a:pt x="389" y="8335"/>
                      <a:pt x="962" y="9467"/>
                      <a:pt x="2219" y="10118"/>
                    </a:cubicBezTo>
                    <a:cubicBezTo>
                      <a:pt x="2786" y="10416"/>
                      <a:pt x="3392" y="10636"/>
                      <a:pt x="4049" y="10636"/>
                    </a:cubicBezTo>
                    <a:cubicBezTo>
                      <a:pt x="4110" y="10636"/>
                      <a:pt x="4172" y="10634"/>
                      <a:pt x="4235" y="10630"/>
                    </a:cubicBezTo>
                    <a:cubicBezTo>
                      <a:pt x="4747" y="10584"/>
                      <a:pt x="5258" y="10522"/>
                      <a:pt x="5770" y="10522"/>
                    </a:cubicBezTo>
                    <a:cubicBezTo>
                      <a:pt x="5793" y="10521"/>
                      <a:pt x="5815" y="10521"/>
                      <a:pt x="5838" y="10521"/>
                    </a:cubicBezTo>
                    <a:cubicBezTo>
                      <a:pt x="7124" y="10521"/>
                      <a:pt x="8153" y="10962"/>
                      <a:pt x="8717" y="12212"/>
                    </a:cubicBezTo>
                    <a:cubicBezTo>
                      <a:pt x="8825" y="12491"/>
                      <a:pt x="8996" y="12739"/>
                      <a:pt x="9151" y="13003"/>
                    </a:cubicBezTo>
                    <a:cubicBezTo>
                      <a:pt x="9415" y="12770"/>
                      <a:pt x="9663" y="12569"/>
                      <a:pt x="9911" y="12352"/>
                    </a:cubicBezTo>
                    <a:cubicBezTo>
                      <a:pt x="9554" y="11871"/>
                      <a:pt x="9570" y="11313"/>
                      <a:pt x="9477" y="10770"/>
                    </a:cubicBezTo>
                    <a:cubicBezTo>
                      <a:pt x="9260" y="9498"/>
                      <a:pt x="8655" y="8521"/>
                      <a:pt x="7430" y="7978"/>
                    </a:cubicBezTo>
                    <a:cubicBezTo>
                      <a:pt x="7150" y="7854"/>
                      <a:pt x="6871" y="7715"/>
                      <a:pt x="6577" y="7606"/>
                    </a:cubicBezTo>
                    <a:cubicBezTo>
                      <a:pt x="5553" y="7249"/>
                      <a:pt x="4871" y="6489"/>
                      <a:pt x="4281" y="5621"/>
                    </a:cubicBezTo>
                    <a:cubicBezTo>
                      <a:pt x="4049" y="5264"/>
                      <a:pt x="3925" y="4876"/>
                      <a:pt x="3956" y="4442"/>
                    </a:cubicBezTo>
                    <a:cubicBezTo>
                      <a:pt x="3971" y="4101"/>
                      <a:pt x="3971" y="3760"/>
                      <a:pt x="4049" y="3434"/>
                    </a:cubicBezTo>
                    <a:cubicBezTo>
                      <a:pt x="4297" y="2380"/>
                      <a:pt x="4281" y="1325"/>
                      <a:pt x="4142" y="270"/>
                    </a:cubicBezTo>
                    <a:cubicBezTo>
                      <a:pt x="4117" y="120"/>
                      <a:pt x="4082" y="0"/>
                      <a:pt x="394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6" name="Google Shape;5936;p57"/>
              <p:cNvSpPr/>
              <p:nvPr/>
            </p:nvSpPr>
            <p:spPr>
              <a:xfrm>
                <a:off x="3130125" y="2168200"/>
                <a:ext cx="236925" cy="288400"/>
              </a:xfrm>
              <a:custGeom>
                <a:avLst/>
                <a:gdLst/>
                <a:ahLst/>
                <a:cxnLst/>
                <a:rect l="l" t="t" r="r" b="b"/>
                <a:pathLst>
                  <a:path w="9477" h="11536" extrusionOk="0">
                    <a:moveTo>
                      <a:pt x="7801" y="1005"/>
                    </a:moveTo>
                    <a:cubicBezTo>
                      <a:pt x="8189" y="1145"/>
                      <a:pt x="8468" y="1703"/>
                      <a:pt x="8360" y="2169"/>
                    </a:cubicBezTo>
                    <a:cubicBezTo>
                      <a:pt x="8158" y="1750"/>
                      <a:pt x="8003" y="1393"/>
                      <a:pt x="7801" y="1005"/>
                    </a:cubicBezTo>
                    <a:close/>
                    <a:moveTo>
                      <a:pt x="8406" y="2913"/>
                    </a:moveTo>
                    <a:cubicBezTo>
                      <a:pt x="8577" y="3115"/>
                      <a:pt x="8530" y="3363"/>
                      <a:pt x="8453" y="3595"/>
                    </a:cubicBezTo>
                    <a:cubicBezTo>
                      <a:pt x="8220" y="4309"/>
                      <a:pt x="7801" y="4914"/>
                      <a:pt x="7320" y="5487"/>
                    </a:cubicBezTo>
                    <a:cubicBezTo>
                      <a:pt x="7088" y="5767"/>
                      <a:pt x="6871" y="6077"/>
                      <a:pt x="6654" y="6371"/>
                    </a:cubicBezTo>
                    <a:cubicBezTo>
                      <a:pt x="6607" y="6433"/>
                      <a:pt x="6545" y="6496"/>
                      <a:pt x="6483" y="6558"/>
                    </a:cubicBezTo>
                    <a:cubicBezTo>
                      <a:pt x="6467" y="6542"/>
                      <a:pt x="6436" y="6527"/>
                      <a:pt x="6405" y="6527"/>
                    </a:cubicBezTo>
                    <a:cubicBezTo>
                      <a:pt x="6421" y="6418"/>
                      <a:pt x="6421" y="6294"/>
                      <a:pt x="6467" y="6216"/>
                    </a:cubicBezTo>
                    <a:cubicBezTo>
                      <a:pt x="6638" y="5984"/>
                      <a:pt x="6793" y="5705"/>
                      <a:pt x="7010" y="5518"/>
                    </a:cubicBezTo>
                    <a:cubicBezTo>
                      <a:pt x="7584" y="5007"/>
                      <a:pt x="7956" y="4355"/>
                      <a:pt x="8220" y="3642"/>
                    </a:cubicBezTo>
                    <a:cubicBezTo>
                      <a:pt x="8282" y="3502"/>
                      <a:pt x="8266" y="3347"/>
                      <a:pt x="8282" y="3192"/>
                    </a:cubicBezTo>
                    <a:cubicBezTo>
                      <a:pt x="8298" y="3099"/>
                      <a:pt x="8298" y="3006"/>
                      <a:pt x="8313" y="2913"/>
                    </a:cubicBezTo>
                    <a:close/>
                    <a:moveTo>
                      <a:pt x="7647" y="1"/>
                    </a:moveTo>
                    <a:cubicBezTo>
                      <a:pt x="7560" y="1"/>
                      <a:pt x="7471" y="40"/>
                      <a:pt x="7382" y="121"/>
                    </a:cubicBezTo>
                    <a:cubicBezTo>
                      <a:pt x="6855" y="633"/>
                      <a:pt x="6297" y="1129"/>
                      <a:pt x="5770" y="1672"/>
                    </a:cubicBezTo>
                    <a:cubicBezTo>
                      <a:pt x="5196" y="2262"/>
                      <a:pt x="4591" y="2804"/>
                      <a:pt x="3800" y="3068"/>
                    </a:cubicBezTo>
                    <a:cubicBezTo>
                      <a:pt x="3429" y="3189"/>
                      <a:pt x="3079" y="3249"/>
                      <a:pt x="2750" y="3249"/>
                    </a:cubicBezTo>
                    <a:cubicBezTo>
                      <a:pt x="1812" y="3249"/>
                      <a:pt x="1052" y="2761"/>
                      <a:pt x="512" y="1796"/>
                    </a:cubicBezTo>
                    <a:cubicBezTo>
                      <a:pt x="435" y="1657"/>
                      <a:pt x="373" y="1533"/>
                      <a:pt x="295" y="1393"/>
                    </a:cubicBezTo>
                    <a:lnTo>
                      <a:pt x="202" y="1393"/>
                    </a:lnTo>
                    <a:cubicBezTo>
                      <a:pt x="124" y="2076"/>
                      <a:pt x="31" y="2758"/>
                      <a:pt x="16" y="3440"/>
                    </a:cubicBezTo>
                    <a:cubicBezTo>
                      <a:pt x="0" y="3735"/>
                      <a:pt x="109" y="4061"/>
                      <a:pt x="264" y="4309"/>
                    </a:cubicBezTo>
                    <a:cubicBezTo>
                      <a:pt x="791" y="5193"/>
                      <a:pt x="1474" y="5875"/>
                      <a:pt x="2466" y="6216"/>
                    </a:cubicBezTo>
                    <a:cubicBezTo>
                      <a:pt x="2823" y="6340"/>
                      <a:pt x="3180" y="6511"/>
                      <a:pt x="3521" y="6666"/>
                    </a:cubicBezTo>
                    <a:cubicBezTo>
                      <a:pt x="4296" y="7038"/>
                      <a:pt x="4839" y="7612"/>
                      <a:pt x="5211" y="8372"/>
                    </a:cubicBezTo>
                    <a:cubicBezTo>
                      <a:pt x="5537" y="9039"/>
                      <a:pt x="5568" y="9768"/>
                      <a:pt x="5723" y="10481"/>
                    </a:cubicBezTo>
                    <a:cubicBezTo>
                      <a:pt x="5754" y="10667"/>
                      <a:pt x="5832" y="10853"/>
                      <a:pt x="5956" y="10993"/>
                    </a:cubicBezTo>
                    <a:cubicBezTo>
                      <a:pt x="6126" y="11195"/>
                      <a:pt x="6343" y="11350"/>
                      <a:pt x="6576" y="11536"/>
                    </a:cubicBezTo>
                    <a:cubicBezTo>
                      <a:pt x="6669" y="11458"/>
                      <a:pt x="6793" y="11381"/>
                      <a:pt x="6933" y="11272"/>
                    </a:cubicBezTo>
                    <a:cubicBezTo>
                      <a:pt x="6778" y="11071"/>
                      <a:pt x="6654" y="10900"/>
                      <a:pt x="6514" y="10729"/>
                    </a:cubicBezTo>
                    <a:cubicBezTo>
                      <a:pt x="6188" y="10264"/>
                      <a:pt x="5987" y="9768"/>
                      <a:pt x="6095" y="9194"/>
                    </a:cubicBezTo>
                    <a:cubicBezTo>
                      <a:pt x="6157" y="8822"/>
                      <a:pt x="6250" y="8465"/>
                      <a:pt x="6374" y="8108"/>
                    </a:cubicBezTo>
                    <a:cubicBezTo>
                      <a:pt x="6638" y="7380"/>
                      <a:pt x="7057" y="6744"/>
                      <a:pt x="7569" y="6139"/>
                    </a:cubicBezTo>
                    <a:cubicBezTo>
                      <a:pt x="8018" y="5612"/>
                      <a:pt x="8499" y="5069"/>
                      <a:pt x="8778" y="4464"/>
                    </a:cubicBezTo>
                    <a:cubicBezTo>
                      <a:pt x="9476" y="2960"/>
                      <a:pt x="9150" y="1362"/>
                      <a:pt x="7925" y="137"/>
                    </a:cubicBezTo>
                    <a:cubicBezTo>
                      <a:pt x="7836" y="48"/>
                      <a:pt x="7743" y="1"/>
                      <a:pt x="764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7" name="Google Shape;5937;p57"/>
              <p:cNvSpPr/>
              <p:nvPr/>
            </p:nvSpPr>
            <p:spPr>
              <a:xfrm>
                <a:off x="2894000" y="2970400"/>
                <a:ext cx="377275" cy="212400"/>
              </a:xfrm>
              <a:custGeom>
                <a:avLst/>
                <a:gdLst/>
                <a:ahLst/>
                <a:cxnLst/>
                <a:rect l="l" t="t" r="r" b="b"/>
                <a:pathLst>
                  <a:path w="15091" h="8496" extrusionOk="0">
                    <a:moveTo>
                      <a:pt x="13741" y="617"/>
                    </a:moveTo>
                    <a:cubicBezTo>
                      <a:pt x="13803" y="726"/>
                      <a:pt x="13881" y="835"/>
                      <a:pt x="13896" y="959"/>
                    </a:cubicBezTo>
                    <a:cubicBezTo>
                      <a:pt x="14269" y="2680"/>
                      <a:pt x="13881" y="4417"/>
                      <a:pt x="12268" y="5596"/>
                    </a:cubicBezTo>
                    <a:cubicBezTo>
                      <a:pt x="12075" y="5729"/>
                      <a:pt x="11872" y="5843"/>
                      <a:pt x="11594" y="5843"/>
                    </a:cubicBezTo>
                    <a:cubicBezTo>
                      <a:pt x="11515" y="5843"/>
                      <a:pt x="11430" y="5833"/>
                      <a:pt x="11337" y="5813"/>
                    </a:cubicBezTo>
                    <a:cubicBezTo>
                      <a:pt x="13648" y="4727"/>
                      <a:pt x="14113" y="2882"/>
                      <a:pt x="13664" y="633"/>
                    </a:cubicBezTo>
                    <a:cubicBezTo>
                      <a:pt x="13695" y="617"/>
                      <a:pt x="13726" y="617"/>
                      <a:pt x="13741" y="617"/>
                    </a:cubicBezTo>
                    <a:close/>
                    <a:moveTo>
                      <a:pt x="14175" y="3595"/>
                    </a:moveTo>
                    <a:cubicBezTo>
                      <a:pt x="14331" y="4169"/>
                      <a:pt x="13710" y="5224"/>
                      <a:pt x="13043" y="5735"/>
                    </a:cubicBezTo>
                    <a:cubicBezTo>
                      <a:pt x="12541" y="6129"/>
                      <a:pt x="12015" y="6487"/>
                      <a:pt x="11372" y="6487"/>
                    </a:cubicBezTo>
                    <a:cubicBezTo>
                      <a:pt x="11280" y="6487"/>
                      <a:pt x="11186" y="6480"/>
                      <a:pt x="11089" y="6464"/>
                    </a:cubicBezTo>
                    <a:cubicBezTo>
                      <a:pt x="11074" y="6433"/>
                      <a:pt x="11058" y="6387"/>
                      <a:pt x="11043" y="6356"/>
                    </a:cubicBezTo>
                    <a:cubicBezTo>
                      <a:pt x="11151" y="6325"/>
                      <a:pt x="11244" y="6263"/>
                      <a:pt x="11353" y="6247"/>
                    </a:cubicBezTo>
                    <a:cubicBezTo>
                      <a:pt x="12283" y="6123"/>
                      <a:pt x="13028" y="5673"/>
                      <a:pt x="13571" y="4913"/>
                    </a:cubicBezTo>
                    <a:cubicBezTo>
                      <a:pt x="13772" y="4634"/>
                      <a:pt x="13881" y="4293"/>
                      <a:pt x="14020" y="3983"/>
                    </a:cubicBezTo>
                    <a:cubicBezTo>
                      <a:pt x="14067" y="3874"/>
                      <a:pt x="14098" y="3766"/>
                      <a:pt x="14175" y="3595"/>
                    </a:cubicBezTo>
                    <a:close/>
                    <a:moveTo>
                      <a:pt x="13568" y="0"/>
                    </a:moveTo>
                    <a:cubicBezTo>
                      <a:pt x="13475" y="0"/>
                      <a:pt x="13371" y="29"/>
                      <a:pt x="13291" y="75"/>
                    </a:cubicBezTo>
                    <a:cubicBezTo>
                      <a:pt x="13260" y="90"/>
                      <a:pt x="13276" y="276"/>
                      <a:pt x="13307" y="369"/>
                    </a:cubicBezTo>
                    <a:cubicBezTo>
                      <a:pt x="13834" y="1781"/>
                      <a:pt x="13462" y="4215"/>
                      <a:pt x="11710" y="5286"/>
                    </a:cubicBezTo>
                    <a:cubicBezTo>
                      <a:pt x="10815" y="5830"/>
                      <a:pt x="9909" y="6166"/>
                      <a:pt x="8973" y="6166"/>
                    </a:cubicBezTo>
                    <a:cubicBezTo>
                      <a:pt x="8335" y="6166"/>
                      <a:pt x="7683" y="6010"/>
                      <a:pt x="7010" y="5658"/>
                    </a:cubicBezTo>
                    <a:cubicBezTo>
                      <a:pt x="6607" y="5456"/>
                      <a:pt x="6173" y="5301"/>
                      <a:pt x="5785" y="5053"/>
                    </a:cubicBezTo>
                    <a:cubicBezTo>
                      <a:pt x="5458" y="4855"/>
                      <a:pt x="5001" y="4757"/>
                      <a:pt x="4507" y="4757"/>
                    </a:cubicBezTo>
                    <a:cubicBezTo>
                      <a:pt x="3528" y="4757"/>
                      <a:pt x="2403" y="5143"/>
                      <a:pt x="1846" y="5906"/>
                    </a:cubicBezTo>
                    <a:cubicBezTo>
                      <a:pt x="1381" y="6542"/>
                      <a:pt x="884" y="7162"/>
                      <a:pt x="419" y="7782"/>
                    </a:cubicBezTo>
                    <a:cubicBezTo>
                      <a:pt x="264" y="8000"/>
                      <a:pt x="140" y="8232"/>
                      <a:pt x="0" y="8496"/>
                    </a:cubicBezTo>
                    <a:cubicBezTo>
                      <a:pt x="39" y="8488"/>
                      <a:pt x="62" y="8488"/>
                      <a:pt x="78" y="8488"/>
                    </a:cubicBezTo>
                    <a:cubicBezTo>
                      <a:pt x="93" y="8488"/>
                      <a:pt x="101" y="8488"/>
                      <a:pt x="109" y="8480"/>
                    </a:cubicBezTo>
                    <a:cubicBezTo>
                      <a:pt x="264" y="8356"/>
                      <a:pt x="419" y="8232"/>
                      <a:pt x="559" y="8108"/>
                    </a:cubicBezTo>
                    <a:cubicBezTo>
                      <a:pt x="1477" y="7336"/>
                      <a:pt x="2480" y="6971"/>
                      <a:pt x="3549" y="6971"/>
                    </a:cubicBezTo>
                    <a:cubicBezTo>
                      <a:pt x="4067" y="6971"/>
                      <a:pt x="4602" y="7057"/>
                      <a:pt x="5149" y="7224"/>
                    </a:cubicBezTo>
                    <a:cubicBezTo>
                      <a:pt x="5801" y="7426"/>
                      <a:pt x="6421" y="7674"/>
                      <a:pt x="7041" y="7907"/>
                    </a:cubicBezTo>
                    <a:cubicBezTo>
                      <a:pt x="7667" y="8138"/>
                      <a:pt x="8316" y="8321"/>
                      <a:pt x="8978" y="8321"/>
                    </a:cubicBezTo>
                    <a:cubicBezTo>
                      <a:pt x="9072" y="8321"/>
                      <a:pt x="9165" y="8317"/>
                      <a:pt x="9259" y="8310"/>
                    </a:cubicBezTo>
                    <a:cubicBezTo>
                      <a:pt x="10531" y="8217"/>
                      <a:pt x="11756" y="7953"/>
                      <a:pt x="12888" y="7348"/>
                    </a:cubicBezTo>
                    <a:cubicBezTo>
                      <a:pt x="14238" y="6619"/>
                      <a:pt x="14951" y="5503"/>
                      <a:pt x="14858" y="3936"/>
                    </a:cubicBezTo>
                    <a:cubicBezTo>
                      <a:pt x="14827" y="3502"/>
                      <a:pt x="14796" y="3052"/>
                      <a:pt x="14780" y="2618"/>
                    </a:cubicBezTo>
                    <a:cubicBezTo>
                      <a:pt x="14749" y="2308"/>
                      <a:pt x="14811" y="2044"/>
                      <a:pt x="15028" y="1812"/>
                    </a:cubicBezTo>
                    <a:cubicBezTo>
                      <a:pt x="15075" y="1765"/>
                      <a:pt x="15090" y="1610"/>
                      <a:pt x="15044" y="1548"/>
                    </a:cubicBezTo>
                    <a:cubicBezTo>
                      <a:pt x="14749" y="1129"/>
                      <a:pt x="14455" y="710"/>
                      <a:pt x="14113" y="323"/>
                    </a:cubicBezTo>
                    <a:cubicBezTo>
                      <a:pt x="14005" y="183"/>
                      <a:pt x="13834" y="75"/>
                      <a:pt x="13664" y="13"/>
                    </a:cubicBezTo>
                    <a:cubicBezTo>
                      <a:pt x="13635" y="4"/>
                      <a:pt x="13602" y="0"/>
                      <a:pt x="1356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8" name="Google Shape;5938;p57"/>
              <p:cNvSpPr/>
              <p:nvPr/>
            </p:nvSpPr>
            <p:spPr>
              <a:xfrm>
                <a:off x="2994425" y="2233650"/>
                <a:ext cx="254750" cy="253975"/>
              </a:xfrm>
              <a:custGeom>
                <a:avLst/>
                <a:gdLst/>
                <a:ahLst/>
                <a:cxnLst/>
                <a:rect l="l" t="t" r="r" b="b"/>
                <a:pathLst>
                  <a:path w="10190" h="10159" extrusionOk="0">
                    <a:moveTo>
                      <a:pt x="2745" y="7584"/>
                    </a:moveTo>
                    <a:cubicBezTo>
                      <a:pt x="3480" y="7999"/>
                      <a:pt x="4258" y="8056"/>
                      <a:pt x="5046" y="8056"/>
                    </a:cubicBezTo>
                    <a:cubicBezTo>
                      <a:pt x="5344" y="8056"/>
                      <a:pt x="5644" y="8048"/>
                      <a:pt x="5943" y="8048"/>
                    </a:cubicBezTo>
                    <a:cubicBezTo>
                      <a:pt x="6004" y="8048"/>
                      <a:pt x="6065" y="8049"/>
                      <a:pt x="6126" y="8049"/>
                    </a:cubicBezTo>
                    <a:cubicBezTo>
                      <a:pt x="6840" y="8065"/>
                      <a:pt x="7506" y="8189"/>
                      <a:pt x="8158" y="8406"/>
                    </a:cubicBezTo>
                    <a:cubicBezTo>
                      <a:pt x="8390" y="8468"/>
                      <a:pt x="8608" y="8561"/>
                      <a:pt x="8608" y="8887"/>
                    </a:cubicBezTo>
                    <a:cubicBezTo>
                      <a:pt x="8344" y="8778"/>
                      <a:pt x="8096" y="8670"/>
                      <a:pt x="7848" y="8577"/>
                    </a:cubicBezTo>
                    <a:cubicBezTo>
                      <a:pt x="6933" y="8220"/>
                      <a:pt x="5987" y="8344"/>
                      <a:pt x="5056" y="8267"/>
                    </a:cubicBezTo>
                    <a:cubicBezTo>
                      <a:pt x="4513" y="8220"/>
                      <a:pt x="3986" y="8173"/>
                      <a:pt x="3459" y="8065"/>
                    </a:cubicBezTo>
                    <a:cubicBezTo>
                      <a:pt x="3180" y="8018"/>
                      <a:pt x="2931" y="7832"/>
                      <a:pt x="2683" y="7724"/>
                    </a:cubicBezTo>
                    <a:cubicBezTo>
                      <a:pt x="2699" y="7677"/>
                      <a:pt x="2714" y="7631"/>
                      <a:pt x="2745" y="7584"/>
                    </a:cubicBezTo>
                    <a:close/>
                    <a:moveTo>
                      <a:pt x="1349" y="0"/>
                    </a:moveTo>
                    <a:cubicBezTo>
                      <a:pt x="1117" y="155"/>
                      <a:pt x="915" y="264"/>
                      <a:pt x="745" y="404"/>
                    </a:cubicBezTo>
                    <a:cubicBezTo>
                      <a:pt x="233" y="822"/>
                      <a:pt x="109" y="1412"/>
                      <a:pt x="62" y="2032"/>
                    </a:cubicBezTo>
                    <a:cubicBezTo>
                      <a:pt x="0" y="2745"/>
                      <a:pt x="31" y="3428"/>
                      <a:pt x="357" y="4064"/>
                    </a:cubicBezTo>
                    <a:cubicBezTo>
                      <a:pt x="528" y="4389"/>
                      <a:pt x="543" y="4668"/>
                      <a:pt x="372" y="4994"/>
                    </a:cubicBezTo>
                    <a:cubicBezTo>
                      <a:pt x="62" y="5568"/>
                      <a:pt x="124" y="6157"/>
                      <a:pt x="419" y="6747"/>
                    </a:cubicBezTo>
                    <a:cubicBezTo>
                      <a:pt x="900" y="7646"/>
                      <a:pt x="1691" y="8127"/>
                      <a:pt x="2637" y="8375"/>
                    </a:cubicBezTo>
                    <a:cubicBezTo>
                      <a:pt x="3877" y="8716"/>
                      <a:pt x="5149" y="8763"/>
                      <a:pt x="6421" y="8809"/>
                    </a:cubicBezTo>
                    <a:cubicBezTo>
                      <a:pt x="7708" y="8856"/>
                      <a:pt x="8809" y="9352"/>
                      <a:pt x="9817" y="10159"/>
                    </a:cubicBezTo>
                    <a:cubicBezTo>
                      <a:pt x="9926" y="9988"/>
                      <a:pt x="10050" y="9786"/>
                      <a:pt x="10158" y="9585"/>
                    </a:cubicBezTo>
                    <a:cubicBezTo>
                      <a:pt x="10189" y="9538"/>
                      <a:pt x="10174" y="9461"/>
                      <a:pt x="10158" y="9414"/>
                    </a:cubicBezTo>
                    <a:cubicBezTo>
                      <a:pt x="9895" y="8964"/>
                      <a:pt x="9631" y="8530"/>
                      <a:pt x="9383" y="8080"/>
                    </a:cubicBezTo>
                    <a:cubicBezTo>
                      <a:pt x="9088" y="7600"/>
                      <a:pt x="8639" y="7351"/>
                      <a:pt x="8111" y="7212"/>
                    </a:cubicBezTo>
                    <a:cubicBezTo>
                      <a:pt x="7696" y="7092"/>
                      <a:pt x="7275" y="7043"/>
                      <a:pt x="6851" y="7043"/>
                    </a:cubicBezTo>
                    <a:cubicBezTo>
                      <a:pt x="6564" y="7043"/>
                      <a:pt x="6275" y="7066"/>
                      <a:pt x="5987" y="7103"/>
                    </a:cubicBezTo>
                    <a:cubicBezTo>
                      <a:pt x="5788" y="7134"/>
                      <a:pt x="5592" y="7148"/>
                      <a:pt x="5398" y="7148"/>
                    </a:cubicBezTo>
                    <a:cubicBezTo>
                      <a:pt x="4895" y="7148"/>
                      <a:pt x="4405" y="7050"/>
                      <a:pt x="3924" y="6871"/>
                    </a:cubicBezTo>
                    <a:cubicBezTo>
                      <a:pt x="2745" y="6452"/>
                      <a:pt x="1908" y="5661"/>
                      <a:pt x="1489" y="4498"/>
                    </a:cubicBezTo>
                    <a:cubicBezTo>
                      <a:pt x="1132" y="3521"/>
                      <a:pt x="1024" y="2497"/>
                      <a:pt x="1132" y="1474"/>
                    </a:cubicBezTo>
                    <a:cubicBezTo>
                      <a:pt x="1179" y="1008"/>
                      <a:pt x="1272" y="543"/>
                      <a:pt x="134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39" name="Google Shape;5939;p57"/>
              <p:cNvSpPr/>
              <p:nvPr/>
            </p:nvSpPr>
            <p:spPr>
              <a:xfrm>
                <a:off x="3287150" y="2157200"/>
                <a:ext cx="138050" cy="270325"/>
              </a:xfrm>
              <a:custGeom>
                <a:avLst/>
                <a:gdLst/>
                <a:ahLst/>
                <a:cxnLst/>
                <a:rect l="l" t="t" r="r" b="b"/>
                <a:pathLst>
                  <a:path w="5522" h="10813" extrusionOk="0">
                    <a:moveTo>
                      <a:pt x="2726" y="1"/>
                    </a:moveTo>
                    <a:cubicBezTo>
                      <a:pt x="2329" y="1"/>
                      <a:pt x="1951" y="81"/>
                      <a:pt x="1582" y="282"/>
                    </a:cubicBezTo>
                    <a:cubicBezTo>
                      <a:pt x="1799" y="546"/>
                      <a:pt x="2001" y="779"/>
                      <a:pt x="2203" y="1011"/>
                    </a:cubicBezTo>
                    <a:cubicBezTo>
                      <a:pt x="3304" y="2252"/>
                      <a:pt x="3350" y="4113"/>
                      <a:pt x="2497" y="5462"/>
                    </a:cubicBezTo>
                    <a:cubicBezTo>
                      <a:pt x="2156" y="6005"/>
                      <a:pt x="1706" y="6486"/>
                      <a:pt x="1303" y="6998"/>
                    </a:cubicBezTo>
                    <a:cubicBezTo>
                      <a:pt x="652" y="7757"/>
                      <a:pt x="249" y="8641"/>
                      <a:pt x="78" y="9634"/>
                    </a:cubicBezTo>
                    <a:cubicBezTo>
                      <a:pt x="0" y="10037"/>
                      <a:pt x="93" y="10409"/>
                      <a:pt x="357" y="10813"/>
                    </a:cubicBezTo>
                    <a:cubicBezTo>
                      <a:pt x="357" y="9696"/>
                      <a:pt x="853" y="8921"/>
                      <a:pt x="1675" y="8347"/>
                    </a:cubicBezTo>
                    <a:cubicBezTo>
                      <a:pt x="2094" y="8068"/>
                      <a:pt x="2482" y="7757"/>
                      <a:pt x="2901" y="7494"/>
                    </a:cubicBezTo>
                    <a:cubicBezTo>
                      <a:pt x="4079" y="6718"/>
                      <a:pt x="4575" y="5586"/>
                      <a:pt x="4575" y="4221"/>
                    </a:cubicBezTo>
                    <a:cubicBezTo>
                      <a:pt x="4560" y="3555"/>
                      <a:pt x="4777" y="2996"/>
                      <a:pt x="5134" y="2453"/>
                    </a:cubicBezTo>
                    <a:cubicBezTo>
                      <a:pt x="5289" y="2205"/>
                      <a:pt x="5397" y="1926"/>
                      <a:pt x="5475" y="1647"/>
                    </a:cubicBezTo>
                    <a:cubicBezTo>
                      <a:pt x="5522" y="1507"/>
                      <a:pt x="5475" y="1275"/>
                      <a:pt x="5382" y="1197"/>
                    </a:cubicBezTo>
                    <a:cubicBezTo>
                      <a:pt x="4746" y="623"/>
                      <a:pt x="4064" y="143"/>
                      <a:pt x="3195" y="34"/>
                    </a:cubicBezTo>
                    <a:cubicBezTo>
                      <a:pt x="3035" y="12"/>
                      <a:pt x="2879" y="1"/>
                      <a:pt x="27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0" name="Google Shape;5940;p57"/>
              <p:cNvSpPr/>
              <p:nvPr/>
            </p:nvSpPr>
            <p:spPr>
              <a:xfrm>
                <a:off x="2906800" y="3161850"/>
                <a:ext cx="395100" cy="150875"/>
              </a:xfrm>
              <a:custGeom>
                <a:avLst/>
                <a:gdLst/>
                <a:ahLst/>
                <a:cxnLst/>
                <a:rect l="l" t="t" r="r" b="b"/>
                <a:pathLst>
                  <a:path w="15804" h="6035" extrusionOk="0">
                    <a:moveTo>
                      <a:pt x="15757" y="0"/>
                    </a:moveTo>
                    <a:cubicBezTo>
                      <a:pt x="15711" y="109"/>
                      <a:pt x="15649" y="218"/>
                      <a:pt x="15602" y="326"/>
                    </a:cubicBezTo>
                    <a:cubicBezTo>
                      <a:pt x="15214" y="1164"/>
                      <a:pt x="14641" y="1846"/>
                      <a:pt x="13912" y="2389"/>
                    </a:cubicBezTo>
                    <a:cubicBezTo>
                      <a:pt x="13105" y="2978"/>
                      <a:pt x="12330" y="3583"/>
                      <a:pt x="11539" y="4172"/>
                    </a:cubicBezTo>
                    <a:cubicBezTo>
                      <a:pt x="10717" y="4778"/>
                      <a:pt x="9790" y="5127"/>
                      <a:pt x="8809" y="5127"/>
                    </a:cubicBezTo>
                    <a:cubicBezTo>
                      <a:pt x="8660" y="5127"/>
                      <a:pt x="8510" y="5119"/>
                      <a:pt x="8359" y="5103"/>
                    </a:cubicBezTo>
                    <a:cubicBezTo>
                      <a:pt x="7088" y="4963"/>
                      <a:pt x="5863" y="4622"/>
                      <a:pt x="4730" y="3986"/>
                    </a:cubicBezTo>
                    <a:cubicBezTo>
                      <a:pt x="4327" y="3754"/>
                      <a:pt x="3924" y="3536"/>
                      <a:pt x="3505" y="3319"/>
                    </a:cubicBezTo>
                    <a:cubicBezTo>
                      <a:pt x="2761" y="2947"/>
                      <a:pt x="2001" y="2559"/>
                      <a:pt x="1163" y="2435"/>
                    </a:cubicBezTo>
                    <a:cubicBezTo>
                      <a:pt x="791" y="2373"/>
                      <a:pt x="403" y="2389"/>
                      <a:pt x="0" y="2358"/>
                    </a:cubicBezTo>
                    <a:lnTo>
                      <a:pt x="0" y="2358"/>
                    </a:lnTo>
                    <a:cubicBezTo>
                      <a:pt x="900" y="2994"/>
                      <a:pt x="1784" y="3536"/>
                      <a:pt x="2590" y="4188"/>
                    </a:cubicBezTo>
                    <a:cubicBezTo>
                      <a:pt x="4110" y="5429"/>
                      <a:pt x="5816" y="6002"/>
                      <a:pt x="7770" y="6033"/>
                    </a:cubicBezTo>
                    <a:cubicBezTo>
                      <a:pt x="7824" y="6034"/>
                      <a:pt x="7877" y="6035"/>
                      <a:pt x="7930" y="6035"/>
                    </a:cubicBezTo>
                    <a:cubicBezTo>
                      <a:pt x="9586" y="6035"/>
                      <a:pt x="11054" y="5566"/>
                      <a:pt x="12376" y="4545"/>
                    </a:cubicBezTo>
                    <a:cubicBezTo>
                      <a:pt x="12888" y="4157"/>
                      <a:pt x="13400" y="3769"/>
                      <a:pt x="13974" y="3490"/>
                    </a:cubicBezTo>
                    <a:cubicBezTo>
                      <a:pt x="15214" y="2885"/>
                      <a:pt x="15804" y="1412"/>
                      <a:pt x="1575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1" name="Google Shape;5941;p57"/>
              <p:cNvSpPr/>
              <p:nvPr/>
            </p:nvSpPr>
            <p:spPr>
              <a:xfrm>
                <a:off x="3002375" y="2684150"/>
                <a:ext cx="109550" cy="209425"/>
              </a:xfrm>
              <a:custGeom>
                <a:avLst/>
                <a:gdLst/>
                <a:ahLst/>
                <a:cxnLst/>
                <a:rect l="l" t="t" r="r" b="b"/>
                <a:pathLst>
                  <a:path w="4382" h="8377" extrusionOk="0">
                    <a:moveTo>
                      <a:pt x="2055" y="4142"/>
                    </a:moveTo>
                    <a:cubicBezTo>
                      <a:pt x="2086" y="4158"/>
                      <a:pt x="2117" y="4173"/>
                      <a:pt x="2164" y="4173"/>
                    </a:cubicBezTo>
                    <a:cubicBezTo>
                      <a:pt x="2086" y="4530"/>
                      <a:pt x="2009" y="4887"/>
                      <a:pt x="1915" y="5228"/>
                    </a:cubicBezTo>
                    <a:cubicBezTo>
                      <a:pt x="1822" y="5616"/>
                      <a:pt x="1683" y="5988"/>
                      <a:pt x="1590" y="6360"/>
                    </a:cubicBezTo>
                    <a:cubicBezTo>
                      <a:pt x="1497" y="6732"/>
                      <a:pt x="1435" y="7105"/>
                      <a:pt x="1373" y="7477"/>
                    </a:cubicBezTo>
                    <a:cubicBezTo>
                      <a:pt x="1326" y="7477"/>
                      <a:pt x="1280" y="7492"/>
                      <a:pt x="1233" y="7492"/>
                    </a:cubicBezTo>
                    <a:cubicBezTo>
                      <a:pt x="1218" y="7353"/>
                      <a:pt x="1156" y="7198"/>
                      <a:pt x="1187" y="7074"/>
                    </a:cubicBezTo>
                    <a:cubicBezTo>
                      <a:pt x="1280" y="6577"/>
                      <a:pt x="1404" y="6081"/>
                      <a:pt x="1559" y="5600"/>
                    </a:cubicBezTo>
                    <a:cubicBezTo>
                      <a:pt x="1698" y="5104"/>
                      <a:pt x="1884" y="4639"/>
                      <a:pt x="2055" y="4142"/>
                    </a:cubicBezTo>
                    <a:close/>
                    <a:moveTo>
                      <a:pt x="3114" y="0"/>
                    </a:moveTo>
                    <a:cubicBezTo>
                      <a:pt x="3107" y="0"/>
                      <a:pt x="3101" y="1"/>
                      <a:pt x="3094" y="2"/>
                    </a:cubicBezTo>
                    <a:cubicBezTo>
                      <a:pt x="2489" y="48"/>
                      <a:pt x="1946" y="591"/>
                      <a:pt x="1838" y="1196"/>
                    </a:cubicBezTo>
                    <a:cubicBezTo>
                      <a:pt x="1760" y="1599"/>
                      <a:pt x="1683" y="1987"/>
                      <a:pt x="1559" y="2374"/>
                    </a:cubicBezTo>
                    <a:cubicBezTo>
                      <a:pt x="1140" y="3739"/>
                      <a:pt x="675" y="5104"/>
                      <a:pt x="287" y="6484"/>
                    </a:cubicBezTo>
                    <a:cubicBezTo>
                      <a:pt x="132" y="6996"/>
                      <a:pt x="85" y="7554"/>
                      <a:pt x="23" y="8097"/>
                    </a:cubicBezTo>
                    <a:cubicBezTo>
                      <a:pt x="1" y="8292"/>
                      <a:pt x="54" y="8376"/>
                      <a:pt x="183" y="8376"/>
                    </a:cubicBezTo>
                    <a:cubicBezTo>
                      <a:pt x="228" y="8376"/>
                      <a:pt x="284" y="8366"/>
                      <a:pt x="349" y="8345"/>
                    </a:cubicBezTo>
                    <a:cubicBezTo>
                      <a:pt x="442" y="8330"/>
                      <a:pt x="520" y="8268"/>
                      <a:pt x="535" y="8252"/>
                    </a:cubicBezTo>
                    <a:cubicBezTo>
                      <a:pt x="504" y="8082"/>
                      <a:pt x="458" y="7942"/>
                      <a:pt x="458" y="7802"/>
                    </a:cubicBezTo>
                    <a:cubicBezTo>
                      <a:pt x="473" y="7074"/>
                      <a:pt x="628" y="6376"/>
                      <a:pt x="892" y="5693"/>
                    </a:cubicBezTo>
                    <a:cubicBezTo>
                      <a:pt x="1404" y="4375"/>
                      <a:pt x="1978" y="3072"/>
                      <a:pt x="1993" y="1630"/>
                    </a:cubicBezTo>
                    <a:cubicBezTo>
                      <a:pt x="1993" y="1568"/>
                      <a:pt x="2040" y="1506"/>
                      <a:pt x="2071" y="1444"/>
                    </a:cubicBezTo>
                    <a:lnTo>
                      <a:pt x="2071" y="1444"/>
                    </a:lnTo>
                    <a:cubicBezTo>
                      <a:pt x="2148" y="2188"/>
                      <a:pt x="2071" y="2917"/>
                      <a:pt x="1853" y="3631"/>
                    </a:cubicBezTo>
                    <a:cubicBezTo>
                      <a:pt x="1559" y="4546"/>
                      <a:pt x="1202" y="5461"/>
                      <a:pt x="938" y="6391"/>
                    </a:cubicBezTo>
                    <a:cubicBezTo>
                      <a:pt x="783" y="6934"/>
                      <a:pt x="752" y="7523"/>
                      <a:pt x="659" y="8097"/>
                    </a:cubicBezTo>
                    <a:cubicBezTo>
                      <a:pt x="690" y="8113"/>
                      <a:pt x="737" y="8128"/>
                      <a:pt x="768" y="8144"/>
                    </a:cubicBezTo>
                    <a:cubicBezTo>
                      <a:pt x="861" y="8082"/>
                      <a:pt x="954" y="8020"/>
                      <a:pt x="1047" y="7973"/>
                    </a:cubicBezTo>
                    <a:cubicBezTo>
                      <a:pt x="1729" y="7601"/>
                      <a:pt x="2396" y="7198"/>
                      <a:pt x="3094" y="6872"/>
                    </a:cubicBezTo>
                    <a:cubicBezTo>
                      <a:pt x="3404" y="6717"/>
                      <a:pt x="3621" y="6515"/>
                      <a:pt x="3637" y="6190"/>
                    </a:cubicBezTo>
                    <a:cubicBezTo>
                      <a:pt x="3652" y="5678"/>
                      <a:pt x="3652" y="5150"/>
                      <a:pt x="3590" y="4623"/>
                    </a:cubicBezTo>
                    <a:cubicBezTo>
                      <a:pt x="3451" y="3289"/>
                      <a:pt x="3327" y="1971"/>
                      <a:pt x="4381" y="886"/>
                    </a:cubicBezTo>
                    <a:cubicBezTo>
                      <a:pt x="3839" y="761"/>
                      <a:pt x="3792" y="715"/>
                      <a:pt x="3482" y="250"/>
                    </a:cubicBezTo>
                    <a:cubicBezTo>
                      <a:pt x="3408" y="132"/>
                      <a:pt x="3237" y="0"/>
                      <a:pt x="311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2" name="Google Shape;5942;p57"/>
              <p:cNvSpPr/>
              <p:nvPr/>
            </p:nvSpPr>
            <p:spPr>
              <a:xfrm>
                <a:off x="2485350" y="2778550"/>
                <a:ext cx="150450" cy="158825"/>
              </a:xfrm>
              <a:custGeom>
                <a:avLst/>
                <a:gdLst/>
                <a:ahLst/>
                <a:cxnLst/>
                <a:rect l="l" t="t" r="r" b="b"/>
                <a:pathLst>
                  <a:path w="6018" h="6353" extrusionOk="0">
                    <a:moveTo>
                      <a:pt x="2178" y="709"/>
                    </a:moveTo>
                    <a:cubicBezTo>
                      <a:pt x="2199" y="709"/>
                      <a:pt x="2218" y="713"/>
                      <a:pt x="2233" y="723"/>
                    </a:cubicBezTo>
                    <a:cubicBezTo>
                      <a:pt x="2823" y="925"/>
                      <a:pt x="3412" y="1111"/>
                      <a:pt x="3877" y="1545"/>
                    </a:cubicBezTo>
                    <a:cubicBezTo>
                      <a:pt x="3939" y="1623"/>
                      <a:pt x="3955" y="1731"/>
                      <a:pt x="4001" y="1824"/>
                    </a:cubicBezTo>
                    <a:cubicBezTo>
                      <a:pt x="3908" y="1793"/>
                      <a:pt x="3800" y="1793"/>
                      <a:pt x="3707" y="1747"/>
                    </a:cubicBezTo>
                    <a:cubicBezTo>
                      <a:pt x="3210" y="1483"/>
                      <a:pt x="2730" y="1204"/>
                      <a:pt x="2233" y="925"/>
                    </a:cubicBezTo>
                    <a:cubicBezTo>
                      <a:pt x="2171" y="878"/>
                      <a:pt x="2109" y="847"/>
                      <a:pt x="2032" y="816"/>
                    </a:cubicBezTo>
                    <a:lnTo>
                      <a:pt x="2047" y="723"/>
                    </a:lnTo>
                    <a:cubicBezTo>
                      <a:pt x="2089" y="723"/>
                      <a:pt x="2137" y="709"/>
                      <a:pt x="2178" y="709"/>
                    </a:cubicBezTo>
                    <a:close/>
                    <a:moveTo>
                      <a:pt x="1934" y="0"/>
                    </a:moveTo>
                    <a:cubicBezTo>
                      <a:pt x="1369" y="0"/>
                      <a:pt x="848" y="254"/>
                      <a:pt x="403" y="677"/>
                    </a:cubicBezTo>
                    <a:cubicBezTo>
                      <a:pt x="78" y="971"/>
                      <a:pt x="0" y="1374"/>
                      <a:pt x="0" y="1809"/>
                    </a:cubicBezTo>
                    <a:cubicBezTo>
                      <a:pt x="78" y="1824"/>
                      <a:pt x="140" y="1840"/>
                      <a:pt x="202" y="1855"/>
                    </a:cubicBezTo>
                    <a:cubicBezTo>
                      <a:pt x="1411" y="2181"/>
                      <a:pt x="2404" y="2832"/>
                      <a:pt x="3257" y="3732"/>
                    </a:cubicBezTo>
                    <a:cubicBezTo>
                      <a:pt x="3939" y="4461"/>
                      <a:pt x="4451" y="5298"/>
                      <a:pt x="4482" y="6353"/>
                    </a:cubicBezTo>
                    <a:cubicBezTo>
                      <a:pt x="4761" y="6089"/>
                      <a:pt x="5025" y="5857"/>
                      <a:pt x="5273" y="5608"/>
                    </a:cubicBezTo>
                    <a:cubicBezTo>
                      <a:pt x="5320" y="5562"/>
                      <a:pt x="5335" y="5469"/>
                      <a:pt x="5335" y="5391"/>
                    </a:cubicBezTo>
                    <a:cubicBezTo>
                      <a:pt x="5304" y="4399"/>
                      <a:pt x="5025" y="3468"/>
                      <a:pt x="4451" y="2646"/>
                    </a:cubicBezTo>
                    <a:cubicBezTo>
                      <a:pt x="4420" y="2600"/>
                      <a:pt x="4405" y="2522"/>
                      <a:pt x="4374" y="2383"/>
                    </a:cubicBezTo>
                    <a:lnTo>
                      <a:pt x="4374" y="2383"/>
                    </a:lnTo>
                    <a:cubicBezTo>
                      <a:pt x="4916" y="2739"/>
                      <a:pt x="5056" y="3251"/>
                      <a:pt x="5227" y="3732"/>
                    </a:cubicBezTo>
                    <a:cubicBezTo>
                      <a:pt x="5397" y="4213"/>
                      <a:pt x="5506" y="4724"/>
                      <a:pt x="5645" y="5236"/>
                    </a:cubicBezTo>
                    <a:cubicBezTo>
                      <a:pt x="5847" y="5112"/>
                      <a:pt x="6002" y="4957"/>
                      <a:pt x="6018" y="4678"/>
                    </a:cubicBezTo>
                    <a:cubicBezTo>
                      <a:pt x="6018" y="3344"/>
                      <a:pt x="5676" y="2181"/>
                      <a:pt x="4575" y="1343"/>
                    </a:cubicBezTo>
                    <a:cubicBezTo>
                      <a:pt x="4374" y="1188"/>
                      <a:pt x="4203" y="1002"/>
                      <a:pt x="3986" y="878"/>
                    </a:cubicBezTo>
                    <a:cubicBezTo>
                      <a:pt x="3521" y="599"/>
                      <a:pt x="3071" y="273"/>
                      <a:pt x="2559" y="103"/>
                    </a:cubicBezTo>
                    <a:cubicBezTo>
                      <a:pt x="2346" y="33"/>
                      <a:pt x="2137" y="0"/>
                      <a:pt x="193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3" name="Google Shape;5943;p57"/>
              <p:cNvSpPr/>
              <p:nvPr/>
            </p:nvSpPr>
            <p:spPr>
              <a:xfrm>
                <a:off x="3096400" y="2689750"/>
                <a:ext cx="81050" cy="160400"/>
              </a:xfrm>
              <a:custGeom>
                <a:avLst/>
                <a:gdLst/>
                <a:ahLst/>
                <a:cxnLst/>
                <a:rect l="l" t="t" r="r" b="b"/>
                <a:pathLst>
                  <a:path w="3242" h="6416" extrusionOk="0">
                    <a:moveTo>
                      <a:pt x="3227" y="0"/>
                    </a:moveTo>
                    <a:lnTo>
                      <a:pt x="3227" y="0"/>
                    </a:lnTo>
                    <a:cubicBezTo>
                      <a:pt x="3227" y="0"/>
                      <a:pt x="3227" y="2"/>
                      <a:pt x="3230" y="8"/>
                    </a:cubicBezTo>
                    <a:lnTo>
                      <a:pt x="3230" y="8"/>
                    </a:lnTo>
                    <a:cubicBezTo>
                      <a:pt x="3231" y="5"/>
                      <a:pt x="3228" y="0"/>
                      <a:pt x="3227" y="0"/>
                    </a:cubicBezTo>
                    <a:close/>
                    <a:moveTo>
                      <a:pt x="3230" y="8"/>
                    </a:moveTo>
                    <a:cubicBezTo>
                      <a:pt x="3230" y="9"/>
                      <a:pt x="3229" y="10"/>
                      <a:pt x="3226" y="10"/>
                    </a:cubicBezTo>
                    <a:cubicBezTo>
                      <a:pt x="3222" y="18"/>
                      <a:pt x="3218" y="25"/>
                      <a:pt x="3214" y="33"/>
                    </a:cubicBezTo>
                    <a:lnTo>
                      <a:pt x="3214" y="33"/>
                    </a:lnTo>
                    <a:cubicBezTo>
                      <a:pt x="3223" y="31"/>
                      <a:pt x="3232" y="28"/>
                      <a:pt x="3241" y="26"/>
                    </a:cubicBezTo>
                    <a:cubicBezTo>
                      <a:pt x="3236" y="18"/>
                      <a:pt x="3233" y="12"/>
                      <a:pt x="3230" y="8"/>
                    </a:cubicBezTo>
                    <a:close/>
                    <a:moveTo>
                      <a:pt x="3214" y="33"/>
                    </a:moveTo>
                    <a:lnTo>
                      <a:pt x="3214" y="33"/>
                    </a:lnTo>
                    <a:cubicBezTo>
                      <a:pt x="2479" y="232"/>
                      <a:pt x="1744" y="431"/>
                      <a:pt x="1024" y="631"/>
                    </a:cubicBezTo>
                    <a:cubicBezTo>
                      <a:pt x="977" y="646"/>
                      <a:pt x="931" y="677"/>
                      <a:pt x="900" y="708"/>
                    </a:cubicBezTo>
                    <a:cubicBezTo>
                      <a:pt x="481" y="1018"/>
                      <a:pt x="155" y="1421"/>
                      <a:pt x="109" y="1949"/>
                    </a:cubicBezTo>
                    <a:cubicBezTo>
                      <a:pt x="47" y="2569"/>
                      <a:pt x="0" y="3190"/>
                      <a:pt x="47" y="3794"/>
                    </a:cubicBezTo>
                    <a:cubicBezTo>
                      <a:pt x="93" y="4632"/>
                      <a:pt x="310" y="5469"/>
                      <a:pt x="62" y="6415"/>
                    </a:cubicBezTo>
                    <a:cubicBezTo>
                      <a:pt x="900" y="6105"/>
                      <a:pt x="1659" y="5810"/>
                      <a:pt x="2419" y="5547"/>
                    </a:cubicBezTo>
                    <a:cubicBezTo>
                      <a:pt x="2792" y="5423"/>
                      <a:pt x="2962" y="5159"/>
                      <a:pt x="2962" y="4802"/>
                    </a:cubicBezTo>
                    <a:cubicBezTo>
                      <a:pt x="2978" y="4042"/>
                      <a:pt x="2993" y="3283"/>
                      <a:pt x="2947" y="2523"/>
                    </a:cubicBezTo>
                    <a:cubicBezTo>
                      <a:pt x="2885" y="1678"/>
                      <a:pt x="2809" y="833"/>
                      <a:pt x="3214" y="33"/>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4" name="Google Shape;5944;p57"/>
              <p:cNvSpPr/>
              <p:nvPr/>
            </p:nvSpPr>
            <p:spPr>
              <a:xfrm>
                <a:off x="2569875" y="2724775"/>
                <a:ext cx="102375" cy="170350"/>
              </a:xfrm>
              <a:custGeom>
                <a:avLst/>
                <a:gdLst/>
                <a:ahLst/>
                <a:cxnLst/>
                <a:rect l="l" t="t" r="r" b="b"/>
                <a:pathLst>
                  <a:path w="4095" h="6814" extrusionOk="0">
                    <a:moveTo>
                      <a:pt x="2181" y="0"/>
                    </a:moveTo>
                    <a:cubicBezTo>
                      <a:pt x="2003" y="0"/>
                      <a:pt x="1810" y="53"/>
                      <a:pt x="1597" y="176"/>
                    </a:cubicBezTo>
                    <a:cubicBezTo>
                      <a:pt x="1396" y="300"/>
                      <a:pt x="1179" y="408"/>
                      <a:pt x="977" y="548"/>
                    </a:cubicBezTo>
                    <a:cubicBezTo>
                      <a:pt x="434" y="904"/>
                      <a:pt x="0" y="1354"/>
                      <a:pt x="62" y="2099"/>
                    </a:cubicBezTo>
                    <a:cubicBezTo>
                      <a:pt x="62" y="2285"/>
                      <a:pt x="93" y="2378"/>
                      <a:pt x="264" y="2486"/>
                    </a:cubicBezTo>
                    <a:cubicBezTo>
                      <a:pt x="1675" y="3339"/>
                      <a:pt x="2699" y="4487"/>
                      <a:pt x="2854" y="6224"/>
                    </a:cubicBezTo>
                    <a:cubicBezTo>
                      <a:pt x="2869" y="6395"/>
                      <a:pt x="2885" y="6581"/>
                      <a:pt x="2900" y="6813"/>
                    </a:cubicBezTo>
                    <a:cubicBezTo>
                      <a:pt x="3024" y="6720"/>
                      <a:pt x="3102" y="6643"/>
                      <a:pt x="3133" y="6627"/>
                    </a:cubicBezTo>
                    <a:cubicBezTo>
                      <a:pt x="3133" y="6426"/>
                      <a:pt x="3117" y="6271"/>
                      <a:pt x="3133" y="6131"/>
                    </a:cubicBezTo>
                    <a:cubicBezTo>
                      <a:pt x="3133" y="5945"/>
                      <a:pt x="3164" y="5759"/>
                      <a:pt x="3164" y="5573"/>
                    </a:cubicBezTo>
                    <a:cubicBezTo>
                      <a:pt x="3117" y="4580"/>
                      <a:pt x="2714" y="3743"/>
                      <a:pt x="2032" y="3045"/>
                    </a:cubicBezTo>
                    <a:cubicBezTo>
                      <a:pt x="1939" y="2952"/>
                      <a:pt x="1892" y="2843"/>
                      <a:pt x="1830" y="2750"/>
                    </a:cubicBezTo>
                    <a:lnTo>
                      <a:pt x="1939" y="2704"/>
                    </a:lnTo>
                    <a:cubicBezTo>
                      <a:pt x="3009" y="3665"/>
                      <a:pt x="3583" y="4859"/>
                      <a:pt x="3350" y="6395"/>
                    </a:cubicBezTo>
                    <a:cubicBezTo>
                      <a:pt x="4063" y="5914"/>
                      <a:pt x="4094" y="5914"/>
                      <a:pt x="4048" y="5138"/>
                    </a:cubicBezTo>
                    <a:cubicBezTo>
                      <a:pt x="3986" y="4146"/>
                      <a:pt x="3893" y="3153"/>
                      <a:pt x="3784" y="2161"/>
                    </a:cubicBezTo>
                    <a:cubicBezTo>
                      <a:pt x="3707" y="1540"/>
                      <a:pt x="3552" y="936"/>
                      <a:pt x="3086" y="470"/>
                    </a:cubicBezTo>
                    <a:cubicBezTo>
                      <a:pt x="2811" y="195"/>
                      <a:pt x="2523" y="0"/>
                      <a:pt x="2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5" name="Google Shape;5945;p57"/>
              <p:cNvSpPr/>
              <p:nvPr/>
            </p:nvSpPr>
            <p:spPr>
              <a:xfrm>
                <a:off x="3234025" y="2481000"/>
                <a:ext cx="100050" cy="217550"/>
              </a:xfrm>
              <a:custGeom>
                <a:avLst/>
                <a:gdLst/>
                <a:ahLst/>
                <a:cxnLst/>
                <a:rect l="l" t="t" r="r" b="b"/>
                <a:pathLst>
                  <a:path w="4002" h="8702" extrusionOk="0">
                    <a:moveTo>
                      <a:pt x="668" y="1"/>
                    </a:moveTo>
                    <a:cubicBezTo>
                      <a:pt x="559" y="296"/>
                      <a:pt x="404" y="590"/>
                      <a:pt x="311" y="900"/>
                    </a:cubicBezTo>
                    <a:cubicBezTo>
                      <a:pt x="1" y="1815"/>
                      <a:pt x="16" y="2653"/>
                      <a:pt x="699" y="3428"/>
                    </a:cubicBezTo>
                    <a:cubicBezTo>
                      <a:pt x="1055" y="3832"/>
                      <a:pt x="1396" y="4281"/>
                      <a:pt x="1660" y="4747"/>
                    </a:cubicBezTo>
                    <a:cubicBezTo>
                      <a:pt x="2110" y="5553"/>
                      <a:pt x="2203" y="6468"/>
                      <a:pt x="2311" y="7383"/>
                    </a:cubicBezTo>
                    <a:cubicBezTo>
                      <a:pt x="2358" y="7817"/>
                      <a:pt x="2420" y="8267"/>
                      <a:pt x="2482" y="8701"/>
                    </a:cubicBezTo>
                    <a:lnTo>
                      <a:pt x="2622" y="8701"/>
                    </a:lnTo>
                    <a:cubicBezTo>
                      <a:pt x="2699" y="8546"/>
                      <a:pt x="2823" y="8376"/>
                      <a:pt x="2823" y="8221"/>
                    </a:cubicBezTo>
                    <a:cubicBezTo>
                      <a:pt x="2823" y="7864"/>
                      <a:pt x="2761" y="7523"/>
                      <a:pt x="2715" y="7182"/>
                    </a:cubicBezTo>
                    <a:cubicBezTo>
                      <a:pt x="2544" y="6003"/>
                      <a:pt x="2187" y="4886"/>
                      <a:pt x="1676" y="3816"/>
                    </a:cubicBezTo>
                    <a:cubicBezTo>
                      <a:pt x="1645" y="3739"/>
                      <a:pt x="1614" y="3630"/>
                      <a:pt x="1598" y="3537"/>
                    </a:cubicBezTo>
                    <a:cubicBezTo>
                      <a:pt x="1629" y="3537"/>
                      <a:pt x="1660" y="3521"/>
                      <a:pt x="1691" y="3506"/>
                    </a:cubicBezTo>
                    <a:cubicBezTo>
                      <a:pt x="2436" y="4840"/>
                      <a:pt x="2854" y="6267"/>
                      <a:pt x="3025" y="7771"/>
                    </a:cubicBezTo>
                    <a:cubicBezTo>
                      <a:pt x="3149" y="7538"/>
                      <a:pt x="3304" y="7306"/>
                      <a:pt x="3289" y="7088"/>
                    </a:cubicBezTo>
                    <a:cubicBezTo>
                      <a:pt x="3242" y="6670"/>
                      <a:pt x="3102" y="6267"/>
                      <a:pt x="3009" y="5863"/>
                    </a:cubicBezTo>
                    <a:cubicBezTo>
                      <a:pt x="2947" y="5553"/>
                      <a:pt x="2885" y="5243"/>
                      <a:pt x="2808" y="4917"/>
                    </a:cubicBezTo>
                    <a:cubicBezTo>
                      <a:pt x="2839" y="4917"/>
                      <a:pt x="2870" y="4917"/>
                      <a:pt x="2885" y="4902"/>
                    </a:cubicBezTo>
                    <a:cubicBezTo>
                      <a:pt x="3226" y="5460"/>
                      <a:pt x="3226" y="6111"/>
                      <a:pt x="3382" y="6732"/>
                    </a:cubicBezTo>
                    <a:cubicBezTo>
                      <a:pt x="3413" y="6685"/>
                      <a:pt x="3444" y="6654"/>
                      <a:pt x="3459" y="6623"/>
                    </a:cubicBezTo>
                    <a:cubicBezTo>
                      <a:pt x="3614" y="5801"/>
                      <a:pt x="3754" y="4979"/>
                      <a:pt x="3909" y="4157"/>
                    </a:cubicBezTo>
                    <a:cubicBezTo>
                      <a:pt x="4002" y="3692"/>
                      <a:pt x="3785" y="3428"/>
                      <a:pt x="3413" y="3165"/>
                    </a:cubicBezTo>
                    <a:cubicBezTo>
                      <a:pt x="2808" y="2762"/>
                      <a:pt x="2125" y="2420"/>
                      <a:pt x="1707" y="1800"/>
                    </a:cubicBezTo>
                    <a:cubicBezTo>
                      <a:pt x="1350" y="1226"/>
                      <a:pt x="1040" y="621"/>
                      <a:pt x="668"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6" name="Google Shape;5946;p57"/>
              <p:cNvSpPr/>
              <p:nvPr/>
            </p:nvSpPr>
            <p:spPr>
              <a:xfrm>
                <a:off x="3174700" y="2632225"/>
                <a:ext cx="76800" cy="184975"/>
              </a:xfrm>
              <a:custGeom>
                <a:avLst/>
                <a:gdLst/>
                <a:ahLst/>
                <a:cxnLst/>
                <a:rect l="l" t="t" r="r" b="b"/>
                <a:pathLst>
                  <a:path w="3072" h="7399" extrusionOk="0">
                    <a:moveTo>
                      <a:pt x="2808" y="0"/>
                    </a:moveTo>
                    <a:cubicBezTo>
                      <a:pt x="2715" y="31"/>
                      <a:pt x="2684" y="78"/>
                      <a:pt x="2653" y="124"/>
                    </a:cubicBezTo>
                    <a:cubicBezTo>
                      <a:pt x="2203" y="853"/>
                      <a:pt x="1598" y="1412"/>
                      <a:pt x="854" y="1815"/>
                    </a:cubicBezTo>
                    <a:cubicBezTo>
                      <a:pt x="404" y="2063"/>
                      <a:pt x="187" y="2435"/>
                      <a:pt x="94" y="2916"/>
                    </a:cubicBezTo>
                    <a:cubicBezTo>
                      <a:pt x="32" y="3226"/>
                      <a:pt x="1" y="3567"/>
                      <a:pt x="1" y="3893"/>
                    </a:cubicBezTo>
                    <a:cubicBezTo>
                      <a:pt x="32" y="4653"/>
                      <a:pt x="109" y="5413"/>
                      <a:pt x="140" y="6173"/>
                    </a:cubicBezTo>
                    <a:cubicBezTo>
                      <a:pt x="171" y="6576"/>
                      <a:pt x="156" y="6995"/>
                      <a:pt x="156" y="7398"/>
                    </a:cubicBezTo>
                    <a:cubicBezTo>
                      <a:pt x="451" y="7321"/>
                      <a:pt x="575" y="7103"/>
                      <a:pt x="575" y="6793"/>
                    </a:cubicBezTo>
                    <a:cubicBezTo>
                      <a:pt x="575" y="6499"/>
                      <a:pt x="575" y="6219"/>
                      <a:pt x="559" y="5925"/>
                    </a:cubicBezTo>
                    <a:cubicBezTo>
                      <a:pt x="513" y="5149"/>
                      <a:pt x="451" y="4358"/>
                      <a:pt x="404" y="3583"/>
                    </a:cubicBezTo>
                    <a:cubicBezTo>
                      <a:pt x="404" y="3366"/>
                      <a:pt x="451" y="3133"/>
                      <a:pt x="482" y="2838"/>
                    </a:cubicBezTo>
                    <a:cubicBezTo>
                      <a:pt x="590" y="4265"/>
                      <a:pt x="683" y="5615"/>
                      <a:pt x="776" y="7010"/>
                    </a:cubicBezTo>
                    <a:cubicBezTo>
                      <a:pt x="978" y="6886"/>
                      <a:pt x="1117" y="6778"/>
                      <a:pt x="1273" y="6685"/>
                    </a:cubicBezTo>
                    <a:cubicBezTo>
                      <a:pt x="1071" y="6343"/>
                      <a:pt x="947" y="4234"/>
                      <a:pt x="1102" y="4079"/>
                    </a:cubicBezTo>
                    <a:lnTo>
                      <a:pt x="1102" y="4079"/>
                    </a:lnTo>
                    <a:cubicBezTo>
                      <a:pt x="1164" y="4482"/>
                      <a:pt x="1226" y="4886"/>
                      <a:pt x="1273" y="5289"/>
                    </a:cubicBezTo>
                    <a:cubicBezTo>
                      <a:pt x="1335" y="5708"/>
                      <a:pt x="1381" y="6111"/>
                      <a:pt x="1443" y="6607"/>
                    </a:cubicBezTo>
                    <a:cubicBezTo>
                      <a:pt x="1970" y="6142"/>
                      <a:pt x="2482" y="5708"/>
                      <a:pt x="2963" y="5242"/>
                    </a:cubicBezTo>
                    <a:cubicBezTo>
                      <a:pt x="3041" y="5165"/>
                      <a:pt x="3072" y="4963"/>
                      <a:pt x="3041" y="4839"/>
                    </a:cubicBezTo>
                    <a:cubicBezTo>
                      <a:pt x="2901" y="4296"/>
                      <a:pt x="2792" y="3738"/>
                      <a:pt x="2591" y="3211"/>
                    </a:cubicBezTo>
                    <a:cubicBezTo>
                      <a:pt x="2343" y="2559"/>
                      <a:pt x="2312" y="1923"/>
                      <a:pt x="2482" y="1272"/>
                    </a:cubicBezTo>
                    <a:cubicBezTo>
                      <a:pt x="2606" y="853"/>
                      <a:pt x="2699" y="419"/>
                      <a:pt x="280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7" name="Google Shape;5947;p57"/>
              <p:cNvSpPr/>
              <p:nvPr/>
            </p:nvSpPr>
            <p:spPr>
              <a:xfrm>
                <a:off x="2426025" y="2828150"/>
                <a:ext cx="166350" cy="136750"/>
              </a:xfrm>
              <a:custGeom>
                <a:avLst/>
                <a:gdLst/>
                <a:ahLst/>
                <a:cxnLst/>
                <a:rect l="l" t="t" r="r" b="b"/>
                <a:pathLst>
                  <a:path w="6654" h="5470" extrusionOk="0">
                    <a:moveTo>
                      <a:pt x="1990" y="841"/>
                    </a:moveTo>
                    <a:cubicBezTo>
                      <a:pt x="2394" y="841"/>
                      <a:pt x="2791" y="945"/>
                      <a:pt x="3164" y="1143"/>
                    </a:cubicBezTo>
                    <a:cubicBezTo>
                      <a:pt x="3226" y="1174"/>
                      <a:pt x="3288" y="1205"/>
                      <a:pt x="3350" y="1221"/>
                    </a:cubicBezTo>
                    <a:cubicBezTo>
                      <a:pt x="3319" y="1283"/>
                      <a:pt x="3288" y="1329"/>
                      <a:pt x="3257" y="1376"/>
                    </a:cubicBezTo>
                    <a:cubicBezTo>
                      <a:pt x="3133" y="1329"/>
                      <a:pt x="2993" y="1298"/>
                      <a:pt x="2869" y="1252"/>
                    </a:cubicBezTo>
                    <a:cubicBezTo>
                      <a:pt x="2569" y="1144"/>
                      <a:pt x="2254" y="1044"/>
                      <a:pt x="1939" y="1044"/>
                    </a:cubicBezTo>
                    <a:cubicBezTo>
                      <a:pt x="1799" y="1044"/>
                      <a:pt x="1659" y="1064"/>
                      <a:pt x="1520" y="1112"/>
                    </a:cubicBezTo>
                    <a:cubicBezTo>
                      <a:pt x="1210" y="1205"/>
                      <a:pt x="931" y="1422"/>
                      <a:pt x="590" y="1608"/>
                    </a:cubicBezTo>
                    <a:cubicBezTo>
                      <a:pt x="621" y="1515"/>
                      <a:pt x="636" y="1376"/>
                      <a:pt x="714" y="1329"/>
                    </a:cubicBezTo>
                    <a:cubicBezTo>
                      <a:pt x="962" y="1158"/>
                      <a:pt x="1210" y="957"/>
                      <a:pt x="1489" y="895"/>
                    </a:cubicBezTo>
                    <a:cubicBezTo>
                      <a:pt x="1657" y="859"/>
                      <a:pt x="1824" y="841"/>
                      <a:pt x="1990" y="841"/>
                    </a:cubicBezTo>
                    <a:close/>
                    <a:moveTo>
                      <a:pt x="2125" y="1"/>
                    </a:moveTo>
                    <a:cubicBezTo>
                      <a:pt x="2008" y="1"/>
                      <a:pt x="1892" y="17"/>
                      <a:pt x="1784" y="42"/>
                    </a:cubicBezTo>
                    <a:cubicBezTo>
                      <a:pt x="977" y="181"/>
                      <a:pt x="481" y="693"/>
                      <a:pt x="233" y="1438"/>
                    </a:cubicBezTo>
                    <a:cubicBezTo>
                      <a:pt x="0" y="2136"/>
                      <a:pt x="0" y="2864"/>
                      <a:pt x="124" y="3578"/>
                    </a:cubicBezTo>
                    <a:cubicBezTo>
                      <a:pt x="155" y="3717"/>
                      <a:pt x="233" y="3842"/>
                      <a:pt x="279" y="3966"/>
                    </a:cubicBezTo>
                    <a:lnTo>
                      <a:pt x="388" y="3966"/>
                    </a:lnTo>
                    <a:cubicBezTo>
                      <a:pt x="481" y="3842"/>
                      <a:pt x="574" y="3702"/>
                      <a:pt x="667" y="3578"/>
                    </a:cubicBezTo>
                    <a:cubicBezTo>
                      <a:pt x="993" y="3051"/>
                      <a:pt x="1427" y="2616"/>
                      <a:pt x="1954" y="2306"/>
                    </a:cubicBezTo>
                    <a:cubicBezTo>
                      <a:pt x="2416" y="2024"/>
                      <a:pt x="2916" y="1885"/>
                      <a:pt x="3390" y="1885"/>
                    </a:cubicBezTo>
                    <a:cubicBezTo>
                      <a:pt x="4063" y="1885"/>
                      <a:pt x="4687" y="2164"/>
                      <a:pt x="5087" y="2709"/>
                    </a:cubicBezTo>
                    <a:cubicBezTo>
                      <a:pt x="5692" y="3516"/>
                      <a:pt x="6235" y="4369"/>
                      <a:pt x="6049" y="5470"/>
                    </a:cubicBezTo>
                    <a:cubicBezTo>
                      <a:pt x="6266" y="5222"/>
                      <a:pt x="6452" y="4974"/>
                      <a:pt x="6638" y="4726"/>
                    </a:cubicBezTo>
                    <a:cubicBezTo>
                      <a:pt x="6654" y="4710"/>
                      <a:pt x="6654" y="4679"/>
                      <a:pt x="6654" y="4663"/>
                    </a:cubicBezTo>
                    <a:cubicBezTo>
                      <a:pt x="6529" y="4136"/>
                      <a:pt x="6514" y="3578"/>
                      <a:pt x="6281" y="3113"/>
                    </a:cubicBezTo>
                    <a:cubicBezTo>
                      <a:pt x="5459" y="1515"/>
                      <a:pt x="4126" y="538"/>
                      <a:pt x="2420" y="42"/>
                    </a:cubicBezTo>
                    <a:cubicBezTo>
                      <a:pt x="2326" y="13"/>
                      <a:pt x="2226" y="1"/>
                      <a:pt x="21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8" name="Google Shape;5948;p57"/>
              <p:cNvSpPr/>
              <p:nvPr/>
            </p:nvSpPr>
            <p:spPr>
              <a:xfrm>
                <a:off x="3300325" y="2194100"/>
                <a:ext cx="138450" cy="250675"/>
              </a:xfrm>
              <a:custGeom>
                <a:avLst/>
                <a:gdLst/>
                <a:ahLst/>
                <a:cxnLst/>
                <a:rect l="l" t="t" r="r" b="b"/>
                <a:pathLst>
                  <a:path w="5538" h="10027" extrusionOk="0">
                    <a:moveTo>
                      <a:pt x="5181" y="0"/>
                    </a:moveTo>
                    <a:cubicBezTo>
                      <a:pt x="5041" y="326"/>
                      <a:pt x="4963" y="652"/>
                      <a:pt x="4777" y="946"/>
                    </a:cubicBezTo>
                    <a:cubicBezTo>
                      <a:pt x="4421" y="1536"/>
                      <a:pt x="4235" y="2141"/>
                      <a:pt x="4235" y="2839"/>
                    </a:cubicBezTo>
                    <a:cubicBezTo>
                      <a:pt x="4235" y="4203"/>
                      <a:pt x="3754" y="5351"/>
                      <a:pt x="2606" y="6142"/>
                    </a:cubicBezTo>
                    <a:cubicBezTo>
                      <a:pt x="2125" y="6483"/>
                      <a:pt x="1645" y="6793"/>
                      <a:pt x="1210" y="7181"/>
                    </a:cubicBezTo>
                    <a:cubicBezTo>
                      <a:pt x="869" y="7476"/>
                      <a:pt x="559" y="7832"/>
                      <a:pt x="342" y="8220"/>
                    </a:cubicBezTo>
                    <a:cubicBezTo>
                      <a:pt x="47" y="8763"/>
                      <a:pt x="1" y="9368"/>
                      <a:pt x="435" y="9911"/>
                    </a:cubicBezTo>
                    <a:cubicBezTo>
                      <a:pt x="489" y="9988"/>
                      <a:pt x="574" y="10027"/>
                      <a:pt x="652" y="10027"/>
                    </a:cubicBezTo>
                    <a:cubicBezTo>
                      <a:pt x="730" y="10027"/>
                      <a:pt x="799" y="9988"/>
                      <a:pt x="823" y="9911"/>
                    </a:cubicBezTo>
                    <a:cubicBezTo>
                      <a:pt x="978" y="9259"/>
                      <a:pt x="1521" y="8965"/>
                      <a:pt x="2017" y="8639"/>
                    </a:cubicBezTo>
                    <a:cubicBezTo>
                      <a:pt x="2280" y="8484"/>
                      <a:pt x="2529" y="8329"/>
                      <a:pt x="2777" y="8143"/>
                    </a:cubicBezTo>
                    <a:cubicBezTo>
                      <a:pt x="3723" y="7398"/>
                      <a:pt x="4405" y="6483"/>
                      <a:pt x="4452" y="5211"/>
                    </a:cubicBezTo>
                    <a:cubicBezTo>
                      <a:pt x="4483" y="4607"/>
                      <a:pt x="4529" y="4002"/>
                      <a:pt x="4576" y="3381"/>
                    </a:cubicBezTo>
                    <a:cubicBezTo>
                      <a:pt x="4669" y="2482"/>
                      <a:pt x="4963" y="1644"/>
                      <a:pt x="5336" y="822"/>
                    </a:cubicBezTo>
                    <a:cubicBezTo>
                      <a:pt x="5537" y="404"/>
                      <a:pt x="5491" y="264"/>
                      <a:pt x="5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49" name="Google Shape;5949;p57"/>
              <p:cNvSpPr/>
              <p:nvPr/>
            </p:nvSpPr>
            <p:spPr>
              <a:xfrm>
                <a:off x="2573350" y="2966050"/>
                <a:ext cx="324950" cy="219850"/>
              </a:xfrm>
              <a:custGeom>
                <a:avLst/>
                <a:gdLst/>
                <a:ahLst/>
                <a:cxnLst/>
                <a:rect l="l" t="t" r="r" b="b"/>
                <a:pathLst>
                  <a:path w="12998" h="8794" extrusionOk="0">
                    <a:moveTo>
                      <a:pt x="1788" y="0"/>
                    </a:moveTo>
                    <a:cubicBezTo>
                      <a:pt x="1636" y="0"/>
                      <a:pt x="1484" y="6"/>
                      <a:pt x="1334" y="16"/>
                    </a:cubicBezTo>
                    <a:cubicBezTo>
                      <a:pt x="869" y="63"/>
                      <a:pt x="388" y="140"/>
                      <a:pt x="1" y="481"/>
                    </a:cubicBezTo>
                    <a:cubicBezTo>
                      <a:pt x="39" y="488"/>
                      <a:pt x="75" y="491"/>
                      <a:pt x="109" y="491"/>
                    </a:cubicBezTo>
                    <a:cubicBezTo>
                      <a:pt x="158" y="491"/>
                      <a:pt x="203" y="484"/>
                      <a:pt x="249" y="466"/>
                    </a:cubicBezTo>
                    <a:cubicBezTo>
                      <a:pt x="604" y="365"/>
                      <a:pt x="954" y="310"/>
                      <a:pt x="1297" y="310"/>
                    </a:cubicBezTo>
                    <a:cubicBezTo>
                      <a:pt x="1854" y="310"/>
                      <a:pt x="2392" y="456"/>
                      <a:pt x="2901" y="791"/>
                    </a:cubicBezTo>
                    <a:cubicBezTo>
                      <a:pt x="3413" y="1117"/>
                      <a:pt x="3878" y="1536"/>
                      <a:pt x="4312" y="1970"/>
                    </a:cubicBezTo>
                    <a:cubicBezTo>
                      <a:pt x="4824" y="2451"/>
                      <a:pt x="5351" y="2854"/>
                      <a:pt x="6018" y="3056"/>
                    </a:cubicBezTo>
                    <a:cubicBezTo>
                      <a:pt x="6778" y="3288"/>
                      <a:pt x="7538" y="3474"/>
                      <a:pt x="8282" y="3738"/>
                    </a:cubicBezTo>
                    <a:cubicBezTo>
                      <a:pt x="8934" y="3971"/>
                      <a:pt x="9570" y="4250"/>
                      <a:pt x="10190" y="4529"/>
                    </a:cubicBezTo>
                    <a:cubicBezTo>
                      <a:pt x="10407" y="4622"/>
                      <a:pt x="10609" y="4777"/>
                      <a:pt x="10748" y="4963"/>
                    </a:cubicBezTo>
                    <a:cubicBezTo>
                      <a:pt x="11679" y="6064"/>
                      <a:pt x="12516" y="7228"/>
                      <a:pt x="12392" y="8794"/>
                    </a:cubicBezTo>
                    <a:cubicBezTo>
                      <a:pt x="12656" y="8453"/>
                      <a:pt x="12842" y="8065"/>
                      <a:pt x="12888" y="7631"/>
                    </a:cubicBezTo>
                    <a:cubicBezTo>
                      <a:pt x="12997" y="6793"/>
                      <a:pt x="12982" y="5971"/>
                      <a:pt x="12485" y="5273"/>
                    </a:cubicBezTo>
                    <a:cubicBezTo>
                      <a:pt x="11772" y="4250"/>
                      <a:pt x="10795" y="3583"/>
                      <a:pt x="9585" y="3350"/>
                    </a:cubicBezTo>
                    <a:cubicBezTo>
                      <a:pt x="8391" y="3118"/>
                      <a:pt x="7197" y="2947"/>
                      <a:pt x="6018" y="2715"/>
                    </a:cubicBezTo>
                    <a:cubicBezTo>
                      <a:pt x="5739" y="2668"/>
                      <a:pt x="5444" y="2482"/>
                      <a:pt x="5227" y="2280"/>
                    </a:cubicBezTo>
                    <a:cubicBezTo>
                      <a:pt x="4932" y="1986"/>
                      <a:pt x="4715" y="1613"/>
                      <a:pt x="4467" y="1257"/>
                    </a:cubicBezTo>
                    <a:cubicBezTo>
                      <a:pt x="4033" y="636"/>
                      <a:pt x="3459" y="187"/>
                      <a:pt x="2699" y="63"/>
                    </a:cubicBezTo>
                    <a:cubicBezTo>
                      <a:pt x="2399" y="21"/>
                      <a:pt x="2093" y="0"/>
                      <a:pt x="17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0" name="Google Shape;5950;p57"/>
              <p:cNvSpPr/>
              <p:nvPr/>
            </p:nvSpPr>
            <p:spPr>
              <a:xfrm>
                <a:off x="3071575" y="3012200"/>
                <a:ext cx="157825" cy="105400"/>
              </a:xfrm>
              <a:custGeom>
                <a:avLst/>
                <a:gdLst/>
                <a:ahLst/>
                <a:cxnLst/>
                <a:rect l="l" t="t" r="r" b="b"/>
                <a:pathLst>
                  <a:path w="6313" h="4216" extrusionOk="0">
                    <a:moveTo>
                      <a:pt x="6080" y="0"/>
                    </a:moveTo>
                    <a:cubicBezTo>
                      <a:pt x="4374" y="1768"/>
                      <a:pt x="2311" y="2885"/>
                      <a:pt x="0" y="3660"/>
                    </a:cubicBezTo>
                    <a:cubicBezTo>
                      <a:pt x="541" y="4035"/>
                      <a:pt x="1170" y="4216"/>
                      <a:pt x="1835" y="4216"/>
                    </a:cubicBezTo>
                    <a:cubicBezTo>
                      <a:pt x="2600" y="4216"/>
                      <a:pt x="3415" y="3977"/>
                      <a:pt x="4203" y="3521"/>
                    </a:cubicBezTo>
                    <a:cubicBezTo>
                      <a:pt x="5475" y="2807"/>
                      <a:pt x="6313" y="1210"/>
                      <a:pt x="60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1" name="Google Shape;5951;p57"/>
              <p:cNvSpPr/>
              <p:nvPr/>
            </p:nvSpPr>
            <p:spPr>
              <a:xfrm>
                <a:off x="3239450" y="2572125"/>
                <a:ext cx="54700" cy="180700"/>
              </a:xfrm>
              <a:custGeom>
                <a:avLst/>
                <a:gdLst/>
                <a:ahLst/>
                <a:cxnLst/>
                <a:rect l="l" t="t" r="r" b="b"/>
                <a:pathLst>
                  <a:path w="2188" h="7228" extrusionOk="0">
                    <a:moveTo>
                      <a:pt x="420" y="1"/>
                    </a:moveTo>
                    <a:lnTo>
                      <a:pt x="420" y="1"/>
                    </a:lnTo>
                    <a:cubicBezTo>
                      <a:pt x="466" y="357"/>
                      <a:pt x="606" y="714"/>
                      <a:pt x="559" y="1071"/>
                    </a:cubicBezTo>
                    <a:cubicBezTo>
                      <a:pt x="482" y="1877"/>
                      <a:pt x="311" y="2653"/>
                      <a:pt x="202" y="3459"/>
                    </a:cubicBezTo>
                    <a:cubicBezTo>
                      <a:pt x="125" y="3955"/>
                      <a:pt x="1" y="4498"/>
                      <a:pt x="94" y="4979"/>
                    </a:cubicBezTo>
                    <a:cubicBezTo>
                      <a:pt x="233" y="5739"/>
                      <a:pt x="544" y="6468"/>
                      <a:pt x="792" y="7228"/>
                    </a:cubicBezTo>
                    <a:cubicBezTo>
                      <a:pt x="838" y="7197"/>
                      <a:pt x="916" y="7135"/>
                      <a:pt x="978" y="7057"/>
                    </a:cubicBezTo>
                    <a:cubicBezTo>
                      <a:pt x="1350" y="6576"/>
                      <a:pt x="1707" y="6095"/>
                      <a:pt x="2063" y="5630"/>
                    </a:cubicBezTo>
                    <a:cubicBezTo>
                      <a:pt x="2188" y="5475"/>
                      <a:pt x="2188" y="5336"/>
                      <a:pt x="2079" y="5165"/>
                    </a:cubicBezTo>
                    <a:cubicBezTo>
                      <a:pt x="1986" y="4994"/>
                      <a:pt x="1939" y="4793"/>
                      <a:pt x="1908" y="4607"/>
                    </a:cubicBezTo>
                    <a:cubicBezTo>
                      <a:pt x="1815" y="3940"/>
                      <a:pt x="1753" y="3257"/>
                      <a:pt x="1645" y="2575"/>
                    </a:cubicBezTo>
                    <a:cubicBezTo>
                      <a:pt x="1505" y="1582"/>
                      <a:pt x="1102" y="714"/>
                      <a:pt x="42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2" name="Google Shape;5952;p57"/>
              <p:cNvSpPr/>
              <p:nvPr/>
            </p:nvSpPr>
            <p:spPr>
              <a:xfrm>
                <a:off x="2437275" y="3296375"/>
                <a:ext cx="136100" cy="94275"/>
              </a:xfrm>
              <a:custGeom>
                <a:avLst/>
                <a:gdLst/>
                <a:ahLst/>
                <a:cxnLst/>
                <a:rect l="l" t="t" r="r" b="b"/>
                <a:pathLst>
                  <a:path w="5444" h="3771" extrusionOk="0">
                    <a:moveTo>
                      <a:pt x="1225" y="1"/>
                    </a:moveTo>
                    <a:cubicBezTo>
                      <a:pt x="993" y="156"/>
                      <a:pt x="775" y="327"/>
                      <a:pt x="543" y="451"/>
                    </a:cubicBezTo>
                    <a:cubicBezTo>
                      <a:pt x="93" y="714"/>
                      <a:pt x="0" y="1226"/>
                      <a:pt x="388" y="1583"/>
                    </a:cubicBezTo>
                    <a:cubicBezTo>
                      <a:pt x="713" y="1909"/>
                      <a:pt x="1070" y="2203"/>
                      <a:pt x="1427" y="2513"/>
                    </a:cubicBezTo>
                    <a:cubicBezTo>
                      <a:pt x="2419" y="3428"/>
                      <a:pt x="3722" y="3475"/>
                      <a:pt x="4932" y="3770"/>
                    </a:cubicBezTo>
                    <a:cubicBezTo>
                      <a:pt x="4936" y="3771"/>
                      <a:pt x="4941" y="3771"/>
                      <a:pt x="4946" y="3771"/>
                    </a:cubicBezTo>
                    <a:cubicBezTo>
                      <a:pt x="5029" y="3771"/>
                      <a:pt x="5183" y="3656"/>
                      <a:pt x="5227" y="3568"/>
                    </a:cubicBezTo>
                    <a:cubicBezTo>
                      <a:pt x="5335" y="3382"/>
                      <a:pt x="5382" y="3149"/>
                      <a:pt x="5444" y="2979"/>
                    </a:cubicBezTo>
                    <a:cubicBezTo>
                      <a:pt x="4637" y="2606"/>
                      <a:pt x="3862" y="2250"/>
                      <a:pt x="3102" y="1862"/>
                    </a:cubicBezTo>
                    <a:cubicBezTo>
                      <a:pt x="2450" y="1552"/>
                      <a:pt x="1877" y="1133"/>
                      <a:pt x="1504" y="482"/>
                    </a:cubicBezTo>
                    <a:cubicBezTo>
                      <a:pt x="1411" y="311"/>
                      <a:pt x="1303" y="156"/>
                      <a:pt x="12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3" name="Google Shape;5953;p57"/>
              <p:cNvSpPr/>
              <p:nvPr/>
            </p:nvSpPr>
            <p:spPr>
              <a:xfrm>
                <a:off x="3258075" y="2453100"/>
                <a:ext cx="72525" cy="107025"/>
              </a:xfrm>
              <a:custGeom>
                <a:avLst/>
                <a:gdLst/>
                <a:ahLst/>
                <a:cxnLst/>
                <a:rect l="l" t="t" r="r" b="b"/>
                <a:pathLst>
                  <a:path w="2901" h="4281" extrusionOk="0">
                    <a:moveTo>
                      <a:pt x="838" y="0"/>
                    </a:moveTo>
                    <a:cubicBezTo>
                      <a:pt x="621" y="171"/>
                      <a:pt x="450" y="295"/>
                      <a:pt x="295" y="435"/>
                    </a:cubicBezTo>
                    <a:cubicBezTo>
                      <a:pt x="47" y="652"/>
                      <a:pt x="0" y="900"/>
                      <a:pt x="93" y="1210"/>
                    </a:cubicBezTo>
                    <a:cubicBezTo>
                      <a:pt x="527" y="2683"/>
                      <a:pt x="1582" y="3583"/>
                      <a:pt x="2885" y="4281"/>
                    </a:cubicBezTo>
                    <a:cubicBezTo>
                      <a:pt x="2885" y="4234"/>
                      <a:pt x="2900" y="4203"/>
                      <a:pt x="2885" y="4157"/>
                    </a:cubicBezTo>
                    <a:cubicBezTo>
                      <a:pt x="2730" y="3211"/>
                      <a:pt x="2466" y="2296"/>
                      <a:pt x="1846" y="1520"/>
                    </a:cubicBezTo>
                    <a:cubicBezTo>
                      <a:pt x="1536" y="1148"/>
                      <a:pt x="1318" y="714"/>
                      <a:pt x="1055" y="310"/>
                    </a:cubicBezTo>
                    <a:cubicBezTo>
                      <a:pt x="993" y="217"/>
                      <a:pt x="931" y="140"/>
                      <a:pt x="83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4" name="Google Shape;5954;p57"/>
              <p:cNvSpPr/>
              <p:nvPr/>
            </p:nvSpPr>
            <p:spPr>
              <a:xfrm>
                <a:off x="2411675" y="3189775"/>
                <a:ext cx="61675" cy="63200"/>
              </a:xfrm>
              <a:custGeom>
                <a:avLst/>
                <a:gdLst/>
                <a:ahLst/>
                <a:cxnLst/>
                <a:rect l="l" t="t" r="r" b="b"/>
                <a:pathLst>
                  <a:path w="2467" h="2528" extrusionOk="0">
                    <a:moveTo>
                      <a:pt x="264" y="0"/>
                    </a:moveTo>
                    <a:lnTo>
                      <a:pt x="264" y="0"/>
                    </a:lnTo>
                    <a:cubicBezTo>
                      <a:pt x="0" y="698"/>
                      <a:pt x="249" y="1520"/>
                      <a:pt x="838" y="1830"/>
                    </a:cubicBezTo>
                    <a:cubicBezTo>
                      <a:pt x="1303" y="2063"/>
                      <a:pt x="1784" y="2295"/>
                      <a:pt x="2265" y="2528"/>
                    </a:cubicBezTo>
                    <a:cubicBezTo>
                      <a:pt x="2466" y="2109"/>
                      <a:pt x="2451" y="2063"/>
                      <a:pt x="2017" y="1908"/>
                    </a:cubicBezTo>
                    <a:cubicBezTo>
                      <a:pt x="1862" y="1846"/>
                      <a:pt x="1706" y="1799"/>
                      <a:pt x="1551" y="1753"/>
                    </a:cubicBezTo>
                    <a:cubicBezTo>
                      <a:pt x="1164" y="1644"/>
                      <a:pt x="853" y="1411"/>
                      <a:pt x="683" y="1039"/>
                    </a:cubicBezTo>
                    <a:cubicBezTo>
                      <a:pt x="528" y="698"/>
                      <a:pt x="404" y="341"/>
                      <a:pt x="264"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5" name="Google Shape;5955;p57"/>
              <p:cNvSpPr/>
              <p:nvPr/>
            </p:nvSpPr>
            <p:spPr>
              <a:xfrm>
                <a:off x="2465175" y="3142850"/>
                <a:ext cx="10100" cy="44625"/>
              </a:xfrm>
              <a:custGeom>
                <a:avLst/>
                <a:gdLst/>
                <a:ahLst/>
                <a:cxnLst/>
                <a:rect l="l" t="t" r="r" b="b"/>
                <a:pathLst>
                  <a:path w="404" h="1785" extrusionOk="0">
                    <a:moveTo>
                      <a:pt x="404" y="0"/>
                    </a:moveTo>
                    <a:cubicBezTo>
                      <a:pt x="1" y="528"/>
                      <a:pt x="16" y="1334"/>
                      <a:pt x="404" y="1784"/>
                    </a:cubicBezTo>
                    <a:lnTo>
                      <a:pt x="404"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6" name="Google Shape;5956;p57"/>
              <p:cNvSpPr/>
              <p:nvPr/>
            </p:nvSpPr>
            <p:spPr>
              <a:xfrm>
                <a:off x="2726900" y="3225025"/>
                <a:ext cx="69800" cy="69825"/>
              </a:xfrm>
              <a:custGeom>
                <a:avLst/>
                <a:gdLst/>
                <a:ahLst/>
                <a:cxnLst/>
                <a:rect l="l" t="t" r="r" b="b"/>
                <a:pathLst>
                  <a:path w="2792" h="2793" extrusionOk="0">
                    <a:moveTo>
                      <a:pt x="1396" y="637"/>
                    </a:moveTo>
                    <a:cubicBezTo>
                      <a:pt x="1799" y="637"/>
                      <a:pt x="2125" y="963"/>
                      <a:pt x="2125" y="1351"/>
                    </a:cubicBezTo>
                    <a:cubicBezTo>
                      <a:pt x="2125" y="1761"/>
                      <a:pt x="1783" y="2111"/>
                      <a:pt x="1376" y="2111"/>
                    </a:cubicBezTo>
                    <a:cubicBezTo>
                      <a:pt x="1367" y="2111"/>
                      <a:pt x="1358" y="2111"/>
                      <a:pt x="1349" y="2111"/>
                    </a:cubicBezTo>
                    <a:cubicBezTo>
                      <a:pt x="1024" y="2111"/>
                      <a:pt x="698" y="1754"/>
                      <a:pt x="698" y="1397"/>
                    </a:cubicBezTo>
                    <a:cubicBezTo>
                      <a:pt x="698" y="994"/>
                      <a:pt x="1024" y="637"/>
                      <a:pt x="1396" y="637"/>
                    </a:cubicBezTo>
                    <a:close/>
                    <a:moveTo>
                      <a:pt x="1572" y="0"/>
                    </a:moveTo>
                    <a:cubicBezTo>
                      <a:pt x="1560" y="0"/>
                      <a:pt x="1548" y="1"/>
                      <a:pt x="1535" y="1"/>
                    </a:cubicBezTo>
                    <a:cubicBezTo>
                      <a:pt x="714" y="32"/>
                      <a:pt x="0" y="544"/>
                      <a:pt x="0" y="1490"/>
                    </a:cubicBezTo>
                    <a:cubicBezTo>
                      <a:pt x="0" y="2204"/>
                      <a:pt x="589" y="2777"/>
                      <a:pt x="1303" y="2793"/>
                    </a:cubicBezTo>
                    <a:cubicBezTo>
                      <a:pt x="2109" y="2793"/>
                      <a:pt x="2776" y="2204"/>
                      <a:pt x="2792" y="1475"/>
                    </a:cubicBezTo>
                    <a:cubicBezTo>
                      <a:pt x="2792" y="760"/>
                      <a:pt x="2180" y="0"/>
                      <a:pt x="157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7" name="Google Shape;5957;p57"/>
              <p:cNvSpPr/>
              <p:nvPr/>
            </p:nvSpPr>
            <p:spPr>
              <a:xfrm>
                <a:off x="2403525" y="2133075"/>
                <a:ext cx="1083700" cy="1274625"/>
              </a:xfrm>
              <a:custGeom>
                <a:avLst/>
                <a:gdLst/>
                <a:ahLst/>
                <a:cxnLst/>
                <a:rect l="l" t="t" r="r" b="b"/>
                <a:pathLst>
                  <a:path w="43348" h="50985" extrusionOk="0">
                    <a:moveTo>
                      <a:pt x="38071" y="966"/>
                    </a:moveTo>
                    <a:cubicBezTo>
                      <a:pt x="38224" y="966"/>
                      <a:pt x="38380" y="977"/>
                      <a:pt x="38540" y="999"/>
                    </a:cubicBezTo>
                    <a:cubicBezTo>
                      <a:pt x="39409" y="1108"/>
                      <a:pt x="40091" y="1588"/>
                      <a:pt x="40727" y="2162"/>
                    </a:cubicBezTo>
                    <a:cubicBezTo>
                      <a:pt x="40820" y="2240"/>
                      <a:pt x="40867" y="2472"/>
                      <a:pt x="40820" y="2612"/>
                    </a:cubicBezTo>
                    <a:cubicBezTo>
                      <a:pt x="40742" y="2891"/>
                      <a:pt x="40634" y="3170"/>
                      <a:pt x="40479" y="3418"/>
                    </a:cubicBezTo>
                    <a:cubicBezTo>
                      <a:pt x="40122" y="3961"/>
                      <a:pt x="39905" y="4520"/>
                      <a:pt x="39920" y="5186"/>
                    </a:cubicBezTo>
                    <a:cubicBezTo>
                      <a:pt x="39920" y="6551"/>
                      <a:pt x="39424" y="7683"/>
                      <a:pt x="38246" y="8459"/>
                    </a:cubicBezTo>
                    <a:cubicBezTo>
                      <a:pt x="37827" y="8722"/>
                      <a:pt x="37439" y="9033"/>
                      <a:pt x="37020" y="9312"/>
                    </a:cubicBezTo>
                    <a:cubicBezTo>
                      <a:pt x="36198" y="9886"/>
                      <a:pt x="35702" y="10661"/>
                      <a:pt x="35702" y="11778"/>
                    </a:cubicBezTo>
                    <a:cubicBezTo>
                      <a:pt x="35438" y="11374"/>
                      <a:pt x="35345" y="11002"/>
                      <a:pt x="35407" y="10599"/>
                    </a:cubicBezTo>
                    <a:cubicBezTo>
                      <a:pt x="35594" y="9606"/>
                      <a:pt x="35997" y="8722"/>
                      <a:pt x="36648" y="7963"/>
                    </a:cubicBezTo>
                    <a:cubicBezTo>
                      <a:pt x="37051" y="7451"/>
                      <a:pt x="37501" y="6970"/>
                      <a:pt x="37842" y="6427"/>
                    </a:cubicBezTo>
                    <a:cubicBezTo>
                      <a:pt x="38695" y="5078"/>
                      <a:pt x="38649" y="3217"/>
                      <a:pt x="37548" y="1976"/>
                    </a:cubicBezTo>
                    <a:cubicBezTo>
                      <a:pt x="37346" y="1744"/>
                      <a:pt x="37144" y="1511"/>
                      <a:pt x="36927" y="1247"/>
                    </a:cubicBezTo>
                    <a:cubicBezTo>
                      <a:pt x="37296" y="1046"/>
                      <a:pt x="37674" y="966"/>
                      <a:pt x="38071" y="966"/>
                    </a:cubicBezTo>
                    <a:close/>
                    <a:moveTo>
                      <a:pt x="41053" y="2441"/>
                    </a:moveTo>
                    <a:cubicBezTo>
                      <a:pt x="41363" y="2705"/>
                      <a:pt x="41409" y="2845"/>
                      <a:pt x="41208" y="3263"/>
                    </a:cubicBezTo>
                    <a:cubicBezTo>
                      <a:pt x="40835" y="4085"/>
                      <a:pt x="40541" y="4923"/>
                      <a:pt x="40448" y="5822"/>
                    </a:cubicBezTo>
                    <a:cubicBezTo>
                      <a:pt x="40401" y="6443"/>
                      <a:pt x="40355" y="7048"/>
                      <a:pt x="40324" y="7652"/>
                    </a:cubicBezTo>
                    <a:cubicBezTo>
                      <a:pt x="40277" y="8924"/>
                      <a:pt x="39595" y="9839"/>
                      <a:pt x="38649" y="10584"/>
                    </a:cubicBezTo>
                    <a:cubicBezTo>
                      <a:pt x="38401" y="10770"/>
                      <a:pt x="38152" y="10925"/>
                      <a:pt x="37889" y="11080"/>
                    </a:cubicBezTo>
                    <a:cubicBezTo>
                      <a:pt x="37393" y="11406"/>
                      <a:pt x="36850" y="11700"/>
                      <a:pt x="36695" y="12352"/>
                    </a:cubicBezTo>
                    <a:cubicBezTo>
                      <a:pt x="36671" y="12429"/>
                      <a:pt x="36602" y="12468"/>
                      <a:pt x="36524" y="12468"/>
                    </a:cubicBezTo>
                    <a:cubicBezTo>
                      <a:pt x="36446" y="12468"/>
                      <a:pt x="36361" y="12429"/>
                      <a:pt x="36307" y="12352"/>
                    </a:cubicBezTo>
                    <a:cubicBezTo>
                      <a:pt x="35873" y="11809"/>
                      <a:pt x="35919" y="11204"/>
                      <a:pt x="36214" y="10661"/>
                    </a:cubicBezTo>
                    <a:cubicBezTo>
                      <a:pt x="36431" y="10273"/>
                      <a:pt x="36741" y="9917"/>
                      <a:pt x="37082" y="9622"/>
                    </a:cubicBezTo>
                    <a:cubicBezTo>
                      <a:pt x="37517" y="9234"/>
                      <a:pt x="37997" y="8924"/>
                      <a:pt x="38478" y="8583"/>
                    </a:cubicBezTo>
                    <a:cubicBezTo>
                      <a:pt x="39626" y="7792"/>
                      <a:pt x="40107" y="6644"/>
                      <a:pt x="40107" y="5280"/>
                    </a:cubicBezTo>
                    <a:cubicBezTo>
                      <a:pt x="40107" y="4582"/>
                      <a:pt x="40293" y="3977"/>
                      <a:pt x="40649" y="3387"/>
                    </a:cubicBezTo>
                    <a:cubicBezTo>
                      <a:pt x="40835" y="3093"/>
                      <a:pt x="40913" y="2767"/>
                      <a:pt x="41053" y="2441"/>
                    </a:cubicBezTo>
                    <a:close/>
                    <a:moveTo>
                      <a:pt x="36711" y="1406"/>
                    </a:moveTo>
                    <a:cubicBezTo>
                      <a:pt x="36807" y="1406"/>
                      <a:pt x="36900" y="1453"/>
                      <a:pt x="36989" y="1542"/>
                    </a:cubicBezTo>
                    <a:cubicBezTo>
                      <a:pt x="38214" y="2767"/>
                      <a:pt x="38540" y="4365"/>
                      <a:pt x="37842" y="5869"/>
                    </a:cubicBezTo>
                    <a:cubicBezTo>
                      <a:pt x="37563" y="6474"/>
                      <a:pt x="37082" y="7017"/>
                      <a:pt x="36633" y="7544"/>
                    </a:cubicBezTo>
                    <a:cubicBezTo>
                      <a:pt x="36121" y="8149"/>
                      <a:pt x="35702" y="8785"/>
                      <a:pt x="35438" y="9513"/>
                    </a:cubicBezTo>
                    <a:cubicBezTo>
                      <a:pt x="35314" y="9870"/>
                      <a:pt x="35221" y="10227"/>
                      <a:pt x="35159" y="10599"/>
                    </a:cubicBezTo>
                    <a:cubicBezTo>
                      <a:pt x="35051" y="11173"/>
                      <a:pt x="35252" y="11669"/>
                      <a:pt x="35578" y="12134"/>
                    </a:cubicBezTo>
                    <a:cubicBezTo>
                      <a:pt x="35718" y="12305"/>
                      <a:pt x="35842" y="12476"/>
                      <a:pt x="35997" y="12677"/>
                    </a:cubicBezTo>
                    <a:cubicBezTo>
                      <a:pt x="35857" y="12786"/>
                      <a:pt x="35733" y="12863"/>
                      <a:pt x="35640" y="12941"/>
                    </a:cubicBezTo>
                    <a:cubicBezTo>
                      <a:pt x="35407" y="12755"/>
                      <a:pt x="35190" y="12600"/>
                      <a:pt x="35020" y="12398"/>
                    </a:cubicBezTo>
                    <a:cubicBezTo>
                      <a:pt x="34896" y="12258"/>
                      <a:pt x="34818" y="12072"/>
                      <a:pt x="34787" y="11886"/>
                    </a:cubicBezTo>
                    <a:cubicBezTo>
                      <a:pt x="34632" y="11173"/>
                      <a:pt x="34601" y="10444"/>
                      <a:pt x="34275" y="9777"/>
                    </a:cubicBezTo>
                    <a:cubicBezTo>
                      <a:pt x="33903" y="9017"/>
                      <a:pt x="33360" y="8443"/>
                      <a:pt x="32585" y="8071"/>
                    </a:cubicBezTo>
                    <a:cubicBezTo>
                      <a:pt x="32244" y="7916"/>
                      <a:pt x="31887" y="7745"/>
                      <a:pt x="31530" y="7621"/>
                    </a:cubicBezTo>
                    <a:cubicBezTo>
                      <a:pt x="30538" y="7280"/>
                      <a:pt x="29855" y="6598"/>
                      <a:pt x="29328" y="5714"/>
                    </a:cubicBezTo>
                    <a:cubicBezTo>
                      <a:pt x="29173" y="5466"/>
                      <a:pt x="29064" y="5140"/>
                      <a:pt x="29080" y="4845"/>
                    </a:cubicBezTo>
                    <a:cubicBezTo>
                      <a:pt x="29095" y="4163"/>
                      <a:pt x="29188" y="3481"/>
                      <a:pt x="29266" y="2798"/>
                    </a:cubicBezTo>
                    <a:lnTo>
                      <a:pt x="29359" y="2798"/>
                    </a:lnTo>
                    <a:cubicBezTo>
                      <a:pt x="29437" y="2938"/>
                      <a:pt x="29499" y="3062"/>
                      <a:pt x="29576" y="3201"/>
                    </a:cubicBezTo>
                    <a:cubicBezTo>
                      <a:pt x="30116" y="4166"/>
                      <a:pt x="30876" y="4654"/>
                      <a:pt x="31814" y="4654"/>
                    </a:cubicBezTo>
                    <a:cubicBezTo>
                      <a:pt x="32143" y="4654"/>
                      <a:pt x="32493" y="4594"/>
                      <a:pt x="32864" y="4473"/>
                    </a:cubicBezTo>
                    <a:cubicBezTo>
                      <a:pt x="33655" y="4209"/>
                      <a:pt x="34260" y="3667"/>
                      <a:pt x="34834" y="3077"/>
                    </a:cubicBezTo>
                    <a:cubicBezTo>
                      <a:pt x="35361" y="2534"/>
                      <a:pt x="35919" y="2038"/>
                      <a:pt x="36446" y="1526"/>
                    </a:cubicBezTo>
                    <a:cubicBezTo>
                      <a:pt x="36535" y="1445"/>
                      <a:pt x="36624" y="1406"/>
                      <a:pt x="36711" y="1406"/>
                    </a:cubicBezTo>
                    <a:close/>
                    <a:moveTo>
                      <a:pt x="28823" y="279"/>
                    </a:moveTo>
                    <a:cubicBezTo>
                      <a:pt x="28958" y="279"/>
                      <a:pt x="28993" y="399"/>
                      <a:pt x="29018" y="549"/>
                    </a:cubicBezTo>
                    <a:cubicBezTo>
                      <a:pt x="29157" y="1604"/>
                      <a:pt x="29173" y="2659"/>
                      <a:pt x="28925" y="3713"/>
                    </a:cubicBezTo>
                    <a:cubicBezTo>
                      <a:pt x="28847" y="4039"/>
                      <a:pt x="28847" y="4380"/>
                      <a:pt x="28832" y="4721"/>
                    </a:cubicBezTo>
                    <a:cubicBezTo>
                      <a:pt x="28801" y="5155"/>
                      <a:pt x="28925" y="5543"/>
                      <a:pt x="29157" y="5900"/>
                    </a:cubicBezTo>
                    <a:cubicBezTo>
                      <a:pt x="29747" y="6768"/>
                      <a:pt x="30429" y="7528"/>
                      <a:pt x="31453" y="7885"/>
                    </a:cubicBezTo>
                    <a:cubicBezTo>
                      <a:pt x="31747" y="7994"/>
                      <a:pt x="32026" y="8133"/>
                      <a:pt x="32306" y="8257"/>
                    </a:cubicBezTo>
                    <a:cubicBezTo>
                      <a:pt x="33531" y="8800"/>
                      <a:pt x="34136" y="9777"/>
                      <a:pt x="34353" y="11049"/>
                    </a:cubicBezTo>
                    <a:cubicBezTo>
                      <a:pt x="34446" y="11592"/>
                      <a:pt x="34430" y="12150"/>
                      <a:pt x="34787" y="12631"/>
                    </a:cubicBezTo>
                    <a:cubicBezTo>
                      <a:pt x="34539" y="12848"/>
                      <a:pt x="34291" y="13049"/>
                      <a:pt x="34027" y="13282"/>
                    </a:cubicBezTo>
                    <a:cubicBezTo>
                      <a:pt x="33872" y="13018"/>
                      <a:pt x="33701" y="12770"/>
                      <a:pt x="33593" y="12491"/>
                    </a:cubicBezTo>
                    <a:cubicBezTo>
                      <a:pt x="33029" y="11241"/>
                      <a:pt x="32000" y="10800"/>
                      <a:pt x="30714" y="10800"/>
                    </a:cubicBezTo>
                    <a:cubicBezTo>
                      <a:pt x="30691" y="10800"/>
                      <a:pt x="30669" y="10800"/>
                      <a:pt x="30646" y="10801"/>
                    </a:cubicBezTo>
                    <a:cubicBezTo>
                      <a:pt x="30134" y="10801"/>
                      <a:pt x="29623" y="10863"/>
                      <a:pt x="29111" y="10909"/>
                    </a:cubicBezTo>
                    <a:cubicBezTo>
                      <a:pt x="29048" y="10913"/>
                      <a:pt x="28986" y="10915"/>
                      <a:pt x="28925" y="10915"/>
                    </a:cubicBezTo>
                    <a:cubicBezTo>
                      <a:pt x="28268" y="10915"/>
                      <a:pt x="27662" y="10695"/>
                      <a:pt x="27095" y="10397"/>
                    </a:cubicBezTo>
                    <a:cubicBezTo>
                      <a:pt x="25838" y="9746"/>
                      <a:pt x="25265" y="8614"/>
                      <a:pt x="25048" y="7280"/>
                    </a:cubicBezTo>
                    <a:cubicBezTo>
                      <a:pt x="24908" y="6396"/>
                      <a:pt x="24877" y="5497"/>
                      <a:pt x="25110" y="4628"/>
                    </a:cubicBezTo>
                    <a:cubicBezTo>
                      <a:pt x="25311" y="3884"/>
                      <a:pt x="25575" y="3139"/>
                      <a:pt x="25916" y="2441"/>
                    </a:cubicBezTo>
                    <a:cubicBezTo>
                      <a:pt x="26490" y="1309"/>
                      <a:pt x="27544" y="720"/>
                      <a:pt x="28708" y="301"/>
                    </a:cubicBezTo>
                    <a:cubicBezTo>
                      <a:pt x="28753" y="286"/>
                      <a:pt x="28791" y="279"/>
                      <a:pt x="28823" y="279"/>
                    </a:cubicBezTo>
                    <a:close/>
                    <a:moveTo>
                      <a:pt x="24985" y="4023"/>
                    </a:moveTo>
                    <a:cubicBezTo>
                      <a:pt x="24908" y="4566"/>
                      <a:pt x="24815" y="5031"/>
                      <a:pt x="24768" y="5497"/>
                    </a:cubicBezTo>
                    <a:cubicBezTo>
                      <a:pt x="24660" y="6520"/>
                      <a:pt x="24768" y="7544"/>
                      <a:pt x="25125" y="8521"/>
                    </a:cubicBezTo>
                    <a:cubicBezTo>
                      <a:pt x="25544" y="9684"/>
                      <a:pt x="26381" y="10475"/>
                      <a:pt x="27560" y="10894"/>
                    </a:cubicBezTo>
                    <a:cubicBezTo>
                      <a:pt x="28041" y="11073"/>
                      <a:pt x="28531" y="11171"/>
                      <a:pt x="29034" y="11171"/>
                    </a:cubicBezTo>
                    <a:cubicBezTo>
                      <a:pt x="29228" y="11171"/>
                      <a:pt x="29424" y="11157"/>
                      <a:pt x="29623" y="11126"/>
                    </a:cubicBezTo>
                    <a:cubicBezTo>
                      <a:pt x="29911" y="11089"/>
                      <a:pt x="30200" y="11066"/>
                      <a:pt x="30487" y="11066"/>
                    </a:cubicBezTo>
                    <a:cubicBezTo>
                      <a:pt x="30911" y="11066"/>
                      <a:pt x="31332" y="11115"/>
                      <a:pt x="31747" y="11235"/>
                    </a:cubicBezTo>
                    <a:cubicBezTo>
                      <a:pt x="32275" y="11374"/>
                      <a:pt x="32724" y="11623"/>
                      <a:pt x="33019" y="12103"/>
                    </a:cubicBezTo>
                    <a:cubicBezTo>
                      <a:pt x="33267" y="12553"/>
                      <a:pt x="33531" y="12987"/>
                      <a:pt x="33794" y="13437"/>
                    </a:cubicBezTo>
                    <a:cubicBezTo>
                      <a:pt x="33810" y="13484"/>
                      <a:pt x="33825" y="13561"/>
                      <a:pt x="33794" y="13608"/>
                    </a:cubicBezTo>
                    <a:cubicBezTo>
                      <a:pt x="33686" y="13809"/>
                      <a:pt x="33562" y="14011"/>
                      <a:pt x="33453" y="14182"/>
                    </a:cubicBezTo>
                    <a:cubicBezTo>
                      <a:pt x="32445" y="13375"/>
                      <a:pt x="31344" y="12879"/>
                      <a:pt x="30057" y="12832"/>
                    </a:cubicBezTo>
                    <a:cubicBezTo>
                      <a:pt x="28785" y="12786"/>
                      <a:pt x="27513" y="12739"/>
                      <a:pt x="26273" y="12398"/>
                    </a:cubicBezTo>
                    <a:cubicBezTo>
                      <a:pt x="25327" y="12150"/>
                      <a:pt x="24536" y="11669"/>
                      <a:pt x="24055" y="10770"/>
                    </a:cubicBezTo>
                    <a:cubicBezTo>
                      <a:pt x="23760" y="10180"/>
                      <a:pt x="23698" y="9591"/>
                      <a:pt x="24008" y="9017"/>
                    </a:cubicBezTo>
                    <a:cubicBezTo>
                      <a:pt x="24179" y="8691"/>
                      <a:pt x="24164" y="8412"/>
                      <a:pt x="23993" y="8087"/>
                    </a:cubicBezTo>
                    <a:cubicBezTo>
                      <a:pt x="23667" y="7451"/>
                      <a:pt x="23636" y="6768"/>
                      <a:pt x="23698" y="6055"/>
                    </a:cubicBezTo>
                    <a:cubicBezTo>
                      <a:pt x="23745" y="5435"/>
                      <a:pt x="23869" y="4845"/>
                      <a:pt x="24381" y="4427"/>
                    </a:cubicBezTo>
                    <a:cubicBezTo>
                      <a:pt x="24551" y="4287"/>
                      <a:pt x="24753" y="4178"/>
                      <a:pt x="24985" y="4023"/>
                    </a:cubicBezTo>
                    <a:close/>
                    <a:moveTo>
                      <a:pt x="35020" y="12801"/>
                    </a:moveTo>
                    <a:cubicBezTo>
                      <a:pt x="35113" y="12941"/>
                      <a:pt x="35175" y="13018"/>
                      <a:pt x="35237" y="13111"/>
                    </a:cubicBezTo>
                    <a:cubicBezTo>
                      <a:pt x="35500" y="13515"/>
                      <a:pt x="35718" y="13949"/>
                      <a:pt x="36028" y="14321"/>
                    </a:cubicBezTo>
                    <a:cubicBezTo>
                      <a:pt x="36648" y="15097"/>
                      <a:pt x="36912" y="16012"/>
                      <a:pt x="37067" y="16958"/>
                    </a:cubicBezTo>
                    <a:cubicBezTo>
                      <a:pt x="37082" y="17004"/>
                      <a:pt x="37067" y="17035"/>
                      <a:pt x="37067" y="17082"/>
                    </a:cubicBezTo>
                    <a:cubicBezTo>
                      <a:pt x="35764" y="16384"/>
                      <a:pt x="34709" y="15484"/>
                      <a:pt x="34275" y="14011"/>
                    </a:cubicBezTo>
                    <a:cubicBezTo>
                      <a:pt x="34182" y="13701"/>
                      <a:pt x="34229" y="13453"/>
                      <a:pt x="34477" y="13236"/>
                    </a:cubicBezTo>
                    <a:cubicBezTo>
                      <a:pt x="34632" y="13096"/>
                      <a:pt x="34803" y="12972"/>
                      <a:pt x="35020" y="12801"/>
                    </a:cubicBezTo>
                    <a:close/>
                    <a:moveTo>
                      <a:pt x="41875" y="15469"/>
                    </a:moveTo>
                    <a:cubicBezTo>
                      <a:pt x="42030" y="16027"/>
                      <a:pt x="42216" y="16508"/>
                      <a:pt x="42293" y="17020"/>
                    </a:cubicBezTo>
                    <a:cubicBezTo>
                      <a:pt x="42386" y="17671"/>
                      <a:pt x="42045" y="18214"/>
                      <a:pt x="41657" y="18710"/>
                    </a:cubicBezTo>
                    <a:cubicBezTo>
                      <a:pt x="41316" y="19160"/>
                      <a:pt x="40975" y="19594"/>
                      <a:pt x="40634" y="20013"/>
                    </a:cubicBezTo>
                    <a:cubicBezTo>
                      <a:pt x="40603" y="19563"/>
                      <a:pt x="40572" y="19082"/>
                      <a:pt x="40572" y="18586"/>
                    </a:cubicBezTo>
                    <a:cubicBezTo>
                      <a:pt x="40572" y="18478"/>
                      <a:pt x="40680" y="18322"/>
                      <a:pt x="40789" y="18245"/>
                    </a:cubicBezTo>
                    <a:cubicBezTo>
                      <a:pt x="41409" y="17718"/>
                      <a:pt x="41657" y="17066"/>
                      <a:pt x="41533" y="16260"/>
                    </a:cubicBezTo>
                    <a:cubicBezTo>
                      <a:pt x="41471" y="15950"/>
                      <a:pt x="41595" y="15717"/>
                      <a:pt x="41875" y="15469"/>
                    </a:cubicBezTo>
                    <a:close/>
                    <a:moveTo>
                      <a:pt x="30942" y="22267"/>
                    </a:moveTo>
                    <a:cubicBezTo>
                      <a:pt x="30943" y="22267"/>
                      <a:pt x="30946" y="22272"/>
                      <a:pt x="30945" y="22275"/>
                    </a:cubicBezTo>
                    <a:lnTo>
                      <a:pt x="30945" y="22275"/>
                    </a:lnTo>
                    <a:cubicBezTo>
                      <a:pt x="30942" y="22269"/>
                      <a:pt x="30942" y="22267"/>
                      <a:pt x="30942" y="22267"/>
                    </a:cubicBezTo>
                    <a:close/>
                    <a:moveTo>
                      <a:pt x="33888" y="13918"/>
                    </a:moveTo>
                    <a:cubicBezTo>
                      <a:pt x="34260" y="14538"/>
                      <a:pt x="34570" y="15143"/>
                      <a:pt x="34927" y="15717"/>
                    </a:cubicBezTo>
                    <a:cubicBezTo>
                      <a:pt x="35345" y="16337"/>
                      <a:pt x="36028" y="16679"/>
                      <a:pt x="36633" y="17082"/>
                    </a:cubicBezTo>
                    <a:cubicBezTo>
                      <a:pt x="37005" y="17345"/>
                      <a:pt x="37222" y="17609"/>
                      <a:pt x="37129" y="18074"/>
                    </a:cubicBezTo>
                    <a:cubicBezTo>
                      <a:pt x="36974" y="18896"/>
                      <a:pt x="36834" y="19718"/>
                      <a:pt x="36679" y="20540"/>
                    </a:cubicBezTo>
                    <a:cubicBezTo>
                      <a:pt x="36664" y="20571"/>
                      <a:pt x="36633" y="20602"/>
                      <a:pt x="36602" y="20649"/>
                    </a:cubicBezTo>
                    <a:cubicBezTo>
                      <a:pt x="36446" y="20028"/>
                      <a:pt x="36446" y="19377"/>
                      <a:pt x="36105" y="18819"/>
                    </a:cubicBezTo>
                    <a:cubicBezTo>
                      <a:pt x="36090" y="18834"/>
                      <a:pt x="36059" y="18834"/>
                      <a:pt x="36028" y="18834"/>
                    </a:cubicBezTo>
                    <a:cubicBezTo>
                      <a:pt x="36105" y="19160"/>
                      <a:pt x="36167" y="19470"/>
                      <a:pt x="36229" y="19780"/>
                    </a:cubicBezTo>
                    <a:cubicBezTo>
                      <a:pt x="36322" y="20184"/>
                      <a:pt x="36462" y="20587"/>
                      <a:pt x="36509" y="21005"/>
                    </a:cubicBezTo>
                    <a:cubicBezTo>
                      <a:pt x="36524" y="21223"/>
                      <a:pt x="36369" y="21455"/>
                      <a:pt x="36245" y="21688"/>
                    </a:cubicBezTo>
                    <a:cubicBezTo>
                      <a:pt x="36074" y="20184"/>
                      <a:pt x="35656" y="18757"/>
                      <a:pt x="34911" y="17423"/>
                    </a:cubicBezTo>
                    <a:cubicBezTo>
                      <a:pt x="34880" y="17438"/>
                      <a:pt x="34849" y="17454"/>
                      <a:pt x="34818" y="17454"/>
                    </a:cubicBezTo>
                    <a:cubicBezTo>
                      <a:pt x="34834" y="17547"/>
                      <a:pt x="34865" y="17656"/>
                      <a:pt x="34896" y="17733"/>
                    </a:cubicBezTo>
                    <a:cubicBezTo>
                      <a:pt x="35423" y="18803"/>
                      <a:pt x="35764" y="19920"/>
                      <a:pt x="35935" y="21099"/>
                    </a:cubicBezTo>
                    <a:cubicBezTo>
                      <a:pt x="35981" y="21440"/>
                      <a:pt x="36043" y="21781"/>
                      <a:pt x="36043" y="22122"/>
                    </a:cubicBezTo>
                    <a:cubicBezTo>
                      <a:pt x="36043" y="22293"/>
                      <a:pt x="35919" y="22463"/>
                      <a:pt x="35842" y="22618"/>
                    </a:cubicBezTo>
                    <a:lnTo>
                      <a:pt x="35702" y="22618"/>
                    </a:lnTo>
                    <a:cubicBezTo>
                      <a:pt x="35640" y="22184"/>
                      <a:pt x="35578" y="21734"/>
                      <a:pt x="35531" y="21300"/>
                    </a:cubicBezTo>
                    <a:cubicBezTo>
                      <a:pt x="35423" y="20385"/>
                      <a:pt x="35330" y="19470"/>
                      <a:pt x="34880" y="18664"/>
                    </a:cubicBezTo>
                    <a:cubicBezTo>
                      <a:pt x="34616" y="18198"/>
                      <a:pt x="34275" y="17749"/>
                      <a:pt x="33919" y="17345"/>
                    </a:cubicBezTo>
                    <a:cubicBezTo>
                      <a:pt x="33236" y="16570"/>
                      <a:pt x="33221" y="15732"/>
                      <a:pt x="33531" y="14817"/>
                    </a:cubicBezTo>
                    <a:cubicBezTo>
                      <a:pt x="33624" y="14507"/>
                      <a:pt x="33779" y="14213"/>
                      <a:pt x="33888" y="13918"/>
                    </a:cubicBezTo>
                    <a:close/>
                    <a:moveTo>
                      <a:pt x="42541" y="17330"/>
                    </a:moveTo>
                    <a:cubicBezTo>
                      <a:pt x="42929" y="18090"/>
                      <a:pt x="43208" y="18850"/>
                      <a:pt x="42852" y="19703"/>
                    </a:cubicBezTo>
                    <a:cubicBezTo>
                      <a:pt x="42572" y="20354"/>
                      <a:pt x="42324" y="21021"/>
                      <a:pt x="42014" y="21657"/>
                    </a:cubicBezTo>
                    <a:cubicBezTo>
                      <a:pt x="41890" y="21920"/>
                      <a:pt x="41657" y="22169"/>
                      <a:pt x="41425" y="22355"/>
                    </a:cubicBezTo>
                    <a:cubicBezTo>
                      <a:pt x="41084" y="22618"/>
                      <a:pt x="40696" y="22804"/>
                      <a:pt x="40246" y="23068"/>
                    </a:cubicBezTo>
                    <a:cubicBezTo>
                      <a:pt x="40603" y="22122"/>
                      <a:pt x="40386" y="21130"/>
                      <a:pt x="40851" y="20277"/>
                    </a:cubicBezTo>
                    <a:cubicBezTo>
                      <a:pt x="41037" y="19951"/>
                      <a:pt x="41239" y="19610"/>
                      <a:pt x="41471" y="19315"/>
                    </a:cubicBezTo>
                    <a:cubicBezTo>
                      <a:pt x="41921" y="18710"/>
                      <a:pt x="42371" y="18105"/>
                      <a:pt x="42510" y="17330"/>
                    </a:cubicBezTo>
                    <a:close/>
                    <a:moveTo>
                      <a:pt x="42340" y="21455"/>
                    </a:moveTo>
                    <a:cubicBezTo>
                      <a:pt x="42371" y="21471"/>
                      <a:pt x="42402" y="21486"/>
                      <a:pt x="42433" y="21486"/>
                    </a:cubicBezTo>
                    <a:cubicBezTo>
                      <a:pt x="42386" y="21734"/>
                      <a:pt x="42386" y="22014"/>
                      <a:pt x="42278" y="22231"/>
                    </a:cubicBezTo>
                    <a:cubicBezTo>
                      <a:pt x="42138" y="22541"/>
                      <a:pt x="41968" y="22851"/>
                      <a:pt x="41735" y="23068"/>
                    </a:cubicBezTo>
                    <a:cubicBezTo>
                      <a:pt x="41192" y="23564"/>
                      <a:pt x="40587" y="24014"/>
                      <a:pt x="39967" y="24526"/>
                    </a:cubicBezTo>
                    <a:cubicBezTo>
                      <a:pt x="40045" y="24169"/>
                      <a:pt x="40060" y="23890"/>
                      <a:pt x="40169" y="23657"/>
                    </a:cubicBezTo>
                    <a:cubicBezTo>
                      <a:pt x="40277" y="23425"/>
                      <a:pt x="40479" y="23239"/>
                      <a:pt x="40665" y="23053"/>
                    </a:cubicBezTo>
                    <a:cubicBezTo>
                      <a:pt x="40789" y="22929"/>
                      <a:pt x="40960" y="22836"/>
                      <a:pt x="41099" y="22758"/>
                    </a:cubicBezTo>
                    <a:cubicBezTo>
                      <a:pt x="41657" y="22463"/>
                      <a:pt x="42092" y="22060"/>
                      <a:pt x="42340" y="21455"/>
                    </a:cubicBezTo>
                    <a:close/>
                    <a:moveTo>
                      <a:pt x="33857" y="17563"/>
                    </a:moveTo>
                    <a:lnTo>
                      <a:pt x="33857" y="17563"/>
                    </a:lnTo>
                    <a:cubicBezTo>
                      <a:pt x="34539" y="18276"/>
                      <a:pt x="34942" y="19144"/>
                      <a:pt x="35082" y="20137"/>
                    </a:cubicBezTo>
                    <a:cubicBezTo>
                      <a:pt x="35190" y="20819"/>
                      <a:pt x="35252" y="21502"/>
                      <a:pt x="35345" y="22169"/>
                    </a:cubicBezTo>
                    <a:cubicBezTo>
                      <a:pt x="35376" y="22355"/>
                      <a:pt x="35423" y="22556"/>
                      <a:pt x="35516" y="22727"/>
                    </a:cubicBezTo>
                    <a:cubicBezTo>
                      <a:pt x="35625" y="22898"/>
                      <a:pt x="35625" y="23037"/>
                      <a:pt x="35500" y="23192"/>
                    </a:cubicBezTo>
                    <a:cubicBezTo>
                      <a:pt x="35144" y="23657"/>
                      <a:pt x="34787" y="24138"/>
                      <a:pt x="34415" y="24619"/>
                    </a:cubicBezTo>
                    <a:cubicBezTo>
                      <a:pt x="34353" y="24697"/>
                      <a:pt x="34275" y="24759"/>
                      <a:pt x="34229" y="24790"/>
                    </a:cubicBezTo>
                    <a:cubicBezTo>
                      <a:pt x="33981" y="24030"/>
                      <a:pt x="33670" y="23301"/>
                      <a:pt x="33531" y="22541"/>
                    </a:cubicBezTo>
                    <a:cubicBezTo>
                      <a:pt x="33438" y="22060"/>
                      <a:pt x="33562" y="21517"/>
                      <a:pt x="33639" y="21021"/>
                    </a:cubicBezTo>
                    <a:cubicBezTo>
                      <a:pt x="33748" y="20215"/>
                      <a:pt x="33919" y="19439"/>
                      <a:pt x="33996" y="18633"/>
                    </a:cubicBezTo>
                    <a:cubicBezTo>
                      <a:pt x="34043" y="18276"/>
                      <a:pt x="33903" y="17919"/>
                      <a:pt x="33857" y="17563"/>
                    </a:cubicBezTo>
                    <a:close/>
                    <a:moveTo>
                      <a:pt x="33655" y="19966"/>
                    </a:moveTo>
                    <a:lnTo>
                      <a:pt x="33655" y="19966"/>
                    </a:lnTo>
                    <a:cubicBezTo>
                      <a:pt x="33546" y="20385"/>
                      <a:pt x="33453" y="20819"/>
                      <a:pt x="33329" y="21238"/>
                    </a:cubicBezTo>
                    <a:cubicBezTo>
                      <a:pt x="33159" y="21889"/>
                      <a:pt x="33190" y="22525"/>
                      <a:pt x="33438" y="23177"/>
                    </a:cubicBezTo>
                    <a:cubicBezTo>
                      <a:pt x="33639" y="23704"/>
                      <a:pt x="33748" y="24262"/>
                      <a:pt x="33888" y="24805"/>
                    </a:cubicBezTo>
                    <a:cubicBezTo>
                      <a:pt x="33919" y="24929"/>
                      <a:pt x="33888" y="25131"/>
                      <a:pt x="33810" y="25208"/>
                    </a:cubicBezTo>
                    <a:cubicBezTo>
                      <a:pt x="33329" y="25674"/>
                      <a:pt x="32817" y="26108"/>
                      <a:pt x="32290" y="26573"/>
                    </a:cubicBezTo>
                    <a:cubicBezTo>
                      <a:pt x="32228" y="26077"/>
                      <a:pt x="32182" y="25674"/>
                      <a:pt x="32120" y="25255"/>
                    </a:cubicBezTo>
                    <a:cubicBezTo>
                      <a:pt x="32073" y="24852"/>
                      <a:pt x="32011" y="24448"/>
                      <a:pt x="31949" y="24045"/>
                    </a:cubicBezTo>
                    <a:lnTo>
                      <a:pt x="31949" y="24045"/>
                    </a:lnTo>
                    <a:cubicBezTo>
                      <a:pt x="31794" y="24200"/>
                      <a:pt x="31918" y="26309"/>
                      <a:pt x="32120" y="26651"/>
                    </a:cubicBezTo>
                    <a:cubicBezTo>
                      <a:pt x="31964" y="26744"/>
                      <a:pt x="31825" y="26852"/>
                      <a:pt x="31623" y="26976"/>
                    </a:cubicBezTo>
                    <a:cubicBezTo>
                      <a:pt x="31530" y="25581"/>
                      <a:pt x="31437" y="24231"/>
                      <a:pt x="31329" y="22804"/>
                    </a:cubicBezTo>
                    <a:cubicBezTo>
                      <a:pt x="31298" y="23099"/>
                      <a:pt x="31251" y="23332"/>
                      <a:pt x="31251" y="23549"/>
                    </a:cubicBezTo>
                    <a:cubicBezTo>
                      <a:pt x="31298" y="24324"/>
                      <a:pt x="31360" y="25115"/>
                      <a:pt x="31406" y="25891"/>
                    </a:cubicBezTo>
                    <a:cubicBezTo>
                      <a:pt x="31422" y="26185"/>
                      <a:pt x="31422" y="26465"/>
                      <a:pt x="31422" y="26759"/>
                    </a:cubicBezTo>
                    <a:cubicBezTo>
                      <a:pt x="31422" y="27069"/>
                      <a:pt x="31298" y="27287"/>
                      <a:pt x="31003" y="27364"/>
                    </a:cubicBezTo>
                    <a:cubicBezTo>
                      <a:pt x="31003" y="26961"/>
                      <a:pt x="31018" y="26542"/>
                      <a:pt x="30987" y="26139"/>
                    </a:cubicBezTo>
                    <a:cubicBezTo>
                      <a:pt x="30956" y="25379"/>
                      <a:pt x="30879" y="24619"/>
                      <a:pt x="30848" y="23859"/>
                    </a:cubicBezTo>
                    <a:cubicBezTo>
                      <a:pt x="30848" y="23533"/>
                      <a:pt x="30879" y="23192"/>
                      <a:pt x="30941" y="22882"/>
                    </a:cubicBezTo>
                    <a:cubicBezTo>
                      <a:pt x="31034" y="22401"/>
                      <a:pt x="31251" y="22029"/>
                      <a:pt x="31701" y="21781"/>
                    </a:cubicBezTo>
                    <a:cubicBezTo>
                      <a:pt x="32445" y="21378"/>
                      <a:pt x="33050" y="20819"/>
                      <a:pt x="33500" y="20090"/>
                    </a:cubicBezTo>
                    <a:cubicBezTo>
                      <a:pt x="33531" y="20044"/>
                      <a:pt x="33562" y="19997"/>
                      <a:pt x="33655" y="19966"/>
                    </a:cubicBezTo>
                    <a:close/>
                    <a:moveTo>
                      <a:pt x="30929" y="22300"/>
                    </a:moveTo>
                    <a:lnTo>
                      <a:pt x="30929" y="22300"/>
                    </a:lnTo>
                    <a:cubicBezTo>
                      <a:pt x="30524" y="23100"/>
                      <a:pt x="30600" y="23945"/>
                      <a:pt x="30662" y="24790"/>
                    </a:cubicBezTo>
                    <a:cubicBezTo>
                      <a:pt x="30708" y="25550"/>
                      <a:pt x="30693" y="26309"/>
                      <a:pt x="30677" y="27069"/>
                    </a:cubicBezTo>
                    <a:cubicBezTo>
                      <a:pt x="30677" y="27426"/>
                      <a:pt x="30507" y="27690"/>
                      <a:pt x="30134" y="27814"/>
                    </a:cubicBezTo>
                    <a:cubicBezTo>
                      <a:pt x="29374" y="28077"/>
                      <a:pt x="28615" y="28372"/>
                      <a:pt x="27777" y="28682"/>
                    </a:cubicBezTo>
                    <a:cubicBezTo>
                      <a:pt x="28025" y="27736"/>
                      <a:pt x="27808" y="26899"/>
                      <a:pt x="27762" y="26061"/>
                    </a:cubicBezTo>
                    <a:cubicBezTo>
                      <a:pt x="27715" y="25457"/>
                      <a:pt x="27762" y="24836"/>
                      <a:pt x="27824" y="24216"/>
                    </a:cubicBezTo>
                    <a:cubicBezTo>
                      <a:pt x="27870" y="23688"/>
                      <a:pt x="28196" y="23285"/>
                      <a:pt x="28615" y="22975"/>
                    </a:cubicBezTo>
                    <a:cubicBezTo>
                      <a:pt x="28646" y="22944"/>
                      <a:pt x="28692" y="22913"/>
                      <a:pt x="28739" y="22898"/>
                    </a:cubicBezTo>
                    <a:cubicBezTo>
                      <a:pt x="29459" y="22698"/>
                      <a:pt x="30194" y="22499"/>
                      <a:pt x="30929" y="22300"/>
                    </a:cubicBezTo>
                    <a:close/>
                    <a:moveTo>
                      <a:pt x="27068" y="22043"/>
                    </a:moveTo>
                    <a:cubicBezTo>
                      <a:pt x="27191" y="22043"/>
                      <a:pt x="27362" y="22175"/>
                      <a:pt x="27436" y="22293"/>
                    </a:cubicBezTo>
                    <a:cubicBezTo>
                      <a:pt x="27746" y="22758"/>
                      <a:pt x="27793" y="22804"/>
                      <a:pt x="28335" y="22929"/>
                    </a:cubicBezTo>
                    <a:cubicBezTo>
                      <a:pt x="27281" y="24014"/>
                      <a:pt x="27405" y="25332"/>
                      <a:pt x="27544" y="26666"/>
                    </a:cubicBezTo>
                    <a:cubicBezTo>
                      <a:pt x="27606" y="27193"/>
                      <a:pt x="27606" y="27721"/>
                      <a:pt x="27591" y="28233"/>
                    </a:cubicBezTo>
                    <a:cubicBezTo>
                      <a:pt x="27575" y="28558"/>
                      <a:pt x="27358" y="28760"/>
                      <a:pt x="27048" y="28915"/>
                    </a:cubicBezTo>
                    <a:cubicBezTo>
                      <a:pt x="26350" y="29241"/>
                      <a:pt x="25683" y="29644"/>
                      <a:pt x="25001" y="30016"/>
                    </a:cubicBezTo>
                    <a:cubicBezTo>
                      <a:pt x="24908" y="30063"/>
                      <a:pt x="24815" y="30125"/>
                      <a:pt x="24722" y="30187"/>
                    </a:cubicBezTo>
                    <a:cubicBezTo>
                      <a:pt x="24691" y="30171"/>
                      <a:pt x="24644" y="30156"/>
                      <a:pt x="24613" y="30140"/>
                    </a:cubicBezTo>
                    <a:cubicBezTo>
                      <a:pt x="24706" y="29566"/>
                      <a:pt x="24737" y="28977"/>
                      <a:pt x="24892" y="28434"/>
                    </a:cubicBezTo>
                    <a:cubicBezTo>
                      <a:pt x="25156" y="27504"/>
                      <a:pt x="25513" y="26589"/>
                      <a:pt x="25807" y="25674"/>
                    </a:cubicBezTo>
                    <a:cubicBezTo>
                      <a:pt x="26025" y="24960"/>
                      <a:pt x="26102" y="24231"/>
                      <a:pt x="26025" y="23487"/>
                    </a:cubicBezTo>
                    <a:lnTo>
                      <a:pt x="26025" y="23487"/>
                    </a:lnTo>
                    <a:cubicBezTo>
                      <a:pt x="25994" y="23549"/>
                      <a:pt x="25947" y="23611"/>
                      <a:pt x="25947" y="23673"/>
                    </a:cubicBezTo>
                    <a:cubicBezTo>
                      <a:pt x="25932" y="25115"/>
                      <a:pt x="25358" y="26418"/>
                      <a:pt x="24846" y="27736"/>
                    </a:cubicBezTo>
                    <a:cubicBezTo>
                      <a:pt x="24582" y="28419"/>
                      <a:pt x="24427" y="29117"/>
                      <a:pt x="24412" y="29845"/>
                    </a:cubicBezTo>
                    <a:cubicBezTo>
                      <a:pt x="24412" y="29985"/>
                      <a:pt x="24458" y="30125"/>
                      <a:pt x="24489" y="30295"/>
                    </a:cubicBezTo>
                    <a:cubicBezTo>
                      <a:pt x="24474" y="30311"/>
                      <a:pt x="24396" y="30373"/>
                      <a:pt x="24303" y="30388"/>
                    </a:cubicBezTo>
                    <a:cubicBezTo>
                      <a:pt x="24238" y="30409"/>
                      <a:pt x="24182" y="30419"/>
                      <a:pt x="24137" y="30419"/>
                    </a:cubicBezTo>
                    <a:cubicBezTo>
                      <a:pt x="24008" y="30419"/>
                      <a:pt x="23955" y="30335"/>
                      <a:pt x="23977" y="30140"/>
                    </a:cubicBezTo>
                    <a:cubicBezTo>
                      <a:pt x="24039" y="29597"/>
                      <a:pt x="24086" y="29039"/>
                      <a:pt x="24241" y="28527"/>
                    </a:cubicBezTo>
                    <a:cubicBezTo>
                      <a:pt x="24629" y="27147"/>
                      <a:pt x="25094" y="25782"/>
                      <a:pt x="25513" y="24417"/>
                    </a:cubicBezTo>
                    <a:cubicBezTo>
                      <a:pt x="25637" y="24030"/>
                      <a:pt x="25714" y="23642"/>
                      <a:pt x="25792" y="23239"/>
                    </a:cubicBezTo>
                    <a:cubicBezTo>
                      <a:pt x="25900" y="22634"/>
                      <a:pt x="26443" y="22091"/>
                      <a:pt x="27048" y="22045"/>
                    </a:cubicBezTo>
                    <a:cubicBezTo>
                      <a:pt x="27055" y="22044"/>
                      <a:pt x="27061" y="22043"/>
                      <a:pt x="27068" y="22043"/>
                    </a:cubicBezTo>
                    <a:close/>
                    <a:moveTo>
                      <a:pt x="8835" y="23668"/>
                    </a:moveTo>
                    <a:cubicBezTo>
                      <a:pt x="9177" y="23668"/>
                      <a:pt x="9465" y="23863"/>
                      <a:pt x="9740" y="24138"/>
                    </a:cubicBezTo>
                    <a:cubicBezTo>
                      <a:pt x="10206" y="24604"/>
                      <a:pt x="10361" y="25208"/>
                      <a:pt x="10438" y="25829"/>
                    </a:cubicBezTo>
                    <a:cubicBezTo>
                      <a:pt x="10547" y="26821"/>
                      <a:pt x="10640" y="27814"/>
                      <a:pt x="10702" y="28806"/>
                    </a:cubicBezTo>
                    <a:cubicBezTo>
                      <a:pt x="10748" y="29582"/>
                      <a:pt x="10717" y="29582"/>
                      <a:pt x="10004" y="30063"/>
                    </a:cubicBezTo>
                    <a:cubicBezTo>
                      <a:pt x="10237" y="28527"/>
                      <a:pt x="9663" y="27333"/>
                      <a:pt x="8593" y="26372"/>
                    </a:cubicBezTo>
                    <a:cubicBezTo>
                      <a:pt x="8546" y="26387"/>
                      <a:pt x="8515" y="26403"/>
                      <a:pt x="8484" y="26418"/>
                    </a:cubicBezTo>
                    <a:cubicBezTo>
                      <a:pt x="8546" y="26511"/>
                      <a:pt x="8593" y="26620"/>
                      <a:pt x="8686" y="26713"/>
                    </a:cubicBezTo>
                    <a:cubicBezTo>
                      <a:pt x="9368" y="27411"/>
                      <a:pt x="9771" y="28248"/>
                      <a:pt x="9818" y="29241"/>
                    </a:cubicBezTo>
                    <a:cubicBezTo>
                      <a:pt x="9818" y="29427"/>
                      <a:pt x="9787" y="29613"/>
                      <a:pt x="9787" y="29799"/>
                    </a:cubicBezTo>
                    <a:cubicBezTo>
                      <a:pt x="9771" y="29939"/>
                      <a:pt x="9787" y="30094"/>
                      <a:pt x="9787" y="30295"/>
                    </a:cubicBezTo>
                    <a:cubicBezTo>
                      <a:pt x="9756" y="30326"/>
                      <a:pt x="9678" y="30388"/>
                      <a:pt x="9554" y="30481"/>
                    </a:cubicBezTo>
                    <a:cubicBezTo>
                      <a:pt x="9539" y="30249"/>
                      <a:pt x="9523" y="30063"/>
                      <a:pt x="9508" y="29892"/>
                    </a:cubicBezTo>
                    <a:cubicBezTo>
                      <a:pt x="9353" y="28155"/>
                      <a:pt x="8329" y="27007"/>
                      <a:pt x="6918" y="26154"/>
                    </a:cubicBezTo>
                    <a:cubicBezTo>
                      <a:pt x="6747" y="26046"/>
                      <a:pt x="6716" y="25953"/>
                      <a:pt x="6716" y="25767"/>
                    </a:cubicBezTo>
                    <a:cubicBezTo>
                      <a:pt x="6654" y="25022"/>
                      <a:pt x="7088" y="24572"/>
                      <a:pt x="7631" y="24216"/>
                    </a:cubicBezTo>
                    <a:cubicBezTo>
                      <a:pt x="7833" y="24076"/>
                      <a:pt x="8050" y="23968"/>
                      <a:pt x="8251" y="23844"/>
                    </a:cubicBezTo>
                    <a:cubicBezTo>
                      <a:pt x="8464" y="23721"/>
                      <a:pt x="8657" y="23668"/>
                      <a:pt x="8835" y="23668"/>
                    </a:cubicBezTo>
                    <a:close/>
                    <a:moveTo>
                      <a:pt x="5207" y="25819"/>
                    </a:moveTo>
                    <a:cubicBezTo>
                      <a:pt x="5410" y="25819"/>
                      <a:pt x="5619" y="25852"/>
                      <a:pt x="5832" y="25922"/>
                    </a:cubicBezTo>
                    <a:cubicBezTo>
                      <a:pt x="6344" y="26092"/>
                      <a:pt x="6794" y="26418"/>
                      <a:pt x="7259" y="26697"/>
                    </a:cubicBezTo>
                    <a:cubicBezTo>
                      <a:pt x="7476" y="26821"/>
                      <a:pt x="7647" y="27007"/>
                      <a:pt x="7848" y="27162"/>
                    </a:cubicBezTo>
                    <a:cubicBezTo>
                      <a:pt x="8949" y="28000"/>
                      <a:pt x="9291" y="29163"/>
                      <a:pt x="9291" y="30497"/>
                    </a:cubicBezTo>
                    <a:cubicBezTo>
                      <a:pt x="9275" y="30776"/>
                      <a:pt x="9120" y="30931"/>
                      <a:pt x="8918" y="31055"/>
                    </a:cubicBezTo>
                    <a:cubicBezTo>
                      <a:pt x="8779" y="30543"/>
                      <a:pt x="8670" y="30032"/>
                      <a:pt x="8500" y="29551"/>
                    </a:cubicBezTo>
                    <a:cubicBezTo>
                      <a:pt x="8329" y="29070"/>
                      <a:pt x="8189" y="28558"/>
                      <a:pt x="7647" y="28202"/>
                    </a:cubicBezTo>
                    <a:lnTo>
                      <a:pt x="7647" y="28202"/>
                    </a:lnTo>
                    <a:cubicBezTo>
                      <a:pt x="7678" y="28341"/>
                      <a:pt x="7693" y="28419"/>
                      <a:pt x="7724" y="28465"/>
                    </a:cubicBezTo>
                    <a:cubicBezTo>
                      <a:pt x="8298" y="29287"/>
                      <a:pt x="8577" y="30218"/>
                      <a:pt x="8608" y="31210"/>
                    </a:cubicBezTo>
                    <a:cubicBezTo>
                      <a:pt x="8608" y="31288"/>
                      <a:pt x="8593" y="31381"/>
                      <a:pt x="8546" y="31427"/>
                    </a:cubicBezTo>
                    <a:cubicBezTo>
                      <a:pt x="8298" y="31676"/>
                      <a:pt x="8034" y="31908"/>
                      <a:pt x="7755" y="32172"/>
                    </a:cubicBezTo>
                    <a:cubicBezTo>
                      <a:pt x="7724" y="31117"/>
                      <a:pt x="7212" y="30280"/>
                      <a:pt x="6514" y="29551"/>
                    </a:cubicBezTo>
                    <a:cubicBezTo>
                      <a:pt x="5677" y="28651"/>
                      <a:pt x="4684" y="28000"/>
                      <a:pt x="3475" y="27674"/>
                    </a:cubicBezTo>
                    <a:cubicBezTo>
                      <a:pt x="3413" y="27659"/>
                      <a:pt x="3351" y="27643"/>
                      <a:pt x="3273" y="27628"/>
                    </a:cubicBezTo>
                    <a:cubicBezTo>
                      <a:pt x="3273" y="27193"/>
                      <a:pt x="3351" y="26790"/>
                      <a:pt x="3676" y="26496"/>
                    </a:cubicBezTo>
                    <a:cubicBezTo>
                      <a:pt x="4121" y="26073"/>
                      <a:pt x="4642" y="25819"/>
                      <a:pt x="5207" y="25819"/>
                    </a:cubicBezTo>
                    <a:close/>
                    <a:moveTo>
                      <a:pt x="3025" y="27804"/>
                    </a:moveTo>
                    <a:cubicBezTo>
                      <a:pt x="3126" y="27804"/>
                      <a:pt x="3226" y="27816"/>
                      <a:pt x="3320" y="27845"/>
                    </a:cubicBezTo>
                    <a:cubicBezTo>
                      <a:pt x="5026" y="28341"/>
                      <a:pt x="6359" y="29318"/>
                      <a:pt x="7181" y="30916"/>
                    </a:cubicBezTo>
                    <a:cubicBezTo>
                      <a:pt x="7414" y="31381"/>
                      <a:pt x="7429" y="31939"/>
                      <a:pt x="7554" y="32466"/>
                    </a:cubicBezTo>
                    <a:cubicBezTo>
                      <a:pt x="7554" y="32482"/>
                      <a:pt x="7554" y="32513"/>
                      <a:pt x="7538" y="32529"/>
                    </a:cubicBezTo>
                    <a:cubicBezTo>
                      <a:pt x="7352" y="32777"/>
                      <a:pt x="7166" y="33025"/>
                      <a:pt x="6949" y="33273"/>
                    </a:cubicBezTo>
                    <a:cubicBezTo>
                      <a:pt x="7135" y="32172"/>
                      <a:pt x="6592" y="31319"/>
                      <a:pt x="5987" y="30512"/>
                    </a:cubicBezTo>
                    <a:cubicBezTo>
                      <a:pt x="5587" y="29967"/>
                      <a:pt x="4963" y="29688"/>
                      <a:pt x="4290" y="29688"/>
                    </a:cubicBezTo>
                    <a:cubicBezTo>
                      <a:pt x="3816" y="29688"/>
                      <a:pt x="3316" y="29827"/>
                      <a:pt x="2854" y="30109"/>
                    </a:cubicBezTo>
                    <a:cubicBezTo>
                      <a:pt x="2327" y="30419"/>
                      <a:pt x="1893" y="30854"/>
                      <a:pt x="1567" y="31381"/>
                    </a:cubicBezTo>
                    <a:cubicBezTo>
                      <a:pt x="1474" y="31505"/>
                      <a:pt x="1381" y="31645"/>
                      <a:pt x="1288" y="31769"/>
                    </a:cubicBezTo>
                    <a:lnTo>
                      <a:pt x="1179" y="31769"/>
                    </a:lnTo>
                    <a:cubicBezTo>
                      <a:pt x="1133" y="31645"/>
                      <a:pt x="1055" y="31520"/>
                      <a:pt x="1024" y="31381"/>
                    </a:cubicBezTo>
                    <a:cubicBezTo>
                      <a:pt x="900" y="30667"/>
                      <a:pt x="900" y="29939"/>
                      <a:pt x="1133" y="29241"/>
                    </a:cubicBezTo>
                    <a:cubicBezTo>
                      <a:pt x="1381" y="28496"/>
                      <a:pt x="1877" y="27984"/>
                      <a:pt x="2684" y="27845"/>
                    </a:cubicBezTo>
                    <a:cubicBezTo>
                      <a:pt x="2792" y="27820"/>
                      <a:pt x="2908" y="27804"/>
                      <a:pt x="3025" y="27804"/>
                    </a:cubicBezTo>
                    <a:close/>
                    <a:moveTo>
                      <a:pt x="32802" y="35165"/>
                    </a:moveTo>
                    <a:lnTo>
                      <a:pt x="32802" y="35165"/>
                    </a:lnTo>
                    <a:cubicBezTo>
                      <a:pt x="33035" y="36375"/>
                      <a:pt x="32197" y="37972"/>
                      <a:pt x="30925" y="38686"/>
                    </a:cubicBezTo>
                    <a:cubicBezTo>
                      <a:pt x="30137" y="39142"/>
                      <a:pt x="29322" y="39381"/>
                      <a:pt x="28557" y="39381"/>
                    </a:cubicBezTo>
                    <a:cubicBezTo>
                      <a:pt x="27892" y="39381"/>
                      <a:pt x="27263" y="39200"/>
                      <a:pt x="26722" y="38825"/>
                    </a:cubicBezTo>
                    <a:cubicBezTo>
                      <a:pt x="29033" y="38050"/>
                      <a:pt x="31096" y="36933"/>
                      <a:pt x="32802" y="35165"/>
                    </a:cubicBezTo>
                    <a:close/>
                    <a:moveTo>
                      <a:pt x="36682" y="12665"/>
                    </a:moveTo>
                    <a:cubicBezTo>
                      <a:pt x="36746" y="12665"/>
                      <a:pt x="36812" y="12674"/>
                      <a:pt x="36881" y="12693"/>
                    </a:cubicBezTo>
                    <a:cubicBezTo>
                      <a:pt x="37051" y="12724"/>
                      <a:pt x="37253" y="12786"/>
                      <a:pt x="37377" y="12894"/>
                    </a:cubicBezTo>
                    <a:cubicBezTo>
                      <a:pt x="38974" y="14259"/>
                      <a:pt x="39936" y="15996"/>
                      <a:pt x="40184" y="18090"/>
                    </a:cubicBezTo>
                    <a:cubicBezTo>
                      <a:pt x="40603" y="21595"/>
                      <a:pt x="39843" y="24898"/>
                      <a:pt x="38292" y="28046"/>
                    </a:cubicBezTo>
                    <a:cubicBezTo>
                      <a:pt x="37594" y="29489"/>
                      <a:pt x="36788" y="30854"/>
                      <a:pt x="35764" y="32079"/>
                    </a:cubicBezTo>
                    <a:cubicBezTo>
                      <a:pt x="35268" y="32684"/>
                      <a:pt x="34709" y="33226"/>
                      <a:pt x="34182" y="33816"/>
                    </a:cubicBezTo>
                    <a:cubicBezTo>
                      <a:pt x="34074" y="33738"/>
                      <a:pt x="33996" y="33645"/>
                      <a:pt x="33903" y="33568"/>
                    </a:cubicBezTo>
                    <a:cubicBezTo>
                      <a:pt x="33717" y="33444"/>
                      <a:pt x="33531" y="33304"/>
                      <a:pt x="33314" y="33242"/>
                    </a:cubicBezTo>
                    <a:cubicBezTo>
                      <a:pt x="33220" y="33217"/>
                      <a:pt x="33137" y="33205"/>
                      <a:pt x="33063" y="33205"/>
                    </a:cubicBezTo>
                    <a:cubicBezTo>
                      <a:pt x="32771" y="33205"/>
                      <a:pt x="32638" y="33401"/>
                      <a:pt x="32662" y="33785"/>
                    </a:cubicBezTo>
                    <a:cubicBezTo>
                      <a:pt x="32693" y="34017"/>
                      <a:pt x="32724" y="34234"/>
                      <a:pt x="32786" y="34452"/>
                    </a:cubicBezTo>
                    <a:cubicBezTo>
                      <a:pt x="32864" y="34715"/>
                      <a:pt x="32802" y="34901"/>
                      <a:pt x="32600" y="35087"/>
                    </a:cubicBezTo>
                    <a:cubicBezTo>
                      <a:pt x="31360" y="36297"/>
                      <a:pt x="29964" y="37259"/>
                      <a:pt x="28351" y="37926"/>
                    </a:cubicBezTo>
                    <a:cubicBezTo>
                      <a:pt x="27762" y="38158"/>
                      <a:pt x="27172" y="38391"/>
                      <a:pt x="26583" y="38592"/>
                    </a:cubicBezTo>
                    <a:cubicBezTo>
                      <a:pt x="26532" y="38610"/>
                      <a:pt x="26476" y="38616"/>
                      <a:pt x="26419" y="38616"/>
                    </a:cubicBezTo>
                    <a:cubicBezTo>
                      <a:pt x="26320" y="38616"/>
                      <a:pt x="26216" y="38597"/>
                      <a:pt x="26118" y="38577"/>
                    </a:cubicBezTo>
                    <a:cubicBezTo>
                      <a:pt x="25994" y="38546"/>
                      <a:pt x="25885" y="38484"/>
                      <a:pt x="25776" y="38422"/>
                    </a:cubicBezTo>
                    <a:cubicBezTo>
                      <a:pt x="25272" y="38112"/>
                      <a:pt x="24675" y="37966"/>
                      <a:pt x="24069" y="37966"/>
                    </a:cubicBezTo>
                    <a:cubicBezTo>
                      <a:pt x="22886" y="37966"/>
                      <a:pt x="21667" y="38523"/>
                      <a:pt x="21031" y="39507"/>
                    </a:cubicBezTo>
                    <a:cubicBezTo>
                      <a:pt x="20721" y="39988"/>
                      <a:pt x="20364" y="40438"/>
                      <a:pt x="20023" y="40888"/>
                    </a:cubicBezTo>
                    <a:cubicBezTo>
                      <a:pt x="20007" y="40888"/>
                      <a:pt x="19976" y="40872"/>
                      <a:pt x="19961" y="40872"/>
                    </a:cubicBezTo>
                    <a:cubicBezTo>
                      <a:pt x="19976" y="40717"/>
                      <a:pt x="19992" y="40578"/>
                      <a:pt x="19992" y="40423"/>
                    </a:cubicBezTo>
                    <a:cubicBezTo>
                      <a:pt x="20069" y="39027"/>
                      <a:pt x="19387" y="38019"/>
                      <a:pt x="18301" y="37228"/>
                    </a:cubicBezTo>
                    <a:cubicBezTo>
                      <a:pt x="17433" y="36592"/>
                      <a:pt x="16425" y="36375"/>
                      <a:pt x="15386" y="36235"/>
                    </a:cubicBezTo>
                    <a:cubicBezTo>
                      <a:pt x="14595" y="36127"/>
                      <a:pt x="13835" y="35971"/>
                      <a:pt x="13059" y="35863"/>
                    </a:cubicBezTo>
                    <a:cubicBezTo>
                      <a:pt x="12547" y="35785"/>
                      <a:pt x="12206" y="35522"/>
                      <a:pt x="11927" y="35118"/>
                    </a:cubicBezTo>
                    <a:cubicBezTo>
                      <a:pt x="11803" y="34901"/>
                      <a:pt x="11648" y="34715"/>
                      <a:pt x="11508" y="34498"/>
                    </a:cubicBezTo>
                    <a:cubicBezTo>
                      <a:pt x="10819" y="33477"/>
                      <a:pt x="9857" y="33068"/>
                      <a:pt x="8739" y="33068"/>
                    </a:cubicBezTo>
                    <a:cubicBezTo>
                      <a:pt x="8550" y="33068"/>
                      <a:pt x="8356" y="33080"/>
                      <a:pt x="8158" y="33102"/>
                    </a:cubicBezTo>
                    <a:cubicBezTo>
                      <a:pt x="7864" y="33133"/>
                      <a:pt x="7569" y="33211"/>
                      <a:pt x="7212" y="33288"/>
                    </a:cubicBezTo>
                    <a:cubicBezTo>
                      <a:pt x="7305" y="33164"/>
                      <a:pt x="7352" y="33071"/>
                      <a:pt x="7429" y="32994"/>
                    </a:cubicBezTo>
                    <a:cubicBezTo>
                      <a:pt x="8345" y="31862"/>
                      <a:pt x="9399" y="30869"/>
                      <a:pt x="10547" y="29985"/>
                    </a:cubicBezTo>
                    <a:cubicBezTo>
                      <a:pt x="13881" y="27395"/>
                      <a:pt x="17650" y="25751"/>
                      <a:pt x="21806" y="24976"/>
                    </a:cubicBezTo>
                    <a:cubicBezTo>
                      <a:pt x="22892" y="24774"/>
                      <a:pt x="23993" y="24650"/>
                      <a:pt x="25141" y="24479"/>
                    </a:cubicBezTo>
                    <a:lnTo>
                      <a:pt x="25141" y="24479"/>
                    </a:lnTo>
                    <a:cubicBezTo>
                      <a:pt x="25094" y="24635"/>
                      <a:pt x="25079" y="24743"/>
                      <a:pt x="25048" y="24852"/>
                    </a:cubicBezTo>
                    <a:cubicBezTo>
                      <a:pt x="24706" y="25999"/>
                      <a:pt x="24350" y="27162"/>
                      <a:pt x="24039" y="28326"/>
                    </a:cubicBezTo>
                    <a:cubicBezTo>
                      <a:pt x="23884" y="28961"/>
                      <a:pt x="23807" y="29628"/>
                      <a:pt x="23745" y="30280"/>
                    </a:cubicBezTo>
                    <a:cubicBezTo>
                      <a:pt x="23706" y="30576"/>
                      <a:pt x="23817" y="30734"/>
                      <a:pt x="24061" y="30734"/>
                    </a:cubicBezTo>
                    <a:cubicBezTo>
                      <a:pt x="24111" y="30734"/>
                      <a:pt x="24165" y="30727"/>
                      <a:pt x="24226" y="30714"/>
                    </a:cubicBezTo>
                    <a:cubicBezTo>
                      <a:pt x="24474" y="30667"/>
                      <a:pt x="24722" y="30559"/>
                      <a:pt x="24923" y="30419"/>
                    </a:cubicBezTo>
                    <a:cubicBezTo>
                      <a:pt x="26164" y="29566"/>
                      <a:pt x="27513" y="29024"/>
                      <a:pt x="28940" y="28574"/>
                    </a:cubicBezTo>
                    <a:cubicBezTo>
                      <a:pt x="31825" y="27659"/>
                      <a:pt x="34074" y="25860"/>
                      <a:pt x="35749" y="23347"/>
                    </a:cubicBezTo>
                    <a:cubicBezTo>
                      <a:pt x="36865" y="21672"/>
                      <a:pt x="37393" y="19765"/>
                      <a:pt x="37408" y="17749"/>
                    </a:cubicBezTo>
                    <a:cubicBezTo>
                      <a:pt x="37424" y="16353"/>
                      <a:pt x="37051" y="15050"/>
                      <a:pt x="36074" y="13995"/>
                    </a:cubicBezTo>
                    <a:cubicBezTo>
                      <a:pt x="35950" y="13871"/>
                      <a:pt x="35857" y="13732"/>
                      <a:pt x="35764" y="13592"/>
                    </a:cubicBezTo>
                    <a:cubicBezTo>
                      <a:pt x="35562" y="13282"/>
                      <a:pt x="35562" y="13220"/>
                      <a:pt x="35888" y="13003"/>
                    </a:cubicBezTo>
                    <a:cubicBezTo>
                      <a:pt x="36131" y="12850"/>
                      <a:pt x="36384" y="12665"/>
                      <a:pt x="36682" y="12665"/>
                    </a:cubicBezTo>
                    <a:close/>
                    <a:moveTo>
                      <a:pt x="33187" y="33493"/>
                    </a:moveTo>
                    <a:cubicBezTo>
                      <a:pt x="33221" y="33493"/>
                      <a:pt x="33254" y="33497"/>
                      <a:pt x="33283" y="33506"/>
                    </a:cubicBezTo>
                    <a:cubicBezTo>
                      <a:pt x="33453" y="33568"/>
                      <a:pt x="33624" y="33676"/>
                      <a:pt x="33732" y="33816"/>
                    </a:cubicBezTo>
                    <a:cubicBezTo>
                      <a:pt x="34074" y="34203"/>
                      <a:pt x="34368" y="34622"/>
                      <a:pt x="34663" y="35041"/>
                    </a:cubicBezTo>
                    <a:cubicBezTo>
                      <a:pt x="34709" y="35103"/>
                      <a:pt x="34694" y="35258"/>
                      <a:pt x="34647" y="35305"/>
                    </a:cubicBezTo>
                    <a:cubicBezTo>
                      <a:pt x="34430" y="35537"/>
                      <a:pt x="34368" y="35801"/>
                      <a:pt x="34399" y="36111"/>
                    </a:cubicBezTo>
                    <a:cubicBezTo>
                      <a:pt x="34415" y="36545"/>
                      <a:pt x="34446" y="36995"/>
                      <a:pt x="34477" y="37429"/>
                    </a:cubicBezTo>
                    <a:cubicBezTo>
                      <a:pt x="34570" y="38996"/>
                      <a:pt x="33857" y="40112"/>
                      <a:pt x="32507" y="40841"/>
                    </a:cubicBezTo>
                    <a:cubicBezTo>
                      <a:pt x="31375" y="41446"/>
                      <a:pt x="30150" y="41710"/>
                      <a:pt x="28878" y="41803"/>
                    </a:cubicBezTo>
                    <a:cubicBezTo>
                      <a:pt x="28784" y="41810"/>
                      <a:pt x="28691" y="41814"/>
                      <a:pt x="28597" y="41814"/>
                    </a:cubicBezTo>
                    <a:cubicBezTo>
                      <a:pt x="27935" y="41814"/>
                      <a:pt x="27286" y="41631"/>
                      <a:pt x="26660" y="41400"/>
                    </a:cubicBezTo>
                    <a:cubicBezTo>
                      <a:pt x="26040" y="41167"/>
                      <a:pt x="25420" y="40919"/>
                      <a:pt x="24768" y="40717"/>
                    </a:cubicBezTo>
                    <a:cubicBezTo>
                      <a:pt x="24221" y="40550"/>
                      <a:pt x="23686" y="40464"/>
                      <a:pt x="23168" y="40464"/>
                    </a:cubicBezTo>
                    <a:cubicBezTo>
                      <a:pt x="22099" y="40464"/>
                      <a:pt x="21096" y="40829"/>
                      <a:pt x="20178" y="41601"/>
                    </a:cubicBezTo>
                    <a:cubicBezTo>
                      <a:pt x="20038" y="41725"/>
                      <a:pt x="19883" y="41849"/>
                      <a:pt x="19728" y="41973"/>
                    </a:cubicBezTo>
                    <a:cubicBezTo>
                      <a:pt x="19720" y="41981"/>
                      <a:pt x="19712" y="41981"/>
                      <a:pt x="19697" y="41981"/>
                    </a:cubicBezTo>
                    <a:cubicBezTo>
                      <a:pt x="19681" y="41981"/>
                      <a:pt x="19658" y="41981"/>
                      <a:pt x="19619" y="41989"/>
                    </a:cubicBezTo>
                    <a:cubicBezTo>
                      <a:pt x="19759" y="41725"/>
                      <a:pt x="19883" y="41493"/>
                      <a:pt x="20038" y="41275"/>
                    </a:cubicBezTo>
                    <a:cubicBezTo>
                      <a:pt x="20503" y="40655"/>
                      <a:pt x="21000" y="40035"/>
                      <a:pt x="21465" y="39399"/>
                    </a:cubicBezTo>
                    <a:cubicBezTo>
                      <a:pt x="22022" y="38636"/>
                      <a:pt x="23147" y="38250"/>
                      <a:pt x="24126" y="38250"/>
                    </a:cubicBezTo>
                    <a:cubicBezTo>
                      <a:pt x="24620" y="38250"/>
                      <a:pt x="25077" y="38348"/>
                      <a:pt x="25404" y="38546"/>
                    </a:cubicBezTo>
                    <a:cubicBezTo>
                      <a:pt x="25792" y="38794"/>
                      <a:pt x="26226" y="38949"/>
                      <a:pt x="26629" y="39151"/>
                    </a:cubicBezTo>
                    <a:cubicBezTo>
                      <a:pt x="27302" y="39503"/>
                      <a:pt x="27954" y="39659"/>
                      <a:pt x="28592" y="39659"/>
                    </a:cubicBezTo>
                    <a:cubicBezTo>
                      <a:pt x="29528" y="39659"/>
                      <a:pt x="30434" y="39323"/>
                      <a:pt x="31329" y="38779"/>
                    </a:cubicBezTo>
                    <a:cubicBezTo>
                      <a:pt x="33081" y="37708"/>
                      <a:pt x="33453" y="35274"/>
                      <a:pt x="32926" y="33862"/>
                    </a:cubicBezTo>
                    <a:cubicBezTo>
                      <a:pt x="32895" y="33769"/>
                      <a:pt x="32879" y="33583"/>
                      <a:pt x="32910" y="33568"/>
                    </a:cubicBezTo>
                    <a:cubicBezTo>
                      <a:pt x="32990" y="33522"/>
                      <a:pt x="33094" y="33493"/>
                      <a:pt x="33187" y="33493"/>
                    </a:cubicBezTo>
                    <a:close/>
                    <a:moveTo>
                      <a:pt x="8581" y="33319"/>
                    </a:moveTo>
                    <a:cubicBezTo>
                      <a:pt x="8886" y="33319"/>
                      <a:pt x="9192" y="33340"/>
                      <a:pt x="9492" y="33382"/>
                    </a:cubicBezTo>
                    <a:cubicBezTo>
                      <a:pt x="10252" y="33506"/>
                      <a:pt x="10826" y="33955"/>
                      <a:pt x="11260" y="34576"/>
                    </a:cubicBezTo>
                    <a:cubicBezTo>
                      <a:pt x="11508" y="34932"/>
                      <a:pt x="11725" y="35305"/>
                      <a:pt x="12020" y="35599"/>
                    </a:cubicBezTo>
                    <a:cubicBezTo>
                      <a:pt x="12237" y="35801"/>
                      <a:pt x="12532" y="35987"/>
                      <a:pt x="12811" y="36034"/>
                    </a:cubicBezTo>
                    <a:cubicBezTo>
                      <a:pt x="13990" y="36266"/>
                      <a:pt x="15184" y="36437"/>
                      <a:pt x="16378" y="36669"/>
                    </a:cubicBezTo>
                    <a:cubicBezTo>
                      <a:pt x="17588" y="36902"/>
                      <a:pt x="18565" y="37569"/>
                      <a:pt x="19278" y="38592"/>
                    </a:cubicBezTo>
                    <a:cubicBezTo>
                      <a:pt x="19759" y="39290"/>
                      <a:pt x="19790" y="40112"/>
                      <a:pt x="19681" y="40950"/>
                    </a:cubicBezTo>
                    <a:cubicBezTo>
                      <a:pt x="19635" y="41384"/>
                      <a:pt x="19449" y="41772"/>
                      <a:pt x="19185" y="42113"/>
                    </a:cubicBezTo>
                    <a:cubicBezTo>
                      <a:pt x="19309" y="40547"/>
                      <a:pt x="18472" y="39383"/>
                      <a:pt x="17541" y="38282"/>
                    </a:cubicBezTo>
                    <a:cubicBezTo>
                      <a:pt x="17402" y="38096"/>
                      <a:pt x="17200" y="37941"/>
                      <a:pt x="16983" y="37848"/>
                    </a:cubicBezTo>
                    <a:cubicBezTo>
                      <a:pt x="16363" y="37569"/>
                      <a:pt x="15727" y="37290"/>
                      <a:pt x="15075" y="37057"/>
                    </a:cubicBezTo>
                    <a:cubicBezTo>
                      <a:pt x="14331" y="36793"/>
                      <a:pt x="13571" y="36607"/>
                      <a:pt x="12811" y="36375"/>
                    </a:cubicBezTo>
                    <a:cubicBezTo>
                      <a:pt x="12144" y="36173"/>
                      <a:pt x="11617" y="35770"/>
                      <a:pt x="11105" y="35289"/>
                    </a:cubicBezTo>
                    <a:cubicBezTo>
                      <a:pt x="10671" y="34855"/>
                      <a:pt x="10206" y="34436"/>
                      <a:pt x="9694" y="34110"/>
                    </a:cubicBezTo>
                    <a:cubicBezTo>
                      <a:pt x="9185" y="33775"/>
                      <a:pt x="8647" y="33629"/>
                      <a:pt x="8090" y="33629"/>
                    </a:cubicBezTo>
                    <a:cubicBezTo>
                      <a:pt x="7747" y="33629"/>
                      <a:pt x="7397" y="33684"/>
                      <a:pt x="7042" y="33785"/>
                    </a:cubicBezTo>
                    <a:cubicBezTo>
                      <a:pt x="6996" y="33803"/>
                      <a:pt x="6951" y="33810"/>
                      <a:pt x="6902" y="33810"/>
                    </a:cubicBezTo>
                    <a:cubicBezTo>
                      <a:pt x="6868" y="33810"/>
                      <a:pt x="6832" y="33807"/>
                      <a:pt x="6794" y="33800"/>
                    </a:cubicBezTo>
                    <a:cubicBezTo>
                      <a:pt x="7181" y="33459"/>
                      <a:pt x="7662" y="33382"/>
                      <a:pt x="8127" y="33335"/>
                    </a:cubicBezTo>
                    <a:cubicBezTo>
                      <a:pt x="8277" y="33325"/>
                      <a:pt x="8429" y="33319"/>
                      <a:pt x="8581" y="33319"/>
                    </a:cubicBezTo>
                    <a:close/>
                    <a:moveTo>
                      <a:pt x="2870" y="40391"/>
                    </a:moveTo>
                    <a:lnTo>
                      <a:pt x="2870" y="42175"/>
                    </a:lnTo>
                    <a:cubicBezTo>
                      <a:pt x="2482" y="41725"/>
                      <a:pt x="2467" y="40919"/>
                      <a:pt x="2870" y="40391"/>
                    </a:cubicBezTo>
                    <a:close/>
                    <a:moveTo>
                      <a:pt x="590" y="42268"/>
                    </a:moveTo>
                    <a:lnTo>
                      <a:pt x="590" y="42268"/>
                    </a:lnTo>
                    <a:cubicBezTo>
                      <a:pt x="730" y="42609"/>
                      <a:pt x="854" y="42966"/>
                      <a:pt x="1009" y="43307"/>
                    </a:cubicBezTo>
                    <a:cubicBezTo>
                      <a:pt x="1179" y="43679"/>
                      <a:pt x="1490" y="43912"/>
                      <a:pt x="1877" y="44021"/>
                    </a:cubicBezTo>
                    <a:cubicBezTo>
                      <a:pt x="2032" y="44067"/>
                      <a:pt x="2188" y="44114"/>
                      <a:pt x="2343" y="44176"/>
                    </a:cubicBezTo>
                    <a:cubicBezTo>
                      <a:pt x="2777" y="44331"/>
                      <a:pt x="2792" y="44377"/>
                      <a:pt x="2591" y="44796"/>
                    </a:cubicBezTo>
                    <a:cubicBezTo>
                      <a:pt x="2110" y="44563"/>
                      <a:pt x="1629" y="44331"/>
                      <a:pt x="1164" y="44098"/>
                    </a:cubicBezTo>
                    <a:cubicBezTo>
                      <a:pt x="575" y="43788"/>
                      <a:pt x="326" y="42966"/>
                      <a:pt x="590" y="42268"/>
                    </a:cubicBezTo>
                    <a:close/>
                    <a:moveTo>
                      <a:pt x="34958" y="35460"/>
                    </a:moveTo>
                    <a:cubicBezTo>
                      <a:pt x="35051" y="35863"/>
                      <a:pt x="35159" y="36266"/>
                      <a:pt x="35206" y="36669"/>
                    </a:cubicBezTo>
                    <a:cubicBezTo>
                      <a:pt x="35237" y="37057"/>
                      <a:pt x="35314" y="37367"/>
                      <a:pt x="35609" y="37631"/>
                    </a:cubicBezTo>
                    <a:cubicBezTo>
                      <a:pt x="35981" y="37957"/>
                      <a:pt x="36012" y="38422"/>
                      <a:pt x="36012" y="38872"/>
                    </a:cubicBezTo>
                    <a:cubicBezTo>
                      <a:pt x="36043" y="40779"/>
                      <a:pt x="35252" y="42299"/>
                      <a:pt x="33701" y="43431"/>
                    </a:cubicBezTo>
                    <a:cubicBezTo>
                      <a:pt x="33035" y="43912"/>
                      <a:pt x="32352" y="44424"/>
                      <a:pt x="31701" y="44920"/>
                    </a:cubicBezTo>
                    <a:cubicBezTo>
                      <a:pt x="30809" y="45604"/>
                      <a:pt x="29865" y="45958"/>
                      <a:pt x="28824" y="45958"/>
                    </a:cubicBezTo>
                    <a:cubicBezTo>
                      <a:pt x="28471" y="45958"/>
                      <a:pt x="28107" y="45918"/>
                      <a:pt x="27731" y="45835"/>
                    </a:cubicBezTo>
                    <a:cubicBezTo>
                      <a:pt x="26567" y="45571"/>
                      <a:pt x="25482" y="45153"/>
                      <a:pt x="24443" y="44579"/>
                    </a:cubicBezTo>
                    <a:cubicBezTo>
                      <a:pt x="23559" y="44083"/>
                      <a:pt x="22675" y="43602"/>
                      <a:pt x="21667" y="43354"/>
                    </a:cubicBezTo>
                    <a:cubicBezTo>
                      <a:pt x="21330" y="43268"/>
                      <a:pt x="20993" y="43221"/>
                      <a:pt x="20658" y="43221"/>
                    </a:cubicBezTo>
                    <a:cubicBezTo>
                      <a:pt x="20205" y="43221"/>
                      <a:pt x="19755" y="43306"/>
                      <a:pt x="19309" y="43493"/>
                    </a:cubicBezTo>
                    <a:cubicBezTo>
                      <a:pt x="19139" y="43555"/>
                      <a:pt x="18999" y="43664"/>
                      <a:pt x="18828" y="43772"/>
                    </a:cubicBezTo>
                    <a:cubicBezTo>
                      <a:pt x="18844" y="43168"/>
                      <a:pt x="19154" y="42764"/>
                      <a:pt x="19526" y="42408"/>
                    </a:cubicBezTo>
                    <a:cubicBezTo>
                      <a:pt x="19728" y="42222"/>
                      <a:pt x="19930" y="42051"/>
                      <a:pt x="20131" y="41880"/>
                    </a:cubicBezTo>
                    <a:cubicBezTo>
                      <a:pt x="21065" y="41069"/>
                      <a:pt x="22074" y="40680"/>
                      <a:pt x="23157" y="40680"/>
                    </a:cubicBezTo>
                    <a:cubicBezTo>
                      <a:pt x="23711" y="40680"/>
                      <a:pt x="24284" y="40782"/>
                      <a:pt x="24877" y="40981"/>
                    </a:cubicBezTo>
                    <a:cubicBezTo>
                      <a:pt x="25714" y="41275"/>
                      <a:pt x="26536" y="41617"/>
                      <a:pt x="27389" y="41865"/>
                    </a:cubicBezTo>
                    <a:cubicBezTo>
                      <a:pt x="27848" y="41995"/>
                      <a:pt x="28302" y="42050"/>
                      <a:pt x="28751" y="42050"/>
                    </a:cubicBezTo>
                    <a:cubicBezTo>
                      <a:pt x="29804" y="42050"/>
                      <a:pt x="30834" y="41747"/>
                      <a:pt x="31856" y="41400"/>
                    </a:cubicBezTo>
                    <a:cubicBezTo>
                      <a:pt x="32523" y="41167"/>
                      <a:pt x="33112" y="40810"/>
                      <a:pt x="33639" y="40329"/>
                    </a:cubicBezTo>
                    <a:cubicBezTo>
                      <a:pt x="34446" y="39570"/>
                      <a:pt x="34756" y="38623"/>
                      <a:pt x="34741" y="37553"/>
                    </a:cubicBezTo>
                    <a:cubicBezTo>
                      <a:pt x="34725" y="37057"/>
                      <a:pt x="34663" y="36545"/>
                      <a:pt x="34647" y="36049"/>
                    </a:cubicBezTo>
                    <a:cubicBezTo>
                      <a:pt x="34647" y="35847"/>
                      <a:pt x="34741" y="35646"/>
                      <a:pt x="34787" y="35460"/>
                    </a:cubicBezTo>
                    <a:close/>
                    <a:moveTo>
                      <a:pt x="35888" y="41151"/>
                    </a:moveTo>
                    <a:cubicBezTo>
                      <a:pt x="35935" y="42563"/>
                      <a:pt x="35345" y="44036"/>
                      <a:pt x="34105" y="44641"/>
                    </a:cubicBezTo>
                    <a:cubicBezTo>
                      <a:pt x="33531" y="44920"/>
                      <a:pt x="33019" y="45308"/>
                      <a:pt x="32507" y="45696"/>
                    </a:cubicBezTo>
                    <a:cubicBezTo>
                      <a:pt x="31185" y="46717"/>
                      <a:pt x="29717" y="47186"/>
                      <a:pt x="28061" y="47186"/>
                    </a:cubicBezTo>
                    <a:cubicBezTo>
                      <a:pt x="28008" y="47186"/>
                      <a:pt x="27955" y="47185"/>
                      <a:pt x="27901" y="47184"/>
                    </a:cubicBezTo>
                    <a:cubicBezTo>
                      <a:pt x="25947" y="47153"/>
                      <a:pt x="24241" y="46580"/>
                      <a:pt x="22721" y="45339"/>
                    </a:cubicBezTo>
                    <a:cubicBezTo>
                      <a:pt x="21915" y="44687"/>
                      <a:pt x="21031" y="44145"/>
                      <a:pt x="20131" y="43509"/>
                    </a:cubicBezTo>
                    <a:lnTo>
                      <a:pt x="20131" y="43509"/>
                    </a:lnTo>
                    <a:cubicBezTo>
                      <a:pt x="20534" y="43540"/>
                      <a:pt x="20922" y="43524"/>
                      <a:pt x="21294" y="43586"/>
                    </a:cubicBezTo>
                    <a:cubicBezTo>
                      <a:pt x="22132" y="43710"/>
                      <a:pt x="22892" y="44098"/>
                      <a:pt x="23636" y="44470"/>
                    </a:cubicBezTo>
                    <a:cubicBezTo>
                      <a:pt x="24055" y="44687"/>
                      <a:pt x="24458" y="44905"/>
                      <a:pt x="24861" y="45137"/>
                    </a:cubicBezTo>
                    <a:cubicBezTo>
                      <a:pt x="25994" y="45773"/>
                      <a:pt x="27219" y="46114"/>
                      <a:pt x="28490" y="46254"/>
                    </a:cubicBezTo>
                    <a:cubicBezTo>
                      <a:pt x="28641" y="46270"/>
                      <a:pt x="28791" y="46278"/>
                      <a:pt x="28940" y="46278"/>
                    </a:cubicBezTo>
                    <a:cubicBezTo>
                      <a:pt x="29921" y="46278"/>
                      <a:pt x="30848" y="45929"/>
                      <a:pt x="31670" y="45323"/>
                    </a:cubicBezTo>
                    <a:cubicBezTo>
                      <a:pt x="32461" y="44734"/>
                      <a:pt x="33236" y="44129"/>
                      <a:pt x="34043" y="43540"/>
                    </a:cubicBezTo>
                    <a:cubicBezTo>
                      <a:pt x="34772" y="42997"/>
                      <a:pt x="35345" y="42315"/>
                      <a:pt x="35733" y="41477"/>
                    </a:cubicBezTo>
                    <a:cubicBezTo>
                      <a:pt x="35780" y="41369"/>
                      <a:pt x="35842" y="41260"/>
                      <a:pt x="35888" y="41151"/>
                    </a:cubicBezTo>
                    <a:close/>
                    <a:moveTo>
                      <a:pt x="2575" y="46533"/>
                    </a:moveTo>
                    <a:cubicBezTo>
                      <a:pt x="2653" y="46688"/>
                      <a:pt x="2761" y="46843"/>
                      <a:pt x="2854" y="47014"/>
                    </a:cubicBezTo>
                    <a:cubicBezTo>
                      <a:pt x="3227" y="47665"/>
                      <a:pt x="3800" y="48084"/>
                      <a:pt x="4452" y="48394"/>
                    </a:cubicBezTo>
                    <a:cubicBezTo>
                      <a:pt x="5212" y="48782"/>
                      <a:pt x="5987" y="49138"/>
                      <a:pt x="6794" y="49511"/>
                    </a:cubicBezTo>
                    <a:cubicBezTo>
                      <a:pt x="6732" y="49681"/>
                      <a:pt x="6685" y="49914"/>
                      <a:pt x="6577" y="50100"/>
                    </a:cubicBezTo>
                    <a:cubicBezTo>
                      <a:pt x="6533" y="50188"/>
                      <a:pt x="6379" y="50303"/>
                      <a:pt x="6296" y="50303"/>
                    </a:cubicBezTo>
                    <a:cubicBezTo>
                      <a:pt x="6291" y="50303"/>
                      <a:pt x="6286" y="50303"/>
                      <a:pt x="6282" y="50302"/>
                    </a:cubicBezTo>
                    <a:cubicBezTo>
                      <a:pt x="5072" y="50007"/>
                      <a:pt x="3769" y="49960"/>
                      <a:pt x="2777" y="49045"/>
                    </a:cubicBezTo>
                    <a:cubicBezTo>
                      <a:pt x="2420" y="48735"/>
                      <a:pt x="2063" y="48441"/>
                      <a:pt x="1738" y="48115"/>
                    </a:cubicBezTo>
                    <a:cubicBezTo>
                      <a:pt x="1350" y="47758"/>
                      <a:pt x="1443" y="47246"/>
                      <a:pt x="1893" y="46983"/>
                    </a:cubicBezTo>
                    <a:cubicBezTo>
                      <a:pt x="2125" y="46859"/>
                      <a:pt x="2343" y="46688"/>
                      <a:pt x="2575" y="46533"/>
                    </a:cubicBezTo>
                    <a:close/>
                    <a:moveTo>
                      <a:pt x="7968" y="33868"/>
                    </a:moveTo>
                    <a:cubicBezTo>
                      <a:pt x="8476" y="33868"/>
                      <a:pt x="8992" y="34004"/>
                      <a:pt x="9477" y="34297"/>
                    </a:cubicBezTo>
                    <a:cubicBezTo>
                      <a:pt x="9973" y="34607"/>
                      <a:pt x="10454" y="35010"/>
                      <a:pt x="10872" y="35429"/>
                    </a:cubicBezTo>
                    <a:cubicBezTo>
                      <a:pt x="11493" y="36065"/>
                      <a:pt x="12222" y="36483"/>
                      <a:pt x="13075" y="36731"/>
                    </a:cubicBezTo>
                    <a:cubicBezTo>
                      <a:pt x="14129" y="37042"/>
                      <a:pt x="15153" y="37383"/>
                      <a:pt x="16192" y="37739"/>
                    </a:cubicBezTo>
                    <a:cubicBezTo>
                      <a:pt x="16828" y="37972"/>
                      <a:pt x="17355" y="38360"/>
                      <a:pt x="17758" y="38918"/>
                    </a:cubicBezTo>
                    <a:cubicBezTo>
                      <a:pt x="18224" y="39570"/>
                      <a:pt x="18689" y="40252"/>
                      <a:pt x="18828" y="41058"/>
                    </a:cubicBezTo>
                    <a:cubicBezTo>
                      <a:pt x="19030" y="42113"/>
                      <a:pt x="18782" y="43137"/>
                      <a:pt x="18317" y="44098"/>
                    </a:cubicBezTo>
                    <a:cubicBezTo>
                      <a:pt x="17122" y="46564"/>
                      <a:pt x="14967" y="47712"/>
                      <a:pt x="12392" y="48192"/>
                    </a:cubicBezTo>
                    <a:cubicBezTo>
                      <a:pt x="11601" y="48348"/>
                      <a:pt x="10795" y="48394"/>
                      <a:pt x="10004" y="48503"/>
                    </a:cubicBezTo>
                    <a:cubicBezTo>
                      <a:pt x="9911" y="48518"/>
                      <a:pt x="9787" y="48580"/>
                      <a:pt x="9771" y="48642"/>
                    </a:cubicBezTo>
                    <a:cubicBezTo>
                      <a:pt x="9756" y="48720"/>
                      <a:pt x="9818" y="48828"/>
                      <a:pt x="9880" y="48906"/>
                    </a:cubicBezTo>
                    <a:cubicBezTo>
                      <a:pt x="9957" y="49030"/>
                      <a:pt x="10050" y="49123"/>
                      <a:pt x="10159" y="49232"/>
                    </a:cubicBezTo>
                    <a:cubicBezTo>
                      <a:pt x="10713" y="49822"/>
                      <a:pt x="11351" y="50131"/>
                      <a:pt x="12095" y="50131"/>
                    </a:cubicBezTo>
                    <a:cubicBezTo>
                      <a:pt x="12309" y="50131"/>
                      <a:pt x="12532" y="50105"/>
                      <a:pt x="12765" y="50053"/>
                    </a:cubicBezTo>
                    <a:cubicBezTo>
                      <a:pt x="13199" y="49960"/>
                      <a:pt x="13649" y="49960"/>
                      <a:pt x="14083" y="49945"/>
                    </a:cubicBezTo>
                    <a:cubicBezTo>
                      <a:pt x="14207" y="49945"/>
                      <a:pt x="14346" y="50022"/>
                      <a:pt x="14486" y="50069"/>
                    </a:cubicBezTo>
                    <a:cubicBezTo>
                      <a:pt x="14470" y="50100"/>
                      <a:pt x="14470" y="50131"/>
                      <a:pt x="14455" y="50162"/>
                    </a:cubicBezTo>
                    <a:cubicBezTo>
                      <a:pt x="14422" y="50173"/>
                      <a:pt x="14381" y="50184"/>
                      <a:pt x="14339" y="50184"/>
                    </a:cubicBezTo>
                    <a:cubicBezTo>
                      <a:pt x="14321" y="50184"/>
                      <a:pt x="14303" y="50182"/>
                      <a:pt x="14284" y="50178"/>
                    </a:cubicBezTo>
                    <a:cubicBezTo>
                      <a:pt x="14189" y="50169"/>
                      <a:pt x="14094" y="50165"/>
                      <a:pt x="14000" y="50165"/>
                    </a:cubicBezTo>
                    <a:cubicBezTo>
                      <a:pt x="13420" y="50165"/>
                      <a:pt x="12860" y="50321"/>
                      <a:pt x="12299" y="50534"/>
                    </a:cubicBezTo>
                    <a:cubicBezTo>
                      <a:pt x="11982" y="50656"/>
                      <a:pt x="11655" y="50714"/>
                      <a:pt x="11334" y="50714"/>
                    </a:cubicBezTo>
                    <a:cubicBezTo>
                      <a:pt x="10589" y="50714"/>
                      <a:pt x="9881" y="50400"/>
                      <a:pt x="9415" y="49836"/>
                    </a:cubicBezTo>
                    <a:cubicBezTo>
                      <a:pt x="9275" y="49681"/>
                      <a:pt x="9166" y="49480"/>
                      <a:pt x="9058" y="49294"/>
                    </a:cubicBezTo>
                    <a:cubicBezTo>
                      <a:pt x="8885" y="48994"/>
                      <a:pt x="8687" y="48857"/>
                      <a:pt x="8412" y="48857"/>
                    </a:cubicBezTo>
                    <a:cubicBezTo>
                      <a:pt x="8317" y="48857"/>
                      <a:pt x="8212" y="48874"/>
                      <a:pt x="8096" y="48906"/>
                    </a:cubicBezTo>
                    <a:cubicBezTo>
                      <a:pt x="7941" y="48952"/>
                      <a:pt x="7786" y="48999"/>
                      <a:pt x="7631" y="49061"/>
                    </a:cubicBezTo>
                    <a:cubicBezTo>
                      <a:pt x="7447" y="49116"/>
                      <a:pt x="7268" y="49145"/>
                      <a:pt x="7093" y="49145"/>
                    </a:cubicBezTo>
                    <a:cubicBezTo>
                      <a:pt x="6825" y="49145"/>
                      <a:pt x="6566" y="49078"/>
                      <a:pt x="6313" y="48937"/>
                    </a:cubicBezTo>
                    <a:cubicBezTo>
                      <a:pt x="5646" y="48596"/>
                      <a:pt x="4964" y="48270"/>
                      <a:pt x="4297" y="47929"/>
                    </a:cubicBezTo>
                    <a:cubicBezTo>
                      <a:pt x="3816" y="47681"/>
                      <a:pt x="3459" y="47324"/>
                      <a:pt x="3165" y="46874"/>
                    </a:cubicBezTo>
                    <a:cubicBezTo>
                      <a:pt x="2839" y="46362"/>
                      <a:pt x="2684" y="45835"/>
                      <a:pt x="2870" y="45230"/>
                    </a:cubicBezTo>
                    <a:cubicBezTo>
                      <a:pt x="3211" y="44036"/>
                      <a:pt x="3273" y="42826"/>
                      <a:pt x="3211" y="41586"/>
                    </a:cubicBezTo>
                    <a:cubicBezTo>
                      <a:pt x="3165" y="40485"/>
                      <a:pt x="3180" y="39383"/>
                      <a:pt x="3444" y="38313"/>
                    </a:cubicBezTo>
                    <a:cubicBezTo>
                      <a:pt x="3893" y="36545"/>
                      <a:pt x="4902" y="35134"/>
                      <a:pt x="6483" y="34266"/>
                    </a:cubicBezTo>
                    <a:cubicBezTo>
                      <a:pt x="6944" y="34008"/>
                      <a:pt x="7452" y="33868"/>
                      <a:pt x="7968" y="33868"/>
                    </a:cubicBezTo>
                    <a:close/>
                    <a:moveTo>
                      <a:pt x="28910" y="0"/>
                    </a:moveTo>
                    <a:cubicBezTo>
                      <a:pt x="28834" y="0"/>
                      <a:pt x="28746" y="23"/>
                      <a:pt x="28646" y="69"/>
                    </a:cubicBezTo>
                    <a:cubicBezTo>
                      <a:pt x="28072" y="317"/>
                      <a:pt x="27498" y="549"/>
                      <a:pt x="26986" y="891"/>
                    </a:cubicBezTo>
                    <a:cubicBezTo>
                      <a:pt x="26149" y="1464"/>
                      <a:pt x="25528" y="2209"/>
                      <a:pt x="25358" y="3248"/>
                    </a:cubicBezTo>
                    <a:cubicBezTo>
                      <a:pt x="25311" y="3558"/>
                      <a:pt x="25156" y="3744"/>
                      <a:pt x="24877" y="3837"/>
                    </a:cubicBezTo>
                    <a:cubicBezTo>
                      <a:pt x="24412" y="3977"/>
                      <a:pt x="24086" y="4302"/>
                      <a:pt x="23807" y="4690"/>
                    </a:cubicBezTo>
                    <a:cubicBezTo>
                      <a:pt x="23528" y="5078"/>
                      <a:pt x="23497" y="5512"/>
                      <a:pt x="23466" y="5962"/>
                    </a:cubicBezTo>
                    <a:cubicBezTo>
                      <a:pt x="23373" y="6784"/>
                      <a:pt x="23419" y="7590"/>
                      <a:pt x="23807" y="8350"/>
                    </a:cubicBezTo>
                    <a:cubicBezTo>
                      <a:pt x="23869" y="8474"/>
                      <a:pt x="23838" y="8660"/>
                      <a:pt x="23807" y="8816"/>
                    </a:cubicBezTo>
                    <a:cubicBezTo>
                      <a:pt x="23729" y="9079"/>
                      <a:pt x="23590" y="9327"/>
                      <a:pt x="23559" y="9606"/>
                    </a:cubicBezTo>
                    <a:cubicBezTo>
                      <a:pt x="23435" y="10537"/>
                      <a:pt x="23900" y="11235"/>
                      <a:pt x="24536" y="11840"/>
                    </a:cubicBezTo>
                    <a:cubicBezTo>
                      <a:pt x="25110" y="12383"/>
                      <a:pt x="25838" y="12662"/>
                      <a:pt x="26598" y="12770"/>
                    </a:cubicBezTo>
                    <a:cubicBezTo>
                      <a:pt x="27870" y="12941"/>
                      <a:pt x="29173" y="13034"/>
                      <a:pt x="30445" y="13142"/>
                    </a:cubicBezTo>
                    <a:cubicBezTo>
                      <a:pt x="31360" y="13220"/>
                      <a:pt x="32166" y="13608"/>
                      <a:pt x="32910" y="14089"/>
                    </a:cubicBezTo>
                    <a:cubicBezTo>
                      <a:pt x="33128" y="14244"/>
                      <a:pt x="33360" y="14445"/>
                      <a:pt x="33236" y="14786"/>
                    </a:cubicBezTo>
                    <a:cubicBezTo>
                      <a:pt x="32879" y="15732"/>
                      <a:pt x="33019" y="16647"/>
                      <a:pt x="33453" y="17516"/>
                    </a:cubicBezTo>
                    <a:cubicBezTo>
                      <a:pt x="33888" y="18384"/>
                      <a:pt x="33763" y="19191"/>
                      <a:pt x="33236" y="19951"/>
                    </a:cubicBezTo>
                    <a:cubicBezTo>
                      <a:pt x="32135" y="21533"/>
                      <a:pt x="30538" y="22262"/>
                      <a:pt x="28708" y="22587"/>
                    </a:cubicBezTo>
                    <a:cubicBezTo>
                      <a:pt x="28612" y="22607"/>
                      <a:pt x="28520" y="22618"/>
                      <a:pt x="28431" y="22618"/>
                    </a:cubicBezTo>
                    <a:cubicBezTo>
                      <a:pt x="28102" y="22618"/>
                      <a:pt x="27827" y="22470"/>
                      <a:pt x="27668" y="22091"/>
                    </a:cubicBezTo>
                    <a:cubicBezTo>
                      <a:pt x="27565" y="21869"/>
                      <a:pt x="27377" y="21718"/>
                      <a:pt x="27117" y="21718"/>
                    </a:cubicBezTo>
                    <a:cubicBezTo>
                      <a:pt x="27105" y="21718"/>
                      <a:pt x="27092" y="21718"/>
                      <a:pt x="27079" y="21719"/>
                    </a:cubicBezTo>
                    <a:cubicBezTo>
                      <a:pt x="26397" y="21765"/>
                      <a:pt x="25683" y="22386"/>
                      <a:pt x="25528" y="23053"/>
                    </a:cubicBezTo>
                    <a:cubicBezTo>
                      <a:pt x="25451" y="23378"/>
                      <a:pt x="25389" y="23720"/>
                      <a:pt x="25296" y="24045"/>
                    </a:cubicBezTo>
                    <a:cubicBezTo>
                      <a:pt x="25265" y="24138"/>
                      <a:pt x="25156" y="24247"/>
                      <a:pt x="25063" y="24262"/>
                    </a:cubicBezTo>
                    <a:cubicBezTo>
                      <a:pt x="24257" y="24371"/>
                      <a:pt x="23466" y="24448"/>
                      <a:pt x="22659" y="24557"/>
                    </a:cubicBezTo>
                    <a:cubicBezTo>
                      <a:pt x="18472" y="25177"/>
                      <a:pt x="14672" y="26759"/>
                      <a:pt x="11198" y="29148"/>
                    </a:cubicBezTo>
                    <a:cubicBezTo>
                      <a:pt x="11136" y="29179"/>
                      <a:pt x="11074" y="29210"/>
                      <a:pt x="10997" y="29256"/>
                    </a:cubicBezTo>
                    <a:cubicBezTo>
                      <a:pt x="10981" y="29132"/>
                      <a:pt x="10981" y="29055"/>
                      <a:pt x="10981" y="28977"/>
                    </a:cubicBezTo>
                    <a:cubicBezTo>
                      <a:pt x="10888" y="27922"/>
                      <a:pt x="10810" y="26883"/>
                      <a:pt x="10702" y="25829"/>
                    </a:cubicBezTo>
                    <a:cubicBezTo>
                      <a:pt x="10624" y="25162"/>
                      <a:pt x="10438" y="24510"/>
                      <a:pt x="9957" y="23999"/>
                    </a:cubicBezTo>
                    <a:cubicBezTo>
                      <a:pt x="9669" y="23679"/>
                      <a:pt x="9297" y="23428"/>
                      <a:pt x="8862" y="23428"/>
                    </a:cubicBezTo>
                    <a:cubicBezTo>
                      <a:pt x="8643" y="23428"/>
                      <a:pt x="8408" y="23491"/>
                      <a:pt x="8158" y="23642"/>
                    </a:cubicBezTo>
                    <a:cubicBezTo>
                      <a:pt x="7755" y="23875"/>
                      <a:pt x="7352" y="24138"/>
                      <a:pt x="6980" y="24433"/>
                    </a:cubicBezTo>
                    <a:cubicBezTo>
                      <a:pt x="6654" y="24712"/>
                      <a:pt x="6468" y="25069"/>
                      <a:pt x="6483" y="25519"/>
                    </a:cubicBezTo>
                    <a:cubicBezTo>
                      <a:pt x="6499" y="25627"/>
                      <a:pt x="6468" y="25720"/>
                      <a:pt x="6452" y="25844"/>
                    </a:cubicBezTo>
                    <a:cubicBezTo>
                      <a:pt x="6375" y="25829"/>
                      <a:pt x="6359" y="25829"/>
                      <a:pt x="6328" y="25829"/>
                    </a:cubicBezTo>
                    <a:cubicBezTo>
                      <a:pt x="6251" y="25798"/>
                      <a:pt x="6173" y="25767"/>
                      <a:pt x="6096" y="25736"/>
                    </a:cubicBezTo>
                    <a:cubicBezTo>
                      <a:pt x="5822" y="25628"/>
                      <a:pt x="5554" y="25580"/>
                      <a:pt x="5292" y="25580"/>
                    </a:cubicBezTo>
                    <a:cubicBezTo>
                      <a:pt x="4797" y="25580"/>
                      <a:pt x="4324" y="25751"/>
                      <a:pt x="3878" y="26015"/>
                    </a:cubicBezTo>
                    <a:cubicBezTo>
                      <a:pt x="3428" y="26263"/>
                      <a:pt x="3134" y="26666"/>
                      <a:pt x="3072" y="27193"/>
                    </a:cubicBezTo>
                    <a:cubicBezTo>
                      <a:pt x="3040" y="27426"/>
                      <a:pt x="2963" y="27535"/>
                      <a:pt x="2715" y="27566"/>
                    </a:cubicBezTo>
                    <a:cubicBezTo>
                      <a:pt x="1660" y="27767"/>
                      <a:pt x="1024" y="28434"/>
                      <a:pt x="823" y="29458"/>
                    </a:cubicBezTo>
                    <a:cubicBezTo>
                      <a:pt x="714" y="30016"/>
                      <a:pt x="745" y="30605"/>
                      <a:pt x="745" y="31179"/>
                    </a:cubicBezTo>
                    <a:cubicBezTo>
                      <a:pt x="745" y="31396"/>
                      <a:pt x="838" y="31629"/>
                      <a:pt x="947" y="31831"/>
                    </a:cubicBezTo>
                    <a:cubicBezTo>
                      <a:pt x="1017" y="31962"/>
                      <a:pt x="1121" y="32024"/>
                      <a:pt x="1232" y="32024"/>
                    </a:cubicBezTo>
                    <a:cubicBezTo>
                      <a:pt x="1342" y="32024"/>
                      <a:pt x="1459" y="31962"/>
                      <a:pt x="1552" y="31846"/>
                    </a:cubicBezTo>
                    <a:cubicBezTo>
                      <a:pt x="1614" y="31769"/>
                      <a:pt x="1676" y="31676"/>
                      <a:pt x="1722" y="31582"/>
                    </a:cubicBezTo>
                    <a:cubicBezTo>
                      <a:pt x="2063" y="31040"/>
                      <a:pt x="2482" y="30590"/>
                      <a:pt x="3040" y="30264"/>
                    </a:cubicBezTo>
                    <a:cubicBezTo>
                      <a:pt x="3449" y="30035"/>
                      <a:pt x="3894" y="29915"/>
                      <a:pt x="4314" y="29915"/>
                    </a:cubicBezTo>
                    <a:cubicBezTo>
                      <a:pt x="4803" y="29915"/>
                      <a:pt x="5259" y="30077"/>
                      <a:pt x="5584" y="30419"/>
                    </a:cubicBezTo>
                    <a:cubicBezTo>
                      <a:pt x="6158" y="31009"/>
                      <a:pt x="6608" y="31722"/>
                      <a:pt x="6716" y="32575"/>
                    </a:cubicBezTo>
                    <a:cubicBezTo>
                      <a:pt x="6778" y="32994"/>
                      <a:pt x="6778" y="33428"/>
                      <a:pt x="6452" y="33769"/>
                    </a:cubicBezTo>
                    <a:cubicBezTo>
                      <a:pt x="6111" y="34110"/>
                      <a:pt x="5739" y="34421"/>
                      <a:pt x="5367" y="34746"/>
                    </a:cubicBezTo>
                    <a:cubicBezTo>
                      <a:pt x="3862" y="36065"/>
                      <a:pt x="3009" y="37693"/>
                      <a:pt x="2947" y="39709"/>
                    </a:cubicBezTo>
                    <a:cubicBezTo>
                      <a:pt x="2947" y="39802"/>
                      <a:pt x="2916" y="39926"/>
                      <a:pt x="2854" y="39988"/>
                    </a:cubicBezTo>
                    <a:cubicBezTo>
                      <a:pt x="2110" y="40826"/>
                      <a:pt x="2079" y="41772"/>
                      <a:pt x="2792" y="42594"/>
                    </a:cubicBezTo>
                    <a:cubicBezTo>
                      <a:pt x="2839" y="42640"/>
                      <a:pt x="2885" y="42702"/>
                      <a:pt x="2885" y="42749"/>
                    </a:cubicBezTo>
                    <a:cubicBezTo>
                      <a:pt x="2870" y="43168"/>
                      <a:pt x="2839" y="43586"/>
                      <a:pt x="2808" y="44036"/>
                    </a:cubicBezTo>
                    <a:cubicBezTo>
                      <a:pt x="2560" y="43959"/>
                      <a:pt x="2389" y="43881"/>
                      <a:pt x="2219" y="43850"/>
                    </a:cubicBezTo>
                    <a:cubicBezTo>
                      <a:pt x="1536" y="43741"/>
                      <a:pt x="1164" y="43292"/>
                      <a:pt x="993" y="42671"/>
                    </a:cubicBezTo>
                    <a:cubicBezTo>
                      <a:pt x="900" y="42377"/>
                      <a:pt x="916" y="42051"/>
                      <a:pt x="885" y="41741"/>
                    </a:cubicBezTo>
                    <a:cubicBezTo>
                      <a:pt x="869" y="41663"/>
                      <a:pt x="823" y="41601"/>
                      <a:pt x="807" y="41524"/>
                    </a:cubicBezTo>
                    <a:cubicBezTo>
                      <a:pt x="730" y="41555"/>
                      <a:pt x="637" y="41570"/>
                      <a:pt x="606" y="41632"/>
                    </a:cubicBezTo>
                    <a:cubicBezTo>
                      <a:pt x="1" y="42547"/>
                      <a:pt x="140" y="44021"/>
                      <a:pt x="1304" y="44470"/>
                    </a:cubicBezTo>
                    <a:cubicBezTo>
                      <a:pt x="1598" y="44594"/>
                      <a:pt x="1893" y="44734"/>
                      <a:pt x="2172" y="44889"/>
                    </a:cubicBezTo>
                    <a:cubicBezTo>
                      <a:pt x="2405" y="45013"/>
                      <a:pt x="2575" y="45199"/>
                      <a:pt x="2467" y="45525"/>
                    </a:cubicBezTo>
                    <a:cubicBezTo>
                      <a:pt x="2436" y="45649"/>
                      <a:pt x="2420" y="45789"/>
                      <a:pt x="2451" y="45913"/>
                    </a:cubicBezTo>
                    <a:cubicBezTo>
                      <a:pt x="2529" y="46207"/>
                      <a:pt x="2374" y="46362"/>
                      <a:pt x="2172" y="46502"/>
                    </a:cubicBezTo>
                    <a:cubicBezTo>
                      <a:pt x="2048" y="46580"/>
                      <a:pt x="1908" y="46642"/>
                      <a:pt x="1784" y="46704"/>
                    </a:cubicBezTo>
                    <a:cubicBezTo>
                      <a:pt x="1117" y="47014"/>
                      <a:pt x="962" y="47805"/>
                      <a:pt x="1505" y="48317"/>
                    </a:cubicBezTo>
                    <a:cubicBezTo>
                      <a:pt x="1846" y="48642"/>
                      <a:pt x="2203" y="48952"/>
                      <a:pt x="2560" y="49263"/>
                    </a:cubicBezTo>
                    <a:cubicBezTo>
                      <a:pt x="3211" y="49805"/>
                      <a:pt x="3940" y="50162"/>
                      <a:pt x="4777" y="50302"/>
                    </a:cubicBezTo>
                    <a:cubicBezTo>
                      <a:pt x="5072" y="50348"/>
                      <a:pt x="5367" y="50410"/>
                      <a:pt x="5661" y="50488"/>
                    </a:cubicBezTo>
                    <a:cubicBezTo>
                      <a:pt x="5928" y="50549"/>
                      <a:pt x="6147" y="50604"/>
                      <a:pt x="6328" y="50604"/>
                    </a:cubicBezTo>
                    <a:cubicBezTo>
                      <a:pt x="6653" y="50604"/>
                      <a:pt x="6856" y="50427"/>
                      <a:pt x="6995" y="49790"/>
                    </a:cubicBezTo>
                    <a:cubicBezTo>
                      <a:pt x="7026" y="49666"/>
                      <a:pt x="7166" y="49511"/>
                      <a:pt x="7305" y="49464"/>
                    </a:cubicBezTo>
                    <a:cubicBezTo>
                      <a:pt x="7585" y="49356"/>
                      <a:pt x="7895" y="49309"/>
                      <a:pt x="8189" y="49201"/>
                    </a:cubicBezTo>
                    <a:cubicBezTo>
                      <a:pt x="8274" y="49171"/>
                      <a:pt x="8349" y="49156"/>
                      <a:pt x="8416" y="49156"/>
                    </a:cubicBezTo>
                    <a:cubicBezTo>
                      <a:pt x="8596" y="49156"/>
                      <a:pt x="8719" y="49261"/>
                      <a:pt x="8810" y="49464"/>
                    </a:cubicBezTo>
                    <a:cubicBezTo>
                      <a:pt x="9323" y="50501"/>
                      <a:pt x="10236" y="50985"/>
                      <a:pt x="11228" y="50985"/>
                    </a:cubicBezTo>
                    <a:cubicBezTo>
                      <a:pt x="11616" y="50985"/>
                      <a:pt x="12015" y="50911"/>
                      <a:pt x="12408" y="50767"/>
                    </a:cubicBezTo>
                    <a:cubicBezTo>
                      <a:pt x="13024" y="50543"/>
                      <a:pt x="13639" y="50357"/>
                      <a:pt x="14301" y="50357"/>
                    </a:cubicBezTo>
                    <a:cubicBezTo>
                      <a:pt x="14372" y="50357"/>
                      <a:pt x="14444" y="50359"/>
                      <a:pt x="14517" y="50364"/>
                    </a:cubicBezTo>
                    <a:cubicBezTo>
                      <a:pt x="14524" y="50365"/>
                      <a:pt x="14531" y="50365"/>
                      <a:pt x="14538" y="50365"/>
                    </a:cubicBezTo>
                    <a:cubicBezTo>
                      <a:pt x="14626" y="50365"/>
                      <a:pt x="14727" y="50283"/>
                      <a:pt x="14827" y="50240"/>
                    </a:cubicBezTo>
                    <a:cubicBezTo>
                      <a:pt x="14765" y="50131"/>
                      <a:pt x="14719" y="49991"/>
                      <a:pt x="14626" y="49929"/>
                    </a:cubicBezTo>
                    <a:cubicBezTo>
                      <a:pt x="14368" y="49742"/>
                      <a:pt x="14080" y="49680"/>
                      <a:pt x="13784" y="49680"/>
                    </a:cubicBezTo>
                    <a:cubicBezTo>
                      <a:pt x="13616" y="49680"/>
                      <a:pt x="13445" y="49700"/>
                      <a:pt x="13276" y="49728"/>
                    </a:cubicBezTo>
                    <a:cubicBezTo>
                      <a:pt x="12904" y="49774"/>
                      <a:pt x="12532" y="49867"/>
                      <a:pt x="12144" y="49914"/>
                    </a:cubicBezTo>
                    <a:cubicBezTo>
                      <a:pt x="12093" y="49920"/>
                      <a:pt x="12040" y="49924"/>
                      <a:pt x="11987" y="49924"/>
                    </a:cubicBezTo>
                    <a:cubicBezTo>
                      <a:pt x="11284" y="49924"/>
                      <a:pt x="10441" y="49372"/>
                      <a:pt x="10268" y="48766"/>
                    </a:cubicBezTo>
                    <a:cubicBezTo>
                      <a:pt x="10640" y="48720"/>
                      <a:pt x="10997" y="48658"/>
                      <a:pt x="11369" y="48642"/>
                    </a:cubicBezTo>
                    <a:cubicBezTo>
                      <a:pt x="12858" y="48565"/>
                      <a:pt x="14238" y="48161"/>
                      <a:pt x="15541" y="47448"/>
                    </a:cubicBezTo>
                    <a:cubicBezTo>
                      <a:pt x="16704" y="46797"/>
                      <a:pt x="17696" y="45959"/>
                      <a:pt x="18301" y="44734"/>
                    </a:cubicBezTo>
                    <a:cubicBezTo>
                      <a:pt x="18472" y="44408"/>
                      <a:pt x="18658" y="44160"/>
                      <a:pt x="19030" y="43974"/>
                    </a:cubicBezTo>
                    <a:cubicBezTo>
                      <a:pt x="19284" y="43836"/>
                      <a:pt x="19518" y="43770"/>
                      <a:pt x="19742" y="43770"/>
                    </a:cubicBezTo>
                    <a:cubicBezTo>
                      <a:pt x="19997" y="43770"/>
                      <a:pt x="20240" y="43856"/>
                      <a:pt x="20488" y="44021"/>
                    </a:cubicBezTo>
                    <a:cubicBezTo>
                      <a:pt x="20627" y="44114"/>
                      <a:pt x="20767" y="44176"/>
                      <a:pt x="20891" y="44269"/>
                    </a:cubicBezTo>
                    <a:cubicBezTo>
                      <a:pt x="21465" y="44703"/>
                      <a:pt x="22085" y="45091"/>
                      <a:pt x="22628" y="45571"/>
                    </a:cubicBezTo>
                    <a:cubicBezTo>
                      <a:pt x="24261" y="46960"/>
                      <a:pt x="26164" y="47433"/>
                      <a:pt x="28249" y="47433"/>
                    </a:cubicBezTo>
                    <a:cubicBezTo>
                      <a:pt x="28283" y="47433"/>
                      <a:pt x="28317" y="47433"/>
                      <a:pt x="28351" y="47433"/>
                    </a:cubicBezTo>
                    <a:cubicBezTo>
                      <a:pt x="29995" y="47417"/>
                      <a:pt x="31406" y="46874"/>
                      <a:pt x="32678" y="45897"/>
                    </a:cubicBezTo>
                    <a:cubicBezTo>
                      <a:pt x="33236" y="45478"/>
                      <a:pt x="33857" y="45137"/>
                      <a:pt x="34430" y="44718"/>
                    </a:cubicBezTo>
                    <a:cubicBezTo>
                      <a:pt x="34756" y="44486"/>
                      <a:pt x="35082" y="44207"/>
                      <a:pt x="35330" y="43896"/>
                    </a:cubicBezTo>
                    <a:cubicBezTo>
                      <a:pt x="36043" y="43012"/>
                      <a:pt x="36167" y="41942"/>
                      <a:pt x="36229" y="40857"/>
                    </a:cubicBezTo>
                    <a:cubicBezTo>
                      <a:pt x="36245" y="40376"/>
                      <a:pt x="36276" y="39895"/>
                      <a:pt x="36291" y="39414"/>
                    </a:cubicBezTo>
                    <a:cubicBezTo>
                      <a:pt x="36307" y="38623"/>
                      <a:pt x="36322" y="37833"/>
                      <a:pt x="35640" y="37243"/>
                    </a:cubicBezTo>
                    <a:cubicBezTo>
                      <a:pt x="35562" y="37181"/>
                      <a:pt x="35531" y="37026"/>
                      <a:pt x="35516" y="36902"/>
                    </a:cubicBezTo>
                    <a:cubicBezTo>
                      <a:pt x="35469" y="36049"/>
                      <a:pt x="35237" y="35258"/>
                      <a:pt x="34709" y="34576"/>
                    </a:cubicBezTo>
                    <a:cubicBezTo>
                      <a:pt x="34585" y="34405"/>
                      <a:pt x="34477" y="34234"/>
                      <a:pt x="34368" y="34064"/>
                    </a:cubicBezTo>
                    <a:cubicBezTo>
                      <a:pt x="34927" y="33459"/>
                      <a:pt x="35500" y="32885"/>
                      <a:pt x="35997" y="32265"/>
                    </a:cubicBezTo>
                    <a:cubicBezTo>
                      <a:pt x="37486" y="30435"/>
                      <a:pt x="38602" y="28388"/>
                      <a:pt x="39424" y="26185"/>
                    </a:cubicBezTo>
                    <a:cubicBezTo>
                      <a:pt x="39750" y="25317"/>
                      <a:pt x="40246" y="24604"/>
                      <a:pt x="41006" y="24076"/>
                    </a:cubicBezTo>
                    <a:cubicBezTo>
                      <a:pt x="41316" y="23859"/>
                      <a:pt x="41595" y="23611"/>
                      <a:pt x="41875" y="23363"/>
                    </a:cubicBezTo>
                    <a:cubicBezTo>
                      <a:pt x="42464" y="22867"/>
                      <a:pt x="42743" y="22231"/>
                      <a:pt x="42712" y="21486"/>
                    </a:cubicBezTo>
                    <a:cubicBezTo>
                      <a:pt x="42697" y="21005"/>
                      <a:pt x="42774" y="20571"/>
                      <a:pt x="42976" y="20152"/>
                    </a:cubicBezTo>
                    <a:cubicBezTo>
                      <a:pt x="43332" y="19439"/>
                      <a:pt x="43348" y="18710"/>
                      <a:pt x="43084" y="17966"/>
                    </a:cubicBezTo>
                    <a:cubicBezTo>
                      <a:pt x="42759" y="17097"/>
                      <a:pt x="42247" y="16322"/>
                      <a:pt x="42076" y="15407"/>
                    </a:cubicBezTo>
                    <a:cubicBezTo>
                      <a:pt x="42057" y="15283"/>
                      <a:pt x="41980" y="15218"/>
                      <a:pt x="41887" y="15218"/>
                    </a:cubicBezTo>
                    <a:cubicBezTo>
                      <a:pt x="41829" y="15218"/>
                      <a:pt x="41764" y="15244"/>
                      <a:pt x="41704" y="15298"/>
                    </a:cubicBezTo>
                    <a:cubicBezTo>
                      <a:pt x="41440" y="15531"/>
                      <a:pt x="41254" y="15779"/>
                      <a:pt x="41285" y="16151"/>
                    </a:cubicBezTo>
                    <a:cubicBezTo>
                      <a:pt x="41301" y="16353"/>
                      <a:pt x="41316" y="16570"/>
                      <a:pt x="41316" y="16772"/>
                    </a:cubicBezTo>
                    <a:cubicBezTo>
                      <a:pt x="41316" y="17361"/>
                      <a:pt x="40991" y="17764"/>
                      <a:pt x="40556" y="18121"/>
                    </a:cubicBezTo>
                    <a:cubicBezTo>
                      <a:pt x="40107" y="15732"/>
                      <a:pt x="39130" y="13701"/>
                      <a:pt x="37005" y="12321"/>
                    </a:cubicBezTo>
                    <a:cubicBezTo>
                      <a:pt x="37098" y="11948"/>
                      <a:pt x="37424" y="11731"/>
                      <a:pt x="37734" y="11514"/>
                    </a:cubicBezTo>
                    <a:cubicBezTo>
                      <a:pt x="38059" y="11281"/>
                      <a:pt x="38432" y="11095"/>
                      <a:pt x="38757" y="10847"/>
                    </a:cubicBezTo>
                    <a:cubicBezTo>
                      <a:pt x="39905" y="9994"/>
                      <a:pt x="40618" y="8893"/>
                      <a:pt x="40634" y="7404"/>
                    </a:cubicBezTo>
                    <a:cubicBezTo>
                      <a:pt x="40634" y="6815"/>
                      <a:pt x="40696" y="6210"/>
                      <a:pt x="40758" y="5621"/>
                    </a:cubicBezTo>
                    <a:cubicBezTo>
                      <a:pt x="40851" y="4814"/>
                      <a:pt x="41161" y="4070"/>
                      <a:pt x="41487" y="3325"/>
                    </a:cubicBezTo>
                    <a:cubicBezTo>
                      <a:pt x="41704" y="2829"/>
                      <a:pt x="41642" y="2581"/>
                      <a:pt x="41239" y="2224"/>
                    </a:cubicBezTo>
                    <a:cubicBezTo>
                      <a:pt x="40867" y="1899"/>
                      <a:pt x="40494" y="1573"/>
                      <a:pt x="40091" y="1294"/>
                    </a:cubicBezTo>
                    <a:cubicBezTo>
                      <a:pt x="39508" y="916"/>
                      <a:pt x="38805" y="665"/>
                      <a:pt x="38085" y="665"/>
                    </a:cubicBezTo>
                    <a:cubicBezTo>
                      <a:pt x="37389" y="665"/>
                      <a:pt x="36677" y="900"/>
                      <a:pt x="36043" y="1480"/>
                    </a:cubicBezTo>
                    <a:cubicBezTo>
                      <a:pt x="35438" y="2038"/>
                      <a:pt x="34880" y="2628"/>
                      <a:pt x="34306" y="3201"/>
                    </a:cubicBezTo>
                    <a:cubicBezTo>
                      <a:pt x="33810" y="3682"/>
                      <a:pt x="33252" y="4070"/>
                      <a:pt x="32569" y="4256"/>
                    </a:cubicBezTo>
                    <a:cubicBezTo>
                      <a:pt x="32306" y="4323"/>
                      <a:pt x="32047" y="4364"/>
                      <a:pt x="31794" y="4364"/>
                    </a:cubicBezTo>
                    <a:cubicBezTo>
                      <a:pt x="31346" y="4364"/>
                      <a:pt x="30918" y="4236"/>
                      <a:pt x="30522" y="3899"/>
                    </a:cubicBezTo>
                    <a:cubicBezTo>
                      <a:pt x="29902" y="3356"/>
                      <a:pt x="29545" y="2674"/>
                      <a:pt x="29437" y="1868"/>
                    </a:cubicBezTo>
                    <a:cubicBezTo>
                      <a:pt x="29374" y="1371"/>
                      <a:pt x="29343" y="875"/>
                      <a:pt x="29250" y="394"/>
                    </a:cubicBezTo>
                    <a:cubicBezTo>
                      <a:pt x="29207" y="132"/>
                      <a:pt x="29093" y="0"/>
                      <a:pt x="28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8" name="Google Shape;5958;p57"/>
              <p:cNvSpPr/>
              <p:nvPr/>
            </p:nvSpPr>
            <p:spPr>
              <a:xfrm>
                <a:off x="3243325" y="2826325"/>
                <a:ext cx="92000" cy="49025"/>
              </a:xfrm>
              <a:custGeom>
                <a:avLst/>
                <a:gdLst/>
                <a:ahLst/>
                <a:cxnLst/>
                <a:rect l="l" t="t" r="r" b="b"/>
                <a:pathLst>
                  <a:path w="3680" h="1961" extrusionOk="0">
                    <a:moveTo>
                      <a:pt x="2603" y="1"/>
                    </a:moveTo>
                    <a:cubicBezTo>
                      <a:pt x="2533" y="1"/>
                      <a:pt x="2462" y="8"/>
                      <a:pt x="2389" y="22"/>
                    </a:cubicBezTo>
                    <a:cubicBezTo>
                      <a:pt x="2203" y="68"/>
                      <a:pt x="2017" y="115"/>
                      <a:pt x="1862" y="208"/>
                    </a:cubicBezTo>
                    <a:cubicBezTo>
                      <a:pt x="1781" y="257"/>
                      <a:pt x="1717" y="280"/>
                      <a:pt x="1650" y="280"/>
                    </a:cubicBezTo>
                    <a:cubicBezTo>
                      <a:pt x="1588" y="280"/>
                      <a:pt x="1525" y="260"/>
                      <a:pt x="1443" y="223"/>
                    </a:cubicBezTo>
                    <a:cubicBezTo>
                      <a:pt x="1276" y="143"/>
                      <a:pt x="1105" y="101"/>
                      <a:pt x="935" y="101"/>
                    </a:cubicBezTo>
                    <a:cubicBezTo>
                      <a:pt x="744" y="101"/>
                      <a:pt x="554" y="155"/>
                      <a:pt x="373" y="270"/>
                    </a:cubicBezTo>
                    <a:cubicBezTo>
                      <a:pt x="187" y="394"/>
                      <a:pt x="1" y="549"/>
                      <a:pt x="47" y="921"/>
                    </a:cubicBezTo>
                    <a:cubicBezTo>
                      <a:pt x="171" y="813"/>
                      <a:pt x="233" y="751"/>
                      <a:pt x="280" y="704"/>
                    </a:cubicBezTo>
                    <a:cubicBezTo>
                      <a:pt x="472" y="495"/>
                      <a:pt x="687" y="394"/>
                      <a:pt x="907" y="394"/>
                    </a:cubicBezTo>
                    <a:cubicBezTo>
                      <a:pt x="1096" y="394"/>
                      <a:pt x="1288" y="468"/>
                      <a:pt x="1474" y="611"/>
                    </a:cubicBezTo>
                    <a:cubicBezTo>
                      <a:pt x="1831" y="890"/>
                      <a:pt x="1939" y="1231"/>
                      <a:pt x="1877" y="1650"/>
                    </a:cubicBezTo>
                    <a:cubicBezTo>
                      <a:pt x="1862" y="1743"/>
                      <a:pt x="1955" y="1852"/>
                      <a:pt x="1986" y="1960"/>
                    </a:cubicBezTo>
                    <a:cubicBezTo>
                      <a:pt x="2064" y="1867"/>
                      <a:pt x="2157" y="1774"/>
                      <a:pt x="2188" y="1681"/>
                    </a:cubicBezTo>
                    <a:cubicBezTo>
                      <a:pt x="2296" y="1247"/>
                      <a:pt x="2203" y="859"/>
                      <a:pt x="1877" y="549"/>
                    </a:cubicBezTo>
                    <a:cubicBezTo>
                      <a:pt x="2108" y="363"/>
                      <a:pt x="2337" y="276"/>
                      <a:pt x="2541" y="276"/>
                    </a:cubicBezTo>
                    <a:cubicBezTo>
                      <a:pt x="2898" y="276"/>
                      <a:pt x="3179" y="546"/>
                      <a:pt x="3258" y="1030"/>
                    </a:cubicBezTo>
                    <a:cubicBezTo>
                      <a:pt x="3258" y="1076"/>
                      <a:pt x="3258" y="1138"/>
                      <a:pt x="3289" y="1185"/>
                    </a:cubicBezTo>
                    <a:cubicBezTo>
                      <a:pt x="3320" y="1247"/>
                      <a:pt x="3382" y="1309"/>
                      <a:pt x="3428" y="1371"/>
                    </a:cubicBezTo>
                    <a:cubicBezTo>
                      <a:pt x="3475" y="1309"/>
                      <a:pt x="3552" y="1247"/>
                      <a:pt x="3568" y="1185"/>
                    </a:cubicBezTo>
                    <a:cubicBezTo>
                      <a:pt x="3679" y="530"/>
                      <a:pt x="3215" y="1"/>
                      <a:pt x="260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59" name="Google Shape;5959;p57"/>
              <p:cNvSpPr/>
              <p:nvPr/>
            </p:nvSpPr>
            <p:spPr>
              <a:xfrm>
                <a:off x="2912225" y="2975100"/>
                <a:ext cx="58175" cy="65875"/>
              </a:xfrm>
              <a:custGeom>
                <a:avLst/>
                <a:gdLst/>
                <a:ahLst/>
                <a:cxnLst/>
                <a:rect l="l" t="t" r="r" b="b"/>
                <a:pathLst>
                  <a:path w="2327" h="2635" extrusionOk="0">
                    <a:moveTo>
                      <a:pt x="973" y="1"/>
                    </a:moveTo>
                    <a:cubicBezTo>
                      <a:pt x="651" y="1"/>
                      <a:pt x="331" y="129"/>
                      <a:pt x="124" y="383"/>
                    </a:cubicBezTo>
                    <a:cubicBezTo>
                      <a:pt x="62" y="460"/>
                      <a:pt x="47" y="569"/>
                      <a:pt x="0" y="662"/>
                    </a:cubicBezTo>
                    <a:lnTo>
                      <a:pt x="186" y="802"/>
                    </a:lnTo>
                    <a:cubicBezTo>
                      <a:pt x="233" y="709"/>
                      <a:pt x="248" y="585"/>
                      <a:pt x="326" y="522"/>
                    </a:cubicBezTo>
                    <a:cubicBezTo>
                      <a:pt x="522" y="339"/>
                      <a:pt x="746" y="251"/>
                      <a:pt x="963" y="251"/>
                    </a:cubicBezTo>
                    <a:cubicBezTo>
                      <a:pt x="1279" y="251"/>
                      <a:pt x="1578" y="437"/>
                      <a:pt x="1753" y="786"/>
                    </a:cubicBezTo>
                    <a:cubicBezTo>
                      <a:pt x="2016" y="1329"/>
                      <a:pt x="1908" y="1949"/>
                      <a:pt x="1505" y="2384"/>
                    </a:cubicBezTo>
                    <a:cubicBezTo>
                      <a:pt x="1443" y="2446"/>
                      <a:pt x="1427" y="2554"/>
                      <a:pt x="1396" y="2632"/>
                    </a:cubicBezTo>
                    <a:cubicBezTo>
                      <a:pt x="1433" y="2632"/>
                      <a:pt x="1473" y="2634"/>
                      <a:pt x="1512" y="2634"/>
                    </a:cubicBezTo>
                    <a:cubicBezTo>
                      <a:pt x="1571" y="2634"/>
                      <a:pt x="1629" y="2629"/>
                      <a:pt x="1675" y="2601"/>
                    </a:cubicBezTo>
                    <a:cubicBezTo>
                      <a:pt x="1768" y="2554"/>
                      <a:pt x="1830" y="2477"/>
                      <a:pt x="1892" y="2399"/>
                    </a:cubicBezTo>
                    <a:cubicBezTo>
                      <a:pt x="2327" y="1810"/>
                      <a:pt x="2280" y="879"/>
                      <a:pt x="1799" y="352"/>
                    </a:cubicBezTo>
                    <a:cubicBezTo>
                      <a:pt x="1587" y="117"/>
                      <a:pt x="1279" y="1"/>
                      <a:pt x="9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0" name="Google Shape;5960;p57"/>
              <p:cNvSpPr/>
              <p:nvPr/>
            </p:nvSpPr>
            <p:spPr>
              <a:xfrm>
                <a:off x="2982775" y="3004325"/>
                <a:ext cx="51600" cy="54425"/>
              </a:xfrm>
              <a:custGeom>
                <a:avLst/>
                <a:gdLst/>
                <a:ahLst/>
                <a:cxnLst/>
                <a:rect l="l" t="t" r="r" b="b"/>
                <a:pathLst>
                  <a:path w="2064" h="2177" extrusionOk="0">
                    <a:moveTo>
                      <a:pt x="705" y="0"/>
                    </a:moveTo>
                    <a:cubicBezTo>
                      <a:pt x="619" y="0"/>
                      <a:pt x="533" y="11"/>
                      <a:pt x="451" y="36"/>
                    </a:cubicBezTo>
                    <a:cubicBezTo>
                      <a:pt x="296" y="82"/>
                      <a:pt x="172" y="191"/>
                      <a:pt x="47" y="300"/>
                    </a:cubicBezTo>
                    <a:cubicBezTo>
                      <a:pt x="1" y="346"/>
                      <a:pt x="16" y="455"/>
                      <a:pt x="1" y="532"/>
                    </a:cubicBezTo>
                    <a:cubicBezTo>
                      <a:pt x="78" y="517"/>
                      <a:pt x="156" y="517"/>
                      <a:pt x="218" y="470"/>
                    </a:cubicBezTo>
                    <a:cubicBezTo>
                      <a:pt x="353" y="358"/>
                      <a:pt x="496" y="278"/>
                      <a:pt x="665" y="278"/>
                    </a:cubicBezTo>
                    <a:cubicBezTo>
                      <a:pt x="729" y="278"/>
                      <a:pt x="797" y="289"/>
                      <a:pt x="869" y="315"/>
                    </a:cubicBezTo>
                    <a:cubicBezTo>
                      <a:pt x="1691" y="563"/>
                      <a:pt x="1909" y="1106"/>
                      <a:pt x="1490" y="1850"/>
                    </a:cubicBezTo>
                    <a:cubicBezTo>
                      <a:pt x="1474" y="1881"/>
                      <a:pt x="1443" y="1897"/>
                      <a:pt x="1443" y="1928"/>
                    </a:cubicBezTo>
                    <a:cubicBezTo>
                      <a:pt x="1428" y="2005"/>
                      <a:pt x="1428" y="2099"/>
                      <a:pt x="1428" y="2176"/>
                    </a:cubicBezTo>
                    <a:cubicBezTo>
                      <a:pt x="1505" y="2145"/>
                      <a:pt x="1645" y="2145"/>
                      <a:pt x="1660" y="2083"/>
                    </a:cubicBezTo>
                    <a:cubicBezTo>
                      <a:pt x="1815" y="1804"/>
                      <a:pt x="1940" y="1525"/>
                      <a:pt x="2064" y="1246"/>
                    </a:cubicBezTo>
                    <a:cubicBezTo>
                      <a:pt x="2009" y="605"/>
                      <a:pt x="1331" y="0"/>
                      <a:pt x="70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1" name="Google Shape;5961;p57"/>
              <p:cNvSpPr/>
              <p:nvPr/>
            </p:nvSpPr>
            <p:spPr>
              <a:xfrm>
                <a:off x="2812575" y="2846775"/>
                <a:ext cx="50425" cy="51825"/>
              </a:xfrm>
              <a:custGeom>
                <a:avLst/>
                <a:gdLst/>
                <a:ahLst/>
                <a:cxnLst/>
                <a:rect l="l" t="t" r="r" b="b"/>
                <a:pathLst>
                  <a:path w="2017" h="2073" extrusionOk="0">
                    <a:moveTo>
                      <a:pt x="702" y="1"/>
                    </a:moveTo>
                    <a:cubicBezTo>
                      <a:pt x="385" y="1"/>
                      <a:pt x="94" y="128"/>
                      <a:pt x="1" y="382"/>
                    </a:cubicBezTo>
                    <a:cubicBezTo>
                      <a:pt x="156" y="351"/>
                      <a:pt x="280" y="336"/>
                      <a:pt x="404" y="305"/>
                    </a:cubicBezTo>
                    <a:cubicBezTo>
                      <a:pt x="497" y="283"/>
                      <a:pt x="586" y="273"/>
                      <a:pt x="671" y="273"/>
                    </a:cubicBezTo>
                    <a:cubicBezTo>
                      <a:pt x="954" y="273"/>
                      <a:pt x="1194" y="392"/>
                      <a:pt x="1396" y="631"/>
                    </a:cubicBezTo>
                    <a:cubicBezTo>
                      <a:pt x="1676" y="941"/>
                      <a:pt x="1769" y="1282"/>
                      <a:pt x="1613" y="1685"/>
                    </a:cubicBezTo>
                    <a:cubicBezTo>
                      <a:pt x="1567" y="1794"/>
                      <a:pt x="1551" y="1933"/>
                      <a:pt x="1520" y="2073"/>
                    </a:cubicBezTo>
                    <a:cubicBezTo>
                      <a:pt x="1846" y="1964"/>
                      <a:pt x="2017" y="1592"/>
                      <a:pt x="1970" y="1189"/>
                    </a:cubicBezTo>
                    <a:cubicBezTo>
                      <a:pt x="1908" y="631"/>
                      <a:pt x="1412" y="103"/>
                      <a:pt x="854" y="10"/>
                    </a:cubicBezTo>
                    <a:cubicBezTo>
                      <a:pt x="803" y="4"/>
                      <a:pt x="752" y="1"/>
                      <a:pt x="70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2" name="Google Shape;5962;p57"/>
              <p:cNvSpPr/>
              <p:nvPr/>
            </p:nvSpPr>
            <p:spPr>
              <a:xfrm>
                <a:off x="2862200" y="2844850"/>
                <a:ext cx="42675" cy="54925"/>
              </a:xfrm>
              <a:custGeom>
                <a:avLst/>
                <a:gdLst/>
                <a:ahLst/>
                <a:cxnLst/>
                <a:rect l="l" t="t" r="r" b="b"/>
                <a:pathLst>
                  <a:path w="1707" h="2197" extrusionOk="0">
                    <a:moveTo>
                      <a:pt x="549" y="1"/>
                    </a:moveTo>
                    <a:cubicBezTo>
                      <a:pt x="331" y="1"/>
                      <a:pt x="118" y="112"/>
                      <a:pt x="1" y="304"/>
                    </a:cubicBezTo>
                    <a:cubicBezTo>
                      <a:pt x="47" y="320"/>
                      <a:pt x="78" y="351"/>
                      <a:pt x="94" y="351"/>
                    </a:cubicBezTo>
                    <a:cubicBezTo>
                      <a:pt x="156" y="351"/>
                      <a:pt x="202" y="335"/>
                      <a:pt x="249" y="335"/>
                    </a:cubicBezTo>
                    <a:cubicBezTo>
                      <a:pt x="341" y="313"/>
                      <a:pt x="426" y="302"/>
                      <a:pt x="506" y="302"/>
                    </a:cubicBezTo>
                    <a:cubicBezTo>
                      <a:pt x="814" y="302"/>
                      <a:pt x="1028" y="471"/>
                      <a:pt x="1164" y="816"/>
                    </a:cubicBezTo>
                    <a:cubicBezTo>
                      <a:pt x="1334" y="1250"/>
                      <a:pt x="1148" y="1592"/>
                      <a:pt x="916" y="1933"/>
                    </a:cubicBezTo>
                    <a:cubicBezTo>
                      <a:pt x="869" y="2010"/>
                      <a:pt x="869" y="2119"/>
                      <a:pt x="854" y="2196"/>
                    </a:cubicBezTo>
                    <a:cubicBezTo>
                      <a:pt x="931" y="2181"/>
                      <a:pt x="1055" y="2196"/>
                      <a:pt x="1102" y="2150"/>
                    </a:cubicBezTo>
                    <a:cubicBezTo>
                      <a:pt x="1707" y="1545"/>
                      <a:pt x="1660" y="475"/>
                      <a:pt x="838" y="72"/>
                    </a:cubicBezTo>
                    <a:cubicBezTo>
                      <a:pt x="746" y="23"/>
                      <a:pt x="647" y="1"/>
                      <a:pt x="54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3" name="Google Shape;5963;p57"/>
              <p:cNvSpPr/>
              <p:nvPr/>
            </p:nvSpPr>
            <p:spPr>
              <a:xfrm>
                <a:off x="3289850" y="2748000"/>
                <a:ext cx="44225" cy="37775"/>
              </a:xfrm>
              <a:custGeom>
                <a:avLst/>
                <a:gdLst/>
                <a:ahLst/>
                <a:cxnLst/>
                <a:rect l="l" t="t" r="r" b="b"/>
                <a:pathLst>
                  <a:path w="1769" h="1511" extrusionOk="0">
                    <a:moveTo>
                      <a:pt x="873" y="1"/>
                    </a:moveTo>
                    <a:cubicBezTo>
                      <a:pt x="514" y="1"/>
                      <a:pt x="277" y="219"/>
                      <a:pt x="78" y="503"/>
                    </a:cubicBezTo>
                    <a:cubicBezTo>
                      <a:pt x="16" y="596"/>
                      <a:pt x="32" y="751"/>
                      <a:pt x="1" y="891"/>
                    </a:cubicBezTo>
                    <a:cubicBezTo>
                      <a:pt x="94" y="813"/>
                      <a:pt x="203" y="751"/>
                      <a:pt x="280" y="673"/>
                    </a:cubicBezTo>
                    <a:cubicBezTo>
                      <a:pt x="444" y="496"/>
                      <a:pt x="596" y="306"/>
                      <a:pt x="842" y="306"/>
                    </a:cubicBezTo>
                    <a:cubicBezTo>
                      <a:pt x="875" y="306"/>
                      <a:pt x="910" y="309"/>
                      <a:pt x="947" y="317"/>
                    </a:cubicBezTo>
                    <a:cubicBezTo>
                      <a:pt x="1257" y="379"/>
                      <a:pt x="1335" y="642"/>
                      <a:pt x="1397" y="891"/>
                    </a:cubicBezTo>
                    <a:cubicBezTo>
                      <a:pt x="1443" y="1046"/>
                      <a:pt x="1443" y="1216"/>
                      <a:pt x="1474" y="1387"/>
                    </a:cubicBezTo>
                    <a:cubicBezTo>
                      <a:pt x="1490" y="1433"/>
                      <a:pt x="1567" y="1495"/>
                      <a:pt x="1614" y="1511"/>
                    </a:cubicBezTo>
                    <a:cubicBezTo>
                      <a:pt x="1645" y="1511"/>
                      <a:pt x="1707" y="1449"/>
                      <a:pt x="1738" y="1387"/>
                    </a:cubicBezTo>
                    <a:cubicBezTo>
                      <a:pt x="1753" y="1325"/>
                      <a:pt x="1753" y="1247"/>
                      <a:pt x="1769" y="1154"/>
                    </a:cubicBezTo>
                    <a:cubicBezTo>
                      <a:pt x="1738" y="1030"/>
                      <a:pt x="1722" y="891"/>
                      <a:pt x="1676" y="751"/>
                    </a:cubicBezTo>
                    <a:cubicBezTo>
                      <a:pt x="1583" y="379"/>
                      <a:pt x="1412" y="69"/>
                      <a:pt x="978" y="7"/>
                    </a:cubicBezTo>
                    <a:cubicBezTo>
                      <a:pt x="942" y="3"/>
                      <a:pt x="907" y="1"/>
                      <a:pt x="8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4" name="Google Shape;5964;p57"/>
              <p:cNvSpPr/>
              <p:nvPr/>
            </p:nvSpPr>
            <p:spPr>
              <a:xfrm>
                <a:off x="3034350" y="2982700"/>
                <a:ext cx="35700" cy="51225"/>
              </a:xfrm>
              <a:custGeom>
                <a:avLst/>
                <a:gdLst/>
                <a:ahLst/>
                <a:cxnLst/>
                <a:rect l="l" t="t" r="r" b="b"/>
                <a:pathLst>
                  <a:path w="1428" h="2049" extrusionOk="0">
                    <a:moveTo>
                      <a:pt x="448" y="1"/>
                    </a:moveTo>
                    <a:cubicBezTo>
                      <a:pt x="283" y="1"/>
                      <a:pt x="127" y="55"/>
                      <a:pt x="1" y="203"/>
                    </a:cubicBezTo>
                    <a:cubicBezTo>
                      <a:pt x="47" y="249"/>
                      <a:pt x="47" y="281"/>
                      <a:pt x="63" y="281"/>
                    </a:cubicBezTo>
                    <a:lnTo>
                      <a:pt x="218" y="281"/>
                    </a:lnTo>
                    <a:cubicBezTo>
                      <a:pt x="281" y="271"/>
                      <a:pt x="340" y="266"/>
                      <a:pt x="396" y="266"/>
                    </a:cubicBezTo>
                    <a:cubicBezTo>
                      <a:pt x="709" y="266"/>
                      <a:pt x="908" y="417"/>
                      <a:pt x="1040" y="746"/>
                    </a:cubicBezTo>
                    <a:cubicBezTo>
                      <a:pt x="1164" y="1040"/>
                      <a:pt x="1164" y="1335"/>
                      <a:pt x="1024" y="1645"/>
                    </a:cubicBezTo>
                    <a:cubicBezTo>
                      <a:pt x="962" y="1754"/>
                      <a:pt x="931" y="1878"/>
                      <a:pt x="885" y="2049"/>
                    </a:cubicBezTo>
                    <a:cubicBezTo>
                      <a:pt x="1241" y="1940"/>
                      <a:pt x="1427" y="1614"/>
                      <a:pt x="1427" y="1165"/>
                    </a:cubicBezTo>
                    <a:cubicBezTo>
                      <a:pt x="1412" y="622"/>
                      <a:pt x="1102" y="125"/>
                      <a:pt x="683" y="32"/>
                    </a:cubicBezTo>
                    <a:cubicBezTo>
                      <a:pt x="604" y="13"/>
                      <a:pt x="525" y="1"/>
                      <a:pt x="44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5" name="Google Shape;5965;p57"/>
              <p:cNvSpPr/>
              <p:nvPr/>
            </p:nvSpPr>
            <p:spPr>
              <a:xfrm>
                <a:off x="2677650" y="2928725"/>
                <a:ext cx="50825" cy="45100"/>
              </a:xfrm>
              <a:custGeom>
                <a:avLst/>
                <a:gdLst/>
                <a:ahLst/>
                <a:cxnLst/>
                <a:rect l="l" t="t" r="r" b="b"/>
                <a:pathLst>
                  <a:path w="2033" h="1804" extrusionOk="0">
                    <a:moveTo>
                      <a:pt x="670" y="0"/>
                    </a:moveTo>
                    <a:cubicBezTo>
                      <a:pt x="356" y="0"/>
                      <a:pt x="140" y="131"/>
                      <a:pt x="0" y="439"/>
                    </a:cubicBezTo>
                    <a:cubicBezTo>
                      <a:pt x="314" y="337"/>
                      <a:pt x="588" y="284"/>
                      <a:pt x="819" y="284"/>
                    </a:cubicBezTo>
                    <a:cubicBezTo>
                      <a:pt x="1500" y="284"/>
                      <a:pt x="1803" y="749"/>
                      <a:pt x="1629" y="1804"/>
                    </a:cubicBezTo>
                    <a:cubicBezTo>
                      <a:pt x="1924" y="1602"/>
                      <a:pt x="2032" y="1230"/>
                      <a:pt x="1939" y="904"/>
                    </a:cubicBezTo>
                    <a:cubicBezTo>
                      <a:pt x="1800" y="361"/>
                      <a:pt x="1381" y="51"/>
                      <a:pt x="776" y="5"/>
                    </a:cubicBezTo>
                    <a:cubicBezTo>
                      <a:pt x="739" y="2"/>
                      <a:pt x="704" y="0"/>
                      <a:pt x="6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6" name="Google Shape;5966;p57"/>
              <p:cNvSpPr/>
              <p:nvPr/>
            </p:nvSpPr>
            <p:spPr>
              <a:xfrm>
                <a:off x="2949450" y="2775050"/>
                <a:ext cx="43450" cy="41375"/>
              </a:xfrm>
              <a:custGeom>
                <a:avLst/>
                <a:gdLst/>
                <a:ahLst/>
                <a:cxnLst/>
                <a:rect l="l" t="t" r="r" b="b"/>
                <a:pathLst>
                  <a:path w="1738" h="1655" extrusionOk="0">
                    <a:moveTo>
                      <a:pt x="706" y="0"/>
                    </a:moveTo>
                    <a:cubicBezTo>
                      <a:pt x="406" y="0"/>
                      <a:pt x="116" y="119"/>
                      <a:pt x="0" y="351"/>
                    </a:cubicBezTo>
                    <a:cubicBezTo>
                      <a:pt x="202" y="320"/>
                      <a:pt x="326" y="289"/>
                      <a:pt x="465" y="274"/>
                    </a:cubicBezTo>
                    <a:cubicBezTo>
                      <a:pt x="538" y="264"/>
                      <a:pt x="609" y="258"/>
                      <a:pt x="678" y="258"/>
                    </a:cubicBezTo>
                    <a:cubicBezTo>
                      <a:pt x="934" y="258"/>
                      <a:pt x="1163" y="336"/>
                      <a:pt x="1334" y="568"/>
                    </a:cubicBezTo>
                    <a:cubicBezTo>
                      <a:pt x="1520" y="817"/>
                      <a:pt x="1427" y="1080"/>
                      <a:pt x="1272" y="1344"/>
                    </a:cubicBezTo>
                    <a:cubicBezTo>
                      <a:pt x="1225" y="1421"/>
                      <a:pt x="1210" y="1530"/>
                      <a:pt x="1163" y="1654"/>
                    </a:cubicBezTo>
                    <a:cubicBezTo>
                      <a:pt x="1474" y="1608"/>
                      <a:pt x="1691" y="1313"/>
                      <a:pt x="1722" y="956"/>
                    </a:cubicBezTo>
                    <a:cubicBezTo>
                      <a:pt x="1737" y="506"/>
                      <a:pt x="1505" y="181"/>
                      <a:pt x="1008" y="41"/>
                    </a:cubicBezTo>
                    <a:cubicBezTo>
                      <a:pt x="910" y="14"/>
                      <a:pt x="808" y="0"/>
                      <a:pt x="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7" name="Google Shape;5967;p57"/>
              <p:cNvSpPr/>
              <p:nvPr/>
            </p:nvSpPr>
            <p:spPr>
              <a:xfrm>
                <a:off x="3158800" y="2894625"/>
                <a:ext cx="41525" cy="47400"/>
              </a:xfrm>
              <a:custGeom>
                <a:avLst/>
                <a:gdLst/>
                <a:ahLst/>
                <a:cxnLst/>
                <a:rect l="l" t="t" r="r" b="b"/>
                <a:pathLst>
                  <a:path w="1661" h="1896" extrusionOk="0">
                    <a:moveTo>
                      <a:pt x="518" y="1"/>
                    </a:moveTo>
                    <a:cubicBezTo>
                      <a:pt x="365" y="1"/>
                      <a:pt x="209" y="35"/>
                      <a:pt x="47" y="112"/>
                    </a:cubicBezTo>
                    <a:cubicBezTo>
                      <a:pt x="32" y="128"/>
                      <a:pt x="32" y="174"/>
                      <a:pt x="1" y="221"/>
                    </a:cubicBezTo>
                    <a:cubicBezTo>
                      <a:pt x="280" y="252"/>
                      <a:pt x="544" y="252"/>
                      <a:pt x="792" y="314"/>
                    </a:cubicBezTo>
                    <a:cubicBezTo>
                      <a:pt x="1304" y="423"/>
                      <a:pt x="1459" y="779"/>
                      <a:pt x="1226" y="1260"/>
                    </a:cubicBezTo>
                    <a:cubicBezTo>
                      <a:pt x="1164" y="1400"/>
                      <a:pt x="1087" y="1524"/>
                      <a:pt x="1040" y="1648"/>
                    </a:cubicBezTo>
                    <a:cubicBezTo>
                      <a:pt x="1009" y="1725"/>
                      <a:pt x="1040" y="1818"/>
                      <a:pt x="1040" y="1896"/>
                    </a:cubicBezTo>
                    <a:cubicBezTo>
                      <a:pt x="1118" y="1865"/>
                      <a:pt x="1226" y="1849"/>
                      <a:pt x="1273" y="1787"/>
                    </a:cubicBezTo>
                    <a:cubicBezTo>
                      <a:pt x="1381" y="1570"/>
                      <a:pt x="1521" y="1353"/>
                      <a:pt x="1567" y="1105"/>
                    </a:cubicBezTo>
                    <a:cubicBezTo>
                      <a:pt x="1660" y="748"/>
                      <a:pt x="1552" y="423"/>
                      <a:pt x="1226" y="221"/>
                    </a:cubicBezTo>
                    <a:cubicBezTo>
                      <a:pt x="997" y="87"/>
                      <a:pt x="762" y="1"/>
                      <a:pt x="51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8" name="Google Shape;5968;p57"/>
              <p:cNvSpPr/>
              <p:nvPr/>
            </p:nvSpPr>
            <p:spPr>
              <a:xfrm>
                <a:off x="2733100" y="2936525"/>
                <a:ext cx="39575" cy="46225"/>
              </a:xfrm>
              <a:custGeom>
                <a:avLst/>
                <a:gdLst/>
                <a:ahLst/>
                <a:cxnLst/>
                <a:rect l="l" t="t" r="r" b="b"/>
                <a:pathLst>
                  <a:path w="1583" h="1849" extrusionOk="0">
                    <a:moveTo>
                      <a:pt x="515" y="0"/>
                    </a:moveTo>
                    <a:cubicBezTo>
                      <a:pt x="313" y="0"/>
                      <a:pt x="130" y="67"/>
                      <a:pt x="0" y="266"/>
                    </a:cubicBezTo>
                    <a:cubicBezTo>
                      <a:pt x="32" y="271"/>
                      <a:pt x="64" y="273"/>
                      <a:pt x="96" y="273"/>
                    </a:cubicBezTo>
                    <a:cubicBezTo>
                      <a:pt x="172" y="273"/>
                      <a:pt x="249" y="262"/>
                      <a:pt x="326" y="251"/>
                    </a:cubicBezTo>
                    <a:cubicBezTo>
                      <a:pt x="391" y="240"/>
                      <a:pt x="453" y="235"/>
                      <a:pt x="512" y="235"/>
                    </a:cubicBezTo>
                    <a:cubicBezTo>
                      <a:pt x="878" y="235"/>
                      <a:pt x="1132" y="440"/>
                      <a:pt x="1225" y="840"/>
                    </a:cubicBezTo>
                    <a:cubicBezTo>
                      <a:pt x="1256" y="1026"/>
                      <a:pt x="1225" y="1244"/>
                      <a:pt x="1225" y="1445"/>
                    </a:cubicBezTo>
                    <a:cubicBezTo>
                      <a:pt x="1210" y="1569"/>
                      <a:pt x="1194" y="1678"/>
                      <a:pt x="1163" y="1848"/>
                    </a:cubicBezTo>
                    <a:cubicBezTo>
                      <a:pt x="1458" y="1693"/>
                      <a:pt x="1582" y="1352"/>
                      <a:pt x="1520" y="995"/>
                    </a:cubicBezTo>
                    <a:cubicBezTo>
                      <a:pt x="1427" y="437"/>
                      <a:pt x="1117" y="65"/>
                      <a:pt x="714" y="18"/>
                    </a:cubicBezTo>
                    <a:cubicBezTo>
                      <a:pt x="646" y="7"/>
                      <a:pt x="580" y="0"/>
                      <a:pt x="5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69" name="Google Shape;5969;p57"/>
              <p:cNvSpPr/>
              <p:nvPr/>
            </p:nvSpPr>
            <p:spPr>
              <a:xfrm>
                <a:off x="3344150" y="2703725"/>
                <a:ext cx="40350" cy="27775"/>
              </a:xfrm>
              <a:custGeom>
                <a:avLst/>
                <a:gdLst/>
                <a:ahLst/>
                <a:cxnLst/>
                <a:rect l="l" t="t" r="r" b="b"/>
                <a:pathLst>
                  <a:path w="1614" h="1111" extrusionOk="0">
                    <a:moveTo>
                      <a:pt x="794" y="0"/>
                    </a:moveTo>
                    <a:cubicBezTo>
                      <a:pt x="597" y="0"/>
                      <a:pt x="430" y="107"/>
                      <a:pt x="279" y="258"/>
                    </a:cubicBezTo>
                    <a:cubicBezTo>
                      <a:pt x="140" y="413"/>
                      <a:pt x="0" y="583"/>
                      <a:pt x="155" y="925"/>
                    </a:cubicBezTo>
                    <a:cubicBezTo>
                      <a:pt x="233" y="769"/>
                      <a:pt x="264" y="661"/>
                      <a:pt x="326" y="599"/>
                    </a:cubicBezTo>
                    <a:cubicBezTo>
                      <a:pt x="465" y="475"/>
                      <a:pt x="636" y="289"/>
                      <a:pt x="791" y="289"/>
                    </a:cubicBezTo>
                    <a:cubicBezTo>
                      <a:pt x="931" y="289"/>
                      <a:pt x="1101" y="475"/>
                      <a:pt x="1225" y="614"/>
                    </a:cubicBezTo>
                    <a:cubicBezTo>
                      <a:pt x="1287" y="676"/>
                      <a:pt x="1287" y="800"/>
                      <a:pt x="1318" y="894"/>
                    </a:cubicBezTo>
                    <a:cubicBezTo>
                      <a:pt x="1349" y="971"/>
                      <a:pt x="1411" y="1049"/>
                      <a:pt x="1458" y="1111"/>
                    </a:cubicBezTo>
                    <a:cubicBezTo>
                      <a:pt x="1505" y="1033"/>
                      <a:pt x="1598" y="956"/>
                      <a:pt x="1598" y="878"/>
                    </a:cubicBezTo>
                    <a:cubicBezTo>
                      <a:pt x="1613" y="552"/>
                      <a:pt x="1318" y="149"/>
                      <a:pt x="1008" y="41"/>
                    </a:cubicBezTo>
                    <a:cubicBezTo>
                      <a:pt x="933" y="13"/>
                      <a:pt x="862" y="0"/>
                      <a:pt x="7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0" name="Google Shape;5970;p57"/>
              <p:cNvSpPr/>
              <p:nvPr/>
            </p:nvSpPr>
            <p:spPr>
              <a:xfrm>
                <a:off x="3357325" y="2542875"/>
                <a:ext cx="31825" cy="29675"/>
              </a:xfrm>
              <a:custGeom>
                <a:avLst/>
                <a:gdLst/>
                <a:ahLst/>
                <a:cxnLst/>
                <a:rect l="l" t="t" r="r" b="b"/>
                <a:pathLst>
                  <a:path w="1273" h="1187" extrusionOk="0">
                    <a:moveTo>
                      <a:pt x="614" y="1"/>
                    </a:moveTo>
                    <a:cubicBezTo>
                      <a:pt x="447" y="1"/>
                      <a:pt x="304" y="94"/>
                      <a:pt x="202" y="287"/>
                    </a:cubicBezTo>
                    <a:cubicBezTo>
                      <a:pt x="0" y="659"/>
                      <a:pt x="0" y="969"/>
                      <a:pt x="280" y="1186"/>
                    </a:cubicBezTo>
                    <a:cubicBezTo>
                      <a:pt x="326" y="938"/>
                      <a:pt x="357" y="752"/>
                      <a:pt x="404" y="550"/>
                    </a:cubicBezTo>
                    <a:cubicBezTo>
                      <a:pt x="460" y="353"/>
                      <a:pt x="551" y="252"/>
                      <a:pt x="672" y="252"/>
                    </a:cubicBezTo>
                    <a:cubicBezTo>
                      <a:pt x="751" y="252"/>
                      <a:pt x="843" y="294"/>
                      <a:pt x="946" y="380"/>
                    </a:cubicBezTo>
                    <a:cubicBezTo>
                      <a:pt x="1040" y="473"/>
                      <a:pt x="1102" y="597"/>
                      <a:pt x="1195" y="721"/>
                    </a:cubicBezTo>
                    <a:cubicBezTo>
                      <a:pt x="1272" y="395"/>
                      <a:pt x="1133" y="162"/>
                      <a:pt x="807" y="38"/>
                    </a:cubicBezTo>
                    <a:cubicBezTo>
                      <a:pt x="740" y="13"/>
                      <a:pt x="675" y="1"/>
                      <a:pt x="6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1" name="Google Shape;5971;p57"/>
              <p:cNvSpPr/>
              <p:nvPr/>
            </p:nvSpPr>
            <p:spPr>
              <a:xfrm>
                <a:off x="2719525" y="3217675"/>
                <a:ext cx="84150" cy="84550"/>
              </a:xfrm>
              <a:custGeom>
                <a:avLst/>
                <a:gdLst/>
                <a:ahLst/>
                <a:cxnLst/>
                <a:rect l="l" t="t" r="r" b="b"/>
                <a:pathLst>
                  <a:path w="3366" h="3382" extrusionOk="0">
                    <a:moveTo>
                      <a:pt x="1867" y="294"/>
                    </a:moveTo>
                    <a:cubicBezTo>
                      <a:pt x="2475" y="294"/>
                      <a:pt x="3087" y="1054"/>
                      <a:pt x="3087" y="1769"/>
                    </a:cubicBezTo>
                    <a:cubicBezTo>
                      <a:pt x="3071" y="2498"/>
                      <a:pt x="2404" y="3087"/>
                      <a:pt x="1598" y="3087"/>
                    </a:cubicBezTo>
                    <a:cubicBezTo>
                      <a:pt x="884" y="3071"/>
                      <a:pt x="295" y="2498"/>
                      <a:pt x="295" y="1784"/>
                    </a:cubicBezTo>
                    <a:cubicBezTo>
                      <a:pt x="295" y="838"/>
                      <a:pt x="1009" y="326"/>
                      <a:pt x="1830" y="295"/>
                    </a:cubicBezTo>
                    <a:cubicBezTo>
                      <a:pt x="1843" y="295"/>
                      <a:pt x="1855" y="294"/>
                      <a:pt x="1867" y="294"/>
                    </a:cubicBezTo>
                    <a:close/>
                    <a:moveTo>
                      <a:pt x="1862" y="1"/>
                    </a:moveTo>
                    <a:cubicBezTo>
                      <a:pt x="869" y="1"/>
                      <a:pt x="0" y="854"/>
                      <a:pt x="0" y="1815"/>
                    </a:cubicBezTo>
                    <a:cubicBezTo>
                      <a:pt x="0" y="2659"/>
                      <a:pt x="714" y="3382"/>
                      <a:pt x="1586" y="3382"/>
                    </a:cubicBezTo>
                    <a:cubicBezTo>
                      <a:pt x="1595" y="3382"/>
                      <a:pt x="1604" y="3382"/>
                      <a:pt x="1613" y="3382"/>
                    </a:cubicBezTo>
                    <a:cubicBezTo>
                      <a:pt x="2590" y="3382"/>
                      <a:pt x="3366" y="2668"/>
                      <a:pt x="3366" y="1769"/>
                    </a:cubicBezTo>
                    <a:cubicBezTo>
                      <a:pt x="3366" y="869"/>
                      <a:pt x="2621" y="16"/>
                      <a:pt x="18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2" name="Google Shape;5972;p57"/>
              <p:cNvSpPr/>
              <p:nvPr/>
            </p:nvSpPr>
            <p:spPr>
              <a:xfrm>
                <a:off x="2819550" y="3094000"/>
                <a:ext cx="48100" cy="104325"/>
              </a:xfrm>
              <a:custGeom>
                <a:avLst/>
                <a:gdLst/>
                <a:ahLst/>
                <a:cxnLst/>
                <a:rect l="l" t="t" r="r" b="b"/>
                <a:pathLst>
                  <a:path w="1924" h="4173" extrusionOk="0">
                    <a:moveTo>
                      <a:pt x="78" y="0"/>
                    </a:moveTo>
                    <a:cubicBezTo>
                      <a:pt x="47" y="31"/>
                      <a:pt x="16" y="62"/>
                      <a:pt x="1" y="93"/>
                    </a:cubicBezTo>
                    <a:cubicBezTo>
                      <a:pt x="311" y="574"/>
                      <a:pt x="606" y="1070"/>
                      <a:pt x="962" y="1520"/>
                    </a:cubicBezTo>
                    <a:cubicBezTo>
                      <a:pt x="1536" y="2218"/>
                      <a:pt x="1660" y="2994"/>
                      <a:pt x="1521" y="3847"/>
                    </a:cubicBezTo>
                    <a:cubicBezTo>
                      <a:pt x="1505" y="3940"/>
                      <a:pt x="1521" y="4064"/>
                      <a:pt x="1521" y="4172"/>
                    </a:cubicBezTo>
                    <a:cubicBezTo>
                      <a:pt x="1629" y="4126"/>
                      <a:pt x="1691" y="4095"/>
                      <a:pt x="1691" y="4048"/>
                    </a:cubicBezTo>
                    <a:cubicBezTo>
                      <a:pt x="1924" y="3226"/>
                      <a:pt x="1877" y="2451"/>
                      <a:pt x="1412" y="1722"/>
                    </a:cubicBezTo>
                    <a:cubicBezTo>
                      <a:pt x="1102" y="1241"/>
                      <a:pt x="745" y="791"/>
                      <a:pt x="404" y="326"/>
                    </a:cubicBezTo>
                    <a:cubicBezTo>
                      <a:pt x="311" y="202"/>
                      <a:pt x="187" y="109"/>
                      <a:pt x="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3" name="Google Shape;5973;p57"/>
              <p:cNvSpPr/>
              <p:nvPr/>
            </p:nvSpPr>
            <p:spPr>
              <a:xfrm>
                <a:off x="2824600" y="3135875"/>
                <a:ext cx="26000" cy="99275"/>
              </a:xfrm>
              <a:custGeom>
                <a:avLst/>
                <a:gdLst/>
                <a:ahLst/>
                <a:cxnLst/>
                <a:rect l="l" t="t" r="r" b="b"/>
                <a:pathLst>
                  <a:path w="1040" h="3971" extrusionOk="0">
                    <a:moveTo>
                      <a:pt x="342" y="0"/>
                    </a:moveTo>
                    <a:lnTo>
                      <a:pt x="248" y="78"/>
                    </a:lnTo>
                    <a:cubicBezTo>
                      <a:pt x="326" y="155"/>
                      <a:pt x="388" y="248"/>
                      <a:pt x="466" y="326"/>
                    </a:cubicBezTo>
                    <a:cubicBezTo>
                      <a:pt x="838" y="714"/>
                      <a:pt x="884" y="1195"/>
                      <a:pt x="791" y="1691"/>
                    </a:cubicBezTo>
                    <a:cubicBezTo>
                      <a:pt x="714" y="2063"/>
                      <a:pt x="621" y="2435"/>
                      <a:pt x="497" y="2792"/>
                    </a:cubicBezTo>
                    <a:cubicBezTo>
                      <a:pt x="388" y="3087"/>
                      <a:pt x="233" y="3350"/>
                      <a:pt x="109" y="3629"/>
                    </a:cubicBezTo>
                    <a:cubicBezTo>
                      <a:pt x="62" y="3722"/>
                      <a:pt x="31" y="3816"/>
                      <a:pt x="0" y="3909"/>
                    </a:cubicBezTo>
                    <a:cubicBezTo>
                      <a:pt x="16" y="3924"/>
                      <a:pt x="47" y="3940"/>
                      <a:pt x="62" y="3971"/>
                    </a:cubicBezTo>
                    <a:cubicBezTo>
                      <a:pt x="155" y="3909"/>
                      <a:pt x="279" y="3862"/>
                      <a:pt x="326" y="3784"/>
                    </a:cubicBezTo>
                    <a:cubicBezTo>
                      <a:pt x="466" y="3567"/>
                      <a:pt x="605" y="3350"/>
                      <a:pt x="683" y="3118"/>
                    </a:cubicBezTo>
                    <a:cubicBezTo>
                      <a:pt x="807" y="2714"/>
                      <a:pt x="931" y="2296"/>
                      <a:pt x="993" y="1877"/>
                    </a:cubicBezTo>
                    <a:cubicBezTo>
                      <a:pt x="1039" y="1520"/>
                      <a:pt x="1039" y="1148"/>
                      <a:pt x="977" y="791"/>
                    </a:cubicBezTo>
                    <a:cubicBezTo>
                      <a:pt x="915" y="419"/>
                      <a:pt x="621" y="186"/>
                      <a:pt x="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4" name="Google Shape;5974;p57"/>
              <p:cNvSpPr/>
              <p:nvPr/>
            </p:nvSpPr>
            <p:spPr>
              <a:xfrm>
                <a:off x="2490775" y="3076925"/>
                <a:ext cx="19400" cy="97750"/>
              </a:xfrm>
              <a:custGeom>
                <a:avLst/>
                <a:gdLst/>
                <a:ahLst/>
                <a:cxnLst/>
                <a:rect l="l" t="t" r="r" b="b"/>
                <a:pathLst>
                  <a:path w="776" h="3910" extrusionOk="0">
                    <a:moveTo>
                      <a:pt x="776" y="1"/>
                    </a:moveTo>
                    <a:lnTo>
                      <a:pt x="776" y="1"/>
                    </a:lnTo>
                    <a:cubicBezTo>
                      <a:pt x="124" y="435"/>
                      <a:pt x="0" y="3072"/>
                      <a:pt x="341" y="3909"/>
                    </a:cubicBezTo>
                    <a:cubicBezTo>
                      <a:pt x="434" y="2606"/>
                      <a:pt x="233" y="1257"/>
                      <a:pt x="77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5" name="Google Shape;5975;p57"/>
              <p:cNvSpPr/>
              <p:nvPr/>
            </p:nvSpPr>
            <p:spPr>
              <a:xfrm>
                <a:off x="2512100" y="3008700"/>
                <a:ext cx="42675" cy="54700"/>
              </a:xfrm>
              <a:custGeom>
                <a:avLst/>
                <a:gdLst/>
                <a:ahLst/>
                <a:cxnLst/>
                <a:rect l="l" t="t" r="r" b="b"/>
                <a:pathLst>
                  <a:path w="1707" h="2188" extrusionOk="0">
                    <a:moveTo>
                      <a:pt x="1706" y="0"/>
                    </a:moveTo>
                    <a:lnTo>
                      <a:pt x="1706" y="0"/>
                    </a:lnTo>
                    <a:cubicBezTo>
                      <a:pt x="1132" y="93"/>
                      <a:pt x="0" y="1644"/>
                      <a:pt x="124" y="2187"/>
                    </a:cubicBezTo>
                    <a:cubicBezTo>
                      <a:pt x="357" y="1815"/>
                      <a:pt x="543" y="1412"/>
                      <a:pt x="791" y="1055"/>
                    </a:cubicBezTo>
                    <a:cubicBezTo>
                      <a:pt x="1055" y="698"/>
                      <a:pt x="1381" y="373"/>
                      <a:pt x="1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6" name="Google Shape;5976;p57"/>
              <p:cNvSpPr/>
              <p:nvPr/>
            </p:nvSpPr>
            <p:spPr>
              <a:xfrm>
                <a:off x="2830400" y="3215350"/>
                <a:ext cx="27575" cy="46175"/>
              </a:xfrm>
              <a:custGeom>
                <a:avLst/>
                <a:gdLst/>
                <a:ahLst/>
                <a:cxnLst/>
                <a:rect l="l" t="t" r="r" b="b"/>
                <a:pathLst>
                  <a:path w="1103" h="1847" extrusionOk="0">
                    <a:moveTo>
                      <a:pt x="978" y="1"/>
                    </a:moveTo>
                    <a:lnTo>
                      <a:pt x="978" y="1"/>
                    </a:lnTo>
                    <a:cubicBezTo>
                      <a:pt x="652" y="621"/>
                      <a:pt x="327" y="1226"/>
                      <a:pt x="1" y="1846"/>
                    </a:cubicBezTo>
                    <a:cubicBezTo>
                      <a:pt x="404" y="1815"/>
                      <a:pt x="1102" y="497"/>
                      <a:pt x="9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7" name="Google Shape;5977;p57"/>
              <p:cNvSpPr/>
              <p:nvPr/>
            </p:nvSpPr>
            <p:spPr>
              <a:xfrm>
                <a:off x="2945950" y="3164375"/>
                <a:ext cx="208625" cy="44900"/>
              </a:xfrm>
              <a:custGeom>
                <a:avLst/>
                <a:gdLst/>
                <a:ahLst/>
                <a:cxnLst/>
                <a:rect l="l" t="t" r="r" b="b"/>
                <a:pathLst>
                  <a:path w="8345" h="1796" extrusionOk="0">
                    <a:moveTo>
                      <a:pt x="1017" y="0"/>
                    </a:moveTo>
                    <a:cubicBezTo>
                      <a:pt x="782" y="0"/>
                      <a:pt x="542" y="39"/>
                      <a:pt x="295" y="132"/>
                    </a:cubicBezTo>
                    <a:cubicBezTo>
                      <a:pt x="187" y="179"/>
                      <a:pt x="94" y="241"/>
                      <a:pt x="1" y="303"/>
                    </a:cubicBezTo>
                    <a:cubicBezTo>
                      <a:pt x="16" y="334"/>
                      <a:pt x="16" y="349"/>
                      <a:pt x="32" y="380"/>
                    </a:cubicBezTo>
                    <a:cubicBezTo>
                      <a:pt x="109" y="365"/>
                      <a:pt x="202" y="349"/>
                      <a:pt x="280" y="318"/>
                    </a:cubicBezTo>
                    <a:cubicBezTo>
                      <a:pt x="505" y="233"/>
                      <a:pt x="733" y="186"/>
                      <a:pt x="962" y="186"/>
                    </a:cubicBezTo>
                    <a:cubicBezTo>
                      <a:pt x="1191" y="186"/>
                      <a:pt x="1420" y="233"/>
                      <a:pt x="1645" y="334"/>
                    </a:cubicBezTo>
                    <a:cubicBezTo>
                      <a:pt x="2249" y="582"/>
                      <a:pt x="2854" y="845"/>
                      <a:pt x="3459" y="1125"/>
                    </a:cubicBezTo>
                    <a:cubicBezTo>
                      <a:pt x="4421" y="1575"/>
                      <a:pt x="5403" y="1796"/>
                      <a:pt x="6410" y="1796"/>
                    </a:cubicBezTo>
                    <a:cubicBezTo>
                      <a:pt x="6929" y="1796"/>
                      <a:pt x="7455" y="1737"/>
                      <a:pt x="7988" y="1621"/>
                    </a:cubicBezTo>
                    <a:cubicBezTo>
                      <a:pt x="8112" y="1590"/>
                      <a:pt x="8220" y="1528"/>
                      <a:pt x="8344" y="1466"/>
                    </a:cubicBezTo>
                    <a:cubicBezTo>
                      <a:pt x="8329" y="1435"/>
                      <a:pt x="8313" y="1404"/>
                      <a:pt x="8298" y="1373"/>
                    </a:cubicBezTo>
                    <a:cubicBezTo>
                      <a:pt x="8189" y="1388"/>
                      <a:pt x="8065" y="1388"/>
                      <a:pt x="7941" y="1419"/>
                    </a:cubicBezTo>
                    <a:cubicBezTo>
                      <a:pt x="7406" y="1514"/>
                      <a:pt x="6874" y="1576"/>
                      <a:pt x="6344" y="1576"/>
                    </a:cubicBezTo>
                    <a:cubicBezTo>
                      <a:pt x="5662" y="1576"/>
                      <a:pt x="4985" y="1473"/>
                      <a:pt x="4312" y="1202"/>
                    </a:cubicBezTo>
                    <a:cubicBezTo>
                      <a:pt x="3738" y="970"/>
                      <a:pt x="3180" y="675"/>
                      <a:pt x="2591" y="427"/>
                    </a:cubicBezTo>
                    <a:cubicBezTo>
                      <a:pt x="2081" y="210"/>
                      <a:pt x="1563" y="0"/>
                      <a:pt x="101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8" name="Google Shape;5978;p57"/>
              <p:cNvSpPr/>
              <p:nvPr/>
            </p:nvSpPr>
            <p:spPr>
              <a:xfrm>
                <a:off x="3171600" y="3153325"/>
                <a:ext cx="75250" cy="40300"/>
              </a:xfrm>
              <a:custGeom>
                <a:avLst/>
                <a:gdLst/>
                <a:ahLst/>
                <a:cxnLst/>
                <a:rect l="l" t="t" r="r" b="b"/>
                <a:pathLst>
                  <a:path w="3010" h="1612" extrusionOk="0">
                    <a:moveTo>
                      <a:pt x="2947" y="0"/>
                    </a:moveTo>
                    <a:cubicBezTo>
                      <a:pt x="2017" y="605"/>
                      <a:pt x="1117" y="1241"/>
                      <a:pt x="1" y="1474"/>
                    </a:cubicBezTo>
                    <a:cubicBezTo>
                      <a:pt x="16" y="1520"/>
                      <a:pt x="16" y="1567"/>
                      <a:pt x="32" y="1598"/>
                    </a:cubicBezTo>
                    <a:cubicBezTo>
                      <a:pt x="104" y="1598"/>
                      <a:pt x="176" y="1611"/>
                      <a:pt x="244" y="1611"/>
                    </a:cubicBezTo>
                    <a:cubicBezTo>
                      <a:pt x="278" y="1611"/>
                      <a:pt x="311" y="1608"/>
                      <a:pt x="342" y="1598"/>
                    </a:cubicBezTo>
                    <a:cubicBezTo>
                      <a:pt x="1272" y="1381"/>
                      <a:pt x="2063" y="884"/>
                      <a:pt x="2839" y="326"/>
                    </a:cubicBezTo>
                    <a:cubicBezTo>
                      <a:pt x="2916" y="264"/>
                      <a:pt x="2947" y="155"/>
                      <a:pt x="3009" y="78"/>
                    </a:cubicBezTo>
                    <a:cubicBezTo>
                      <a:pt x="2994" y="47"/>
                      <a:pt x="2963" y="31"/>
                      <a:pt x="29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79" name="Google Shape;5979;p57"/>
              <p:cNvSpPr/>
              <p:nvPr/>
            </p:nvSpPr>
            <p:spPr>
              <a:xfrm>
                <a:off x="3038225" y="2247225"/>
                <a:ext cx="111700" cy="148350"/>
              </a:xfrm>
              <a:custGeom>
                <a:avLst/>
                <a:gdLst/>
                <a:ahLst/>
                <a:cxnLst/>
                <a:rect l="l" t="t" r="r" b="b"/>
                <a:pathLst>
                  <a:path w="4468" h="5934" extrusionOk="0">
                    <a:moveTo>
                      <a:pt x="373" y="0"/>
                    </a:moveTo>
                    <a:cubicBezTo>
                      <a:pt x="311" y="109"/>
                      <a:pt x="249" y="217"/>
                      <a:pt x="218" y="341"/>
                    </a:cubicBezTo>
                    <a:cubicBezTo>
                      <a:pt x="1" y="1163"/>
                      <a:pt x="94" y="1970"/>
                      <a:pt x="218" y="2792"/>
                    </a:cubicBezTo>
                    <a:cubicBezTo>
                      <a:pt x="498" y="4784"/>
                      <a:pt x="2267" y="5933"/>
                      <a:pt x="3841" y="5933"/>
                    </a:cubicBezTo>
                    <a:cubicBezTo>
                      <a:pt x="3921" y="5933"/>
                      <a:pt x="4001" y="5931"/>
                      <a:pt x="4080" y="5924"/>
                    </a:cubicBezTo>
                    <a:cubicBezTo>
                      <a:pt x="4204" y="5909"/>
                      <a:pt x="4328" y="5878"/>
                      <a:pt x="4467" y="5862"/>
                    </a:cubicBezTo>
                    <a:cubicBezTo>
                      <a:pt x="4452" y="5831"/>
                      <a:pt x="4452" y="5785"/>
                      <a:pt x="4452" y="5754"/>
                    </a:cubicBezTo>
                    <a:cubicBezTo>
                      <a:pt x="4188" y="5723"/>
                      <a:pt x="3924" y="5707"/>
                      <a:pt x="3661" y="5676"/>
                    </a:cubicBezTo>
                    <a:cubicBezTo>
                      <a:pt x="2420" y="5521"/>
                      <a:pt x="1412" y="4947"/>
                      <a:pt x="823" y="3831"/>
                    </a:cubicBezTo>
                    <a:cubicBezTo>
                      <a:pt x="233" y="2730"/>
                      <a:pt x="202" y="1535"/>
                      <a:pt x="435" y="326"/>
                    </a:cubicBezTo>
                    <a:cubicBezTo>
                      <a:pt x="450" y="233"/>
                      <a:pt x="450" y="124"/>
                      <a:pt x="466" y="31"/>
                    </a:cubicBezTo>
                    <a:lnTo>
                      <a:pt x="373"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0" name="Google Shape;5980;p57"/>
              <p:cNvSpPr/>
              <p:nvPr/>
            </p:nvSpPr>
            <p:spPr>
              <a:xfrm>
                <a:off x="3097950" y="2363150"/>
                <a:ext cx="48475" cy="20400"/>
              </a:xfrm>
              <a:custGeom>
                <a:avLst/>
                <a:gdLst/>
                <a:ahLst/>
                <a:cxnLst/>
                <a:rect l="l" t="t" r="r" b="b"/>
                <a:pathLst>
                  <a:path w="1939" h="816" extrusionOk="0">
                    <a:moveTo>
                      <a:pt x="0" y="0"/>
                    </a:moveTo>
                    <a:lnTo>
                      <a:pt x="0" y="0"/>
                    </a:lnTo>
                    <a:cubicBezTo>
                      <a:pt x="109" y="326"/>
                      <a:pt x="419" y="388"/>
                      <a:pt x="667" y="512"/>
                    </a:cubicBezTo>
                    <a:cubicBezTo>
                      <a:pt x="1060" y="719"/>
                      <a:pt x="1411" y="815"/>
                      <a:pt x="1657" y="815"/>
                    </a:cubicBezTo>
                    <a:cubicBezTo>
                      <a:pt x="1780" y="815"/>
                      <a:pt x="1877" y="791"/>
                      <a:pt x="1939" y="745"/>
                    </a:cubicBezTo>
                    <a:cubicBezTo>
                      <a:pt x="1318" y="497"/>
                      <a:pt x="667" y="248"/>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1" name="Google Shape;5981;p57"/>
              <p:cNvSpPr/>
              <p:nvPr/>
            </p:nvSpPr>
            <p:spPr>
              <a:xfrm>
                <a:off x="3051025" y="2186350"/>
                <a:ext cx="17075" cy="41500"/>
              </a:xfrm>
              <a:custGeom>
                <a:avLst/>
                <a:gdLst/>
                <a:ahLst/>
                <a:cxnLst/>
                <a:rect l="l" t="t" r="r" b="b"/>
                <a:pathLst>
                  <a:path w="683" h="1660" extrusionOk="0">
                    <a:moveTo>
                      <a:pt x="683" y="0"/>
                    </a:moveTo>
                    <a:cubicBezTo>
                      <a:pt x="388" y="497"/>
                      <a:pt x="94" y="1008"/>
                      <a:pt x="0" y="1598"/>
                    </a:cubicBezTo>
                    <a:cubicBezTo>
                      <a:pt x="63" y="1613"/>
                      <a:pt x="109" y="1629"/>
                      <a:pt x="171" y="1660"/>
                    </a:cubicBezTo>
                    <a:cubicBezTo>
                      <a:pt x="295" y="1086"/>
                      <a:pt x="652" y="590"/>
                      <a:pt x="6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2" name="Google Shape;5982;p57"/>
              <p:cNvSpPr/>
              <p:nvPr/>
            </p:nvSpPr>
            <p:spPr>
              <a:xfrm>
                <a:off x="3290250" y="2241000"/>
                <a:ext cx="54300" cy="91150"/>
              </a:xfrm>
              <a:custGeom>
                <a:avLst/>
                <a:gdLst/>
                <a:ahLst/>
                <a:cxnLst/>
                <a:rect l="l" t="t" r="r" b="b"/>
                <a:pathLst>
                  <a:path w="2172" h="3646" extrusionOk="0">
                    <a:moveTo>
                      <a:pt x="1908" y="1"/>
                    </a:moveTo>
                    <a:cubicBezTo>
                      <a:pt x="1893" y="94"/>
                      <a:pt x="1893" y="187"/>
                      <a:pt x="1877" y="280"/>
                    </a:cubicBezTo>
                    <a:cubicBezTo>
                      <a:pt x="1861" y="435"/>
                      <a:pt x="1877" y="590"/>
                      <a:pt x="1815" y="730"/>
                    </a:cubicBezTo>
                    <a:cubicBezTo>
                      <a:pt x="1551" y="1443"/>
                      <a:pt x="1179" y="2095"/>
                      <a:pt x="605" y="2606"/>
                    </a:cubicBezTo>
                    <a:cubicBezTo>
                      <a:pt x="388" y="2793"/>
                      <a:pt x="233" y="3072"/>
                      <a:pt x="62" y="3304"/>
                    </a:cubicBezTo>
                    <a:cubicBezTo>
                      <a:pt x="16" y="3382"/>
                      <a:pt x="16" y="3506"/>
                      <a:pt x="0" y="3615"/>
                    </a:cubicBezTo>
                    <a:cubicBezTo>
                      <a:pt x="31" y="3615"/>
                      <a:pt x="62" y="3630"/>
                      <a:pt x="78" y="3646"/>
                    </a:cubicBezTo>
                    <a:cubicBezTo>
                      <a:pt x="140" y="3584"/>
                      <a:pt x="202" y="3521"/>
                      <a:pt x="249" y="3459"/>
                    </a:cubicBezTo>
                    <a:cubicBezTo>
                      <a:pt x="466" y="3165"/>
                      <a:pt x="683" y="2855"/>
                      <a:pt x="915" y="2575"/>
                    </a:cubicBezTo>
                    <a:cubicBezTo>
                      <a:pt x="1396" y="2002"/>
                      <a:pt x="1815" y="1397"/>
                      <a:pt x="2048" y="683"/>
                    </a:cubicBezTo>
                    <a:cubicBezTo>
                      <a:pt x="2125" y="451"/>
                      <a:pt x="2172" y="203"/>
                      <a:pt x="20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3" name="Google Shape;5983;p57"/>
              <p:cNvSpPr/>
              <p:nvPr/>
            </p:nvSpPr>
            <p:spPr>
              <a:xfrm>
                <a:off x="3325150" y="2193325"/>
                <a:ext cx="16700" cy="29100"/>
              </a:xfrm>
              <a:custGeom>
                <a:avLst/>
                <a:gdLst/>
                <a:ahLst/>
                <a:cxnLst/>
                <a:rect l="l" t="t" r="r" b="b"/>
                <a:pathLst>
                  <a:path w="668" h="1164" extrusionOk="0">
                    <a:moveTo>
                      <a:pt x="0" y="0"/>
                    </a:moveTo>
                    <a:cubicBezTo>
                      <a:pt x="202" y="388"/>
                      <a:pt x="357" y="745"/>
                      <a:pt x="559" y="1164"/>
                    </a:cubicBezTo>
                    <a:cubicBezTo>
                      <a:pt x="667" y="698"/>
                      <a:pt x="388" y="14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4" name="Google Shape;5984;p57"/>
              <p:cNvSpPr/>
              <p:nvPr/>
            </p:nvSpPr>
            <p:spPr>
              <a:xfrm>
                <a:off x="3177425" y="2985825"/>
                <a:ext cx="73300" cy="130650"/>
              </a:xfrm>
              <a:custGeom>
                <a:avLst/>
                <a:gdLst/>
                <a:ahLst/>
                <a:cxnLst/>
                <a:rect l="l" t="t" r="r" b="b"/>
                <a:pathLst>
                  <a:path w="2932" h="5226" extrusionOk="0">
                    <a:moveTo>
                      <a:pt x="2404" y="0"/>
                    </a:moveTo>
                    <a:cubicBezTo>
                      <a:pt x="2389" y="0"/>
                      <a:pt x="2358" y="0"/>
                      <a:pt x="2327" y="16"/>
                    </a:cubicBezTo>
                    <a:cubicBezTo>
                      <a:pt x="2776" y="2265"/>
                      <a:pt x="2311" y="4110"/>
                      <a:pt x="0" y="5196"/>
                    </a:cubicBezTo>
                    <a:cubicBezTo>
                      <a:pt x="93" y="5216"/>
                      <a:pt x="178" y="5226"/>
                      <a:pt x="257" y="5226"/>
                    </a:cubicBezTo>
                    <a:cubicBezTo>
                      <a:pt x="535" y="5226"/>
                      <a:pt x="738" y="5112"/>
                      <a:pt x="931" y="4979"/>
                    </a:cubicBezTo>
                    <a:cubicBezTo>
                      <a:pt x="2544" y="3800"/>
                      <a:pt x="2932" y="2063"/>
                      <a:pt x="2559" y="342"/>
                    </a:cubicBezTo>
                    <a:cubicBezTo>
                      <a:pt x="2544" y="218"/>
                      <a:pt x="2466" y="109"/>
                      <a:pt x="240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5" name="Google Shape;5985;p57"/>
              <p:cNvSpPr/>
              <p:nvPr/>
            </p:nvSpPr>
            <p:spPr>
              <a:xfrm>
                <a:off x="3170050" y="3060275"/>
                <a:ext cx="82225" cy="72300"/>
              </a:xfrm>
              <a:custGeom>
                <a:avLst/>
                <a:gdLst/>
                <a:ahLst/>
                <a:cxnLst/>
                <a:rect l="l" t="t" r="r" b="b"/>
                <a:pathLst>
                  <a:path w="3289" h="2892" extrusionOk="0">
                    <a:moveTo>
                      <a:pt x="3133" y="0"/>
                    </a:moveTo>
                    <a:lnTo>
                      <a:pt x="3133" y="0"/>
                    </a:lnTo>
                    <a:cubicBezTo>
                      <a:pt x="3056" y="171"/>
                      <a:pt x="3025" y="279"/>
                      <a:pt x="2978" y="388"/>
                    </a:cubicBezTo>
                    <a:cubicBezTo>
                      <a:pt x="2839" y="698"/>
                      <a:pt x="2730" y="1039"/>
                      <a:pt x="2529" y="1318"/>
                    </a:cubicBezTo>
                    <a:cubicBezTo>
                      <a:pt x="1986" y="2078"/>
                      <a:pt x="1241" y="2528"/>
                      <a:pt x="311" y="2652"/>
                    </a:cubicBezTo>
                    <a:cubicBezTo>
                      <a:pt x="202" y="2668"/>
                      <a:pt x="109" y="2730"/>
                      <a:pt x="1" y="2761"/>
                    </a:cubicBezTo>
                    <a:cubicBezTo>
                      <a:pt x="16" y="2792"/>
                      <a:pt x="32" y="2838"/>
                      <a:pt x="47" y="2869"/>
                    </a:cubicBezTo>
                    <a:cubicBezTo>
                      <a:pt x="144" y="2885"/>
                      <a:pt x="238" y="2892"/>
                      <a:pt x="330" y="2892"/>
                    </a:cubicBezTo>
                    <a:cubicBezTo>
                      <a:pt x="973" y="2892"/>
                      <a:pt x="1499" y="2534"/>
                      <a:pt x="2001" y="2140"/>
                    </a:cubicBezTo>
                    <a:cubicBezTo>
                      <a:pt x="2668" y="1629"/>
                      <a:pt x="3289" y="574"/>
                      <a:pt x="313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6" name="Google Shape;5986;p57"/>
              <p:cNvSpPr/>
              <p:nvPr/>
            </p:nvSpPr>
            <p:spPr>
              <a:xfrm>
                <a:off x="3061500" y="2423250"/>
                <a:ext cx="148125" cy="32575"/>
              </a:xfrm>
              <a:custGeom>
                <a:avLst/>
                <a:gdLst/>
                <a:ahLst/>
                <a:cxnLst/>
                <a:rect l="l" t="t" r="r" b="b"/>
                <a:pathLst>
                  <a:path w="5925" h="1303" extrusionOk="0">
                    <a:moveTo>
                      <a:pt x="62" y="0"/>
                    </a:moveTo>
                    <a:cubicBezTo>
                      <a:pt x="31" y="47"/>
                      <a:pt x="16" y="93"/>
                      <a:pt x="0" y="140"/>
                    </a:cubicBezTo>
                    <a:cubicBezTo>
                      <a:pt x="248" y="248"/>
                      <a:pt x="497" y="434"/>
                      <a:pt x="776" y="481"/>
                    </a:cubicBezTo>
                    <a:cubicBezTo>
                      <a:pt x="1303" y="589"/>
                      <a:pt x="1830" y="636"/>
                      <a:pt x="2373" y="683"/>
                    </a:cubicBezTo>
                    <a:cubicBezTo>
                      <a:pt x="3304" y="760"/>
                      <a:pt x="4250" y="636"/>
                      <a:pt x="5165" y="993"/>
                    </a:cubicBezTo>
                    <a:cubicBezTo>
                      <a:pt x="5413" y="1086"/>
                      <a:pt x="5661" y="1194"/>
                      <a:pt x="5925" y="1303"/>
                    </a:cubicBezTo>
                    <a:cubicBezTo>
                      <a:pt x="5925" y="977"/>
                      <a:pt x="5707" y="884"/>
                      <a:pt x="5475" y="822"/>
                    </a:cubicBezTo>
                    <a:cubicBezTo>
                      <a:pt x="4823" y="605"/>
                      <a:pt x="4157" y="481"/>
                      <a:pt x="3443" y="465"/>
                    </a:cubicBezTo>
                    <a:cubicBezTo>
                      <a:pt x="3382" y="465"/>
                      <a:pt x="3321" y="464"/>
                      <a:pt x="3260" y="464"/>
                    </a:cubicBezTo>
                    <a:cubicBezTo>
                      <a:pt x="2961" y="464"/>
                      <a:pt x="2661" y="472"/>
                      <a:pt x="2363" y="472"/>
                    </a:cubicBezTo>
                    <a:cubicBezTo>
                      <a:pt x="1575" y="472"/>
                      <a:pt x="797" y="415"/>
                      <a:pt x="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7" name="Google Shape;5987;p57"/>
              <p:cNvSpPr/>
              <p:nvPr/>
            </p:nvSpPr>
            <p:spPr>
              <a:xfrm>
                <a:off x="3031250" y="2787700"/>
                <a:ext cx="25225" cy="83775"/>
              </a:xfrm>
              <a:custGeom>
                <a:avLst/>
                <a:gdLst/>
                <a:ahLst/>
                <a:cxnLst/>
                <a:rect l="l" t="t" r="r" b="b"/>
                <a:pathLst>
                  <a:path w="1009" h="3351" extrusionOk="0">
                    <a:moveTo>
                      <a:pt x="900" y="0"/>
                    </a:moveTo>
                    <a:cubicBezTo>
                      <a:pt x="729" y="497"/>
                      <a:pt x="543" y="962"/>
                      <a:pt x="404" y="1458"/>
                    </a:cubicBezTo>
                    <a:cubicBezTo>
                      <a:pt x="249" y="1939"/>
                      <a:pt x="125" y="2435"/>
                      <a:pt x="32" y="2932"/>
                    </a:cubicBezTo>
                    <a:cubicBezTo>
                      <a:pt x="1" y="3056"/>
                      <a:pt x="63" y="3211"/>
                      <a:pt x="78" y="3350"/>
                    </a:cubicBezTo>
                    <a:cubicBezTo>
                      <a:pt x="125" y="3350"/>
                      <a:pt x="171" y="3335"/>
                      <a:pt x="218" y="3335"/>
                    </a:cubicBezTo>
                    <a:cubicBezTo>
                      <a:pt x="280" y="2963"/>
                      <a:pt x="342" y="2590"/>
                      <a:pt x="435" y="2218"/>
                    </a:cubicBezTo>
                    <a:cubicBezTo>
                      <a:pt x="528" y="1846"/>
                      <a:pt x="667" y="1474"/>
                      <a:pt x="760" y="1086"/>
                    </a:cubicBezTo>
                    <a:cubicBezTo>
                      <a:pt x="854" y="745"/>
                      <a:pt x="931" y="388"/>
                      <a:pt x="1009" y="31"/>
                    </a:cubicBezTo>
                    <a:cubicBezTo>
                      <a:pt x="962" y="31"/>
                      <a:pt x="931" y="16"/>
                      <a:pt x="9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8" name="Google Shape;5988;p57"/>
              <p:cNvSpPr/>
              <p:nvPr/>
            </p:nvSpPr>
            <p:spPr>
              <a:xfrm>
                <a:off x="2536125" y="2796275"/>
                <a:ext cx="49275" cy="27900"/>
              </a:xfrm>
              <a:custGeom>
                <a:avLst/>
                <a:gdLst/>
                <a:ahLst/>
                <a:cxnLst/>
                <a:rect l="l" t="t" r="r" b="b"/>
                <a:pathLst>
                  <a:path w="1971" h="1116" extrusionOk="0">
                    <a:moveTo>
                      <a:pt x="147" y="0"/>
                    </a:moveTo>
                    <a:cubicBezTo>
                      <a:pt x="106" y="0"/>
                      <a:pt x="58" y="14"/>
                      <a:pt x="16" y="14"/>
                    </a:cubicBezTo>
                    <a:lnTo>
                      <a:pt x="1" y="107"/>
                    </a:lnTo>
                    <a:cubicBezTo>
                      <a:pt x="78" y="138"/>
                      <a:pt x="140" y="169"/>
                      <a:pt x="202" y="216"/>
                    </a:cubicBezTo>
                    <a:cubicBezTo>
                      <a:pt x="699" y="495"/>
                      <a:pt x="1179" y="774"/>
                      <a:pt x="1676" y="1038"/>
                    </a:cubicBezTo>
                    <a:cubicBezTo>
                      <a:pt x="1769" y="1084"/>
                      <a:pt x="1877" y="1084"/>
                      <a:pt x="1970" y="1115"/>
                    </a:cubicBezTo>
                    <a:cubicBezTo>
                      <a:pt x="1924" y="1022"/>
                      <a:pt x="1908" y="914"/>
                      <a:pt x="1846" y="836"/>
                    </a:cubicBezTo>
                    <a:cubicBezTo>
                      <a:pt x="1381" y="402"/>
                      <a:pt x="792" y="216"/>
                      <a:pt x="202" y="14"/>
                    </a:cubicBezTo>
                    <a:cubicBezTo>
                      <a:pt x="187" y="4"/>
                      <a:pt x="168" y="0"/>
                      <a:pt x="1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89" name="Google Shape;5989;p57"/>
              <p:cNvSpPr/>
              <p:nvPr/>
            </p:nvSpPr>
            <p:spPr>
              <a:xfrm>
                <a:off x="2440750" y="2849150"/>
                <a:ext cx="69050" cy="19225"/>
              </a:xfrm>
              <a:custGeom>
                <a:avLst/>
                <a:gdLst/>
                <a:ahLst/>
                <a:cxnLst/>
                <a:rect l="l" t="t" r="r" b="b"/>
                <a:pathLst>
                  <a:path w="2762" h="769" extrusionOk="0">
                    <a:moveTo>
                      <a:pt x="1401" y="1"/>
                    </a:moveTo>
                    <a:cubicBezTo>
                      <a:pt x="1235" y="1"/>
                      <a:pt x="1068" y="19"/>
                      <a:pt x="900" y="55"/>
                    </a:cubicBezTo>
                    <a:cubicBezTo>
                      <a:pt x="621" y="117"/>
                      <a:pt x="373" y="318"/>
                      <a:pt x="125" y="489"/>
                    </a:cubicBezTo>
                    <a:cubicBezTo>
                      <a:pt x="47" y="536"/>
                      <a:pt x="32" y="675"/>
                      <a:pt x="1" y="768"/>
                    </a:cubicBezTo>
                    <a:cubicBezTo>
                      <a:pt x="342" y="582"/>
                      <a:pt x="621" y="365"/>
                      <a:pt x="931" y="272"/>
                    </a:cubicBezTo>
                    <a:cubicBezTo>
                      <a:pt x="1070" y="224"/>
                      <a:pt x="1210" y="204"/>
                      <a:pt x="1350" y="204"/>
                    </a:cubicBezTo>
                    <a:cubicBezTo>
                      <a:pt x="1665" y="204"/>
                      <a:pt x="1980" y="304"/>
                      <a:pt x="2280" y="412"/>
                    </a:cubicBezTo>
                    <a:cubicBezTo>
                      <a:pt x="2404" y="458"/>
                      <a:pt x="2544" y="489"/>
                      <a:pt x="2668" y="536"/>
                    </a:cubicBezTo>
                    <a:cubicBezTo>
                      <a:pt x="2699" y="489"/>
                      <a:pt x="2730" y="443"/>
                      <a:pt x="2761" y="381"/>
                    </a:cubicBezTo>
                    <a:cubicBezTo>
                      <a:pt x="2699" y="365"/>
                      <a:pt x="2637" y="334"/>
                      <a:pt x="2575" y="303"/>
                    </a:cubicBezTo>
                    <a:cubicBezTo>
                      <a:pt x="2202" y="105"/>
                      <a:pt x="1805" y="1"/>
                      <a:pt x="14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90" name="Google Shape;5990;p57"/>
              <p:cNvSpPr/>
              <p:nvPr/>
            </p:nvSpPr>
            <p:spPr>
              <a:xfrm>
                <a:off x="2744350" y="3240950"/>
                <a:ext cx="35675" cy="36875"/>
              </a:xfrm>
              <a:custGeom>
                <a:avLst/>
                <a:gdLst/>
                <a:ahLst/>
                <a:cxnLst/>
                <a:rect l="l" t="t" r="r" b="b"/>
                <a:pathLst>
                  <a:path w="1427" h="1475" extrusionOk="0">
                    <a:moveTo>
                      <a:pt x="698" y="0"/>
                    </a:moveTo>
                    <a:cubicBezTo>
                      <a:pt x="326" y="0"/>
                      <a:pt x="0" y="357"/>
                      <a:pt x="0" y="760"/>
                    </a:cubicBezTo>
                    <a:cubicBezTo>
                      <a:pt x="0" y="1117"/>
                      <a:pt x="326" y="1474"/>
                      <a:pt x="651" y="1474"/>
                    </a:cubicBezTo>
                    <a:cubicBezTo>
                      <a:pt x="660" y="1474"/>
                      <a:pt x="669" y="1474"/>
                      <a:pt x="678" y="1474"/>
                    </a:cubicBezTo>
                    <a:cubicBezTo>
                      <a:pt x="1085" y="1474"/>
                      <a:pt x="1427" y="1124"/>
                      <a:pt x="1427" y="714"/>
                    </a:cubicBezTo>
                    <a:cubicBezTo>
                      <a:pt x="1427" y="326"/>
                      <a:pt x="1101" y="0"/>
                      <a:pt x="6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3.xml><?xml version="1.0" encoding="utf-8"?>
<p:sld xmlns:a="http://schemas.openxmlformats.org/drawingml/2006/main" xmlns:r="http://schemas.openxmlformats.org/officeDocument/2006/relationships" xmlns:p="http://schemas.openxmlformats.org/presentationml/2006/main">
  <p:cSld>
    <p:spTree>
      <p:nvGrpSpPr>
        <p:cNvPr id="1" name="Shape 5994"/>
        <p:cNvGrpSpPr/>
        <p:nvPr/>
      </p:nvGrpSpPr>
      <p:grpSpPr>
        <a:xfrm>
          <a:off x="0" y="0"/>
          <a:ext cx="0" cy="0"/>
          <a:chOff x="0" y="0"/>
          <a:chExt cx="0" cy="0"/>
        </a:xfrm>
      </p:grpSpPr>
      <p:sp>
        <p:nvSpPr>
          <p:cNvPr id="5995" name="Google Shape;5995;p58"/>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ltLang="zh-CN" dirty="0"/>
              <a:t>Transformer</a:t>
            </a:r>
            <a:endParaRPr dirty="0"/>
          </a:p>
        </p:txBody>
      </p:sp>
      <p:sp>
        <p:nvSpPr>
          <p:cNvPr id="5997" name="Google Shape;5997;p58"/>
          <p:cNvSpPr txBox="1">
            <a:spLocks noGrp="1"/>
          </p:cNvSpPr>
          <p:nvPr>
            <p:ph type="subTitle" idx="2"/>
          </p:nvPr>
        </p:nvSpPr>
        <p:spPr>
          <a:xfrm>
            <a:off x="871005" y="1749703"/>
            <a:ext cx="7401940" cy="2088959"/>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基于</a:t>
            </a:r>
            <a:r>
              <a:rPr lang="en-US" dirty="0"/>
              <a:t>RNN</a:t>
            </a:r>
            <a:r>
              <a:rPr lang="zh-CN" altLang="en-US" dirty="0"/>
              <a:t>的建模方法存在</a:t>
            </a:r>
            <a:r>
              <a:rPr lang="zh-CN" altLang="en-US" b="1" dirty="0"/>
              <a:t>长依赖举例问题</a:t>
            </a:r>
            <a:r>
              <a:rPr lang="zh-CN" altLang="en-US" dirty="0"/>
              <a:t>，固定长度的上下文向量可能无法充分表达输入序列的全貌。</a:t>
            </a:r>
            <a:endParaRPr lang="en-US" altLang="zh-CN" dirty="0"/>
          </a:p>
          <a:p>
            <a:pPr marL="0" lvl="0" indent="0" algn="l" rtl="0">
              <a:spcBef>
                <a:spcPts val="0"/>
              </a:spcBef>
              <a:spcAft>
                <a:spcPts val="0"/>
              </a:spcAft>
              <a:buNone/>
            </a:pPr>
            <a:endParaRPr lang="en-US" dirty="0"/>
          </a:p>
          <a:p>
            <a:pPr marL="0" lvl="0" indent="0" algn="l" rtl="0">
              <a:spcBef>
                <a:spcPts val="0"/>
              </a:spcBef>
              <a:spcAft>
                <a:spcPts val="0"/>
              </a:spcAft>
              <a:buNone/>
            </a:pPr>
            <a:r>
              <a:rPr lang="en-US" altLang="zh-CN" dirty="0"/>
              <a:t>RNN</a:t>
            </a:r>
            <a:r>
              <a:rPr lang="zh-CN" altLang="en-US" dirty="0"/>
              <a:t>不容易</a:t>
            </a:r>
            <a:r>
              <a:rPr lang="zh-CN" altLang="en-US" b="1" dirty="0"/>
              <a:t>并行化</a:t>
            </a:r>
            <a:r>
              <a:rPr lang="zh-CN" altLang="en-US" dirty="0"/>
              <a:t>，因为</a:t>
            </a:r>
            <a:r>
              <a:rPr lang="en-US" altLang="zh-CN" dirty="0"/>
              <a:t>t</a:t>
            </a:r>
            <a:r>
              <a:rPr lang="zh-CN" altLang="en-US" dirty="0"/>
              <a:t>时刻的状态更新依赖于</a:t>
            </a:r>
            <a:r>
              <a:rPr lang="en-US" altLang="zh-CN" dirty="0"/>
              <a:t>t-1</a:t>
            </a:r>
            <a:r>
              <a:rPr lang="zh-CN" altLang="en-US" dirty="0"/>
              <a:t>时刻的输出，所以必须先计算出</a:t>
            </a:r>
            <a:r>
              <a:rPr lang="en-US" altLang="zh-CN" dirty="0"/>
              <a:t>t-1</a:t>
            </a:r>
            <a:r>
              <a:rPr lang="zh-CN" altLang="en-US" dirty="0"/>
              <a:t>时刻的输出。</a:t>
            </a:r>
            <a:endParaRPr lang="en-US" altLang="zh-CN" dirty="0"/>
          </a:p>
          <a:p>
            <a:pPr marL="0" lvl="0" indent="0" algn="l" rtl="0">
              <a:spcBef>
                <a:spcPts val="0"/>
              </a:spcBef>
              <a:spcAft>
                <a:spcPts val="0"/>
              </a:spcAft>
              <a:buNone/>
            </a:pPr>
            <a:r>
              <a:rPr lang="en-US" altLang="zh-CN" dirty="0"/>
              <a:t>RNN</a:t>
            </a:r>
            <a:r>
              <a:rPr lang="zh-CN" altLang="en-US" dirty="0"/>
              <a:t>存在</a:t>
            </a:r>
            <a:r>
              <a:rPr lang="zh-CN" altLang="en-US" b="1" dirty="0"/>
              <a:t>梯度消失</a:t>
            </a:r>
            <a:r>
              <a:rPr lang="zh-CN" altLang="en-US" dirty="0"/>
              <a:t>问题，在反向传播过程中，梯度在经过多个时间步的传播时逐渐减小，最终导致网络无法有效更新权重。</a:t>
            </a:r>
            <a:endParaRPr dirty="0"/>
          </a:p>
        </p:txBody>
      </p:sp>
      <p:grpSp>
        <p:nvGrpSpPr>
          <p:cNvPr id="6002" name="Google Shape;6002;p58"/>
          <p:cNvGrpSpPr/>
          <p:nvPr/>
        </p:nvGrpSpPr>
        <p:grpSpPr>
          <a:xfrm flipH="1">
            <a:off x="721514" y="3694695"/>
            <a:ext cx="1190336" cy="1400048"/>
            <a:chOff x="2403525" y="2133075"/>
            <a:chExt cx="1083700" cy="1274625"/>
          </a:xfrm>
        </p:grpSpPr>
        <p:sp>
          <p:nvSpPr>
            <p:cNvPr id="6003" name="Google Shape;6003;p58"/>
            <p:cNvSpPr/>
            <p:nvPr/>
          </p:nvSpPr>
          <p:spPr>
            <a:xfrm>
              <a:off x="3409675" y="2566300"/>
              <a:ext cx="74075" cy="143500"/>
            </a:xfrm>
            <a:custGeom>
              <a:avLst/>
              <a:gdLst/>
              <a:ahLst/>
              <a:cxnLst/>
              <a:rect l="l" t="t" r="r" b="b"/>
              <a:pathLst>
                <a:path w="2963" h="5740" extrusionOk="0">
                  <a:moveTo>
                    <a:pt x="2264" y="1"/>
                  </a:moveTo>
                  <a:cubicBezTo>
                    <a:pt x="2125" y="776"/>
                    <a:pt x="1675" y="1381"/>
                    <a:pt x="1225" y="1986"/>
                  </a:cubicBezTo>
                  <a:cubicBezTo>
                    <a:pt x="993" y="2281"/>
                    <a:pt x="791" y="2622"/>
                    <a:pt x="605" y="2948"/>
                  </a:cubicBezTo>
                  <a:cubicBezTo>
                    <a:pt x="140" y="3801"/>
                    <a:pt x="357" y="4793"/>
                    <a:pt x="0" y="5739"/>
                  </a:cubicBezTo>
                  <a:cubicBezTo>
                    <a:pt x="450" y="5475"/>
                    <a:pt x="838" y="5289"/>
                    <a:pt x="1179" y="5026"/>
                  </a:cubicBezTo>
                  <a:cubicBezTo>
                    <a:pt x="1411" y="4840"/>
                    <a:pt x="1644" y="4591"/>
                    <a:pt x="1768" y="4328"/>
                  </a:cubicBezTo>
                  <a:cubicBezTo>
                    <a:pt x="2078" y="3692"/>
                    <a:pt x="2326" y="3025"/>
                    <a:pt x="2606" y="2374"/>
                  </a:cubicBezTo>
                  <a:cubicBezTo>
                    <a:pt x="2962" y="1521"/>
                    <a:pt x="2683" y="761"/>
                    <a:pt x="229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4" name="Google Shape;6004;p58"/>
            <p:cNvSpPr/>
            <p:nvPr/>
          </p:nvSpPr>
          <p:spPr>
            <a:xfrm>
              <a:off x="3417800" y="2519775"/>
              <a:ext cx="45400" cy="113625"/>
            </a:xfrm>
            <a:custGeom>
              <a:avLst/>
              <a:gdLst/>
              <a:ahLst/>
              <a:cxnLst/>
              <a:rect l="l" t="t" r="r" b="b"/>
              <a:pathLst>
                <a:path w="1816" h="4545" extrusionOk="0">
                  <a:moveTo>
                    <a:pt x="1304" y="1"/>
                  </a:moveTo>
                  <a:cubicBezTo>
                    <a:pt x="1024" y="249"/>
                    <a:pt x="900" y="482"/>
                    <a:pt x="962" y="792"/>
                  </a:cubicBezTo>
                  <a:cubicBezTo>
                    <a:pt x="1086" y="1598"/>
                    <a:pt x="838" y="2250"/>
                    <a:pt x="218" y="2777"/>
                  </a:cubicBezTo>
                  <a:cubicBezTo>
                    <a:pt x="109" y="2854"/>
                    <a:pt x="1" y="3010"/>
                    <a:pt x="1" y="3118"/>
                  </a:cubicBezTo>
                  <a:cubicBezTo>
                    <a:pt x="1" y="3614"/>
                    <a:pt x="32" y="4095"/>
                    <a:pt x="63" y="4545"/>
                  </a:cubicBezTo>
                  <a:cubicBezTo>
                    <a:pt x="404" y="4126"/>
                    <a:pt x="745" y="3692"/>
                    <a:pt x="1086" y="3242"/>
                  </a:cubicBezTo>
                  <a:cubicBezTo>
                    <a:pt x="1474" y="2746"/>
                    <a:pt x="1815" y="2203"/>
                    <a:pt x="1722" y="1552"/>
                  </a:cubicBezTo>
                  <a:cubicBezTo>
                    <a:pt x="1645" y="1040"/>
                    <a:pt x="1459" y="559"/>
                    <a:pt x="1304"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5" name="Google Shape;6005;p58"/>
            <p:cNvSpPr/>
            <p:nvPr/>
          </p:nvSpPr>
          <p:spPr>
            <a:xfrm>
              <a:off x="3402675" y="2669450"/>
              <a:ext cx="61675" cy="76775"/>
            </a:xfrm>
            <a:custGeom>
              <a:avLst/>
              <a:gdLst/>
              <a:ahLst/>
              <a:cxnLst/>
              <a:rect l="l" t="t" r="r" b="b"/>
              <a:pathLst>
                <a:path w="2467" h="3071" extrusionOk="0">
                  <a:moveTo>
                    <a:pt x="2374" y="0"/>
                  </a:moveTo>
                  <a:cubicBezTo>
                    <a:pt x="2126" y="605"/>
                    <a:pt x="1691" y="1008"/>
                    <a:pt x="1133" y="1303"/>
                  </a:cubicBezTo>
                  <a:cubicBezTo>
                    <a:pt x="994" y="1381"/>
                    <a:pt x="823" y="1474"/>
                    <a:pt x="699" y="1598"/>
                  </a:cubicBezTo>
                  <a:cubicBezTo>
                    <a:pt x="513" y="1784"/>
                    <a:pt x="311" y="1970"/>
                    <a:pt x="203" y="2202"/>
                  </a:cubicBezTo>
                  <a:cubicBezTo>
                    <a:pt x="94" y="2435"/>
                    <a:pt x="79" y="2714"/>
                    <a:pt x="1" y="3071"/>
                  </a:cubicBezTo>
                  <a:cubicBezTo>
                    <a:pt x="621" y="2559"/>
                    <a:pt x="1226" y="2109"/>
                    <a:pt x="1769" y="1613"/>
                  </a:cubicBezTo>
                  <a:cubicBezTo>
                    <a:pt x="2002" y="1396"/>
                    <a:pt x="2172" y="1086"/>
                    <a:pt x="2312" y="776"/>
                  </a:cubicBezTo>
                  <a:cubicBezTo>
                    <a:pt x="2420" y="559"/>
                    <a:pt x="2420" y="279"/>
                    <a:pt x="2467" y="31"/>
                  </a:cubicBezTo>
                  <a:cubicBezTo>
                    <a:pt x="2436" y="31"/>
                    <a:pt x="2405" y="16"/>
                    <a:pt x="237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06" name="Google Shape;6006;p58"/>
            <p:cNvGrpSpPr/>
            <p:nvPr/>
          </p:nvGrpSpPr>
          <p:grpSpPr>
            <a:xfrm>
              <a:off x="2403525" y="2133075"/>
              <a:ext cx="1083700" cy="1274625"/>
              <a:chOff x="2403525" y="2133075"/>
              <a:chExt cx="1083700" cy="1274625"/>
            </a:xfrm>
          </p:grpSpPr>
          <p:sp>
            <p:nvSpPr>
              <p:cNvPr id="6007" name="Google Shape;6007;p58"/>
              <p:cNvSpPr/>
              <p:nvPr/>
            </p:nvSpPr>
            <p:spPr>
              <a:xfrm>
                <a:off x="2583825" y="2449700"/>
                <a:ext cx="834775" cy="705575"/>
              </a:xfrm>
              <a:custGeom>
                <a:avLst/>
                <a:gdLst/>
                <a:ahLst/>
                <a:cxnLst/>
                <a:rect l="l" t="t" r="r" b="b"/>
                <a:pathLst>
                  <a:path w="33391" h="28223" extrusionOk="0">
                    <a:moveTo>
                      <a:pt x="31554" y="3728"/>
                    </a:moveTo>
                    <a:cubicBezTo>
                      <a:pt x="31615" y="3728"/>
                      <a:pt x="31680" y="3740"/>
                      <a:pt x="31747" y="3765"/>
                    </a:cubicBezTo>
                    <a:cubicBezTo>
                      <a:pt x="32073" y="3889"/>
                      <a:pt x="32212" y="4122"/>
                      <a:pt x="32135" y="4448"/>
                    </a:cubicBezTo>
                    <a:cubicBezTo>
                      <a:pt x="32042" y="4324"/>
                      <a:pt x="31980" y="4200"/>
                      <a:pt x="31886" y="4107"/>
                    </a:cubicBezTo>
                    <a:cubicBezTo>
                      <a:pt x="31783" y="4021"/>
                      <a:pt x="31691" y="3979"/>
                      <a:pt x="31612" y="3979"/>
                    </a:cubicBezTo>
                    <a:cubicBezTo>
                      <a:pt x="31491" y="3979"/>
                      <a:pt x="31400" y="4080"/>
                      <a:pt x="31344" y="4277"/>
                    </a:cubicBezTo>
                    <a:cubicBezTo>
                      <a:pt x="31297" y="4479"/>
                      <a:pt x="31266" y="4665"/>
                      <a:pt x="31220" y="4913"/>
                    </a:cubicBezTo>
                    <a:cubicBezTo>
                      <a:pt x="30940" y="4696"/>
                      <a:pt x="30940" y="4386"/>
                      <a:pt x="31142" y="4014"/>
                    </a:cubicBezTo>
                    <a:cubicBezTo>
                      <a:pt x="31244" y="3821"/>
                      <a:pt x="31387" y="3728"/>
                      <a:pt x="31554" y="3728"/>
                    </a:cubicBezTo>
                    <a:close/>
                    <a:moveTo>
                      <a:pt x="31207" y="10161"/>
                    </a:moveTo>
                    <a:cubicBezTo>
                      <a:pt x="31275" y="10161"/>
                      <a:pt x="31346" y="10174"/>
                      <a:pt x="31421" y="10202"/>
                    </a:cubicBezTo>
                    <a:cubicBezTo>
                      <a:pt x="31731" y="10310"/>
                      <a:pt x="32026" y="10713"/>
                      <a:pt x="32011" y="11039"/>
                    </a:cubicBezTo>
                    <a:cubicBezTo>
                      <a:pt x="32011" y="11117"/>
                      <a:pt x="31918" y="11194"/>
                      <a:pt x="31871" y="11272"/>
                    </a:cubicBezTo>
                    <a:cubicBezTo>
                      <a:pt x="31824" y="11210"/>
                      <a:pt x="31762" y="11132"/>
                      <a:pt x="31731" y="11055"/>
                    </a:cubicBezTo>
                    <a:cubicBezTo>
                      <a:pt x="31700" y="10961"/>
                      <a:pt x="31700" y="10837"/>
                      <a:pt x="31638" y="10775"/>
                    </a:cubicBezTo>
                    <a:cubicBezTo>
                      <a:pt x="31514" y="10636"/>
                      <a:pt x="31344" y="10450"/>
                      <a:pt x="31204" y="10450"/>
                    </a:cubicBezTo>
                    <a:cubicBezTo>
                      <a:pt x="31049" y="10450"/>
                      <a:pt x="30878" y="10636"/>
                      <a:pt x="30739" y="10760"/>
                    </a:cubicBezTo>
                    <a:cubicBezTo>
                      <a:pt x="30677" y="10822"/>
                      <a:pt x="30646" y="10930"/>
                      <a:pt x="30568" y="11086"/>
                    </a:cubicBezTo>
                    <a:cubicBezTo>
                      <a:pt x="30413" y="10744"/>
                      <a:pt x="30553" y="10574"/>
                      <a:pt x="30692" y="10419"/>
                    </a:cubicBezTo>
                    <a:cubicBezTo>
                      <a:pt x="30843" y="10268"/>
                      <a:pt x="31010" y="10161"/>
                      <a:pt x="31207" y="10161"/>
                    </a:cubicBezTo>
                    <a:close/>
                    <a:moveTo>
                      <a:pt x="29114" y="11933"/>
                    </a:moveTo>
                    <a:cubicBezTo>
                      <a:pt x="29148" y="11933"/>
                      <a:pt x="29183" y="11935"/>
                      <a:pt x="29219" y="11939"/>
                    </a:cubicBezTo>
                    <a:cubicBezTo>
                      <a:pt x="29653" y="12001"/>
                      <a:pt x="29824" y="12311"/>
                      <a:pt x="29917" y="12683"/>
                    </a:cubicBezTo>
                    <a:cubicBezTo>
                      <a:pt x="29963" y="12823"/>
                      <a:pt x="29979" y="12962"/>
                      <a:pt x="30010" y="13086"/>
                    </a:cubicBezTo>
                    <a:cubicBezTo>
                      <a:pt x="29994" y="13179"/>
                      <a:pt x="29994" y="13257"/>
                      <a:pt x="29979" y="13319"/>
                    </a:cubicBezTo>
                    <a:cubicBezTo>
                      <a:pt x="29948" y="13381"/>
                      <a:pt x="29886" y="13443"/>
                      <a:pt x="29855" y="13443"/>
                    </a:cubicBezTo>
                    <a:cubicBezTo>
                      <a:pt x="29808" y="13427"/>
                      <a:pt x="29731" y="13365"/>
                      <a:pt x="29715" y="13319"/>
                    </a:cubicBezTo>
                    <a:cubicBezTo>
                      <a:pt x="29684" y="13148"/>
                      <a:pt x="29684" y="12978"/>
                      <a:pt x="29638" y="12823"/>
                    </a:cubicBezTo>
                    <a:cubicBezTo>
                      <a:pt x="29576" y="12574"/>
                      <a:pt x="29498" y="12311"/>
                      <a:pt x="29188" y="12249"/>
                    </a:cubicBezTo>
                    <a:cubicBezTo>
                      <a:pt x="29151" y="12241"/>
                      <a:pt x="29116" y="12238"/>
                      <a:pt x="29083" y="12238"/>
                    </a:cubicBezTo>
                    <a:cubicBezTo>
                      <a:pt x="28837" y="12238"/>
                      <a:pt x="28685" y="12428"/>
                      <a:pt x="28521" y="12605"/>
                    </a:cubicBezTo>
                    <a:cubicBezTo>
                      <a:pt x="28444" y="12683"/>
                      <a:pt x="28335" y="12745"/>
                      <a:pt x="28242" y="12823"/>
                    </a:cubicBezTo>
                    <a:cubicBezTo>
                      <a:pt x="28273" y="12683"/>
                      <a:pt x="28257" y="12528"/>
                      <a:pt x="28319" y="12435"/>
                    </a:cubicBezTo>
                    <a:cubicBezTo>
                      <a:pt x="28518" y="12151"/>
                      <a:pt x="28755" y="11933"/>
                      <a:pt x="29114" y="11933"/>
                    </a:cubicBezTo>
                    <a:close/>
                    <a:moveTo>
                      <a:pt x="15331" y="13014"/>
                    </a:moveTo>
                    <a:cubicBezTo>
                      <a:pt x="15433" y="13014"/>
                      <a:pt x="15535" y="13028"/>
                      <a:pt x="15633" y="13055"/>
                    </a:cubicBezTo>
                    <a:cubicBezTo>
                      <a:pt x="16130" y="13195"/>
                      <a:pt x="16362" y="13520"/>
                      <a:pt x="16347" y="13970"/>
                    </a:cubicBezTo>
                    <a:cubicBezTo>
                      <a:pt x="16316" y="14327"/>
                      <a:pt x="16099" y="14622"/>
                      <a:pt x="15788" y="14668"/>
                    </a:cubicBezTo>
                    <a:cubicBezTo>
                      <a:pt x="15819" y="14544"/>
                      <a:pt x="15850" y="14435"/>
                      <a:pt x="15897" y="14358"/>
                    </a:cubicBezTo>
                    <a:cubicBezTo>
                      <a:pt x="16052" y="14094"/>
                      <a:pt x="16145" y="13831"/>
                      <a:pt x="15959" y="13582"/>
                    </a:cubicBezTo>
                    <a:cubicBezTo>
                      <a:pt x="15788" y="13350"/>
                      <a:pt x="15559" y="13272"/>
                      <a:pt x="15303" y="13272"/>
                    </a:cubicBezTo>
                    <a:cubicBezTo>
                      <a:pt x="15234" y="13272"/>
                      <a:pt x="15163" y="13278"/>
                      <a:pt x="15090" y="13288"/>
                    </a:cubicBezTo>
                    <a:cubicBezTo>
                      <a:pt x="14951" y="13303"/>
                      <a:pt x="14827" y="13334"/>
                      <a:pt x="14625" y="13365"/>
                    </a:cubicBezTo>
                    <a:cubicBezTo>
                      <a:pt x="14741" y="13133"/>
                      <a:pt x="15031" y="13014"/>
                      <a:pt x="15331" y="13014"/>
                    </a:cubicBezTo>
                    <a:close/>
                    <a:moveTo>
                      <a:pt x="28983" y="15066"/>
                    </a:moveTo>
                    <a:cubicBezTo>
                      <a:pt x="29595" y="15066"/>
                      <a:pt x="30059" y="15595"/>
                      <a:pt x="29948" y="16250"/>
                    </a:cubicBezTo>
                    <a:cubicBezTo>
                      <a:pt x="29932" y="16312"/>
                      <a:pt x="29855" y="16374"/>
                      <a:pt x="29808" y="16436"/>
                    </a:cubicBezTo>
                    <a:cubicBezTo>
                      <a:pt x="29762" y="16374"/>
                      <a:pt x="29700" y="16312"/>
                      <a:pt x="29669" y="16250"/>
                    </a:cubicBezTo>
                    <a:cubicBezTo>
                      <a:pt x="29638" y="16203"/>
                      <a:pt x="29638" y="16141"/>
                      <a:pt x="29638" y="16095"/>
                    </a:cubicBezTo>
                    <a:cubicBezTo>
                      <a:pt x="29559" y="15611"/>
                      <a:pt x="29278" y="15341"/>
                      <a:pt x="28921" y="15341"/>
                    </a:cubicBezTo>
                    <a:cubicBezTo>
                      <a:pt x="28717" y="15341"/>
                      <a:pt x="28488" y="15428"/>
                      <a:pt x="28257" y="15614"/>
                    </a:cubicBezTo>
                    <a:cubicBezTo>
                      <a:pt x="28583" y="15924"/>
                      <a:pt x="28676" y="16312"/>
                      <a:pt x="28568" y="16746"/>
                    </a:cubicBezTo>
                    <a:cubicBezTo>
                      <a:pt x="28537" y="16839"/>
                      <a:pt x="28444" y="16932"/>
                      <a:pt x="28366" y="17025"/>
                    </a:cubicBezTo>
                    <a:cubicBezTo>
                      <a:pt x="28335" y="16917"/>
                      <a:pt x="28242" y="16808"/>
                      <a:pt x="28257" y="16715"/>
                    </a:cubicBezTo>
                    <a:cubicBezTo>
                      <a:pt x="28319" y="16296"/>
                      <a:pt x="28211" y="15955"/>
                      <a:pt x="27854" y="15676"/>
                    </a:cubicBezTo>
                    <a:cubicBezTo>
                      <a:pt x="27668" y="15533"/>
                      <a:pt x="27476" y="15459"/>
                      <a:pt x="27287" y="15459"/>
                    </a:cubicBezTo>
                    <a:cubicBezTo>
                      <a:pt x="27067" y="15459"/>
                      <a:pt x="26852" y="15560"/>
                      <a:pt x="26660" y="15769"/>
                    </a:cubicBezTo>
                    <a:cubicBezTo>
                      <a:pt x="26613" y="15816"/>
                      <a:pt x="26551" y="15878"/>
                      <a:pt x="26427" y="15986"/>
                    </a:cubicBezTo>
                    <a:cubicBezTo>
                      <a:pt x="26381" y="15614"/>
                      <a:pt x="26567" y="15459"/>
                      <a:pt x="26753" y="15335"/>
                    </a:cubicBezTo>
                    <a:cubicBezTo>
                      <a:pt x="26934" y="15220"/>
                      <a:pt x="27124" y="15166"/>
                      <a:pt x="27315" y="15166"/>
                    </a:cubicBezTo>
                    <a:cubicBezTo>
                      <a:pt x="27485" y="15166"/>
                      <a:pt x="27656" y="15208"/>
                      <a:pt x="27823" y="15288"/>
                    </a:cubicBezTo>
                    <a:cubicBezTo>
                      <a:pt x="27905" y="15325"/>
                      <a:pt x="27968" y="15345"/>
                      <a:pt x="28030" y="15345"/>
                    </a:cubicBezTo>
                    <a:cubicBezTo>
                      <a:pt x="28097" y="15345"/>
                      <a:pt x="28161" y="15322"/>
                      <a:pt x="28242" y="15273"/>
                    </a:cubicBezTo>
                    <a:cubicBezTo>
                      <a:pt x="28397" y="15180"/>
                      <a:pt x="28583" y="15133"/>
                      <a:pt x="28769" y="15087"/>
                    </a:cubicBezTo>
                    <a:cubicBezTo>
                      <a:pt x="28842" y="15073"/>
                      <a:pt x="28913" y="15066"/>
                      <a:pt x="28983" y="15066"/>
                    </a:cubicBezTo>
                    <a:close/>
                    <a:moveTo>
                      <a:pt x="9852" y="15884"/>
                    </a:moveTo>
                    <a:cubicBezTo>
                      <a:pt x="9902" y="15884"/>
                      <a:pt x="9953" y="15887"/>
                      <a:pt x="10004" y="15893"/>
                    </a:cubicBezTo>
                    <a:cubicBezTo>
                      <a:pt x="10562" y="15986"/>
                      <a:pt x="11058" y="16514"/>
                      <a:pt x="11120" y="17072"/>
                    </a:cubicBezTo>
                    <a:cubicBezTo>
                      <a:pt x="11167" y="17475"/>
                      <a:pt x="10996" y="17847"/>
                      <a:pt x="10670" y="17956"/>
                    </a:cubicBezTo>
                    <a:cubicBezTo>
                      <a:pt x="10701" y="17816"/>
                      <a:pt x="10717" y="17677"/>
                      <a:pt x="10763" y="17568"/>
                    </a:cubicBezTo>
                    <a:cubicBezTo>
                      <a:pt x="10919" y="17165"/>
                      <a:pt x="10826" y="16824"/>
                      <a:pt x="10546" y="16514"/>
                    </a:cubicBezTo>
                    <a:cubicBezTo>
                      <a:pt x="10344" y="16275"/>
                      <a:pt x="10104" y="16156"/>
                      <a:pt x="9821" y="16156"/>
                    </a:cubicBezTo>
                    <a:cubicBezTo>
                      <a:pt x="9736" y="16156"/>
                      <a:pt x="9647" y="16166"/>
                      <a:pt x="9554" y="16188"/>
                    </a:cubicBezTo>
                    <a:cubicBezTo>
                      <a:pt x="9430" y="16219"/>
                      <a:pt x="9306" y="16234"/>
                      <a:pt x="9151" y="16265"/>
                    </a:cubicBezTo>
                    <a:cubicBezTo>
                      <a:pt x="9244" y="16011"/>
                      <a:pt x="9535" y="15884"/>
                      <a:pt x="9852" y="15884"/>
                    </a:cubicBezTo>
                    <a:close/>
                    <a:moveTo>
                      <a:pt x="11684" y="15807"/>
                    </a:moveTo>
                    <a:cubicBezTo>
                      <a:pt x="11782" y="15807"/>
                      <a:pt x="11881" y="15829"/>
                      <a:pt x="11973" y="15878"/>
                    </a:cubicBezTo>
                    <a:cubicBezTo>
                      <a:pt x="12795" y="16281"/>
                      <a:pt x="12842" y="17351"/>
                      <a:pt x="12237" y="17956"/>
                    </a:cubicBezTo>
                    <a:cubicBezTo>
                      <a:pt x="12190" y="18002"/>
                      <a:pt x="12066" y="17987"/>
                      <a:pt x="11989" y="18002"/>
                    </a:cubicBezTo>
                    <a:cubicBezTo>
                      <a:pt x="12004" y="17925"/>
                      <a:pt x="12004" y="17816"/>
                      <a:pt x="12051" y="17739"/>
                    </a:cubicBezTo>
                    <a:cubicBezTo>
                      <a:pt x="12283" y="17398"/>
                      <a:pt x="12469" y="17056"/>
                      <a:pt x="12299" y="16622"/>
                    </a:cubicBezTo>
                    <a:cubicBezTo>
                      <a:pt x="12163" y="16277"/>
                      <a:pt x="11949" y="16108"/>
                      <a:pt x="11641" y="16108"/>
                    </a:cubicBezTo>
                    <a:cubicBezTo>
                      <a:pt x="11561" y="16108"/>
                      <a:pt x="11476" y="16119"/>
                      <a:pt x="11384" y="16141"/>
                    </a:cubicBezTo>
                    <a:cubicBezTo>
                      <a:pt x="11337" y="16141"/>
                      <a:pt x="11291" y="16157"/>
                      <a:pt x="11229" y="16157"/>
                    </a:cubicBezTo>
                    <a:cubicBezTo>
                      <a:pt x="11213" y="16157"/>
                      <a:pt x="11182" y="16126"/>
                      <a:pt x="11136" y="16110"/>
                    </a:cubicBezTo>
                    <a:cubicBezTo>
                      <a:pt x="11253" y="15918"/>
                      <a:pt x="11466" y="15807"/>
                      <a:pt x="11684" y="15807"/>
                    </a:cubicBezTo>
                    <a:close/>
                    <a:moveTo>
                      <a:pt x="23517" y="17798"/>
                    </a:moveTo>
                    <a:cubicBezTo>
                      <a:pt x="23761" y="17798"/>
                      <a:pt x="23996" y="17884"/>
                      <a:pt x="24225" y="18018"/>
                    </a:cubicBezTo>
                    <a:cubicBezTo>
                      <a:pt x="24551" y="18220"/>
                      <a:pt x="24659" y="18545"/>
                      <a:pt x="24566" y="18902"/>
                    </a:cubicBezTo>
                    <a:cubicBezTo>
                      <a:pt x="24520" y="19150"/>
                      <a:pt x="24380" y="19367"/>
                      <a:pt x="24272" y="19584"/>
                    </a:cubicBezTo>
                    <a:cubicBezTo>
                      <a:pt x="24225" y="19646"/>
                      <a:pt x="24117" y="19662"/>
                      <a:pt x="24039" y="19693"/>
                    </a:cubicBezTo>
                    <a:cubicBezTo>
                      <a:pt x="24039" y="19615"/>
                      <a:pt x="24008" y="19522"/>
                      <a:pt x="24039" y="19445"/>
                    </a:cubicBezTo>
                    <a:cubicBezTo>
                      <a:pt x="24086" y="19321"/>
                      <a:pt x="24163" y="19197"/>
                      <a:pt x="24225" y="19057"/>
                    </a:cubicBezTo>
                    <a:cubicBezTo>
                      <a:pt x="24458" y="18576"/>
                      <a:pt x="24303" y="18220"/>
                      <a:pt x="23791" y="18111"/>
                    </a:cubicBezTo>
                    <a:cubicBezTo>
                      <a:pt x="23543" y="18049"/>
                      <a:pt x="23279" y="18049"/>
                      <a:pt x="23000" y="18018"/>
                    </a:cubicBezTo>
                    <a:cubicBezTo>
                      <a:pt x="23031" y="17971"/>
                      <a:pt x="23031" y="17925"/>
                      <a:pt x="23046" y="17909"/>
                    </a:cubicBezTo>
                    <a:cubicBezTo>
                      <a:pt x="23208" y="17832"/>
                      <a:pt x="23364" y="17798"/>
                      <a:pt x="23517" y="17798"/>
                    </a:cubicBezTo>
                    <a:close/>
                    <a:moveTo>
                      <a:pt x="4423" y="19161"/>
                    </a:moveTo>
                    <a:cubicBezTo>
                      <a:pt x="4457" y="19161"/>
                      <a:pt x="4492" y="19163"/>
                      <a:pt x="4529" y="19166"/>
                    </a:cubicBezTo>
                    <a:cubicBezTo>
                      <a:pt x="5134" y="19212"/>
                      <a:pt x="5553" y="19522"/>
                      <a:pt x="5692" y="20065"/>
                    </a:cubicBezTo>
                    <a:cubicBezTo>
                      <a:pt x="5785" y="20391"/>
                      <a:pt x="5677" y="20763"/>
                      <a:pt x="5382" y="20965"/>
                    </a:cubicBezTo>
                    <a:cubicBezTo>
                      <a:pt x="5556" y="19910"/>
                      <a:pt x="5253" y="19445"/>
                      <a:pt x="4572" y="19445"/>
                    </a:cubicBezTo>
                    <a:cubicBezTo>
                      <a:pt x="4341" y="19445"/>
                      <a:pt x="4067" y="19498"/>
                      <a:pt x="3753" y="19600"/>
                    </a:cubicBezTo>
                    <a:cubicBezTo>
                      <a:pt x="3893" y="19292"/>
                      <a:pt x="4109" y="19161"/>
                      <a:pt x="4423" y="19161"/>
                    </a:cubicBezTo>
                    <a:close/>
                    <a:moveTo>
                      <a:pt x="6486" y="19473"/>
                    </a:moveTo>
                    <a:cubicBezTo>
                      <a:pt x="6551" y="19473"/>
                      <a:pt x="6617" y="19480"/>
                      <a:pt x="6685" y="19491"/>
                    </a:cubicBezTo>
                    <a:cubicBezTo>
                      <a:pt x="7088" y="19538"/>
                      <a:pt x="7398" y="19910"/>
                      <a:pt x="7491" y="20468"/>
                    </a:cubicBezTo>
                    <a:cubicBezTo>
                      <a:pt x="7553" y="20825"/>
                      <a:pt x="7429" y="21166"/>
                      <a:pt x="7134" y="21321"/>
                    </a:cubicBezTo>
                    <a:cubicBezTo>
                      <a:pt x="7165" y="21151"/>
                      <a:pt x="7181" y="21042"/>
                      <a:pt x="7196" y="20918"/>
                    </a:cubicBezTo>
                    <a:cubicBezTo>
                      <a:pt x="7196" y="20717"/>
                      <a:pt x="7227" y="20499"/>
                      <a:pt x="7196" y="20313"/>
                    </a:cubicBezTo>
                    <a:cubicBezTo>
                      <a:pt x="7103" y="19913"/>
                      <a:pt x="6849" y="19708"/>
                      <a:pt x="6483" y="19708"/>
                    </a:cubicBezTo>
                    <a:cubicBezTo>
                      <a:pt x="6424" y="19708"/>
                      <a:pt x="6362" y="19713"/>
                      <a:pt x="6297" y="19724"/>
                    </a:cubicBezTo>
                    <a:cubicBezTo>
                      <a:pt x="6220" y="19735"/>
                      <a:pt x="6143" y="19746"/>
                      <a:pt x="6067" y="19746"/>
                    </a:cubicBezTo>
                    <a:cubicBezTo>
                      <a:pt x="6035" y="19746"/>
                      <a:pt x="6003" y="19744"/>
                      <a:pt x="5971" y="19739"/>
                    </a:cubicBezTo>
                    <a:cubicBezTo>
                      <a:pt x="6101" y="19540"/>
                      <a:pt x="6284" y="19473"/>
                      <a:pt x="6486" y="19473"/>
                    </a:cubicBezTo>
                    <a:close/>
                    <a:moveTo>
                      <a:pt x="18469" y="21321"/>
                    </a:moveTo>
                    <a:cubicBezTo>
                      <a:pt x="18546" y="21321"/>
                      <a:pt x="18625" y="21333"/>
                      <a:pt x="18704" y="21352"/>
                    </a:cubicBezTo>
                    <a:cubicBezTo>
                      <a:pt x="19123" y="21445"/>
                      <a:pt x="19433" y="21942"/>
                      <a:pt x="19448" y="22485"/>
                    </a:cubicBezTo>
                    <a:cubicBezTo>
                      <a:pt x="19448" y="22934"/>
                      <a:pt x="19262" y="23260"/>
                      <a:pt x="18906" y="23369"/>
                    </a:cubicBezTo>
                    <a:cubicBezTo>
                      <a:pt x="18952" y="23198"/>
                      <a:pt x="18983" y="23074"/>
                      <a:pt x="19045" y="22965"/>
                    </a:cubicBezTo>
                    <a:cubicBezTo>
                      <a:pt x="19185" y="22655"/>
                      <a:pt x="19185" y="22360"/>
                      <a:pt x="19061" y="22066"/>
                    </a:cubicBezTo>
                    <a:cubicBezTo>
                      <a:pt x="18929" y="21737"/>
                      <a:pt x="18730" y="21586"/>
                      <a:pt x="18417" y="21586"/>
                    </a:cubicBezTo>
                    <a:cubicBezTo>
                      <a:pt x="18361" y="21586"/>
                      <a:pt x="18302" y="21591"/>
                      <a:pt x="18239" y="21601"/>
                    </a:cubicBezTo>
                    <a:lnTo>
                      <a:pt x="18084" y="21601"/>
                    </a:lnTo>
                    <a:cubicBezTo>
                      <a:pt x="18068" y="21601"/>
                      <a:pt x="18068" y="21569"/>
                      <a:pt x="18022" y="21523"/>
                    </a:cubicBezTo>
                    <a:cubicBezTo>
                      <a:pt x="18148" y="21375"/>
                      <a:pt x="18304" y="21321"/>
                      <a:pt x="18469" y="21321"/>
                    </a:cubicBezTo>
                    <a:close/>
                    <a:moveTo>
                      <a:pt x="14109" y="21017"/>
                    </a:moveTo>
                    <a:cubicBezTo>
                      <a:pt x="14415" y="21017"/>
                      <a:pt x="14723" y="21133"/>
                      <a:pt x="14935" y="21368"/>
                    </a:cubicBezTo>
                    <a:cubicBezTo>
                      <a:pt x="15416" y="21895"/>
                      <a:pt x="15463" y="22826"/>
                      <a:pt x="15028" y="23415"/>
                    </a:cubicBezTo>
                    <a:cubicBezTo>
                      <a:pt x="14966" y="23493"/>
                      <a:pt x="14904" y="23570"/>
                      <a:pt x="14811" y="23617"/>
                    </a:cubicBezTo>
                    <a:cubicBezTo>
                      <a:pt x="14765" y="23645"/>
                      <a:pt x="14707" y="23650"/>
                      <a:pt x="14648" y="23650"/>
                    </a:cubicBezTo>
                    <a:cubicBezTo>
                      <a:pt x="14609" y="23650"/>
                      <a:pt x="14569" y="23648"/>
                      <a:pt x="14532" y="23648"/>
                    </a:cubicBezTo>
                    <a:cubicBezTo>
                      <a:pt x="14563" y="23570"/>
                      <a:pt x="14579" y="23462"/>
                      <a:pt x="14641" y="23400"/>
                    </a:cubicBezTo>
                    <a:cubicBezTo>
                      <a:pt x="15044" y="22965"/>
                      <a:pt x="15152" y="22345"/>
                      <a:pt x="14889" y="21802"/>
                    </a:cubicBezTo>
                    <a:cubicBezTo>
                      <a:pt x="14714" y="21453"/>
                      <a:pt x="14415" y="21267"/>
                      <a:pt x="14099" y="21267"/>
                    </a:cubicBezTo>
                    <a:cubicBezTo>
                      <a:pt x="13882" y="21267"/>
                      <a:pt x="13658" y="21355"/>
                      <a:pt x="13462" y="21538"/>
                    </a:cubicBezTo>
                    <a:cubicBezTo>
                      <a:pt x="13384" y="21601"/>
                      <a:pt x="13369" y="21725"/>
                      <a:pt x="13322" y="21818"/>
                    </a:cubicBezTo>
                    <a:lnTo>
                      <a:pt x="13136" y="21678"/>
                    </a:lnTo>
                    <a:cubicBezTo>
                      <a:pt x="13183" y="21585"/>
                      <a:pt x="13198" y="21476"/>
                      <a:pt x="13260" y="21399"/>
                    </a:cubicBezTo>
                    <a:cubicBezTo>
                      <a:pt x="13467" y="21145"/>
                      <a:pt x="13787" y="21017"/>
                      <a:pt x="14109" y="21017"/>
                    </a:cubicBezTo>
                    <a:close/>
                    <a:moveTo>
                      <a:pt x="16663" y="22185"/>
                    </a:moveTo>
                    <a:cubicBezTo>
                      <a:pt x="17289" y="22185"/>
                      <a:pt x="17967" y="22790"/>
                      <a:pt x="18022" y="23431"/>
                    </a:cubicBezTo>
                    <a:cubicBezTo>
                      <a:pt x="17898" y="23710"/>
                      <a:pt x="17773" y="23989"/>
                      <a:pt x="17618" y="24268"/>
                    </a:cubicBezTo>
                    <a:cubicBezTo>
                      <a:pt x="17603" y="24330"/>
                      <a:pt x="17463" y="24330"/>
                      <a:pt x="17386" y="24361"/>
                    </a:cubicBezTo>
                    <a:cubicBezTo>
                      <a:pt x="17386" y="24284"/>
                      <a:pt x="17386" y="24190"/>
                      <a:pt x="17401" y="24113"/>
                    </a:cubicBezTo>
                    <a:cubicBezTo>
                      <a:pt x="17401" y="24082"/>
                      <a:pt x="17432" y="24066"/>
                      <a:pt x="17448" y="24035"/>
                    </a:cubicBezTo>
                    <a:cubicBezTo>
                      <a:pt x="17867" y="23291"/>
                      <a:pt x="17649" y="22748"/>
                      <a:pt x="16827" y="22500"/>
                    </a:cubicBezTo>
                    <a:cubicBezTo>
                      <a:pt x="16755" y="22474"/>
                      <a:pt x="16687" y="22463"/>
                      <a:pt x="16623" y="22463"/>
                    </a:cubicBezTo>
                    <a:cubicBezTo>
                      <a:pt x="16454" y="22463"/>
                      <a:pt x="16311" y="22543"/>
                      <a:pt x="16176" y="22655"/>
                    </a:cubicBezTo>
                    <a:cubicBezTo>
                      <a:pt x="16114" y="22702"/>
                      <a:pt x="16036" y="22702"/>
                      <a:pt x="15959" y="22717"/>
                    </a:cubicBezTo>
                    <a:cubicBezTo>
                      <a:pt x="15974" y="22640"/>
                      <a:pt x="15959" y="22531"/>
                      <a:pt x="16005" y="22485"/>
                    </a:cubicBezTo>
                    <a:cubicBezTo>
                      <a:pt x="16130" y="22376"/>
                      <a:pt x="16254" y="22267"/>
                      <a:pt x="16409" y="22221"/>
                    </a:cubicBezTo>
                    <a:cubicBezTo>
                      <a:pt x="16491" y="22196"/>
                      <a:pt x="16577" y="22185"/>
                      <a:pt x="16663" y="22185"/>
                    </a:cubicBezTo>
                    <a:close/>
                    <a:moveTo>
                      <a:pt x="29470" y="0"/>
                    </a:moveTo>
                    <a:cubicBezTo>
                      <a:pt x="29172" y="0"/>
                      <a:pt x="28919" y="185"/>
                      <a:pt x="28676" y="338"/>
                    </a:cubicBezTo>
                    <a:cubicBezTo>
                      <a:pt x="28350" y="555"/>
                      <a:pt x="28350" y="617"/>
                      <a:pt x="28552" y="927"/>
                    </a:cubicBezTo>
                    <a:cubicBezTo>
                      <a:pt x="28645" y="1067"/>
                      <a:pt x="28738" y="1206"/>
                      <a:pt x="28862" y="1330"/>
                    </a:cubicBezTo>
                    <a:cubicBezTo>
                      <a:pt x="29839" y="2385"/>
                      <a:pt x="30212" y="3688"/>
                      <a:pt x="30196" y="5084"/>
                    </a:cubicBezTo>
                    <a:cubicBezTo>
                      <a:pt x="30181" y="7100"/>
                      <a:pt x="29653" y="9007"/>
                      <a:pt x="28537" y="10682"/>
                    </a:cubicBezTo>
                    <a:cubicBezTo>
                      <a:pt x="26862" y="13195"/>
                      <a:pt x="24613" y="14994"/>
                      <a:pt x="21728" y="15909"/>
                    </a:cubicBezTo>
                    <a:cubicBezTo>
                      <a:pt x="20301" y="16359"/>
                      <a:pt x="18952" y="16901"/>
                      <a:pt x="17711" y="17754"/>
                    </a:cubicBezTo>
                    <a:cubicBezTo>
                      <a:pt x="17510" y="17894"/>
                      <a:pt x="17262" y="18002"/>
                      <a:pt x="17014" y="18049"/>
                    </a:cubicBezTo>
                    <a:cubicBezTo>
                      <a:pt x="16953" y="18062"/>
                      <a:pt x="16899" y="18069"/>
                      <a:pt x="16849" y="18069"/>
                    </a:cubicBezTo>
                    <a:cubicBezTo>
                      <a:pt x="16605" y="18069"/>
                      <a:pt x="16494" y="17911"/>
                      <a:pt x="16533" y="17615"/>
                    </a:cubicBezTo>
                    <a:cubicBezTo>
                      <a:pt x="16595" y="16963"/>
                      <a:pt x="16672" y="16296"/>
                      <a:pt x="16827" y="15661"/>
                    </a:cubicBezTo>
                    <a:cubicBezTo>
                      <a:pt x="17138" y="14497"/>
                      <a:pt x="17494" y="13334"/>
                      <a:pt x="17836" y="12187"/>
                    </a:cubicBezTo>
                    <a:cubicBezTo>
                      <a:pt x="17867" y="12078"/>
                      <a:pt x="17882" y="11970"/>
                      <a:pt x="17929" y="11814"/>
                    </a:cubicBezTo>
                    <a:lnTo>
                      <a:pt x="17929" y="11814"/>
                    </a:lnTo>
                    <a:cubicBezTo>
                      <a:pt x="16781" y="11985"/>
                      <a:pt x="15680" y="12109"/>
                      <a:pt x="14594" y="12311"/>
                    </a:cubicBezTo>
                    <a:cubicBezTo>
                      <a:pt x="10438" y="13086"/>
                      <a:pt x="6669" y="14730"/>
                      <a:pt x="3335" y="17320"/>
                    </a:cubicBezTo>
                    <a:cubicBezTo>
                      <a:pt x="2187" y="18204"/>
                      <a:pt x="1133" y="19197"/>
                      <a:pt x="217" y="20329"/>
                    </a:cubicBezTo>
                    <a:cubicBezTo>
                      <a:pt x="140" y="20406"/>
                      <a:pt x="93" y="20499"/>
                      <a:pt x="0" y="20623"/>
                    </a:cubicBezTo>
                    <a:cubicBezTo>
                      <a:pt x="357" y="20546"/>
                      <a:pt x="652" y="20468"/>
                      <a:pt x="946" y="20437"/>
                    </a:cubicBezTo>
                    <a:cubicBezTo>
                      <a:pt x="1144" y="20415"/>
                      <a:pt x="1338" y="20403"/>
                      <a:pt x="1527" y="20403"/>
                    </a:cubicBezTo>
                    <a:cubicBezTo>
                      <a:pt x="2645" y="20403"/>
                      <a:pt x="3607" y="20812"/>
                      <a:pt x="4296" y="21833"/>
                    </a:cubicBezTo>
                    <a:cubicBezTo>
                      <a:pt x="4436" y="22050"/>
                      <a:pt x="4591" y="22236"/>
                      <a:pt x="4715" y="22453"/>
                    </a:cubicBezTo>
                    <a:cubicBezTo>
                      <a:pt x="4994" y="22857"/>
                      <a:pt x="5335" y="23120"/>
                      <a:pt x="5847" y="23198"/>
                    </a:cubicBezTo>
                    <a:cubicBezTo>
                      <a:pt x="6623" y="23306"/>
                      <a:pt x="7383" y="23462"/>
                      <a:pt x="8174" y="23570"/>
                    </a:cubicBezTo>
                    <a:cubicBezTo>
                      <a:pt x="9213" y="23710"/>
                      <a:pt x="10221" y="23927"/>
                      <a:pt x="11089" y="24563"/>
                    </a:cubicBezTo>
                    <a:cubicBezTo>
                      <a:pt x="12175" y="25354"/>
                      <a:pt x="12857" y="26362"/>
                      <a:pt x="12780" y="27758"/>
                    </a:cubicBezTo>
                    <a:cubicBezTo>
                      <a:pt x="12780" y="27913"/>
                      <a:pt x="12764" y="28052"/>
                      <a:pt x="12749" y="28207"/>
                    </a:cubicBezTo>
                    <a:cubicBezTo>
                      <a:pt x="12780" y="28207"/>
                      <a:pt x="12795" y="28223"/>
                      <a:pt x="12811" y="28223"/>
                    </a:cubicBezTo>
                    <a:cubicBezTo>
                      <a:pt x="13152" y="27773"/>
                      <a:pt x="13509" y="27323"/>
                      <a:pt x="13819" y="26842"/>
                    </a:cubicBezTo>
                    <a:cubicBezTo>
                      <a:pt x="14455" y="25858"/>
                      <a:pt x="15674" y="25301"/>
                      <a:pt x="16857" y="25301"/>
                    </a:cubicBezTo>
                    <a:cubicBezTo>
                      <a:pt x="17463" y="25301"/>
                      <a:pt x="18060" y="25447"/>
                      <a:pt x="18564" y="25757"/>
                    </a:cubicBezTo>
                    <a:cubicBezTo>
                      <a:pt x="18673" y="25819"/>
                      <a:pt x="18782" y="25881"/>
                      <a:pt x="18906" y="25912"/>
                    </a:cubicBezTo>
                    <a:cubicBezTo>
                      <a:pt x="19004" y="25932"/>
                      <a:pt x="19108" y="25951"/>
                      <a:pt x="19207" y="25951"/>
                    </a:cubicBezTo>
                    <a:cubicBezTo>
                      <a:pt x="19264" y="25951"/>
                      <a:pt x="19320" y="25945"/>
                      <a:pt x="19371" y="25927"/>
                    </a:cubicBezTo>
                    <a:cubicBezTo>
                      <a:pt x="19960" y="25726"/>
                      <a:pt x="20550" y="25493"/>
                      <a:pt x="21139" y="25261"/>
                    </a:cubicBezTo>
                    <a:cubicBezTo>
                      <a:pt x="22752" y="24594"/>
                      <a:pt x="24148" y="23632"/>
                      <a:pt x="25388" y="22422"/>
                    </a:cubicBezTo>
                    <a:cubicBezTo>
                      <a:pt x="25590" y="22236"/>
                      <a:pt x="25652" y="22050"/>
                      <a:pt x="25574" y="21787"/>
                    </a:cubicBezTo>
                    <a:cubicBezTo>
                      <a:pt x="25512" y="21569"/>
                      <a:pt x="25481" y="21352"/>
                      <a:pt x="25450" y="21120"/>
                    </a:cubicBezTo>
                    <a:cubicBezTo>
                      <a:pt x="25426" y="20736"/>
                      <a:pt x="25559" y="20540"/>
                      <a:pt x="25851" y="20540"/>
                    </a:cubicBezTo>
                    <a:cubicBezTo>
                      <a:pt x="25925" y="20540"/>
                      <a:pt x="26008" y="20552"/>
                      <a:pt x="26102" y="20577"/>
                    </a:cubicBezTo>
                    <a:cubicBezTo>
                      <a:pt x="26319" y="20639"/>
                      <a:pt x="26505" y="20779"/>
                      <a:pt x="26691" y="20903"/>
                    </a:cubicBezTo>
                    <a:cubicBezTo>
                      <a:pt x="26784" y="20980"/>
                      <a:pt x="26862" y="21073"/>
                      <a:pt x="26970" y="21151"/>
                    </a:cubicBezTo>
                    <a:cubicBezTo>
                      <a:pt x="27497" y="20561"/>
                      <a:pt x="28056" y="20019"/>
                      <a:pt x="28552" y="19414"/>
                    </a:cubicBezTo>
                    <a:cubicBezTo>
                      <a:pt x="29576" y="18189"/>
                      <a:pt x="30382" y="16824"/>
                      <a:pt x="31080" y="15381"/>
                    </a:cubicBezTo>
                    <a:cubicBezTo>
                      <a:pt x="32631" y="12233"/>
                      <a:pt x="33391" y="8930"/>
                      <a:pt x="32972" y="5425"/>
                    </a:cubicBezTo>
                    <a:cubicBezTo>
                      <a:pt x="32724" y="3331"/>
                      <a:pt x="31762" y="1594"/>
                      <a:pt x="30165" y="229"/>
                    </a:cubicBezTo>
                    <a:cubicBezTo>
                      <a:pt x="30041" y="121"/>
                      <a:pt x="29839" y="59"/>
                      <a:pt x="29669" y="28"/>
                    </a:cubicBezTo>
                    <a:cubicBezTo>
                      <a:pt x="29600" y="9"/>
                      <a:pt x="29534" y="0"/>
                      <a:pt x="2947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8" name="Google Shape;6008;p58"/>
              <p:cNvSpPr/>
              <p:nvPr/>
            </p:nvSpPr>
            <p:spPr>
              <a:xfrm>
                <a:off x="2470600" y="2979775"/>
                <a:ext cx="408700" cy="421150"/>
              </a:xfrm>
              <a:custGeom>
                <a:avLst/>
                <a:gdLst/>
                <a:ahLst/>
                <a:cxnLst/>
                <a:rect l="l" t="t" r="r" b="b"/>
                <a:pathLst>
                  <a:path w="16348" h="16846" extrusionOk="0">
                    <a:moveTo>
                      <a:pt x="3366" y="1157"/>
                    </a:moveTo>
                    <a:lnTo>
                      <a:pt x="3366" y="1157"/>
                    </a:lnTo>
                    <a:cubicBezTo>
                      <a:pt x="3041" y="1530"/>
                      <a:pt x="2715" y="1855"/>
                      <a:pt x="2451" y="2212"/>
                    </a:cubicBezTo>
                    <a:cubicBezTo>
                      <a:pt x="2203" y="2569"/>
                      <a:pt x="2017" y="2972"/>
                      <a:pt x="1784" y="3344"/>
                    </a:cubicBezTo>
                    <a:cubicBezTo>
                      <a:pt x="1660" y="2801"/>
                      <a:pt x="2792" y="1250"/>
                      <a:pt x="3366" y="1157"/>
                    </a:cubicBezTo>
                    <a:close/>
                    <a:moveTo>
                      <a:pt x="1583" y="3887"/>
                    </a:moveTo>
                    <a:cubicBezTo>
                      <a:pt x="1040" y="5143"/>
                      <a:pt x="1241" y="6492"/>
                      <a:pt x="1148" y="7795"/>
                    </a:cubicBezTo>
                    <a:cubicBezTo>
                      <a:pt x="807" y="6958"/>
                      <a:pt x="931" y="4321"/>
                      <a:pt x="1583" y="3887"/>
                    </a:cubicBezTo>
                    <a:close/>
                    <a:moveTo>
                      <a:pt x="14036" y="4569"/>
                    </a:moveTo>
                    <a:cubicBezTo>
                      <a:pt x="14145" y="4678"/>
                      <a:pt x="14269" y="4771"/>
                      <a:pt x="14362" y="4895"/>
                    </a:cubicBezTo>
                    <a:cubicBezTo>
                      <a:pt x="14703" y="5360"/>
                      <a:pt x="15060" y="5810"/>
                      <a:pt x="15370" y="6291"/>
                    </a:cubicBezTo>
                    <a:cubicBezTo>
                      <a:pt x="15835" y="7020"/>
                      <a:pt x="15882" y="7795"/>
                      <a:pt x="15649" y="8617"/>
                    </a:cubicBezTo>
                    <a:cubicBezTo>
                      <a:pt x="15634" y="8664"/>
                      <a:pt x="15587" y="8695"/>
                      <a:pt x="15479" y="8741"/>
                    </a:cubicBezTo>
                    <a:cubicBezTo>
                      <a:pt x="15479" y="8633"/>
                      <a:pt x="15463" y="8509"/>
                      <a:pt x="15479" y="8416"/>
                    </a:cubicBezTo>
                    <a:cubicBezTo>
                      <a:pt x="15618" y="7563"/>
                      <a:pt x="15494" y="6787"/>
                      <a:pt x="14920" y="6089"/>
                    </a:cubicBezTo>
                    <a:cubicBezTo>
                      <a:pt x="14564" y="5639"/>
                      <a:pt x="14269" y="5143"/>
                      <a:pt x="13959" y="4662"/>
                    </a:cubicBezTo>
                    <a:cubicBezTo>
                      <a:pt x="13974" y="4631"/>
                      <a:pt x="14005" y="4600"/>
                      <a:pt x="14036" y="4569"/>
                    </a:cubicBezTo>
                    <a:close/>
                    <a:moveTo>
                      <a:pt x="14502" y="6244"/>
                    </a:moveTo>
                    <a:cubicBezTo>
                      <a:pt x="14781" y="6430"/>
                      <a:pt x="15060" y="6663"/>
                      <a:pt x="15137" y="7035"/>
                    </a:cubicBezTo>
                    <a:cubicBezTo>
                      <a:pt x="15199" y="7376"/>
                      <a:pt x="15199" y="7764"/>
                      <a:pt x="15153" y="8121"/>
                    </a:cubicBezTo>
                    <a:cubicBezTo>
                      <a:pt x="15091" y="8540"/>
                      <a:pt x="14967" y="8958"/>
                      <a:pt x="14843" y="9362"/>
                    </a:cubicBezTo>
                    <a:cubicBezTo>
                      <a:pt x="14765" y="9594"/>
                      <a:pt x="14626" y="9811"/>
                      <a:pt x="14486" y="10028"/>
                    </a:cubicBezTo>
                    <a:cubicBezTo>
                      <a:pt x="14439" y="10106"/>
                      <a:pt x="14315" y="10153"/>
                      <a:pt x="14222" y="10215"/>
                    </a:cubicBezTo>
                    <a:cubicBezTo>
                      <a:pt x="14207" y="10184"/>
                      <a:pt x="14176" y="10168"/>
                      <a:pt x="14160" y="10153"/>
                    </a:cubicBezTo>
                    <a:cubicBezTo>
                      <a:pt x="14191" y="10060"/>
                      <a:pt x="14222" y="9966"/>
                      <a:pt x="14269" y="9873"/>
                    </a:cubicBezTo>
                    <a:cubicBezTo>
                      <a:pt x="14393" y="9594"/>
                      <a:pt x="14548" y="9331"/>
                      <a:pt x="14657" y="9036"/>
                    </a:cubicBezTo>
                    <a:cubicBezTo>
                      <a:pt x="14781" y="8679"/>
                      <a:pt x="14874" y="8307"/>
                      <a:pt x="14951" y="7935"/>
                    </a:cubicBezTo>
                    <a:cubicBezTo>
                      <a:pt x="15044" y="7439"/>
                      <a:pt x="14998" y="6958"/>
                      <a:pt x="14626" y="6570"/>
                    </a:cubicBezTo>
                    <a:cubicBezTo>
                      <a:pt x="14548" y="6492"/>
                      <a:pt x="14486" y="6399"/>
                      <a:pt x="14408" y="6322"/>
                    </a:cubicBezTo>
                    <a:cubicBezTo>
                      <a:pt x="14439" y="6291"/>
                      <a:pt x="14471" y="6260"/>
                      <a:pt x="14502" y="6244"/>
                    </a:cubicBezTo>
                    <a:close/>
                    <a:moveTo>
                      <a:pt x="15370" y="9424"/>
                    </a:moveTo>
                    <a:cubicBezTo>
                      <a:pt x="15494" y="9920"/>
                      <a:pt x="14796" y="11238"/>
                      <a:pt x="14393" y="11269"/>
                    </a:cubicBezTo>
                    <a:cubicBezTo>
                      <a:pt x="14719" y="10649"/>
                      <a:pt x="15044" y="10044"/>
                      <a:pt x="15370" y="9424"/>
                    </a:cubicBezTo>
                    <a:close/>
                    <a:moveTo>
                      <a:pt x="11819" y="9517"/>
                    </a:moveTo>
                    <a:cubicBezTo>
                      <a:pt x="12578" y="9532"/>
                      <a:pt x="13323" y="10385"/>
                      <a:pt x="13323" y="11285"/>
                    </a:cubicBezTo>
                    <a:cubicBezTo>
                      <a:pt x="13323" y="12184"/>
                      <a:pt x="12547" y="12898"/>
                      <a:pt x="11570" y="12898"/>
                    </a:cubicBezTo>
                    <a:cubicBezTo>
                      <a:pt x="11561" y="12898"/>
                      <a:pt x="11552" y="12898"/>
                      <a:pt x="11543" y="12898"/>
                    </a:cubicBezTo>
                    <a:cubicBezTo>
                      <a:pt x="10671" y="12898"/>
                      <a:pt x="9957" y="12175"/>
                      <a:pt x="9957" y="11331"/>
                    </a:cubicBezTo>
                    <a:cubicBezTo>
                      <a:pt x="9957" y="10370"/>
                      <a:pt x="10826" y="9517"/>
                      <a:pt x="11819" y="9517"/>
                    </a:cubicBezTo>
                    <a:close/>
                    <a:moveTo>
                      <a:pt x="5285" y="0"/>
                    </a:moveTo>
                    <a:cubicBezTo>
                      <a:pt x="4769" y="0"/>
                      <a:pt x="4261" y="140"/>
                      <a:pt x="3800" y="398"/>
                    </a:cubicBezTo>
                    <a:cubicBezTo>
                      <a:pt x="2219" y="1266"/>
                      <a:pt x="1210" y="2677"/>
                      <a:pt x="761" y="4445"/>
                    </a:cubicBezTo>
                    <a:cubicBezTo>
                      <a:pt x="497" y="5515"/>
                      <a:pt x="482" y="6617"/>
                      <a:pt x="528" y="7718"/>
                    </a:cubicBezTo>
                    <a:cubicBezTo>
                      <a:pt x="590" y="8958"/>
                      <a:pt x="528" y="10168"/>
                      <a:pt x="187" y="11362"/>
                    </a:cubicBezTo>
                    <a:cubicBezTo>
                      <a:pt x="1" y="11967"/>
                      <a:pt x="156" y="12494"/>
                      <a:pt x="482" y="13006"/>
                    </a:cubicBezTo>
                    <a:cubicBezTo>
                      <a:pt x="776" y="13456"/>
                      <a:pt x="1133" y="13813"/>
                      <a:pt x="1598" y="14061"/>
                    </a:cubicBezTo>
                    <a:cubicBezTo>
                      <a:pt x="2281" y="14402"/>
                      <a:pt x="2963" y="14728"/>
                      <a:pt x="3630" y="15069"/>
                    </a:cubicBezTo>
                    <a:cubicBezTo>
                      <a:pt x="3883" y="15210"/>
                      <a:pt x="4142" y="15277"/>
                      <a:pt x="4410" y="15277"/>
                    </a:cubicBezTo>
                    <a:cubicBezTo>
                      <a:pt x="4585" y="15277"/>
                      <a:pt x="4764" y="15248"/>
                      <a:pt x="4948" y="15193"/>
                    </a:cubicBezTo>
                    <a:cubicBezTo>
                      <a:pt x="5103" y="15131"/>
                      <a:pt x="5258" y="15084"/>
                      <a:pt x="5413" y="15038"/>
                    </a:cubicBezTo>
                    <a:cubicBezTo>
                      <a:pt x="5529" y="15006"/>
                      <a:pt x="5634" y="14989"/>
                      <a:pt x="5729" y="14989"/>
                    </a:cubicBezTo>
                    <a:cubicBezTo>
                      <a:pt x="6004" y="14989"/>
                      <a:pt x="6202" y="15126"/>
                      <a:pt x="6375" y="15426"/>
                    </a:cubicBezTo>
                    <a:cubicBezTo>
                      <a:pt x="6483" y="15612"/>
                      <a:pt x="6592" y="15813"/>
                      <a:pt x="6732" y="15968"/>
                    </a:cubicBezTo>
                    <a:cubicBezTo>
                      <a:pt x="7198" y="16532"/>
                      <a:pt x="7906" y="16846"/>
                      <a:pt x="8651" y="16846"/>
                    </a:cubicBezTo>
                    <a:cubicBezTo>
                      <a:pt x="8972" y="16846"/>
                      <a:pt x="9299" y="16788"/>
                      <a:pt x="9616" y="16666"/>
                    </a:cubicBezTo>
                    <a:cubicBezTo>
                      <a:pt x="10177" y="16453"/>
                      <a:pt x="10737" y="16297"/>
                      <a:pt x="11317" y="16297"/>
                    </a:cubicBezTo>
                    <a:cubicBezTo>
                      <a:pt x="11411" y="16297"/>
                      <a:pt x="11506" y="16301"/>
                      <a:pt x="11601" y="16310"/>
                    </a:cubicBezTo>
                    <a:cubicBezTo>
                      <a:pt x="11620" y="16314"/>
                      <a:pt x="11638" y="16316"/>
                      <a:pt x="11656" y="16316"/>
                    </a:cubicBezTo>
                    <a:cubicBezTo>
                      <a:pt x="11698" y="16316"/>
                      <a:pt x="11739" y="16305"/>
                      <a:pt x="11772" y="16294"/>
                    </a:cubicBezTo>
                    <a:cubicBezTo>
                      <a:pt x="11787" y="16263"/>
                      <a:pt x="11787" y="16232"/>
                      <a:pt x="11803" y="16201"/>
                    </a:cubicBezTo>
                    <a:cubicBezTo>
                      <a:pt x="11663" y="16154"/>
                      <a:pt x="11524" y="16077"/>
                      <a:pt x="11400" y="16077"/>
                    </a:cubicBezTo>
                    <a:cubicBezTo>
                      <a:pt x="10966" y="16092"/>
                      <a:pt x="10516" y="16092"/>
                      <a:pt x="10082" y="16185"/>
                    </a:cubicBezTo>
                    <a:cubicBezTo>
                      <a:pt x="9849" y="16237"/>
                      <a:pt x="9626" y="16263"/>
                      <a:pt x="9412" y="16263"/>
                    </a:cubicBezTo>
                    <a:cubicBezTo>
                      <a:pt x="8668" y="16263"/>
                      <a:pt x="8030" y="15954"/>
                      <a:pt x="7476" y="15364"/>
                    </a:cubicBezTo>
                    <a:cubicBezTo>
                      <a:pt x="7367" y="15255"/>
                      <a:pt x="7274" y="15162"/>
                      <a:pt x="7197" y="15038"/>
                    </a:cubicBezTo>
                    <a:cubicBezTo>
                      <a:pt x="7135" y="14960"/>
                      <a:pt x="7073" y="14852"/>
                      <a:pt x="7088" y="14774"/>
                    </a:cubicBezTo>
                    <a:cubicBezTo>
                      <a:pt x="7104" y="14712"/>
                      <a:pt x="7228" y="14650"/>
                      <a:pt x="7321" y="14635"/>
                    </a:cubicBezTo>
                    <a:cubicBezTo>
                      <a:pt x="8112" y="14526"/>
                      <a:pt x="8918" y="14480"/>
                      <a:pt x="9709" y="14324"/>
                    </a:cubicBezTo>
                    <a:cubicBezTo>
                      <a:pt x="12284" y="13844"/>
                      <a:pt x="14439" y="12696"/>
                      <a:pt x="15634" y="10230"/>
                    </a:cubicBezTo>
                    <a:cubicBezTo>
                      <a:pt x="16099" y="9269"/>
                      <a:pt x="16347" y="8245"/>
                      <a:pt x="16145" y="7190"/>
                    </a:cubicBezTo>
                    <a:cubicBezTo>
                      <a:pt x="16006" y="6384"/>
                      <a:pt x="15541" y="5702"/>
                      <a:pt x="15075" y="5050"/>
                    </a:cubicBezTo>
                    <a:cubicBezTo>
                      <a:pt x="14672" y="4492"/>
                      <a:pt x="14145" y="4104"/>
                      <a:pt x="13509" y="3871"/>
                    </a:cubicBezTo>
                    <a:cubicBezTo>
                      <a:pt x="12470" y="3515"/>
                      <a:pt x="11446" y="3174"/>
                      <a:pt x="10392" y="2863"/>
                    </a:cubicBezTo>
                    <a:cubicBezTo>
                      <a:pt x="9539" y="2615"/>
                      <a:pt x="8810" y="2197"/>
                      <a:pt x="8189" y="1561"/>
                    </a:cubicBezTo>
                    <a:cubicBezTo>
                      <a:pt x="7771" y="1142"/>
                      <a:pt x="7290" y="739"/>
                      <a:pt x="6794" y="429"/>
                    </a:cubicBezTo>
                    <a:cubicBezTo>
                      <a:pt x="6309" y="136"/>
                      <a:pt x="5793" y="0"/>
                      <a:pt x="528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09" name="Google Shape;6009;p58"/>
              <p:cNvSpPr/>
              <p:nvPr/>
            </p:nvSpPr>
            <p:spPr>
              <a:xfrm>
                <a:off x="2874225" y="3019550"/>
                <a:ext cx="430400" cy="262500"/>
              </a:xfrm>
              <a:custGeom>
                <a:avLst/>
                <a:gdLst/>
                <a:ahLst/>
                <a:cxnLst/>
                <a:rect l="l" t="t" r="r" b="b"/>
                <a:pathLst>
                  <a:path w="17216" h="10500" extrusionOk="0">
                    <a:moveTo>
                      <a:pt x="14842" y="5351"/>
                    </a:moveTo>
                    <a:cubicBezTo>
                      <a:pt x="14858" y="5382"/>
                      <a:pt x="14889" y="5398"/>
                      <a:pt x="14904" y="5429"/>
                    </a:cubicBezTo>
                    <a:cubicBezTo>
                      <a:pt x="14842" y="5506"/>
                      <a:pt x="14811" y="5615"/>
                      <a:pt x="14734" y="5677"/>
                    </a:cubicBezTo>
                    <a:cubicBezTo>
                      <a:pt x="13958" y="6235"/>
                      <a:pt x="13167" y="6732"/>
                      <a:pt x="12237" y="6949"/>
                    </a:cubicBezTo>
                    <a:cubicBezTo>
                      <a:pt x="12206" y="6959"/>
                      <a:pt x="12173" y="6962"/>
                      <a:pt x="12139" y="6962"/>
                    </a:cubicBezTo>
                    <a:cubicBezTo>
                      <a:pt x="12071" y="6962"/>
                      <a:pt x="11999" y="6949"/>
                      <a:pt x="11927" y="6949"/>
                    </a:cubicBezTo>
                    <a:cubicBezTo>
                      <a:pt x="11911" y="6918"/>
                      <a:pt x="11911" y="6871"/>
                      <a:pt x="11896" y="6825"/>
                    </a:cubicBezTo>
                    <a:cubicBezTo>
                      <a:pt x="13012" y="6592"/>
                      <a:pt x="13912" y="5956"/>
                      <a:pt x="14842" y="5351"/>
                    </a:cubicBezTo>
                    <a:close/>
                    <a:moveTo>
                      <a:pt x="3886" y="5793"/>
                    </a:moveTo>
                    <a:cubicBezTo>
                      <a:pt x="4432" y="5793"/>
                      <a:pt x="4950" y="6003"/>
                      <a:pt x="5460" y="6220"/>
                    </a:cubicBezTo>
                    <a:cubicBezTo>
                      <a:pt x="6049" y="6468"/>
                      <a:pt x="6607" y="6763"/>
                      <a:pt x="7181" y="6995"/>
                    </a:cubicBezTo>
                    <a:cubicBezTo>
                      <a:pt x="7854" y="7266"/>
                      <a:pt x="8531" y="7369"/>
                      <a:pt x="9213" y="7369"/>
                    </a:cubicBezTo>
                    <a:cubicBezTo>
                      <a:pt x="9743" y="7369"/>
                      <a:pt x="10275" y="7307"/>
                      <a:pt x="10810" y="7212"/>
                    </a:cubicBezTo>
                    <a:cubicBezTo>
                      <a:pt x="10934" y="7181"/>
                      <a:pt x="11058" y="7181"/>
                      <a:pt x="11167" y="7166"/>
                    </a:cubicBezTo>
                    <a:cubicBezTo>
                      <a:pt x="11182" y="7197"/>
                      <a:pt x="11198" y="7228"/>
                      <a:pt x="11213" y="7259"/>
                    </a:cubicBezTo>
                    <a:cubicBezTo>
                      <a:pt x="11089" y="7321"/>
                      <a:pt x="10981" y="7383"/>
                      <a:pt x="10857" y="7414"/>
                    </a:cubicBezTo>
                    <a:cubicBezTo>
                      <a:pt x="10324" y="7530"/>
                      <a:pt x="9798" y="7589"/>
                      <a:pt x="9279" y="7589"/>
                    </a:cubicBezTo>
                    <a:cubicBezTo>
                      <a:pt x="8272" y="7589"/>
                      <a:pt x="7290" y="7368"/>
                      <a:pt x="6328" y="6918"/>
                    </a:cubicBezTo>
                    <a:cubicBezTo>
                      <a:pt x="5723" y="6638"/>
                      <a:pt x="5118" y="6375"/>
                      <a:pt x="4514" y="6127"/>
                    </a:cubicBezTo>
                    <a:cubicBezTo>
                      <a:pt x="4289" y="6026"/>
                      <a:pt x="4060" y="5979"/>
                      <a:pt x="3831" y="5979"/>
                    </a:cubicBezTo>
                    <a:cubicBezTo>
                      <a:pt x="3602" y="5979"/>
                      <a:pt x="3374" y="6026"/>
                      <a:pt x="3149" y="6111"/>
                    </a:cubicBezTo>
                    <a:cubicBezTo>
                      <a:pt x="3071" y="6142"/>
                      <a:pt x="2978" y="6158"/>
                      <a:pt x="2901" y="6173"/>
                    </a:cubicBezTo>
                    <a:cubicBezTo>
                      <a:pt x="2885" y="6142"/>
                      <a:pt x="2885" y="6111"/>
                      <a:pt x="2870" y="6096"/>
                    </a:cubicBezTo>
                    <a:cubicBezTo>
                      <a:pt x="2963" y="6034"/>
                      <a:pt x="3056" y="5972"/>
                      <a:pt x="3164" y="5925"/>
                    </a:cubicBezTo>
                    <a:cubicBezTo>
                      <a:pt x="3411" y="5832"/>
                      <a:pt x="3651" y="5793"/>
                      <a:pt x="3886" y="5793"/>
                    </a:cubicBezTo>
                    <a:close/>
                    <a:moveTo>
                      <a:pt x="15959" y="1"/>
                    </a:moveTo>
                    <a:cubicBezTo>
                      <a:pt x="15913" y="187"/>
                      <a:pt x="15819" y="388"/>
                      <a:pt x="15819" y="590"/>
                    </a:cubicBezTo>
                    <a:cubicBezTo>
                      <a:pt x="15835" y="1086"/>
                      <a:pt x="15897" y="1598"/>
                      <a:pt x="15913" y="2094"/>
                    </a:cubicBezTo>
                    <a:cubicBezTo>
                      <a:pt x="15928" y="3164"/>
                      <a:pt x="15618" y="4111"/>
                      <a:pt x="14811" y="4870"/>
                    </a:cubicBezTo>
                    <a:cubicBezTo>
                      <a:pt x="14284" y="5351"/>
                      <a:pt x="13695" y="5708"/>
                      <a:pt x="13028" y="5941"/>
                    </a:cubicBezTo>
                    <a:cubicBezTo>
                      <a:pt x="12006" y="6288"/>
                      <a:pt x="10976" y="6591"/>
                      <a:pt x="9923" y="6591"/>
                    </a:cubicBezTo>
                    <a:cubicBezTo>
                      <a:pt x="9474" y="6591"/>
                      <a:pt x="9020" y="6536"/>
                      <a:pt x="8561" y="6406"/>
                    </a:cubicBezTo>
                    <a:cubicBezTo>
                      <a:pt x="7708" y="6158"/>
                      <a:pt x="6886" y="5816"/>
                      <a:pt x="6049" y="5522"/>
                    </a:cubicBezTo>
                    <a:cubicBezTo>
                      <a:pt x="5456" y="5323"/>
                      <a:pt x="4883" y="5221"/>
                      <a:pt x="4329" y="5221"/>
                    </a:cubicBezTo>
                    <a:cubicBezTo>
                      <a:pt x="3246" y="5221"/>
                      <a:pt x="2237" y="5610"/>
                      <a:pt x="1303" y="6421"/>
                    </a:cubicBezTo>
                    <a:cubicBezTo>
                      <a:pt x="1102" y="6592"/>
                      <a:pt x="900" y="6763"/>
                      <a:pt x="698" y="6949"/>
                    </a:cubicBezTo>
                    <a:cubicBezTo>
                      <a:pt x="326" y="7305"/>
                      <a:pt x="16" y="7709"/>
                      <a:pt x="0" y="8313"/>
                    </a:cubicBezTo>
                    <a:cubicBezTo>
                      <a:pt x="171" y="8205"/>
                      <a:pt x="311" y="8096"/>
                      <a:pt x="481" y="8034"/>
                    </a:cubicBezTo>
                    <a:cubicBezTo>
                      <a:pt x="927" y="7847"/>
                      <a:pt x="1377" y="7762"/>
                      <a:pt x="1830" y="7762"/>
                    </a:cubicBezTo>
                    <a:cubicBezTo>
                      <a:pt x="2165" y="7762"/>
                      <a:pt x="2502" y="7809"/>
                      <a:pt x="2839" y="7895"/>
                    </a:cubicBezTo>
                    <a:cubicBezTo>
                      <a:pt x="3847" y="8143"/>
                      <a:pt x="4731" y="8624"/>
                      <a:pt x="5615" y="9120"/>
                    </a:cubicBezTo>
                    <a:cubicBezTo>
                      <a:pt x="6654" y="9694"/>
                      <a:pt x="7739" y="10112"/>
                      <a:pt x="8903" y="10376"/>
                    </a:cubicBezTo>
                    <a:cubicBezTo>
                      <a:pt x="9279" y="10459"/>
                      <a:pt x="9643" y="10499"/>
                      <a:pt x="9996" y="10499"/>
                    </a:cubicBezTo>
                    <a:cubicBezTo>
                      <a:pt x="11037" y="10499"/>
                      <a:pt x="11981" y="10145"/>
                      <a:pt x="12873" y="9461"/>
                    </a:cubicBezTo>
                    <a:cubicBezTo>
                      <a:pt x="13540" y="8965"/>
                      <a:pt x="14207" y="8453"/>
                      <a:pt x="14873" y="7972"/>
                    </a:cubicBezTo>
                    <a:cubicBezTo>
                      <a:pt x="16424" y="6840"/>
                      <a:pt x="17215" y="5320"/>
                      <a:pt x="17184" y="3413"/>
                    </a:cubicBezTo>
                    <a:cubicBezTo>
                      <a:pt x="17184" y="2963"/>
                      <a:pt x="17153" y="2498"/>
                      <a:pt x="16797" y="2172"/>
                    </a:cubicBezTo>
                    <a:cubicBezTo>
                      <a:pt x="16486" y="1908"/>
                      <a:pt x="16409" y="1598"/>
                      <a:pt x="16378" y="1210"/>
                    </a:cubicBezTo>
                    <a:cubicBezTo>
                      <a:pt x="16331" y="807"/>
                      <a:pt x="16223" y="404"/>
                      <a:pt x="1613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0" name="Google Shape;6010;p58"/>
              <p:cNvSpPr/>
              <p:nvPr/>
            </p:nvSpPr>
            <p:spPr>
              <a:xfrm>
                <a:off x="3025425" y="2140050"/>
                <a:ext cx="247800" cy="325100"/>
              </a:xfrm>
              <a:custGeom>
                <a:avLst/>
                <a:gdLst/>
                <a:ahLst/>
                <a:cxnLst/>
                <a:rect l="l" t="t" r="r" b="b"/>
                <a:pathLst>
                  <a:path w="9912" h="13004" extrusionOk="0">
                    <a:moveTo>
                      <a:pt x="1707" y="1852"/>
                    </a:moveTo>
                    <a:lnTo>
                      <a:pt x="1707" y="1852"/>
                    </a:lnTo>
                    <a:cubicBezTo>
                      <a:pt x="1676" y="2442"/>
                      <a:pt x="1319" y="2938"/>
                      <a:pt x="1195" y="3512"/>
                    </a:cubicBezTo>
                    <a:cubicBezTo>
                      <a:pt x="1133" y="3481"/>
                      <a:pt x="1087" y="3465"/>
                      <a:pt x="1024" y="3450"/>
                    </a:cubicBezTo>
                    <a:cubicBezTo>
                      <a:pt x="1118" y="2860"/>
                      <a:pt x="1412" y="2349"/>
                      <a:pt x="1707" y="1852"/>
                    </a:cubicBezTo>
                    <a:close/>
                    <a:moveTo>
                      <a:pt x="2901" y="8924"/>
                    </a:moveTo>
                    <a:cubicBezTo>
                      <a:pt x="3568" y="9172"/>
                      <a:pt x="4219" y="9421"/>
                      <a:pt x="4840" y="9669"/>
                    </a:cubicBezTo>
                    <a:cubicBezTo>
                      <a:pt x="4778" y="9715"/>
                      <a:pt x="4681" y="9739"/>
                      <a:pt x="4558" y="9739"/>
                    </a:cubicBezTo>
                    <a:cubicBezTo>
                      <a:pt x="4312" y="9739"/>
                      <a:pt x="3961" y="9643"/>
                      <a:pt x="3568" y="9436"/>
                    </a:cubicBezTo>
                    <a:cubicBezTo>
                      <a:pt x="3320" y="9312"/>
                      <a:pt x="3010" y="9250"/>
                      <a:pt x="2901" y="8924"/>
                    </a:cubicBezTo>
                    <a:close/>
                    <a:moveTo>
                      <a:pt x="885" y="4287"/>
                    </a:moveTo>
                    <a:lnTo>
                      <a:pt x="978" y="4318"/>
                    </a:lnTo>
                    <a:cubicBezTo>
                      <a:pt x="962" y="4411"/>
                      <a:pt x="962" y="4520"/>
                      <a:pt x="947" y="4613"/>
                    </a:cubicBezTo>
                    <a:cubicBezTo>
                      <a:pt x="714" y="5822"/>
                      <a:pt x="745" y="7017"/>
                      <a:pt x="1335" y="8118"/>
                    </a:cubicBezTo>
                    <a:cubicBezTo>
                      <a:pt x="1924" y="9234"/>
                      <a:pt x="2932" y="9808"/>
                      <a:pt x="4173" y="9963"/>
                    </a:cubicBezTo>
                    <a:cubicBezTo>
                      <a:pt x="4436" y="9994"/>
                      <a:pt x="4700" y="10010"/>
                      <a:pt x="4964" y="10041"/>
                    </a:cubicBezTo>
                    <a:cubicBezTo>
                      <a:pt x="4964" y="10072"/>
                      <a:pt x="4964" y="10118"/>
                      <a:pt x="4979" y="10149"/>
                    </a:cubicBezTo>
                    <a:cubicBezTo>
                      <a:pt x="4840" y="10165"/>
                      <a:pt x="4716" y="10196"/>
                      <a:pt x="4592" y="10211"/>
                    </a:cubicBezTo>
                    <a:cubicBezTo>
                      <a:pt x="4513" y="10218"/>
                      <a:pt x="4433" y="10220"/>
                      <a:pt x="4353" y="10220"/>
                    </a:cubicBezTo>
                    <a:cubicBezTo>
                      <a:pt x="2779" y="10220"/>
                      <a:pt x="1010" y="9071"/>
                      <a:pt x="730" y="7079"/>
                    </a:cubicBezTo>
                    <a:cubicBezTo>
                      <a:pt x="606" y="6257"/>
                      <a:pt x="513" y="5450"/>
                      <a:pt x="730" y="4628"/>
                    </a:cubicBezTo>
                    <a:cubicBezTo>
                      <a:pt x="761" y="4504"/>
                      <a:pt x="823" y="4396"/>
                      <a:pt x="885" y="4287"/>
                    </a:cubicBezTo>
                    <a:close/>
                    <a:moveTo>
                      <a:pt x="3947" y="0"/>
                    </a:moveTo>
                    <a:cubicBezTo>
                      <a:pt x="3915" y="0"/>
                      <a:pt x="3877" y="7"/>
                      <a:pt x="3832" y="22"/>
                    </a:cubicBezTo>
                    <a:cubicBezTo>
                      <a:pt x="2668" y="441"/>
                      <a:pt x="1614" y="1030"/>
                      <a:pt x="1040" y="2162"/>
                    </a:cubicBezTo>
                    <a:cubicBezTo>
                      <a:pt x="699" y="2860"/>
                      <a:pt x="435" y="3605"/>
                      <a:pt x="234" y="4349"/>
                    </a:cubicBezTo>
                    <a:cubicBezTo>
                      <a:pt x="1" y="5218"/>
                      <a:pt x="32" y="6117"/>
                      <a:pt x="172" y="7001"/>
                    </a:cubicBezTo>
                    <a:cubicBezTo>
                      <a:pt x="389" y="8335"/>
                      <a:pt x="962" y="9467"/>
                      <a:pt x="2219" y="10118"/>
                    </a:cubicBezTo>
                    <a:cubicBezTo>
                      <a:pt x="2786" y="10416"/>
                      <a:pt x="3392" y="10636"/>
                      <a:pt x="4049" y="10636"/>
                    </a:cubicBezTo>
                    <a:cubicBezTo>
                      <a:pt x="4110" y="10636"/>
                      <a:pt x="4172" y="10634"/>
                      <a:pt x="4235" y="10630"/>
                    </a:cubicBezTo>
                    <a:cubicBezTo>
                      <a:pt x="4747" y="10584"/>
                      <a:pt x="5258" y="10522"/>
                      <a:pt x="5770" y="10522"/>
                    </a:cubicBezTo>
                    <a:cubicBezTo>
                      <a:pt x="5793" y="10521"/>
                      <a:pt x="5815" y="10521"/>
                      <a:pt x="5838" y="10521"/>
                    </a:cubicBezTo>
                    <a:cubicBezTo>
                      <a:pt x="7124" y="10521"/>
                      <a:pt x="8153" y="10962"/>
                      <a:pt x="8717" y="12212"/>
                    </a:cubicBezTo>
                    <a:cubicBezTo>
                      <a:pt x="8825" y="12491"/>
                      <a:pt x="8996" y="12739"/>
                      <a:pt x="9151" y="13003"/>
                    </a:cubicBezTo>
                    <a:cubicBezTo>
                      <a:pt x="9415" y="12770"/>
                      <a:pt x="9663" y="12569"/>
                      <a:pt x="9911" y="12352"/>
                    </a:cubicBezTo>
                    <a:cubicBezTo>
                      <a:pt x="9554" y="11871"/>
                      <a:pt x="9570" y="11313"/>
                      <a:pt x="9477" y="10770"/>
                    </a:cubicBezTo>
                    <a:cubicBezTo>
                      <a:pt x="9260" y="9498"/>
                      <a:pt x="8655" y="8521"/>
                      <a:pt x="7430" y="7978"/>
                    </a:cubicBezTo>
                    <a:cubicBezTo>
                      <a:pt x="7150" y="7854"/>
                      <a:pt x="6871" y="7715"/>
                      <a:pt x="6577" y="7606"/>
                    </a:cubicBezTo>
                    <a:cubicBezTo>
                      <a:pt x="5553" y="7249"/>
                      <a:pt x="4871" y="6489"/>
                      <a:pt x="4281" y="5621"/>
                    </a:cubicBezTo>
                    <a:cubicBezTo>
                      <a:pt x="4049" y="5264"/>
                      <a:pt x="3925" y="4876"/>
                      <a:pt x="3956" y="4442"/>
                    </a:cubicBezTo>
                    <a:cubicBezTo>
                      <a:pt x="3971" y="4101"/>
                      <a:pt x="3971" y="3760"/>
                      <a:pt x="4049" y="3434"/>
                    </a:cubicBezTo>
                    <a:cubicBezTo>
                      <a:pt x="4297" y="2380"/>
                      <a:pt x="4281" y="1325"/>
                      <a:pt x="4142" y="270"/>
                    </a:cubicBezTo>
                    <a:cubicBezTo>
                      <a:pt x="4117" y="120"/>
                      <a:pt x="4082" y="0"/>
                      <a:pt x="394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1" name="Google Shape;6011;p58"/>
              <p:cNvSpPr/>
              <p:nvPr/>
            </p:nvSpPr>
            <p:spPr>
              <a:xfrm>
                <a:off x="3130125" y="2168200"/>
                <a:ext cx="236925" cy="288400"/>
              </a:xfrm>
              <a:custGeom>
                <a:avLst/>
                <a:gdLst/>
                <a:ahLst/>
                <a:cxnLst/>
                <a:rect l="l" t="t" r="r" b="b"/>
                <a:pathLst>
                  <a:path w="9477" h="11536" extrusionOk="0">
                    <a:moveTo>
                      <a:pt x="7801" y="1005"/>
                    </a:moveTo>
                    <a:cubicBezTo>
                      <a:pt x="8189" y="1145"/>
                      <a:pt x="8468" y="1703"/>
                      <a:pt x="8360" y="2169"/>
                    </a:cubicBezTo>
                    <a:cubicBezTo>
                      <a:pt x="8158" y="1750"/>
                      <a:pt x="8003" y="1393"/>
                      <a:pt x="7801" y="1005"/>
                    </a:cubicBezTo>
                    <a:close/>
                    <a:moveTo>
                      <a:pt x="8406" y="2913"/>
                    </a:moveTo>
                    <a:cubicBezTo>
                      <a:pt x="8577" y="3115"/>
                      <a:pt x="8530" y="3363"/>
                      <a:pt x="8453" y="3595"/>
                    </a:cubicBezTo>
                    <a:cubicBezTo>
                      <a:pt x="8220" y="4309"/>
                      <a:pt x="7801" y="4914"/>
                      <a:pt x="7320" y="5487"/>
                    </a:cubicBezTo>
                    <a:cubicBezTo>
                      <a:pt x="7088" y="5767"/>
                      <a:pt x="6871" y="6077"/>
                      <a:pt x="6654" y="6371"/>
                    </a:cubicBezTo>
                    <a:cubicBezTo>
                      <a:pt x="6607" y="6433"/>
                      <a:pt x="6545" y="6496"/>
                      <a:pt x="6483" y="6558"/>
                    </a:cubicBezTo>
                    <a:cubicBezTo>
                      <a:pt x="6467" y="6542"/>
                      <a:pt x="6436" y="6527"/>
                      <a:pt x="6405" y="6527"/>
                    </a:cubicBezTo>
                    <a:cubicBezTo>
                      <a:pt x="6421" y="6418"/>
                      <a:pt x="6421" y="6294"/>
                      <a:pt x="6467" y="6216"/>
                    </a:cubicBezTo>
                    <a:cubicBezTo>
                      <a:pt x="6638" y="5984"/>
                      <a:pt x="6793" y="5705"/>
                      <a:pt x="7010" y="5518"/>
                    </a:cubicBezTo>
                    <a:cubicBezTo>
                      <a:pt x="7584" y="5007"/>
                      <a:pt x="7956" y="4355"/>
                      <a:pt x="8220" y="3642"/>
                    </a:cubicBezTo>
                    <a:cubicBezTo>
                      <a:pt x="8282" y="3502"/>
                      <a:pt x="8266" y="3347"/>
                      <a:pt x="8282" y="3192"/>
                    </a:cubicBezTo>
                    <a:cubicBezTo>
                      <a:pt x="8298" y="3099"/>
                      <a:pt x="8298" y="3006"/>
                      <a:pt x="8313" y="2913"/>
                    </a:cubicBezTo>
                    <a:close/>
                    <a:moveTo>
                      <a:pt x="7647" y="1"/>
                    </a:moveTo>
                    <a:cubicBezTo>
                      <a:pt x="7560" y="1"/>
                      <a:pt x="7471" y="40"/>
                      <a:pt x="7382" y="121"/>
                    </a:cubicBezTo>
                    <a:cubicBezTo>
                      <a:pt x="6855" y="633"/>
                      <a:pt x="6297" y="1129"/>
                      <a:pt x="5770" y="1672"/>
                    </a:cubicBezTo>
                    <a:cubicBezTo>
                      <a:pt x="5196" y="2262"/>
                      <a:pt x="4591" y="2804"/>
                      <a:pt x="3800" y="3068"/>
                    </a:cubicBezTo>
                    <a:cubicBezTo>
                      <a:pt x="3429" y="3189"/>
                      <a:pt x="3079" y="3249"/>
                      <a:pt x="2750" y="3249"/>
                    </a:cubicBezTo>
                    <a:cubicBezTo>
                      <a:pt x="1812" y="3249"/>
                      <a:pt x="1052" y="2761"/>
                      <a:pt x="512" y="1796"/>
                    </a:cubicBezTo>
                    <a:cubicBezTo>
                      <a:pt x="435" y="1657"/>
                      <a:pt x="373" y="1533"/>
                      <a:pt x="295" y="1393"/>
                    </a:cubicBezTo>
                    <a:lnTo>
                      <a:pt x="202" y="1393"/>
                    </a:lnTo>
                    <a:cubicBezTo>
                      <a:pt x="124" y="2076"/>
                      <a:pt x="31" y="2758"/>
                      <a:pt x="16" y="3440"/>
                    </a:cubicBezTo>
                    <a:cubicBezTo>
                      <a:pt x="0" y="3735"/>
                      <a:pt x="109" y="4061"/>
                      <a:pt x="264" y="4309"/>
                    </a:cubicBezTo>
                    <a:cubicBezTo>
                      <a:pt x="791" y="5193"/>
                      <a:pt x="1474" y="5875"/>
                      <a:pt x="2466" y="6216"/>
                    </a:cubicBezTo>
                    <a:cubicBezTo>
                      <a:pt x="2823" y="6340"/>
                      <a:pt x="3180" y="6511"/>
                      <a:pt x="3521" y="6666"/>
                    </a:cubicBezTo>
                    <a:cubicBezTo>
                      <a:pt x="4296" y="7038"/>
                      <a:pt x="4839" y="7612"/>
                      <a:pt x="5211" y="8372"/>
                    </a:cubicBezTo>
                    <a:cubicBezTo>
                      <a:pt x="5537" y="9039"/>
                      <a:pt x="5568" y="9768"/>
                      <a:pt x="5723" y="10481"/>
                    </a:cubicBezTo>
                    <a:cubicBezTo>
                      <a:pt x="5754" y="10667"/>
                      <a:pt x="5832" y="10853"/>
                      <a:pt x="5956" y="10993"/>
                    </a:cubicBezTo>
                    <a:cubicBezTo>
                      <a:pt x="6126" y="11195"/>
                      <a:pt x="6343" y="11350"/>
                      <a:pt x="6576" y="11536"/>
                    </a:cubicBezTo>
                    <a:cubicBezTo>
                      <a:pt x="6669" y="11458"/>
                      <a:pt x="6793" y="11381"/>
                      <a:pt x="6933" y="11272"/>
                    </a:cubicBezTo>
                    <a:cubicBezTo>
                      <a:pt x="6778" y="11071"/>
                      <a:pt x="6654" y="10900"/>
                      <a:pt x="6514" y="10729"/>
                    </a:cubicBezTo>
                    <a:cubicBezTo>
                      <a:pt x="6188" y="10264"/>
                      <a:pt x="5987" y="9768"/>
                      <a:pt x="6095" y="9194"/>
                    </a:cubicBezTo>
                    <a:cubicBezTo>
                      <a:pt x="6157" y="8822"/>
                      <a:pt x="6250" y="8465"/>
                      <a:pt x="6374" y="8108"/>
                    </a:cubicBezTo>
                    <a:cubicBezTo>
                      <a:pt x="6638" y="7380"/>
                      <a:pt x="7057" y="6744"/>
                      <a:pt x="7569" y="6139"/>
                    </a:cubicBezTo>
                    <a:cubicBezTo>
                      <a:pt x="8018" y="5612"/>
                      <a:pt x="8499" y="5069"/>
                      <a:pt x="8778" y="4464"/>
                    </a:cubicBezTo>
                    <a:cubicBezTo>
                      <a:pt x="9476" y="2960"/>
                      <a:pt x="9150" y="1362"/>
                      <a:pt x="7925" y="137"/>
                    </a:cubicBezTo>
                    <a:cubicBezTo>
                      <a:pt x="7836" y="48"/>
                      <a:pt x="7743" y="1"/>
                      <a:pt x="764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2" name="Google Shape;6012;p58"/>
              <p:cNvSpPr/>
              <p:nvPr/>
            </p:nvSpPr>
            <p:spPr>
              <a:xfrm>
                <a:off x="2894000" y="2970400"/>
                <a:ext cx="377275" cy="212400"/>
              </a:xfrm>
              <a:custGeom>
                <a:avLst/>
                <a:gdLst/>
                <a:ahLst/>
                <a:cxnLst/>
                <a:rect l="l" t="t" r="r" b="b"/>
                <a:pathLst>
                  <a:path w="15091" h="8496" extrusionOk="0">
                    <a:moveTo>
                      <a:pt x="13741" y="617"/>
                    </a:moveTo>
                    <a:cubicBezTo>
                      <a:pt x="13803" y="726"/>
                      <a:pt x="13881" y="835"/>
                      <a:pt x="13896" y="959"/>
                    </a:cubicBezTo>
                    <a:cubicBezTo>
                      <a:pt x="14269" y="2680"/>
                      <a:pt x="13881" y="4417"/>
                      <a:pt x="12268" y="5596"/>
                    </a:cubicBezTo>
                    <a:cubicBezTo>
                      <a:pt x="12075" y="5729"/>
                      <a:pt x="11872" y="5843"/>
                      <a:pt x="11594" y="5843"/>
                    </a:cubicBezTo>
                    <a:cubicBezTo>
                      <a:pt x="11515" y="5843"/>
                      <a:pt x="11430" y="5833"/>
                      <a:pt x="11337" y="5813"/>
                    </a:cubicBezTo>
                    <a:cubicBezTo>
                      <a:pt x="13648" y="4727"/>
                      <a:pt x="14113" y="2882"/>
                      <a:pt x="13664" y="633"/>
                    </a:cubicBezTo>
                    <a:cubicBezTo>
                      <a:pt x="13695" y="617"/>
                      <a:pt x="13726" y="617"/>
                      <a:pt x="13741" y="617"/>
                    </a:cubicBezTo>
                    <a:close/>
                    <a:moveTo>
                      <a:pt x="14175" y="3595"/>
                    </a:moveTo>
                    <a:cubicBezTo>
                      <a:pt x="14331" y="4169"/>
                      <a:pt x="13710" y="5224"/>
                      <a:pt x="13043" y="5735"/>
                    </a:cubicBezTo>
                    <a:cubicBezTo>
                      <a:pt x="12541" y="6129"/>
                      <a:pt x="12015" y="6487"/>
                      <a:pt x="11372" y="6487"/>
                    </a:cubicBezTo>
                    <a:cubicBezTo>
                      <a:pt x="11280" y="6487"/>
                      <a:pt x="11186" y="6480"/>
                      <a:pt x="11089" y="6464"/>
                    </a:cubicBezTo>
                    <a:cubicBezTo>
                      <a:pt x="11074" y="6433"/>
                      <a:pt x="11058" y="6387"/>
                      <a:pt x="11043" y="6356"/>
                    </a:cubicBezTo>
                    <a:cubicBezTo>
                      <a:pt x="11151" y="6325"/>
                      <a:pt x="11244" y="6263"/>
                      <a:pt x="11353" y="6247"/>
                    </a:cubicBezTo>
                    <a:cubicBezTo>
                      <a:pt x="12283" y="6123"/>
                      <a:pt x="13028" y="5673"/>
                      <a:pt x="13571" y="4913"/>
                    </a:cubicBezTo>
                    <a:cubicBezTo>
                      <a:pt x="13772" y="4634"/>
                      <a:pt x="13881" y="4293"/>
                      <a:pt x="14020" y="3983"/>
                    </a:cubicBezTo>
                    <a:cubicBezTo>
                      <a:pt x="14067" y="3874"/>
                      <a:pt x="14098" y="3766"/>
                      <a:pt x="14175" y="3595"/>
                    </a:cubicBezTo>
                    <a:close/>
                    <a:moveTo>
                      <a:pt x="13568" y="0"/>
                    </a:moveTo>
                    <a:cubicBezTo>
                      <a:pt x="13475" y="0"/>
                      <a:pt x="13371" y="29"/>
                      <a:pt x="13291" y="75"/>
                    </a:cubicBezTo>
                    <a:cubicBezTo>
                      <a:pt x="13260" y="90"/>
                      <a:pt x="13276" y="276"/>
                      <a:pt x="13307" y="369"/>
                    </a:cubicBezTo>
                    <a:cubicBezTo>
                      <a:pt x="13834" y="1781"/>
                      <a:pt x="13462" y="4215"/>
                      <a:pt x="11710" y="5286"/>
                    </a:cubicBezTo>
                    <a:cubicBezTo>
                      <a:pt x="10815" y="5830"/>
                      <a:pt x="9909" y="6166"/>
                      <a:pt x="8973" y="6166"/>
                    </a:cubicBezTo>
                    <a:cubicBezTo>
                      <a:pt x="8335" y="6166"/>
                      <a:pt x="7683" y="6010"/>
                      <a:pt x="7010" y="5658"/>
                    </a:cubicBezTo>
                    <a:cubicBezTo>
                      <a:pt x="6607" y="5456"/>
                      <a:pt x="6173" y="5301"/>
                      <a:pt x="5785" y="5053"/>
                    </a:cubicBezTo>
                    <a:cubicBezTo>
                      <a:pt x="5458" y="4855"/>
                      <a:pt x="5001" y="4757"/>
                      <a:pt x="4507" y="4757"/>
                    </a:cubicBezTo>
                    <a:cubicBezTo>
                      <a:pt x="3528" y="4757"/>
                      <a:pt x="2403" y="5143"/>
                      <a:pt x="1846" y="5906"/>
                    </a:cubicBezTo>
                    <a:cubicBezTo>
                      <a:pt x="1381" y="6542"/>
                      <a:pt x="884" y="7162"/>
                      <a:pt x="419" y="7782"/>
                    </a:cubicBezTo>
                    <a:cubicBezTo>
                      <a:pt x="264" y="8000"/>
                      <a:pt x="140" y="8232"/>
                      <a:pt x="0" y="8496"/>
                    </a:cubicBezTo>
                    <a:cubicBezTo>
                      <a:pt x="39" y="8488"/>
                      <a:pt x="62" y="8488"/>
                      <a:pt x="78" y="8488"/>
                    </a:cubicBezTo>
                    <a:cubicBezTo>
                      <a:pt x="93" y="8488"/>
                      <a:pt x="101" y="8488"/>
                      <a:pt x="109" y="8480"/>
                    </a:cubicBezTo>
                    <a:cubicBezTo>
                      <a:pt x="264" y="8356"/>
                      <a:pt x="419" y="8232"/>
                      <a:pt x="559" y="8108"/>
                    </a:cubicBezTo>
                    <a:cubicBezTo>
                      <a:pt x="1477" y="7336"/>
                      <a:pt x="2480" y="6971"/>
                      <a:pt x="3549" y="6971"/>
                    </a:cubicBezTo>
                    <a:cubicBezTo>
                      <a:pt x="4067" y="6971"/>
                      <a:pt x="4602" y="7057"/>
                      <a:pt x="5149" y="7224"/>
                    </a:cubicBezTo>
                    <a:cubicBezTo>
                      <a:pt x="5801" y="7426"/>
                      <a:pt x="6421" y="7674"/>
                      <a:pt x="7041" y="7907"/>
                    </a:cubicBezTo>
                    <a:cubicBezTo>
                      <a:pt x="7667" y="8138"/>
                      <a:pt x="8316" y="8321"/>
                      <a:pt x="8978" y="8321"/>
                    </a:cubicBezTo>
                    <a:cubicBezTo>
                      <a:pt x="9072" y="8321"/>
                      <a:pt x="9165" y="8317"/>
                      <a:pt x="9259" y="8310"/>
                    </a:cubicBezTo>
                    <a:cubicBezTo>
                      <a:pt x="10531" y="8217"/>
                      <a:pt x="11756" y="7953"/>
                      <a:pt x="12888" y="7348"/>
                    </a:cubicBezTo>
                    <a:cubicBezTo>
                      <a:pt x="14238" y="6619"/>
                      <a:pt x="14951" y="5503"/>
                      <a:pt x="14858" y="3936"/>
                    </a:cubicBezTo>
                    <a:cubicBezTo>
                      <a:pt x="14827" y="3502"/>
                      <a:pt x="14796" y="3052"/>
                      <a:pt x="14780" y="2618"/>
                    </a:cubicBezTo>
                    <a:cubicBezTo>
                      <a:pt x="14749" y="2308"/>
                      <a:pt x="14811" y="2044"/>
                      <a:pt x="15028" y="1812"/>
                    </a:cubicBezTo>
                    <a:cubicBezTo>
                      <a:pt x="15075" y="1765"/>
                      <a:pt x="15090" y="1610"/>
                      <a:pt x="15044" y="1548"/>
                    </a:cubicBezTo>
                    <a:cubicBezTo>
                      <a:pt x="14749" y="1129"/>
                      <a:pt x="14455" y="710"/>
                      <a:pt x="14113" y="323"/>
                    </a:cubicBezTo>
                    <a:cubicBezTo>
                      <a:pt x="14005" y="183"/>
                      <a:pt x="13834" y="75"/>
                      <a:pt x="13664" y="13"/>
                    </a:cubicBezTo>
                    <a:cubicBezTo>
                      <a:pt x="13635" y="4"/>
                      <a:pt x="13602" y="0"/>
                      <a:pt x="1356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3" name="Google Shape;6013;p58"/>
              <p:cNvSpPr/>
              <p:nvPr/>
            </p:nvSpPr>
            <p:spPr>
              <a:xfrm>
                <a:off x="2994425" y="2233650"/>
                <a:ext cx="254750" cy="253975"/>
              </a:xfrm>
              <a:custGeom>
                <a:avLst/>
                <a:gdLst/>
                <a:ahLst/>
                <a:cxnLst/>
                <a:rect l="l" t="t" r="r" b="b"/>
                <a:pathLst>
                  <a:path w="10190" h="10159" extrusionOk="0">
                    <a:moveTo>
                      <a:pt x="2745" y="7584"/>
                    </a:moveTo>
                    <a:cubicBezTo>
                      <a:pt x="3480" y="7999"/>
                      <a:pt x="4258" y="8056"/>
                      <a:pt x="5046" y="8056"/>
                    </a:cubicBezTo>
                    <a:cubicBezTo>
                      <a:pt x="5344" y="8056"/>
                      <a:pt x="5644" y="8048"/>
                      <a:pt x="5943" y="8048"/>
                    </a:cubicBezTo>
                    <a:cubicBezTo>
                      <a:pt x="6004" y="8048"/>
                      <a:pt x="6065" y="8049"/>
                      <a:pt x="6126" y="8049"/>
                    </a:cubicBezTo>
                    <a:cubicBezTo>
                      <a:pt x="6840" y="8065"/>
                      <a:pt x="7506" y="8189"/>
                      <a:pt x="8158" y="8406"/>
                    </a:cubicBezTo>
                    <a:cubicBezTo>
                      <a:pt x="8390" y="8468"/>
                      <a:pt x="8608" y="8561"/>
                      <a:pt x="8608" y="8887"/>
                    </a:cubicBezTo>
                    <a:cubicBezTo>
                      <a:pt x="8344" y="8778"/>
                      <a:pt x="8096" y="8670"/>
                      <a:pt x="7848" y="8577"/>
                    </a:cubicBezTo>
                    <a:cubicBezTo>
                      <a:pt x="6933" y="8220"/>
                      <a:pt x="5987" y="8344"/>
                      <a:pt x="5056" y="8267"/>
                    </a:cubicBezTo>
                    <a:cubicBezTo>
                      <a:pt x="4513" y="8220"/>
                      <a:pt x="3986" y="8173"/>
                      <a:pt x="3459" y="8065"/>
                    </a:cubicBezTo>
                    <a:cubicBezTo>
                      <a:pt x="3180" y="8018"/>
                      <a:pt x="2931" y="7832"/>
                      <a:pt x="2683" y="7724"/>
                    </a:cubicBezTo>
                    <a:cubicBezTo>
                      <a:pt x="2699" y="7677"/>
                      <a:pt x="2714" y="7631"/>
                      <a:pt x="2745" y="7584"/>
                    </a:cubicBezTo>
                    <a:close/>
                    <a:moveTo>
                      <a:pt x="1349" y="0"/>
                    </a:moveTo>
                    <a:cubicBezTo>
                      <a:pt x="1117" y="155"/>
                      <a:pt x="915" y="264"/>
                      <a:pt x="745" y="404"/>
                    </a:cubicBezTo>
                    <a:cubicBezTo>
                      <a:pt x="233" y="822"/>
                      <a:pt x="109" y="1412"/>
                      <a:pt x="62" y="2032"/>
                    </a:cubicBezTo>
                    <a:cubicBezTo>
                      <a:pt x="0" y="2745"/>
                      <a:pt x="31" y="3428"/>
                      <a:pt x="357" y="4064"/>
                    </a:cubicBezTo>
                    <a:cubicBezTo>
                      <a:pt x="528" y="4389"/>
                      <a:pt x="543" y="4668"/>
                      <a:pt x="372" y="4994"/>
                    </a:cubicBezTo>
                    <a:cubicBezTo>
                      <a:pt x="62" y="5568"/>
                      <a:pt x="124" y="6157"/>
                      <a:pt x="419" y="6747"/>
                    </a:cubicBezTo>
                    <a:cubicBezTo>
                      <a:pt x="900" y="7646"/>
                      <a:pt x="1691" y="8127"/>
                      <a:pt x="2637" y="8375"/>
                    </a:cubicBezTo>
                    <a:cubicBezTo>
                      <a:pt x="3877" y="8716"/>
                      <a:pt x="5149" y="8763"/>
                      <a:pt x="6421" y="8809"/>
                    </a:cubicBezTo>
                    <a:cubicBezTo>
                      <a:pt x="7708" y="8856"/>
                      <a:pt x="8809" y="9352"/>
                      <a:pt x="9817" y="10159"/>
                    </a:cubicBezTo>
                    <a:cubicBezTo>
                      <a:pt x="9926" y="9988"/>
                      <a:pt x="10050" y="9786"/>
                      <a:pt x="10158" y="9585"/>
                    </a:cubicBezTo>
                    <a:cubicBezTo>
                      <a:pt x="10189" y="9538"/>
                      <a:pt x="10174" y="9461"/>
                      <a:pt x="10158" y="9414"/>
                    </a:cubicBezTo>
                    <a:cubicBezTo>
                      <a:pt x="9895" y="8964"/>
                      <a:pt x="9631" y="8530"/>
                      <a:pt x="9383" y="8080"/>
                    </a:cubicBezTo>
                    <a:cubicBezTo>
                      <a:pt x="9088" y="7600"/>
                      <a:pt x="8639" y="7351"/>
                      <a:pt x="8111" y="7212"/>
                    </a:cubicBezTo>
                    <a:cubicBezTo>
                      <a:pt x="7696" y="7092"/>
                      <a:pt x="7275" y="7043"/>
                      <a:pt x="6851" y="7043"/>
                    </a:cubicBezTo>
                    <a:cubicBezTo>
                      <a:pt x="6564" y="7043"/>
                      <a:pt x="6275" y="7066"/>
                      <a:pt x="5987" y="7103"/>
                    </a:cubicBezTo>
                    <a:cubicBezTo>
                      <a:pt x="5788" y="7134"/>
                      <a:pt x="5592" y="7148"/>
                      <a:pt x="5398" y="7148"/>
                    </a:cubicBezTo>
                    <a:cubicBezTo>
                      <a:pt x="4895" y="7148"/>
                      <a:pt x="4405" y="7050"/>
                      <a:pt x="3924" y="6871"/>
                    </a:cubicBezTo>
                    <a:cubicBezTo>
                      <a:pt x="2745" y="6452"/>
                      <a:pt x="1908" y="5661"/>
                      <a:pt x="1489" y="4498"/>
                    </a:cubicBezTo>
                    <a:cubicBezTo>
                      <a:pt x="1132" y="3521"/>
                      <a:pt x="1024" y="2497"/>
                      <a:pt x="1132" y="1474"/>
                    </a:cubicBezTo>
                    <a:cubicBezTo>
                      <a:pt x="1179" y="1008"/>
                      <a:pt x="1272" y="543"/>
                      <a:pt x="134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4" name="Google Shape;6014;p58"/>
              <p:cNvSpPr/>
              <p:nvPr/>
            </p:nvSpPr>
            <p:spPr>
              <a:xfrm>
                <a:off x="3287150" y="2157200"/>
                <a:ext cx="138050" cy="270325"/>
              </a:xfrm>
              <a:custGeom>
                <a:avLst/>
                <a:gdLst/>
                <a:ahLst/>
                <a:cxnLst/>
                <a:rect l="l" t="t" r="r" b="b"/>
                <a:pathLst>
                  <a:path w="5522" h="10813" extrusionOk="0">
                    <a:moveTo>
                      <a:pt x="2726" y="1"/>
                    </a:moveTo>
                    <a:cubicBezTo>
                      <a:pt x="2329" y="1"/>
                      <a:pt x="1951" y="81"/>
                      <a:pt x="1582" y="282"/>
                    </a:cubicBezTo>
                    <a:cubicBezTo>
                      <a:pt x="1799" y="546"/>
                      <a:pt x="2001" y="779"/>
                      <a:pt x="2203" y="1011"/>
                    </a:cubicBezTo>
                    <a:cubicBezTo>
                      <a:pt x="3304" y="2252"/>
                      <a:pt x="3350" y="4113"/>
                      <a:pt x="2497" y="5462"/>
                    </a:cubicBezTo>
                    <a:cubicBezTo>
                      <a:pt x="2156" y="6005"/>
                      <a:pt x="1706" y="6486"/>
                      <a:pt x="1303" y="6998"/>
                    </a:cubicBezTo>
                    <a:cubicBezTo>
                      <a:pt x="652" y="7757"/>
                      <a:pt x="249" y="8641"/>
                      <a:pt x="78" y="9634"/>
                    </a:cubicBezTo>
                    <a:cubicBezTo>
                      <a:pt x="0" y="10037"/>
                      <a:pt x="93" y="10409"/>
                      <a:pt x="357" y="10813"/>
                    </a:cubicBezTo>
                    <a:cubicBezTo>
                      <a:pt x="357" y="9696"/>
                      <a:pt x="853" y="8921"/>
                      <a:pt x="1675" y="8347"/>
                    </a:cubicBezTo>
                    <a:cubicBezTo>
                      <a:pt x="2094" y="8068"/>
                      <a:pt x="2482" y="7757"/>
                      <a:pt x="2901" y="7494"/>
                    </a:cubicBezTo>
                    <a:cubicBezTo>
                      <a:pt x="4079" y="6718"/>
                      <a:pt x="4575" y="5586"/>
                      <a:pt x="4575" y="4221"/>
                    </a:cubicBezTo>
                    <a:cubicBezTo>
                      <a:pt x="4560" y="3555"/>
                      <a:pt x="4777" y="2996"/>
                      <a:pt x="5134" y="2453"/>
                    </a:cubicBezTo>
                    <a:cubicBezTo>
                      <a:pt x="5289" y="2205"/>
                      <a:pt x="5397" y="1926"/>
                      <a:pt x="5475" y="1647"/>
                    </a:cubicBezTo>
                    <a:cubicBezTo>
                      <a:pt x="5522" y="1507"/>
                      <a:pt x="5475" y="1275"/>
                      <a:pt x="5382" y="1197"/>
                    </a:cubicBezTo>
                    <a:cubicBezTo>
                      <a:pt x="4746" y="623"/>
                      <a:pt x="4064" y="143"/>
                      <a:pt x="3195" y="34"/>
                    </a:cubicBezTo>
                    <a:cubicBezTo>
                      <a:pt x="3035" y="12"/>
                      <a:pt x="2879" y="1"/>
                      <a:pt x="27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5" name="Google Shape;6015;p58"/>
              <p:cNvSpPr/>
              <p:nvPr/>
            </p:nvSpPr>
            <p:spPr>
              <a:xfrm>
                <a:off x="2906800" y="3161850"/>
                <a:ext cx="395100" cy="150875"/>
              </a:xfrm>
              <a:custGeom>
                <a:avLst/>
                <a:gdLst/>
                <a:ahLst/>
                <a:cxnLst/>
                <a:rect l="l" t="t" r="r" b="b"/>
                <a:pathLst>
                  <a:path w="15804" h="6035" extrusionOk="0">
                    <a:moveTo>
                      <a:pt x="15757" y="0"/>
                    </a:moveTo>
                    <a:cubicBezTo>
                      <a:pt x="15711" y="109"/>
                      <a:pt x="15649" y="218"/>
                      <a:pt x="15602" y="326"/>
                    </a:cubicBezTo>
                    <a:cubicBezTo>
                      <a:pt x="15214" y="1164"/>
                      <a:pt x="14641" y="1846"/>
                      <a:pt x="13912" y="2389"/>
                    </a:cubicBezTo>
                    <a:cubicBezTo>
                      <a:pt x="13105" y="2978"/>
                      <a:pt x="12330" y="3583"/>
                      <a:pt x="11539" y="4172"/>
                    </a:cubicBezTo>
                    <a:cubicBezTo>
                      <a:pt x="10717" y="4778"/>
                      <a:pt x="9790" y="5127"/>
                      <a:pt x="8809" y="5127"/>
                    </a:cubicBezTo>
                    <a:cubicBezTo>
                      <a:pt x="8660" y="5127"/>
                      <a:pt x="8510" y="5119"/>
                      <a:pt x="8359" y="5103"/>
                    </a:cubicBezTo>
                    <a:cubicBezTo>
                      <a:pt x="7088" y="4963"/>
                      <a:pt x="5863" y="4622"/>
                      <a:pt x="4730" y="3986"/>
                    </a:cubicBezTo>
                    <a:cubicBezTo>
                      <a:pt x="4327" y="3754"/>
                      <a:pt x="3924" y="3536"/>
                      <a:pt x="3505" y="3319"/>
                    </a:cubicBezTo>
                    <a:cubicBezTo>
                      <a:pt x="2761" y="2947"/>
                      <a:pt x="2001" y="2559"/>
                      <a:pt x="1163" y="2435"/>
                    </a:cubicBezTo>
                    <a:cubicBezTo>
                      <a:pt x="791" y="2373"/>
                      <a:pt x="403" y="2389"/>
                      <a:pt x="0" y="2358"/>
                    </a:cubicBezTo>
                    <a:lnTo>
                      <a:pt x="0" y="2358"/>
                    </a:lnTo>
                    <a:cubicBezTo>
                      <a:pt x="900" y="2994"/>
                      <a:pt x="1784" y="3536"/>
                      <a:pt x="2590" y="4188"/>
                    </a:cubicBezTo>
                    <a:cubicBezTo>
                      <a:pt x="4110" y="5429"/>
                      <a:pt x="5816" y="6002"/>
                      <a:pt x="7770" y="6033"/>
                    </a:cubicBezTo>
                    <a:cubicBezTo>
                      <a:pt x="7824" y="6034"/>
                      <a:pt x="7877" y="6035"/>
                      <a:pt x="7930" y="6035"/>
                    </a:cubicBezTo>
                    <a:cubicBezTo>
                      <a:pt x="9586" y="6035"/>
                      <a:pt x="11054" y="5566"/>
                      <a:pt x="12376" y="4545"/>
                    </a:cubicBezTo>
                    <a:cubicBezTo>
                      <a:pt x="12888" y="4157"/>
                      <a:pt x="13400" y="3769"/>
                      <a:pt x="13974" y="3490"/>
                    </a:cubicBezTo>
                    <a:cubicBezTo>
                      <a:pt x="15214" y="2885"/>
                      <a:pt x="15804" y="1412"/>
                      <a:pt x="15757"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6" name="Google Shape;6016;p58"/>
              <p:cNvSpPr/>
              <p:nvPr/>
            </p:nvSpPr>
            <p:spPr>
              <a:xfrm>
                <a:off x="3002375" y="2684150"/>
                <a:ext cx="109550" cy="209425"/>
              </a:xfrm>
              <a:custGeom>
                <a:avLst/>
                <a:gdLst/>
                <a:ahLst/>
                <a:cxnLst/>
                <a:rect l="l" t="t" r="r" b="b"/>
                <a:pathLst>
                  <a:path w="4382" h="8377" extrusionOk="0">
                    <a:moveTo>
                      <a:pt x="2055" y="4142"/>
                    </a:moveTo>
                    <a:cubicBezTo>
                      <a:pt x="2086" y="4158"/>
                      <a:pt x="2117" y="4173"/>
                      <a:pt x="2164" y="4173"/>
                    </a:cubicBezTo>
                    <a:cubicBezTo>
                      <a:pt x="2086" y="4530"/>
                      <a:pt x="2009" y="4887"/>
                      <a:pt x="1915" y="5228"/>
                    </a:cubicBezTo>
                    <a:cubicBezTo>
                      <a:pt x="1822" y="5616"/>
                      <a:pt x="1683" y="5988"/>
                      <a:pt x="1590" y="6360"/>
                    </a:cubicBezTo>
                    <a:cubicBezTo>
                      <a:pt x="1497" y="6732"/>
                      <a:pt x="1435" y="7105"/>
                      <a:pt x="1373" y="7477"/>
                    </a:cubicBezTo>
                    <a:cubicBezTo>
                      <a:pt x="1326" y="7477"/>
                      <a:pt x="1280" y="7492"/>
                      <a:pt x="1233" y="7492"/>
                    </a:cubicBezTo>
                    <a:cubicBezTo>
                      <a:pt x="1218" y="7353"/>
                      <a:pt x="1156" y="7198"/>
                      <a:pt x="1187" y="7074"/>
                    </a:cubicBezTo>
                    <a:cubicBezTo>
                      <a:pt x="1280" y="6577"/>
                      <a:pt x="1404" y="6081"/>
                      <a:pt x="1559" y="5600"/>
                    </a:cubicBezTo>
                    <a:cubicBezTo>
                      <a:pt x="1698" y="5104"/>
                      <a:pt x="1884" y="4639"/>
                      <a:pt x="2055" y="4142"/>
                    </a:cubicBezTo>
                    <a:close/>
                    <a:moveTo>
                      <a:pt x="3114" y="0"/>
                    </a:moveTo>
                    <a:cubicBezTo>
                      <a:pt x="3107" y="0"/>
                      <a:pt x="3101" y="1"/>
                      <a:pt x="3094" y="2"/>
                    </a:cubicBezTo>
                    <a:cubicBezTo>
                      <a:pt x="2489" y="48"/>
                      <a:pt x="1946" y="591"/>
                      <a:pt x="1838" y="1196"/>
                    </a:cubicBezTo>
                    <a:cubicBezTo>
                      <a:pt x="1760" y="1599"/>
                      <a:pt x="1683" y="1987"/>
                      <a:pt x="1559" y="2374"/>
                    </a:cubicBezTo>
                    <a:cubicBezTo>
                      <a:pt x="1140" y="3739"/>
                      <a:pt x="675" y="5104"/>
                      <a:pt x="287" y="6484"/>
                    </a:cubicBezTo>
                    <a:cubicBezTo>
                      <a:pt x="132" y="6996"/>
                      <a:pt x="85" y="7554"/>
                      <a:pt x="23" y="8097"/>
                    </a:cubicBezTo>
                    <a:cubicBezTo>
                      <a:pt x="1" y="8292"/>
                      <a:pt x="54" y="8376"/>
                      <a:pt x="183" y="8376"/>
                    </a:cubicBezTo>
                    <a:cubicBezTo>
                      <a:pt x="228" y="8376"/>
                      <a:pt x="284" y="8366"/>
                      <a:pt x="349" y="8345"/>
                    </a:cubicBezTo>
                    <a:cubicBezTo>
                      <a:pt x="442" y="8330"/>
                      <a:pt x="520" y="8268"/>
                      <a:pt x="535" y="8252"/>
                    </a:cubicBezTo>
                    <a:cubicBezTo>
                      <a:pt x="504" y="8082"/>
                      <a:pt x="458" y="7942"/>
                      <a:pt x="458" y="7802"/>
                    </a:cubicBezTo>
                    <a:cubicBezTo>
                      <a:pt x="473" y="7074"/>
                      <a:pt x="628" y="6376"/>
                      <a:pt x="892" y="5693"/>
                    </a:cubicBezTo>
                    <a:cubicBezTo>
                      <a:pt x="1404" y="4375"/>
                      <a:pt x="1978" y="3072"/>
                      <a:pt x="1993" y="1630"/>
                    </a:cubicBezTo>
                    <a:cubicBezTo>
                      <a:pt x="1993" y="1568"/>
                      <a:pt x="2040" y="1506"/>
                      <a:pt x="2071" y="1444"/>
                    </a:cubicBezTo>
                    <a:lnTo>
                      <a:pt x="2071" y="1444"/>
                    </a:lnTo>
                    <a:cubicBezTo>
                      <a:pt x="2148" y="2188"/>
                      <a:pt x="2071" y="2917"/>
                      <a:pt x="1853" y="3631"/>
                    </a:cubicBezTo>
                    <a:cubicBezTo>
                      <a:pt x="1559" y="4546"/>
                      <a:pt x="1202" y="5461"/>
                      <a:pt x="938" y="6391"/>
                    </a:cubicBezTo>
                    <a:cubicBezTo>
                      <a:pt x="783" y="6934"/>
                      <a:pt x="752" y="7523"/>
                      <a:pt x="659" y="8097"/>
                    </a:cubicBezTo>
                    <a:cubicBezTo>
                      <a:pt x="690" y="8113"/>
                      <a:pt x="737" y="8128"/>
                      <a:pt x="768" y="8144"/>
                    </a:cubicBezTo>
                    <a:cubicBezTo>
                      <a:pt x="861" y="8082"/>
                      <a:pt x="954" y="8020"/>
                      <a:pt x="1047" y="7973"/>
                    </a:cubicBezTo>
                    <a:cubicBezTo>
                      <a:pt x="1729" y="7601"/>
                      <a:pt x="2396" y="7198"/>
                      <a:pt x="3094" y="6872"/>
                    </a:cubicBezTo>
                    <a:cubicBezTo>
                      <a:pt x="3404" y="6717"/>
                      <a:pt x="3621" y="6515"/>
                      <a:pt x="3637" y="6190"/>
                    </a:cubicBezTo>
                    <a:cubicBezTo>
                      <a:pt x="3652" y="5678"/>
                      <a:pt x="3652" y="5150"/>
                      <a:pt x="3590" y="4623"/>
                    </a:cubicBezTo>
                    <a:cubicBezTo>
                      <a:pt x="3451" y="3289"/>
                      <a:pt x="3327" y="1971"/>
                      <a:pt x="4381" y="886"/>
                    </a:cubicBezTo>
                    <a:cubicBezTo>
                      <a:pt x="3839" y="761"/>
                      <a:pt x="3792" y="715"/>
                      <a:pt x="3482" y="250"/>
                    </a:cubicBezTo>
                    <a:cubicBezTo>
                      <a:pt x="3408" y="132"/>
                      <a:pt x="3237" y="0"/>
                      <a:pt x="311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7" name="Google Shape;6017;p58"/>
              <p:cNvSpPr/>
              <p:nvPr/>
            </p:nvSpPr>
            <p:spPr>
              <a:xfrm>
                <a:off x="2485350" y="2778550"/>
                <a:ext cx="150450" cy="158825"/>
              </a:xfrm>
              <a:custGeom>
                <a:avLst/>
                <a:gdLst/>
                <a:ahLst/>
                <a:cxnLst/>
                <a:rect l="l" t="t" r="r" b="b"/>
                <a:pathLst>
                  <a:path w="6018" h="6353" extrusionOk="0">
                    <a:moveTo>
                      <a:pt x="2178" y="709"/>
                    </a:moveTo>
                    <a:cubicBezTo>
                      <a:pt x="2199" y="709"/>
                      <a:pt x="2218" y="713"/>
                      <a:pt x="2233" y="723"/>
                    </a:cubicBezTo>
                    <a:cubicBezTo>
                      <a:pt x="2823" y="925"/>
                      <a:pt x="3412" y="1111"/>
                      <a:pt x="3877" y="1545"/>
                    </a:cubicBezTo>
                    <a:cubicBezTo>
                      <a:pt x="3939" y="1623"/>
                      <a:pt x="3955" y="1731"/>
                      <a:pt x="4001" y="1824"/>
                    </a:cubicBezTo>
                    <a:cubicBezTo>
                      <a:pt x="3908" y="1793"/>
                      <a:pt x="3800" y="1793"/>
                      <a:pt x="3707" y="1747"/>
                    </a:cubicBezTo>
                    <a:cubicBezTo>
                      <a:pt x="3210" y="1483"/>
                      <a:pt x="2730" y="1204"/>
                      <a:pt x="2233" y="925"/>
                    </a:cubicBezTo>
                    <a:cubicBezTo>
                      <a:pt x="2171" y="878"/>
                      <a:pt x="2109" y="847"/>
                      <a:pt x="2032" y="816"/>
                    </a:cubicBezTo>
                    <a:lnTo>
                      <a:pt x="2047" y="723"/>
                    </a:lnTo>
                    <a:cubicBezTo>
                      <a:pt x="2089" y="723"/>
                      <a:pt x="2137" y="709"/>
                      <a:pt x="2178" y="709"/>
                    </a:cubicBezTo>
                    <a:close/>
                    <a:moveTo>
                      <a:pt x="1934" y="0"/>
                    </a:moveTo>
                    <a:cubicBezTo>
                      <a:pt x="1369" y="0"/>
                      <a:pt x="848" y="254"/>
                      <a:pt x="403" y="677"/>
                    </a:cubicBezTo>
                    <a:cubicBezTo>
                      <a:pt x="78" y="971"/>
                      <a:pt x="0" y="1374"/>
                      <a:pt x="0" y="1809"/>
                    </a:cubicBezTo>
                    <a:cubicBezTo>
                      <a:pt x="78" y="1824"/>
                      <a:pt x="140" y="1840"/>
                      <a:pt x="202" y="1855"/>
                    </a:cubicBezTo>
                    <a:cubicBezTo>
                      <a:pt x="1411" y="2181"/>
                      <a:pt x="2404" y="2832"/>
                      <a:pt x="3257" y="3732"/>
                    </a:cubicBezTo>
                    <a:cubicBezTo>
                      <a:pt x="3939" y="4461"/>
                      <a:pt x="4451" y="5298"/>
                      <a:pt x="4482" y="6353"/>
                    </a:cubicBezTo>
                    <a:cubicBezTo>
                      <a:pt x="4761" y="6089"/>
                      <a:pt x="5025" y="5857"/>
                      <a:pt x="5273" y="5608"/>
                    </a:cubicBezTo>
                    <a:cubicBezTo>
                      <a:pt x="5320" y="5562"/>
                      <a:pt x="5335" y="5469"/>
                      <a:pt x="5335" y="5391"/>
                    </a:cubicBezTo>
                    <a:cubicBezTo>
                      <a:pt x="5304" y="4399"/>
                      <a:pt x="5025" y="3468"/>
                      <a:pt x="4451" y="2646"/>
                    </a:cubicBezTo>
                    <a:cubicBezTo>
                      <a:pt x="4420" y="2600"/>
                      <a:pt x="4405" y="2522"/>
                      <a:pt x="4374" y="2383"/>
                    </a:cubicBezTo>
                    <a:lnTo>
                      <a:pt x="4374" y="2383"/>
                    </a:lnTo>
                    <a:cubicBezTo>
                      <a:pt x="4916" y="2739"/>
                      <a:pt x="5056" y="3251"/>
                      <a:pt x="5227" y="3732"/>
                    </a:cubicBezTo>
                    <a:cubicBezTo>
                      <a:pt x="5397" y="4213"/>
                      <a:pt x="5506" y="4724"/>
                      <a:pt x="5645" y="5236"/>
                    </a:cubicBezTo>
                    <a:cubicBezTo>
                      <a:pt x="5847" y="5112"/>
                      <a:pt x="6002" y="4957"/>
                      <a:pt x="6018" y="4678"/>
                    </a:cubicBezTo>
                    <a:cubicBezTo>
                      <a:pt x="6018" y="3344"/>
                      <a:pt x="5676" y="2181"/>
                      <a:pt x="4575" y="1343"/>
                    </a:cubicBezTo>
                    <a:cubicBezTo>
                      <a:pt x="4374" y="1188"/>
                      <a:pt x="4203" y="1002"/>
                      <a:pt x="3986" y="878"/>
                    </a:cubicBezTo>
                    <a:cubicBezTo>
                      <a:pt x="3521" y="599"/>
                      <a:pt x="3071" y="273"/>
                      <a:pt x="2559" y="103"/>
                    </a:cubicBezTo>
                    <a:cubicBezTo>
                      <a:pt x="2346" y="33"/>
                      <a:pt x="2137" y="0"/>
                      <a:pt x="1934"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8" name="Google Shape;6018;p58"/>
              <p:cNvSpPr/>
              <p:nvPr/>
            </p:nvSpPr>
            <p:spPr>
              <a:xfrm>
                <a:off x="3096400" y="2689750"/>
                <a:ext cx="81050" cy="160400"/>
              </a:xfrm>
              <a:custGeom>
                <a:avLst/>
                <a:gdLst/>
                <a:ahLst/>
                <a:cxnLst/>
                <a:rect l="l" t="t" r="r" b="b"/>
                <a:pathLst>
                  <a:path w="3242" h="6416" extrusionOk="0">
                    <a:moveTo>
                      <a:pt x="3227" y="0"/>
                    </a:moveTo>
                    <a:lnTo>
                      <a:pt x="3227" y="0"/>
                    </a:lnTo>
                    <a:cubicBezTo>
                      <a:pt x="3227" y="0"/>
                      <a:pt x="3227" y="2"/>
                      <a:pt x="3230" y="8"/>
                    </a:cubicBezTo>
                    <a:lnTo>
                      <a:pt x="3230" y="8"/>
                    </a:lnTo>
                    <a:cubicBezTo>
                      <a:pt x="3231" y="5"/>
                      <a:pt x="3228" y="0"/>
                      <a:pt x="3227" y="0"/>
                    </a:cubicBezTo>
                    <a:close/>
                    <a:moveTo>
                      <a:pt x="3230" y="8"/>
                    </a:moveTo>
                    <a:cubicBezTo>
                      <a:pt x="3230" y="9"/>
                      <a:pt x="3229" y="10"/>
                      <a:pt x="3226" y="10"/>
                    </a:cubicBezTo>
                    <a:cubicBezTo>
                      <a:pt x="3222" y="18"/>
                      <a:pt x="3218" y="25"/>
                      <a:pt x="3214" y="33"/>
                    </a:cubicBezTo>
                    <a:lnTo>
                      <a:pt x="3214" y="33"/>
                    </a:lnTo>
                    <a:cubicBezTo>
                      <a:pt x="3223" y="31"/>
                      <a:pt x="3232" y="28"/>
                      <a:pt x="3241" y="26"/>
                    </a:cubicBezTo>
                    <a:cubicBezTo>
                      <a:pt x="3236" y="18"/>
                      <a:pt x="3233" y="12"/>
                      <a:pt x="3230" y="8"/>
                    </a:cubicBezTo>
                    <a:close/>
                    <a:moveTo>
                      <a:pt x="3214" y="33"/>
                    </a:moveTo>
                    <a:lnTo>
                      <a:pt x="3214" y="33"/>
                    </a:lnTo>
                    <a:cubicBezTo>
                      <a:pt x="2479" y="232"/>
                      <a:pt x="1744" y="431"/>
                      <a:pt x="1024" y="631"/>
                    </a:cubicBezTo>
                    <a:cubicBezTo>
                      <a:pt x="977" y="646"/>
                      <a:pt x="931" y="677"/>
                      <a:pt x="900" y="708"/>
                    </a:cubicBezTo>
                    <a:cubicBezTo>
                      <a:pt x="481" y="1018"/>
                      <a:pt x="155" y="1421"/>
                      <a:pt x="109" y="1949"/>
                    </a:cubicBezTo>
                    <a:cubicBezTo>
                      <a:pt x="47" y="2569"/>
                      <a:pt x="0" y="3190"/>
                      <a:pt x="47" y="3794"/>
                    </a:cubicBezTo>
                    <a:cubicBezTo>
                      <a:pt x="93" y="4632"/>
                      <a:pt x="310" y="5469"/>
                      <a:pt x="62" y="6415"/>
                    </a:cubicBezTo>
                    <a:cubicBezTo>
                      <a:pt x="900" y="6105"/>
                      <a:pt x="1659" y="5810"/>
                      <a:pt x="2419" y="5547"/>
                    </a:cubicBezTo>
                    <a:cubicBezTo>
                      <a:pt x="2792" y="5423"/>
                      <a:pt x="2962" y="5159"/>
                      <a:pt x="2962" y="4802"/>
                    </a:cubicBezTo>
                    <a:cubicBezTo>
                      <a:pt x="2978" y="4042"/>
                      <a:pt x="2993" y="3283"/>
                      <a:pt x="2947" y="2523"/>
                    </a:cubicBezTo>
                    <a:cubicBezTo>
                      <a:pt x="2885" y="1678"/>
                      <a:pt x="2809" y="833"/>
                      <a:pt x="3214" y="33"/>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19" name="Google Shape;6019;p58"/>
              <p:cNvSpPr/>
              <p:nvPr/>
            </p:nvSpPr>
            <p:spPr>
              <a:xfrm>
                <a:off x="2569875" y="2724775"/>
                <a:ext cx="102375" cy="170350"/>
              </a:xfrm>
              <a:custGeom>
                <a:avLst/>
                <a:gdLst/>
                <a:ahLst/>
                <a:cxnLst/>
                <a:rect l="l" t="t" r="r" b="b"/>
                <a:pathLst>
                  <a:path w="4095" h="6814" extrusionOk="0">
                    <a:moveTo>
                      <a:pt x="2181" y="0"/>
                    </a:moveTo>
                    <a:cubicBezTo>
                      <a:pt x="2003" y="0"/>
                      <a:pt x="1810" y="53"/>
                      <a:pt x="1597" y="176"/>
                    </a:cubicBezTo>
                    <a:cubicBezTo>
                      <a:pt x="1396" y="300"/>
                      <a:pt x="1179" y="408"/>
                      <a:pt x="977" y="548"/>
                    </a:cubicBezTo>
                    <a:cubicBezTo>
                      <a:pt x="434" y="904"/>
                      <a:pt x="0" y="1354"/>
                      <a:pt x="62" y="2099"/>
                    </a:cubicBezTo>
                    <a:cubicBezTo>
                      <a:pt x="62" y="2285"/>
                      <a:pt x="93" y="2378"/>
                      <a:pt x="264" y="2486"/>
                    </a:cubicBezTo>
                    <a:cubicBezTo>
                      <a:pt x="1675" y="3339"/>
                      <a:pt x="2699" y="4487"/>
                      <a:pt x="2854" y="6224"/>
                    </a:cubicBezTo>
                    <a:cubicBezTo>
                      <a:pt x="2869" y="6395"/>
                      <a:pt x="2885" y="6581"/>
                      <a:pt x="2900" y="6813"/>
                    </a:cubicBezTo>
                    <a:cubicBezTo>
                      <a:pt x="3024" y="6720"/>
                      <a:pt x="3102" y="6643"/>
                      <a:pt x="3133" y="6627"/>
                    </a:cubicBezTo>
                    <a:cubicBezTo>
                      <a:pt x="3133" y="6426"/>
                      <a:pt x="3117" y="6271"/>
                      <a:pt x="3133" y="6131"/>
                    </a:cubicBezTo>
                    <a:cubicBezTo>
                      <a:pt x="3133" y="5945"/>
                      <a:pt x="3164" y="5759"/>
                      <a:pt x="3164" y="5573"/>
                    </a:cubicBezTo>
                    <a:cubicBezTo>
                      <a:pt x="3117" y="4580"/>
                      <a:pt x="2714" y="3743"/>
                      <a:pt x="2032" y="3045"/>
                    </a:cubicBezTo>
                    <a:cubicBezTo>
                      <a:pt x="1939" y="2952"/>
                      <a:pt x="1892" y="2843"/>
                      <a:pt x="1830" y="2750"/>
                    </a:cubicBezTo>
                    <a:lnTo>
                      <a:pt x="1939" y="2704"/>
                    </a:lnTo>
                    <a:cubicBezTo>
                      <a:pt x="3009" y="3665"/>
                      <a:pt x="3583" y="4859"/>
                      <a:pt x="3350" y="6395"/>
                    </a:cubicBezTo>
                    <a:cubicBezTo>
                      <a:pt x="4063" y="5914"/>
                      <a:pt x="4094" y="5914"/>
                      <a:pt x="4048" y="5138"/>
                    </a:cubicBezTo>
                    <a:cubicBezTo>
                      <a:pt x="3986" y="4146"/>
                      <a:pt x="3893" y="3153"/>
                      <a:pt x="3784" y="2161"/>
                    </a:cubicBezTo>
                    <a:cubicBezTo>
                      <a:pt x="3707" y="1540"/>
                      <a:pt x="3552" y="936"/>
                      <a:pt x="3086" y="470"/>
                    </a:cubicBezTo>
                    <a:cubicBezTo>
                      <a:pt x="2811" y="195"/>
                      <a:pt x="2523" y="0"/>
                      <a:pt x="2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0" name="Google Shape;6020;p58"/>
              <p:cNvSpPr/>
              <p:nvPr/>
            </p:nvSpPr>
            <p:spPr>
              <a:xfrm>
                <a:off x="3234025" y="2481000"/>
                <a:ext cx="100050" cy="217550"/>
              </a:xfrm>
              <a:custGeom>
                <a:avLst/>
                <a:gdLst/>
                <a:ahLst/>
                <a:cxnLst/>
                <a:rect l="l" t="t" r="r" b="b"/>
                <a:pathLst>
                  <a:path w="4002" h="8702" extrusionOk="0">
                    <a:moveTo>
                      <a:pt x="668" y="1"/>
                    </a:moveTo>
                    <a:cubicBezTo>
                      <a:pt x="559" y="296"/>
                      <a:pt x="404" y="590"/>
                      <a:pt x="311" y="900"/>
                    </a:cubicBezTo>
                    <a:cubicBezTo>
                      <a:pt x="1" y="1815"/>
                      <a:pt x="16" y="2653"/>
                      <a:pt x="699" y="3428"/>
                    </a:cubicBezTo>
                    <a:cubicBezTo>
                      <a:pt x="1055" y="3832"/>
                      <a:pt x="1396" y="4281"/>
                      <a:pt x="1660" y="4747"/>
                    </a:cubicBezTo>
                    <a:cubicBezTo>
                      <a:pt x="2110" y="5553"/>
                      <a:pt x="2203" y="6468"/>
                      <a:pt x="2311" y="7383"/>
                    </a:cubicBezTo>
                    <a:cubicBezTo>
                      <a:pt x="2358" y="7817"/>
                      <a:pt x="2420" y="8267"/>
                      <a:pt x="2482" y="8701"/>
                    </a:cubicBezTo>
                    <a:lnTo>
                      <a:pt x="2622" y="8701"/>
                    </a:lnTo>
                    <a:cubicBezTo>
                      <a:pt x="2699" y="8546"/>
                      <a:pt x="2823" y="8376"/>
                      <a:pt x="2823" y="8221"/>
                    </a:cubicBezTo>
                    <a:cubicBezTo>
                      <a:pt x="2823" y="7864"/>
                      <a:pt x="2761" y="7523"/>
                      <a:pt x="2715" y="7182"/>
                    </a:cubicBezTo>
                    <a:cubicBezTo>
                      <a:pt x="2544" y="6003"/>
                      <a:pt x="2187" y="4886"/>
                      <a:pt x="1676" y="3816"/>
                    </a:cubicBezTo>
                    <a:cubicBezTo>
                      <a:pt x="1645" y="3739"/>
                      <a:pt x="1614" y="3630"/>
                      <a:pt x="1598" y="3537"/>
                    </a:cubicBezTo>
                    <a:cubicBezTo>
                      <a:pt x="1629" y="3537"/>
                      <a:pt x="1660" y="3521"/>
                      <a:pt x="1691" y="3506"/>
                    </a:cubicBezTo>
                    <a:cubicBezTo>
                      <a:pt x="2436" y="4840"/>
                      <a:pt x="2854" y="6267"/>
                      <a:pt x="3025" y="7771"/>
                    </a:cubicBezTo>
                    <a:cubicBezTo>
                      <a:pt x="3149" y="7538"/>
                      <a:pt x="3304" y="7306"/>
                      <a:pt x="3289" y="7088"/>
                    </a:cubicBezTo>
                    <a:cubicBezTo>
                      <a:pt x="3242" y="6670"/>
                      <a:pt x="3102" y="6267"/>
                      <a:pt x="3009" y="5863"/>
                    </a:cubicBezTo>
                    <a:cubicBezTo>
                      <a:pt x="2947" y="5553"/>
                      <a:pt x="2885" y="5243"/>
                      <a:pt x="2808" y="4917"/>
                    </a:cubicBezTo>
                    <a:cubicBezTo>
                      <a:pt x="2839" y="4917"/>
                      <a:pt x="2870" y="4917"/>
                      <a:pt x="2885" y="4902"/>
                    </a:cubicBezTo>
                    <a:cubicBezTo>
                      <a:pt x="3226" y="5460"/>
                      <a:pt x="3226" y="6111"/>
                      <a:pt x="3382" y="6732"/>
                    </a:cubicBezTo>
                    <a:cubicBezTo>
                      <a:pt x="3413" y="6685"/>
                      <a:pt x="3444" y="6654"/>
                      <a:pt x="3459" y="6623"/>
                    </a:cubicBezTo>
                    <a:cubicBezTo>
                      <a:pt x="3614" y="5801"/>
                      <a:pt x="3754" y="4979"/>
                      <a:pt x="3909" y="4157"/>
                    </a:cubicBezTo>
                    <a:cubicBezTo>
                      <a:pt x="4002" y="3692"/>
                      <a:pt x="3785" y="3428"/>
                      <a:pt x="3413" y="3165"/>
                    </a:cubicBezTo>
                    <a:cubicBezTo>
                      <a:pt x="2808" y="2762"/>
                      <a:pt x="2125" y="2420"/>
                      <a:pt x="1707" y="1800"/>
                    </a:cubicBezTo>
                    <a:cubicBezTo>
                      <a:pt x="1350" y="1226"/>
                      <a:pt x="1040" y="621"/>
                      <a:pt x="668"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1" name="Google Shape;6021;p58"/>
              <p:cNvSpPr/>
              <p:nvPr/>
            </p:nvSpPr>
            <p:spPr>
              <a:xfrm>
                <a:off x="3174700" y="2632225"/>
                <a:ext cx="76800" cy="184975"/>
              </a:xfrm>
              <a:custGeom>
                <a:avLst/>
                <a:gdLst/>
                <a:ahLst/>
                <a:cxnLst/>
                <a:rect l="l" t="t" r="r" b="b"/>
                <a:pathLst>
                  <a:path w="3072" h="7399" extrusionOk="0">
                    <a:moveTo>
                      <a:pt x="2808" y="0"/>
                    </a:moveTo>
                    <a:cubicBezTo>
                      <a:pt x="2715" y="31"/>
                      <a:pt x="2684" y="78"/>
                      <a:pt x="2653" y="124"/>
                    </a:cubicBezTo>
                    <a:cubicBezTo>
                      <a:pt x="2203" y="853"/>
                      <a:pt x="1598" y="1412"/>
                      <a:pt x="854" y="1815"/>
                    </a:cubicBezTo>
                    <a:cubicBezTo>
                      <a:pt x="404" y="2063"/>
                      <a:pt x="187" y="2435"/>
                      <a:pt x="94" y="2916"/>
                    </a:cubicBezTo>
                    <a:cubicBezTo>
                      <a:pt x="32" y="3226"/>
                      <a:pt x="1" y="3567"/>
                      <a:pt x="1" y="3893"/>
                    </a:cubicBezTo>
                    <a:cubicBezTo>
                      <a:pt x="32" y="4653"/>
                      <a:pt x="109" y="5413"/>
                      <a:pt x="140" y="6173"/>
                    </a:cubicBezTo>
                    <a:cubicBezTo>
                      <a:pt x="171" y="6576"/>
                      <a:pt x="156" y="6995"/>
                      <a:pt x="156" y="7398"/>
                    </a:cubicBezTo>
                    <a:cubicBezTo>
                      <a:pt x="451" y="7321"/>
                      <a:pt x="575" y="7103"/>
                      <a:pt x="575" y="6793"/>
                    </a:cubicBezTo>
                    <a:cubicBezTo>
                      <a:pt x="575" y="6499"/>
                      <a:pt x="575" y="6219"/>
                      <a:pt x="559" y="5925"/>
                    </a:cubicBezTo>
                    <a:cubicBezTo>
                      <a:pt x="513" y="5149"/>
                      <a:pt x="451" y="4358"/>
                      <a:pt x="404" y="3583"/>
                    </a:cubicBezTo>
                    <a:cubicBezTo>
                      <a:pt x="404" y="3366"/>
                      <a:pt x="451" y="3133"/>
                      <a:pt x="482" y="2838"/>
                    </a:cubicBezTo>
                    <a:cubicBezTo>
                      <a:pt x="590" y="4265"/>
                      <a:pt x="683" y="5615"/>
                      <a:pt x="776" y="7010"/>
                    </a:cubicBezTo>
                    <a:cubicBezTo>
                      <a:pt x="978" y="6886"/>
                      <a:pt x="1117" y="6778"/>
                      <a:pt x="1273" y="6685"/>
                    </a:cubicBezTo>
                    <a:cubicBezTo>
                      <a:pt x="1071" y="6343"/>
                      <a:pt x="947" y="4234"/>
                      <a:pt x="1102" y="4079"/>
                    </a:cubicBezTo>
                    <a:lnTo>
                      <a:pt x="1102" y="4079"/>
                    </a:lnTo>
                    <a:cubicBezTo>
                      <a:pt x="1164" y="4482"/>
                      <a:pt x="1226" y="4886"/>
                      <a:pt x="1273" y="5289"/>
                    </a:cubicBezTo>
                    <a:cubicBezTo>
                      <a:pt x="1335" y="5708"/>
                      <a:pt x="1381" y="6111"/>
                      <a:pt x="1443" y="6607"/>
                    </a:cubicBezTo>
                    <a:cubicBezTo>
                      <a:pt x="1970" y="6142"/>
                      <a:pt x="2482" y="5708"/>
                      <a:pt x="2963" y="5242"/>
                    </a:cubicBezTo>
                    <a:cubicBezTo>
                      <a:pt x="3041" y="5165"/>
                      <a:pt x="3072" y="4963"/>
                      <a:pt x="3041" y="4839"/>
                    </a:cubicBezTo>
                    <a:cubicBezTo>
                      <a:pt x="2901" y="4296"/>
                      <a:pt x="2792" y="3738"/>
                      <a:pt x="2591" y="3211"/>
                    </a:cubicBezTo>
                    <a:cubicBezTo>
                      <a:pt x="2343" y="2559"/>
                      <a:pt x="2312" y="1923"/>
                      <a:pt x="2482" y="1272"/>
                    </a:cubicBezTo>
                    <a:cubicBezTo>
                      <a:pt x="2606" y="853"/>
                      <a:pt x="2699" y="419"/>
                      <a:pt x="280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2" name="Google Shape;6022;p58"/>
              <p:cNvSpPr/>
              <p:nvPr/>
            </p:nvSpPr>
            <p:spPr>
              <a:xfrm>
                <a:off x="2426025" y="2828150"/>
                <a:ext cx="166350" cy="136750"/>
              </a:xfrm>
              <a:custGeom>
                <a:avLst/>
                <a:gdLst/>
                <a:ahLst/>
                <a:cxnLst/>
                <a:rect l="l" t="t" r="r" b="b"/>
                <a:pathLst>
                  <a:path w="6654" h="5470" extrusionOk="0">
                    <a:moveTo>
                      <a:pt x="1990" y="841"/>
                    </a:moveTo>
                    <a:cubicBezTo>
                      <a:pt x="2394" y="841"/>
                      <a:pt x="2791" y="945"/>
                      <a:pt x="3164" y="1143"/>
                    </a:cubicBezTo>
                    <a:cubicBezTo>
                      <a:pt x="3226" y="1174"/>
                      <a:pt x="3288" y="1205"/>
                      <a:pt x="3350" y="1221"/>
                    </a:cubicBezTo>
                    <a:cubicBezTo>
                      <a:pt x="3319" y="1283"/>
                      <a:pt x="3288" y="1329"/>
                      <a:pt x="3257" y="1376"/>
                    </a:cubicBezTo>
                    <a:cubicBezTo>
                      <a:pt x="3133" y="1329"/>
                      <a:pt x="2993" y="1298"/>
                      <a:pt x="2869" y="1252"/>
                    </a:cubicBezTo>
                    <a:cubicBezTo>
                      <a:pt x="2569" y="1144"/>
                      <a:pt x="2254" y="1044"/>
                      <a:pt x="1939" y="1044"/>
                    </a:cubicBezTo>
                    <a:cubicBezTo>
                      <a:pt x="1799" y="1044"/>
                      <a:pt x="1659" y="1064"/>
                      <a:pt x="1520" y="1112"/>
                    </a:cubicBezTo>
                    <a:cubicBezTo>
                      <a:pt x="1210" y="1205"/>
                      <a:pt x="931" y="1422"/>
                      <a:pt x="590" y="1608"/>
                    </a:cubicBezTo>
                    <a:cubicBezTo>
                      <a:pt x="621" y="1515"/>
                      <a:pt x="636" y="1376"/>
                      <a:pt x="714" y="1329"/>
                    </a:cubicBezTo>
                    <a:cubicBezTo>
                      <a:pt x="962" y="1158"/>
                      <a:pt x="1210" y="957"/>
                      <a:pt x="1489" y="895"/>
                    </a:cubicBezTo>
                    <a:cubicBezTo>
                      <a:pt x="1657" y="859"/>
                      <a:pt x="1824" y="841"/>
                      <a:pt x="1990" y="841"/>
                    </a:cubicBezTo>
                    <a:close/>
                    <a:moveTo>
                      <a:pt x="2125" y="1"/>
                    </a:moveTo>
                    <a:cubicBezTo>
                      <a:pt x="2008" y="1"/>
                      <a:pt x="1892" y="17"/>
                      <a:pt x="1784" y="42"/>
                    </a:cubicBezTo>
                    <a:cubicBezTo>
                      <a:pt x="977" y="181"/>
                      <a:pt x="481" y="693"/>
                      <a:pt x="233" y="1438"/>
                    </a:cubicBezTo>
                    <a:cubicBezTo>
                      <a:pt x="0" y="2136"/>
                      <a:pt x="0" y="2864"/>
                      <a:pt x="124" y="3578"/>
                    </a:cubicBezTo>
                    <a:cubicBezTo>
                      <a:pt x="155" y="3717"/>
                      <a:pt x="233" y="3842"/>
                      <a:pt x="279" y="3966"/>
                    </a:cubicBezTo>
                    <a:lnTo>
                      <a:pt x="388" y="3966"/>
                    </a:lnTo>
                    <a:cubicBezTo>
                      <a:pt x="481" y="3842"/>
                      <a:pt x="574" y="3702"/>
                      <a:pt x="667" y="3578"/>
                    </a:cubicBezTo>
                    <a:cubicBezTo>
                      <a:pt x="993" y="3051"/>
                      <a:pt x="1427" y="2616"/>
                      <a:pt x="1954" y="2306"/>
                    </a:cubicBezTo>
                    <a:cubicBezTo>
                      <a:pt x="2416" y="2024"/>
                      <a:pt x="2916" y="1885"/>
                      <a:pt x="3390" y="1885"/>
                    </a:cubicBezTo>
                    <a:cubicBezTo>
                      <a:pt x="4063" y="1885"/>
                      <a:pt x="4687" y="2164"/>
                      <a:pt x="5087" y="2709"/>
                    </a:cubicBezTo>
                    <a:cubicBezTo>
                      <a:pt x="5692" y="3516"/>
                      <a:pt x="6235" y="4369"/>
                      <a:pt x="6049" y="5470"/>
                    </a:cubicBezTo>
                    <a:cubicBezTo>
                      <a:pt x="6266" y="5222"/>
                      <a:pt x="6452" y="4974"/>
                      <a:pt x="6638" y="4726"/>
                    </a:cubicBezTo>
                    <a:cubicBezTo>
                      <a:pt x="6654" y="4710"/>
                      <a:pt x="6654" y="4679"/>
                      <a:pt x="6654" y="4663"/>
                    </a:cubicBezTo>
                    <a:cubicBezTo>
                      <a:pt x="6529" y="4136"/>
                      <a:pt x="6514" y="3578"/>
                      <a:pt x="6281" y="3113"/>
                    </a:cubicBezTo>
                    <a:cubicBezTo>
                      <a:pt x="5459" y="1515"/>
                      <a:pt x="4126" y="538"/>
                      <a:pt x="2420" y="42"/>
                    </a:cubicBezTo>
                    <a:cubicBezTo>
                      <a:pt x="2326" y="13"/>
                      <a:pt x="2226" y="1"/>
                      <a:pt x="21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3" name="Google Shape;6023;p58"/>
              <p:cNvSpPr/>
              <p:nvPr/>
            </p:nvSpPr>
            <p:spPr>
              <a:xfrm>
                <a:off x="3300325" y="2194100"/>
                <a:ext cx="138450" cy="250675"/>
              </a:xfrm>
              <a:custGeom>
                <a:avLst/>
                <a:gdLst/>
                <a:ahLst/>
                <a:cxnLst/>
                <a:rect l="l" t="t" r="r" b="b"/>
                <a:pathLst>
                  <a:path w="5538" h="10027" extrusionOk="0">
                    <a:moveTo>
                      <a:pt x="5181" y="0"/>
                    </a:moveTo>
                    <a:cubicBezTo>
                      <a:pt x="5041" y="326"/>
                      <a:pt x="4963" y="652"/>
                      <a:pt x="4777" y="946"/>
                    </a:cubicBezTo>
                    <a:cubicBezTo>
                      <a:pt x="4421" y="1536"/>
                      <a:pt x="4235" y="2141"/>
                      <a:pt x="4235" y="2839"/>
                    </a:cubicBezTo>
                    <a:cubicBezTo>
                      <a:pt x="4235" y="4203"/>
                      <a:pt x="3754" y="5351"/>
                      <a:pt x="2606" y="6142"/>
                    </a:cubicBezTo>
                    <a:cubicBezTo>
                      <a:pt x="2125" y="6483"/>
                      <a:pt x="1645" y="6793"/>
                      <a:pt x="1210" y="7181"/>
                    </a:cubicBezTo>
                    <a:cubicBezTo>
                      <a:pt x="869" y="7476"/>
                      <a:pt x="559" y="7832"/>
                      <a:pt x="342" y="8220"/>
                    </a:cubicBezTo>
                    <a:cubicBezTo>
                      <a:pt x="47" y="8763"/>
                      <a:pt x="1" y="9368"/>
                      <a:pt x="435" y="9911"/>
                    </a:cubicBezTo>
                    <a:cubicBezTo>
                      <a:pt x="489" y="9988"/>
                      <a:pt x="574" y="10027"/>
                      <a:pt x="652" y="10027"/>
                    </a:cubicBezTo>
                    <a:cubicBezTo>
                      <a:pt x="730" y="10027"/>
                      <a:pt x="799" y="9988"/>
                      <a:pt x="823" y="9911"/>
                    </a:cubicBezTo>
                    <a:cubicBezTo>
                      <a:pt x="978" y="9259"/>
                      <a:pt x="1521" y="8965"/>
                      <a:pt x="2017" y="8639"/>
                    </a:cubicBezTo>
                    <a:cubicBezTo>
                      <a:pt x="2280" y="8484"/>
                      <a:pt x="2529" y="8329"/>
                      <a:pt x="2777" y="8143"/>
                    </a:cubicBezTo>
                    <a:cubicBezTo>
                      <a:pt x="3723" y="7398"/>
                      <a:pt x="4405" y="6483"/>
                      <a:pt x="4452" y="5211"/>
                    </a:cubicBezTo>
                    <a:cubicBezTo>
                      <a:pt x="4483" y="4607"/>
                      <a:pt x="4529" y="4002"/>
                      <a:pt x="4576" y="3381"/>
                    </a:cubicBezTo>
                    <a:cubicBezTo>
                      <a:pt x="4669" y="2482"/>
                      <a:pt x="4963" y="1644"/>
                      <a:pt x="5336" y="822"/>
                    </a:cubicBezTo>
                    <a:cubicBezTo>
                      <a:pt x="5537" y="404"/>
                      <a:pt x="5491" y="264"/>
                      <a:pt x="5181"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4" name="Google Shape;6024;p58"/>
              <p:cNvSpPr/>
              <p:nvPr/>
            </p:nvSpPr>
            <p:spPr>
              <a:xfrm>
                <a:off x="2573350" y="2966050"/>
                <a:ext cx="324950" cy="219850"/>
              </a:xfrm>
              <a:custGeom>
                <a:avLst/>
                <a:gdLst/>
                <a:ahLst/>
                <a:cxnLst/>
                <a:rect l="l" t="t" r="r" b="b"/>
                <a:pathLst>
                  <a:path w="12998" h="8794" extrusionOk="0">
                    <a:moveTo>
                      <a:pt x="1788" y="0"/>
                    </a:moveTo>
                    <a:cubicBezTo>
                      <a:pt x="1636" y="0"/>
                      <a:pt x="1484" y="6"/>
                      <a:pt x="1334" y="16"/>
                    </a:cubicBezTo>
                    <a:cubicBezTo>
                      <a:pt x="869" y="63"/>
                      <a:pt x="388" y="140"/>
                      <a:pt x="1" y="481"/>
                    </a:cubicBezTo>
                    <a:cubicBezTo>
                      <a:pt x="39" y="488"/>
                      <a:pt x="75" y="491"/>
                      <a:pt x="109" y="491"/>
                    </a:cubicBezTo>
                    <a:cubicBezTo>
                      <a:pt x="158" y="491"/>
                      <a:pt x="203" y="484"/>
                      <a:pt x="249" y="466"/>
                    </a:cubicBezTo>
                    <a:cubicBezTo>
                      <a:pt x="604" y="365"/>
                      <a:pt x="954" y="310"/>
                      <a:pt x="1297" y="310"/>
                    </a:cubicBezTo>
                    <a:cubicBezTo>
                      <a:pt x="1854" y="310"/>
                      <a:pt x="2392" y="456"/>
                      <a:pt x="2901" y="791"/>
                    </a:cubicBezTo>
                    <a:cubicBezTo>
                      <a:pt x="3413" y="1117"/>
                      <a:pt x="3878" y="1536"/>
                      <a:pt x="4312" y="1970"/>
                    </a:cubicBezTo>
                    <a:cubicBezTo>
                      <a:pt x="4824" y="2451"/>
                      <a:pt x="5351" y="2854"/>
                      <a:pt x="6018" y="3056"/>
                    </a:cubicBezTo>
                    <a:cubicBezTo>
                      <a:pt x="6778" y="3288"/>
                      <a:pt x="7538" y="3474"/>
                      <a:pt x="8282" y="3738"/>
                    </a:cubicBezTo>
                    <a:cubicBezTo>
                      <a:pt x="8934" y="3971"/>
                      <a:pt x="9570" y="4250"/>
                      <a:pt x="10190" y="4529"/>
                    </a:cubicBezTo>
                    <a:cubicBezTo>
                      <a:pt x="10407" y="4622"/>
                      <a:pt x="10609" y="4777"/>
                      <a:pt x="10748" y="4963"/>
                    </a:cubicBezTo>
                    <a:cubicBezTo>
                      <a:pt x="11679" y="6064"/>
                      <a:pt x="12516" y="7228"/>
                      <a:pt x="12392" y="8794"/>
                    </a:cubicBezTo>
                    <a:cubicBezTo>
                      <a:pt x="12656" y="8453"/>
                      <a:pt x="12842" y="8065"/>
                      <a:pt x="12888" y="7631"/>
                    </a:cubicBezTo>
                    <a:cubicBezTo>
                      <a:pt x="12997" y="6793"/>
                      <a:pt x="12982" y="5971"/>
                      <a:pt x="12485" y="5273"/>
                    </a:cubicBezTo>
                    <a:cubicBezTo>
                      <a:pt x="11772" y="4250"/>
                      <a:pt x="10795" y="3583"/>
                      <a:pt x="9585" y="3350"/>
                    </a:cubicBezTo>
                    <a:cubicBezTo>
                      <a:pt x="8391" y="3118"/>
                      <a:pt x="7197" y="2947"/>
                      <a:pt x="6018" y="2715"/>
                    </a:cubicBezTo>
                    <a:cubicBezTo>
                      <a:pt x="5739" y="2668"/>
                      <a:pt x="5444" y="2482"/>
                      <a:pt x="5227" y="2280"/>
                    </a:cubicBezTo>
                    <a:cubicBezTo>
                      <a:pt x="4932" y="1986"/>
                      <a:pt x="4715" y="1613"/>
                      <a:pt x="4467" y="1257"/>
                    </a:cubicBezTo>
                    <a:cubicBezTo>
                      <a:pt x="4033" y="636"/>
                      <a:pt x="3459" y="187"/>
                      <a:pt x="2699" y="63"/>
                    </a:cubicBezTo>
                    <a:cubicBezTo>
                      <a:pt x="2399" y="21"/>
                      <a:pt x="2093" y="0"/>
                      <a:pt x="178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5" name="Google Shape;6025;p58"/>
              <p:cNvSpPr/>
              <p:nvPr/>
            </p:nvSpPr>
            <p:spPr>
              <a:xfrm>
                <a:off x="3071575" y="3012200"/>
                <a:ext cx="157825" cy="105400"/>
              </a:xfrm>
              <a:custGeom>
                <a:avLst/>
                <a:gdLst/>
                <a:ahLst/>
                <a:cxnLst/>
                <a:rect l="l" t="t" r="r" b="b"/>
                <a:pathLst>
                  <a:path w="6313" h="4216" extrusionOk="0">
                    <a:moveTo>
                      <a:pt x="6080" y="0"/>
                    </a:moveTo>
                    <a:cubicBezTo>
                      <a:pt x="4374" y="1768"/>
                      <a:pt x="2311" y="2885"/>
                      <a:pt x="0" y="3660"/>
                    </a:cubicBezTo>
                    <a:cubicBezTo>
                      <a:pt x="541" y="4035"/>
                      <a:pt x="1170" y="4216"/>
                      <a:pt x="1835" y="4216"/>
                    </a:cubicBezTo>
                    <a:cubicBezTo>
                      <a:pt x="2600" y="4216"/>
                      <a:pt x="3415" y="3977"/>
                      <a:pt x="4203" y="3521"/>
                    </a:cubicBezTo>
                    <a:cubicBezTo>
                      <a:pt x="5475" y="2807"/>
                      <a:pt x="6313" y="1210"/>
                      <a:pt x="608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6" name="Google Shape;6026;p58"/>
              <p:cNvSpPr/>
              <p:nvPr/>
            </p:nvSpPr>
            <p:spPr>
              <a:xfrm>
                <a:off x="3239450" y="2572125"/>
                <a:ext cx="54700" cy="180700"/>
              </a:xfrm>
              <a:custGeom>
                <a:avLst/>
                <a:gdLst/>
                <a:ahLst/>
                <a:cxnLst/>
                <a:rect l="l" t="t" r="r" b="b"/>
                <a:pathLst>
                  <a:path w="2188" h="7228" extrusionOk="0">
                    <a:moveTo>
                      <a:pt x="420" y="1"/>
                    </a:moveTo>
                    <a:lnTo>
                      <a:pt x="420" y="1"/>
                    </a:lnTo>
                    <a:cubicBezTo>
                      <a:pt x="466" y="357"/>
                      <a:pt x="606" y="714"/>
                      <a:pt x="559" y="1071"/>
                    </a:cubicBezTo>
                    <a:cubicBezTo>
                      <a:pt x="482" y="1877"/>
                      <a:pt x="311" y="2653"/>
                      <a:pt x="202" y="3459"/>
                    </a:cubicBezTo>
                    <a:cubicBezTo>
                      <a:pt x="125" y="3955"/>
                      <a:pt x="1" y="4498"/>
                      <a:pt x="94" y="4979"/>
                    </a:cubicBezTo>
                    <a:cubicBezTo>
                      <a:pt x="233" y="5739"/>
                      <a:pt x="544" y="6468"/>
                      <a:pt x="792" y="7228"/>
                    </a:cubicBezTo>
                    <a:cubicBezTo>
                      <a:pt x="838" y="7197"/>
                      <a:pt x="916" y="7135"/>
                      <a:pt x="978" y="7057"/>
                    </a:cubicBezTo>
                    <a:cubicBezTo>
                      <a:pt x="1350" y="6576"/>
                      <a:pt x="1707" y="6095"/>
                      <a:pt x="2063" y="5630"/>
                    </a:cubicBezTo>
                    <a:cubicBezTo>
                      <a:pt x="2188" y="5475"/>
                      <a:pt x="2188" y="5336"/>
                      <a:pt x="2079" y="5165"/>
                    </a:cubicBezTo>
                    <a:cubicBezTo>
                      <a:pt x="1986" y="4994"/>
                      <a:pt x="1939" y="4793"/>
                      <a:pt x="1908" y="4607"/>
                    </a:cubicBezTo>
                    <a:cubicBezTo>
                      <a:pt x="1815" y="3940"/>
                      <a:pt x="1753" y="3257"/>
                      <a:pt x="1645" y="2575"/>
                    </a:cubicBezTo>
                    <a:cubicBezTo>
                      <a:pt x="1505" y="1582"/>
                      <a:pt x="1102" y="714"/>
                      <a:pt x="420"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7" name="Google Shape;6027;p58"/>
              <p:cNvSpPr/>
              <p:nvPr/>
            </p:nvSpPr>
            <p:spPr>
              <a:xfrm>
                <a:off x="2437275" y="3296375"/>
                <a:ext cx="136100" cy="94275"/>
              </a:xfrm>
              <a:custGeom>
                <a:avLst/>
                <a:gdLst/>
                <a:ahLst/>
                <a:cxnLst/>
                <a:rect l="l" t="t" r="r" b="b"/>
                <a:pathLst>
                  <a:path w="5444" h="3771" extrusionOk="0">
                    <a:moveTo>
                      <a:pt x="1225" y="1"/>
                    </a:moveTo>
                    <a:cubicBezTo>
                      <a:pt x="993" y="156"/>
                      <a:pt x="775" y="327"/>
                      <a:pt x="543" y="451"/>
                    </a:cubicBezTo>
                    <a:cubicBezTo>
                      <a:pt x="93" y="714"/>
                      <a:pt x="0" y="1226"/>
                      <a:pt x="388" y="1583"/>
                    </a:cubicBezTo>
                    <a:cubicBezTo>
                      <a:pt x="713" y="1909"/>
                      <a:pt x="1070" y="2203"/>
                      <a:pt x="1427" y="2513"/>
                    </a:cubicBezTo>
                    <a:cubicBezTo>
                      <a:pt x="2419" y="3428"/>
                      <a:pt x="3722" y="3475"/>
                      <a:pt x="4932" y="3770"/>
                    </a:cubicBezTo>
                    <a:cubicBezTo>
                      <a:pt x="4936" y="3771"/>
                      <a:pt x="4941" y="3771"/>
                      <a:pt x="4946" y="3771"/>
                    </a:cubicBezTo>
                    <a:cubicBezTo>
                      <a:pt x="5029" y="3771"/>
                      <a:pt x="5183" y="3656"/>
                      <a:pt x="5227" y="3568"/>
                    </a:cubicBezTo>
                    <a:cubicBezTo>
                      <a:pt x="5335" y="3382"/>
                      <a:pt x="5382" y="3149"/>
                      <a:pt x="5444" y="2979"/>
                    </a:cubicBezTo>
                    <a:cubicBezTo>
                      <a:pt x="4637" y="2606"/>
                      <a:pt x="3862" y="2250"/>
                      <a:pt x="3102" y="1862"/>
                    </a:cubicBezTo>
                    <a:cubicBezTo>
                      <a:pt x="2450" y="1552"/>
                      <a:pt x="1877" y="1133"/>
                      <a:pt x="1504" y="482"/>
                    </a:cubicBezTo>
                    <a:cubicBezTo>
                      <a:pt x="1411" y="311"/>
                      <a:pt x="1303" y="156"/>
                      <a:pt x="1225"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8" name="Google Shape;6028;p58"/>
              <p:cNvSpPr/>
              <p:nvPr/>
            </p:nvSpPr>
            <p:spPr>
              <a:xfrm>
                <a:off x="3258075" y="2453100"/>
                <a:ext cx="72525" cy="107025"/>
              </a:xfrm>
              <a:custGeom>
                <a:avLst/>
                <a:gdLst/>
                <a:ahLst/>
                <a:cxnLst/>
                <a:rect l="l" t="t" r="r" b="b"/>
                <a:pathLst>
                  <a:path w="2901" h="4281" extrusionOk="0">
                    <a:moveTo>
                      <a:pt x="838" y="0"/>
                    </a:moveTo>
                    <a:cubicBezTo>
                      <a:pt x="621" y="171"/>
                      <a:pt x="450" y="295"/>
                      <a:pt x="295" y="435"/>
                    </a:cubicBezTo>
                    <a:cubicBezTo>
                      <a:pt x="47" y="652"/>
                      <a:pt x="0" y="900"/>
                      <a:pt x="93" y="1210"/>
                    </a:cubicBezTo>
                    <a:cubicBezTo>
                      <a:pt x="527" y="2683"/>
                      <a:pt x="1582" y="3583"/>
                      <a:pt x="2885" y="4281"/>
                    </a:cubicBezTo>
                    <a:cubicBezTo>
                      <a:pt x="2885" y="4234"/>
                      <a:pt x="2900" y="4203"/>
                      <a:pt x="2885" y="4157"/>
                    </a:cubicBezTo>
                    <a:cubicBezTo>
                      <a:pt x="2730" y="3211"/>
                      <a:pt x="2466" y="2296"/>
                      <a:pt x="1846" y="1520"/>
                    </a:cubicBezTo>
                    <a:cubicBezTo>
                      <a:pt x="1536" y="1148"/>
                      <a:pt x="1318" y="714"/>
                      <a:pt x="1055" y="310"/>
                    </a:cubicBezTo>
                    <a:cubicBezTo>
                      <a:pt x="993" y="217"/>
                      <a:pt x="931" y="140"/>
                      <a:pt x="838"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29" name="Google Shape;6029;p58"/>
              <p:cNvSpPr/>
              <p:nvPr/>
            </p:nvSpPr>
            <p:spPr>
              <a:xfrm>
                <a:off x="2411675" y="3189775"/>
                <a:ext cx="61675" cy="63200"/>
              </a:xfrm>
              <a:custGeom>
                <a:avLst/>
                <a:gdLst/>
                <a:ahLst/>
                <a:cxnLst/>
                <a:rect l="l" t="t" r="r" b="b"/>
                <a:pathLst>
                  <a:path w="2467" h="2528" extrusionOk="0">
                    <a:moveTo>
                      <a:pt x="264" y="0"/>
                    </a:moveTo>
                    <a:lnTo>
                      <a:pt x="264" y="0"/>
                    </a:lnTo>
                    <a:cubicBezTo>
                      <a:pt x="0" y="698"/>
                      <a:pt x="249" y="1520"/>
                      <a:pt x="838" y="1830"/>
                    </a:cubicBezTo>
                    <a:cubicBezTo>
                      <a:pt x="1303" y="2063"/>
                      <a:pt x="1784" y="2295"/>
                      <a:pt x="2265" y="2528"/>
                    </a:cubicBezTo>
                    <a:cubicBezTo>
                      <a:pt x="2466" y="2109"/>
                      <a:pt x="2451" y="2063"/>
                      <a:pt x="2017" y="1908"/>
                    </a:cubicBezTo>
                    <a:cubicBezTo>
                      <a:pt x="1862" y="1846"/>
                      <a:pt x="1706" y="1799"/>
                      <a:pt x="1551" y="1753"/>
                    </a:cubicBezTo>
                    <a:cubicBezTo>
                      <a:pt x="1164" y="1644"/>
                      <a:pt x="853" y="1411"/>
                      <a:pt x="683" y="1039"/>
                    </a:cubicBezTo>
                    <a:cubicBezTo>
                      <a:pt x="528" y="698"/>
                      <a:pt x="404" y="341"/>
                      <a:pt x="264"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0" name="Google Shape;6030;p58"/>
              <p:cNvSpPr/>
              <p:nvPr/>
            </p:nvSpPr>
            <p:spPr>
              <a:xfrm>
                <a:off x="2465175" y="3142850"/>
                <a:ext cx="10100" cy="44625"/>
              </a:xfrm>
              <a:custGeom>
                <a:avLst/>
                <a:gdLst/>
                <a:ahLst/>
                <a:cxnLst/>
                <a:rect l="l" t="t" r="r" b="b"/>
                <a:pathLst>
                  <a:path w="404" h="1785" extrusionOk="0">
                    <a:moveTo>
                      <a:pt x="404" y="0"/>
                    </a:moveTo>
                    <a:cubicBezTo>
                      <a:pt x="1" y="528"/>
                      <a:pt x="16" y="1334"/>
                      <a:pt x="404" y="1784"/>
                    </a:cubicBezTo>
                    <a:lnTo>
                      <a:pt x="404"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1" name="Google Shape;6031;p58"/>
              <p:cNvSpPr/>
              <p:nvPr/>
            </p:nvSpPr>
            <p:spPr>
              <a:xfrm>
                <a:off x="2726900" y="3225025"/>
                <a:ext cx="69800" cy="69825"/>
              </a:xfrm>
              <a:custGeom>
                <a:avLst/>
                <a:gdLst/>
                <a:ahLst/>
                <a:cxnLst/>
                <a:rect l="l" t="t" r="r" b="b"/>
                <a:pathLst>
                  <a:path w="2792" h="2793" extrusionOk="0">
                    <a:moveTo>
                      <a:pt x="1396" y="637"/>
                    </a:moveTo>
                    <a:cubicBezTo>
                      <a:pt x="1799" y="637"/>
                      <a:pt x="2125" y="963"/>
                      <a:pt x="2125" y="1351"/>
                    </a:cubicBezTo>
                    <a:cubicBezTo>
                      <a:pt x="2125" y="1761"/>
                      <a:pt x="1783" y="2111"/>
                      <a:pt x="1376" y="2111"/>
                    </a:cubicBezTo>
                    <a:cubicBezTo>
                      <a:pt x="1367" y="2111"/>
                      <a:pt x="1358" y="2111"/>
                      <a:pt x="1349" y="2111"/>
                    </a:cubicBezTo>
                    <a:cubicBezTo>
                      <a:pt x="1024" y="2111"/>
                      <a:pt x="698" y="1754"/>
                      <a:pt x="698" y="1397"/>
                    </a:cubicBezTo>
                    <a:cubicBezTo>
                      <a:pt x="698" y="994"/>
                      <a:pt x="1024" y="637"/>
                      <a:pt x="1396" y="637"/>
                    </a:cubicBezTo>
                    <a:close/>
                    <a:moveTo>
                      <a:pt x="1572" y="0"/>
                    </a:moveTo>
                    <a:cubicBezTo>
                      <a:pt x="1560" y="0"/>
                      <a:pt x="1548" y="1"/>
                      <a:pt x="1535" y="1"/>
                    </a:cubicBezTo>
                    <a:cubicBezTo>
                      <a:pt x="714" y="32"/>
                      <a:pt x="0" y="544"/>
                      <a:pt x="0" y="1490"/>
                    </a:cubicBezTo>
                    <a:cubicBezTo>
                      <a:pt x="0" y="2204"/>
                      <a:pt x="589" y="2777"/>
                      <a:pt x="1303" y="2793"/>
                    </a:cubicBezTo>
                    <a:cubicBezTo>
                      <a:pt x="2109" y="2793"/>
                      <a:pt x="2776" y="2204"/>
                      <a:pt x="2792" y="1475"/>
                    </a:cubicBezTo>
                    <a:cubicBezTo>
                      <a:pt x="2792" y="760"/>
                      <a:pt x="2180" y="0"/>
                      <a:pt x="157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2" name="Google Shape;6032;p58"/>
              <p:cNvSpPr/>
              <p:nvPr/>
            </p:nvSpPr>
            <p:spPr>
              <a:xfrm>
                <a:off x="2403525" y="2133075"/>
                <a:ext cx="1083700" cy="1274625"/>
              </a:xfrm>
              <a:custGeom>
                <a:avLst/>
                <a:gdLst/>
                <a:ahLst/>
                <a:cxnLst/>
                <a:rect l="l" t="t" r="r" b="b"/>
                <a:pathLst>
                  <a:path w="43348" h="50985" extrusionOk="0">
                    <a:moveTo>
                      <a:pt x="38071" y="966"/>
                    </a:moveTo>
                    <a:cubicBezTo>
                      <a:pt x="38224" y="966"/>
                      <a:pt x="38380" y="977"/>
                      <a:pt x="38540" y="999"/>
                    </a:cubicBezTo>
                    <a:cubicBezTo>
                      <a:pt x="39409" y="1108"/>
                      <a:pt x="40091" y="1588"/>
                      <a:pt x="40727" y="2162"/>
                    </a:cubicBezTo>
                    <a:cubicBezTo>
                      <a:pt x="40820" y="2240"/>
                      <a:pt x="40867" y="2472"/>
                      <a:pt x="40820" y="2612"/>
                    </a:cubicBezTo>
                    <a:cubicBezTo>
                      <a:pt x="40742" y="2891"/>
                      <a:pt x="40634" y="3170"/>
                      <a:pt x="40479" y="3418"/>
                    </a:cubicBezTo>
                    <a:cubicBezTo>
                      <a:pt x="40122" y="3961"/>
                      <a:pt x="39905" y="4520"/>
                      <a:pt x="39920" y="5186"/>
                    </a:cubicBezTo>
                    <a:cubicBezTo>
                      <a:pt x="39920" y="6551"/>
                      <a:pt x="39424" y="7683"/>
                      <a:pt x="38246" y="8459"/>
                    </a:cubicBezTo>
                    <a:cubicBezTo>
                      <a:pt x="37827" y="8722"/>
                      <a:pt x="37439" y="9033"/>
                      <a:pt x="37020" y="9312"/>
                    </a:cubicBezTo>
                    <a:cubicBezTo>
                      <a:pt x="36198" y="9886"/>
                      <a:pt x="35702" y="10661"/>
                      <a:pt x="35702" y="11778"/>
                    </a:cubicBezTo>
                    <a:cubicBezTo>
                      <a:pt x="35438" y="11374"/>
                      <a:pt x="35345" y="11002"/>
                      <a:pt x="35407" y="10599"/>
                    </a:cubicBezTo>
                    <a:cubicBezTo>
                      <a:pt x="35594" y="9606"/>
                      <a:pt x="35997" y="8722"/>
                      <a:pt x="36648" y="7963"/>
                    </a:cubicBezTo>
                    <a:cubicBezTo>
                      <a:pt x="37051" y="7451"/>
                      <a:pt x="37501" y="6970"/>
                      <a:pt x="37842" y="6427"/>
                    </a:cubicBezTo>
                    <a:cubicBezTo>
                      <a:pt x="38695" y="5078"/>
                      <a:pt x="38649" y="3217"/>
                      <a:pt x="37548" y="1976"/>
                    </a:cubicBezTo>
                    <a:cubicBezTo>
                      <a:pt x="37346" y="1744"/>
                      <a:pt x="37144" y="1511"/>
                      <a:pt x="36927" y="1247"/>
                    </a:cubicBezTo>
                    <a:cubicBezTo>
                      <a:pt x="37296" y="1046"/>
                      <a:pt x="37674" y="966"/>
                      <a:pt x="38071" y="966"/>
                    </a:cubicBezTo>
                    <a:close/>
                    <a:moveTo>
                      <a:pt x="41053" y="2441"/>
                    </a:moveTo>
                    <a:cubicBezTo>
                      <a:pt x="41363" y="2705"/>
                      <a:pt x="41409" y="2845"/>
                      <a:pt x="41208" y="3263"/>
                    </a:cubicBezTo>
                    <a:cubicBezTo>
                      <a:pt x="40835" y="4085"/>
                      <a:pt x="40541" y="4923"/>
                      <a:pt x="40448" y="5822"/>
                    </a:cubicBezTo>
                    <a:cubicBezTo>
                      <a:pt x="40401" y="6443"/>
                      <a:pt x="40355" y="7048"/>
                      <a:pt x="40324" y="7652"/>
                    </a:cubicBezTo>
                    <a:cubicBezTo>
                      <a:pt x="40277" y="8924"/>
                      <a:pt x="39595" y="9839"/>
                      <a:pt x="38649" y="10584"/>
                    </a:cubicBezTo>
                    <a:cubicBezTo>
                      <a:pt x="38401" y="10770"/>
                      <a:pt x="38152" y="10925"/>
                      <a:pt x="37889" y="11080"/>
                    </a:cubicBezTo>
                    <a:cubicBezTo>
                      <a:pt x="37393" y="11406"/>
                      <a:pt x="36850" y="11700"/>
                      <a:pt x="36695" y="12352"/>
                    </a:cubicBezTo>
                    <a:cubicBezTo>
                      <a:pt x="36671" y="12429"/>
                      <a:pt x="36602" y="12468"/>
                      <a:pt x="36524" y="12468"/>
                    </a:cubicBezTo>
                    <a:cubicBezTo>
                      <a:pt x="36446" y="12468"/>
                      <a:pt x="36361" y="12429"/>
                      <a:pt x="36307" y="12352"/>
                    </a:cubicBezTo>
                    <a:cubicBezTo>
                      <a:pt x="35873" y="11809"/>
                      <a:pt x="35919" y="11204"/>
                      <a:pt x="36214" y="10661"/>
                    </a:cubicBezTo>
                    <a:cubicBezTo>
                      <a:pt x="36431" y="10273"/>
                      <a:pt x="36741" y="9917"/>
                      <a:pt x="37082" y="9622"/>
                    </a:cubicBezTo>
                    <a:cubicBezTo>
                      <a:pt x="37517" y="9234"/>
                      <a:pt x="37997" y="8924"/>
                      <a:pt x="38478" y="8583"/>
                    </a:cubicBezTo>
                    <a:cubicBezTo>
                      <a:pt x="39626" y="7792"/>
                      <a:pt x="40107" y="6644"/>
                      <a:pt x="40107" y="5280"/>
                    </a:cubicBezTo>
                    <a:cubicBezTo>
                      <a:pt x="40107" y="4582"/>
                      <a:pt x="40293" y="3977"/>
                      <a:pt x="40649" y="3387"/>
                    </a:cubicBezTo>
                    <a:cubicBezTo>
                      <a:pt x="40835" y="3093"/>
                      <a:pt x="40913" y="2767"/>
                      <a:pt x="41053" y="2441"/>
                    </a:cubicBezTo>
                    <a:close/>
                    <a:moveTo>
                      <a:pt x="36711" y="1406"/>
                    </a:moveTo>
                    <a:cubicBezTo>
                      <a:pt x="36807" y="1406"/>
                      <a:pt x="36900" y="1453"/>
                      <a:pt x="36989" y="1542"/>
                    </a:cubicBezTo>
                    <a:cubicBezTo>
                      <a:pt x="38214" y="2767"/>
                      <a:pt x="38540" y="4365"/>
                      <a:pt x="37842" y="5869"/>
                    </a:cubicBezTo>
                    <a:cubicBezTo>
                      <a:pt x="37563" y="6474"/>
                      <a:pt x="37082" y="7017"/>
                      <a:pt x="36633" y="7544"/>
                    </a:cubicBezTo>
                    <a:cubicBezTo>
                      <a:pt x="36121" y="8149"/>
                      <a:pt x="35702" y="8785"/>
                      <a:pt x="35438" y="9513"/>
                    </a:cubicBezTo>
                    <a:cubicBezTo>
                      <a:pt x="35314" y="9870"/>
                      <a:pt x="35221" y="10227"/>
                      <a:pt x="35159" y="10599"/>
                    </a:cubicBezTo>
                    <a:cubicBezTo>
                      <a:pt x="35051" y="11173"/>
                      <a:pt x="35252" y="11669"/>
                      <a:pt x="35578" y="12134"/>
                    </a:cubicBezTo>
                    <a:cubicBezTo>
                      <a:pt x="35718" y="12305"/>
                      <a:pt x="35842" y="12476"/>
                      <a:pt x="35997" y="12677"/>
                    </a:cubicBezTo>
                    <a:cubicBezTo>
                      <a:pt x="35857" y="12786"/>
                      <a:pt x="35733" y="12863"/>
                      <a:pt x="35640" y="12941"/>
                    </a:cubicBezTo>
                    <a:cubicBezTo>
                      <a:pt x="35407" y="12755"/>
                      <a:pt x="35190" y="12600"/>
                      <a:pt x="35020" y="12398"/>
                    </a:cubicBezTo>
                    <a:cubicBezTo>
                      <a:pt x="34896" y="12258"/>
                      <a:pt x="34818" y="12072"/>
                      <a:pt x="34787" y="11886"/>
                    </a:cubicBezTo>
                    <a:cubicBezTo>
                      <a:pt x="34632" y="11173"/>
                      <a:pt x="34601" y="10444"/>
                      <a:pt x="34275" y="9777"/>
                    </a:cubicBezTo>
                    <a:cubicBezTo>
                      <a:pt x="33903" y="9017"/>
                      <a:pt x="33360" y="8443"/>
                      <a:pt x="32585" y="8071"/>
                    </a:cubicBezTo>
                    <a:cubicBezTo>
                      <a:pt x="32244" y="7916"/>
                      <a:pt x="31887" y="7745"/>
                      <a:pt x="31530" y="7621"/>
                    </a:cubicBezTo>
                    <a:cubicBezTo>
                      <a:pt x="30538" y="7280"/>
                      <a:pt x="29855" y="6598"/>
                      <a:pt x="29328" y="5714"/>
                    </a:cubicBezTo>
                    <a:cubicBezTo>
                      <a:pt x="29173" y="5466"/>
                      <a:pt x="29064" y="5140"/>
                      <a:pt x="29080" y="4845"/>
                    </a:cubicBezTo>
                    <a:cubicBezTo>
                      <a:pt x="29095" y="4163"/>
                      <a:pt x="29188" y="3481"/>
                      <a:pt x="29266" y="2798"/>
                    </a:cubicBezTo>
                    <a:lnTo>
                      <a:pt x="29359" y="2798"/>
                    </a:lnTo>
                    <a:cubicBezTo>
                      <a:pt x="29437" y="2938"/>
                      <a:pt x="29499" y="3062"/>
                      <a:pt x="29576" y="3201"/>
                    </a:cubicBezTo>
                    <a:cubicBezTo>
                      <a:pt x="30116" y="4166"/>
                      <a:pt x="30876" y="4654"/>
                      <a:pt x="31814" y="4654"/>
                    </a:cubicBezTo>
                    <a:cubicBezTo>
                      <a:pt x="32143" y="4654"/>
                      <a:pt x="32493" y="4594"/>
                      <a:pt x="32864" y="4473"/>
                    </a:cubicBezTo>
                    <a:cubicBezTo>
                      <a:pt x="33655" y="4209"/>
                      <a:pt x="34260" y="3667"/>
                      <a:pt x="34834" y="3077"/>
                    </a:cubicBezTo>
                    <a:cubicBezTo>
                      <a:pt x="35361" y="2534"/>
                      <a:pt x="35919" y="2038"/>
                      <a:pt x="36446" y="1526"/>
                    </a:cubicBezTo>
                    <a:cubicBezTo>
                      <a:pt x="36535" y="1445"/>
                      <a:pt x="36624" y="1406"/>
                      <a:pt x="36711" y="1406"/>
                    </a:cubicBezTo>
                    <a:close/>
                    <a:moveTo>
                      <a:pt x="28823" y="279"/>
                    </a:moveTo>
                    <a:cubicBezTo>
                      <a:pt x="28958" y="279"/>
                      <a:pt x="28993" y="399"/>
                      <a:pt x="29018" y="549"/>
                    </a:cubicBezTo>
                    <a:cubicBezTo>
                      <a:pt x="29157" y="1604"/>
                      <a:pt x="29173" y="2659"/>
                      <a:pt x="28925" y="3713"/>
                    </a:cubicBezTo>
                    <a:cubicBezTo>
                      <a:pt x="28847" y="4039"/>
                      <a:pt x="28847" y="4380"/>
                      <a:pt x="28832" y="4721"/>
                    </a:cubicBezTo>
                    <a:cubicBezTo>
                      <a:pt x="28801" y="5155"/>
                      <a:pt x="28925" y="5543"/>
                      <a:pt x="29157" y="5900"/>
                    </a:cubicBezTo>
                    <a:cubicBezTo>
                      <a:pt x="29747" y="6768"/>
                      <a:pt x="30429" y="7528"/>
                      <a:pt x="31453" y="7885"/>
                    </a:cubicBezTo>
                    <a:cubicBezTo>
                      <a:pt x="31747" y="7994"/>
                      <a:pt x="32026" y="8133"/>
                      <a:pt x="32306" y="8257"/>
                    </a:cubicBezTo>
                    <a:cubicBezTo>
                      <a:pt x="33531" y="8800"/>
                      <a:pt x="34136" y="9777"/>
                      <a:pt x="34353" y="11049"/>
                    </a:cubicBezTo>
                    <a:cubicBezTo>
                      <a:pt x="34446" y="11592"/>
                      <a:pt x="34430" y="12150"/>
                      <a:pt x="34787" y="12631"/>
                    </a:cubicBezTo>
                    <a:cubicBezTo>
                      <a:pt x="34539" y="12848"/>
                      <a:pt x="34291" y="13049"/>
                      <a:pt x="34027" y="13282"/>
                    </a:cubicBezTo>
                    <a:cubicBezTo>
                      <a:pt x="33872" y="13018"/>
                      <a:pt x="33701" y="12770"/>
                      <a:pt x="33593" y="12491"/>
                    </a:cubicBezTo>
                    <a:cubicBezTo>
                      <a:pt x="33029" y="11241"/>
                      <a:pt x="32000" y="10800"/>
                      <a:pt x="30714" y="10800"/>
                    </a:cubicBezTo>
                    <a:cubicBezTo>
                      <a:pt x="30691" y="10800"/>
                      <a:pt x="30669" y="10800"/>
                      <a:pt x="30646" y="10801"/>
                    </a:cubicBezTo>
                    <a:cubicBezTo>
                      <a:pt x="30134" y="10801"/>
                      <a:pt x="29623" y="10863"/>
                      <a:pt x="29111" y="10909"/>
                    </a:cubicBezTo>
                    <a:cubicBezTo>
                      <a:pt x="29048" y="10913"/>
                      <a:pt x="28986" y="10915"/>
                      <a:pt x="28925" y="10915"/>
                    </a:cubicBezTo>
                    <a:cubicBezTo>
                      <a:pt x="28268" y="10915"/>
                      <a:pt x="27662" y="10695"/>
                      <a:pt x="27095" y="10397"/>
                    </a:cubicBezTo>
                    <a:cubicBezTo>
                      <a:pt x="25838" y="9746"/>
                      <a:pt x="25265" y="8614"/>
                      <a:pt x="25048" y="7280"/>
                    </a:cubicBezTo>
                    <a:cubicBezTo>
                      <a:pt x="24908" y="6396"/>
                      <a:pt x="24877" y="5497"/>
                      <a:pt x="25110" y="4628"/>
                    </a:cubicBezTo>
                    <a:cubicBezTo>
                      <a:pt x="25311" y="3884"/>
                      <a:pt x="25575" y="3139"/>
                      <a:pt x="25916" y="2441"/>
                    </a:cubicBezTo>
                    <a:cubicBezTo>
                      <a:pt x="26490" y="1309"/>
                      <a:pt x="27544" y="720"/>
                      <a:pt x="28708" y="301"/>
                    </a:cubicBezTo>
                    <a:cubicBezTo>
                      <a:pt x="28753" y="286"/>
                      <a:pt x="28791" y="279"/>
                      <a:pt x="28823" y="279"/>
                    </a:cubicBezTo>
                    <a:close/>
                    <a:moveTo>
                      <a:pt x="24985" y="4023"/>
                    </a:moveTo>
                    <a:cubicBezTo>
                      <a:pt x="24908" y="4566"/>
                      <a:pt x="24815" y="5031"/>
                      <a:pt x="24768" y="5497"/>
                    </a:cubicBezTo>
                    <a:cubicBezTo>
                      <a:pt x="24660" y="6520"/>
                      <a:pt x="24768" y="7544"/>
                      <a:pt x="25125" y="8521"/>
                    </a:cubicBezTo>
                    <a:cubicBezTo>
                      <a:pt x="25544" y="9684"/>
                      <a:pt x="26381" y="10475"/>
                      <a:pt x="27560" y="10894"/>
                    </a:cubicBezTo>
                    <a:cubicBezTo>
                      <a:pt x="28041" y="11073"/>
                      <a:pt x="28531" y="11171"/>
                      <a:pt x="29034" y="11171"/>
                    </a:cubicBezTo>
                    <a:cubicBezTo>
                      <a:pt x="29228" y="11171"/>
                      <a:pt x="29424" y="11157"/>
                      <a:pt x="29623" y="11126"/>
                    </a:cubicBezTo>
                    <a:cubicBezTo>
                      <a:pt x="29911" y="11089"/>
                      <a:pt x="30200" y="11066"/>
                      <a:pt x="30487" y="11066"/>
                    </a:cubicBezTo>
                    <a:cubicBezTo>
                      <a:pt x="30911" y="11066"/>
                      <a:pt x="31332" y="11115"/>
                      <a:pt x="31747" y="11235"/>
                    </a:cubicBezTo>
                    <a:cubicBezTo>
                      <a:pt x="32275" y="11374"/>
                      <a:pt x="32724" y="11623"/>
                      <a:pt x="33019" y="12103"/>
                    </a:cubicBezTo>
                    <a:cubicBezTo>
                      <a:pt x="33267" y="12553"/>
                      <a:pt x="33531" y="12987"/>
                      <a:pt x="33794" y="13437"/>
                    </a:cubicBezTo>
                    <a:cubicBezTo>
                      <a:pt x="33810" y="13484"/>
                      <a:pt x="33825" y="13561"/>
                      <a:pt x="33794" y="13608"/>
                    </a:cubicBezTo>
                    <a:cubicBezTo>
                      <a:pt x="33686" y="13809"/>
                      <a:pt x="33562" y="14011"/>
                      <a:pt x="33453" y="14182"/>
                    </a:cubicBezTo>
                    <a:cubicBezTo>
                      <a:pt x="32445" y="13375"/>
                      <a:pt x="31344" y="12879"/>
                      <a:pt x="30057" y="12832"/>
                    </a:cubicBezTo>
                    <a:cubicBezTo>
                      <a:pt x="28785" y="12786"/>
                      <a:pt x="27513" y="12739"/>
                      <a:pt x="26273" y="12398"/>
                    </a:cubicBezTo>
                    <a:cubicBezTo>
                      <a:pt x="25327" y="12150"/>
                      <a:pt x="24536" y="11669"/>
                      <a:pt x="24055" y="10770"/>
                    </a:cubicBezTo>
                    <a:cubicBezTo>
                      <a:pt x="23760" y="10180"/>
                      <a:pt x="23698" y="9591"/>
                      <a:pt x="24008" y="9017"/>
                    </a:cubicBezTo>
                    <a:cubicBezTo>
                      <a:pt x="24179" y="8691"/>
                      <a:pt x="24164" y="8412"/>
                      <a:pt x="23993" y="8087"/>
                    </a:cubicBezTo>
                    <a:cubicBezTo>
                      <a:pt x="23667" y="7451"/>
                      <a:pt x="23636" y="6768"/>
                      <a:pt x="23698" y="6055"/>
                    </a:cubicBezTo>
                    <a:cubicBezTo>
                      <a:pt x="23745" y="5435"/>
                      <a:pt x="23869" y="4845"/>
                      <a:pt x="24381" y="4427"/>
                    </a:cubicBezTo>
                    <a:cubicBezTo>
                      <a:pt x="24551" y="4287"/>
                      <a:pt x="24753" y="4178"/>
                      <a:pt x="24985" y="4023"/>
                    </a:cubicBezTo>
                    <a:close/>
                    <a:moveTo>
                      <a:pt x="35020" y="12801"/>
                    </a:moveTo>
                    <a:cubicBezTo>
                      <a:pt x="35113" y="12941"/>
                      <a:pt x="35175" y="13018"/>
                      <a:pt x="35237" y="13111"/>
                    </a:cubicBezTo>
                    <a:cubicBezTo>
                      <a:pt x="35500" y="13515"/>
                      <a:pt x="35718" y="13949"/>
                      <a:pt x="36028" y="14321"/>
                    </a:cubicBezTo>
                    <a:cubicBezTo>
                      <a:pt x="36648" y="15097"/>
                      <a:pt x="36912" y="16012"/>
                      <a:pt x="37067" y="16958"/>
                    </a:cubicBezTo>
                    <a:cubicBezTo>
                      <a:pt x="37082" y="17004"/>
                      <a:pt x="37067" y="17035"/>
                      <a:pt x="37067" y="17082"/>
                    </a:cubicBezTo>
                    <a:cubicBezTo>
                      <a:pt x="35764" y="16384"/>
                      <a:pt x="34709" y="15484"/>
                      <a:pt x="34275" y="14011"/>
                    </a:cubicBezTo>
                    <a:cubicBezTo>
                      <a:pt x="34182" y="13701"/>
                      <a:pt x="34229" y="13453"/>
                      <a:pt x="34477" y="13236"/>
                    </a:cubicBezTo>
                    <a:cubicBezTo>
                      <a:pt x="34632" y="13096"/>
                      <a:pt x="34803" y="12972"/>
                      <a:pt x="35020" y="12801"/>
                    </a:cubicBezTo>
                    <a:close/>
                    <a:moveTo>
                      <a:pt x="41875" y="15469"/>
                    </a:moveTo>
                    <a:cubicBezTo>
                      <a:pt x="42030" y="16027"/>
                      <a:pt x="42216" y="16508"/>
                      <a:pt x="42293" y="17020"/>
                    </a:cubicBezTo>
                    <a:cubicBezTo>
                      <a:pt x="42386" y="17671"/>
                      <a:pt x="42045" y="18214"/>
                      <a:pt x="41657" y="18710"/>
                    </a:cubicBezTo>
                    <a:cubicBezTo>
                      <a:pt x="41316" y="19160"/>
                      <a:pt x="40975" y="19594"/>
                      <a:pt x="40634" y="20013"/>
                    </a:cubicBezTo>
                    <a:cubicBezTo>
                      <a:pt x="40603" y="19563"/>
                      <a:pt x="40572" y="19082"/>
                      <a:pt x="40572" y="18586"/>
                    </a:cubicBezTo>
                    <a:cubicBezTo>
                      <a:pt x="40572" y="18478"/>
                      <a:pt x="40680" y="18322"/>
                      <a:pt x="40789" y="18245"/>
                    </a:cubicBezTo>
                    <a:cubicBezTo>
                      <a:pt x="41409" y="17718"/>
                      <a:pt x="41657" y="17066"/>
                      <a:pt x="41533" y="16260"/>
                    </a:cubicBezTo>
                    <a:cubicBezTo>
                      <a:pt x="41471" y="15950"/>
                      <a:pt x="41595" y="15717"/>
                      <a:pt x="41875" y="15469"/>
                    </a:cubicBezTo>
                    <a:close/>
                    <a:moveTo>
                      <a:pt x="30942" y="22267"/>
                    </a:moveTo>
                    <a:cubicBezTo>
                      <a:pt x="30943" y="22267"/>
                      <a:pt x="30946" y="22272"/>
                      <a:pt x="30945" y="22275"/>
                    </a:cubicBezTo>
                    <a:lnTo>
                      <a:pt x="30945" y="22275"/>
                    </a:lnTo>
                    <a:cubicBezTo>
                      <a:pt x="30942" y="22269"/>
                      <a:pt x="30942" y="22267"/>
                      <a:pt x="30942" y="22267"/>
                    </a:cubicBezTo>
                    <a:close/>
                    <a:moveTo>
                      <a:pt x="33888" y="13918"/>
                    </a:moveTo>
                    <a:cubicBezTo>
                      <a:pt x="34260" y="14538"/>
                      <a:pt x="34570" y="15143"/>
                      <a:pt x="34927" y="15717"/>
                    </a:cubicBezTo>
                    <a:cubicBezTo>
                      <a:pt x="35345" y="16337"/>
                      <a:pt x="36028" y="16679"/>
                      <a:pt x="36633" y="17082"/>
                    </a:cubicBezTo>
                    <a:cubicBezTo>
                      <a:pt x="37005" y="17345"/>
                      <a:pt x="37222" y="17609"/>
                      <a:pt x="37129" y="18074"/>
                    </a:cubicBezTo>
                    <a:cubicBezTo>
                      <a:pt x="36974" y="18896"/>
                      <a:pt x="36834" y="19718"/>
                      <a:pt x="36679" y="20540"/>
                    </a:cubicBezTo>
                    <a:cubicBezTo>
                      <a:pt x="36664" y="20571"/>
                      <a:pt x="36633" y="20602"/>
                      <a:pt x="36602" y="20649"/>
                    </a:cubicBezTo>
                    <a:cubicBezTo>
                      <a:pt x="36446" y="20028"/>
                      <a:pt x="36446" y="19377"/>
                      <a:pt x="36105" y="18819"/>
                    </a:cubicBezTo>
                    <a:cubicBezTo>
                      <a:pt x="36090" y="18834"/>
                      <a:pt x="36059" y="18834"/>
                      <a:pt x="36028" y="18834"/>
                    </a:cubicBezTo>
                    <a:cubicBezTo>
                      <a:pt x="36105" y="19160"/>
                      <a:pt x="36167" y="19470"/>
                      <a:pt x="36229" y="19780"/>
                    </a:cubicBezTo>
                    <a:cubicBezTo>
                      <a:pt x="36322" y="20184"/>
                      <a:pt x="36462" y="20587"/>
                      <a:pt x="36509" y="21005"/>
                    </a:cubicBezTo>
                    <a:cubicBezTo>
                      <a:pt x="36524" y="21223"/>
                      <a:pt x="36369" y="21455"/>
                      <a:pt x="36245" y="21688"/>
                    </a:cubicBezTo>
                    <a:cubicBezTo>
                      <a:pt x="36074" y="20184"/>
                      <a:pt x="35656" y="18757"/>
                      <a:pt x="34911" y="17423"/>
                    </a:cubicBezTo>
                    <a:cubicBezTo>
                      <a:pt x="34880" y="17438"/>
                      <a:pt x="34849" y="17454"/>
                      <a:pt x="34818" y="17454"/>
                    </a:cubicBezTo>
                    <a:cubicBezTo>
                      <a:pt x="34834" y="17547"/>
                      <a:pt x="34865" y="17656"/>
                      <a:pt x="34896" y="17733"/>
                    </a:cubicBezTo>
                    <a:cubicBezTo>
                      <a:pt x="35423" y="18803"/>
                      <a:pt x="35764" y="19920"/>
                      <a:pt x="35935" y="21099"/>
                    </a:cubicBezTo>
                    <a:cubicBezTo>
                      <a:pt x="35981" y="21440"/>
                      <a:pt x="36043" y="21781"/>
                      <a:pt x="36043" y="22122"/>
                    </a:cubicBezTo>
                    <a:cubicBezTo>
                      <a:pt x="36043" y="22293"/>
                      <a:pt x="35919" y="22463"/>
                      <a:pt x="35842" y="22618"/>
                    </a:cubicBezTo>
                    <a:lnTo>
                      <a:pt x="35702" y="22618"/>
                    </a:lnTo>
                    <a:cubicBezTo>
                      <a:pt x="35640" y="22184"/>
                      <a:pt x="35578" y="21734"/>
                      <a:pt x="35531" y="21300"/>
                    </a:cubicBezTo>
                    <a:cubicBezTo>
                      <a:pt x="35423" y="20385"/>
                      <a:pt x="35330" y="19470"/>
                      <a:pt x="34880" y="18664"/>
                    </a:cubicBezTo>
                    <a:cubicBezTo>
                      <a:pt x="34616" y="18198"/>
                      <a:pt x="34275" y="17749"/>
                      <a:pt x="33919" y="17345"/>
                    </a:cubicBezTo>
                    <a:cubicBezTo>
                      <a:pt x="33236" y="16570"/>
                      <a:pt x="33221" y="15732"/>
                      <a:pt x="33531" y="14817"/>
                    </a:cubicBezTo>
                    <a:cubicBezTo>
                      <a:pt x="33624" y="14507"/>
                      <a:pt x="33779" y="14213"/>
                      <a:pt x="33888" y="13918"/>
                    </a:cubicBezTo>
                    <a:close/>
                    <a:moveTo>
                      <a:pt x="42541" y="17330"/>
                    </a:moveTo>
                    <a:cubicBezTo>
                      <a:pt x="42929" y="18090"/>
                      <a:pt x="43208" y="18850"/>
                      <a:pt x="42852" y="19703"/>
                    </a:cubicBezTo>
                    <a:cubicBezTo>
                      <a:pt x="42572" y="20354"/>
                      <a:pt x="42324" y="21021"/>
                      <a:pt x="42014" y="21657"/>
                    </a:cubicBezTo>
                    <a:cubicBezTo>
                      <a:pt x="41890" y="21920"/>
                      <a:pt x="41657" y="22169"/>
                      <a:pt x="41425" y="22355"/>
                    </a:cubicBezTo>
                    <a:cubicBezTo>
                      <a:pt x="41084" y="22618"/>
                      <a:pt x="40696" y="22804"/>
                      <a:pt x="40246" y="23068"/>
                    </a:cubicBezTo>
                    <a:cubicBezTo>
                      <a:pt x="40603" y="22122"/>
                      <a:pt x="40386" y="21130"/>
                      <a:pt x="40851" y="20277"/>
                    </a:cubicBezTo>
                    <a:cubicBezTo>
                      <a:pt x="41037" y="19951"/>
                      <a:pt x="41239" y="19610"/>
                      <a:pt x="41471" y="19315"/>
                    </a:cubicBezTo>
                    <a:cubicBezTo>
                      <a:pt x="41921" y="18710"/>
                      <a:pt x="42371" y="18105"/>
                      <a:pt x="42510" y="17330"/>
                    </a:cubicBezTo>
                    <a:close/>
                    <a:moveTo>
                      <a:pt x="42340" y="21455"/>
                    </a:moveTo>
                    <a:cubicBezTo>
                      <a:pt x="42371" y="21471"/>
                      <a:pt x="42402" y="21486"/>
                      <a:pt x="42433" y="21486"/>
                    </a:cubicBezTo>
                    <a:cubicBezTo>
                      <a:pt x="42386" y="21734"/>
                      <a:pt x="42386" y="22014"/>
                      <a:pt x="42278" y="22231"/>
                    </a:cubicBezTo>
                    <a:cubicBezTo>
                      <a:pt x="42138" y="22541"/>
                      <a:pt x="41968" y="22851"/>
                      <a:pt x="41735" y="23068"/>
                    </a:cubicBezTo>
                    <a:cubicBezTo>
                      <a:pt x="41192" y="23564"/>
                      <a:pt x="40587" y="24014"/>
                      <a:pt x="39967" y="24526"/>
                    </a:cubicBezTo>
                    <a:cubicBezTo>
                      <a:pt x="40045" y="24169"/>
                      <a:pt x="40060" y="23890"/>
                      <a:pt x="40169" y="23657"/>
                    </a:cubicBezTo>
                    <a:cubicBezTo>
                      <a:pt x="40277" y="23425"/>
                      <a:pt x="40479" y="23239"/>
                      <a:pt x="40665" y="23053"/>
                    </a:cubicBezTo>
                    <a:cubicBezTo>
                      <a:pt x="40789" y="22929"/>
                      <a:pt x="40960" y="22836"/>
                      <a:pt x="41099" y="22758"/>
                    </a:cubicBezTo>
                    <a:cubicBezTo>
                      <a:pt x="41657" y="22463"/>
                      <a:pt x="42092" y="22060"/>
                      <a:pt x="42340" y="21455"/>
                    </a:cubicBezTo>
                    <a:close/>
                    <a:moveTo>
                      <a:pt x="33857" y="17563"/>
                    </a:moveTo>
                    <a:lnTo>
                      <a:pt x="33857" y="17563"/>
                    </a:lnTo>
                    <a:cubicBezTo>
                      <a:pt x="34539" y="18276"/>
                      <a:pt x="34942" y="19144"/>
                      <a:pt x="35082" y="20137"/>
                    </a:cubicBezTo>
                    <a:cubicBezTo>
                      <a:pt x="35190" y="20819"/>
                      <a:pt x="35252" y="21502"/>
                      <a:pt x="35345" y="22169"/>
                    </a:cubicBezTo>
                    <a:cubicBezTo>
                      <a:pt x="35376" y="22355"/>
                      <a:pt x="35423" y="22556"/>
                      <a:pt x="35516" y="22727"/>
                    </a:cubicBezTo>
                    <a:cubicBezTo>
                      <a:pt x="35625" y="22898"/>
                      <a:pt x="35625" y="23037"/>
                      <a:pt x="35500" y="23192"/>
                    </a:cubicBezTo>
                    <a:cubicBezTo>
                      <a:pt x="35144" y="23657"/>
                      <a:pt x="34787" y="24138"/>
                      <a:pt x="34415" y="24619"/>
                    </a:cubicBezTo>
                    <a:cubicBezTo>
                      <a:pt x="34353" y="24697"/>
                      <a:pt x="34275" y="24759"/>
                      <a:pt x="34229" y="24790"/>
                    </a:cubicBezTo>
                    <a:cubicBezTo>
                      <a:pt x="33981" y="24030"/>
                      <a:pt x="33670" y="23301"/>
                      <a:pt x="33531" y="22541"/>
                    </a:cubicBezTo>
                    <a:cubicBezTo>
                      <a:pt x="33438" y="22060"/>
                      <a:pt x="33562" y="21517"/>
                      <a:pt x="33639" y="21021"/>
                    </a:cubicBezTo>
                    <a:cubicBezTo>
                      <a:pt x="33748" y="20215"/>
                      <a:pt x="33919" y="19439"/>
                      <a:pt x="33996" y="18633"/>
                    </a:cubicBezTo>
                    <a:cubicBezTo>
                      <a:pt x="34043" y="18276"/>
                      <a:pt x="33903" y="17919"/>
                      <a:pt x="33857" y="17563"/>
                    </a:cubicBezTo>
                    <a:close/>
                    <a:moveTo>
                      <a:pt x="33655" y="19966"/>
                    </a:moveTo>
                    <a:lnTo>
                      <a:pt x="33655" y="19966"/>
                    </a:lnTo>
                    <a:cubicBezTo>
                      <a:pt x="33546" y="20385"/>
                      <a:pt x="33453" y="20819"/>
                      <a:pt x="33329" y="21238"/>
                    </a:cubicBezTo>
                    <a:cubicBezTo>
                      <a:pt x="33159" y="21889"/>
                      <a:pt x="33190" y="22525"/>
                      <a:pt x="33438" y="23177"/>
                    </a:cubicBezTo>
                    <a:cubicBezTo>
                      <a:pt x="33639" y="23704"/>
                      <a:pt x="33748" y="24262"/>
                      <a:pt x="33888" y="24805"/>
                    </a:cubicBezTo>
                    <a:cubicBezTo>
                      <a:pt x="33919" y="24929"/>
                      <a:pt x="33888" y="25131"/>
                      <a:pt x="33810" y="25208"/>
                    </a:cubicBezTo>
                    <a:cubicBezTo>
                      <a:pt x="33329" y="25674"/>
                      <a:pt x="32817" y="26108"/>
                      <a:pt x="32290" y="26573"/>
                    </a:cubicBezTo>
                    <a:cubicBezTo>
                      <a:pt x="32228" y="26077"/>
                      <a:pt x="32182" y="25674"/>
                      <a:pt x="32120" y="25255"/>
                    </a:cubicBezTo>
                    <a:cubicBezTo>
                      <a:pt x="32073" y="24852"/>
                      <a:pt x="32011" y="24448"/>
                      <a:pt x="31949" y="24045"/>
                    </a:cubicBezTo>
                    <a:lnTo>
                      <a:pt x="31949" y="24045"/>
                    </a:lnTo>
                    <a:cubicBezTo>
                      <a:pt x="31794" y="24200"/>
                      <a:pt x="31918" y="26309"/>
                      <a:pt x="32120" y="26651"/>
                    </a:cubicBezTo>
                    <a:cubicBezTo>
                      <a:pt x="31964" y="26744"/>
                      <a:pt x="31825" y="26852"/>
                      <a:pt x="31623" y="26976"/>
                    </a:cubicBezTo>
                    <a:cubicBezTo>
                      <a:pt x="31530" y="25581"/>
                      <a:pt x="31437" y="24231"/>
                      <a:pt x="31329" y="22804"/>
                    </a:cubicBezTo>
                    <a:cubicBezTo>
                      <a:pt x="31298" y="23099"/>
                      <a:pt x="31251" y="23332"/>
                      <a:pt x="31251" y="23549"/>
                    </a:cubicBezTo>
                    <a:cubicBezTo>
                      <a:pt x="31298" y="24324"/>
                      <a:pt x="31360" y="25115"/>
                      <a:pt x="31406" y="25891"/>
                    </a:cubicBezTo>
                    <a:cubicBezTo>
                      <a:pt x="31422" y="26185"/>
                      <a:pt x="31422" y="26465"/>
                      <a:pt x="31422" y="26759"/>
                    </a:cubicBezTo>
                    <a:cubicBezTo>
                      <a:pt x="31422" y="27069"/>
                      <a:pt x="31298" y="27287"/>
                      <a:pt x="31003" y="27364"/>
                    </a:cubicBezTo>
                    <a:cubicBezTo>
                      <a:pt x="31003" y="26961"/>
                      <a:pt x="31018" y="26542"/>
                      <a:pt x="30987" y="26139"/>
                    </a:cubicBezTo>
                    <a:cubicBezTo>
                      <a:pt x="30956" y="25379"/>
                      <a:pt x="30879" y="24619"/>
                      <a:pt x="30848" y="23859"/>
                    </a:cubicBezTo>
                    <a:cubicBezTo>
                      <a:pt x="30848" y="23533"/>
                      <a:pt x="30879" y="23192"/>
                      <a:pt x="30941" y="22882"/>
                    </a:cubicBezTo>
                    <a:cubicBezTo>
                      <a:pt x="31034" y="22401"/>
                      <a:pt x="31251" y="22029"/>
                      <a:pt x="31701" y="21781"/>
                    </a:cubicBezTo>
                    <a:cubicBezTo>
                      <a:pt x="32445" y="21378"/>
                      <a:pt x="33050" y="20819"/>
                      <a:pt x="33500" y="20090"/>
                    </a:cubicBezTo>
                    <a:cubicBezTo>
                      <a:pt x="33531" y="20044"/>
                      <a:pt x="33562" y="19997"/>
                      <a:pt x="33655" y="19966"/>
                    </a:cubicBezTo>
                    <a:close/>
                    <a:moveTo>
                      <a:pt x="30929" y="22300"/>
                    </a:moveTo>
                    <a:lnTo>
                      <a:pt x="30929" y="22300"/>
                    </a:lnTo>
                    <a:cubicBezTo>
                      <a:pt x="30524" y="23100"/>
                      <a:pt x="30600" y="23945"/>
                      <a:pt x="30662" y="24790"/>
                    </a:cubicBezTo>
                    <a:cubicBezTo>
                      <a:pt x="30708" y="25550"/>
                      <a:pt x="30693" y="26309"/>
                      <a:pt x="30677" y="27069"/>
                    </a:cubicBezTo>
                    <a:cubicBezTo>
                      <a:pt x="30677" y="27426"/>
                      <a:pt x="30507" y="27690"/>
                      <a:pt x="30134" y="27814"/>
                    </a:cubicBezTo>
                    <a:cubicBezTo>
                      <a:pt x="29374" y="28077"/>
                      <a:pt x="28615" y="28372"/>
                      <a:pt x="27777" y="28682"/>
                    </a:cubicBezTo>
                    <a:cubicBezTo>
                      <a:pt x="28025" y="27736"/>
                      <a:pt x="27808" y="26899"/>
                      <a:pt x="27762" y="26061"/>
                    </a:cubicBezTo>
                    <a:cubicBezTo>
                      <a:pt x="27715" y="25457"/>
                      <a:pt x="27762" y="24836"/>
                      <a:pt x="27824" y="24216"/>
                    </a:cubicBezTo>
                    <a:cubicBezTo>
                      <a:pt x="27870" y="23688"/>
                      <a:pt x="28196" y="23285"/>
                      <a:pt x="28615" y="22975"/>
                    </a:cubicBezTo>
                    <a:cubicBezTo>
                      <a:pt x="28646" y="22944"/>
                      <a:pt x="28692" y="22913"/>
                      <a:pt x="28739" y="22898"/>
                    </a:cubicBezTo>
                    <a:cubicBezTo>
                      <a:pt x="29459" y="22698"/>
                      <a:pt x="30194" y="22499"/>
                      <a:pt x="30929" y="22300"/>
                    </a:cubicBezTo>
                    <a:close/>
                    <a:moveTo>
                      <a:pt x="27068" y="22043"/>
                    </a:moveTo>
                    <a:cubicBezTo>
                      <a:pt x="27191" y="22043"/>
                      <a:pt x="27362" y="22175"/>
                      <a:pt x="27436" y="22293"/>
                    </a:cubicBezTo>
                    <a:cubicBezTo>
                      <a:pt x="27746" y="22758"/>
                      <a:pt x="27793" y="22804"/>
                      <a:pt x="28335" y="22929"/>
                    </a:cubicBezTo>
                    <a:cubicBezTo>
                      <a:pt x="27281" y="24014"/>
                      <a:pt x="27405" y="25332"/>
                      <a:pt x="27544" y="26666"/>
                    </a:cubicBezTo>
                    <a:cubicBezTo>
                      <a:pt x="27606" y="27193"/>
                      <a:pt x="27606" y="27721"/>
                      <a:pt x="27591" y="28233"/>
                    </a:cubicBezTo>
                    <a:cubicBezTo>
                      <a:pt x="27575" y="28558"/>
                      <a:pt x="27358" y="28760"/>
                      <a:pt x="27048" y="28915"/>
                    </a:cubicBezTo>
                    <a:cubicBezTo>
                      <a:pt x="26350" y="29241"/>
                      <a:pt x="25683" y="29644"/>
                      <a:pt x="25001" y="30016"/>
                    </a:cubicBezTo>
                    <a:cubicBezTo>
                      <a:pt x="24908" y="30063"/>
                      <a:pt x="24815" y="30125"/>
                      <a:pt x="24722" y="30187"/>
                    </a:cubicBezTo>
                    <a:cubicBezTo>
                      <a:pt x="24691" y="30171"/>
                      <a:pt x="24644" y="30156"/>
                      <a:pt x="24613" y="30140"/>
                    </a:cubicBezTo>
                    <a:cubicBezTo>
                      <a:pt x="24706" y="29566"/>
                      <a:pt x="24737" y="28977"/>
                      <a:pt x="24892" y="28434"/>
                    </a:cubicBezTo>
                    <a:cubicBezTo>
                      <a:pt x="25156" y="27504"/>
                      <a:pt x="25513" y="26589"/>
                      <a:pt x="25807" y="25674"/>
                    </a:cubicBezTo>
                    <a:cubicBezTo>
                      <a:pt x="26025" y="24960"/>
                      <a:pt x="26102" y="24231"/>
                      <a:pt x="26025" y="23487"/>
                    </a:cubicBezTo>
                    <a:lnTo>
                      <a:pt x="26025" y="23487"/>
                    </a:lnTo>
                    <a:cubicBezTo>
                      <a:pt x="25994" y="23549"/>
                      <a:pt x="25947" y="23611"/>
                      <a:pt x="25947" y="23673"/>
                    </a:cubicBezTo>
                    <a:cubicBezTo>
                      <a:pt x="25932" y="25115"/>
                      <a:pt x="25358" y="26418"/>
                      <a:pt x="24846" y="27736"/>
                    </a:cubicBezTo>
                    <a:cubicBezTo>
                      <a:pt x="24582" y="28419"/>
                      <a:pt x="24427" y="29117"/>
                      <a:pt x="24412" y="29845"/>
                    </a:cubicBezTo>
                    <a:cubicBezTo>
                      <a:pt x="24412" y="29985"/>
                      <a:pt x="24458" y="30125"/>
                      <a:pt x="24489" y="30295"/>
                    </a:cubicBezTo>
                    <a:cubicBezTo>
                      <a:pt x="24474" y="30311"/>
                      <a:pt x="24396" y="30373"/>
                      <a:pt x="24303" y="30388"/>
                    </a:cubicBezTo>
                    <a:cubicBezTo>
                      <a:pt x="24238" y="30409"/>
                      <a:pt x="24182" y="30419"/>
                      <a:pt x="24137" y="30419"/>
                    </a:cubicBezTo>
                    <a:cubicBezTo>
                      <a:pt x="24008" y="30419"/>
                      <a:pt x="23955" y="30335"/>
                      <a:pt x="23977" y="30140"/>
                    </a:cubicBezTo>
                    <a:cubicBezTo>
                      <a:pt x="24039" y="29597"/>
                      <a:pt x="24086" y="29039"/>
                      <a:pt x="24241" y="28527"/>
                    </a:cubicBezTo>
                    <a:cubicBezTo>
                      <a:pt x="24629" y="27147"/>
                      <a:pt x="25094" y="25782"/>
                      <a:pt x="25513" y="24417"/>
                    </a:cubicBezTo>
                    <a:cubicBezTo>
                      <a:pt x="25637" y="24030"/>
                      <a:pt x="25714" y="23642"/>
                      <a:pt x="25792" y="23239"/>
                    </a:cubicBezTo>
                    <a:cubicBezTo>
                      <a:pt x="25900" y="22634"/>
                      <a:pt x="26443" y="22091"/>
                      <a:pt x="27048" y="22045"/>
                    </a:cubicBezTo>
                    <a:cubicBezTo>
                      <a:pt x="27055" y="22044"/>
                      <a:pt x="27061" y="22043"/>
                      <a:pt x="27068" y="22043"/>
                    </a:cubicBezTo>
                    <a:close/>
                    <a:moveTo>
                      <a:pt x="8835" y="23668"/>
                    </a:moveTo>
                    <a:cubicBezTo>
                      <a:pt x="9177" y="23668"/>
                      <a:pt x="9465" y="23863"/>
                      <a:pt x="9740" y="24138"/>
                    </a:cubicBezTo>
                    <a:cubicBezTo>
                      <a:pt x="10206" y="24604"/>
                      <a:pt x="10361" y="25208"/>
                      <a:pt x="10438" y="25829"/>
                    </a:cubicBezTo>
                    <a:cubicBezTo>
                      <a:pt x="10547" y="26821"/>
                      <a:pt x="10640" y="27814"/>
                      <a:pt x="10702" y="28806"/>
                    </a:cubicBezTo>
                    <a:cubicBezTo>
                      <a:pt x="10748" y="29582"/>
                      <a:pt x="10717" y="29582"/>
                      <a:pt x="10004" y="30063"/>
                    </a:cubicBezTo>
                    <a:cubicBezTo>
                      <a:pt x="10237" y="28527"/>
                      <a:pt x="9663" y="27333"/>
                      <a:pt x="8593" y="26372"/>
                    </a:cubicBezTo>
                    <a:cubicBezTo>
                      <a:pt x="8546" y="26387"/>
                      <a:pt x="8515" y="26403"/>
                      <a:pt x="8484" y="26418"/>
                    </a:cubicBezTo>
                    <a:cubicBezTo>
                      <a:pt x="8546" y="26511"/>
                      <a:pt x="8593" y="26620"/>
                      <a:pt x="8686" y="26713"/>
                    </a:cubicBezTo>
                    <a:cubicBezTo>
                      <a:pt x="9368" y="27411"/>
                      <a:pt x="9771" y="28248"/>
                      <a:pt x="9818" y="29241"/>
                    </a:cubicBezTo>
                    <a:cubicBezTo>
                      <a:pt x="9818" y="29427"/>
                      <a:pt x="9787" y="29613"/>
                      <a:pt x="9787" y="29799"/>
                    </a:cubicBezTo>
                    <a:cubicBezTo>
                      <a:pt x="9771" y="29939"/>
                      <a:pt x="9787" y="30094"/>
                      <a:pt x="9787" y="30295"/>
                    </a:cubicBezTo>
                    <a:cubicBezTo>
                      <a:pt x="9756" y="30326"/>
                      <a:pt x="9678" y="30388"/>
                      <a:pt x="9554" y="30481"/>
                    </a:cubicBezTo>
                    <a:cubicBezTo>
                      <a:pt x="9539" y="30249"/>
                      <a:pt x="9523" y="30063"/>
                      <a:pt x="9508" y="29892"/>
                    </a:cubicBezTo>
                    <a:cubicBezTo>
                      <a:pt x="9353" y="28155"/>
                      <a:pt x="8329" y="27007"/>
                      <a:pt x="6918" y="26154"/>
                    </a:cubicBezTo>
                    <a:cubicBezTo>
                      <a:pt x="6747" y="26046"/>
                      <a:pt x="6716" y="25953"/>
                      <a:pt x="6716" y="25767"/>
                    </a:cubicBezTo>
                    <a:cubicBezTo>
                      <a:pt x="6654" y="25022"/>
                      <a:pt x="7088" y="24572"/>
                      <a:pt x="7631" y="24216"/>
                    </a:cubicBezTo>
                    <a:cubicBezTo>
                      <a:pt x="7833" y="24076"/>
                      <a:pt x="8050" y="23968"/>
                      <a:pt x="8251" y="23844"/>
                    </a:cubicBezTo>
                    <a:cubicBezTo>
                      <a:pt x="8464" y="23721"/>
                      <a:pt x="8657" y="23668"/>
                      <a:pt x="8835" y="23668"/>
                    </a:cubicBezTo>
                    <a:close/>
                    <a:moveTo>
                      <a:pt x="5207" y="25819"/>
                    </a:moveTo>
                    <a:cubicBezTo>
                      <a:pt x="5410" y="25819"/>
                      <a:pt x="5619" y="25852"/>
                      <a:pt x="5832" y="25922"/>
                    </a:cubicBezTo>
                    <a:cubicBezTo>
                      <a:pt x="6344" y="26092"/>
                      <a:pt x="6794" y="26418"/>
                      <a:pt x="7259" y="26697"/>
                    </a:cubicBezTo>
                    <a:cubicBezTo>
                      <a:pt x="7476" y="26821"/>
                      <a:pt x="7647" y="27007"/>
                      <a:pt x="7848" y="27162"/>
                    </a:cubicBezTo>
                    <a:cubicBezTo>
                      <a:pt x="8949" y="28000"/>
                      <a:pt x="9291" y="29163"/>
                      <a:pt x="9291" y="30497"/>
                    </a:cubicBezTo>
                    <a:cubicBezTo>
                      <a:pt x="9275" y="30776"/>
                      <a:pt x="9120" y="30931"/>
                      <a:pt x="8918" y="31055"/>
                    </a:cubicBezTo>
                    <a:cubicBezTo>
                      <a:pt x="8779" y="30543"/>
                      <a:pt x="8670" y="30032"/>
                      <a:pt x="8500" y="29551"/>
                    </a:cubicBezTo>
                    <a:cubicBezTo>
                      <a:pt x="8329" y="29070"/>
                      <a:pt x="8189" y="28558"/>
                      <a:pt x="7647" y="28202"/>
                    </a:cubicBezTo>
                    <a:lnTo>
                      <a:pt x="7647" y="28202"/>
                    </a:lnTo>
                    <a:cubicBezTo>
                      <a:pt x="7678" y="28341"/>
                      <a:pt x="7693" y="28419"/>
                      <a:pt x="7724" y="28465"/>
                    </a:cubicBezTo>
                    <a:cubicBezTo>
                      <a:pt x="8298" y="29287"/>
                      <a:pt x="8577" y="30218"/>
                      <a:pt x="8608" y="31210"/>
                    </a:cubicBezTo>
                    <a:cubicBezTo>
                      <a:pt x="8608" y="31288"/>
                      <a:pt x="8593" y="31381"/>
                      <a:pt x="8546" y="31427"/>
                    </a:cubicBezTo>
                    <a:cubicBezTo>
                      <a:pt x="8298" y="31676"/>
                      <a:pt x="8034" y="31908"/>
                      <a:pt x="7755" y="32172"/>
                    </a:cubicBezTo>
                    <a:cubicBezTo>
                      <a:pt x="7724" y="31117"/>
                      <a:pt x="7212" y="30280"/>
                      <a:pt x="6514" y="29551"/>
                    </a:cubicBezTo>
                    <a:cubicBezTo>
                      <a:pt x="5677" y="28651"/>
                      <a:pt x="4684" y="28000"/>
                      <a:pt x="3475" y="27674"/>
                    </a:cubicBezTo>
                    <a:cubicBezTo>
                      <a:pt x="3413" y="27659"/>
                      <a:pt x="3351" y="27643"/>
                      <a:pt x="3273" y="27628"/>
                    </a:cubicBezTo>
                    <a:cubicBezTo>
                      <a:pt x="3273" y="27193"/>
                      <a:pt x="3351" y="26790"/>
                      <a:pt x="3676" y="26496"/>
                    </a:cubicBezTo>
                    <a:cubicBezTo>
                      <a:pt x="4121" y="26073"/>
                      <a:pt x="4642" y="25819"/>
                      <a:pt x="5207" y="25819"/>
                    </a:cubicBezTo>
                    <a:close/>
                    <a:moveTo>
                      <a:pt x="3025" y="27804"/>
                    </a:moveTo>
                    <a:cubicBezTo>
                      <a:pt x="3126" y="27804"/>
                      <a:pt x="3226" y="27816"/>
                      <a:pt x="3320" y="27845"/>
                    </a:cubicBezTo>
                    <a:cubicBezTo>
                      <a:pt x="5026" y="28341"/>
                      <a:pt x="6359" y="29318"/>
                      <a:pt x="7181" y="30916"/>
                    </a:cubicBezTo>
                    <a:cubicBezTo>
                      <a:pt x="7414" y="31381"/>
                      <a:pt x="7429" y="31939"/>
                      <a:pt x="7554" y="32466"/>
                    </a:cubicBezTo>
                    <a:cubicBezTo>
                      <a:pt x="7554" y="32482"/>
                      <a:pt x="7554" y="32513"/>
                      <a:pt x="7538" y="32529"/>
                    </a:cubicBezTo>
                    <a:cubicBezTo>
                      <a:pt x="7352" y="32777"/>
                      <a:pt x="7166" y="33025"/>
                      <a:pt x="6949" y="33273"/>
                    </a:cubicBezTo>
                    <a:cubicBezTo>
                      <a:pt x="7135" y="32172"/>
                      <a:pt x="6592" y="31319"/>
                      <a:pt x="5987" y="30512"/>
                    </a:cubicBezTo>
                    <a:cubicBezTo>
                      <a:pt x="5587" y="29967"/>
                      <a:pt x="4963" y="29688"/>
                      <a:pt x="4290" y="29688"/>
                    </a:cubicBezTo>
                    <a:cubicBezTo>
                      <a:pt x="3816" y="29688"/>
                      <a:pt x="3316" y="29827"/>
                      <a:pt x="2854" y="30109"/>
                    </a:cubicBezTo>
                    <a:cubicBezTo>
                      <a:pt x="2327" y="30419"/>
                      <a:pt x="1893" y="30854"/>
                      <a:pt x="1567" y="31381"/>
                    </a:cubicBezTo>
                    <a:cubicBezTo>
                      <a:pt x="1474" y="31505"/>
                      <a:pt x="1381" y="31645"/>
                      <a:pt x="1288" y="31769"/>
                    </a:cubicBezTo>
                    <a:lnTo>
                      <a:pt x="1179" y="31769"/>
                    </a:lnTo>
                    <a:cubicBezTo>
                      <a:pt x="1133" y="31645"/>
                      <a:pt x="1055" y="31520"/>
                      <a:pt x="1024" y="31381"/>
                    </a:cubicBezTo>
                    <a:cubicBezTo>
                      <a:pt x="900" y="30667"/>
                      <a:pt x="900" y="29939"/>
                      <a:pt x="1133" y="29241"/>
                    </a:cubicBezTo>
                    <a:cubicBezTo>
                      <a:pt x="1381" y="28496"/>
                      <a:pt x="1877" y="27984"/>
                      <a:pt x="2684" y="27845"/>
                    </a:cubicBezTo>
                    <a:cubicBezTo>
                      <a:pt x="2792" y="27820"/>
                      <a:pt x="2908" y="27804"/>
                      <a:pt x="3025" y="27804"/>
                    </a:cubicBezTo>
                    <a:close/>
                    <a:moveTo>
                      <a:pt x="32802" y="35165"/>
                    </a:moveTo>
                    <a:lnTo>
                      <a:pt x="32802" y="35165"/>
                    </a:lnTo>
                    <a:cubicBezTo>
                      <a:pt x="33035" y="36375"/>
                      <a:pt x="32197" y="37972"/>
                      <a:pt x="30925" y="38686"/>
                    </a:cubicBezTo>
                    <a:cubicBezTo>
                      <a:pt x="30137" y="39142"/>
                      <a:pt x="29322" y="39381"/>
                      <a:pt x="28557" y="39381"/>
                    </a:cubicBezTo>
                    <a:cubicBezTo>
                      <a:pt x="27892" y="39381"/>
                      <a:pt x="27263" y="39200"/>
                      <a:pt x="26722" y="38825"/>
                    </a:cubicBezTo>
                    <a:cubicBezTo>
                      <a:pt x="29033" y="38050"/>
                      <a:pt x="31096" y="36933"/>
                      <a:pt x="32802" y="35165"/>
                    </a:cubicBezTo>
                    <a:close/>
                    <a:moveTo>
                      <a:pt x="36682" y="12665"/>
                    </a:moveTo>
                    <a:cubicBezTo>
                      <a:pt x="36746" y="12665"/>
                      <a:pt x="36812" y="12674"/>
                      <a:pt x="36881" y="12693"/>
                    </a:cubicBezTo>
                    <a:cubicBezTo>
                      <a:pt x="37051" y="12724"/>
                      <a:pt x="37253" y="12786"/>
                      <a:pt x="37377" y="12894"/>
                    </a:cubicBezTo>
                    <a:cubicBezTo>
                      <a:pt x="38974" y="14259"/>
                      <a:pt x="39936" y="15996"/>
                      <a:pt x="40184" y="18090"/>
                    </a:cubicBezTo>
                    <a:cubicBezTo>
                      <a:pt x="40603" y="21595"/>
                      <a:pt x="39843" y="24898"/>
                      <a:pt x="38292" y="28046"/>
                    </a:cubicBezTo>
                    <a:cubicBezTo>
                      <a:pt x="37594" y="29489"/>
                      <a:pt x="36788" y="30854"/>
                      <a:pt x="35764" y="32079"/>
                    </a:cubicBezTo>
                    <a:cubicBezTo>
                      <a:pt x="35268" y="32684"/>
                      <a:pt x="34709" y="33226"/>
                      <a:pt x="34182" y="33816"/>
                    </a:cubicBezTo>
                    <a:cubicBezTo>
                      <a:pt x="34074" y="33738"/>
                      <a:pt x="33996" y="33645"/>
                      <a:pt x="33903" y="33568"/>
                    </a:cubicBezTo>
                    <a:cubicBezTo>
                      <a:pt x="33717" y="33444"/>
                      <a:pt x="33531" y="33304"/>
                      <a:pt x="33314" y="33242"/>
                    </a:cubicBezTo>
                    <a:cubicBezTo>
                      <a:pt x="33220" y="33217"/>
                      <a:pt x="33137" y="33205"/>
                      <a:pt x="33063" y="33205"/>
                    </a:cubicBezTo>
                    <a:cubicBezTo>
                      <a:pt x="32771" y="33205"/>
                      <a:pt x="32638" y="33401"/>
                      <a:pt x="32662" y="33785"/>
                    </a:cubicBezTo>
                    <a:cubicBezTo>
                      <a:pt x="32693" y="34017"/>
                      <a:pt x="32724" y="34234"/>
                      <a:pt x="32786" y="34452"/>
                    </a:cubicBezTo>
                    <a:cubicBezTo>
                      <a:pt x="32864" y="34715"/>
                      <a:pt x="32802" y="34901"/>
                      <a:pt x="32600" y="35087"/>
                    </a:cubicBezTo>
                    <a:cubicBezTo>
                      <a:pt x="31360" y="36297"/>
                      <a:pt x="29964" y="37259"/>
                      <a:pt x="28351" y="37926"/>
                    </a:cubicBezTo>
                    <a:cubicBezTo>
                      <a:pt x="27762" y="38158"/>
                      <a:pt x="27172" y="38391"/>
                      <a:pt x="26583" y="38592"/>
                    </a:cubicBezTo>
                    <a:cubicBezTo>
                      <a:pt x="26532" y="38610"/>
                      <a:pt x="26476" y="38616"/>
                      <a:pt x="26419" y="38616"/>
                    </a:cubicBezTo>
                    <a:cubicBezTo>
                      <a:pt x="26320" y="38616"/>
                      <a:pt x="26216" y="38597"/>
                      <a:pt x="26118" y="38577"/>
                    </a:cubicBezTo>
                    <a:cubicBezTo>
                      <a:pt x="25994" y="38546"/>
                      <a:pt x="25885" y="38484"/>
                      <a:pt x="25776" y="38422"/>
                    </a:cubicBezTo>
                    <a:cubicBezTo>
                      <a:pt x="25272" y="38112"/>
                      <a:pt x="24675" y="37966"/>
                      <a:pt x="24069" y="37966"/>
                    </a:cubicBezTo>
                    <a:cubicBezTo>
                      <a:pt x="22886" y="37966"/>
                      <a:pt x="21667" y="38523"/>
                      <a:pt x="21031" y="39507"/>
                    </a:cubicBezTo>
                    <a:cubicBezTo>
                      <a:pt x="20721" y="39988"/>
                      <a:pt x="20364" y="40438"/>
                      <a:pt x="20023" y="40888"/>
                    </a:cubicBezTo>
                    <a:cubicBezTo>
                      <a:pt x="20007" y="40888"/>
                      <a:pt x="19976" y="40872"/>
                      <a:pt x="19961" y="40872"/>
                    </a:cubicBezTo>
                    <a:cubicBezTo>
                      <a:pt x="19976" y="40717"/>
                      <a:pt x="19992" y="40578"/>
                      <a:pt x="19992" y="40423"/>
                    </a:cubicBezTo>
                    <a:cubicBezTo>
                      <a:pt x="20069" y="39027"/>
                      <a:pt x="19387" y="38019"/>
                      <a:pt x="18301" y="37228"/>
                    </a:cubicBezTo>
                    <a:cubicBezTo>
                      <a:pt x="17433" y="36592"/>
                      <a:pt x="16425" y="36375"/>
                      <a:pt x="15386" y="36235"/>
                    </a:cubicBezTo>
                    <a:cubicBezTo>
                      <a:pt x="14595" y="36127"/>
                      <a:pt x="13835" y="35971"/>
                      <a:pt x="13059" y="35863"/>
                    </a:cubicBezTo>
                    <a:cubicBezTo>
                      <a:pt x="12547" y="35785"/>
                      <a:pt x="12206" y="35522"/>
                      <a:pt x="11927" y="35118"/>
                    </a:cubicBezTo>
                    <a:cubicBezTo>
                      <a:pt x="11803" y="34901"/>
                      <a:pt x="11648" y="34715"/>
                      <a:pt x="11508" y="34498"/>
                    </a:cubicBezTo>
                    <a:cubicBezTo>
                      <a:pt x="10819" y="33477"/>
                      <a:pt x="9857" y="33068"/>
                      <a:pt x="8739" y="33068"/>
                    </a:cubicBezTo>
                    <a:cubicBezTo>
                      <a:pt x="8550" y="33068"/>
                      <a:pt x="8356" y="33080"/>
                      <a:pt x="8158" y="33102"/>
                    </a:cubicBezTo>
                    <a:cubicBezTo>
                      <a:pt x="7864" y="33133"/>
                      <a:pt x="7569" y="33211"/>
                      <a:pt x="7212" y="33288"/>
                    </a:cubicBezTo>
                    <a:cubicBezTo>
                      <a:pt x="7305" y="33164"/>
                      <a:pt x="7352" y="33071"/>
                      <a:pt x="7429" y="32994"/>
                    </a:cubicBezTo>
                    <a:cubicBezTo>
                      <a:pt x="8345" y="31862"/>
                      <a:pt x="9399" y="30869"/>
                      <a:pt x="10547" y="29985"/>
                    </a:cubicBezTo>
                    <a:cubicBezTo>
                      <a:pt x="13881" y="27395"/>
                      <a:pt x="17650" y="25751"/>
                      <a:pt x="21806" y="24976"/>
                    </a:cubicBezTo>
                    <a:cubicBezTo>
                      <a:pt x="22892" y="24774"/>
                      <a:pt x="23993" y="24650"/>
                      <a:pt x="25141" y="24479"/>
                    </a:cubicBezTo>
                    <a:lnTo>
                      <a:pt x="25141" y="24479"/>
                    </a:lnTo>
                    <a:cubicBezTo>
                      <a:pt x="25094" y="24635"/>
                      <a:pt x="25079" y="24743"/>
                      <a:pt x="25048" y="24852"/>
                    </a:cubicBezTo>
                    <a:cubicBezTo>
                      <a:pt x="24706" y="25999"/>
                      <a:pt x="24350" y="27162"/>
                      <a:pt x="24039" y="28326"/>
                    </a:cubicBezTo>
                    <a:cubicBezTo>
                      <a:pt x="23884" y="28961"/>
                      <a:pt x="23807" y="29628"/>
                      <a:pt x="23745" y="30280"/>
                    </a:cubicBezTo>
                    <a:cubicBezTo>
                      <a:pt x="23706" y="30576"/>
                      <a:pt x="23817" y="30734"/>
                      <a:pt x="24061" y="30734"/>
                    </a:cubicBezTo>
                    <a:cubicBezTo>
                      <a:pt x="24111" y="30734"/>
                      <a:pt x="24165" y="30727"/>
                      <a:pt x="24226" y="30714"/>
                    </a:cubicBezTo>
                    <a:cubicBezTo>
                      <a:pt x="24474" y="30667"/>
                      <a:pt x="24722" y="30559"/>
                      <a:pt x="24923" y="30419"/>
                    </a:cubicBezTo>
                    <a:cubicBezTo>
                      <a:pt x="26164" y="29566"/>
                      <a:pt x="27513" y="29024"/>
                      <a:pt x="28940" y="28574"/>
                    </a:cubicBezTo>
                    <a:cubicBezTo>
                      <a:pt x="31825" y="27659"/>
                      <a:pt x="34074" y="25860"/>
                      <a:pt x="35749" y="23347"/>
                    </a:cubicBezTo>
                    <a:cubicBezTo>
                      <a:pt x="36865" y="21672"/>
                      <a:pt x="37393" y="19765"/>
                      <a:pt x="37408" y="17749"/>
                    </a:cubicBezTo>
                    <a:cubicBezTo>
                      <a:pt x="37424" y="16353"/>
                      <a:pt x="37051" y="15050"/>
                      <a:pt x="36074" y="13995"/>
                    </a:cubicBezTo>
                    <a:cubicBezTo>
                      <a:pt x="35950" y="13871"/>
                      <a:pt x="35857" y="13732"/>
                      <a:pt x="35764" y="13592"/>
                    </a:cubicBezTo>
                    <a:cubicBezTo>
                      <a:pt x="35562" y="13282"/>
                      <a:pt x="35562" y="13220"/>
                      <a:pt x="35888" y="13003"/>
                    </a:cubicBezTo>
                    <a:cubicBezTo>
                      <a:pt x="36131" y="12850"/>
                      <a:pt x="36384" y="12665"/>
                      <a:pt x="36682" y="12665"/>
                    </a:cubicBezTo>
                    <a:close/>
                    <a:moveTo>
                      <a:pt x="33187" y="33493"/>
                    </a:moveTo>
                    <a:cubicBezTo>
                      <a:pt x="33221" y="33493"/>
                      <a:pt x="33254" y="33497"/>
                      <a:pt x="33283" y="33506"/>
                    </a:cubicBezTo>
                    <a:cubicBezTo>
                      <a:pt x="33453" y="33568"/>
                      <a:pt x="33624" y="33676"/>
                      <a:pt x="33732" y="33816"/>
                    </a:cubicBezTo>
                    <a:cubicBezTo>
                      <a:pt x="34074" y="34203"/>
                      <a:pt x="34368" y="34622"/>
                      <a:pt x="34663" y="35041"/>
                    </a:cubicBezTo>
                    <a:cubicBezTo>
                      <a:pt x="34709" y="35103"/>
                      <a:pt x="34694" y="35258"/>
                      <a:pt x="34647" y="35305"/>
                    </a:cubicBezTo>
                    <a:cubicBezTo>
                      <a:pt x="34430" y="35537"/>
                      <a:pt x="34368" y="35801"/>
                      <a:pt x="34399" y="36111"/>
                    </a:cubicBezTo>
                    <a:cubicBezTo>
                      <a:pt x="34415" y="36545"/>
                      <a:pt x="34446" y="36995"/>
                      <a:pt x="34477" y="37429"/>
                    </a:cubicBezTo>
                    <a:cubicBezTo>
                      <a:pt x="34570" y="38996"/>
                      <a:pt x="33857" y="40112"/>
                      <a:pt x="32507" y="40841"/>
                    </a:cubicBezTo>
                    <a:cubicBezTo>
                      <a:pt x="31375" y="41446"/>
                      <a:pt x="30150" y="41710"/>
                      <a:pt x="28878" y="41803"/>
                    </a:cubicBezTo>
                    <a:cubicBezTo>
                      <a:pt x="28784" y="41810"/>
                      <a:pt x="28691" y="41814"/>
                      <a:pt x="28597" y="41814"/>
                    </a:cubicBezTo>
                    <a:cubicBezTo>
                      <a:pt x="27935" y="41814"/>
                      <a:pt x="27286" y="41631"/>
                      <a:pt x="26660" y="41400"/>
                    </a:cubicBezTo>
                    <a:cubicBezTo>
                      <a:pt x="26040" y="41167"/>
                      <a:pt x="25420" y="40919"/>
                      <a:pt x="24768" y="40717"/>
                    </a:cubicBezTo>
                    <a:cubicBezTo>
                      <a:pt x="24221" y="40550"/>
                      <a:pt x="23686" y="40464"/>
                      <a:pt x="23168" y="40464"/>
                    </a:cubicBezTo>
                    <a:cubicBezTo>
                      <a:pt x="22099" y="40464"/>
                      <a:pt x="21096" y="40829"/>
                      <a:pt x="20178" y="41601"/>
                    </a:cubicBezTo>
                    <a:cubicBezTo>
                      <a:pt x="20038" y="41725"/>
                      <a:pt x="19883" y="41849"/>
                      <a:pt x="19728" y="41973"/>
                    </a:cubicBezTo>
                    <a:cubicBezTo>
                      <a:pt x="19720" y="41981"/>
                      <a:pt x="19712" y="41981"/>
                      <a:pt x="19697" y="41981"/>
                    </a:cubicBezTo>
                    <a:cubicBezTo>
                      <a:pt x="19681" y="41981"/>
                      <a:pt x="19658" y="41981"/>
                      <a:pt x="19619" y="41989"/>
                    </a:cubicBezTo>
                    <a:cubicBezTo>
                      <a:pt x="19759" y="41725"/>
                      <a:pt x="19883" y="41493"/>
                      <a:pt x="20038" y="41275"/>
                    </a:cubicBezTo>
                    <a:cubicBezTo>
                      <a:pt x="20503" y="40655"/>
                      <a:pt x="21000" y="40035"/>
                      <a:pt x="21465" y="39399"/>
                    </a:cubicBezTo>
                    <a:cubicBezTo>
                      <a:pt x="22022" y="38636"/>
                      <a:pt x="23147" y="38250"/>
                      <a:pt x="24126" y="38250"/>
                    </a:cubicBezTo>
                    <a:cubicBezTo>
                      <a:pt x="24620" y="38250"/>
                      <a:pt x="25077" y="38348"/>
                      <a:pt x="25404" y="38546"/>
                    </a:cubicBezTo>
                    <a:cubicBezTo>
                      <a:pt x="25792" y="38794"/>
                      <a:pt x="26226" y="38949"/>
                      <a:pt x="26629" y="39151"/>
                    </a:cubicBezTo>
                    <a:cubicBezTo>
                      <a:pt x="27302" y="39503"/>
                      <a:pt x="27954" y="39659"/>
                      <a:pt x="28592" y="39659"/>
                    </a:cubicBezTo>
                    <a:cubicBezTo>
                      <a:pt x="29528" y="39659"/>
                      <a:pt x="30434" y="39323"/>
                      <a:pt x="31329" y="38779"/>
                    </a:cubicBezTo>
                    <a:cubicBezTo>
                      <a:pt x="33081" y="37708"/>
                      <a:pt x="33453" y="35274"/>
                      <a:pt x="32926" y="33862"/>
                    </a:cubicBezTo>
                    <a:cubicBezTo>
                      <a:pt x="32895" y="33769"/>
                      <a:pt x="32879" y="33583"/>
                      <a:pt x="32910" y="33568"/>
                    </a:cubicBezTo>
                    <a:cubicBezTo>
                      <a:pt x="32990" y="33522"/>
                      <a:pt x="33094" y="33493"/>
                      <a:pt x="33187" y="33493"/>
                    </a:cubicBezTo>
                    <a:close/>
                    <a:moveTo>
                      <a:pt x="8581" y="33319"/>
                    </a:moveTo>
                    <a:cubicBezTo>
                      <a:pt x="8886" y="33319"/>
                      <a:pt x="9192" y="33340"/>
                      <a:pt x="9492" y="33382"/>
                    </a:cubicBezTo>
                    <a:cubicBezTo>
                      <a:pt x="10252" y="33506"/>
                      <a:pt x="10826" y="33955"/>
                      <a:pt x="11260" y="34576"/>
                    </a:cubicBezTo>
                    <a:cubicBezTo>
                      <a:pt x="11508" y="34932"/>
                      <a:pt x="11725" y="35305"/>
                      <a:pt x="12020" y="35599"/>
                    </a:cubicBezTo>
                    <a:cubicBezTo>
                      <a:pt x="12237" y="35801"/>
                      <a:pt x="12532" y="35987"/>
                      <a:pt x="12811" y="36034"/>
                    </a:cubicBezTo>
                    <a:cubicBezTo>
                      <a:pt x="13990" y="36266"/>
                      <a:pt x="15184" y="36437"/>
                      <a:pt x="16378" y="36669"/>
                    </a:cubicBezTo>
                    <a:cubicBezTo>
                      <a:pt x="17588" y="36902"/>
                      <a:pt x="18565" y="37569"/>
                      <a:pt x="19278" y="38592"/>
                    </a:cubicBezTo>
                    <a:cubicBezTo>
                      <a:pt x="19759" y="39290"/>
                      <a:pt x="19790" y="40112"/>
                      <a:pt x="19681" y="40950"/>
                    </a:cubicBezTo>
                    <a:cubicBezTo>
                      <a:pt x="19635" y="41384"/>
                      <a:pt x="19449" y="41772"/>
                      <a:pt x="19185" y="42113"/>
                    </a:cubicBezTo>
                    <a:cubicBezTo>
                      <a:pt x="19309" y="40547"/>
                      <a:pt x="18472" y="39383"/>
                      <a:pt x="17541" y="38282"/>
                    </a:cubicBezTo>
                    <a:cubicBezTo>
                      <a:pt x="17402" y="38096"/>
                      <a:pt x="17200" y="37941"/>
                      <a:pt x="16983" y="37848"/>
                    </a:cubicBezTo>
                    <a:cubicBezTo>
                      <a:pt x="16363" y="37569"/>
                      <a:pt x="15727" y="37290"/>
                      <a:pt x="15075" y="37057"/>
                    </a:cubicBezTo>
                    <a:cubicBezTo>
                      <a:pt x="14331" y="36793"/>
                      <a:pt x="13571" y="36607"/>
                      <a:pt x="12811" y="36375"/>
                    </a:cubicBezTo>
                    <a:cubicBezTo>
                      <a:pt x="12144" y="36173"/>
                      <a:pt x="11617" y="35770"/>
                      <a:pt x="11105" y="35289"/>
                    </a:cubicBezTo>
                    <a:cubicBezTo>
                      <a:pt x="10671" y="34855"/>
                      <a:pt x="10206" y="34436"/>
                      <a:pt x="9694" y="34110"/>
                    </a:cubicBezTo>
                    <a:cubicBezTo>
                      <a:pt x="9185" y="33775"/>
                      <a:pt x="8647" y="33629"/>
                      <a:pt x="8090" y="33629"/>
                    </a:cubicBezTo>
                    <a:cubicBezTo>
                      <a:pt x="7747" y="33629"/>
                      <a:pt x="7397" y="33684"/>
                      <a:pt x="7042" y="33785"/>
                    </a:cubicBezTo>
                    <a:cubicBezTo>
                      <a:pt x="6996" y="33803"/>
                      <a:pt x="6951" y="33810"/>
                      <a:pt x="6902" y="33810"/>
                    </a:cubicBezTo>
                    <a:cubicBezTo>
                      <a:pt x="6868" y="33810"/>
                      <a:pt x="6832" y="33807"/>
                      <a:pt x="6794" y="33800"/>
                    </a:cubicBezTo>
                    <a:cubicBezTo>
                      <a:pt x="7181" y="33459"/>
                      <a:pt x="7662" y="33382"/>
                      <a:pt x="8127" y="33335"/>
                    </a:cubicBezTo>
                    <a:cubicBezTo>
                      <a:pt x="8277" y="33325"/>
                      <a:pt x="8429" y="33319"/>
                      <a:pt x="8581" y="33319"/>
                    </a:cubicBezTo>
                    <a:close/>
                    <a:moveTo>
                      <a:pt x="2870" y="40391"/>
                    </a:moveTo>
                    <a:lnTo>
                      <a:pt x="2870" y="42175"/>
                    </a:lnTo>
                    <a:cubicBezTo>
                      <a:pt x="2482" y="41725"/>
                      <a:pt x="2467" y="40919"/>
                      <a:pt x="2870" y="40391"/>
                    </a:cubicBezTo>
                    <a:close/>
                    <a:moveTo>
                      <a:pt x="590" y="42268"/>
                    </a:moveTo>
                    <a:lnTo>
                      <a:pt x="590" y="42268"/>
                    </a:lnTo>
                    <a:cubicBezTo>
                      <a:pt x="730" y="42609"/>
                      <a:pt x="854" y="42966"/>
                      <a:pt x="1009" y="43307"/>
                    </a:cubicBezTo>
                    <a:cubicBezTo>
                      <a:pt x="1179" y="43679"/>
                      <a:pt x="1490" y="43912"/>
                      <a:pt x="1877" y="44021"/>
                    </a:cubicBezTo>
                    <a:cubicBezTo>
                      <a:pt x="2032" y="44067"/>
                      <a:pt x="2188" y="44114"/>
                      <a:pt x="2343" y="44176"/>
                    </a:cubicBezTo>
                    <a:cubicBezTo>
                      <a:pt x="2777" y="44331"/>
                      <a:pt x="2792" y="44377"/>
                      <a:pt x="2591" y="44796"/>
                    </a:cubicBezTo>
                    <a:cubicBezTo>
                      <a:pt x="2110" y="44563"/>
                      <a:pt x="1629" y="44331"/>
                      <a:pt x="1164" y="44098"/>
                    </a:cubicBezTo>
                    <a:cubicBezTo>
                      <a:pt x="575" y="43788"/>
                      <a:pt x="326" y="42966"/>
                      <a:pt x="590" y="42268"/>
                    </a:cubicBezTo>
                    <a:close/>
                    <a:moveTo>
                      <a:pt x="34958" y="35460"/>
                    </a:moveTo>
                    <a:cubicBezTo>
                      <a:pt x="35051" y="35863"/>
                      <a:pt x="35159" y="36266"/>
                      <a:pt x="35206" y="36669"/>
                    </a:cubicBezTo>
                    <a:cubicBezTo>
                      <a:pt x="35237" y="37057"/>
                      <a:pt x="35314" y="37367"/>
                      <a:pt x="35609" y="37631"/>
                    </a:cubicBezTo>
                    <a:cubicBezTo>
                      <a:pt x="35981" y="37957"/>
                      <a:pt x="36012" y="38422"/>
                      <a:pt x="36012" y="38872"/>
                    </a:cubicBezTo>
                    <a:cubicBezTo>
                      <a:pt x="36043" y="40779"/>
                      <a:pt x="35252" y="42299"/>
                      <a:pt x="33701" y="43431"/>
                    </a:cubicBezTo>
                    <a:cubicBezTo>
                      <a:pt x="33035" y="43912"/>
                      <a:pt x="32352" y="44424"/>
                      <a:pt x="31701" y="44920"/>
                    </a:cubicBezTo>
                    <a:cubicBezTo>
                      <a:pt x="30809" y="45604"/>
                      <a:pt x="29865" y="45958"/>
                      <a:pt x="28824" y="45958"/>
                    </a:cubicBezTo>
                    <a:cubicBezTo>
                      <a:pt x="28471" y="45958"/>
                      <a:pt x="28107" y="45918"/>
                      <a:pt x="27731" y="45835"/>
                    </a:cubicBezTo>
                    <a:cubicBezTo>
                      <a:pt x="26567" y="45571"/>
                      <a:pt x="25482" y="45153"/>
                      <a:pt x="24443" y="44579"/>
                    </a:cubicBezTo>
                    <a:cubicBezTo>
                      <a:pt x="23559" y="44083"/>
                      <a:pt x="22675" y="43602"/>
                      <a:pt x="21667" y="43354"/>
                    </a:cubicBezTo>
                    <a:cubicBezTo>
                      <a:pt x="21330" y="43268"/>
                      <a:pt x="20993" y="43221"/>
                      <a:pt x="20658" y="43221"/>
                    </a:cubicBezTo>
                    <a:cubicBezTo>
                      <a:pt x="20205" y="43221"/>
                      <a:pt x="19755" y="43306"/>
                      <a:pt x="19309" y="43493"/>
                    </a:cubicBezTo>
                    <a:cubicBezTo>
                      <a:pt x="19139" y="43555"/>
                      <a:pt x="18999" y="43664"/>
                      <a:pt x="18828" y="43772"/>
                    </a:cubicBezTo>
                    <a:cubicBezTo>
                      <a:pt x="18844" y="43168"/>
                      <a:pt x="19154" y="42764"/>
                      <a:pt x="19526" y="42408"/>
                    </a:cubicBezTo>
                    <a:cubicBezTo>
                      <a:pt x="19728" y="42222"/>
                      <a:pt x="19930" y="42051"/>
                      <a:pt x="20131" y="41880"/>
                    </a:cubicBezTo>
                    <a:cubicBezTo>
                      <a:pt x="21065" y="41069"/>
                      <a:pt x="22074" y="40680"/>
                      <a:pt x="23157" y="40680"/>
                    </a:cubicBezTo>
                    <a:cubicBezTo>
                      <a:pt x="23711" y="40680"/>
                      <a:pt x="24284" y="40782"/>
                      <a:pt x="24877" y="40981"/>
                    </a:cubicBezTo>
                    <a:cubicBezTo>
                      <a:pt x="25714" y="41275"/>
                      <a:pt x="26536" y="41617"/>
                      <a:pt x="27389" y="41865"/>
                    </a:cubicBezTo>
                    <a:cubicBezTo>
                      <a:pt x="27848" y="41995"/>
                      <a:pt x="28302" y="42050"/>
                      <a:pt x="28751" y="42050"/>
                    </a:cubicBezTo>
                    <a:cubicBezTo>
                      <a:pt x="29804" y="42050"/>
                      <a:pt x="30834" y="41747"/>
                      <a:pt x="31856" y="41400"/>
                    </a:cubicBezTo>
                    <a:cubicBezTo>
                      <a:pt x="32523" y="41167"/>
                      <a:pt x="33112" y="40810"/>
                      <a:pt x="33639" y="40329"/>
                    </a:cubicBezTo>
                    <a:cubicBezTo>
                      <a:pt x="34446" y="39570"/>
                      <a:pt x="34756" y="38623"/>
                      <a:pt x="34741" y="37553"/>
                    </a:cubicBezTo>
                    <a:cubicBezTo>
                      <a:pt x="34725" y="37057"/>
                      <a:pt x="34663" y="36545"/>
                      <a:pt x="34647" y="36049"/>
                    </a:cubicBezTo>
                    <a:cubicBezTo>
                      <a:pt x="34647" y="35847"/>
                      <a:pt x="34741" y="35646"/>
                      <a:pt x="34787" y="35460"/>
                    </a:cubicBezTo>
                    <a:close/>
                    <a:moveTo>
                      <a:pt x="35888" y="41151"/>
                    </a:moveTo>
                    <a:cubicBezTo>
                      <a:pt x="35935" y="42563"/>
                      <a:pt x="35345" y="44036"/>
                      <a:pt x="34105" y="44641"/>
                    </a:cubicBezTo>
                    <a:cubicBezTo>
                      <a:pt x="33531" y="44920"/>
                      <a:pt x="33019" y="45308"/>
                      <a:pt x="32507" y="45696"/>
                    </a:cubicBezTo>
                    <a:cubicBezTo>
                      <a:pt x="31185" y="46717"/>
                      <a:pt x="29717" y="47186"/>
                      <a:pt x="28061" y="47186"/>
                    </a:cubicBezTo>
                    <a:cubicBezTo>
                      <a:pt x="28008" y="47186"/>
                      <a:pt x="27955" y="47185"/>
                      <a:pt x="27901" y="47184"/>
                    </a:cubicBezTo>
                    <a:cubicBezTo>
                      <a:pt x="25947" y="47153"/>
                      <a:pt x="24241" y="46580"/>
                      <a:pt x="22721" y="45339"/>
                    </a:cubicBezTo>
                    <a:cubicBezTo>
                      <a:pt x="21915" y="44687"/>
                      <a:pt x="21031" y="44145"/>
                      <a:pt x="20131" y="43509"/>
                    </a:cubicBezTo>
                    <a:lnTo>
                      <a:pt x="20131" y="43509"/>
                    </a:lnTo>
                    <a:cubicBezTo>
                      <a:pt x="20534" y="43540"/>
                      <a:pt x="20922" y="43524"/>
                      <a:pt x="21294" y="43586"/>
                    </a:cubicBezTo>
                    <a:cubicBezTo>
                      <a:pt x="22132" y="43710"/>
                      <a:pt x="22892" y="44098"/>
                      <a:pt x="23636" y="44470"/>
                    </a:cubicBezTo>
                    <a:cubicBezTo>
                      <a:pt x="24055" y="44687"/>
                      <a:pt x="24458" y="44905"/>
                      <a:pt x="24861" y="45137"/>
                    </a:cubicBezTo>
                    <a:cubicBezTo>
                      <a:pt x="25994" y="45773"/>
                      <a:pt x="27219" y="46114"/>
                      <a:pt x="28490" y="46254"/>
                    </a:cubicBezTo>
                    <a:cubicBezTo>
                      <a:pt x="28641" y="46270"/>
                      <a:pt x="28791" y="46278"/>
                      <a:pt x="28940" y="46278"/>
                    </a:cubicBezTo>
                    <a:cubicBezTo>
                      <a:pt x="29921" y="46278"/>
                      <a:pt x="30848" y="45929"/>
                      <a:pt x="31670" y="45323"/>
                    </a:cubicBezTo>
                    <a:cubicBezTo>
                      <a:pt x="32461" y="44734"/>
                      <a:pt x="33236" y="44129"/>
                      <a:pt x="34043" y="43540"/>
                    </a:cubicBezTo>
                    <a:cubicBezTo>
                      <a:pt x="34772" y="42997"/>
                      <a:pt x="35345" y="42315"/>
                      <a:pt x="35733" y="41477"/>
                    </a:cubicBezTo>
                    <a:cubicBezTo>
                      <a:pt x="35780" y="41369"/>
                      <a:pt x="35842" y="41260"/>
                      <a:pt x="35888" y="41151"/>
                    </a:cubicBezTo>
                    <a:close/>
                    <a:moveTo>
                      <a:pt x="2575" y="46533"/>
                    </a:moveTo>
                    <a:cubicBezTo>
                      <a:pt x="2653" y="46688"/>
                      <a:pt x="2761" y="46843"/>
                      <a:pt x="2854" y="47014"/>
                    </a:cubicBezTo>
                    <a:cubicBezTo>
                      <a:pt x="3227" y="47665"/>
                      <a:pt x="3800" y="48084"/>
                      <a:pt x="4452" y="48394"/>
                    </a:cubicBezTo>
                    <a:cubicBezTo>
                      <a:pt x="5212" y="48782"/>
                      <a:pt x="5987" y="49138"/>
                      <a:pt x="6794" y="49511"/>
                    </a:cubicBezTo>
                    <a:cubicBezTo>
                      <a:pt x="6732" y="49681"/>
                      <a:pt x="6685" y="49914"/>
                      <a:pt x="6577" y="50100"/>
                    </a:cubicBezTo>
                    <a:cubicBezTo>
                      <a:pt x="6533" y="50188"/>
                      <a:pt x="6379" y="50303"/>
                      <a:pt x="6296" y="50303"/>
                    </a:cubicBezTo>
                    <a:cubicBezTo>
                      <a:pt x="6291" y="50303"/>
                      <a:pt x="6286" y="50303"/>
                      <a:pt x="6282" y="50302"/>
                    </a:cubicBezTo>
                    <a:cubicBezTo>
                      <a:pt x="5072" y="50007"/>
                      <a:pt x="3769" y="49960"/>
                      <a:pt x="2777" y="49045"/>
                    </a:cubicBezTo>
                    <a:cubicBezTo>
                      <a:pt x="2420" y="48735"/>
                      <a:pt x="2063" y="48441"/>
                      <a:pt x="1738" y="48115"/>
                    </a:cubicBezTo>
                    <a:cubicBezTo>
                      <a:pt x="1350" y="47758"/>
                      <a:pt x="1443" y="47246"/>
                      <a:pt x="1893" y="46983"/>
                    </a:cubicBezTo>
                    <a:cubicBezTo>
                      <a:pt x="2125" y="46859"/>
                      <a:pt x="2343" y="46688"/>
                      <a:pt x="2575" y="46533"/>
                    </a:cubicBezTo>
                    <a:close/>
                    <a:moveTo>
                      <a:pt x="7968" y="33868"/>
                    </a:moveTo>
                    <a:cubicBezTo>
                      <a:pt x="8476" y="33868"/>
                      <a:pt x="8992" y="34004"/>
                      <a:pt x="9477" y="34297"/>
                    </a:cubicBezTo>
                    <a:cubicBezTo>
                      <a:pt x="9973" y="34607"/>
                      <a:pt x="10454" y="35010"/>
                      <a:pt x="10872" y="35429"/>
                    </a:cubicBezTo>
                    <a:cubicBezTo>
                      <a:pt x="11493" y="36065"/>
                      <a:pt x="12222" y="36483"/>
                      <a:pt x="13075" y="36731"/>
                    </a:cubicBezTo>
                    <a:cubicBezTo>
                      <a:pt x="14129" y="37042"/>
                      <a:pt x="15153" y="37383"/>
                      <a:pt x="16192" y="37739"/>
                    </a:cubicBezTo>
                    <a:cubicBezTo>
                      <a:pt x="16828" y="37972"/>
                      <a:pt x="17355" y="38360"/>
                      <a:pt x="17758" y="38918"/>
                    </a:cubicBezTo>
                    <a:cubicBezTo>
                      <a:pt x="18224" y="39570"/>
                      <a:pt x="18689" y="40252"/>
                      <a:pt x="18828" y="41058"/>
                    </a:cubicBezTo>
                    <a:cubicBezTo>
                      <a:pt x="19030" y="42113"/>
                      <a:pt x="18782" y="43137"/>
                      <a:pt x="18317" y="44098"/>
                    </a:cubicBezTo>
                    <a:cubicBezTo>
                      <a:pt x="17122" y="46564"/>
                      <a:pt x="14967" y="47712"/>
                      <a:pt x="12392" y="48192"/>
                    </a:cubicBezTo>
                    <a:cubicBezTo>
                      <a:pt x="11601" y="48348"/>
                      <a:pt x="10795" y="48394"/>
                      <a:pt x="10004" y="48503"/>
                    </a:cubicBezTo>
                    <a:cubicBezTo>
                      <a:pt x="9911" y="48518"/>
                      <a:pt x="9787" y="48580"/>
                      <a:pt x="9771" y="48642"/>
                    </a:cubicBezTo>
                    <a:cubicBezTo>
                      <a:pt x="9756" y="48720"/>
                      <a:pt x="9818" y="48828"/>
                      <a:pt x="9880" y="48906"/>
                    </a:cubicBezTo>
                    <a:cubicBezTo>
                      <a:pt x="9957" y="49030"/>
                      <a:pt x="10050" y="49123"/>
                      <a:pt x="10159" y="49232"/>
                    </a:cubicBezTo>
                    <a:cubicBezTo>
                      <a:pt x="10713" y="49822"/>
                      <a:pt x="11351" y="50131"/>
                      <a:pt x="12095" y="50131"/>
                    </a:cubicBezTo>
                    <a:cubicBezTo>
                      <a:pt x="12309" y="50131"/>
                      <a:pt x="12532" y="50105"/>
                      <a:pt x="12765" y="50053"/>
                    </a:cubicBezTo>
                    <a:cubicBezTo>
                      <a:pt x="13199" y="49960"/>
                      <a:pt x="13649" y="49960"/>
                      <a:pt x="14083" y="49945"/>
                    </a:cubicBezTo>
                    <a:cubicBezTo>
                      <a:pt x="14207" y="49945"/>
                      <a:pt x="14346" y="50022"/>
                      <a:pt x="14486" y="50069"/>
                    </a:cubicBezTo>
                    <a:cubicBezTo>
                      <a:pt x="14470" y="50100"/>
                      <a:pt x="14470" y="50131"/>
                      <a:pt x="14455" y="50162"/>
                    </a:cubicBezTo>
                    <a:cubicBezTo>
                      <a:pt x="14422" y="50173"/>
                      <a:pt x="14381" y="50184"/>
                      <a:pt x="14339" y="50184"/>
                    </a:cubicBezTo>
                    <a:cubicBezTo>
                      <a:pt x="14321" y="50184"/>
                      <a:pt x="14303" y="50182"/>
                      <a:pt x="14284" y="50178"/>
                    </a:cubicBezTo>
                    <a:cubicBezTo>
                      <a:pt x="14189" y="50169"/>
                      <a:pt x="14094" y="50165"/>
                      <a:pt x="14000" y="50165"/>
                    </a:cubicBezTo>
                    <a:cubicBezTo>
                      <a:pt x="13420" y="50165"/>
                      <a:pt x="12860" y="50321"/>
                      <a:pt x="12299" y="50534"/>
                    </a:cubicBezTo>
                    <a:cubicBezTo>
                      <a:pt x="11982" y="50656"/>
                      <a:pt x="11655" y="50714"/>
                      <a:pt x="11334" y="50714"/>
                    </a:cubicBezTo>
                    <a:cubicBezTo>
                      <a:pt x="10589" y="50714"/>
                      <a:pt x="9881" y="50400"/>
                      <a:pt x="9415" y="49836"/>
                    </a:cubicBezTo>
                    <a:cubicBezTo>
                      <a:pt x="9275" y="49681"/>
                      <a:pt x="9166" y="49480"/>
                      <a:pt x="9058" y="49294"/>
                    </a:cubicBezTo>
                    <a:cubicBezTo>
                      <a:pt x="8885" y="48994"/>
                      <a:pt x="8687" y="48857"/>
                      <a:pt x="8412" y="48857"/>
                    </a:cubicBezTo>
                    <a:cubicBezTo>
                      <a:pt x="8317" y="48857"/>
                      <a:pt x="8212" y="48874"/>
                      <a:pt x="8096" y="48906"/>
                    </a:cubicBezTo>
                    <a:cubicBezTo>
                      <a:pt x="7941" y="48952"/>
                      <a:pt x="7786" y="48999"/>
                      <a:pt x="7631" y="49061"/>
                    </a:cubicBezTo>
                    <a:cubicBezTo>
                      <a:pt x="7447" y="49116"/>
                      <a:pt x="7268" y="49145"/>
                      <a:pt x="7093" y="49145"/>
                    </a:cubicBezTo>
                    <a:cubicBezTo>
                      <a:pt x="6825" y="49145"/>
                      <a:pt x="6566" y="49078"/>
                      <a:pt x="6313" y="48937"/>
                    </a:cubicBezTo>
                    <a:cubicBezTo>
                      <a:pt x="5646" y="48596"/>
                      <a:pt x="4964" y="48270"/>
                      <a:pt x="4297" y="47929"/>
                    </a:cubicBezTo>
                    <a:cubicBezTo>
                      <a:pt x="3816" y="47681"/>
                      <a:pt x="3459" y="47324"/>
                      <a:pt x="3165" y="46874"/>
                    </a:cubicBezTo>
                    <a:cubicBezTo>
                      <a:pt x="2839" y="46362"/>
                      <a:pt x="2684" y="45835"/>
                      <a:pt x="2870" y="45230"/>
                    </a:cubicBezTo>
                    <a:cubicBezTo>
                      <a:pt x="3211" y="44036"/>
                      <a:pt x="3273" y="42826"/>
                      <a:pt x="3211" y="41586"/>
                    </a:cubicBezTo>
                    <a:cubicBezTo>
                      <a:pt x="3165" y="40485"/>
                      <a:pt x="3180" y="39383"/>
                      <a:pt x="3444" y="38313"/>
                    </a:cubicBezTo>
                    <a:cubicBezTo>
                      <a:pt x="3893" y="36545"/>
                      <a:pt x="4902" y="35134"/>
                      <a:pt x="6483" y="34266"/>
                    </a:cubicBezTo>
                    <a:cubicBezTo>
                      <a:pt x="6944" y="34008"/>
                      <a:pt x="7452" y="33868"/>
                      <a:pt x="7968" y="33868"/>
                    </a:cubicBezTo>
                    <a:close/>
                    <a:moveTo>
                      <a:pt x="28910" y="0"/>
                    </a:moveTo>
                    <a:cubicBezTo>
                      <a:pt x="28834" y="0"/>
                      <a:pt x="28746" y="23"/>
                      <a:pt x="28646" y="69"/>
                    </a:cubicBezTo>
                    <a:cubicBezTo>
                      <a:pt x="28072" y="317"/>
                      <a:pt x="27498" y="549"/>
                      <a:pt x="26986" y="891"/>
                    </a:cubicBezTo>
                    <a:cubicBezTo>
                      <a:pt x="26149" y="1464"/>
                      <a:pt x="25528" y="2209"/>
                      <a:pt x="25358" y="3248"/>
                    </a:cubicBezTo>
                    <a:cubicBezTo>
                      <a:pt x="25311" y="3558"/>
                      <a:pt x="25156" y="3744"/>
                      <a:pt x="24877" y="3837"/>
                    </a:cubicBezTo>
                    <a:cubicBezTo>
                      <a:pt x="24412" y="3977"/>
                      <a:pt x="24086" y="4302"/>
                      <a:pt x="23807" y="4690"/>
                    </a:cubicBezTo>
                    <a:cubicBezTo>
                      <a:pt x="23528" y="5078"/>
                      <a:pt x="23497" y="5512"/>
                      <a:pt x="23466" y="5962"/>
                    </a:cubicBezTo>
                    <a:cubicBezTo>
                      <a:pt x="23373" y="6784"/>
                      <a:pt x="23419" y="7590"/>
                      <a:pt x="23807" y="8350"/>
                    </a:cubicBezTo>
                    <a:cubicBezTo>
                      <a:pt x="23869" y="8474"/>
                      <a:pt x="23838" y="8660"/>
                      <a:pt x="23807" y="8816"/>
                    </a:cubicBezTo>
                    <a:cubicBezTo>
                      <a:pt x="23729" y="9079"/>
                      <a:pt x="23590" y="9327"/>
                      <a:pt x="23559" y="9606"/>
                    </a:cubicBezTo>
                    <a:cubicBezTo>
                      <a:pt x="23435" y="10537"/>
                      <a:pt x="23900" y="11235"/>
                      <a:pt x="24536" y="11840"/>
                    </a:cubicBezTo>
                    <a:cubicBezTo>
                      <a:pt x="25110" y="12383"/>
                      <a:pt x="25838" y="12662"/>
                      <a:pt x="26598" y="12770"/>
                    </a:cubicBezTo>
                    <a:cubicBezTo>
                      <a:pt x="27870" y="12941"/>
                      <a:pt x="29173" y="13034"/>
                      <a:pt x="30445" y="13142"/>
                    </a:cubicBezTo>
                    <a:cubicBezTo>
                      <a:pt x="31360" y="13220"/>
                      <a:pt x="32166" y="13608"/>
                      <a:pt x="32910" y="14089"/>
                    </a:cubicBezTo>
                    <a:cubicBezTo>
                      <a:pt x="33128" y="14244"/>
                      <a:pt x="33360" y="14445"/>
                      <a:pt x="33236" y="14786"/>
                    </a:cubicBezTo>
                    <a:cubicBezTo>
                      <a:pt x="32879" y="15732"/>
                      <a:pt x="33019" y="16647"/>
                      <a:pt x="33453" y="17516"/>
                    </a:cubicBezTo>
                    <a:cubicBezTo>
                      <a:pt x="33888" y="18384"/>
                      <a:pt x="33763" y="19191"/>
                      <a:pt x="33236" y="19951"/>
                    </a:cubicBezTo>
                    <a:cubicBezTo>
                      <a:pt x="32135" y="21533"/>
                      <a:pt x="30538" y="22262"/>
                      <a:pt x="28708" y="22587"/>
                    </a:cubicBezTo>
                    <a:cubicBezTo>
                      <a:pt x="28612" y="22607"/>
                      <a:pt x="28520" y="22618"/>
                      <a:pt x="28431" y="22618"/>
                    </a:cubicBezTo>
                    <a:cubicBezTo>
                      <a:pt x="28102" y="22618"/>
                      <a:pt x="27827" y="22470"/>
                      <a:pt x="27668" y="22091"/>
                    </a:cubicBezTo>
                    <a:cubicBezTo>
                      <a:pt x="27565" y="21869"/>
                      <a:pt x="27377" y="21718"/>
                      <a:pt x="27117" y="21718"/>
                    </a:cubicBezTo>
                    <a:cubicBezTo>
                      <a:pt x="27105" y="21718"/>
                      <a:pt x="27092" y="21718"/>
                      <a:pt x="27079" y="21719"/>
                    </a:cubicBezTo>
                    <a:cubicBezTo>
                      <a:pt x="26397" y="21765"/>
                      <a:pt x="25683" y="22386"/>
                      <a:pt x="25528" y="23053"/>
                    </a:cubicBezTo>
                    <a:cubicBezTo>
                      <a:pt x="25451" y="23378"/>
                      <a:pt x="25389" y="23720"/>
                      <a:pt x="25296" y="24045"/>
                    </a:cubicBezTo>
                    <a:cubicBezTo>
                      <a:pt x="25265" y="24138"/>
                      <a:pt x="25156" y="24247"/>
                      <a:pt x="25063" y="24262"/>
                    </a:cubicBezTo>
                    <a:cubicBezTo>
                      <a:pt x="24257" y="24371"/>
                      <a:pt x="23466" y="24448"/>
                      <a:pt x="22659" y="24557"/>
                    </a:cubicBezTo>
                    <a:cubicBezTo>
                      <a:pt x="18472" y="25177"/>
                      <a:pt x="14672" y="26759"/>
                      <a:pt x="11198" y="29148"/>
                    </a:cubicBezTo>
                    <a:cubicBezTo>
                      <a:pt x="11136" y="29179"/>
                      <a:pt x="11074" y="29210"/>
                      <a:pt x="10997" y="29256"/>
                    </a:cubicBezTo>
                    <a:cubicBezTo>
                      <a:pt x="10981" y="29132"/>
                      <a:pt x="10981" y="29055"/>
                      <a:pt x="10981" y="28977"/>
                    </a:cubicBezTo>
                    <a:cubicBezTo>
                      <a:pt x="10888" y="27922"/>
                      <a:pt x="10810" y="26883"/>
                      <a:pt x="10702" y="25829"/>
                    </a:cubicBezTo>
                    <a:cubicBezTo>
                      <a:pt x="10624" y="25162"/>
                      <a:pt x="10438" y="24510"/>
                      <a:pt x="9957" y="23999"/>
                    </a:cubicBezTo>
                    <a:cubicBezTo>
                      <a:pt x="9669" y="23679"/>
                      <a:pt x="9297" y="23428"/>
                      <a:pt x="8862" y="23428"/>
                    </a:cubicBezTo>
                    <a:cubicBezTo>
                      <a:pt x="8643" y="23428"/>
                      <a:pt x="8408" y="23491"/>
                      <a:pt x="8158" y="23642"/>
                    </a:cubicBezTo>
                    <a:cubicBezTo>
                      <a:pt x="7755" y="23875"/>
                      <a:pt x="7352" y="24138"/>
                      <a:pt x="6980" y="24433"/>
                    </a:cubicBezTo>
                    <a:cubicBezTo>
                      <a:pt x="6654" y="24712"/>
                      <a:pt x="6468" y="25069"/>
                      <a:pt x="6483" y="25519"/>
                    </a:cubicBezTo>
                    <a:cubicBezTo>
                      <a:pt x="6499" y="25627"/>
                      <a:pt x="6468" y="25720"/>
                      <a:pt x="6452" y="25844"/>
                    </a:cubicBezTo>
                    <a:cubicBezTo>
                      <a:pt x="6375" y="25829"/>
                      <a:pt x="6359" y="25829"/>
                      <a:pt x="6328" y="25829"/>
                    </a:cubicBezTo>
                    <a:cubicBezTo>
                      <a:pt x="6251" y="25798"/>
                      <a:pt x="6173" y="25767"/>
                      <a:pt x="6096" y="25736"/>
                    </a:cubicBezTo>
                    <a:cubicBezTo>
                      <a:pt x="5822" y="25628"/>
                      <a:pt x="5554" y="25580"/>
                      <a:pt x="5292" y="25580"/>
                    </a:cubicBezTo>
                    <a:cubicBezTo>
                      <a:pt x="4797" y="25580"/>
                      <a:pt x="4324" y="25751"/>
                      <a:pt x="3878" y="26015"/>
                    </a:cubicBezTo>
                    <a:cubicBezTo>
                      <a:pt x="3428" y="26263"/>
                      <a:pt x="3134" y="26666"/>
                      <a:pt x="3072" y="27193"/>
                    </a:cubicBezTo>
                    <a:cubicBezTo>
                      <a:pt x="3040" y="27426"/>
                      <a:pt x="2963" y="27535"/>
                      <a:pt x="2715" y="27566"/>
                    </a:cubicBezTo>
                    <a:cubicBezTo>
                      <a:pt x="1660" y="27767"/>
                      <a:pt x="1024" y="28434"/>
                      <a:pt x="823" y="29458"/>
                    </a:cubicBezTo>
                    <a:cubicBezTo>
                      <a:pt x="714" y="30016"/>
                      <a:pt x="745" y="30605"/>
                      <a:pt x="745" y="31179"/>
                    </a:cubicBezTo>
                    <a:cubicBezTo>
                      <a:pt x="745" y="31396"/>
                      <a:pt x="838" y="31629"/>
                      <a:pt x="947" y="31831"/>
                    </a:cubicBezTo>
                    <a:cubicBezTo>
                      <a:pt x="1017" y="31962"/>
                      <a:pt x="1121" y="32024"/>
                      <a:pt x="1232" y="32024"/>
                    </a:cubicBezTo>
                    <a:cubicBezTo>
                      <a:pt x="1342" y="32024"/>
                      <a:pt x="1459" y="31962"/>
                      <a:pt x="1552" y="31846"/>
                    </a:cubicBezTo>
                    <a:cubicBezTo>
                      <a:pt x="1614" y="31769"/>
                      <a:pt x="1676" y="31676"/>
                      <a:pt x="1722" y="31582"/>
                    </a:cubicBezTo>
                    <a:cubicBezTo>
                      <a:pt x="2063" y="31040"/>
                      <a:pt x="2482" y="30590"/>
                      <a:pt x="3040" y="30264"/>
                    </a:cubicBezTo>
                    <a:cubicBezTo>
                      <a:pt x="3449" y="30035"/>
                      <a:pt x="3894" y="29915"/>
                      <a:pt x="4314" y="29915"/>
                    </a:cubicBezTo>
                    <a:cubicBezTo>
                      <a:pt x="4803" y="29915"/>
                      <a:pt x="5259" y="30077"/>
                      <a:pt x="5584" y="30419"/>
                    </a:cubicBezTo>
                    <a:cubicBezTo>
                      <a:pt x="6158" y="31009"/>
                      <a:pt x="6608" y="31722"/>
                      <a:pt x="6716" y="32575"/>
                    </a:cubicBezTo>
                    <a:cubicBezTo>
                      <a:pt x="6778" y="32994"/>
                      <a:pt x="6778" y="33428"/>
                      <a:pt x="6452" y="33769"/>
                    </a:cubicBezTo>
                    <a:cubicBezTo>
                      <a:pt x="6111" y="34110"/>
                      <a:pt x="5739" y="34421"/>
                      <a:pt x="5367" y="34746"/>
                    </a:cubicBezTo>
                    <a:cubicBezTo>
                      <a:pt x="3862" y="36065"/>
                      <a:pt x="3009" y="37693"/>
                      <a:pt x="2947" y="39709"/>
                    </a:cubicBezTo>
                    <a:cubicBezTo>
                      <a:pt x="2947" y="39802"/>
                      <a:pt x="2916" y="39926"/>
                      <a:pt x="2854" y="39988"/>
                    </a:cubicBezTo>
                    <a:cubicBezTo>
                      <a:pt x="2110" y="40826"/>
                      <a:pt x="2079" y="41772"/>
                      <a:pt x="2792" y="42594"/>
                    </a:cubicBezTo>
                    <a:cubicBezTo>
                      <a:pt x="2839" y="42640"/>
                      <a:pt x="2885" y="42702"/>
                      <a:pt x="2885" y="42749"/>
                    </a:cubicBezTo>
                    <a:cubicBezTo>
                      <a:pt x="2870" y="43168"/>
                      <a:pt x="2839" y="43586"/>
                      <a:pt x="2808" y="44036"/>
                    </a:cubicBezTo>
                    <a:cubicBezTo>
                      <a:pt x="2560" y="43959"/>
                      <a:pt x="2389" y="43881"/>
                      <a:pt x="2219" y="43850"/>
                    </a:cubicBezTo>
                    <a:cubicBezTo>
                      <a:pt x="1536" y="43741"/>
                      <a:pt x="1164" y="43292"/>
                      <a:pt x="993" y="42671"/>
                    </a:cubicBezTo>
                    <a:cubicBezTo>
                      <a:pt x="900" y="42377"/>
                      <a:pt x="916" y="42051"/>
                      <a:pt x="885" y="41741"/>
                    </a:cubicBezTo>
                    <a:cubicBezTo>
                      <a:pt x="869" y="41663"/>
                      <a:pt x="823" y="41601"/>
                      <a:pt x="807" y="41524"/>
                    </a:cubicBezTo>
                    <a:cubicBezTo>
                      <a:pt x="730" y="41555"/>
                      <a:pt x="637" y="41570"/>
                      <a:pt x="606" y="41632"/>
                    </a:cubicBezTo>
                    <a:cubicBezTo>
                      <a:pt x="1" y="42547"/>
                      <a:pt x="140" y="44021"/>
                      <a:pt x="1304" y="44470"/>
                    </a:cubicBezTo>
                    <a:cubicBezTo>
                      <a:pt x="1598" y="44594"/>
                      <a:pt x="1893" y="44734"/>
                      <a:pt x="2172" y="44889"/>
                    </a:cubicBezTo>
                    <a:cubicBezTo>
                      <a:pt x="2405" y="45013"/>
                      <a:pt x="2575" y="45199"/>
                      <a:pt x="2467" y="45525"/>
                    </a:cubicBezTo>
                    <a:cubicBezTo>
                      <a:pt x="2436" y="45649"/>
                      <a:pt x="2420" y="45789"/>
                      <a:pt x="2451" y="45913"/>
                    </a:cubicBezTo>
                    <a:cubicBezTo>
                      <a:pt x="2529" y="46207"/>
                      <a:pt x="2374" y="46362"/>
                      <a:pt x="2172" y="46502"/>
                    </a:cubicBezTo>
                    <a:cubicBezTo>
                      <a:pt x="2048" y="46580"/>
                      <a:pt x="1908" y="46642"/>
                      <a:pt x="1784" y="46704"/>
                    </a:cubicBezTo>
                    <a:cubicBezTo>
                      <a:pt x="1117" y="47014"/>
                      <a:pt x="962" y="47805"/>
                      <a:pt x="1505" y="48317"/>
                    </a:cubicBezTo>
                    <a:cubicBezTo>
                      <a:pt x="1846" y="48642"/>
                      <a:pt x="2203" y="48952"/>
                      <a:pt x="2560" y="49263"/>
                    </a:cubicBezTo>
                    <a:cubicBezTo>
                      <a:pt x="3211" y="49805"/>
                      <a:pt x="3940" y="50162"/>
                      <a:pt x="4777" y="50302"/>
                    </a:cubicBezTo>
                    <a:cubicBezTo>
                      <a:pt x="5072" y="50348"/>
                      <a:pt x="5367" y="50410"/>
                      <a:pt x="5661" y="50488"/>
                    </a:cubicBezTo>
                    <a:cubicBezTo>
                      <a:pt x="5928" y="50549"/>
                      <a:pt x="6147" y="50604"/>
                      <a:pt x="6328" y="50604"/>
                    </a:cubicBezTo>
                    <a:cubicBezTo>
                      <a:pt x="6653" y="50604"/>
                      <a:pt x="6856" y="50427"/>
                      <a:pt x="6995" y="49790"/>
                    </a:cubicBezTo>
                    <a:cubicBezTo>
                      <a:pt x="7026" y="49666"/>
                      <a:pt x="7166" y="49511"/>
                      <a:pt x="7305" y="49464"/>
                    </a:cubicBezTo>
                    <a:cubicBezTo>
                      <a:pt x="7585" y="49356"/>
                      <a:pt x="7895" y="49309"/>
                      <a:pt x="8189" y="49201"/>
                    </a:cubicBezTo>
                    <a:cubicBezTo>
                      <a:pt x="8274" y="49171"/>
                      <a:pt x="8349" y="49156"/>
                      <a:pt x="8416" y="49156"/>
                    </a:cubicBezTo>
                    <a:cubicBezTo>
                      <a:pt x="8596" y="49156"/>
                      <a:pt x="8719" y="49261"/>
                      <a:pt x="8810" y="49464"/>
                    </a:cubicBezTo>
                    <a:cubicBezTo>
                      <a:pt x="9323" y="50501"/>
                      <a:pt x="10236" y="50985"/>
                      <a:pt x="11228" y="50985"/>
                    </a:cubicBezTo>
                    <a:cubicBezTo>
                      <a:pt x="11616" y="50985"/>
                      <a:pt x="12015" y="50911"/>
                      <a:pt x="12408" y="50767"/>
                    </a:cubicBezTo>
                    <a:cubicBezTo>
                      <a:pt x="13024" y="50543"/>
                      <a:pt x="13639" y="50357"/>
                      <a:pt x="14301" y="50357"/>
                    </a:cubicBezTo>
                    <a:cubicBezTo>
                      <a:pt x="14372" y="50357"/>
                      <a:pt x="14444" y="50359"/>
                      <a:pt x="14517" y="50364"/>
                    </a:cubicBezTo>
                    <a:cubicBezTo>
                      <a:pt x="14524" y="50365"/>
                      <a:pt x="14531" y="50365"/>
                      <a:pt x="14538" y="50365"/>
                    </a:cubicBezTo>
                    <a:cubicBezTo>
                      <a:pt x="14626" y="50365"/>
                      <a:pt x="14727" y="50283"/>
                      <a:pt x="14827" y="50240"/>
                    </a:cubicBezTo>
                    <a:cubicBezTo>
                      <a:pt x="14765" y="50131"/>
                      <a:pt x="14719" y="49991"/>
                      <a:pt x="14626" y="49929"/>
                    </a:cubicBezTo>
                    <a:cubicBezTo>
                      <a:pt x="14368" y="49742"/>
                      <a:pt x="14080" y="49680"/>
                      <a:pt x="13784" y="49680"/>
                    </a:cubicBezTo>
                    <a:cubicBezTo>
                      <a:pt x="13616" y="49680"/>
                      <a:pt x="13445" y="49700"/>
                      <a:pt x="13276" y="49728"/>
                    </a:cubicBezTo>
                    <a:cubicBezTo>
                      <a:pt x="12904" y="49774"/>
                      <a:pt x="12532" y="49867"/>
                      <a:pt x="12144" y="49914"/>
                    </a:cubicBezTo>
                    <a:cubicBezTo>
                      <a:pt x="12093" y="49920"/>
                      <a:pt x="12040" y="49924"/>
                      <a:pt x="11987" y="49924"/>
                    </a:cubicBezTo>
                    <a:cubicBezTo>
                      <a:pt x="11284" y="49924"/>
                      <a:pt x="10441" y="49372"/>
                      <a:pt x="10268" y="48766"/>
                    </a:cubicBezTo>
                    <a:cubicBezTo>
                      <a:pt x="10640" y="48720"/>
                      <a:pt x="10997" y="48658"/>
                      <a:pt x="11369" y="48642"/>
                    </a:cubicBezTo>
                    <a:cubicBezTo>
                      <a:pt x="12858" y="48565"/>
                      <a:pt x="14238" y="48161"/>
                      <a:pt x="15541" y="47448"/>
                    </a:cubicBezTo>
                    <a:cubicBezTo>
                      <a:pt x="16704" y="46797"/>
                      <a:pt x="17696" y="45959"/>
                      <a:pt x="18301" y="44734"/>
                    </a:cubicBezTo>
                    <a:cubicBezTo>
                      <a:pt x="18472" y="44408"/>
                      <a:pt x="18658" y="44160"/>
                      <a:pt x="19030" y="43974"/>
                    </a:cubicBezTo>
                    <a:cubicBezTo>
                      <a:pt x="19284" y="43836"/>
                      <a:pt x="19518" y="43770"/>
                      <a:pt x="19742" y="43770"/>
                    </a:cubicBezTo>
                    <a:cubicBezTo>
                      <a:pt x="19997" y="43770"/>
                      <a:pt x="20240" y="43856"/>
                      <a:pt x="20488" y="44021"/>
                    </a:cubicBezTo>
                    <a:cubicBezTo>
                      <a:pt x="20627" y="44114"/>
                      <a:pt x="20767" y="44176"/>
                      <a:pt x="20891" y="44269"/>
                    </a:cubicBezTo>
                    <a:cubicBezTo>
                      <a:pt x="21465" y="44703"/>
                      <a:pt x="22085" y="45091"/>
                      <a:pt x="22628" y="45571"/>
                    </a:cubicBezTo>
                    <a:cubicBezTo>
                      <a:pt x="24261" y="46960"/>
                      <a:pt x="26164" y="47433"/>
                      <a:pt x="28249" y="47433"/>
                    </a:cubicBezTo>
                    <a:cubicBezTo>
                      <a:pt x="28283" y="47433"/>
                      <a:pt x="28317" y="47433"/>
                      <a:pt x="28351" y="47433"/>
                    </a:cubicBezTo>
                    <a:cubicBezTo>
                      <a:pt x="29995" y="47417"/>
                      <a:pt x="31406" y="46874"/>
                      <a:pt x="32678" y="45897"/>
                    </a:cubicBezTo>
                    <a:cubicBezTo>
                      <a:pt x="33236" y="45478"/>
                      <a:pt x="33857" y="45137"/>
                      <a:pt x="34430" y="44718"/>
                    </a:cubicBezTo>
                    <a:cubicBezTo>
                      <a:pt x="34756" y="44486"/>
                      <a:pt x="35082" y="44207"/>
                      <a:pt x="35330" y="43896"/>
                    </a:cubicBezTo>
                    <a:cubicBezTo>
                      <a:pt x="36043" y="43012"/>
                      <a:pt x="36167" y="41942"/>
                      <a:pt x="36229" y="40857"/>
                    </a:cubicBezTo>
                    <a:cubicBezTo>
                      <a:pt x="36245" y="40376"/>
                      <a:pt x="36276" y="39895"/>
                      <a:pt x="36291" y="39414"/>
                    </a:cubicBezTo>
                    <a:cubicBezTo>
                      <a:pt x="36307" y="38623"/>
                      <a:pt x="36322" y="37833"/>
                      <a:pt x="35640" y="37243"/>
                    </a:cubicBezTo>
                    <a:cubicBezTo>
                      <a:pt x="35562" y="37181"/>
                      <a:pt x="35531" y="37026"/>
                      <a:pt x="35516" y="36902"/>
                    </a:cubicBezTo>
                    <a:cubicBezTo>
                      <a:pt x="35469" y="36049"/>
                      <a:pt x="35237" y="35258"/>
                      <a:pt x="34709" y="34576"/>
                    </a:cubicBezTo>
                    <a:cubicBezTo>
                      <a:pt x="34585" y="34405"/>
                      <a:pt x="34477" y="34234"/>
                      <a:pt x="34368" y="34064"/>
                    </a:cubicBezTo>
                    <a:cubicBezTo>
                      <a:pt x="34927" y="33459"/>
                      <a:pt x="35500" y="32885"/>
                      <a:pt x="35997" y="32265"/>
                    </a:cubicBezTo>
                    <a:cubicBezTo>
                      <a:pt x="37486" y="30435"/>
                      <a:pt x="38602" y="28388"/>
                      <a:pt x="39424" y="26185"/>
                    </a:cubicBezTo>
                    <a:cubicBezTo>
                      <a:pt x="39750" y="25317"/>
                      <a:pt x="40246" y="24604"/>
                      <a:pt x="41006" y="24076"/>
                    </a:cubicBezTo>
                    <a:cubicBezTo>
                      <a:pt x="41316" y="23859"/>
                      <a:pt x="41595" y="23611"/>
                      <a:pt x="41875" y="23363"/>
                    </a:cubicBezTo>
                    <a:cubicBezTo>
                      <a:pt x="42464" y="22867"/>
                      <a:pt x="42743" y="22231"/>
                      <a:pt x="42712" y="21486"/>
                    </a:cubicBezTo>
                    <a:cubicBezTo>
                      <a:pt x="42697" y="21005"/>
                      <a:pt x="42774" y="20571"/>
                      <a:pt x="42976" y="20152"/>
                    </a:cubicBezTo>
                    <a:cubicBezTo>
                      <a:pt x="43332" y="19439"/>
                      <a:pt x="43348" y="18710"/>
                      <a:pt x="43084" y="17966"/>
                    </a:cubicBezTo>
                    <a:cubicBezTo>
                      <a:pt x="42759" y="17097"/>
                      <a:pt x="42247" y="16322"/>
                      <a:pt x="42076" y="15407"/>
                    </a:cubicBezTo>
                    <a:cubicBezTo>
                      <a:pt x="42057" y="15283"/>
                      <a:pt x="41980" y="15218"/>
                      <a:pt x="41887" y="15218"/>
                    </a:cubicBezTo>
                    <a:cubicBezTo>
                      <a:pt x="41829" y="15218"/>
                      <a:pt x="41764" y="15244"/>
                      <a:pt x="41704" y="15298"/>
                    </a:cubicBezTo>
                    <a:cubicBezTo>
                      <a:pt x="41440" y="15531"/>
                      <a:pt x="41254" y="15779"/>
                      <a:pt x="41285" y="16151"/>
                    </a:cubicBezTo>
                    <a:cubicBezTo>
                      <a:pt x="41301" y="16353"/>
                      <a:pt x="41316" y="16570"/>
                      <a:pt x="41316" y="16772"/>
                    </a:cubicBezTo>
                    <a:cubicBezTo>
                      <a:pt x="41316" y="17361"/>
                      <a:pt x="40991" y="17764"/>
                      <a:pt x="40556" y="18121"/>
                    </a:cubicBezTo>
                    <a:cubicBezTo>
                      <a:pt x="40107" y="15732"/>
                      <a:pt x="39130" y="13701"/>
                      <a:pt x="37005" y="12321"/>
                    </a:cubicBezTo>
                    <a:cubicBezTo>
                      <a:pt x="37098" y="11948"/>
                      <a:pt x="37424" y="11731"/>
                      <a:pt x="37734" y="11514"/>
                    </a:cubicBezTo>
                    <a:cubicBezTo>
                      <a:pt x="38059" y="11281"/>
                      <a:pt x="38432" y="11095"/>
                      <a:pt x="38757" y="10847"/>
                    </a:cubicBezTo>
                    <a:cubicBezTo>
                      <a:pt x="39905" y="9994"/>
                      <a:pt x="40618" y="8893"/>
                      <a:pt x="40634" y="7404"/>
                    </a:cubicBezTo>
                    <a:cubicBezTo>
                      <a:pt x="40634" y="6815"/>
                      <a:pt x="40696" y="6210"/>
                      <a:pt x="40758" y="5621"/>
                    </a:cubicBezTo>
                    <a:cubicBezTo>
                      <a:pt x="40851" y="4814"/>
                      <a:pt x="41161" y="4070"/>
                      <a:pt x="41487" y="3325"/>
                    </a:cubicBezTo>
                    <a:cubicBezTo>
                      <a:pt x="41704" y="2829"/>
                      <a:pt x="41642" y="2581"/>
                      <a:pt x="41239" y="2224"/>
                    </a:cubicBezTo>
                    <a:cubicBezTo>
                      <a:pt x="40867" y="1899"/>
                      <a:pt x="40494" y="1573"/>
                      <a:pt x="40091" y="1294"/>
                    </a:cubicBezTo>
                    <a:cubicBezTo>
                      <a:pt x="39508" y="916"/>
                      <a:pt x="38805" y="665"/>
                      <a:pt x="38085" y="665"/>
                    </a:cubicBezTo>
                    <a:cubicBezTo>
                      <a:pt x="37389" y="665"/>
                      <a:pt x="36677" y="900"/>
                      <a:pt x="36043" y="1480"/>
                    </a:cubicBezTo>
                    <a:cubicBezTo>
                      <a:pt x="35438" y="2038"/>
                      <a:pt x="34880" y="2628"/>
                      <a:pt x="34306" y="3201"/>
                    </a:cubicBezTo>
                    <a:cubicBezTo>
                      <a:pt x="33810" y="3682"/>
                      <a:pt x="33252" y="4070"/>
                      <a:pt x="32569" y="4256"/>
                    </a:cubicBezTo>
                    <a:cubicBezTo>
                      <a:pt x="32306" y="4323"/>
                      <a:pt x="32047" y="4364"/>
                      <a:pt x="31794" y="4364"/>
                    </a:cubicBezTo>
                    <a:cubicBezTo>
                      <a:pt x="31346" y="4364"/>
                      <a:pt x="30918" y="4236"/>
                      <a:pt x="30522" y="3899"/>
                    </a:cubicBezTo>
                    <a:cubicBezTo>
                      <a:pt x="29902" y="3356"/>
                      <a:pt x="29545" y="2674"/>
                      <a:pt x="29437" y="1868"/>
                    </a:cubicBezTo>
                    <a:cubicBezTo>
                      <a:pt x="29374" y="1371"/>
                      <a:pt x="29343" y="875"/>
                      <a:pt x="29250" y="394"/>
                    </a:cubicBezTo>
                    <a:cubicBezTo>
                      <a:pt x="29207" y="132"/>
                      <a:pt x="29093" y="0"/>
                      <a:pt x="28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3" name="Google Shape;6033;p58"/>
              <p:cNvSpPr/>
              <p:nvPr/>
            </p:nvSpPr>
            <p:spPr>
              <a:xfrm>
                <a:off x="3243325" y="2826325"/>
                <a:ext cx="92000" cy="49025"/>
              </a:xfrm>
              <a:custGeom>
                <a:avLst/>
                <a:gdLst/>
                <a:ahLst/>
                <a:cxnLst/>
                <a:rect l="l" t="t" r="r" b="b"/>
                <a:pathLst>
                  <a:path w="3680" h="1961" extrusionOk="0">
                    <a:moveTo>
                      <a:pt x="2603" y="1"/>
                    </a:moveTo>
                    <a:cubicBezTo>
                      <a:pt x="2533" y="1"/>
                      <a:pt x="2462" y="8"/>
                      <a:pt x="2389" y="22"/>
                    </a:cubicBezTo>
                    <a:cubicBezTo>
                      <a:pt x="2203" y="68"/>
                      <a:pt x="2017" y="115"/>
                      <a:pt x="1862" y="208"/>
                    </a:cubicBezTo>
                    <a:cubicBezTo>
                      <a:pt x="1781" y="257"/>
                      <a:pt x="1717" y="280"/>
                      <a:pt x="1650" y="280"/>
                    </a:cubicBezTo>
                    <a:cubicBezTo>
                      <a:pt x="1588" y="280"/>
                      <a:pt x="1525" y="260"/>
                      <a:pt x="1443" y="223"/>
                    </a:cubicBezTo>
                    <a:cubicBezTo>
                      <a:pt x="1276" y="143"/>
                      <a:pt x="1105" y="101"/>
                      <a:pt x="935" y="101"/>
                    </a:cubicBezTo>
                    <a:cubicBezTo>
                      <a:pt x="744" y="101"/>
                      <a:pt x="554" y="155"/>
                      <a:pt x="373" y="270"/>
                    </a:cubicBezTo>
                    <a:cubicBezTo>
                      <a:pt x="187" y="394"/>
                      <a:pt x="1" y="549"/>
                      <a:pt x="47" y="921"/>
                    </a:cubicBezTo>
                    <a:cubicBezTo>
                      <a:pt x="171" y="813"/>
                      <a:pt x="233" y="751"/>
                      <a:pt x="280" y="704"/>
                    </a:cubicBezTo>
                    <a:cubicBezTo>
                      <a:pt x="472" y="495"/>
                      <a:pt x="687" y="394"/>
                      <a:pt x="907" y="394"/>
                    </a:cubicBezTo>
                    <a:cubicBezTo>
                      <a:pt x="1096" y="394"/>
                      <a:pt x="1288" y="468"/>
                      <a:pt x="1474" y="611"/>
                    </a:cubicBezTo>
                    <a:cubicBezTo>
                      <a:pt x="1831" y="890"/>
                      <a:pt x="1939" y="1231"/>
                      <a:pt x="1877" y="1650"/>
                    </a:cubicBezTo>
                    <a:cubicBezTo>
                      <a:pt x="1862" y="1743"/>
                      <a:pt x="1955" y="1852"/>
                      <a:pt x="1986" y="1960"/>
                    </a:cubicBezTo>
                    <a:cubicBezTo>
                      <a:pt x="2064" y="1867"/>
                      <a:pt x="2157" y="1774"/>
                      <a:pt x="2188" y="1681"/>
                    </a:cubicBezTo>
                    <a:cubicBezTo>
                      <a:pt x="2296" y="1247"/>
                      <a:pt x="2203" y="859"/>
                      <a:pt x="1877" y="549"/>
                    </a:cubicBezTo>
                    <a:cubicBezTo>
                      <a:pt x="2108" y="363"/>
                      <a:pt x="2337" y="276"/>
                      <a:pt x="2541" y="276"/>
                    </a:cubicBezTo>
                    <a:cubicBezTo>
                      <a:pt x="2898" y="276"/>
                      <a:pt x="3179" y="546"/>
                      <a:pt x="3258" y="1030"/>
                    </a:cubicBezTo>
                    <a:cubicBezTo>
                      <a:pt x="3258" y="1076"/>
                      <a:pt x="3258" y="1138"/>
                      <a:pt x="3289" y="1185"/>
                    </a:cubicBezTo>
                    <a:cubicBezTo>
                      <a:pt x="3320" y="1247"/>
                      <a:pt x="3382" y="1309"/>
                      <a:pt x="3428" y="1371"/>
                    </a:cubicBezTo>
                    <a:cubicBezTo>
                      <a:pt x="3475" y="1309"/>
                      <a:pt x="3552" y="1247"/>
                      <a:pt x="3568" y="1185"/>
                    </a:cubicBezTo>
                    <a:cubicBezTo>
                      <a:pt x="3679" y="530"/>
                      <a:pt x="3215" y="1"/>
                      <a:pt x="260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4" name="Google Shape;6034;p58"/>
              <p:cNvSpPr/>
              <p:nvPr/>
            </p:nvSpPr>
            <p:spPr>
              <a:xfrm>
                <a:off x="2912225" y="2975100"/>
                <a:ext cx="58175" cy="65875"/>
              </a:xfrm>
              <a:custGeom>
                <a:avLst/>
                <a:gdLst/>
                <a:ahLst/>
                <a:cxnLst/>
                <a:rect l="l" t="t" r="r" b="b"/>
                <a:pathLst>
                  <a:path w="2327" h="2635" extrusionOk="0">
                    <a:moveTo>
                      <a:pt x="973" y="1"/>
                    </a:moveTo>
                    <a:cubicBezTo>
                      <a:pt x="651" y="1"/>
                      <a:pt x="331" y="129"/>
                      <a:pt x="124" y="383"/>
                    </a:cubicBezTo>
                    <a:cubicBezTo>
                      <a:pt x="62" y="460"/>
                      <a:pt x="47" y="569"/>
                      <a:pt x="0" y="662"/>
                    </a:cubicBezTo>
                    <a:lnTo>
                      <a:pt x="186" y="802"/>
                    </a:lnTo>
                    <a:cubicBezTo>
                      <a:pt x="233" y="709"/>
                      <a:pt x="248" y="585"/>
                      <a:pt x="326" y="522"/>
                    </a:cubicBezTo>
                    <a:cubicBezTo>
                      <a:pt x="522" y="339"/>
                      <a:pt x="746" y="251"/>
                      <a:pt x="963" y="251"/>
                    </a:cubicBezTo>
                    <a:cubicBezTo>
                      <a:pt x="1279" y="251"/>
                      <a:pt x="1578" y="437"/>
                      <a:pt x="1753" y="786"/>
                    </a:cubicBezTo>
                    <a:cubicBezTo>
                      <a:pt x="2016" y="1329"/>
                      <a:pt x="1908" y="1949"/>
                      <a:pt x="1505" y="2384"/>
                    </a:cubicBezTo>
                    <a:cubicBezTo>
                      <a:pt x="1443" y="2446"/>
                      <a:pt x="1427" y="2554"/>
                      <a:pt x="1396" y="2632"/>
                    </a:cubicBezTo>
                    <a:cubicBezTo>
                      <a:pt x="1433" y="2632"/>
                      <a:pt x="1473" y="2634"/>
                      <a:pt x="1512" y="2634"/>
                    </a:cubicBezTo>
                    <a:cubicBezTo>
                      <a:pt x="1571" y="2634"/>
                      <a:pt x="1629" y="2629"/>
                      <a:pt x="1675" y="2601"/>
                    </a:cubicBezTo>
                    <a:cubicBezTo>
                      <a:pt x="1768" y="2554"/>
                      <a:pt x="1830" y="2477"/>
                      <a:pt x="1892" y="2399"/>
                    </a:cubicBezTo>
                    <a:cubicBezTo>
                      <a:pt x="2327" y="1810"/>
                      <a:pt x="2280" y="879"/>
                      <a:pt x="1799" y="352"/>
                    </a:cubicBezTo>
                    <a:cubicBezTo>
                      <a:pt x="1587" y="117"/>
                      <a:pt x="1279" y="1"/>
                      <a:pt x="9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5" name="Google Shape;6035;p58"/>
              <p:cNvSpPr/>
              <p:nvPr/>
            </p:nvSpPr>
            <p:spPr>
              <a:xfrm>
                <a:off x="2982775" y="3004325"/>
                <a:ext cx="51600" cy="54425"/>
              </a:xfrm>
              <a:custGeom>
                <a:avLst/>
                <a:gdLst/>
                <a:ahLst/>
                <a:cxnLst/>
                <a:rect l="l" t="t" r="r" b="b"/>
                <a:pathLst>
                  <a:path w="2064" h="2177" extrusionOk="0">
                    <a:moveTo>
                      <a:pt x="705" y="0"/>
                    </a:moveTo>
                    <a:cubicBezTo>
                      <a:pt x="619" y="0"/>
                      <a:pt x="533" y="11"/>
                      <a:pt x="451" y="36"/>
                    </a:cubicBezTo>
                    <a:cubicBezTo>
                      <a:pt x="296" y="82"/>
                      <a:pt x="172" y="191"/>
                      <a:pt x="47" y="300"/>
                    </a:cubicBezTo>
                    <a:cubicBezTo>
                      <a:pt x="1" y="346"/>
                      <a:pt x="16" y="455"/>
                      <a:pt x="1" y="532"/>
                    </a:cubicBezTo>
                    <a:cubicBezTo>
                      <a:pt x="78" y="517"/>
                      <a:pt x="156" y="517"/>
                      <a:pt x="218" y="470"/>
                    </a:cubicBezTo>
                    <a:cubicBezTo>
                      <a:pt x="353" y="358"/>
                      <a:pt x="496" y="278"/>
                      <a:pt x="665" y="278"/>
                    </a:cubicBezTo>
                    <a:cubicBezTo>
                      <a:pt x="729" y="278"/>
                      <a:pt x="797" y="289"/>
                      <a:pt x="869" y="315"/>
                    </a:cubicBezTo>
                    <a:cubicBezTo>
                      <a:pt x="1691" y="563"/>
                      <a:pt x="1909" y="1106"/>
                      <a:pt x="1490" y="1850"/>
                    </a:cubicBezTo>
                    <a:cubicBezTo>
                      <a:pt x="1474" y="1881"/>
                      <a:pt x="1443" y="1897"/>
                      <a:pt x="1443" y="1928"/>
                    </a:cubicBezTo>
                    <a:cubicBezTo>
                      <a:pt x="1428" y="2005"/>
                      <a:pt x="1428" y="2099"/>
                      <a:pt x="1428" y="2176"/>
                    </a:cubicBezTo>
                    <a:cubicBezTo>
                      <a:pt x="1505" y="2145"/>
                      <a:pt x="1645" y="2145"/>
                      <a:pt x="1660" y="2083"/>
                    </a:cubicBezTo>
                    <a:cubicBezTo>
                      <a:pt x="1815" y="1804"/>
                      <a:pt x="1940" y="1525"/>
                      <a:pt x="2064" y="1246"/>
                    </a:cubicBezTo>
                    <a:cubicBezTo>
                      <a:pt x="2009" y="605"/>
                      <a:pt x="1331" y="0"/>
                      <a:pt x="70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6" name="Google Shape;6036;p58"/>
              <p:cNvSpPr/>
              <p:nvPr/>
            </p:nvSpPr>
            <p:spPr>
              <a:xfrm>
                <a:off x="2812575" y="2846775"/>
                <a:ext cx="50425" cy="51825"/>
              </a:xfrm>
              <a:custGeom>
                <a:avLst/>
                <a:gdLst/>
                <a:ahLst/>
                <a:cxnLst/>
                <a:rect l="l" t="t" r="r" b="b"/>
                <a:pathLst>
                  <a:path w="2017" h="2073" extrusionOk="0">
                    <a:moveTo>
                      <a:pt x="702" y="1"/>
                    </a:moveTo>
                    <a:cubicBezTo>
                      <a:pt x="385" y="1"/>
                      <a:pt x="94" y="128"/>
                      <a:pt x="1" y="382"/>
                    </a:cubicBezTo>
                    <a:cubicBezTo>
                      <a:pt x="156" y="351"/>
                      <a:pt x="280" y="336"/>
                      <a:pt x="404" y="305"/>
                    </a:cubicBezTo>
                    <a:cubicBezTo>
                      <a:pt x="497" y="283"/>
                      <a:pt x="586" y="273"/>
                      <a:pt x="671" y="273"/>
                    </a:cubicBezTo>
                    <a:cubicBezTo>
                      <a:pt x="954" y="273"/>
                      <a:pt x="1194" y="392"/>
                      <a:pt x="1396" y="631"/>
                    </a:cubicBezTo>
                    <a:cubicBezTo>
                      <a:pt x="1676" y="941"/>
                      <a:pt x="1769" y="1282"/>
                      <a:pt x="1613" y="1685"/>
                    </a:cubicBezTo>
                    <a:cubicBezTo>
                      <a:pt x="1567" y="1794"/>
                      <a:pt x="1551" y="1933"/>
                      <a:pt x="1520" y="2073"/>
                    </a:cubicBezTo>
                    <a:cubicBezTo>
                      <a:pt x="1846" y="1964"/>
                      <a:pt x="2017" y="1592"/>
                      <a:pt x="1970" y="1189"/>
                    </a:cubicBezTo>
                    <a:cubicBezTo>
                      <a:pt x="1908" y="631"/>
                      <a:pt x="1412" y="103"/>
                      <a:pt x="854" y="10"/>
                    </a:cubicBezTo>
                    <a:cubicBezTo>
                      <a:pt x="803" y="4"/>
                      <a:pt x="752" y="1"/>
                      <a:pt x="70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7" name="Google Shape;6037;p58"/>
              <p:cNvSpPr/>
              <p:nvPr/>
            </p:nvSpPr>
            <p:spPr>
              <a:xfrm>
                <a:off x="2862200" y="2844850"/>
                <a:ext cx="42675" cy="54925"/>
              </a:xfrm>
              <a:custGeom>
                <a:avLst/>
                <a:gdLst/>
                <a:ahLst/>
                <a:cxnLst/>
                <a:rect l="l" t="t" r="r" b="b"/>
                <a:pathLst>
                  <a:path w="1707" h="2197" extrusionOk="0">
                    <a:moveTo>
                      <a:pt x="549" y="1"/>
                    </a:moveTo>
                    <a:cubicBezTo>
                      <a:pt x="331" y="1"/>
                      <a:pt x="118" y="112"/>
                      <a:pt x="1" y="304"/>
                    </a:cubicBezTo>
                    <a:cubicBezTo>
                      <a:pt x="47" y="320"/>
                      <a:pt x="78" y="351"/>
                      <a:pt x="94" y="351"/>
                    </a:cubicBezTo>
                    <a:cubicBezTo>
                      <a:pt x="156" y="351"/>
                      <a:pt x="202" y="335"/>
                      <a:pt x="249" y="335"/>
                    </a:cubicBezTo>
                    <a:cubicBezTo>
                      <a:pt x="341" y="313"/>
                      <a:pt x="426" y="302"/>
                      <a:pt x="506" y="302"/>
                    </a:cubicBezTo>
                    <a:cubicBezTo>
                      <a:pt x="814" y="302"/>
                      <a:pt x="1028" y="471"/>
                      <a:pt x="1164" y="816"/>
                    </a:cubicBezTo>
                    <a:cubicBezTo>
                      <a:pt x="1334" y="1250"/>
                      <a:pt x="1148" y="1592"/>
                      <a:pt x="916" y="1933"/>
                    </a:cubicBezTo>
                    <a:cubicBezTo>
                      <a:pt x="869" y="2010"/>
                      <a:pt x="869" y="2119"/>
                      <a:pt x="854" y="2196"/>
                    </a:cubicBezTo>
                    <a:cubicBezTo>
                      <a:pt x="931" y="2181"/>
                      <a:pt x="1055" y="2196"/>
                      <a:pt x="1102" y="2150"/>
                    </a:cubicBezTo>
                    <a:cubicBezTo>
                      <a:pt x="1707" y="1545"/>
                      <a:pt x="1660" y="475"/>
                      <a:pt x="838" y="72"/>
                    </a:cubicBezTo>
                    <a:cubicBezTo>
                      <a:pt x="746" y="23"/>
                      <a:pt x="647" y="1"/>
                      <a:pt x="54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8" name="Google Shape;6038;p58"/>
              <p:cNvSpPr/>
              <p:nvPr/>
            </p:nvSpPr>
            <p:spPr>
              <a:xfrm>
                <a:off x="3289850" y="2748000"/>
                <a:ext cx="44225" cy="37775"/>
              </a:xfrm>
              <a:custGeom>
                <a:avLst/>
                <a:gdLst/>
                <a:ahLst/>
                <a:cxnLst/>
                <a:rect l="l" t="t" r="r" b="b"/>
                <a:pathLst>
                  <a:path w="1769" h="1511" extrusionOk="0">
                    <a:moveTo>
                      <a:pt x="873" y="1"/>
                    </a:moveTo>
                    <a:cubicBezTo>
                      <a:pt x="514" y="1"/>
                      <a:pt x="277" y="219"/>
                      <a:pt x="78" y="503"/>
                    </a:cubicBezTo>
                    <a:cubicBezTo>
                      <a:pt x="16" y="596"/>
                      <a:pt x="32" y="751"/>
                      <a:pt x="1" y="891"/>
                    </a:cubicBezTo>
                    <a:cubicBezTo>
                      <a:pt x="94" y="813"/>
                      <a:pt x="203" y="751"/>
                      <a:pt x="280" y="673"/>
                    </a:cubicBezTo>
                    <a:cubicBezTo>
                      <a:pt x="444" y="496"/>
                      <a:pt x="596" y="306"/>
                      <a:pt x="842" y="306"/>
                    </a:cubicBezTo>
                    <a:cubicBezTo>
                      <a:pt x="875" y="306"/>
                      <a:pt x="910" y="309"/>
                      <a:pt x="947" y="317"/>
                    </a:cubicBezTo>
                    <a:cubicBezTo>
                      <a:pt x="1257" y="379"/>
                      <a:pt x="1335" y="642"/>
                      <a:pt x="1397" y="891"/>
                    </a:cubicBezTo>
                    <a:cubicBezTo>
                      <a:pt x="1443" y="1046"/>
                      <a:pt x="1443" y="1216"/>
                      <a:pt x="1474" y="1387"/>
                    </a:cubicBezTo>
                    <a:cubicBezTo>
                      <a:pt x="1490" y="1433"/>
                      <a:pt x="1567" y="1495"/>
                      <a:pt x="1614" y="1511"/>
                    </a:cubicBezTo>
                    <a:cubicBezTo>
                      <a:pt x="1645" y="1511"/>
                      <a:pt x="1707" y="1449"/>
                      <a:pt x="1738" y="1387"/>
                    </a:cubicBezTo>
                    <a:cubicBezTo>
                      <a:pt x="1753" y="1325"/>
                      <a:pt x="1753" y="1247"/>
                      <a:pt x="1769" y="1154"/>
                    </a:cubicBezTo>
                    <a:cubicBezTo>
                      <a:pt x="1738" y="1030"/>
                      <a:pt x="1722" y="891"/>
                      <a:pt x="1676" y="751"/>
                    </a:cubicBezTo>
                    <a:cubicBezTo>
                      <a:pt x="1583" y="379"/>
                      <a:pt x="1412" y="69"/>
                      <a:pt x="978" y="7"/>
                    </a:cubicBezTo>
                    <a:cubicBezTo>
                      <a:pt x="942" y="3"/>
                      <a:pt x="907" y="1"/>
                      <a:pt x="8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39" name="Google Shape;6039;p58"/>
              <p:cNvSpPr/>
              <p:nvPr/>
            </p:nvSpPr>
            <p:spPr>
              <a:xfrm>
                <a:off x="3034350" y="2982700"/>
                <a:ext cx="35700" cy="51225"/>
              </a:xfrm>
              <a:custGeom>
                <a:avLst/>
                <a:gdLst/>
                <a:ahLst/>
                <a:cxnLst/>
                <a:rect l="l" t="t" r="r" b="b"/>
                <a:pathLst>
                  <a:path w="1428" h="2049" extrusionOk="0">
                    <a:moveTo>
                      <a:pt x="448" y="1"/>
                    </a:moveTo>
                    <a:cubicBezTo>
                      <a:pt x="283" y="1"/>
                      <a:pt x="127" y="55"/>
                      <a:pt x="1" y="203"/>
                    </a:cubicBezTo>
                    <a:cubicBezTo>
                      <a:pt x="47" y="249"/>
                      <a:pt x="47" y="281"/>
                      <a:pt x="63" y="281"/>
                    </a:cubicBezTo>
                    <a:lnTo>
                      <a:pt x="218" y="281"/>
                    </a:lnTo>
                    <a:cubicBezTo>
                      <a:pt x="281" y="271"/>
                      <a:pt x="340" y="266"/>
                      <a:pt x="396" y="266"/>
                    </a:cubicBezTo>
                    <a:cubicBezTo>
                      <a:pt x="709" y="266"/>
                      <a:pt x="908" y="417"/>
                      <a:pt x="1040" y="746"/>
                    </a:cubicBezTo>
                    <a:cubicBezTo>
                      <a:pt x="1164" y="1040"/>
                      <a:pt x="1164" y="1335"/>
                      <a:pt x="1024" y="1645"/>
                    </a:cubicBezTo>
                    <a:cubicBezTo>
                      <a:pt x="962" y="1754"/>
                      <a:pt x="931" y="1878"/>
                      <a:pt x="885" y="2049"/>
                    </a:cubicBezTo>
                    <a:cubicBezTo>
                      <a:pt x="1241" y="1940"/>
                      <a:pt x="1427" y="1614"/>
                      <a:pt x="1427" y="1165"/>
                    </a:cubicBezTo>
                    <a:cubicBezTo>
                      <a:pt x="1412" y="622"/>
                      <a:pt x="1102" y="125"/>
                      <a:pt x="683" y="32"/>
                    </a:cubicBezTo>
                    <a:cubicBezTo>
                      <a:pt x="604" y="13"/>
                      <a:pt x="525" y="1"/>
                      <a:pt x="44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0" name="Google Shape;6040;p58"/>
              <p:cNvSpPr/>
              <p:nvPr/>
            </p:nvSpPr>
            <p:spPr>
              <a:xfrm>
                <a:off x="2677650" y="2928725"/>
                <a:ext cx="50825" cy="45100"/>
              </a:xfrm>
              <a:custGeom>
                <a:avLst/>
                <a:gdLst/>
                <a:ahLst/>
                <a:cxnLst/>
                <a:rect l="l" t="t" r="r" b="b"/>
                <a:pathLst>
                  <a:path w="2033" h="1804" extrusionOk="0">
                    <a:moveTo>
                      <a:pt x="670" y="0"/>
                    </a:moveTo>
                    <a:cubicBezTo>
                      <a:pt x="356" y="0"/>
                      <a:pt x="140" y="131"/>
                      <a:pt x="0" y="439"/>
                    </a:cubicBezTo>
                    <a:cubicBezTo>
                      <a:pt x="314" y="337"/>
                      <a:pt x="588" y="284"/>
                      <a:pt x="819" y="284"/>
                    </a:cubicBezTo>
                    <a:cubicBezTo>
                      <a:pt x="1500" y="284"/>
                      <a:pt x="1803" y="749"/>
                      <a:pt x="1629" y="1804"/>
                    </a:cubicBezTo>
                    <a:cubicBezTo>
                      <a:pt x="1924" y="1602"/>
                      <a:pt x="2032" y="1230"/>
                      <a:pt x="1939" y="904"/>
                    </a:cubicBezTo>
                    <a:cubicBezTo>
                      <a:pt x="1800" y="361"/>
                      <a:pt x="1381" y="51"/>
                      <a:pt x="776" y="5"/>
                    </a:cubicBezTo>
                    <a:cubicBezTo>
                      <a:pt x="739" y="2"/>
                      <a:pt x="704" y="0"/>
                      <a:pt x="67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1" name="Google Shape;6041;p58"/>
              <p:cNvSpPr/>
              <p:nvPr/>
            </p:nvSpPr>
            <p:spPr>
              <a:xfrm>
                <a:off x="2949450" y="2775050"/>
                <a:ext cx="43450" cy="41375"/>
              </a:xfrm>
              <a:custGeom>
                <a:avLst/>
                <a:gdLst/>
                <a:ahLst/>
                <a:cxnLst/>
                <a:rect l="l" t="t" r="r" b="b"/>
                <a:pathLst>
                  <a:path w="1738" h="1655" extrusionOk="0">
                    <a:moveTo>
                      <a:pt x="706" y="0"/>
                    </a:moveTo>
                    <a:cubicBezTo>
                      <a:pt x="406" y="0"/>
                      <a:pt x="116" y="119"/>
                      <a:pt x="0" y="351"/>
                    </a:cubicBezTo>
                    <a:cubicBezTo>
                      <a:pt x="202" y="320"/>
                      <a:pt x="326" y="289"/>
                      <a:pt x="465" y="274"/>
                    </a:cubicBezTo>
                    <a:cubicBezTo>
                      <a:pt x="538" y="264"/>
                      <a:pt x="609" y="258"/>
                      <a:pt x="678" y="258"/>
                    </a:cubicBezTo>
                    <a:cubicBezTo>
                      <a:pt x="934" y="258"/>
                      <a:pt x="1163" y="336"/>
                      <a:pt x="1334" y="568"/>
                    </a:cubicBezTo>
                    <a:cubicBezTo>
                      <a:pt x="1520" y="817"/>
                      <a:pt x="1427" y="1080"/>
                      <a:pt x="1272" y="1344"/>
                    </a:cubicBezTo>
                    <a:cubicBezTo>
                      <a:pt x="1225" y="1421"/>
                      <a:pt x="1210" y="1530"/>
                      <a:pt x="1163" y="1654"/>
                    </a:cubicBezTo>
                    <a:cubicBezTo>
                      <a:pt x="1474" y="1608"/>
                      <a:pt x="1691" y="1313"/>
                      <a:pt x="1722" y="956"/>
                    </a:cubicBezTo>
                    <a:cubicBezTo>
                      <a:pt x="1737" y="506"/>
                      <a:pt x="1505" y="181"/>
                      <a:pt x="1008" y="41"/>
                    </a:cubicBezTo>
                    <a:cubicBezTo>
                      <a:pt x="910" y="14"/>
                      <a:pt x="808" y="0"/>
                      <a:pt x="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2" name="Google Shape;6042;p58"/>
              <p:cNvSpPr/>
              <p:nvPr/>
            </p:nvSpPr>
            <p:spPr>
              <a:xfrm>
                <a:off x="3158800" y="2894625"/>
                <a:ext cx="41525" cy="47400"/>
              </a:xfrm>
              <a:custGeom>
                <a:avLst/>
                <a:gdLst/>
                <a:ahLst/>
                <a:cxnLst/>
                <a:rect l="l" t="t" r="r" b="b"/>
                <a:pathLst>
                  <a:path w="1661" h="1896" extrusionOk="0">
                    <a:moveTo>
                      <a:pt x="518" y="1"/>
                    </a:moveTo>
                    <a:cubicBezTo>
                      <a:pt x="365" y="1"/>
                      <a:pt x="209" y="35"/>
                      <a:pt x="47" y="112"/>
                    </a:cubicBezTo>
                    <a:cubicBezTo>
                      <a:pt x="32" y="128"/>
                      <a:pt x="32" y="174"/>
                      <a:pt x="1" y="221"/>
                    </a:cubicBezTo>
                    <a:cubicBezTo>
                      <a:pt x="280" y="252"/>
                      <a:pt x="544" y="252"/>
                      <a:pt x="792" y="314"/>
                    </a:cubicBezTo>
                    <a:cubicBezTo>
                      <a:pt x="1304" y="423"/>
                      <a:pt x="1459" y="779"/>
                      <a:pt x="1226" y="1260"/>
                    </a:cubicBezTo>
                    <a:cubicBezTo>
                      <a:pt x="1164" y="1400"/>
                      <a:pt x="1087" y="1524"/>
                      <a:pt x="1040" y="1648"/>
                    </a:cubicBezTo>
                    <a:cubicBezTo>
                      <a:pt x="1009" y="1725"/>
                      <a:pt x="1040" y="1818"/>
                      <a:pt x="1040" y="1896"/>
                    </a:cubicBezTo>
                    <a:cubicBezTo>
                      <a:pt x="1118" y="1865"/>
                      <a:pt x="1226" y="1849"/>
                      <a:pt x="1273" y="1787"/>
                    </a:cubicBezTo>
                    <a:cubicBezTo>
                      <a:pt x="1381" y="1570"/>
                      <a:pt x="1521" y="1353"/>
                      <a:pt x="1567" y="1105"/>
                    </a:cubicBezTo>
                    <a:cubicBezTo>
                      <a:pt x="1660" y="748"/>
                      <a:pt x="1552" y="423"/>
                      <a:pt x="1226" y="221"/>
                    </a:cubicBezTo>
                    <a:cubicBezTo>
                      <a:pt x="997" y="87"/>
                      <a:pt x="762" y="1"/>
                      <a:pt x="51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3" name="Google Shape;6043;p58"/>
              <p:cNvSpPr/>
              <p:nvPr/>
            </p:nvSpPr>
            <p:spPr>
              <a:xfrm>
                <a:off x="2733100" y="2936525"/>
                <a:ext cx="39575" cy="46225"/>
              </a:xfrm>
              <a:custGeom>
                <a:avLst/>
                <a:gdLst/>
                <a:ahLst/>
                <a:cxnLst/>
                <a:rect l="l" t="t" r="r" b="b"/>
                <a:pathLst>
                  <a:path w="1583" h="1849" extrusionOk="0">
                    <a:moveTo>
                      <a:pt x="515" y="0"/>
                    </a:moveTo>
                    <a:cubicBezTo>
                      <a:pt x="313" y="0"/>
                      <a:pt x="130" y="67"/>
                      <a:pt x="0" y="266"/>
                    </a:cubicBezTo>
                    <a:cubicBezTo>
                      <a:pt x="32" y="271"/>
                      <a:pt x="64" y="273"/>
                      <a:pt x="96" y="273"/>
                    </a:cubicBezTo>
                    <a:cubicBezTo>
                      <a:pt x="172" y="273"/>
                      <a:pt x="249" y="262"/>
                      <a:pt x="326" y="251"/>
                    </a:cubicBezTo>
                    <a:cubicBezTo>
                      <a:pt x="391" y="240"/>
                      <a:pt x="453" y="235"/>
                      <a:pt x="512" y="235"/>
                    </a:cubicBezTo>
                    <a:cubicBezTo>
                      <a:pt x="878" y="235"/>
                      <a:pt x="1132" y="440"/>
                      <a:pt x="1225" y="840"/>
                    </a:cubicBezTo>
                    <a:cubicBezTo>
                      <a:pt x="1256" y="1026"/>
                      <a:pt x="1225" y="1244"/>
                      <a:pt x="1225" y="1445"/>
                    </a:cubicBezTo>
                    <a:cubicBezTo>
                      <a:pt x="1210" y="1569"/>
                      <a:pt x="1194" y="1678"/>
                      <a:pt x="1163" y="1848"/>
                    </a:cubicBezTo>
                    <a:cubicBezTo>
                      <a:pt x="1458" y="1693"/>
                      <a:pt x="1582" y="1352"/>
                      <a:pt x="1520" y="995"/>
                    </a:cubicBezTo>
                    <a:cubicBezTo>
                      <a:pt x="1427" y="437"/>
                      <a:pt x="1117" y="65"/>
                      <a:pt x="714" y="18"/>
                    </a:cubicBezTo>
                    <a:cubicBezTo>
                      <a:pt x="646" y="7"/>
                      <a:pt x="580" y="0"/>
                      <a:pt x="5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4" name="Google Shape;6044;p58"/>
              <p:cNvSpPr/>
              <p:nvPr/>
            </p:nvSpPr>
            <p:spPr>
              <a:xfrm>
                <a:off x="3344150" y="2703725"/>
                <a:ext cx="40350" cy="27775"/>
              </a:xfrm>
              <a:custGeom>
                <a:avLst/>
                <a:gdLst/>
                <a:ahLst/>
                <a:cxnLst/>
                <a:rect l="l" t="t" r="r" b="b"/>
                <a:pathLst>
                  <a:path w="1614" h="1111" extrusionOk="0">
                    <a:moveTo>
                      <a:pt x="794" y="0"/>
                    </a:moveTo>
                    <a:cubicBezTo>
                      <a:pt x="597" y="0"/>
                      <a:pt x="430" y="107"/>
                      <a:pt x="279" y="258"/>
                    </a:cubicBezTo>
                    <a:cubicBezTo>
                      <a:pt x="140" y="413"/>
                      <a:pt x="0" y="583"/>
                      <a:pt x="155" y="925"/>
                    </a:cubicBezTo>
                    <a:cubicBezTo>
                      <a:pt x="233" y="769"/>
                      <a:pt x="264" y="661"/>
                      <a:pt x="326" y="599"/>
                    </a:cubicBezTo>
                    <a:cubicBezTo>
                      <a:pt x="465" y="475"/>
                      <a:pt x="636" y="289"/>
                      <a:pt x="791" y="289"/>
                    </a:cubicBezTo>
                    <a:cubicBezTo>
                      <a:pt x="931" y="289"/>
                      <a:pt x="1101" y="475"/>
                      <a:pt x="1225" y="614"/>
                    </a:cubicBezTo>
                    <a:cubicBezTo>
                      <a:pt x="1287" y="676"/>
                      <a:pt x="1287" y="800"/>
                      <a:pt x="1318" y="894"/>
                    </a:cubicBezTo>
                    <a:cubicBezTo>
                      <a:pt x="1349" y="971"/>
                      <a:pt x="1411" y="1049"/>
                      <a:pt x="1458" y="1111"/>
                    </a:cubicBezTo>
                    <a:cubicBezTo>
                      <a:pt x="1505" y="1033"/>
                      <a:pt x="1598" y="956"/>
                      <a:pt x="1598" y="878"/>
                    </a:cubicBezTo>
                    <a:cubicBezTo>
                      <a:pt x="1613" y="552"/>
                      <a:pt x="1318" y="149"/>
                      <a:pt x="1008" y="41"/>
                    </a:cubicBezTo>
                    <a:cubicBezTo>
                      <a:pt x="933" y="13"/>
                      <a:pt x="862" y="0"/>
                      <a:pt x="7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5" name="Google Shape;6045;p58"/>
              <p:cNvSpPr/>
              <p:nvPr/>
            </p:nvSpPr>
            <p:spPr>
              <a:xfrm>
                <a:off x="3357325" y="2542875"/>
                <a:ext cx="31825" cy="29675"/>
              </a:xfrm>
              <a:custGeom>
                <a:avLst/>
                <a:gdLst/>
                <a:ahLst/>
                <a:cxnLst/>
                <a:rect l="l" t="t" r="r" b="b"/>
                <a:pathLst>
                  <a:path w="1273" h="1187" extrusionOk="0">
                    <a:moveTo>
                      <a:pt x="614" y="1"/>
                    </a:moveTo>
                    <a:cubicBezTo>
                      <a:pt x="447" y="1"/>
                      <a:pt x="304" y="94"/>
                      <a:pt x="202" y="287"/>
                    </a:cubicBezTo>
                    <a:cubicBezTo>
                      <a:pt x="0" y="659"/>
                      <a:pt x="0" y="969"/>
                      <a:pt x="280" y="1186"/>
                    </a:cubicBezTo>
                    <a:cubicBezTo>
                      <a:pt x="326" y="938"/>
                      <a:pt x="357" y="752"/>
                      <a:pt x="404" y="550"/>
                    </a:cubicBezTo>
                    <a:cubicBezTo>
                      <a:pt x="460" y="353"/>
                      <a:pt x="551" y="252"/>
                      <a:pt x="672" y="252"/>
                    </a:cubicBezTo>
                    <a:cubicBezTo>
                      <a:pt x="751" y="252"/>
                      <a:pt x="843" y="294"/>
                      <a:pt x="946" y="380"/>
                    </a:cubicBezTo>
                    <a:cubicBezTo>
                      <a:pt x="1040" y="473"/>
                      <a:pt x="1102" y="597"/>
                      <a:pt x="1195" y="721"/>
                    </a:cubicBezTo>
                    <a:cubicBezTo>
                      <a:pt x="1272" y="395"/>
                      <a:pt x="1133" y="162"/>
                      <a:pt x="807" y="38"/>
                    </a:cubicBezTo>
                    <a:cubicBezTo>
                      <a:pt x="740" y="13"/>
                      <a:pt x="675" y="1"/>
                      <a:pt x="6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6" name="Google Shape;6046;p58"/>
              <p:cNvSpPr/>
              <p:nvPr/>
            </p:nvSpPr>
            <p:spPr>
              <a:xfrm>
                <a:off x="2719525" y="3217675"/>
                <a:ext cx="84150" cy="84550"/>
              </a:xfrm>
              <a:custGeom>
                <a:avLst/>
                <a:gdLst/>
                <a:ahLst/>
                <a:cxnLst/>
                <a:rect l="l" t="t" r="r" b="b"/>
                <a:pathLst>
                  <a:path w="3366" h="3382" extrusionOk="0">
                    <a:moveTo>
                      <a:pt x="1867" y="294"/>
                    </a:moveTo>
                    <a:cubicBezTo>
                      <a:pt x="2475" y="294"/>
                      <a:pt x="3087" y="1054"/>
                      <a:pt x="3087" y="1769"/>
                    </a:cubicBezTo>
                    <a:cubicBezTo>
                      <a:pt x="3071" y="2498"/>
                      <a:pt x="2404" y="3087"/>
                      <a:pt x="1598" y="3087"/>
                    </a:cubicBezTo>
                    <a:cubicBezTo>
                      <a:pt x="884" y="3071"/>
                      <a:pt x="295" y="2498"/>
                      <a:pt x="295" y="1784"/>
                    </a:cubicBezTo>
                    <a:cubicBezTo>
                      <a:pt x="295" y="838"/>
                      <a:pt x="1009" y="326"/>
                      <a:pt x="1830" y="295"/>
                    </a:cubicBezTo>
                    <a:cubicBezTo>
                      <a:pt x="1843" y="295"/>
                      <a:pt x="1855" y="294"/>
                      <a:pt x="1867" y="294"/>
                    </a:cubicBezTo>
                    <a:close/>
                    <a:moveTo>
                      <a:pt x="1862" y="1"/>
                    </a:moveTo>
                    <a:cubicBezTo>
                      <a:pt x="869" y="1"/>
                      <a:pt x="0" y="854"/>
                      <a:pt x="0" y="1815"/>
                    </a:cubicBezTo>
                    <a:cubicBezTo>
                      <a:pt x="0" y="2659"/>
                      <a:pt x="714" y="3382"/>
                      <a:pt x="1586" y="3382"/>
                    </a:cubicBezTo>
                    <a:cubicBezTo>
                      <a:pt x="1595" y="3382"/>
                      <a:pt x="1604" y="3382"/>
                      <a:pt x="1613" y="3382"/>
                    </a:cubicBezTo>
                    <a:cubicBezTo>
                      <a:pt x="2590" y="3382"/>
                      <a:pt x="3366" y="2668"/>
                      <a:pt x="3366" y="1769"/>
                    </a:cubicBezTo>
                    <a:cubicBezTo>
                      <a:pt x="3366" y="869"/>
                      <a:pt x="2621" y="16"/>
                      <a:pt x="186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7" name="Google Shape;6047;p58"/>
              <p:cNvSpPr/>
              <p:nvPr/>
            </p:nvSpPr>
            <p:spPr>
              <a:xfrm>
                <a:off x="2819550" y="3094000"/>
                <a:ext cx="48100" cy="104325"/>
              </a:xfrm>
              <a:custGeom>
                <a:avLst/>
                <a:gdLst/>
                <a:ahLst/>
                <a:cxnLst/>
                <a:rect l="l" t="t" r="r" b="b"/>
                <a:pathLst>
                  <a:path w="1924" h="4173" extrusionOk="0">
                    <a:moveTo>
                      <a:pt x="78" y="0"/>
                    </a:moveTo>
                    <a:cubicBezTo>
                      <a:pt x="47" y="31"/>
                      <a:pt x="16" y="62"/>
                      <a:pt x="1" y="93"/>
                    </a:cubicBezTo>
                    <a:cubicBezTo>
                      <a:pt x="311" y="574"/>
                      <a:pt x="606" y="1070"/>
                      <a:pt x="962" y="1520"/>
                    </a:cubicBezTo>
                    <a:cubicBezTo>
                      <a:pt x="1536" y="2218"/>
                      <a:pt x="1660" y="2994"/>
                      <a:pt x="1521" y="3847"/>
                    </a:cubicBezTo>
                    <a:cubicBezTo>
                      <a:pt x="1505" y="3940"/>
                      <a:pt x="1521" y="4064"/>
                      <a:pt x="1521" y="4172"/>
                    </a:cubicBezTo>
                    <a:cubicBezTo>
                      <a:pt x="1629" y="4126"/>
                      <a:pt x="1691" y="4095"/>
                      <a:pt x="1691" y="4048"/>
                    </a:cubicBezTo>
                    <a:cubicBezTo>
                      <a:pt x="1924" y="3226"/>
                      <a:pt x="1877" y="2451"/>
                      <a:pt x="1412" y="1722"/>
                    </a:cubicBezTo>
                    <a:cubicBezTo>
                      <a:pt x="1102" y="1241"/>
                      <a:pt x="745" y="791"/>
                      <a:pt x="404" y="326"/>
                    </a:cubicBezTo>
                    <a:cubicBezTo>
                      <a:pt x="311" y="202"/>
                      <a:pt x="187" y="109"/>
                      <a:pt x="7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8" name="Google Shape;6048;p58"/>
              <p:cNvSpPr/>
              <p:nvPr/>
            </p:nvSpPr>
            <p:spPr>
              <a:xfrm>
                <a:off x="2824600" y="3135875"/>
                <a:ext cx="26000" cy="99275"/>
              </a:xfrm>
              <a:custGeom>
                <a:avLst/>
                <a:gdLst/>
                <a:ahLst/>
                <a:cxnLst/>
                <a:rect l="l" t="t" r="r" b="b"/>
                <a:pathLst>
                  <a:path w="1040" h="3971" extrusionOk="0">
                    <a:moveTo>
                      <a:pt x="342" y="0"/>
                    </a:moveTo>
                    <a:lnTo>
                      <a:pt x="248" y="78"/>
                    </a:lnTo>
                    <a:cubicBezTo>
                      <a:pt x="326" y="155"/>
                      <a:pt x="388" y="248"/>
                      <a:pt x="466" y="326"/>
                    </a:cubicBezTo>
                    <a:cubicBezTo>
                      <a:pt x="838" y="714"/>
                      <a:pt x="884" y="1195"/>
                      <a:pt x="791" y="1691"/>
                    </a:cubicBezTo>
                    <a:cubicBezTo>
                      <a:pt x="714" y="2063"/>
                      <a:pt x="621" y="2435"/>
                      <a:pt x="497" y="2792"/>
                    </a:cubicBezTo>
                    <a:cubicBezTo>
                      <a:pt x="388" y="3087"/>
                      <a:pt x="233" y="3350"/>
                      <a:pt x="109" y="3629"/>
                    </a:cubicBezTo>
                    <a:cubicBezTo>
                      <a:pt x="62" y="3722"/>
                      <a:pt x="31" y="3816"/>
                      <a:pt x="0" y="3909"/>
                    </a:cubicBezTo>
                    <a:cubicBezTo>
                      <a:pt x="16" y="3924"/>
                      <a:pt x="47" y="3940"/>
                      <a:pt x="62" y="3971"/>
                    </a:cubicBezTo>
                    <a:cubicBezTo>
                      <a:pt x="155" y="3909"/>
                      <a:pt x="279" y="3862"/>
                      <a:pt x="326" y="3784"/>
                    </a:cubicBezTo>
                    <a:cubicBezTo>
                      <a:pt x="466" y="3567"/>
                      <a:pt x="605" y="3350"/>
                      <a:pt x="683" y="3118"/>
                    </a:cubicBezTo>
                    <a:cubicBezTo>
                      <a:pt x="807" y="2714"/>
                      <a:pt x="931" y="2296"/>
                      <a:pt x="993" y="1877"/>
                    </a:cubicBezTo>
                    <a:cubicBezTo>
                      <a:pt x="1039" y="1520"/>
                      <a:pt x="1039" y="1148"/>
                      <a:pt x="977" y="791"/>
                    </a:cubicBezTo>
                    <a:cubicBezTo>
                      <a:pt x="915" y="419"/>
                      <a:pt x="621" y="186"/>
                      <a:pt x="34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49" name="Google Shape;6049;p58"/>
              <p:cNvSpPr/>
              <p:nvPr/>
            </p:nvSpPr>
            <p:spPr>
              <a:xfrm>
                <a:off x="2490775" y="3076925"/>
                <a:ext cx="19400" cy="97750"/>
              </a:xfrm>
              <a:custGeom>
                <a:avLst/>
                <a:gdLst/>
                <a:ahLst/>
                <a:cxnLst/>
                <a:rect l="l" t="t" r="r" b="b"/>
                <a:pathLst>
                  <a:path w="776" h="3910" extrusionOk="0">
                    <a:moveTo>
                      <a:pt x="776" y="1"/>
                    </a:moveTo>
                    <a:lnTo>
                      <a:pt x="776" y="1"/>
                    </a:lnTo>
                    <a:cubicBezTo>
                      <a:pt x="124" y="435"/>
                      <a:pt x="0" y="3072"/>
                      <a:pt x="341" y="3909"/>
                    </a:cubicBezTo>
                    <a:cubicBezTo>
                      <a:pt x="434" y="2606"/>
                      <a:pt x="233" y="1257"/>
                      <a:pt x="77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0" name="Google Shape;6050;p58"/>
              <p:cNvSpPr/>
              <p:nvPr/>
            </p:nvSpPr>
            <p:spPr>
              <a:xfrm>
                <a:off x="2512100" y="3008700"/>
                <a:ext cx="42675" cy="54700"/>
              </a:xfrm>
              <a:custGeom>
                <a:avLst/>
                <a:gdLst/>
                <a:ahLst/>
                <a:cxnLst/>
                <a:rect l="l" t="t" r="r" b="b"/>
                <a:pathLst>
                  <a:path w="1707" h="2188" extrusionOk="0">
                    <a:moveTo>
                      <a:pt x="1706" y="0"/>
                    </a:moveTo>
                    <a:lnTo>
                      <a:pt x="1706" y="0"/>
                    </a:lnTo>
                    <a:cubicBezTo>
                      <a:pt x="1132" y="93"/>
                      <a:pt x="0" y="1644"/>
                      <a:pt x="124" y="2187"/>
                    </a:cubicBezTo>
                    <a:cubicBezTo>
                      <a:pt x="357" y="1815"/>
                      <a:pt x="543" y="1412"/>
                      <a:pt x="791" y="1055"/>
                    </a:cubicBezTo>
                    <a:cubicBezTo>
                      <a:pt x="1055" y="698"/>
                      <a:pt x="1381" y="373"/>
                      <a:pt x="170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1" name="Google Shape;6051;p58"/>
              <p:cNvSpPr/>
              <p:nvPr/>
            </p:nvSpPr>
            <p:spPr>
              <a:xfrm>
                <a:off x="2830400" y="3215350"/>
                <a:ext cx="27575" cy="46175"/>
              </a:xfrm>
              <a:custGeom>
                <a:avLst/>
                <a:gdLst/>
                <a:ahLst/>
                <a:cxnLst/>
                <a:rect l="l" t="t" r="r" b="b"/>
                <a:pathLst>
                  <a:path w="1103" h="1847" extrusionOk="0">
                    <a:moveTo>
                      <a:pt x="978" y="1"/>
                    </a:moveTo>
                    <a:lnTo>
                      <a:pt x="978" y="1"/>
                    </a:lnTo>
                    <a:cubicBezTo>
                      <a:pt x="652" y="621"/>
                      <a:pt x="327" y="1226"/>
                      <a:pt x="1" y="1846"/>
                    </a:cubicBezTo>
                    <a:cubicBezTo>
                      <a:pt x="404" y="1815"/>
                      <a:pt x="1102" y="497"/>
                      <a:pt x="97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2" name="Google Shape;6052;p58"/>
              <p:cNvSpPr/>
              <p:nvPr/>
            </p:nvSpPr>
            <p:spPr>
              <a:xfrm>
                <a:off x="2945950" y="3164375"/>
                <a:ext cx="208625" cy="44900"/>
              </a:xfrm>
              <a:custGeom>
                <a:avLst/>
                <a:gdLst/>
                <a:ahLst/>
                <a:cxnLst/>
                <a:rect l="l" t="t" r="r" b="b"/>
                <a:pathLst>
                  <a:path w="8345" h="1796" extrusionOk="0">
                    <a:moveTo>
                      <a:pt x="1017" y="0"/>
                    </a:moveTo>
                    <a:cubicBezTo>
                      <a:pt x="782" y="0"/>
                      <a:pt x="542" y="39"/>
                      <a:pt x="295" y="132"/>
                    </a:cubicBezTo>
                    <a:cubicBezTo>
                      <a:pt x="187" y="179"/>
                      <a:pt x="94" y="241"/>
                      <a:pt x="1" y="303"/>
                    </a:cubicBezTo>
                    <a:cubicBezTo>
                      <a:pt x="16" y="334"/>
                      <a:pt x="16" y="349"/>
                      <a:pt x="32" y="380"/>
                    </a:cubicBezTo>
                    <a:cubicBezTo>
                      <a:pt x="109" y="365"/>
                      <a:pt x="202" y="349"/>
                      <a:pt x="280" y="318"/>
                    </a:cubicBezTo>
                    <a:cubicBezTo>
                      <a:pt x="505" y="233"/>
                      <a:pt x="733" y="186"/>
                      <a:pt x="962" y="186"/>
                    </a:cubicBezTo>
                    <a:cubicBezTo>
                      <a:pt x="1191" y="186"/>
                      <a:pt x="1420" y="233"/>
                      <a:pt x="1645" y="334"/>
                    </a:cubicBezTo>
                    <a:cubicBezTo>
                      <a:pt x="2249" y="582"/>
                      <a:pt x="2854" y="845"/>
                      <a:pt x="3459" y="1125"/>
                    </a:cubicBezTo>
                    <a:cubicBezTo>
                      <a:pt x="4421" y="1575"/>
                      <a:pt x="5403" y="1796"/>
                      <a:pt x="6410" y="1796"/>
                    </a:cubicBezTo>
                    <a:cubicBezTo>
                      <a:pt x="6929" y="1796"/>
                      <a:pt x="7455" y="1737"/>
                      <a:pt x="7988" y="1621"/>
                    </a:cubicBezTo>
                    <a:cubicBezTo>
                      <a:pt x="8112" y="1590"/>
                      <a:pt x="8220" y="1528"/>
                      <a:pt x="8344" y="1466"/>
                    </a:cubicBezTo>
                    <a:cubicBezTo>
                      <a:pt x="8329" y="1435"/>
                      <a:pt x="8313" y="1404"/>
                      <a:pt x="8298" y="1373"/>
                    </a:cubicBezTo>
                    <a:cubicBezTo>
                      <a:pt x="8189" y="1388"/>
                      <a:pt x="8065" y="1388"/>
                      <a:pt x="7941" y="1419"/>
                    </a:cubicBezTo>
                    <a:cubicBezTo>
                      <a:pt x="7406" y="1514"/>
                      <a:pt x="6874" y="1576"/>
                      <a:pt x="6344" y="1576"/>
                    </a:cubicBezTo>
                    <a:cubicBezTo>
                      <a:pt x="5662" y="1576"/>
                      <a:pt x="4985" y="1473"/>
                      <a:pt x="4312" y="1202"/>
                    </a:cubicBezTo>
                    <a:cubicBezTo>
                      <a:pt x="3738" y="970"/>
                      <a:pt x="3180" y="675"/>
                      <a:pt x="2591" y="427"/>
                    </a:cubicBezTo>
                    <a:cubicBezTo>
                      <a:pt x="2081" y="210"/>
                      <a:pt x="1563" y="0"/>
                      <a:pt x="101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3" name="Google Shape;6053;p58"/>
              <p:cNvSpPr/>
              <p:nvPr/>
            </p:nvSpPr>
            <p:spPr>
              <a:xfrm>
                <a:off x="3171600" y="3153325"/>
                <a:ext cx="75250" cy="40300"/>
              </a:xfrm>
              <a:custGeom>
                <a:avLst/>
                <a:gdLst/>
                <a:ahLst/>
                <a:cxnLst/>
                <a:rect l="l" t="t" r="r" b="b"/>
                <a:pathLst>
                  <a:path w="3010" h="1612" extrusionOk="0">
                    <a:moveTo>
                      <a:pt x="2947" y="0"/>
                    </a:moveTo>
                    <a:cubicBezTo>
                      <a:pt x="2017" y="605"/>
                      <a:pt x="1117" y="1241"/>
                      <a:pt x="1" y="1474"/>
                    </a:cubicBezTo>
                    <a:cubicBezTo>
                      <a:pt x="16" y="1520"/>
                      <a:pt x="16" y="1567"/>
                      <a:pt x="32" y="1598"/>
                    </a:cubicBezTo>
                    <a:cubicBezTo>
                      <a:pt x="104" y="1598"/>
                      <a:pt x="176" y="1611"/>
                      <a:pt x="244" y="1611"/>
                    </a:cubicBezTo>
                    <a:cubicBezTo>
                      <a:pt x="278" y="1611"/>
                      <a:pt x="311" y="1608"/>
                      <a:pt x="342" y="1598"/>
                    </a:cubicBezTo>
                    <a:cubicBezTo>
                      <a:pt x="1272" y="1381"/>
                      <a:pt x="2063" y="884"/>
                      <a:pt x="2839" y="326"/>
                    </a:cubicBezTo>
                    <a:cubicBezTo>
                      <a:pt x="2916" y="264"/>
                      <a:pt x="2947" y="155"/>
                      <a:pt x="3009" y="78"/>
                    </a:cubicBezTo>
                    <a:cubicBezTo>
                      <a:pt x="2994" y="47"/>
                      <a:pt x="2963" y="31"/>
                      <a:pt x="29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4" name="Google Shape;6054;p58"/>
              <p:cNvSpPr/>
              <p:nvPr/>
            </p:nvSpPr>
            <p:spPr>
              <a:xfrm>
                <a:off x="3038225" y="2247225"/>
                <a:ext cx="111700" cy="148350"/>
              </a:xfrm>
              <a:custGeom>
                <a:avLst/>
                <a:gdLst/>
                <a:ahLst/>
                <a:cxnLst/>
                <a:rect l="l" t="t" r="r" b="b"/>
                <a:pathLst>
                  <a:path w="4468" h="5934" extrusionOk="0">
                    <a:moveTo>
                      <a:pt x="373" y="0"/>
                    </a:moveTo>
                    <a:cubicBezTo>
                      <a:pt x="311" y="109"/>
                      <a:pt x="249" y="217"/>
                      <a:pt x="218" y="341"/>
                    </a:cubicBezTo>
                    <a:cubicBezTo>
                      <a:pt x="1" y="1163"/>
                      <a:pt x="94" y="1970"/>
                      <a:pt x="218" y="2792"/>
                    </a:cubicBezTo>
                    <a:cubicBezTo>
                      <a:pt x="498" y="4784"/>
                      <a:pt x="2267" y="5933"/>
                      <a:pt x="3841" y="5933"/>
                    </a:cubicBezTo>
                    <a:cubicBezTo>
                      <a:pt x="3921" y="5933"/>
                      <a:pt x="4001" y="5931"/>
                      <a:pt x="4080" y="5924"/>
                    </a:cubicBezTo>
                    <a:cubicBezTo>
                      <a:pt x="4204" y="5909"/>
                      <a:pt x="4328" y="5878"/>
                      <a:pt x="4467" y="5862"/>
                    </a:cubicBezTo>
                    <a:cubicBezTo>
                      <a:pt x="4452" y="5831"/>
                      <a:pt x="4452" y="5785"/>
                      <a:pt x="4452" y="5754"/>
                    </a:cubicBezTo>
                    <a:cubicBezTo>
                      <a:pt x="4188" y="5723"/>
                      <a:pt x="3924" y="5707"/>
                      <a:pt x="3661" y="5676"/>
                    </a:cubicBezTo>
                    <a:cubicBezTo>
                      <a:pt x="2420" y="5521"/>
                      <a:pt x="1412" y="4947"/>
                      <a:pt x="823" y="3831"/>
                    </a:cubicBezTo>
                    <a:cubicBezTo>
                      <a:pt x="233" y="2730"/>
                      <a:pt x="202" y="1535"/>
                      <a:pt x="435" y="326"/>
                    </a:cubicBezTo>
                    <a:cubicBezTo>
                      <a:pt x="450" y="233"/>
                      <a:pt x="450" y="124"/>
                      <a:pt x="466" y="31"/>
                    </a:cubicBezTo>
                    <a:lnTo>
                      <a:pt x="373"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5" name="Google Shape;6055;p58"/>
              <p:cNvSpPr/>
              <p:nvPr/>
            </p:nvSpPr>
            <p:spPr>
              <a:xfrm>
                <a:off x="3097950" y="2363150"/>
                <a:ext cx="48475" cy="20400"/>
              </a:xfrm>
              <a:custGeom>
                <a:avLst/>
                <a:gdLst/>
                <a:ahLst/>
                <a:cxnLst/>
                <a:rect l="l" t="t" r="r" b="b"/>
                <a:pathLst>
                  <a:path w="1939" h="816" extrusionOk="0">
                    <a:moveTo>
                      <a:pt x="0" y="0"/>
                    </a:moveTo>
                    <a:lnTo>
                      <a:pt x="0" y="0"/>
                    </a:lnTo>
                    <a:cubicBezTo>
                      <a:pt x="109" y="326"/>
                      <a:pt x="419" y="388"/>
                      <a:pt x="667" y="512"/>
                    </a:cubicBezTo>
                    <a:cubicBezTo>
                      <a:pt x="1060" y="719"/>
                      <a:pt x="1411" y="815"/>
                      <a:pt x="1657" y="815"/>
                    </a:cubicBezTo>
                    <a:cubicBezTo>
                      <a:pt x="1780" y="815"/>
                      <a:pt x="1877" y="791"/>
                      <a:pt x="1939" y="745"/>
                    </a:cubicBezTo>
                    <a:cubicBezTo>
                      <a:pt x="1318" y="497"/>
                      <a:pt x="667" y="248"/>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6" name="Google Shape;6056;p58"/>
              <p:cNvSpPr/>
              <p:nvPr/>
            </p:nvSpPr>
            <p:spPr>
              <a:xfrm>
                <a:off x="3051025" y="2186350"/>
                <a:ext cx="17075" cy="41500"/>
              </a:xfrm>
              <a:custGeom>
                <a:avLst/>
                <a:gdLst/>
                <a:ahLst/>
                <a:cxnLst/>
                <a:rect l="l" t="t" r="r" b="b"/>
                <a:pathLst>
                  <a:path w="683" h="1660" extrusionOk="0">
                    <a:moveTo>
                      <a:pt x="683" y="0"/>
                    </a:moveTo>
                    <a:cubicBezTo>
                      <a:pt x="388" y="497"/>
                      <a:pt x="94" y="1008"/>
                      <a:pt x="0" y="1598"/>
                    </a:cubicBezTo>
                    <a:cubicBezTo>
                      <a:pt x="63" y="1613"/>
                      <a:pt x="109" y="1629"/>
                      <a:pt x="171" y="1660"/>
                    </a:cubicBezTo>
                    <a:cubicBezTo>
                      <a:pt x="295" y="1086"/>
                      <a:pt x="652" y="590"/>
                      <a:pt x="68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7" name="Google Shape;6057;p58"/>
              <p:cNvSpPr/>
              <p:nvPr/>
            </p:nvSpPr>
            <p:spPr>
              <a:xfrm>
                <a:off x="3290250" y="2241000"/>
                <a:ext cx="54300" cy="91150"/>
              </a:xfrm>
              <a:custGeom>
                <a:avLst/>
                <a:gdLst/>
                <a:ahLst/>
                <a:cxnLst/>
                <a:rect l="l" t="t" r="r" b="b"/>
                <a:pathLst>
                  <a:path w="2172" h="3646" extrusionOk="0">
                    <a:moveTo>
                      <a:pt x="1908" y="1"/>
                    </a:moveTo>
                    <a:cubicBezTo>
                      <a:pt x="1893" y="94"/>
                      <a:pt x="1893" y="187"/>
                      <a:pt x="1877" y="280"/>
                    </a:cubicBezTo>
                    <a:cubicBezTo>
                      <a:pt x="1861" y="435"/>
                      <a:pt x="1877" y="590"/>
                      <a:pt x="1815" y="730"/>
                    </a:cubicBezTo>
                    <a:cubicBezTo>
                      <a:pt x="1551" y="1443"/>
                      <a:pt x="1179" y="2095"/>
                      <a:pt x="605" y="2606"/>
                    </a:cubicBezTo>
                    <a:cubicBezTo>
                      <a:pt x="388" y="2793"/>
                      <a:pt x="233" y="3072"/>
                      <a:pt x="62" y="3304"/>
                    </a:cubicBezTo>
                    <a:cubicBezTo>
                      <a:pt x="16" y="3382"/>
                      <a:pt x="16" y="3506"/>
                      <a:pt x="0" y="3615"/>
                    </a:cubicBezTo>
                    <a:cubicBezTo>
                      <a:pt x="31" y="3615"/>
                      <a:pt x="62" y="3630"/>
                      <a:pt x="78" y="3646"/>
                    </a:cubicBezTo>
                    <a:cubicBezTo>
                      <a:pt x="140" y="3584"/>
                      <a:pt x="202" y="3521"/>
                      <a:pt x="249" y="3459"/>
                    </a:cubicBezTo>
                    <a:cubicBezTo>
                      <a:pt x="466" y="3165"/>
                      <a:pt x="683" y="2855"/>
                      <a:pt x="915" y="2575"/>
                    </a:cubicBezTo>
                    <a:cubicBezTo>
                      <a:pt x="1396" y="2002"/>
                      <a:pt x="1815" y="1397"/>
                      <a:pt x="2048" y="683"/>
                    </a:cubicBezTo>
                    <a:cubicBezTo>
                      <a:pt x="2125" y="451"/>
                      <a:pt x="2172" y="203"/>
                      <a:pt x="20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8" name="Google Shape;6058;p58"/>
              <p:cNvSpPr/>
              <p:nvPr/>
            </p:nvSpPr>
            <p:spPr>
              <a:xfrm>
                <a:off x="3325150" y="2193325"/>
                <a:ext cx="16700" cy="29100"/>
              </a:xfrm>
              <a:custGeom>
                <a:avLst/>
                <a:gdLst/>
                <a:ahLst/>
                <a:cxnLst/>
                <a:rect l="l" t="t" r="r" b="b"/>
                <a:pathLst>
                  <a:path w="668" h="1164" extrusionOk="0">
                    <a:moveTo>
                      <a:pt x="0" y="0"/>
                    </a:moveTo>
                    <a:cubicBezTo>
                      <a:pt x="202" y="388"/>
                      <a:pt x="357" y="745"/>
                      <a:pt x="559" y="1164"/>
                    </a:cubicBezTo>
                    <a:cubicBezTo>
                      <a:pt x="667" y="698"/>
                      <a:pt x="388" y="140"/>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59" name="Google Shape;6059;p58"/>
              <p:cNvSpPr/>
              <p:nvPr/>
            </p:nvSpPr>
            <p:spPr>
              <a:xfrm>
                <a:off x="3177425" y="2985825"/>
                <a:ext cx="73300" cy="130650"/>
              </a:xfrm>
              <a:custGeom>
                <a:avLst/>
                <a:gdLst/>
                <a:ahLst/>
                <a:cxnLst/>
                <a:rect l="l" t="t" r="r" b="b"/>
                <a:pathLst>
                  <a:path w="2932" h="5226" extrusionOk="0">
                    <a:moveTo>
                      <a:pt x="2404" y="0"/>
                    </a:moveTo>
                    <a:cubicBezTo>
                      <a:pt x="2389" y="0"/>
                      <a:pt x="2358" y="0"/>
                      <a:pt x="2327" y="16"/>
                    </a:cubicBezTo>
                    <a:cubicBezTo>
                      <a:pt x="2776" y="2265"/>
                      <a:pt x="2311" y="4110"/>
                      <a:pt x="0" y="5196"/>
                    </a:cubicBezTo>
                    <a:cubicBezTo>
                      <a:pt x="93" y="5216"/>
                      <a:pt x="178" y="5226"/>
                      <a:pt x="257" y="5226"/>
                    </a:cubicBezTo>
                    <a:cubicBezTo>
                      <a:pt x="535" y="5226"/>
                      <a:pt x="738" y="5112"/>
                      <a:pt x="931" y="4979"/>
                    </a:cubicBezTo>
                    <a:cubicBezTo>
                      <a:pt x="2544" y="3800"/>
                      <a:pt x="2932" y="2063"/>
                      <a:pt x="2559" y="342"/>
                    </a:cubicBezTo>
                    <a:cubicBezTo>
                      <a:pt x="2544" y="218"/>
                      <a:pt x="2466" y="109"/>
                      <a:pt x="240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0" name="Google Shape;6060;p58"/>
              <p:cNvSpPr/>
              <p:nvPr/>
            </p:nvSpPr>
            <p:spPr>
              <a:xfrm>
                <a:off x="3170050" y="3060275"/>
                <a:ext cx="82225" cy="72300"/>
              </a:xfrm>
              <a:custGeom>
                <a:avLst/>
                <a:gdLst/>
                <a:ahLst/>
                <a:cxnLst/>
                <a:rect l="l" t="t" r="r" b="b"/>
                <a:pathLst>
                  <a:path w="3289" h="2892" extrusionOk="0">
                    <a:moveTo>
                      <a:pt x="3133" y="0"/>
                    </a:moveTo>
                    <a:lnTo>
                      <a:pt x="3133" y="0"/>
                    </a:lnTo>
                    <a:cubicBezTo>
                      <a:pt x="3056" y="171"/>
                      <a:pt x="3025" y="279"/>
                      <a:pt x="2978" y="388"/>
                    </a:cubicBezTo>
                    <a:cubicBezTo>
                      <a:pt x="2839" y="698"/>
                      <a:pt x="2730" y="1039"/>
                      <a:pt x="2529" y="1318"/>
                    </a:cubicBezTo>
                    <a:cubicBezTo>
                      <a:pt x="1986" y="2078"/>
                      <a:pt x="1241" y="2528"/>
                      <a:pt x="311" y="2652"/>
                    </a:cubicBezTo>
                    <a:cubicBezTo>
                      <a:pt x="202" y="2668"/>
                      <a:pt x="109" y="2730"/>
                      <a:pt x="1" y="2761"/>
                    </a:cubicBezTo>
                    <a:cubicBezTo>
                      <a:pt x="16" y="2792"/>
                      <a:pt x="32" y="2838"/>
                      <a:pt x="47" y="2869"/>
                    </a:cubicBezTo>
                    <a:cubicBezTo>
                      <a:pt x="144" y="2885"/>
                      <a:pt x="238" y="2892"/>
                      <a:pt x="330" y="2892"/>
                    </a:cubicBezTo>
                    <a:cubicBezTo>
                      <a:pt x="973" y="2892"/>
                      <a:pt x="1499" y="2534"/>
                      <a:pt x="2001" y="2140"/>
                    </a:cubicBezTo>
                    <a:cubicBezTo>
                      <a:pt x="2668" y="1629"/>
                      <a:pt x="3289" y="574"/>
                      <a:pt x="313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1" name="Google Shape;6061;p58"/>
              <p:cNvSpPr/>
              <p:nvPr/>
            </p:nvSpPr>
            <p:spPr>
              <a:xfrm>
                <a:off x="3061500" y="2423250"/>
                <a:ext cx="148125" cy="32575"/>
              </a:xfrm>
              <a:custGeom>
                <a:avLst/>
                <a:gdLst/>
                <a:ahLst/>
                <a:cxnLst/>
                <a:rect l="l" t="t" r="r" b="b"/>
                <a:pathLst>
                  <a:path w="5925" h="1303" extrusionOk="0">
                    <a:moveTo>
                      <a:pt x="62" y="0"/>
                    </a:moveTo>
                    <a:cubicBezTo>
                      <a:pt x="31" y="47"/>
                      <a:pt x="16" y="93"/>
                      <a:pt x="0" y="140"/>
                    </a:cubicBezTo>
                    <a:cubicBezTo>
                      <a:pt x="248" y="248"/>
                      <a:pt x="497" y="434"/>
                      <a:pt x="776" y="481"/>
                    </a:cubicBezTo>
                    <a:cubicBezTo>
                      <a:pt x="1303" y="589"/>
                      <a:pt x="1830" y="636"/>
                      <a:pt x="2373" y="683"/>
                    </a:cubicBezTo>
                    <a:cubicBezTo>
                      <a:pt x="3304" y="760"/>
                      <a:pt x="4250" y="636"/>
                      <a:pt x="5165" y="993"/>
                    </a:cubicBezTo>
                    <a:cubicBezTo>
                      <a:pt x="5413" y="1086"/>
                      <a:pt x="5661" y="1194"/>
                      <a:pt x="5925" y="1303"/>
                    </a:cubicBezTo>
                    <a:cubicBezTo>
                      <a:pt x="5925" y="977"/>
                      <a:pt x="5707" y="884"/>
                      <a:pt x="5475" y="822"/>
                    </a:cubicBezTo>
                    <a:cubicBezTo>
                      <a:pt x="4823" y="605"/>
                      <a:pt x="4157" y="481"/>
                      <a:pt x="3443" y="465"/>
                    </a:cubicBezTo>
                    <a:cubicBezTo>
                      <a:pt x="3382" y="465"/>
                      <a:pt x="3321" y="464"/>
                      <a:pt x="3260" y="464"/>
                    </a:cubicBezTo>
                    <a:cubicBezTo>
                      <a:pt x="2961" y="464"/>
                      <a:pt x="2661" y="472"/>
                      <a:pt x="2363" y="472"/>
                    </a:cubicBezTo>
                    <a:cubicBezTo>
                      <a:pt x="1575" y="472"/>
                      <a:pt x="797" y="415"/>
                      <a:pt x="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2" name="Google Shape;6062;p58"/>
              <p:cNvSpPr/>
              <p:nvPr/>
            </p:nvSpPr>
            <p:spPr>
              <a:xfrm>
                <a:off x="3031250" y="2787700"/>
                <a:ext cx="25225" cy="83775"/>
              </a:xfrm>
              <a:custGeom>
                <a:avLst/>
                <a:gdLst/>
                <a:ahLst/>
                <a:cxnLst/>
                <a:rect l="l" t="t" r="r" b="b"/>
                <a:pathLst>
                  <a:path w="1009" h="3351" extrusionOk="0">
                    <a:moveTo>
                      <a:pt x="900" y="0"/>
                    </a:moveTo>
                    <a:cubicBezTo>
                      <a:pt x="729" y="497"/>
                      <a:pt x="543" y="962"/>
                      <a:pt x="404" y="1458"/>
                    </a:cubicBezTo>
                    <a:cubicBezTo>
                      <a:pt x="249" y="1939"/>
                      <a:pt x="125" y="2435"/>
                      <a:pt x="32" y="2932"/>
                    </a:cubicBezTo>
                    <a:cubicBezTo>
                      <a:pt x="1" y="3056"/>
                      <a:pt x="63" y="3211"/>
                      <a:pt x="78" y="3350"/>
                    </a:cubicBezTo>
                    <a:cubicBezTo>
                      <a:pt x="125" y="3350"/>
                      <a:pt x="171" y="3335"/>
                      <a:pt x="218" y="3335"/>
                    </a:cubicBezTo>
                    <a:cubicBezTo>
                      <a:pt x="280" y="2963"/>
                      <a:pt x="342" y="2590"/>
                      <a:pt x="435" y="2218"/>
                    </a:cubicBezTo>
                    <a:cubicBezTo>
                      <a:pt x="528" y="1846"/>
                      <a:pt x="667" y="1474"/>
                      <a:pt x="760" y="1086"/>
                    </a:cubicBezTo>
                    <a:cubicBezTo>
                      <a:pt x="854" y="745"/>
                      <a:pt x="931" y="388"/>
                      <a:pt x="1009" y="31"/>
                    </a:cubicBezTo>
                    <a:cubicBezTo>
                      <a:pt x="962" y="31"/>
                      <a:pt x="931" y="16"/>
                      <a:pt x="9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3" name="Google Shape;6063;p58"/>
              <p:cNvSpPr/>
              <p:nvPr/>
            </p:nvSpPr>
            <p:spPr>
              <a:xfrm>
                <a:off x="2536125" y="2796275"/>
                <a:ext cx="49275" cy="27900"/>
              </a:xfrm>
              <a:custGeom>
                <a:avLst/>
                <a:gdLst/>
                <a:ahLst/>
                <a:cxnLst/>
                <a:rect l="l" t="t" r="r" b="b"/>
                <a:pathLst>
                  <a:path w="1971" h="1116" extrusionOk="0">
                    <a:moveTo>
                      <a:pt x="147" y="0"/>
                    </a:moveTo>
                    <a:cubicBezTo>
                      <a:pt x="106" y="0"/>
                      <a:pt x="58" y="14"/>
                      <a:pt x="16" y="14"/>
                    </a:cubicBezTo>
                    <a:lnTo>
                      <a:pt x="1" y="107"/>
                    </a:lnTo>
                    <a:cubicBezTo>
                      <a:pt x="78" y="138"/>
                      <a:pt x="140" y="169"/>
                      <a:pt x="202" y="216"/>
                    </a:cubicBezTo>
                    <a:cubicBezTo>
                      <a:pt x="699" y="495"/>
                      <a:pt x="1179" y="774"/>
                      <a:pt x="1676" y="1038"/>
                    </a:cubicBezTo>
                    <a:cubicBezTo>
                      <a:pt x="1769" y="1084"/>
                      <a:pt x="1877" y="1084"/>
                      <a:pt x="1970" y="1115"/>
                    </a:cubicBezTo>
                    <a:cubicBezTo>
                      <a:pt x="1924" y="1022"/>
                      <a:pt x="1908" y="914"/>
                      <a:pt x="1846" y="836"/>
                    </a:cubicBezTo>
                    <a:cubicBezTo>
                      <a:pt x="1381" y="402"/>
                      <a:pt x="792" y="216"/>
                      <a:pt x="202" y="14"/>
                    </a:cubicBezTo>
                    <a:cubicBezTo>
                      <a:pt x="187" y="4"/>
                      <a:pt x="168" y="0"/>
                      <a:pt x="1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4" name="Google Shape;6064;p58"/>
              <p:cNvSpPr/>
              <p:nvPr/>
            </p:nvSpPr>
            <p:spPr>
              <a:xfrm>
                <a:off x="2440750" y="2849150"/>
                <a:ext cx="69050" cy="19225"/>
              </a:xfrm>
              <a:custGeom>
                <a:avLst/>
                <a:gdLst/>
                <a:ahLst/>
                <a:cxnLst/>
                <a:rect l="l" t="t" r="r" b="b"/>
                <a:pathLst>
                  <a:path w="2762" h="769" extrusionOk="0">
                    <a:moveTo>
                      <a:pt x="1401" y="1"/>
                    </a:moveTo>
                    <a:cubicBezTo>
                      <a:pt x="1235" y="1"/>
                      <a:pt x="1068" y="19"/>
                      <a:pt x="900" y="55"/>
                    </a:cubicBezTo>
                    <a:cubicBezTo>
                      <a:pt x="621" y="117"/>
                      <a:pt x="373" y="318"/>
                      <a:pt x="125" y="489"/>
                    </a:cubicBezTo>
                    <a:cubicBezTo>
                      <a:pt x="47" y="536"/>
                      <a:pt x="32" y="675"/>
                      <a:pt x="1" y="768"/>
                    </a:cubicBezTo>
                    <a:cubicBezTo>
                      <a:pt x="342" y="582"/>
                      <a:pt x="621" y="365"/>
                      <a:pt x="931" y="272"/>
                    </a:cubicBezTo>
                    <a:cubicBezTo>
                      <a:pt x="1070" y="224"/>
                      <a:pt x="1210" y="204"/>
                      <a:pt x="1350" y="204"/>
                    </a:cubicBezTo>
                    <a:cubicBezTo>
                      <a:pt x="1665" y="204"/>
                      <a:pt x="1980" y="304"/>
                      <a:pt x="2280" y="412"/>
                    </a:cubicBezTo>
                    <a:cubicBezTo>
                      <a:pt x="2404" y="458"/>
                      <a:pt x="2544" y="489"/>
                      <a:pt x="2668" y="536"/>
                    </a:cubicBezTo>
                    <a:cubicBezTo>
                      <a:pt x="2699" y="489"/>
                      <a:pt x="2730" y="443"/>
                      <a:pt x="2761" y="381"/>
                    </a:cubicBezTo>
                    <a:cubicBezTo>
                      <a:pt x="2699" y="365"/>
                      <a:pt x="2637" y="334"/>
                      <a:pt x="2575" y="303"/>
                    </a:cubicBezTo>
                    <a:cubicBezTo>
                      <a:pt x="2202" y="105"/>
                      <a:pt x="1805" y="1"/>
                      <a:pt x="140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5" name="Google Shape;6065;p58"/>
              <p:cNvSpPr/>
              <p:nvPr/>
            </p:nvSpPr>
            <p:spPr>
              <a:xfrm>
                <a:off x="2744350" y="3240950"/>
                <a:ext cx="35675" cy="36875"/>
              </a:xfrm>
              <a:custGeom>
                <a:avLst/>
                <a:gdLst/>
                <a:ahLst/>
                <a:cxnLst/>
                <a:rect l="l" t="t" r="r" b="b"/>
                <a:pathLst>
                  <a:path w="1427" h="1475" extrusionOk="0">
                    <a:moveTo>
                      <a:pt x="698" y="0"/>
                    </a:moveTo>
                    <a:cubicBezTo>
                      <a:pt x="326" y="0"/>
                      <a:pt x="0" y="357"/>
                      <a:pt x="0" y="760"/>
                    </a:cubicBezTo>
                    <a:cubicBezTo>
                      <a:pt x="0" y="1117"/>
                      <a:pt x="326" y="1474"/>
                      <a:pt x="651" y="1474"/>
                    </a:cubicBezTo>
                    <a:cubicBezTo>
                      <a:pt x="660" y="1474"/>
                      <a:pt x="669" y="1474"/>
                      <a:pt x="678" y="1474"/>
                    </a:cubicBezTo>
                    <a:cubicBezTo>
                      <a:pt x="1085" y="1474"/>
                      <a:pt x="1427" y="1124"/>
                      <a:pt x="1427" y="714"/>
                    </a:cubicBezTo>
                    <a:cubicBezTo>
                      <a:pt x="1427" y="326"/>
                      <a:pt x="1101" y="0"/>
                      <a:pt x="6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grpSp>
        <p:nvGrpSpPr>
          <p:cNvPr id="6066" name="Google Shape;6066;p58"/>
          <p:cNvGrpSpPr/>
          <p:nvPr/>
        </p:nvGrpSpPr>
        <p:grpSpPr>
          <a:xfrm>
            <a:off x="7484217" y="3869888"/>
            <a:ext cx="1525248" cy="1343923"/>
            <a:chOff x="3952050" y="1941250"/>
            <a:chExt cx="1310125" cy="1154375"/>
          </a:xfrm>
        </p:grpSpPr>
        <p:sp>
          <p:nvSpPr>
            <p:cNvPr id="6067" name="Google Shape;6067;p58"/>
            <p:cNvSpPr/>
            <p:nvPr/>
          </p:nvSpPr>
          <p:spPr>
            <a:xfrm>
              <a:off x="4448500" y="2532525"/>
              <a:ext cx="132400" cy="146175"/>
            </a:xfrm>
            <a:custGeom>
              <a:avLst/>
              <a:gdLst/>
              <a:ahLst/>
              <a:cxnLst/>
              <a:rect l="l" t="t" r="r" b="b"/>
              <a:pathLst>
                <a:path w="5296" h="5847" extrusionOk="0">
                  <a:moveTo>
                    <a:pt x="2906" y="1"/>
                  </a:moveTo>
                  <a:cubicBezTo>
                    <a:pt x="2700" y="259"/>
                    <a:pt x="2476" y="482"/>
                    <a:pt x="2304" y="757"/>
                  </a:cubicBezTo>
                  <a:cubicBezTo>
                    <a:pt x="2150" y="1015"/>
                    <a:pt x="2064" y="1308"/>
                    <a:pt x="1960" y="1583"/>
                  </a:cubicBezTo>
                  <a:cubicBezTo>
                    <a:pt x="1892" y="1748"/>
                    <a:pt x="1807" y="1831"/>
                    <a:pt x="1706" y="1831"/>
                  </a:cubicBezTo>
                  <a:cubicBezTo>
                    <a:pt x="1629" y="1831"/>
                    <a:pt x="1541" y="1783"/>
                    <a:pt x="1445" y="1686"/>
                  </a:cubicBezTo>
                  <a:cubicBezTo>
                    <a:pt x="1135" y="1411"/>
                    <a:pt x="826" y="1119"/>
                    <a:pt x="516" y="861"/>
                  </a:cubicBezTo>
                  <a:cubicBezTo>
                    <a:pt x="413" y="757"/>
                    <a:pt x="258" y="723"/>
                    <a:pt x="138" y="654"/>
                  </a:cubicBezTo>
                  <a:cubicBezTo>
                    <a:pt x="104" y="689"/>
                    <a:pt x="52" y="723"/>
                    <a:pt x="0" y="740"/>
                  </a:cubicBezTo>
                  <a:cubicBezTo>
                    <a:pt x="121" y="1015"/>
                    <a:pt x="189" y="1308"/>
                    <a:pt x="361" y="1548"/>
                  </a:cubicBezTo>
                  <a:cubicBezTo>
                    <a:pt x="843" y="2202"/>
                    <a:pt x="1410" y="2803"/>
                    <a:pt x="1857" y="3491"/>
                  </a:cubicBezTo>
                  <a:cubicBezTo>
                    <a:pt x="2167" y="3938"/>
                    <a:pt x="2321" y="4488"/>
                    <a:pt x="2579" y="4970"/>
                  </a:cubicBezTo>
                  <a:cubicBezTo>
                    <a:pt x="2700" y="5193"/>
                    <a:pt x="2906" y="5382"/>
                    <a:pt x="3061" y="5572"/>
                  </a:cubicBezTo>
                  <a:cubicBezTo>
                    <a:pt x="3095" y="5554"/>
                    <a:pt x="3130" y="5537"/>
                    <a:pt x="3164" y="5503"/>
                  </a:cubicBezTo>
                  <a:cubicBezTo>
                    <a:pt x="3284" y="4901"/>
                    <a:pt x="3422" y="4282"/>
                    <a:pt x="3542" y="3663"/>
                  </a:cubicBezTo>
                  <a:cubicBezTo>
                    <a:pt x="3594" y="3663"/>
                    <a:pt x="3645" y="3680"/>
                    <a:pt x="3697" y="3680"/>
                  </a:cubicBezTo>
                  <a:lnTo>
                    <a:pt x="3387" y="5812"/>
                  </a:lnTo>
                  <a:cubicBezTo>
                    <a:pt x="3422" y="5812"/>
                    <a:pt x="3473" y="5829"/>
                    <a:pt x="3525" y="5847"/>
                  </a:cubicBezTo>
                  <a:cubicBezTo>
                    <a:pt x="3559" y="5743"/>
                    <a:pt x="3611" y="5658"/>
                    <a:pt x="3628" y="5554"/>
                  </a:cubicBezTo>
                  <a:cubicBezTo>
                    <a:pt x="3834" y="4781"/>
                    <a:pt x="4006" y="3990"/>
                    <a:pt x="4230" y="3216"/>
                  </a:cubicBezTo>
                  <a:cubicBezTo>
                    <a:pt x="4316" y="2958"/>
                    <a:pt x="4453" y="2700"/>
                    <a:pt x="4625" y="2477"/>
                  </a:cubicBezTo>
                  <a:cubicBezTo>
                    <a:pt x="5021" y="1978"/>
                    <a:pt x="5158" y="1394"/>
                    <a:pt x="5279" y="809"/>
                  </a:cubicBezTo>
                  <a:cubicBezTo>
                    <a:pt x="5296" y="672"/>
                    <a:pt x="5261" y="517"/>
                    <a:pt x="5244" y="242"/>
                  </a:cubicBezTo>
                  <a:cubicBezTo>
                    <a:pt x="4935" y="500"/>
                    <a:pt x="4711" y="672"/>
                    <a:pt x="4488" y="861"/>
                  </a:cubicBezTo>
                  <a:cubicBezTo>
                    <a:pt x="4316" y="1009"/>
                    <a:pt x="4194" y="1087"/>
                    <a:pt x="4087" y="1087"/>
                  </a:cubicBezTo>
                  <a:cubicBezTo>
                    <a:pt x="3960" y="1087"/>
                    <a:pt x="3855" y="975"/>
                    <a:pt x="3714" y="740"/>
                  </a:cubicBezTo>
                  <a:cubicBezTo>
                    <a:pt x="3714" y="740"/>
                    <a:pt x="3714" y="723"/>
                    <a:pt x="3697" y="706"/>
                  </a:cubicBezTo>
                  <a:cubicBezTo>
                    <a:pt x="3439" y="465"/>
                    <a:pt x="3181" y="242"/>
                    <a:pt x="2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8" name="Google Shape;6068;p58"/>
            <p:cNvSpPr/>
            <p:nvPr/>
          </p:nvSpPr>
          <p:spPr>
            <a:xfrm>
              <a:off x="4454525" y="2672650"/>
              <a:ext cx="110900" cy="125825"/>
            </a:xfrm>
            <a:custGeom>
              <a:avLst/>
              <a:gdLst/>
              <a:ahLst/>
              <a:cxnLst/>
              <a:rect l="l" t="t" r="r" b="b"/>
              <a:pathLst>
                <a:path w="4436" h="5033" extrusionOk="0">
                  <a:moveTo>
                    <a:pt x="2476" y="1"/>
                  </a:moveTo>
                  <a:lnTo>
                    <a:pt x="2476" y="1"/>
                  </a:lnTo>
                  <a:cubicBezTo>
                    <a:pt x="2974" y="878"/>
                    <a:pt x="2734" y="1600"/>
                    <a:pt x="2218" y="2374"/>
                  </a:cubicBezTo>
                  <a:cubicBezTo>
                    <a:pt x="1858" y="2930"/>
                    <a:pt x="1423" y="3133"/>
                    <a:pt x="933" y="3133"/>
                  </a:cubicBezTo>
                  <a:cubicBezTo>
                    <a:pt x="650" y="3133"/>
                    <a:pt x="349" y="3065"/>
                    <a:pt x="34" y="2958"/>
                  </a:cubicBezTo>
                  <a:lnTo>
                    <a:pt x="34" y="2958"/>
                  </a:lnTo>
                  <a:cubicBezTo>
                    <a:pt x="0" y="3973"/>
                    <a:pt x="396" y="4592"/>
                    <a:pt x="1221" y="4918"/>
                  </a:cubicBezTo>
                  <a:cubicBezTo>
                    <a:pt x="1414" y="4990"/>
                    <a:pt x="1606" y="5033"/>
                    <a:pt x="1797" y="5033"/>
                  </a:cubicBezTo>
                  <a:cubicBezTo>
                    <a:pt x="2015" y="5033"/>
                    <a:pt x="2231" y="4978"/>
                    <a:pt x="2441" y="4849"/>
                  </a:cubicBezTo>
                  <a:cubicBezTo>
                    <a:pt x="2768" y="4643"/>
                    <a:pt x="3129" y="4488"/>
                    <a:pt x="3422" y="4213"/>
                  </a:cubicBezTo>
                  <a:cubicBezTo>
                    <a:pt x="3679" y="3973"/>
                    <a:pt x="3869" y="3646"/>
                    <a:pt x="4058" y="3319"/>
                  </a:cubicBezTo>
                  <a:cubicBezTo>
                    <a:pt x="4212" y="3061"/>
                    <a:pt x="4333" y="2752"/>
                    <a:pt x="4384" y="2460"/>
                  </a:cubicBezTo>
                  <a:cubicBezTo>
                    <a:pt x="4436" y="2202"/>
                    <a:pt x="4436" y="1841"/>
                    <a:pt x="4281" y="1686"/>
                  </a:cubicBezTo>
                  <a:cubicBezTo>
                    <a:pt x="3765" y="1101"/>
                    <a:pt x="3198" y="603"/>
                    <a:pt x="2631" y="70"/>
                  </a:cubicBezTo>
                  <a:cubicBezTo>
                    <a:pt x="2596" y="35"/>
                    <a:pt x="2527" y="18"/>
                    <a:pt x="24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69" name="Google Shape;6069;p58"/>
            <p:cNvSpPr/>
            <p:nvPr/>
          </p:nvSpPr>
          <p:spPr>
            <a:xfrm>
              <a:off x="4451925" y="2469925"/>
              <a:ext cx="122100" cy="100450"/>
            </a:xfrm>
            <a:custGeom>
              <a:avLst/>
              <a:gdLst/>
              <a:ahLst/>
              <a:cxnLst/>
              <a:rect l="l" t="t" r="r" b="b"/>
              <a:pathLst>
                <a:path w="4884" h="4018" extrusionOk="0">
                  <a:moveTo>
                    <a:pt x="2289" y="1"/>
                  </a:moveTo>
                  <a:cubicBezTo>
                    <a:pt x="2019" y="1"/>
                    <a:pt x="1755" y="117"/>
                    <a:pt x="1428" y="356"/>
                  </a:cubicBezTo>
                  <a:cubicBezTo>
                    <a:pt x="689" y="906"/>
                    <a:pt x="104" y="1577"/>
                    <a:pt x="18" y="2557"/>
                  </a:cubicBezTo>
                  <a:cubicBezTo>
                    <a:pt x="1" y="2763"/>
                    <a:pt x="70" y="2883"/>
                    <a:pt x="259" y="3004"/>
                  </a:cubicBezTo>
                  <a:cubicBezTo>
                    <a:pt x="689" y="3296"/>
                    <a:pt x="1101" y="3657"/>
                    <a:pt x="1548" y="4018"/>
                  </a:cubicBezTo>
                  <a:cubicBezTo>
                    <a:pt x="1703" y="3657"/>
                    <a:pt x="1858" y="3296"/>
                    <a:pt x="2030" y="2952"/>
                  </a:cubicBezTo>
                  <a:cubicBezTo>
                    <a:pt x="2259" y="2475"/>
                    <a:pt x="2493" y="2238"/>
                    <a:pt x="2761" y="2238"/>
                  </a:cubicBezTo>
                  <a:cubicBezTo>
                    <a:pt x="2995" y="2238"/>
                    <a:pt x="3255" y="2419"/>
                    <a:pt x="3560" y="2780"/>
                  </a:cubicBezTo>
                  <a:cubicBezTo>
                    <a:pt x="3697" y="2935"/>
                    <a:pt x="3818" y="3141"/>
                    <a:pt x="3938" y="3313"/>
                  </a:cubicBezTo>
                  <a:cubicBezTo>
                    <a:pt x="4265" y="3210"/>
                    <a:pt x="4316" y="3021"/>
                    <a:pt x="4162" y="2780"/>
                  </a:cubicBezTo>
                  <a:cubicBezTo>
                    <a:pt x="3732" y="2161"/>
                    <a:pt x="3302" y="1559"/>
                    <a:pt x="2872" y="940"/>
                  </a:cubicBezTo>
                  <a:cubicBezTo>
                    <a:pt x="2803" y="854"/>
                    <a:pt x="2752" y="786"/>
                    <a:pt x="2683" y="717"/>
                  </a:cubicBezTo>
                  <a:cubicBezTo>
                    <a:pt x="2717" y="683"/>
                    <a:pt x="2769" y="648"/>
                    <a:pt x="2803" y="614"/>
                  </a:cubicBezTo>
                  <a:cubicBezTo>
                    <a:pt x="3388" y="1353"/>
                    <a:pt x="3955" y="2075"/>
                    <a:pt x="4557" y="2832"/>
                  </a:cubicBezTo>
                  <a:cubicBezTo>
                    <a:pt x="4815" y="2746"/>
                    <a:pt x="4884" y="2591"/>
                    <a:pt x="4746" y="2281"/>
                  </a:cubicBezTo>
                  <a:cubicBezTo>
                    <a:pt x="4385" y="1473"/>
                    <a:pt x="3904" y="786"/>
                    <a:pt x="3130" y="304"/>
                  </a:cubicBezTo>
                  <a:cubicBezTo>
                    <a:pt x="2805" y="104"/>
                    <a:pt x="2544" y="1"/>
                    <a:pt x="2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0" name="Google Shape;6070;p58"/>
            <p:cNvSpPr/>
            <p:nvPr/>
          </p:nvSpPr>
          <p:spPr>
            <a:xfrm>
              <a:off x="4443775" y="2671200"/>
              <a:ext cx="75250" cy="73400"/>
            </a:xfrm>
            <a:custGeom>
              <a:avLst/>
              <a:gdLst/>
              <a:ahLst/>
              <a:cxnLst/>
              <a:rect l="l" t="t" r="r" b="b"/>
              <a:pathLst>
                <a:path w="3010" h="2936" extrusionOk="0">
                  <a:moveTo>
                    <a:pt x="2087" y="0"/>
                  </a:moveTo>
                  <a:cubicBezTo>
                    <a:pt x="1905" y="0"/>
                    <a:pt x="1695" y="65"/>
                    <a:pt x="1462" y="196"/>
                  </a:cubicBezTo>
                  <a:cubicBezTo>
                    <a:pt x="1393" y="231"/>
                    <a:pt x="1324" y="282"/>
                    <a:pt x="1255" y="317"/>
                  </a:cubicBezTo>
                  <a:cubicBezTo>
                    <a:pt x="1255" y="317"/>
                    <a:pt x="1238" y="317"/>
                    <a:pt x="1238" y="300"/>
                  </a:cubicBezTo>
                  <a:cubicBezTo>
                    <a:pt x="997" y="472"/>
                    <a:pt x="740" y="626"/>
                    <a:pt x="533" y="833"/>
                  </a:cubicBezTo>
                  <a:cubicBezTo>
                    <a:pt x="0" y="1297"/>
                    <a:pt x="52" y="1899"/>
                    <a:pt x="241" y="2466"/>
                  </a:cubicBezTo>
                  <a:cubicBezTo>
                    <a:pt x="321" y="2732"/>
                    <a:pt x="903" y="2936"/>
                    <a:pt x="1362" y="2936"/>
                  </a:cubicBezTo>
                  <a:cubicBezTo>
                    <a:pt x="1497" y="2936"/>
                    <a:pt x="1622" y="2918"/>
                    <a:pt x="1720" y="2879"/>
                  </a:cubicBezTo>
                  <a:cubicBezTo>
                    <a:pt x="2373" y="2655"/>
                    <a:pt x="3009" y="1434"/>
                    <a:pt x="2854" y="781"/>
                  </a:cubicBezTo>
                  <a:cubicBezTo>
                    <a:pt x="2716" y="264"/>
                    <a:pt x="2456" y="0"/>
                    <a:pt x="20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071" name="Google Shape;6071;p58"/>
            <p:cNvGrpSpPr/>
            <p:nvPr/>
          </p:nvGrpSpPr>
          <p:grpSpPr>
            <a:xfrm>
              <a:off x="3952050" y="1941250"/>
              <a:ext cx="1310125" cy="1154375"/>
              <a:chOff x="3952050" y="1941250"/>
              <a:chExt cx="1310125" cy="1154375"/>
            </a:xfrm>
          </p:grpSpPr>
          <p:sp>
            <p:nvSpPr>
              <p:cNvPr id="6072" name="Google Shape;6072;p58"/>
              <p:cNvSpPr/>
              <p:nvPr/>
            </p:nvSpPr>
            <p:spPr>
              <a:xfrm>
                <a:off x="4947950" y="2550600"/>
                <a:ext cx="216675" cy="537600"/>
              </a:xfrm>
              <a:custGeom>
                <a:avLst/>
                <a:gdLst/>
                <a:ahLst/>
                <a:cxnLst/>
                <a:rect l="l" t="t" r="r" b="b"/>
                <a:pathLst>
                  <a:path w="8667" h="21504" extrusionOk="0">
                    <a:moveTo>
                      <a:pt x="1531" y="0"/>
                    </a:moveTo>
                    <a:cubicBezTo>
                      <a:pt x="1479" y="138"/>
                      <a:pt x="1411" y="275"/>
                      <a:pt x="1411" y="413"/>
                    </a:cubicBezTo>
                    <a:cubicBezTo>
                      <a:pt x="1445" y="1204"/>
                      <a:pt x="1428" y="1995"/>
                      <a:pt x="1548" y="2751"/>
                    </a:cubicBezTo>
                    <a:cubicBezTo>
                      <a:pt x="1737" y="3937"/>
                      <a:pt x="2081" y="5089"/>
                      <a:pt x="2236" y="6276"/>
                    </a:cubicBezTo>
                    <a:cubicBezTo>
                      <a:pt x="2339" y="6877"/>
                      <a:pt x="2184" y="7514"/>
                      <a:pt x="2150" y="8150"/>
                    </a:cubicBezTo>
                    <a:cubicBezTo>
                      <a:pt x="2150" y="8167"/>
                      <a:pt x="2133" y="8201"/>
                      <a:pt x="2116" y="8218"/>
                    </a:cubicBezTo>
                    <a:cubicBezTo>
                      <a:pt x="1668" y="8528"/>
                      <a:pt x="1668" y="9027"/>
                      <a:pt x="1531" y="9474"/>
                    </a:cubicBezTo>
                    <a:cubicBezTo>
                      <a:pt x="1342" y="10058"/>
                      <a:pt x="1445" y="10557"/>
                      <a:pt x="1600" y="11090"/>
                    </a:cubicBezTo>
                    <a:cubicBezTo>
                      <a:pt x="1720" y="11485"/>
                      <a:pt x="1789" y="11898"/>
                      <a:pt x="1840" y="12310"/>
                    </a:cubicBezTo>
                    <a:cubicBezTo>
                      <a:pt x="1875" y="12671"/>
                      <a:pt x="1686" y="12929"/>
                      <a:pt x="1307" y="12998"/>
                    </a:cubicBezTo>
                    <a:cubicBezTo>
                      <a:pt x="964" y="13067"/>
                      <a:pt x="620" y="13136"/>
                      <a:pt x="327" y="13187"/>
                    </a:cubicBezTo>
                    <a:cubicBezTo>
                      <a:pt x="224" y="13617"/>
                      <a:pt x="121" y="14047"/>
                      <a:pt x="1" y="14528"/>
                    </a:cubicBezTo>
                    <a:cubicBezTo>
                      <a:pt x="241" y="14717"/>
                      <a:pt x="551" y="14958"/>
                      <a:pt x="860" y="15199"/>
                    </a:cubicBezTo>
                    <a:cubicBezTo>
                      <a:pt x="2305" y="16351"/>
                      <a:pt x="3577" y="17692"/>
                      <a:pt x="4729" y="19136"/>
                    </a:cubicBezTo>
                    <a:cubicBezTo>
                      <a:pt x="5004" y="19497"/>
                      <a:pt x="5193" y="19961"/>
                      <a:pt x="5331" y="20408"/>
                    </a:cubicBezTo>
                    <a:cubicBezTo>
                      <a:pt x="5571" y="21170"/>
                      <a:pt x="5903" y="21504"/>
                      <a:pt x="6547" y="21504"/>
                    </a:cubicBezTo>
                    <a:cubicBezTo>
                      <a:pt x="6688" y="21504"/>
                      <a:pt x="6843" y="21488"/>
                      <a:pt x="7016" y="21457"/>
                    </a:cubicBezTo>
                    <a:cubicBezTo>
                      <a:pt x="7256" y="21423"/>
                      <a:pt x="7480" y="21371"/>
                      <a:pt x="7720" y="21320"/>
                    </a:cubicBezTo>
                    <a:cubicBezTo>
                      <a:pt x="7772" y="20512"/>
                      <a:pt x="7428" y="19927"/>
                      <a:pt x="6758" y="19549"/>
                    </a:cubicBezTo>
                    <a:cubicBezTo>
                      <a:pt x="5640" y="18913"/>
                      <a:pt x="4849" y="17933"/>
                      <a:pt x="4007" y="17004"/>
                    </a:cubicBezTo>
                    <a:cubicBezTo>
                      <a:pt x="3886" y="16849"/>
                      <a:pt x="3732" y="16712"/>
                      <a:pt x="3594" y="16557"/>
                    </a:cubicBezTo>
                    <a:cubicBezTo>
                      <a:pt x="3577" y="16540"/>
                      <a:pt x="3577" y="16488"/>
                      <a:pt x="3543" y="16334"/>
                    </a:cubicBezTo>
                    <a:lnTo>
                      <a:pt x="3543" y="16334"/>
                    </a:lnTo>
                    <a:cubicBezTo>
                      <a:pt x="3732" y="16471"/>
                      <a:pt x="3852" y="16540"/>
                      <a:pt x="3938" y="16626"/>
                    </a:cubicBezTo>
                    <a:cubicBezTo>
                      <a:pt x="4368" y="17073"/>
                      <a:pt x="4780" y="17554"/>
                      <a:pt x="5245" y="17984"/>
                    </a:cubicBezTo>
                    <a:cubicBezTo>
                      <a:pt x="5692" y="18397"/>
                      <a:pt x="6139" y="18792"/>
                      <a:pt x="6637" y="19102"/>
                    </a:cubicBezTo>
                    <a:cubicBezTo>
                      <a:pt x="7325" y="19532"/>
                      <a:pt x="7910" y="20013"/>
                      <a:pt x="7927" y="20907"/>
                    </a:cubicBezTo>
                    <a:cubicBezTo>
                      <a:pt x="7927" y="21027"/>
                      <a:pt x="8116" y="21130"/>
                      <a:pt x="8219" y="21251"/>
                    </a:cubicBezTo>
                    <a:cubicBezTo>
                      <a:pt x="8357" y="21113"/>
                      <a:pt x="8511" y="20993"/>
                      <a:pt x="8632" y="20838"/>
                    </a:cubicBezTo>
                    <a:cubicBezTo>
                      <a:pt x="8666" y="20787"/>
                      <a:pt x="8632" y="20649"/>
                      <a:pt x="8597" y="20563"/>
                    </a:cubicBezTo>
                    <a:cubicBezTo>
                      <a:pt x="8271" y="19927"/>
                      <a:pt x="7892" y="19360"/>
                      <a:pt x="7325" y="18878"/>
                    </a:cubicBezTo>
                    <a:cubicBezTo>
                      <a:pt x="6156" y="17881"/>
                      <a:pt x="5038" y="16815"/>
                      <a:pt x="3921" y="15783"/>
                    </a:cubicBezTo>
                    <a:cubicBezTo>
                      <a:pt x="3525" y="15422"/>
                      <a:pt x="3336" y="14975"/>
                      <a:pt x="3233" y="14442"/>
                    </a:cubicBezTo>
                    <a:cubicBezTo>
                      <a:pt x="3096" y="13772"/>
                      <a:pt x="2872" y="13084"/>
                      <a:pt x="2563" y="12465"/>
                    </a:cubicBezTo>
                    <a:cubicBezTo>
                      <a:pt x="2167" y="11623"/>
                      <a:pt x="2047" y="10780"/>
                      <a:pt x="2356" y="9921"/>
                    </a:cubicBezTo>
                    <a:cubicBezTo>
                      <a:pt x="3061" y="7926"/>
                      <a:pt x="3010" y="5932"/>
                      <a:pt x="2563" y="3903"/>
                    </a:cubicBezTo>
                    <a:cubicBezTo>
                      <a:pt x="2287" y="2665"/>
                      <a:pt x="1995" y="1444"/>
                      <a:pt x="1720" y="206"/>
                    </a:cubicBezTo>
                    <a:cubicBezTo>
                      <a:pt x="1703" y="138"/>
                      <a:pt x="1668" y="86"/>
                      <a:pt x="1651" y="17"/>
                    </a:cubicBezTo>
                    <a:cubicBezTo>
                      <a:pt x="1617" y="17"/>
                      <a:pt x="1565" y="0"/>
                      <a:pt x="1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3" name="Google Shape;6073;p58"/>
              <p:cNvSpPr/>
              <p:nvPr/>
            </p:nvSpPr>
            <p:spPr>
              <a:xfrm>
                <a:off x="4743350" y="2310100"/>
                <a:ext cx="137575" cy="228325"/>
              </a:xfrm>
              <a:custGeom>
                <a:avLst/>
                <a:gdLst/>
                <a:ahLst/>
                <a:cxnLst/>
                <a:rect l="l" t="t" r="r" b="b"/>
                <a:pathLst>
                  <a:path w="5503" h="9133" extrusionOk="0">
                    <a:moveTo>
                      <a:pt x="1239" y="1694"/>
                    </a:moveTo>
                    <a:lnTo>
                      <a:pt x="1239" y="1694"/>
                    </a:lnTo>
                    <a:cubicBezTo>
                      <a:pt x="603" y="2279"/>
                      <a:pt x="946" y="2829"/>
                      <a:pt x="1290" y="3362"/>
                    </a:cubicBezTo>
                    <a:cubicBezTo>
                      <a:pt x="1308" y="3396"/>
                      <a:pt x="1342" y="3413"/>
                      <a:pt x="1376" y="3448"/>
                    </a:cubicBezTo>
                    <a:cubicBezTo>
                      <a:pt x="1961" y="4273"/>
                      <a:pt x="2202" y="5167"/>
                      <a:pt x="1961" y="6164"/>
                    </a:cubicBezTo>
                    <a:cubicBezTo>
                      <a:pt x="1909" y="6405"/>
                      <a:pt x="1858" y="6663"/>
                      <a:pt x="1823" y="6921"/>
                    </a:cubicBezTo>
                    <a:cubicBezTo>
                      <a:pt x="1755" y="7609"/>
                      <a:pt x="1944" y="7935"/>
                      <a:pt x="2545" y="8262"/>
                    </a:cubicBezTo>
                    <a:cubicBezTo>
                      <a:pt x="2649" y="8313"/>
                      <a:pt x="2752" y="8382"/>
                      <a:pt x="2855" y="8451"/>
                    </a:cubicBezTo>
                    <a:cubicBezTo>
                      <a:pt x="2838" y="8503"/>
                      <a:pt x="2821" y="8537"/>
                      <a:pt x="2803" y="8589"/>
                    </a:cubicBezTo>
                    <a:cubicBezTo>
                      <a:pt x="2666" y="8554"/>
                      <a:pt x="2528" y="8537"/>
                      <a:pt x="2408" y="8468"/>
                    </a:cubicBezTo>
                    <a:cubicBezTo>
                      <a:pt x="1823" y="8159"/>
                      <a:pt x="1531" y="7677"/>
                      <a:pt x="1565" y="7024"/>
                    </a:cubicBezTo>
                    <a:cubicBezTo>
                      <a:pt x="1583" y="6732"/>
                      <a:pt x="1617" y="6422"/>
                      <a:pt x="1703" y="6147"/>
                    </a:cubicBezTo>
                    <a:cubicBezTo>
                      <a:pt x="1978" y="5115"/>
                      <a:pt x="1703" y="4221"/>
                      <a:pt x="1101" y="3379"/>
                    </a:cubicBezTo>
                    <a:cubicBezTo>
                      <a:pt x="878" y="3070"/>
                      <a:pt x="775" y="2640"/>
                      <a:pt x="723" y="2261"/>
                    </a:cubicBezTo>
                    <a:cubicBezTo>
                      <a:pt x="689" y="1986"/>
                      <a:pt x="878" y="1728"/>
                      <a:pt x="1239" y="1694"/>
                    </a:cubicBezTo>
                    <a:close/>
                    <a:moveTo>
                      <a:pt x="3410" y="1"/>
                    </a:moveTo>
                    <a:cubicBezTo>
                      <a:pt x="3081" y="1"/>
                      <a:pt x="2796" y="94"/>
                      <a:pt x="2511" y="267"/>
                    </a:cubicBezTo>
                    <a:cubicBezTo>
                      <a:pt x="2012" y="577"/>
                      <a:pt x="1497" y="886"/>
                      <a:pt x="964" y="1178"/>
                    </a:cubicBezTo>
                    <a:cubicBezTo>
                      <a:pt x="276" y="1539"/>
                      <a:pt x="1" y="2588"/>
                      <a:pt x="431" y="3362"/>
                    </a:cubicBezTo>
                    <a:cubicBezTo>
                      <a:pt x="465" y="3431"/>
                      <a:pt x="482" y="3482"/>
                      <a:pt x="534" y="3534"/>
                    </a:cubicBezTo>
                    <a:cubicBezTo>
                      <a:pt x="1222" y="4118"/>
                      <a:pt x="1222" y="4858"/>
                      <a:pt x="1101" y="5666"/>
                    </a:cubicBezTo>
                    <a:cubicBezTo>
                      <a:pt x="1015" y="6233"/>
                      <a:pt x="1050" y="6835"/>
                      <a:pt x="1136" y="7385"/>
                    </a:cubicBezTo>
                    <a:cubicBezTo>
                      <a:pt x="1170" y="7694"/>
                      <a:pt x="1393" y="8004"/>
                      <a:pt x="1617" y="8227"/>
                    </a:cubicBezTo>
                    <a:cubicBezTo>
                      <a:pt x="1961" y="8537"/>
                      <a:pt x="2356" y="8778"/>
                      <a:pt x="2752" y="9001"/>
                    </a:cubicBezTo>
                    <a:cubicBezTo>
                      <a:pt x="2920" y="9088"/>
                      <a:pt x="3060" y="9132"/>
                      <a:pt x="3177" y="9132"/>
                    </a:cubicBezTo>
                    <a:cubicBezTo>
                      <a:pt x="3407" y="9132"/>
                      <a:pt x="3555" y="8964"/>
                      <a:pt x="3680" y="8623"/>
                    </a:cubicBezTo>
                    <a:cubicBezTo>
                      <a:pt x="3697" y="8571"/>
                      <a:pt x="3715" y="8520"/>
                      <a:pt x="3732" y="8468"/>
                    </a:cubicBezTo>
                    <a:cubicBezTo>
                      <a:pt x="3938" y="7798"/>
                      <a:pt x="4213" y="7179"/>
                      <a:pt x="4866" y="6800"/>
                    </a:cubicBezTo>
                    <a:cubicBezTo>
                      <a:pt x="5073" y="6680"/>
                      <a:pt x="5142" y="6508"/>
                      <a:pt x="5038" y="6267"/>
                    </a:cubicBezTo>
                    <a:cubicBezTo>
                      <a:pt x="4763" y="5545"/>
                      <a:pt x="4832" y="4806"/>
                      <a:pt x="5021" y="4084"/>
                    </a:cubicBezTo>
                    <a:cubicBezTo>
                      <a:pt x="5193" y="3448"/>
                      <a:pt x="5348" y="2812"/>
                      <a:pt x="5503" y="2124"/>
                    </a:cubicBezTo>
                    <a:cubicBezTo>
                      <a:pt x="5124" y="2124"/>
                      <a:pt x="4849" y="2416"/>
                      <a:pt x="4574" y="2674"/>
                    </a:cubicBezTo>
                    <a:cubicBezTo>
                      <a:pt x="4334" y="2880"/>
                      <a:pt x="4093" y="3138"/>
                      <a:pt x="3818" y="3259"/>
                    </a:cubicBezTo>
                    <a:cubicBezTo>
                      <a:pt x="3732" y="3294"/>
                      <a:pt x="3625" y="3312"/>
                      <a:pt x="3517" y="3312"/>
                    </a:cubicBezTo>
                    <a:cubicBezTo>
                      <a:pt x="3366" y="3312"/>
                      <a:pt x="3213" y="3277"/>
                      <a:pt x="3113" y="3207"/>
                    </a:cubicBezTo>
                    <a:cubicBezTo>
                      <a:pt x="2958" y="3104"/>
                      <a:pt x="2872" y="2777"/>
                      <a:pt x="2906" y="2588"/>
                    </a:cubicBezTo>
                    <a:cubicBezTo>
                      <a:pt x="3010" y="2124"/>
                      <a:pt x="3199" y="1694"/>
                      <a:pt x="3353" y="1247"/>
                    </a:cubicBezTo>
                    <a:cubicBezTo>
                      <a:pt x="3508" y="869"/>
                      <a:pt x="3646" y="473"/>
                      <a:pt x="3818" y="44"/>
                    </a:cubicBezTo>
                    <a:cubicBezTo>
                      <a:pt x="3673" y="15"/>
                      <a:pt x="3538" y="1"/>
                      <a:pt x="34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4" name="Google Shape;6074;p58"/>
              <p:cNvSpPr/>
              <p:nvPr/>
            </p:nvSpPr>
            <p:spPr>
              <a:xfrm>
                <a:off x="4987075" y="2294850"/>
                <a:ext cx="249750" cy="201600"/>
              </a:xfrm>
              <a:custGeom>
                <a:avLst/>
                <a:gdLst/>
                <a:ahLst/>
                <a:cxnLst/>
                <a:rect l="l" t="t" r="r" b="b"/>
                <a:pathLst>
                  <a:path w="9990" h="8064" extrusionOk="0">
                    <a:moveTo>
                      <a:pt x="3181" y="6276"/>
                    </a:moveTo>
                    <a:cubicBezTo>
                      <a:pt x="3934" y="6769"/>
                      <a:pt x="4726" y="6890"/>
                      <a:pt x="5543" y="6890"/>
                    </a:cubicBezTo>
                    <a:cubicBezTo>
                      <a:pt x="5808" y="6890"/>
                      <a:pt x="6075" y="6877"/>
                      <a:pt x="6345" y="6860"/>
                    </a:cubicBezTo>
                    <a:lnTo>
                      <a:pt x="6345" y="6860"/>
                    </a:lnTo>
                    <a:cubicBezTo>
                      <a:pt x="6327" y="6929"/>
                      <a:pt x="6327" y="6981"/>
                      <a:pt x="6310" y="7049"/>
                    </a:cubicBezTo>
                    <a:cubicBezTo>
                      <a:pt x="6207" y="7049"/>
                      <a:pt x="6104" y="7057"/>
                      <a:pt x="6006" y="7057"/>
                    </a:cubicBezTo>
                    <a:cubicBezTo>
                      <a:pt x="5957" y="7057"/>
                      <a:pt x="5909" y="7055"/>
                      <a:pt x="5863" y="7049"/>
                    </a:cubicBezTo>
                    <a:cubicBezTo>
                      <a:pt x="5175" y="6998"/>
                      <a:pt x="4505" y="6963"/>
                      <a:pt x="3817" y="6860"/>
                    </a:cubicBezTo>
                    <a:cubicBezTo>
                      <a:pt x="3422" y="6809"/>
                      <a:pt x="3284" y="6637"/>
                      <a:pt x="3181" y="6276"/>
                    </a:cubicBezTo>
                    <a:close/>
                    <a:moveTo>
                      <a:pt x="499" y="0"/>
                    </a:moveTo>
                    <a:lnTo>
                      <a:pt x="499" y="0"/>
                    </a:lnTo>
                    <a:cubicBezTo>
                      <a:pt x="757" y="533"/>
                      <a:pt x="1049" y="1083"/>
                      <a:pt x="1307" y="1634"/>
                    </a:cubicBezTo>
                    <a:cubicBezTo>
                      <a:pt x="1531" y="2063"/>
                      <a:pt x="1599" y="2545"/>
                      <a:pt x="2081" y="2820"/>
                    </a:cubicBezTo>
                    <a:cubicBezTo>
                      <a:pt x="2201" y="2889"/>
                      <a:pt x="2270" y="3181"/>
                      <a:pt x="2253" y="3353"/>
                    </a:cubicBezTo>
                    <a:cubicBezTo>
                      <a:pt x="2201" y="3834"/>
                      <a:pt x="2614" y="4488"/>
                      <a:pt x="3095" y="4608"/>
                    </a:cubicBezTo>
                    <a:cubicBezTo>
                      <a:pt x="3456" y="4711"/>
                      <a:pt x="3817" y="5124"/>
                      <a:pt x="3714" y="5399"/>
                    </a:cubicBezTo>
                    <a:cubicBezTo>
                      <a:pt x="3680" y="5536"/>
                      <a:pt x="3473" y="5691"/>
                      <a:pt x="3336" y="5708"/>
                    </a:cubicBezTo>
                    <a:cubicBezTo>
                      <a:pt x="3317" y="5711"/>
                      <a:pt x="3299" y="5712"/>
                      <a:pt x="3280" y="5712"/>
                    </a:cubicBezTo>
                    <a:cubicBezTo>
                      <a:pt x="2947" y="5712"/>
                      <a:pt x="2558" y="5296"/>
                      <a:pt x="2493" y="5003"/>
                    </a:cubicBezTo>
                    <a:cubicBezTo>
                      <a:pt x="2459" y="4745"/>
                      <a:pt x="2373" y="4488"/>
                      <a:pt x="2253" y="4264"/>
                    </a:cubicBezTo>
                    <a:cubicBezTo>
                      <a:pt x="2098" y="3972"/>
                      <a:pt x="1926" y="3714"/>
                      <a:pt x="1548" y="3628"/>
                    </a:cubicBezTo>
                    <a:cubicBezTo>
                      <a:pt x="1135" y="3542"/>
                      <a:pt x="1015" y="3147"/>
                      <a:pt x="1169" y="2768"/>
                    </a:cubicBezTo>
                    <a:cubicBezTo>
                      <a:pt x="1221" y="2648"/>
                      <a:pt x="1238" y="2476"/>
                      <a:pt x="1204" y="2356"/>
                    </a:cubicBezTo>
                    <a:cubicBezTo>
                      <a:pt x="1066" y="1737"/>
                      <a:pt x="447" y="568"/>
                      <a:pt x="0" y="69"/>
                    </a:cubicBezTo>
                    <a:lnTo>
                      <a:pt x="0" y="69"/>
                    </a:lnTo>
                    <a:cubicBezTo>
                      <a:pt x="35" y="636"/>
                      <a:pt x="121" y="1204"/>
                      <a:pt x="447" y="1668"/>
                    </a:cubicBezTo>
                    <a:cubicBezTo>
                      <a:pt x="705" y="2029"/>
                      <a:pt x="980" y="2321"/>
                      <a:pt x="705" y="2785"/>
                    </a:cubicBezTo>
                    <a:cubicBezTo>
                      <a:pt x="671" y="2854"/>
                      <a:pt x="722" y="2992"/>
                      <a:pt x="774" y="3095"/>
                    </a:cubicBezTo>
                    <a:cubicBezTo>
                      <a:pt x="980" y="3508"/>
                      <a:pt x="1152" y="3955"/>
                      <a:pt x="1582" y="4247"/>
                    </a:cubicBezTo>
                    <a:cubicBezTo>
                      <a:pt x="1892" y="4453"/>
                      <a:pt x="1960" y="4797"/>
                      <a:pt x="1943" y="5244"/>
                    </a:cubicBezTo>
                    <a:cubicBezTo>
                      <a:pt x="1909" y="5811"/>
                      <a:pt x="2184" y="6396"/>
                      <a:pt x="2734" y="6757"/>
                    </a:cubicBezTo>
                    <a:cubicBezTo>
                      <a:pt x="3492" y="7246"/>
                      <a:pt x="4278" y="7591"/>
                      <a:pt x="5200" y="7591"/>
                    </a:cubicBezTo>
                    <a:cubicBezTo>
                      <a:pt x="5282" y="7591"/>
                      <a:pt x="5366" y="7588"/>
                      <a:pt x="5451" y="7582"/>
                    </a:cubicBezTo>
                    <a:cubicBezTo>
                      <a:pt x="5503" y="7579"/>
                      <a:pt x="5555" y="7578"/>
                      <a:pt x="5607" y="7578"/>
                    </a:cubicBezTo>
                    <a:cubicBezTo>
                      <a:pt x="6139" y="7578"/>
                      <a:pt x="6672" y="7728"/>
                      <a:pt x="7204" y="7806"/>
                    </a:cubicBezTo>
                    <a:cubicBezTo>
                      <a:pt x="7668" y="7892"/>
                      <a:pt x="8115" y="8064"/>
                      <a:pt x="8580" y="8064"/>
                    </a:cubicBezTo>
                    <a:cubicBezTo>
                      <a:pt x="9491" y="8064"/>
                      <a:pt x="9990" y="7359"/>
                      <a:pt x="9714" y="6499"/>
                    </a:cubicBezTo>
                    <a:cubicBezTo>
                      <a:pt x="9525" y="5846"/>
                      <a:pt x="9267" y="5210"/>
                      <a:pt x="9027" y="4574"/>
                    </a:cubicBezTo>
                    <a:cubicBezTo>
                      <a:pt x="8975" y="4453"/>
                      <a:pt x="8855" y="4350"/>
                      <a:pt x="8734" y="4213"/>
                    </a:cubicBezTo>
                    <a:cubicBezTo>
                      <a:pt x="8614" y="4281"/>
                      <a:pt x="8494" y="4350"/>
                      <a:pt x="8322" y="4453"/>
                    </a:cubicBezTo>
                    <a:cubicBezTo>
                      <a:pt x="9061" y="5089"/>
                      <a:pt x="8906" y="5983"/>
                      <a:pt x="9130" y="6774"/>
                    </a:cubicBezTo>
                    <a:cubicBezTo>
                      <a:pt x="9216" y="7067"/>
                      <a:pt x="9095" y="7342"/>
                      <a:pt x="8803" y="7428"/>
                    </a:cubicBezTo>
                    <a:cubicBezTo>
                      <a:pt x="8627" y="7482"/>
                      <a:pt x="8453" y="7505"/>
                      <a:pt x="8282" y="7505"/>
                    </a:cubicBezTo>
                    <a:cubicBezTo>
                      <a:pt x="7854" y="7505"/>
                      <a:pt x="7443" y="7359"/>
                      <a:pt x="7050" y="7187"/>
                    </a:cubicBezTo>
                    <a:cubicBezTo>
                      <a:pt x="7050" y="7153"/>
                      <a:pt x="7050" y="7101"/>
                      <a:pt x="7067" y="7067"/>
                    </a:cubicBezTo>
                    <a:cubicBezTo>
                      <a:pt x="7204" y="7067"/>
                      <a:pt x="7325" y="7084"/>
                      <a:pt x="7462" y="7101"/>
                    </a:cubicBezTo>
                    <a:cubicBezTo>
                      <a:pt x="7686" y="7135"/>
                      <a:pt x="7892" y="7204"/>
                      <a:pt x="8098" y="7221"/>
                    </a:cubicBezTo>
                    <a:cubicBezTo>
                      <a:pt x="8212" y="7237"/>
                      <a:pt x="8320" y="7247"/>
                      <a:pt x="8418" y="7247"/>
                    </a:cubicBezTo>
                    <a:cubicBezTo>
                      <a:pt x="8850" y="7247"/>
                      <a:pt x="9090" y="7062"/>
                      <a:pt x="8838" y="6430"/>
                    </a:cubicBezTo>
                    <a:cubicBezTo>
                      <a:pt x="8769" y="6276"/>
                      <a:pt x="8820" y="6087"/>
                      <a:pt x="8786" y="5915"/>
                    </a:cubicBezTo>
                    <a:cubicBezTo>
                      <a:pt x="8734" y="5657"/>
                      <a:pt x="8700" y="5382"/>
                      <a:pt x="8580" y="5141"/>
                    </a:cubicBezTo>
                    <a:cubicBezTo>
                      <a:pt x="8391" y="4740"/>
                      <a:pt x="8299" y="4606"/>
                      <a:pt x="8054" y="4606"/>
                    </a:cubicBezTo>
                    <a:cubicBezTo>
                      <a:pt x="7943" y="4606"/>
                      <a:pt x="7799" y="4634"/>
                      <a:pt x="7600" y="4677"/>
                    </a:cubicBezTo>
                    <a:cubicBezTo>
                      <a:pt x="7393" y="4728"/>
                      <a:pt x="7170" y="4763"/>
                      <a:pt x="6964" y="4831"/>
                    </a:cubicBezTo>
                    <a:cubicBezTo>
                      <a:pt x="6662" y="4938"/>
                      <a:pt x="6376" y="4987"/>
                      <a:pt x="6102" y="4987"/>
                    </a:cubicBezTo>
                    <a:cubicBezTo>
                      <a:pt x="5362" y="4987"/>
                      <a:pt x="4717" y="4627"/>
                      <a:pt x="4127" y="4075"/>
                    </a:cubicBezTo>
                    <a:cubicBezTo>
                      <a:pt x="4092" y="4023"/>
                      <a:pt x="4041" y="3955"/>
                      <a:pt x="3989" y="3937"/>
                    </a:cubicBezTo>
                    <a:cubicBezTo>
                      <a:pt x="3164" y="3576"/>
                      <a:pt x="2837" y="2820"/>
                      <a:pt x="2562" y="2063"/>
                    </a:cubicBezTo>
                    <a:cubicBezTo>
                      <a:pt x="2167" y="1049"/>
                      <a:pt x="1548" y="292"/>
                      <a:pt x="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5" name="Google Shape;6075;p58"/>
              <p:cNvSpPr/>
              <p:nvPr/>
            </p:nvSpPr>
            <p:spPr>
              <a:xfrm>
                <a:off x="4767850" y="2782625"/>
                <a:ext cx="163375" cy="144650"/>
              </a:xfrm>
              <a:custGeom>
                <a:avLst/>
                <a:gdLst/>
                <a:ahLst/>
                <a:cxnLst/>
                <a:rect l="l" t="t" r="r" b="b"/>
                <a:pathLst>
                  <a:path w="6535" h="5786" extrusionOk="0">
                    <a:moveTo>
                      <a:pt x="2605" y="1"/>
                    </a:moveTo>
                    <a:cubicBezTo>
                      <a:pt x="2020" y="1"/>
                      <a:pt x="1339" y="288"/>
                      <a:pt x="1067" y="708"/>
                    </a:cubicBezTo>
                    <a:cubicBezTo>
                      <a:pt x="1015" y="794"/>
                      <a:pt x="981" y="915"/>
                      <a:pt x="895" y="966"/>
                    </a:cubicBezTo>
                    <a:cubicBezTo>
                      <a:pt x="293" y="1344"/>
                      <a:pt x="242" y="1981"/>
                      <a:pt x="138" y="2582"/>
                    </a:cubicBezTo>
                    <a:cubicBezTo>
                      <a:pt x="1" y="3253"/>
                      <a:pt x="362" y="3786"/>
                      <a:pt x="740" y="4267"/>
                    </a:cubicBezTo>
                    <a:cubicBezTo>
                      <a:pt x="1558" y="5281"/>
                      <a:pt x="2523" y="5785"/>
                      <a:pt x="3613" y="5785"/>
                    </a:cubicBezTo>
                    <a:cubicBezTo>
                      <a:pt x="4150" y="5785"/>
                      <a:pt x="4718" y="5663"/>
                      <a:pt x="5314" y="5419"/>
                    </a:cubicBezTo>
                    <a:cubicBezTo>
                      <a:pt x="5967" y="5161"/>
                      <a:pt x="6311" y="4680"/>
                      <a:pt x="6534" y="4009"/>
                    </a:cubicBezTo>
                    <a:cubicBezTo>
                      <a:pt x="6379" y="3992"/>
                      <a:pt x="6276" y="3975"/>
                      <a:pt x="6173" y="3975"/>
                    </a:cubicBezTo>
                    <a:cubicBezTo>
                      <a:pt x="6162" y="3975"/>
                      <a:pt x="6151" y="3975"/>
                      <a:pt x="6140" y="3975"/>
                    </a:cubicBezTo>
                    <a:cubicBezTo>
                      <a:pt x="4889" y="3975"/>
                      <a:pt x="4194" y="3004"/>
                      <a:pt x="3938" y="2049"/>
                    </a:cubicBezTo>
                    <a:cubicBezTo>
                      <a:pt x="3801" y="1516"/>
                      <a:pt x="3629" y="966"/>
                      <a:pt x="3457" y="433"/>
                    </a:cubicBezTo>
                    <a:cubicBezTo>
                      <a:pt x="3405" y="330"/>
                      <a:pt x="3319" y="193"/>
                      <a:pt x="3216" y="141"/>
                    </a:cubicBezTo>
                    <a:cubicBezTo>
                      <a:pt x="3047" y="44"/>
                      <a:pt x="2834" y="1"/>
                      <a:pt x="26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6" name="Google Shape;6076;p58"/>
              <p:cNvSpPr/>
              <p:nvPr/>
            </p:nvSpPr>
            <p:spPr>
              <a:xfrm>
                <a:off x="4993100" y="2522650"/>
                <a:ext cx="188700" cy="536025"/>
              </a:xfrm>
              <a:custGeom>
                <a:avLst/>
                <a:gdLst/>
                <a:ahLst/>
                <a:cxnLst/>
                <a:rect l="l" t="t" r="r" b="b"/>
                <a:pathLst>
                  <a:path w="7548" h="21441" extrusionOk="0">
                    <a:moveTo>
                      <a:pt x="189" y="1"/>
                    </a:moveTo>
                    <a:cubicBezTo>
                      <a:pt x="69" y="482"/>
                      <a:pt x="0" y="860"/>
                      <a:pt x="103" y="1324"/>
                    </a:cubicBezTo>
                    <a:cubicBezTo>
                      <a:pt x="533" y="3302"/>
                      <a:pt x="963" y="5296"/>
                      <a:pt x="1272" y="7308"/>
                    </a:cubicBezTo>
                    <a:cubicBezTo>
                      <a:pt x="1444" y="8442"/>
                      <a:pt x="1272" y="9612"/>
                      <a:pt x="928" y="10729"/>
                    </a:cubicBezTo>
                    <a:cubicBezTo>
                      <a:pt x="619" y="11709"/>
                      <a:pt x="653" y="12655"/>
                      <a:pt x="1118" y="13600"/>
                    </a:cubicBezTo>
                    <a:cubicBezTo>
                      <a:pt x="1427" y="14202"/>
                      <a:pt x="1668" y="14855"/>
                      <a:pt x="1668" y="15560"/>
                    </a:cubicBezTo>
                    <a:cubicBezTo>
                      <a:pt x="1668" y="15990"/>
                      <a:pt x="1823" y="16351"/>
                      <a:pt x="2149" y="16644"/>
                    </a:cubicBezTo>
                    <a:cubicBezTo>
                      <a:pt x="2648" y="17091"/>
                      <a:pt x="3146" y="17555"/>
                      <a:pt x="3645" y="17985"/>
                    </a:cubicBezTo>
                    <a:cubicBezTo>
                      <a:pt x="4470" y="18689"/>
                      <a:pt x="5313" y="19360"/>
                      <a:pt x="6104" y="20099"/>
                    </a:cubicBezTo>
                    <a:cubicBezTo>
                      <a:pt x="6379" y="20340"/>
                      <a:pt x="6568" y="20718"/>
                      <a:pt x="6774" y="21028"/>
                    </a:cubicBezTo>
                    <a:cubicBezTo>
                      <a:pt x="6860" y="21148"/>
                      <a:pt x="6912" y="21286"/>
                      <a:pt x="6980" y="21440"/>
                    </a:cubicBezTo>
                    <a:cubicBezTo>
                      <a:pt x="7359" y="20650"/>
                      <a:pt x="7548" y="20357"/>
                      <a:pt x="6894" y="19738"/>
                    </a:cubicBezTo>
                    <a:cubicBezTo>
                      <a:pt x="5639" y="18535"/>
                      <a:pt x="4401" y="17314"/>
                      <a:pt x="3146" y="16111"/>
                    </a:cubicBezTo>
                    <a:cubicBezTo>
                      <a:pt x="2579" y="15543"/>
                      <a:pt x="2252" y="14907"/>
                      <a:pt x="2149" y="14099"/>
                    </a:cubicBezTo>
                    <a:cubicBezTo>
                      <a:pt x="1943" y="12620"/>
                      <a:pt x="1977" y="11210"/>
                      <a:pt x="2527" y="9801"/>
                    </a:cubicBezTo>
                    <a:cubicBezTo>
                      <a:pt x="2751" y="9216"/>
                      <a:pt x="2751" y="8597"/>
                      <a:pt x="2407" y="8013"/>
                    </a:cubicBezTo>
                    <a:cubicBezTo>
                      <a:pt x="1788" y="6964"/>
                      <a:pt x="1805" y="5760"/>
                      <a:pt x="1668" y="4608"/>
                    </a:cubicBezTo>
                    <a:cubicBezTo>
                      <a:pt x="1582" y="3886"/>
                      <a:pt x="1496" y="3181"/>
                      <a:pt x="1393" y="2476"/>
                    </a:cubicBezTo>
                    <a:cubicBezTo>
                      <a:pt x="1375" y="2356"/>
                      <a:pt x="1341" y="2184"/>
                      <a:pt x="1238" y="2115"/>
                    </a:cubicBezTo>
                    <a:cubicBezTo>
                      <a:pt x="602" y="1634"/>
                      <a:pt x="430" y="929"/>
                      <a:pt x="258" y="224"/>
                    </a:cubicBezTo>
                    <a:cubicBezTo>
                      <a:pt x="258" y="172"/>
                      <a:pt x="224" y="121"/>
                      <a:pt x="189"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7" name="Google Shape;6077;p58"/>
              <p:cNvSpPr/>
              <p:nvPr/>
            </p:nvSpPr>
            <p:spPr>
              <a:xfrm>
                <a:off x="4669425" y="2070900"/>
                <a:ext cx="167225" cy="178400"/>
              </a:xfrm>
              <a:custGeom>
                <a:avLst/>
                <a:gdLst/>
                <a:ahLst/>
                <a:cxnLst/>
                <a:rect l="l" t="t" r="r" b="b"/>
                <a:pathLst>
                  <a:path w="6689" h="7136" extrusionOk="0">
                    <a:moveTo>
                      <a:pt x="5434" y="2339"/>
                    </a:moveTo>
                    <a:cubicBezTo>
                      <a:pt x="5468" y="2356"/>
                      <a:pt x="5502" y="2373"/>
                      <a:pt x="5537" y="2390"/>
                    </a:cubicBezTo>
                    <a:cubicBezTo>
                      <a:pt x="5382" y="3370"/>
                      <a:pt x="5245" y="4368"/>
                      <a:pt x="5090" y="5348"/>
                    </a:cubicBezTo>
                    <a:cubicBezTo>
                      <a:pt x="5055" y="5554"/>
                      <a:pt x="5004" y="5743"/>
                      <a:pt x="4935" y="5932"/>
                    </a:cubicBezTo>
                    <a:cubicBezTo>
                      <a:pt x="4768" y="6349"/>
                      <a:pt x="4407" y="6621"/>
                      <a:pt x="3962" y="6621"/>
                    </a:cubicBezTo>
                    <a:cubicBezTo>
                      <a:pt x="3948" y="6621"/>
                      <a:pt x="3934" y="6620"/>
                      <a:pt x="3921" y="6620"/>
                    </a:cubicBezTo>
                    <a:cubicBezTo>
                      <a:pt x="4007" y="6517"/>
                      <a:pt x="4041" y="6431"/>
                      <a:pt x="4110" y="6396"/>
                    </a:cubicBezTo>
                    <a:cubicBezTo>
                      <a:pt x="4540" y="6156"/>
                      <a:pt x="4729" y="5760"/>
                      <a:pt x="4798" y="5279"/>
                    </a:cubicBezTo>
                    <a:cubicBezTo>
                      <a:pt x="4918" y="4557"/>
                      <a:pt x="5038" y="3817"/>
                      <a:pt x="5193" y="3095"/>
                    </a:cubicBezTo>
                    <a:cubicBezTo>
                      <a:pt x="5245" y="2837"/>
                      <a:pt x="5348" y="2597"/>
                      <a:pt x="5434" y="2339"/>
                    </a:cubicBezTo>
                    <a:close/>
                    <a:moveTo>
                      <a:pt x="6500" y="1"/>
                    </a:moveTo>
                    <a:cubicBezTo>
                      <a:pt x="6070" y="35"/>
                      <a:pt x="5932" y="276"/>
                      <a:pt x="5829" y="602"/>
                    </a:cubicBezTo>
                    <a:cubicBezTo>
                      <a:pt x="5502" y="1789"/>
                      <a:pt x="4849" y="2734"/>
                      <a:pt x="3732" y="3319"/>
                    </a:cubicBezTo>
                    <a:cubicBezTo>
                      <a:pt x="3388" y="3504"/>
                      <a:pt x="3094" y="3599"/>
                      <a:pt x="2822" y="3599"/>
                    </a:cubicBezTo>
                    <a:cubicBezTo>
                      <a:pt x="2413" y="3599"/>
                      <a:pt x="2054" y="3385"/>
                      <a:pt x="1651" y="2941"/>
                    </a:cubicBezTo>
                    <a:cubicBezTo>
                      <a:pt x="1307" y="2562"/>
                      <a:pt x="912" y="2218"/>
                      <a:pt x="499" y="1823"/>
                    </a:cubicBezTo>
                    <a:cubicBezTo>
                      <a:pt x="1" y="2528"/>
                      <a:pt x="35" y="3198"/>
                      <a:pt x="241" y="3869"/>
                    </a:cubicBezTo>
                    <a:cubicBezTo>
                      <a:pt x="413" y="4436"/>
                      <a:pt x="774" y="4901"/>
                      <a:pt x="1256" y="5296"/>
                    </a:cubicBezTo>
                    <a:cubicBezTo>
                      <a:pt x="1668" y="5657"/>
                      <a:pt x="2064" y="6070"/>
                      <a:pt x="2442" y="6482"/>
                    </a:cubicBezTo>
                    <a:cubicBezTo>
                      <a:pt x="2547" y="6597"/>
                      <a:pt x="2647" y="6669"/>
                      <a:pt x="2751" y="6669"/>
                    </a:cubicBezTo>
                    <a:cubicBezTo>
                      <a:pt x="2833" y="6669"/>
                      <a:pt x="2918" y="6624"/>
                      <a:pt x="3009" y="6517"/>
                    </a:cubicBezTo>
                    <a:cubicBezTo>
                      <a:pt x="3370" y="6087"/>
                      <a:pt x="3749" y="5657"/>
                      <a:pt x="4110" y="5244"/>
                    </a:cubicBezTo>
                    <a:lnTo>
                      <a:pt x="4110" y="5244"/>
                    </a:lnTo>
                    <a:cubicBezTo>
                      <a:pt x="4093" y="5949"/>
                      <a:pt x="3474" y="6345"/>
                      <a:pt x="3095" y="6878"/>
                    </a:cubicBezTo>
                    <a:cubicBezTo>
                      <a:pt x="3336" y="7050"/>
                      <a:pt x="3706" y="7136"/>
                      <a:pt x="4078" y="7136"/>
                    </a:cubicBezTo>
                    <a:cubicBezTo>
                      <a:pt x="4449" y="7136"/>
                      <a:pt x="4823" y="7050"/>
                      <a:pt x="5073" y="6878"/>
                    </a:cubicBezTo>
                    <a:cubicBezTo>
                      <a:pt x="5313" y="6706"/>
                      <a:pt x="5571" y="6551"/>
                      <a:pt x="5829" y="6414"/>
                    </a:cubicBezTo>
                    <a:cubicBezTo>
                      <a:pt x="6087" y="6276"/>
                      <a:pt x="6207" y="6139"/>
                      <a:pt x="6018" y="5812"/>
                    </a:cubicBezTo>
                    <a:cubicBezTo>
                      <a:pt x="5674" y="5262"/>
                      <a:pt x="5623" y="4608"/>
                      <a:pt x="5743" y="3989"/>
                    </a:cubicBezTo>
                    <a:cubicBezTo>
                      <a:pt x="5863" y="3353"/>
                      <a:pt x="6053" y="2734"/>
                      <a:pt x="6225" y="2115"/>
                    </a:cubicBezTo>
                    <a:cubicBezTo>
                      <a:pt x="6362" y="1634"/>
                      <a:pt x="6551" y="1187"/>
                      <a:pt x="6654" y="705"/>
                    </a:cubicBezTo>
                    <a:cubicBezTo>
                      <a:pt x="6689" y="482"/>
                      <a:pt x="6551" y="241"/>
                      <a:pt x="65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8" name="Google Shape;6078;p58"/>
              <p:cNvSpPr/>
              <p:nvPr/>
            </p:nvSpPr>
            <p:spPr>
              <a:xfrm>
                <a:off x="4998675" y="2436675"/>
                <a:ext cx="136700" cy="155425"/>
              </a:xfrm>
              <a:custGeom>
                <a:avLst/>
                <a:gdLst/>
                <a:ahLst/>
                <a:cxnLst/>
                <a:rect l="l" t="t" r="r" b="b"/>
                <a:pathLst>
                  <a:path w="5468" h="6217" extrusionOk="0">
                    <a:moveTo>
                      <a:pt x="1135" y="1"/>
                    </a:moveTo>
                    <a:cubicBezTo>
                      <a:pt x="1067" y="328"/>
                      <a:pt x="963" y="637"/>
                      <a:pt x="912" y="964"/>
                    </a:cubicBezTo>
                    <a:cubicBezTo>
                      <a:pt x="877" y="1170"/>
                      <a:pt x="912" y="1394"/>
                      <a:pt x="895" y="1600"/>
                    </a:cubicBezTo>
                    <a:cubicBezTo>
                      <a:pt x="843" y="2167"/>
                      <a:pt x="620" y="2563"/>
                      <a:pt x="1" y="2597"/>
                    </a:cubicBezTo>
                    <a:cubicBezTo>
                      <a:pt x="190" y="3285"/>
                      <a:pt x="310" y="3955"/>
                      <a:pt x="568" y="4557"/>
                    </a:cubicBezTo>
                    <a:cubicBezTo>
                      <a:pt x="723" y="4918"/>
                      <a:pt x="1101" y="5193"/>
                      <a:pt x="1428" y="5434"/>
                    </a:cubicBezTo>
                    <a:cubicBezTo>
                      <a:pt x="1754" y="5657"/>
                      <a:pt x="2132" y="5812"/>
                      <a:pt x="2494" y="6001"/>
                    </a:cubicBezTo>
                    <a:cubicBezTo>
                      <a:pt x="2779" y="6147"/>
                      <a:pt x="3062" y="6217"/>
                      <a:pt x="3328" y="6217"/>
                    </a:cubicBezTo>
                    <a:cubicBezTo>
                      <a:pt x="3943" y="6217"/>
                      <a:pt x="4470" y="5843"/>
                      <a:pt x="4746" y="5159"/>
                    </a:cubicBezTo>
                    <a:cubicBezTo>
                      <a:pt x="4952" y="4643"/>
                      <a:pt x="5193" y="4110"/>
                      <a:pt x="5348" y="3577"/>
                    </a:cubicBezTo>
                    <a:cubicBezTo>
                      <a:pt x="5451" y="3233"/>
                      <a:pt x="5468" y="2838"/>
                      <a:pt x="5468" y="2477"/>
                    </a:cubicBezTo>
                    <a:cubicBezTo>
                      <a:pt x="5468" y="2293"/>
                      <a:pt x="5381" y="2171"/>
                      <a:pt x="5220" y="2171"/>
                    </a:cubicBezTo>
                    <a:cubicBezTo>
                      <a:pt x="5154" y="2171"/>
                      <a:pt x="5076" y="2191"/>
                      <a:pt x="4987" y="2236"/>
                    </a:cubicBezTo>
                    <a:cubicBezTo>
                      <a:pt x="5227" y="2786"/>
                      <a:pt x="4918" y="3199"/>
                      <a:pt x="4608" y="3646"/>
                    </a:cubicBezTo>
                    <a:cubicBezTo>
                      <a:pt x="4385" y="3973"/>
                      <a:pt x="4264" y="4402"/>
                      <a:pt x="4093" y="4781"/>
                    </a:cubicBezTo>
                    <a:cubicBezTo>
                      <a:pt x="3890" y="5201"/>
                      <a:pt x="3589" y="5424"/>
                      <a:pt x="3176" y="5424"/>
                    </a:cubicBezTo>
                    <a:cubicBezTo>
                      <a:pt x="3133" y="5424"/>
                      <a:pt x="3089" y="5422"/>
                      <a:pt x="3044" y="5417"/>
                    </a:cubicBezTo>
                    <a:cubicBezTo>
                      <a:pt x="2494" y="5365"/>
                      <a:pt x="1961" y="5262"/>
                      <a:pt x="1651" y="4781"/>
                    </a:cubicBezTo>
                    <a:cubicBezTo>
                      <a:pt x="1668" y="4746"/>
                      <a:pt x="1685" y="4695"/>
                      <a:pt x="1703" y="4660"/>
                    </a:cubicBezTo>
                    <a:cubicBezTo>
                      <a:pt x="1806" y="4712"/>
                      <a:pt x="1926" y="4763"/>
                      <a:pt x="2047" y="4815"/>
                    </a:cubicBezTo>
                    <a:cubicBezTo>
                      <a:pt x="2218" y="4901"/>
                      <a:pt x="2408" y="5004"/>
                      <a:pt x="2597" y="5073"/>
                    </a:cubicBezTo>
                    <a:cubicBezTo>
                      <a:pt x="2804" y="5140"/>
                      <a:pt x="2977" y="5175"/>
                      <a:pt x="3126" y="5175"/>
                    </a:cubicBezTo>
                    <a:cubicBezTo>
                      <a:pt x="3509" y="5175"/>
                      <a:pt x="3732" y="4944"/>
                      <a:pt x="3955" y="4437"/>
                    </a:cubicBezTo>
                    <a:cubicBezTo>
                      <a:pt x="4144" y="3990"/>
                      <a:pt x="4436" y="3594"/>
                      <a:pt x="4643" y="3164"/>
                    </a:cubicBezTo>
                    <a:cubicBezTo>
                      <a:pt x="4763" y="2941"/>
                      <a:pt x="4797" y="2666"/>
                      <a:pt x="4815" y="2425"/>
                    </a:cubicBezTo>
                    <a:cubicBezTo>
                      <a:pt x="4815" y="2356"/>
                      <a:pt x="4660" y="2202"/>
                      <a:pt x="4574" y="2202"/>
                    </a:cubicBezTo>
                    <a:cubicBezTo>
                      <a:pt x="3903" y="2202"/>
                      <a:pt x="3302" y="1978"/>
                      <a:pt x="2717" y="1686"/>
                    </a:cubicBezTo>
                    <a:cubicBezTo>
                      <a:pt x="2064" y="1342"/>
                      <a:pt x="1548" y="912"/>
                      <a:pt x="1342" y="190"/>
                    </a:cubicBezTo>
                    <a:cubicBezTo>
                      <a:pt x="1324" y="156"/>
                      <a:pt x="1307" y="121"/>
                      <a:pt x="1290" y="87"/>
                    </a:cubicBezTo>
                    <a:cubicBezTo>
                      <a:pt x="1273" y="70"/>
                      <a:pt x="1238" y="52"/>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79" name="Google Shape;6079;p58"/>
              <p:cNvSpPr/>
              <p:nvPr/>
            </p:nvSpPr>
            <p:spPr>
              <a:xfrm>
                <a:off x="5072600" y="2628800"/>
                <a:ext cx="141025" cy="133300"/>
              </a:xfrm>
              <a:custGeom>
                <a:avLst/>
                <a:gdLst/>
                <a:ahLst/>
                <a:cxnLst/>
                <a:rect l="l" t="t" r="r" b="b"/>
                <a:pathLst>
                  <a:path w="5641" h="5332" extrusionOk="0">
                    <a:moveTo>
                      <a:pt x="2586" y="1"/>
                    </a:moveTo>
                    <a:cubicBezTo>
                      <a:pt x="1958" y="1"/>
                      <a:pt x="1366" y="183"/>
                      <a:pt x="998" y="551"/>
                    </a:cubicBezTo>
                    <a:cubicBezTo>
                      <a:pt x="740" y="809"/>
                      <a:pt x="517" y="1153"/>
                      <a:pt x="396" y="1480"/>
                    </a:cubicBezTo>
                    <a:cubicBezTo>
                      <a:pt x="224" y="1978"/>
                      <a:pt x="138" y="2529"/>
                      <a:pt x="1" y="3062"/>
                    </a:cubicBezTo>
                    <a:cubicBezTo>
                      <a:pt x="363" y="2900"/>
                      <a:pt x="656" y="2818"/>
                      <a:pt x="895" y="2818"/>
                    </a:cubicBezTo>
                    <a:cubicBezTo>
                      <a:pt x="1190" y="2818"/>
                      <a:pt x="1404" y="2943"/>
                      <a:pt x="1565" y="3199"/>
                    </a:cubicBezTo>
                    <a:cubicBezTo>
                      <a:pt x="1961" y="3835"/>
                      <a:pt x="1772" y="4575"/>
                      <a:pt x="964" y="5297"/>
                    </a:cubicBezTo>
                    <a:cubicBezTo>
                      <a:pt x="1215" y="5311"/>
                      <a:pt x="1458" y="5332"/>
                      <a:pt x="1691" y="5332"/>
                    </a:cubicBezTo>
                    <a:cubicBezTo>
                      <a:pt x="2016" y="5332"/>
                      <a:pt x="2324" y="5292"/>
                      <a:pt x="2614" y="5142"/>
                    </a:cubicBezTo>
                    <a:cubicBezTo>
                      <a:pt x="3508" y="4678"/>
                      <a:pt x="4265" y="4042"/>
                      <a:pt x="4849" y="3199"/>
                    </a:cubicBezTo>
                    <a:cubicBezTo>
                      <a:pt x="5640" y="2030"/>
                      <a:pt x="4901" y="741"/>
                      <a:pt x="4024" y="328"/>
                    </a:cubicBezTo>
                    <a:cubicBezTo>
                      <a:pt x="3581" y="110"/>
                      <a:pt x="3073" y="1"/>
                      <a:pt x="25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0" name="Google Shape;6080;p58"/>
              <p:cNvSpPr/>
              <p:nvPr/>
            </p:nvSpPr>
            <p:spPr>
              <a:xfrm>
                <a:off x="4910125" y="2281100"/>
                <a:ext cx="112225" cy="213300"/>
              </a:xfrm>
              <a:custGeom>
                <a:avLst/>
                <a:gdLst/>
                <a:ahLst/>
                <a:cxnLst/>
                <a:rect l="l" t="t" r="r" b="b"/>
                <a:pathLst>
                  <a:path w="4489" h="8532" extrusionOk="0">
                    <a:moveTo>
                      <a:pt x="1823" y="0"/>
                    </a:moveTo>
                    <a:cubicBezTo>
                      <a:pt x="1651" y="155"/>
                      <a:pt x="1411" y="258"/>
                      <a:pt x="1325" y="430"/>
                    </a:cubicBezTo>
                    <a:cubicBezTo>
                      <a:pt x="1015" y="1014"/>
                      <a:pt x="826" y="1616"/>
                      <a:pt x="1187" y="2269"/>
                    </a:cubicBezTo>
                    <a:cubicBezTo>
                      <a:pt x="1393" y="2631"/>
                      <a:pt x="1393" y="3026"/>
                      <a:pt x="1032" y="3335"/>
                    </a:cubicBezTo>
                    <a:cubicBezTo>
                      <a:pt x="998" y="3370"/>
                      <a:pt x="964" y="3421"/>
                      <a:pt x="946" y="3473"/>
                    </a:cubicBezTo>
                    <a:cubicBezTo>
                      <a:pt x="860" y="3817"/>
                      <a:pt x="1325" y="4866"/>
                      <a:pt x="1600" y="5106"/>
                    </a:cubicBezTo>
                    <a:cubicBezTo>
                      <a:pt x="1806" y="5278"/>
                      <a:pt x="1978" y="5485"/>
                      <a:pt x="2098" y="5725"/>
                    </a:cubicBezTo>
                    <a:cubicBezTo>
                      <a:pt x="2167" y="5828"/>
                      <a:pt x="2116" y="6069"/>
                      <a:pt x="2030" y="6138"/>
                    </a:cubicBezTo>
                    <a:cubicBezTo>
                      <a:pt x="2007" y="6160"/>
                      <a:pt x="1964" y="6170"/>
                      <a:pt x="1912" y="6170"/>
                    </a:cubicBezTo>
                    <a:cubicBezTo>
                      <a:pt x="1805" y="6170"/>
                      <a:pt x="1663" y="6127"/>
                      <a:pt x="1617" y="6069"/>
                    </a:cubicBezTo>
                    <a:cubicBezTo>
                      <a:pt x="1428" y="5811"/>
                      <a:pt x="1256" y="5519"/>
                      <a:pt x="1153" y="5210"/>
                    </a:cubicBezTo>
                    <a:cubicBezTo>
                      <a:pt x="929" y="4573"/>
                      <a:pt x="757" y="3920"/>
                      <a:pt x="551" y="3267"/>
                    </a:cubicBezTo>
                    <a:cubicBezTo>
                      <a:pt x="173" y="3628"/>
                      <a:pt x="1" y="4453"/>
                      <a:pt x="173" y="4900"/>
                    </a:cubicBezTo>
                    <a:cubicBezTo>
                      <a:pt x="276" y="5192"/>
                      <a:pt x="276" y="5519"/>
                      <a:pt x="413" y="5794"/>
                    </a:cubicBezTo>
                    <a:cubicBezTo>
                      <a:pt x="757" y="6516"/>
                      <a:pt x="1204" y="7187"/>
                      <a:pt x="1978" y="7548"/>
                    </a:cubicBezTo>
                    <a:cubicBezTo>
                      <a:pt x="2373" y="7737"/>
                      <a:pt x="2700" y="8029"/>
                      <a:pt x="3044" y="8287"/>
                    </a:cubicBezTo>
                    <a:cubicBezTo>
                      <a:pt x="3265" y="8451"/>
                      <a:pt x="3458" y="8532"/>
                      <a:pt x="3619" y="8532"/>
                    </a:cubicBezTo>
                    <a:cubicBezTo>
                      <a:pt x="3899" y="8532"/>
                      <a:pt x="4085" y="8291"/>
                      <a:pt x="4162" y="7823"/>
                    </a:cubicBezTo>
                    <a:cubicBezTo>
                      <a:pt x="4247" y="7273"/>
                      <a:pt x="4385" y="6723"/>
                      <a:pt x="4471" y="6172"/>
                    </a:cubicBezTo>
                    <a:cubicBezTo>
                      <a:pt x="4488" y="6000"/>
                      <a:pt x="4471" y="5794"/>
                      <a:pt x="4368" y="5657"/>
                    </a:cubicBezTo>
                    <a:cubicBezTo>
                      <a:pt x="4179" y="5381"/>
                      <a:pt x="4127" y="5072"/>
                      <a:pt x="4041" y="4745"/>
                    </a:cubicBezTo>
                    <a:cubicBezTo>
                      <a:pt x="3904" y="4230"/>
                      <a:pt x="3629" y="3731"/>
                      <a:pt x="3319" y="3284"/>
                    </a:cubicBezTo>
                    <a:cubicBezTo>
                      <a:pt x="3113" y="2974"/>
                      <a:pt x="2941" y="2717"/>
                      <a:pt x="3096" y="2338"/>
                    </a:cubicBezTo>
                    <a:cubicBezTo>
                      <a:pt x="3147" y="2218"/>
                      <a:pt x="3096" y="2063"/>
                      <a:pt x="3078" y="1943"/>
                    </a:cubicBezTo>
                    <a:cubicBezTo>
                      <a:pt x="2975" y="1410"/>
                      <a:pt x="2872" y="894"/>
                      <a:pt x="2752" y="361"/>
                    </a:cubicBezTo>
                    <a:cubicBezTo>
                      <a:pt x="2735" y="262"/>
                      <a:pt x="2640" y="85"/>
                      <a:pt x="2587" y="85"/>
                    </a:cubicBezTo>
                    <a:cubicBezTo>
                      <a:pt x="2584" y="85"/>
                      <a:pt x="2582" y="85"/>
                      <a:pt x="2580" y="86"/>
                    </a:cubicBezTo>
                    <a:cubicBezTo>
                      <a:pt x="2459" y="86"/>
                      <a:pt x="2287" y="172"/>
                      <a:pt x="2236" y="258"/>
                    </a:cubicBezTo>
                    <a:cubicBezTo>
                      <a:pt x="2150" y="447"/>
                      <a:pt x="2081" y="671"/>
                      <a:pt x="2081" y="877"/>
                    </a:cubicBezTo>
                    <a:cubicBezTo>
                      <a:pt x="2098" y="1358"/>
                      <a:pt x="2150" y="1822"/>
                      <a:pt x="2201" y="2287"/>
                    </a:cubicBezTo>
                    <a:cubicBezTo>
                      <a:pt x="2219" y="2545"/>
                      <a:pt x="2322" y="2751"/>
                      <a:pt x="2563" y="2906"/>
                    </a:cubicBezTo>
                    <a:cubicBezTo>
                      <a:pt x="2992" y="3198"/>
                      <a:pt x="3010" y="3611"/>
                      <a:pt x="2683" y="4006"/>
                    </a:cubicBezTo>
                    <a:cubicBezTo>
                      <a:pt x="2614" y="4075"/>
                      <a:pt x="2597" y="4230"/>
                      <a:pt x="2614" y="4315"/>
                    </a:cubicBezTo>
                    <a:cubicBezTo>
                      <a:pt x="2734" y="4694"/>
                      <a:pt x="2838" y="5072"/>
                      <a:pt x="3233" y="5313"/>
                    </a:cubicBezTo>
                    <a:cubicBezTo>
                      <a:pt x="3439" y="5450"/>
                      <a:pt x="3594" y="5760"/>
                      <a:pt x="3646" y="6000"/>
                    </a:cubicBezTo>
                    <a:cubicBezTo>
                      <a:pt x="3708" y="6249"/>
                      <a:pt x="3537" y="6434"/>
                      <a:pt x="3340" y="6434"/>
                    </a:cubicBezTo>
                    <a:cubicBezTo>
                      <a:pt x="3264" y="6434"/>
                      <a:pt x="3184" y="6406"/>
                      <a:pt x="3113" y="6344"/>
                    </a:cubicBezTo>
                    <a:cubicBezTo>
                      <a:pt x="2889" y="6138"/>
                      <a:pt x="2666" y="5846"/>
                      <a:pt x="2631" y="5553"/>
                    </a:cubicBezTo>
                    <a:cubicBezTo>
                      <a:pt x="2545" y="4900"/>
                      <a:pt x="2408" y="4298"/>
                      <a:pt x="1944" y="3800"/>
                    </a:cubicBezTo>
                    <a:cubicBezTo>
                      <a:pt x="1720" y="3559"/>
                      <a:pt x="1651" y="3301"/>
                      <a:pt x="1806" y="2992"/>
                    </a:cubicBezTo>
                    <a:cubicBezTo>
                      <a:pt x="1875" y="2837"/>
                      <a:pt x="1926" y="2631"/>
                      <a:pt x="1909" y="2476"/>
                    </a:cubicBezTo>
                    <a:cubicBezTo>
                      <a:pt x="1772" y="1685"/>
                      <a:pt x="1669" y="894"/>
                      <a:pt x="1944" y="120"/>
                    </a:cubicBezTo>
                    <a:cubicBezTo>
                      <a:pt x="1892" y="86"/>
                      <a:pt x="1858" y="52"/>
                      <a:pt x="18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1" name="Google Shape;6081;p58"/>
              <p:cNvSpPr/>
              <p:nvPr/>
            </p:nvSpPr>
            <p:spPr>
              <a:xfrm>
                <a:off x="4920875" y="1961425"/>
                <a:ext cx="78675" cy="226850"/>
              </a:xfrm>
              <a:custGeom>
                <a:avLst/>
                <a:gdLst/>
                <a:ahLst/>
                <a:cxnLst/>
                <a:rect l="l" t="t" r="r" b="b"/>
                <a:pathLst>
                  <a:path w="3147" h="9074" extrusionOk="0">
                    <a:moveTo>
                      <a:pt x="1469" y="1"/>
                    </a:moveTo>
                    <a:cubicBezTo>
                      <a:pt x="877" y="1"/>
                      <a:pt x="315" y="353"/>
                      <a:pt x="173" y="993"/>
                    </a:cubicBezTo>
                    <a:cubicBezTo>
                      <a:pt x="138" y="1096"/>
                      <a:pt x="52" y="1199"/>
                      <a:pt x="35" y="1250"/>
                    </a:cubicBezTo>
                    <a:cubicBezTo>
                      <a:pt x="327" y="1440"/>
                      <a:pt x="568" y="1594"/>
                      <a:pt x="809" y="1732"/>
                    </a:cubicBezTo>
                    <a:cubicBezTo>
                      <a:pt x="872" y="1757"/>
                      <a:pt x="944" y="1773"/>
                      <a:pt x="1018" y="1773"/>
                    </a:cubicBezTo>
                    <a:cubicBezTo>
                      <a:pt x="1046" y="1773"/>
                      <a:pt x="1073" y="1771"/>
                      <a:pt x="1101" y="1766"/>
                    </a:cubicBezTo>
                    <a:cubicBezTo>
                      <a:pt x="1122" y="1765"/>
                      <a:pt x="1143" y="1764"/>
                      <a:pt x="1164" y="1764"/>
                    </a:cubicBezTo>
                    <a:cubicBezTo>
                      <a:pt x="1697" y="1764"/>
                      <a:pt x="2061" y="2182"/>
                      <a:pt x="1978" y="2695"/>
                    </a:cubicBezTo>
                    <a:cubicBezTo>
                      <a:pt x="1892" y="3228"/>
                      <a:pt x="1823" y="3761"/>
                      <a:pt x="1720" y="4294"/>
                    </a:cubicBezTo>
                    <a:cubicBezTo>
                      <a:pt x="1703" y="4414"/>
                      <a:pt x="1651" y="4517"/>
                      <a:pt x="1600" y="4637"/>
                    </a:cubicBezTo>
                    <a:cubicBezTo>
                      <a:pt x="1565" y="4637"/>
                      <a:pt x="1531" y="4620"/>
                      <a:pt x="1479" y="4620"/>
                    </a:cubicBezTo>
                    <a:cubicBezTo>
                      <a:pt x="1462" y="4483"/>
                      <a:pt x="1410" y="4345"/>
                      <a:pt x="1445" y="4225"/>
                    </a:cubicBezTo>
                    <a:cubicBezTo>
                      <a:pt x="1531" y="3743"/>
                      <a:pt x="1651" y="3279"/>
                      <a:pt x="1720" y="2798"/>
                    </a:cubicBezTo>
                    <a:cubicBezTo>
                      <a:pt x="1754" y="2591"/>
                      <a:pt x="1686" y="2334"/>
                      <a:pt x="1582" y="2127"/>
                    </a:cubicBezTo>
                    <a:cubicBezTo>
                      <a:pt x="1514" y="2024"/>
                      <a:pt x="1290" y="1955"/>
                      <a:pt x="1135" y="1955"/>
                    </a:cubicBezTo>
                    <a:cubicBezTo>
                      <a:pt x="1067" y="1973"/>
                      <a:pt x="946" y="2213"/>
                      <a:pt x="963" y="2334"/>
                    </a:cubicBezTo>
                    <a:cubicBezTo>
                      <a:pt x="1015" y="2798"/>
                      <a:pt x="877" y="3193"/>
                      <a:pt x="654" y="3589"/>
                    </a:cubicBezTo>
                    <a:cubicBezTo>
                      <a:pt x="568" y="3761"/>
                      <a:pt x="499" y="4001"/>
                      <a:pt x="551" y="4173"/>
                    </a:cubicBezTo>
                    <a:cubicBezTo>
                      <a:pt x="757" y="5136"/>
                      <a:pt x="430" y="6047"/>
                      <a:pt x="310" y="6976"/>
                    </a:cubicBezTo>
                    <a:cubicBezTo>
                      <a:pt x="207" y="7663"/>
                      <a:pt x="104" y="8351"/>
                      <a:pt x="1" y="9073"/>
                    </a:cubicBezTo>
                    <a:cubicBezTo>
                      <a:pt x="396" y="9039"/>
                      <a:pt x="585" y="8901"/>
                      <a:pt x="654" y="8472"/>
                    </a:cubicBezTo>
                    <a:cubicBezTo>
                      <a:pt x="826" y="7423"/>
                      <a:pt x="1101" y="6391"/>
                      <a:pt x="1342" y="5360"/>
                    </a:cubicBezTo>
                    <a:cubicBezTo>
                      <a:pt x="1342" y="5325"/>
                      <a:pt x="1393" y="5291"/>
                      <a:pt x="1462" y="5274"/>
                    </a:cubicBezTo>
                    <a:lnTo>
                      <a:pt x="1462" y="5274"/>
                    </a:lnTo>
                    <a:cubicBezTo>
                      <a:pt x="1514" y="6477"/>
                      <a:pt x="1170" y="7629"/>
                      <a:pt x="860" y="8901"/>
                    </a:cubicBezTo>
                    <a:cubicBezTo>
                      <a:pt x="1428" y="8764"/>
                      <a:pt x="1909" y="8643"/>
                      <a:pt x="2322" y="8540"/>
                    </a:cubicBezTo>
                    <a:cubicBezTo>
                      <a:pt x="2304" y="7474"/>
                      <a:pt x="2219" y="6460"/>
                      <a:pt x="2322" y="5480"/>
                    </a:cubicBezTo>
                    <a:cubicBezTo>
                      <a:pt x="2425" y="4466"/>
                      <a:pt x="2717" y="3486"/>
                      <a:pt x="2958" y="2488"/>
                    </a:cubicBezTo>
                    <a:cubicBezTo>
                      <a:pt x="3147" y="1766"/>
                      <a:pt x="3147" y="1147"/>
                      <a:pt x="2614" y="528"/>
                    </a:cubicBezTo>
                    <a:cubicBezTo>
                      <a:pt x="2304" y="169"/>
                      <a:pt x="1880" y="1"/>
                      <a:pt x="1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2" name="Google Shape;6082;p58"/>
              <p:cNvSpPr/>
              <p:nvPr/>
            </p:nvSpPr>
            <p:spPr>
              <a:xfrm>
                <a:off x="4667275" y="2042050"/>
                <a:ext cx="160350" cy="113450"/>
              </a:xfrm>
              <a:custGeom>
                <a:avLst/>
                <a:gdLst/>
                <a:ahLst/>
                <a:cxnLst/>
                <a:rect l="l" t="t" r="r" b="b"/>
                <a:pathLst>
                  <a:path w="6414" h="4538" extrusionOk="0">
                    <a:moveTo>
                      <a:pt x="5512" y="1"/>
                    </a:moveTo>
                    <a:cubicBezTo>
                      <a:pt x="5339" y="1"/>
                      <a:pt x="5142" y="42"/>
                      <a:pt x="4918" y="123"/>
                    </a:cubicBezTo>
                    <a:cubicBezTo>
                      <a:pt x="4299" y="329"/>
                      <a:pt x="3646" y="484"/>
                      <a:pt x="3044" y="708"/>
                    </a:cubicBezTo>
                    <a:cubicBezTo>
                      <a:pt x="2545" y="897"/>
                      <a:pt x="2098" y="1155"/>
                      <a:pt x="1634" y="1395"/>
                    </a:cubicBezTo>
                    <a:cubicBezTo>
                      <a:pt x="1153" y="1636"/>
                      <a:pt x="688" y="1894"/>
                      <a:pt x="207" y="2152"/>
                    </a:cubicBezTo>
                    <a:cubicBezTo>
                      <a:pt x="155" y="2169"/>
                      <a:pt x="104" y="2221"/>
                      <a:pt x="1" y="2306"/>
                    </a:cubicBezTo>
                    <a:cubicBezTo>
                      <a:pt x="362" y="2599"/>
                      <a:pt x="688" y="2822"/>
                      <a:pt x="998" y="3097"/>
                    </a:cubicBezTo>
                    <a:cubicBezTo>
                      <a:pt x="1325" y="3372"/>
                      <a:pt x="1651" y="3665"/>
                      <a:pt x="1943" y="3974"/>
                    </a:cubicBezTo>
                    <a:cubicBezTo>
                      <a:pt x="2291" y="4351"/>
                      <a:pt x="2639" y="4538"/>
                      <a:pt x="3011" y="4538"/>
                    </a:cubicBezTo>
                    <a:cubicBezTo>
                      <a:pt x="3301" y="4538"/>
                      <a:pt x="3606" y="4424"/>
                      <a:pt x="3938" y="4198"/>
                    </a:cubicBezTo>
                    <a:cubicBezTo>
                      <a:pt x="4849" y="3596"/>
                      <a:pt x="5331" y="2736"/>
                      <a:pt x="5657" y="1739"/>
                    </a:cubicBezTo>
                    <a:cubicBezTo>
                      <a:pt x="5795" y="1326"/>
                      <a:pt x="6035" y="1034"/>
                      <a:pt x="6414" y="879"/>
                    </a:cubicBezTo>
                    <a:cubicBezTo>
                      <a:pt x="6252" y="283"/>
                      <a:pt x="5965" y="1"/>
                      <a:pt x="5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3" name="Google Shape;6083;p58"/>
              <p:cNvSpPr/>
              <p:nvPr/>
            </p:nvSpPr>
            <p:spPr>
              <a:xfrm>
                <a:off x="4149325" y="2616500"/>
                <a:ext cx="154350" cy="123300"/>
              </a:xfrm>
              <a:custGeom>
                <a:avLst/>
                <a:gdLst/>
                <a:ahLst/>
                <a:cxnLst/>
                <a:rect l="l" t="t" r="r" b="b"/>
                <a:pathLst>
                  <a:path w="6174" h="4932" extrusionOk="0">
                    <a:moveTo>
                      <a:pt x="2307" y="0"/>
                    </a:moveTo>
                    <a:cubicBezTo>
                      <a:pt x="1729" y="0"/>
                      <a:pt x="1163" y="93"/>
                      <a:pt x="603" y="287"/>
                    </a:cubicBezTo>
                    <a:cubicBezTo>
                      <a:pt x="396" y="356"/>
                      <a:pt x="224" y="476"/>
                      <a:pt x="1" y="596"/>
                    </a:cubicBezTo>
                    <a:cubicBezTo>
                      <a:pt x="431" y="1147"/>
                      <a:pt x="981" y="1370"/>
                      <a:pt x="1583" y="1490"/>
                    </a:cubicBezTo>
                    <a:cubicBezTo>
                      <a:pt x="1823" y="1542"/>
                      <a:pt x="2047" y="1645"/>
                      <a:pt x="2288" y="1714"/>
                    </a:cubicBezTo>
                    <a:cubicBezTo>
                      <a:pt x="2133" y="1903"/>
                      <a:pt x="1995" y="2092"/>
                      <a:pt x="1841" y="2281"/>
                    </a:cubicBezTo>
                    <a:cubicBezTo>
                      <a:pt x="1445" y="2728"/>
                      <a:pt x="947" y="3107"/>
                      <a:pt x="861" y="3829"/>
                    </a:cubicBezTo>
                    <a:cubicBezTo>
                      <a:pt x="1583" y="3794"/>
                      <a:pt x="2236" y="3674"/>
                      <a:pt x="2872" y="3399"/>
                    </a:cubicBezTo>
                    <a:cubicBezTo>
                      <a:pt x="3061" y="3313"/>
                      <a:pt x="3285" y="3296"/>
                      <a:pt x="3491" y="3244"/>
                    </a:cubicBezTo>
                    <a:lnTo>
                      <a:pt x="3491" y="3244"/>
                    </a:lnTo>
                    <a:cubicBezTo>
                      <a:pt x="3457" y="3468"/>
                      <a:pt x="3457" y="3708"/>
                      <a:pt x="3371" y="3915"/>
                    </a:cubicBezTo>
                    <a:cubicBezTo>
                      <a:pt x="3233" y="4259"/>
                      <a:pt x="3027" y="4585"/>
                      <a:pt x="2855" y="4912"/>
                    </a:cubicBezTo>
                    <a:cubicBezTo>
                      <a:pt x="2916" y="4925"/>
                      <a:pt x="2978" y="4932"/>
                      <a:pt x="3042" y="4932"/>
                    </a:cubicBezTo>
                    <a:cubicBezTo>
                      <a:pt x="3555" y="4932"/>
                      <a:pt x="4137" y="4515"/>
                      <a:pt x="4351" y="3949"/>
                    </a:cubicBezTo>
                    <a:cubicBezTo>
                      <a:pt x="4488" y="3571"/>
                      <a:pt x="4609" y="3175"/>
                      <a:pt x="4660" y="2780"/>
                    </a:cubicBezTo>
                    <a:cubicBezTo>
                      <a:pt x="4763" y="1920"/>
                      <a:pt x="5210" y="1301"/>
                      <a:pt x="5915" y="837"/>
                    </a:cubicBezTo>
                    <a:cubicBezTo>
                      <a:pt x="6001" y="768"/>
                      <a:pt x="6070" y="700"/>
                      <a:pt x="6173" y="614"/>
                    </a:cubicBezTo>
                    <a:cubicBezTo>
                      <a:pt x="5837" y="354"/>
                      <a:pt x="5528" y="175"/>
                      <a:pt x="5113" y="175"/>
                    </a:cubicBezTo>
                    <a:cubicBezTo>
                      <a:pt x="5061" y="175"/>
                      <a:pt x="5008" y="178"/>
                      <a:pt x="4953" y="184"/>
                    </a:cubicBezTo>
                    <a:cubicBezTo>
                      <a:pt x="4788" y="200"/>
                      <a:pt x="4621" y="207"/>
                      <a:pt x="4454" y="207"/>
                    </a:cubicBezTo>
                    <a:cubicBezTo>
                      <a:pt x="4082" y="207"/>
                      <a:pt x="3710" y="169"/>
                      <a:pt x="3354" y="98"/>
                    </a:cubicBezTo>
                    <a:cubicBezTo>
                      <a:pt x="3000" y="34"/>
                      <a:pt x="2651" y="0"/>
                      <a:pt x="2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4" name="Google Shape;6084;p58"/>
              <p:cNvSpPr/>
              <p:nvPr/>
            </p:nvSpPr>
            <p:spPr>
              <a:xfrm>
                <a:off x="4988350" y="2279325"/>
                <a:ext cx="223550" cy="132600"/>
              </a:xfrm>
              <a:custGeom>
                <a:avLst/>
                <a:gdLst/>
                <a:ahLst/>
                <a:cxnLst/>
                <a:rect l="l" t="t" r="r" b="b"/>
                <a:pathLst>
                  <a:path w="8942" h="5304" extrusionOk="0">
                    <a:moveTo>
                      <a:pt x="404" y="1"/>
                    </a:moveTo>
                    <a:cubicBezTo>
                      <a:pt x="262" y="1"/>
                      <a:pt x="122" y="34"/>
                      <a:pt x="1" y="105"/>
                    </a:cubicBezTo>
                    <a:cubicBezTo>
                      <a:pt x="104" y="157"/>
                      <a:pt x="190" y="209"/>
                      <a:pt x="276" y="260"/>
                    </a:cubicBezTo>
                    <a:cubicBezTo>
                      <a:pt x="929" y="690"/>
                      <a:pt x="1583" y="1103"/>
                      <a:pt x="2236" y="1515"/>
                    </a:cubicBezTo>
                    <a:cubicBezTo>
                      <a:pt x="2253" y="1532"/>
                      <a:pt x="2253" y="1550"/>
                      <a:pt x="2270" y="1550"/>
                    </a:cubicBezTo>
                    <a:cubicBezTo>
                      <a:pt x="3061" y="1739"/>
                      <a:pt x="3268" y="2530"/>
                      <a:pt x="3801" y="2994"/>
                    </a:cubicBezTo>
                    <a:cubicBezTo>
                      <a:pt x="3955" y="3149"/>
                      <a:pt x="4162" y="3252"/>
                      <a:pt x="4368" y="3321"/>
                    </a:cubicBezTo>
                    <a:cubicBezTo>
                      <a:pt x="4677" y="3424"/>
                      <a:pt x="5004" y="3510"/>
                      <a:pt x="5038" y="3905"/>
                    </a:cubicBezTo>
                    <a:cubicBezTo>
                      <a:pt x="5056" y="4008"/>
                      <a:pt x="4849" y="4180"/>
                      <a:pt x="4729" y="4215"/>
                    </a:cubicBezTo>
                    <a:cubicBezTo>
                      <a:pt x="4685" y="4229"/>
                      <a:pt x="4640" y="4236"/>
                      <a:pt x="4593" y="4236"/>
                    </a:cubicBezTo>
                    <a:cubicBezTo>
                      <a:pt x="4308" y="4236"/>
                      <a:pt x="3985" y="3987"/>
                      <a:pt x="3852" y="3750"/>
                    </a:cubicBezTo>
                    <a:cubicBezTo>
                      <a:pt x="3646" y="3389"/>
                      <a:pt x="3405" y="3045"/>
                      <a:pt x="3147" y="2702"/>
                    </a:cubicBezTo>
                    <a:cubicBezTo>
                      <a:pt x="3078" y="2616"/>
                      <a:pt x="2924" y="2598"/>
                      <a:pt x="2769" y="2581"/>
                    </a:cubicBezTo>
                    <a:lnTo>
                      <a:pt x="2769" y="2581"/>
                    </a:lnTo>
                    <a:cubicBezTo>
                      <a:pt x="2993" y="3303"/>
                      <a:pt x="3233" y="3939"/>
                      <a:pt x="3955" y="4283"/>
                    </a:cubicBezTo>
                    <a:cubicBezTo>
                      <a:pt x="4316" y="4472"/>
                      <a:pt x="4626" y="4765"/>
                      <a:pt x="4987" y="4988"/>
                    </a:cubicBezTo>
                    <a:cubicBezTo>
                      <a:pt x="5321" y="5200"/>
                      <a:pt x="5669" y="5303"/>
                      <a:pt x="6036" y="5303"/>
                    </a:cubicBezTo>
                    <a:cubicBezTo>
                      <a:pt x="6237" y="5303"/>
                      <a:pt x="6442" y="5272"/>
                      <a:pt x="6655" y="5212"/>
                    </a:cubicBezTo>
                    <a:cubicBezTo>
                      <a:pt x="7050" y="5091"/>
                      <a:pt x="7463" y="5023"/>
                      <a:pt x="7858" y="4902"/>
                    </a:cubicBezTo>
                    <a:cubicBezTo>
                      <a:pt x="8615" y="4696"/>
                      <a:pt x="8941" y="4025"/>
                      <a:pt x="8597" y="3338"/>
                    </a:cubicBezTo>
                    <a:cubicBezTo>
                      <a:pt x="8408" y="2942"/>
                      <a:pt x="8099" y="2598"/>
                      <a:pt x="7824" y="2255"/>
                    </a:cubicBezTo>
                    <a:cubicBezTo>
                      <a:pt x="7778" y="2209"/>
                      <a:pt x="7686" y="2193"/>
                      <a:pt x="7595" y="2193"/>
                    </a:cubicBezTo>
                    <a:cubicBezTo>
                      <a:pt x="7549" y="2193"/>
                      <a:pt x="7503" y="2197"/>
                      <a:pt x="7463" y="2203"/>
                    </a:cubicBezTo>
                    <a:cubicBezTo>
                      <a:pt x="7789" y="2667"/>
                      <a:pt x="8322" y="3011"/>
                      <a:pt x="8099" y="3664"/>
                    </a:cubicBezTo>
                    <a:cubicBezTo>
                      <a:pt x="8030" y="3836"/>
                      <a:pt x="7807" y="3974"/>
                      <a:pt x="7600" y="4043"/>
                    </a:cubicBezTo>
                    <a:cubicBezTo>
                      <a:pt x="7721" y="3819"/>
                      <a:pt x="7996" y="3544"/>
                      <a:pt x="7944" y="3372"/>
                    </a:cubicBezTo>
                    <a:cubicBezTo>
                      <a:pt x="7858" y="3045"/>
                      <a:pt x="7600" y="2770"/>
                      <a:pt x="7377" y="2512"/>
                    </a:cubicBezTo>
                    <a:cubicBezTo>
                      <a:pt x="7328" y="2451"/>
                      <a:pt x="7208" y="2442"/>
                      <a:pt x="7088" y="2442"/>
                    </a:cubicBezTo>
                    <a:cubicBezTo>
                      <a:pt x="7040" y="2442"/>
                      <a:pt x="6991" y="2444"/>
                      <a:pt x="6947" y="2444"/>
                    </a:cubicBezTo>
                    <a:cubicBezTo>
                      <a:pt x="6664" y="2471"/>
                      <a:pt x="6370" y="2550"/>
                      <a:pt x="6099" y="2550"/>
                    </a:cubicBezTo>
                    <a:cubicBezTo>
                      <a:pt x="6024" y="2550"/>
                      <a:pt x="5951" y="2544"/>
                      <a:pt x="5881" y="2530"/>
                    </a:cubicBezTo>
                    <a:cubicBezTo>
                      <a:pt x="4677" y="2255"/>
                      <a:pt x="3422" y="2014"/>
                      <a:pt x="2735" y="776"/>
                    </a:cubicBezTo>
                    <a:cubicBezTo>
                      <a:pt x="2463" y="890"/>
                      <a:pt x="2249" y="950"/>
                      <a:pt x="2063" y="950"/>
                    </a:cubicBezTo>
                    <a:cubicBezTo>
                      <a:pt x="1744" y="950"/>
                      <a:pt x="1509" y="772"/>
                      <a:pt x="1204" y="380"/>
                    </a:cubicBezTo>
                    <a:cubicBezTo>
                      <a:pt x="1018" y="147"/>
                      <a:pt x="704" y="1"/>
                      <a:pt x="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5" name="Google Shape;6085;p58"/>
              <p:cNvSpPr/>
              <p:nvPr/>
            </p:nvSpPr>
            <p:spPr>
              <a:xfrm>
                <a:off x="4563250" y="2727250"/>
                <a:ext cx="202050" cy="143150"/>
              </a:xfrm>
              <a:custGeom>
                <a:avLst/>
                <a:gdLst/>
                <a:ahLst/>
                <a:cxnLst/>
                <a:rect l="l" t="t" r="r" b="b"/>
                <a:pathLst>
                  <a:path w="8082" h="5726" extrusionOk="0">
                    <a:moveTo>
                      <a:pt x="500" y="0"/>
                    </a:moveTo>
                    <a:cubicBezTo>
                      <a:pt x="362" y="327"/>
                      <a:pt x="242" y="654"/>
                      <a:pt x="104" y="980"/>
                    </a:cubicBezTo>
                    <a:cubicBezTo>
                      <a:pt x="1" y="1187"/>
                      <a:pt x="53" y="1307"/>
                      <a:pt x="259" y="1428"/>
                    </a:cubicBezTo>
                    <a:cubicBezTo>
                      <a:pt x="912" y="1771"/>
                      <a:pt x="1548" y="2150"/>
                      <a:pt x="2202" y="2493"/>
                    </a:cubicBezTo>
                    <a:cubicBezTo>
                      <a:pt x="2563" y="2665"/>
                      <a:pt x="2786" y="2889"/>
                      <a:pt x="2855" y="3284"/>
                    </a:cubicBezTo>
                    <a:cubicBezTo>
                      <a:pt x="2939" y="3836"/>
                      <a:pt x="3233" y="4128"/>
                      <a:pt x="3771" y="4128"/>
                    </a:cubicBezTo>
                    <a:cubicBezTo>
                      <a:pt x="3786" y="4128"/>
                      <a:pt x="3802" y="4127"/>
                      <a:pt x="3818" y="4127"/>
                    </a:cubicBezTo>
                    <a:cubicBezTo>
                      <a:pt x="3855" y="4126"/>
                      <a:pt x="3893" y="4125"/>
                      <a:pt x="3930" y="4125"/>
                    </a:cubicBezTo>
                    <a:cubicBezTo>
                      <a:pt x="5065" y="4125"/>
                      <a:pt x="5999" y="4625"/>
                      <a:pt x="6964" y="5141"/>
                    </a:cubicBezTo>
                    <a:cubicBezTo>
                      <a:pt x="7308" y="5348"/>
                      <a:pt x="7652" y="5537"/>
                      <a:pt x="7996" y="5726"/>
                    </a:cubicBezTo>
                    <a:cubicBezTo>
                      <a:pt x="8030" y="5313"/>
                      <a:pt x="8082" y="4969"/>
                      <a:pt x="8082" y="4625"/>
                    </a:cubicBezTo>
                    <a:cubicBezTo>
                      <a:pt x="8082" y="4505"/>
                      <a:pt x="8013" y="4316"/>
                      <a:pt x="7927" y="4264"/>
                    </a:cubicBezTo>
                    <a:cubicBezTo>
                      <a:pt x="5520" y="2855"/>
                      <a:pt x="3096" y="1462"/>
                      <a:pt x="689" y="69"/>
                    </a:cubicBezTo>
                    <a:cubicBezTo>
                      <a:pt x="620" y="52"/>
                      <a:pt x="568" y="18"/>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6" name="Google Shape;6086;p58"/>
              <p:cNvSpPr/>
              <p:nvPr/>
            </p:nvSpPr>
            <p:spPr>
              <a:xfrm>
                <a:off x="4238750" y="2559625"/>
                <a:ext cx="232975" cy="140575"/>
              </a:xfrm>
              <a:custGeom>
                <a:avLst/>
                <a:gdLst/>
                <a:ahLst/>
                <a:cxnLst/>
                <a:rect l="l" t="t" r="r" b="b"/>
                <a:pathLst>
                  <a:path w="9319" h="5623" extrusionOk="0">
                    <a:moveTo>
                      <a:pt x="2596" y="1530"/>
                    </a:moveTo>
                    <a:cubicBezTo>
                      <a:pt x="3198" y="1857"/>
                      <a:pt x="3800" y="2166"/>
                      <a:pt x="4384" y="2493"/>
                    </a:cubicBezTo>
                    <a:lnTo>
                      <a:pt x="4281" y="2682"/>
                    </a:lnTo>
                    <a:cubicBezTo>
                      <a:pt x="3697" y="2356"/>
                      <a:pt x="3112" y="2012"/>
                      <a:pt x="2510" y="1685"/>
                    </a:cubicBezTo>
                    <a:cubicBezTo>
                      <a:pt x="2545" y="1634"/>
                      <a:pt x="2562" y="1582"/>
                      <a:pt x="2596" y="1530"/>
                    </a:cubicBezTo>
                    <a:close/>
                    <a:moveTo>
                      <a:pt x="1100" y="0"/>
                    </a:moveTo>
                    <a:cubicBezTo>
                      <a:pt x="808" y="292"/>
                      <a:pt x="430" y="653"/>
                      <a:pt x="0" y="1066"/>
                    </a:cubicBezTo>
                    <a:cubicBezTo>
                      <a:pt x="2648" y="2545"/>
                      <a:pt x="5364" y="4075"/>
                      <a:pt x="8098" y="5622"/>
                    </a:cubicBezTo>
                    <a:cubicBezTo>
                      <a:pt x="8218" y="5450"/>
                      <a:pt x="8304" y="5313"/>
                      <a:pt x="8408" y="5175"/>
                    </a:cubicBezTo>
                    <a:cubicBezTo>
                      <a:pt x="7238" y="4436"/>
                      <a:pt x="6086" y="3714"/>
                      <a:pt x="4952" y="2992"/>
                    </a:cubicBezTo>
                    <a:lnTo>
                      <a:pt x="5038" y="2837"/>
                    </a:lnTo>
                    <a:cubicBezTo>
                      <a:pt x="5158" y="2906"/>
                      <a:pt x="5278" y="2957"/>
                      <a:pt x="5399" y="3026"/>
                    </a:cubicBezTo>
                    <a:cubicBezTo>
                      <a:pt x="6327" y="3559"/>
                      <a:pt x="7238" y="4109"/>
                      <a:pt x="8150" y="4642"/>
                    </a:cubicBezTo>
                    <a:cubicBezTo>
                      <a:pt x="8391" y="4778"/>
                      <a:pt x="8526" y="4851"/>
                      <a:pt x="8654" y="4851"/>
                    </a:cubicBezTo>
                    <a:cubicBezTo>
                      <a:pt x="8819" y="4851"/>
                      <a:pt x="8971" y="4731"/>
                      <a:pt x="9319" y="4470"/>
                    </a:cubicBezTo>
                    <a:cubicBezTo>
                      <a:pt x="7307" y="3353"/>
                      <a:pt x="5347" y="2270"/>
                      <a:pt x="3387" y="1204"/>
                    </a:cubicBezTo>
                    <a:cubicBezTo>
                      <a:pt x="2957" y="963"/>
                      <a:pt x="2459" y="843"/>
                      <a:pt x="2012" y="619"/>
                    </a:cubicBezTo>
                    <a:cubicBezTo>
                      <a:pt x="1685" y="447"/>
                      <a:pt x="1410" y="206"/>
                      <a:pt x="1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7" name="Google Shape;6087;p58"/>
              <p:cNvSpPr/>
              <p:nvPr/>
            </p:nvSpPr>
            <p:spPr>
              <a:xfrm>
                <a:off x="4838775" y="2204025"/>
                <a:ext cx="161650" cy="84375"/>
              </a:xfrm>
              <a:custGeom>
                <a:avLst/>
                <a:gdLst/>
                <a:ahLst/>
                <a:cxnLst/>
                <a:rect l="l" t="t" r="r" b="b"/>
                <a:pathLst>
                  <a:path w="6466" h="3375" extrusionOk="0">
                    <a:moveTo>
                      <a:pt x="4367" y="0"/>
                    </a:moveTo>
                    <a:cubicBezTo>
                      <a:pt x="4140" y="0"/>
                      <a:pt x="3903" y="47"/>
                      <a:pt x="3663" y="143"/>
                    </a:cubicBezTo>
                    <a:cubicBezTo>
                      <a:pt x="3199" y="315"/>
                      <a:pt x="2786" y="607"/>
                      <a:pt x="2322" y="814"/>
                    </a:cubicBezTo>
                    <a:cubicBezTo>
                      <a:pt x="2098" y="917"/>
                      <a:pt x="1823" y="934"/>
                      <a:pt x="1565" y="985"/>
                    </a:cubicBezTo>
                    <a:cubicBezTo>
                      <a:pt x="1548" y="934"/>
                      <a:pt x="1514" y="882"/>
                      <a:pt x="1479" y="831"/>
                    </a:cubicBezTo>
                    <a:cubicBezTo>
                      <a:pt x="1118" y="1312"/>
                      <a:pt x="740" y="1794"/>
                      <a:pt x="362" y="2275"/>
                    </a:cubicBezTo>
                    <a:cubicBezTo>
                      <a:pt x="379" y="2309"/>
                      <a:pt x="396" y="2344"/>
                      <a:pt x="413" y="2378"/>
                    </a:cubicBezTo>
                    <a:cubicBezTo>
                      <a:pt x="585" y="2361"/>
                      <a:pt x="740" y="2361"/>
                      <a:pt x="895" y="2327"/>
                    </a:cubicBezTo>
                    <a:cubicBezTo>
                      <a:pt x="1104" y="2257"/>
                      <a:pt x="1309" y="2224"/>
                      <a:pt x="1510" y="2224"/>
                    </a:cubicBezTo>
                    <a:cubicBezTo>
                      <a:pt x="1853" y="2224"/>
                      <a:pt x="2186" y="2319"/>
                      <a:pt x="2511" y="2481"/>
                    </a:cubicBezTo>
                    <a:cubicBezTo>
                      <a:pt x="2721" y="2594"/>
                      <a:pt x="2928" y="2658"/>
                      <a:pt x="3132" y="2658"/>
                    </a:cubicBezTo>
                    <a:cubicBezTo>
                      <a:pt x="3362" y="2658"/>
                      <a:pt x="3590" y="2577"/>
                      <a:pt x="3818" y="2395"/>
                    </a:cubicBezTo>
                    <a:cubicBezTo>
                      <a:pt x="3955" y="2275"/>
                      <a:pt x="4144" y="2241"/>
                      <a:pt x="4299" y="2206"/>
                    </a:cubicBezTo>
                    <a:cubicBezTo>
                      <a:pt x="4798" y="2103"/>
                      <a:pt x="5296" y="2034"/>
                      <a:pt x="5812" y="1965"/>
                    </a:cubicBezTo>
                    <a:lnTo>
                      <a:pt x="5812" y="1965"/>
                    </a:lnTo>
                    <a:cubicBezTo>
                      <a:pt x="5588" y="2086"/>
                      <a:pt x="5382" y="2258"/>
                      <a:pt x="5159" y="2292"/>
                    </a:cubicBezTo>
                    <a:cubicBezTo>
                      <a:pt x="4591" y="2378"/>
                      <a:pt x="4058" y="2498"/>
                      <a:pt x="3542" y="2791"/>
                    </a:cubicBezTo>
                    <a:cubicBezTo>
                      <a:pt x="3446" y="2850"/>
                      <a:pt x="3315" y="2874"/>
                      <a:pt x="3174" y="2874"/>
                    </a:cubicBezTo>
                    <a:cubicBezTo>
                      <a:pt x="2989" y="2874"/>
                      <a:pt x="2788" y="2832"/>
                      <a:pt x="2631" y="2774"/>
                    </a:cubicBezTo>
                    <a:cubicBezTo>
                      <a:pt x="2240" y="2604"/>
                      <a:pt x="1861" y="2494"/>
                      <a:pt x="1472" y="2494"/>
                    </a:cubicBezTo>
                    <a:cubicBezTo>
                      <a:pt x="1228" y="2494"/>
                      <a:pt x="981" y="2537"/>
                      <a:pt x="723" y="2636"/>
                    </a:cubicBezTo>
                    <a:cubicBezTo>
                      <a:pt x="657" y="2658"/>
                      <a:pt x="584" y="2664"/>
                      <a:pt x="505" y="2664"/>
                    </a:cubicBezTo>
                    <a:cubicBezTo>
                      <a:pt x="400" y="2664"/>
                      <a:pt x="283" y="2653"/>
                      <a:pt x="155" y="2653"/>
                    </a:cubicBezTo>
                    <a:cubicBezTo>
                      <a:pt x="104" y="2791"/>
                      <a:pt x="69" y="2963"/>
                      <a:pt x="1" y="3238"/>
                    </a:cubicBezTo>
                    <a:cubicBezTo>
                      <a:pt x="241" y="3152"/>
                      <a:pt x="413" y="3117"/>
                      <a:pt x="568" y="3049"/>
                    </a:cubicBezTo>
                    <a:cubicBezTo>
                      <a:pt x="852" y="2927"/>
                      <a:pt x="1136" y="2859"/>
                      <a:pt x="1417" y="2859"/>
                    </a:cubicBezTo>
                    <a:cubicBezTo>
                      <a:pt x="1730" y="2859"/>
                      <a:pt x="2039" y="2944"/>
                      <a:pt x="2339" y="3135"/>
                    </a:cubicBezTo>
                    <a:cubicBezTo>
                      <a:pt x="2592" y="3290"/>
                      <a:pt x="2851" y="3374"/>
                      <a:pt x="3108" y="3374"/>
                    </a:cubicBezTo>
                    <a:cubicBezTo>
                      <a:pt x="3306" y="3374"/>
                      <a:pt x="3503" y="3325"/>
                      <a:pt x="3697" y="3221"/>
                    </a:cubicBezTo>
                    <a:cubicBezTo>
                      <a:pt x="4174" y="2938"/>
                      <a:pt x="4689" y="2835"/>
                      <a:pt x="5232" y="2835"/>
                    </a:cubicBezTo>
                    <a:cubicBezTo>
                      <a:pt x="5316" y="2835"/>
                      <a:pt x="5400" y="2838"/>
                      <a:pt x="5485" y="2842"/>
                    </a:cubicBezTo>
                    <a:cubicBezTo>
                      <a:pt x="5513" y="2843"/>
                      <a:pt x="5539" y="2844"/>
                      <a:pt x="5565" y="2844"/>
                    </a:cubicBezTo>
                    <a:cubicBezTo>
                      <a:pt x="6073" y="2844"/>
                      <a:pt x="6267" y="2678"/>
                      <a:pt x="6414" y="2155"/>
                    </a:cubicBezTo>
                    <a:cubicBezTo>
                      <a:pt x="6465" y="1983"/>
                      <a:pt x="6414" y="1759"/>
                      <a:pt x="6328" y="1604"/>
                    </a:cubicBezTo>
                    <a:cubicBezTo>
                      <a:pt x="6207" y="1346"/>
                      <a:pt x="6018" y="1106"/>
                      <a:pt x="5846" y="865"/>
                    </a:cubicBezTo>
                    <a:cubicBezTo>
                      <a:pt x="5475" y="308"/>
                      <a:pt x="4952" y="0"/>
                      <a:pt x="4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8" name="Google Shape;6088;p58"/>
              <p:cNvSpPr/>
              <p:nvPr/>
            </p:nvSpPr>
            <p:spPr>
              <a:xfrm>
                <a:off x="4883475" y="2177925"/>
                <a:ext cx="193025" cy="94275"/>
              </a:xfrm>
              <a:custGeom>
                <a:avLst/>
                <a:gdLst/>
                <a:ahLst/>
                <a:cxnLst/>
                <a:rect l="l" t="t" r="r" b="b"/>
                <a:pathLst>
                  <a:path w="7721" h="3771" extrusionOk="0">
                    <a:moveTo>
                      <a:pt x="4115" y="0"/>
                    </a:moveTo>
                    <a:cubicBezTo>
                      <a:pt x="3841" y="0"/>
                      <a:pt x="3569" y="75"/>
                      <a:pt x="3302" y="276"/>
                    </a:cubicBezTo>
                    <a:cubicBezTo>
                      <a:pt x="3182" y="362"/>
                      <a:pt x="2992" y="345"/>
                      <a:pt x="2838" y="396"/>
                    </a:cubicBezTo>
                    <a:cubicBezTo>
                      <a:pt x="2236" y="551"/>
                      <a:pt x="1617" y="706"/>
                      <a:pt x="1032" y="895"/>
                    </a:cubicBezTo>
                    <a:cubicBezTo>
                      <a:pt x="585" y="1049"/>
                      <a:pt x="293" y="1393"/>
                      <a:pt x="1" y="1909"/>
                    </a:cubicBezTo>
                    <a:cubicBezTo>
                      <a:pt x="293" y="1754"/>
                      <a:pt x="465" y="1668"/>
                      <a:pt x="654" y="1582"/>
                    </a:cubicBezTo>
                    <a:cubicBezTo>
                      <a:pt x="1170" y="1359"/>
                      <a:pt x="1686" y="1101"/>
                      <a:pt x="2219" y="929"/>
                    </a:cubicBezTo>
                    <a:cubicBezTo>
                      <a:pt x="2378" y="874"/>
                      <a:pt x="2536" y="849"/>
                      <a:pt x="2691" y="849"/>
                    </a:cubicBezTo>
                    <a:cubicBezTo>
                      <a:pt x="3120" y="849"/>
                      <a:pt x="3523" y="1047"/>
                      <a:pt x="3852" y="1376"/>
                    </a:cubicBezTo>
                    <a:cubicBezTo>
                      <a:pt x="4333" y="1858"/>
                      <a:pt x="4746" y="2408"/>
                      <a:pt x="5193" y="2923"/>
                    </a:cubicBezTo>
                    <a:cubicBezTo>
                      <a:pt x="5399" y="3147"/>
                      <a:pt x="5606" y="3405"/>
                      <a:pt x="5846" y="3577"/>
                    </a:cubicBezTo>
                    <a:cubicBezTo>
                      <a:pt x="6025" y="3709"/>
                      <a:pt x="6225" y="3770"/>
                      <a:pt x="6421" y="3770"/>
                    </a:cubicBezTo>
                    <a:cubicBezTo>
                      <a:pt x="6809" y="3770"/>
                      <a:pt x="7182" y="3530"/>
                      <a:pt x="7342" y="3130"/>
                    </a:cubicBezTo>
                    <a:cubicBezTo>
                      <a:pt x="7721" y="2098"/>
                      <a:pt x="7325" y="1170"/>
                      <a:pt x="6293" y="723"/>
                    </a:cubicBezTo>
                    <a:cubicBezTo>
                      <a:pt x="5864" y="551"/>
                      <a:pt x="5434" y="345"/>
                      <a:pt x="4987" y="190"/>
                    </a:cubicBezTo>
                    <a:cubicBezTo>
                      <a:pt x="4695" y="84"/>
                      <a:pt x="4404" y="0"/>
                      <a:pt x="41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89" name="Google Shape;6089;p58"/>
              <p:cNvSpPr/>
              <p:nvPr/>
            </p:nvSpPr>
            <p:spPr>
              <a:xfrm>
                <a:off x="5048975" y="2243700"/>
                <a:ext cx="134550" cy="91775"/>
              </a:xfrm>
              <a:custGeom>
                <a:avLst/>
                <a:gdLst/>
                <a:ahLst/>
                <a:cxnLst/>
                <a:rect l="l" t="t" r="r" b="b"/>
                <a:pathLst>
                  <a:path w="5382" h="3671" extrusionOk="0">
                    <a:moveTo>
                      <a:pt x="1169" y="0"/>
                    </a:moveTo>
                    <a:cubicBezTo>
                      <a:pt x="946" y="636"/>
                      <a:pt x="808" y="1290"/>
                      <a:pt x="0" y="1376"/>
                    </a:cubicBezTo>
                    <a:cubicBezTo>
                      <a:pt x="258" y="1720"/>
                      <a:pt x="482" y="2029"/>
                      <a:pt x="688" y="2321"/>
                    </a:cubicBezTo>
                    <a:cubicBezTo>
                      <a:pt x="1015" y="2768"/>
                      <a:pt x="1410" y="3112"/>
                      <a:pt x="1977" y="3250"/>
                    </a:cubicBezTo>
                    <a:cubicBezTo>
                      <a:pt x="2390" y="3353"/>
                      <a:pt x="2785" y="3559"/>
                      <a:pt x="3198" y="3628"/>
                    </a:cubicBezTo>
                    <a:cubicBezTo>
                      <a:pt x="3396" y="3654"/>
                      <a:pt x="3598" y="3671"/>
                      <a:pt x="3798" y="3671"/>
                    </a:cubicBezTo>
                    <a:cubicBezTo>
                      <a:pt x="3998" y="3671"/>
                      <a:pt x="4195" y="3654"/>
                      <a:pt x="4384" y="3611"/>
                    </a:cubicBezTo>
                    <a:cubicBezTo>
                      <a:pt x="5227" y="3404"/>
                      <a:pt x="5382" y="2871"/>
                      <a:pt x="4883" y="2115"/>
                    </a:cubicBezTo>
                    <a:cubicBezTo>
                      <a:pt x="4694" y="1840"/>
                      <a:pt x="4367" y="1565"/>
                      <a:pt x="4058" y="1513"/>
                    </a:cubicBezTo>
                    <a:cubicBezTo>
                      <a:pt x="2957" y="1324"/>
                      <a:pt x="2132" y="602"/>
                      <a:pt x="1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0" name="Google Shape;6090;p58"/>
              <p:cNvSpPr/>
              <p:nvPr/>
            </p:nvSpPr>
            <p:spPr>
              <a:xfrm>
                <a:off x="4084425" y="2657625"/>
                <a:ext cx="144875" cy="92700"/>
              </a:xfrm>
              <a:custGeom>
                <a:avLst/>
                <a:gdLst/>
                <a:ahLst/>
                <a:cxnLst/>
                <a:rect l="l" t="t" r="r" b="b"/>
                <a:pathLst>
                  <a:path w="5795" h="3708" extrusionOk="0">
                    <a:moveTo>
                      <a:pt x="3629" y="0"/>
                    </a:moveTo>
                    <a:cubicBezTo>
                      <a:pt x="3388" y="35"/>
                      <a:pt x="3113" y="35"/>
                      <a:pt x="2906" y="138"/>
                    </a:cubicBezTo>
                    <a:cubicBezTo>
                      <a:pt x="2098" y="533"/>
                      <a:pt x="1290" y="946"/>
                      <a:pt x="517" y="1393"/>
                    </a:cubicBezTo>
                    <a:cubicBezTo>
                      <a:pt x="18" y="1668"/>
                      <a:pt x="1" y="1891"/>
                      <a:pt x="396" y="2287"/>
                    </a:cubicBezTo>
                    <a:cubicBezTo>
                      <a:pt x="1372" y="3278"/>
                      <a:pt x="2549" y="3708"/>
                      <a:pt x="3874" y="3708"/>
                    </a:cubicBezTo>
                    <a:cubicBezTo>
                      <a:pt x="3997" y="3708"/>
                      <a:pt x="4122" y="3704"/>
                      <a:pt x="4248" y="3697"/>
                    </a:cubicBezTo>
                    <a:cubicBezTo>
                      <a:pt x="4677" y="3680"/>
                      <a:pt x="5038" y="3542"/>
                      <a:pt x="5228" y="3078"/>
                    </a:cubicBezTo>
                    <a:cubicBezTo>
                      <a:pt x="5365" y="2717"/>
                      <a:pt x="5589" y="2390"/>
                      <a:pt x="5795" y="2029"/>
                    </a:cubicBezTo>
                    <a:lnTo>
                      <a:pt x="5795" y="2029"/>
                    </a:lnTo>
                    <a:cubicBezTo>
                      <a:pt x="5107" y="2184"/>
                      <a:pt x="4488" y="2321"/>
                      <a:pt x="3869" y="2442"/>
                    </a:cubicBezTo>
                    <a:cubicBezTo>
                      <a:pt x="3816" y="2451"/>
                      <a:pt x="3753" y="2455"/>
                      <a:pt x="3690" y="2455"/>
                    </a:cubicBezTo>
                    <a:cubicBezTo>
                      <a:pt x="3506" y="2455"/>
                      <a:pt x="3310" y="2419"/>
                      <a:pt x="3285" y="2356"/>
                    </a:cubicBezTo>
                    <a:cubicBezTo>
                      <a:pt x="3199" y="2132"/>
                      <a:pt x="3199" y="1805"/>
                      <a:pt x="3302" y="1634"/>
                    </a:cubicBezTo>
                    <a:cubicBezTo>
                      <a:pt x="3629" y="1118"/>
                      <a:pt x="4024" y="671"/>
                      <a:pt x="4402" y="189"/>
                    </a:cubicBezTo>
                    <a:cubicBezTo>
                      <a:pt x="4324" y="153"/>
                      <a:pt x="4248" y="137"/>
                      <a:pt x="4174" y="137"/>
                    </a:cubicBezTo>
                    <a:cubicBezTo>
                      <a:pt x="4005" y="137"/>
                      <a:pt x="3842" y="219"/>
                      <a:pt x="3663" y="327"/>
                    </a:cubicBezTo>
                    <a:cubicBezTo>
                      <a:pt x="2958" y="757"/>
                      <a:pt x="2253" y="1152"/>
                      <a:pt x="1548" y="1565"/>
                    </a:cubicBezTo>
                    <a:cubicBezTo>
                      <a:pt x="1514" y="1530"/>
                      <a:pt x="1479" y="1479"/>
                      <a:pt x="1445" y="1427"/>
                    </a:cubicBezTo>
                    <a:cubicBezTo>
                      <a:pt x="2202" y="1015"/>
                      <a:pt x="2941" y="585"/>
                      <a:pt x="3697" y="172"/>
                    </a:cubicBezTo>
                    <a:cubicBezTo>
                      <a:pt x="3663" y="121"/>
                      <a:pt x="3646" y="52"/>
                      <a:pt x="3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1" name="Google Shape;6091;p58"/>
              <p:cNvSpPr/>
              <p:nvPr/>
            </p:nvSpPr>
            <p:spPr>
              <a:xfrm>
                <a:off x="4045325" y="2241550"/>
                <a:ext cx="118650" cy="125350"/>
              </a:xfrm>
              <a:custGeom>
                <a:avLst/>
                <a:gdLst/>
                <a:ahLst/>
                <a:cxnLst/>
                <a:rect l="l" t="t" r="r" b="b"/>
                <a:pathLst>
                  <a:path w="4746" h="5014" extrusionOk="0">
                    <a:moveTo>
                      <a:pt x="3233" y="0"/>
                    </a:moveTo>
                    <a:cubicBezTo>
                      <a:pt x="3147" y="293"/>
                      <a:pt x="3112" y="499"/>
                      <a:pt x="3026" y="671"/>
                    </a:cubicBezTo>
                    <a:cubicBezTo>
                      <a:pt x="2871" y="946"/>
                      <a:pt x="2717" y="1238"/>
                      <a:pt x="2510" y="1479"/>
                    </a:cubicBezTo>
                    <a:cubicBezTo>
                      <a:pt x="1685" y="2373"/>
                      <a:pt x="843" y="3267"/>
                      <a:pt x="0" y="4144"/>
                    </a:cubicBezTo>
                    <a:lnTo>
                      <a:pt x="86" y="4264"/>
                    </a:lnTo>
                    <a:cubicBezTo>
                      <a:pt x="217" y="4228"/>
                      <a:pt x="345" y="4213"/>
                      <a:pt x="470" y="4213"/>
                    </a:cubicBezTo>
                    <a:cubicBezTo>
                      <a:pt x="884" y="4213"/>
                      <a:pt x="1267" y="4385"/>
                      <a:pt x="1651" y="4556"/>
                    </a:cubicBezTo>
                    <a:cubicBezTo>
                      <a:pt x="1766" y="4606"/>
                      <a:pt x="1870" y="4632"/>
                      <a:pt x="1974" y="4632"/>
                    </a:cubicBezTo>
                    <a:cubicBezTo>
                      <a:pt x="2085" y="4632"/>
                      <a:pt x="2196" y="4602"/>
                      <a:pt x="2321" y="4539"/>
                    </a:cubicBezTo>
                    <a:cubicBezTo>
                      <a:pt x="3490" y="3972"/>
                      <a:pt x="3972" y="2803"/>
                      <a:pt x="3542" y="1548"/>
                    </a:cubicBezTo>
                    <a:cubicBezTo>
                      <a:pt x="3508" y="1444"/>
                      <a:pt x="3473" y="1341"/>
                      <a:pt x="3404" y="1169"/>
                    </a:cubicBezTo>
                    <a:lnTo>
                      <a:pt x="3404" y="1169"/>
                    </a:lnTo>
                    <a:cubicBezTo>
                      <a:pt x="3834" y="1513"/>
                      <a:pt x="4041" y="2648"/>
                      <a:pt x="3834" y="3284"/>
                    </a:cubicBezTo>
                    <a:cubicBezTo>
                      <a:pt x="3611" y="4041"/>
                      <a:pt x="3026" y="4470"/>
                      <a:pt x="2356" y="4832"/>
                    </a:cubicBezTo>
                    <a:cubicBezTo>
                      <a:pt x="2461" y="4958"/>
                      <a:pt x="2573" y="5014"/>
                      <a:pt x="2700" y="5014"/>
                    </a:cubicBezTo>
                    <a:cubicBezTo>
                      <a:pt x="2779" y="5014"/>
                      <a:pt x="2865" y="4992"/>
                      <a:pt x="2957" y="4952"/>
                    </a:cubicBezTo>
                    <a:cubicBezTo>
                      <a:pt x="4642" y="4333"/>
                      <a:pt x="4746" y="2871"/>
                      <a:pt x="4264" y="1530"/>
                    </a:cubicBezTo>
                    <a:cubicBezTo>
                      <a:pt x="4127" y="1135"/>
                      <a:pt x="3903" y="774"/>
                      <a:pt x="3697" y="413"/>
                    </a:cubicBezTo>
                    <a:cubicBezTo>
                      <a:pt x="3611" y="258"/>
                      <a:pt x="3422" y="172"/>
                      <a:pt x="3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2" name="Google Shape;6092;p58"/>
              <p:cNvSpPr/>
              <p:nvPr/>
            </p:nvSpPr>
            <p:spPr>
              <a:xfrm>
                <a:off x="4013950" y="2232525"/>
                <a:ext cx="104475" cy="116500"/>
              </a:xfrm>
              <a:custGeom>
                <a:avLst/>
                <a:gdLst/>
                <a:ahLst/>
                <a:cxnLst/>
                <a:rect l="l" t="t" r="r" b="b"/>
                <a:pathLst>
                  <a:path w="4179" h="4660" extrusionOk="0">
                    <a:moveTo>
                      <a:pt x="3024" y="1"/>
                    </a:moveTo>
                    <a:cubicBezTo>
                      <a:pt x="1879" y="1"/>
                      <a:pt x="741" y="688"/>
                      <a:pt x="344" y="1737"/>
                    </a:cubicBezTo>
                    <a:cubicBezTo>
                      <a:pt x="138" y="2287"/>
                      <a:pt x="0" y="2785"/>
                      <a:pt x="327" y="3353"/>
                    </a:cubicBezTo>
                    <a:cubicBezTo>
                      <a:pt x="533" y="3731"/>
                      <a:pt x="653" y="4178"/>
                      <a:pt x="825" y="4660"/>
                    </a:cubicBezTo>
                    <a:cubicBezTo>
                      <a:pt x="1118" y="4350"/>
                      <a:pt x="1341" y="4075"/>
                      <a:pt x="1582" y="3800"/>
                    </a:cubicBezTo>
                    <a:cubicBezTo>
                      <a:pt x="2235" y="3095"/>
                      <a:pt x="2871" y="2373"/>
                      <a:pt x="3559" y="1685"/>
                    </a:cubicBezTo>
                    <a:cubicBezTo>
                      <a:pt x="3955" y="1272"/>
                      <a:pt x="4109" y="774"/>
                      <a:pt x="4178" y="258"/>
                    </a:cubicBezTo>
                    <a:cubicBezTo>
                      <a:pt x="3813" y="82"/>
                      <a:pt x="3418" y="1"/>
                      <a:pt x="30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3" name="Google Shape;6093;p58"/>
              <p:cNvSpPr/>
              <p:nvPr/>
            </p:nvSpPr>
            <p:spPr>
              <a:xfrm>
                <a:off x="4653100" y="2010025"/>
                <a:ext cx="148750" cy="86700"/>
              </a:xfrm>
              <a:custGeom>
                <a:avLst/>
                <a:gdLst/>
                <a:ahLst/>
                <a:cxnLst/>
                <a:rect l="l" t="t" r="r" b="b"/>
                <a:pathLst>
                  <a:path w="5950" h="3468" extrusionOk="0">
                    <a:moveTo>
                      <a:pt x="4849" y="888"/>
                    </a:moveTo>
                    <a:lnTo>
                      <a:pt x="4883" y="1009"/>
                    </a:lnTo>
                    <a:cubicBezTo>
                      <a:pt x="4419" y="1180"/>
                      <a:pt x="3972" y="1404"/>
                      <a:pt x="3490" y="1490"/>
                    </a:cubicBezTo>
                    <a:cubicBezTo>
                      <a:pt x="2854" y="1593"/>
                      <a:pt x="2287" y="1799"/>
                      <a:pt x="1806" y="2264"/>
                    </a:cubicBezTo>
                    <a:cubicBezTo>
                      <a:pt x="1627" y="2442"/>
                      <a:pt x="1438" y="2653"/>
                      <a:pt x="1160" y="2653"/>
                    </a:cubicBezTo>
                    <a:cubicBezTo>
                      <a:pt x="1089" y="2653"/>
                      <a:pt x="1013" y="2639"/>
                      <a:pt x="929" y="2607"/>
                    </a:cubicBezTo>
                    <a:cubicBezTo>
                      <a:pt x="1376" y="2281"/>
                      <a:pt x="1823" y="1937"/>
                      <a:pt x="2304" y="1645"/>
                    </a:cubicBezTo>
                    <a:cubicBezTo>
                      <a:pt x="2528" y="1490"/>
                      <a:pt x="2837" y="1456"/>
                      <a:pt x="3095" y="1387"/>
                    </a:cubicBezTo>
                    <a:cubicBezTo>
                      <a:pt x="3559" y="1249"/>
                      <a:pt x="4023" y="1112"/>
                      <a:pt x="4488" y="991"/>
                    </a:cubicBezTo>
                    <a:cubicBezTo>
                      <a:pt x="4608" y="957"/>
                      <a:pt x="4728" y="923"/>
                      <a:pt x="4849" y="888"/>
                    </a:cubicBezTo>
                    <a:close/>
                    <a:moveTo>
                      <a:pt x="3033" y="0"/>
                    </a:moveTo>
                    <a:cubicBezTo>
                      <a:pt x="2591" y="0"/>
                      <a:pt x="2164" y="96"/>
                      <a:pt x="1737" y="338"/>
                    </a:cubicBezTo>
                    <a:cubicBezTo>
                      <a:pt x="1427" y="527"/>
                      <a:pt x="1032" y="596"/>
                      <a:pt x="671" y="716"/>
                    </a:cubicBezTo>
                    <a:cubicBezTo>
                      <a:pt x="138" y="905"/>
                      <a:pt x="0" y="1094"/>
                      <a:pt x="0" y="1662"/>
                    </a:cubicBezTo>
                    <a:cubicBezTo>
                      <a:pt x="0" y="2040"/>
                      <a:pt x="17" y="2418"/>
                      <a:pt x="69" y="2797"/>
                    </a:cubicBezTo>
                    <a:cubicBezTo>
                      <a:pt x="103" y="2986"/>
                      <a:pt x="207" y="3158"/>
                      <a:pt x="327" y="3467"/>
                    </a:cubicBezTo>
                    <a:cubicBezTo>
                      <a:pt x="1032" y="3072"/>
                      <a:pt x="1668" y="2693"/>
                      <a:pt x="2339" y="2367"/>
                    </a:cubicBezTo>
                    <a:cubicBezTo>
                      <a:pt x="2923" y="2092"/>
                      <a:pt x="3542" y="1851"/>
                      <a:pt x="4144" y="1627"/>
                    </a:cubicBezTo>
                    <a:cubicBezTo>
                      <a:pt x="4746" y="1404"/>
                      <a:pt x="5347" y="1198"/>
                      <a:pt x="5949" y="991"/>
                    </a:cubicBezTo>
                    <a:cubicBezTo>
                      <a:pt x="5616" y="405"/>
                      <a:pt x="5152" y="126"/>
                      <a:pt x="4530" y="126"/>
                    </a:cubicBezTo>
                    <a:cubicBezTo>
                      <a:pt x="4477" y="126"/>
                      <a:pt x="4423" y="128"/>
                      <a:pt x="4367" y="132"/>
                    </a:cubicBezTo>
                    <a:cubicBezTo>
                      <a:pt x="4337" y="134"/>
                      <a:pt x="4306" y="135"/>
                      <a:pt x="4276" y="135"/>
                    </a:cubicBezTo>
                    <a:cubicBezTo>
                      <a:pt x="4083" y="135"/>
                      <a:pt x="3890" y="93"/>
                      <a:pt x="3697" y="63"/>
                    </a:cubicBezTo>
                    <a:cubicBezTo>
                      <a:pt x="3471" y="23"/>
                      <a:pt x="3250" y="0"/>
                      <a:pt x="30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4" name="Google Shape;6094;p58"/>
              <p:cNvSpPr/>
              <p:nvPr/>
            </p:nvSpPr>
            <p:spPr>
              <a:xfrm>
                <a:off x="4870450" y="2292700"/>
                <a:ext cx="63775" cy="253950"/>
              </a:xfrm>
              <a:custGeom>
                <a:avLst/>
                <a:gdLst/>
                <a:ahLst/>
                <a:cxnLst/>
                <a:rect l="l" t="t" r="r" b="b"/>
                <a:pathLst>
                  <a:path w="2551" h="10158" extrusionOk="0">
                    <a:moveTo>
                      <a:pt x="2551" y="0"/>
                    </a:moveTo>
                    <a:lnTo>
                      <a:pt x="2551" y="0"/>
                    </a:lnTo>
                    <a:cubicBezTo>
                      <a:pt x="2378" y="32"/>
                      <a:pt x="2192" y="106"/>
                      <a:pt x="2017" y="106"/>
                    </a:cubicBezTo>
                    <a:cubicBezTo>
                      <a:pt x="2000" y="106"/>
                      <a:pt x="1983" y="105"/>
                      <a:pt x="1966" y="103"/>
                    </a:cubicBezTo>
                    <a:cubicBezTo>
                      <a:pt x="1938" y="101"/>
                      <a:pt x="1912" y="100"/>
                      <a:pt x="1887" y="100"/>
                    </a:cubicBezTo>
                    <a:cubicBezTo>
                      <a:pt x="1500" y="100"/>
                      <a:pt x="1488" y="347"/>
                      <a:pt x="1536" y="654"/>
                    </a:cubicBezTo>
                    <a:cubicBezTo>
                      <a:pt x="1605" y="963"/>
                      <a:pt x="1657" y="1273"/>
                      <a:pt x="1674" y="1582"/>
                    </a:cubicBezTo>
                    <a:cubicBezTo>
                      <a:pt x="1708" y="2063"/>
                      <a:pt x="1536" y="2442"/>
                      <a:pt x="1106" y="2648"/>
                    </a:cubicBezTo>
                    <a:cubicBezTo>
                      <a:pt x="677" y="2871"/>
                      <a:pt x="487" y="3233"/>
                      <a:pt x="401" y="3680"/>
                    </a:cubicBezTo>
                    <a:cubicBezTo>
                      <a:pt x="298" y="4213"/>
                      <a:pt x="144" y="4728"/>
                      <a:pt x="109" y="5261"/>
                    </a:cubicBezTo>
                    <a:cubicBezTo>
                      <a:pt x="92" y="5794"/>
                      <a:pt x="126" y="6344"/>
                      <a:pt x="247" y="6843"/>
                    </a:cubicBezTo>
                    <a:cubicBezTo>
                      <a:pt x="367" y="7342"/>
                      <a:pt x="401" y="7789"/>
                      <a:pt x="247" y="8270"/>
                    </a:cubicBezTo>
                    <a:cubicBezTo>
                      <a:pt x="161" y="8562"/>
                      <a:pt x="58" y="8872"/>
                      <a:pt x="40" y="9181"/>
                    </a:cubicBezTo>
                    <a:cubicBezTo>
                      <a:pt x="0" y="9759"/>
                      <a:pt x="421" y="10158"/>
                      <a:pt x="926" y="10158"/>
                    </a:cubicBezTo>
                    <a:cubicBezTo>
                      <a:pt x="1069" y="10158"/>
                      <a:pt x="1217" y="10126"/>
                      <a:pt x="1364" y="10058"/>
                    </a:cubicBezTo>
                    <a:cubicBezTo>
                      <a:pt x="1743" y="9886"/>
                      <a:pt x="1828" y="9560"/>
                      <a:pt x="1743" y="9199"/>
                    </a:cubicBezTo>
                    <a:cubicBezTo>
                      <a:pt x="1605" y="8562"/>
                      <a:pt x="1433" y="7926"/>
                      <a:pt x="1244" y="7290"/>
                    </a:cubicBezTo>
                    <a:cubicBezTo>
                      <a:pt x="1038" y="6620"/>
                      <a:pt x="883" y="5949"/>
                      <a:pt x="1072" y="5244"/>
                    </a:cubicBezTo>
                    <a:cubicBezTo>
                      <a:pt x="1106" y="5107"/>
                      <a:pt x="1072" y="4952"/>
                      <a:pt x="1055" y="4797"/>
                    </a:cubicBezTo>
                    <a:cubicBezTo>
                      <a:pt x="1020" y="4505"/>
                      <a:pt x="917" y="4178"/>
                      <a:pt x="1330" y="4023"/>
                    </a:cubicBezTo>
                    <a:cubicBezTo>
                      <a:pt x="1381" y="4006"/>
                      <a:pt x="1399" y="3920"/>
                      <a:pt x="1433" y="3851"/>
                    </a:cubicBezTo>
                    <a:cubicBezTo>
                      <a:pt x="1571" y="3456"/>
                      <a:pt x="1725" y="3061"/>
                      <a:pt x="1880" y="2648"/>
                    </a:cubicBezTo>
                    <a:cubicBezTo>
                      <a:pt x="1897" y="2562"/>
                      <a:pt x="1880" y="2442"/>
                      <a:pt x="1863" y="2356"/>
                    </a:cubicBezTo>
                    <a:cubicBezTo>
                      <a:pt x="1794" y="2012"/>
                      <a:pt x="1828" y="1720"/>
                      <a:pt x="2155" y="1496"/>
                    </a:cubicBezTo>
                    <a:cubicBezTo>
                      <a:pt x="2241" y="1444"/>
                      <a:pt x="2293" y="1307"/>
                      <a:pt x="2327" y="1204"/>
                    </a:cubicBezTo>
                    <a:cubicBezTo>
                      <a:pt x="2396" y="808"/>
                      <a:pt x="2465" y="413"/>
                      <a:pt x="25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5" name="Google Shape;6095;p58"/>
              <p:cNvSpPr/>
              <p:nvPr/>
            </p:nvSpPr>
            <p:spPr>
              <a:xfrm>
                <a:off x="3970150" y="2378875"/>
                <a:ext cx="181800" cy="140350"/>
              </a:xfrm>
              <a:custGeom>
                <a:avLst/>
                <a:gdLst/>
                <a:ahLst/>
                <a:cxnLst/>
                <a:rect l="l" t="t" r="r" b="b"/>
                <a:pathLst>
                  <a:path w="7272" h="5614" extrusionOk="0">
                    <a:moveTo>
                      <a:pt x="622" y="0"/>
                    </a:moveTo>
                    <a:cubicBezTo>
                      <a:pt x="227" y="0"/>
                      <a:pt x="1" y="321"/>
                      <a:pt x="205" y="714"/>
                    </a:cubicBezTo>
                    <a:cubicBezTo>
                      <a:pt x="342" y="972"/>
                      <a:pt x="600" y="1195"/>
                      <a:pt x="858" y="1350"/>
                    </a:cubicBezTo>
                    <a:cubicBezTo>
                      <a:pt x="1511" y="1780"/>
                      <a:pt x="2234" y="2124"/>
                      <a:pt x="2887" y="2588"/>
                    </a:cubicBezTo>
                    <a:cubicBezTo>
                      <a:pt x="4142" y="3499"/>
                      <a:pt x="5380" y="4479"/>
                      <a:pt x="6618" y="5425"/>
                    </a:cubicBezTo>
                    <a:cubicBezTo>
                      <a:pt x="6704" y="5494"/>
                      <a:pt x="6807" y="5545"/>
                      <a:pt x="6910" y="5614"/>
                    </a:cubicBezTo>
                    <a:cubicBezTo>
                      <a:pt x="7082" y="5115"/>
                      <a:pt x="6876" y="4840"/>
                      <a:pt x="6497" y="4565"/>
                    </a:cubicBezTo>
                    <a:cubicBezTo>
                      <a:pt x="5242" y="3637"/>
                      <a:pt x="4022" y="2657"/>
                      <a:pt x="2784" y="1711"/>
                    </a:cubicBezTo>
                    <a:cubicBezTo>
                      <a:pt x="2732" y="1660"/>
                      <a:pt x="2681" y="1591"/>
                      <a:pt x="2681" y="1488"/>
                    </a:cubicBezTo>
                    <a:lnTo>
                      <a:pt x="2681" y="1488"/>
                    </a:lnTo>
                    <a:cubicBezTo>
                      <a:pt x="2921" y="1660"/>
                      <a:pt x="3145" y="1814"/>
                      <a:pt x="3385" y="1986"/>
                    </a:cubicBezTo>
                    <a:cubicBezTo>
                      <a:pt x="4555" y="2846"/>
                      <a:pt x="5741" y="3688"/>
                      <a:pt x="6910" y="4548"/>
                    </a:cubicBezTo>
                    <a:cubicBezTo>
                      <a:pt x="6994" y="4607"/>
                      <a:pt x="7070" y="4649"/>
                      <a:pt x="7131" y="4649"/>
                    </a:cubicBezTo>
                    <a:cubicBezTo>
                      <a:pt x="7196" y="4649"/>
                      <a:pt x="7245" y="4602"/>
                      <a:pt x="7271" y="4479"/>
                    </a:cubicBezTo>
                    <a:cubicBezTo>
                      <a:pt x="6910" y="4118"/>
                      <a:pt x="6601" y="3723"/>
                      <a:pt x="6222" y="3396"/>
                    </a:cubicBezTo>
                    <a:cubicBezTo>
                      <a:pt x="5775" y="3018"/>
                      <a:pt x="5260" y="2726"/>
                      <a:pt x="4795" y="2382"/>
                    </a:cubicBezTo>
                    <a:cubicBezTo>
                      <a:pt x="4090" y="1883"/>
                      <a:pt x="3368" y="1402"/>
                      <a:pt x="2698" y="852"/>
                    </a:cubicBezTo>
                    <a:cubicBezTo>
                      <a:pt x="2113" y="370"/>
                      <a:pt x="1477" y="95"/>
                      <a:pt x="738" y="9"/>
                    </a:cubicBezTo>
                    <a:cubicBezTo>
                      <a:pt x="698" y="3"/>
                      <a:pt x="659" y="0"/>
                      <a:pt x="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6" name="Google Shape;6096;p58"/>
              <p:cNvSpPr/>
              <p:nvPr/>
            </p:nvSpPr>
            <p:spPr>
              <a:xfrm>
                <a:off x="4816425" y="2094975"/>
                <a:ext cx="61500" cy="134025"/>
              </a:xfrm>
              <a:custGeom>
                <a:avLst/>
                <a:gdLst/>
                <a:ahLst/>
                <a:cxnLst/>
                <a:rect l="l" t="t" r="r" b="b"/>
                <a:pathLst>
                  <a:path w="2460" h="5361" extrusionOk="0">
                    <a:moveTo>
                      <a:pt x="929" y="0"/>
                    </a:moveTo>
                    <a:cubicBezTo>
                      <a:pt x="860" y="155"/>
                      <a:pt x="792" y="293"/>
                      <a:pt x="757" y="430"/>
                    </a:cubicBezTo>
                    <a:cubicBezTo>
                      <a:pt x="568" y="1187"/>
                      <a:pt x="379" y="1926"/>
                      <a:pt x="190" y="2665"/>
                    </a:cubicBezTo>
                    <a:cubicBezTo>
                      <a:pt x="1" y="3508"/>
                      <a:pt x="18" y="4299"/>
                      <a:pt x="568" y="5021"/>
                    </a:cubicBezTo>
                    <a:cubicBezTo>
                      <a:pt x="722" y="5219"/>
                      <a:pt x="883" y="5360"/>
                      <a:pt x="1082" y="5360"/>
                    </a:cubicBezTo>
                    <a:cubicBezTo>
                      <a:pt x="1195" y="5360"/>
                      <a:pt x="1320" y="5315"/>
                      <a:pt x="1462" y="5210"/>
                    </a:cubicBezTo>
                    <a:cubicBezTo>
                      <a:pt x="1565" y="5141"/>
                      <a:pt x="1703" y="5107"/>
                      <a:pt x="1823" y="5055"/>
                    </a:cubicBezTo>
                    <a:cubicBezTo>
                      <a:pt x="2339" y="4866"/>
                      <a:pt x="2391" y="4832"/>
                      <a:pt x="2219" y="4299"/>
                    </a:cubicBezTo>
                    <a:cubicBezTo>
                      <a:pt x="1961" y="3577"/>
                      <a:pt x="1961" y="2889"/>
                      <a:pt x="2201" y="2167"/>
                    </a:cubicBezTo>
                    <a:cubicBezTo>
                      <a:pt x="2459" y="1427"/>
                      <a:pt x="2133" y="722"/>
                      <a:pt x="2047" y="35"/>
                    </a:cubicBezTo>
                    <a:cubicBezTo>
                      <a:pt x="1651" y="69"/>
                      <a:pt x="1307" y="86"/>
                      <a:pt x="981" y="121"/>
                    </a:cubicBezTo>
                    <a:cubicBezTo>
                      <a:pt x="963" y="69"/>
                      <a:pt x="946" y="35"/>
                      <a:pt x="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7" name="Google Shape;6097;p58"/>
              <p:cNvSpPr/>
              <p:nvPr/>
            </p:nvSpPr>
            <p:spPr>
              <a:xfrm>
                <a:off x="4817725" y="2283500"/>
                <a:ext cx="88125" cy="103750"/>
              </a:xfrm>
              <a:custGeom>
                <a:avLst/>
                <a:gdLst/>
                <a:ahLst/>
                <a:cxnLst/>
                <a:rect l="l" t="t" r="r" b="b"/>
                <a:pathLst>
                  <a:path w="3525" h="4150" extrusionOk="0">
                    <a:moveTo>
                      <a:pt x="2256" y="0"/>
                    </a:moveTo>
                    <a:cubicBezTo>
                      <a:pt x="1982" y="0"/>
                      <a:pt x="1700" y="58"/>
                      <a:pt x="1444" y="179"/>
                    </a:cubicBezTo>
                    <a:cubicBezTo>
                      <a:pt x="1410" y="231"/>
                      <a:pt x="1307" y="334"/>
                      <a:pt x="1255" y="454"/>
                    </a:cubicBezTo>
                    <a:cubicBezTo>
                      <a:pt x="929" y="1383"/>
                      <a:pt x="602" y="2294"/>
                      <a:pt x="310" y="3205"/>
                    </a:cubicBezTo>
                    <a:cubicBezTo>
                      <a:pt x="224" y="3497"/>
                      <a:pt x="0" y="3876"/>
                      <a:pt x="361" y="4082"/>
                    </a:cubicBezTo>
                    <a:cubicBezTo>
                      <a:pt x="440" y="4129"/>
                      <a:pt x="515" y="4150"/>
                      <a:pt x="586" y="4150"/>
                    </a:cubicBezTo>
                    <a:cubicBezTo>
                      <a:pt x="822" y="4150"/>
                      <a:pt x="1014" y="3923"/>
                      <a:pt x="1187" y="3738"/>
                    </a:cubicBezTo>
                    <a:cubicBezTo>
                      <a:pt x="1634" y="3239"/>
                      <a:pt x="2115" y="2878"/>
                      <a:pt x="2837" y="2861"/>
                    </a:cubicBezTo>
                    <a:cubicBezTo>
                      <a:pt x="3267" y="2844"/>
                      <a:pt x="3525" y="2500"/>
                      <a:pt x="3525" y="2053"/>
                    </a:cubicBezTo>
                    <a:cubicBezTo>
                      <a:pt x="3525" y="1537"/>
                      <a:pt x="3456" y="1039"/>
                      <a:pt x="3422" y="523"/>
                    </a:cubicBezTo>
                    <a:cubicBezTo>
                      <a:pt x="3422" y="489"/>
                      <a:pt x="3387" y="437"/>
                      <a:pt x="3353" y="403"/>
                    </a:cubicBezTo>
                    <a:cubicBezTo>
                      <a:pt x="3091" y="141"/>
                      <a:pt x="2683" y="0"/>
                      <a:pt x="22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8" name="Google Shape;6098;p58"/>
              <p:cNvSpPr/>
              <p:nvPr/>
            </p:nvSpPr>
            <p:spPr>
              <a:xfrm>
                <a:off x="4788500" y="2001275"/>
                <a:ext cx="150450" cy="89875"/>
              </a:xfrm>
              <a:custGeom>
                <a:avLst/>
                <a:gdLst/>
                <a:ahLst/>
                <a:cxnLst/>
                <a:rect l="l" t="t" r="r" b="b"/>
                <a:pathLst>
                  <a:path w="6018" h="3595" extrusionOk="0">
                    <a:moveTo>
                      <a:pt x="0" y="0"/>
                    </a:moveTo>
                    <a:cubicBezTo>
                      <a:pt x="35" y="138"/>
                      <a:pt x="35" y="293"/>
                      <a:pt x="120" y="396"/>
                    </a:cubicBezTo>
                    <a:cubicBezTo>
                      <a:pt x="344" y="688"/>
                      <a:pt x="567" y="1015"/>
                      <a:pt x="877" y="1204"/>
                    </a:cubicBezTo>
                    <a:cubicBezTo>
                      <a:pt x="1496" y="1582"/>
                      <a:pt x="1788" y="2149"/>
                      <a:pt x="1995" y="2786"/>
                    </a:cubicBezTo>
                    <a:cubicBezTo>
                      <a:pt x="2046" y="2957"/>
                      <a:pt x="2080" y="3129"/>
                      <a:pt x="2132" y="3284"/>
                    </a:cubicBezTo>
                    <a:cubicBezTo>
                      <a:pt x="2241" y="3491"/>
                      <a:pt x="2384" y="3594"/>
                      <a:pt x="2553" y="3594"/>
                    </a:cubicBezTo>
                    <a:cubicBezTo>
                      <a:pt x="2651" y="3594"/>
                      <a:pt x="2758" y="3560"/>
                      <a:pt x="2871" y="3490"/>
                    </a:cubicBezTo>
                    <a:cubicBezTo>
                      <a:pt x="2975" y="3422"/>
                      <a:pt x="3112" y="3336"/>
                      <a:pt x="3164" y="3233"/>
                    </a:cubicBezTo>
                    <a:cubicBezTo>
                      <a:pt x="3508" y="2579"/>
                      <a:pt x="4092" y="2201"/>
                      <a:pt x="4677" y="1806"/>
                    </a:cubicBezTo>
                    <a:cubicBezTo>
                      <a:pt x="5072" y="1530"/>
                      <a:pt x="5416" y="1152"/>
                      <a:pt x="5777" y="826"/>
                    </a:cubicBezTo>
                    <a:cubicBezTo>
                      <a:pt x="5983" y="636"/>
                      <a:pt x="6018" y="293"/>
                      <a:pt x="5811" y="155"/>
                    </a:cubicBezTo>
                    <a:cubicBezTo>
                      <a:pt x="5689" y="70"/>
                      <a:pt x="5577" y="1"/>
                      <a:pt x="5452" y="1"/>
                    </a:cubicBezTo>
                    <a:cubicBezTo>
                      <a:pt x="5350" y="1"/>
                      <a:pt x="5239" y="48"/>
                      <a:pt x="5106" y="172"/>
                    </a:cubicBezTo>
                    <a:cubicBezTo>
                      <a:pt x="4622" y="628"/>
                      <a:pt x="4127" y="1178"/>
                      <a:pt x="3443" y="1178"/>
                    </a:cubicBezTo>
                    <a:cubicBezTo>
                      <a:pt x="3301" y="1178"/>
                      <a:pt x="3151" y="1154"/>
                      <a:pt x="2992" y="1101"/>
                    </a:cubicBezTo>
                    <a:cubicBezTo>
                      <a:pt x="2201" y="860"/>
                      <a:pt x="1358" y="740"/>
                      <a:pt x="705" y="172"/>
                    </a:cubicBezTo>
                    <a:cubicBezTo>
                      <a:pt x="619" y="103"/>
                      <a:pt x="533" y="35"/>
                      <a:pt x="447" y="35"/>
                    </a:cubicBezTo>
                    <a:cubicBezTo>
                      <a:pt x="310" y="0"/>
                      <a:pt x="155" y="1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099" name="Google Shape;6099;p58"/>
              <p:cNvSpPr/>
              <p:nvPr/>
            </p:nvSpPr>
            <p:spPr>
              <a:xfrm>
                <a:off x="5095375" y="2221550"/>
                <a:ext cx="159925" cy="141950"/>
              </a:xfrm>
              <a:custGeom>
                <a:avLst/>
                <a:gdLst/>
                <a:ahLst/>
                <a:cxnLst/>
                <a:rect l="l" t="t" r="r" b="b"/>
                <a:pathLst>
                  <a:path w="6397" h="5678" extrusionOk="0">
                    <a:moveTo>
                      <a:pt x="861" y="0"/>
                    </a:moveTo>
                    <a:cubicBezTo>
                      <a:pt x="587" y="0"/>
                      <a:pt x="301" y="25"/>
                      <a:pt x="1" y="78"/>
                    </a:cubicBezTo>
                    <a:cubicBezTo>
                      <a:pt x="379" y="216"/>
                      <a:pt x="689" y="302"/>
                      <a:pt x="998" y="439"/>
                    </a:cubicBezTo>
                    <a:cubicBezTo>
                      <a:pt x="1669" y="697"/>
                      <a:pt x="2339" y="938"/>
                      <a:pt x="2958" y="1282"/>
                    </a:cubicBezTo>
                    <a:cubicBezTo>
                      <a:pt x="3680" y="1677"/>
                      <a:pt x="3955" y="2382"/>
                      <a:pt x="3955" y="3173"/>
                    </a:cubicBezTo>
                    <a:cubicBezTo>
                      <a:pt x="3955" y="3396"/>
                      <a:pt x="3852" y="3637"/>
                      <a:pt x="3732" y="3809"/>
                    </a:cubicBezTo>
                    <a:cubicBezTo>
                      <a:pt x="3474" y="4084"/>
                      <a:pt x="3508" y="4290"/>
                      <a:pt x="3801" y="4497"/>
                    </a:cubicBezTo>
                    <a:cubicBezTo>
                      <a:pt x="3955" y="4600"/>
                      <a:pt x="4093" y="4755"/>
                      <a:pt x="4196" y="4909"/>
                    </a:cubicBezTo>
                    <a:cubicBezTo>
                      <a:pt x="4297" y="5084"/>
                      <a:pt x="4408" y="5155"/>
                      <a:pt x="4531" y="5155"/>
                    </a:cubicBezTo>
                    <a:cubicBezTo>
                      <a:pt x="4639" y="5155"/>
                      <a:pt x="4756" y="5101"/>
                      <a:pt x="4884" y="5013"/>
                    </a:cubicBezTo>
                    <a:cubicBezTo>
                      <a:pt x="5348" y="4720"/>
                      <a:pt x="5572" y="4187"/>
                      <a:pt x="5331" y="3689"/>
                    </a:cubicBezTo>
                    <a:cubicBezTo>
                      <a:pt x="5142" y="3293"/>
                      <a:pt x="4867" y="2932"/>
                      <a:pt x="4626" y="2571"/>
                    </a:cubicBezTo>
                    <a:cubicBezTo>
                      <a:pt x="4540" y="2451"/>
                      <a:pt x="4420" y="2348"/>
                      <a:pt x="4299" y="2227"/>
                    </a:cubicBezTo>
                    <a:lnTo>
                      <a:pt x="4299" y="2227"/>
                    </a:lnTo>
                    <a:cubicBezTo>
                      <a:pt x="5056" y="2434"/>
                      <a:pt x="5761" y="3465"/>
                      <a:pt x="5709" y="4153"/>
                    </a:cubicBezTo>
                    <a:cubicBezTo>
                      <a:pt x="5675" y="4720"/>
                      <a:pt x="5348" y="5099"/>
                      <a:pt x="4867" y="5374"/>
                    </a:cubicBezTo>
                    <a:cubicBezTo>
                      <a:pt x="4781" y="5425"/>
                      <a:pt x="4746" y="5546"/>
                      <a:pt x="4678" y="5632"/>
                    </a:cubicBezTo>
                    <a:cubicBezTo>
                      <a:pt x="4769" y="5645"/>
                      <a:pt x="4860" y="5677"/>
                      <a:pt x="4944" y="5677"/>
                    </a:cubicBezTo>
                    <a:cubicBezTo>
                      <a:pt x="4971" y="5677"/>
                      <a:pt x="4997" y="5674"/>
                      <a:pt x="5021" y="5666"/>
                    </a:cubicBezTo>
                    <a:cubicBezTo>
                      <a:pt x="6070" y="5305"/>
                      <a:pt x="6397" y="4548"/>
                      <a:pt x="5933" y="3482"/>
                    </a:cubicBezTo>
                    <a:cubicBezTo>
                      <a:pt x="5795" y="3173"/>
                      <a:pt x="5640" y="2846"/>
                      <a:pt x="5400" y="2588"/>
                    </a:cubicBezTo>
                    <a:cubicBezTo>
                      <a:pt x="4133" y="1261"/>
                      <a:pt x="2813" y="0"/>
                      <a:pt x="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0" name="Google Shape;6100;p58"/>
              <p:cNvSpPr/>
              <p:nvPr/>
            </p:nvSpPr>
            <p:spPr>
              <a:xfrm>
                <a:off x="4253775" y="2444425"/>
                <a:ext cx="90725" cy="132850"/>
              </a:xfrm>
              <a:custGeom>
                <a:avLst/>
                <a:gdLst/>
                <a:ahLst/>
                <a:cxnLst/>
                <a:rect l="l" t="t" r="r" b="b"/>
                <a:pathLst>
                  <a:path w="3629" h="5314" extrusionOk="0">
                    <a:moveTo>
                      <a:pt x="138" y="0"/>
                    </a:moveTo>
                    <a:lnTo>
                      <a:pt x="138" y="0"/>
                    </a:lnTo>
                    <a:cubicBezTo>
                      <a:pt x="1" y="482"/>
                      <a:pt x="104" y="860"/>
                      <a:pt x="276" y="1221"/>
                    </a:cubicBezTo>
                    <a:cubicBezTo>
                      <a:pt x="465" y="1634"/>
                      <a:pt x="620" y="2046"/>
                      <a:pt x="843" y="2459"/>
                    </a:cubicBezTo>
                    <a:cubicBezTo>
                      <a:pt x="981" y="2734"/>
                      <a:pt x="1187" y="2992"/>
                      <a:pt x="1376" y="3250"/>
                    </a:cubicBezTo>
                    <a:cubicBezTo>
                      <a:pt x="1686" y="3663"/>
                      <a:pt x="1909" y="4092"/>
                      <a:pt x="1858" y="4625"/>
                    </a:cubicBezTo>
                    <a:cubicBezTo>
                      <a:pt x="1806" y="5193"/>
                      <a:pt x="1823" y="5210"/>
                      <a:pt x="2460" y="5313"/>
                    </a:cubicBezTo>
                    <a:cubicBezTo>
                      <a:pt x="2460" y="4539"/>
                      <a:pt x="2649" y="3834"/>
                      <a:pt x="3078" y="3181"/>
                    </a:cubicBezTo>
                    <a:cubicBezTo>
                      <a:pt x="3629" y="2356"/>
                      <a:pt x="3491" y="1479"/>
                      <a:pt x="3233" y="619"/>
                    </a:cubicBezTo>
                    <a:cubicBezTo>
                      <a:pt x="3186" y="429"/>
                      <a:pt x="3056" y="354"/>
                      <a:pt x="2901" y="354"/>
                    </a:cubicBezTo>
                    <a:cubicBezTo>
                      <a:pt x="2832" y="354"/>
                      <a:pt x="2757" y="369"/>
                      <a:pt x="2683" y="396"/>
                    </a:cubicBezTo>
                    <a:cubicBezTo>
                      <a:pt x="2064" y="637"/>
                      <a:pt x="1772" y="1221"/>
                      <a:pt x="1823" y="2064"/>
                    </a:cubicBezTo>
                    <a:cubicBezTo>
                      <a:pt x="1841" y="2218"/>
                      <a:pt x="1841" y="2390"/>
                      <a:pt x="1841" y="2545"/>
                    </a:cubicBezTo>
                    <a:cubicBezTo>
                      <a:pt x="1806" y="2562"/>
                      <a:pt x="1755" y="2579"/>
                      <a:pt x="1720" y="2579"/>
                    </a:cubicBezTo>
                    <a:cubicBezTo>
                      <a:pt x="1153" y="1788"/>
                      <a:pt x="964" y="74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1" name="Google Shape;6101;p58"/>
              <p:cNvSpPr/>
              <p:nvPr/>
            </p:nvSpPr>
            <p:spPr>
              <a:xfrm>
                <a:off x="4316975" y="2374350"/>
                <a:ext cx="92000" cy="119100"/>
              </a:xfrm>
              <a:custGeom>
                <a:avLst/>
                <a:gdLst/>
                <a:ahLst/>
                <a:cxnLst/>
                <a:rect l="l" t="t" r="r" b="b"/>
                <a:pathLst>
                  <a:path w="3680" h="4764" extrusionOk="0">
                    <a:moveTo>
                      <a:pt x="1221" y="1600"/>
                    </a:moveTo>
                    <a:lnTo>
                      <a:pt x="1221" y="1600"/>
                    </a:lnTo>
                    <a:cubicBezTo>
                      <a:pt x="1685" y="1806"/>
                      <a:pt x="2149" y="2013"/>
                      <a:pt x="2493" y="2339"/>
                    </a:cubicBezTo>
                    <a:cubicBezTo>
                      <a:pt x="2734" y="2563"/>
                      <a:pt x="2889" y="2941"/>
                      <a:pt x="2957" y="3268"/>
                    </a:cubicBezTo>
                    <a:cubicBezTo>
                      <a:pt x="3009" y="3577"/>
                      <a:pt x="2889" y="3904"/>
                      <a:pt x="2476" y="4093"/>
                    </a:cubicBezTo>
                    <a:cubicBezTo>
                      <a:pt x="2493" y="3955"/>
                      <a:pt x="2476" y="3904"/>
                      <a:pt x="2493" y="3852"/>
                    </a:cubicBezTo>
                    <a:cubicBezTo>
                      <a:pt x="2820" y="2941"/>
                      <a:pt x="2734" y="2717"/>
                      <a:pt x="1943" y="2184"/>
                    </a:cubicBezTo>
                    <a:cubicBezTo>
                      <a:pt x="1685" y="2013"/>
                      <a:pt x="1462" y="1806"/>
                      <a:pt x="1221" y="1600"/>
                    </a:cubicBezTo>
                    <a:close/>
                    <a:moveTo>
                      <a:pt x="0" y="1"/>
                    </a:moveTo>
                    <a:lnTo>
                      <a:pt x="0" y="1"/>
                    </a:lnTo>
                    <a:cubicBezTo>
                      <a:pt x="258" y="723"/>
                      <a:pt x="499" y="1359"/>
                      <a:pt x="740" y="1995"/>
                    </a:cubicBezTo>
                    <a:cubicBezTo>
                      <a:pt x="774" y="2081"/>
                      <a:pt x="808" y="2184"/>
                      <a:pt x="791" y="2270"/>
                    </a:cubicBezTo>
                    <a:cubicBezTo>
                      <a:pt x="722" y="2717"/>
                      <a:pt x="860" y="3130"/>
                      <a:pt x="980" y="3560"/>
                    </a:cubicBezTo>
                    <a:cubicBezTo>
                      <a:pt x="1101" y="3973"/>
                      <a:pt x="1135" y="4402"/>
                      <a:pt x="1187" y="4763"/>
                    </a:cubicBezTo>
                    <a:cubicBezTo>
                      <a:pt x="1702" y="4609"/>
                      <a:pt x="2218" y="4471"/>
                      <a:pt x="2717" y="4282"/>
                    </a:cubicBezTo>
                    <a:cubicBezTo>
                      <a:pt x="2906" y="4213"/>
                      <a:pt x="3095" y="4058"/>
                      <a:pt x="3215" y="3887"/>
                    </a:cubicBezTo>
                    <a:cubicBezTo>
                      <a:pt x="3680" y="3268"/>
                      <a:pt x="3336" y="2013"/>
                      <a:pt x="2596" y="1737"/>
                    </a:cubicBezTo>
                    <a:cubicBezTo>
                      <a:pt x="2149" y="1548"/>
                      <a:pt x="1788" y="1308"/>
                      <a:pt x="1479" y="912"/>
                    </a:cubicBezTo>
                    <a:cubicBezTo>
                      <a:pt x="1118" y="448"/>
                      <a:pt x="619" y="173"/>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2" name="Google Shape;6102;p58"/>
              <p:cNvSpPr/>
              <p:nvPr/>
            </p:nvSpPr>
            <p:spPr>
              <a:xfrm>
                <a:off x="4904125" y="2787825"/>
                <a:ext cx="82550" cy="82300"/>
              </a:xfrm>
              <a:custGeom>
                <a:avLst/>
                <a:gdLst/>
                <a:ahLst/>
                <a:cxnLst/>
                <a:rect l="l" t="t" r="r" b="b"/>
                <a:pathLst>
                  <a:path w="3302" h="3292" extrusionOk="0">
                    <a:moveTo>
                      <a:pt x="729" y="0"/>
                    </a:moveTo>
                    <a:cubicBezTo>
                      <a:pt x="419" y="0"/>
                      <a:pt x="277" y="248"/>
                      <a:pt x="189" y="724"/>
                    </a:cubicBezTo>
                    <a:cubicBezTo>
                      <a:pt x="0" y="1962"/>
                      <a:pt x="808" y="3079"/>
                      <a:pt x="1754" y="3251"/>
                    </a:cubicBezTo>
                    <a:cubicBezTo>
                      <a:pt x="1895" y="3281"/>
                      <a:pt x="2039" y="3292"/>
                      <a:pt x="2184" y="3292"/>
                    </a:cubicBezTo>
                    <a:cubicBezTo>
                      <a:pt x="2461" y="3292"/>
                      <a:pt x="2744" y="3251"/>
                      <a:pt x="3026" y="3217"/>
                    </a:cubicBezTo>
                    <a:cubicBezTo>
                      <a:pt x="3129" y="3200"/>
                      <a:pt x="3301" y="2959"/>
                      <a:pt x="3301" y="2821"/>
                    </a:cubicBezTo>
                    <a:cubicBezTo>
                      <a:pt x="3284" y="2443"/>
                      <a:pt x="3198" y="2065"/>
                      <a:pt x="3129" y="1687"/>
                    </a:cubicBezTo>
                    <a:cubicBezTo>
                      <a:pt x="2665" y="879"/>
                      <a:pt x="1960" y="414"/>
                      <a:pt x="1152" y="105"/>
                    </a:cubicBezTo>
                    <a:cubicBezTo>
                      <a:pt x="984" y="35"/>
                      <a:pt x="845" y="0"/>
                      <a:pt x="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3" name="Google Shape;6103;p58"/>
              <p:cNvSpPr/>
              <p:nvPr/>
            </p:nvSpPr>
            <p:spPr>
              <a:xfrm>
                <a:off x="4911000" y="2478375"/>
                <a:ext cx="85975" cy="99750"/>
              </a:xfrm>
              <a:custGeom>
                <a:avLst/>
                <a:gdLst/>
                <a:ahLst/>
                <a:cxnLst/>
                <a:rect l="l" t="t" r="r" b="b"/>
                <a:pathLst>
                  <a:path w="3439" h="3990" extrusionOk="0">
                    <a:moveTo>
                      <a:pt x="1995" y="1"/>
                    </a:moveTo>
                    <a:cubicBezTo>
                      <a:pt x="1616" y="688"/>
                      <a:pt x="1272" y="1376"/>
                      <a:pt x="877" y="2029"/>
                    </a:cubicBezTo>
                    <a:cubicBezTo>
                      <a:pt x="774" y="2219"/>
                      <a:pt x="602" y="2391"/>
                      <a:pt x="413" y="2494"/>
                    </a:cubicBezTo>
                    <a:cubicBezTo>
                      <a:pt x="86" y="2700"/>
                      <a:pt x="0" y="2941"/>
                      <a:pt x="155" y="3285"/>
                    </a:cubicBezTo>
                    <a:cubicBezTo>
                      <a:pt x="172" y="3319"/>
                      <a:pt x="189" y="3353"/>
                      <a:pt x="206" y="3388"/>
                    </a:cubicBezTo>
                    <a:cubicBezTo>
                      <a:pt x="367" y="3808"/>
                      <a:pt x="474" y="3990"/>
                      <a:pt x="662" y="3990"/>
                    </a:cubicBezTo>
                    <a:cubicBezTo>
                      <a:pt x="797" y="3990"/>
                      <a:pt x="973" y="3897"/>
                      <a:pt x="1238" y="3732"/>
                    </a:cubicBezTo>
                    <a:cubicBezTo>
                      <a:pt x="1513" y="3577"/>
                      <a:pt x="1805" y="3474"/>
                      <a:pt x="2081" y="3353"/>
                    </a:cubicBezTo>
                    <a:cubicBezTo>
                      <a:pt x="2957" y="2941"/>
                      <a:pt x="3439" y="1858"/>
                      <a:pt x="3181" y="946"/>
                    </a:cubicBezTo>
                    <a:cubicBezTo>
                      <a:pt x="3164" y="895"/>
                      <a:pt x="3146" y="843"/>
                      <a:pt x="3112" y="809"/>
                    </a:cubicBezTo>
                    <a:cubicBezTo>
                      <a:pt x="2717" y="534"/>
                      <a:pt x="2338" y="241"/>
                      <a:pt x="19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4" name="Google Shape;6104;p58"/>
              <p:cNvSpPr/>
              <p:nvPr/>
            </p:nvSpPr>
            <p:spPr>
              <a:xfrm>
                <a:off x="4183300" y="2504750"/>
                <a:ext cx="85125" cy="71775"/>
              </a:xfrm>
              <a:custGeom>
                <a:avLst/>
                <a:gdLst/>
                <a:ahLst/>
                <a:cxnLst/>
                <a:rect l="l" t="t" r="r" b="b"/>
                <a:pathLst>
                  <a:path w="3405" h="2871" extrusionOk="0">
                    <a:moveTo>
                      <a:pt x="1565" y="596"/>
                    </a:moveTo>
                    <a:lnTo>
                      <a:pt x="1565" y="596"/>
                    </a:lnTo>
                    <a:cubicBezTo>
                      <a:pt x="1410" y="940"/>
                      <a:pt x="1169" y="1250"/>
                      <a:pt x="1066" y="1593"/>
                    </a:cubicBezTo>
                    <a:cubicBezTo>
                      <a:pt x="946" y="1920"/>
                      <a:pt x="963" y="2298"/>
                      <a:pt x="911" y="2763"/>
                    </a:cubicBezTo>
                    <a:cubicBezTo>
                      <a:pt x="568" y="2350"/>
                      <a:pt x="636" y="1989"/>
                      <a:pt x="740" y="1645"/>
                    </a:cubicBezTo>
                    <a:cubicBezTo>
                      <a:pt x="860" y="1181"/>
                      <a:pt x="1169" y="854"/>
                      <a:pt x="1565" y="596"/>
                    </a:cubicBezTo>
                    <a:close/>
                    <a:moveTo>
                      <a:pt x="1555" y="0"/>
                    </a:moveTo>
                    <a:cubicBezTo>
                      <a:pt x="1499" y="0"/>
                      <a:pt x="1443" y="9"/>
                      <a:pt x="1393" y="29"/>
                    </a:cubicBezTo>
                    <a:cubicBezTo>
                      <a:pt x="722" y="304"/>
                      <a:pt x="0" y="1404"/>
                      <a:pt x="17" y="2126"/>
                    </a:cubicBezTo>
                    <a:cubicBezTo>
                      <a:pt x="17" y="2642"/>
                      <a:pt x="189" y="2866"/>
                      <a:pt x="705" y="2866"/>
                    </a:cubicBezTo>
                    <a:cubicBezTo>
                      <a:pt x="810" y="2869"/>
                      <a:pt x="916" y="2870"/>
                      <a:pt x="1021" y="2870"/>
                    </a:cubicBezTo>
                    <a:cubicBezTo>
                      <a:pt x="1468" y="2870"/>
                      <a:pt x="1911" y="2845"/>
                      <a:pt x="2287" y="2831"/>
                    </a:cubicBezTo>
                    <a:cubicBezTo>
                      <a:pt x="2889" y="2350"/>
                      <a:pt x="3147" y="1817"/>
                      <a:pt x="3370" y="1250"/>
                    </a:cubicBezTo>
                    <a:cubicBezTo>
                      <a:pt x="3404" y="1164"/>
                      <a:pt x="3301" y="974"/>
                      <a:pt x="3215" y="854"/>
                    </a:cubicBezTo>
                    <a:cubicBezTo>
                      <a:pt x="2837" y="338"/>
                      <a:pt x="2287" y="115"/>
                      <a:pt x="1668" y="12"/>
                    </a:cubicBezTo>
                    <a:cubicBezTo>
                      <a:pt x="1632" y="5"/>
                      <a:pt x="1594" y="0"/>
                      <a:pt x="1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5" name="Google Shape;6105;p58"/>
              <p:cNvSpPr/>
              <p:nvPr/>
            </p:nvSpPr>
            <p:spPr>
              <a:xfrm>
                <a:off x="4267550" y="2375875"/>
                <a:ext cx="62775" cy="111125"/>
              </a:xfrm>
              <a:custGeom>
                <a:avLst/>
                <a:gdLst/>
                <a:ahLst/>
                <a:cxnLst/>
                <a:rect l="l" t="t" r="r" b="b"/>
                <a:pathLst>
                  <a:path w="2511" h="4445" extrusionOk="0">
                    <a:moveTo>
                      <a:pt x="1552" y="0"/>
                    </a:moveTo>
                    <a:cubicBezTo>
                      <a:pt x="1419" y="0"/>
                      <a:pt x="1270" y="101"/>
                      <a:pt x="1100" y="301"/>
                    </a:cubicBezTo>
                    <a:cubicBezTo>
                      <a:pt x="567" y="937"/>
                      <a:pt x="0" y="1573"/>
                      <a:pt x="0" y="2484"/>
                    </a:cubicBezTo>
                    <a:cubicBezTo>
                      <a:pt x="0" y="2656"/>
                      <a:pt x="86" y="2846"/>
                      <a:pt x="155" y="3000"/>
                    </a:cubicBezTo>
                    <a:cubicBezTo>
                      <a:pt x="396" y="3482"/>
                      <a:pt x="636" y="3963"/>
                      <a:pt x="877" y="4445"/>
                    </a:cubicBezTo>
                    <a:cubicBezTo>
                      <a:pt x="911" y="4427"/>
                      <a:pt x="946" y="4427"/>
                      <a:pt x="980" y="4427"/>
                    </a:cubicBezTo>
                    <a:cubicBezTo>
                      <a:pt x="1014" y="4255"/>
                      <a:pt x="1049" y="4083"/>
                      <a:pt x="1100" y="3912"/>
                    </a:cubicBezTo>
                    <a:cubicBezTo>
                      <a:pt x="1238" y="3344"/>
                      <a:pt x="1651" y="3035"/>
                      <a:pt x="2166" y="2863"/>
                    </a:cubicBezTo>
                    <a:cubicBezTo>
                      <a:pt x="2441" y="2777"/>
                      <a:pt x="2493" y="2622"/>
                      <a:pt x="2493" y="2381"/>
                    </a:cubicBezTo>
                    <a:cubicBezTo>
                      <a:pt x="2510" y="2295"/>
                      <a:pt x="2510" y="2192"/>
                      <a:pt x="2493" y="2106"/>
                    </a:cubicBezTo>
                    <a:cubicBezTo>
                      <a:pt x="2321" y="1556"/>
                      <a:pt x="2184" y="989"/>
                      <a:pt x="1977" y="456"/>
                    </a:cubicBezTo>
                    <a:cubicBezTo>
                      <a:pt x="1854" y="152"/>
                      <a:pt x="1715" y="0"/>
                      <a:pt x="15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6" name="Google Shape;6106;p58"/>
              <p:cNvSpPr/>
              <p:nvPr/>
            </p:nvSpPr>
            <p:spPr>
              <a:xfrm>
                <a:off x="4001050" y="2304725"/>
                <a:ext cx="107475" cy="90625"/>
              </a:xfrm>
              <a:custGeom>
                <a:avLst/>
                <a:gdLst/>
                <a:ahLst/>
                <a:cxnLst/>
                <a:rect l="l" t="t" r="r" b="b"/>
                <a:pathLst>
                  <a:path w="4299" h="3625" extrusionOk="0">
                    <a:moveTo>
                      <a:pt x="344" y="1"/>
                    </a:moveTo>
                    <a:cubicBezTo>
                      <a:pt x="69" y="448"/>
                      <a:pt x="0" y="929"/>
                      <a:pt x="207" y="1393"/>
                    </a:cubicBezTo>
                    <a:cubicBezTo>
                      <a:pt x="447" y="1961"/>
                      <a:pt x="705" y="2511"/>
                      <a:pt x="1015" y="3027"/>
                    </a:cubicBezTo>
                    <a:cubicBezTo>
                      <a:pt x="1259" y="3440"/>
                      <a:pt x="1529" y="3625"/>
                      <a:pt x="1857" y="3625"/>
                    </a:cubicBezTo>
                    <a:cubicBezTo>
                      <a:pt x="2062" y="3625"/>
                      <a:pt x="2288" y="3554"/>
                      <a:pt x="2545" y="3422"/>
                    </a:cubicBezTo>
                    <a:cubicBezTo>
                      <a:pt x="2958" y="3199"/>
                      <a:pt x="3439" y="3095"/>
                      <a:pt x="3903" y="2941"/>
                    </a:cubicBezTo>
                    <a:cubicBezTo>
                      <a:pt x="4041" y="2889"/>
                      <a:pt x="4161" y="2837"/>
                      <a:pt x="4299" y="2786"/>
                    </a:cubicBezTo>
                    <a:cubicBezTo>
                      <a:pt x="4281" y="2717"/>
                      <a:pt x="4281" y="2683"/>
                      <a:pt x="4264" y="2666"/>
                    </a:cubicBezTo>
                    <a:cubicBezTo>
                      <a:pt x="3602" y="2371"/>
                      <a:pt x="2940" y="2052"/>
                      <a:pt x="2214" y="2052"/>
                    </a:cubicBezTo>
                    <a:cubicBezTo>
                      <a:pt x="2091" y="2052"/>
                      <a:pt x="1967" y="2061"/>
                      <a:pt x="1840" y="2081"/>
                    </a:cubicBezTo>
                    <a:cubicBezTo>
                      <a:pt x="1669" y="2112"/>
                      <a:pt x="1543" y="2134"/>
                      <a:pt x="1445" y="2134"/>
                    </a:cubicBezTo>
                    <a:cubicBezTo>
                      <a:pt x="1220" y="2134"/>
                      <a:pt x="1147" y="2018"/>
                      <a:pt x="1015" y="1634"/>
                    </a:cubicBezTo>
                    <a:cubicBezTo>
                      <a:pt x="860" y="1204"/>
                      <a:pt x="722" y="757"/>
                      <a:pt x="568" y="327"/>
                    </a:cubicBezTo>
                    <a:cubicBezTo>
                      <a:pt x="533" y="207"/>
                      <a:pt x="465" y="104"/>
                      <a:pt x="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7" name="Google Shape;6107;p58"/>
              <p:cNvSpPr/>
              <p:nvPr/>
            </p:nvSpPr>
            <p:spPr>
              <a:xfrm>
                <a:off x="4857275" y="2777550"/>
                <a:ext cx="77375" cy="99425"/>
              </a:xfrm>
              <a:custGeom>
                <a:avLst/>
                <a:gdLst/>
                <a:ahLst/>
                <a:cxnLst/>
                <a:rect l="l" t="t" r="r" b="b"/>
                <a:pathLst>
                  <a:path w="3095" h="3977" extrusionOk="0">
                    <a:moveTo>
                      <a:pt x="86" y="0"/>
                    </a:moveTo>
                    <a:cubicBezTo>
                      <a:pt x="52" y="52"/>
                      <a:pt x="34" y="103"/>
                      <a:pt x="0" y="155"/>
                    </a:cubicBezTo>
                    <a:cubicBezTo>
                      <a:pt x="189" y="825"/>
                      <a:pt x="413" y="1513"/>
                      <a:pt x="585" y="2201"/>
                    </a:cubicBezTo>
                    <a:cubicBezTo>
                      <a:pt x="739" y="2820"/>
                      <a:pt x="1118" y="3267"/>
                      <a:pt x="1599" y="3645"/>
                    </a:cubicBezTo>
                    <a:cubicBezTo>
                      <a:pt x="1945" y="3902"/>
                      <a:pt x="2320" y="3976"/>
                      <a:pt x="2703" y="3976"/>
                    </a:cubicBezTo>
                    <a:cubicBezTo>
                      <a:pt x="2833" y="3976"/>
                      <a:pt x="2964" y="3968"/>
                      <a:pt x="3095" y="3955"/>
                    </a:cubicBezTo>
                    <a:cubicBezTo>
                      <a:pt x="2785" y="3628"/>
                      <a:pt x="2459" y="3318"/>
                      <a:pt x="2166" y="2992"/>
                    </a:cubicBezTo>
                    <a:cubicBezTo>
                      <a:pt x="1788" y="2545"/>
                      <a:pt x="1633" y="2012"/>
                      <a:pt x="1719" y="1444"/>
                    </a:cubicBezTo>
                    <a:cubicBezTo>
                      <a:pt x="1788" y="929"/>
                      <a:pt x="1547" y="619"/>
                      <a:pt x="1135" y="413"/>
                    </a:cubicBezTo>
                    <a:cubicBezTo>
                      <a:pt x="808" y="241"/>
                      <a:pt x="430" y="138"/>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8" name="Google Shape;6108;p58"/>
              <p:cNvSpPr/>
              <p:nvPr/>
            </p:nvSpPr>
            <p:spPr>
              <a:xfrm>
                <a:off x="4150325" y="2480225"/>
                <a:ext cx="62225" cy="82850"/>
              </a:xfrm>
              <a:custGeom>
                <a:avLst/>
                <a:gdLst/>
                <a:ahLst/>
                <a:cxnLst/>
                <a:rect l="l" t="t" r="r" b="b"/>
                <a:pathLst>
                  <a:path w="2489" h="3314" extrusionOk="0">
                    <a:moveTo>
                      <a:pt x="1231" y="0"/>
                    </a:moveTo>
                    <a:cubicBezTo>
                      <a:pt x="679" y="0"/>
                      <a:pt x="0" y="709"/>
                      <a:pt x="64" y="1285"/>
                    </a:cubicBezTo>
                    <a:cubicBezTo>
                      <a:pt x="133" y="2059"/>
                      <a:pt x="494" y="2729"/>
                      <a:pt x="1079" y="3314"/>
                    </a:cubicBezTo>
                    <a:cubicBezTo>
                      <a:pt x="1010" y="2317"/>
                      <a:pt x="1612" y="1698"/>
                      <a:pt x="2265" y="1096"/>
                    </a:cubicBezTo>
                    <a:cubicBezTo>
                      <a:pt x="2471" y="907"/>
                      <a:pt x="2488" y="735"/>
                      <a:pt x="2248" y="563"/>
                    </a:cubicBezTo>
                    <a:cubicBezTo>
                      <a:pt x="1973" y="356"/>
                      <a:pt x="1680" y="81"/>
                      <a:pt x="1354" y="13"/>
                    </a:cubicBezTo>
                    <a:cubicBezTo>
                      <a:pt x="1314" y="4"/>
                      <a:pt x="1273" y="0"/>
                      <a:pt x="1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09" name="Google Shape;6109;p58"/>
              <p:cNvSpPr/>
              <p:nvPr/>
            </p:nvSpPr>
            <p:spPr>
              <a:xfrm>
                <a:off x="4904125" y="2753900"/>
                <a:ext cx="81250" cy="53325"/>
              </a:xfrm>
              <a:custGeom>
                <a:avLst/>
                <a:gdLst/>
                <a:ahLst/>
                <a:cxnLst/>
                <a:rect l="l" t="t" r="r" b="b"/>
                <a:pathLst>
                  <a:path w="3250" h="2133" extrusionOk="0">
                    <a:moveTo>
                      <a:pt x="2889" y="0"/>
                    </a:moveTo>
                    <a:cubicBezTo>
                      <a:pt x="2149" y="35"/>
                      <a:pt x="1393" y="52"/>
                      <a:pt x="653" y="172"/>
                    </a:cubicBezTo>
                    <a:cubicBezTo>
                      <a:pt x="206" y="241"/>
                      <a:pt x="0" y="740"/>
                      <a:pt x="69" y="1238"/>
                    </a:cubicBezTo>
                    <a:cubicBezTo>
                      <a:pt x="321" y="1135"/>
                      <a:pt x="553" y="1091"/>
                      <a:pt x="772" y="1091"/>
                    </a:cubicBezTo>
                    <a:cubicBezTo>
                      <a:pt x="1536" y="1091"/>
                      <a:pt x="2126" y="1638"/>
                      <a:pt x="2768" y="2132"/>
                    </a:cubicBezTo>
                    <a:cubicBezTo>
                      <a:pt x="2923" y="1462"/>
                      <a:pt x="3078" y="826"/>
                      <a:pt x="3250" y="138"/>
                    </a:cubicBezTo>
                    <a:cubicBezTo>
                      <a:pt x="3146" y="104"/>
                      <a:pt x="3009" y="0"/>
                      <a:pt x="28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0" name="Google Shape;6110;p58"/>
              <p:cNvSpPr/>
              <p:nvPr/>
            </p:nvSpPr>
            <p:spPr>
              <a:xfrm>
                <a:off x="4898950" y="2425500"/>
                <a:ext cx="51600" cy="104475"/>
              </a:xfrm>
              <a:custGeom>
                <a:avLst/>
                <a:gdLst/>
                <a:ahLst/>
                <a:cxnLst/>
                <a:rect l="l" t="t" r="r" b="b"/>
                <a:pathLst>
                  <a:path w="2064" h="4179" extrusionOk="0">
                    <a:moveTo>
                      <a:pt x="207" y="1"/>
                    </a:moveTo>
                    <a:cubicBezTo>
                      <a:pt x="1" y="706"/>
                      <a:pt x="138" y="1239"/>
                      <a:pt x="293" y="1755"/>
                    </a:cubicBezTo>
                    <a:cubicBezTo>
                      <a:pt x="517" y="2563"/>
                      <a:pt x="774" y="3336"/>
                      <a:pt x="1032" y="4179"/>
                    </a:cubicBezTo>
                    <a:cubicBezTo>
                      <a:pt x="1376" y="3508"/>
                      <a:pt x="1961" y="2941"/>
                      <a:pt x="2064" y="2133"/>
                    </a:cubicBezTo>
                    <a:cubicBezTo>
                      <a:pt x="2064" y="2030"/>
                      <a:pt x="1995" y="1909"/>
                      <a:pt x="1926" y="1823"/>
                    </a:cubicBezTo>
                    <a:cubicBezTo>
                      <a:pt x="1531" y="1359"/>
                      <a:pt x="1118" y="895"/>
                      <a:pt x="706" y="448"/>
                    </a:cubicBezTo>
                    <a:cubicBezTo>
                      <a:pt x="568" y="293"/>
                      <a:pt x="413" y="190"/>
                      <a:pt x="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1" name="Google Shape;6111;p58"/>
              <p:cNvSpPr/>
              <p:nvPr/>
            </p:nvSpPr>
            <p:spPr>
              <a:xfrm>
                <a:off x="5093675" y="2696725"/>
                <a:ext cx="122100" cy="83525"/>
              </a:xfrm>
              <a:custGeom>
                <a:avLst/>
                <a:gdLst/>
                <a:ahLst/>
                <a:cxnLst/>
                <a:rect l="l" t="t" r="r" b="b"/>
                <a:pathLst>
                  <a:path w="4884" h="3341" extrusionOk="0">
                    <a:moveTo>
                      <a:pt x="4660" y="1"/>
                    </a:moveTo>
                    <a:cubicBezTo>
                      <a:pt x="3672" y="1631"/>
                      <a:pt x="2555" y="2962"/>
                      <a:pt x="593" y="2962"/>
                    </a:cubicBezTo>
                    <a:cubicBezTo>
                      <a:pt x="404" y="2962"/>
                      <a:pt x="206" y="2949"/>
                      <a:pt x="0" y="2924"/>
                    </a:cubicBezTo>
                    <a:cubicBezTo>
                      <a:pt x="0" y="2975"/>
                      <a:pt x="0" y="3027"/>
                      <a:pt x="0" y="3078"/>
                    </a:cubicBezTo>
                    <a:cubicBezTo>
                      <a:pt x="585" y="3164"/>
                      <a:pt x="1169" y="3267"/>
                      <a:pt x="1754" y="3336"/>
                    </a:cubicBezTo>
                    <a:cubicBezTo>
                      <a:pt x="1798" y="3339"/>
                      <a:pt x="1842" y="3341"/>
                      <a:pt x="1886" y="3341"/>
                    </a:cubicBezTo>
                    <a:cubicBezTo>
                      <a:pt x="2083" y="3341"/>
                      <a:pt x="2280" y="3313"/>
                      <a:pt x="2476" y="3285"/>
                    </a:cubicBezTo>
                    <a:cubicBezTo>
                      <a:pt x="3800" y="3096"/>
                      <a:pt x="4883" y="1720"/>
                      <a:pt x="4746" y="379"/>
                    </a:cubicBezTo>
                    <a:cubicBezTo>
                      <a:pt x="4728" y="259"/>
                      <a:pt x="4694" y="138"/>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2" name="Google Shape;6112;p58"/>
              <p:cNvSpPr/>
              <p:nvPr/>
            </p:nvSpPr>
            <p:spPr>
              <a:xfrm>
                <a:off x="4085725" y="2618500"/>
                <a:ext cx="76525" cy="73100"/>
              </a:xfrm>
              <a:custGeom>
                <a:avLst/>
                <a:gdLst/>
                <a:ahLst/>
                <a:cxnLst/>
                <a:rect l="l" t="t" r="r" b="b"/>
                <a:pathLst>
                  <a:path w="3061" h="2924" extrusionOk="0">
                    <a:moveTo>
                      <a:pt x="2975" y="1"/>
                    </a:moveTo>
                    <a:cubicBezTo>
                      <a:pt x="1376" y="69"/>
                      <a:pt x="172" y="1307"/>
                      <a:pt x="0" y="2923"/>
                    </a:cubicBezTo>
                    <a:cubicBezTo>
                      <a:pt x="980" y="2425"/>
                      <a:pt x="1995" y="1926"/>
                      <a:pt x="3061" y="1393"/>
                    </a:cubicBezTo>
                    <a:cubicBezTo>
                      <a:pt x="2820" y="1170"/>
                      <a:pt x="2648" y="1049"/>
                      <a:pt x="2511" y="895"/>
                    </a:cubicBezTo>
                    <a:cubicBezTo>
                      <a:pt x="2201" y="585"/>
                      <a:pt x="2218" y="413"/>
                      <a:pt x="2597" y="207"/>
                    </a:cubicBezTo>
                    <a:cubicBezTo>
                      <a:pt x="2717" y="138"/>
                      <a:pt x="2854" y="69"/>
                      <a:pt x="29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3" name="Google Shape;6113;p58"/>
              <p:cNvSpPr/>
              <p:nvPr/>
            </p:nvSpPr>
            <p:spPr>
              <a:xfrm>
                <a:off x="5076475" y="2220900"/>
                <a:ext cx="115225" cy="86850"/>
              </a:xfrm>
              <a:custGeom>
                <a:avLst/>
                <a:gdLst/>
                <a:ahLst/>
                <a:cxnLst/>
                <a:rect l="l" t="t" r="r" b="b"/>
                <a:pathLst>
                  <a:path w="4609" h="3474" extrusionOk="0">
                    <a:moveTo>
                      <a:pt x="18" y="1"/>
                    </a:moveTo>
                    <a:lnTo>
                      <a:pt x="18" y="1"/>
                    </a:lnTo>
                    <a:cubicBezTo>
                      <a:pt x="1" y="448"/>
                      <a:pt x="207" y="740"/>
                      <a:pt x="568" y="947"/>
                    </a:cubicBezTo>
                    <a:cubicBezTo>
                      <a:pt x="912" y="1170"/>
                      <a:pt x="1256" y="1411"/>
                      <a:pt x="1599" y="1634"/>
                    </a:cubicBezTo>
                    <a:cubicBezTo>
                      <a:pt x="1771" y="1720"/>
                      <a:pt x="1943" y="1823"/>
                      <a:pt x="2115" y="1858"/>
                    </a:cubicBezTo>
                    <a:cubicBezTo>
                      <a:pt x="3078" y="2064"/>
                      <a:pt x="3972" y="2339"/>
                      <a:pt x="4316" y="3474"/>
                    </a:cubicBezTo>
                    <a:cubicBezTo>
                      <a:pt x="4608" y="2769"/>
                      <a:pt x="4110" y="1789"/>
                      <a:pt x="3388" y="1411"/>
                    </a:cubicBezTo>
                    <a:cubicBezTo>
                      <a:pt x="2665" y="1033"/>
                      <a:pt x="1926" y="689"/>
                      <a:pt x="1118" y="465"/>
                    </a:cubicBezTo>
                    <a:cubicBezTo>
                      <a:pt x="757" y="362"/>
                      <a:pt x="413" y="173"/>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4" name="Google Shape;6114;p58"/>
              <p:cNvSpPr/>
              <p:nvPr/>
            </p:nvSpPr>
            <p:spPr>
              <a:xfrm>
                <a:off x="4772575" y="2236825"/>
                <a:ext cx="81275" cy="93725"/>
              </a:xfrm>
              <a:custGeom>
                <a:avLst/>
                <a:gdLst/>
                <a:ahLst/>
                <a:cxnLst/>
                <a:rect l="l" t="t" r="r" b="b"/>
                <a:pathLst>
                  <a:path w="3251" h="3749" extrusionOk="0">
                    <a:moveTo>
                      <a:pt x="3165" y="0"/>
                    </a:moveTo>
                    <a:cubicBezTo>
                      <a:pt x="2975" y="69"/>
                      <a:pt x="2752" y="103"/>
                      <a:pt x="2614" y="224"/>
                    </a:cubicBezTo>
                    <a:cubicBezTo>
                      <a:pt x="2374" y="447"/>
                      <a:pt x="2202" y="705"/>
                      <a:pt x="1978" y="963"/>
                    </a:cubicBezTo>
                    <a:cubicBezTo>
                      <a:pt x="1669" y="1307"/>
                      <a:pt x="1376" y="1685"/>
                      <a:pt x="1050" y="2012"/>
                    </a:cubicBezTo>
                    <a:cubicBezTo>
                      <a:pt x="568" y="2476"/>
                      <a:pt x="207" y="3009"/>
                      <a:pt x="1" y="3645"/>
                    </a:cubicBezTo>
                    <a:cubicBezTo>
                      <a:pt x="18" y="3679"/>
                      <a:pt x="53" y="3714"/>
                      <a:pt x="87" y="3748"/>
                    </a:cubicBezTo>
                    <a:cubicBezTo>
                      <a:pt x="379" y="3542"/>
                      <a:pt x="706" y="3370"/>
                      <a:pt x="981" y="3164"/>
                    </a:cubicBezTo>
                    <a:cubicBezTo>
                      <a:pt x="1333" y="2904"/>
                      <a:pt x="1698" y="2725"/>
                      <a:pt x="2101" y="2725"/>
                    </a:cubicBezTo>
                    <a:cubicBezTo>
                      <a:pt x="2151" y="2725"/>
                      <a:pt x="2202" y="2728"/>
                      <a:pt x="2253" y="2734"/>
                    </a:cubicBezTo>
                    <a:cubicBezTo>
                      <a:pt x="2292" y="2737"/>
                      <a:pt x="2329" y="2739"/>
                      <a:pt x="2363" y="2739"/>
                    </a:cubicBezTo>
                    <a:cubicBezTo>
                      <a:pt x="2678" y="2739"/>
                      <a:pt x="2803" y="2594"/>
                      <a:pt x="2803" y="2252"/>
                    </a:cubicBezTo>
                    <a:cubicBezTo>
                      <a:pt x="2339" y="1995"/>
                      <a:pt x="2270" y="1823"/>
                      <a:pt x="2528" y="1324"/>
                    </a:cubicBezTo>
                    <a:cubicBezTo>
                      <a:pt x="2752" y="911"/>
                      <a:pt x="3010" y="533"/>
                      <a:pt x="3250" y="138"/>
                    </a:cubicBezTo>
                    <a:cubicBezTo>
                      <a:pt x="3216" y="86"/>
                      <a:pt x="3199" y="52"/>
                      <a:pt x="3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5" name="Google Shape;6115;p58"/>
              <p:cNvSpPr/>
              <p:nvPr/>
            </p:nvSpPr>
            <p:spPr>
              <a:xfrm>
                <a:off x="4620425" y="2000750"/>
                <a:ext cx="82550" cy="105775"/>
              </a:xfrm>
              <a:custGeom>
                <a:avLst/>
                <a:gdLst/>
                <a:ahLst/>
                <a:cxnLst/>
                <a:rect l="l" t="t" r="r" b="b"/>
                <a:pathLst>
                  <a:path w="3302" h="4231" extrusionOk="0">
                    <a:moveTo>
                      <a:pt x="1947" y="1"/>
                    </a:moveTo>
                    <a:cubicBezTo>
                      <a:pt x="1874" y="1"/>
                      <a:pt x="1765" y="45"/>
                      <a:pt x="1720" y="90"/>
                    </a:cubicBezTo>
                    <a:cubicBezTo>
                      <a:pt x="1290" y="571"/>
                      <a:pt x="809" y="1018"/>
                      <a:pt x="482" y="1551"/>
                    </a:cubicBezTo>
                    <a:cubicBezTo>
                      <a:pt x="1" y="2342"/>
                      <a:pt x="344" y="3150"/>
                      <a:pt x="637" y="3924"/>
                    </a:cubicBezTo>
                    <a:cubicBezTo>
                      <a:pt x="714" y="4124"/>
                      <a:pt x="956" y="4230"/>
                      <a:pt x="1224" y="4230"/>
                    </a:cubicBezTo>
                    <a:cubicBezTo>
                      <a:pt x="1372" y="4230"/>
                      <a:pt x="1528" y="4198"/>
                      <a:pt x="1668" y="4130"/>
                    </a:cubicBezTo>
                    <a:cubicBezTo>
                      <a:pt x="860" y="3426"/>
                      <a:pt x="1067" y="2480"/>
                      <a:pt x="1118" y="1620"/>
                    </a:cubicBezTo>
                    <a:cubicBezTo>
                      <a:pt x="1153" y="1104"/>
                      <a:pt x="1617" y="950"/>
                      <a:pt x="2029" y="829"/>
                    </a:cubicBezTo>
                    <a:cubicBezTo>
                      <a:pt x="2459" y="692"/>
                      <a:pt x="2872" y="554"/>
                      <a:pt x="3302" y="331"/>
                    </a:cubicBezTo>
                    <a:cubicBezTo>
                      <a:pt x="2855" y="228"/>
                      <a:pt x="2425" y="107"/>
                      <a:pt x="1978" y="4"/>
                    </a:cubicBezTo>
                    <a:cubicBezTo>
                      <a:pt x="1969" y="2"/>
                      <a:pt x="1958" y="1"/>
                      <a:pt x="19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6" name="Google Shape;6116;p58"/>
              <p:cNvSpPr/>
              <p:nvPr/>
            </p:nvSpPr>
            <p:spPr>
              <a:xfrm>
                <a:off x="4177700" y="2462150"/>
                <a:ext cx="91575" cy="58375"/>
              </a:xfrm>
              <a:custGeom>
                <a:avLst/>
                <a:gdLst/>
                <a:ahLst/>
                <a:cxnLst/>
                <a:rect l="l" t="t" r="r" b="b"/>
                <a:pathLst>
                  <a:path w="3663" h="2335" extrusionOk="0">
                    <a:moveTo>
                      <a:pt x="1045" y="0"/>
                    </a:moveTo>
                    <a:cubicBezTo>
                      <a:pt x="686" y="0"/>
                      <a:pt x="335" y="101"/>
                      <a:pt x="1" y="409"/>
                    </a:cubicBezTo>
                    <a:cubicBezTo>
                      <a:pt x="32" y="406"/>
                      <a:pt x="62" y="405"/>
                      <a:pt x="91" y="405"/>
                    </a:cubicBezTo>
                    <a:cubicBezTo>
                      <a:pt x="665" y="405"/>
                      <a:pt x="948" y="872"/>
                      <a:pt x="1325" y="1183"/>
                    </a:cubicBezTo>
                    <a:cubicBezTo>
                      <a:pt x="1479" y="1303"/>
                      <a:pt x="1668" y="1406"/>
                      <a:pt x="1858" y="1475"/>
                    </a:cubicBezTo>
                    <a:cubicBezTo>
                      <a:pt x="2184" y="1612"/>
                      <a:pt x="2511" y="1681"/>
                      <a:pt x="2820" y="1819"/>
                    </a:cubicBezTo>
                    <a:cubicBezTo>
                      <a:pt x="3113" y="1956"/>
                      <a:pt x="3388" y="2163"/>
                      <a:pt x="3663" y="2335"/>
                    </a:cubicBezTo>
                    <a:cubicBezTo>
                      <a:pt x="3611" y="1148"/>
                      <a:pt x="3130" y="478"/>
                      <a:pt x="2081" y="185"/>
                    </a:cubicBezTo>
                    <a:cubicBezTo>
                      <a:pt x="1736" y="93"/>
                      <a:pt x="1388" y="0"/>
                      <a:pt x="10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7" name="Google Shape;6117;p58"/>
              <p:cNvSpPr/>
              <p:nvPr/>
            </p:nvSpPr>
            <p:spPr>
              <a:xfrm>
                <a:off x="4674575" y="1957425"/>
                <a:ext cx="109650" cy="50325"/>
              </a:xfrm>
              <a:custGeom>
                <a:avLst/>
                <a:gdLst/>
                <a:ahLst/>
                <a:cxnLst/>
                <a:rect l="l" t="t" r="r" b="b"/>
                <a:pathLst>
                  <a:path w="4386" h="2013" extrusionOk="0">
                    <a:moveTo>
                      <a:pt x="1" y="1"/>
                    </a:moveTo>
                    <a:lnTo>
                      <a:pt x="1" y="1"/>
                    </a:lnTo>
                    <a:cubicBezTo>
                      <a:pt x="121" y="516"/>
                      <a:pt x="293" y="946"/>
                      <a:pt x="757" y="1238"/>
                    </a:cubicBezTo>
                    <a:cubicBezTo>
                      <a:pt x="1961" y="1978"/>
                      <a:pt x="2322" y="1943"/>
                      <a:pt x="4265" y="2012"/>
                    </a:cubicBezTo>
                    <a:cubicBezTo>
                      <a:pt x="4385" y="1634"/>
                      <a:pt x="4213" y="1393"/>
                      <a:pt x="3869" y="1273"/>
                    </a:cubicBezTo>
                    <a:cubicBezTo>
                      <a:pt x="3508" y="1118"/>
                      <a:pt x="3113" y="963"/>
                      <a:pt x="2717" y="912"/>
                    </a:cubicBezTo>
                    <a:cubicBezTo>
                      <a:pt x="1737" y="826"/>
                      <a:pt x="757" y="80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8" name="Google Shape;6118;p58"/>
              <p:cNvSpPr/>
              <p:nvPr/>
            </p:nvSpPr>
            <p:spPr>
              <a:xfrm>
                <a:off x="5072600" y="2705275"/>
                <a:ext cx="42150" cy="50300"/>
              </a:xfrm>
              <a:custGeom>
                <a:avLst/>
                <a:gdLst/>
                <a:ahLst/>
                <a:cxnLst/>
                <a:rect l="l" t="t" r="r" b="b"/>
                <a:pathLst>
                  <a:path w="1686" h="2012" extrusionOk="0">
                    <a:moveTo>
                      <a:pt x="840" y="0"/>
                    </a:moveTo>
                    <a:cubicBezTo>
                      <a:pt x="770" y="0"/>
                      <a:pt x="696" y="8"/>
                      <a:pt x="620" y="20"/>
                    </a:cubicBezTo>
                    <a:cubicBezTo>
                      <a:pt x="310" y="71"/>
                      <a:pt x="87" y="226"/>
                      <a:pt x="52" y="553"/>
                    </a:cubicBezTo>
                    <a:cubicBezTo>
                      <a:pt x="18" y="862"/>
                      <a:pt x="1" y="1172"/>
                      <a:pt x="18" y="1481"/>
                    </a:cubicBezTo>
                    <a:cubicBezTo>
                      <a:pt x="43" y="1819"/>
                      <a:pt x="250" y="2011"/>
                      <a:pt x="514" y="2011"/>
                    </a:cubicBezTo>
                    <a:cubicBezTo>
                      <a:pt x="612" y="2011"/>
                      <a:pt x="718" y="1984"/>
                      <a:pt x="826" y="1928"/>
                    </a:cubicBezTo>
                    <a:cubicBezTo>
                      <a:pt x="1428" y="1619"/>
                      <a:pt x="1686" y="862"/>
                      <a:pt x="1411" y="329"/>
                    </a:cubicBezTo>
                    <a:cubicBezTo>
                      <a:pt x="1266" y="79"/>
                      <a:pt x="1071" y="0"/>
                      <a:pt x="8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19" name="Google Shape;6119;p58"/>
              <p:cNvSpPr/>
              <p:nvPr/>
            </p:nvSpPr>
            <p:spPr>
              <a:xfrm>
                <a:off x="4644925" y="2112175"/>
                <a:ext cx="30125" cy="70075"/>
              </a:xfrm>
              <a:custGeom>
                <a:avLst/>
                <a:gdLst/>
                <a:ahLst/>
                <a:cxnLst/>
                <a:rect l="l" t="t" r="r" b="b"/>
                <a:pathLst>
                  <a:path w="1205" h="2803" extrusionOk="0">
                    <a:moveTo>
                      <a:pt x="1204" y="0"/>
                    </a:moveTo>
                    <a:cubicBezTo>
                      <a:pt x="843" y="34"/>
                      <a:pt x="448" y="0"/>
                      <a:pt x="138" y="138"/>
                    </a:cubicBezTo>
                    <a:cubicBezTo>
                      <a:pt x="18" y="189"/>
                      <a:pt x="35" y="619"/>
                      <a:pt x="18" y="877"/>
                    </a:cubicBezTo>
                    <a:cubicBezTo>
                      <a:pt x="1" y="1186"/>
                      <a:pt x="18" y="1513"/>
                      <a:pt x="35" y="1840"/>
                    </a:cubicBezTo>
                    <a:cubicBezTo>
                      <a:pt x="69" y="2407"/>
                      <a:pt x="499" y="2803"/>
                      <a:pt x="1118" y="2803"/>
                    </a:cubicBezTo>
                    <a:cubicBezTo>
                      <a:pt x="740" y="1874"/>
                      <a:pt x="654" y="963"/>
                      <a:pt x="12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0" name="Google Shape;6120;p58"/>
              <p:cNvSpPr/>
              <p:nvPr/>
            </p:nvSpPr>
            <p:spPr>
              <a:xfrm>
                <a:off x="4845650" y="2883650"/>
                <a:ext cx="102325" cy="59175"/>
              </a:xfrm>
              <a:custGeom>
                <a:avLst/>
                <a:gdLst/>
                <a:ahLst/>
                <a:cxnLst/>
                <a:rect l="l" t="t" r="r" b="b"/>
                <a:pathLst>
                  <a:path w="4093" h="2367" extrusionOk="0">
                    <a:moveTo>
                      <a:pt x="3923" y="1"/>
                    </a:moveTo>
                    <a:cubicBezTo>
                      <a:pt x="3868" y="1"/>
                      <a:pt x="3777" y="76"/>
                      <a:pt x="3715" y="123"/>
                    </a:cubicBezTo>
                    <a:cubicBezTo>
                      <a:pt x="3680" y="140"/>
                      <a:pt x="3663" y="192"/>
                      <a:pt x="3663" y="226"/>
                    </a:cubicBezTo>
                    <a:cubicBezTo>
                      <a:pt x="3061" y="1688"/>
                      <a:pt x="1858" y="2014"/>
                      <a:pt x="448" y="2014"/>
                    </a:cubicBezTo>
                    <a:cubicBezTo>
                      <a:pt x="345" y="2014"/>
                      <a:pt x="242" y="2014"/>
                      <a:pt x="1" y="1997"/>
                    </a:cubicBezTo>
                    <a:lnTo>
                      <a:pt x="1" y="1997"/>
                    </a:lnTo>
                    <a:cubicBezTo>
                      <a:pt x="466" y="2249"/>
                      <a:pt x="965" y="2367"/>
                      <a:pt x="1449" y="2367"/>
                    </a:cubicBezTo>
                    <a:cubicBezTo>
                      <a:pt x="2486" y="2367"/>
                      <a:pt x="3458" y="1828"/>
                      <a:pt x="3904" y="914"/>
                    </a:cubicBezTo>
                    <a:cubicBezTo>
                      <a:pt x="4007" y="691"/>
                      <a:pt x="4041" y="450"/>
                      <a:pt x="4076" y="209"/>
                    </a:cubicBezTo>
                    <a:cubicBezTo>
                      <a:pt x="4093" y="158"/>
                      <a:pt x="4007" y="20"/>
                      <a:pt x="3938" y="3"/>
                    </a:cubicBezTo>
                    <a:cubicBezTo>
                      <a:pt x="3933" y="1"/>
                      <a:pt x="3928" y="1"/>
                      <a:pt x="392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1" name="Google Shape;6121;p58"/>
              <p:cNvSpPr/>
              <p:nvPr/>
            </p:nvSpPr>
            <p:spPr>
              <a:xfrm>
                <a:off x="4642350" y="1949425"/>
                <a:ext cx="56750" cy="51875"/>
              </a:xfrm>
              <a:custGeom>
                <a:avLst/>
                <a:gdLst/>
                <a:ahLst/>
                <a:cxnLst/>
                <a:rect l="l" t="t" r="r" b="b"/>
                <a:pathLst>
                  <a:path w="2270" h="2075" extrusionOk="0">
                    <a:moveTo>
                      <a:pt x="504" y="0"/>
                    </a:moveTo>
                    <a:cubicBezTo>
                      <a:pt x="359" y="0"/>
                      <a:pt x="214" y="31"/>
                      <a:pt x="104" y="97"/>
                    </a:cubicBezTo>
                    <a:cubicBezTo>
                      <a:pt x="0" y="149"/>
                      <a:pt x="0" y="458"/>
                      <a:pt x="52" y="630"/>
                    </a:cubicBezTo>
                    <a:cubicBezTo>
                      <a:pt x="138" y="1077"/>
                      <a:pt x="413" y="1404"/>
                      <a:pt x="843" y="1576"/>
                    </a:cubicBezTo>
                    <a:cubicBezTo>
                      <a:pt x="1290" y="1765"/>
                      <a:pt x="1737" y="1920"/>
                      <a:pt x="2184" y="2074"/>
                    </a:cubicBezTo>
                    <a:cubicBezTo>
                      <a:pt x="2218" y="2040"/>
                      <a:pt x="2253" y="1988"/>
                      <a:pt x="2270" y="1937"/>
                    </a:cubicBezTo>
                    <a:cubicBezTo>
                      <a:pt x="1548" y="1662"/>
                      <a:pt x="1273" y="1060"/>
                      <a:pt x="1049" y="424"/>
                    </a:cubicBezTo>
                    <a:cubicBezTo>
                      <a:pt x="980" y="269"/>
                      <a:pt x="877" y="63"/>
                      <a:pt x="740" y="28"/>
                    </a:cubicBezTo>
                    <a:cubicBezTo>
                      <a:pt x="666" y="10"/>
                      <a:pt x="585"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2" name="Google Shape;6122;p58"/>
              <p:cNvSpPr/>
              <p:nvPr/>
            </p:nvSpPr>
            <p:spPr>
              <a:xfrm>
                <a:off x="4334600" y="2488700"/>
                <a:ext cx="57625" cy="40850"/>
              </a:xfrm>
              <a:custGeom>
                <a:avLst/>
                <a:gdLst/>
                <a:ahLst/>
                <a:cxnLst/>
                <a:rect l="l" t="t" r="r" b="b"/>
                <a:pathLst>
                  <a:path w="2305" h="1634" extrusionOk="0">
                    <a:moveTo>
                      <a:pt x="2304" y="0"/>
                    </a:moveTo>
                    <a:cubicBezTo>
                      <a:pt x="1788" y="0"/>
                      <a:pt x="1307" y="138"/>
                      <a:pt x="843" y="361"/>
                    </a:cubicBezTo>
                    <a:cubicBezTo>
                      <a:pt x="310" y="619"/>
                      <a:pt x="344" y="1187"/>
                      <a:pt x="0" y="1634"/>
                    </a:cubicBezTo>
                    <a:cubicBezTo>
                      <a:pt x="1462" y="1393"/>
                      <a:pt x="2184" y="877"/>
                      <a:pt x="2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3" name="Google Shape;6123;p58"/>
              <p:cNvSpPr/>
              <p:nvPr/>
            </p:nvSpPr>
            <p:spPr>
              <a:xfrm>
                <a:off x="3961500" y="2424850"/>
                <a:ext cx="62350" cy="26800"/>
              </a:xfrm>
              <a:custGeom>
                <a:avLst/>
                <a:gdLst/>
                <a:ahLst/>
                <a:cxnLst/>
                <a:rect l="l" t="t" r="r" b="b"/>
                <a:pathLst>
                  <a:path w="2494" h="1072" extrusionOk="0">
                    <a:moveTo>
                      <a:pt x="1126" y="0"/>
                    </a:moveTo>
                    <a:cubicBezTo>
                      <a:pt x="842" y="0"/>
                      <a:pt x="565" y="99"/>
                      <a:pt x="276" y="319"/>
                    </a:cubicBezTo>
                    <a:cubicBezTo>
                      <a:pt x="173" y="405"/>
                      <a:pt x="1" y="594"/>
                      <a:pt x="18" y="663"/>
                    </a:cubicBezTo>
                    <a:cubicBezTo>
                      <a:pt x="104" y="835"/>
                      <a:pt x="258" y="1041"/>
                      <a:pt x="413" y="1058"/>
                    </a:cubicBezTo>
                    <a:cubicBezTo>
                      <a:pt x="498" y="1067"/>
                      <a:pt x="583" y="1072"/>
                      <a:pt x="669" y="1072"/>
                    </a:cubicBezTo>
                    <a:cubicBezTo>
                      <a:pt x="916" y="1072"/>
                      <a:pt x="1168" y="1036"/>
                      <a:pt x="1410" y="973"/>
                    </a:cubicBezTo>
                    <a:cubicBezTo>
                      <a:pt x="1771" y="887"/>
                      <a:pt x="2115" y="732"/>
                      <a:pt x="2494" y="594"/>
                    </a:cubicBezTo>
                    <a:cubicBezTo>
                      <a:pt x="1988" y="223"/>
                      <a:pt x="1551" y="0"/>
                      <a:pt x="1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4" name="Google Shape;6124;p58"/>
              <p:cNvSpPr/>
              <p:nvPr/>
            </p:nvSpPr>
            <p:spPr>
              <a:xfrm>
                <a:off x="5049400" y="2640850"/>
                <a:ext cx="31400" cy="76975"/>
              </a:xfrm>
              <a:custGeom>
                <a:avLst/>
                <a:gdLst/>
                <a:ahLst/>
                <a:cxnLst/>
                <a:rect l="l" t="t" r="r" b="b"/>
                <a:pathLst>
                  <a:path w="1256" h="3079" extrusionOk="0">
                    <a:moveTo>
                      <a:pt x="602" y="1"/>
                    </a:moveTo>
                    <a:cubicBezTo>
                      <a:pt x="35" y="448"/>
                      <a:pt x="0" y="2184"/>
                      <a:pt x="533" y="3078"/>
                    </a:cubicBezTo>
                    <a:cubicBezTo>
                      <a:pt x="722" y="2012"/>
                      <a:pt x="1255" y="1049"/>
                      <a:pt x="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5" name="Google Shape;6125;p58"/>
              <p:cNvSpPr/>
              <p:nvPr/>
            </p:nvSpPr>
            <p:spPr>
              <a:xfrm>
                <a:off x="4741650" y="2802050"/>
                <a:ext cx="29675" cy="24950"/>
              </a:xfrm>
              <a:custGeom>
                <a:avLst/>
                <a:gdLst/>
                <a:ahLst/>
                <a:cxnLst/>
                <a:rect l="l" t="t" r="r" b="b"/>
                <a:pathLst>
                  <a:path w="1187" h="998" extrusionOk="0">
                    <a:moveTo>
                      <a:pt x="0" y="0"/>
                    </a:moveTo>
                    <a:lnTo>
                      <a:pt x="0" y="0"/>
                    </a:lnTo>
                    <a:cubicBezTo>
                      <a:pt x="52" y="189"/>
                      <a:pt x="52" y="447"/>
                      <a:pt x="172" y="550"/>
                    </a:cubicBezTo>
                    <a:cubicBezTo>
                      <a:pt x="413" y="757"/>
                      <a:pt x="722" y="860"/>
                      <a:pt x="1014" y="997"/>
                    </a:cubicBezTo>
                    <a:cubicBezTo>
                      <a:pt x="1186" y="774"/>
                      <a:pt x="1186" y="602"/>
                      <a:pt x="963" y="447"/>
                    </a:cubicBezTo>
                    <a:cubicBezTo>
                      <a:pt x="808" y="327"/>
                      <a:pt x="671" y="155"/>
                      <a:pt x="499" y="69"/>
                    </a:cubicBezTo>
                    <a:cubicBezTo>
                      <a:pt x="361" y="0"/>
                      <a:pt x="172" y="17"/>
                      <a:pt x="0"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6" name="Google Shape;6126;p58"/>
              <p:cNvSpPr/>
              <p:nvPr/>
            </p:nvSpPr>
            <p:spPr>
              <a:xfrm>
                <a:off x="5001250" y="2258300"/>
                <a:ext cx="35700" cy="24750"/>
              </a:xfrm>
              <a:custGeom>
                <a:avLst/>
                <a:gdLst/>
                <a:ahLst/>
                <a:cxnLst/>
                <a:rect l="l" t="t" r="r" b="b"/>
                <a:pathLst>
                  <a:path w="1428" h="990" extrusionOk="0">
                    <a:moveTo>
                      <a:pt x="241" y="1"/>
                    </a:moveTo>
                    <a:cubicBezTo>
                      <a:pt x="173" y="138"/>
                      <a:pt x="104" y="293"/>
                      <a:pt x="1" y="517"/>
                    </a:cubicBezTo>
                    <a:cubicBezTo>
                      <a:pt x="389" y="597"/>
                      <a:pt x="683" y="990"/>
                      <a:pt x="1070" y="990"/>
                    </a:cubicBezTo>
                    <a:cubicBezTo>
                      <a:pt x="1180" y="990"/>
                      <a:pt x="1298" y="958"/>
                      <a:pt x="1428" y="878"/>
                    </a:cubicBezTo>
                    <a:cubicBezTo>
                      <a:pt x="1049" y="603"/>
                      <a:pt x="671" y="310"/>
                      <a:pt x="2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7" name="Google Shape;6127;p58"/>
              <p:cNvSpPr/>
              <p:nvPr/>
            </p:nvSpPr>
            <p:spPr>
              <a:xfrm>
                <a:off x="3952050" y="1941250"/>
                <a:ext cx="1310125" cy="1154375"/>
              </a:xfrm>
              <a:custGeom>
                <a:avLst/>
                <a:gdLst/>
                <a:ahLst/>
                <a:cxnLst/>
                <a:rect l="l" t="t" r="r" b="b"/>
                <a:pathLst>
                  <a:path w="52405" h="46175" extrusionOk="0">
                    <a:moveTo>
                      <a:pt x="28105" y="326"/>
                    </a:moveTo>
                    <a:cubicBezTo>
                      <a:pt x="28190" y="326"/>
                      <a:pt x="28274" y="336"/>
                      <a:pt x="28352" y="355"/>
                    </a:cubicBezTo>
                    <a:cubicBezTo>
                      <a:pt x="28489" y="390"/>
                      <a:pt x="28592" y="596"/>
                      <a:pt x="28661" y="751"/>
                    </a:cubicBezTo>
                    <a:cubicBezTo>
                      <a:pt x="28885" y="1387"/>
                      <a:pt x="29160" y="1989"/>
                      <a:pt x="29882" y="2264"/>
                    </a:cubicBezTo>
                    <a:cubicBezTo>
                      <a:pt x="29865" y="2315"/>
                      <a:pt x="29830" y="2367"/>
                      <a:pt x="29796" y="2401"/>
                    </a:cubicBezTo>
                    <a:cubicBezTo>
                      <a:pt x="29349" y="2247"/>
                      <a:pt x="28902" y="2092"/>
                      <a:pt x="28455" y="1903"/>
                    </a:cubicBezTo>
                    <a:cubicBezTo>
                      <a:pt x="28025" y="1731"/>
                      <a:pt x="27750" y="1404"/>
                      <a:pt x="27664" y="957"/>
                    </a:cubicBezTo>
                    <a:cubicBezTo>
                      <a:pt x="27612" y="785"/>
                      <a:pt x="27612" y="476"/>
                      <a:pt x="27716" y="407"/>
                    </a:cubicBezTo>
                    <a:cubicBezTo>
                      <a:pt x="27823" y="353"/>
                      <a:pt x="27964" y="326"/>
                      <a:pt x="28105" y="326"/>
                    </a:cubicBezTo>
                    <a:close/>
                    <a:moveTo>
                      <a:pt x="28902" y="648"/>
                    </a:moveTo>
                    <a:lnTo>
                      <a:pt x="28902" y="648"/>
                    </a:lnTo>
                    <a:cubicBezTo>
                      <a:pt x="29658" y="1456"/>
                      <a:pt x="30638" y="1473"/>
                      <a:pt x="31618" y="1559"/>
                    </a:cubicBezTo>
                    <a:cubicBezTo>
                      <a:pt x="32014" y="1610"/>
                      <a:pt x="32409" y="1765"/>
                      <a:pt x="32770" y="1920"/>
                    </a:cubicBezTo>
                    <a:cubicBezTo>
                      <a:pt x="33114" y="2040"/>
                      <a:pt x="33286" y="2281"/>
                      <a:pt x="33166" y="2659"/>
                    </a:cubicBezTo>
                    <a:cubicBezTo>
                      <a:pt x="31223" y="2590"/>
                      <a:pt x="30862" y="2625"/>
                      <a:pt x="29658" y="1885"/>
                    </a:cubicBezTo>
                    <a:cubicBezTo>
                      <a:pt x="29194" y="1593"/>
                      <a:pt x="29022" y="1163"/>
                      <a:pt x="28902" y="648"/>
                    </a:cubicBezTo>
                    <a:close/>
                    <a:moveTo>
                      <a:pt x="33458" y="2401"/>
                    </a:moveTo>
                    <a:cubicBezTo>
                      <a:pt x="33613" y="2418"/>
                      <a:pt x="33768" y="2401"/>
                      <a:pt x="33905" y="2436"/>
                    </a:cubicBezTo>
                    <a:cubicBezTo>
                      <a:pt x="33991" y="2436"/>
                      <a:pt x="34077" y="2504"/>
                      <a:pt x="34163" y="2573"/>
                    </a:cubicBezTo>
                    <a:cubicBezTo>
                      <a:pt x="34816" y="3141"/>
                      <a:pt x="35659" y="3261"/>
                      <a:pt x="36450" y="3502"/>
                    </a:cubicBezTo>
                    <a:cubicBezTo>
                      <a:pt x="36609" y="3555"/>
                      <a:pt x="36759" y="3579"/>
                      <a:pt x="36901" y="3579"/>
                    </a:cubicBezTo>
                    <a:cubicBezTo>
                      <a:pt x="37585" y="3579"/>
                      <a:pt x="38080" y="3029"/>
                      <a:pt x="38564" y="2573"/>
                    </a:cubicBezTo>
                    <a:cubicBezTo>
                      <a:pt x="38697" y="2449"/>
                      <a:pt x="38808" y="2402"/>
                      <a:pt x="38910" y="2402"/>
                    </a:cubicBezTo>
                    <a:cubicBezTo>
                      <a:pt x="39035" y="2402"/>
                      <a:pt x="39147" y="2471"/>
                      <a:pt x="39269" y="2556"/>
                    </a:cubicBezTo>
                    <a:cubicBezTo>
                      <a:pt x="39476" y="2694"/>
                      <a:pt x="39441" y="3037"/>
                      <a:pt x="39235" y="3227"/>
                    </a:cubicBezTo>
                    <a:cubicBezTo>
                      <a:pt x="38874" y="3553"/>
                      <a:pt x="38530" y="3931"/>
                      <a:pt x="38135" y="4207"/>
                    </a:cubicBezTo>
                    <a:cubicBezTo>
                      <a:pt x="37550" y="4602"/>
                      <a:pt x="36966" y="4980"/>
                      <a:pt x="36622" y="5634"/>
                    </a:cubicBezTo>
                    <a:cubicBezTo>
                      <a:pt x="36570" y="5737"/>
                      <a:pt x="36433" y="5823"/>
                      <a:pt x="36329" y="5891"/>
                    </a:cubicBezTo>
                    <a:cubicBezTo>
                      <a:pt x="36216" y="5961"/>
                      <a:pt x="36109" y="5995"/>
                      <a:pt x="36011" y="5995"/>
                    </a:cubicBezTo>
                    <a:cubicBezTo>
                      <a:pt x="35842" y="5995"/>
                      <a:pt x="35699" y="5892"/>
                      <a:pt x="35590" y="5685"/>
                    </a:cubicBezTo>
                    <a:cubicBezTo>
                      <a:pt x="35538" y="5513"/>
                      <a:pt x="35504" y="5358"/>
                      <a:pt x="35453" y="5187"/>
                    </a:cubicBezTo>
                    <a:cubicBezTo>
                      <a:pt x="35246" y="4550"/>
                      <a:pt x="34954" y="3983"/>
                      <a:pt x="34335" y="3605"/>
                    </a:cubicBezTo>
                    <a:cubicBezTo>
                      <a:pt x="34025" y="3416"/>
                      <a:pt x="33802" y="3089"/>
                      <a:pt x="33578" y="2797"/>
                    </a:cubicBezTo>
                    <a:cubicBezTo>
                      <a:pt x="33493" y="2694"/>
                      <a:pt x="33493" y="2539"/>
                      <a:pt x="33458" y="2401"/>
                    </a:cubicBezTo>
                    <a:close/>
                    <a:moveTo>
                      <a:pt x="31075" y="2751"/>
                    </a:moveTo>
                    <a:cubicBezTo>
                      <a:pt x="31292" y="2751"/>
                      <a:pt x="31513" y="2774"/>
                      <a:pt x="31739" y="2814"/>
                    </a:cubicBezTo>
                    <a:cubicBezTo>
                      <a:pt x="31932" y="2844"/>
                      <a:pt x="32125" y="2886"/>
                      <a:pt x="32318" y="2886"/>
                    </a:cubicBezTo>
                    <a:cubicBezTo>
                      <a:pt x="32348" y="2886"/>
                      <a:pt x="32379" y="2885"/>
                      <a:pt x="32409" y="2883"/>
                    </a:cubicBezTo>
                    <a:cubicBezTo>
                      <a:pt x="32465" y="2879"/>
                      <a:pt x="32519" y="2877"/>
                      <a:pt x="32572" y="2877"/>
                    </a:cubicBezTo>
                    <a:cubicBezTo>
                      <a:pt x="33194" y="2877"/>
                      <a:pt x="33658" y="3156"/>
                      <a:pt x="33991" y="3742"/>
                    </a:cubicBezTo>
                    <a:cubicBezTo>
                      <a:pt x="33389" y="3949"/>
                      <a:pt x="32788" y="4155"/>
                      <a:pt x="32186" y="4378"/>
                    </a:cubicBezTo>
                    <a:cubicBezTo>
                      <a:pt x="31584" y="4602"/>
                      <a:pt x="30965" y="4843"/>
                      <a:pt x="30381" y="5118"/>
                    </a:cubicBezTo>
                    <a:cubicBezTo>
                      <a:pt x="29710" y="5444"/>
                      <a:pt x="29074" y="5823"/>
                      <a:pt x="28369" y="6218"/>
                    </a:cubicBezTo>
                    <a:cubicBezTo>
                      <a:pt x="28249" y="5909"/>
                      <a:pt x="28145" y="5737"/>
                      <a:pt x="28111" y="5548"/>
                    </a:cubicBezTo>
                    <a:cubicBezTo>
                      <a:pt x="28059" y="5169"/>
                      <a:pt x="28042" y="4791"/>
                      <a:pt x="28042" y="4413"/>
                    </a:cubicBezTo>
                    <a:cubicBezTo>
                      <a:pt x="28042" y="3845"/>
                      <a:pt x="28180" y="3656"/>
                      <a:pt x="28713" y="3467"/>
                    </a:cubicBezTo>
                    <a:cubicBezTo>
                      <a:pt x="29074" y="3347"/>
                      <a:pt x="29469" y="3278"/>
                      <a:pt x="29779" y="3089"/>
                    </a:cubicBezTo>
                    <a:cubicBezTo>
                      <a:pt x="30206" y="2847"/>
                      <a:pt x="30633" y="2751"/>
                      <a:pt x="31075" y="2751"/>
                    </a:cubicBezTo>
                    <a:close/>
                    <a:moveTo>
                      <a:pt x="28682" y="2381"/>
                    </a:moveTo>
                    <a:cubicBezTo>
                      <a:pt x="28693" y="2381"/>
                      <a:pt x="28704" y="2382"/>
                      <a:pt x="28713" y="2384"/>
                    </a:cubicBezTo>
                    <a:cubicBezTo>
                      <a:pt x="29160" y="2487"/>
                      <a:pt x="29590" y="2608"/>
                      <a:pt x="30037" y="2711"/>
                    </a:cubicBezTo>
                    <a:cubicBezTo>
                      <a:pt x="29607" y="2934"/>
                      <a:pt x="29194" y="3072"/>
                      <a:pt x="28764" y="3209"/>
                    </a:cubicBezTo>
                    <a:cubicBezTo>
                      <a:pt x="28352" y="3330"/>
                      <a:pt x="27888" y="3484"/>
                      <a:pt x="27853" y="4000"/>
                    </a:cubicBezTo>
                    <a:cubicBezTo>
                      <a:pt x="27802" y="4860"/>
                      <a:pt x="27595" y="5806"/>
                      <a:pt x="28403" y="6510"/>
                    </a:cubicBezTo>
                    <a:cubicBezTo>
                      <a:pt x="28263" y="6578"/>
                      <a:pt x="28107" y="6610"/>
                      <a:pt x="27959" y="6610"/>
                    </a:cubicBezTo>
                    <a:cubicBezTo>
                      <a:pt x="27691" y="6610"/>
                      <a:pt x="27449" y="6504"/>
                      <a:pt x="27372" y="6304"/>
                    </a:cubicBezTo>
                    <a:cubicBezTo>
                      <a:pt x="27079" y="5530"/>
                      <a:pt x="26736" y="4722"/>
                      <a:pt x="27217" y="3931"/>
                    </a:cubicBezTo>
                    <a:cubicBezTo>
                      <a:pt x="27544" y="3398"/>
                      <a:pt x="28025" y="2951"/>
                      <a:pt x="28455" y="2470"/>
                    </a:cubicBezTo>
                    <a:cubicBezTo>
                      <a:pt x="28500" y="2425"/>
                      <a:pt x="28609" y="2381"/>
                      <a:pt x="28682" y="2381"/>
                    </a:cubicBezTo>
                    <a:close/>
                    <a:moveTo>
                      <a:pt x="34121" y="4033"/>
                    </a:moveTo>
                    <a:cubicBezTo>
                      <a:pt x="34574" y="4033"/>
                      <a:pt x="34861" y="4315"/>
                      <a:pt x="35023" y="4911"/>
                    </a:cubicBezTo>
                    <a:cubicBezTo>
                      <a:pt x="34644" y="5066"/>
                      <a:pt x="34404" y="5358"/>
                      <a:pt x="34266" y="5771"/>
                    </a:cubicBezTo>
                    <a:cubicBezTo>
                      <a:pt x="33940" y="6768"/>
                      <a:pt x="33458" y="7628"/>
                      <a:pt x="32547" y="8230"/>
                    </a:cubicBezTo>
                    <a:cubicBezTo>
                      <a:pt x="32215" y="8456"/>
                      <a:pt x="31910" y="8570"/>
                      <a:pt x="31620" y="8570"/>
                    </a:cubicBezTo>
                    <a:cubicBezTo>
                      <a:pt x="31248" y="8570"/>
                      <a:pt x="30900" y="8383"/>
                      <a:pt x="30552" y="8006"/>
                    </a:cubicBezTo>
                    <a:cubicBezTo>
                      <a:pt x="30260" y="7697"/>
                      <a:pt x="29934" y="7404"/>
                      <a:pt x="29607" y="7129"/>
                    </a:cubicBezTo>
                    <a:cubicBezTo>
                      <a:pt x="29297" y="6854"/>
                      <a:pt x="28971" y="6631"/>
                      <a:pt x="28610" y="6338"/>
                    </a:cubicBezTo>
                    <a:cubicBezTo>
                      <a:pt x="28713" y="6253"/>
                      <a:pt x="28764" y="6201"/>
                      <a:pt x="28816" y="6184"/>
                    </a:cubicBezTo>
                    <a:cubicBezTo>
                      <a:pt x="29297" y="5926"/>
                      <a:pt x="29762" y="5668"/>
                      <a:pt x="30243" y="5427"/>
                    </a:cubicBezTo>
                    <a:cubicBezTo>
                      <a:pt x="30707" y="5187"/>
                      <a:pt x="31154" y="4929"/>
                      <a:pt x="31653" y="4740"/>
                    </a:cubicBezTo>
                    <a:cubicBezTo>
                      <a:pt x="32255" y="4516"/>
                      <a:pt x="32908" y="4361"/>
                      <a:pt x="33527" y="4155"/>
                    </a:cubicBezTo>
                    <a:cubicBezTo>
                      <a:pt x="33751" y="4074"/>
                      <a:pt x="33948" y="4033"/>
                      <a:pt x="34121" y="4033"/>
                    </a:cubicBezTo>
                    <a:close/>
                    <a:moveTo>
                      <a:pt x="28919" y="6837"/>
                    </a:moveTo>
                    <a:lnTo>
                      <a:pt x="28919" y="6837"/>
                    </a:lnTo>
                    <a:cubicBezTo>
                      <a:pt x="28369" y="7800"/>
                      <a:pt x="28455" y="8711"/>
                      <a:pt x="28833" y="9640"/>
                    </a:cubicBezTo>
                    <a:cubicBezTo>
                      <a:pt x="28214" y="9640"/>
                      <a:pt x="27784" y="9244"/>
                      <a:pt x="27750" y="8677"/>
                    </a:cubicBezTo>
                    <a:cubicBezTo>
                      <a:pt x="27733" y="8350"/>
                      <a:pt x="27716" y="8023"/>
                      <a:pt x="27733" y="7714"/>
                    </a:cubicBezTo>
                    <a:cubicBezTo>
                      <a:pt x="27750" y="7456"/>
                      <a:pt x="27733" y="7026"/>
                      <a:pt x="27853" y="6975"/>
                    </a:cubicBezTo>
                    <a:cubicBezTo>
                      <a:pt x="28163" y="6837"/>
                      <a:pt x="28558" y="6871"/>
                      <a:pt x="28919" y="6837"/>
                    </a:cubicBezTo>
                    <a:close/>
                    <a:moveTo>
                      <a:pt x="40222" y="808"/>
                    </a:moveTo>
                    <a:cubicBezTo>
                      <a:pt x="40633" y="808"/>
                      <a:pt x="41057" y="976"/>
                      <a:pt x="41367" y="1335"/>
                    </a:cubicBezTo>
                    <a:cubicBezTo>
                      <a:pt x="41900" y="1954"/>
                      <a:pt x="41900" y="2573"/>
                      <a:pt x="41711" y="3295"/>
                    </a:cubicBezTo>
                    <a:cubicBezTo>
                      <a:pt x="41470" y="4293"/>
                      <a:pt x="41178" y="5273"/>
                      <a:pt x="41075" y="6287"/>
                    </a:cubicBezTo>
                    <a:cubicBezTo>
                      <a:pt x="40972" y="7267"/>
                      <a:pt x="41057" y="8281"/>
                      <a:pt x="41075" y="9347"/>
                    </a:cubicBezTo>
                    <a:cubicBezTo>
                      <a:pt x="40662" y="9450"/>
                      <a:pt x="40181" y="9571"/>
                      <a:pt x="39613" y="9708"/>
                    </a:cubicBezTo>
                    <a:cubicBezTo>
                      <a:pt x="39923" y="8436"/>
                      <a:pt x="40267" y="7284"/>
                      <a:pt x="40215" y="6081"/>
                    </a:cubicBezTo>
                    <a:lnTo>
                      <a:pt x="40215" y="6081"/>
                    </a:lnTo>
                    <a:cubicBezTo>
                      <a:pt x="40146" y="6098"/>
                      <a:pt x="40095" y="6132"/>
                      <a:pt x="40095" y="6167"/>
                    </a:cubicBezTo>
                    <a:cubicBezTo>
                      <a:pt x="39854" y="7198"/>
                      <a:pt x="39579" y="8230"/>
                      <a:pt x="39407" y="9279"/>
                    </a:cubicBezTo>
                    <a:cubicBezTo>
                      <a:pt x="39338" y="9708"/>
                      <a:pt x="39149" y="9846"/>
                      <a:pt x="38754" y="9880"/>
                    </a:cubicBezTo>
                    <a:cubicBezTo>
                      <a:pt x="38857" y="9158"/>
                      <a:pt x="38960" y="8470"/>
                      <a:pt x="39063" y="7783"/>
                    </a:cubicBezTo>
                    <a:cubicBezTo>
                      <a:pt x="39183" y="6854"/>
                      <a:pt x="39510" y="5943"/>
                      <a:pt x="39304" y="4980"/>
                    </a:cubicBezTo>
                    <a:cubicBezTo>
                      <a:pt x="39252" y="4808"/>
                      <a:pt x="39321" y="4568"/>
                      <a:pt x="39407" y="4396"/>
                    </a:cubicBezTo>
                    <a:cubicBezTo>
                      <a:pt x="39630" y="4000"/>
                      <a:pt x="39768" y="3605"/>
                      <a:pt x="39716" y="3141"/>
                    </a:cubicBezTo>
                    <a:cubicBezTo>
                      <a:pt x="39699" y="3020"/>
                      <a:pt x="39820" y="2780"/>
                      <a:pt x="39888" y="2762"/>
                    </a:cubicBezTo>
                    <a:cubicBezTo>
                      <a:pt x="40043" y="2762"/>
                      <a:pt x="40267" y="2831"/>
                      <a:pt x="40335" y="2934"/>
                    </a:cubicBezTo>
                    <a:cubicBezTo>
                      <a:pt x="40439" y="3141"/>
                      <a:pt x="40507" y="3398"/>
                      <a:pt x="40473" y="3605"/>
                    </a:cubicBezTo>
                    <a:cubicBezTo>
                      <a:pt x="40404" y="4086"/>
                      <a:pt x="40284" y="4550"/>
                      <a:pt x="40198" y="5032"/>
                    </a:cubicBezTo>
                    <a:cubicBezTo>
                      <a:pt x="40163" y="5152"/>
                      <a:pt x="40215" y="5290"/>
                      <a:pt x="40232" y="5427"/>
                    </a:cubicBezTo>
                    <a:cubicBezTo>
                      <a:pt x="40284" y="5427"/>
                      <a:pt x="40318" y="5444"/>
                      <a:pt x="40353" y="5444"/>
                    </a:cubicBezTo>
                    <a:cubicBezTo>
                      <a:pt x="40404" y="5324"/>
                      <a:pt x="40456" y="5221"/>
                      <a:pt x="40473" y="5101"/>
                    </a:cubicBezTo>
                    <a:cubicBezTo>
                      <a:pt x="40576" y="4568"/>
                      <a:pt x="40645" y="4035"/>
                      <a:pt x="40731" y="3502"/>
                    </a:cubicBezTo>
                    <a:cubicBezTo>
                      <a:pt x="40814" y="2989"/>
                      <a:pt x="40450" y="2571"/>
                      <a:pt x="39917" y="2571"/>
                    </a:cubicBezTo>
                    <a:cubicBezTo>
                      <a:pt x="39896" y="2571"/>
                      <a:pt x="39875" y="2572"/>
                      <a:pt x="39854" y="2573"/>
                    </a:cubicBezTo>
                    <a:cubicBezTo>
                      <a:pt x="39826" y="2578"/>
                      <a:pt x="39799" y="2580"/>
                      <a:pt x="39771" y="2580"/>
                    </a:cubicBezTo>
                    <a:cubicBezTo>
                      <a:pt x="39697" y="2580"/>
                      <a:pt x="39625" y="2564"/>
                      <a:pt x="39562" y="2539"/>
                    </a:cubicBezTo>
                    <a:cubicBezTo>
                      <a:pt x="39321" y="2401"/>
                      <a:pt x="39080" y="2247"/>
                      <a:pt x="38788" y="2057"/>
                    </a:cubicBezTo>
                    <a:cubicBezTo>
                      <a:pt x="38805" y="2006"/>
                      <a:pt x="38891" y="1903"/>
                      <a:pt x="38926" y="1800"/>
                    </a:cubicBezTo>
                    <a:cubicBezTo>
                      <a:pt x="39068" y="1160"/>
                      <a:pt x="39630" y="808"/>
                      <a:pt x="40222" y="808"/>
                    </a:cubicBezTo>
                    <a:close/>
                    <a:moveTo>
                      <a:pt x="39355" y="3570"/>
                    </a:moveTo>
                    <a:cubicBezTo>
                      <a:pt x="39373" y="3605"/>
                      <a:pt x="39407" y="3622"/>
                      <a:pt x="39424" y="3656"/>
                    </a:cubicBezTo>
                    <a:cubicBezTo>
                      <a:pt x="39373" y="3794"/>
                      <a:pt x="39287" y="3914"/>
                      <a:pt x="39252" y="4052"/>
                    </a:cubicBezTo>
                    <a:cubicBezTo>
                      <a:pt x="39149" y="4499"/>
                      <a:pt x="38960" y="4929"/>
                      <a:pt x="38977" y="5376"/>
                    </a:cubicBezTo>
                    <a:cubicBezTo>
                      <a:pt x="39011" y="6889"/>
                      <a:pt x="38754" y="8350"/>
                      <a:pt x="38444" y="9812"/>
                    </a:cubicBezTo>
                    <a:cubicBezTo>
                      <a:pt x="38410" y="9915"/>
                      <a:pt x="38324" y="10035"/>
                      <a:pt x="38221" y="10121"/>
                    </a:cubicBezTo>
                    <a:cubicBezTo>
                      <a:pt x="37894" y="10362"/>
                      <a:pt x="37550" y="10585"/>
                      <a:pt x="37189" y="10826"/>
                    </a:cubicBezTo>
                    <a:cubicBezTo>
                      <a:pt x="37103" y="10482"/>
                      <a:pt x="36983" y="10121"/>
                      <a:pt x="36897" y="9760"/>
                    </a:cubicBezTo>
                    <a:cubicBezTo>
                      <a:pt x="36862" y="9554"/>
                      <a:pt x="36828" y="9313"/>
                      <a:pt x="36897" y="9124"/>
                    </a:cubicBezTo>
                    <a:cubicBezTo>
                      <a:pt x="37258" y="8213"/>
                      <a:pt x="37137" y="7301"/>
                      <a:pt x="36966" y="6390"/>
                    </a:cubicBezTo>
                    <a:cubicBezTo>
                      <a:pt x="36828" y="5720"/>
                      <a:pt x="37103" y="5238"/>
                      <a:pt x="37670" y="4860"/>
                    </a:cubicBezTo>
                    <a:cubicBezTo>
                      <a:pt x="38083" y="4585"/>
                      <a:pt x="38444" y="4241"/>
                      <a:pt x="38840" y="3931"/>
                    </a:cubicBezTo>
                    <a:cubicBezTo>
                      <a:pt x="38994" y="3794"/>
                      <a:pt x="39183" y="3691"/>
                      <a:pt x="39355" y="3570"/>
                    </a:cubicBezTo>
                    <a:close/>
                    <a:moveTo>
                      <a:pt x="35504" y="6149"/>
                    </a:moveTo>
                    <a:cubicBezTo>
                      <a:pt x="35521" y="6184"/>
                      <a:pt x="35538" y="6218"/>
                      <a:pt x="35556" y="6270"/>
                    </a:cubicBezTo>
                    <a:cubicBezTo>
                      <a:pt x="35882" y="6235"/>
                      <a:pt x="36226" y="6218"/>
                      <a:pt x="36622" y="6184"/>
                    </a:cubicBezTo>
                    <a:cubicBezTo>
                      <a:pt x="36708" y="6871"/>
                      <a:pt x="37034" y="7576"/>
                      <a:pt x="36776" y="8316"/>
                    </a:cubicBezTo>
                    <a:cubicBezTo>
                      <a:pt x="36536" y="9038"/>
                      <a:pt x="36536" y="9726"/>
                      <a:pt x="36794" y="10448"/>
                    </a:cubicBezTo>
                    <a:cubicBezTo>
                      <a:pt x="36966" y="10981"/>
                      <a:pt x="36914" y="11015"/>
                      <a:pt x="36398" y="11204"/>
                    </a:cubicBezTo>
                    <a:cubicBezTo>
                      <a:pt x="36278" y="11256"/>
                      <a:pt x="36140" y="11290"/>
                      <a:pt x="36037" y="11359"/>
                    </a:cubicBezTo>
                    <a:cubicBezTo>
                      <a:pt x="35895" y="11464"/>
                      <a:pt x="35770" y="11509"/>
                      <a:pt x="35657" y="11509"/>
                    </a:cubicBezTo>
                    <a:cubicBezTo>
                      <a:pt x="35458" y="11509"/>
                      <a:pt x="35297" y="11368"/>
                      <a:pt x="35143" y="11170"/>
                    </a:cubicBezTo>
                    <a:cubicBezTo>
                      <a:pt x="34593" y="10448"/>
                      <a:pt x="34576" y="9657"/>
                      <a:pt x="34765" y="8814"/>
                    </a:cubicBezTo>
                    <a:cubicBezTo>
                      <a:pt x="34954" y="8075"/>
                      <a:pt x="35143" y="7336"/>
                      <a:pt x="35332" y="6579"/>
                    </a:cubicBezTo>
                    <a:cubicBezTo>
                      <a:pt x="35367" y="6442"/>
                      <a:pt x="35435" y="6304"/>
                      <a:pt x="35504" y="6149"/>
                    </a:cubicBezTo>
                    <a:close/>
                    <a:moveTo>
                      <a:pt x="35195" y="5187"/>
                    </a:moveTo>
                    <a:cubicBezTo>
                      <a:pt x="35246" y="5427"/>
                      <a:pt x="35384" y="5668"/>
                      <a:pt x="35349" y="5891"/>
                    </a:cubicBezTo>
                    <a:cubicBezTo>
                      <a:pt x="35246" y="6373"/>
                      <a:pt x="35057" y="6820"/>
                      <a:pt x="34920" y="7301"/>
                    </a:cubicBezTo>
                    <a:cubicBezTo>
                      <a:pt x="34748" y="7920"/>
                      <a:pt x="34558" y="8539"/>
                      <a:pt x="34438" y="9175"/>
                    </a:cubicBezTo>
                    <a:cubicBezTo>
                      <a:pt x="34318" y="9794"/>
                      <a:pt x="34369" y="10448"/>
                      <a:pt x="34713" y="10998"/>
                    </a:cubicBezTo>
                    <a:cubicBezTo>
                      <a:pt x="34902" y="11325"/>
                      <a:pt x="34782" y="11462"/>
                      <a:pt x="34524" y="11600"/>
                    </a:cubicBezTo>
                    <a:cubicBezTo>
                      <a:pt x="34266" y="11737"/>
                      <a:pt x="34008" y="11892"/>
                      <a:pt x="33768" y="12064"/>
                    </a:cubicBezTo>
                    <a:cubicBezTo>
                      <a:pt x="33518" y="12236"/>
                      <a:pt x="33144" y="12322"/>
                      <a:pt x="32773" y="12322"/>
                    </a:cubicBezTo>
                    <a:cubicBezTo>
                      <a:pt x="32401" y="12322"/>
                      <a:pt x="32031" y="12236"/>
                      <a:pt x="31790" y="12064"/>
                    </a:cubicBezTo>
                    <a:cubicBezTo>
                      <a:pt x="32169" y="11531"/>
                      <a:pt x="32788" y="11135"/>
                      <a:pt x="32805" y="10430"/>
                    </a:cubicBezTo>
                    <a:lnTo>
                      <a:pt x="32805" y="10430"/>
                    </a:lnTo>
                    <a:cubicBezTo>
                      <a:pt x="32444" y="10843"/>
                      <a:pt x="32065" y="11273"/>
                      <a:pt x="31704" y="11703"/>
                    </a:cubicBezTo>
                    <a:cubicBezTo>
                      <a:pt x="31613" y="11810"/>
                      <a:pt x="31528" y="11855"/>
                      <a:pt x="31446" y="11855"/>
                    </a:cubicBezTo>
                    <a:cubicBezTo>
                      <a:pt x="31342" y="11855"/>
                      <a:pt x="31242" y="11783"/>
                      <a:pt x="31137" y="11668"/>
                    </a:cubicBezTo>
                    <a:cubicBezTo>
                      <a:pt x="30759" y="11256"/>
                      <a:pt x="30363" y="10843"/>
                      <a:pt x="29951" y="10482"/>
                    </a:cubicBezTo>
                    <a:cubicBezTo>
                      <a:pt x="29469" y="10087"/>
                      <a:pt x="29108" y="9622"/>
                      <a:pt x="28936" y="9055"/>
                    </a:cubicBezTo>
                    <a:cubicBezTo>
                      <a:pt x="28730" y="8384"/>
                      <a:pt x="28696" y="7714"/>
                      <a:pt x="29194" y="7009"/>
                    </a:cubicBezTo>
                    <a:cubicBezTo>
                      <a:pt x="29607" y="7404"/>
                      <a:pt x="30002" y="7748"/>
                      <a:pt x="30346" y="8127"/>
                    </a:cubicBezTo>
                    <a:cubicBezTo>
                      <a:pt x="30749" y="8571"/>
                      <a:pt x="31108" y="8785"/>
                      <a:pt x="31517" y="8785"/>
                    </a:cubicBezTo>
                    <a:cubicBezTo>
                      <a:pt x="31789" y="8785"/>
                      <a:pt x="32083" y="8690"/>
                      <a:pt x="32427" y="8505"/>
                    </a:cubicBezTo>
                    <a:cubicBezTo>
                      <a:pt x="33544" y="7920"/>
                      <a:pt x="34197" y="6975"/>
                      <a:pt x="34524" y="5788"/>
                    </a:cubicBezTo>
                    <a:cubicBezTo>
                      <a:pt x="34627" y="5462"/>
                      <a:pt x="34765" y="5221"/>
                      <a:pt x="35195" y="5187"/>
                    </a:cubicBezTo>
                    <a:close/>
                    <a:moveTo>
                      <a:pt x="41372" y="9467"/>
                    </a:moveTo>
                    <a:cubicBezTo>
                      <a:pt x="41661" y="9467"/>
                      <a:pt x="41952" y="9551"/>
                      <a:pt x="42244" y="9657"/>
                    </a:cubicBezTo>
                    <a:cubicBezTo>
                      <a:pt x="42691" y="9812"/>
                      <a:pt x="43121" y="10018"/>
                      <a:pt x="43550" y="10190"/>
                    </a:cubicBezTo>
                    <a:cubicBezTo>
                      <a:pt x="44582" y="10637"/>
                      <a:pt x="44978" y="11565"/>
                      <a:pt x="44599" y="12597"/>
                    </a:cubicBezTo>
                    <a:cubicBezTo>
                      <a:pt x="44439" y="12997"/>
                      <a:pt x="44066" y="13237"/>
                      <a:pt x="43678" y="13237"/>
                    </a:cubicBezTo>
                    <a:cubicBezTo>
                      <a:pt x="43482" y="13237"/>
                      <a:pt x="43282" y="13176"/>
                      <a:pt x="43103" y="13044"/>
                    </a:cubicBezTo>
                    <a:cubicBezTo>
                      <a:pt x="42863" y="12872"/>
                      <a:pt x="42656" y="12614"/>
                      <a:pt x="42450" y="12390"/>
                    </a:cubicBezTo>
                    <a:cubicBezTo>
                      <a:pt x="42003" y="11875"/>
                      <a:pt x="41590" y="11325"/>
                      <a:pt x="41109" y="10843"/>
                    </a:cubicBezTo>
                    <a:cubicBezTo>
                      <a:pt x="40780" y="10514"/>
                      <a:pt x="40386" y="10316"/>
                      <a:pt x="39955" y="10316"/>
                    </a:cubicBezTo>
                    <a:cubicBezTo>
                      <a:pt x="39800" y="10316"/>
                      <a:pt x="39639" y="10341"/>
                      <a:pt x="39476" y="10396"/>
                    </a:cubicBezTo>
                    <a:cubicBezTo>
                      <a:pt x="38943" y="10568"/>
                      <a:pt x="38427" y="10826"/>
                      <a:pt x="37911" y="11049"/>
                    </a:cubicBezTo>
                    <a:cubicBezTo>
                      <a:pt x="37722" y="11135"/>
                      <a:pt x="37550" y="11221"/>
                      <a:pt x="37258" y="11376"/>
                    </a:cubicBezTo>
                    <a:cubicBezTo>
                      <a:pt x="37550" y="10860"/>
                      <a:pt x="37842" y="10516"/>
                      <a:pt x="38289" y="10362"/>
                    </a:cubicBezTo>
                    <a:cubicBezTo>
                      <a:pt x="38874" y="10173"/>
                      <a:pt x="39493" y="10018"/>
                      <a:pt x="40095" y="9863"/>
                    </a:cubicBezTo>
                    <a:cubicBezTo>
                      <a:pt x="40249" y="9812"/>
                      <a:pt x="40439" y="9829"/>
                      <a:pt x="40559" y="9743"/>
                    </a:cubicBezTo>
                    <a:cubicBezTo>
                      <a:pt x="40826" y="9542"/>
                      <a:pt x="41098" y="9467"/>
                      <a:pt x="41372" y="9467"/>
                    </a:cubicBezTo>
                    <a:close/>
                    <a:moveTo>
                      <a:pt x="42209" y="12683"/>
                    </a:moveTo>
                    <a:cubicBezTo>
                      <a:pt x="42639" y="12992"/>
                      <a:pt x="43017" y="13285"/>
                      <a:pt x="43396" y="13560"/>
                    </a:cubicBezTo>
                    <a:cubicBezTo>
                      <a:pt x="43266" y="13640"/>
                      <a:pt x="43148" y="13672"/>
                      <a:pt x="43038" y="13672"/>
                    </a:cubicBezTo>
                    <a:cubicBezTo>
                      <a:pt x="42651" y="13672"/>
                      <a:pt x="42357" y="13279"/>
                      <a:pt x="41969" y="13199"/>
                    </a:cubicBezTo>
                    <a:cubicBezTo>
                      <a:pt x="42072" y="12975"/>
                      <a:pt x="42141" y="12820"/>
                      <a:pt x="42209" y="12683"/>
                    </a:cubicBezTo>
                    <a:close/>
                    <a:moveTo>
                      <a:pt x="39836" y="10511"/>
                    </a:moveTo>
                    <a:cubicBezTo>
                      <a:pt x="40421" y="10511"/>
                      <a:pt x="40944" y="10819"/>
                      <a:pt x="41315" y="11376"/>
                    </a:cubicBezTo>
                    <a:cubicBezTo>
                      <a:pt x="41487" y="11617"/>
                      <a:pt x="41676" y="11857"/>
                      <a:pt x="41797" y="12115"/>
                    </a:cubicBezTo>
                    <a:cubicBezTo>
                      <a:pt x="41883" y="12270"/>
                      <a:pt x="41934" y="12494"/>
                      <a:pt x="41883" y="12666"/>
                    </a:cubicBezTo>
                    <a:cubicBezTo>
                      <a:pt x="41736" y="13189"/>
                      <a:pt x="41542" y="13355"/>
                      <a:pt x="41034" y="13355"/>
                    </a:cubicBezTo>
                    <a:cubicBezTo>
                      <a:pt x="41008" y="13355"/>
                      <a:pt x="40982" y="13354"/>
                      <a:pt x="40954" y="13353"/>
                    </a:cubicBezTo>
                    <a:cubicBezTo>
                      <a:pt x="40869" y="13349"/>
                      <a:pt x="40785" y="13346"/>
                      <a:pt x="40701" y="13346"/>
                    </a:cubicBezTo>
                    <a:cubicBezTo>
                      <a:pt x="40158" y="13346"/>
                      <a:pt x="39643" y="13449"/>
                      <a:pt x="39166" y="13732"/>
                    </a:cubicBezTo>
                    <a:cubicBezTo>
                      <a:pt x="38972" y="13836"/>
                      <a:pt x="38775" y="13885"/>
                      <a:pt x="38577" y="13885"/>
                    </a:cubicBezTo>
                    <a:cubicBezTo>
                      <a:pt x="38320" y="13885"/>
                      <a:pt x="38061" y="13801"/>
                      <a:pt x="37808" y="13646"/>
                    </a:cubicBezTo>
                    <a:cubicBezTo>
                      <a:pt x="37508" y="13455"/>
                      <a:pt x="37199" y="13370"/>
                      <a:pt x="36886" y="13370"/>
                    </a:cubicBezTo>
                    <a:cubicBezTo>
                      <a:pt x="36605" y="13370"/>
                      <a:pt x="36321" y="13438"/>
                      <a:pt x="36037" y="13560"/>
                    </a:cubicBezTo>
                    <a:cubicBezTo>
                      <a:pt x="35882" y="13628"/>
                      <a:pt x="35710" y="13663"/>
                      <a:pt x="35470" y="13749"/>
                    </a:cubicBezTo>
                    <a:cubicBezTo>
                      <a:pt x="35538" y="13474"/>
                      <a:pt x="35573" y="13302"/>
                      <a:pt x="35624" y="13164"/>
                    </a:cubicBezTo>
                    <a:cubicBezTo>
                      <a:pt x="35752" y="13164"/>
                      <a:pt x="35869" y="13175"/>
                      <a:pt x="35974" y="13175"/>
                    </a:cubicBezTo>
                    <a:cubicBezTo>
                      <a:pt x="36053" y="13175"/>
                      <a:pt x="36126" y="13169"/>
                      <a:pt x="36192" y="13147"/>
                    </a:cubicBezTo>
                    <a:cubicBezTo>
                      <a:pt x="36450" y="13048"/>
                      <a:pt x="36697" y="13005"/>
                      <a:pt x="36941" y="13005"/>
                    </a:cubicBezTo>
                    <a:cubicBezTo>
                      <a:pt x="37330" y="13005"/>
                      <a:pt x="37709" y="13115"/>
                      <a:pt x="38100" y="13285"/>
                    </a:cubicBezTo>
                    <a:cubicBezTo>
                      <a:pt x="38257" y="13343"/>
                      <a:pt x="38458" y="13385"/>
                      <a:pt x="38643" y="13385"/>
                    </a:cubicBezTo>
                    <a:cubicBezTo>
                      <a:pt x="38784" y="13385"/>
                      <a:pt x="38915" y="13361"/>
                      <a:pt x="39011" y="13302"/>
                    </a:cubicBezTo>
                    <a:cubicBezTo>
                      <a:pt x="39527" y="13009"/>
                      <a:pt x="40060" y="12889"/>
                      <a:pt x="40628" y="12803"/>
                    </a:cubicBezTo>
                    <a:cubicBezTo>
                      <a:pt x="40851" y="12769"/>
                      <a:pt x="41057" y="12597"/>
                      <a:pt x="41281" y="12476"/>
                    </a:cubicBezTo>
                    <a:lnTo>
                      <a:pt x="41281" y="12476"/>
                    </a:lnTo>
                    <a:cubicBezTo>
                      <a:pt x="40765" y="12545"/>
                      <a:pt x="40267" y="12614"/>
                      <a:pt x="39768" y="12717"/>
                    </a:cubicBezTo>
                    <a:cubicBezTo>
                      <a:pt x="39613" y="12752"/>
                      <a:pt x="39424" y="12786"/>
                      <a:pt x="39287" y="12906"/>
                    </a:cubicBezTo>
                    <a:cubicBezTo>
                      <a:pt x="39059" y="13088"/>
                      <a:pt x="38831" y="13169"/>
                      <a:pt x="38601" y="13169"/>
                    </a:cubicBezTo>
                    <a:cubicBezTo>
                      <a:pt x="38397" y="13169"/>
                      <a:pt x="38190" y="13105"/>
                      <a:pt x="37980" y="12992"/>
                    </a:cubicBezTo>
                    <a:cubicBezTo>
                      <a:pt x="37655" y="12830"/>
                      <a:pt x="37322" y="12735"/>
                      <a:pt x="36979" y="12735"/>
                    </a:cubicBezTo>
                    <a:cubicBezTo>
                      <a:pt x="36778" y="12735"/>
                      <a:pt x="36573" y="12768"/>
                      <a:pt x="36364" y="12838"/>
                    </a:cubicBezTo>
                    <a:cubicBezTo>
                      <a:pt x="36209" y="12872"/>
                      <a:pt x="36054" y="12872"/>
                      <a:pt x="35882" y="12889"/>
                    </a:cubicBezTo>
                    <a:cubicBezTo>
                      <a:pt x="35865" y="12855"/>
                      <a:pt x="35848" y="12820"/>
                      <a:pt x="35831" y="12786"/>
                    </a:cubicBezTo>
                    <a:cubicBezTo>
                      <a:pt x="36209" y="12305"/>
                      <a:pt x="36587" y="11823"/>
                      <a:pt x="36948" y="11342"/>
                    </a:cubicBezTo>
                    <a:cubicBezTo>
                      <a:pt x="36983" y="11393"/>
                      <a:pt x="37017" y="11445"/>
                      <a:pt x="37034" y="11496"/>
                    </a:cubicBezTo>
                    <a:cubicBezTo>
                      <a:pt x="37292" y="11445"/>
                      <a:pt x="37567" y="11428"/>
                      <a:pt x="37791" y="11325"/>
                    </a:cubicBezTo>
                    <a:cubicBezTo>
                      <a:pt x="38255" y="11118"/>
                      <a:pt x="38668" y="10826"/>
                      <a:pt x="39132" y="10654"/>
                    </a:cubicBezTo>
                    <a:cubicBezTo>
                      <a:pt x="39372" y="10558"/>
                      <a:pt x="39609" y="10511"/>
                      <a:pt x="39836" y="10511"/>
                    </a:cubicBezTo>
                    <a:close/>
                    <a:moveTo>
                      <a:pt x="44995" y="11187"/>
                    </a:moveTo>
                    <a:lnTo>
                      <a:pt x="44995" y="11187"/>
                    </a:lnTo>
                    <a:cubicBezTo>
                      <a:pt x="45390" y="11359"/>
                      <a:pt x="45734" y="11548"/>
                      <a:pt x="46095" y="11651"/>
                    </a:cubicBezTo>
                    <a:cubicBezTo>
                      <a:pt x="46903" y="11875"/>
                      <a:pt x="47642" y="12219"/>
                      <a:pt x="48365" y="12597"/>
                    </a:cubicBezTo>
                    <a:cubicBezTo>
                      <a:pt x="49087" y="12975"/>
                      <a:pt x="49585" y="13955"/>
                      <a:pt x="49293" y="14660"/>
                    </a:cubicBezTo>
                    <a:cubicBezTo>
                      <a:pt x="48949" y="13525"/>
                      <a:pt x="48055" y="13250"/>
                      <a:pt x="47092" y="13044"/>
                    </a:cubicBezTo>
                    <a:cubicBezTo>
                      <a:pt x="46920" y="13009"/>
                      <a:pt x="46748" y="12906"/>
                      <a:pt x="46576" y="12820"/>
                    </a:cubicBezTo>
                    <a:cubicBezTo>
                      <a:pt x="46233" y="12597"/>
                      <a:pt x="45889" y="12356"/>
                      <a:pt x="45545" y="12133"/>
                    </a:cubicBezTo>
                    <a:cubicBezTo>
                      <a:pt x="45184" y="11926"/>
                      <a:pt x="44978" y="11634"/>
                      <a:pt x="44995" y="11187"/>
                    </a:cubicBezTo>
                    <a:close/>
                    <a:moveTo>
                      <a:pt x="35986" y="11823"/>
                    </a:moveTo>
                    <a:cubicBezTo>
                      <a:pt x="36020" y="11875"/>
                      <a:pt x="36037" y="11909"/>
                      <a:pt x="36071" y="11961"/>
                    </a:cubicBezTo>
                    <a:cubicBezTo>
                      <a:pt x="35831" y="12356"/>
                      <a:pt x="35573" y="12734"/>
                      <a:pt x="35349" y="13147"/>
                    </a:cubicBezTo>
                    <a:cubicBezTo>
                      <a:pt x="35091" y="13646"/>
                      <a:pt x="35160" y="13818"/>
                      <a:pt x="35624" y="14075"/>
                    </a:cubicBezTo>
                    <a:cubicBezTo>
                      <a:pt x="35624" y="14417"/>
                      <a:pt x="35499" y="14562"/>
                      <a:pt x="35184" y="14562"/>
                    </a:cubicBezTo>
                    <a:cubicBezTo>
                      <a:pt x="35150" y="14562"/>
                      <a:pt x="35113" y="14560"/>
                      <a:pt x="35074" y="14557"/>
                    </a:cubicBezTo>
                    <a:cubicBezTo>
                      <a:pt x="35023" y="14551"/>
                      <a:pt x="34972" y="14548"/>
                      <a:pt x="34922" y="14548"/>
                    </a:cubicBezTo>
                    <a:cubicBezTo>
                      <a:pt x="34519" y="14548"/>
                      <a:pt x="34154" y="14727"/>
                      <a:pt x="33802" y="14987"/>
                    </a:cubicBezTo>
                    <a:cubicBezTo>
                      <a:pt x="33527" y="15193"/>
                      <a:pt x="33200" y="15365"/>
                      <a:pt x="32908" y="15571"/>
                    </a:cubicBezTo>
                    <a:cubicBezTo>
                      <a:pt x="32874" y="15537"/>
                      <a:pt x="32839" y="15502"/>
                      <a:pt x="32822" y="15468"/>
                    </a:cubicBezTo>
                    <a:cubicBezTo>
                      <a:pt x="33028" y="14832"/>
                      <a:pt x="33389" y="14299"/>
                      <a:pt x="33871" y="13835"/>
                    </a:cubicBezTo>
                    <a:cubicBezTo>
                      <a:pt x="34197" y="13508"/>
                      <a:pt x="34490" y="13130"/>
                      <a:pt x="34799" y="12786"/>
                    </a:cubicBezTo>
                    <a:cubicBezTo>
                      <a:pt x="35023" y="12528"/>
                      <a:pt x="35195" y="12270"/>
                      <a:pt x="35435" y="12047"/>
                    </a:cubicBezTo>
                    <a:cubicBezTo>
                      <a:pt x="35573" y="11926"/>
                      <a:pt x="35796" y="11892"/>
                      <a:pt x="35986" y="11823"/>
                    </a:cubicBezTo>
                    <a:close/>
                    <a:moveTo>
                      <a:pt x="45046" y="12098"/>
                    </a:moveTo>
                    <a:cubicBezTo>
                      <a:pt x="46009" y="12700"/>
                      <a:pt x="46834" y="13422"/>
                      <a:pt x="47935" y="13611"/>
                    </a:cubicBezTo>
                    <a:cubicBezTo>
                      <a:pt x="48244" y="13663"/>
                      <a:pt x="48571" y="13938"/>
                      <a:pt x="48760" y="14213"/>
                    </a:cubicBezTo>
                    <a:cubicBezTo>
                      <a:pt x="49259" y="14969"/>
                      <a:pt x="49104" y="15502"/>
                      <a:pt x="48261" y="15709"/>
                    </a:cubicBezTo>
                    <a:cubicBezTo>
                      <a:pt x="48072" y="15752"/>
                      <a:pt x="47875" y="15769"/>
                      <a:pt x="47675" y="15769"/>
                    </a:cubicBezTo>
                    <a:cubicBezTo>
                      <a:pt x="47475" y="15769"/>
                      <a:pt x="47273" y="15752"/>
                      <a:pt x="47075" y="15726"/>
                    </a:cubicBezTo>
                    <a:cubicBezTo>
                      <a:pt x="46662" y="15657"/>
                      <a:pt x="46267" y="15451"/>
                      <a:pt x="45854" y="15348"/>
                    </a:cubicBezTo>
                    <a:cubicBezTo>
                      <a:pt x="45287" y="15210"/>
                      <a:pt x="44892" y="14866"/>
                      <a:pt x="44565" y="14419"/>
                    </a:cubicBezTo>
                    <a:cubicBezTo>
                      <a:pt x="44359" y="14127"/>
                      <a:pt x="44135" y="13818"/>
                      <a:pt x="43877" y="13474"/>
                    </a:cubicBezTo>
                    <a:cubicBezTo>
                      <a:pt x="44685" y="13388"/>
                      <a:pt x="44823" y="12734"/>
                      <a:pt x="45046" y="12098"/>
                    </a:cubicBezTo>
                    <a:close/>
                    <a:moveTo>
                      <a:pt x="5500" y="11652"/>
                    </a:moveTo>
                    <a:cubicBezTo>
                      <a:pt x="5894" y="11652"/>
                      <a:pt x="6289" y="11733"/>
                      <a:pt x="6654" y="11909"/>
                    </a:cubicBezTo>
                    <a:cubicBezTo>
                      <a:pt x="6585" y="12425"/>
                      <a:pt x="6431" y="12923"/>
                      <a:pt x="6035" y="13336"/>
                    </a:cubicBezTo>
                    <a:cubicBezTo>
                      <a:pt x="5347" y="14024"/>
                      <a:pt x="4711" y="14746"/>
                      <a:pt x="4058" y="15451"/>
                    </a:cubicBezTo>
                    <a:cubicBezTo>
                      <a:pt x="3817" y="15726"/>
                      <a:pt x="3594" y="16001"/>
                      <a:pt x="3301" y="16311"/>
                    </a:cubicBezTo>
                    <a:cubicBezTo>
                      <a:pt x="3129" y="15829"/>
                      <a:pt x="3009" y="15382"/>
                      <a:pt x="2803" y="15004"/>
                    </a:cubicBezTo>
                    <a:cubicBezTo>
                      <a:pt x="2476" y="14436"/>
                      <a:pt x="2614" y="13938"/>
                      <a:pt x="2820" y="13388"/>
                    </a:cubicBezTo>
                    <a:cubicBezTo>
                      <a:pt x="3217" y="12339"/>
                      <a:pt x="4355" y="11652"/>
                      <a:pt x="5500" y="11652"/>
                    </a:cubicBezTo>
                    <a:close/>
                    <a:moveTo>
                      <a:pt x="46594" y="11212"/>
                    </a:moveTo>
                    <a:cubicBezTo>
                      <a:pt x="48546" y="11212"/>
                      <a:pt x="49866" y="12473"/>
                      <a:pt x="51133" y="13800"/>
                    </a:cubicBezTo>
                    <a:cubicBezTo>
                      <a:pt x="51373" y="14058"/>
                      <a:pt x="51528" y="14385"/>
                      <a:pt x="51666" y="14694"/>
                    </a:cubicBezTo>
                    <a:cubicBezTo>
                      <a:pt x="52130" y="15760"/>
                      <a:pt x="51803" y="16517"/>
                      <a:pt x="50754" y="16878"/>
                    </a:cubicBezTo>
                    <a:cubicBezTo>
                      <a:pt x="50730" y="16886"/>
                      <a:pt x="50704" y="16889"/>
                      <a:pt x="50677" y="16889"/>
                    </a:cubicBezTo>
                    <a:cubicBezTo>
                      <a:pt x="50593" y="16889"/>
                      <a:pt x="50502" y="16857"/>
                      <a:pt x="50411" y="16844"/>
                    </a:cubicBezTo>
                    <a:cubicBezTo>
                      <a:pt x="50479" y="16758"/>
                      <a:pt x="50514" y="16637"/>
                      <a:pt x="50600" y="16586"/>
                    </a:cubicBezTo>
                    <a:cubicBezTo>
                      <a:pt x="51081" y="16311"/>
                      <a:pt x="51408" y="15932"/>
                      <a:pt x="51442" y="15365"/>
                    </a:cubicBezTo>
                    <a:cubicBezTo>
                      <a:pt x="51494" y="14677"/>
                      <a:pt x="50789" y="13646"/>
                      <a:pt x="50032" y="13439"/>
                    </a:cubicBezTo>
                    <a:lnTo>
                      <a:pt x="50032" y="13439"/>
                    </a:lnTo>
                    <a:cubicBezTo>
                      <a:pt x="50153" y="13560"/>
                      <a:pt x="50273" y="13663"/>
                      <a:pt x="50359" y="13783"/>
                    </a:cubicBezTo>
                    <a:cubicBezTo>
                      <a:pt x="50600" y="14144"/>
                      <a:pt x="50875" y="14505"/>
                      <a:pt x="51064" y="14901"/>
                    </a:cubicBezTo>
                    <a:cubicBezTo>
                      <a:pt x="51305" y="15399"/>
                      <a:pt x="51098" y="15932"/>
                      <a:pt x="50617" y="16225"/>
                    </a:cubicBezTo>
                    <a:cubicBezTo>
                      <a:pt x="50489" y="16313"/>
                      <a:pt x="50372" y="16367"/>
                      <a:pt x="50264" y="16367"/>
                    </a:cubicBezTo>
                    <a:cubicBezTo>
                      <a:pt x="50141" y="16367"/>
                      <a:pt x="50030" y="16296"/>
                      <a:pt x="49929" y="16121"/>
                    </a:cubicBezTo>
                    <a:cubicBezTo>
                      <a:pt x="49826" y="15967"/>
                      <a:pt x="49688" y="15812"/>
                      <a:pt x="49534" y="15709"/>
                    </a:cubicBezTo>
                    <a:cubicBezTo>
                      <a:pt x="49241" y="15502"/>
                      <a:pt x="49207" y="15296"/>
                      <a:pt x="49465" y="15021"/>
                    </a:cubicBezTo>
                    <a:cubicBezTo>
                      <a:pt x="49585" y="14849"/>
                      <a:pt x="49688" y="14608"/>
                      <a:pt x="49688" y="14385"/>
                    </a:cubicBezTo>
                    <a:cubicBezTo>
                      <a:pt x="49688" y="13594"/>
                      <a:pt x="49413" y="12889"/>
                      <a:pt x="48691" y="12494"/>
                    </a:cubicBezTo>
                    <a:cubicBezTo>
                      <a:pt x="48072" y="12150"/>
                      <a:pt x="47402" y="11909"/>
                      <a:pt x="46731" y="11651"/>
                    </a:cubicBezTo>
                    <a:cubicBezTo>
                      <a:pt x="46422" y="11514"/>
                      <a:pt x="46112" y="11428"/>
                      <a:pt x="45734" y="11290"/>
                    </a:cubicBezTo>
                    <a:cubicBezTo>
                      <a:pt x="46034" y="11237"/>
                      <a:pt x="46320" y="11212"/>
                      <a:pt x="46594" y="11212"/>
                    </a:cubicBezTo>
                    <a:close/>
                    <a:moveTo>
                      <a:pt x="6964" y="12012"/>
                    </a:moveTo>
                    <a:cubicBezTo>
                      <a:pt x="7153" y="12184"/>
                      <a:pt x="7342" y="12270"/>
                      <a:pt x="7428" y="12425"/>
                    </a:cubicBezTo>
                    <a:cubicBezTo>
                      <a:pt x="7634" y="12786"/>
                      <a:pt x="7858" y="13147"/>
                      <a:pt x="7995" y="13542"/>
                    </a:cubicBezTo>
                    <a:cubicBezTo>
                      <a:pt x="8477" y="14883"/>
                      <a:pt x="8373" y="16345"/>
                      <a:pt x="6688" y="16964"/>
                    </a:cubicBezTo>
                    <a:cubicBezTo>
                      <a:pt x="6596" y="17004"/>
                      <a:pt x="6510" y="17026"/>
                      <a:pt x="6431" y="17026"/>
                    </a:cubicBezTo>
                    <a:cubicBezTo>
                      <a:pt x="6304" y="17026"/>
                      <a:pt x="6192" y="16970"/>
                      <a:pt x="6087" y="16844"/>
                    </a:cubicBezTo>
                    <a:cubicBezTo>
                      <a:pt x="6757" y="16482"/>
                      <a:pt x="7342" y="16053"/>
                      <a:pt x="7565" y="15296"/>
                    </a:cubicBezTo>
                    <a:cubicBezTo>
                      <a:pt x="7772" y="14660"/>
                      <a:pt x="7565" y="13525"/>
                      <a:pt x="7135" y="13181"/>
                    </a:cubicBezTo>
                    <a:lnTo>
                      <a:pt x="7135" y="13181"/>
                    </a:lnTo>
                    <a:cubicBezTo>
                      <a:pt x="7204" y="13353"/>
                      <a:pt x="7239" y="13456"/>
                      <a:pt x="7273" y="13560"/>
                    </a:cubicBezTo>
                    <a:cubicBezTo>
                      <a:pt x="7703" y="14815"/>
                      <a:pt x="7221" y="15984"/>
                      <a:pt x="6052" y="16551"/>
                    </a:cubicBezTo>
                    <a:cubicBezTo>
                      <a:pt x="5927" y="16614"/>
                      <a:pt x="5816" y="16644"/>
                      <a:pt x="5705" y="16644"/>
                    </a:cubicBezTo>
                    <a:cubicBezTo>
                      <a:pt x="5601" y="16644"/>
                      <a:pt x="5497" y="16618"/>
                      <a:pt x="5382" y="16568"/>
                    </a:cubicBezTo>
                    <a:cubicBezTo>
                      <a:pt x="4998" y="16397"/>
                      <a:pt x="4615" y="16225"/>
                      <a:pt x="4201" y="16225"/>
                    </a:cubicBezTo>
                    <a:cubicBezTo>
                      <a:pt x="4076" y="16225"/>
                      <a:pt x="3948" y="16240"/>
                      <a:pt x="3817" y="16276"/>
                    </a:cubicBezTo>
                    <a:lnTo>
                      <a:pt x="3731" y="16156"/>
                    </a:lnTo>
                    <a:cubicBezTo>
                      <a:pt x="4574" y="15279"/>
                      <a:pt x="5416" y="14385"/>
                      <a:pt x="6241" y="13491"/>
                    </a:cubicBezTo>
                    <a:cubicBezTo>
                      <a:pt x="6448" y="13250"/>
                      <a:pt x="6602" y="12958"/>
                      <a:pt x="6757" y="12683"/>
                    </a:cubicBezTo>
                    <a:cubicBezTo>
                      <a:pt x="6843" y="12511"/>
                      <a:pt x="6878" y="12305"/>
                      <a:pt x="6964" y="12012"/>
                    </a:cubicBezTo>
                    <a:close/>
                    <a:moveTo>
                      <a:pt x="36883" y="13690"/>
                    </a:moveTo>
                    <a:cubicBezTo>
                      <a:pt x="37310" y="13690"/>
                      <a:pt x="37718" y="13831"/>
                      <a:pt x="37980" y="14093"/>
                    </a:cubicBezTo>
                    <a:cubicBezTo>
                      <a:pt x="38014" y="14127"/>
                      <a:pt x="38049" y="14179"/>
                      <a:pt x="38049" y="14213"/>
                    </a:cubicBezTo>
                    <a:cubicBezTo>
                      <a:pt x="38083" y="14729"/>
                      <a:pt x="38152" y="15227"/>
                      <a:pt x="38152" y="15743"/>
                    </a:cubicBezTo>
                    <a:cubicBezTo>
                      <a:pt x="38152" y="16190"/>
                      <a:pt x="37894" y="16534"/>
                      <a:pt x="37464" y="16551"/>
                    </a:cubicBezTo>
                    <a:cubicBezTo>
                      <a:pt x="36742" y="16568"/>
                      <a:pt x="36261" y="16929"/>
                      <a:pt x="35814" y="17428"/>
                    </a:cubicBezTo>
                    <a:cubicBezTo>
                      <a:pt x="35641" y="17613"/>
                      <a:pt x="35449" y="17840"/>
                      <a:pt x="35213" y="17840"/>
                    </a:cubicBezTo>
                    <a:cubicBezTo>
                      <a:pt x="35142" y="17840"/>
                      <a:pt x="35067" y="17819"/>
                      <a:pt x="34988" y="17772"/>
                    </a:cubicBezTo>
                    <a:cubicBezTo>
                      <a:pt x="34627" y="17566"/>
                      <a:pt x="34851" y="17187"/>
                      <a:pt x="34937" y="16895"/>
                    </a:cubicBezTo>
                    <a:cubicBezTo>
                      <a:pt x="35229" y="15984"/>
                      <a:pt x="35556" y="15073"/>
                      <a:pt x="35882" y="14144"/>
                    </a:cubicBezTo>
                    <a:cubicBezTo>
                      <a:pt x="35934" y="14024"/>
                      <a:pt x="36037" y="13921"/>
                      <a:pt x="36071" y="13869"/>
                    </a:cubicBezTo>
                    <a:cubicBezTo>
                      <a:pt x="36327" y="13748"/>
                      <a:pt x="36609" y="13690"/>
                      <a:pt x="36883" y="13690"/>
                    </a:cubicBezTo>
                    <a:close/>
                    <a:moveTo>
                      <a:pt x="2304" y="14540"/>
                    </a:moveTo>
                    <a:cubicBezTo>
                      <a:pt x="2425" y="14643"/>
                      <a:pt x="2493" y="14746"/>
                      <a:pt x="2528" y="14866"/>
                    </a:cubicBezTo>
                    <a:cubicBezTo>
                      <a:pt x="2682" y="15296"/>
                      <a:pt x="2820" y="15743"/>
                      <a:pt x="2975" y="16173"/>
                    </a:cubicBezTo>
                    <a:cubicBezTo>
                      <a:pt x="3107" y="16557"/>
                      <a:pt x="3180" y="16673"/>
                      <a:pt x="3405" y="16673"/>
                    </a:cubicBezTo>
                    <a:cubicBezTo>
                      <a:pt x="3503" y="16673"/>
                      <a:pt x="3629" y="16651"/>
                      <a:pt x="3800" y="16620"/>
                    </a:cubicBezTo>
                    <a:cubicBezTo>
                      <a:pt x="3927" y="16600"/>
                      <a:pt x="4051" y="16591"/>
                      <a:pt x="4174" y="16591"/>
                    </a:cubicBezTo>
                    <a:cubicBezTo>
                      <a:pt x="4900" y="16591"/>
                      <a:pt x="5562" y="16910"/>
                      <a:pt x="6224" y="17205"/>
                    </a:cubicBezTo>
                    <a:cubicBezTo>
                      <a:pt x="6241" y="17222"/>
                      <a:pt x="6241" y="17256"/>
                      <a:pt x="6259" y="17325"/>
                    </a:cubicBezTo>
                    <a:cubicBezTo>
                      <a:pt x="6121" y="17376"/>
                      <a:pt x="6001" y="17428"/>
                      <a:pt x="5863" y="17480"/>
                    </a:cubicBezTo>
                    <a:cubicBezTo>
                      <a:pt x="5399" y="17634"/>
                      <a:pt x="4918" y="17738"/>
                      <a:pt x="4505" y="17961"/>
                    </a:cubicBezTo>
                    <a:cubicBezTo>
                      <a:pt x="4248" y="18093"/>
                      <a:pt x="4022" y="18164"/>
                      <a:pt x="3817" y="18164"/>
                    </a:cubicBezTo>
                    <a:cubicBezTo>
                      <a:pt x="3489" y="18164"/>
                      <a:pt x="3219" y="17979"/>
                      <a:pt x="2975" y="17566"/>
                    </a:cubicBezTo>
                    <a:cubicBezTo>
                      <a:pt x="2665" y="17050"/>
                      <a:pt x="2407" y="16500"/>
                      <a:pt x="2167" y="15932"/>
                    </a:cubicBezTo>
                    <a:cubicBezTo>
                      <a:pt x="1960" y="15468"/>
                      <a:pt x="2029" y="14987"/>
                      <a:pt x="2304" y="14540"/>
                    </a:cubicBezTo>
                    <a:close/>
                    <a:moveTo>
                      <a:pt x="41856" y="13524"/>
                    </a:moveTo>
                    <a:cubicBezTo>
                      <a:pt x="42156" y="13524"/>
                      <a:pt x="42470" y="13670"/>
                      <a:pt x="42656" y="13903"/>
                    </a:cubicBezTo>
                    <a:cubicBezTo>
                      <a:pt x="42961" y="14295"/>
                      <a:pt x="43196" y="14473"/>
                      <a:pt x="43515" y="14473"/>
                    </a:cubicBezTo>
                    <a:cubicBezTo>
                      <a:pt x="43701" y="14473"/>
                      <a:pt x="43915" y="14413"/>
                      <a:pt x="44187" y="14299"/>
                    </a:cubicBezTo>
                    <a:cubicBezTo>
                      <a:pt x="44874" y="15537"/>
                      <a:pt x="46129" y="15778"/>
                      <a:pt x="47333" y="16053"/>
                    </a:cubicBezTo>
                    <a:cubicBezTo>
                      <a:pt x="47403" y="16067"/>
                      <a:pt x="47476" y="16073"/>
                      <a:pt x="47551" y="16073"/>
                    </a:cubicBezTo>
                    <a:cubicBezTo>
                      <a:pt x="47822" y="16073"/>
                      <a:pt x="48116" y="15994"/>
                      <a:pt x="48399" y="15967"/>
                    </a:cubicBezTo>
                    <a:cubicBezTo>
                      <a:pt x="48443" y="15967"/>
                      <a:pt x="48492" y="15965"/>
                      <a:pt x="48540" y="15965"/>
                    </a:cubicBezTo>
                    <a:cubicBezTo>
                      <a:pt x="48660" y="15965"/>
                      <a:pt x="48780" y="15974"/>
                      <a:pt x="48829" y="16035"/>
                    </a:cubicBezTo>
                    <a:cubicBezTo>
                      <a:pt x="49052" y="16293"/>
                      <a:pt x="49310" y="16568"/>
                      <a:pt x="49396" y="16895"/>
                    </a:cubicBezTo>
                    <a:cubicBezTo>
                      <a:pt x="49448" y="17067"/>
                      <a:pt x="49173" y="17342"/>
                      <a:pt x="49052" y="17566"/>
                    </a:cubicBezTo>
                    <a:cubicBezTo>
                      <a:pt x="49259" y="17497"/>
                      <a:pt x="49482" y="17359"/>
                      <a:pt x="49551" y="17187"/>
                    </a:cubicBezTo>
                    <a:cubicBezTo>
                      <a:pt x="49774" y="16534"/>
                      <a:pt x="49241" y="16190"/>
                      <a:pt x="48915" y="15726"/>
                    </a:cubicBezTo>
                    <a:cubicBezTo>
                      <a:pt x="48955" y="15720"/>
                      <a:pt x="49001" y="15716"/>
                      <a:pt x="49047" y="15716"/>
                    </a:cubicBezTo>
                    <a:cubicBezTo>
                      <a:pt x="49138" y="15716"/>
                      <a:pt x="49230" y="15732"/>
                      <a:pt x="49276" y="15778"/>
                    </a:cubicBezTo>
                    <a:cubicBezTo>
                      <a:pt x="49551" y="16121"/>
                      <a:pt x="49860" y="16465"/>
                      <a:pt x="50049" y="16861"/>
                    </a:cubicBezTo>
                    <a:cubicBezTo>
                      <a:pt x="50393" y="17548"/>
                      <a:pt x="50067" y="18219"/>
                      <a:pt x="49310" y="18425"/>
                    </a:cubicBezTo>
                    <a:cubicBezTo>
                      <a:pt x="48915" y="18546"/>
                      <a:pt x="48502" y="18614"/>
                      <a:pt x="48107" y="18735"/>
                    </a:cubicBezTo>
                    <a:cubicBezTo>
                      <a:pt x="47894" y="18795"/>
                      <a:pt x="47689" y="18826"/>
                      <a:pt x="47488" y="18826"/>
                    </a:cubicBezTo>
                    <a:cubicBezTo>
                      <a:pt x="47121" y="18826"/>
                      <a:pt x="46773" y="18723"/>
                      <a:pt x="46439" y="18511"/>
                    </a:cubicBezTo>
                    <a:cubicBezTo>
                      <a:pt x="46078" y="18288"/>
                      <a:pt x="45768" y="17995"/>
                      <a:pt x="45407" y="17806"/>
                    </a:cubicBezTo>
                    <a:cubicBezTo>
                      <a:pt x="44685" y="17462"/>
                      <a:pt x="44445" y="16826"/>
                      <a:pt x="44221" y="16104"/>
                    </a:cubicBezTo>
                    <a:lnTo>
                      <a:pt x="44221" y="16104"/>
                    </a:lnTo>
                    <a:cubicBezTo>
                      <a:pt x="44376" y="16121"/>
                      <a:pt x="44530" y="16139"/>
                      <a:pt x="44599" y="16225"/>
                    </a:cubicBezTo>
                    <a:cubicBezTo>
                      <a:pt x="44857" y="16568"/>
                      <a:pt x="45098" y="16912"/>
                      <a:pt x="45304" y="17273"/>
                    </a:cubicBezTo>
                    <a:cubicBezTo>
                      <a:pt x="45437" y="17510"/>
                      <a:pt x="45760" y="17759"/>
                      <a:pt x="46045" y="17759"/>
                    </a:cubicBezTo>
                    <a:cubicBezTo>
                      <a:pt x="46092" y="17759"/>
                      <a:pt x="46137" y="17752"/>
                      <a:pt x="46181" y="17738"/>
                    </a:cubicBezTo>
                    <a:cubicBezTo>
                      <a:pt x="46301" y="17703"/>
                      <a:pt x="46508" y="17531"/>
                      <a:pt x="46490" y="17428"/>
                    </a:cubicBezTo>
                    <a:cubicBezTo>
                      <a:pt x="46456" y="17033"/>
                      <a:pt x="46129" y="16947"/>
                      <a:pt x="45820" y="16844"/>
                    </a:cubicBezTo>
                    <a:cubicBezTo>
                      <a:pt x="45614" y="16775"/>
                      <a:pt x="45407" y="16672"/>
                      <a:pt x="45253" y="16517"/>
                    </a:cubicBezTo>
                    <a:cubicBezTo>
                      <a:pt x="44720" y="16053"/>
                      <a:pt x="44513" y="15262"/>
                      <a:pt x="43722" y="15073"/>
                    </a:cubicBezTo>
                    <a:cubicBezTo>
                      <a:pt x="43705" y="15073"/>
                      <a:pt x="43705" y="15055"/>
                      <a:pt x="43688" y="15038"/>
                    </a:cubicBezTo>
                    <a:cubicBezTo>
                      <a:pt x="43035" y="14626"/>
                      <a:pt x="42381" y="14213"/>
                      <a:pt x="41728" y="13783"/>
                    </a:cubicBezTo>
                    <a:cubicBezTo>
                      <a:pt x="41642" y="13732"/>
                      <a:pt x="41556" y="13680"/>
                      <a:pt x="41453" y="13628"/>
                    </a:cubicBezTo>
                    <a:cubicBezTo>
                      <a:pt x="41574" y="13557"/>
                      <a:pt x="41714" y="13524"/>
                      <a:pt x="41856" y="13524"/>
                    </a:cubicBezTo>
                    <a:close/>
                    <a:moveTo>
                      <a:pt x="1504" y="19344"/>
                    </a:moveTo>
                    <a:cubicBezTo>
                      <a:pt x="1929" y="19344"/>
                      <a:pt x="2366" y="19567"/>
                      <a:pt x="2872" y="19938"/>
                    </a:cubicBezTo>
                    <a:cubicBezTo>
                      <a:pt x="2493" y="20076"/>
                      <a:pt x="2149" y="20231"/>
                      <a:pt x="1788" y="20317"/>
                    </a:cubicBezTo>
                    <a:cubicBezTo>
                      <a:pt x="1546" y="20380"/>
                      <a:pt x="1294" y="20416"/>
                      <a:pt x="1047" y="20416"/>
                    </a:cubicBezTo>
                    <a:cubicBezTo>
                      <a:pt x="961" y="20416"/>
                      <a:pt x="876" y="20411"/>
                      <a:pt x="791" y="20402"/>
                    </a:cubicBezTo>
                    <a:cubicBezTo>
                      <a:pt x="636" y="20385"/>
                      <a:pt x="482" y="20179"/>
                      <a:pt x="396" y="20007"/>
                    </a:cubicBezTo>
                    <a:cubicBezTo>
                      <a:pt x="379" y="19938"/>
                      <a:pt x="551" y="19749"/>
                      <a:pt x="654" y="19663"/>
                    </a:cubicBezTo>
                    <a:cubicBezTo>
                      <a:pt x="943" y="19443"/>
                      <a:pt x="1220" y="19344"/>
                      <a:pt x="1504" y="19344"/>
                    </a:cubicBezTo>
                    <a:close/>
                    <a:moveTo>
                      <a:pt x="11881" y="20935"/>
                    </a:moveTo>
                    <a:cubicBezTo>
                      <a:pt x="11881" y="20945"/>
                      <a:pt x="11875" y="20955"/>
                      <a:pt x="11874" y="20955"/>
                    </a:cubicBezTo>
                    <a:cubicBezTo>
                      <a:pt x="11872" y="20955"/>
                      <a:pt x="11874" y="20950"/>
                      <a:pt x="11881" y="20935"/>
                    </a:cubicBezTo>
                    <a:close/>
                    <a:moveTo>
                      <a:pt x="14172" y="17385"/>
                    </a:moveTo>
                    <a:cubicBezTo>
                      <a:pt x="14335" y="17385"/>
                      <a:pt x="14474" y="17537"/>
                      <a:pt x="14597" y="17841"/>
                    </a:cubicBezTo>
                    <a:cubicBezTo>
                      <a:pt x="14804" y="18374"/>
                      <a:pt x="14941" y="18941"/>
                      <a:pt x="15113" y="19491"/>
                    </a:cubicBezTo>
                    <a:cubicBezTo>
                      <a:pt x="15130" y="19577"/>
                      <a:pt x="15130" y="19680"/>
                      <a:pt x="15113" y="19766"/>
                    </a:cubicBezTo>
                    <a:cubicBezTo>
                      <a:pt x="15113" y="20007"/>
                      <a:pt x="15061" y="20162"/>
                      <a:pt x="14786" y="20248"/>
                    </a:cubicBezTo>
                    <a:cubicBezTo>
                      <a:pt x="14271" y="20420"/>
                      <a:pt x="13858" y="20729"/>
                      <a:pt x="13720" y="21297"/>
                    </a:cubicBezTo>
                    <a:cubicBezTo>
                      <a:pt x="13669" y="21468"/>
                      <a:pt x="13634" y="21640"/>
                      <a:pt x="13600" y="21812"/>
                    </a:cubicBezTo>
                    <a:cubicBezTo>
                      <a:pt x="13566" y="21812"/>
                      <a:pt x="13531" y="21812"/>
                      <a:pt x="13497" y="21830"/>
                    </a:cubicBezTo>
                    <a:cubicBezTo>
                      <a:pt x="13256" y="21348"/>
                      <a:pt x="13016" y="20867"/>
                      <a:pt x="12775" y="20385"/>
                    </a:cubicBezTo>
                    <a:cubicBezTo>
                      <a:pt x="12706" y="20231"/>
                      <a:pt x="12620" y="20041"/>
                      <a:pt x="12620" y="19869"/>
                    </a:cubicBezTo>
                    <a:cubicBezTo>
                      <a:pt x="12620" y="18958"/>
                      <a:pt x="13187" y="18322"/>
                      <a:pt x="13720" y="17686"/>
                    </a:cubicBezTo>
                    <a:cubicBezTo>
                      <a:pt x="13890" y="17486"/>
                      <a:pt x="14039" y="17385"/>
                      <a:pt x="14172" y="17385"/>
                    </a:cubicBezTo>
                    <a:close/>
                    <a:moveTo>
                      <a:pt x="14597" y="17325"/>
                    </a:moveTo>
                    <a:lnTo>
                      <a:pt x="14597" y="17325"/>
                    </a:lnTo>
                    <a:cubicBezTo>
                      <a:pt x="15216" y="17497"/>
                      <a:pt x="15715" y="17772"/>
                      <a:pt x="16076" y="18236"/>
                    </a:cubicBezTo>
                    <a:cubicBezTo>
                      <a:pt x="16385" y="18632"/>
                      <a:pt x="16746" y="18872"/>
                      <a:pt x="17193" y="19061"/>
                    </a:cubicBezTo>
                    <a:cubicBezTo>
                      <a:pt x="17933" y="19337"/>
                      <a:pt x="18277" y="20592"/>
                      <a:pt x="17812" y="21211"/>
                    </a:cubicBezTo>
                    <a:cubicBezTo>
                      <a:pt x="17692" y="21382"/>
                      <a:pt x="17503" y="21537"/>
                      <a:pt x="17314" y="21606"/>
                    </a:cubicBezTo>
                    <a:cubicBezTo>
                      <a:pt x="16815" y="21795"/>
                      <a:pt x="16299" y="21933"/>
                      <a:pt x="15784" y="22087"/>
                    </a:cubicBezTo>
                    <a:cubicBezTo>
                      <a:pt x="15732" y="21726"/>
                      <a:pt x="15698" y="21297"/>
                      <a:pt x="15577" y="20884"/>
                    </a:cubicBezTo>
                    <a:cubicBezTo>
                      <a:pt x="15457" y="20454"/>
                      <a:pt x="15319" y="20041"/>
                      <a:pt x="15388" y="19594"/>
                    </a:cubicBezTo>
                    <a:cubicBezTo>
                      <a:pt x="15405" y="19508"/>
                      <a:pt x="15371" y="19405"/>
                      <a:pt x="15337" y="19319"/>
                    </a:cubicBezTo>
                    <a:cubicBezTo>
                      <a:pt x="15096" y="18683"/>
                      <a:pt x="14855" y="18047"/>
                      <a:pt x="14597" y="17325"/>
                    </a:cubicBezTo>
                    <a:close/>
                    <a:moveTo>
                      <a:pt x="40146" y="13594"/>
                    </a:moveTo>
                    <a:cubicBezTo>
                      <a:pt x="40181" y="13646"/>
                      <a:pt x="40215" y="13680"/>
                      <a:pt x="40267" y="13714"/>
                    </a:cubicBezTo>
                    <a:cubicBezTo>
                      <a:pt x="39992" y="14488"/>
                      <a:pt x="40095" y="15279"/>
                      <a:pt x="40232" y="16070"/>
                    </a:cubicBezTo>
                    <a:cubicBezTo>
                      <a:pt x="40249" y="16225"/>
                      <a:pt x="40198" y="16431"/>
                      <a:pt x="40129" y="16586"/>
                    </a:cubicBezTo>
                    <a:cubicBezTo>
                      <a:pt x="39974" y="16895"/>
                      <a:pt x="40043" y="17153"/>
                      <a:pt x="40267" y="17394"/>
                    </a:cubicBezTo>
                    <a:cubicBezTo>
                      <a:pt x="40731" y="17892"/>
                      <a:pt x="40868" y="18494"/>
                      <a:pt x="40954" y="19147"/>
                    </a:cubicBezTo>
                    <a:cubicBezTo>
                      <a:pt x="40989" y="19440"/>
                      <a:pt x="41212" y="19732"/>
                      <a:pt x="41436" y="19938"/>
                    </a:cubicBezTo>
                    <a:cubicBezTo>
                      <a:pt x="41507" y="20000"/>
                      <a:pt x="41587" y="20028"/>
                      <a:pt x="41663" y="20028"/>
                    </a:cubicBezTo>
                    <a:cubicBezTo>
                      <a:pt x="41860" y="20028"/>
                      <a:pt x="42031" y="19843"/>
                      <a:pt x="41969" y="19594"/>
                    </a:cubicBezTo>
                    <a:cubicBezTo>
                      <a:pt x="41917" y="19354"/>
                      <a:pt x="41762" y="19044"/>
                      <a:pt x="41556" y="18907"/>
                    </a:cubicBezTo>
                    <a:cubicBezTo>
                      <a:pt x="41161" y="18666"/>
                      <a:pt x="41057" y="18288"/>
                      <a:pt x="40937" y="17909"/>
                    </a:cubicBezTo>
                    <a:cubicBezTo>
                      <a:pt x="40920" y="17824"/>
                      <a:pt x="40937" y="17669"/>
                      <a:pt x="41006" y="17600"/>
                    </a:cubicBezTo>
                    <a:cubicBezTo>
                      <a:pt x="41333" y="17205"/>
                      <a:pt x="41315" y="16792"/>
                      <a:pt x="40886" y="16500"/>
                    </a:cubicBezTo>
                    <a:cubicBezTo>
                      <a:pt x="40645" y="16345"/>
                      <a:pt x="40542" y="16139"/>
                      <a:pt x="40524" y="15881"/>
                    </a:cubicBezTo>
                    <a:cubicBezTo>
                      <a:pt x="40473" y="15416"/>
                      <a:pt x="40421" y="14952"/>
                      <a:pt x="40404" y="14471"/>
                    </a:cubicBezTo>
                    <a:cubicBezTo>
                      <a:pt x="40404" y="14265"/>
                      <a:pt x="40473" y="14041"/>
                      <a:pt x="40559" y="13852"/>
                    </a:cubicBezTo>
                    <a:cubicBezTo>
                      <a:pt x="40610" y="13766"/>
                      <a:pt x="40782" y="13680"/>
                      <a:pt x="40903" y="13680"/>
                    </a:cubicBezTo>
                    <a:cubicBezTo>
                      <a:pt x="40905" y="13679"/>
                      <a:pt x="40907" y="13679"/>
                      <a:pt x="40910" y="13679"/>
                    </a:cubicBezTo>
                    <a:cubicBezTo>
                      <a:pt x="40963" y="13679"/>
                      <a:pt x="41058" y="13856"/>
                      <a:pt x="41075" y="13955"/>
                    </a:cubicBezTo>
                    <a:cubicBezTo>
                      <a:pt x="41195" y="14488"/>
                      <a:pt x="41298" y="15004"/>
                      <a:pt x="41401" y="15537"/>
                    </a:cubicBezTo>
                    <a:cubicBezTo>
                      <a:pt x="41419" y="15657"/>
                      <a:pt x="41470" y="15812"/>
                      <a:pt x="41419" y="15932"/>
                    </a:cubicBezTo>
                    <a:cubicBezTo>
                      <a:pt x="41264" y="16311"/>
                      <a:pt x="41436" y="16568"/>
                      <a:pt x="41642" y="16878"/>
                    </a:cubicBezTo>
                    <a:cubicBezTo>
                      <a:pt x="41952" y="17325"/>
                      <a:pt x="42227" y="17824"/>
                      <a:pt x="42364" y="18339"/>
                    </a:cubicBezTo>
                    <a:cubicBezTo>
                      <a:pt x="42450" y="18666"/>
                      <a:pt x="42502" y="18975"/>
                      <a:pt x="42691" y="19251"/>
                    </a:cubicBezTo>
                    <a:cubicBezTo>
                      <a:pt x="42794" y="19388"/>
                      <a:pt x="42811" y="19594"/>
                      <a:pt x="42794" y="19766"/>
                    </a:cubicBezTo>
                    <a:cubicBezTo>
                      <a:pt x="42708" y="20317"/>
                      <a:pt x="42570" y="20867"/>
                      <a:pt x="42485" y="21417"/>
                    </a:cubicBezTo>
                    <a:cubicBezTo>
                      <a:pt x="42408" y="21885"/>
                      <a:pt x="42222" y="22126"/>
                      <a:pt x="41942" y="22126"/>
                    </a:cubicBezTo>
                    <a:cubicBezTo>
                      <a:pt x="41781" y="22126"/>
                      <a:pt x="41588" y="22045"/>
                      <a:pt x="41367" y="21881"/>
                    </a:cubicBezTo>
                    <a:cubicBezTo>
                      <a:pt x="41023" y="21623"/>
                      <a:pt x="40696" y="21331"/>
                      <a:pt x="40301" y="21142"/>
                    </a:cubicBezTo>
                    <a:cubicBezTo>
                      <a:pt x="39527" y="20781"/>
                      <a:pt x="39080" y="20110"/>
                      <a:pt x="38736" y="19388"/>
                    </a:cubicBezTo>
                    <a:cubicBezTo>
                      <a:pt x="38599" y="19113"/>
                      <a:pt x="38599" y="18786"/>
                      <a:pt x="38496" y="18494"/>
                    </a:cubicBezTo>
                    <a:cubicBezTo>
                      <a:pt x="38324" y="18047"/>
                      <a:pt x="38496" y="17222"/>
                      <a:pt x="38874" y="16861"/>
                    </a:cubicBezTo>
                    <a:cubicBezTo>
                      <a:pt x="39080" y="17514"/>
                      <a:pt x="39252" y="18167"/>
                      <a:pt x="39476" y="18804"/>
                    </a:cubicBezTo>
                    <a:cubicBezTo>
                      <a:pt x="39579" y="19113"/>
                      <a:pt x="39751" y="19405"/>
                      <a:pt x="39940" y="19663"/>
                    </a:cubicBezTo>
                    <a:cubicBezTo>
                      <a:pt x="39986" y="19721"/>
                      <a:pt x="40128" y="19764"/>
                      <a:pt x="40235" y="19764"/>
                    </a:cubicBezTo>
                    <a:cubicBezTo>
                      <a:pt x="40287" y="19764"/>
                      <a:pt x="40330" y="19754"/>
                      <a:pt x="40353" y="19732"/>
                    </a:cubicBezTo>
                    <a:cubicBezTo>
                      <a:pt x="40439" y="19663"/>
                      <a:pt x="40490" y="19422"/>
                      <a:pt x="40421" y="19319"/>
                    </a:cubicBezTo>
                    <a:cubicBezTo>
                      <a:pt x="40301" y="19079"/>
                      <a:pt x="40129" y="18872"/>
                      <a:pt x="39923" y="18700"/>
                    </a:cubicBezTo>
                    <a:cubicBezTo>
                      <a:pt x="39648" y="18460"/>
                      <a:pt x="39183" y="17411"/>
                      <a:pt x="39269" y="17067"/>
                    </a:cubicBezTo>
                    <a:cubicBezTo>
                      <a:pt x="39287" y="17015"/>
                      <a:pt x="39321" y="16964"/>
                      <a:pt x="39355" y="16929"/>
                    </a:cubicBezTo>
                    <a:cubicBezTo>
                      <a:pt x="39716" y="16620"/>
                      <a:pt x="39716" y="16225"/>
                      <a:pt x="39510" y="15863"/>
                    </a:cubicBezTo>
                    <a:cubicBezTo>
                      <a:pt x="39149" y="15210"/>
                      <a:pt x="39338" y="14608"/>
                      <a:pt x="39648" y="14024"/>
                    </a:cubicBezTo>
                    <a:cubicBezTo>
                      <a:pt x="39734" y="13852"/>
                      <a:pt x="39974" y="13749"/>
                      <a:pt x="40146" y="13594"/>
                    </a:cubicBezTo>
                    <a:close/>
                    <a:moveTo>
                      <a:pt x="41900" y="14144"/>
                    </a:moveTo>
                    <a:lnTo>
                      <a:pt x="41900" y="14144"/>
                    </a:lnTo>
                    <a:cubicBezTo>
                      <a:pt x="42949" y="14436"/>
                      <a:pt x="43568" y="15193"/>
                      <a:pt x="43963" y="16207"/>
                    </a:cubicBezTo>
                    <a:cubicBezTo>
                      <a:pt x="44238" y="16964"/>
                      <a:pt x="44565" y="17720"/>
                      <a:pt x="45390" y="18081"/>
                    </a:cubicBezTo>
                    <a:cubicBezTo>
                      <a:pt x="45442" y="18099"/>
                      <a:pt x="45493" y="18167"/>
                      <a:pt x="45545" y="18219"/>
                    </a:cubicBezTo>
                    <a:cubicBezTo>
                      <a:pt x="46122" y="18771"/>
                      <a:pt x="46764" y="19131"/>
                      <a:pt x="47503" y="19131"/>
                    </a:cubicBezTo>
                    <a:cubicBezTo>
                      <a:pt x="47777" y="19131"/>
                      <a:pt x="48063" y="19082"/>
                      <a:pt x="48365" y="18975"/>
                    </a:cubicBezTo>
                    <a:cubicBezTo>
                      <a:pt x="48571" y="18907"/>
                      <a:pt x="48794" y="18872"/>
                      <a:pt x="49001" y="18821"/>
                    </a:cubicBezTo>
                    <a:cubicBezTo>
                      <a:pt x="49200" y="18778"/>
                      <a:pt x="49344" y="18750"/>
                      <a:pt x="49455" y="18750"/>
                    </a:cubicBezTo>
                    <a:cubicBezTo>
                      <a:pt x="49700" y="18750"/>
                      <a:pt x="49792" y="18884"/>
                      <a:pt x="49981" y="19285"/>
                    </a:cubicBezTo>
                    <a:cubicBezTo>
                      <a:pt x="50101" y="19526"/>
                      <a:pt x="50135" y="19801"/>
                      <a:pt x="50187" y="20059"/>
                    </a:cubicBezTo>
                    <a:cubicBezTo>
                      <a:pt x="50221" y="20231"/>
                      <a:pt x="50170" y="20420"/>
                      <a:pt x="50239" y="20574"/>
                    </a:cubicBezTo>
                    <a:cubicBezTo>
                      <a:pt x="50491" y="21206"/>
                      <a:pt x="50251" y="21391"/>
                      <a:pt x="49819" y="21391"/>
                    </a:cubicBezTo>
                    <a:cubicBezTo>
                      <a:pt x="49721" y="21391"/>
                      <a:pt x="49613" y="21381"/>
                      <a:pt x="49499" y="21365"/>
                    </a:cubicBezTo>
                    <a:cubicBezTo>
                      <a:pt x="49293" y="21348"/>
                      <a:pt x="49087" y="21297"/>
                      <a:pt x="48863" y="21245"/>
                    </a:cubicBezTo>
                    <a:cubicBezTo>
                      <a:pt x="48726" y="21228"/>
                      <a:pt x="48605" y="21211"/>
                      <a:pt x="48468" y="21211"/>
                    </a:cubicBezTo>
                    <a:cubicBezTo>
                      <a:pt x="48451" y="21245"/>
                      <a:pt x="48451" y="21297"/>
                      <a:pt x="48451" y="21331"/>
                    </a:cubicBezTo>
                    <a:cubicBezTo>
                      <a:pt x="48844" y="21503"/>
                      <a:pt x="49255" y="21649"/>
                      <a:pt x="49683" y="21649"/>
                    </a:cubicBezTo>
                    <a:cubicBezTo>
                      <a:pt x="49854" y="21649"/>
                      <a:pt x="50028" y="21626"/>
                      <a:pt x="50204" y="21572"/>
                    </a:cubicBezTo>
                    <a:cubicBezTo>
                      <a:pt x="50496" y="21486"/>
                      <a:pt x="50617" y="21211"/>
                      <a:pt x="50531" y="20918"/>
                    </a:cubicBezTo>
                    <a:cubicBezTo>
                      <a:pt x="50307" y="20127"/>
                      <a:pt x="50462" y="19233"/>
                      <a:pt x="49723" y="18597"/>
                    </a:cubicBezTo>
                    <a:cubicBezTo>
                      <a:pt x="49895" y="18494"/>
                      <a:pt x="50015" y="18425"/>
                      <a:pt x="50135" y="18357"/>
                    </a:cubicBezTo>
                    <a:cubicBezTo>
                      <a:pt x="50256" y="18494"/>
                      <a:pt x="50376" y="18597"/>
                      <a:pt x="50428" y="18718"/>
                    </a:cubicBezTo>
                    <a:cubicBezTo>
                      <a:pt x="50668" y="19354"/>
                      <a:pt x="50926" y="19990"/>
                      <a:pt x="51115" y="20643"/>
                    </a:cubicBezTo>
                    <a:cubicBezTo>
                      <a:pt x="51391" y="21503"/>
                      <a:pt x="50892" y="22208"/>
                      <a:pt x="49981" y="22208"/>
                    </a:cubicBezTo>
                    <a:cubicBezTo>
                      <a:pt x="49516" y="22208"/>
                      <a:pt x="49069" y="22036"/>
                      <a:pt x="48605" y="21950"/>
                    </a:cubicBezTo>
                    <a:cubicBezTo>
                      <a:pt x="48095" y="21875"/>
                      <a:pt x="47584" y="21734"/>
                      <a:pt x="47073" y="21734"/>
                    </a:cubicBezTo>
                    <a:cubicBezTo>
                      <a:pt x="46999" y="21734"/>
                      <a:pt x="46925" y="21737"/>
                      <a:pt x="46852" y="21744"/>
                    </a:cubicBezTo>
                    <a:cubicBezTo>
                      <a:pt x="46786" y="21747"/>
                      <a:pt x="46721" y="21748"/>
                      <a:pt x="46657" y="21748"/>
                    </a:cubicBezTo>
                    <a:cubicBezTo>
                      <a:pt x="45711" y="21748"/>
                      <a:pt x="44908" y="21400"/>
                      <a:pt x="44135" y="20901"/>
                    </a:cubicBezTo>
                    <a:cubicBezTo>
                      <a:pt x="43585" y="20540"/>
                      <a:pt x="43310" y="19955"/>
                      <a:pt x="43344" y="19388"/>
                    </a:cubicBezTo>
                    <a:cubicBezTo>
                      <a:pt x="43361" y="18941"/>
                      <a:pt x="43293" y="18614"/>
                      <a:pt x="42983" y="18391"/>
                    </a:cubicBezTo>
                    <a:cubicBezTo>
                      <a:pt x="42553" y="18099"/>
                      <a:pt x="42381" y="17652"/>
                      <a:pt x="42175" y="17239"/>
                    </a:cubicBezTo>
                    <a:cubicBezTo>
                      <a:pt x="42123" y="17136"/>
                      <a:pt x="42072" y="16998"/>
                      <a:pt x="42106" y="16929"/>
                    </a:cubicBezTo>
                    <a:cubicBezTo>
                      <a:pt x="42381" y="16465"/>
                      <a:pt x="42106" y="16173"/>
                      <a:pt x="41848" y="15812"/>
                    </a:cubicBezTo>
                    <a:cubicBezTo>
                      <a:pt x="41522" y="15348"/>
                      <a:pt x="41436" y="14780"/>
                      <a:pt x="41401" y="14213"/>
                    </a:cubicBezTo>
                    <a:lnTo>
                      <a:pt x="41401" y="14213"/>
                    </a:lnTo>
                    <a:cubicBezTo>
                      <a:pt x="41848" y="14712"/>
                      <a:pt x="42467" y="15881"/>
                      <a:pt x="42605" y="16500"/>
                    </a:cubicBezTo>
                    <a:cubicBezTo>
                      <a:pt x="42639" y="16620"/>
                      <a:pt x="42622" y="16792"/>
                      <a:pt x="42570" y="16912"/>
                    </a:cubicBezTo>
                    <a:cubicBezTo>
                      <a:pt x="42416" y="17291"/>
                      <a:pt x="42536" y="17686"/>
                      <a:pt x="42949" y="17772"/>
                    </a:cubicBezTo>
                    <a:cubicBezTo>
                      <a:pt x="43327" y="17858"/>
                      <a:pt x="43499" y="18116"/>
                      <a:pt x="43654" y="18408"/>
                    </a:cubicBezTo>
                    <a:cubicBezTo>
                      <a:pt x="43774" y="18632"/>
                      <a:pt x="43860" y="18889"/>
                      <a:pt x="43894" y="19147"/>
                    </a:cubicBezTo>
                    <a:cubicBezTo>
                      <a:pt x="43959" y="19440"/>
                      <a:pt x="44348" y="19856"/>
                      <a:pt x="44681" y="19856"/>
                    </a:cubicBezTo>
                    <a:cubicBezTo>
                      <a:pt x="44700" y="19856"/>
                      <a:pt x="44718" y="19855"/>
                      <a:pt x="44737" y="19852"/>
                    </a:cubicBezTo>
                    <a:cubicBezTo>
                      <a:pt x="44874" y="19835"/>
                      <a:pt x="45081" y="19680"/>
                      <a:pt x="45115" y="19543"/>
                    </a:cubicBezTo>
                    <a:cubicBezTo>
                      <a:pt x="45218" y="19268"/>
                      <a:pt x="44857" y="18855"/>
                      <a:pt x="44496" y="18752"/>
                    </a:cubicBezTo>
                    <a:cubicBezTo>
                      <a:pt x="44015" y="18632"/>
                      <a:pt x="43602" y="17978"/>
                      <a:pt x="43654" y="17497"/>
                    </a:cubicBezTo>
                    <a:cubicBezTo>
                      <a:pt x="43671" y="17325"/>
                      <a:pt x="43602" y="17033"/>
                      <a:pt x="43482" y="16964"/>
                    </a:cubicBezTo>
                    <a:cubicBezTo>
                      <a:pt x="43000" y="16689"/>
                      <a:pt x="42932" y="16207"/>
                      <a:pt x="42708" y="15778"/>
                    </a:cubicBezTo>
                    <a:cubicBezTo>
                      <a:pt x="42450" y="15227"/>
                      <a:pt x="42158" y="14677"/>
                      <a:pt x="41900" y="14144"/>
                    </a:cubicBezTo>
                    <a:close/>
                    <a:moveTo>
                      <a:pt x="1346" y="17505"/>
                    </a:moveTo>
                    <a:cubicBezTo>
                      <a:pt x="1383" y="17505"/>
                      <a:pt x="1422" y="17508"/>
                      <a:pt x="1462" y="17514"/>
                    </a:cubicBezTo>
                    <a:cubicBezTo>
                      <a:pt x="2201" y="17600"/>
                      <a:pt x="2837" y="17875"/>
                      <a:pt x="3422" y="18357"/>
                    </a:cubicBezTo>
                    <a:cubicBezTo>
                      <a:pt x="4092" y="18907"/>
                      <a:pt x="4814" y="19388"/>
                      <a:pt x="5519" y="19887"/>
                    </a:cubicBezTo>
                    <a:cubicBezTo>
                      <a:pt x="5984" y="20231"/>
                      <a:pt x="6499" y="20523"/>
                      <a:pt x="6946" y="20901"/>
                    </a:cubicBezTo>
                    <a:cubicBezTo>
                      <a:pt x="7325" y="21228"/>
                      <a:pt x="7634" y="21623"/>
                      <a:pt x="7995" y="21984"/>
                    </a:cubicBezTo>
                    <a:cubicBezTo>
                      <a:pt x="7969" y="22107"/>
                      <a:pt x="7920" y="22154"/>
                      <a:pt x="7855" y="22154"/>
                    </a:cubicBezTo>
                    <a:cubicBezTo>
                      <a:pt x="7794" y="22154"/>
                      <a:pt x="7718" y="22112"/>
                      <a:pt x="7634" y="22053"/>
                    </a:cubicBezTo>
                    <a:cubicBezTo>
                      <a:pt x="6465" y="21193"/>
                      <a:pt x="5279" y="20351"/>
                      <a:pt x="4109" y="19491"/>
                    </a:cubicBezTo>
                    <a:cubicBezTo>
                      <a:pt x="3869" y="19319"/>
                      <a:pt x="3645" y="19165"/>
                      <a:pt x="3405" y="18993"/>
                    </a:cubicBezTo>
                    <a:lnTo>
                      <a:pt x="3405" y="18993"/>
                    </a:lnTo>
                    <a:cubicBezTo>
                      <a:pt x="3405" y="19096"/>
                      <a:pt x="3456" y="19165"/>
                      <a:pt x="3508" y="19216"/>
                    </a:cubicBezTo>
                    <a:cubicBezTo>
                      <a:pt x="4746" y="20162"/>
                      <a:pt x="5966" y="21142"/>
                      <a:pt x="7221" y="22070"/>
                    </a:cubicBezTo>
                    <a:cubicBezTo>
                      <a:pt x="7600" y="22345"/>
                      <a:pt x="7806" y="22620"/>
                      <a:pt x="7634" y="23119"/>
                    </a:cubicBezTo>
                    <a:cubicBezTo>
                      <a:pt x="7548" y="23050"/>
                      <a:pt x="7428" y="22999"/>
                      <a:pt x="7342" y="22930"/>
                    </a:cubicBezTo>
                    <a:cubicBezTo>
                      <a:pt x="6104" y="21984"/>
                      <a:pt x="4866" y="21004"/>
                      <a:pt x="3611" y="20093"/>
                    </a:cubicBezTo>
                    <a:cubicBezTo>
                      <a:pt x="2958" y="19629"/>
                      <a:pt x="2235" y="19285"/>
                      <a:pt x="1582" y="18855"/>
                    </a:cubicBezTo>
                    <a:cubicBezTo>
                      <a:pt x="1324" y="18700"/>
                      <a:pt x="1066" y="18477"/>
                      <a:pt x="929" y="18219"/>
                    </a:cubicBezTo>
                    <a:cubicBezTo>
                      <a:pt x="725" y="17826"/>
                      <a:pt x="951" y="17505"/>
                      <a:pt x="1346" y="17505"/>
                    </a:cubicBezTo>
                    <a:close/>
                    <a:moveTo>
                      <a:pt x="10071" y="20836"/>
                    </a:moveTo>
                    <a:cubicBezTo>
                      <a:pt x="10414" y="20836"/>
                      <a:pt x="10762" y="20929"/>
                      <a:pt x="11107" y="21021"/>
                    </a:cubicBezTo>
                    <a:cubicBezTo>
                      <a:pt x="12156" y="21314"/>
                      <a:pt x="12637" y="21984"/>
                      <a:pt x="12689" y="23171"/>
                    </a:cubicBezTo>
                    <a:cubicBezTo>
                      <a:pt x="12414" y="22999"/>
                      <a:pt x="12139" y="22792"/>
                      <a:pt x="11846" y="22655"/>
                    </a:cubicBezTo>
                    <a:cubicBezTo>
                      <a:pt x="11537" y="22517"/>
                      <a:pt x="11210" y="22448"/>
                      <a:pt x="10884" y="22311"/>
                    </a:cubicBezTo>
                    <a:cubicBezTo>
                      <a:pt x="10694" y="22242"/>
                      <a:pt x="10505" y="22139"/>
                      <a:pt x="10351" y="22019"/>
                    </a:cubicBezTo>
                    <a:cubicBezTo>
                      <a:pt x="9974" y="21708"/>
                      <a:pt x="9691" y="21241"/>
                      <a:pt x="9117" y="21241"/>
                    </a:cubicBezTo>
                    <a:cubicBezTo>
                      <a:pt x="9088" y="21241"/>
                      <a:pt x="9058" y="21242"/>
                      <a:pt x="9027" y="21245"/>
                    </a:cubicBezTo>
                    <a:cubicBezTo>
                      <a:pt x="9361" y="20937"/>
                      <a:pt x="9712" y="20836"/>
                      <a:pt x="10071" y="20836"/>
                    </a:cubicBezTo>
                    <a:close/>
                    <a:moveTo>
                      <a:pt x="17606" y="21898"/>
                    </a:moveTo>
                    <a:cubicBezTo>
                      <a:pt x="17486" y="22775"/>
                      <a:pt x="16764" y="23291"/>
                      <a:pt x="15302" y="23532"/>
                    </a:cubicBezTo>
                    <a:cubicBezTo>
                      <a:pt x="15646" y="23085"/>
                      <a:pt x="15612" y="22517"/>
                      <a:pt x="16145" y="22259"/>
                    </a:cubicBezTo>
                    <a:cubicBezTo>
                      <a:pt x="16609" y="22036"/>
                      <a:pt x="17090" y="21898"/>
                      <a:pt x="17606" y="21898"/>
                    </a:cubicBezTo>
                    <a:close/>
                    <a:moveTo>
                      <a:pt x="38083" y="19371"/>
                    </a:moveTo>
                    <a:lnTo>
                      <a:pt x="38083" y="19371"/>
                    </a:lnTo>
                    <a:cubicBezTo>
                      <a:pt x="38289" y="19560"/>
                      <a:pt x="38444" y="19663"/>
                      <a:pt x="38582" y="19818"/>
                    </a:cubicBezTo>
                    <a:cubicBezTo>
                      <a:pt x="38994" y="20265"/>
                      <a:pt x="39407" y="20729"/>
                      <a:pt x="39802" y="21193"/>
                    </a:cubicBezTo>
                    <a:cubicBezTo>
                      <a:pt x="39871" y="21279"/>
                      <a:pt x="39940" y="21400"/>
                      <a:pt x="39940" y="21503"/>
                    </a:cubicBezTo>
                    <a:cubicBezTo>
                      <a:pt x="39837" y="22311"/>
                      <a:pt x="39252" y="22878"/>
                      <a:pt x="38908" y="23549"/>
                    </a:cubicBezTo>
                    <a:cubicBezTo>
                      <a:pt x="38650" y="22706"/>
                      <a:pt x="38393" y="21933"/>
                      <a:pt x="38169" y="21125"/>
                    </a:cubicBezTo>
                    <a:cubicBezTo>
                      <a:pt x="38014" y="20609"/>
                      <a:pt x="37877" y="20076"/>
                      <a:pt x="38083" y="19371"/>
                    </a:cubicBezTo>
                    <a:close/>
                    <a:moveTo>
                      <a:pt x="35062" y="14755"/>
                    </a:moveTo>
                    <a:cubicBezTo>
                      <a:pt x="35190" y="14755"/>
                      <a:pt x="35325" y="14769"/>
                      <a:pt x="35470" y="14798"/>
                    </a:cubicBezTo>
                    <a:cubicBezTo>
                      <a:pt x="35298" y="15227"/>
                      <a:pt x="35160" y="15623"/>
                      <a:pt x="35005" y="16001"/>
                    </a:cubicBezTo>
                    <a:cubicBezTo>
                      <a:pt x="34851" y="16448"/>
                      <a:pt x="34662" y="16878"/>
                      <a:pt x="34558" y="17342"/>
                    </a:cubicBezTo>
                    <a:cubicBezTo>
                      <a:pt x="34524" y="17531"/>
                      <a:pt x="34610" y="17858"/>
                      <a:pt x="34765" y="17961"/>
                    </a:cubicBezTo>
                    <a:cubicBezTo>
                      <a:pt x="34865" y="18031"/>
                      <a:pt x="35018" y="18066"/>
                      <a:pt x="35169" y="18066"/>
                    </a:cubicBezTo>
                    <a:cubicBezTo>
                      <a:pt x="35277" y="18066"/>
                      <a:pt x="35384" y="18048"/>
                      <a:pt x="35470" y="18013"/>
                    </a:cubicBezTo>
                    <a:cubicBezTo>
                      <a:pt x="35745" y="17892"/>
                      <a:pt x="35986" y="17634"/>
                      <a:pt x="36226" y="17428"/>
                    </a:cubicBezTo>
                    <a:cubicBezTo>
                      <a:pt x="36501" y="17170"/>
                      <a:pt x="36776" y="16878"/>
                      <a:pt x="37155" y="16878"/>
                    </a:cubicBezTo>
                    <a:cubicBezTo>
                      <a:pt x="37000" y="17566"/>
                      <a:pt x="36845" y="18202"/>
                      <a:pt x="36673" y="18838"/>
                    </a:cubicBezTo>
                    <a:cubicBezTo>
                      <a:pt x="36484" y="19560"/>
                      <a:pt x="36415" y="20299"/>
                      <a:pt x="36690" y="21021"/>
                    </a:cubicBezTo>
                    <a:cubicBezTo>
                      <a:pt x="36794" y="21262"/>
                      <a:pt x="36725" y="21434"/>
                      <a:pt x="36518" y="21554"/>
                    </a:cubicBezTo>
                    <a:cubicBezTo>
                      <a:pt x="35865" y="21933"/>
                      <a:pt x="35590" y="22552"/>
                      <a:pt x="35384" y="23222"/>
                    </a:cubicBezTo>
                    <a:cubicBezTo>
                      <a:pt x="35367" y="23274"/>
                      <a:pt x="35349" y="23325"/>
                      <a:pt x="35332" y="23377"/>
                    </a:cubicBezTo>
                    <a:cubicBezTo>
                      <a:pt x="35207" y="23718"/>
                      <a:pt x="35059" y="23886"/>
                      <a:pt x="34829" y="23886"/>
                    </a:cubicBezTo>
                    <a:cubicBezTo>
                      <a:pt x="34712" y="23886"/>
                      <a:pt x="34572" y="23842"/>
                      <a:pt x="34404" y="23755"/>
                    </a:cubicBezTo>
                    <a:cubicBezTo>
                      <a:pt x="34008" y="23532"/>
                      <a:pt x="33613" y="23291"/>
                      <a:pt x="33269" y="22981"/>
                    </a:cubicBezTo>
                    <a:cubicBezTo>
                      <a:pt x="33045" y="22758"/>
                      <a:pt x="32822" y="22448"/>
                      <a:pt x="32788" y="22139"/>
                    </a:cubicBezTo>
                    <a:cubicBezTo>
                      <a:pt x="32702" y="21589"/>
                      <a:pt x="32667" y="20987"/>
                      <a:pt x="32753" y="20420"/>
                    </a:cubicBezTo>
                    <a:cubicBezTo>
                      <a:pt x="32874" y="19612"/>
                      <a:pt x="32874" y="18872"/>
                      <a:pt x="32186" y="18288"/>
                    </a:cubicBezTo>
                    <a:cubicBezTo>
                      <a:pt x="32134" y="18236"/>
                      <a:pt x="32117" y="18185"/>
                      <a:pt x="32083" y="18116"/>
                    </a:cubicBezTo>
                    <a:cubicBezTo>
                      <a:pt x="31653" y="17342"/>
                      <a:pt x="31928" y="16293"/>
                      <a:pt x="32616" y="15932"/>
                    </a:cubicBezTo>
                    <a:cubicBezTo>
                      <a:pt x="33149" y="15640"/>
                      <a:pt x="33664" y="15331"/>
                      <a:pt x="34163" y="15021"/>
                    </a:cubicBezTo>
                    <a:cubicBezTo>
                      <a:pt x="34448" y="14848"/>
                      <a:pt x="34733" y="14755"/>
                      <a:pt x="35062" y="14755"/>
                    </a:cubicBezTo>
                    <a:close/>
                    <a:moveTo>
                      <a:pt x="39287" y="14058"/>
                    </a:moveTo>
                    <a:lnTo>
                      <a:pt x="39287" y="14058"/>
                    </a:lnTo>
                    <a:cubicBezTo>
                      <a:pt x="39201" y="14471"/>
                      <a:pt x="39132" y="14866"/>
                      <a:pt x="39063" y="15262"/>
                    </a:cubicBezTo>
                    <a:cubicBezTo>
                      <a:pt x="39029" y="15365"/>
                      <a:pt x="38977" y="15502"/>
                      <a:pt x="38891" y="15554"/>
                    </a:cubicBezTo>
                    <a:cubicBezTo>
                      <a:pt x="38564" y="15778"/>
                      <a:pt x="38530" y="16070"/>
                      <a:pt x="38599" y="16414"/>
                    </a:cubicBezTo>
                    <a:cubicBezTo>
                      <a:pt x="38616" y="16500"/>
                      <a:pt x="38633" y="16620"/>
                      <a:pt x="38616" y="16706"/>
                    </a:cubicBezTo>
                    <a:cubicBezTo>
                      <a:pt x="38461" y="17119"/>
                      <a:pt x="38307" y="17514"/>
                      <a:pt x="38169" y="17909"/>
                    </a:cubicBezTo>
                    <a:cubicBezTo>
                      <a:pt x="38135" y="17978"/>
                      <a:pt x="38117" y="18064"/>
                      <a:pt x="38066" y="18081"/>
                    </a:cubicBezTo>
                    <a:cubicBezTo>
                      <a:pt x="37653" y="18236"/>
                      <a:pt x="37756" y="18563"/>
                      <a:pt x="37791" y="18855"/>
                    </a:cubicBezTo>
                    <a:cubicBezTo>
                      <a:pt x="37808" y="19010"/>
                      <a:pt x="37842" y="19165"/>
                      <a:pt x="37808" y="19302"/>
                    </a:cubicBezTo>
                    <a:cubicBezTo>
                      <a:pt x="37619" y="20007"/>
                      <a:pt x="37774" y="20678"/>
                      <a:pt x="37980" y="21348"/>
                    </a:cubicBezTo>
                    <a:cubicBezTo>
                      <a:pt x="38169" y="21984"/>
                      <a:pt x="38341" y="22620"/>
                      <a:pt x="38479" y="23257"/>
                    </a:cubicBezTo>
                    <a:cubicBezTo>
                      <a:pt x="38564" y="23618"/>
                      <a:pt x="38479" y="23944"/>
                      <a:pt x="38100" y="24116"/>
                    </a:cubicBezTo>
                    <a:cubicBezTo>
                      <a:pt x="37953" y="24184"/>
                      <a:pt x="37805" y="24216"/>
                      <a:pt x="37662" y="24216"/>
                    </a:cubicBezTo>
                    <a:cubicBezTo>
                      <a:pt x="37157" y="24216"/>
                      <a:pt x="36736" y="23817"/>
                      <a:pt x="36776" y="23239"/>
                    </a:cubicBezTo>
                    <a:cubicBezTo>
                      <a:pt x="36794" y="22930"/>
                      <a:pt x="36897" y="22620"/>
                      <a:pt x="36983" y="22328"/>
                    </a:cubicBezTo>
                    <a:cubicBezTo>
                      <a:pt x="37137" y="21847"/>
                      <a:pt x="37103" y="21400"/>
                      <a:pt x="36983" y="20901"/>
                    </a:cubicBezTo>
                    <a:cubicBezTo>
                      <a:pt x="36862" y="20402"/>
                      <a:pt x="36828" y="19852"/>
                      <a:pt x="36845" y="19319"/>
                    </a:cubicBezTo>
                    <a:cubicBezTo>
                      <a:pt x="36880" y="18786"/>
                      <a:pt x="37034" y="18271"/>
                      <a:pt x="37137" y="17738"/>
                    </a:cubicBezTo>
                    <a:cubicBezTo>
                      <a:pt x="37223" y="17291"/>
                      <a:pt x="37413" y="16929"/>
                      <a:pt x="37842" y="16706"/>
                    </a:cubicBezTo>
                    <a:cubicBezTo>
                      <a:pt x="38272" y="16500"/>
                      <a:pt x="38444" y="16121"/>
                      <a:pt x="38410" y="15640"/>
                    </a:cubicBezTo>
                    <a:cubicBezTo>
                      <a:pt x="38393" y="15331"/>
                      <a:pt x="38341" y="15021"/>
                      <a:pt x="38272" y="14712"/>
                    </a:cubicBezTo>
                    <a:cubicBezTo>
                      <a:pt x="38224" y="14405"/>
                      <a:pt x="38236" y="14158"/>
                      <a:pt x="38623" y="14158"/>
                    </a:cubicBezTo>
                    <a:cubicBezTo>
                      <a:pt x="38648" y="14158"/>
                      <a:pt x="38674" y="14159"/>
                      <a:pt x="38702" y="14161"/>
                    </a:cubicBezTo>
                    <a:cubicBezTo>
                      <a:pt x="38719" y="14163"/>
                      <a:pt x="38736" y="14164"/>
                      <a:pt x="38753" y="14164"/>
                    </a:cubicBezTo>
                    <a:cubicBezTo>
                      <a:pt x="38928" y="14164"/>
                      <a:pt x="39114" y="14090"/>
                      <a:pt x="39287" y="14058"/>
                    </a:cubicBezTo>
                    <a:close/>
                    <a:moveTo>
                      <a:pt x="9162" y="21559"/>
                    </a:moveTo>
                    <a:cubicBezTo>
                      <a:pt x="9204" y="21559"/>
                      <a:pt x="9245" y="21563"/>
                      <a:pt x="9285" y="21572"/>
                    </a:cubicBezTo>
                    <a:cubicBezTo>
                      <a:pt x="9611" y="21640"/>
                      <a:pt x="9904" y="21915"/>
                      <a:pt x="10179" y="22122"/>
                    </a:cubicBezTo>
                    <a:cubicBezTo>
                      <a:pt x="10419" y="22294"/>
                      <a:pt x="10385" y="22466"/>
                      <a:pt x="10196" y="22655"/>
                    </a:cubicBezTo>
                    <a:cubicBezTo>
                      <a:pt x="9543" y="23257"/>
                      <a:pt x="8941" y="23876"/>
                      <a:pt x="9010" y="24873"/>
                    </a:cubicBezTo>
                    <a:cubicBezTo>
                      <a:pt x="8425" y="24288"/>
                      <a:pt x="8064" y="23618"/>
                      <a:pt x="7995" y="22844"/>
                    </a:cubicBezTo>
                    <a:cubicBezTo>
                      <a:pt x="7931" y="22268"/>
                      <a:pt x="8610" y="21559"/>
                      <a:pt x="9162" y="21559"/>
                    </a:cubicBezTo>
                    <a:close/>
                    <a:moveTo>
                      <a:pt x="13084" y="23308"/>
                    </a:moveTo>
                    <a:lnTo>
                      <a:pt x="13084" y="23308"/>
                    </a:lnTo>
                    <a:cubicBezTo>
                      <a:pt x="13549" y="23858"/>
                      <a:pt x="13738" y="24408"/>
                      <a:pt x="13566" y="25079"/>
                    </a:cubicBezTo>
                    <a:cubicBezTo>
                      <a:pt x="12792" y="24787"/>
                      <a:pt x="12723" y="24546"/>
                      <a:pt x="13084" y="23308"/>
                    </a:cubicBezTo>
                    <a:close/>
                    <a:moveTo>
                      <a:pt x="22284" y="21148"/>
                    </a:moveTo>
                    <a:cubicBezTo>
                      <a:pt x="22539" y="21148"/>
                      <a:pt x="22800" y="21251"/>
                      <a:pt x="23125" y="21451"/>
                    </a:cubicBezTo>
                    <a:cubicBezTo>
                      <a:pt x="23899" y="21933"/>
                      <a:pt x="24380" y="22620"/>
                      <a:pt x="24741" y="23428"/>
                    </a:cubicBezTo>
                    <a:cubicBezTo>
                      <a:pt x="24879" y="23738"/>
                      <a:pt x="24810" y="23893"/>
                      <a:pt x="24552" y="23979"/>
                    </a:cubicBezTo>
                    <a:cubicBezTo>
                      <a:pt x="23950" y="23222"/>
                      <a:pt x="23383" y="22500"/>
                      <a:pt x="22798" y="21761"/>
                    </a:cubicBezTo>
                    <a:cubicBezTo>
                      <a:pt x="22764" y="21795"/>
                      <a:pt x="22712" y="21830"/>
                      <a:pt x="22678" y="21864"/>
                    </a:cubicBezTo>
                    <a:cubicBezTo>
                      <a:pt x="22747" y="21933"/>
                      <a:pt x="22798" y="22001"/>
                      <a:pt x="22867" y="22087"/>
                    </a:cubicBezTo>
                    <a:cubicBezTo>
                      <a:pt x="23297" y="22706"/>
                      <a:pt x="23727" y="23308"/>
                      <a:pt x="24157" y="23927"/>
                    </a:cubicBezTo>
                    <a:cubicBezTo>
                      <a:pt x="24311" y="24168"/>
                      <a:pt x="24260" y="24357"/>
                      <a:pt x="23933" y="24460"/>
                    </a:cubicBezTo>
                    <a:cubicBezTo>
                      <a:pt x="23813" y="24288"/>
                      <a:pt x="23692" y="24082"/>
                      <a:pt x="23555" y="23927"/>
                    </a:cubicBezTo>
                    <a:cubicBezTo>
                      <a:pt x="23250" y="23566"/>
                      <a:pt x="22990" y="23385"/>
                      <a:pt x="22756" y="23385"/>
                    </a:cubicBezTo>
                    <a:cubicBezTo>
                      <a:pt x="22488" y="23385"/>
                      <a:pt x="22254" y="23622"/>
                      <a:pt x="22025" y="24099"/>
                    </a:cubicBezTo>
                    <a:cubicBezTo>
                      <a:pt x="21853" y="24443"/>
                      <a:pt x="21698" y="24804"/>
                      <a:pt x="21543" y="25165"/>
                    </a:cubicBezTo>
                    <a:cubicBezTo>
                      <a:pt x="21096" y="24804"/>
                      <a:pt x="20684" y="24443"/>
                      <a:pt x="20254" y="24151"/>
                    </a:cubicBezTo>
                    <a:cubicBezTo>
                      <a:pt x="20065" y="24030"/>
                      <a:pt x="19996" y="23910"/>
                      <a:pt x="20013" y="23704"/>
                    </a:cubicBezTo>
                    <a:cubicBezTo>
                      <a:pt x="20099" y="22724"/>
                      <a:pt x="20684" y="22053"/>
                      <a:pt x="21423" y="21503"/>
                    </a:cubicBezTo>
                    <a:cubicBezTo>
                      <a:pt x="21750" y="21264"/>
                      <a:pt x="22014" y="21148"/>
                      <a:pt x="22284" y="21148"/>
                    </a:cubicBezTo>
                    <a:close/>
                    <a:moveTo>
                      <a:pt x="10805" y="22540"/>
                    </a:moveTo>
                    <a:cubicBezTo>
                      <a:pt x="10844" y="22540"/>
                      <a:pt x="10882" y="22545"/>
                      <a:pt x="10918" y="22552"/>
                    </a:cubicBezTo>
                    <a:cubicBezTo>
                      <a:pt x="11537" y="22655"/>
                      <a:pt x="12087" y="22878"/>
                      <a:pt x="12465" y="23394"/>
                    </a:cubicBezTo>
                    <a:cubicBezTo>
                      <a:pt x="12551" y="23514"/>
                      <a:pt x="12654" y="23704"/>
                      <a:pt x="12620" y="23790"/>
                    </a:cubicBezTo>
                    <a:cubicBezTo>
                      <a:pt x="12397" y="24357"/>
                      <a:pt x="12139" y="24890"/>
                      <a:pt x="11537" y="25371"/>
                    </a:cubicBezTo>
                    <a:cubicBezTo>
                      <a:pt x="11161" y="25385"/>
                      <a:pt x="10718" y="25410"/>
                      <a:pt x="10271" y="25410"/>
                    </a:cubicBezTo>
                    <a:cubicBezTo>
                      <a:pt x="10166" y="25410"/>
                      <a:pt x="10060" y="25409"/>
                      <a:pt x="9955" y="25406"/>
                    </a:cubicBezTo>
                    <a:cubicBezTo>
                      <a:pt x="9439" y="25406"/>
                      <a:pt x="9267" y="25182"/>
                      <a:pt x="9267" y="24666"/>
                    </a:cubicBezTo>
                    <a:cubicBezTo>
                      <a:pt x="9250" y="23944"/>
                      <a:pt x="9972" y="22844"/>
                      <a:pt x="10643" y="22569"/>
                    </a:cubicBezTo>
                    <a:cubicBezTo>
                      <a:pt x="10693" y="22549"/>
                      <a:pt x="10749" y="22540"/>
                      <a:pt x="10805" y="22540"/>
                    </a:cubicBezTo>
                    <a:close/>
                    <a:moveTo>
                      <a:pt x="12207" y="20127"/>
                    </a:moveTo>
                    <a:cubicBezTo>
                      <a:pt x="13033" y="20867"/>
                      <a:pt x="13222" y="21915"/>
                      <a:pt x="13789" y="22706"/>
                    </a:cubicBezTo>
                    <a:cubicBezTo>
                      <a:pt x="13824" y="22706"/>
                      <a:pt x="13875" y="22689"/>
                      <a:pt x="13910" y="22672"/>
                    </a:cubicBezTo>
                    <a:cubicBezTo>
                      <a:pt x="13910" y="22517"/>
                      <a:pt x="13910" y="22345"/>
                      <a:pt x="13892" y="22191"/>
                    </a:cubicBezTo>
                    <a:cubicBezTo>
                      <a:pt x="13841" y="21348"/>
                      <a:pt x="14133" y="20764"/>
                      <a:pt x="14752" y="20523"/>
                    </a:cubicBezTo>
                    <a:cubicBezTo>
                      <a:pt x="14826" y="20496"/>
                      <a:pt x="14901" y="20481"/>
                      <a:pt x="14970" y="20481"/>
                    </a:cubicBezTo>
                    <a:cubicBezTo>
                      <a:pt x="15125" y="20481"/>
                      <a:pt x="15255" y="20556"/>
                      <a:pt x="15302" y="20746"/>
                    </a:cubicBezTo>
                    <a:cubicBezTo>
                      <a:pt x="15560" y="21606"/>
                      <a:pt x="15698" y="22483"/>
                      <a:pt x="15147" y="23308"/>
                    </a:cubicBezTo>
                    <a:cubicBezTo>
                      <a:pt x="14718" y="23961"/>
                      <a:pt x="14529" y="24666"/>
                      <a:pt x="14529" y="25440"/>
                    </a:cubicBezTo>
                    <a:cubicBezTo>
                      <a:pt x="13892" y="25337"/>
                      <a:pt x="13875" y="25320"/>
                      <a:pt x="13927" y="24752"/>
                    </a:cubicBezTo>
                    <a:cubicBezTo>
                      <a:pt x="13978" y="24219"/>
                      <a:pt x="13755" y="23790"/>
                      <a:pt x="13445" y="23377"/>
                    </a:cubicBezTo>
                    <a:cubicBezTo>
                      <a:pt x="13256" y="23119"/>
                      <a:pt x="13050" y="22861"/>
                      <a:pt x="12912" y="22586"/>
                    </a:cubicBezTo>
                    <a:cubicBezTo>
                      <a:pt x="12689" y="22173"/>
                      <a:pt x="12534" y="21761"/>
                      <a:pt x="12345" y="21348"/>
                    </a:cubicBezTo>
                    <a:cubicBezTo>
                      <a:pt x="12173" y="20987"/>
                      <a:pt x="12070" y="20609"/>
                      <a:pt x="12207" y="20127"/>
                    </a:cubicBezTo>
                    <a:close/>
                    <a:moveTo>
                      <a:pt x="40353" y="21486"/>
                    </a:moveTo>
                    <a:cubicBezTo>
                      <a:pt x="40696" y="21726"/>
                      <a:pt x="41075" y="22019"/>
                      <a:pt x="41470" y="22294"/>
                    </a:cubicBezTo>
                    <a:cubicBezTo>
                      <a:pt x="41504" y="22328"/>
                      <a:pt x="41522" y="22380"/>
                      <a:pt x="41539" y="22431"/>
                    </a:cubicBezTo>
                    <a:cubicBezTo>
                      <a:pt x="41797" y="23343"/>
                      <a:pt x="41315" y="24426"/>
                      <a:pt x="40439" y="24838"/>
                    </a:cubicBezTo>
                    <a:cubicBezTo>
                      <a:pt x="40163" y="24959"/>
                      <a:pt x="39871" y="25062"/>
                      <a:pt x="39596" y="25217"/>
                    </a:cubicBezTo>
                    <a:cubicBezTo>
                      <a:pt x="39331" y="25382"/>
                      <a:pt x="39155" y="25475"/>
                      <a:pt x="39020" y="25475"/>
                    </a:cubicBezTo>
                    <a:cubicBezTo>
                      <a:pt x="38832" y="25475"/>
                      <a:pt x="38725" y="25293"/>
                      <a:pt x="38564" y="24873"/>
                    </a:cubicBezTo>
                    <a:cubicBezTo>
                      <a:pt x="38547" y="24838"/>
                      <a:pt x="38530" y="24804"/>
                      <a:pt x="38513" y="24770"/>
                    </a:cubicBezTo>
                    <a:cubicBezTo>
                      <a:pt x="38358" y="24426"/>
                      <a:pt x="38444" y="24185"/>
                      <a:pt x="38771" y="23979"/>
                    </a:cubicBezTo>
                    <a:cubicBezTo>
                      <a:pt x="38960" y="23876"/>
                      <a:pt x="39132" y="23704"/>
                      <a:pt x="39235" y="23514"/>
                    </a:cubicBezTo>
                    <a:cubicBezTo>
                      <a:pt x="39630" y="22861"/>
                      <a:pt x="39974" y="22173"/>
                      <a:pt x="40353" y="21486"/>
                    </a:cubicBezTo>
                    <a:close/>
                    <a:moveTo>
                      <a:pt x="43000" y="19818"/>
                    </a:moveTo>
                    <a:cubicBezTo>
                      <a:pt x="43103" y="19869"/>
                      <a:pt x="43138" y="19887"/>
                      <a:pt x="43155" y="19904"/>
                    </a:cubicBezTo>
                    <a:cubicBezTo>
                      <a:pt x="43172" y="19938"/>
                      <a:pt x="43189" y="19973"/>
                      <a:pt x="43207" y="20007"/>
                    </a:cubicBezTo>
                    <a:cubicBezTo>
                      <a:pt x="43413" y="20729"/>
                      <a:pt x="43929" y="21159"/>
                      <a:pt x="44582" y="21503"/>
                    </a:cubicBezTo>
                    <a:cubicBezTo>
                      <a:pt x="45167" y="21795"/>
                      <a:pt x="45768" y="22019"/>
                      <a:pt x="46422" y="22019"/>
                    </a:cubicBezTo>
                    <a:cubicBezTo>
                      <a:pt x="46525" y="22019"/>
                      <a:pt x="46680" y="22173"/>
                      <a:pt x="46680" y="22242"/>
                    </a:cubicBezTo>
                    <a:cubicBezTo>
                      <a:pt x="46662" y="22483"/>
                      <a:pt x="46628" y="22758"/>
                      <a:pt x="46508" y="22981"/>
                    </a:cubicBezTo>
                    <a:cubicBezTo>
                      <a:pt x="46301" y="23411"/>
                      <a:pt x="46009" y="23807"/>
                      <a:pt x="45820" y="24254"/>
                    </a:cubicBezTo>
                    <a:cubicBezTo>
                      <a:pt x="45597" y="24761"/>
                      <a:pt x="45374" y="24992"/>
                      <a:pt x="44991" y="24992"/>
                    </a:cubicBezTo>
                    <a:cubicBezTo>
                      <a:pt x="44842" y="24992"/>
                      <a:pt x="44669" y="24957"/>
                      <a:pt x="44462" y="24890"/>
                    </a:cubicBezTo>
                    <a:cubicBezTo>
                      <a:pt x="44273" y="24821"/>
                      <a:pt x="44083" y="24718"/>
                      <a:pt x="43912" y="24632"/>
                    </a:cubicBezTo>
                    <a:cubicBezTo>
                      <a:pt x="43791" y="24580"/>
                      <a:pt x="43671" y="24529"/>
                      <a:pt x="43568" y="24477"/>
                    </a:cubicBezTo>
                    <a:cubicBezTo>
                      <a:pt x="43550" y="24512"/>
                      <a:pt x="43533" y="24563"/>
                      <a:pt x="43516" y="24598"/>
                    </a:cubicBezTo>
                    <a:cubicBezTo>
                      <a:pt x="43826" y="25079"/>
                      <a:pt x="44359" y="25182"/>
                      <a:pt x="44909" y="25234"/>
                    </a:cubicBezTo>
                    <a:cubicBezTo>
                      <a:pt x="44954" y="25239"/>
                      <a:pt x="44998" y="25241"/>
                      <a:pt x="45041" y="25241"/>
                    </a:cubicBezTo>
                    <a:cubicBezTo>
                      <a:pt x="45454" y="25241"/>
                      <a:pt x="45755" y="25018"/>
                      <a:pt x="45958" y="24598"/>
                    </a:cubicBezTo>
                    <a:cubicBezTo>
                      <a:pt x="46129" y="24219"/>
                      <a:pt x="46250" y="23790"/>
                      <a:pt x="46473" y="23463"/>
                    </a:cubicBezTo>
                    <a:cubicBezTo>
                      <a:pt x="46783" y="23016"/>
                      <a:pt x="47092" y="22603"/>
                      <a:pt x="46852" y="22053"/>
                    </a:cubicBezTo>
                    <a:cubicBezTo>
                      <a:pt x="46941" y="22008"/>
                      <a:pt x="47019" y="21988"/>
                      <a:pt x="47085" y="21988"/>
                    </a:cubicBezTo>
                    <a:cubicBezTo>
                      <a:pt x="47246" y="21988"/>
                      <a:pt x="47333" y="22110"/>
                      <a:pt x="47333" y="22294"/>
                    </a:cubicBezTo>
                    <a:cubicBezTo>
                      <a:pt x="47333" y="22655"/>
                      <a:pt x="47316" y="23050"/>
                      <a:pt x="47213" y="23394"/>
                    </a:cubicBezTo>
                    <a:cubicBezTo>
                      <a:pt x="47058" y="23927"/>
                      <a:pt x="46817" y="24460"/>
                      <a:pt x="46611" y="24976"/>
                    </a:cubicBezTo>
                    <a:cubicBezTo>
                      <a:pt x="46335" y="25660"/>
                      <a:pt x="45808" y="26034"/>
                      <a:pt x="45193" y="26034"/>
                    </a:cubicBezTo>
                    <a:cubicBezTo>
                      <a:pt x="44927" y="26034"/>
                      <a:pt x="44644" y="25964"/>
                      <a:pt x="44359" y="25818"/>
                    </a:cubicBezTo>
                    <a:cubicBezTo>
                      <a:pt x="43997" y="25629"/>
                      <a:pt x="43619" y="25474"/>
                      <a:pt x="43293" y="25251"/>
                    </a:cubicBezTo>
                    <a:cubicBezTo>
                      <a:pt x="42966" y="25010"/>
                      <a:pt x="42588" y="24735"/>
                      <a:pt x="42433" y="24374"/>
                    </a:cubicBezTo>
                    <a:cubicBezTo>
                      <a:pt x="42175" y="23772"/>
                      <a:pt x="42055" y="23102"/>
                      <a:pt x="41866" y="22414"/>
                    </a:cubicBezTo>
                    <a:cubicBezTo>
                      <a:pt x="42485" y="22380"/>
                      <a:pt x="42708" y="21984"/>
                      <a:pt x="42760" y="21417"/>
                    </a:cubicBezTo>
                    <a:cubicBezTo>
                      <a:pt x="42777" y="21211"/>
                      <a:pt x="42742" y="20987"/>
                      <a:pt x="42777" y="20781"/>
                    </a:cubicBezTo>
                    <a:cubicBezTo>
                      <a:pt x="42828" y="20454"/>
                      <a:pt x="42932" y="20145"/>
                      <a:pt x="43000" y="19818"/>
                    </a:cubicBezTo>
                    <a:close/>
                    <a:moveTo>
                      <a:pt x="22764" y="23652"/>
                    </a:moveTo>
                    <a:cubicBezTo>
                      <a:pt x="23039" y="23893"/>
                      <a:pt x="23297" y="24116"/>
                      <a:pt x="23555" y="24357"/>
                    </a:cubicBezTo>
                    <a:cubicBezTo>
                      <a:pt x="23572" y="24374"/>
                      <a:pt x="23572" y="24391"/>
                      <a:pt x="23572" y="24391"/>
                    </a:cubicBezTo>
                    <a:cubicBezTo>
                      <a:pt x="23713" y="24626"/>
                      <a:pt x="23818" y="24738"/>
                      <a:pt x="23945" y="24738"/>
                    </a:cubicBezTo>
                    <a:cubicBezTo>
                      <a:pt x="24052" y="24738"/>
                      <a:pt x="24174" y="24660"/>
                      <a:pt x="24346" y="24512"/>
                    </a:cubicBezTo>
                    <a:cubicBezTo>
                      <a:pt x="24569" y="24323"/>
                      <a:pt x="24793" y="24151"/>
                      <a:pt x="25102" y="23893"/>
                    </a:cubicBezTo>
                    <a:cubicBezTo>
                      <a:pt x="25119" y="24168"/>
                      <a:pt x="25154" y="24323"/>
                      <a:pt x="25137" y="24460"/>
                    </a:cubicBezTo>
                    <a:cubicBezTo>
                      <a:pt x="25016" y="25045"/>
                      <a:pt x="24879" y="25629"/>
                      <a:pt x="24483" y="26128"/>
                    </a:cubicBezTo>
                    <a:cubicBezTo>
                      <a:pt x="24311" y="26351"/>
                      <a:pt x="24174" y="26609"/>
                      <a:pt x="24088" y="26867"/>
                    </a:cubicBezTo>
                    <a:cubicBezTo>
                      <a:pt x="23864" y="27641"/>
                      <a:pt x="23692" y="28432"/>
                      <a:pt x="23486" y="29205"/>
                    </a:cubicBezTo>
                    <a:cubicBezTo>
                      <a:pt x="23469" y="29309"/>
                      <a:pt x="23417" y="29394"/>
                      <a:pt x="23383" y="29498"/>
                    </a:cubicBezTo>
                    <a:cubicBezTo>
                      <a:pt x="23331" y="29480"/>
                      <a:pt x="23280" y="29463"/>
                      <a:pt x="23245" y="29463"/>
                    </a:cubicBezTo>
                    <a:lnTo>
                      <a:pt x="23555" y="27331"/>
                    </a:lnTo>
                    <a:cubicBezTo>
                      <a:pt x="23503" y="27331"/>
                      <a:pt x="23452" y="27314"/>
                      <a:pt x="23400" y="27314"/>
                    </a:cubicBezTo>
                    <a:cubicBezTo>
                      <a:pt x="23280" y="27933"/>
                      <a:pt x="23142" y="28552"/>
                      <a:pt x="23022" y="29154"/>
                    </a:cubicBezTo>
                    <a:cubicBezTo>
                      <a:pt x="22988" y="29188"/>
                      <a:pt x="22953" y="29205"/>
                      <a:pt x="22919" y="29223"/>
                    </a:cubicBezTo>
                    <a:cubicBezTo>
                      <a:pt x="22764" y="29033"/>
                      <a:pt x="22558" y="28844"/>
                      <a:pt x="22437" y="28621"/>
                    </a:cubicBezTo>
                    <a:cubicBezTo>
                      <a:pt x="22179" y="28139"/>
                      <a:pt x="22025" y="27589"/>
                      <a:pt x="21715" y="27142"/>
                    </a:cubicBezTo>
                    <a:cubicBezTo>
                      <a:pt x="21268" y="26454"/>
                      <a:pt x="20701" y="25853"/>
                      <a:pt x="20219" y="25199"/>
                    </a:cubicBezTo>
                    <a:cubicBezTo>
                      <a:pt x="20047" y="24959"/>
                      <a:pt x="19979" y="24666"/>
                      <a:pt x="19858" y="24391"/>
                    </a:cubicBezTo>
                    <a:cubicBezTo>
                      <a:pt x="19910" y="24374"/>
                      <a:pt x="19962" y="24340"/>
                      <a:pt x="19996" y="24305"/>
                    </a:cubicBezTo>
                    <a:cubicBezTo>
                      <a:pt x="20116" y="24374"/>
                      <a:pt x="20271" y="24408"/>
                      <a:pt x="20374" y="24512"/>
                    </a:cubicBezTo>
                    <a:cubicBezTo>
                      <a:pt x="20684" y="24770"/>
                      <a:pt x="20993" y="25062"/>
                      <a:pt x="21303" y="25337"/>
                    </a:cubicBezTo>
                    <a:cubicBezTo>
                      <a:pt x="21399" y="25434"/>
                      <a:pt x="21487" y="25482"/>
                      <a:pt x="21564" y="25482"/>
                    </a:cubicBezTo>
                    <a:cubicBezTo>
                      <a:pt x="21665" y="25482"/>
                      <a:pt x="21750" y="25399"/>
                      <a:pt x="21818" y="25234"/>
                    </a:cubicBezTo>
                    <a:cubicBezTo>
                      <a:pt x="21922" y="24959"/>
                      <a:pt x="22008" y="24666"/>
                      <a:pt x="22162" y="24408"/>
                    </a:cubicBezTo>
                    <a:cubicBezTo>
                      <a:pt x="22334" y="24133"/>
                      <a:pt x="22558" y="23910"/>
                      <a:pt x="22764" y="23652"/>
                    </a:cubicBezTo>
                    <a:close/>
                    <a:moveTo>
                      <a:pt x="8322" y="27091"/>
                    </a:moveTo>
                    <a:cubicBezTo>
                      <a:pt x="8201" y="27159"/>
                      <a:pt x="8064" y="27228"/>
                      <a:pt x="7944" y="27297"/>
                    </a:cubicBezTo>
                    <a:cubicBezTo>
                      <a:pt x="7565" y="27503"/>
                      <a:pt x="7548" y="27675"/>
                      <a:pt x="7858" y="27985"/>
                    </a:cubicBezTo>
                    <a:cubicBezTo>
                      <a:pt x="7995" y="28139"/>
                      <a:pt x="8167" y="28260"/>
                      <a:pt x="8408" y="28483"/>
                    </a:cubicBezTo>
                    <a:cubicBezTo>
                      <a:pt x="7342" y="29016"/>
                      <a:pt x="6327" y="29515"/>
                      <a:pt x="5347" y="30013"/>
                    </a:cubicBezTo>
                    <a:cubicBezTo>
                      <a:pt x="5519" y="28397"/>
                      <a:pt x="6723" y="27159"/>
                      <a:pt x="8322" y="27091"/>
                    </a:cubicBezTo>
                    <a:close/>
                    <a:moveTo>
                      <a:pt x="12568" y="24735"/>
                    </a:moveTo>
                    <a:cubicBezTo>
                      <a:pt x="12878" y="24941"/>
                      <a:pt x="13153" y="25182"/>
                      <a:pt x="13480" y="25354"/>
                    </a:cubicBezTo>
                    <a:cubicBezTo>
                      <a:pt x="13927" y="25578"/>
                      <a:pt x="14425" y="25698"/>
                      <a:pt x="14855" y="25939"/>
                    </a:cubicBezTo>
                    <a:cubicBezTo>
                      <a:pt x="16815" y="27005"/>
                      <a:pt x="18775" y="28088"/>
                      <a:pt x="20787" y="29205"/>
                    </a:cubicBezTo>
                    <a:cubicBezTo>
                      <a:pt x="20439" y="29466"/>
                      <a:pt x="20287" y="29586"/>
                      <a:pt x="20122" y="29586"/>
                    </a:cubicBezTo>
                    <a:cubicBezTo>
                      <a:pt x="19994" y="29586"/>
                      <a:pt x="19859" y="29513"/>
                      <a:pt x="19618" y="29377"/>
                    </a:cubicBezTo>
                    <a:cubicBezTo>
                      <a:pt x="18706" y="28844"/>
                      <a:pt x="17795" y="28294"/>
                      <a:pt x="16867" y="27761"/>
                    </a:cubicBezTo>
                    <a:cubicBezTo>
                      <a:pt x="16746" y="27692"/>
                      <a:pt x="16626" y="27641"/>
                      <a:pt x="16506" y="27572"/>
                    </a:cubicBezTo>
                    <a:lnTo>
                      <a:pt x="16420" y="27727"/>
                    </a:lnTo>
                    <a:cubicBezTo>
                      <a:pt x="17554" y="28449"/>
                      <a:pt x="18706" y="29171"/>
                      <a:pt x="19876" y="29910"/>
                    </a:cubicBezTo>
                    <a:cubicBezTo>
                      <a:pt x="19772" y="30048"/>
                      <a:pt x="19686" y="30185"/>
                      <a:pt x="19566" y="30357"/>
                    </a:cubicBezTo>
                    <a:cubicBezTo>
                      <a:pt x="16832" y="28810"/>
                      <a:pt x="14116" y="27280"/>
                      <a:pt x="11468" y="25801"/>
                    </a:cubicBezTo>
                    <a:cubicBezTo>
                      <a:pt x="11898" y="25388"/>
                      <a:pt x="12276" y="25027"/>
                      <a:pt x="12568" y="24735"/>
                    </a:cubicBezTo>
                    <a:close/>
                    <a:moveTo>
                      <a:pt x="44496" y="27985"/>
                    </a:moveTo>
                    <a:lnTo>
                      <a:pt x="44496" y="27985"/>
                    </a:lnTo>
                    <a:cubicBezTo>
                      <a:pt x="45149" y="29033"/>
                      <a:pt x="44616" y="29996"/>
                      <a:pt x="44427" y="31062"/>
                    </a:cubicBezTo>
                    <a:cubicBezTo>
                      <a:pt x="43894" y="30168"/>
                      <a:pt x="43929" y="28432"/>
                      <a:pt x="44496" y="27985"/>
                    </a:cubicBezTo>
                    <a:close/>
                    <a:moveTo>
                      <a:pt x="10198" y="27010"/>
                    </a:moveTo>
                    <a:cubicBezTo>
                      <a:pt x="10542" y="27010"/>
                      <a:pt x="10891" y="27044"/>
                      <a:pt x="11245" y="27108"/>
                    </a:cubicBezTo>
                    <a:cubicBezTo>
                      <a:pt x="11601" y="27179"/>
                      <a:pt x="11973" y="27217"/>
                      <a:pt x="12345" y="27217"/>
                    </a:cubicBezTo>
                    <a:cubicBezTo>
                      <a:pt x="12512" y="27217"/>
                      <a:pt x="12679" y="27210"/>
                      <a:pt x="12844" y="27194"/>
                    </a:cubicBezTo>
                    <a:cubicBezTo>
                      <a:pt x="12899" y="27188"/>
                      <a:pt x="12952" y="27185"/>
                      <a:pt x="13004" y="27185"/>
                    </a:cubicBezTo>
                    <a:cubicBezTo>
                      <a:pt x="13419" y="27185"/>
                      <a:pt x="13728" y="27364"/>
                      <a:pt x="14064" y="27624"/>
                    </a:cubicBezTo>
                    <a:cubicBezTo>
                      <a:pt x="13961" y="27710"/>
                      <a:pt x="13892" y="27778"/>
                      <a:pt x="13806" y="27847"/>
                    </a:cubicBezTo>
                    <a:cubicBezTo>
                      <a:pt x="13101" y="28311"/>
                      <a:pt x="12654" y="28930"/>
                      <a:pt x="12551" y="29790"/>
                    </a:cubicBezTo>
                    <a:cubicBezTo>
                      <a:pt x="12500" y="30185"/>
                      <a:pt x="12379" y="30581"/>
                      <a:pt x="12242" y="30959"/>
                    </a:cubicBezTo>
                    <a:cubicBezTo>
                      <a:pt x="12028" y="31525"/>
                      <a:pt x="11446" y="31942"/>
                      <a:pt x="10933" y="31942"/>
                    </a:cubicBezTo>
                    <a:cubicBezTo>
                      <a:pt x="10869" y="31942"/>
                      <a:pt x="10807" y="31935"/>
                      <a:pt x="10746" y="31922"/>
                    </a:cubicBezTo>
                    <a:cubicBezTo>
                      <a:pt x="10918" y="31595"/>
                      <a:pt x="11124" y="31269"/>
                      <a:pt x="11262" y="30925"/>
                    </a:cubicBezTo>
                    <a:cubicBezTo>
                      <a:pt x="11348" y="30718"/>
                      <a:pt x="11348" y="30478"/>
                      <a:pt x="11382" y="30254"/>
                    </a:cubicBezTo>
                    <a:lnTo>
                      <a:pt x="11382" y="30254"/>
                    </a:lnTo>
                    <a:cubicBezTo>
                      <a:pt x="11176" y="30306"/>
                      <a:pt x="10952" y="30323"/>
                      <a:pt x="10763" y="30409"/>
                    </a:cubicBezTo>
                    <a:cubicBezTo>
                      <a:pt x="10127" y="30684"/>
                      <a:pt x="9474" y="30804"/>
                      <a:pt x="8752" y="30839"/>
                    </a:cubicBezTo>
                    <a:cubicBezTo>
                      <a:pt x="8838" y="30117"/>
                      <a:pt x="9336" y="29738"/>
                      <a:pt x="9732" y="29291"/>
                    </a:cubicBezTo>
                    <a:cubicBezTo>
                      <a:pt x="9886" y="29102"/>
                      <a:pt x="10024" y="28913"/>
                      <a:pt x="10179" y="28724"/>
                    </a:cubicBezTo>
                    <a:cubicBezTo>
                      <a:pt x="9938" y="28655"/>
                      <a:pt x="9714" y="28552"/>
                      <a:pt x="9474" y="28500"/>
                    </a:cubicBezTo>
                    <a:cubicBezTo>
                      <a:pt x="8872" y="28380"/>
                      <a:pt x="8322" y="28157"/>
                      <a:pt x="7892" y="27606"/>
                    </a:cubicBezTo>
                    <a:cubicBezTo>
                      <a:pt x="8115" y="27486"/>
                      <a:pt x="8287" y="27366"/>
                      <a:pt x="8494" y="27297"/>
                    </a:cubicBezTo>
                    <a:cubicBezTo>
                      <a:pt x="9054" y="27103"/>
                      <a:pt x="9620" y="27010"/>
                      <a:pt x="10198" y="27010"/>
                    </a:cubicBezTo>
                    <a:close/>
                    <a:moveTo>
                      <a:pt x="21756" y="29198"/>
                    </a:moveTo>
                    <a:cubicBezTo>
                      <a:pt x="22125" y="29198"/>
                      <a:pt x="22385" y="29462"/>
                      <a:pt x="22523" y="29979"/>
                    </a:cubicBezTo>
                    <a:cubicBezTo>
                      <a:pt x="22678" y="30632"/>
                      <a:pt x="22042" y="31853"/>
                      <a:pt x="21389" y="32077"/>
                    </a:cubicBezTo>
                    <a:cubicBezTo>
                      <a:pt x="21291" y="32116"/>
                      <a:pt x="21166" y="32134"/>
                      <a:pt x="21031" y="32134"/>
                    </a:cubicBezTo>
                    <a:cubicBezTo>
                      <a:pt x="20572" y="32134"/>
                      <a:pt x="19990" y="31930"/>
                      <a:pt x="19910" y="31664"/>
                    </a:cubicBezTo>
                    <a:cubicBezTo>
                      <a:pt x="19721" y="31097"/>
                      <a:pt x="19669" y="30495"/>
                      <a:pt x="20202" y="30031"/>
                    </a:cubicBezTo>
                    <a:cubicBezTo>
                      <a:pt x="20409" y="29824"/>
                      <a:pt x="20666" y="29670"/>
                      <a:pt x="20907" y="29498"/>
                    </a:cubicBezTo>
                    <a:cubicBezTo>
                      <a:pt x="20907" y="29515"/>
                      <a:pt x="20924" y="29515"/>
                      <a:pt x="20924" y="29515"/>
                    </a:cubicBezTo>
                    <a:cubicBezTo>
                      <a:pt x="20993" y="29480"/>
                      <a:pt x="21062" y="29429"/>
                      <a:pt x="21131" y="29394"/>
                    </a:cubicBezTo>
                    <a:cubicBezTo>
                      <a:pt x="21364" y="29263"/>
                      <a:pt x="21574" y="29198"/>
                      <a:pt x="21756" y="29198"/>
                    </a:cubicBezTo>
                    <a:close/>
                    <a:moveTo>
                      <a:pt x="8924" y="28655"/>
                    </a:moveTo>
                    <a:cubicBezTo>
                      <a:pt x="8941" y="28707"/>
                      <a:pt x="8958" y="28776"/>
                      <a:pt x="8992" y="28827"/>
                    </a:cubicBezTo>
                    <a:lnTo>
                      <a:pt x="6740" y="30082"/>
                    </a:lnTo>
                    <a:cubicBezTo>
                      <a:pt x="6774" y="30134"/>
                      <a:pt x="6809" y="30185"/>
                      <a:pt x="6843" y="30220"/>
                    </a:cubicBezTo>
                    <a:cubicBezTo>
                      <a:pt x="7548" y="29807"/>
                      <a:pt x="8253" y="29412"/>
                      <a:pt x="8958" y="28982"/>
                    </a:cubicBezTo>
                    <a:cubicBezTo>
                      <a:pt x="9137" y="28874"/>
                      <a:pt x="9300" y="28792"/>
                      <a:pt x="9469" y="28792"/>
                    </a:cubicBezTo>
                    <a:cubicBezTo>
                      <a:pt x="9543" y="28792"/>
                      <a:pt x="9619" y="28808"/>
                      <a:pt x="9697" y="28844"/>
                    </a:cubicBezTo>
                    <a:cubicBezTo>
                      <a:pt x="9319" y="29326"/>
                      <a:pt x="8924" y="29773"/>
                      <a:pt x="8597" y="30289"/>
                    </a:cubicBezTo>
                    <a:cubicBezTo>
                      <a:pt x="8494" y="30460"/>
                      <a:pt x="8494" y="30787"/>
                      <a:pt x="8580" y="31011"/>
                    </a:cubicBezTo>
                    <a:cubicBezTo>
                      <a:pt x="8605" y="31074"/>
                      <a:pt x="8801" y="31110"/>
                      <a:pt x="8985" y="31110"/>
                    </a:cubicBezTo>
                    <a:cubicBezTo>
                      <a:pt x="9048" y="31110"/>
                      <a:pt x="9111" y="31106"/>
                      <a:pt x="9164" y="31097"/>
                    </a:cubicBezTo>
                    <a:cubicBezTo>
                      <a:pt x="9783" y="30976"/>
                      <a:pt x="10402" y="30839"/>
                      <a:pt x="11090" y="30684"/>
                    </a:cubicBezTo>
                    <a:lnTo>
                      <a:pt x="11090" y="30684"/>
                    </a:lnTo>
                    <a:cubicBezTo>
                      <a:pt x="10884" y="31045"/>
                      <a:pt x="10660" y="31372"/>
                      <a:pt x="10523" y="31733"/>
                    </a:cubicBezTo>
                    <a:cubicBezTo>
                      <a:pt x="10333" y="32197"/>
                      <a:pt x="9972" y="32335"/>
                      <a:pt x="9543" y="32352"/>
                    </a:cubicBezTo>
                    <a:cubicBezTo>
                      <a:pt x="9417" y="32359"/>
                      <a:pt x="9292" y="32363"/>
                      <a:pt x="9169" y="32363"/>
                    </a:cubicBezTo>
                    <a:cubicBezTo>
                      <a:pt x="7844" y="32363"/>
                      <a:pt x="6667" y="31933"/>
                      <a:pt x="5691" y="30942"/>
                    </a:cubicBezTo>
                    <a:cubicBezTo>
                      <a:pt x="5296" y="30546"/>
                      <a:pt x="5313" y="30323"/>
                      <a:pt x="5812" y="30048"/>
                    </a:cubicBezTo>
                    <a:cubicBezTo>
                      <a:pt x="6585" y="29601"/>
                      <a:pt x="7393" y="29188"/>
                      <a:pt x="8201" y="28793"/>
                    </a:cubicBezTo>
                    <a:cubicBezTo>
                      <a:pt x="8408" y="28690"/>
                      <a:pt x="8683" y="28690"/>
                      <a:pt x="8924" y="28655"/>
                    </a:cubicBezTo>
                    <a:close/>
                    <a:moveTo>
                      <a:pt x="45662" y="30561"/>
                    </a:moveTo>
                    <a:cubicBezTo>
                      <a:pt x="45893" y="30561"/>
                      <a:pt x="46088" y="30640"/>
                      <a:pt x="46233" y="30890"/>
                    </a:cubicBezTo>
                    <a:cubicBezTo>
                      <a:pt x="46508" y="31423"/>
                      <a:pt x="46250" y="32180"/>
                      <a:pt x="45648" y="32489"/>
                    </a:cubicBezTo>
                    <a:cubicBezTo>
                      <a:pt x="45540" y="32545"/>
                      <a:pt x="45434" y="32572"/>
                      <a:pt x="45336" y="32572"/>
                    </a:cubicBezTo>
                    <a:cubicBezTo>
                      <a:pt x="45072" y="32572"/>
                      <a:pt x="44865" y="32380"/>
                      <a:pt x="44840" y="32042"/>
                    </a:cubicBezTo>
                    <a:cubicBezTo>
                      <a:pt x="44823" y="31733"/>
                      <a:pt x="44840" y="31423"/>
                      <a:pt x="44874" y="31114"/>
                    </a:cubicBezTo>
                    <a:cubicBezTo>
                      <a:pt x="44909" y="30787"/>
                      <a:pt x="45132" y="30632"/>
                      <a:pt x="45442" y="30581"/>
                    </a:cubicBezTo>
                    <a:cubicBezTo>
                      <a:pt x="45518" y="30569"/>
                      <a:pt x="45592" y="30561"/>
                      <a:pt x="45662" y="30561"/>
                    </a:cubicBezTo>
                    <a:close/>
                    <a:moveTo>
                      <a:pt x="47408" y="27503"/>
                    </a:moveTo>
                    <a:cubicBezTo>
                      <a:pt x="47895" y="27503"/>
                      <a:pt x="48403" y="27612"/>
                      <a:pt x="48846" y="27830"/>
                    </a:cubicBezTo>
                    <a:cubicBezTo>
                      <a:pt x="49723" y="28243"/>
                      <a:pt x="50462" y="29532"/>
                      <a:pt x="49671" y="30701"/>
                    </a:cubicBezTo>
                    <a:cubicBezTo>
                      <a:pt x="49087" y="31544"/>
                      <a:pt x="48330" y="32180"/>
                      <a:pt x="47436" y="32644"/>
                    </a:cubicBezTo>
                    <a:cubicBezTo>
                      <a:pt x="47146" y="32794"/>
                      <a:pt x="46838" y="32834"/>
                      <a:pt x="46513" y="32834"/>
                    </a:cubicBezTo>
                    <a:cubicBezTo>
                      <a:pt x="46280" y="32834"/>
                      <a:pt x="46037" y="32813"/>
                      <a:pt x="45786" y="32799"/>
                    </a:cubicBezTo>
                    <a:cubicBezTo>
                      <a:pt x="46594" y="32077"/>
                      <a:pt x="46783" y="31337"/>
                      <a:pt x="46387" y="30701"/>
                    </a:cubicBezTo>
                    <a:cubicBezTo>
                      <a:pt x="46226" y="30445"/>
                      <a:pt x="46012" y="30320"/>
                      <a:pt x="45717" y="30320"/>
                    </a:cubicBezTo>
                    <a:cubicBezTo>
                      <a:pt x="45478" y="30320"/>
                      <a:pt x="45185" y="30402"/>
                      <a:pt x="44823" y="30564"/>
                    </a:cubicBezTo>
                    <a:cubicBezTo>
                      <a:pt x="44960" y="30031"/>
                      <a:pt x="45046" y="29480"/>
                      <a:pt x="45218" y="28982"/>
                    </a:cubicBezTo>
                    <a:cubicBezTo>
                      <a:pt x="45339" y="28655"/>
                      <a:pt x="45562" y="28311"/>
                      <a:pt x="45820" y="28053"/>
                    </a:cubicBezTo>
                    <a:cubicBezTo>
                      <a:pt x="46188" y="27685"/>
                      <a:pt x="46780" y="27503"/>
                      <a:pt x="47408" y="27503"/>
                    </a:cubicBezTo>
                    <a:close/>
                    <a:moveTo>
                      <a:pt x="50325" y="30220"/>
                    </a:moveTo>
                    <a:cubicBezTo>
                      <a:pt x="50359" y="30357"/>
                      <a:pt x="50393" y="30478"/>
                      <a:pt x="50411" y="30581"/>
                    </a:cubicBezTo>
                    <a:cubicBezTo>
                      <a:pt x="50548" y="31939"/>
                      <a:pt x="49465" y="33315"/>
                      <a:pt x="48141" y="33504"/>
                    </a:cubicBezTo>
                    <a:cubicBezTo>
                      <a:pt x="47945" y="33532"/>
                      <a:pt x="47748" y="33560"/>
                      <a:pt x="47551" y="33560"/>
                    </a:cubicBezTo>
                    <a:cubicBezTo>
                      <a:pt x="47507" y="33560"/>
                      <a:pt x="47463" y="33558"/>
                      <a:pt x="47419" y="33555"/>
                    </a:cubicBezTo>
                    <a:cubicBezTo>
                      <a:pt x="46834" y="33486"/>
                      <a:pt x="46250" y="33383"/>
                      <a:pt x="45665" y="33297"/>
                    </a:cubicBezTo>
                    <a:cubicBezTo>
                      <a:pt x="45665" y="33246"/>
                      <a:pt x="45665" y="33194"/>
                      <a:pt x="45665" y="33143"/>
                    </a:cubicBezTo>
                    <a:cubicBezTo>
                      <a:pt x="45871" y="33168"/>
                      <a:pt x="46069" y="33181"/>
                      <a:pt x="46258" y="33181"/>
                    </a:cubicBezTo>
                    <a:cubicBezTo>
                      <a:pt x="48220" y="33181"/>
                      <a:pt x="49337" y="31850"/>
                      <a:pt x="50325" y="30220"/>
                    </a:cubicBezTo>
                    <a:close/>
                    <a:moveTo>
                      <a:pt x="22575" y="29257"/>
                    </a:moveTo>
                    <a:cubicBezTo>
                      <a:pt x="22626" y="29274"/>
                      <a:pt x="22695" y="29291"/>
                      <a:pt x="22730" y="29326"/>
                    </a:cubicBezTo>
                    <a:cubicBezTo>
                      <a:pt x="23297" y="29859"/>
                      <a:pt x="23864" y="30357"/>
                      <a:pt x="24380" y="30942"/>
                    </a:cubicBezTo>
                    <a:cubicBezTo>
                      <a:pt x="24535" y="31097"/>
                      <a:pt x="24535" y="31458"/>
                      <a:pt x="24483" y="31716"/>
                    </a:cubicBezTo>
                    <a:cubicBezTo>
                      <a:pt x="24432" y="32008"/>
                      <a:pt x="24311" y="32317"/>
                      <a:pt x="24157" y="32575"/>
                    </a:cubicBezTo>
                    <a:cubicBezTo>
                      <a:pt x="23968" y="32902"/>
                      <a:pt x="23778" y="33229"/>
                      <a:pt x="23521" y="33469"/>
                    </a:cubicBezTo>
                    <a:cubicBezTo>
                      <a:pt x="23228" y="33744"/>
                      <a:pt x="22867" y="33899"/>
                      <a:pt x="22540" y="34105"/>
                    </a:cubicBezTo>
                    <a:cubicBezTo>
                      <a:pt x="22330" y="34234"/>
                      <a:pt x="22114" y="34289"/>
                      <a:pt x="21896" y="34289"/>
                    </a:cubicBezTo>
                    <a:cubicBezTo>
                      <a:pt x="21705" y="34289"/>
                      <a:pt x="21513" y="34246"/>
                      <a:pt x="21320" y="34174"/>
                    </a:cubicBezTo>
                    <a:cubicBezTo>
                      <a:pt x="20495" y="33848"/>
                      <a:pt x="20099" y="33229"/>
                      <a:pt x="20133" y="32214"/>
                    </a:cubicBezTo>
                    <a:lnTo>
                      <a:pt x="20133" y="32214"/>
                    </a:lnTo>
                    <a:cubicBezTo>
                      <a:pt x="20448" y="32321"/>
                      <a:pt x="20749" y="32389"/>
                      <a:pt x="21032" y="32389"/>
                    </a:cubicBezTo>
                    <a:cubicBezTo>
                      <a:pt x="21522" y="32389"/>
                      <a:pt x="21957" y="32186"/>
                      <a:pt x="22317" y="31630"/>
                    </a:cubicBezTo>
                    <a:cubicBezTo>
                      <a:pt x="22833" y="30856"/>
                      <a:pt x="23073" y="30134"/>
                      <a:pt x="22575" y="29257"/>
                    </a:cubicBezTo>
                    <a:close/>
                    <a:moveTo>
                      <a:pt x="40972" y="32506"/>
                    </a:moveTo>
                    <a:cubicBezTo>
                      <a:pt x="41092" y="32506"/>
                      <a:pt x="41229" y="32610"/>
                      <a:pt x="41333" y="32644"/>
                    </a:cubicBezTo>
                    <a:cubicBezTo>
                      <a:pt x="41161" y="33332"/>
                      <a:pt x="41006" y="33968"/>
                      <a:pt x="40851" y="34638"/>
                    </a:cubicBezTo>
                    <a:cubicBezTo>
                      <a:pt x="40209" y="34144"/>
                      <a:pt x="39619" y="33597"/>
                      <a:pt x="38855" y="33597"/>
                    </a:cubicBezTo>
                    <a:cubicBezTo>
                      <a:pt x="38636" y="33597"/>
                      <a:pt x="38404" y="33641"/>
                      <a:pt x="38152" y="33744"/>
                    </a:cubicBezTo>
                    <a:cubicBezTo>
                      <a:pt x="38083" y="33246"/>
                      <a:pt x="38289" y="32747"/>
                      <a:pt x="38736" y="32678"/>
                    </a:cubicBezTo>
                    <a:cubicBezTo>
                      <a:pt x="39476" y="32558"/>
                      <a:pt x="40232" y="32541"/>
                      <a:pt x="40972" y="32506"/>
                    </a:cubicBezTo>
                    <a:close/>
                    <a:moveTo>
                      <a:pt x="31584" y="34432"/>
                    </a:moveTo>
                    <a:lnTo>
                      <a:pt x="31584" y="34432"/>
                    </a:lnTo>
                    <a:cubicBezTo>
                      <a:pt x="31756" y="34449"/>
                      <a:pt x="31945" y="34432"/>
                      <a:pt x="32083" y="34501"/>
                    </a:cubicBezTo>
                    <a:cubicBezTo>
                      <a:pt x="32255" y="34587"/>
                      <a:pt x="32392" y="34759"/>
                      <a:pt x="32547" y="34879"/>
                    </a:cubicBezTo>
                    <a:cubicBezTo>
                      <a:pt x="32770" y="35034"/>
                      <a:pt x="32788" y="35206"/>
                      <a:pt x="32598" y="35429"/>
                    </a:cubicBezTo>
                    <a:cubicBezTo>
                      <a:pt x="32306" y="35292"/>
                      <a:pt x="31997" y="35189"/>
                      <a:pt x="31756" y="34982"/>
                    </a:cubicBezTo>
                    <a:cubicBezTo>
                      <a:pt x="31636" y="34879"/>
                      <a:pt x="31636" y="34621"/>
                      <a:pt x="31584" y="34432"/>
                    </a:cubicBezTo>
                    <a:close/>
                    <a:moveTo>
                      <a:pt x="38812" y="33863"/>
                    </a:moveTo>
                    <a:cubicBezTo>
                      <a:pt x="38928" y="33863"/>
                      <a:pt x="39067" y="33898"/>
                      <a:pt x="39235" y="33968"/>
                    </a:cubicBezTo>
                    <a:cubicBezTo>
                      <a:pt x="40043" y="34277"/>
                      <a:pt x="40748" y="34742"/>
                      <a:pt x="41212" y="35550"/>
                    </a:cubicBezTo>
                    <a:cubicBezTo>
                      <a:pt x="41281" y="35928"/>
                      <a:pt x="41367" y="36306"/>
                      <a:pt x="41384" y="36684"/>
                    </a:cubicBezTo>
                    <a:cubicBezTo>
                      <a:pt x="41384" y="36822"/>
                      <a:pt x="41212" y="37063"/>
                      <a:pt x="41109" y="37080"/>
                    </a:cubicBezTo>
                    <a:cubicBezTo>
                      <a:pt x="40827" y="37114"/>
                      <a:pt x="40544" y="37155"/>
                      <a:pt x="40267" y="37155"/>
                    </a:cubicBezTo>
                    <a:cubicBezTo>
                      <a:pt x="40122" y="37155"/>
                      <a:pt x="39978" y="37144"/>
                      <a:pt x="39837" y="37114"/>
                    </a:cubicBezTo>
                    <a:cubicBezTo>
                      <a:pt x="38891" y="36942"/>
                      <a:pt x="38083" y="35825"/>
                      <a:pt x="38272" y="34587"/>
                    </a:cubicBezTo>
                    <a:cubicBezTo>
                      <a:pt x="38360" y="34111"/>
                      <a:pt x="38502" y="33863"/>
                      <a:pt x="38812" y="33863"/>
                    </a:cubicBezTo>
                    <a:close/>
                    <a:moveTo>
                      <a:pt x="24948" y="31440"/>
                    </a:moveTo>
                    <a:cubicBezTo>
                      <a:pt x="25016" y="31458"/>
                      <a:pt x="25068" y="31492"/>
                      <a:pt x="25137" y="31509"/>
                    </a:cubicBezTo>
                    <a:cubicBezTo>
                      <a:pt x="27544" y="32902"/>
                      <a:pt x="29968" y="34295"/>
                      <a:pt x="32375" y="35704"/>
                    </a:cubicBezTo>
                    <a:cubicBezTo>
                      <a:pt x="32461" y="35756"/>
                      <a:pt x="32530" y="35945"/>
                      <a:pt x="32530" y="36065"/>
                    </a:cubicBezTo>
                    <a:cubicBezTo>
                      <a:pt x="32530" y="36409"/>
                      <a:pt x="32478" y="36753"/>
                      <a:pt x="32444" y="37166"/>
                    </a:cubicBezTo>
                    <a:cubicBezTo>
                      <a:pt x="32100" y="36977"/>
                      <a:pt x="31756" y="36788"/>
                      <a:pt x="31412" y="36581"/>
                    </a:cubicBezTo>
                    <a:cubicBezTo>
                      <a:pt x="30447" y="36065"/>
                      <a:pt x="29513" y="35565"/>
                      <a:pt x="28378" y="35565"/>
                    </a:cubicBezTo>
                    <a:cubicBezTo>
                      <a:pt x="28341" y="35565"/>
                      <a:pt x="28303" y="35566"/>
                      <a:pt x="28266" y="35567"/>
                    </a:cubicBezTo>
                    <a:cubicBezTo>
                      <a:pt x="28250" y="35567"/>
                      <a:pt x="28234" y="35568"/>
                      <a:pt x="28219" y="35568"/>
                    </a:cubicBezTo>
                    <a:cubicBezTo>
                      <a:pt x="27681" y="35568"/>
                      <a:pt x="27387" y="35276"/>
                      <a:pt x="27303" y="34724"/>
                    </a:cubicBezTo>
                    <a:cubicBezTo>
                      <a:pt x="27234" y="34329"/>
                      <a:pt x="27011" y="34105"/>
                      <a:pt x="26650" y="33933"/>
                    </a:cubicBezTo>
                    <a:cubicBezTo>
                      <a:pt x="25996" y="33590"/>
                      <a:pt x="25360" y="33211"/>
                      <a:pt x="24707" y="32868"/>
                    </a:cubicBezTo>
                    <a:cubicBezTo>
                      <a:pt x="24501" y="32747"/>
                      <a:pt x="24449" y="32627"/>
                      <a:pt x="24552" y="32420"/>
                    </a:cubicBezTo>
                    <a:cubicBezTo>
                      <a:pt x="24690" y="32094"/>
                      <a:pt x="24810" y="31767"/>
                      <a:pt x="24948" y="31440"/>
                    </a:cubicBezTo>
                    <a:close/>
                    <a:moveTo>
                      <a:pt x="36295" y="33452"/>
                    </a:moveTo>
                    <a:cubicBezTo>
                      <a:pt x="36639" y="33590"/>
                      <a:pt x="37017" y="33693"/>
                      <a:pt x="37344" y="33865"/>
                    </a:cubicBezTo>
                    <a:cubicBezTo>
                      <a:pt x="37756" y="34071"/>
                      <a:pt x="37997" y="34381"/>
                      <a:pt x="37928" y="34896"/>
                    </a:cubicBezTo>
                    <a:cubicBezTo>
                      <a:pt x="37842" y="35464"/>
                      <a:pt x="37997" y="35997"/>
                      <a:pt x="38375" y="36444"/>
                    </a:cubicBezTo>
                    <a:cubicBezTo>
                      <a:pt x="38668" y="36770"/>
                      <a:pt x="38994" y="37080"/>
                      <a:pt x="39304" y="37407"/>
                    </a:cubicBezTo>
                    <a:cubicBezTo>
                      <a:pt x="39173" y="37420"/>
                      <a:pt x="39042" y="37428"/>
                      <a:pt x="38912" y="37428"/>
                    </a:cubicBezTo>
                    <a:cubicBezTo>
                      <a:pt x="38529" y="37428"/>
                      <a:pt x="38154" y="37354"/>
                      <a:pt x="37808" y="37097"/>
                    </a:cubicBezTo>
                    <a:cubicBezTo>
                      <a:pt x="37327" y="36719"/>
                      <a:pt x="36948" y="36272"/>
                      <a:pt x="36794" y="35653"/>
                    </a:cubicBezTo>
                    <a:cubicBezTo>
                      <a:pt x="36622" y="34965"/>
                      <a:pt x="36398" y="34277"/>
                      <a:pt x="36209" y="33607"/>
                    </a:cubicBezTo>
                    <a:cubicBezTo>
                      <a:pt x="36243" y="33555"/>
                      <a:pt x="36261" y="33504"/>
                      <a:pt x="36295" y="33452"/>
                    </a:cubicBezTo>
                    <a:close/>
                    <a:moveTo>
                      <a:pt x="35237" y="33656"/>
                    </a:moveTo>
                    <a:cubicBezTo>
                      <a:pt x="35466" y="33656"/>
                      <a:pt x="35679" y="33699"/>
                      <a:pt x="35848" y="33796"/>
                    </a:cubicBezTo>
                    <a:cubicBezTo>
                      <a:pt x="35951" y="33848"/>
                      <a:pt x="36037" y="33985"/>
                      <a:pt x="36089" y="34088"/>
                    </a:cubicBezTo>
                    <a:cubicBezTo>
                      <a:pt x="36261" y="34621"/>
                      <a:pt x="36433" y="35171"/>
                      <a:pt x="36570" y="35704"/>
                    </a:cubicBezTo>
                    <a:cubicBezTo>
                      <a:pt x="36826" y="36659"/>
                      <a:pt x="37521" y="37630"/>
                      <a:pt x="38772" y="37630"/>
                    </a:cubicBezTo>
                    <a:cubicBezTo>
                      <a:pt x="38783" y="37630"/>
                      <a:pt x="38794" y="37630"/>
                      <a:pt x="38805" y="37630"/>
                    </a:cubicBezTo>
                    <a:cubicBezTo>
                      <a:pt x="38908" y="37630"/>
                      <a:pt x="39011" y="37647"/>
                      <a:pt x="39166" y="37664"/>
                    </a:cubicBezTo>
                    <a:cubicBezTo>
                      <a:pt x="38943" y="38335"/>
                      <a:pt x="38599" y="38816"/>
                      <a:pt x="37946" y="39074"/>
                    </a:cubicBezTo>
                    <a:cubicBezTo>
                      <a:pt x="37350" y="39318"/>
                      <a:pt x="36782" y="39440"/>
                      <a:pt x="36245" y="39440"/>
                    </a:cubicBezTo>
                    <a:cubicBezTo>
                      <a:pt x="35155" y="39440"/>
                      <a:pt x="34190" y="38936"/>
                      <a:pt x="33372" y="37922"/>
                    </a:cubicBezTo>
                    <a:cubicBezTo>
                      <a:pt x="32994" y="37441"/>
                      <a:pt x="32633" y="36908"/>
                      <a:pt x="32753" y="36237"/>
                    </a:cubicBezTo>
                    <a:cubicBezTo>
                      <a:pt x="32874" y="35636"/>
                      <a:pt x="32925" y="34999"/>
                      <a:pt x="33527" y="34621"/>
                    </a:cubicBezTo>
                    <a:cubicBezTo>
                      <a:pt x="33596" y="34570"/>
                      <a:pt x="33647" y="34449"/>
                      <a:pt x="33699" y="34363"/>
                    </a:cubicBezTo>
                    <a:cubicBezTo>
                      <a:pt x="33971" y="33943"/>
                      <a:pt x="34652" y="33656"/>
                      <a:pt x="35237" y="33656"/>
                    </a:cubicBezTo>
                    <a:close/>
                    <a:moveTo>
                      <a:pt x="39667" y="37697"/>
                    </a:moveTo>
                    <a:cubicBezTo>
                      <a:pt x="39672" y="37697"/>
                      <a:pt x="39677" y="37697"/>
                      <a:pt x="39682" y="37699"/>
                    </a:cubicBezTo>
                    <a:cubicBezTo>
                      <a:pt x="39751" y="37716"/>
                      <a:pt x="39837" y="37854"/>
                      <a:pt x="39820" y="37905"/>
                    </a:cubicBezTo>
                    <a:cubicBezTo>
                      <a:pt x="39785" y="38146"/>
                      <a:pt x="39751" y="38387"/>
                      <a:pt x="39648" y="38610"/>
                    </a:cubicBezTo>
                    <a:cubicBezTo>
                      <a:pt x="39202" y="39524"/>
                      <a:pt x="38230" y="40063"/>
                      <a:pt x="37193" y="40063"/>
                    </a:cubicBezTo>
                    <a:cubicBezTo>
                      <a:pt x="36709" y="40063"/>
                      <a:pt x="36210" y="39945"/>
                      <a:pt x="35745" y="39693"/>
                    </a:cubicBezTo>
                    <a:lnTo>
                      <a:pt x="35745" y="39693"/>
                    </a:lnTo>
                    <a:cubicBezTo>
                      <a:pt x="35986" y="39710"/>
                      <a:pt x="36089" y="39710"/>
                      <a:pt x="36192" y="39710"/>
                    </a:cubicBezTo>
                    <a:cubicBezTo>
                      <a:pt x="37602" y="39710"/>
                      <a:pt x="38805" y="39384"/>
                      <a:pt x="39407" y="37922"/>
                    </a:cubicBezTo>
                    <a:cubicBezTo>
                      <a:pt x="39407" y="37888"/>
                      <a:pt x="39424" y="37836"/>
                      <a:pt x="39459" y="37819"/>
                    </a:cubicBezTo>
                    <a:cubicBezTo>
                      <a:pt x="39521" y="37772"/>
                      <a:pt x="39612" y="37697"/>
                      <a:pt x="39667" y="37697"/>
                    </a:cubicBezTo>
                    <a:close/>
                    <a:moveTo>
                      <a:pt x="41831" y="23257"/>
                    </a:moveTo>
                    <a:cubicBezTo>
                      <a:pt x="41866" y="23377"/>
                      <a:pt x="41900" y="23428"/>
                      <a:pt x="41900" y="23480"/>
                    </a:cubicBezTo>
                    <a:cubicBezTo>
                      <a:pt x="42072" y="24185"/>
                      <a:pt x="42244" y="24890"/>
                      <a:pt x="42880" y="25371"/>
                    </a:cubicBezTo>
                    <a:cubicBezTo>
                      <a:pt x="42983" y="25440"/>
                      <a:pt x="43017" y="25612"/>
                      <a:pt x="43035" y="25732"/>
                    </a:cubicBezTo>
                    <a:cubicBezTo>
                      <a:pt x="43138" y="26437"/>
                      <a:pt x="43224" y="27142"/>
                      <a:pt x="43310" y="27864"/>
                    </a:cubicBezTo>
                    <a:cubicBezTo>
                      <a:pt x="43447" y="29016"/>
                      <a:pt x="43430" y="30220"/>
                      <a:pt x="44049" y="31269"/>
                    </a:cubicBezTo>
                    <a:cubicBezTo>
                      <a:pt x="44393" y="31853"/>
                      <a:pt x="44393" y="32472"/>
                      <a:pt x="44169" y="33057"/>
                    </a:cubicBezTo>
                    <a:cubicBezTo>
                      <a:pt x="43619" y="34466"/>
                      <a:pt x="43585" y="35876"/>
                      <a:pt x="43791" y="37355"/>
                    </a:cubicBezTo>
                    <a:cubicBezTo>
                      <a:pt x="43894" y="38163"/>
                      <a:pt x="44221" y="38799"/>
                      <a:pt x="44788" y="39367"/>
                    </a:cubicBezTo>
                    <a:cubicBezTo>
                      <a:pt x="46043" y="40570"/>
                      <a:pt x="47281" y="41791"/>
                      <a:pt x="48536" y="42994"/>
                    </a:cubicBezTo>
                    <a:cubicBezTo>
                      <a:pt x="49190" y="43613"/>
                      <a:pt x="49001" y="43906"/>
                      <a:pt x="48622" y="44696"/>
                    </a:cubicBezTo>
                    <a:cubicBezTo>
                      <a:pt x="48554" y="44542"/>
                      <a:pt x="48502" y="44404"/>
                      <a:pt x="48416" y="44284"/>
                    </a:cubicBezTo>
                    <a:cubicBezTo>
                      <a:pt x="48210" y="43974"/>
                      <a:pt x="48021" y="43596"/>
                      <a:pt x="47746" y="43355"/>
                    </a:cubicBezTo>
                    <a:cubicBezTo>
                      <a:pt x="46955" y="42616"/>
                      <a:pt x="46112" y="41945"/>
                      <a:pt x="45287" y="41241"/>
                    </a:cubicBezTo>
                    <a:cubicBezTo>
                      <a:pt x="44788" y="40811"/>
                      <a:pt x="44290" y="40347"/>
                      <a:pt x="43791" y="39900"/>
                    </a:cubicBezTo>
                    <a:cubicBezTo>
                      <a:pt x="43465" y="39607"/>
                      <a:pt x="43310" y="39246"/>
                      <a:pt x="43310" y="38816"/>
                    </a:cubicBezTo>
                    <a:cubicBezTo>
                      <a:pt x="43310" y="38111"/>
                      <a:pt x="43069" y="37458"/>
                      <a:pt x="42760" y="36856"/>
                    </a:cubicBezTo>
                    <a:cubicBezTo>
                      <a:pt x="42295" y="35911"/>
                      <a:pt x="42261" y="34965"/>
                      <a:pt x="42570" y="33985"/>
                    </a:cubicBezTo>
                    <a:cubicBezTo>
                      <a:pt x="42914" y="32868"/>
                      <a:pt x="43086" y="31698"/>
                      <a:pt x="42914" y="30564"/>
                    </a:cubicBezTo>
                    <a:cubicBezTo>
                      <a:pt x="42605" y="28552"/>
                      <a:pt x="42175" y="26558"/>
                      <a:pt x="41745" y="24580"/>
                    </a:cubicBezTo>
                    <a:cubicBezTo>
                      <a:pt x="41642" y="24116"/>
                      <a:pt x="41711" y="23738"/>
                      <a:pt x="41831" y="23257"/>
                    </a:cubicBezTo>
                    <a:close/>
                    <a:moveTo>
                      <a:pt x="41367" y="24374"/>
                    </a:moveTo>
                    <a:cubicBezTo>
                      <a:pt x="41401" y="24374"/>
                      <a:pt x="41453" y="24391"/>
                      <a:pt x="41487" y="24391"/>
                    </a:cubicBezTo>
                    <a:cubicBezTo>
                      <a:pt x="41504" y="24460"/>
                      <a:pt x="41539" y="24512"/>
                      <a:pt x="41556" y="24580"/>
                    </a:cubicBezTo>
                    <a:cubicBezTo>
                      <a:pt x="41831" y="25818"/>
                      <a:pt x="42123" y="27039"/>
                      <a:pt x="42399" y="28277"/>
                    </a:cubicBezTo>
                    <a:cubicBezTo>
                      <a:pt x="42846" y="30306"/>
                      <a:pt x="42897" y="32300"/>
                      <a:pt x="42192" y="34295"/>
                    </a:cubicBezTo>
                    <a:cubicBezTo>
                      <a:pt x="41883" y="35154"/>
                      <a:pt x="42003" y="35997"/>
                      <a:pt x="42399" y="36839"/>
                    </a:cubicBezTo>
                    <a:cubicBezTo>
                      <a:pt x="42708" y="37458"/>
                      <a:pt x="42932" y="38146"/>
                      <a:pt x="43069" y="38816"/>
                    </a:cubicBezTo>
                    <a:cubicBezTo>
                      <a:pt x="43172" y="39349"/>
                      <a:pt x="43361" y="39796"/>
                      <a:pt x="43757" y="40157"/>
                    </a:cubicBezTo>
                    <a:cubicBezTo>
                      <a:pt x="44874" y="41189"/>
                      <a:pt x="45992" y="42255"/>
                      <a:pt x="47161" y="43252"/>
                    </a:cubicBezTo>
                    <a:cubicBezTo>
                      <a:pt x="47728" y="43734"/>
                      <a:pt x="48107" y="44301"/>
                      <a:pt x="48433" y="44937"/>
                    </a:cubicBezTo>
                    <a:cubicBezTo>
                      <a:pt x="48468" y="45023"/>
                      <a:pt x="48502" y="45161"/>
                      <a:pt x="48468" y="45212"/>
                    </a:cubicBezTo>
                    <a:cubicBezTo>
                      <a:pt x="48347" y="45367"/>
                      <a:pt x="48193" y="45487"/>
                      <a:pt x="48055" y="45625"/>
                    </a:cubicBezTo>
                    <a:cubicBezTo>
                      <a:pt x="47952" y="45504"/>
                      <a:pt x="47763" y="45401"/>
                      <a:pt x="47763" y="45281"/>
                    </a:cubicBezTo>
                    <a:cubicBezTo>
                      <a:pt x="47746" y="44387"/>
                      <a:pt x="47161" y="43906"/>
                      <a:pt x="46473" y="43476"/>
                    </a:cubicBezTo>
                    <a:cubicBezTo>
                      <a:pt x="45975" y="43166"/>
                      <a:pt x="45528" y="42771"/>
                      <a:pt x="45081" y="42358"/>
                    </a:cubicBezTo>
                    <a:cubicBezTo>
                      <a:pt x="44616" y="41928"/>
                      <a:pt x="44204" y="41447"/>
                      <a:pt x="43774" y="41000"/>
                    </a:cubicBezTo>
                    <a:cubicBezTo>
                      <a:pt x="43688" y="40914"/>
                      <a:pt x="43568" y="40845"/>
                      <a:pt x="43379" y="40708"/>
                    </a:cubicBezTo>
                    <a:lnTo>
                      <a:pt x="43379" y="40708"/>
                    </a:lnTo>
                    <a:cubicBezTo>
                      <a:pt x="43413" y="40862"/>
                      <a:pt x="43413" y="40914"/>
                      <a:pt x="43430" y="40931"/>
                    </a:cubicBezTo>
                    <a:cubicBezTo>
                      <a:pt x="43568" y="41086"/>
                      <a:pt x="43722" y="41223"/>
                      <a:pt x="43843" y="41378"/>
                    </a:cubicBezTo>
                    <a:cubicBezTo>
                      <a:pt x="44685" y="42307"/>
                      <a:pt x="45476" y="43287"/>
                      <a:pt x="46594" y="43923"/>
                    </a:cubicBezTo>
                    <a:cubicBezTo>
                      <a:pt x="47264" y="44301"/>
                      <a:pt x="47608" y="44886"/>
                      <a:pt x="47556" y="45694"/>
                    </a:cubicBezTo>
                    <a:cubicBezTo>
                      <a:pt x="47316" y="45745"/>
                      <a:pt x="47092" y="45797"/>
                      <a:pt x="46852" y="45831"/>
                    </a:cubicBezTo>
                    <a:cubicBezTo>
                      <a:pt x="46679" y="45862"/>
                      <a:pt x="46524" y="45878"/>
                      <a:pt x="46383" y="45878"/>
                    </a:cubicBezTo>
                    <a:cubicBezTo>
                      <a:pt x="45739" y="45878"/>
                      <a:pt x="45407" y="45544"/>
                      <a:pt x="45167" y="44782"/>
                    </a:cubicBezTo>
                    <a:cubicBezTo>
                      <a:pt x="45029" y="44335"/>
                      <a:pt x="44840" y="43871"/>
                      <a:pt x="44565" y="43510"/>
                    </a:cubicBezTo>
                    <a:cubicBezTo>
                      <a:pt x="43413" y="42066"/>
                      <a:pt x="42141" y="40725"/>
                      <a:pt x="40696" y="39573"/>
                    </a:cubicBezTo>
                    <a:cubicBezTo>
                      <a:pt x="40387" y="39332"/>
                      <a:pt x="40077" y="39091"/>
                      <a:pt x="39837" y="38902"/>
                    </a:cubicBezTo>
                    <a:cubicBezTo>
                      <a:pt x="39957" y="38421"/>
                      <a:pt x="40060" y="37991"/>
                      <a:pt x="40163" y="37561"/>
                    </a:cubicBezTo>
                    <a:cubicBezTo>
                      <a:pt x="40456" y="37510"/>
                      <a:pt x="40800" y="37441"/>
                      <a:pt x="41143" y="37372"/>
                    </a:cubicBezTo>
                    <a:cubicBezTo>
                      <a:pt x="41522" y="37303"/>
                      <a:pt x="41711" y="37045"/>
                      <a:pt x="41676" y="36684"/>
                    </a:cubicBezTo>
                    <a:cubicBezTo>
                      <a:pt x="41625" y="36272"/>
                      <a:pt x="41556" y="35859"/>
                      <a:pt x="41436" y="35464"/>
                    </a:cubicBezTo>
                    <a:cubicBezTo>
                      <a:pt x="41281" y="34931"/>
                      <a:pt x="41178" y="34432"/>
                      <a:pt x="41367" y="33848"/>
                    </a:cubicBezTo>
                    <a:cubicBezTo>
                      <a:pt x="41504" y="33401"/>
                      <a:pt x="41504" y="32902"/>
                      <a:pt x="41952" y="32592"/>
                    </a:cubicBezTo>
                    <a:cubicBezTo>
                      <a:pt x="41969" y="32575"/>
                      <a:pt x="41986" y="32541"/>
                      <a:pt x="41986" y="32524"/>
                    </a:cubicBezTo>
                    <a:cubicBezTo>
                      <a:pt x="42020" y="31888"/>
                      <a:pt x="42175" y="31251"/>
                      <a:pt x="42072" y="30650"/>
                    </a:cubicBezTo>
                    <a:cubicBezTo>
                      <a:pt x="41917" y="29463"/>
                      <a:pt x="41573" y="28311"/>
                      <a:pt x="41384" y="27125"/>
                    </a:cubicBezTo>
                    <a:cubicBezTo>
                      <a:pt x="41264" y="26369"/>
                      <a:pt x="41281" y="25578"/>
                      <a:pt x="41247" y="24787"/>
                    </a:cubicBezTo>
                    <a:cubicBezTo>
                      <a:pt x="41247" y="24649"/>
                      <a:pt x="41315" y="24512"/>
                      <a:pt x="41367" y="24374"/>
                    </a:cubicBezTo>
                    <a:close/>
                    <a:moveTo>
                      <a:pt x="28044" y="1"/>
                    </a:moveTo>
                    <a:cubicBezTo>
                      <a:pt x="27830" y="1"/>
                      <a:pt x="27622" y="77"/>
                      <a:pt x="27458" y="252"/>
                    </a:cubicBezTo>
                    <a:cubicBezTo>
                      <a:pt x="27183" y="544"/>
                      <a:pt x="27251" y="905"/>
                      <a:pt x="27458" y="1215"/>
                    </a:cubicBezTo>
                    <a:cubicBezTo>
                      <a:pt x="27698" y="1593"/>
                      <a:pt x="27991" y="1920"/>
                      <a:pt x="28300" y="2332"/>
                    </a:cubicBezTo>
                    <a:cubicBezTo>
                      <a:pt x="28094" y="2522"/>
                      <a:pt x="27819" y="2797"/>
                      <a:pt x="27526" y="3072"/>
                    </a:cubicBezTo>
                    <a:cubicBezTo>
                      <a:pt x="26770" y="3760"/>
                      <a:pt x="26546" y="4602"/>
                      <a:pt x="26839" y="5565"/>
                    </a:cubicBezTo>
                    <a:cubicBezTo>
                      <a:pt x="26976" y="6029"/>
                      <a:pt x="26942" y="6614"/>
                      <a:pt x="27475" y="6786"/>
                    </a:cubicBezTo>
                    <a:cubicBezTo>
                      <a:pt x="27475" y="7508"/>
                      <a:pt x="27441" y="8178"/>
                      <a:pt x="27492" y="8832"/>
                    </a:cubicBezTo>
                    <a:cubicBezTo>
                      <a:pt x="27526" y="9416"/>
                      <a:pt x="27939" y="9777"/>
                      <a:pt x="28489" y="9897"/>
                    </a:cubicBezTo>
                    <a:cubicBezTo>
                      <a:pt x="28885" y="10001"/>
                      <a:pt x="29194" y="10173"/>
                      <a:pt x="29504" y="10448"/>
                    </a:cubicBezTo>
                    <a:cubicBezTo>
                      <a:pt x="30019" y="10912"/>
                      <a:pt x="30535" y="11376"/>
                      <a:pt x="31000" y="11909"/>
                    </a:cubicBezTo>
                    <a:cubicBezTo>
                      <a:pt x="31381" y="12373"/>
                      <a:pt x="31999" y="12601"/>
                      <a:pt x="32624" y="12601"/>
                    </a:cubicBezTo>
                    <a:cubicBezTo>
                      <a:pt x="33180" y="12601"/>
                      <a:pt x="33741" y="12420"/>
                      <a:pt x="34146" y="12064"/>
                    </a:cubicBezTo>
                    <a:cubicBezTo>
                      <a:pt x="34404" y="11857"/>
                      <a:pt x="34713" y="11703"/>
                      <a:pt x="35005" y="11565"/>
                    </a:cubicBezTo>
                    <a:cubicBezTo>
                      <a:pt x="35016" y="11561"/>
                      <a:pt x="35028" y="11559"/>
                      <a:pt x="35040" y="11559"/>
                    </a:cubicBezTo>
                    <a:cubicBezTo>
                      <a:pt x="35133" y="11559"/>
                      <a:pt x="35284" y="11659"/>
                      <a:pt x="35435" y="11720"/>
                    </a:cubicBezTo>
                    <a:cubicBezTo>
                      <a:pt x="34799" y="12425"/>
                      <a:pt x="34180" y="13061"/>
                      <a:pt x="33630" y="13749"/>
                    </a:cubicBezTo>
                    <a:cubicBezTo>
                      <a:pt x="33235" y="14213"/>
                      <a:pt x="32942" y="14763"/>
                      <a:pt x="32598" y="15279"/>
                    </a:cubicBezTo>
                    <a:cubicBezTo>
                      <a:pt x="32444" y="15485"/>
                      <a:pt x="32323" y="15743"/>
                      <a:pt x="32134" y="15898"/>
                    </a:cubicBezTo>
                    <a:cubicBezTo>
                      <a:pt x="31498" y="16448"/>
                      <a:pt x="31378" y="17806"/>
                      <a:pt x="31997" y="18494"/>
                    </a:cubicBezTo>
                    <a:cubicBezTo>
                      <a:pt x="32495" y="19044"/>
                      <a:pt x="32564" y="19577"/>
                      <a:pt x="32478" y="20265"/>
                    </a:cubicBezTo>
                    <a:cubicBezTo>
                      <a:pt x="32392" y="20935"/>
                      <a:pt x="32444" y="21640"/>
                      <a:pt x="32512" y="22311"/>
                    </a:cubicBezTo>
                    <a:cubicBezTo>
                      <a:pt x="32530" y="22586"/>
                      <a:pt x="32736" y="22913"/>
                      <a:pt x="32960" y="23102"/>
                    </a:cubicBezTo>
                    <a:cubicBezTo>
                      <a:pt x="33372" y="23446"/>
                      <a:pt x="33836" y="23772"/>
                      <a:pt x="34318" y="24030"/>
                    </a:cubicBezTo>
                    <a:cubicBezTo>
                      <a:pt x="34498" y="24131"/>
                      <a:pt x="34667" y="24180"/>
                      <a:pt x="34821" y="24180"/>
                    </a:cubicBezTo>
                    <a:cubicBezTo>
                      <a:pt x="35164" y="24180"/>
                      <a:pt x="35430" y="23937"/>
                      <a:pt x="35573" y="23497"/>
                    </a:cubicBezTo>
                    <a:cubicBezTo>
                      <a:pt x="35814" y="22792"/>
                      <a:pt x="36071" y="22122"/>
                      <a:pt x="36811" y="21692"/>
                    </a:cubicBezTo>
                    <a:lnTo>
                      <a:pt x="36811" y="21692"/>
                    </a:lnTo>
                    <a:cubicBezTo>
                      <a:pt x="36759" y="21933"/>
                      <a:pt x="36690" y="22139"/>
                      <a:pt x="36656" y="22345"/>
                    </a:cubicBezTo>
                    <a:cubicBezTo>
                      <a:pt x="36587" y="22689"/>
                      <a:pt x="36467" y="23033"/>
                      <a:pt x="36467" y="23377"/>
                    </a:cubicBezTo>
                    <a:cubicBezTo>
                      <a:pt x="36484" y="24065"/>
                      <a:pt x="36931" y="24460"/>
                      <a:pt x="37619" y="24477"/>
                    </a:cubicBezTo>
                    <a:cubicBezTo>
                      <a:pt x="37791" y="24477"/>
                      <a:pt x="37963" y="24460"/>
                      <a:pt x="38135" y="24460"/>
                    </a:cubicBezTo>
                    <a:cubicBezTo>
                      <a:pt x="38238" y="24718"/>
                      <a:pt x="38324" y="24976"/>
                      <a:pt x="38444" y="25217"/>
                    </a:cubicBezTo>
                    <a:cubicBezTo>
                      <a:pt x="38625" y="25557"/>
                      <a:pt x="38793" y="25713"/>
                      <a:pt x="39025" y="25713"/>
                    </a:cubicBezTo>
                    <a:cubicBezTo>
                      <a:pt x="39168" y="25713"/>
                      <a:pt x="39335" y="25654"/>
                      <a:pt x="39544" y="25543"/>
                    </a:cubicBezTo>
                    <a:cubicBezTo>
                      <a:pt x="40009" y="25303"/>
                      <a:pt x="40456" y="25079"/>
                      <a:pt x="40954" y="24821"/>
                    </a:cubicBezTo>
                    <a:cubicBezTo>
                      <a:pt x="40989" y="25285"/>
                      <a:pt x="41023" y="25715"/>
                      <a:pt x="41023" y="26128"/>
                    </a:cubicBezTo>
                    <a:cubicBezTo>
                      <a:pt x="41023" y="27624"/>
                      <a:pt x="41350" y="29051"/>
                      <a:pt x="41659" y="30478"/>
                    </a:cubicBezTo>
                    <a:cubicBezTo>
                      <a:pt x="41745" y="30839"/>
                      <a:pt x="41728" y="31217"/>
                      <a:pt x="41728" y="31595"/>
                    </a:cubicBezTo>
                    <a:cubicBezTo>
                      <a:pt x="41728" y="31853"/>
                      <a:pt x="41694" y="32128"/>
                      <a:pt x="41676" y="32455"/>
                    </a:cubicBezTo>
                    <a:cubicBezTo>
                      <a:pt x="41288" y="32244"/>
                      <a:pt x="40895" y="32182"/>
                      <a:pt x="40502" y="32182"/>
                    </a:cubicBezTo>
                    <a:cubicBezTo>
                      <a:pt x="40095" y="32182"/>
                      <a:pt x="39689" y="32248"/>
                      <a:pt x="39287" y="32283"/>
                    </a:cubicBezTo>
                    <a:cubicBezTo>
                      <a:pt x="38272" y="32386"/>
                      <a:pt x="37860" y="32833"/>
                      <a:pt x="37791" y="33830"/>
                    </a:cubicBezTo>
                    <a:cubicBezTo>
                      <a:pt x="37378" y="33676"/>
                      <a:pt x="36983" y="33486"/>
                      <a:pt x="36553" y="33349"/>
                    </a:cubicBezTo>
                    <a:cubicBezTo>
                      <a:pt x="36519" y="33338"/>
                      <a:pt x="36483" y="33333"/>
                      <a:pt x="36446" y="33333"/>
                    </a:cubicBezTo>
                    <a:cubicBezTo>
                      <a:pt x="36315" y="33333"/>
                      <a:pt x="36167" y="33391"/>
                      <a:pt x="36020" y="33418"/>
                    </a:cubicBezTo>
                    <a:cubicBezTo>
                      <a:pt x="35936" y="33432"/>
                      <a:pt x="35842" y="33457"/>
                      <a:pt x="35754" y="33457"/>
                    </a:cubicBezTo>
                    <a:cubicBezTo>
                      <a:pt x="35733" y="33457"/>
                      <a:pt x="35713" y="33455"/>
                      <a:pt x="35693" y="33452"/>
                    </a:cubicBezTo>
                    <a:cubicBezTo>
                      <a:pt x="35517" y="33433"/>
                      <a:pt x="35345" y="33421"/>
                      <a:pt x="35178" y="33421"/>
                    </a:cubicBezTo>
                    <a:cubicBezTo>
                      <a:pt x="34450" y="33421"/>
                      <a:pt x="33823" y="33639"/>
                      <a:pt x="33389" y="34381"/>
                    </a:cubicBezTo>
                    <a:cubicBezTo>
                      <a:pt x="33269" y="34570"/>
                      <a:pt x="33080" y="34707"/>
                      <a:pt x="32891" y="34896"/>
                    </a:cubicBezTo>
                    <a:cubicBezTo>
                      <a:pt x="32684" y="34707"/>
                      <a:pt x="32512" y="34552"/>
                      <a:pt x="32323" y="34398"/>
                    </a:cubicBezTo>
                    <a:cubicBezTo>
                      <a:pt x="32081" y="34177"/>
                      <a:pt x="31886" y="34065"/>
                      <a:pt x="31729" y="34065"/>
                    </a:cubicBezTo>
                    <a:cubicBezTo>
                      <a:pt x="31506" y="34065"/>
                      <a:pt x="31358" y="34288"/>
                      <a:pt x="31257" y="34742"/>
                    </a:cubicBezTo>
                    <a:cubicBezTo>
                      <a:pt x="31171" y="34707"/>
                      <a:pt x="31085" y="34673"/>
                      <a:pt x="31017" y="34621"/>
                    </a:cubicBezTo>
                    <a:cubicBezTo>
                      <a:pt x="29057" y="33504"/>
                      <a:pt x="27079" y="32386"/>
                      <a:pt x="25137" y="31234"/>
                    </a:cubicBezTo>
                    <a:cubicBezTo>
                      <a:pt x="24810" y="31045"/>
                      <a:pt x="24638" y="30598"/>
                      <a:pt x="24311" y="30426"/>
                    </a:cubicBezTo>
                    <a:cubicBezTo>
                      <a:pt x="23606" y="30031"/>
                      <a:pt x="23572" y="29515"/>
                      <a:pt x="23813" y="28827"/>
                    </a:cubicBezTo>
                    <a:cubicBezTo>
                      <a:pt x="24036" y="28191"/>
                      <a:pt x="24157" y="27503"/>
                      <a:pt x="24363" y="26850"/>
                    </a:cubicBezTo>
                    <a:cubicBezTo>
                      <a:pt x="24415" y="26661"/>
                      <a:pt x="24552" y="26489"/>
                      <a:pt x="24655" y="26317"/>
                    </a:cubicBezTo>
                    <a:cubicBezTo>
                      <a:pt x="24793" y="26093"/>
                      <a:pt x="24982" y="25887"/>
                      <a:pt x="25085" y="25646"/>
                    </a:cubicBezTo>
                    <a:cubicBezTo>
                      <a:pt x="25326" y="24941"/>
                      <a:pt x="25584" y="24288"/>
                      <a:pt x="25068" y="23514"/>
                    </a:cubicBezTo>
                    <a:cubicBezTo>
                      <a:pt x="24552" y="22758"/>
                      <a:pt x="24191" y="21915"/>
                      <a:pt x="23435" y="21348"/>
                    </a:cubicBezTo>
                    <a:cubicBezTo>
                      <a:pt x="23002" y="21028"/>
                      <a:pt x="22626" y="20856"/>
                      <a:pt x="22258" y="20856"/>
                    </a:cubicBezTo>
                    <a:cubicBezTo>
                      <a:pt x="21896" y="20856"/>
                      <a:pt x="21541" y="21024"/>
                      <a:pt x="21148" y="21382"/>
                    </a:cubicBezTo>
                    <a:cubicBezTo>
                      <a:pt x="20666" y="21830"/>
                      <a:pt x="20288" y="22380"/>
                      <a:pt x="19893" y="22913"/>
                    </a:cubicBezTo>
                    <a:cubicBezTo>
                      <a:pt x="19669" y="23239"/>
                      <a:pt x="19807" y="23669"/>
                      <a:pt x="19738" y="24030"/>
                    </a:cubicBezTo>
                    <a:cubicBezTo>
                      <a:pt x="19618" y="24598"/>
                      <a:pt x="19876" y="24993"/>
                      <a:pt x="20133" y="25406"/>
                    </a:cubicBezTo>
                    <a:cubicBezTo>
                      <a:pt x="20512" y="25990"/>
                      <a:pt x="21010" y="26523"/>
                      <a:pt x="21389" y="27125"/>
                    </a:cubicBezTo>
                    <a:cubicBezTo>
                      <a:pt x="21715" y="27675"/>
                      <a:pt x="21973" y="28277"/>
                      <a:pt x="22248" y="28827"/>
                    </a:cubicBezTo>
                    <a:cubicBezTo>
                      <a:pt x="21801" y="28930"/>
                      <a:pt x="21440" y="29033"/>
                      <a:pt x="21062" y="29102"/>
                    </a:cubicBezTo>
                    <a:cubicBezTo>
                      <a:pt x="21054" y="29104"/>
                      <a:pt x="21046" y="29104"/>
                      <a:pt x="21038" y="29104"/>
                    </a:cubicBezTo>
                    <a:cubicBezTo>
                      <a:pt x="20938" y="29104"/>
                      <a:pt x="20812" y="29011"/>
                      <a:pt x="20701" y="28947"/>
                    </a:cubicBezTo>
                    <a:cubicBezTo>
                      <a:pt x="19480" y="28225"/>
                      <a:pt x="18277" y="27486"/>
                      <a:pt x="17056" y="26781"/>
                    </a:cubicBezTo>
                    <a:cubicBezTo>
                      <a:pt x="16454" y="26437"/>
                      <a:pt x="15852" y="26128"/>
                      <a:pt x="15233" y="25818"/>
                    </a:cubicBezTo>
                    <a:cubicBezTo>
                      <a:pt x="14855" y="25629"/>
                      <a:pt x="14718" y="25354"/>
                      <a:pt x="14786" y="24976"/>
                    </a:cubicBezTo>
                    <a:cubicBezTo>
                      <a:pt x="14804" y="24856"/>
                      <a:pt x="14821" y="24735"/>
                      <a:pt x="14838" y="24615"/>
                    </a:cubicBezTo>
                    <a:cubicBezTo>
                      <a:pt x="14907" y="24133"/>
                      <a:pt x="15113" y="23841"/>
                      <a:pt x="15646" y="23755"/>
                    </a:cubicBezTo>
                    <a:cubicBezTo>
                      <a:pt x="16093" y="23686"/>
                      <a:pt x="16540" y="23514"/>
                      <a:pt x="16936" y="23291"/>
                    </a:cubicBezTo>
                    <a:cubicBezTo>
                      <a:pt x="17537" y="22947"/>
                      <a:pt x="17984" y="22466"/>
                      <a:pt x="17847" y="21675"/>
                    </a:cubicBezTo>
                    <a:cubicBezTo>
                      <a:pt x="17847" y="21589"/>
                      <a:pt x="17933" y="21468"/>
                      <a:pt x="17984" y="21382"/>
                    </a:cubicBezTo>
                    <a:cubicBezTo>
                      <a:pt x="18569" y="20506"/>
                      <a:pt x="18191" y="19251"/>
                      <a:pt x="17245" y="18804"/>
                    </a:cubicBezTo>
                    <a:cubicBezTo>
                      <a:pt x="16918" y="18649"/>
                      <a:pt x="16609" y="18391"/>
                      <a:pt x="16368" y="18133"/>
                    </a:cubicBezTo>
                    <a:cubicBezTo>
                      <a:pt x="15938" y="17686"/>
                      <a:pt x="15474" y="17342"/>
                      <a:pt x="14907" y="17136"/>
                    </a:cubicBezTo>
                    <a:cubicBezTo>
                      <a:pt x="14732" y="17076"/>
                      <a:pt x="14564" y="17045"/>
                      <a:pt x="14405" y="17045"/>
                    </a:cubicBezTo>
                    <a:cubicBezTo>
                      <a:pt x="14063" y="17045"/>
                      <a:pt x="13760" y="17186"/>
                      <a:pt x="13514" y="17480"/>
                    </a:cubicBezTo>
                    <a:cubicBezTo>
                      <a:pt x="12964" y="18133"/>
                      <a:pt x="12414" y="18786"/>
                      <a:pt x="12328" y="19698"/>
                    </a:cubicBezTo>
                    <a:cubicBezTo>
                      <a:pt x="12328" y="19749"/>
                      <a:pt x="12311" y="19835"/>
                      <a:pt x="12276" y="19835"/>
                    </a:cubicBezTo>
                    <a:cubicBezTo>
                      <a:pt x="11640" y="20024"/>
                      <a:pt x="11898" y="20540"/>
                      <a:pt x="11881" y="20935"/>
                    </a:cubicBezTo>
                    <a:cubicBezTo>
                      <a:pt x="11365" y="20815"/>
                      <a:pt x="10866" y="20678"/>
                      <a:pt x="10351" y="20609"/>
                    </a:cubicBezTo>
                    <a:cubicBezTo>
                      <a:pt x="10227" y="20590"/>
                      <a:pt x="10106" y="20580"/>
                      <a:pt x="9989" y="20580"/>
                    </a:cubicBezTo>
                    <a:cubicBezTo>
                      <a:pt x="9360" y="20580"/>
                      <a:pt x="8839" y="20857"/>
                      <a:pt x="8477" y="21451"/>
                    </a:cubicBezTo>
                    <a:cubicBezTo>
                      <a:pt x="8368" y="21614"/>
                      <a:pt x="8260" y="21686"/>
                      <a:pt x="8147" y="21686"/>
                    </a:cubicBezTo>
                    <a:cubicBezTo>
                      <a:pt x="8044" y="21686"/>
                      <a:pt x="7938" y="21626"/>
                      <a:pt x="7823" y="21520"/>
                    </a:cubicBezTo>
                    <a:cubicBezTo>
                      <a:pt x="7462" y="21159"/>
                      <a:pt x="7135" y="20764"/>
                      <a:pt x="6740" y="20437"/>
                    </a:cubicBezTo>
                    <a:cubicBezTo>
                      <a:pt x="6431" y="20162"/>
                      <a:pt x="6052" y="19938"/>
                      <a:pt x="5691" y="19698"/>
                    </a:cubicBezTo>
                    <a:cubicBezTo>
                      <a:pt x="5158" y="19319"/>
                      <a:pt x="4608" y="18958"/>
                      <a:pt x="4075" y="18580"/>
                    </a:cubicBezTo>
                    <a:cubicBezTo>
                      <a:pt x="4075" y="18528"/>
                      <a:pt x="4075" y="18460"/>
                      <a:pt x="4075" y="18408"/>
                    </a:cubicBezTo>
                    <a:cubicBezTo>
                      <a:pt x="4711" y="18167"/>
                      <a:pt x="5365" y="17978"/>
                      <a:pt x="5966" y="17703"/>
                    </a:cubicBezTo>
                    <a:cubicBezTo>
                      <a:pt x="6620" y="17411"/>
                      <a:pt x="7273" y="17119"/>
                      <a:pt x="7823" y="16672"/>
                    </a:cubicBezTo>
                    <a:cubicBezTo>
                      <a:pt x="8545" y="16087"/>
                      <a:pt x="8717" y="15210"/>
                      <a:pt x="8511" y="14316"/>
                    </a:cubicBezTo>
                    <a:cubicBezTo>
                      <a:pt x="8391" y="13714"/>
                      <a:pt x="8115" y="13113"/>
                      <a:pt x="7858" y="12545"/>
                    </a:cubicBezTo>
                    <a:cubicBezTo>
                      <a:pt x="7617" y="12064"/>
                      <a:pt x="7187" y="11772"/>
                      <a:pt x="6688" y="11565"/>
                    </a:cubicBezTo>
                    <a:cubicBezTo>
                      <a:pt x="6338" y="11423"/>
                      <a:pt x="5966" y="11356"/>
                      <a:pt x="5593" y="11356"/>
                    </a:cubicBezTo>
                    <a:cubicBezTo>
                      <a:pt x="4301" y="11356"/>
                      <a:pt x="2995" y="12156"/>
                      <a:pt x="2528" y="13370"/>
                    </a:cubicBezTo>
                    <a:cubicBezTo>
                      <a:pt x="2390" y="13714"/>
                      <a:pt x="2218" y="14024"/>
                      <a:pt x="2081" y="14351"/>
                    </a:cubicBezTo>
                    <a:cubicBezTo>
                      <a:pt x="1840" y="14918"/>
                      <a:pt x="1720" y="15485"/>
                      <a:pt x="2012" y="16070"/>
                    </a:cubicBezTo>
                    <a:cubicBezTo>
                      <a:pt x="2235" y="16517"/>
                      <a:pt x="2459" y="16947"/>
                      <a:pt x="2717" y="17497"/>
                    </a:cubicBezTo>
                    <a:cubicBezTo>
                      <a:pt x="2270" y="17394"/>
                      <a:pt x="1926" y="17308"/>
                      <a:pt x="1565" y="17256"/>
                    </a:cubicBezTo>
                    <a:cubicBezTo>
                      <a:pt x="1419" y="17230"/>
                      <a:pt x="1268" y="17179"/>
                      <a:pt x="1126" y="17179"/>
                    </a:cubicBezTo>
                    <a:cubicBezTo>
                      <a:pt x="985" y="17179"/>
                      <a:pt x="851" y="17230"/>
                      <a:pt x="740" y="17411"/>
                    </a:cubicBezTo>
                    <a:cubicBezTo>
                      <a:pt x="516" y="17755"/>
                      <a:pt x="533" y="18271"/>
                      <a:pt x="791" y="18597"/>
                    </a:cubicBezTo>
                    <a:cubicBezTo>
                      <a:pt x="912" y="18752"/>
                      <a:pt x="1066" y="18889"/>
                      <a:pt x="1238" y="19044"/>
                    </a:cubicBezTo>
                    <a:cubicBezTo>
                      <a:pt x="998" y="19165"/>
                      <a:pt x="774" y="19268"/>
                      <a:pt x="568" y="19388"/>
                    </a:cubicBezTo>
                    <a:cubicBezTo>
                      <a:pt x="293" y="19543"/>
                      <a:pt x="0" y="19715"/>
                      <a:pt x="103" y="20093"/>
                    </a:cubicBezTo>
                    <a:cubicBezTo>
                      <a:pt x="207" y="20488"/>
                      <a:pt x="482" y="20764"/>
                      <a:pt x="877" y="20764"/>
                    </a:cubicBezTo>
                    <a:cubicBezTo>
                      <a:pt x="1290" y="20746"/>
                      <a:pt x="1720" y="20609"/>
                      <a:pt x="2132" y="20523"/>
                    </a:cubicBezTo>
                    <a:cubicBezTo>
                      <a:pt x="2373" y="20471"/>
                      <a:pt x="2596" y="20351"/>
                      <a:pt x="2820" y="20317"/>
                    </a:cubicBezTo>
                    <a:cubicBezTo>
                      <a:pt x="2909" y="20298"/>
                      <a:pt x="2995" y="20289"/>
                      <a:pt x="3078" y="20289"/>
                    </a:cubicBezTo>
                    <a:cubicBezTo>
                      <a:pt x="3380" y="20289"/>
                      <a:pt x="3647" y="20407"/>
                      <a:pt x="3903" y="20609"/>
                    </a:cubicBezTo>
                    <a:cubicBezTo>
                      <a:pt x="5141" y="21572"/>
                      <a:pt x="6396" y="22500"/>
                      <a:pt x="7634" y="23446"/>
                    </a:cubicBezTo>
                    <a:cubicBezTo>
                      <a:pt x="7772" y="23549"/>
                      <a:pt x="7875" y="23704"/>
                      <a:pt x="7944" y="23858"/>
                    </a:cubicBezTo>
                    <a:cubicBezTo>
                      <a:pt x="8219" y="24477"/>
                      <a:pt x="8597" y="25062"/>
                      <a:pt x="9164" y="25423"/>
                    </a:cubicBezTo>
                    <a:cubicBezTo>
                      <a:pt x="9474" y="25612"/>
                      <a:pt x="9869" y="25698"/>
                      <a:pt x="10230" y="25732"/>
                    </a:cubicBezTo>
                    <a:cubicBezTo>
                      <a:pt x="11279" y="25801"/>
                      <a:pt x="12036" y="26472"/>
                      <a:pt x="12930" y="26850"/>
                    </a:cubicBezTo>
                    <a:cubicBezTo>
                      <a:pt x="12930" y="26884"/>
                      <a:pt x="12912" y="26936"/>
                      <a:pt x="12912" y="26970"/>
                    </a:cubicBezTo>
                    <a:cubicBezTo>
                      <a:pt x="12673" y="26984"/>
                      <a:pt x="12433" y="27038"/>
                      <a:pt x="12201" y="27038"/>
                    </a:cubicBezTo>
                    <a:cubicBezTo>
                      <a:pt x="12134" y="27038"/>
                      <a:pt x="12067" y="27033"/>
                      <a:pt x="12001" y="27022"/>
                    </a:cubicBezTo>
                    <a:cubicBezTo>
                      <a:pt x="11141" y="26850"/>
                      <a:pt x="10282" y="26764"/>
                      <a:pt x="9405" y="26764"/>
                    </a:cubicBezTo>
                    <a:cubicBezTo>
                      <a:pt x="8631" y="26781"/>
                      <a:pt x="7909" y="26833"/>
                      <a:pt x="7187" y="27091"/>
                    </a:cubicBezTo>
                    <a:cubicBezTo>
                      <a:pt x="6499" y="27349"/>
                      <a:pt x="5966" y="27778"/>
                      <a:pt x="5640" y="28432"/>
                    </a:cubicBezTo>
                    <a:cubicBezTo>
                      <a:pt x="5485" y="28741"/>
                      <a:pt x="5347" y="29085"/>
                      <a:pt x="5210" y="29394"/>
                    </a:cubicBezTo>
                    <a:cubicBezTo>
                      <a:pt x="4832" y="30168"/>
                      <a:pt x="5004" y="30822"/>
                      <a:pt x="5657" y="31372"/>
                    </a:cubicBezTo>
                    <a:cubicBezTo>
                      <a:pt x="6633" y="32216"/>
                      <a:pt x="7732" y="32691"/>
                      <a:pt x="8965" y="32691"/>
                    </a:cubicBezTo>
                    <a:cubicBezTo>
                      <a:pt x="9187" y="32691"/>
                      <a:pt x="9414" y="32676"/>
                      <a:pt x="9646" y="32644"/>
                    </a:cubicBezTo>
                    <a:cubicBezTo>
                      <a:pt x="10299" y="32558"/>
                      <a:pt x="10935" y="32300"/>
                      <a:pt x="11554" y="32042"/>
                    </a:cubicBezTo>
                    <a:cubicBezTo>
                      <a:pt x="12070" y="31836"/>
                      <a:pt x="12414" y="31406"/>
                      <a:pt x="12568" y="30856"/>
                    </a:cubicBezTo>
                    <a:cubicBezTo>
                      <a:pt x="12672" y="30478"/>
                      <a:pt x="12792" y="30099"/>
                      <a:pt x="12844" y="29721"/>
                    </a:cubicBezTo>
                    <a:cubicBezTo>
                      <a:pt x="12981" y="28879"/>
                      <a:pt x="13531" y="28380"/>
                      <a:pt x="14185" y="28002"/>
                    </a:cubicBezTo>
                    <a:cubicBezTo>
                      <a:pt x="14254" y="27963"/>
                      <a:pt x="14348" y="27945"/>
                      <a:pt x="14443" y="27945"/>
                    </a:cubicBezTo>
                    <a:cubicBezTo>
                      <a:pt x="14559" y="27945"/>
                      <a:pt x="14676" y="27972"/>
                      <a:pt x="14752" y="28019"/>
                    </a:cubicBezTo>
                    <a:cubicBezTo>
                      <a:pt x="16265" y="28827"/>
                      <a:pt x="17761" y="29652"/>
                      <a:pt x="19257" y="30495"/>
                    </a:cubicBezTo>
                    <a:cubicBezTo>
                      <a:pt x="19377" y="30564"/>
                      <a:pt x="19446" y="30787"/>
                      <a:pt x="19480" y="30942"/>
                    </a:cubicBezTo>
                    <a:cubicBezTo>
                      <a:pt x="19686" y="31784"/>
                      <a:pt x="19772" y="32661"/>
                      <a:pt x="20082" y="33435"/>
                    </a:cubicBezTo>
                    <a:cubicBezTo>
                      <a:pt x="20367" y="34172"/>
                      <a:pt x="21064" y="34572"/>
                      <a:pt x="21797" y="34572"/>
                    </a:cubicBezTo>
                    <a:cubicBezTo>
                      <a:pt x="22123" y="34572"/>
                      <a:pt x="22457" y="34493"/>
                      <a:pt x="22764" y="34329"/>
                    </a:cubicBezTo>
                    <a:cubicBezTo>
                      <a:pt x="23400" y="34002"/>
                      <a:pt x="24019" y="33624"/>
                      <a:pt x="24432" y="32936"/>
                    </a:cubicBezTo>
                    <a:cubicBezTo>
                      <a:pt x="25240" y="33435"/>
                      <a:pt x="26031" y="33933"/>
                      <a:pt x="26822" y="34432"/>
                    </a:cubicBezTo>
                    <a:cubicBezTo>
                      <a:pt x="26925" y="34501"/>
                      <a:pt x="26976" y="34690"/>
                      <a:pt x="27011" y="34810"/>
                    </a:cubicBezTo>
                    <a:cubicBezTo>
                      <a:pt x="27269" y="35601"/>
                      <a:pt x="27578" y="35928"/>
                      <a:pt x="28403" y="35945"/>
                    </a:cubicBezTo>
                    <a:cubicBezTo>
                      <a:pt x="30123" y="35979"/>
                      <a:pt x="31429" y="36942"/>
                      <a:pt x="32788" y="37802"/>
                    </a:cubicBezTo>
                    <a:cubicBezTo>
                      <a:pt x="33097" y="38008"/>
                      <a:pt x="33303" y="38387"/>
                      <a:pt x="33596" y="38593"/>
                    </a:cubicBezTo>
                    <a:cubicBezTo>
                      <a:pt x="34043" y="38937"/>
                      <a:pt x="34541" y="39195"/>
                      <a:pt x="35023" y="39504"/>
                    </a:cubicBezTo>
                    <a:cubicBezTo>
                      <a:pt x="35229" y="39624"/>
                      <a:pt x="35401" y="39814"/>
                      <a:pt x="35624" y="39934"/>
                    </a:cubicBezTo>
                    <a:cubicBezTo>
                      <a:pt x="36074" y="40174"/>
                      <a:pt x="36578" y="40288"/>
                      <a:pt x="37084" y="40288"/>
                    </a:cubicBezTo>
                    <a:cubicBezTo>
                      <a:pt x="38030" y="40288"/>
                      <a:pt x="38986" y="39888"/>
                      <a:pt x="39613" y="39160"/>
                    </a:cubicBezTo>
                    <a:cubicBezTo>
                      <a:pt x="41436" y="40450"/>
                      <a:pt x="42983" y="42031"/>
                      <a:pt x="44341" y="43802"/>
                    </a:cubicBezTo>
                    <a:cubicBezTo>
                      <a:pt x="44548" y="44077"/>
                      <a:pt x="44668" y="44438"/>
                      <a:pt x="44771" y="44782"/>
                    </a:cubicBezTo>
                    <a:cubicBezTo>
                      <a:pt x="45059" y="45731"/>
                      <a:pt x="45574" y="46175"/>
                      <a:pt x="46418" y="46175"/>
                    </a:cubicBezTo>
                    <a:cubicBezTo>
                      <a:pt x="46584" y="46175"/>
                      <a:pt x="46762" y="46157"/>
                      <a:pt x="46955" y="46123"/>
                    </a:cubicBezTo>
                    <a:cubicBezTo>
                      <a:pt x="47402" y="46037"/>
                      <a:pt x="47849" y="45969"/>
                      <a:pt x="48296" y="45900"/>
                    </a:cubicBezTo>
                    <a:cubicBezTo>
                      <a:pt x="48365" y="45866"/>
                      <a:pt x="48451" y="45814"/>
                      <a:pt x="48519" y="45780"/>
                    </a:cubicBezTo>
                    <a:cubicBezTo>
                      <a:pt x="48743" y="45212"/>
                      <a:pt x="49001" y="44645"/>
                      <a:pt x="49190" y="44060"/>
                    </a:cubicBezTo>
                    <a:cubicBezTo>
                      <a:pt x="49345" y="43630"/>
                      <a:pt x="49207" y="43252"/>
                      <a:pt x="48880" y="42926"/>
                    </a:cubicBezTo>
                    <a:cubicBezTo>
                      <a:pt x="47711" y="41756"/>
                      <a:pt x="46611" y="40536"/>
                      <a:pt x="45373" y="39452"/>
                    </a:cubicBezTo>
                    <a:cubicBezTo>
                      <a:pt x="44015" y="38266"/>
                      <a:pt x="43826" y="36788"/>
                      <a:pt x="44015" y="35154"/>
                    </a:cubicBezTo>
                    <a:cubicBezTo>
                      <a:pt x="44118" y="34346"/>
                      <a:pt x="44341" y="33572"/>
                      <a:pt x="44513" y="32730"/>
                    </a:cubicBezTo>
                    <a:cubicBezTo>
                      <a:pt x="44651" y="32782"/>
                      <a:pt x="44702" y="32782"/>
                      <a:pt x="44720" y="32816"/>
                    </a:cubicBezTo>
                    <a:cubicBezTo>
                      <a:pt x="45425" y="33710"/>
                      <a:pt x="46405" y="33830"/>
                      <a:pt x="47419" y="33848"/>
                    </a:cubicBezTo>
                    <a:cubicBezTo>
                      <a:pt x="47456" y="33849"/>
                      <a:pt x="47494" y="33850"/>
                      <a:pt x="47531" y="33850"/>
                    </a:cubicBezTo>
                    <a:cubicBezTo>
                      <a:pt x="47924" y="33850"/>
                      <a:pt x="48316" y="33771"/>
                      <a:pt x="48708" y="33693"/>
                    </a:cubicBezTo>
                    <a:cubicBezTo>
                      <a:pt x="49345" y="33572"/>
                      <a:pt x="49809" y="33194"/>
                      <a:pt x="50118" y="32592"/>
                    </a:cubicBezTo>
                    <a:cubicBezTo>
                      <a:pt x="50428" y="32008"/>
                      <a:pt x="50720" y="31406"/>
                      <a:pt x="50668" y="30718"/>
                    </a:cubicBezTo>
                    <a:cubicBezTo>
                      <a:pt x="50634" y="30443"/>
                      <a:pt x="50514" y="30168"/>
                      <a:pt x="50428" y="29893"/>
                    </a:cubicBezTo>
                    <a:cubicBezTo>
                      <a:pt x="50393" y="29738"/>
                      <a:pt x="50376" y="29584"/>
                      <a:pt x="50342" y="29429"/>
                    </a:cubicBezTo>
                    <a:cubicBezTo>
                      <a:pt x="50101" y="28621"/>
                      <a:pt x="49706" y="27967"/>
                      <a:pt x="48898" y="27572"/>
                    </a:cubicBezTo>
                    <a:cubicBezTo>
                      <a:pt x="48385" y="27323"/>
                      <a:pt x="47883" y="27163"/>
                      <a:pt x="47330" y="27163"/>
                    </a:cubicBezTo>
                    <a:cubicBezTo>
                      <a:pt x="47159" y="27163"/>
                      <a:pt x="46983" y="27178"/>
                      <a:pt x="46800" y="27211"/>
                    </a:cubicBezTo>
                    <a:cubicBezTo>
                      <a:pt x="45975" y="27366"/>
                      <a:pt x="45407" y="27830"/>
                      <a:pt x="45012" y="28604"/>
                    </a:cubicBezTo>
                    <a:cubicBezTo>
                      <a:pt x="44926" y="28380"/>
                      <a:pt x="44874" y="28191"/>
                      <a:pt x="44788" y="28053"/>
                    </a:cubicBezTo>
                    <a:cubicBezTo>
                      <a:pt x="44702" y="27933"/>
                      <a:pt x="44565" y="27778"/>
                      <a:pt x="44445" y="27778"/>
                    </a:cubicBezTo>
                    <a:cubicBezTo>
                      <a:pt x="44307" y="27778"/>
                      <a:pt x="44135" y="27916"/>
                      <a:pt x="44066" y="28036"/>
                    </a:cubicBezTo>
                    <a:cubicBezTo>
                      <a:pt x="43946" y="28225"/>
                      <a:pt x="43877" y="28466"/>
                      <a:pt x="43722" y="28707"/>
                    </a:cubicBezTo>
                    <a:cubicBezTo>
                      <a:pt x="43585" y="27675"/>
                      <a:pt x="43465" y="26661"/>
                      <a:pt x="43327" y="25543"/>
                    </a:cubicBezTo>
                    <a:lnTo>
                      <a:pt x="43327" y="25543"/>
                    </a:lnTo>
                    <a:cubicBezTo>
                      <a:pt x="43602" y="25698"/>
                      <a:pt x="43843" y="25836"/>
                      <a:pt x="44083" y="25973"/>
                    </a:cubicBezTo>
                    <a:cubicBezTo>
                      <a:pt x="44459" y="26182"/>
                      <a:pt x="44831" y="26283"/>
                      <a:pt x="45179" y="26283"/>
                    </a:cubicBezTo>
                    <a:cubicBezTo>
                      <a:pt x="45948" y="26283"/>
                      <a:pt x="46601" y="25794"/>
                      <a:pt x="46920" y="24907"/>
                    </a:cubicBezTo>
                    <a:cubicBezTo>
                      <a:pt x="47075" y="24460"/>
                      <a:pt x="47281" y="24047"/>
                      <a:pt x="47419" y="23583"/>
                    </a:cubicBezTo>
                    <a:cubicBezTo>
                      <a:pt x="47556" y="23102"/>
                      <a:pt x="47625" y="22586"/>
                      <a:pt x="47728" y="22019"/>
                    </a:cubicBezTo>
                    <a:cubicBezTo>
                      <a:pt x="47883" y="22053"/>
                      <a:pt x="48141" y="22122"/>
                      <a:pt x="48399" y="22191"/>
                    </a:cubicBezTo>
                    <a:cubicBezTo>
                      <a:pt x="48915" y="22294"/>
                      <a:pt x="49431" y="22483"/>
                      <a:pt x="49946" y="22483"/>
                    </a:cubicBezTo>
                    <a:cubicBezTo>
                      <a:pt x="49968" y="22483"/>
                      <a:pt x="49989" y="22484"/>
                      <a:pt x="50010" y="22484"/>
                    </a:cubicBezTo>
                    <a:cubicBezTo>
                      <a:pt x="51120" y="22484"/>
                      <a:pt x="51693" y="21603"/>
                      <a:pt x="51339" y="20523"/>
                    </a:cubicBezTo>
                    <a:cubicBezTo>
                      <a:pt x="51167" y="19955"/>
                      <a:pt x="50978" y="19405"/>
                      <a:pt x="50772" y="18838"/>
                    </a:cubicBezTo>
                    <a:cubicBezTo>
                      <a:pt x="50737" y="18735"/>
                      <a:pt x="50686" y="18597"/>
                      <a:pt x="50600" y="18528"/>
                    </a:cubicBezTo>
                    <a:cubicBezTo>
                      <a:pt x="50101" y="18167"/>
                      <a:pt x="50514" y="17755"/>
                      <a:pt x="50514" y="17359"/>
                    </a:cubicBezTo>
                    <a:cubicBezTo>
                      <a:pt x="50514" y="17325"/>
                      <a:pt x="50668" y="17273"/>
                      <a:pt x="50737" y="17239"/>
                    </a:cubicBezTo>
                    <a:cubicBezTo>
                      <a:pt x="51029" y="17084"/>
                      <a:pt x="51339" y="16964"/>
                      <a:pt x="51580" y="16775"/>
                    </a:cubicBezTo>
                    <a:cubicBezTo>
                      <a:pt x="52302" y="16242"/>
                      <a:pt x="52405" y="15588"/>
                      <a:pt x="51992" y="14608"/>
                    </a:cubicBezTo>
                    <a:cubicBezTo>
                      <a:pt x="51666" y="13852"/>
                      <a:pt x="51167" y="13216"/>
                      <a:pt x="50496" y="12717"/>
                    </a:cubicBezTo>
                    <a:cubicBezTo>
                      <a:pt x="50187" y="12494"/>
                      <a:pt x="49860" y="12270"/>
                      <a:pt x="49585" y="11995"/>
                    </a:cubicBezTo>
                    <a:cubicBezTo>
                      <a:pt x="48949" y="11376"/>
                      <a:pt x="48193" y="11067"/>
                      <a:pt x="47333" y="11032"/>
                    </a:cubicBezTo>
                    <a:cubicBezTo>
                      <a:pt x="46731" y="10998"/>
                      <a:pt x="46147" y="10998"/>
                      <a:pt x="45545" y="10998"/>
                    </a:cubicBezTo>
                    <a:cubicBezTo>
                      <a:pt x="45132" y="10998"/>
                      <a:pt x="44771" y="10895"/>
                      <a:pt x="44513" y="10499"/>
                    </a:cubicBezTo>
                    <a:cubicBezTo>
                      <a:pt x="44359" y="10276"/>
                      <a:pt x="44118" y="10069"/>
                      <a:pt x="43877" y="9983"/>
                    </a:cubicBezTo>
                    <a:cubicBezTo>
                      <a:pt x="43224" y="9726"/>
                      <a:pt x="42553" y="9502"/>
                      <a:pt x="41883" y="9313"/>
                    </a:cubicBezTo>
                    <a:cubicBezTo>
                      <a:pt x="41556" y="9244"/>
                      <a:pt x="41367" y="9089"/>
                      <a:pt x="41350" y="8797"/>
                    </a:cubicBezTo>
                    <a:cubicBezTo>
                      <a:pt x="41315" y="7989"/>
                      <a:pt x="41109" y="7112"/>
                      <a:pt x="41367" y="6390"/>
                    </a:cubicBezTo>
                    <a:cubicBezTo>
                      <a:pt x="41711" y="5410"/>
                      <a:pt x="41745" y="4361"/>
                      <a:pt x="42072" y="3381"/>
                    </a:cubicBezTo>
                    <a:cubicBezTo>
                      <a:pt x="42347" y="2556"/>
                      <a:pt x="42227" y="1800"/>
                      <a:pt x="41625" y="1129"/>
                    </a:cubicBezTo>
                    <a:cubicBezTo>
                      <a:pt x="41225" y="701"/>
                      <a:pt x="40778" y="462"/>
                      <a:pt x="40255" y="462"/>
                    </a:cubicBezTo>
                    <a:cubicBezTo>
                      <a:pt x="40147" y="462"/>
                      <a:pt x="40037" y="472"/>
                      <a:pt x="39923" y="493"/>
                    </a:cubicBezTo>
                    <a:cubicBezTo>
                      <a:pt x="39235" y="613"/>
                      <a:pt x="38805" y="1043"/>
                      <a:pt x="38616" y="1765"/>
                    </a:cubicBezTo>
                    <a:cubicBezTo>
                      <a:pt x="38390" y="2668"/>
                      <a:pt x="37606" y="3147"/>
                      <a:pt x="36687" y="3147"/>
                    </a:cubicBezTo>
                    <a:cubicBezTo>
                      <a:pt x="36626" y="3147"/>
                      <a:pt x="36564" y="3145"/>
                      <a:pt x="36501" y="3141"/>
                    </a:cubicBezTo>
                    <a:cubicBezTo>
                      <a:pt x="35624" y="3055"/>
                      <a:pt x="34851" y="2814"/>
                      <a:pt x="34146" y="2281"/>
                    </a:cubicBezTo>
                    <a:cubicBezTo>
                      <a:pt x="33974" y="2161"/>
                      <a:pt x="33716" y="2161"/>
                      <a:pt x="33510" y="2092"/>
                    </a:cubicBezTo>
                    <a:cubicBezTo>
                      <a:pt x="33441" y="2075"/>
                      <a:pt x="33355" y="2075"/>
                      <a:pt x="33303" y="2023"/>
                    </a:cubicBezTo>
                    <a:cubicBezTo>
                      <a:pt x="32667" y="1473"/>
                      <a:pt x="31894" y="1301"/>
                      <a:pt x="31085" y="1249"/>
                    </a:cubicBezTo>
                    <a:cubicBezTo>
                      <a:pt x="30449" y="1232"/>
                      <a:pt x="29882" y="1060"/>
                      <a:pt x="29366" y="648"/>
                    </a:cubicBezTo>
                    <a:cubicBezTo>
                      <a:pt x="29108" y="424"/>
                      <a:pt x="28799" y="235"/>
                      <a:pt x="28472" y="97"/>
                    </a:cubicBezTo>
                    <a:cubicBezTo>
                      <a:pt x="28334" y="35"/>
                      <a:pt x="28188" y="1"/>
                      <a:pt x="280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8" name="Google Shape;6128;p58"/>
              <p:cNvSpPr/>
              <p:nvPr/>
            </p:nvSpPr>
            <p:spPr>
              <a:xfrm>
                <a:off x="4758400" y="2352450"/>
                <a:ext cx="56325" cy="172375"/>
              </a:xfrm>
              <a:custGeom>
                <a:avLst/>
                <a:gdLst/>
                <a:ahLst/>
                <a:cxnLst/>
                <a:rect l="l" t="t" r="r" b="b"/>
                <a:pathLst>
                  <a:path w="2253" h="6895" extrusionOk="0">
                    <a:moveTo>
                      <a:pt x="637" y="0"/>
                    </a:moveTo>
                    <a:cubicBezTo>
                      <a:pt x="276" y="34"/>
                      <a:pt x="87" y="292"/>
                      <a:pt x="121" y="567"/>
                    </a:cubicBezTo>
                    <a:cubicBezTo>
                      <a:pt x="173" y="946"/>
                      <a:pt x="276" y="1376"/>
                      <a:pt x="499" y="1685"/>
                    </a:cubicBezTo>
                    <a:cubicBezTo>
                      <a:pt x="1101" y="2527"/>
                      <a:pt x="1376" y="3421"/>
                      <a:pt x="1101" y="4453"/>
                    </a:cubicBezTo>
                    <a:cubicBezTo>
                      <a:pt x="1015" y="4728"/>
                      <a:pt x="981" y="5038"/>
                      <a:pt x="963" y="5330"/>
                    </a:cubicBezTo>
                    <a:cubicBezTo>
                      <a:pt x="929" y="5983"/>
                      <a:pt x="1221" y="6465"/>
                      <a:pt x="1806" y="6774"/>
                    </a:cubicBezTo>
                    <a:cubicBezTo>
                      <a:pt x="1926" y="6843"/>
                      <a:pt x="2064" y="6860"/>
                      <a:pt x="2201" y="6895"/>
                    </a:cubicBezTo>
                    <a:cubicBezTo>
                      <a:pt x="2219" y="6843"/>
                      <a:pt x="2236" y="6809"/>
                      <a:pt x="2253" y="6757"/>
                    </a:cubicBezTo>
                    <a:cubicBezTo>
                      <a:pt x="2150" y="6688"/>
                      <a:pt x="2047" y="6619"/>
                      <a:pt x="1943" y="6568"/>
                    </a:cubicBezTo>
                    <a:cubicBezTo>
                      <a:pt x="1342" y="6241"/>
                      <a:pt x="1153" y="5915"/>
                      <a:pt x="1221" y="5227"/>
                    </a:cubicBezTo>
                    <a:cubicBezTo>
                      <a:pt x="1256" y="4969"/>
                      <a:pt x="1307" y="4711"/>
                      <a:pt x="1359" y="4470"/>
                    </a:cubicBezTo>
                    <a:cubicBezTo>
                      <a:pt x="1600" y="3473"/>
                      <a:pt x="1359" y="2579"/>
                      <a:pt x="774" y="1754"/>
                    </a:cubicBezTo>
                    <a:cubicBezTo>
                      <a:pt x="740" y="1719"/>
                      <a:pt x="706" y="1702"/>
                      <a:pt x="688" y="1668"/>
                    </a:cubicBezTo>
                    <a:cubicBezTo>
                      <a:pt x="344" y="1135"/>
                      <a:pt x="1" y="58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29" name="Google Shape;6129;p58"/>
              <p:cNvSpPr/>
              <p:nvPr/>
            </p:nvSpPr>
            <p:spPr>
              <a:xfrm>
                <a:off x="5066600" y="2451725"/>
                <a:ext cx="79100" cy="19575"/>
              </a:xfrm>
              <a:custGeom>
                <a:avLst/>
                <a:gdLst/>
                <a:ahLst/>
                <a:cxnLst/>
                <a:rect l="l" t="t" r="r" b="b"/>
                <a:pathLst>
                  <a:path w="3164" h="783" extrusionOk="0">
                    <a:moveTo>
                      <a:pt x="0" y="1"/>
                    </a:moveTo>
                    <a:cubicBezTo>
                      <a:pt x="103" y="362"/>
                      <a:pt x="241" y="534"/>
                      <a:pt x="636" y="585"/>
                    </a:cubicBezTo>
                    <a:cubicBezTo>
                      <a:pt x="1324" y="688"/>
                      <a:pt x="1994" y="723"/>
                      <a:pt x="2682" y="774"/>
                    </a:cubicBezTo>
                    <a:cubicBezTo>
                      <a:pt x="2728" y="780"/>
                      <a:pt x="2776" y="782"/>
                      <a:pt x="2825" y="782"/>
                    </a:cubicBezTo>
                    <a:cubicBezTo>
                      <a:pt x="2923" y="782"/>
                      <a:pt x="3026" y="774"/>
                      <a:pt x="3129" y="774"/>
                    </a:cubicBezTo>
                    <a:cubicBezTo>
                      <a:pt x="3146" y="706"/>
                      <a:pt x="3146" y="654"/>
                      <a:pt x="3164" y="585"/>
                    </a:cubicBezTo>
                    <a:lnTo>
                      <a:pt x="3164" y="585"/>
                    </a:lnTo>
                    <a:cubicBezTo>
                      <a:pt x="2894" y="602"/>
                      <a:pt x="2627" y="615"/>
                      <a:pt x="2362" y="615"/>
                    </a:cubicBezTo>
                    <a:cubicBezTo>
                      <a:pt x="1545" y="615"/>
                      <a:pt x="753" y="494"/>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0" name="Google Shape;6130;p58"/>
              <p:cNvSpPr/>
              <p:nvPr/>
            </p:nvSpPr>
            <p:spPr>
              <a:xfrm>
                <a:off x="4767425" y="2129350"/>
                <a:ext cx="40425" cy="107075"/>
              </a:xfrm>
              <a:custGeom>
                <a:avLst/>
                <a:gdLst/>
                <a:ahLst/>
                <a:cxnLst/>
                <a:rect l="l" t="t" r="r" b="b"/>
                <a:pathLst>
                  <a:path w="1617" h="4283" extrusionOk="0">
                    <a:moveTo>
                      <a:pt x="1514" y="1"/>
                    </a:moveTo>
                    <a:cubicBezTo>
                      <a:pt x="1428" y="259"/>
                      <a:pt x="1325" y="499"/>
                      <a:pt x="1273" y="757"/>
                    </a:cubicBezTo>
                    <a:cubicBezTo>
                      <a:pt x="1118" y="1479"/>
                      <a:pt x="998" y="2219"/>
                      <a:pt x="878" y="2941"/>
                    </a:cubicBezTo>
                    <a:cubicBezTo>
                      <a:pt x="809" y="3422"/>
                      <a:pt x="620" y="3818"/>
                      <a:pt x="190" y="4058"/>
                    </a:cubicBezTo>
                    <a:cubicBezTo>
                      <a:pt x="121" y="4093"/>
                      <a:pt x="87" y="4179"/>
                      <a:pt x="1" y="4282"/>
                    </a:cubicBezTo>
                    <a:cubicBezTo>
                      <a:pt x="14" y="4282"/>
                      <a:pt x="28" y="4283"/>
                      <a:pt x="42" y="4283"/>
                    </a:cubicBezTo>
                    <a:cubicBezTo>
                      <a:pt x="487" y="4283"/>
                      <a:pt x="848" y="4011"/>
                      <a:pt x="1015" y="3594"/>
                    </a:cubicBezTo>
                    <a:cubicBezTo>
                      <a:pt x="1084" y="3405"/>
                      <a:pt x="1135" y="3216"/>
                      <a:pt x="1170" y="3010"/>
                    </a:cubicBezTo>
                    <a:cubicBezTo>
                      <a:pt x="1325" y="2030"/>
                      <a:pt x="1462" y="1032"/>
                      <a:pt x="1617" y="52"/>
                    </a:cubicBezTo>
                    <a:cubicBezTo>
                      <a:pt x="1582" y="35"/>
                      <a:pt x="1548" y="18"/>
                      <a:pt x="15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1" name="Google Shape;6131;p58"/>
              <p:cNvSpPr/>
              <p:nvPr/>
            </p:nvSpPr>
            <p:spPr>
              <a:xfrm>
                <a:off x="4301500" y="2597875"/>
                <a:ext cx="46875" cy="28825"/>
              </a:xfrm>
              <a:custGeom>
                <a:avLst/>
                <a:gdLst/>
                <a:ahLst/>
                <a:cxnLst/>
                <a:rect l="l" t="t" r="r" b="b"/>
                <a:pathLst>
                  <a:path w="1875" h="1153" extrusionOk="0">
                    <a:moveTo>
                      <a:pt x="86" y="0"/>
                    </a:moveTo>
                    <a:lnTo>
                      <a:pt x="0" y="155"/>
                    </a:lnTo>
                    <a:cubicBezTo>
                      <a:pt x="602" y="482"/>
                      <a:pt x="1187" y="826"/>
                      <a:pt x="1771" y="1152"/>
                    </a:cubicBezTo>
                    <a:cubicBezTo>
                      <a:pt x="1806" y="1084"/>
                      <a:pt x="1840" y="1032"/>
                      <a:pt x="1874" y="963"/>
                    </a:cubicBezTo>
                    <a:cubicBezTo>
                      <a:pt x="1290" y="636"/>
                      <a:pt x="688" y="327"/>
                      <a:pt x="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2" name="Google Shape;6132;p58"/>
              <p:cNvSpPr/>
              <p:nvPr/>
            </p:nvSpPr>
            <p:spPr>
              <a:xfrm>
                <a:off x="4676300" y="2032225"/>
                <a:ext cx="98900" cy="44125"/>
              </a:xfrm>
              <a:custGeom>
                <a:avLst/>
                <a:gdLst/>
                <a:ahLst/>
                <a:cxnLst/>
                <a:rect l="l" t="t" r="r" b="b"/>
                <a:pathLst>
                  <a:path w="3956" h="1765" extrusionOk="0">
                    <a:moveTo>
                      <a:pt x="3921" y="0"/>
                    </a:moveTo>
                    <a:cubicBezTo>
                      <a:pt x="3800" y="35"/>
                      <a:pt x="3680" y="69"/>
                      <a:pt x="3560" y="103"/>
                    </a:cubicBezTo>
                    <a:cubicBezTo>
                      <a:pt x="3095" y="224"/>
                      <a:pt x="2631" y="361"/>
                      <a:pt x="2167" y="499"/>
                    </a:cubicBezTo>
                    <a:cubicBezTo>
                      <a:pt x="1909" y="568"/>
                      <a:pt x="1600" y="602"/>
                      <a:pt x="1376" y="757"/>
                    </a:cubicBezTo>
                    <a:cubicBezTo>
                      <a:pt x="895" y="1049"/>
                      <a:pt x="448" y="1393"/>
                      <a:pt x="1" y="1719"/>
                    </a:cubicBezTo>
                    <a:cubicBezTo>
                      <a:pt x="85" y="1751"/>
                      <a:pt x="161" y="1765"/>
                      <a:pt x="232" y="1765"/>
                    </a:cubicBezTo>
                    <a:cubicBezTo>
                      <a:pt x="510" y="1765"/>
                      <a:pt x="699" y="1554"/>
                      <a:pt x="878" y="1376"/>
                    </a:cubicBezTo>
                    <a:cubicBezTo>
                      <a:pt x="1359" y="911"/>
                      <a:pt x="1926" y="705"/>
                      <a:pt x="2562" y="602"/>
                    </a:cubicBezTo>
                    <a:cubicBezTo>
                      <a:pt x="3044" y="516"/>
                      <a:pt x="3491" y="292"/>
                      <a:pt x="3955" y="121"/>
                    </a:cubicBezTo>
                    <a:lnTo>
                      <a:pt x="3921"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3" name="Google Shape;6133;p58"/>
              <p:cNvSpPr/>
              <p:nvPr/>
            </p:nvSpPr>
            <p:spPr>
              <a:xfrm>
                <a:off x="4347475" y="2414325"/>
                <a:ext cx="44750" cy="62350"/>
              </a:xfrm>
              <a:custGeom>
                <a:avLst/>
                <a:gdLst/>
                <a:ahLst/>
                <a:cxnLst/>
                <a:rect l="l" t="t" r="r" b="b"/>
                <a:pathLst>
                  <a:path w="1790" h="2494" extrusionOk="0">
                    <a:moveTo>
                      <a:pt x="1" y="1"/>
                    </a:moveTo>
                    <a:lnTo>
                      <a:pt x="1" y="1"/>
                    </a:lnTo>
                    <a:cubicBezTo>
                      <a:pt x="242" y="207"/>
                      <a:pt x="465" y="414"/>
                      <a:pt x="723" y="585"/>
                    </a:cubicBezTo>
                    <a:cubicBezTo>
                      <a:pt x="1514" y="1118"/>
                      <a:pt x="1600" y="1342"/>
                      <a:pt x="1273" y="2253"/>
                    </a:cubicBezTo>
                    <a:cubicBezTo>
                      <a:pt x="1256" y="2305"/>
                      <a:pt x="1273" y="2356"/>
                      <a:pt x="1256" y="2494"/>
                    </a:cubicBezTo>
                    <a:cubicBezTo>
                      <a:pt x="1669" y="2305"/>
                      <a:pt x="1789" y="1978"/>
                      <a:pt x="1737" y="1669"/>
                    </a:cubicBezTo>
                    <a:cubicBezTo>
                      <a:pt x="1669" y="1342"/>
                      <a:pt x="1514" y="964"/>
                      <a:pt x="1273" y="740"/>
                    </a:cubicBezTo>
                    <a:cubicBezTo>
                      <a:pt x="929" y="414"/>
                      <a:pt x="465" y="207"/>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34" name="Google Shape;6134;p58"/>
              <p:cNvSpPr/>
              <p:nvPr/>
            </p:nvSpPr>
            <p:spPr>
              <a:xfrm>
                <a:off x="4197475" y="2519650"/>
                <a:ext cx="24950" cy="54175"/>
              </a:xfrm>
              <a:custGeom>
                <a:avLst/>
                <a:gdLst/>
                <a:ahLst/>
                <a:cxnLst/>
                <a:rect l="l" t="t" r="r" b="b"/>
                <a:pathLst>
                  <a:path w="998" h="2167" extrusionOk="0">
                    <a:moveTo>
                      <a:pt x="998" y="0"/>
                    </a:moveTo>
                    <a:cubicBezTo>
                      <a:pt x="602" y="258"/>
                      <a:pt x="293" y="585"/>
                      <a:pt x="173" y="1049"/>
                    </a:cubicBezTo>
                    <a:cubicBezTo>
                      <a:pt x="69" y="1393"/>
                      <a:pt x="1" y="1754"/>
                      <a:pt x="344" y="2167"/>
                    </a:cubicBezTo>
                    <a:cubicBezTo>
                      <a:pt x="396" y="1702"/>
                      <a:pt x="379" y="1324"/>
                      <a:pt x="499" y="997"/>
                    </a:cubicBezTo>
                    <a:cubicBezTo>
                      <a:pt x="602" y="654"/>
                      <a:pt x="843" y="344"/>
                      <a:pt x="9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4.xml><?xml version="1.0" encoding="utf-8"?>
<p:sld xmlns:a="http://schemas.openxmlformats.org/drawingml/2006/main" xmlns:r="http://schemas.openxmlformats.org/officeDocument/2006/relationships" xmlns:p="http://schemas.openxmlformats.org/presentationml/2006/main">
  <p:cSld>
    <p:spTree>
      <p:nvGrpSpPr>
        <p:cNvPr id="1" name="Shape 6138"/>
        <p:cNvGrpSpPr/>
        <p:nvPr/>
      </p:nvGrpSpPr>
      <p:grpSpPr>
        <a:xfrm>
          <a:off x="0" y="0"/>
          <a:ext cx="0" cy="0"/>
          <a:chOff x="0" y="0"/>
          <a:chExt cx="0" cy="0"/>
        </a:xfrm>
      </p:grpSpPr>
      <p:sp>
        <p:nvSpPr>
          <p:cNvPr id="6139" name="Google Shape;6139;p59"/>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ltLang="zh-CN" dirty="0"/>
              <a:t>Transformer</a:t>
            </a:r>
            <a:endParaRPr dirty="0"/>
          </a:p>
        </p:txBody>
      </p:sp>
      <p:sp>
        <p:nvSpPr>
          <p:cNvPr id="6140" name="Google Shape;6140;p59"/>
          <p:cNvSpPr txBox="1">
            <a:spLocks noGrp="1"/>
          </p:cNvSpPr>
          <p:nvPr>
            <p:ph type="subTitle" idx="5"/>
          </p:nvPr>
        </p:nvSpPr>
        <p:spPr>
          <a:xfrm>
            <a:off x="4932676" y="1567425"/>
            <a:ext cx="2504400" cy="45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dirty="0"/>
              <a:t>Parallel</a:t>
            </a:r>
            <a:endParaRPr dirty="0"/>
          </a:p>
        </p:txBody>
      </p:sp>
      <p:sp>
        <p:nvSpPr>
          <p:cNvPr id="6141" name="Google Shape;6141;p59"/>
          <p:cNvSpPr txBox="1">
            <a:spLocks noGrp="1"/>
          </p:cNvSpPr>
          <p:nvPr>
            <p:ph type="subTitle" idx="6"/>
          </p:nvPr>
        </p:nvSpPr>
        <p:spPr>
          <a:xfrm>
            <a:off x="4932676" y="2431488"/>
            <a:ext cx="2504400" cy="1475692"/>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在每个时间步同时处理输入序列中的所有位置。从而实现并行化计算</a:t>
            </a:r>
            <a:endParaRPr dirty="0"/>
          </a:p>
        </p:txBody>
      </p:sp>
      <p:sp>
        <p:nvSpPr>
          <p:cNvPr id="6144" name="Google Shape;6144;p59"/>
          <p:cNvSpPr txBox="1">
            <a:spLocks noGrp="1"/>
          </p:cNvSpPr>
          <p:nvPr>
            <p:ph type="subTitle" idx="1"/>
          </p:nvPr>
        </p:nvSpPr>
        <p:spPr>
          <a:xfrm>
            <a:off x="1706885" y="1624448"/>
            <a:ext cx="2504400" cy="4527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Self-Attention</a:t>
            </a:r>
            <a:endParaRPr dirty="0"/>
          </a:p>
        </p:txBody>
      </p:sp>
      <p:sp>
        <p:nvSpPr>
          <p:cNvPr id="6145" name="Google Shape;6145;p59"/>
          <p:cNvSpPr txBox="1">
            <a:spLocks noGrp="1"/>
          </p:cNvSpPr>
          <p:nvPr>
            <p:ph type="subTitle" idx="2"/>
          </p:nvPr>
        </p:nvSpPr>
        <p:spPr>
          <a:xfrm>
            <a:off x="1706885" y="2431487"/>
            <a:ext cx="2504400" cy="1475691"/>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对其输入</a:t>
            </a:r>
            <a:r>
              <a:rPr lang="en-US" altLang="zh-CN" dirty="0"/>
              <a:t>x</a:t>
            </a:r>
            <a:r>
              <a:rPr lang="zh-CN" altLang="en-US" dirty="0"/>
              <a:t>的每一个特征赋予不同的权重，捕捉序列中任意两个位置之间的关系。使得</a:t>
            </a:r>
            <a:r>
              <a:rPr lang="en-US" altLang="zh-CN" dirty="0"/>
              <a:t>Transformer</a:t>
            </a:r>
            <a:r>
              <a:rPr lang="zh-CN" altLang="en-US" dirty="0"/>
              <a:t>特别擅长处理长序列中的长程依赖。</a:t>
            </a:r>
            <a:endParaRPr dirty="0"/>
          </a:p>
        </p:txBody>
      </p:sp>
      <p:grpSp>
        <p:nvGrpSpPr>
          <p:cNvPr id="6148" name="Google Shape;6148;p59"/>
          <p:cNvGrpSpPr/>
          <p:nvPr/>
        </p:nvGrpSpPr>
        <p:grpSpPr>
          <a:xfrm flipH="1">
            <a:off x="181617" y="3897663"/>
            <a:ext cx="1525248" cy="1343923"/>
            <a:chOff x="3952050" y="1941250"/>
            <a:chExt cx="1310125" cy="1154375"/>
          </a:xfrm>
        </p:grpSpPr>
        <p:sp>
          <p:nvSpPr>
            <p:cNvPr id="6149" name="Google Shape;6149;p59"/>
            <p:cNvSpPr/>
            <p:nvPr/>
          </p:nvSpPr>
          <p:spPr>
            <a:xfrm>
              <a:off x="4448500" y="2532525"/>
              <a:ext cx="132400" cy="146175"/>
            </a:xfrm>
            <a:custGeom>
              <a:avLst/>
              <a:gdLst/>
              <a:ahLst/>
              <a:cxnLst/>
              <a:rect l="l" t="t" r="r" b="b"/>
              <a:pathLst>
                <a:path w="5296" h="5847" extrusionOk="0">
                  <a:moveTo>
                    <a:pt x="2906" y="1"/>
                  </a:moveTo>
                  <a:cubicBezTo>
                    <a:pt x="2700" y="259"/>
                    <a:pt x="2476" y="482"/>
                    <a:pt x="2304" y="757"/>
                  </a:cubicBezTo>
                  <a:cubicBezTo>
                    <a:pt x="2150" y="1015"/>
                    <a:pt x="2064" y="1308"/>
                    <a:pt x="1960" y="1583"/>
                  </a:cubicBezTo>
                  <a:cubicBezTo>
                    <a:pt x="1892" y="1748"/>
                    <a:pt x="1807" y="1831"/>
                    <a:pt x="1706" y="1831"/>
                  </a:cubicBezTo>
                  <a:cubicBezTo>
                    <a:pt x="1629" y="1831"/>
                    <a:pt x="1541" y="1783"/>
                    <a:pt x="1445" y="1686"/>
                  </a:cubicBezTo>
                  <a:cubicBezTo>
                    <a:pt x="1135" y="1411"/>
                    <a:pt x="826" y="1119"/>
                    <a:pt x="516" y="861"/>
                  </a:cubicBezTo>
                  <a:cubicBezTo>
                    <a:pt x="413" y="757"/>
                    <a:pt x="258" y="723"/>
                    <a:pt x="138" y="654"/>
                  </a:cubicBezTo>
                  <a:cubicBezTo>
                    <a:pt x="104" y="689"/>
                    <a:pt x="52" y="723"/>
                    <a:pt x="0" y="740"/>
                  </a:cubicBezTo>
                  <a:cubicBezTo>
                    <a:pt x="121" y="1015"/>
                    <a:pt x="189" y="1308"/>
                    <a:pt x="361" y="1548"/>
                  </a:cubicBezTo>
                  <a:cubicBezTo>
                    <a:pt x="843" y="2202"/>
                    <a:pt x="1410" y="2803"/>
                    <a:pt x="1857" y="3491"/>
                  </a:cubicBezTo>
                  <a:cubicBezTo>
                    <a:pt x="2167" y="3938"/>
                    <a:pt x="2321" y="4488"/>
                    <a:pt x="2579" y="4970"/>
                  </a:cubicBezTo>
                  <a:cubicBezTo>
                    <a:pt x="2700" y="5193"/>
                    <a:pt x="2906" y="5382"/>
                    <a:pt x="3061" y="5572"/>
                  </a:cubicBezTo>
                  <a:cubicBezTo>
                    <a:pt x="3095" y="5554"/>
                    <a:pt x="3130" y="5537"/>
                    <a:pt x="3164" y="5503"/>
                  </a:cubicBezTo>
                  <a:cubicBezTo>
                    <a:pt x="3284" y="4901"/>
                    <a:pt x="3422" y="4282"/>
                    <a:pt x="3542" y="3663"/>
                  </a:cubicBezTo>
                  <a:cubicBezTo>
                    <a:pt x="3594" y="3663"/>
                    <a:pt x="3645" y="3680"/>
                    <a:pt x="3697" y="3680"/>
                  </a:cubicBezTo>
                  <a:lnTo>
                    <a:pt x="3387" y="5812"/>
                  </a:lnTo>
                  <a:cubicBezTo>
                    <a:pt x="3422" y="5812"/>
                    <a:pt x="3473" y="5829"/>
                    <a:pt x="3525" y="5847"/>
                  </a:cubicBezTo>
                  <a:cubicBezTo>
                    <a:pt x="3559" y="5743"/>
                    <a:pt x="3611" y="5658"/>
                    <a:pt x="3628" y="5554"/>
                  </a:cubicBezTo>
                  <a:cubicBezTo>
                    <a:pt x="3834" y="4781"/>
                    <a:pt x="4006" y="3990"/>
                    <a:pt x="4230" y="3216"/>
                  </a:cubicBezTo>
                  <a:cubicBezTo>
                    <a:pt x="4316" y="2958"/>
                    <a:pt x="4453" y="2700"/>
                    <a:pt x="4625" y="2477"/>
                  </a:cubicBezTo>
                  <a:cubicBezTo>
                    <a:pt x="5021" y="1978"/>
                    <a:pt x="5158" y="1394"/>
                    <a:pt x="5279" y="809"/>
                  </a:cubicBezTo>
                  <a:cubicBezTo>
                    <a:pt x="5296" y="672"/>
                    <a:pt x="5261" y="517"/>
                    <a:pt x="5244" y="242"/>
                  </a:cubicBezTo>
                  <a:cubicBezTo>
                    <a:pt x="4935" y="500"/>
                    <a:pt x="4711" y="672"/>
                    <a:pt x="4488" y="861"/>
                  </a:cubicBezTo>
                  <a:cubicBezTo>
                    <a:pt x="4316" y="1009"/>
                    <a:pt x="4194" y="1087"/>
                    <a:pt x="4087" y="1087"/>
                  </a:cubicBezTo>
                  <a:cubicBezTo>
                    <a:pt x="3960" y="1087"/>
                    <a:pt x="3855" y="975"/>
                    <a:pt x="3714" y="740"/>
                  </a:cubicBezTo>
                  <a:cubicBezTo>
                    <a:pt x="3714" y="740"/>
                    <a:pt x="3714" y="723"/>
                    <a:pt x="3697" y="706"/>
                  </a:cubicBezTo>
                  <a:cubicBezTo>
                    <a:pt x="3439" y="465"/>
                    <a:pt x="3181" y="242"/>
                    <a:pt x="290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0" name="Google Shape;6150;p59"/>
            <p:cNvSpPr/>
            <p:nvPr/>
          </p:nvSpPr>
          <p:spPr>
            <a:xfrm>
              <a:off x="4454525" y="2672650"/>
              <a:ext cx="110900" cy="125825"/>
            </a:xfrm>
            <a:custGeom>
              <a:avLst/>
              <a:gdLst/>
              <a:ahLst/>
              <a:cxnLst/>
              <a:rect l="l" t="t" r="r" b="b"/>
              <a:pathLst>
                <a:path w="4436" h="5033" extrusionOk="0">
                  <a:moveTo>
                    <a:pt x="2476" y="1"/>
                  </a:moveTo>
                  <a:lnTo>
                    <a:pt x="2476" y="1"/>
                  </a:lnTo>
                  <a:cubicBezTo>
                    <a:pt x="2974" y="878"/>
                    <a:pt x="2734" y="1600"/>
                    <a:pt x="2218" y="2374"/>
                  </a:cubicBezTo>
                  <a:cubicBezTo>
                    <a:pt x="1858" y="2930"/>
                    <a:pt x="1423" y="3133"/>
                    <a:pt x="933" y="3133"/>
                  </a:cubicBezTo>
                  <a:cubicBezTo>
                    <a:pt x="650" y="3133"/>
                    <a:pt x="349" y="3065"/>
                    <a:pt x="34" y="2958"/>
                  </a:cubicBezTo>
                  <a:lnTo>
                    <a:pt x="34" y="2958"/>
                  </a:lnTo>
                  <a:cubicBezTo>
                    <a:pt x="0" y="3973"/>
                    <a:pt x="396" y="4592"/>
                    <a:pt x="1221" y="4918"/>
                  </a:cubicBezTo>
                  <a:cubicBezTo>
                    <a:pt x="1414" y="4990"/>
                    <a:pt x="1606" y="5033"/>
                    <a:pt x="1797" y="5033"/>
                  </a:cubicBezTo>
                  <a:cubicBezTo>
                    <a:pt x="2015" y="5033"/>
                    <a:pt x="2231" y="4978"/>
                    <a:pt x="2441" y="4849"/>
                  </a:cubicBezTo>
                  <a:cubicBezTo>
                    <a:pt x="2768" y="4643"/>
                    <a:pt x="3129" y="4488"/>
                    <a:pt x="3422" y="4213"/>
                  </a:cubicBezTo>
                  <a:cubicBezTo>
                    <a:pt x="3679" y="3973"/>
                    <a:pt x="3869" y="3646"/>
                    <a:pt x="4058" y="3319"/>
                  </a:cubicBezTo>
                  <a:cubicBezTo>
                    <a:pt x="4212" y="3061"/>
                    <a:pt x="4333" y="2752"/>
                    <a:pt x="4384" y="2460"/>
                  </a:cubicBezTo>
                  <a:cubicBezTo>
                    <a:pt x="4436" y="2202"/>
                    <a:pt x="4436" y="1841"/>
                    <a:pt x="4281" y="1686"/>
                  </a:cubicBezTo>
                  <a:cubicBezTo>
                    <a:pt x="3765" y="1101"/>
                    <a:pt x="3198" y="603"/>
                    <a:pt x="2631" y="70"/>
                  </a:cubicBezTo>
                  <a:cubicBezTo>
                    <a:pt x="2596" y="35"/>
                    <a:pt x="2527" y="18"/>
                    <a:pt x="247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1" name="Google Shape;6151;p59"/>
            <p:cNvSpPr/>
            <p:nvPr/>
          </p:nvSpPr>
          <p:spPr>
            <a:xfrm>
              <a:off x="4451925" y="2469925"/>
              <a:ext cx="122100" cy="100450"/>
            </a:xfrm>
            <a:custGeom>
              <a:avLst/>
              <a:gdLst/>
              <a:ahLst/>
              <a:cxnLst/>
              <a:rect l="l" t="t" r="r" b="b"/>
              <a:pathLst>
                <a:path w="4884" h="4018" extrusionOk="0">
                  <a:moveTo>
                    <a:pt x="2289" y="1"/>
                  </a:moveTo>
                  <a:cubicBezTo>
                    <a:pt x="2019" y="1"/>
                    <a:pt x="1755" y="117"/>
                    <a:pt x="1428" y="356"/>
                  </a:cubicBezTo>
                  <a:cubicBezTo>
                    <a:pt x="689" y="906"/>
                    <a:pt x="104" y="1577"/>
                    <a:pt x="18" y="2557"/>
                  </a:cubicBezTo>
                  <a:cubicBezTo>
                    <a:pt x="1" y="2763"/>
                    <a:pt x="70" y="2883"/>
                    <a:pt x="259" y="3004"/>
                  </a:cubicBezTo>
                  <a:cubicBezTo>
                    <a:pt x="689" y="3296"/>
                    <a:pt x="1101" y="3657"/>
                    <a:pt x="1548" y="4018"/>
                  </a:cubicBezTo>
                  <a:cubicBezTo>
                    <a:pt x="1703" y="3657"/>
                    <a:pt x="1858" y="3296"/>
                    <a:pt x="2030" y="2952"/>
                  </a:cubicBezTo>
                  <a:cubicBezTo>
                    <a:pt x="2259" y="2475"/>
                    <a:pt x="2493" y="2238"/>
                    <a:pt x="2761" y="2238"/>
                  </a:cubicBezTo>
                  <a:cubicBezTo>
                    <a:pt x="2995" y="2238"/>
                    <a:pt x="3255" y="2419"/>
                    <a:pt x="3560" y="2780"/>
                  </a:cubicBezTo>
                  <a:cubicBezTo>
                    <a:pt x="3697" y="2935"/>
                    <a:pt x="3818" y="3141"/>
                    <a:pt x="3938" y="3313"/>
                  </a:cubicBezTo>
                  <a:cubicBezTo>
                    <a:pt x="4265" y="3210"/>
                    <a:pt x="4316" y="3021"/>
                    <a:pt x="4162" y="2780"/>
                  </a:cubicBezTo>
                  <a:cubicBezTo>
                    <a:pt x="3732" y="2161"/>
                    <a:pt x="3302" y="1559"/>
                    <a:pt x="2872" y="940"/>
                  </a:cubicBezTo>
                  <a:cubicBezTo>
                    <a:pt x="2803" y="854"/>
                    <a:pt x="2752" y="786"/>
                    <a:pt x="2683" y="717"/>
                  </a:cubicBezTo>
                  <a:cubicBezTo>
                    <a:pt x="2717" y="683"/>
                    <a:pt x="2769" y="648"/>
                    <a:pt x="2803" y="614"/>
                  </a:cubicBezTo>
                  <a:cubicBezTo>
                    <a:pt x="3388" y="1353"/>
                    <a:pt x="3955" y="2075"/>
                    <a:pt x="4557" y="2832"/>
                  </a:cubicBezTo>
                  <a:cubicBezTo>
                    <a:pt x="4815" y="2746"/>
                    <a:pt x="4884" y="2591"/>
                    <a:pt x="4746" y="2281"/>
                  </a:cubicBezTo>
                  <a:cubicBezTo>
                    <a:pt x="4385" y="1473"/>
                    <a:pt x="3904" y="786"/>
                    <a:pt x="3130" y="304"/>
                  </a:cubicBezTo>
                  <a:cubicBezTo>
                    <a:pt x="2805" y="104"/>
                    <a:pt x="2544" y="1"/>
                    <a:pt x="228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2" name="Google Shape;6152;p59"/>
            <p:cNvSpPr/>
            <p:nvPr/>
          </p:nvSpPr>
          <p:spPr>
            <a:xfrm>
              <a:off x="4443775" y="2671200"/>
              <a:ext cx="75250" cy="73400"/>
            </a:xfrm>
            <a:custGeom>
              <a:avLst/>
              <a:gdLst/>
              <a:ahLst/>
              <a:cxnLst/>
              <a:rect l="l" t="t" r="r" b="b"/>
              <a:pathLst>
                <a:path w="3010" h="2936" extrusionOk="0">
                  <a:moveTo>
                    <a:pt x="2087" y="0"/>
                  </a:moveTo>
                  <a:cubicBezTo>
                    <a:pt x="1905" y="0"/>
                    <a:pt x="1695" y="65"/>
                    <a:pt x="1462" y="196"/>
                  </a:cubicBezTo>
                  <a:cubicBezTo>
                    <a:pt x="1393" y="231"/>
                    <a:pt x="1324" y="282"/>
                    <a:pt x="1255" y="317"/>
                  </a:cubicBezTo>
                  <a:cubicBezTo>
                    <a:pt x="1255" y="317"/>
                    <a:pt x="1238" y="317"/>
                    <a:pt x="1238" y="300"/>
                  </a:cubicBezTo>
                  <a:cubicBezTo>
                    <a:pt x="997" y="472"/>
                    <a:pt x="740" y="626"/>
                    <a:pt x="533" y="833"/>
                  </a:cubicBezTo>
                  <a:cubicBezTo>
                    <a:pt x="0" y="1297"/>
                    <a:pt x="52" y="1899"/>
                    <a:pt x="241" y="2466"/>
                  </a:cubicBezTo>
                  <a:cubicBezTo>
                    <a:pt x="321" y="2732"/>
                    <a:pt x="903" y="2936"/>
                    <a:pt x="1362" y="2936"/>
                  </a:cubicBezTo>
                  <a:cubicBezTo>
                    <a:pt x="1497" y="2936"/>
                    <a:pt x="1622" y="2918"/>
                    <a:pt x="1720" y="2879"/>
                  </a:cubicBezTo>
                  <a:cubicBezTo>
                    <a:pt x="2373" y="2655"/>
                    <a:pt x="3009" y="1434"/>
                    <a:pt x="2854" y="781"/>
                  </a:cubicBezTo>
                  <a:cubicBezTo>
                    <a:pt x="2716" y="264"/>
                    <a:pt x="2456" y="0"/>
                    <a:pt x="208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nvGrpSpPr>
            <p:cNvPr id="6153" name="Google Shape;6153;p59"/>
            <p:cNvGrpSpPr/>
            <p:nvPr/>
          </p:nvGrpSpPr>
          <p:grpSpPr>
            <a:xfrm>
              <a:off x="3952050" y="1941250"/>
              <a:ext cx="1310125" cy="1154375"/>
              <a:chOff x="3952050" y="1941250"/>
              <a:chExt cx="1310125" cy="1154375"/>
            </a:xfrm>
          </p:grpSpPr>
          <p:sp>
            <p:nvSpPr>
              <p:cNvPr id="6154" name="Google Shape;6154;p59"/>
              <p:cNvSpPr/>
              <p:nvPr/>
            </p:nvSpPr>
            <p:spPr>
              <a:xfrm>
                <a:off x="4947950" y="2550600"/>
                <a:ext cx="216675" cy="537600"/>
              </a:xfrm>
              <a:custGeom>
                <a:avLst/>
                <a:gdLst/>
                <a:ahLst/>
                <a:cxnLst/>
                <a:rect l="l" t="t" r="r" b="b"/>
                <a:pathLst>
                  <a:path w="8667" h="21504" extrusionOk="0">
                    <a:moveTo>
                      <a:pt x="1531" y="0"/>
                    </a:moveTo>
                    <a:cubicBezTo>
                      <a:pt x="1479" y="138"/>
                      <a:pt x="1411" y="275"/>
                      <a:pt x="1411" y="413"/>
                    </a:cubicBezTo>
                    <a:cubicBezTo>
                      <a:pt x="1445" y="1204"/>
                      <a:pt x="1428" y="1995"/>
                      <a:pt x="1548" y="2751"/>
                    </a:cubicBezTo>
                    <a:cubicBezTo>
                      <a:pt x="1737" y="3937"/>
                      <a:pt x="2081" y="5089"/>
                      <a:pt x="2236" y="6276"/>
                    </a:cubicBezTo>
                    <a:cubicBezTo>
                      <a:pt x="2339" y="6877"/>
                      <a:pt x="2184" y="7514"/>
                      <a:pt x="2150" y="8150"/>
                    </a:cubicBezTo>
                    <a:cubicBezTo>
                      <a:pt x="2150" y="8167"/>
                      <a:pt x="2133" y="8201"/>
                      <a:pt x="2116" y="8218"/>
                    </a:cubicBezTo>
                    <a:cubicBezTo>
                      <a:pt x="1668" y="8528"/>
                      <a:pt x="1668" y="9027"/>
                      <a:pt x="1531" y="9474"/>
                    </a:cubicBezTo>
                    <a:cubicBezTo>
                      <a:pt x="1342" y="10058"/>
                      <a:pt x="1445" y="10557"/>
                      <a:pt x="1600" y="11090"/>
                    </a:cubicBezTo>
                    <a:cubicBezTo>
                      <a:pt x="1720" y="11485"/>
                      <a:pt x="1789" y="11898"/>
                      <a:pt x="1840" y="12310"/>
                    </a:cubicBezTo>
                    <a:cubicBezTo>
                      <a:pt x="1875" y="12671"/>
                      <a:pt x="1686" y="12929"/>
                      <a:pt x="1307" y="12998"/>
                    </a:cubicBezTo>
                    <a:cubicBezTo>
                      <a:pt x="964" y="13067"/>
                      <a:pt x="620" y="13136"/>
                      <a:pt x="327" y="13187"/>
                    </a:cubicBezTo>
                    <a:cubicBezTo>
                      <a:pt x="224" y="13617"/>
                      <a:pt x="121" y="14047"/>
                      <a:pt x="1" y="14528"/>
                    </a:cubicBezTo>
                    <a:cubicBezTo>
                      <a:pt x="241" y="14717"/>
                      <a:pt x="551" y="14958"/>
                      <a:pt x="860" y="15199"/>
                    </a:cubicBezTo>
                    <a:cubicBezTo>
                      <a:pt x="2305" y="16351"/>
                      <a:pt x="3577" y="17692"/>
                      <a:pt x="4729" y="19136"/>
                    </a:cubicBezTo>
                    <a:cubicBezTo>
                      <a:pt x="5004" y="19497"/>
                      <a:pt x="5193" y="19961"/>
                      <a:pt x="5331" y="20408"/>
                    </a:cubicBezTo>
                    <a:cubicBezTo>
                      <a:pt x="5571" y="21170"/>
                      <a:pt x="5903" y="21504"/>
                      <a:pt x="6547" y="21504"/>
                    </a:cubicBezTo>
                    <a:cubicBezTo>
                      <a:pt x="6688" y="21504"/>
                      <a:pt x="6843" y="21488"/>
                      <a:pt x="7016" y="21457"/>
                    </a:cubicBezTo>
                    <a:cubicBezTo>
                      <a:pt x="7256" y="21423"/>
                      <a:pt x="7480" y="21371"/>
                      <a:pt x="7720" y="21320"/>
                    </a:cubicBezTo>
                    <a:cubicBezTo>
                      <a:pt x="7772" y="20512"/>
                      <a:pt x="7428" y="19927"/>
                      <a:pt x="6758" y="19549"/>
                    </a:cubicBezTo>
                    <a:cubicBezTo>
                      <a:pt x="5640" y="18913"/>
                      <a:pt x="4849" y="17933"/>
                      <a:pt x="4007" y="17004"/>
                    </a:cubicBezTo>
                    <a:cubicBezTo>
                      <a:pt x="3886" y="16849"/>
                      <a:pt x="3732" y="16712"/>
                      <a:pt x="3594" y="16557"/>
                    </a:cubicBezTo>
                    <a:cubicBezTo>
                      <a:pt x="3577" y="16540"/>
                      <a:pt x="3577" y="16488"/>
                      <a:pt x="3543" y="16334"/>
                    </a:cubicBezTo>
                    <a:lnTo>
                      <a:pt x="3543" y="16334"/>
                    </a:lnTo>
                    <a:cubicBezTo>
                      <a:pt x="3732" y="16471"/>
                      <a:pt x="3852" y="16540"/>
                      <a:pt x="3938" y="16626"/>
                    </a:cubicBezTo>
                    <a:cubicBezTo>
                      <a:pt x="4368" y="17073"/>
                      <a:pt x="4780" y="17554"/>
                      <a:pt x="5245" y="17984"/>
                    </a:cubicBezTo>
                    <a:cubicBezTo>
                      <a:pt x="5692" y="18397"/>
                      <a:pt x="6139" y="18792"/>
                      <a:pt x="6637" y="19102"/>
                    </a:cubicBezTo>
                    <a:cubicBezTo>
                      <a:pt x="7325" y="19532"/>
                      <a:pt x="7910" y="20013"/>
                      <a:pt x="7927" y="20907"/>
                    </a:cubicBezTo>
                    <a:cubicBezTo>
                      <a:pt x="7927" y="21027"/>
                      <a:pt x="8116" y="21130"/>
                      <a:pt x="8219" y="21251"/>
                    </a:cubicBezTo>
                    <a:cubicBezTo>
                      <a:pt x="8357" y="21113"/>
                      <a:pt x="8511" y="20993"/>
                      <a:pt x="8632" y="20838"/>
                    </a:cubicBezTo>
                    <a:cubicBezTo>
                      <a:pt x="8666" y="20787"/>
                      <a:pt x="8632" y="20649"/>
                      <a:pt x="8597" y="20563"/>
                    </a:cubicBezTo>
                    <a:cubicBezTo>
                      <a:pt x="8271" y="19927"/>
                      <a:pt x="7892" y="19360"/>
                      <a:pt x="7325" y="18878"/>
                    </a:cubicBezTo>
                    <a:cubicBezTo>
                      <a:pt x="6156" y="17881"/>
                      <a:pt x="5038" y="16815"/>
                      <a:pt x="3921" y="15783"/>
                    </a:cubicBezTo>
                    <a:cubicBezTo>
                      <a:pt x="3525" y="15422"/>
                      <a:pt x="3336" y="14975"/>
                      <a:pt x="3233" y="14442"/>
                    </a:cubicBezTo>
                    <a:cubicBezTo>
                      <a:pt x="3096" y="13772"/>
                      <a:pt x="2872" y="13084"/>
                      <a:pt x="2563" y="12465"/>
                    </a:cubicBezTo>
                    <a:cubicBezTo>
                      <a:pt x="2167" y="11623"/>
                      <a:pt x="2047" y="10780"/>
                      <a:pt x="2356" y="9921"/>
                    </a:cubicBezTo>
                    <a:cubicBezTo>
                      <a:pt x="3061" y="7926"/>
                      <a:pt x="3010" y="5932"/>
                      <a:pt x="2563" y="3903"/>
                    </a:cubicBezTo>
                    <a:cubicBezTo>
                      <a:pt x="2287" y="2665"/>
                      <a:pt x="1995" y="1444"/>
                      <a:pt x="1720" y="206"/>
                    </a:cubicBezTo>
                    <a:cubicBezTo>
                      <a:pt x="1703" y="138"/>
                      <a:pt x="1668" y="86"/>
                      <a:pt x="1651" y="17"/>
                    </a:cubicBezTo>
                    <a:cubicBezTo>
                      <a:pt x="1617" y="17"/>
                      <a:pt x="1565" y="0"/>
                      <a:pt x="1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5" name="Google Shape;6155;p59"/>
              <p:cNvSpPr/>
              <p:nvPr/>
            </p:nvSpPr>
            <p:spPr>
              <a:xfrm>
                <a:off x="4743350" y="2310100"/>
                <a:ext cx="137575" cy="228325"/>
              </a:xfrm>
              <a:custGeom>
                <a:avLst/>
                <a:gdLst/>
                <a:ahLst/>
                <a:cxnLst/>
                <a:rect l="l" t="t" r="r" b="b"/>
                <a:pathLst>
                  <a:path w="5503" h="9133" extrusionOk="0">
                    <a:moveTo>
                      <a:pt x="1239" y="1694"/>
                    </a:moveTo>
                    <a:lnTo>
                      <a:pt x="1239" y="1694"/>
                    </a:lnTo>
                    <a:cubicBezTo>
                      <a:pt x="603" y="2279"/>
                      <a:pt x="946" y="2829"/>
                      <a:pt x="1290" y="3362"/>
                    </a:cubicBezTo>
                    <a:cubicBezTo>
                      <a:pt x="1308" y="3396"/>
                      <a:pt x="1342" y="3413"/>
                      <a:pt x="1376" y="3448"/>
                    </a:cubicBezTo>
                    <a:cubicBezTo>
                      <a:pt x="1961" y="4273"/>
                      <a:pt x="2202" y="5167"/>
                      <a:pt x="1961" y="6164"/>
                    </a:cubicBezTo>
                    <a:cubicBezTo>
                      <a:pt x="1909" y="6405"/>
                      <a:pt x="1858" y="6663"/>
                      <a:pt x="1823" y="6921"/>
                    </a:cubicBezTo>
                    <a:cubicBezTo>
                      <a:pt x="1755" y="7609"/>
                      <a:pt x="1944" y="7935"/>
                      <a:pt x="2545" y="8262"/>
                    </a:cubicBezTo>
                    <a:cubicBezTo>
                      <a:pt x="2649" y="8313"/>
                      <a:pt x="2752" y="8382"/>
                      <a:pt x="2855" y="8451"/>
                    </a:cubicBezTo>
                    <a:cubicBezTo>
                      <a:pt x="2838" y="8503"/>
                      <a:pt x="2821" y="8537"/>
                      <a:pt x="2803" y="8589"/>
                    </a:cubicBezTo>
                    <a:cubicBezTo>
                      <a:pt x="2666" y="8554"/>
                      <a:pt x="2528" y="8537"/>
                      <a:pt x="2408" y="8468"/>
                    </a:cubicBezTo>
                    <a:cubicBezTo>
                      <a:pt x="1823" y="8159"/>
                      <a:pt x="1531" y="7677"/>
                      <a:pt x="1565" y="7024"/>
                    </a:cubicBezTo>
                    <a:cubicBezTo>
                      <a:pt x="1583" y="6732"/>
                      <a:pt x="1617" y="6422"/>
                      <a:pt x="1703" y="6147"/>
                    </a:cubicBezTo>
                    <a:cubicBezTo>
                      <a:pt x="1978" y="5115"/>
                      <a:pt x="1703" y="4221"/>
                      <a:pt x="1101" y="3379"/>
                    </a:cubicBezTo>
                    <a:cubicBezTo>
                      <a:pt x="878" y="3070"/>
                      <a:pt x="775" y="2640"/>
                      <a:pt x="723" y="2261"/>
                    </a:cubicBezTo>
                    <a:cubicBezTo>
                      <a:pt x="689" y="1986"/>
                      <a:pt x="878" y="1728"/>
                      <a:pt x="1239" y="1694"/>
                    </a:cubicBezTo>
                    <a:close/>
                    <a:moveTo>
                      <a:pt x="3410" y="1"/>
                    </a:moveTo>
                    <a:cubicBezTo>
                      <a:pt x="3081" y="1"/>
                      <a:pt x="2796" y="94"/>
                      <a:pt x="2511" y="267"/>
                    </a:cubicBezTo>
                    <a:cubicBezTo>
                      <a:pt x="2012" y="577"/>
                      <a:pt x="1497" y="886"/>
                      <a:pt x="964" y="1178"/>
                    </a:cubicBezTo>
                    <a:cubicBezTo>
                      <a:pt x="276" y="1539"/>
                      <a:pt x="1" y="2588"/>
                      <a:pt x="431" y="3362"/>
                    </a:cubicBezTo>
                    <a:cubicBezTo>
                      <a:pt x="465" y="3431"/>
                      <a:pt x="482" y="3482"/>
                      <a:pt x="534" y="3534"/>
                    </a:cubicBezTo>
                    <a:cubicBezTo>
                      <a:pt x="1222" y="4118"/>
                      <a:pt x="1222" y="4858"/>
                      <a:pt x="1101" y="5666"/>
                    </a:cubicBezTo>
                    <a:cubicBezTo>
                      <a:pt x="1015" y="6233"/>
                      <a:pt x="1050" y="6835"/>
                      <a:pt x="1136" y="7385"/>
                    </a:cubicBezTo>
                    <a:cubicBezTo>
                      <a:pt x="1170" y="7694"/>
                      <a:pt x="1393" y="8004"/>
                      <a:pt x="1617" y="8227"/>
                    </a:cubicBezTo>
                    <a:cubicBezTo>
                      <a:pt x="1961" y="8537"/>
                      <a:pt x="2356" y="8778"/>
                      <a:pt x="2752" y="9001"/>
                    </a:cubicBezTo>
                    <a:cubicBezTo>
                      <a:pt x="2920" y="9088"/>
                      <a:pt x="3060" y="9132"/>
                      <a:pt x="3177" y="9132"/>
                    </a:cubicBezTo>
                    <a:cubicBezTo>
                      <a:pt x="3407" y="9132"/>
                      <a:pt x="3555" y="8964"/>
                      <a:pt x="3680" y="8623"/>
                    </a:cubicBezTo>
                    <a:cubicBezTo>
                      <a:pt x="3697" y="8571"/>
                      <a:pt x="3715" y="8520"/>
                      <a:pt x="3732" y="8468"/>
                    </a:cubicBezTo>
                    <a:cubicBezTo>
                      <a:pt x="3938" y="7798"/>
                      <a:pt x="4213" y="7179"/>
                      <a:pt x="4866" y="6800"/>
                    </a:cubicBezTo>
                    <a:cubicBezTo>
                      <a:pt x="5073" y="6680"/>
                      <a:pt x="5142" y="6508"/>
                      <a:pt x="5038" y="6267"/>
                    </a:cubicBezTo>
                    <a:cubicBezTo>
                      <a:pt x="4763" y="5545"/>
                      <a:pt x="4832" y="4806"/>
                      <a:pt x="5021" y="4084"/>
                    </a:cubicBezTo>
                    <a:cubicBezTo>
                      <a:pt x="5193" y="3448"/>
                      <a:pt x="5348" y="2812"/>
                      <a:pt x="5503" y="2124"/>
                    </a:cubicBezTo>
                    <a:cubicBezTo>
                      <a:pt x="5124" y="2124"/>
                      <a:pt x="4849" y="2416"/>
                      <a:pt x="4574" y="2674"/>
                    </a:cubicBezTo>
                    <a:cubicBezTo>
                      <a:pt x="4334" y="2880"/>
                      <a:pt x="4093" y="3138"/>
                      <a:pt x="3818" y="3259"/>
                    </a:cubicBezTo>
                    <a:cubicBezTo>
                      <a:pt x="3732" y="3294"/>
                      <a:pt x="3625" y="3312"/>
                      <a:pt x="3517" y="3312"/>
                    </a:cubicBezTo>
                    <a:cubicBezTo>
                      <a:pt x="3366" y="3312"/>
                      <a:pt x="3213" y="3277"/>
                      <a:pt x="3113" y="3207"/>
                    </a:cubicBezTo>
                    <a:cubicBezTo>
                      <a:pt x="2958" y="3104"/>
                      <a:pt x="2872" y="2777"/>
                      <a:pt x="2906" y="2588"/>
                    </a:cubicBezTo>
                    <a:cubicBezTo>
                      <a:pt x="3010" y="2124"/>
                      <a:pt x="3199" y="1694"/>
                      <a:pt x="3353" y="1247"/>
                    </a:cubicBezTo>
                    <a:cubicBezTo>
                      <a:pt x="3508" y="869"/>
                      <a:pt x="3646" y="473"/>
                      <a:pt x="3818" y="44"/>
                    </a:cubicBezTo>
                    <a:cubicBezTo>
                      <a:pt x="3673" y="15"/>
                      <a:pt x="3538" y="1"/>
                      <a:pt x="34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6" name="Google Shape;6156;p59"/>
              <p:cNvSpPr/>
              <p:nvPr/>
            </p:nvSpPr>
            <p:spPr>
              <a:xfrm>
                <a:off x="4987075" y="2294850"/>
                <a:ext cx="249750" cy="201600"/>
              </a:xfrm>
              <a:custGeom>
                <a:avLst/>
                <a:gdLst/>
                <a:ahLst/>
                <a:cxnLst/>
                <a:rect l="l" t="t" r="r" b="b"/>
                <a:pathLst>
                  <a:path w="9990" h="8064" extrusionOk="0">
                    <a:moveTo>
                      <a:pt x="3181" y="6276"/>
                    </a:moveTo>
                    <a:cubicBezTo>
                      <a:pt x="3934" y="6769"/>
                      <a:pt x="4726" y="6890"/>
                      <a:pt x="5543" y="6890"/>
                    </a:cubicBezTo>
                    <a:cubicBezTo>
                      <a:pt x="5808" y="6890"/>
                      <a:pt x="6075" y="6877"/>
                      <a:pt x="6345" y="6860"/>
                    </a:cubicBezTo>
                    <a:lnTo>
                      <a:pt x="6345" y="6860"/>
                    </a:lnTo>
                    <a:cubicBezTo>
                      <a:pt x="6327" y="6929"/>
                      <a:pt x="6327" y="6981"/>
                      <a:pt x="6310" y="7049"/>
                    </a:cubicBezTo>
                    <a:cubicBezTo>
                      <a:pt x="6207" y="7049"/>
                      <a:pt x="6104" y="7057"/>
                      <a:pt x="6006" y="7057"/>
                    </a:cubicBezTo>
                    <a:cubicBezTo>
                      <a:pt x="5957" y="7057"/>
                      <a:pt x="5909" y="7055"/>
                      <a:pt x="5863" y="7049"/>
                    </a:cubicBezTo>
                    <a:cubicBezTo>
                      <a:pt x="5175" y="6998"/>
                      <a:pt x="4505" y="6963"/>
                      <a:pt x="3817" y="6860"/>
                    </a:cubicBezTo>
                    <a:cubicBezTo>
                      <a:pt x="3422" y="6809"/>
                      <a:pt x="3284" y="6637"/>
                      <a:pt x="3181" y="6276"/>
                    </a:cubicBezTo>
                    <a:close/>
                    <a:moveTo>
                      <a:pt x="499" y="0"/>
                    </a:moveTo>
                    <a:lnTo>
                      <a:pt x="499" y="0"/>
                    </a:lnTo>
                    <a:cubicBezTo>
                      <a:pt x="757" y="533"/>
                      <a:pt x="1049" y="1083"/>
                      <a:pt x="1307" y="1634"/>
                    </a:cubicBezTo>
                    <a:cubicBezTo>
                      <a:pt x="1531" y="2063"/>
                      <a:pt x="1599" y="2545"/>
                      <a:pt x="2081" y="2820"/>
                    </a:cubicBezTo>
                    <a:cubicBezTo>
                      <a:pt x="2201" y="2889"/>
                      <a:pt x="2270" y="3181"/>
                      <a:pt x="2253" y="3353"/>
                    </a:cubicBezTo>
                    <a:cubicBezTo>
                      <a:pt x="2201" y="3834"/>
                      <a:pt x="2614" y="4488"/>
                      <a:pt x="3095" y="4608"/>
                    </a:cubicBezTo>
                    <a:cubicBezTo>
                      <a:pt x="3456" y="4711"/>
                      <a:pt x="3817" y="5124"/>
                      <a:pt x="3714" y="5399"/>
                    </a:cubicBezTo>
                    <a:cubicBezTo>
                      <a:pt x="3680" y="5536"/>
                      <a:pt x="3473" y="5691"/>
                      <a:pt x="3336" y="5708"/>
                    </a:cubicBezTo>
                    <a:cubicBezTo>
                      <a:pt x="3317" y="5711"/>
                      <a:pt x="3299" y="5712"/>
                      <a:pt x="3280" y="5712"/>
                    </a:cubicBezTo>
                    <a:cubicBezTo>
                      <a:pt x="2947" y="5712"/>
                      <a:pt x="2558" y="5296"/>
                      <a:pt x="2493" y="5003"/>
                    </a:cubicBezTo>
                    <a:cubicBezTo>
                      <a:pt x="2459" y="4745"/>
                      <a:pt x="2373" y="4488"/>
                      <a:pt x="2253" y="4264"/>
                    </a:cubicBezTo>
                    <a:cubicBezTo>
                      <a:pt x="2098" y="3972"/>
                      <a:pt x="1926" y="3714"/>
                      <a:pt x="1548" y="3628"/>
                    </a:cubicBezTo>
                    <a:cubicBezTo>
                      <a:pt x="1135" y="3542"/>
                      <a:pt x="1015" y="3147"/>
                      <a:pt x="1169" y="2768"/>
                    </a:cubicBezTo>
                    <a:cubicBezTo>
                      <a:pt x="1221" y="2648"/>
                      <a:pt x="1238" y="2476"/>
                      <a:pt x="1204" y="2356"/>
                    </a:cubicBezTo>
                    <a:cubicBezTo>
                      <a:pt x="1066" y="1737"/>
                      <a:pt x="447" y="568"/>
                      <a:pt x="0" y="69"/>
                    </a:cubicBezTo>
                    <a:lnTo>
                      <a:pt x="0" y="69"/>
                    </a:lnTo>
                    <a:cubicBezTo>
                      <a:pt x="35" y="636"/>
                      <a:pt x="121" y="1204"/>
                      <a:pt x="447" y="1668"/>
                    </a:cubicBezTo>
                    <a:cubicBezTo>
                      <a:pt x="705" y="2029"/>
                      <a:pt x="980" y="2321"/>
                      <a:pt x="705" y="2785"/>
                    </a:cubicBezTo>
                    <a:cubicBezTo>
                      <a:pt x="671" y="2854"/>
                      <a:pt x="722" y="2992"/>
                      <a:pt x="774" y="3095"/>
                    </a:cubicBezTo>
                    <a:cubicBezTo>
                      <a:pt x="980" y="3508"/>
                      <a:pt x="1152" y="3955"/>
                      <a:pt x="1582" y="4247"/>
                    </a:cubicBezTo>
                    <a:cubicBezTo>
                      <a:pt x="1892" y="4453"/>
                      <a:pt x="1960" y="4797"/>
                      <a:pt x="1943" y="5244"/>
                    </a:cubicBezTo>
                    <a:cubicBezTo>
                      <a:pt x="1909" y="5811"/>
                      <a:pt x="2184" y="6396"/>
                      <a:pt x="2734" y="6757"/>
                    </a:cubicBezTo>
                    <a:cubicBezTo>
                      <a:pt x="3492" y="7246"/>
                      <a:pt x="4278" y="7591"/>
                      <a:pt x="5200" y="7591"/>
                    </a:cubicBezTo>
                    <a:cubicBezTo>
                      <a:pt x="5282" y="7591"/>
                      <a:pt x="5366" y="7588"/>
                      <a:pt x="5451" y="7582"/>
                    </a:cubicBezTo>
                    <a:cubicBezTo>
                      <a:pt x="5503" y="7579"/>
                      <a:pt x="5555" y="7578"/>
                      <a:pt x="5607" y="7578"/>
                    </a:cubicBezTo>
                    <a:cubicBezTo>
                      <a:pt x="6139" y="7578"/>
                      <a:pt x="6672" y="7728"/>
                      <a:pt x="7204" y="7806"/>
                    </a:cubicBezTo>
                    <a:cubicBezTo>
                      <a:pt x="7668" y="7892"/>
                      <a:pt x="8115" y="8064"/>
                      <a:pt x="8580" y="8064"/>
                    </a:cubicBezTo>
                    <a:cubicBezTo>
                      <a:pt x="9491" y="8064"/>
                      <a:pt x="9990" y="7359"/>
                      <a:pt x="9714" y="6499"/>
                    </a:cubicBezTo>
                    <a:cubicBezTo>
                      <a:pt x="9525" y="5846"/>
                      <a:pt x="9267" y="5210"/>
                      <a:pt x="9027" y="4574"/>
                    </a:cubicBezTo>
                    <a:cubicBezTo>
                      <a:pt x="8975" y="4453"/>
                      <a:pt x="8855" y="4350"/>
                      <a:pt x="8734" y="4213"/>
                    </a:cubicBezTo>
                    <a:cubicBezTo>
                      <a:pt x="8614" y="4281"/>
                      <a:pt x="8494" y="4350"/>
                      <a:pt x="8322" y="4453"/>
                    </a:cubicBezTo>
                    <a:cubicBezTo>
                      <a:pt x="9061" y="5089"/>
                      <a:pt x="8906" y="5983"/>
                      <a:pt x="9130" y="6774"/>
                    </a:cubicBezTo>
                    <a:cubicBezTo>
                      <a:pt x="9216" y="7067"/>
                      <a:pt x="9095" y="7342"/>
                      <a:pt x="8803" y="7428"/>
                    </a:cubicBezTo>
                    <a:cubicBezTo>
                      <a:pt x="8627" y="7482"/>
                      <a:pt x="8453" y="7505"/>
                      <a:pt x="8282" y="7505"/>
                    </a:cubicBezTo>
                    <a:cubicBezTo>
                      <a:pt x="7854" y="7505"/>
                      <a:pt x="7443" y="7359"/>
                      <a:pt x="7050" y="7187"/>
                    </a:cubicBezTo>
                    <a:cubicBezTo>
                      <a:pt x="7050" y="7153"/>
                      <a:pt x="7050" y="7101"/>
                      <a:pt x="7067" y="7067"/>
                    </a:cubicBezTo>
                    <a:cubicBezTo>
                      <a:pt x="7204" y="7067"/>
                      <a:pt x="7325" y="7084"/>
                      <a:pt x="7462" y="7101"/>
                    </a:cubicBezTo>
                    <a:cubicBezTo>
                      <a:pt x="7686" y="7135"/>
                      <a:pt x="7892" y="7204"/>
                      <a:pt x="8098" y="7221"/>
                    </a:cubicBezTo>
                    <a:cubicBezTo>
                      <a:pt x="8212" y="7237"/>
                      <a:pt x="8320" y="7247"/>
                      <a:pt x="8418" y="7247"/>
                    </a:cubicBezTo>
                    <a:cubicBezTo>
                      <a:pt x="8850" y="7247"/>
                      <a:pt x="9090" y="7062"/>
                      <a:pt x="8838" y="6430"/>
                    </a:cubicBezTo>
                    <a:cubicBezTo>
                      <a:pt x="8769" y="6276"/>
                      <a:pt x="8820" y="6087"/>
                      <a:pt x="8786" y="5915"/>
                    </a:cubicBezTo>
                    <a:cubicBezTo>
                      <a:pt x="8734" y="5657"/>
                      <a:pt x="8700" y="5382"/>
                      <a:pt x="8580" y="5141"/>
                    </a:cubicBezTo>
                    <a:cubicBezTo>
                      <a:pt x="8391" y="4740"/>
                      <a:pt x="8299" y="4606"/>
                      <a:pt x="8054" y="4606"/>
                    </a:cubicBezTo>
                    <a:cubicBezTo>
                      <a:pt x="7943" y="4606"/>
                      <a:pt x="7799" y="4634"/>
                      <a:pt x="7600" y="4677"/>
                    </a:cubicBezTo>
                    <a:cubicBezTo>
                      <a:pt x="7393" y="4728"/>
                      <a:pt x="7170" y="4763"/>
                      <a:pt x="6964" y="4831"/>
                    </a:cubicBezTo>
                    <a:cubicBezTo>
                      <a:pt x="6662" y="4938"/>
                      <a:pt x="6376" y="4987"/>
                      <a:pt x="6102" y="4987"/>
                    </a:cubicBezTo>
                    <a:cubicBezTo>
                      <a:pt x="5362" y="4987"/>
                      <a:pt x="4717" y="4627"/>
                      <a:pt x="4127" y="4075"/>
                    </a:cubicBezTo>
                    <a:cubicBezTo>
                      <a:pt x="4092" y="4023"/>
                      <a:pt x="4041" y="3955"/>
                      <a:pt x="3989" y="3937"/>
                    </a:cubicBezTo>
                    <a:cubicBezTo>
                      <a:pt x="3164" y="3576"/>
                      <a:pt x="2837" y="2820"/>
                      <a:pt x="2562" y="2063"/>
                    </a:cubicBezTo>
                    <a:cubicBezTo>
                      <a:pt x="2167" y="1049"/>
                      <a:pt x="1548" y="292"/>
                      <a:pt x="49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7" name="Google Shape;6157;p59"/>
              <p:cNvSpPr/>
              <p:nvPr/>
            </p:nvSpPr>
            <p:spPr>
              <a:xfrm>
                <a:off x="4767850" y="2782625"/>
                <a:ext cx="163375" cy="144650"/>
              </a:xfrm>
              <a:custGeom>
                <a:avLst/>
                <a:gdLst/>
                <a:ahLst/>
                <a:cxnLst/>
                <a:rect l="l" t="t" r="r" b="b"/>
                <a:pathLst>
                  <a:path w="6535" h="5786" extrusionOk="0">
                    <a:moveTo>
                      <a:pt x="2605" y="1"/>
                    </a:moveTo>
                    <a:cubicBezTo>
                      <a:pt x="2020" y="1"/>
                      <a:pt x="1339" y="288"/>
                      <a:pt x="1067" y="708"/>
                    </a:cubicBezTo>
                    <a:cubicBezTo>
                      <a:pt x="1015" y="794"/>
                      <a:pt x="981" y="915"/>
                      <a:pt x="895" y="966"/>
                    </a:cubicBezTo>
                    <a:cubicBezTo>
                      <a:pt x="293" y="1344"/>
                      <a:pt x="242" y="1981"/>
                      <a:pt x="138" y="2582"/>
                    </a:cubicBezTo>
                    <a:cubicBezTo>
                      <a:pt x="1" y="3253"/>
                      <a:pt x="362" y="3786"/>
                      <a:pt x="740" y="4267"/>
                    </a:cubicBezTo>
                    <a:cubicBezTo>
                      <a:pt x="1558" y="5281"/>
                      <a:pt x="2523" y="5785"/>
                      <a:pt x="3613" y="5785"/>
                    </a:cubicBezTo>
                    <a:cubicBezTo>
                      <a:pt x="4150" y="5785"/>
                      <a:pt x="4718" y="5663"/>
                      <a:pt x="5314" y="5419"/>
                    </a:cubicBezTo>
                    <a:cubicBezTo>
                      <a:pt x="5967" y="5161"/>
                      <a:pt x="6311" y="4680"/>
                      <a:pt x="6534" y="4009"/>
                    </a:cubicBezTo>
                    <a:cubicBezTo>
                      <a:pt x="6379" y="3992"/>
                      <a:pt x="6276" y="3975"/>
                      <a:pt x="6173" y="3975"/>
                    </a:cubicBezTo>
                    <a:cubicBezTo>
                      <a:pt x="6162" y="3975"/>
                      <a:pt x="6151" y="3975"/>
                      <a:pt x="6140" y="3975"/>
                    </a:cubicBezTo>
                    <a:cubicBezTo>
                      <a:pt x="4889" y="3975"/>
                      <a:pt x="4194" y="3004"/>
                      <a:pt x="3938" y="2049"/>
                    </a:cubicBezTo>
                    <a:cubicBezTo>
                      <a:pt x="3801" y="1516"/>
                      <a:pt x="3629" y="966"/>
                      <a:pt x="3457" y="433"/>
                    </a:cubicBezTo>
                    <a:cubicBezTo>
                      <a:pt x="3405" y="330"/>
                      <a:pt x="3319" y="193"/>
                      <a:pt x="3216" y="141"/>
                    </a:cubicBezTo>
                    <a:cubicBezTo>
                      <a:pt x="3047" y="44"/>
                      <a:pt x="2834" y="1"/>
                      <a:pt x="260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8" name="Google Shape;6158;p59"/>
              <p:cNvSpPr/>
              <p:nvPr/>
            </p:nvSpPr>
            <p:spPr>
              <a:xfrm>
                <a:off x="4993100" y="2522650"/>
                <a:ext cx="188700" cy="536025"/>
              </a:xfrm>
              <a:custGeom>
                <a:avLst/>
                <a:gdLst/>
                <a:ahLst/>
                <a:cxnLst/>
                <a:rect l="l" t="t" r="r" b="b"/>
                <a:pathLst>
                  <a:path w="7548" h="21441" extrusionOk="0">
                    <a:moveTo>
                      <a:pt x="189" y="1"/>
                    </a:moveTo>
                    <a:cubicBezTo>
                      <a:pt x="69" y="482"/>
                      <a:pt x="0" y="860"/>
                      <a:pt x="103" y="1324"/>
                    </a:cubicBezTo>
                    <a:cubicBezTo>
                      <a:pt x="533" y="3302"/>
                      <a:pt x="963" y="5296"/>
                      <a:pt x="1272" y="7308"/>
                    </a:cubicBezTo>
                    <a:cubicBezTo>
                      <a:pt x="1444" y="8442"/>
                      <a:pt x="1272" y="9612"/>
                      <a:pt x="928" y="10729"/>
                    </a:cubicBezTo>
                    <a:cubicBezTo>
                      <a:pt x="619" y="11709"/>
                      <a:pt x="653" y="12655"/>
                      <a:pt x="1118" y="13600"/>
                    </a:cubicBezTo>
                    <a:cubicBezTo>
                      <a:pt x="1427" y="14202"/>
                      <a:pt x="1668" y="14855"/>
                      <a:pt x="1668" y="15560"/>
                    </a:cubicBezTo>
                    <a:cubicBezTo>
                      <a:pt x="1668" y="15990"/>
                      <a:pt x="1823" y="16351"/>
                      <a:pt x="2149" y="16644"/>
                    </a:cubicBezTo>
                    <a:cubicBezTo>
                      <a:pt x="2648" y="17091"/>
                      <a:pt x="3146" y="17555"/>
                      <a:pt x="3645" y="17985"/>
                    </a:cubicBezTo>
                    <a:cubicBezTo>
                      <a:pt x="4470" y="18689"/>
                      <a:pt x="5313" y="19360"/>
                      <a:pt x="6104" y="20099"/>
                    </a:cubicBezTo>
                    <a:cubicBezTo>
                      <a:pt x="6379" y="20340"/>
                      <a:pt x="6568" y="20718"/>
                      <a:pt x="6774" y="21028"/>
                    </a:cubicBezTo>
                    <a:cubicBezTo>
                      <a:pt x="6860" y="21148"/>
                      <a:pt x="6912" y="21286"/>
                      <a:pt x="6980" y="21440"/>
                    </a:cubicBezTo>
                    <a:cubicBezTo>
                      <a:pt x="7359" y="20650"/>
                      <a:pt x="7548" y="20357"/>
                      <a:pt x="6894" y="19738"/>
                    </a:cubicBezTo>
                    <a:cubicBezTo>
                      <a:pt x="5639" y="18535"/>
                      <a:pt x="4401" y="17314"/>
                      <a:pt x="3146" y="16111"/>
                    </a:cubicBezTo>
                    <a:cubicBezTo>
                      <a:pt x="2579" y="15543"/>
                      <a:pt x="2252" y="14907"/>
                      <a:pt x="2149" y="14099"/>
                    </a:cubicBezTo>
                    <a:cubicBezTo>
                      <a:pt x="1943" y="12620"/>
                      <a:pt x="1977" y="11210"/>
                      <a:pt x="2527" y="9801"/>
                    </a:cubicBezTo>
                    <a:cubicBezTo>
                      <a:pt x="2751" y="9216"/>
                      <a:pt x="2751" y="8597"/>
                      <a:pt x="2407" y="8013"/>
                    </a:cubicBezTo>
                    <a:cubicBezTo>
                      <a:pt x="1788" y="6964"/>
                      <a:pt x="1805" y="5760"/>
                      <a:pt x="1668" y="4608"/>
                    </a:cubicBezTo>
                    <a:cubicBezTo>
                      <a:pt x="1582" y="3886"/>
                      <a:pt x="1496" y="3181"/>
                      <a:pt x="1393" y="2476"/>
                    </a:cubicBezTo>
                    <a:cubicBezTo>
                      <a:pt x="1375" y="2356"/>
                      <a:pt x="1341" y="2184"/>
                      <a:pt x="1238" y="2115"/>
                    </a:cubicBezTo>
                    <a:cubicBezTo>
                      <a:pt x="602" y="1634"/>
                      <a:pt x="430" y="929"/>
                      <a:pt x="258" y="224"/>
                    </a:cubicBezTo>
                    <a:cubicBezTo>
                      <a:pt x="258" y="172"/>
                      <a:pt x="224" y="121"/>
                      <a:pt x="189"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59" name="Google Shape;6159;p59"/>
              <p:cNvSpPr/>
              <p:nvPr/>
            </p:nvSpPr>
            <p:spPr>
              <a:xfrm>
                <a:off x="4669425" y="2070900"/>
                <a:ext cx="167225" cy="178400"/>
              </a:xfrm>
              <a:custGeom>
                <a:avLst/>
                <a:gdLst/>
                <a:ahLst/>
                <a:cxnLst/>
                <a:rect l="l" t="t" r="r" b="b"/>
                <a:pathLst>
                  <a:path w="6689" h="7136" extrusionOk="0">
                    <a:moveTo>
                      <a:pt x="5434" y="2339"/>
                    </a:moveTo>
                    <a:cubicBezTo>
                      <a:pt x="5468" y="2356"/>
                      <a:pt x="5502" y="2373"/>
                      <a:pt x="5537" y="2390"/>
                    </a:cubicBezTo>
                    <a:cubicBezTo>
                      <a:pt x="5382" y="3370"/>
                      <a:pt x="5245" y="4368"/>
                      <a:pt x="5090" y="5348"/>
                    </a:cubicBezTo>
                    <a:cubicBezTo>
                      <a:pt x="5055" y="5554"/>
                      <a:pt x="5004" y="5743"/>
                      <a:pt x="4935" y="5932"/>
                    </a:cubicBezTo>
                    <a:cubicBezTo>
                      <a:pt x="4768" y="6349"/>
                      <a:pt x="4407" y="6621"/>
                      <a:pt x="3962" y="6621"/>
                    </a:cubicBezTo>
                    <a:cubicBezTo>
                      <a:pt x="3948" y="6621"/>
                      <a:pt x="3934" y="6620"/>
                      <a:pt x="3921" y="6620"/>
                    </a:cubicBezTo>
                    <a:cubicBezTo>
                      <a:pt x="4007" y="6517"/>
                      <a:pt x="4041" y="6431"/>
                      <a:pt x="4110" y="6396"/>
                    </a:cubicBezTo>
                    <a:cubicBezTo>
                      <a:pt x="4540" y="6156"/>
                      <a:pt x="4729" y="5760"/>
                      <a:pt x="4798" y="5279"/>
                    </a:cubicBezTo>
                    <a:cubicBezTo>
                      <a:pt x="4918" y="4557"/>
                      <a:pt x="5038" y="3817"/>
                      <a:pt x="5193" y="3095"/>
                    </a:cubicBezTo>
                    <a:cubicBezTo>
                      <a:pt x="5245" y="2837"/>
                      <a:pt x="5348" y="2597"/>
                      <a:pt x="5434" y="2339"/>
                    </a:cubicBezTo>
                    <a:close/>
                    <a:moveTo>
                      <a:pt x="6500" y="1"/>
                    </a:moveTo>
                    <a:cubicBezTo>
                      <a:pt x="6070" y="35"/>
                      <a:pt x="5932" y="276"/>
                      <a:pt x="5829" y="602"/>
                    </a:cubicBezTo>
                    <a:cubicBezTo>
                      <a:pt x="5502" y="1789"/>
                      <a:pt x="4849" y="2734"/>
                      <a:pt x="3732" y="3319"/>
                    </a:cubicBezTo>
                    <a:cubicBezTo>
                      <a:pt x="3388" y="3504"/>
                      <a:pt x="3094" y="3599"/>
                      <a:pt x="2822" y="3599"/>
                    </a:cubicBezTo>
                    <a:cubicBezTo>
                      <a:pt x="2413" y="3599"/>
                      <a:pt x="2054" y="3385"/>
                      <a:pt x="1651" y="2941"/>
                    </a:cubicBezTo>
                    <a:cubicBezTo>
                      <a:pt x="1307" y="2562"/>
                      <a:pt x="912" y="2218"/>
                      <a:pt x="499" y="1823"/>
                    </a:cubicBezTo>
                    <a:cubicBezTo>
                      <a:pt x="1" y="2528"/>
                      <a:pt x="35" y="3198"/>
                      <a:pt x="241" y="3869"/>
                    </a:cubicBezTo>
                    <a:cubicBezTo>
                      <a:pt x="413" y="4436"/>
                      <a:pt x="774" y="4901"/>
                      <a:pt x="1256" y="5296"/>
                    </a:cubicBezTo>
                    <a:cubicBezTo>
                      <a:pt x="1668" y="5657"/>
                      <a:pt x="2064" y="6070"/>
                      <a:pt x="2442" y="6482"/>
                    </a:cubicBezTo>
                    <a:cubicBezTo>
                      <a:pt x="2547" y="6597"/>
                      <a:pt x="2647" y="6669"/>
                      <a:pt x="2751" y="6669"/>
                    </a:cubicBezTo>
                    <a:cubicBezTo>
                      <a:pt x="2833" y="6669"/>
                      <a:pt x="2918" y="6624"/>
                      <a:pt x="3009" y="6517"/>
                    </a:cubicBezTo>
                    <a:cubicBezTo>
                      <a:pt x="3370" y="6087"/>
                      <a:pt x="3749" y="5657"/>
                      <a:pt x="4110" y="5244"/>
                    </a:cubicBezTo>
                    <a:lnTo>
                      <a:pt x="4110" y="5244"/>
                    </a:lnTo>
                    <a:cubicBezTo>
                      <a:pt x="4093" y="5949"/>
                      <a:pt x="3474" y="6345"/>
                      <a:pt x="3095" y="6878"/>
                    </a:cubicBezTo>
                    <a:cubicBezTo>
                      <a:pt x="3336" y="7050"/>
                      <a:pt x="3706" y="7136"/>
                      <a:pt x="4078" y="7136"/>
                    </a:cubicBezTo>
                    <a:cubicBezTo>
                      <a:pt x="4449" y="7136"/>
                      <a:pt x="4823" y="7050"/>
                      <a:pt x="5073" y="6878"/>
                    </a:cubicBezTo>
                    <a:cubicBezTo>
                      <a:pt x="5313" y="6706"/>
                      <a:pt x="5571" y="6551"/>
                      <a:pt x="5829" y="6414"/>
                    </a:cubicBezTo>
                    <a:cubicBezTo>
                      <a:pt x="6087" y="6276"/>
                      <a:pt x="6207" y="6139"/>
                      <a:pt x="6018" y="5812"/>
                    </a:cubicBezTo>
                    <a:cubicBezTo>
                      <a:pt x="5674" y="5262"/>
                      <a:pt x="5623" y="4608"/>
                      <a:pt x="5743" y="3989"/>
                    </a:cubicBezTo>
                    <a:cubicBezTo>
                      <a:pt x="5863" y="3353"/>
                      <a:pt x="6053" y="2734"/>
                      <a:pt x="6225" y="2115"/>
                    </a:cubicBezTo>
                    <a:cubicBezTo>
                      <a:pt x="6362" y="1634"/>
                      <a:pt x="6551" y="1187"/>
                      <a:pt x="6654" y="705"/>
                    </a:cubicBezTo>
                    <a:cubicBezTo>
                      <a:pt x="6689" y="482"/>
                      <a:pt x="6551" y="241"/>
                      <a:pt x="650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0" name="Google Shape;6160;p59"/>
              <p:cNvSpPr/>
              <p:nvPr/>
            </p:nvSpPr>
            <p:spPr>
              <a:xfrm>
                <a:off x="4998675" y="2436675"/>
                <a:ext cx="136700" cy="155425"/>
              </a:xfrm>
              <a:custGeom>
                <a:avLst/>
                <a:gdLst/>
                <a:ahLst/>
                <a:cxnLst/>
                <a:rect l="l" t="t" r="r" b="b"/>
                <a:pathLst>
                  <a:path w="5468" h="6217" extrusionOk="0">
                    <a:moveTo>
                      <a:pt x="1135" y="1"/>
                    </a:moveTo>
                    <a:cubicBezTo>
                      <a:pt x="1067" y="328"/>
                      <a:pt x="963" y="637"/>
                      <a:pt x="912" y="964"/>
                    </a:cubicBezTo>
                    <a:cubicBezTo>
                      <a:pt x="877" y="1170"/>
                      <a:pt x="912" y="1394"/>
                      <a:pt x="895" y="1600"/>
                    </a:cubicBezTo>
                    <a:cubicBezTo>
                      <a:pt x="843" y="2167"/>
                      <a:pt x="620" y="2563"/>
                      <a:pt x="1" y="2597"/>
                    </a:cubicBezTo>
                    <a:cubicBezTo>
                      <a:pt x="190" y="3285"/>
                      <a:pt x="310" y="3955"/>
                      <a:pt x="568" y="4557"/>
                    </a:cubicBezTo>
                    <a:cubicBezTo>
                      <a:pt x="723" y="4918"/>
                      <a:pt x="1101" y="5193"/>
                      <a:pt x="1428" y="5434"/>
                    </a:cubicBezTo>
                    <a:cubicBezTo>
                      <a:pt x="1754" y="5657"/>
                      <a:pt x="2132" y="5812"/>
                      <a:pt x="2494" y="6001"/>
                    </a:cubicBezTo>
                    <a:cubicBezTo>
                      <a:pt x="2779" y="6147"/>
                      <a:pt x="3062" y="6217"/>
                      <a:pt x="3328" y="6217"/>
                    </a:cubicBezTo>
                    <a:cubicBezTo>
                      <a:pt x="3943" y="6217"/>
                      <a:pt x="4470" y="5843"/>
                      <a:pt x="4746" y="5159"/>
                    </a:cubicBezTo>
                    <a:cubicBezTo>
                      <a:pt x="4952" y="4643"/>
                      <a:pt x="5193" y="4110"/>
                      <a:pt x="5348" y="3577"/>
                    </a:cubicBezTo>
                    <a:cubicBezTo>
                      <a:pt x="5451" y="3233"/>
                      <a:pt x="5468" y="2838"/>
                      <a:pt x="5468" y="2477"/>
                    </a:cubicBezTo>
                    <a:cubicBezTo>
                      <a:pt x="5468" y="2293"/>
                      <a:pt x="5381" y="2171"/>
                      <a:pt x="5220" y="2171"/>
                    </a:cubicBezTo>
                    <a:cubicBezTo>
                      <a:pt x="5154" y="2171"/>
                      <a:pt x="5076" y="2191"/>
                      <a:pt x="4987" y="2236"/>
                    </a:cubicBezTo>
                    <a:cubicBezTo>
                      <a:pt x="5227" y="2786"/>
                      <a:pt x="4918" y="3199"/>
                      <a:pt x="4608" y="3646"/>
                    </a:cubicBezTo>
                    <a:cubicBezTo>
                      <a:pt x="4385" y="3973"/>
                      <a:pt x="4264" y="4402"/>
                      <a:pt x="4093" y="4781"/>
                    </a:cubicBezTo>
                    <a:cubicBezTo>
                      <a:pt x="3890" y="5201"/>
                      <a:pt x="3589" y="5424"/>
                      <a:pt x="3176" y="5424"/>
                    </a:cubicBezTo>
                    <a:cubicBezTo>
                      <a:pt x="3133" y="5424"/>
                      <a:pt x="3089" y="5422"/>
                      <a:pt x="3044" y="5417"/>
                    </a:cubicBezTo>
                    <a:cubicBezTo>
                      <a:pt x="2494" y="5365"/>
                      <a:pt x="1961" y="5262"/>
                      <a:pt x="1651" y="4781"/>
                    </a:cubicBezTo>
                    <a:cubicBezTo>
                      <a:pt x="1668" y="4746"/>
                      <a:pt x="1685" y="4695"/>
                      <a:pt x="1703" y="4660"/>
                    </a:cubicBezTo>
                    <a:cubicBezTo>
                      <a:pt x="1806" y="4712"/>
                      <a:pt x="1926" y="4763"/>
                      <a:pt x="2047" y="4815"/>
                    </a:cubicBezTo>
                    <a:cubicBezTo>
                      <a:pt x="2218" y="4901"/>
                      <a:pt x="2408" y="5004"/>
                      <a:pt x="2597" y="5073"/>
                    </a:cubicBezTo>
                    <a:cubicBezTo>
                      <a:pt x="2804" y="5140"/>
                      <a:pt x="2977" y="5175"/>
                      <a:pt x="3126" y="5175"/>
                    </a:cubicBezTo>
                    <a:cubicBezTo>
                      <a:pt x="3509" y="5175"/>
                      <a:pt x="3732" y="4944"/>
                      <a:pt x="3955" y="4437"/>
                    </a:cubicBezTo>
                    <a:cubicBezTo>
                      <a:pt x="4144" y="3990"/>
                      <a:pt x="4436" y="3594"/>
                      <a:pt x="4643" y="3164"/>
                    </a:cubicBezTo>
                    <a:cubicBezTo>
                      <a:pt x="4763" y="2941"/>
                      <a:pt x="4797" y="2666"/>
                      <a:pt x="4815" y="2425"/>
                    </a:cubicBezTo>
                    <a:cubicBezTo>
                      <a:pt x="4815" y="2356"/>
                      <a:pt x="4660" y="2202"/>
                      <a:pt x="4574" y="2202"/>
                    </a:cubicBezTo>
                    <a:cubicBezTo>
                      <a:pt x="3903" y="2202"/>
                      <a:pt x="3302" y="1978"/>
                      <a:pt x="2717" y="1686"/>
                    </a:cubicBezTo>
                    <a:cubicBezTo>
                      <a:pt x="2064" y="1342"/>
                      <a:pt x="1548" y="912"/>
                      <a:pt x="1342" y="190"/>
                    </a:cubicBezTo>
                    <a:cubicBezTo>
                      <a:pt x="1324" y="156"/>
                      <a:pt x="1307" y="121"/>
                      <a:pt x="1290" y="87"/>
                    </a:cubicBezTo>
                    <a:cubicBezTo>
                      <a:pt x="1273" y="70"/>
                      <a:pt x="1238" y="52"/>
                      <a:pt x="113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1" name="Google Shape;6161;p59"/>
              <p:cNvSpPr/>
              <p:nvPr/>
            </p:nvSpPr>
            <p:spPr>
              <a:xfrm>
                <a:off x="5072600" y="2628800"/>
                <a:ext cx="141025" cy="133300"/>
              </a:xfrm>
              <a:custGeom>
                <a:avLst/>
                <a:gdLst/>
                <a:ahLst/>
                <a:cxnLst/>
                <a:rect l="l" t="t" r="r" b="b"/>
                <a:pathLst>
                  <a:path w="5641" h="5332" extrusionOk="0">
                    <a:moveTo>
                      <a:pt x="2586" y="1"/>
                    </a:moveTo>
                    <a:cubicBezTo>
                      <a:pt x="1958" y="1"/>
                      <a:pt x="1366" y="183"/>
                      <a:pt x="998" y="551"/>
                    </a:cubicBezTo>
                    <a:cubicBezTo>
                      <a:pt x="740" y="809"/>
                      <a:pt x="517" y="1153"/>
                      <a:pt x="396" y="1480"/>
                    </a:cubicBezTo>
                    <a:cubicBezTo>
                      <a:pt x="224" y="1978"/>
                      <a:pt x="138" y="2529"/>
                      <a:pt x="1" y="3062"/>
                    </a:cubicBezTo>
                    <a:cubicBezTo>
                      <a:pt x="363" y="2900"/>
                      <a:pt x="656" y="2818"/>
                      <a:pt x="895" y="2818"/>
                    </a:cubicBezTo>
                    <a:cubicBezTo>
                      <a:pt x="1190" y="2818"/>
                      <a:pt x="1404" y="2943"/>
                      <a:pt x="1565" y="3199"/>
                    </a:cubicBezTo>
                    <a:cubicBezTo>
                      <a:pt x="1961" y="3835"/>
                      <a:pt x="1772" y="4575"/>
                      <a:pt x="964" y="5297"/>
                    </a:cubicBezTo>
                    <a:cubicBezTo>
                      <a:pt x="1215" y="5311"/>
                      <a:pt x="1458" y="5332"/>
                      <a:pt x="1691" y="5332"/>
                    </a:cubicBezTo>
                    <a:cubicBezTo>
                      <a:pt x="2016" y="5332"/>
                      <a:pt x="2324" y="5292"/>
                      <a:pt x="2614" y="5142"/>
                    </a:cubicBezTo>
                    <a:cubicBezTo>
                      <a:pt x="3508" y="4678"/>
                      <a:pt x="4265" y="4042"/>
                      <a:pt x="4849" y="3199"/>
                    </a:cubicBezTo>
                    <a:cubicBezTo>
                      <a:pt x="5640" y="2030"/>
                      <a:pt x="4901" y="741"/>
                      <a:pt x="4024" y="328"/>
                    </a:cubicBezTo>
                    <a:cubicBezTo>
                      <a:pt x="3581" y="110"/>
                      <a:pt x="3073" y="1"/>
                      <a:pt x="258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2" name="Google Shape;6162;p59"/>
              <p:cNvSpPr/>
              <p:nvPr/>
            </p:nvSpPr>
            <p:spPr>
              <a:xfrm>
                <a:off x="4910125" y="2281100"/>
                <a:ext cx="112225" cy="213300"/>
              </a:xfrm>
              <a:custGeom>
                <a:avLst/>
                <a:gdLst/>
                <a:ahLst/>
                <a:cxnLst/>
                <a:rect l="l" t="t" r="r" b="b"/>
                <a:pathLst>
                  <a:path w="4489" h="8532" extrusionOk="0">
                    <a:moveTo>
                      <a:pt x="1823" y="0"/>
                    </a:moveTo>
                    <a:cubicBezTo>
                      <a:pt x="1651" y="155"/>
                      <a:pt x="1411" y="258"/>
                      <a:pt x="1325" y="430"/>
                    </a:cubicBezTo>
                    <a:cubicBezTo>
                      <a:pt x="1015" y="1014"/>
                      <a:pt x="826" y="1616"/>
                      <a:pt x="1187" y="2269"/>
                    </a:cubicBezTo>
                    <a:cubicBezTo>
                      <a:pt x="1393" y="2631"/>
                      <a:pt x="1393" y="3026"/>
                      <a:pt x="1032" y="3335"/>
                    </a:cubicBezTo>
                    <a:cubicBezTo>
                      <a:pt x="998" y="3370"/>
                      <a:pt x="964" y="3421"/>
                      <a:pt x="946" y="3473"/>
                    </a:cubicBezTo>
                    <a:cubicBezTo>
                      <a:pt x="860" y="3817"/>
                      <a:pt x="1325" y="4866"/>
                      <a:pt x="1600" y="5106"/>
                    </a:cubicBezTo>
                    <a:cubicBezTo>
                      <a:pt x="1806" y="5278"/>
                      <a:pt x="1978" y="5485"/>
                      <a:pt x="2098" y="5725"/>
                    </a:cubicBezTo>
                    <a:cubicBezTo>
                      <a:pt x="2167" y="5828"/>
                      <a:pt x="2116" y="6069"/>
                      <a:pt x="2030" y="6138"/>
                    </a:cubicBezTo>
                    <a:cubicBezTo>
                      <a:pt x="2007" y="6160"/>
                      <a:pt x="1964" y="6170"/>
                      <a:pt x="1912" y="6170"/>
                    </a:cubicBezTo>
                    <a:cubicBezTo>
                      <a:pt x="1805" y="6170"/>
                      <a:pt x="1663" y="6127"/>
                      <a:pt x="1617" y="6069"/>
                    </a:cubicBezTo>
                    <a:cubicBezTo>
                      <a:pt x="1428" y="5811"/>
                      <a:pt x="1256" y="5519"/>
                      <a:pt x="1153" y="5210"/>
                    </a:cubicBezTo>
                    <a:cubicBezTo>
                      <a:pt x="929" y="4573"/>
                      <a:pt x="757" y="3920"/>
                      <a:pt x="551" y="3267"/>
                    </a:cubicBezTo>
                    <a:cubicBezTo>
                      <a:pt x="173" y="3628"/>
                      <a:pt x="1" y="4453"/>
                      <a:pt x="173" y="4900"/>
                    </a:cubicBezTo>
                    <a:cubicBezTo>
                      <a:pt x="276" y="5192"/>
                      <a:pt x="276" y="5519"/>
                      <a:pt x="413" y="5794"/>
                    </a:cubicBezTo>
                    <a:cubicBezTo>
                      <a:pt x="757" y="6516"/>
                      <a:pt x="1204" y="7187"/>
                      <a:pt x="1978" y="7548"/>
                    </a:cubicBezTo>
                    <a:cubicBezTo>
                      <a:pt x="2373" y="7737"/>
                      <a:pt x="2700" y="8029"/>
                      <a:pt x="3044" y="8287"/>
                    </a:cubicBezTo>
                    <a:cubicBezTo>
                      <a:pt x="3265" y="8451"/>
                      <a:pt x="3458" y="8532"/>
                      <a:pt x="3619" y="8532"/>
                    </a:cubicBezTo>
                    <a:cubicBezTo>
                      <a:pt x="3899" y="8532"/>
                      <a:pt x="4085" y="8291"/>
                      <a:pt x="4162" y="7823"/>
                    </a:cubicBezTo>
                    <a:cubicBezTo>
                      <a:pt x="4247" y="7273"/>
                      <a:pt x="4385" y="6723"/>
                      <a:pt x="4471" y="6172"/>
                    </a:cubicBezTo>
                    <a:cubicBezTo>
                      <a:pt x="4488" y="6000"/>
                      <a:pt x="4471" y="5794"/>
                      <a:pt x="4368" y="5657"/>
                    </a:cubicBezTo>
                    <a:cubicBezTo>
                      <a:pt x="4179" y="5381"/>
                      <a:pt x="4127" y="5072"/>
                      <a:pt x="4041" y="4745"/>
                    </a:cubicBezTo>
                    <a:cubicBezTo>
                      <a:pt x="3904" y="4230"/>
                      <a:pt x="3629" y="3731"/>
                      <a:pt x="3319" y="3284"/>
                    </a:cubicBezTo>
                    <a:cubicBezTo>
                      <a:pt x="3113" y="2974"/>
                      <a:pt x="2941" y="2717"/>
                      <a:pt x="3096" y="2338"/>
                    </a:cubicBezTo>
                    <a:cubicBezTo>
                      <a:pt x="3147" y="2218"/>
                      <a:pt x="3096" y="2063"/>
                      <a:pt x="3078" y="1943"/>
                    </a:cubicBezTo>
                    <a:cubicBezTo>
                      <a:pt x="2975" y="1410"/>
                      <a:pt x="2872" y="894"/>
                      <a:pt x="2752" y="361"/>
                    </a:cubicBezTo>
                    <a:cubicBezTo>
                      <a:pt x="2735" y="262"/>
                      <a:pt x="2640" y="85"/>
                      <a:pt x="2587" y="85"/>
                    </a:cubicBezTo>
                    <a:cubicBezTo>
                      <a:pt x="2584" y="85"/>
                      <a:pt x="2582" y="85"/>
                      <a:pt x="2580" y="86"/>
                    </a:cubicBezTo>
                    <a:cubicBezTo>
                      <a:pt x="2459" y="86"/>
                      <a:pt x="2287" y="172"/>
                      <a:pt x="2236" y="258"/>
                    </a:cubicBezTo>
                    <a:cubicBezTo>
                      <a:pt x="2150" y="447"/>
                      <a:pt x="2081" y="671"/>
                      <a:pt x="2081" y="877"/>
                    </a:cubicBezTo>
                    <a:cubicBezTo>
                      <a:pt x="2098" y="1358"/>
                      <a:pt x="2150" y="1822"/>
                      <a:pt x="2201" y="2287"/>
                    </a:cubicBezTo>
                    <a:cubicBezTo>
                      <a:pt x="2219" y="2545"/>
                      <a:pt x="2322" y="2751"/>
                      <a:pt x="2563" y="2906"/>
                    </a:cubicBezTo>
                    <a:cubicBezTo>
                      <a:pt x="2992" y="3198"/>
                      <a:pt x="3010" y="3611"/>
                      <a:pt x="2683" y="4006"/>
                    </a:cubicBezTo>
                    <a:cubicBezTo>
                      <a:pt x="2614" y="4075"/>
                      <a:pt x="2597" y="4230"/>
                      <a:pt x="2614" y="4315"/>
                    </a:cubicBezTo>
                    <a:cubicBezTo>
                      <a:pt x="2734" y="4694"/>
                      <a:pt x="2838" y="5072"/>
                      <a:pt x="3233" y="5313"/>
                    </a:cubicBezTo>
                    <a:cubicBezTo>
                      <a:pt x="3439" y="5450"/>
                      <a:pt x="3594" y="5760"/>
                      <a:pt x="3646" y="6000"/>
                    </a:cubicBezTo>
                    <a:cubicBezTo>
                      <a:pt x="3708" y="6249"/>
                      <a:pt x="3537" y="6434"/>
                      <a:pt x="3340" y="6434"/>
                    </a:cubicBezTo>
                    <a:cubicBezTo>
                      <a:pt x="3264" y="6434"/>
                      <a:pt x="3184" y="6406"/>
                      <a:pt x="3113" y="6344"/>
                    </a:cubicBezTo>
                    <a:cubicBezTo>
                      <a:pt x="2889" y="6138"/>
                      <a:pt x="2666" y="5846"/>
                      <a:pt x="2631" y="5553"/>
                    </a:cubicBezTo>
                    <a:cubicBezTo>
                      <a:pt x="2545" y="4900"/>
                      <a:pt x="2408" y="4298"/>
                      <a:pt x="1944" y="3800"/>
                    </a:cubicBezTo>
                    <a:cubicBezTo>
                      <a:pt x="1720" y="3559"/>
                      <a:pt x="1651" y="3301"/>
                      <a:pt x="1806" y="2992"/>
                    </a:cubicBezTo>
                    <a:cubicBezTo>
                      <a:pt x="1875" y="2837"/>
                      <a:pt x="1926" y="2631"/>
                      <a:pt x="1909" y="2476"/>
                    </a:cubicBezTo>
                    <a:cubicBezTo>
                      <a:pt x="1772" y="1685"/>
                      <a:pt x="1669" y="894"/>
                      <a:pt x="1944" y="120"/>
                    </a:cubicBezTo>
                    <a:cubicBezTo>
                      <a:pt x="1892" y="86"/>
                      <a:pt x="1858" y="52"/>
                      <a:pt x="18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3" name="Google Shape;6163;p59"/>
              <p:cNvSpPr/>
              <p:nvPr/>
            </p:nvSpPr>
            <p:spPr>
              <a:xfrm>
                <a:off x="4920875" y="1961425"/>
                <a:ext cx="78675" cy="226850"/>
              </a:xfrm>
              <a:custGeom>
                <a:avLst/>
                <a:gdLst/>
                <a:ahLst/>
                <a:cxnLst/>
                <a:rect l="l" t="t" r="r" b="b"/>
                <a:pathLst>
                  <a:path w="3147" h="9074" extrusionOk="0">
                    <a:moveTo>
                      <a:pt x="1469" y="1"/>
                    </a:moveTo>
                    <a:cubicBezTo>
                      <a:pt x="877" y="1"/>
                      <a:pt x="315" y="353"/>
                      <a:pt x="173" y="993"/>
                    </a:cubicBezTo>
                    <a:cubicBezTo>
                      <a:pt x="138" y="1096"/>
                      <a:pt x="52" y="1199"/>
                      <a:pt x="35" y="1250"/>
                    </a:cubicBezTo>
                    <a:cubicBezTo>
                      <a:pt x="327" y="1440"/>
                      <a:pt x="568" y="1594"/>
                      <a:pt x="809" y="1732"/>
                    </a:cubicBezTo>
                    <a:cubicBezTo>
                      <a:pt x="872" y="1757"/>
                      <a:pt x="944" y="1773"/>
                      <a:pt x="1018" y="1773"/>
                    </a:cubicBezTo>
                    <a:cubicBezTo>
                      <a:pt x="1046" y="1773"/>
                      <a:pt x="1073" y="1771"/>
                      <a:pt x="1101" y="1766"/>
                    </a:cubicBezTo>
                    <a:cubicBezTo>
                      <a:pt x="1122" y="1765"/>
                      <a:pt x="1143" y="1764"/>
                      <a:pt x="1164" y="1764"/>
                    </a:cubicBezTo>
                    <a:cubicBezTo>
                      <a:pt x="1697" y="1764"/>
                      <a:pt x="2061" y="2182"/>
                      <a:pt x="1978" y="2695"/>
                    </a:cubicBezTo>
                    <a:cubicBezTo>
                      <a:pt x="1892" y="3228"/>
                      <a:pt x="1823" y="3761"/>
                      <a:pt x="1720" y="4294"/>
                    </a:cubicBezTo>
                    <a:cubicBezTo>
                      <a:pt x="1703" y="4414"/>
                      <a:pt x="1651" y="4517"/>
                      <a:pt x="1600" y="4637"/>
                    </a:cubicBezTo>
                    <a:cubicBezTo>
                      <a:pt x="1565" y="4637"/>
                      <a:pt x="1531" y="4620"/>
                      <a:pt x="1479" y="4620"/>
                    </a:cubicBezTo>
                    <a:cubicBezTo>
                      <a:pt x="1462" y="4483"/>
                      <a:pt x="1410" y="4345"/>
                      <a:pt x="1445" y="4225"/>
                    </a:cubicBezTo>
                    <a:cubicBezTo>
                      <a:pt x="1531" y="3743"/>
                      <a:pt x="1651" y="3279"/>
                      <a:pt x="1720" y="2798"/>
                    </a:cubicBezTo>
                    <a:cubicBezTo>
                      <a:pt x="1754" y="2591"/>
                      <a:pt x="1686" y="2334"/>
                      <a:pt x="1582" y="2127"/>
                    </a:cubicBezTo>
                    <a:cubicBezTo>
                      <a:pt x="1514" y="2024"/>
                      <a:pt x="1290" y="1955"/>
                      <a:pt x="1135" y="1955"/>
                    </a:cubicBezTo>
                    <a:cubicBezTo>
                      <a:pt x="1067" y="1973"/>
                      <a:pt x="946" y="2213"/>
                      <a:pt x="963" y="2334"/>
                    </a:cubicBezTo>
                    <a:cubicBezTo>
                      <a:pt x="1015" y="2798"/>
                      <a:pt x="877" y="3193"/>
                      <a:pt x="654" y="3589"/>
                    </a:cubicBezTo>
                    <a:cubicBezTo>
                      <a:pt x="568" y="3761"/>
                      <a:pt x="499" y="4001"/>
                      <a:pt x="551" y="4173"/>
                    </a:cubicBezTo>
                    <a:cubicBezTo>
                      <a:pt x="757" y="5136"/>
                      <a:pt x="430" y="6047"/>
                      <a:pt x="310" y="6976"/>
                    </a:cubicBezTo>
                    <a:cubicBezTo>
                      <a:pt x="207" y="7663"/>
                      <a:pt x="104" y="8351"/>
                      <a:pt x="1" y="9073"/>
                    </a:cubicBezTo>
                    <a:cubicBezTo>
                      <a:pt x="396" y="9039"/>
                      <a:pt x="585" y="8901"/>
                      <a:pt x="654" y="8472"/>
                    </a:cubicBezTo>
                    <a:cubicBezTo>
                      <a:pt x="826" y="7423"/>
                      <a:pt x="1101" y="6391"/>
                      <a:pt x="1342" y="5360"/>
                    </a:cubicBezTo>
                    <a:cubicBezTo>
                      <a:pt x="1342" y="5325"/>
                      <a:pt x="1393" y="5291"/>
                      <a:pt x="1462" y="5274"/>
                    </a:cubicBezTo>
                    <a:lnTo>
                      <a:pt x="1462" y="5274"/>
                    </a:lnTo>
                    <a:cubicBezTo>
                      <a:pt x="1514" y="6477"/>
                      <a:pt x="1170" y="7629"/>
                      <a:pt x="860" y="8901"/>
                    </a:cubicBezTo>
                    <a:cubicBezTo>
                      <a:pt x="1428" y="8764"/>
                      <a:pt x="1909" y="8643"/>
                      <a:pt x="2322" y="8540"/>
                    </a:cubicBezTo>
                    <a:cubicBezTo>
                      <a:pt x="2304" y="7474"/>
                      <a:pt x="2219" y="6460"/>
                      <a:pt x="2322" y="5480"/>
                    </a:cubicBezTo>
                    <a:cubicBezTo>
                      <a:pt x="2425" y="4466"/>
                      <a:pt x="2717" y="3486"/>
                      <a:pt x="2958" y="2488"/>
                    </a:cubicBezTo>
                    <a:cubicBezTo>
                      <a:pt x="3147" y="1766"/>
                      <a:pt x="3147" y="1147"/>
                      <a:pt x="2614" y="528"/>
                    </a:cubicBezTo>
                    <a:cubicBezTo>
                      <a:pt x="2304" y="169"/>
                      <a:pt x="1880" y="1"/>
                      <a:pt x="146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4" name="Google Shape;6164;p59"/>
              <p:cNvSpPr/>
              <p:nvPr/>
            </p:nvSpPr>
            <p:spPr>
              <a:xfrm>
                <a:off x="4667275" y="2042050"/>
                <a:ext cx="160350" cy="113450"/>
              </a:xfrm>
              <a:custGeom>
                <a:avLst/>
                <a:gdLst/>
                <a:ahLst/>
                <a:cxnLst/>
                <a:rect l="l" t="t" r="r" b="b"/>
                <a:pathLst>
                  <a:path w="6414" h="4538" extrusionOk="0">
                    <a:moveTo>
                      <a:pt x="5512" y="1"/>
                    </a:moveTo>
                    <a:cubicBezTo>
                      <a:pt x="5339" y="1"/>
                      <a:pt x="5142" y="42"/>
                      <a:pt x="4918" y="123"/>
                    </a:cubicBezTo>
                    <a:cubicBezTo>
                      <a:pt x="4299" y="329"/>
                      <a:pt x="3646" y="484"/>
                      <a:pt x="3044" y="708"/>
                    </a:cubicBezTo>
                    <a:cubicBezTo>
                      <a:pt x="2545" y="897"/>
                      <a:pt x="2098" y="1155"/>
                      <a:pt x="1634" y="1395"/>
                    </a:cubicBezTo>
                    <a:cubicBezTo>
                      <a:pt x="1153" y="1636"/>
                      <a:pt x="688" y="1894"/>
                      <a:pt x="207" y="2152"/>
                    </a:cubicBezTo>
                    <a:cubicBezTo>
                      <a:pt x="155" y="2169"/>
                      <a:pt x="104" y="2221"/>
                      <a:pt x="1" y="2306"/>
                    </a:cubicBezTo>
                    <a:cubicBezTo>
                      <a:pt x="362" y="2599"/>
                      <a:pt x="688" y="2822"/>
                      <a:pt x="998" y="3097"/>
                    </a:cubicBezTo>
                    <a:cubicBezTo>
                      <a:pt x="1325" y="3372"/>
                      <a:pt x="1651" y="3665"/>
                      <a:pt x="1943" y="3974"/>
                    </a:cubicBezTo>
                    <a:cubicBezTo>
                      <a:pt x="2291" y="4351"/>
                      <a:pt x="2639" y="4538"/>
                      <a:pt x="3011" y="4538"/>
                    </a:cubicBezTo>
                    <a:cubicBezTo>
                      <a:pt x="3301" y="4538"/>
                      <a:pt x="3606" y="4424"/>
                      <a:pt x="3938" y="4198"/>
                    </a:cubicBezTo>
                    <a:cubicBezTo>
                      <a:pt x="4849" y="3596"/>
                      <a:pt x="5331" y="2736"/>
                      <a:pt x="5657" y="1739"/>
                    </a:cubicBezTo>
                    <a:cubicBezTo>
                      <a:pt x="5795" y="1326"/>
                      <a:pt x="6035" y="1034"/>
                      <a:pt x="6414" y="879"/>
                    </a:cubicBezTo>
                    <a:cubicBezTo>
                      <a:pt x="6252" y="283"/>
                      <a:pt x="5965" y="1"/>
                      <a:pt x="55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5" name="Google Shape;6165;p59"/>
              <p:cNvSpPr/>
              <p:nvPr/>
            </p:nvSpPr>
            <p:spPr>
              <a:xfrm>
                <a:off x="4149325" y="2616500"/>
                <a:ext cx="154350" cy="123300"/>
              </a:xfrm>
              <a:custGeom>
                <a:avLst/>
                <a:gdLst/>
                <a:ahLst/>
                <a:cxnLst/>
                <a:rect l="l" t="t" r="r" b="b"/>
                <a:pathLst>
                  <a:path w="6174" h="4932" extrusionOk="0">
                    <a:moveTo>
                      <a:pt x="2307" y="0"/>
                    </a:moveTo>
                    <a:cubicBezTo>
                      <a:pt x="1729" y="0"/>
                      <a:pt x="1163" y="93"/>
                      <a:pt x="603" y="287"/>
                    </a:cubicBezTo>
                    <a:cubicBezTo>
                      <a:pt x="396" y="356"/>
                      <a:pt x="224" y="476"/>
                      <a:pt x="1" y="596"/>
                    </a:cubicBezTo>
                    <a:cubicBezTo>
                      <a:pt x="431" y="1147"/>
                      <a:pt x="981" y="1370"/>
                      <a:pt x="1583" y="1490"/>
                    </a:cubicBezTo>
                    <a:cubicBezTo>
                      <a:pt x="1823" y="1542"/>
                      <a:pt x="2047" y="1645"/>
                      <a:pt x="2288" y="1714"/>
                    </a:cubicBezTo>
                    <a:cubicBezTo>
                      <a:pt x="2133" y="1903"/>
                      <a:pt x="1995" y="2092"/>
                      <a:pt x="1841" y="2281"/>
                    </a:cubicBezTo>
                    <a:cubicBezTo>
                      <a:pt x="1445" y="2728"/>
                      <a:pt x="947" y="3107"/>
                      <a:pt x="861" y="3829"/>
                    </a:cubicBezTo>
                    <a:cubicBezTo>
                      <a:pt x="1583" y="3794"/>
                      <a:pt x="2236" y="3674"/>
                      <a:pt x="2872" y="3399"/>
                    </a:cubicBezTo>
                    <a:cubicBezTo>
                      <a:pt x="3061" y="3313"/>
                      <a:pt x="3285" y="3296"/>
                      <a:pt x="3491" y="3244"/>
                    </a:cubicBezTo>
                    <a:lnTo>
                      <a:pt x="3491" y="3244"/>
                    </a:lnTo>
                    <a:cubicBezTo>
                      <a:pt x="3457" y="3468"/>
                      <a:pt x="3457" y="3708"/>
                      <a:pt x="3371" y="3915"/>
                    </a:cubicBezTo>
                    <a:cubicBezTo>
                      <a:pt x="3233" y="4259"/>
                      <a:pt x="3027" y="4585"/>
                      <a:pt x="2855" y="4912"/>
                    </a:cubicBezTo>
                    <a:cubicBezTo>
                      <a:pt x="2916" y="4925"/>
                      <a:pt x="2978" y="4932"/>
                      <a:pt x="3042" y="4932"/>
                    </a:cubicBezTo>
                    <a:cubicBezTo>
                      <a:pt x="3555" y="4932"/>
                      <a:pt x="4137" y="4515"/>
                      <a:pt x="4351" y="3949"/>
                    </a:cubicBezTo>
                    <a:cubicBezTo>
                      <a:pt x="4488" y="3571"/>
                      <a:pt x="4609" y="3175"/>
                      <a:pt x="4660" y="2780"/>
                    </a:cubicBezTo>
                    <a:cubicBezTo>
                      <a:pt x="4763" y="1920"/>
                      <a:pt x="5210" y="1301"/>
                      <a:pt x="5915" y="837"/>
                    </a:cubicBezTo>
                    <a:cubicBezTo>
                      <a:pt x="6001" y="768"/>
                      <a:pt x="6070" y="700"/>
                      <a:pt x="6173" y="614"/>
                    </a:cubicBezTo>
                    <a:cubicBezTo>
                      <a:pt x="5837" y="354"/>
                      <a:pt x="5528" y="175"/>
                      <a:pt x="5113" y="175"/>
                    </a:cubicBezTo>
                    <a:cubicBezTo>
                      <a:pt x="5061" y="175"/>
                      <a:pt x="5008" y="178"/>
                      <a:pt x="4953" y="184"/>
                    </a:cubicBezTo>
                    <a:cubicBezTo>
                      <a:pt x="4788" y="200"/>
                      <a:pt x="4621" y="207"/>
                      <a:pt x="4454" y="207"/>
                    </a:cubicBezTo>
                    <a:cubicBezTo>
                      <a:pt x="4082" y="207"/>
                      <a:pt x="3710" y="169"/>
                      <a:pt x="3354" y="98"/>
                    </a:cubicBezTo>
                    <a:cubicBezTo>
                      <a:pt x="3000" y="34"/>
                      <a:pt x="2651" y="0"/>
                      <a:pt x="230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6" name="Google Shape;6166;p59"/>
              <p:cNvSpPr/>
              <p:nvPr/>
            </p:nvSpPr>
            <p:spPr>
              <a:xfrm>
                <a:off x="4988350" y="2279325"/>
                <a:ext cx="223550" cy="132600"/>
              </a:xfrm>
              <a:custGeom>
                <a:avLst/>
                <a:gdLst/>
                <a:ahLst/>
                <a:cxnLst/>
                <a:rect l="l" t="t" r="r" b="b"/>
                <a:pathLst>
                  <a:path w="8942" h="5304" extrusionOk="0">
                    <a:moveTo>
                      <a:pt x="404" y="1"/>
                    </a:moveTo>
                    <a:cubicBezTo>
                      <a:pt x="262" y="1"/>
                      <a:pt x="122" y="34"/>
                      <a:pt x="1" y="105"/>
                    </a:cubicBezTo>
                    <a:cubicBezTo>
                      <a:pt x="104" y="157"/>
                      <a:pt x="190" y="209"/>
                      <a:pt x="276" y="260"/>
                    </a:cubicBezTo>
                    <a:cubicBezTo>
                      <a:pt x="929" y="690"/>
                      <a:pt x="1583" y="1103"/>
                      <a:pt x="2236" y="1515"/>
                    </a:cubicBezTo>
                    <a:cubicBezTo>
                      <a:pt x="2253" y="1532"/>
                      <a:pt x="2253" y="1550"/>
                      <a:pt x="2270" y="1550"/>
                    </a:cubicBezTo>
                    <a:cubicBezTo>
                      <a:pt x="3061" y="1739"/>
                      <a:pt x="3268" y="2530"/>
                      <a:pt x="3801" y="2994"/>
                    </a:cubicBezTo>
                    <a:cubicBezTo>
                      <a:pt x="3955" y="3149"/>
                      <a:pt x="4162" y="3252"/>
                      <a:pt x="4368" y="3321"/>
                    </a:cubicBezTo>
                    <a:cubicBezTo>
                      <a:pt x="4677" y="3424"/>
                      <a:pt x="5004" y="3510"/>
                      <a:pt x="5038" y="3905"/>
                    </a:cubicBezTo>
                    <a:cubicBezTo>
                      <a:pt x="5056" y="4008"/>
                      <a:pt x="4849" y="4180"/>
                      <a:pt x="4729" y="4215"/>
                    </a:cubicBezTo>
                    <a:cubicBezTo>
                      <a:pt x="4685" y="4229"/>
                      <a:pt x="4640" y="4236"/>
                      <a:pt x="4593" y="4236"/>
                    </a:cubicBezTo>
                    <a:cubicBezTo>
                      <a:pt x="4308" y="4236"/>
                      <a:pt x="3985" y="3987"/>
                      <a:pt x="3852" y="3750"/>
                    </a:cubicBezTo>
                    <a:cubicBezTo>
                      <a:pt x="3646" y="3389"/>
                      <a:pt x="3405" y="3045"/>
                      <a:pt x="3147" y="2702"/>
                    </a:cubicBezTo>
                    <a:cubicBezTo>
                      <a:pt x="3078" y="2616"/>
                      <a:pt x="2924" y="2598"/>
                      <a:pt x="2769" y="2581"/>
                    </a:cubicBezTo>
                    <a:lnTo>
                      <a:pt x="2769" y="2581"/>
                    </a:lnTo>
                    <a:cubicBezTo>
                      <a:pt x="2993" y="3303"/>
                      <a:pt x="3233" y="3939"/>
                      <a:pt x="3955" y="4283"/>
                    </a:cubicBezTo>
                    <a:cubicBezTo>
                      <a:pt x="4316" y="4472"/>
                      <a:pt x="4626" y="4765"/>
                      <a:pt x="4987" y="4988"/>
                    </a:cubicBezTo>
                    <a:cubicBezTo>
                      <a:pt x="5321" y="5200"/>
                      <a:pt x="5669" y="5303"/>
                      <a:pt x="6036" y="5303"/>
                    </a:cubicBezTo>
                    <a:cubicBezTo>
                      <a:pt x="6237" y="5303"/>
                      <a:pt x="6442" y="5272"/>
                      <a:pt x="6655" y="5212"/>
                    </a:cubicBezTo>
                    <a:cubicBezTo>
                      <a:pt x="7050" y="5091"/>
                      <a:pt x="7463" y="5023"/>
                      <a:pt x="7858" y="4902"/>
                    </a:cubicBezTo>
                    <a:cubicBezTo>
                      <a:pt x="8615" y="4696"/>
                      <a:pt x="8941" y="4025"/>
                      <a:pt x="8597" y="3338"/>
                    </a:cubicBezTo>
                    <a:cubicBezTo>
                      <a:pt x="8408" y="2942"/>
                      <a:pt x="8099" y="2598"/>
                      <a:pt x="7824" y="2255"/>
                    </a:cubicBezTo>
                    <a:cubicBezTo>
                      <a:pt x="7778" y="2209"/>
                      <a:pt x="7686" y="2193"/>
                      <a:pt x="7595" y="2193"/>
                    </a:cubicBezTo>
                    <a:cubicBezTo>
                      <a:pt x="7549" y="2193"/>
                      <a:pt x="7503" y="2197"/>
                      <a:pt x="7463" y="2203"/>
                    </a:cubicBezTo>
                    <a:cubicBezTo>
                      <a:pt x="7789" y="2667"/>
                      <a:pt x="8322" y="3011"/>
                      <a:pt x="8099" y="3664"/>
                    </a:cubicBezTo>
                    <a:cubicBezTo>
                      <a:pt x="8030" y="3836"/>
                      <a:pt x="7807" y="3974"/>
                      <a:pt x="7600" y="4043"/>
                    </a:cubicBezTo>
                    <a:cubicBezTo>
                      <a:pt x="7721" y="3819"/>
                      <a:pt x="7996" y="3544"/>
                      <a:pt x="7944" y="3372"/>
                    </a:cubicBezTo>
                    <a:cubicBezTo>
                      <a:pt x="7858" y="3045"/>
                      <a:pt x="7600" y="2770"/>
                      <a:pt x="7377" y="2512"/>
                    </a:cubicBezTo>
                    <a:cubicBezTo>
                      <a:pt x="7328" y="2451"/>
                      <a:pt x="7208" y="2442"/>
                      <a:pt x="7088" y="2442"/>
                    </a:cubicBezTo>
                    <a:cubicBezTo>
                      <a:pt x="7040" y="2442"/>
                      <a:pt x="6991" y="2444"/>
                      <a:pt x="6947" y="2444"/>
                    </a:cubicBezTo>
                    <a:cubicBezTo>
                      <a:pt x="6664" y="2471"/>
                      <a:pt x="6370" y="2550"/>
                      <a:pt x="6099" y="2550"/>
                    </a:cubicBezTo>
                    <a:cubicBezTo>
                      <a:pt x="6024" y="2550"/>
                      <a:pt x="5951" y="2544"/>
                      <a:pt x="5881" y="2530"/>
                    </a:cubicBezTo>
                    <a:cubicBezTo>
                      <a:pt x="4677" y="2255"/>
                      <a:pt x="3422" y="2014"/>
                      <a:pt x="2735" y="776"/>
                    </a:cubicBezTo>
                    <a:cubicBezTo>
                      <a:pt x="2463" y="890"/>
                      <a:pt x="2249" y="950"/>
                      <a:pt x="2063" y="950"/>
                    </a:cubicBezTo>
                    <a:cubicBezTo>
                      <a:pt x="1744" y="950"/>
                      <a:pt x="1509" y="772"/>
                      <a:pt x="1204" y="380"/>
                    </a:cubicBezTo>
                    <a:cubicBezTo>
                      <a:pt x="1018" y="147"/>
                      <a:pt x="704" y="1"/>
                      <a:pt x="40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7" name="Google Shape;6167;p59"/>
              <p:cNvSpPr/>
              <p:nvPr/>
            </p:nvSpPr>
            <p:spPr>
              <a:xfrm>
                <a:off x="4563250" y="2727250"/>
                <a:ext cx="202050" cy="143150"/>
              </a:xfrm>
              <a:custGeom>
                <a:avLst/>
                <a:gdLst/>
                <a:ahLst/>
                <a:cxnLst/>
                <a:rect l="l" t="t" r="r" b="b"/>
                <a:pathLst>
                  <a:path w="8082" h="5726" extrusionOk="0">
                    <a:moveTo>
                      <a:pt x="500" y="0"/>
                    </a:moveTo>
                    <a:cubicBezTo>
                      <a:pt x="362" y="327"/>
                      <a:pt x="242" y="654"/>
                      <a:pt x="104" y="980"/>
                    </a:cubicBezTo>
                    <a:cubicBezTo>
                      <a:pt x="1" y="1187"/>
                      <a:pt x="53" y="1307"/>
                      <a:pt x="259" y="1428"/>
                    </a:cubicBezTo>
                    <a:cubicBezTo>
                      <a:pt x="912" y="1771"/>
                      <a:pt x="1548" y="2150"/>
                      <a:pt x="2202" y="2493"/>
                    </a:cubicBezTo>
                    <a:cubicBezTo>
                      <a:pt x="2563" y="2665"/>
                      <a:pt x="2786" y="2889"/>
                      <a:pt x="2855" y="3284"/>
                    </a:cubicBezTo>
                    <a:cubicBezTo>
                      <a:pt x="2939" y="3836"/>
                      <a:pt x="3233" y="4128"/>
                      <a:pt x="3771" y="4128"/>
                    </a:cubicBezTo>
                    <a:cubicBezTo>
                      <a:pt x="3786" y="4128"/>
                      <a:pt x="3802" y="4127"/>
                      <a:pt x="3818" y="4127"/>
                    </a:cubicBezTo>
                    <a:cubicBezTo>
                      <a:pt x="3855" y="4126"/>
                      <a:pt x="3893" y="4125"/>
                      <a:pt x="3930" y="4125"/>
                    </a:cubicBezTo>
                    <a:cubicBezTo>
                      <a:pt x="5065" y="4125"/>
                      <a:pt x="5999" y="4625"/>
                      <a:pt x="6964" y="5141"/>
                    </a:cubicBezTo>
                    <a:cubicBezTo>
                      <a:pt x="7308" y="5348"/>
                      <a:pt x="7652" y="5537"/>
                      <a:pt x="7996" y="5726"/>
                    </a:cubicBezTo>
                    <a:cubicBezTo>
                      <a:pt x="8030" y="5313"/>
                      <a:pt x="8082" y="4969"/>
                      <a:pt x="8082" y="4625"/>
                    </a:cubicBezTo>
                    <a:cubicBezTo>
                      <a:pt x="8082" y="4505"/>
                      <a:pt x="8013" y="4316"/>
                      <a:pt x="7927" y="4264"/>
                    </a:cubicBezTo>
                    <a:cubicBezTo>
                      <a:pt x="5520" y="2855"/>
                      <a:pt x="3096" y="1462"/>
                      <a:pt x="689" y="69"/>
                    </a:cubicBezTo>
                    <a:cubicBezTo>
                      <a:pt x="620" y="52"/>
                      <a:pt x="568" y="18"/>
                      <a:pt x="5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8" name="Google Shape;6168;p59"/>
              <p:cNvSpPr/>
              <p:nvPr/>
            </p:nvSpPr>
            <p:spPr>
              <a:xfrm>
                <a:off x="4238750" y="2559625"/>
                <a:ext cx="232975" cy="140575"/>
              </a:xfrm>
              <a:custGeom>
                <a:avLst/>
                <a:gdLst/>
                <a:ahLst/>
                <a:cxnLst/>
                <a:rect l="l" t="t" r="r" b="b"/>
                <a:pathLst>
                  <a:path w="9319" h="5623" extrusionOk="0">
                    <a:moveTo>
                      <a:pt x="2596" y="1530"/>
                    </a:moveTo>
                    <a:cubicBezTo>
                      <a:pt x="3198" y="1857"/>
                      <a:pt x="3800" y="2166"/>
                      <a:pt x="4384" y="2493"/>
                    </a:cubicBezTo>
                    <a:lnTo>
                      <a:pt x="4281" y="2682"/>
                    </a:lnTo>
                    <a:cubicBezTo>
                      <a:pt x="3697" y="2356"/>
                      <a:pt x="3112" y="2012"/>
                      <a:pt x="2510" y="1685"/>
                    </a:cubicBezTo>
                    <a:cubicBezTo>
                      <a:pt x="2545" y="1634"/>
                      <a:pt x="2562" y="1582"/>
                      <a:pt x="2596" y="1530"/>
                    </a:cubicBezTo>
                    <a:close/>
                    <a:moveTo>
                      <a:pt x="1100" y="0"/>
                    </a:moveTo>
                    <a:cubicBezTo>
                      <a:pt x="808" y="292"/>
                      <a:pt x="430" y="653"/>
                      <a:pt x="0" y="1066"/>
                    </a:cubicBezTo>
                    <a:cubicBezTo>
                      <a:pt x="2648" y="2545"/>
                      <a:pt x="5364" y="4075"/>
                      <a:pt x="8098" y="5622"/>
                    </a:cubicBezTo>
                    <a:cubicBezTo>
                      <a:pt x="8218" y="5450"/>
                      <a:pt x="8304" y="5313"/>
                      <a:pt x="8408" y="5175"/>
                    </a:cubicBezTo>
                    <a:cubicBezTo>
                      <a:pt x="7238" y="4436"/>
                      <a:pt x="6086" y="3714"/>
                      <a:pt x="4952" y="2992"/>
                    </a:cubicBezTo>
                    <a:lnTo>
                      <a:pt x="5038" y="2837"/>
                    </a:lnTo>
                    <a:cubicBezTo>
                      <a:pt x="5158" y="2906"/>
                      <a:pt x="5278" y="2957"/>
                      <a:pt x="5399" y="3026"/>
                    </a:cubicBezTo>
                    <a:cubicBezTo>
                      <a:pt x="6327" y="3559"/>
                      <a:pt x="7238" y="4109"/>
                      <a:pt x="8150" y="4642"/>
                    </a:cubicBezTo>
                    <a:cubicBezTo>
                      <a:pt x="8391" y="4778"/>
                      <a:pt x="8526" y="4851"/>
                      <a:pt x="8654" y="4851"/>
                    </a:cubicBezTo>
                    <a:cubicBezTo>
                      <a:pt x="8819" y="4851"/>
                      <a:pt x="8971" y="4731"/>
                      <a:pt x="9319" y="4470"/>
                    </a:cubicBezTo>
                    <a:cubicBezTo>
                      <a:pt x="7307" y="3353"/>
                      <a:pt x="5347" y="2270"/>
                      <a:pt x="3387" y="1204"/>
                    </a:cubicBezTo>
                    <a:cubicBezTo>
                      <a:pt x="2957" y="963"/>
                      <a:pt x="2459" y="843"/>
                      <a:pt x="2012" y="619"/>
                    </a:cubicBezTo>
                    <a:cubicBezTo>
                      <a:pt x="1685" y="447"/>
                      <a:pt x="1410" y="206"/>
                      <a:pt x="1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69" name="Google Shape;6169;p59"/>
              <p:cNvSpPr/>
              <p:nvPr/>
            </p:nvSpPr>
            <p:spPr>
              <a:xfrm>
                <a:off x="4838775" y="2204025"/>
                <a:ext cx="161650" cy="84375"/>
              </a:xfrm>
              <a:custGeom>
                <a:avLst/>
                <a:gdLst/>
                <a:ahLst/>
                <a:cxnLst/>
                <a:rect l="l" t="t" r="r" b="b"/>
                <a:pathLst>
                  <a:path w="6466" h="3375" extrusionOk="0">
                    <a:moveTo>
                      <a:pt x="4367" y="0"/>
                    </a:moveTo>
                    <a:cubicBezTo>
                      <a:pt x="4140" y="0"/>
                      <a:pt x="3903" y="47"/>
                      <a:pt x="3663" y="143"/>
                    </a:cubicBezTo>
                    <a:cubicBezTo>
                      <a:pt x="3199" y="315"/>
                      <a:pt x="2786" y="607"/>
                      <a:pt x="2322" y="814"/>
                    </a:cubicBezTo>
                    <a:cubicBezTo>
                      <a:pt x="2098" y="917"/>
                      <a:pt x="1823" y="934"/>
                      <a:pt x="1565" y="985"/>
                    </a:cubicBezTo>
                    <a:cubicBezTo>
                      <a:pt x="1548" y="934"/>
                      <a:pt x="1514" y="882"/>
                      <a:pt x="1479" y="831"/>
                    </a:cubicBezTo>
                    <a:cubicBezTo>
                      <a:pt x="1118" y="1312"/>
                      <a:pt x="740" y="1794"/>
                      <a:pt x="362" y="2275"/>
                    </a:cubicBezTo>
                    <a:cubicBezTo>
                      <a:pt x="379" y="2309"/>
                      <a:pt x="396" y="2344"/>
                      <a:pt x="413" y="2378"/>
                    </a:cubicBezTo>
                    <a:cubicBezTo>
                      <a:pt x="585" y="2361"/>
                      <a:pt x="740" y="2361"/>
                      <a:pt x="895" y="2327"/>
                    </a:cubicBezTo>
                    <a:cubicBezTo>
                      <a:pt x="1104" y="2257"/>
                      <a:pt x="1309" y="2224"/>
                      <a:pt x="1510" y="2224"/>
                    </a:cubicBezTo>
                    <a:cubicBezTo>
                      <a:pt x="1853" y="2224"/>
                      <a:pt x="2186" y="2319"/>
                      <a:pt x="2511" y="2481"/>
                    </a:cubicBezTo>
                    <a:cubicBezTo>
                      <a:pt x="2721" y="2594"/>
                      <a:pt x="2928" y="2658"/>
                      <a:pt x="3132" y="2658"/>
                    </a:cubicBezTo>
                    <a:cubicBezTo>
                      <a:pt x="3362" y="2658"/>
                      <a:pt x="3590" y="2577"/>
                      <a:pt x="3818" y="2395"/>
                    </a:cubicBezTo>
                    <a:cubicBezTo>
                      <a:pt x="3955" y="2275"/>
                      <a:pt x="4144" y="2241"/>
                      <a:pt x="4299" y="2206"/>
                    </a:cubicBezTo>
                    <a:cubicBezTo>
                      <a:pt x="4798" y="2103"/>
                      <a:pt x="5296" y="2034"/>
                      <a:pt x="5812" y="1965"/>
                    </a:cubicBezTo>
                    <a:lnTo>
                      <a:pt x="5812" y="1965"/>
                    </a:lnTo>
                    <a:cubicBezTo>
                      <a:pt x="5588" y="2086"/>
                      <a:pt x="5382" y="2258"/>
                      <a:pt x="5159" y="2292"/>
                    </a:cubicBezTo>
                    <a:cubicBezTo>
                      <a:pt x="4591" y="2378"/>
                      <a:pt x="4058" y="2498"/>
                      <a:pt x="3542" y="2791"/>
                    </a:cubicBezTo>
                    <a:cubicBezTo>
                      <a:pt x="3446" y="2850"/>
                      <a:pt x="3315" y="2874"/>
                      <a:pt x="3174" y="2874"/>
                    </a:cubicBezTo>
                    <a:cubicBezTo>
                      <a:pt x="2989" y="2874"/>
                      <a:pt x="2788" y="2832"/>
                      <a:pt x="2631" y="2774"/>
                    </a:cubicBezTo>
                    <a:cubicBezTo>
                      <a:pt x="2240" y="2604"/>
                      <a:pt x="1861" y="2494"/>
                      <a:pt x="1472" y="2494"/>
                    </a:cubicBezTo>
                    <a:cubicBezTo>
                      <a:pt x="1228" y="2494"/>
                      <a:pt x="981" y="2537"/>
                      <a:pt x="723" y="2636"/>
                    </a:cubicBezTo>
                    <a:cubicBezTo>
                      <a:pt x="657" y="2658"/>
                      <a:pt x="584" y="2664"/>
                      <a:pt x="505" y="2664"/>
                    </a:cubicBezTo>
                    <a:cubicBezTo>
                      <a:pt x="400" y="2664"/>
                      <a:pt x="283" y="2653"/>
                      <a:pt x="155" y="2653"/>
                    </a:cubicBezTo>
                    <a:cubicBezTo>
                      <a:pt x="104" y="2791"/>
                      <a:pt x="69" y="2963"/>
                      <a:pt x="1" y="3238"/>
                    </a:cubicBezTo>
                    <a:cubicBezTo>
                      <a:pt x="241" y="3152"/>
                      <a:pt x="413" y="3117"/>
                      <a:pt x="568" y="3049"/>
                    </a:cubicBezTo>
                    <a:cubicBezTo>
                      <a:pt x="852" y="2927"/>
                      <a:pt x="1136" y="2859"/>
                      <a:pt x="1417" y="2859"/>
                    </a:cubicBezTo>
                    <a:cubicBezTo>
                      <a:pt x="1730" y="2859"/>
                      <a:pt x="2039" y="2944"/>
                      <a:pt x="2339" y="3135"/>
                    </a:cubicBezTo>
                    <a:cubicBezTo>
                      <a:pt x="2592" y="3290"/>
                      <a:pt x="2851" y="3374"/>
                      <a:pt x="3108" y="3374"/>
                    </a:cubicBezTo>
                    <a:cubicBezTo>
                      <a:pt x="3306" y="3374"/>
                      <a:pt x="3503" y="3325"/>
                      <a:pt x="3697" y="3221"/>
                    </a:cubicBezTo>
                    <a:cubicBezTo>
                      <a:pt x="4174" y="2938"/>
                      <a:pt x="4689" y="2835"/>
                      <a:pt x="5232" y="2835"/>
                    </a:cubicBezTo>
                    <a:cubicBezTo>
                      <a:pt x="5316" y="2835"/>
                      <a:pt x="5400" y="2838"/>
                      <a:pt x="5485" y="2842"/>
                    </a:cubicBezTo>
                    <a:cubicBezTo>
                      <a:pt x="5513" y="2843"/>
                      <a:pt x="5539" y="2844"/>
                      <a:pt x="5565" y="2844"/>
                    </a:cubicBezTo>
                    <a:cubicBezTo>
                      <a:pt x="6073" y="2844"/>
                      <a:pt x="6267" y="2678"/>
                      <a:pt x="6414" y="2155"/>
                    </a:cubicBezTo>
                    <a:cubicBezTo>
                      <a:pt x="6465" y="1983"/>
                      <a:pt x="6414" y="1759"/>
                      <a:pt x="6328" y="1604"/>
                    </a:cubicBezTo>
                    <a:cubicBezTo>
                      <a:pt x="6207" y="1346"/>
                      <a:pt x="6018" y="1106"/>
                      <a:pt x="5846" y="865"/>
                    </a:cubicBezTo>
                    <a:cubicBezTo>
                      <a:pt x="5475" y="308"/>
                      <a:pt x="4952" y="0"/>
                      <a:pt x="436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0" name="Google Shape;6170;p59"/>
              <p:cNvSpPr/>
              <p:nvPr/>
            </p:nvSpPr>
            <p:spPr>
              <a:xfrm>
                <a:off x="4883475" y="2177925"/>
                <a:ext cx="193025" cy="94275"/>
              </a:xfrm>
              <a:custGeom>
                <a:avLst/>
                <a:gdLst/>
                <a:ahLst/>
                <a:cxnLst/>
                <a:rect l="l" t="t" r="r" b="b"/>
                <a:pathLst>
                  <a:path w="7721" h="3771" extrusionOk="0">
                    <a:moveTo>
                      <a:pt x="4115" y="0"/>
                    </a:moveTo>
                    <a:cubicBezTo>
                      <a:pt x="3841" y="0"/>
                      <a:pt x="3569" y="75"/>
                      <a:pt x="3302" y="276"/>
                    </a:cubicBezTo>
                    <a:cubicBezTo>
                      <a:pt x="3182" y="362"/>
                      <a:pt x="2992" y="345"/>
                      <a:pt x="2838" y="396"/>
                    </a:cubicBezTo>
                    <a:cubicBezTo>
                      <a:pt x="2236" y="551"/>
                      <a:pt x="1617" y="706"/>
                      <a:pt x="1032" y="895"/>
                    </a:cubicBezTo>
                    <a:cubicBezTo>
                      <a:pt x="585" y="1049"/>
                      <a:pt x="293" y="1393"/>
                      <a:pt x="1" y="1909"/>
                    </a:cubicBezTo>
                    <a:cubicBezTo>
                      <a:pt x="293" y="1754"/>
                      <a:pt x="465" y="1668"/>
                      <a:pt x="654" y="1582"/>
                    </a:cubicBezTo>
                    <a:cubicBezTo>
                      <a:pt x="1170" y="1359"/>
                      <a:pt x="1686" y="1101"/>
                      <a:pt x="2219" y="929"/>
                    </a:cubicBezTo>
                    <a:cubicBezTo>
                      <a:pt x="2378" y="874"/>
                      <a:pt x="2536" y="849"/>
                      <a:pt x="2691" y="849"/>
                    </a:cubicBezTo>
                    <a:cubicBezTo>
                      <a:pt x="3120" y="849"/>
                      <a:pt x="3523" y="1047"/>
                      <a:pt x="3852" y="1376"/>
                    </a:cubicBezTo>
                    <a:cubicBezTo>
                      <a:pt x="4333" y="1858"/>
                      <a:pt x="4746" y="2408"/>
                      <a:pt x="5193" y="2923"/>
                    </a:cubicBezTo>
                    <a:cubicBezTo>
                      <a:pt x="5399" y="3147"/>
                      <a:pt x="5606" y="3405"/>
                      <a:pt x="5846" y="3577"/>
                    </a:cubicBezTo>
                    <a:cubicBezTo>
                      <a:pt x="6025" y="3709"/>
                      <a:pt x="6225" y="3770"/>
                      <a:pt x="6421" y="3770"/>
                    </a:cubicBezTo>
                    <a:cubicBezTo>
                      <a:pt x="6809" y="3770"/>
                      <a:pt x="7182" y="3530"/>
                      <a:pt x="7342" y="3130"/>
                    </a:cubicBezTo>
                    <a:cubicBezTo>
                      <a:pt x="7721" y="2098"/>
                      <a:pt x="7325" y="1170"/>
                      <a:pt x="6293" y="723"/>
                    </a:cubicBezTo>
                    <a:cubicBezTo>
                      <a:pt x="5864" y="551"/>
                      <a:pt x="5434" y="345"/>
                      <a:pt x="4987" y="190"/>
                    </a:cubicBezTo>
                    <a:cubicBezTo>
                      <a:pt x="4695" y="84"/>
                      <a:pt x="4404" y="0"/>
                      <a:pt x="411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1" name="Google Shape;6171;p59"/>
              <p:cNvSpPr/>
              <p:nvPr/>
            </p:nvSpPr>
            <p:spPr>
              <a:xfrm>
                <a:off x="5048975" y="2243700"/>
                <a:ext cx="134550" cy="91775"/>
              </a:xfrm>
              <a:custGeom>
                <a:avLst/>
                <a:gdLst/>
                <a:ahLst/>
                <a:cxnLst/>
                <a:rect l="l" t="t" r="r" b="b"/>
                <a:pathLst>
                  <a:path w="5382" h="3671" extrusionOk="0">
                    <a:moveTo>
                      <a:pt x="1169" y="0"/>
                    </a:moveTo>
                    <a:cubicBezTo>
                      <a:pt x="946" y="636"/>
                      <a:pt x="808" y="1290"/>
                      <a:pt x="0" y="1376"/>
                    </a:cubicBezTo>
                    <a:cubicBezTo>
                      <a:pt x="258" y="1720"/>
                      <a:pt x="482" y="2029"/>
                      <a:pt x="688" y="2321"/>
                    </a:cubicBezTo>
                    <a:cubicBezTo>
                      <a:pt x="1015" y="2768"/>
                      <a:pt x="1410" y="3112"/>
                      <a:pt x="1977" y="3250"/>
                    </a:cubicBezTo>
                    <a:cubicBezTo>
                      <a:pt x="2390" y="3353"/>
                      <a:pt x="2785" y="3559"/>
                      <a:pt x="3198" y="3628"/>
                    </a:cubicBezTo>
                    <a:cubicBezTo>
                      <a:pt x="3396" y="3654"/>
                      <a:pt x="3598" y="3671"/>
                      <a:pt x="3798" y="3671"/>
                    </a:cubicBezTo>
                    <a:cubicBezTo>
                      <a:pt x="3998" y="3671"/>
                      <a:pt x="4195" y="3654"/>
                      <a:pt x="4384" y="3611"/>
                    </a:cubicBezTo>
                    <a:cubicBezTo>
                      <a:pt x="5227" y="3404"/>
                      <a:pt x="5382" y="2871"/>
                      <a:pt x="4883" y="2115"/>
                    </a:cubicBezTo>
                    <a:cubicBezTo>
                      <a:pt x="4694" y="1840"/>
                      <a:pt x="4367" y="1565"/>
                      <a:pt x="4058" y="1513"/>
                    </a:cubicBezTo>
                    <a:cubicBezTo>
                      <a:pt x="2957" y="1324"/>
                      <a:pt x="2132" y="602"/>
                      <a:pt x="116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2" name="Google Shape;6172;p59"/>
              <p:cNvSpPr/>
              <p:nvPr/>
            </p:nvSpPr>
            <p:spPr>
              <a:xfrm>
                <a:off x="4084425" y="2657625"/>
                <a:ext cx="144875" cy="92700"/>
              </a:xfrm>
              <a:custGeom>
                <a:avLst/>
                <a:gdLst/>
                <a:ahLst/>
                <a:cxnLst/>
                <a:rect l="l" t="t" r="r" b="b"/>
                <a:pathLst>
                  <a:path w="5795" h="3708" extrusionOk="0">
                    <a:moveTo>
                      <a:pt x="3629" y="0"/>
                    </a:moveTo>
                    <a:cubicBezTo>
                      <a:pt x="3388" y="35"/>
                      <a:pt x="3113" y="35"/>
                      <a:pt x="2906" y="138"/>
                    </a:cubicBezTo>
                    <a:cubicBezTo>
                      <a:pt x="2098" y="533"/>
                      <a:pt x="1290" y="946"/>
                      <a:pt x="517" y="1393"/>
                    </a:cubicBezTo>
                    <a:cubicBezTo>
                      <a:pt x="18" y="1668"/>
                      <a:pt x="1" y="1891"/>
                      <a:pt x="396" y="2287"/>
                    </a:cubicBezTo>
                    <a:cubicBezTo>
                      <a:pt x="1372" y="3278"/>
                      <a:pt x="2549" y="3708"/>
                      <a:pt x="3874" y="3708"/>
                    </a:cubicBezTo>
                    <a:cubicBezTo>
                      <a:pt x="3997" y="3708"/>
                      <a:pt x="4122" y="3704"/>
                      <a:pt x="4248" y="3697"/>
                    </a:cubicBezTo>
                    <a:cubicBezTo>
                      <a:pt x="4677" y="3680"/>
                      <a:pt x="5038" y="3542"/>
                      <a:pt x="5228" y="3078"/>
                    </a:cubicBezTo>
                    <a:cubicBezTo>
                      <a:pt x="5365" y="2717"/>
                      <a:pt x="5589" y="2390"/>
                      <a:pt x="5795" y="2029"/>
                    </a:cubicBezTo>
                    <a:lnTo>
                      <a:pt x="5795" y="2029"/>
                    </a:lnTo>
                    <a:cubicBezTo>
                      <a:pt x="5107" y="2184"/>
                      <a:pt x="4488" y="2321"/>
                      <a:pt x="3869" y="2442"/>
                    </a:cubicBezTo>
                    <a:cubicBezTo>
                      <a:pt x="3816" y="2451"/>
                      <a:pt x="3753" y="2455"/>
                      <a:pt x="3690" y="2455"/>
                    </a:cubicBezTo>
                    <a:cubicBezTo>
                      <a:pt x="3506" y="2455"/>
                      <a:pt x="3310" y="2419"/>
                      <a:pt x="3285" y="2356"/>
                    </a:cubicBezTo>
                    <a:cubicBezTo>
                      <a:pt x="3199" y="2132"/>
                      <a:pt x="3199" y="1805"/>
                      <a:pt x="3302" y="1634"/>
                    </a:cubicBezTo>
                    <a:cubicBezTo>
                      <a:pt x="3629" y="1118"/>
                      <a:pt x="4024" y="671"/>
                      <a:pt x="4402" y="189"/>
                    </a:cubicBezTo>
                    <a:cubicBezTo>
                      <a:pt x="4324" y="153"/>
                      <a:pt x="4248" y="137"/>
                      <a:pt x="4174" y="137"/>
                    </a:cubicBezTo>
                    <a:cubicBezTo>
                      <a:pt x="4005" y="137"/>
                      <a:pt x="3842" y="219"/>
                      <a:pt x="3663" y="327"/>
                    </a:cubicBezTo>
                    <a:cubicBezTo>
                      <a:pt x="2958" y="757"/>
                      <a:pt x="2253" y="1152"/>
                      <a:pt x="1548" y="1565"/>
                    </a:cubicBezTo>
                    <a:cubicBezTo>
                      <a:pt x="1514" y="1530"/>
                      <a:pt x="1479" y="1479"/>
                      <a:pt x="1445" y="1427"/>
                    </a:cubicBezTo>
                    <a:cubicBezTo>
                      <a:pt x="2202" y="1015"/>
                      <a:pt x="2941" y="585"/>
                      <a:pt x="3697" y="172"/>
                    </a:cubicBezTo>
                    <a:cubicBezTo>
                      <a:pt x="3663" y="121"/>
                      <a:pt x="3646" y="52"/>
                      <a:pt x="36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3" name="Google Shape;6173;p59"/>
              <p:cNvSpPr/>
              <p:nvPr/>
            </p:nvSpPr>
            <p:spPr>
              <a:xfrm>
                <a:off x="4045325" y="2241550"/>
                <a:ext cx="118650" cy="125350"/>
              </a:xfrm>
              <a:custGeom>
                <a:avLst/>
                <a:gdLst/>
                <a:ahLst/>
                <a:cxnLst/>
                <a:rect l="l" t="t" r="r" b="b"/>
                <a:pathLst>
                  <a:path w="4746" h="5014" extrusionOk="0">
                    <a:moveTo>
                      <a:pt x="3233" y="0"/>
                    </a:moveTo>
                    <a:cubicBezTo>
                      <a:pt x="3147" y="293"/>
                      <a:pt x="3112" y="499"/>
                      <a:pt x="3026" y="671"/>
                    </a:cubicBezTo>
                    <a:cubicBezTo>
                      <a:pt x="2871" y="946"/>
                      <a:pt x="2717" y="1238"/>
                      <a:pt x="2510" y="1479"/>
                    </a:cubicBezTo>
                    <a:cubicBezTo>
                      <a:pt x="1685" y="2373"/>
                      <a:pt x="843" y="3267"/>
                      <a:pt x="0" y="4144"/>
                    </a:cubicBezTo>
                    <a:lnTo>
                      <a:pt x="86" y="4264"/>
                    </a:lnTo>
                    <a:cubicBezTo>
                      <a:pt x="217" y="4228"/>
                      <a:pt x="345" y="4213"/>
                      <a:pt x="470" y="4213"/>
                    </a:cubicBezTo>
                    <a:cubicBezTo>
                      <a:pt x="884" y="4213"/>
                      <a:pt x="1267" y="4385"/>
                      <a:pt x="1651" y="4556"/>
                    </a:cubicBezTo>
                    <a:cubicBezTo>
                      <a:pt x="1766" y="4606"/>
                      <a:pt x="1870" y="4632"/>
                      <a:pt x="1974" y="4632"/>
                    </a:cubicBezTo>
                    <a:cubicBezTo>
                      <a:pt x="2085" y="4632"/>
                      <a:pt x="2196" y="4602"/>
                      <a:pt x="2321" y="4539"/>
                    </a:cubicBezTo>
                    <a:cubicBezTo>
                      <a:pt x="3490" y="3972"/>
                      <a:pt x="3972" y="2803"/>
                      <a:pt x="3542" y="1548"/>
                    </a:cubicBezTo>
                    <a:cubicBezTo>
                      <a:pt x="3508" y="1444"/>
                      <a:pt x="3473" y="1341"/>
                      <a:pt x="3404" y="1169"/>
                    </a:cubicBezTo>
                    <a:lnTo>
                      <a:pt x="3404" y="1169"/>
                    </a:lnTo>
                    <a:cubicBezTo>
                      <a:pt x="3834" y="1513"/>
                      <a:pt x="4041" y="2648"/>
                      <a:pt x="3834" y="3284"/>
                    </a:cubicBezTo>
                    <a:cubicBezTo>
                      <a:pt x="3611" y="4041"/>
                      <a:pt x="3026" y="4470"/>
                      <a:pt x="2356" y="4832"/>
                    </a:cubicBezTo>
                    <a:cubicBezTo>
                      <a:pt x="2461" y="4958"/>
                      <a:pt x="2573" y="5014"/>
                      <a:pt x="2700" y="5014"/>
                    </a:cubicBezTo>
                    <a:cubicBezTo>
                      <a:pt x="2779" y="5014"/>
                      <a:pt x="2865" y="4992"/>
                      <a:pt x="2957" y="4952"/>
                    </a:cubicBezTo>
                    <a:cubicBezTo>
                      <a:pt x="4642" y="4333"/>
                      <a:pt x="4746" y="2871"/>
                      <a:pt x="4264" y="1530"/>
                    </a:cubicBezTo>
                    <a:cubicBezTo>
                      <a:pt x="4127" y="1135"/>
                      <a:pt x="3903" y="774"/>
                      <a:pt x="3697" y="413"/>
                    </a:cubicBezTo>
                    <a:cubicBezTo>
                      <a:pt x="3611" y="258"/>
                      <a:pt x="3422" y="172"/>
                      <a:pt x="32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4" name="Google Shape;6174;p59"/>
              <p:cNvSpPr/>
              <p:nvPr/>
            </p:nvSpPr>
            <p:spPr>
              <a:xfrm>
                <a:off x="4013950" y="2232525"/>
                <a:ext cx="104475" cy="116500"/>
              </a:xfrm>
              <a:custGeom>
                <a:avLst/>
                <a:gdLst/>
                <a:ahLst/>
                <a:cxnLst/>
                <a:rect l="l" t="t" r="r" b="b"/>
                <a:pathLst>
                  <a:path w="4179" h="4660" extrusionOk="0">
                    <a:moveTo>
                      <a:pt x="3024" y="1"/>
                    </a:moveTo>
                    <a:cubicBezTo>
                      <a:pt x="1879" y="1"/>
                      <a:pt x="741" y="688"/>
                      <a:pt x="344" y="1737"/>
                    </a:cubicBezTo>
                    <a:cubicBezTo>
                      <a:pt x="138" y="2287"/>
                      <a:pt x="0" y="2785"/>
                      <a:pt x="327" y="3353"/>
                    </a:cubicBezTo>
                    <a:cubicBezTo>
                      <a:pt x="533" y="3731"/>
                      <a:pt x="653" y="4178"/>
                      <a:pt x="825" y="4660"/>
                    </a:cubicBezTo>
                    <a:cubicBezTo>
                      <a:pt x="1118" y="4350"/>
                      <a:pt x="1341" y="4075"/>
                      <a:pt x="1582" y="3800"/>
                    </a:cubicBezTo>
                    <a:cubicBezTo>
                      <a:pt x="2235" y="3095"/>
                      <a:pt x="2871" y="2373"/>
                      <a:pt x="3559" y="1685"/>
                    </a:cubicBezTo>
                    <a:cubicBezTo>
                      <a:pt x="3955" y="1272"/>
                      <a:pt x="4109" y="774"/>
                      <a:pt x="4178" y="258"/>
                    </a:cubicBezTo>
                    <a:cubicBezTo>
                      <a:pt x="3813" y="82"/>
                      <a:pt x="3418" y="1"/>
                      <a:pt x="302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5" name="Google Shape;6175;p59"/>
              <p:cNvSpPr/>
              <p:nvPr/>
            </p:nvSpPr>
            <p:spPr>
              <a:xfrm>
                <a:off x="4653100" y="2010025"/>
                <a:ext cx="148750" cy="86700"/>
              </a:xfrm>
              <a:custGeom>
                <a:avLst/>
                <a:gdLst/>
                <a:ahLst/>
                <a:cxnLst/>
                <a:rect l="l" t="t" r="r" b="b"/>
                <a:pathLst>
                  <a:path w="5950" h="3468" extrusionOk="0">
                    <a:moveTo>
                      <a:pt x="4849" y="888"/>
                    </a:moveTo>
                    <a:lnTo>
                      <a:pt x="4883" y="1009"/>
                    </a:lnTo>
                    <a:cubicBezTo>
                      <a:pt x="4419" y="1180"/>
                      <a:pt x="3972" y="1404"/>
                      <a:pt x="3490" y="1490"/>
                    </a:cubicBezTo>
                    <a:cubicBezTo>
                      <a:pt x="2854" y="1593"/>
                      <a:pt x="2287" y="1799"/>
                      <a:pt x="1806" y="2264"/>
                    </a:cubicBezTo>
                    <a:cubicBezTo>
                      <a:pt x="1627" y="2442"/>
                      <a:pt x="1438" y="2653"/>
                      <a:pt x="1160" y="2653"/>
                    </a:cubicBezTo>
                    <a:cubicBezTo>
                      <a:pt x="1089" y="2653"/>
                      <a:pt x="1013" y="2639"/>
                      <a:pt x="929" y="2607"/>
                    </a:cubicBezTo>
                    <a:cubicBezTo>
                      <a:pt x="1376" y="2281"/>
                      <a:pt x="1823" y="1937"/>
                      <a:pt x="2304" y="1645"/>
                    </a:cubicBezTo>
                    <a:cubicBezTo>
                      <a:pt x="2528" y="1490"/>
                      <a:pt x="2837" y="1456"/>
                      <a:pt x="3095" y="1387"/>
                    </a:cubicBezTo>
                    <a:cubicBezTo>
                      <a:pt x="3559" y="1249"/>
                      <a:pt x="4023" y="1112"/>
                      <a:pt x="4488" y="991"/>
                    </a:cubicBezTo>
                    <a:cubicBezTo>
                      <a:pt x="4608" y="957"/>
                      <a:pt x="4728" y="923"/>
                      <a:pt x="4849" y="888"/>
                    </a:cubicBezTo>
                    <a:close/>
                    <a:moveTo>
                      <a:pt x="3033" y="0"/>
                    </a:moveTo>
                    <a:cubicBezTo>
                      <a:pt x="2591" y="0"/>
                      <a:pt x="2164" y="96"/>
                      <a:pt x="1737" y="338"/>
                    </a:cubicBezTo>
                    <a:cubicBezTo>
                      <a:pt x="1427" y="527"/>
                      <a:pt x="1032" y="596"/>
                      <a:pt x="671" y="716"/>
                    </a:cubicBezTo>
                    <a:cubicBezTo>
                      <a:pt x="138" y="905"/>
                      <a:pt x="0" y="1094"/>
                      <a:pt x="0" y="1662"/>
                    </a:cubicBezTo>
                    <a:cubicBezTo>
                      <a:pt x="0" y="2040"/>
                      <a:pt x="17" y="2418"/>
                      <a:pt x="69" y="2797"/>
                    </a:cubicBezTo>
                    <a:cubicBezTo>
                      <a:pt x="103" y="2986"/>
                      <a:pt x="207" y="3158"/>
                      <a:pt x="327" y="3467"/>
                    </a:cubicBezTo>
                    <a:cubicBezTo>
                      <a:pt x="1032" y="3072"/>
                      <a:pt x="1668" y="2693"/>
                      <a:pt x="2339" y="2367"/>
                    </a:cubicBezTo>
                    <a:cubicBezTo>
                      <a:pt x="2923" y="2092"/>
                      <a:pt x="3542" y="1851"/>
                      <a:pt x="4144" y="1627"/>
                    </a:cubicBezTo>
                    <a:cubicBezTo>
                      <a:pt x="4746" y="1404"/>
                      <a:pt x="5347" y="1198"/>
                      <a:pt x="5949" y="991"/>
                    </a:cubicBezTo>
                    <a:cubicBezTo>
                      <a:pt x="5616" y="405"/>
                      <a:pt x="5152" y="126"/>
                      <a:pt x="4530" y="126"/>
                    </a:cubicBezTo>
                    <a:cubicBezTo>
                      <a:pt x="4477" y="126"/>
                      <a:pt x="4423" y="128"/>
                      <a:pt x="4367" y="132"/>
                    </a:cubicBezTo>
                    <a:cubicBezTo>
                      <a:pt x="4337" y="134"/>
                      <a:pt x="4306" y="135"/>
                      <a:pt x="4276" y="135"/>
                    </a:cubicBezTo>
                    <a:cubicBezTo>
                      <a:pt x="4083" y="135"/>
                      <a:pt x="3890" y="93"/>
                      <a:pt x="3697" y="63"/>
                    </a:cubicBezTo>
                    <a:cubicBezTo>
                      <a:pt x="3471" y="23"/>
                      <a:pt x="3250" y="0"/>
                      <a:pt x="303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6" name="Google Shape;6176;p59"/>
              <p:cNvSpPr/>
              <p:nvPr/>
            </p:nvSpPr>
            <p:spPr>
              <a:xfrm>
                <a:off x="4870450" y="2292700"/>
                <a:ext cx="63775" cy="253950"/>
              </a:xfrm>
              <a:custGeom>
                <a:avLst/>
                <a:gdLst/>
                <a:ahLst/>
                <a:cxnLst/>
                <a:rect l="l" t="t" r="r" b="b"/>
                <a:pathLst>
                  <a:path w="2551" h="10158" extrusionOk="0">
                    <a:moveTo>
                      <a:pt x="2551" y="0"/>
                    </a:moveTo>
                    <a:lnTo>
                      <a:pt x="2551" y="0"/>
                    </a:lnTo>
                    <a:cubicBezTo>
                      <a:pt x="2378" y="32"/>
                      <a:pt x="2192" y="106"/>
                      <a:pt x="2017" y="106"/>
                    </a:cubicBezTo>
                    <a:cubicBezTo>
                      <a:pt x="2000" y="106"/>
                      <a:pt x="1983" y="105"/>
                      <a:pt x="1966" y="103"/>
                    </a:cubicBezTo>
                    <a:cubicBezTo>
                      <a:pt x="1938" y="101"/>
                      <a:pt x="1912" y="100"/>
                      <a:pt x="1887" y="100"/>
                    </a:cubicBezTo>
                    <a:cubicBezTo>
                      <a:pt x="1500" y="100"/>
                      <a:pt x="1488" y="347"/>
                      <a:pt x="1536" y="654"/>
                    </a:cubicBezTo>
                    <a:cubicBezTo>
                      <a:pt x="1605" y="963"/>
                      <a:pt x="1657" y="1273"/>
                      <a:pt x="1674" y="1582"/>
                    </a:cubicBezTo>
                    <a:cubicBezTo>
                      <a:pt x="1708" y="2063"/>
                      <a:pt x="1536" y="2442"/>
                      <a:pt x="1106" y="2648"/>
                    </a:cubicBezTo>
                    <a:cubicBezTo>
                      <a:pt x="677" y="2871"/>
                      <a:pt x="487" y="3233"/>
                      <a:pt x="401" y="3680"/>
                    </a:cubicBezTo>
                    <a:cubicBezTo>
                      <a:pt x="298" y="4213"/>
                      <a:pt x="144" y="4728"/>
                      <a:pt x="109" y="5261"/>
                    </a:cubicBezTo>
                    <a:cubicBezTo>
                      <a:pt x="92" y="5794"/>
                      <a:pt x="126" y="6344"/>
                      <a:pt x="247" y="6843"/>
                    </a:cubicBezTo>
                    <a:cubicBezTo>
                      <a:pt x="367" y="7342"/>
                      <a:pt x="401" y="7789"/>
                      <a:pt x="247" y="8270"/>
                    </a:cubicBezTo>
                    <a:cubicBezTo>
                      <a:pt x="161" y="8562"/>
                      <a:pt x="58" y="8872"/>
                      <a:pt x="40" y="9181"/>
                    </a:cubicBezTo>
                    <a:cubicBezTo>
                      <a:pt x="0" y="9759"/>
                      <a:pt x="421" y="10158"/>
                      <a:pt x="926" y="10158"/>
                    </a:cubicBezTo>
                    <a:cubicBezTo>
                      <a:pt x="1069" y="10158"/>
                      <a:pt x="1217" y="10126"/>
                      <a:pt x="1364" y="10058"/>
                    </a:cubicBezTo>
                    <a:cubicBezTo>
                      <a:pt x="1743" y="9886"/>
                      <a:pt x="1828" y="9560"/>
                      <a:pt x="1743" y="9199"/>
                    </a:cubicBezTo>
                    <a:cubicBezTo>
                      <a:pt x="1605" y="8562"/>
                      <a:pt x="1433" y="7926"/>
                      <a:pt x="1244" y="7290"/>
                    </a:cubicBezTo>
                    <a:cubicBezTo>
                      <a:pt x="1038" y="6620"/>
                      <a:pt x="883" y="5949"/>
                      <a:pt x="1072" y="5244"/>
                    </a:cubicBezTo>
                    <a:cubicBezTo>
                      <a:pt x="1106" y="5107"/>
                      <a:pt x="1072" y="4952"/>
                      <a:pt x="1055" y="4797"/>
                    </a:cubicBezTo>
                    <a:cubicBezTo>
                      <a:pt x="1020" y="4505"/>
                      <a:pt x="917" y="4178"/>
                      <a:pt x="1330" y="4023"/>
                    </a:cubicBezTo>
                    <a:cubicBezTo>
                      <a:pt x="1381" y="4006"/>
                      <a:pt x="1399" y="3920"/>
                      <a:pt x="1433" y="3851"/>
                    </a:cubicBezTo>
                    <a:cubicBezTo>
                      <a:pt x="1571" y="3456"/>
                      <a:pt x="1725" y="3061"/>
                      <a:pt x="1880" y="2648"/>
                    </a:cubicBezTo>
                    <a:cubicBezTo>
                      <a:pt x="1897" y="2562"/>
                      <a:pt x="1880" y="2442"/>
                      <a:pt x="1863" y="2356"/>
                    </a:cubicBezTo>
                    <a:cubicBezTo>
                      <a:pt x="1794" y="2012"/>
                      <a:pt x="1828" y="1720"/>
                      <a:pt x="2155" y="1496"/>
                    </a:cubicBezTo>
                    <a:cubicBezTo>
                      <a:pt x="2241" y="1444"/>
                      <a:pt x="2293" y="1307"/>
                      <a:pt x="2327" y="1204"/>
                    </a:cubicBezTo>
                    <a:cubicBezTo>
                      <a:pt x="2396" y="808"/>
                      <a:pt x="2465" y="413"/>
                      <a:pt x="255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7" name="Google Shape;6177;p59"/>
              <p:cNvSpPr/>
              <p:nvPr/>
            </p:nvSpPr>
            <p:spPr>
              <a:xfrm>
                <a:off x="3970150" y="2378875"/>
                <a:ext cx="181800" cy="140350"/>
              </a:xfrm>
              <a:custGeom>
                <a:avLst/>
                <a:gdLst/>
                <a:ahLst/>
                <a:cxnLst/>
                <a:rect l="l" t="t" r="r" b="b"/>
                <a:pathLst>
                  <a:path w="7272" h="5614" extrusionOk="0">
                    <a:moveTo>
                      <a:pt x="622" y="0"/>
                    </a:moveTo>
                    <a:cubicBezTo>
                      <a:pt x="227" y="0"/>
                      <a:pt x="1" y="321"/>
                      <a:pt x="205" y="714"/>
                    </a:cubicBezTo>
                    <a:cubicBezTo>
                      <a:pt x="342" y="972"/>
                      <a:pt x="600" y="1195"/>
                      <a:pt x="858" y="1350"/>
                    </a:cubicBezTo>
                    <a:cubicBezTo>
                      <a:pt x="1511" y="1780"/>
                      <a:pt x="2234" y="2124"/>
                      <a:pt x="2887" y="2588"/>
                    </a:cubicBezTo>
                    <a:cubicBezTo>
                      <a:pt x="4142" y="3499"/>
                      <a:pt x="5380" y="4479"/>
                      <a:pt x="6618" y="5425"/>
                    </a:cubicBezTo>
                    <a:cubicBezTo>
                      <a:pt x="6704" y="5494"/>
                      <a:pt x="6807" y="5545"/>
                      <a:pt x="6910" y="5614"/>
                    </a:cubicBezTo>
                    <a:cubicBezTo>
                      <a:pt x="7082" y="5115"/>
                      <a:pt x="6876" y="4840"/>
                      <a:pt x="6497" y="4565"/>
                    </a:cubicBezTo>
                    <a:cubicBezTo>
                      <a:pt x="5242" y="3637"/>
                      <a:pt x="4022" y="2657"/>
                      <a:pt x="2784" y="1711"/>
                    </a:cubicBezTo>
                    <a:cubicBezTo>
                      <a:pt x="2732" y="1660"/>
                      <a:pt x="2681" y="1591"/>
                      <a:pt x="2681" y="1488"/>
                    </a:cubicBezTo>
                    <a:lnTo>
                      <a:pt x="2681" y="1488"/>
                    </a:lnTo>
                    <a:cubicBezTo>
                      <a:pt x="2921" y="1660"/>
                      <a:pt x="3145" y="1814"/>
                      <a:pt x="3385" y="1986"/>
                    </a:cubicBezTo>
                    <a:cubicBezTo>
                      <a:pt x="4555" y="2846"/>
                      <a:pt x="5741" y="3688"/>
                      <a:pt x="6910" y="4548"/>
                    </a:cubicBezTo>
                    <a:cubicBezTo>
                      <a:pt x="6994" y="4607"/>
                      <a:pt x="7070" y="4649"/>
                      <a:pt x="7131" y="4649"/>
                    </a:cubicBezTo>
                    <a:cubicBezTo>
                      <a:pt x="7196" y="4649"/>
                      <a:pt x="7245" y="4602"/>
                      <a:pt x="7271" y="4479"/>
                    </a:cubicBezTo>
                    <a:cubicBezTo>
                      <a:pt x="6910" y="4118"/>
                      <a:pt x="6601" y="3723"/>
                      <a:pt x="6222" y="3396"/>
                    </a:cubicBezTo>
                    <a:cubicBezTo>
                      <a:pt x="5775" y="3018"/>
                      <a:pt x="5260" y="2726"/>
                      <a:pt x="4795" y="2382"/>
                    </a:cubicBezTo>
                    <a:cubicBezTo>
                      <a:pt x="4090" y="1883"/>
                      <a:pt x="3368" y="1402"/>
                      <a:pt x="2698" y="852"/>
                    </a:cubicBezTo>
                    <a:cubicBezTo>
                      <a:pt x="2113" y="370"/>
                      <a:pt x="1477" y="95"/>
                      <a:pt x="738" y="9"/>
                    </a:cubicBezTo>
                    <a:cubicBezTo>
                      <a:pt x="698" y="3"/>
                      <a:pt x="659" y="0"/>
                      <a:pt x="62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8" name="Google Shape;6178;p59"/>
              <p:cNvSpPr/>
              <p:nvPr/>
            </p:nvSpPr>
            <p:spPr>
              <a:xfrm>
                <a:off x="4816425" y="2094975"/>
                <a:ext cx="61500" cy="134025"/>
              </a:xfrm>
              <a:custGeom>
                <a:avLst/>
                <a:gdLst/>
                <a:ahLst/>
                <a:cxnLst/>
                <a:rect l="l" t="t" r="r" b="b"/>
                <a:pathLst>
                  <a:path w="2460" h="5361" extrusionOk="0">
                    <a:moveTo>
                      <a:pt x="929" y="0"/>
                    </a:moveTo>
                    <a:cubicBezTo>
                      <a:pt x="860" y="155"/>
                      <a:pt x="792" y="293"/>
                      <a:pt x="757" y="430"/>
                    </a:cubicBezTo>
                    <a:cubicBezTo>
                      <a:pt x="568" y="1187"/>
                      <a:pt x="379" y="1926"/>
                      <a:pt x="190" y="2665"/>
                    </a:cubicBezTo>
                    <a:cubicBezTo>
                      <a:pt x="1" y="3508"/>
                      <a:pt x="18" y="4299"/>
                      <a:pt x="568" y="5021"/>
                    </a:cubicBezTo>
                    <a:cubicBezTo>
                      <a:pt x="722" y="5219"/>
                      <a:pt x="883" y="5360"/>
                      <a:pt x="1082" y="5360"/>
                    </a:cubicBezTo>
                    <a:cubicBezTo>
                      <a:pt x="1195" y="5360"/>
                      <a:pt x="1320" y="5315"/>
                      <a:pt x="1462" y="5210"/>
                    </a:cubicBezTo>
                    <a:cubicBezTo>
                      <a:pt x="1565" y="5141"/>
                      <a:pt x="1703" y="5107"/>
                      <a:pt x="1823" y="5055"/>
                    </a:cubicBezTo>
                    <a:cubicBezTo>
                      <a:pt x="2339" y="4866"/>
                      <a:pt x="2391" y="4832"/>
                      <a:pt x="2219" y="4299"/>
                    </a:cubicBezTo>
                    <a:cubicBezTo>
                      <a:pt x="1961" y="3577"/>
                      <a:pt x="1961" y="2889"/>
                      <a:pt x="2201" y="2167"/>
                    </a:cubicBezTo>
                    <a:cubicBezTo>
                      <a:pt x="2459" y="1427"/>
                      <a:pt x="2133" y="722"/>
                      <a:pt x="2047" y="35"/>
                    </a:cubicBezTo>
                    <a:cubicBezTo>
                      <a:pt x="1651" y="69"/>
                      <a:pt x="1307" y="86"/>
                      <a:pt x="981" y="121"/>
                    </a:cubicBezTo>
                    <a:cubicBezTo>
                      <a:pt x="963" y="69"/>
                      <a:pt x="946" y="35"/>
                      <a:pt x="9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79" name="Google Shape;6179;p59"/>
              <p:cNvSpPr/>
              <p:nvPr/>
            </p:nvSpPr>
            <p:spPr>
              <a:xfrm>
                <a:off x="4817725" y="2283500"/>
                <a:ext cx="88125" cy="103750"/>
              </a:xfrm>
              <a:custGeom>
                <a:avLst/>
                <a:gdLst/>
                <a:ahLst/>
                <a:cxnLst/>
                <a:rect l="l" t="t" r="r" b="b"/>
                <a:pathLst>
                  <a:path w="3525" h="4150" extrusionOk="0">
                    <a:moveTo>
                      <a:pt x="2256" y="0"/>
                    </a:moveTo>
                    <a:cubicBezTo>
                      <a:pt x="1982" y="0"/>
                      <a:pt x="1700" y="58"/>
                      <a:pt x="1444" y="179"/>
                    </a:cubicBezTo>
                    <a:cubicBezTo>
                      <a:pt x="1410" y="231"/>
                      <a:pt x="1307" y="334"/>
                      <a:pt x="1255" y="454"/>
                    </a:cubicBezTo>
                    <a:cubicBezTo>
                      <a:pt x="929" y="1383"/>
                      <a:pt x="602" y="2294"/>
                      <a:pt x="310" y="3205"/>
                    </a:cubicBezTo>
                    <a:cubicBezTo>
                      <a:pt x="224" y="3497"/>
                      <a:pt x="0" y="3876"/>
                      <a:pt x="361" y="4082"/>
                    </a:cubicBezTo>
                    <a:cubicBezTo>
                      <a:pt x="440" y="4129"/>
                      <a:pt x="515" y="4150"/>
                      <a:pt x="586" y="4150"/>
                    </a:cubicBezTo>
                    <a:cubicBezTo>
                      <a:pt x="822" y="4150"/>
                      <a:pt x="1014" y="3923"/>
                      <a:pt x="1187" y="3738"/>
                    </a:cubicBezTo>
                    <a:cubicBezTo>
                      <a:pt x="1634" y="3239"/>
                      <a:pt x="2115" y="2878"/>
                      <a:pt x="2837" y="2861"/>
                    </a:cubicBezTo>
                    <a:cubicBezTo>
                      <a:pt x="3267" y="2844"/>
                      <a:pt x="3525" y="2500"/>
                      <a:pt x="3525" y="2053"/>
                    </a:cubicBezTo>
                    <a:cubicBezTo>
                      <a:pt x="3525" y="1537"/>
                      <a:pt x="3456" y="1039"/>
                      <a:pt x="3422" y="523"/>
                    </a:cubicBezTo>
                    <a:cubicBezTo>
                      <a:pt x="3422" y="489"/>
                      <a:pt x="3387" y="437"/>
                      <a:pt x="3353" y="403"/>
                    </a:cubicBezTo>
                    <a:cubicBezTo>
                      <a:pt x="3091" y="141"/>
                      <a:pt x="2683" y="0"/>
                      <a:pt x="225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0" name="Google Shape;6180;p59"/>
              <p:cNvSpPr/>
              <p:nvPr/>
            </p:nvSpPr>
            <p:spPr>
              <a:xfrm>
                <a:off x="4788500" y="2001275"/>
                <a:ext cx="150450" cy="89875"/>
              </a:xfrm>
              <a:custGeom>
                <a:avLst/>
                <a:gdLst/>
                <a:ahLst/>
                <a:cxnLst/>
                <a:rect l="l" t="t" r="r" b="b"/>
                <a:pathLst>
                  <a:path w="6018" h="3595" extrusionOk="0">
                    <a:moveTo>
                      <a:pt x="0" y="0"/>
                    </a:moveTo>
                    <a:cubicBezTo>
                      <a:pt x="35" y="138"/>
                      <a:pt x="35" y="293"/>
                      <a:pt x="120" y="396"/>
                    </a:cubicBezTo>
                    <a:cubicBezTo>
                      <a:pt x="344" y="688"/>
                      <a:pt x="567" y="1015"/>
                      <a:pt x="877" y="1204"/>
                    </a:cubicBezTo>
                    <a:cubicBezTo>
                      <a:pt x="1496" y="1582"/>
                      <a:pt x="1788" y="2149"/>
                      <a:pt x="1995" y="2786"/>
                    </a:cubicBezTo>
                    <a:cubicBezTo>
                      <a:pt x="2046" y="2957"/>
                      <a:pt x="2080" y="3129"/>
                      <a:pt x="2132" y="3284"/>
                    </a:cubicBezTo>
                    <a:cubicBezTo>
                      <a:pt x="2241" y="3491"/>
                      <a:pt x="2384" y="3594"/>
                      <a:pt x="2553" y="3594"/>
                    </a:cubicBezTo>
                    <a:cubicBezTo>
                      <a:pt x="2651" y="3594"/>
                      <a:pt x="2758" y="3560"/>
                      <a:pt x="2871" y="3490"/>
                    </a:cubicBezTo>
                    <a:cubicBezTo>
                      <a:pt x="2975" y="3422"/>
                      <a:pt x="3112" y="3336"/>
                      <a:pt x="3164" y="3233"/>
                    </a:cubicBezTo>
                    <a:cubicBezTo>
                      <a:pt x="3508" y="2579"/>
                      <a:pt x="4092" y="2201"/>
                      <a:pt x="4677" y="1806"/>
                    </a:cubicBezTo>
                    <a:cubicBezTo>
                      <a:pt x="5072" y="1530"/>
                      <a:pt x="5416" y="1152"/>
                      <a:pt x="5777" y="826"/>
                    </a:cubicBezTo>
                    <a:cubicBezTo>
                      <a:pt x="5983" y="636"/>
                      <a:pt x="6018" y="293"/>
                      <a:pt x="5811" y="155"/>
                    </a:cubicBezTo>
                    <a:cubicBezTo>
                      <a:pt x="5689" y="70"/>
                      <a:pt x="5577" y="1"/>
                      <a:pt x="5452" y="1"/>
                    </a:cubicBezTo>
                    <a:cubicBezTo>
                      <a:pt x="5350" y="1"/>
                      <a:pt x="5239" y="48"/>
                      <a:pt x="5106" y="172"/>
                    </a:cubicBezTo>
                    <a:cubicBezTo>
                      <a:pt x="4622" y="628"/>
                      <a:pt x="4127" y="1178"/>
                      <a:pt x="3443" y="1178"/>
                    </a:cubicBezTo>
                    <a:cubicBezTo>
                      <a:pt x="3301" y="1178"/>
                      <a:pt x="3151" y="1154"/>
                      <a:pt x="2992" y="1101"/>
                    </a:cubicBezTo>
                    <a:cubicBezTo>
                      <a:pt x="2201" y="860"/>
                      <a:pt x="1358" y="740"/>
                      <a:pt x="705" y="172"/>
                    </a:cubicBezTo>
                    <a:cubicBezTo>
                      <a:pt x="619" y="103"/>
                      <a:pt x="533" y="35"/>
                      <a:pt x="447" y="35"/>
                    </a:cubicBezTo>
                    <a:cubicBezTo>
                      <a:pt x="310" y="0"/>
                      <a:pt x="155" y="17"/>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1" name="Google Shape;6181;p59"/>
              <p:cNvSpPr/>
              <p:nvPr/>
            </p:nvSpPr>
            <p:spPr>
              <a:xfrm>
                <a:off x="5095375" y="2221550"/>
                <a:ext cx="159925" cy="141950"/>
              </a:xfrm>
              <a:custGeom>
                <a:avLst/>
                <a:gdLst/>
                <a:ahLst/>
                <a:cxnLst/>
                <a:rect l="l" t="t" r="r" b="b"/>
                <a:pathLst>
                  <a:path w="6397" h="5678" extrusionOk="0">
                    <a:moveTo>
                      <a:pt x="861" y="0"/>
                    </a:moveTo>
                    <a:cubicBezTo>
                      <a:pt x="587" y="0"/>
                      <a:pt x="301" y="25"/>
                      <a:pt x="1" y="78"/>
                    </a:cubicBezTo>
                    <a:cubicBezTo>
                      <a:pt x="379" y="216"/>
                      <a:pt x="689" y="302"/>
                      <a:pt x="998" y="439"/>
                    </a:cubicBezTo>
                    <a:cubicBezTo>
                      <a:pt x="1669" y="697"/>
                      <a:pt x="2339" y="938"/>
                      <a:pt x="2958" y="1282"/>
                    </a:cubicBezTo>
                    <a:cubicBezTo>
                      <a:pt x="3680" y="1677"/>
                      <a:pt x="3955" y="2382"/>
                      <a:pt x="3955" y="3173"/>
                    </a:cubicBezTo>
                    <a:cubicBezTo>
                      <a:pt x="3955" y="3396"/>
                      <a:pt x="3852" y="3637"/>
                      <a:pt x="3732" y="3809"/>
                    </a:cubicBezTo>
                    <a:cubicBezTo>
                      <a:pt x="3474" y="4084"/>
                      <a:pt x="3508" y="4290"/>
                      <a:pt x="3801" y="4497"/>
                    </a:cubicBezTo>
                    <a:cubicBezTo>
                      <a:pt x="3955" y="4600"/>
                      <a:pt x="4093" y="4755"/>
                      <a:pt x="4196" y="4909"/>
                    </a:cubicBezTo>
                    <a:cubicBezTo>
                      <a:pt x="4297" y="5084"/>
                      <a:pt x="4408" y="5155"/>
                      <a:pt x="4531" y="5155"/>
                    </a:cubicBezTo>
                    <a:cubicBezTo>
                      <a:pt x="4639" y="5155"/>
                      <a:pt x="4756" y="5101"/>
                      <a:pt x="4884" y="5013"/>
                    </a:cubicBezTo>
                    <a:cubicBezTo>
                      <a:pt x="5348" y="4720"/>
                      <a:pt x="5572" y="4187"/>
                      <a:pt x="5331" y="3689"/>
                    </a:cubicBezTo>
                    <a:cubicBezTo>
                      <a:pt x="5142" y="3293"/>
                      <a:pt x="4867" y="2932"/>
                      <a:pt x="4626" y="2571"/>
                    </a:cubicBezTo>
                    <a:cubicBezTo>
                      <a:pt x="4540" y="2451"/>
                      <a:pt x="4420" y="2348"/>
                      <a:pt x="4299" y="2227"/>
                    </a:cubicBezTo>
                    <a:lnTo>
                      <a:pt x="4299" y="2227"/>
                    </a:lnTo>
                    <a:cubicBezTo>
                      <a:pt x="5056" y="2434"/>
                      <a:pt x="5761" y="3465"/>
                      <a:pt x="5709" y="4153"/>
                    </a:cubicBezTo>
                    <a:cubicBezTo>
                      <a:pt x="5675" y="4720"/>
                      <a:pt x="5348" y="5099"/>
                      <a:pt x="4867" y="5374"/>
                    </a:cubicBezTo>
                    <a:cubicBezTo>
                      <a:pt x="4781" y="5425"/>
                      <a:pt x="4746" y="5546"/>
                      <a:pt x="4678" y="5632"/>
                    </a:cubicBezTo>
                    <a:cubicBezTo>
                      <a:pt x="4769" y="5645"/>
                      <a:pt x="4860" y="5677"/>
                      <a:pt x="4944" y="5677"/>
                    </a:cubicBezTo>
                    <a:cubicBezTo>
                      <a:pt x="4971" y="5677"/>
                      <a:pt x="4997" y="5674"/>
                      <a:pt x="5021" y="5666"/>
                    </a:cubicBezTo>
                    <a:cubicBezTo>
                      <a:pt x="6070" y="5305"/>
                      <a:pt x="6397" y="4548"/>
                      <a:pt x="5933" y="3482"/>
                    </a:cubicBezTo>
                    <a:cubicBezTo>
                      <a:pt x="5795" y="3173"/>
                      <a:pt x="5640" y="2846"/>
                      <a:pt x="5400" y="2588"/>
                    </a:cubicBezTo>
                    <a:cubicBezTo>
                      <a:pt x="4133" y="1261"/>
                      <a:pt x="2813" y="0"/>
                      <a:pt x="8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2" name="Google Shape;6182;p59"/>
              <p:cNvSpPr/>
              <p:nvPr/>
            </p:nvSpPr>
            <p:spPr>
              <a:xfrm>
                <a:off x="4253775" y="2444425"/>
                <a:ext cx="90725" cy="132850"/>
              </a:xfrm>
              <a:custGeom>
                <a:avLst/>
                <a:gdLst/>
                <a:ahLst/>
                <a:cxnLst/>
                <a:rect l="l" t="t" r="r" b="b"/>
                <a:pathLst>
                  <a:path w="3629" h="5314" extrusionOk="0">
                    <a:moveTo>
                      <a:pt x="138" y="0"/>
                    </a:moveTo>
                    <a:lnTo>
                      <a:pt x="138" y="0"/>
                    </a:lnTo>
                    <a:cubicBezTo>
                      <a:pt x="1" y="482"/>
                      <a:pt x="104" y="860"/>
                      <a:pt x="276" y="1221"/>
                    </a:cubicBezTo>
                    <a:cubicBezTo>
                      <a:pt x="465" y="1634"/>
                      <a:pt x="620" y="2046"/>
                      <a:pt x="843" y="2459"/>
                    </a:cubicBezTo>
                    <a:cubicBezTo>
                      <a:pt x="981" y="2734"/>
                      <a:pt x="1187" y="2992"/>
                      <a:pt x="1376" y="3250"/>
                    </a:cubicBezTo>
                    <a:cubicBezTo>
                      <a:pt x="1686" y="3663"/>
                      <a:pt x="1909" y="4092"/>
                      <a:pt x="1858" y="4625"/>
                    </a:cubicBezTo>
                    <a:cubicBezTo>
                      <a:pt x="1806" y="5193"/>
                      <a:pt x="1823" y="5210"/>
                      <a:pt x="2460" y="5313"/>
                    </a:cubicBezTo>
                    <a:cubicBezTo>
                      <a:pt x="2460" y="4539"/>
                      <a:pt x="2649" y="3834"/>
                      <a:pt x="3078" y="3181"/>
                    </a:cubicBezTo>
                    <a:cubicBezTo>
                      <a:pt x="3629" y="2356"/>
                      <a:pt x="3491" y="1479"/>
                      <a:pt x="3233" y="619"/>
                    </a:cubicBezTo>
                    <a:cubicBezTo>
                      <a:pt x="3186" y="429"/>
                      <a:pt x="3056" y="354"/>
                      <a:pt x="2901" y="354"/>
                    </a:cubicBezTo>
                    <a:cubicBezTo>
                      <a:pt x="2832" y="354"/>
                      <a:pt x="2757" y="369"/>
                      <a:pt x="2683" y="396"/>
                    </a:cubicBezTo>
                    <a:cubicBezTo>
                      <a:pt x="2064" y="637"/>
                      <a:pt x="1772" y="1221"/>
                      <a:pt x="1823" y="2064"/>
                    </a:cubicBezTo>
                    <a:cubicBezTo>
                      <a:pt x="1841" y="2218"/>
                      <a:pt x="1841" y="2390"/>
                      <a:pt x="1841" y="2545"/>
                    </a:cubicBezTo>
                    <a:cubicBezTo>
                      <a:pt x="1806" y="2562"/>
                      <a:pt x="1755" y="2579"/>
                      <a:pt x="1720" y="2579"/>
                    </a:cubicBezTo>
                    <a:cubicBezTo>
                      <a:pt x="1153" y="1788"/>
                      <a:pt x="964" y="740"/>
                      <a:pt x="13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3" name="Google Shape;6183;p59"/>
              <p:cNvSpPr/>
              <p:nvPr/>
            </p:nvSpPr>
            <p:spPr>
              <a:xfrm>
                <a:off x="4316975" y="2374350"/>
                <a:ext cx="92000" cy="119100"/>
              </a:xfrm>
              <a:custGeom>
                <a:avLst/>
                <a:gdLst/>
                <a:ahLst/>
                <a:cxnLst/>
                <a:rect l="l" t="t" r="r" b="b"/>
                <a:pathLst>
                  <a:path w="3680" h="4764" extrusionOk="0">
                    <a:moveTo>
                      <a:pt x="1221" y="1600"/>
                    </a:moveTo>
                    <a:lnTo>
                      <a:pt x="1221" y="1600"/>
                    </a:lnTo>
                    <a:cubicBezTo>
                      <a:pt x="1685" y="1806"/>
                      <a:pt x="2149" y="2013"/>
                      <a:pt x="2493" y="2339"/>
                    </a:cubicBezTo>
                    <a:cubicBezTo>
                      <a:pt x="2734" y="2563"/>
                      <a:pt x="2889" y="2941"/>
                      <a:pt x="2957" y="3268"/>
                    </a:cubicBezTo>
                    <a:cubicBezTo>
                      <a:pt x="3009" y="3577"/>
                      <a:pt x="2889" y="3904"/>
                      <a:pt x="2476" y="4093"/>
                    </a:cubicBezTo>
                    <a:cubicBezTo>
                      <a:pt x="2493" y="3955"/>
                      <a:pt x="2476" y="3904"/>
                      <a:pt x="2493" y="3852"/>
                    </a:cubicBezTo>
                    <a:cubicBezTo>
                      <a:pt x="2820" y="2941"/>
                      <a:pt x="2734" y="2717"/>
                      <a:pt x="1943" y="2184"/>
                    </a:cubicBezTo>
                    <a:cubicBezTo>
                      <a:pt x="1685" y="2013"/>
                      <a:pt x="1462" y="1806"/>
                      <a:pt x="1221" y="1600"/>
                    </a:cubicBezTo>
                    <a:close/>
                    <a:moveTo>
                      <a:pt x="0" y="1"/>
                    </a:moveTo>
                    <a:lnTo>
                      <a:pt x="0" y="1"/>
                    </a:lnTo>
                    <a:cubicBezTo>
                      <a:pt x="258" y="723"/>
                      <a:pt x="499" y="1359"/>
                      <a:pt x="740" y="1995"/>
                    </a:cubicBezTo>
                    <a:cubicBezTo>
                      <a:pt x="774" y="2081"/>
                      <a:pt x="808" y="2184"/>
                      <a:pt x="791" y="2270"/>
                    </a:cubicBezTo>
                    <a:cubicBezTo>
                      <a:pt x="722" y="2717"/>
                      <a:pt x="860" y="3130"/>
                      <a:pt x="980" y="3560"/>
                    </a:cubicBezTo>
                    <a:cubicBezTo>
                      <a:pt x="1101" y="3973"/>
                      <a:pt x="1135" y="4402"/>
                      <a:pt x="1187" y="4763"/>
                    </a:cubicBezTo>
                    <a:cubicBezTo>
                      <a:pt x="1702" y="4609"/>
                      <a:pt x="2218" y="4471"/>
                      <a:pt x="2717" y="4282"/>
                    </a:cubicBezTo>
                    <a:cubicBezTo>
                      <a:pt x="2906" y="4213"/>
                      <a:pt x="3095" y="4058"/>
                      <a:pt x="3215" y="3887"/>
                    </a:cubicBezTo>
                    <a:cubicBezTo>
                      <a:pt x="3680" y="3268"/>
                      <a:pt x="3336" y="2013"/>
                      <a:pt x="2596" y="1737"/>
                    </a:cubicBezTo>
                    <a:cubicBezTo>
                      <a:pt x="2149" y="1548"/>
                      <a:pt x="1788" y="1308"/>
                      <a:pt x="1479" y="912"/>
                    </a:cubicBezTo>
                    <a:cubicBezTo>
                      <a:pt x="1118" y="448"/>
                      <a:pt x="619" y="173"/>
                      <a:pt x="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4" name="Google Shape;6184;p59"/>
              <p:cNvSpPr/>
              <p:nvPr/>
            </p:nvSpPr>
            <p:spPr>
              <a:xfrm>
                <a:off x="4904125" y="2787825"/>
                <a:ext cx="82550" cy="82300"/>
              </a:xfrm>
              <a:custGeom>
                <a:avLst/>
                <a:gdLst/>
                <a:ahLst/>
                <a:cxnLst/>
                <a:rect l="l" t="t" r="r" b="b"/>
                <a:pathLst>
                  <a:path w="3302" h="3292" extrusionOk="0">
                    <a:moveTo>
                      <a:pt x="729" y="0"/>
                    </a:moveTo>
                    <a:cubicBezTo>
                      <a:pt x="419" y="0"/>
                      <a:pt x="277" y="248"/>
                      <a:pt x="189" y="724"/>
                    </a:cubicBezTo>
                    <a:cubicBezTo>
                      <a:pt x="0" y="1962"/>
                      <a:pt x="808" y="3079"/>
                      <a:pt x="1754" y="3251"/>
                    </a:cubicBezTo>
                    <a:cubicBezTo>
                      <a:pt x="1895" y="3281"/>
                      <a:pt x="2039" y="3292"/>
                      <a:pt x="2184" y="3292"/>
                    </a:cubicBezTo>
                    <a:cubicBezTo>
                      <a:pt x="2461" y="3292"/>
                      <a:pt x="2744" y="3251"/>
                      <a:pt x="3026" y="3217"/>
                    </a:cubicBezTo>
                    <a:cubicBezTo>
                      <a:pt x="3129" y="3200"/>
                      <a:pt x="3301" y="2959"/>
                      <a:pt x="3301" y="2821"/>
                    </a:cubicBezTo>
                    <a:cubicBezTo>
                      <a:pt x="3284" y="2443"/>
                      <a:pt x="3198" y="2065"/>
                      <a:pt x="3129" y="1687"/>
                    </a:cubicBezTo>
                    <a:cubicBezTo>
                      <a:pt x="2665" y="879"/>
                      <a:pt x="1960" y="414"/>
                      <a:pt x="1152" y="105"/>
                    </a:cubicBezTo>
                    <a:cubicBezTo>
                      <a:pt x="984" y="35"/>
                      <a:pt x="845" y="0"/>
                      <a:pt x="72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5" name="Google Shape;6185;p59"/>
              <p:cNvSpPr/>
              <p:nvPr/>
            </p:nvSpPr>
            <p:spPr>
              <a:xfrm>
                <a:off x="4911000" y="2478375"/>
                <a:ext cx="85975" cy="99750"/>
              </a:xfrm>
              <a:custGeom>
                <a:avLst/>
                <a:gdLst/>
                <a:ahLst/>
                <a:cxnLst/>
                <a:rect l="l" t="t" r="r" b="b"/>
                <a:pathLst>
                  <a:path w="3439" h="3990" extrusionOk="0">
                    <a:moveTo>
                      <a:pt x="1995" y="1"/>
                    </a:moveTo>
                    <a:cubicBezTo>
                      <a:pt x="1616" y="688"/>
                      <a:pt x="1272" y="1376"/>
                      <a:pt x="877" y="2029"/>
                    </a:cubicBezTo>
                    <a:cubicBezTo>
                      <a:pt x="774" y="2219"/>
                      <a:pt x="602" y="2391"/>
                      <a:pt x="413" y="2494"/>
                    </a:cubicBezTo>
                    <a:cubicBezTo>
                      <a:pt x="86" y="2700"/>
                      <a:pt x="0" y="2941"/>
                      <a:pt x="155" y="3285"/>
                    </a:cubicBezTo>
                    <a:cubicBezTo>
                      <a:pt x="172" y="3319"/>
                      <a:pt x="189" y="3353"/>
                      <a:pt x="206" y="3388"/>
                    </a:cubicBezTo>
                    <a:cubicBezTo>
                      <a:pt x="367" y="3808"/>
                      <a:pt x="474" y="3990"/>
                      <a:pt x="662" y="3990"/>
                    </a:cubicBezTo>
                    <a:cubicBezTo>
                      <a:pt x="797" y="3990"/>
                      <a:pt x="973" y="3897"/>
                      <a:pt x="1238" y="3732"/>
                    </a:cubicBezTo>
                    <a:cubicBezTo>
                      <a:pt x="1513" y="3577"/>
                      <a:pt x="1805" y="3474"/>
                      <a:pt x="2081" y="3353"/>
                    </a:cubicBezTo>
                    <a:cubicBezTo>
                      <a:pt x="2957" y="2941"/>
                      <a:pt x="3439" y="1858"/>
                      <a:pt x="3181" y="946"/>
                    </a:cubicBezTo>
                    <a:cubicBezTo>
                      <a:pt x="3164" y="895"/>
                      <a:pt x="3146" y="843"/>
                      <a:pt x="3112" y="809"/>
                    </a:cubicBezTo>
                    <a:cubicBezTo>
                      <a:pt x="2717" y="534"/>
                      <a:pt x="2338" y="241"/>
                      <a:pt x="19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6" name="Google Shape;6186;p59"/>
              <p:cNvSpPr/>
              <p:nvPr/>
            </p:nvSpPr>
            <p:spPr>
              <a:xfrm>
                <a:off x="4183300" y="2504750"/>
                <a:ext cx="85125" cy="71775"/>
              </a:xfrm>
              <a:custGeom>
                <a:avLst/>
                <a:gdLst/>
                <a:ahLst/>
                <a:cxnLst/>
                <a:rect l="l" t="t" r="r" b="b"/>
                <a:pathLst>
                  <a:path w="3405" h="2871" extrusionOk="0">
                    <a:moveTo>
                      <a:pt x="1565" y="596"/>
                    </a:moveTo>
                    <a:lnTo>
                      <a:pt x="1565" y="596"/>
                    </a:lnTo>
                    <a:cubicBezTo>
                      <a:pt x="1410" y="940"/>
                      <a:pt x="1169" y="1250"/>
                      <a:pt x="1066" y="1593"/>
                    </a:cubicBezTo>
                    <a:cubicBezTo>
                      <a:pt x="946" y="1920"/>
                      <a:pt x="963" y="2298"/>
                      <a:pt x="911" y="2763"/>
                    </a:cubicBezTo>
                    <a:cubicBezTo>
                      <a:pt x="568" y="2350"/>
                      <a:pt x="636" y="1989"/>
                      <a:pt x="740" y="1645"/>
                    </a:cubicBezTo>
                    <a:cubicBezTo>
                      <a:pt x="860" y="1181"/>
                      <a:pt x="1169" y="854"/>
                      <a:pt x="1565" y="596"/>
                    </a:cubicBezTo>
                    <a:close/>
                    <a:moveTo>
                      <a:pt x="1555" y="0"/>
                    </a:moveTo>
                    <a:cubicBezTo>
                      <a:pt x="1499" y="0"/>
                      <a:pt x="1443" y="9"/>
                      <a:pt x="1393" y="29"/>
                    </a:cubicBezTo>
                    <a:cubicBezTo>
                      <a:pt x="722" y="304"/>
                      <a:pt x="0" y="1404"/>
                      <a:pt x="17" y="2126"/>
                    </a:cubicBezTo>
                    <a:cubicBezTo>
                      <a:pt x="17" y="2642"/>
                      <a:pt x="189" y="2866"/>
                      <a:pt x="705" y="2866"/>
                    </a:cubicBezTo>
                    <a:cubicBezTo>
                      <a:pt x="810" y="2869"/>
                      <a:pt x="916" y="2870"/>
                      <a:pt x="1021" y="2870"/>
                    </a:cubicBezTo>
                    <a:cubicBezTo>
                      <a:pt x="1468" y="2870"/>
                      <a:pt x="1911" y="2845"/>
                      <a:pt x="2287" y="2831"/>
                    </a:cubicBezTo>
                    <a:cubicBezTo>
                      <a:pt x="2889" y="2350"/>
                      <a:pt x="3147" y="1817"/>
                      <a:pt x="3370" y="1250"/>
                    </a:cubicBezTo>
                    <a:cubicBezTo>
                      <a:pt x="3404" y="1164"/>
                      <a:pt x="3301" y="974"/>
                      <a:pt x="3215" y="854"/>
                    </a:cubicBezTo>
                    <a:cubicBezTo>
                      <a:pt x="2837" y="338"/>
                      <a:pt x="2287" y="115"/>
                      <a:pt x="1668" y="12"/>
                    </a:cubicBezTo>
                    <a:cubicBezTo>
                      <a:pt x="1632" y="5"/>
                      <a:pt x="1594" y="0"/>
                      <a:pt x="155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7" name="Google Shape;6187;p59"/>
              <p:cNvSpPr/>
              <p:nvPr/>
            </p:nvSpPr>
            <p:spPr>
              <a:xfrm>
                <a:off x="4267550" y="2375875"/>
                <a:ext cx="62775" cy="111125"/>
              </a:xfrm>
              <a:custGeom>
                <a:avLst/>
                <a:gdLst/>
                <a:ahLst/>
                <a:cxnLst/>
                <a:rect l="l" t="t" r="r" b="b"/>
                <a:pathLst>
                  <a:path w="2511" h="4445" extrusionOk="0">
                    <a:moveTo>
                      <a:pt x="1552" y="0"/>
                    </a:moveTo>
                    <a:cubicBezTo>
                      <a:pt x="1419" y="0"/>
                      <a:pt x="1270" y="101"/>
                      <a:pt x="1100" y="301"/>
                    </a:cubicBezTo>
                    <a:cubicBezTo>
                      <a:pt x="567" y="937"/>
                      <a:pt x="0" y="1573"/>
                      <a:pt x="0" y="2484"/>
                    </a:cubicBezTo>
                    <a:cubicBezTo>
                      <a:pt x="0" y="2656"/>
                      <a:pt x="86" y="2846"/>
                      <a:pt x="155" y="3000"/>
                    </a:cubicBezTo>
                    <a:cubicBezTo>
                      <a:pt x="396" y="3482"/>
                      <a:pt x="636" y="3963"/>
                      <a:pt x="877" y="4445"/>
                    </a:cubicBezTo>
                    <a:cubicBezTo>
                      <a:pt x="911" y="4427"/>
                      <a:pt x="946" y="4427"/>
                      <a:pt x="980" y="4427"/>
                    </a:cubicBezTo>
                    <a:cubicBezTo>
                      <a:pt x="1014" y="4255"/>
                      <a:pt x="1049" y="4083"/>
                      <a:pt x="1100" y="3912"/>
                    </a:cubicBezTo>
                    <a:cubicBezTo>
                      <a:pt x="1238" y="3344"/>
                      <a:pt x="1651" y="3035"/>
                      <a:pt x="2166" y="2863"/>
                    </a:cubicBezTo>
                    <a:cubicBezTo>
                      <a:pt x="2441" y="2777"/>
                      <a:pt x="2493" y="2622"/>
                      <a:pt x="2493" y="2381"/>
                    </a:cubicBezTo>
                    <a:cubicBezTo>
                      <a:pt x="2510" y="2295"/>
                      <a:pt x="2510" y="2192"/>
                      <a:pt x="2493" y="2106"/>
                    </a:cubicBezTo>
                    <a:cubicBezTo>
                      <a:pt x="2321" y="1556"/>
                      <a:pt x="2184" y="989"/>
                      <a:pt x="1977" y="456"/>
                    </a:cubicBezTo>
                    <a:cubicBezTo>
                      <a:pt x="1854" y="152"/>
                      <a:pt x="1715" y="0"/>
                      <a:pt x="155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8" name="Google Shape;6188;p59"/>
              <p:cNvSpPr/>
              <p:nvPr/>
            </p:nvSpPr>
            <p:spPr>
              <a:xfrm>
                <a:off x="4001050" y="2304725"/>
                <a:ext cx="107475" cy="90625"/>
              </a:xfrm>
              <a:custGeom>
                <a:avLst/>
                <a:gdLst/>
                <a:ahLst/>
                <a:cxnLst/>
                <a:rect l="l" t="t" r="r" b="b"/>
                <a:pathLst>
                  <a:path w="4299" h="3625" extrusionOk="0">
                    <a:moveTo>
                      <a:pt x="344" y="1"/>
                    </a:moveTo>
                    <a:cubicBezTo>
                      <a:pt x="69" y="448"/>
                      <a:pt x="0" y="929"/>
                      <a:pt x="207" y="1393"/>
                    </a:cubicBezTo>
                    <a:cubicBezTo>
                      <a:pt x="447" y="1961"/>
                      <a:pt x="705" y="2511"/>
                      <a:pt x="1015" y="3027"/>
                    </a:cubicBezTo>
                    <a:cubicBezTo>
                      <a:pt x="1259" y="3440"/>
                      <a:pt x="1529" y="3625"/>
                      <a:pt x="1857" y="3625"/>
                    </a:cubicBezTo>
                    <a:cubicBezTo>
                      <a:pt x="2062" y="3625"/>
                      <a:pt x="2288" y="3554"/>
                      <a:pt x="2545" y="3422"/>
                    </a:cubicBezTo>
                    <a:cubicBezTo>
                      <a:pt x="2958" y="3199"/>
                      <a:pt x="3439" y="3095"/>
                      <a:pt x="3903" y="2941"/>
                    </a:cubicBezTo>
                    <a:cubicBezTo>
                      <a:pt x="4041" y="2889"/>
                      <a:pt x="4161" y="2837"/>
                      <a:pt x="4299" y="2786"/>
                    </a:cubicBezTo>
                    <a:cubicBezTo>
                      <a:pt x="4281" y="2717"/>
                      <a:pt x="4281" y="2683"/>
                      <a:pt x="4264" y="2666"/>
                    </a:cubicBezTo>
                    <a:cubicBezTo>
                      <a:pt x="3602" y="2371"/>
                      <a:pt x="2940" y="2052"/>
                      <a:pt x="2214" y="2052"/>
                    </a:cubicBezTo>
                    <a:cubicBezTo>
                      <a:pt x="2091" y="2052"/>
                      <a:pt x="1967" y="2061"/>
                      <a:pt x="1840" y="2081"/>
                    </a:cubicBezTo>
                    <a:cubicBezTo>
                      <a:pt x="1669" y="2112"/>
                      <a:pt x="1543" y="2134"/>
                      <a:pt x="1445" y="2134"/>
                    </a:cubicBezTo>
                    <a:cubicBezTo>
                      <a:pt x="1220" y="2134"/>
                      <a:pt x="1147" y="2018"/>
                      <a:pt x="1015" y="1634"/>
                    </a:cubicBezTo>
                    <a:cubicBezTo>
                      <a:pt x="860" y="1204"/>
                      <a:pt x="722" y="757"/>
                      <a:pt x="568" y="327"/>
                    </a:cubicBezTo>
                    <a:cubicBezTo>
                      <a:pt x="533" y="207"/>
                      <a:pt x="465" y="104"/>
                      <a:pt x="3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89" name="Google Shape;6189;p59"/>
              <p:cNvSpPr/>
              <p:nvPr/>
            </p:nvSpPr>
            <p:spPr>
              <a:xfrm>
                <a:off x="4857275" y="2777550"/>
                <a:ext cx="77375" cy="99425"/>
              </a:xfrm>
              <a:custGeom>
                <a:avLst/>
                <a:gdLst/>
                <a:ahLst/>
                <a:cxnLst/>
                <a:rect l="l" t="t" r="r" b="b"/>
                <a:pathLst>
                  <a:path w="3095" h="3977" extrusionOk="0">
                    <a:moveTo>
                      <a:pt x="86" y="0"/>
                    </a:moveTo>
                    <a:cubicBezTo>
                      <a:pt x="52" y="52"/>
                      <a:pt x="34" y="103"/>
                      <a:pt x="0" y="155"/>
                    </a:cubicBezTo>
                    <a:cubicBezTo>
                      <a:pt x="189" y="825"/>
                      <a:pt x="413" y="1513"/>
                      <a:pt x="585" y="2201"/>
                    </a:cubicBezTo>
                    <a:cubicBezTo>
                      <a:pt x="739" y="2820"/>
                      <a:pt x="1118" y="3267"/>
                      <a:pt x="1599" y="3645"/>
                    </a:cubicBezTo>
                    <a:cubicBezTo>
                      <a:pt x="1945" y="3902"/>
                      <a:pt x="2320" y="3976"/>
                      <a:pt x="2703" y="3976"/>
                    </a:cubicBezTo>
                    <a:cubicBezTo>
                      <a:pt x="2833" y="3976"/>
                      <a:pt x="2964" y="3968"/>
                      <a:pt x="3095" y="3955"/>
                    </a:cubicBezTo>
                    <a:cubicBezTo>
                      <a:pt x="2785" y="3628"/>
                      <a:pt x="2459" y="3318"/>
                      <a:pt x="2166" y="2992"/>
                    </a:cubicBezTo>
                    <a:cubicBezTo>
                      <a:pt x="1788" y="2545"/>
                      <a:pt x="1633" y="2012"/>
                      <a:pt x="1719" y="1444"/>
                    </a:cubicBezTo>
                    <a:cubicBezTo>
                      <a:pt x="1788" y="929"/>
                      <a:pt x="1547" y="619"/>
                      <a:pt x="1135" y="413"/>
                    </a:cubicBezTo>
                    <a:cubicBezTo>
                      <a:pt x="808" y="241"/>
                      <a:pt x="430" y="138"/>
                      <a:pt x="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0" name="Google Shape;6190;p59"/>
              <p:cNvSpPr/>
              <p:nvPr/>
            </p:nvSpPr>
            <p:spPr>
              <a:xfrm>
                <a:off x="4150325" y="2480225"/>
                <a:ext cx="62225" cy="82850"/>
              </a:xfrm>
              <a:custGeom>
                <a:avLst/>
                <a:gdLst/>
                <a:ahLst/>
                <a:cxnLst/>
                <a:rect l="l" t="t" r="r" b="b"/>
                <a:pathLst>
                  <a:path w="2489" h="3314" extrusionOk="0">
                    <a:moveTo>
                      <a:pt x="1231" y="0"/>
                    </a:moveTo>
                    <a:cubicBezTo>
                      <a:pt x="679" y="0"/>
                      <a:pt x="0" y="709"/>
                      <a:pt x="64" y="1285"/>
                    </a:cubicBezTo>
                    <a:cubicBezTo>
                      <a:pt x="133" y="2059"/>
                      <a:pt x="494" y="2729"/>
                      <a:pt x="1079" y="3314"/>
                    </a:cubicBezTo>
                    <a:cubicBezTo>
                      <a:pt x="1010" y="2317"/>
                      <a:pt x="1612" y="1698"/>
                      <a:pt x="2265" y="1096"/>
                    </a:cubicBezTo>
                    <a:cubicBezTo>
                      <a:pt x="2471" y="907"/>
                      <a:pt x="2488" y="735"/>
                      <a:pt x="2248" y="563"/>
                    </a:cubicBezTo>
                    <a:cubicBezTo>
                      <a:pt x="1973" y="356"/>
                      <a:pt x="1680" y="81"/>
                      <a:pt x="1354" y="13"/>
                    </a:cubicBezTo>
                    <a:cubicBezTo>
                      <a:pt x="1314" y="4"/>
                      <a:pt x="1273" y="0"/>
                      <a:pt x="123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1" name="Google Shape;6191;p59"/>
              <p:cNvSpPr/>
              <p:nvPr/>
            </p:nvSpPr>
            <p:spPr>
              <a:xfrm>
                <a:off x="4904125" y="2753900"/>
                <a:ext cx="81250" cy="53325"/>
              </a:xfrm>
              <a:custGeom>
                <a:avLst/>
                <a:gdLst/>
                <a:ahLst/>
                <a:cxnLst/>
                <a:rect l="l" t="t" r="r" b="b"/>
                <a:pathLst>
                  <a:path w="3250" h="2133" extrusionOk="0">
                    <a:moveTo>
                      <a:pt x="2889" y="0"/>
                    </a:moveTo>
                    <a:cubicBezTo>
                      <a:pt x="2149" y="35"/>
                      <a:pt x="1393" y="52"/>
                      <a:pt x="653" y="172"/>
                    </a:cubicBezTo>
                    <a:cubicBezTo>
                      <a:pt x="206" y="241"/>
                      <a:pt x="0" y="740"/>
                      <a:pt x="69" y="1238"/>
                    </a:cubicBezTo>
                    <a:cubicBezTo>
                      <a:pt x="321" y="1135"/>
                      <a:pt x="553" y="1091"/>
                      <a:pt x="772" y="1091"/>
                    </a:cubicBezTo>
                    <a:cubicBezTo>
                      <a:pt x="1536" y="1091"/>
                      <a:pt x="2126" y="1638"/>
                      <a:pt x="2768" y="2132"/>
                    </a:cubicBezTo>
                    <a:cubicBezTo>
                      <a:pt x="2923" y="1462"/>
                      <a:pt x="3078" y="826"/>
                      <a:pt x="3250" y="138"/>
                    </a:cubicBezTo>
                    <a:cubicBezTo>
                      <a:pt x="3146" y="104"/>
                      <a:pt x="3009" y="0"/>
                      <a:pt x="288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2" name="Google Shape;6192;p59"/>
              <p:cNvSpPr/>
              <p:nvPr/>
            </p:nvSpPr>
            <p:spPr>
              <a:xfrm>
                <a:off x="4898950" y="2425500"/>
                <a:ext cx="51600" cy="104475"/>
              </a:xfrm>
              <a:custGeom>
                <a:avLst/>
                <a:gdLst/>
                <a:ahLst/>
                <a:cxnLst/>
                <a:rect l="l" t="t" r="r" b="b"/>
                <a:pathLst>
                  <a:path w="2064" h="4179" extrusionOk="0">
                    <a:moveTo>
                      <a:pt x="207" y="1"/>
                    </a:moveTo>
                    <a:cubicBezTo>
                      <a:pt x="1" y="706"/>
                      <a:pt x="138" y="1239"/>
                      <a:pt x="293" y="1755"/>
                    </a:cubicBezTo>
                    <a:cubicBezTo>
                      <a:pt x="517" y="2563"/>
                      <a:pt x="774" y="3336"/>
                      <a:pt x="1032" y="4179"/>
                    </a:cubicBezTo>
                    <a:cubicBezTo>
                      <a:pt x="1376" y="3508"/>
                      <a:pt x="1961" y="2941"/>
                      <a:pt x="2064" y="2133"/>
                    </a:cubicBezTo>
                    <a:cubicBezTo>
                      <a:pt x="2064" y="2030"/>
                      <a:pt x="1995" y="1909"/>
                      <a:pt x="1926" y="1823"/>
                    </a:cubicBezTo>
                    <a:cubicBezTo>
                      <a:pt x="1531" y="1359"/>
                      <a:pt x="1118" y="895"/>
                      <a:pt x="706" y="448"/>
                    </a:cubicBezTo>
                    <a:cubicBezTo>
                      <a:pt x="568" y="293"/>
                      <a:pt x="413" y="190"/>
                      <a:pt x="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3" name="Google Shape;6193;p59"/>
              <p:cNvSpPr/>
              <p:nvPr/>
            </p:nvSpPr>
            <p:spPr>
              <a:xfrm>
                <a:off x="5093675" y="2696725"/>
                <a:ext cx="122100" cy="83525"/>
              </a:xfrm>
              <a:custGeom>
                <a:avLst/>
                <a:gdLst/>
                <a:ahLst/>
                <a:cxnLst/>
                <a:rect l="l" t="t" r="r" b="b"/>
                <a:pathLst>
                  <a:path w="4884" h="3341" extrusionOk="0">
                    <a:moveTo>
                      <a:pt x="4660" y="1"/>
                    </a:moveTo>
                    <a:cubicBezTo>
                      <a:pt x="3672" y="1631"/>
                      <a:pt x="2555" y="2962"/>
                      <a:pt x="593" y="2962"/>
                    </a:cubicBezTo>
                    <a:cubicBezTo>
                      <a:pt x="404" y="2962"/>
                      <a:pt x="206" y="2949"/>
                      <a:pt x="0" y="2924"/>
                    </a:cubicBezTo>
                    <a:cubicBezTo>
                      <a:pt x="0" y="2975"/>
                      <a:pt x="0" y="3027"/>
                      <a:pt x="0" y="3078"/>
                    </a:cubicBezTo>
                    <a:cubicBezTo>
                      <a:pt x="585" y="3164"/>
                      <a:pt x="1169" y="3267"/>
                      <a:pt x="1754" y="3336"/>
                    </a:cubicBezTo>
                    <a:cubicBezTo>
                      <a:pt x="1798" y="3339"/>
                      <a:pt x="1842" y="3341"/>
                      <a:pt x="1886" y="3341"/>
                    </a:cubicBezTo>
                    <a:cubicBezTo>
                      <a:pt x="2083" y="3341"/>
                      <a:pt x="2280" y="3313"/>
                      <a:pt x="2476" y="3285"/>
                    </a:cubicBezTo>
                    <a:cubicBezTo>
                      <a:pt x="3800" y="3096"/>
                      <a:pt x="4883" y="1720"/>
                      <a:pt x="4746" y="379"/>
                    </a:cubicBezTo>
                    <a:cubicBezTo>
                      <a:pt x="4728" y="259"/>
                      <a:pt x="4694" y="138"/>
                      <a:pt x="466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4" name="Google Shape;6194;p59"/>
              <p:cNvSpPr/>
              <p:nvPr/>
            </p:nvSpPr>
            <p:spPr>
              <a:xfrm>
                <a:off x="4085725" y="2618500"/>
                <a:ext cx="76525" cy="73100"/>
              </a:xfrm>
              <a:custGeom>
                <a:avLst/>
                <a:gdLst/>
                <a:ahLst/>
                <a:cxnLst/>
                <a:rect l="l" t="t" r="r" b="b"/>
                <a:pathLst>
                  <a:path w="3061" h="2924" extrusionOk="0">
                    <a:moveTo>
                      <a:pt x="2975" y="1"/>
                    </a:moveTo>
                    <a:cubicBezTo>
                      <a:pt x="1376" y="69"/>
                      <a:pt x="172" y="1307"/>
                      <a:pt x="0" y="2923"/>
                    </a:cubicBezTo>
                    <a:cubicBezTo>
                      <a:pt x="980" y="2425"/>
                      <a:pt x="1995" y="1926"/>
                      <a:pt x="3061" y="1393"/>
                    </a:cubicBezTo>
                    <a:cubicBezTo>
                      <a:pt x="2820" y="1170"/>
                      <a:pt x="2648" y="1049"/>
                      <a:pt x="2511" y="895"/>
                    </a:cubicBezTo>
                    <a:cubicBezTo>
                      <a:pt x="2201" y="585"/>
                      <a:pt x="2218" y="413"/>
                      <a:pt x="2597" y="207"/>
                    </a:cubicBezTo>
                    <a:cubicBezTo>
                      <a:pt x="2717" y="138"/>
                      <a:pt x="2854" y="69"/>
                      <a:pt x="297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5" name="Google Shape;6195;p59"/>
              <p:cNvSpPr/>
              <p:nvPr/>
            </p:nvSpPr>
            <p:spPr>
              <a:xfrm>
                <a:off x="5076475" y="2220900"/>
                <a:ext cx="115225" cy="86850"/>
              </a:xfrm>
              <a:custGeom>
                <a:avLst/>
                <a:gdLst/>
                <a:ahLst/>
                <a:cxnLst/>
                <a:rect l="l" t="t" r="r" b="b"/>
                <a:pathLst>
                  <a:path w="4609" h="3474" extrusionOk="0">
                    <a:moveTo>
                      <a:pt x="18" y="1"/>
                    </a:moveTo>
                    <a:lnTo>
                      <a:pt x="18" y="1"/>
                    </a:lnTo>
                    <a:cubicBezTo>
                      <a:pt x="1" y="448"/>
                      <a:pt x="207" y="740"/>
                      <a:pt x="568" y="947"/>
                    </a:cubicBezTo>
                    <a:cubicBezTo>
                      <a:pt x="912" y="1170"/>
                      <a:pt x="1256" y="1411"/>
                      <a:pt x="1599" y="1634"/>
                    </a:cubicBezTo>
                    <a:cubicBezTo>
                      <a:pt x="1771" y="1720"/>
                      <a:pt x="1943" y="1823"/>
                      <a:pt x="2115" y="1858"/>
                    </a:cubicBezTo>
                    <a:cubicBezTo>
                      <a:pt x="3078" y="2064"/>
                      <a:pt x="3972" y="2339"/>
                      <a:pt x="4316" y="3474"/>
                    </a:cubicBezTo>
                    <a:cubicBezTo>
                      <a:pt x="4608" y="2769"/>
                      <a:pt x="4110" y="1789"/>
                      <a:pt x="3388" y="1411"/>
                    </a:cubicBezTo>
                    <a:cubicBezTo>
                      <a:pt x="2665" y="1033"/>
                      <a:pt x="1926" y="689"/>
                      <a:pt x="1118" y="465"/>
                    </a:cubicBezTo>
                    <a:cubicBezTo>
                      <a:pt x="757" y="362"/>
                      <a:pt x="413" y="173"/>
                      <a:pt x="1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6" name="Google Shape;6196;p59"/>
              <p:cNvSpPr/>
              <p:nvPr/>
            </p:nvSpPr>
            <p:spPr>
              <a:xfrm>
                <a:off x="4772575" y="2236825"/>
                <a:ext cx="81275" cy="93725"/>
              </a:xfrm>
              <a:custGeom>
                <a:avLst/>
                <a:gdLst/>
                <a:ahLst/>
                <a:cxnLst/>
                <a:rect l="l" t="t" r="r" b="b"/>
                <a:pathLst>
                  <a:path w="3251" h="3749" extrusionOk="0">
                    <a:moveTo>
                      <a:pt x="3165" y="0"/>
                    </a:moveTo>
                    <a:cubicBezTo>
                      <a:pt x="2975" y="69"/>
                      <a:pt x="2752" y="103"/>
                      <a:pt x="2614" y="224"/>
                    </a:cubicBezTo>
                    <a:cubicBezTo>
                      <a:pt x="2374" y="447"/>
                      <a:pt x="2202" y="705"/>
                      <a:pt x="1978" y="963"/>
                    </a:cubicBezTo>
                    <a:cubicBezTo>
                      <a:pt x="1669" y="1307"/>
                      <a:pt x="1376" y="1685"/>
                      <a:pt x="1050" y="2012"/>
                    </a:cubicBezTo>
                    <a:cubicBezTo>
                      <a:pt x="568" y="2476"/>
                      <a:pt x="207" y="3009"/>
                      <a:pt x="1" y="3645"/>
                    </a:cubicBezTo>
                    <a:cubicBezTo>
                      <a:pt x="18" y="3679"/>
                      <a:pt x="53" y="3714"/>
                      <a:pt x="87" y="3748"/>
                    </a:cubicBezTo>
                    <a:cubicBezTo>
                      <a:pt x="379" y="3542"/>
                      <a:pt x="706" y="3370"/>
                      <a:pt x="981" y="3164"/>
                    </a:cubicBezTo>
                    <a:cubicBezTo>
                      <a:pt x="1333" y="2904"/>
                      <a:pt x="1698" y="2725"/>
                      <a:pt x="2101" y="2725"/>
                    </a:cubicBezTo>
                    <a:cubicBezTo>
                      <a:pt x="2151" y="2725"/>
                      <a:pt x="2202" y="2728"/>
                      <a:pt x="2253" y="2734"/>
                    </a:cubicBezTo>
                    <a:cubicBezTo>
                      <a:pt x="2292" y="2737"/>
                      <a:pt x="2329" y="2739"/>
                      <a:pt x="2363" y="2739"/>
                    </a:cubicBezTo>
                    <a:cubicBezTo>
                      <a:pt x="2678" y="2739"/>
                      <a:pt x="2803" y="2594"/>
                      <a:pt x="2803" y="2252"/>
                    </a:cubicBezTo>
                    <a:cubicBezTo>
                      <a:pt x="2339" y="1995"/>
                      <a:pt x="2270" y="1823"/>
                      <a:pt x="2528" y="1324"/>
                    </a:cubicBezTo>
                    <a:cubicBezTo>
                      <a:pt x="2752" y="911"/>
                      <a:pt x="3010" y="533"/>
                      <a:pt x="3250" y="138"/>
                    </a:cubicBezTo>
                    <a:cubicBezTo>
                      <a:pt x="3216" y="86"/>
                      <a:pt x="3199" y="52"/>
                      <a:pt x="31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7" name="Google Shape;6197;p59"/>
              <p:cNvSpPr/>
              <p:nvPr/>
            </p:nvSpPr>
            <p:spPr>
              <a:xfrm>
                <a:off x="4620425" y="2000750"/>
                <a:ext cx="82550" cy="105775"/>
              </a:xfrm>
              <a:custGeom>
                <a:avLst/>
                <a:gdLst/>
                <a:ahLst/>
                <a:cxnLst/>
                <a:rect l="l" t="t" r="r" b="b"/>
                <a:pathLst>
                  <a:path w="3302" h="4231" extrusionOk="0">
                    <a:moveTo>
                      <a:pt x="1947" y="1"/>
                    </a:moveTo>
                    <a:cubicBezTo>
                      <a:pt x="1874" y="1"/>
                      <a:pt x="1765" y="45"/>
                      <a:pt x="1720" y="90"/>
                    </a:cubicBezTo>
                    <a:cubicBezTo>
                      <a:pt x="1290" y="571"/>
                      <a:pt x="809" y="1018"/>
                      <a:pt x="482" y="1551"/>
                    </a:cubicBezTo>
                    <a:cubicBezTo>
                      <a:pt x="1" y="2342"/>
                      <a:pt x="344" y="3150"/>
                      <a:pt x="637" y="3924"/>
                    </a:cubicBezTo>
                    <a:cubicBezTo>
                      <a:pt x="714" y="4124"/>
                      <a:pt x="956" y="4230"/>
                      <a:pt x="1224" y="4230"/>
                    </a:cubicBezTo>
                    <a:cubicBezTo>
                      <a:pt x="1372" y="4230"/>
                      <a:pt x="1528" y="4198"/>
                      <a:pt x="1668" y="4130"/>
                    </a:cubicBezTo>
                    <a:cubicBezTo>
                      <a:pt x="860" y="3426"/>
                      <a:pt x="1067" y="2480"/>
                      <a:pt x="1118" y="1620"/>
                    </a:cubicBezTo>
                    <a:cubicBezTo>
                      <a:pt x="1153" y="1104"/>
                      <a:pt x="1617" y="950"/>
                      <a:pt x="2029" y="829"/>
                    </a:cubicBezTo>
                    <a:cubicBezTo>
                      <a:pt x="2459" y="692"/>
                      <a:pt x="2872" y="554"/>
                      <a:pt x="3302" y="331"/>
                    </a:cubicBezTo>
                    <a:cubicBezTo>
                      <a:pt x="2855" y="228"/>
                      <a:pt x="2425" y="107"/>
                      <a:pt x="1978" y="4"/>
                    </a:cubicBezTo>
                    <a:cubicBezTo>
                      <a:pt x="1969" y="2"/>
                      <a:pt x="1958" y="1"/>
                      <a:pt x="194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8" name="Google Shape;6198;p59"/>
              <p:cNvSpPr/>
              <p:nvPr/>
            </p:nvSpPr>
            <p:spPr>
              <a:xfrm>
                <a:off x="4177700" y="2462150"/>
                <a:ext cx="91575" cy="58375"/>
              </a:xfrm>
              <a:custGeom>
                <a:avLst/>
                <a:gdLst/>
                <a:ahLst/>
                <a:cxnLst/>
                <a:rect l="l" t="t" r="r" b="b"/>
                <a:pathLst>
                  <a:path w="3663" h="2335" extrusionOk="0">
                    <a:moveTo>
                      <a:pt x="1045" y="0"/>
                    </a:moveTo>
                    <a:cubicBezTo>
                      <a:pt x="686" y="0"/>
                      <a:pt x="335" y="101"/>
                      <a:pt x="1" y="409"/>
                    </a:cubicBezTo>
                    <a:cubicBezTo>
                      <a:pt x="32" y="406"/>
                      <a:pt x="62" y="405"/>
                      <a:pt x="91" y="405"/>
                    </a:cubicBezTo>
                    <a:cubicBezTo>
                      <a:pt x="665" y="405"/>
                      <a:pt x="948" y="872"/>
                      <a:pt x="1325" y="1183"/>
                    </a:cubicBezTo>
                    <a:cubicBezTo>
                      <a:pt x="1479" y="1303"/>
                      <a:pt x="1668" y="1406"/>
                      <a:pt x="1858" y="1475"/>
                    </a:cubicBezTo>
                    <a:cubicBezTo>
                      <a:pt x="2184" y="1612"/>
                      <a:pt x="2511" y="1681"/>
                      <a:pt x="2820" y="1819"/>
                    </a:cubicBezTo>
                    <a:cubicBezTo>
                      <a:pt x="3113" y="1956"/>
                      <a:pt x="3388" y="2163"/>
                      <a:pt x="3663" y="2335"/>
                    </a:cubicBezTo>
                    <a:cubicBezTo>
                      <a:pt x="3611" y="1148"/>
                      <a:pt x="3130" y="478"/>
                      <a:pt x="2081" y="185"/>
                    </a:cubicBezTo>
                    <a:cubicBezTo>
                      <a:pt x="1736" y="93"/>
                      <a:pt x="1388" y="0"/>
                      <a:pt x="104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199" name="Google Shape;6199;p59"/>
              <p:cNvSpPr/>
              <p:nvPr/>
            </p:nvSpPr>
            <p:spPr>
              <a:xfrm>
                <a:off x="4674575" y="1957425"/>
                <a:ext cx="109650" cy="50325"/>
              </a:xfrm>
              <a:custGeom>
                <a:avLst/>
                <a:gdLst/>
                <a:ahLst/>
                <a:cxnLst/>
                <a:rect l="l" t="t" r="r" b="b"/>
                <a:pathLst>
                  <a:path w="4386" h="2013" extrusionOk="0">
                    <a:moveTo>
                      <a:pt x="1" y="1"/>
                    </a:moveTo>
                    <a:lnTo>
                      <a:pt x="1" y="1"/>
                    </a:lnTo>
                    <a:cubicBezTo>
                      <a:pt x="121" y="516"/>
                      <a:pt x="293" y="946"/>
                      <a:pt x="757" y="1238"/>
                    </a:cubicBezTo>
                    <a:cubicBezTo>
                      <a:pt x="1961" y="1978"/>
                      <a:pt x="2322" y="1943"/>
                      <a:pt x="4265" y="2012"/>
                    </a:cubicBezTo>
                    <a:cubicBezTo>
                      <a:pt x="4385" y="1634"/>
                      <a:pt x="4213" y="1393"/>
                      <a:pt x="3869" y="1273"/>
                    </a:cubicBezTo>
                    <a:cubicBezTo>
                      <a:pt x="3508" y="1118"/>
                      <a:pt x="3113" y="963"/>
                      <a:pt x="2717" y="912"/>
                    </a:cubicBezTo>
                    <a:cubicBezTo>
                      <a:pt x="1737" y="826"/>
                      <a:pt x="757" y="809"/>
                      <a:pt x="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0" name="Google Shape;6200;p59"/>
              <p:cNvSpPr/>
              <p:nvPr/>
            </p:nvSpPr>
            <p:spPr>
              <a:xfrm>
                <a:off x="5072600" y="2705275"/>
                <a:ext cx="42150" cy="50300"/>
              </a:xfrm>
              <a:custGeom>
                <a:avLst/>
                <a:gdLst/>
                <a:ahLst/>
                <a:cxnLst/>
                <a:rect l="l" t="t" r="r" b="b"/>
                <a:pathLst>
                  <a:path w="1686" h="2012" extrusionOk="0">
                    <a:moveTo>
                      <a:pt x="840" y="0"/>
                    </a:moveTo>
                    <a:cubicBezTo>
                      <a:pt x="770" y="0"/>
                      <a:pt x="696" y="8"/>
                      <a:pt x="620" y="20"/>
                    </a:cubicBezTo>
                    <a:cubicBezTo>
                      <a:pt x="310" y="71"/>
                      <a:pt x="87" y="226"/>
                      <a:pt x="52" y="553"/>
                    </a:cubicBezTo>
                    <a:cubicBezTo>
                      <a:pt x="18" y="862"/>
                      <a:pt x="1" y="1172"/>
                      <a:pt x="18" y="1481"/>
                    </a:cubicBezTo>
                    <a:cubicBezTo>
                      <a:pt x="43" y="1819"/>
                      <a:pt x="250" y="2011"/>
                      <a:pt x="514" y="2011"/>
                    </a:cubicBezTo>
                    <a:cubicBezTo>
                      <a:pt x="612" y="2011"/>
                      <a:pt x="718" y="1984"/>
                      <a:pt x="826" y="1928"/>
                    </a:cubicBezTo>
                    <a:cubicBezTo>
                      <a:pt x="1428" y="1619"/>
                      <a:pt x="1686" y="862"/>
                      <a:pt x="1411" y="329"/>
                    </a:cubicBezTo>
                    <a:cubicBezTo>
                      <a:pt x="1266" y="79"/>
                      <a:pt x="1071" y="0"/>
                      <a:pt x="8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1" name="Google Shape;6201;p59"/>
              <p:cNvSpPr/>
              <p:nvPr/>
            </p:nvSpPr>
            <p:spPr>
              <a:xfrm>
                <a:off x="4644925" y="2112175"/>
                <a:ext cx="30125" cy="70075"/>
              </a:xfrm>
              <a:custGeom>
                <a:avLst/>
                <a:gdLst/>
                <a:ahLst/>
                <a:cxnLst/>
                <a:rect l="l" t="t" r="r" b="b"/>
                <a:pathLst>
                  <a:path w="1205" h="2803" extrusionOk="0">
                    <a:moveTo>
                      <a:pt x="1204" y="0"/>
                    </a:moveTo>
                    <a:cubicBezTo>
                      <a:pt x="843" y="34"/>
                      <a:pt x="448" y="0"/>
                      <a:pt x="138" y="138"/>
                    </a:cubicBezTo>
                    <a:cubicBezTo>
                      <a:pt x="18" y="189"/>
                      <a:pt x="35" y="619"/>
                      <a:pt x="18" y="877"/>
                    </a:cubicBezTo>
                    <a:cubicBezTo>
                      <a:pt x="1" y="1186"/>
                      <a:pt x="18" y="1513"/>
                      <a:pt x="35" y="1840"/>
                    </a:cubicBezTo>
                    <a:cubicBezTo>
                      <a:pt x="69" y="2407"/>
                      <a:pt x="499" y="2803"/>
                      <a:pt x="1118" y="2803"/>
                    </a:cubicBezTo>
                    <a:cubicBezTo>
                      <a:pt x="740" y="1874"/>
                      <a:pt x="654" y="963"/>
                      <a:pt x="12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2" name="Google Shape;6202;p59"/>
              <p:cNvSpPr/>
              <p:nvPr/>
            </p:nvSpPr>
            <p:spPr>
              <a:xfrm>
                <a:off x="4845650" y="2883650"/>
                <a:ext cx="102325" cy="59175"/>
              </a:xfrm>
              <a:custGeom>
                <a:avLst/>
                <a:gdLst/>
                <a:ahLst/>
                <a:cxnLst/>
                <a:rect l="l" t="t" r="r" b="b"/>
                <a:pathLst>
                  <a:path w="4093" h="2367" extrusionOk="0">
                    <a:moveTo>
                      <a:pt x="3923" y="1"/>
                    </a:moveTo>
                    <a:cubicBezTo>
                      <a:pt x="3868" y="1"/>
                      <a:pt x="3777" y="76"/>
                      <a:pt x="3715" y="123"/>
                    </a:cubicBezTo>
                    <a:cubicBezTo>
                      <a:pt x="3680" y="140"/>
                      <a:pt x="3663" y="192"/>
                      <a:pt x="3663" y="226"/>
                    </a:cubicBezTo>
                    <a:cubicBezTo>
                      <a:pt x="3061" y="1688"/>
                      <a:pt x="1858" y="2014"/>
                      <a:pt x="448" y="2014"/>
                    </a:cubicBezTo>
                    <a:cubicBezTo>
                      <a:pt x="345" y="2014"/>
                      <a:pt x="242" y="2014"/>
                      <a:pt x="1" y="1997"/>
                    </a:cubicBezTo>
                    <a:lnTo>
                      <a:pt x="1" y="1997"/>
                    </a:lnTo>
                    <a:cubicBezTo>
                      <a:pt x="466" y="2249"/>
                      <a:pt x="965" y="2367"/>
                      <a:pt x="1449" y="2367"/>
                    </a:cubicBezTo>
                    <a:cubicBezTo>
                      <a:pt x="2486" y="2367"/>
                      <a:pt x="3458" y="1828"/>
                      <a:pt x="3904" y="914"/>
                    </a:cubicBezTo>
                    <a:cubicBezTo>
                      <a:pt x="4007" y="691"/>
                      <a:pt x="4041" y="450"/>
                      <a:pt x="4076" y="209"/>
                    </a:cubicBezTo>
                    <a:cubicBezTo>
                      <a:pt x="4093" y="158"/>
                      <a:pt x="4007" y="20"/>
                      <a:pt x="3938" y="3"/>
                    </a:cubicBezTo>
                    <a:cubicBezTo>
                      <a:pt x="3933" y="1"/>
                      <a:pt x="3928" y="1"/>
                      <a:pt x="392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3" name="Google Shape;6203;p59"/>
              <p:cNvSpPr/>
              <p:nvPr/>
            </p:nvSpPr>
            <p:spPr>
              <a:xfrm>
                <a:off x="4642350" y="1949425"/>
                <a:ext cx="56750" cy="51875"/>
              </a:xfrm>
              <a:custGeom>
                <a:avLst/>
                <a:gdLst/>
                <a:ahLst/>
                <a:cxnLst/>
                <a:rect l="l" t="t" r="r" b="b"/>
                <a:pathLst>
                  <a:path w="2270" h="2075" extrusionOk="0">
                    <a:moveTo>
                      <a:pt x="504" y="0"/>
                    </a:moveTo>
                    <a:cubicBezTo>
                      <a:pt x="359" y="0"/>
                      <a:pt x="214" y="31"/>
                      <a:pt x="104" y="97"/>
                    </a:cubicBezTo>
                    <a:cubicBezTo>
                      <a:pt x="0" y="149"/>
                      <a:pt x="0" y="458"/>
                      <a:pt x="52" y="630"/>
                    </a:cubicBezTo>
                    <a:cubicBezTo>
                      <a:pt x="138" y="1077"/>
                      <a:pt x="413" y="1404"/>
                      <a:pt x="843" y="1576"/>
                    </a:cubicBezTo>
                    <a:cubicBezTo>
                      <a:pt x="1290" y="1765"/>
                      <a:pt x="1737" y="1920"/>
                      <a:pt x="2184" y="2074"/>
                    </a:cubicBezTo>
                    <a:cubicBezTo>
                      <a:pt x="2218" y="2040"/>
                      <a:pt x="2253" y="1988"/>
                      <a:pt x="2270" y="1937"/>
                    </a:cubicBezTo>
                    <a:cubicBezTo>
                      <a:pt x="1548" y="1662"/>
                      <a:pt x="1273" y="1060"/>
                      <a:pt x="1049" y="424"/>
                    </a:cubicBezTo>
                    <a:cubicBezTo>
                      <a:pt x="980" y="269"/>
                      <a:pt x="877" y="63"/>
                      <a:pt x="740" y="28"/>
                    </a:cubicBezTo>
                    <a:cubicBezTo>
                      <a:pt x="666" y="10"/>
                      <a:pt x="585" y="0"/>
                      <a:pt x="5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4" name="Google Shape;6204;p59"/>
              <p:cNvSpPr/>
              <p:nvPr/>
            </p:nvSpPr>
            <p:spPr>
              <a:xfrm>
                <a:off x="4334600" y="2488700"/>
                <a:ext cx="57625" cy="40850"/>
              </a:xfrm>
              <a:custGeom>
                <a:avLst/>
                <a:gdLst/>
                <a:ahLst/>
                <a:cxnLst/>
                <a:rect l="l" t="t" r="r" b="b"/>
                <a:pathLst>
                  <a:path w="2305" h="1634" extrusionOk="0">
                    <a:moveTo>
                      <a:pt x="2304" y="0"/>
                    </a:moveTo>
                    <a:cubicBezTo>
                      <a:pt x="1788" y="0"/>
                      <a:pt x="1307" y="138"/>
                      <a:pt x="843" y="361"/>
                    </a:cubicBezTo>
                    <a:cubicBezTo>
                      <a:pt x="310" y="619"/>
                      <a:pt x="344" y="1187"/>
                      <a:pt x="0" y="1634"/>
                    </a:cubicBezTo>
                    <a:cubicBezTo>
                      <a:pt x="1462" y="1393"/>
                      <a:pt x="2184" y="877"/>
                      <a:pt x="23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5" name="Google Shape;6205;p59"/>
              <p:cNvSpPr/>
              <p:nvPr/>
            </p:nvSpPr>
            <p:spPr>
              <a:xfrm>
                <a:off x="3961500" y="2424850"/>
                <a:ext cx="62350" cy="26800"/>
              </a:xfrm>
              <a:custGeom>
                <a:avLst/>
                <a:gdLst/>
                <a:ahLst/>
                <a:cxnLst/>
                <a:rect l="l" t="t" r="r" b="b"/>
                <a:pathLst>
                  <a:path w="2494" h="1072" extrusionOk="0">
                    <a:moveTo>
                      <a:pt x="1126" y="0"/>
                    </a:moveTo>
                    <a:cubicBezTo>
                      <a:pt x="842" y="0"/>
                      <a:pt x="565" y="99"/>
                      <a:pt x="276" y="319"/>
                    </a:cubicBezTo>
                    <a:cubicBezTo>
                      <a:pt x="173" y="405"/>
                      <a:pt x="1" y="594"/>
                      <a:pt x="18" y="663"/>
                    </a:cubicBezTo>
                    <a:cubicBezTo>
                      <a:pt x="104" y="835"/>
                      <a:pt x="258" y="1041"/>
                      <a:pt x="413" y="1058"/>
                    </a:cubicBezTo>
                    <a:cubicBezTo>
                      <a:pt x="498" y="1067"/>
                      <a:pt x="583" y="1072"/>
                      <a:pt x="669" y="1072"/>
                    </a:cubicBezTo>
                    <a:cubicBezTo>
                      <a:pt x="916" y="1072"/>
                      <a:pt x="1168" y="1036"/>
                      <a:pt x="1410" y="973"/>
                    </a:cubicBezTo>
                    <a:cubicBezTo>
                      <a:pt x="1771" y="887"/>
                      <a:pt x="2115" y="732"/>
                      <a:pt x="2494" y="594"/>
                    </a:cubicBezTo>
                    <a:cubicBezTo>
                      <a:pt x="1988" y="223"/>
                      <a:pt x="1551" y="0"/>
                      <a:pt x="112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6" name="Google Shape;6206;p59"/>
              <p:cNvSpPr/>
              <p:nvPr/>
            </p:nvSpPr>
            <p:spPr>
              <a:xfrm>
                <a:off x="5049400" y="2640850"/>
                <a:ext cx="31400" cy="76975"/>
              </a:xfrm>
              <a:custGeom>
                <a:avLst/>
                <a:gdLst/>
                <a:ahLst/>
                <a:cxnLst/>
                <a:rect l="l" t="t" r="r" b="b"/>
                <a:pathLst>
                  <a:path w="1256" h="3079" extrusionOk="0">
                    <a:moveTo>
                      <a:pt x="602" y="1"/>
                    </a:moveTo>
                    <a:cubicBezTo>
                      <a:pt x="35" y="448"/>
                      <a:pt x="0" y="2184"/>
                      <a:pt x="533" y="3078"/>
                    </a:cubicBezTo>
                    <a:cubicBezTo>
                      <a:pt x="722" y="2012"/>
                      <a:pt x="1255" y="1049"/>
                      <a:pt x="6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7" name="Google Shape;6207;p59"/>
              <p:cNvSpPr/>
              <p:nvPr/>
            </p:nvSpPr>
            <p:spPr>
              <a:xfrm>
                <a:off x="4741650" y="2802050"/>
                <a:ext cx="29675" cy="24950"/>
              </a:xfrm>
              <a:custGeom>
                <a:avLst/>
                <a:gdLst/>
                <a:ahLst/>
                <a:cxnLst/>
                <a:rect l="l" t="t" r="r" b="b"/>
                <a:pathLst>
                  <a:path w="1187" h="998" extrusionOk="0">
                    <a:moveTo>
                      <a:pt x="0" y="0"/>
                    </a:moveTo>
                    <a:lnTo>
                      <a:pt x="0" y="0"/>
                    </a:lnTo>
                    <a:cubicBezTo>
                      <a:pt x="52" y="189"/>
                      <a:pt x="52" y="447"/>
                      <a:pt x="172" y="550"/>
                    </a:cubicBezTo>
                    <a:cubicBezTo>
                      <a:pt x="413" y="757"/>
                      <a:pt x="722" y="860"/>
                      <a:pt x="1014" y="997"/>
                    </a:cubicBezTo>
                    <a:cubicBezTo>
                      <a:pt x="1186" y="774"/>
                      <a:pt x="1186" y="602"/>
                      <a:pt x="963" y="447"/>
                    </a:cubicBezTo>
                    <a:cubicBezTo>
                      <a:pt x="808" y="327"/>
                      <a:pt x="671" y="155"/>
                      <a:pt x="499" y="69"/>
                    </a:cubicBezTo>
                    <a:cubicBezTo>
                      <a:pt x="361" y="0"/>
                      <a:pt x="172" y="17"/>
                      <a:pt x="0"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8" name="Google Shape;6208;p59"/>
              <p:cNvSpPr/>
              <p:nvPr/>
            </p:nvSpPr>
            <p:spPr>
              <a:xfrm>
                <a:off x="5001250" y="2258300"/>
                <a:ext cx="35700" cy="24750"/>
              </a:xfrm>
              <a:custGeom>
                <a:avLst/>
                <a:gdLst/>
                <a:ahLst/>
                <a:cxnLst/>
                <a:rect l="l" t="t" r="r" b="b"/>
                <a:pathLst>
                  <a:path w="1428" h="990" extrusionOk="0">
                    <a:moveTo>
                      <a:pt x="241" y="1"/>
                    </a:moveTo>
                    <a:cubicBezTo>
                      <a:pt x="173" y="138"/>
                      <a:pt x="104" y="293"/>
                      <a:pt x="1" y="517"/>
                    </a:cubicBezTo>
                    <a:cubicBezTo>
                      <a:pt x="389" y="597"/>
                      <a:pt x="683" y="990"/>
                      <a:pt x="1070" y="990"/>
                    </a:cubicBezTo>
                    <a:cubicBezTo>
                      <a:pt x="1180" y="990"/>
                      <a:pt x="1298" y="958"/>
                      <a:pt x="1428" y="878"/>
                    </a:cubicBezTo>
                    <a:cubicBezTo>
                      <a:pt x="1049" y="603"/>
                      <a:pt x="671" y="310"/>
                      <a:pt x="2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09" name="Google Shape;6209;p59"/>
              <p:cNvSpPr/>
              <p:nvPr/>
            </p:nvSpPr>
            <p:spPr>
              <a:xfrm>
                <a:off x="3952050" y="1941250"/>
                <a:ext cx="1310125" cy="1154375"/>
              </a:xfrm>
              <a:custGeom>
                <a:avLst/>
                <a:gdLst/>
                <a:ahLst/>
                <a:cxnLst/>
                <a:rect l="l" t="t" r="r" b="b"/>
                <a:pathLst>
                  <a:path w="52405" h="46175" extrusionOk="0">
                    <a:moveTo>
                      <a:pt x="28105" y="326"/>
                    </a:moveTo>
                    <a:cubicBezTo>
                      <a:pt x="28190" y="326"/>
                      <a:pt x="28274" y="336"/>
                      <a:pt x="28352" y="355"/>
                    </a:cubicBezTo>
                    <a:cubicBezTo>
                      <a:pt x="28489" y="390"/>
                      <a:pt x="28592" y="596"/>
                      <a:pt x="28661" y="751"/>
                    </a:cubicBezTo>
                    <a:cubicBezTo>
                      <a:pt x="28885" y="1387"/>
                      <a:pt x="29160" y="1989"/>
                      <a:pt x="29882" y="2264"/>
                    </a:cubicBezTo>
                    <a:cubicBezTo>
                      <a:pt x="29865" y="2315"/>
                      <a:pt x="29830" y="2367"/>
                      <a:pt x="29796" y="2401"/>
                    </a:cubicBezTo>
                    <a:cubicBezTo>
                      <a:pt x="29349" y="2247"/>
                      <a:pt x="28902" y="2092"/>
                      <a:pt x="28455" y="1903"/>
                    </a:cubicBezTo>
                    <a:cubicBezTo>
                      <a:pt x="28025" y="1731"/>
                      <a:pt x="27750" y="1404"/>
                      <a:pt x="27664" y="957"/>
                    </a:cubicBezTo>
                    <a:cubicBezTo>
                      <a:pt x="27612" y="785"/>
                      <a:pt x="27612" y="476"/>
                      <a:pt x="27716" y="407"/>
                    </a:cubicBezTo>
                    <a:cubicBezTo>
                      <a:pt x="27823" y="353"/>
                      <a:pt x="27964" y="326"/>
                      <a:pt x="28105" y="326"/>
                    </a:cubicBezTo>
                    <a:close/>
                    <a:moveTo>
                      <a:pt x="28902" y="648"/>
                    </a:moveTo>
                    <a:lnTo>
                      <a:pt x="28902" y="648"/>
                    </a:lnTo>
                    <a:cubicBezTo>
                      <a:pt x="29658" y="1456"/>
                      <a:pt x="30638" y="1473"/>
                      <a:pt x="31618" y="1559"/>
                    </a:cubicBezTo>
                    <a:cubicBezTo>
                      <a:pt x="32014" y="1610"/>
                      <a:pt x="32409" y="1765"/>
                      <a:pt x="32770" y="1920"/>
                    </a:cubicBezTo>
                    <a:cubicBezTo>
                      <a:pt x="33114" y="2040"/>
                      <a:pt x="33286" y="2281"/>
                      <a:pt x="33166" y="2659"/>
                    </a:cubicBezTo>
                    <a:cubicBezTo>
                      <a:pt x="31223" y="2590"/>
                      <a:pt x="30862" y="2625"/>
                      <a:pt x="29658" y="1885"/>
                    </a:cubicBezTo>
                    <a:cubicBezTo>
                      <a:pt x="29194" y="1593"/>
                      <a:pt x="29022" y="1163"/>
                      <a:pt x="28902" y="648"/>
                    </a:cubicBezTo>
                    <a:close/>
                    <a:moveTo>
                      <a:pt x="33458" y="2401"/>
                    </a:moveTo>
                    <a:cubicBezTo>
                      <a:pt x="33613" y="2418"/>
                      <a:pt x="33768" y="2401"/>
                      <a:pt x="33905" y="2436"/>
                    </a:cubicBezTo>
                    <a:cubicBezTo>
                      <a:pt x="33991" y="2436"/>
                      <a:pt x="34077" y="2504"/>
                      <a:pt x="34163" y="2573"/>
                    </a:cubicBezTo>
                    <a:cubicBezTo>
                      <a:pt x="34816" y="3141"/>
                      <a:pt x="35659" y="3261"/>
                      <a:pt x="36450" y="3502"/>
                    </a:cubicBezTo>
                    <a:cubicBezTo>
                      <a:pt x="36609" y="3555"/>
                      <a:pt x="36759" y="3579"/>
                      <a:pt x="36901" y="3579"/>
                    </a:cubicBezTo>
                    <a:cubicBezTo>
                      <a:pt x="37585" y="3579"/>
                      <a:pt x="38080" y="3029"/>
                      <a:pt x="38564" y="2573"/>
                    </a:cubicBezTo>
                    <a:cubicBezTo>
                      <a:pt x="38697" y="2449"/>
                      <a:pt x="38808" y="2402"/>
                      <a:pt x="38910" y="2402"/>
                    </a:cubicBezTo>
                    <a:cubicBezTo>
                      <a:pt x="39035" y="2402"/>
                      <a:pt x="39147" y="2471"/>
                      <a:pt x="39269" y="2556"/>
                    </a:cubicBezTo>
                    <a:cubicBezTo>
                      <a:pt x="39476" y="2694"/>
                      <a:pt x="39441" y="3037"/>
                      <a:pt x="39235" y="3227"/>
                    </a:cubicBezTo>
                    <a:cubicBezTo>
                      <a:pt x="38874" y="3553"/>
                      <a:pt x="38530" y="3931"/>
                      <a:pt x="38135" y="4207"/>
                    </a:cubicBezTo>
                    <a:cubicBezTo>
                      <a:pt x="37550" y="4602"/>
                      <a:pt x="36966" y="4980"/>
                      <a:pt x="36622" y="5634"/>
                    </a:cubicBezTo>
                    <a:cubicBezTo>
                      <a:pt x="36570" y="5737"/>
                      <a:pt x="36433" y="5823"/>
                      <a:pt x="36329" y="5891"/>
                    </a:cubicBezTo>
                    <a:cubicBezTo>
                      <a:pt x="36216" y="5961"/>
                      <a:pt x="36109" y="5995"/>
                      <a:pt x="36011" y="5995"/>
                    </a:cubicBezTo>
                    <a:cubicBezTo>
                      <a:pt x="35842" y="5995"/>
                      <a:pt x="35699" y="5892"/>
                      <a:pt x="35590" y="5685"/>
                    </a:cubicBezTo>
                    <a:cubicBezTo>
                      <a:pt x="35538" y="5513"/>
                      <a:pt x="35504" y="5358"/>
                      <a:pt x="35453" y="5187"/>
                    </a:cubicBezTo>
                    <a:cubicBezTo>
                      <a:pt x="35246" y="4550"/>
                      <a:pt x="34954" y="3983"/>
                      <a:pt x="34335" y="3605"/>
                    </a:cubicBezTo>
                    <a:cubicBezTo>
                      <a:pt x="34025" y="3416"/>
                      <a:pt x="33802" y="3089"/>
                      <a:pt x="33578" y="2797"/>
                    </a:cubicBezTo>
                    <a:cubicBezTo>
                      <a:pt x="33493" y="2694"/>
                      <a:pt x="33493" y="2539"/>
                      <a:pt x="33458" y="2401"/>
                    </a:cubicBezTo>
                    <a:close/>
                    <a:moveTo>
                      <a:pt x="31075" y="2751"/>
                    </a:moveTo>
                    <a:cubicBezTo>
                      <a:pt x="31292" y="2751"/>
                      <a:pt x="31513" y="2774"/>
                      <a:pt x="31739" y="2814"/>
                    </a:cubicBezTo>
                    <a:cubicBezTo>
                      <a:pt x="31932" y="2844"/>
                      <a:pt x="32125" y="2886"/>
                      <a:pt x="32318" y="2886"/>
                    </a:cubicBezTo>
                    <a:cubicBezTo>
                      <a:pt x="32348" y="2886"/>
                      <a:pt x="32379" y="2885"/>
                      <a:pt x="32409" y="2883"/>
                    </a:cubicBezTo>
                    <a:cubicBezTo>
                      <a:pt x="32465" y="2879"/>
                      <a:pt x="32519" y="2877"/>
                      <a:pt x="32572" y="2877"/>
                    </a:cubicBezTo>
                    <a:cubicBezTo>
                      <a:pt x="33194" y="2877"/>
                      <a:pt x="33658" y="3156"/>
                      <a:pt x="33991" y="3742"/>
                    </a:cubicBezTo>
                    <a:cubicBezTo>
                      <a:pt x="33389" y="3949"/>
                      <a:pt x="32788" y="4155"/>
                      <a:pt x="32186" y="4378"/>
                    </a:cubicBezTo>
                    <a:cubicBezTo>
                      <a:pt x="31584" y="4602"/>
                      <a:pt x="30965" y="4843"/>
                      <a:pt x="30381" y="5118"/>
                    </a:cubicBezTo>
                    <a:cubicBezTo>
                      <a:pt x="29710" y="5444"/>
                      <a:pt x="29074" y="5823"/>
                      <a:pt x="28369" y="6218"/>
                    </a:cubicBezTo>
                    <a:cubicBezTo>
                      <a:pt x="28249" y="5909"/>
                      <a:pt x="28145" y="5737"/>
                      <a:pt x="28111" y="5548"/>
                    </a:cubicBezTo>
                    <a:cubicBezTo>
                      <a:pt x="28059" y="5169"/>
                      <a:pt x="28042" y="4791"/>
                      <a:pt x="28042" y="4413"/>
                    </a:cubicBezTo>
                    <a:cubicBezTo>
                      <a:pt x="28042" y="3845"/>
                      <a:pt x="28180" y="3656"/>
                      <a:pt x="28713" y="3467"/>
                    </a:cubicBezTo>
                    <a:cubicBezTo>
                      <a:pt x="29074" y="3347"/>
                      <a:pt x="29469" y="3278"/>
                      <a:pt x="29779" y="3089"/>
                    </a:cubicBezTo>
                    <a:cubicBezTo>
                      <a:pt x="30206" y="2847"/>
                      <a:pt x="30633" y="2751"/>
                      <a:pt x="31075" y="2751"/>
                    </a:cubicBezTo>
                    <a:close/>
                    <a:moveTo>
                      <a:pt x="28682" y="2381"/>
                    </a:moveTo>
                    <a:cubicBezTo>
                      <a:pt x="28693" y="2381"/>
                      <a:pt x="28704" y="2382"/>
                      <a:pt x="28713" y="2384"/>
                    </a:cubicBezTo>
                    <a:cubicBezTo>
                      <a:pt x="29160" y="2487"/>
                      <a:pt x="29590" y="2608"/>
                      <a:pt x="30037" y="2711"/>
                    </a:cubicBezTo>
                    <a:cubicBezTo>
                      <a:pt x="29607" y="2934"/>
                      <a:pt x="29194" y="3072"/>
                      <a:pt x="28764" y="3209"/>
                    </a:cubicBezTo>
                    <a:cubicBezTo>
                      <a:pt x="28352" y="3330"/>
                      <a:pt x="27888" y="3484"/>
                      <a:pt x="27853" y="4000"/>
                    </a:cubicBezTo>
                    <a:cubicBezTo>
                      <a:pt x="27802" y="4860"/>
                      <a:pt x="27595" y="5806"/>
                      <a:pt x="28403" y="6510"/>
                    </a:cubicBezTo>
                    <a:cubicBezTo>
                      <a:pt x="28263" y="6578"/>
                      <a:pt x="28107" y="6610"/>
                      <a:pt x="27959" y="6610"/>
                    </a:cubicBezTo>
                    <a:cubicBezTo>
                      <a:pt x="27691" y="6610"/>
                      <a:pt x="27449" y="6504"/>
                      <a:pt x="27372" y="6304"/>
                    </a:cubicBezTo>
                    <a:cubicBezTo>
                      <a:pt x="27079" y="5530"/>
                      <a:pt x="26736" y="4722"/>
                      <a:pt x="27217" y="3931"/>
                    </a:cubicBezTo>
                    <a:cubicBezTo>
                      <a:pt x="27544" y="3398"/>
                      <a:pt x="28025" y="2951"/>
                      <a:pt x="28455" y="2470"/>
                    </a:cubicBezTo>
                    <a:cubicBezTo>
                      <a:pt x="28500" y="2425"/>
                      <a:pt x="28609" y="2381"/>
                      <a:pt x="28682" y="2381"/>
                    </a:cubicBezTo>
                    <a:close/>
                    <a:moveTo>
                      <a:pt x="34121" y="4033"/>
                    </a:moveTo>
                    <a:cubicBezTo>
                      <a:pt x="34574" y="4033"/>
                      <a:pt x="34861" y="4315"/>
                      <a:pt x="35023" y="4911"/>
                    </a:cubicBezTo>
                    <a:cubicBezTo>
                      <a:pt x="34644" y="5066"/>
                      <a:pt x="34404" y="5358"/>
                      <a:pt x="34266" y="5771"/>
                    </a:cubicBezTo>
                    <a:cubicBezTo>
                      <a:pt x="33940" y="6768"/>
                      <a:pt x="33458" y="7628"/>
                      <a:pt x="32547" y="8230"/>
                    </a:cubicBezTo>
                    <a:cubicBezTo>
                      <a:pt x="32215" y="8456"/>
                      <a:pt x="31910" y="8570"/>
                      <a:pt x="31620" y="8570"/>
                    </a:cubicBezTo>
                    <a:cubicBezTo>
                      <a:pt x="31248" y="8570"/>
                      <a:pt x="30900" y="8383"/>
                      <a:pt x="30552" y="8006"/>
                    </a:cubicBezTo>
                    <a:cubicBezTo>
                      <a:pt x="30260" y="7697"/>
                      <a:pt x="29934" y="7404"/>
                      <a:pt x="29607" y="7129"/>
                    </a:cubicBezTo>
                    <a:cubicBezTo>
                      <a:pt x="29297" y="6854"/>
                      <a:pt x="28971" y="6631"/>
                      <a:pt x="28610" y="6338"/>
                    </a:cubicBezTo>
                    <a:cubicBezTo>
                      <a:pt x="28713" y="6253"/>
                      <a:pt x="28764" y="6201"/>
                      <a:pt x="28816" y="6184"/>
                    </a:cubicBezTo>
                    <a:cubicBezTo>
                      <a:pt x="29297" y="5926"/>
                      <a:pt x="29762" y="5668"/>
                      <a:pt x="30243" y="5427"/>
                    </a:cubicBezTo>
                    <a:cubicBezTo>
                      <a:pt x="30707" y="5187"/>
                      <a:pt x="31154" y="4929"/>
                      <a:pt x="31653" y="4740"/>
                    </a:cubicBezTo>
                    <a:cubicBezTo>
                      <a:pt x="32255" y="4516"/>
                      <a:pt x="32908" y="4361"/>
                      <a:pt x="33527" y="4155"/>
                    </a:cubicBezTo>
                    <a:cubicBezTo>
                      <a:pt x="33751" y="4074"/>
                      <a:pt x="33948" y="4033"/>
                      <a:pt x="34121" y="4033"/>
                    </a:cubicBezTo>
                    <a:close/>
                    <a:moveTo>
                      <a:pt x="28919" y="6837"/>
                    </a:moveTo>
                    <a:lnTo>
                      <a:pt x="28919" y="6837"/>
                    </a:lnTo>
                    <a:cubicBezTo>
                      <a:pt x="28369" y="7800"/>
                      <a:pt x="28455" y="8711"/>
                      <a:pt x="28833" y="9640"/>
                    </a:cubicBezTo>
                    <a:cubicBezTo>
                      <a:pt x="28214" y="9640"/>
                      <a:pt x="27784" y="9244"/>
                      <a:pt x="27750" y="8677"/>
                    </a:cubicBezTo>
                    <a:cubicBezTo>
                      <a:pt x="27733" y="8350"/>
                      <a:pt x="27716" y="8023"/>
                      <a:pt x="27733" y="7714"/>
                    </a:cubicBezTo>
                    <a:cubicBezTo>
                      <a:pt x="27750" y="7456"/>
                      <a:pt x="27733" y="7026"/>
                      <a:pt x="27853" y="6975"/>
                    </a:cubicBezTo>
                    <a:cubicBezTo>
                      <a:pt x="28163" y="6837"/>
                      <a:pt x="28558" y="6871"/>
                      <a:pt x="28919" y="6837"/>
                    </a:cubicBezTo>
                    <a:close/>
                    <a:moveTo>
                      <a:pt x="40222" y="808"/>
                    </a:moveTo>
                    <a:cubicBezTo>
                      <a:pt x="40633" y="808"/>
                      <a:pt x="41057" y="976"/>
                      <a:pt x="41367" y="1335"/>
                    </a:cubicBezTo>
                    <a:cubicBezTo>
                      <a:pt x="41900" y="1954"/>
                      <a:pt x="41900" y="2573"/>
                      <a:pt x="41711" y="3295"/>
                    </a:cubicBezTo>
                    <a:cubicBezTo>
                      <a:pt x="41470" y="4293"/>
                      <a:pt x="41178" y="5273"/>
                      <a:pt x="41075" y="6287"/>
                    </a:cubicBezTo>
                    <a:cubicBezTo>
                      <a:pt x="40972" y="7267"/>
                      <a:pt x="41057" y="8281"/>
                      <a:pt x="41075" y="9347"/>
                    </a:cubicBezTo>
                    <a:cubicBezTo>
                      <a:pt x="40662" y="9450"/>
                      <a:pt x="40181" y="9571"/>
                      <a:pt x="39613" y="9708"/>
                    </a:cubicBezTo>
                    <a:cubicBezTo>
                      <a:pt x="39923" y="8436"/>
                      <a:pt x="40267" y="7284"/>
                      <a:pt x="40215" y="6081"/>
                    </a:cubicBezTo>
                    <a:lnTo>
                      <a:pt x="40215" y="6081"/>
                    </a:lnTo>
                    <a:cubicBezTo>
                      <a:pt x="40146" y="6098"/>
                      <a:pt x="40095" y="6132"/>
                      <a:pt x="40095" y="6167"/>
                    </a:cubicBezTo>
                    <a:cubicBezTo>
                      <a:pt x="39854" y="7198"/>
                      <a:pt x="39579" y="8230"/>
                      <a:pt x="39407" y="9279"/>
                    </a:cubicBezTo>
                    <a:cubicBezTo>
                      <a:pt x="39338" y="9708"/>
                      <a:pt x="39149" y="9846"/>
                      <a:pt x="38754" y="9880"/>
                    </a:cubicBezTo>
                    <a:cubicBezTo>
                      <a:pt x="38857" y="9158"/>
                      <a:pt x="38960" y="8470"/>
                      <a:pt x="39063" y="7783"/>
                    </a:cubicBezTo>
                    <a:cubicBezTo>
                      <a:pt x="39183" y="6854"/>
                      <a:pt x="39510" y="5943"/>
                      <a:pt x="39304" y="4980"/>
                    </a:cubicBezTo>
                    <a:cubicBezTo>
                      <a:pt x="39252" y="4808"/>
                      <a:pt x="39321" y="4568"/>
                      <a:pt x="39407" y="4396"/>
                    </a:cubicBezTo>
                    <a:cubicBezTo>
                      <a:pt x="39630" y="4000"/>
                      <a:pt x="39768" y="3605"/>
                      <a:pt x="39716" y="3141"/>
                    </a:cubicBezTo>
                    <a:cubicBezTo>
                      <a:pt x="39699" y="3020"/>
                      <a:pt x="39820" y="2780"/>
                      <a:pt x="39888" y="2762"/>
                    </a:cubicBezTo>
                    <a:cubicBezTo>
                      <a:pt x="40043" y="2762"/>
                      <a:pt x="40267" y="2831"/>
                      <a:pt x="40335" y="2934"/>
                    </a:cubicBezTo>
                    <a:cubicBezTo>
                      <a:pt x="40439" y="3141"/>
                      <a:pt x="40507" y="3398"/>
                      <a:pt x="40473" y="3605"/>
                    </a:cubicBezTo>
                    <a:cubicBezTo>
                      <a:pt x="40404" y="4086"/>
                      <a:pt x="40284" y="4550"/>
                      <a:pt x="40198" y="5032"/>
                    </a:cubicBezTo>
                    <a:cubicBezTo>
                      <a:pt x="40163" y="5152"/>
                      <a:pt x="40215" y="5290"/>
                      <a:pt x="40232" y="5427"/>
                    </a:cubicBezTo>
                    <a:cubicBezTo>
                      <a:pt x="40284" y="5427"/>
                      <a:pt x="40318" y="5444"/>
                      <a:pt x="40353" y="5444"/>
                    </a:cubicBezTo>
                    <a:cubicBezTo>
                      <a:pt x="40404" y="5324"/>
                      <a:pt x="40456" y="5221"/>
                      <a:pt x="40473" y="5101"/>
                    </a:cubicBezTo>
                    <a:cubicBezTo>
                      <a:pt x="40576" y="4568"/>
                      <a:pt x="40645" y="4035"/>
                      <a:pt x="40731" y="3502"/>
                    </a:cubicBezTo>
                    <a:cubicBezTo>
                      <a:pt x="40814" y="2989"/>
                      <a:pt x="40450" y="2571"/>
                      <a:pt x="39917" y="2571"/>
                    </a:cubicBezTo>
                    <a:cubicBezTo>
                      <a:pt x="39896" y="2571"/>
                      <a:pt x="39875" y="2572"/>
                      <a:pt x="39854" y="2573"/>
                    </a:cubicBezTo>
                    <a:cubicBezTo>
                      <a:pt x="39826" y="2578"/>
                      <a:pt x="39799" y="2580"/>
                      <a:pt x="39771" y="2580"/>
                    </a:cubicBezTo>
                    <a:cubicBezTo>
                      <a:pt x="39697" y="2580"/>
                      <a:pt x="39625" y="2564"/>
                      <a:pt x="39562" y="2539"/>
                    </a:cubicBezTo>
                    <a:cubicBezTo>
                      <a:pt x="39321" y="2401"/>
                      <a:pt x="39080" y="2247"/>
                      <a:pt x="38788" y="2057"/>
                    </a:cubicBezTo>
                    <a:cubicBezTo>
                      <a:pt x="38805" y="2006"/>
                      <a:pt x="38891" y="1903"/>
                      <a:pt x="38926" y="1800"/>
                    </a:cubicBezTo>
                    <a:cubicBezTo>
                      <a:pt x="39068" y="1160"/>
                      <a:pt x="39630" y="808"/>
                      <a:pt x="40222" y="808"/>
                    </a:cubicBezTo>
                    <a:close/>
                    <a:moveTo>
                      <a:pt x="39355" y="3570"/>
                    </a:moveTo>
                    <a:cubicBezTo>
                      <a:pt x="39373" y="3605"/>
                      <a:pt x="39407" y="3622"/>
                      <a:pt x="39424" y="3656"/>
                    </a:cubicBezTo>
                    <a:cubicBezTo>
                      <a:pt x="39373" y="3794"/>
                      <a:pt x="39287" y="3914"/>
                      <a:pt x="39252" y="4052"/>
                    </a:cubicBezTo>
                    <a:cubicBezTo>
                      <a:pt x="39149" y="4499"/>
                      <a:pt x="38960" y="4929"/>
                      <a:pt x="38977" y="5376"/>
                    </a:cubicBezTo>
                    <a:cubicBezTo>
                      <a:pt x="39011" y="6889"/>
                      <a:pt x="38754" y="8350"/>
                      <a:pt x="38444" y="9812"/>
                    </a:cubicBezTo>
                    <a:cubicBezTo>
                      <a:pt x="38410" y="9915"/>
                      <a:pt x="38324" y="10035"/>
                      <a:pt x="38221" y="10121"/>
                    </a:cubicBezTo>
                    <a:cubicBezTo>
                      <a:pt x="37894" y="10362"/>
                      <a:pt x="37550" y="10585"/>
                      <a:pt x="37189" y="10826"/>
                    </a:cubicBezTo>
                    <a:cubicBezTo>
                      <a:pt x="37103" y="10482"/>
                      <a:pt x="36983" y="10121"/>
                      <a:pt x="36897" y="9760"/>
                    </a:cubicBezTo>
                    <a:cubicBezTo>
                      <a:pt x="36862" y="9554"/>
                      <a:pt x="36828" y="9313"/>
                      <a:pt x="36897" y="9124"/>
                    </a:cubicBezTo>
                    <a:cubicBezTo>
                      <a:pt x="37258" y="8213"/>
                      <a:pt x="37137" y="7301"/>
                      <a:pt x="36966" y="6390"/>
                    </a:cubicBezTo>
                    <a:cubicBezTo>
                      <a:pt x="36828" y="5720"/>
                      <a:pt x="37103" y="5238"/>
                      <a:pt x="37670" y="4860"/>
                    </a:cubicBezTo>
                    <a:cubicBezTo>
                      <a:pt x="38083" y="4585"/>
                      <a:pt x="38444" y="4241"/>
                      <a:pt x="38840" y="3931"/>
                    </a:cubicBezTo>
                    <a:cubicBezTo>
                      <a:pt x="38994" y="3794"/>
                      <a:pt x="39183" y="3691"/>
                      <a:pt x="39355" y="3570"/>
                    </a:cubicBezTo>
                    <a:close/>
                    <a:moveTo>
                      <a:pt x="35504" y="6149"/>
                    </a:moveTo>
                    <a:cubicBezTo>
                      <a:pt x="35521" y="6184"/>
                      <a:pt x="35538" y="6218"/>
                      <a:pt x="35556" y="6270"/>
                    </a:cubicBezTo>
                    <a:cubicBezTo>
                      <a:pt x="35882" y="6235"/>
                      <a:pt x="36226" y="6218"/>
                      <a:pt x="36622" y="6184"/>
                    </a:cubicBezTo>
                    <a:cubicBezTo>
                      <a:pt x="36708" y="6871"/>
                      <a:pt x="37034" y="7576"/>
                      <a:pt x="36776" y="8316"/>
                    </a:cubicBezTo>
                    <a:cubicBezTo>
                      <a:pt x="36536" y="9038"/>
                      <a:pt x="36536" y="9726"/>
                      <a:pt x="36794" y="10448"/>
                    </a:cubicBezTo>
                    <a:cubicBezTo>
                      <a:pt x="36966" y="10981"/>
                      <a:pt x="36914" y="11015"/>
                      <a:pt x="36398" y="11204"/>
                    </a:cubicBezTo>
                    <a:cubicBezTo>
                      <a:pt x="36278" y="11256"/>
                      <a:pt x="36140" y="11290"/>
                      <a:pt x="36037" y="11359"/>
                    </a:cubicBezTo>
                    <a:cubicBezTo>
                      <a:pt x="35895" y="11464"/>
                      <a:pt x="35770" y="11509"/>
                      <a:pt x="35657" y="11509"/>
                    </a:cubicBezTo>
                    <a:cubicBezTo>
                      <a:pt x="35458" y="11509"/>
                      <a:pt x="35297" y="11368"/>
                      <a:pt x="35143" y="11170"/>
                    </a:cubicBezTo>
                    <a:cubicBezTo>
                      <a:pt x="34593" y="10448"/>
                      <a:pt x="34576" y="9657"/>
                      <a:pt x="34765" y="8814"/>
                    </a:cubicBezTo>
                    <a:cubicBezTo>
                      <a:pt x="34954" y="8075"/>
                      <a:pt x="35143" y="7336"/>
                      <a:pt x="35332" y="6579"/>
                    </a:cubicBezTo>
                    <a:cubicBezTo>
                      <a:pt x="35367" y="6442"/>
                      <a:pt x="35435" y="6304"/>
                      <a:pt x="35504" y="6149"/>
                    </a:cubicBezTo>
                    <a:close/>
                    <a:moveTo>
                      <a:pt x="35195" y="5187"/>
                    </a:moveTo>
                    <a:cubicBezTo>
                      <a:pt x="35246" y="5427"/>
                      <a:pt x="35384" y="5668"/>
                      <a:pt x="35349" y="5891"/>
                    </a:cubicBezTo>
                    <a:cubicBezTo>
                      <a:pt x="35246" y="6373"/>
                      <a:pt x="35057" y="6820"/>
                      <a:pt x="34920" y="7301"/>
                    </a:cubicBezTo>
                    <a:cubicBezTo>
                      <a:pt x="34748" y="7920"/>
                      <a:pt x="34558" y="8539"/>
                      <a:pt x="34438" y="9175"/>
                    </a:cubicBezTo>
                    <a:cubicBezTo>
                      <a:pt x="34318" y="9794"/>
                      <a:pt x="34369" y="10448"/>
                      <a:pt x="34713" y="10998"/>
                    </a:cubicBezTo>
                    <a:cubicBezTo>
                      <a:pt x="34902" y="11325"/>
                      <a:pt x="34782" y="11462"/>
                      <a:pt x="34524" y="11600"/>
                    </a:cubicBezTo>
                    <a:cubicBezTo>
                      <a:pt x="34266" y="11737"/>
                      <a:pt x="34008" y="11892"/>
                      <a:pt x="33768" y="12064"/>
                    </a:cubicBezTo>
                    <a:cubicBezTo>
                      <a:pt x="33518" y="12236"/>
                      <a:pt x="33144" y="12322"/>
                      <a:pt x="32773" y="12322"/>
                    </a:cubicBezTo>
                    <a:cubicBezTo>
                      <a:pt x="32401" y="12322"/>
                      <a:pt x="32031" y="12236"/>
                      <a:pt x="31790" y="12064"/>
                    </a:cubicBezTo>
                    <a:cubicBezTo>
                      <a:pt x="32169" y="11531"/>
                      <a:pt x="32788" y="11135"/>
                      <a:pt x="32805" y="10430"/>
                    </a:cubicBezTo>
                    <a:lnTo>
                      <a:pt x="32805" y="10430"/>
                    </a:lnTo>
                    <a:cubicBezTo>
                      <a:pt x="32444" y="10843"/>
                      <a:pt x="32065" y="11273"/>
                      <a:pt x="31704" y="11703"/>
                    </a:cubicBezTo>
                    <a:cubicBezTo>
                      <a:pt x="31613" y="11810"/>
                      <a:pt x="31528" y="11855"/>
                      <a:pt x="31446" y="11855"/>
                    </a:cubicBezTo>
                    <a:cubicBezTo>
                      <a:pt x="31342" y="11855"/>
                      <a:pt x="31242" y="11783"/>
                      <a:pt x="31137" y="11668"/>
                    </a:cubicBezTo>
                    <a:cubicBezTo>
                      <a:pt x="30759" y="11256"/>
                      <a:pt x="30363" y="10843"/>
                      <a:pt x="29951" y="10482"/>
                    </a:cubicBezTo>
                    <a:cubicBezTo>
                      <a:pt x="29469" y="10087"/>
                      <a:pt x="29108" y="9622"/>
                      <a:pt x="28936" y="9055"/>
                    </a:cubicBezTo>
                    <a:cubicBezTo>
                      <a:pt x="28730" y="8384"/>
                      <a:pt x="28696" y="7714"/>
                      <a:pt x="29194" y="7009"/>
                    </a:cubicBezTo>
                    <a:cubicBezTo>
                      <a:pt x="29607" y="7404"/>
                      <a:pt x="30002" y="7748"/>
                      <a:pt x="30346" y="8127"/>
                    </a:cubicBezTo>
                    <a:cubicBezTo>
                      <a:pt x="30749" y="8571"/>
                      <a:pt x="31108" y="8785"/>
                      <a:pt x="31517" y="8785"/>
                    </a:cubicBezTo>
                    <a:cubicBezTo>
                      <a:pt x="31789" y="8785"/>
                      <a:pt x="32083" y="8690"/>
                      <a:pt x="32427" y="8505"/>
                    </a:cubicBezTo>
                    <a:cubicBezTo>
                      <a:pt x="33544" y="7920"/>
                      <a:pt x="34197" y="6975"/>
                      <a:pt x="34524" y="5788"/>
                    </a:cubicBezTo>
                    <a:cubicBezTo>
                      <a:pt x="34627" y="5462"/>
                      <a:pt x="34765" y="5221"/>
                      <a:pt x="35195" y="5187"/>
                    </a:cubicBezTo>
                    <a:close/>
                    <a:moveTo>
                      <a:pt x="41372" y="9467"/>
                    </a:moveTo>
                    <a:cubicBezTo>
                      <a:pt x="41661" y="9467"/>
                      <a:pt x="41952" y="9551"/>
                      <a:pt x="42244" y="9657"/>
                    </a:cubicBezTo>
                    <a:cubicBezTo>
                      <a:pt x="42691" y="9812"/>
                      <a:pt x="43121" y="10018"/>
                      <a:pt x="43550" y="10190"/>
                    </a:cubicBezTo>
                    <a:cubicBezTo>
                      <a:pt x="44582" y="10637"/>
                      <a:pt x="44978" y="11565"/>
                      <a:pt x="44599" y="12597"/>
                    </a:cubicBezTo>
                    <a:cubicBezTo>
                      <a:pt x="44439" y="12997"/>
                      <a:pt x="44066" y="13237"/>
                      <a:pt x="43678" y="13237"/>
                    </a:cubicBezTo>
                    <a:cubicBezTo>
                      <a:pt x="43482" y="13237"/>
                      <a:pt x="43282" y="13176"/>
                      <a:pt x="43103" y="13044"/>
                    </a:cubicBezTo>
                    <a:cubicBezTo>
                      <a:pt x="42863" y="12872"/>
                      <a:pt x="42656" y="12614"/>
                      <a:pt x="42450" y="12390"/>
                    </a:cubicBezTo>
                    <a:cubicBezTo>
                      <a:pt x="42003" y="11875"/>
                      <a:pt x="41590" y="11325"/>
                      <a:pt x="41109" y="10843"/>
                    </a:cubicBezTo>
                    <a:cubicBezTo>
                      <a:pt x="40780" y="10514"/>
                      <a:pt x="40386" y="10316"/>
                      <a:pt x="39955" y="10316"/>
                    </a:cubicBezTo>
                    <a:cubicBezTo>
                      <a:pt x="39800" y="10316"/>
                      <a:pt x="39639" y="10341"/>
                      <a:pt x="39476" y="10396"/>
                    </a:cubicBezTo>
                    <a:cubicBezTo>
                      <a:pt x="38943" y="10568"/>
                      <a:pt x="38427" y="10826"/>
                      <a:pt x="37911" y="11049"/>
                    </a:cubicBezTo>
                    <a:cubicBezTo>
                      <a:pt x="37722" y="11135"/>
                      <a:pt x="37550" y="11221"/>
                      <a:pt x="37258" y="11376"/>
                    </a:cubicBezTo>
                    <a:cubicBezTo>
                      <a:pt x="37550" y="10860"/>
                      <a:pt x="37842" y="10516"/>
                      <a:pt x="38289" y="10362"/>
                    </a:cubicBezTo>
                    <a:cubicBezTo>
                      <a:pt x="38874" y="10173"/>
                      <a:pt x="39493" y="10018"/>
                      <a:pt x="40095" y="9863"/>
                    </a:cubicBezTo>
                    <a:cubicBezTo>
                      <a:pt x="40249" y="9812"/>
                      <a:pt x="40439" y="9829"/>
                      <a:pt x="40559" y="9743"/>
                    </a:cubicBezTo>
                    <a:cubicBezTo>
                      <a:pt x="40826" y="9542"/>
                      <a:pt x="41098" y="9467"/>
                      <a:pt x="41372" y="9467"/>
                    </a:cubicBezTo>
                    <a:close/>
                    <a:moveTo>
                      <a:pt x="42209" y="12683"/>
                    </a:moveTo>
                    <a:cubicBezTo>
                      <a:pt x="42639" y="12992"/>
                      <a:pt x="43017" y="13285"/>
                      <a:pt x="43396" y="13560"/>
                    </a:cubicBezTo>
                    <a:cubicBezTo>
                      <a:pt x="43266" y="13640"/>
                      <a:pt x="43148" y="13672"/>
                      <a:pt x="43038" y="13672"/>
                    </a:cubicBezTo>
                    <a:cubicBezTo>
                      <a:pt x="42651" y="13672"/>
                      <a:pt x="42357" y="13279"/>
                      <a:pt x="41969" y="13199"/>
                    </a:cubicBezTo>
                    <a:cubicBezTo>
                      <a:pt x="42072" y="12975"/>
                      <a:pt x="42141" y="12820"/>
                      <a:pt x="42209" y="12683"/>
                    </a:cubicBezTo>
                    <a:close/>
                    <a:moveTo>
                      <a:pt x="39836" y="10511"/>
                    </a:moveTo>
                    <a:cubicBezTo>
                      <a:pt x="40421" y="10511"/>
                      <a:pt x="40944" y="10819"/>
                      <a:pt x="41315" y="11376"/>
                    </a:cubicBezTo>
                    <a:cubicBezTo>
                      <a:pt x="41487" y="11617"/>
                      <a:pt x="41676" y="11857"/>
                      <a:pt x="41797" y="12115"/>
                    </a:cubicBezTo>
                    <a:cubicBezTo>
                      <a:pt x="41883" y="12270"/>
                      <a:pt x="41934" y="12494"/>
                      <a:pt x="41883" y="12666"/>
                    </a:cubicBezTo>
                    <a:cubicBezTo>
                      <a:pt x="41736" y="13189"/>
                      <a:pt x="41542" y="13355"/>
                      <a:pt x="41034" y="13355"/>
                    </a:cubicBezTo>
                    <a:cubicBezTo>
                      <a:pt x="41008" y="13355"/>
                      <a:pt x="40982" y="13354"/>
                      <a:pt x="40954" y="13353"/>
                    </a:cubicBezTo>
                    <a:cubicBezTo>
                      <a:pt x="40869" y="13349"/>
                      <a:pt x="40785" y="13346"/>
                      <a:pt x="40701" y="13346"/>
                    </a:cubicBezTo>
                    <a:cubicBezTo>
                      <a:pt x="40158" y="13346"/>
                      <a:pt x="39643" y="13449"/>
                      <a:pt x="39166" y="13732"/>
                    </a:cubicBezTo>
                    <a:cubicBezTo>
                      <a:pt x="38972" y="13836"/>
                      <a:pt x="38775" y="13885"/>
                      <a:pt x="38577" y="13885"/>
                    </a:cubicBezTo>
                    <a:cubicBezTo>
                      <a:pt x="38320" y="13885"/>
                      <a:pt x="38061" y="13801"/>
                      <a:pt x="37808" y="13646"/>
                    </a:cubicBezTo>
                    <a:cubicBezTo>
                      <a:pt x="37508" y="13455"/>
                      <a:pt x="37199" y="13370"/>
                      <a:pt x="36886" y="13370"/>
                    </a:cubicBezTo>
                    <a:cubicBezTo>
                      <a:pt x="36605" y="13370"/>
                      <a:pt x="36321" y="13438"/>
                      <a:pt x="36037" y="13560"/>
                    </a:cubicBezTo>
                    <a:cubicBezTo>
                      <a:pt x="35882" y="13628"/>
                      <a:pt x="35710" y="13663"/>
                      <a:pt x="35470" y="13749"/>
                    </a:cubicBezTo>
                    <a:cubicBezTo>
                      <a:pt x="35538" y="13474"/>
                      <a:pt x="35573" y="13302"/>
                      <a:pt x="35624" y="13164"/>
                    </a:cubicBezTo>
                    <a:cubicBezTo>
                      <a:pt x="35752" y="13164"/>
                      <a:pt x="35869" y="13175"/>
                      <a:pt x="35974" y="13175"/>
                    </a:cubicBezTo>
                    <a:cubicBezTo>
                      <a:pt x="36053" y="13175"/>
                      <a:pt x="36126" y="13169"/>
                      <a:pt x="36192" y="13147"/>
                    </a:cubicBezTo>
                    <a:cubicBezTo>
                      <a:pt x="36450" y="13048"/>
                      <a:pt x="36697" y="13005"/>
                      <a:pt x="36941" y="13005"/>
                    </a:cubicBezTo>
                    <a:cubicBezTo>
                      <a:pt x="37330" y="13005"/>
                      <a:pt x="37709" y="13115"/>
                      <a:pt x="38100" y="13285"/>
                    </a:cubicBezTo>
                    <a:cubicBezTo>
                      <a:pt x="38257" y="13343"/>
                      <a:pt x="38458" y="13385"/>
                      <a:pt x="38643" y="13385"/>
                    </a:cubicBezTo>
                    <a:cubicBezTo>
                      <a:pt x="38784" y="13385"/>
                      <a:pt x="38915" y="13361"/>
                      <a:pt x="39011" y="13302"/>
                    </a:cubicBezTo>
                    <a:cubicBezTo>
                      <a:pt x="39527" y="13009"/>
                      <a:pt x="40060" y="12889"/>
                      <a:pt x="40628" y="12803"/>
                    </a:cubicBezTo>
                    <a:cubicBezTo>
                      <a:pt x="40851" y="12769"/>
                      <a:pt x="41057" y="12597"/>
                      <a:pt x="41281" y="12476"/>
                    </a:cubicBezTo>
                    <a:lnTo>
                      <a:pt x="41281" y="12476"/>
                    </a:lnTo>
                    <a:cubicBezTo>
                      <a:pt x="40765" y="12545"/>
                      <a:pt x="40267" y="12614"/>
                      <a:pt x="39768" y="12717"/>
                    </a:cubicBezTo>
                    <a:cubicBezTo>
                      <a:pt x="39613" y="12752"/>
                      <a:pt x="39424" y="12786"/>
                      <a:pt x="39287" y="12906"/>
                    </a:cubicBezTo>
                    <a:cubicBezTo>
                      <a:pt x="39059" y="13088"/>
                      <a:pt x="38831" y="13169"/>
                      <a:pt x="38601" y="13169"/>
                    </a:cubicBezTo>
                    <a:cubicBezTo>
                      <a:pt x="38397" y="13169"/>
                      <a:pt x="38190" y="13105"/>
                      <a:pt x="37980" y="12992"/>
                    </a:cubicBezTo>
                    <a:cubicBezTo>
                      <a:pt x="37655" y="12830"/>
                      <a:pt x="37322" y="12735"/>
                      <a:pt x="36979" y="12735"/>
                    </a:cubicBezTo>
                    <a:cubicBezTo>
                      <a:pt x="36778" y="12735"/>
                      <a:pt x="36573" y="12768"/>
                      <a:pt x="36364" y="12838"/>
                    </a:cubicBezTo>
                    <a:cubicBezTo>
                      <a:pt x="36209" y="12872"/>
                      <a:pt x="36054" y="12872"/>
                      <a:pt x="35882" y="12889"/>
                    </a:cubicBezTo>
                    <a:cubicBezTo>
                      <a:pt x="35865" y="12855"/>
                      <a:pt x="35848" y="12820"/>
                      <a:pt x="35831" y="12786"/>
                    </a:cubicBezTo>
                    <a:cubicBezTo>
                      <a:pt x="36209" y="12305"/>
                      <a:pt x="36587" y="11823"/>
                      <a:pt x="36948" y="11342"/>
                    </a:cubicBezTo>
                    <a:cubicBezTo>
                      <a:pt x="36983" y="11393"/>
                      <a:pt x="37017" y="11445"/>
                      <a:pt x="37034" y="11496"/>
                    </a:cubicBezTo>
                    <a:cubicBezTo>
                      <a:pt x="37292" y="11445"/>
                      <a:pt x="37567" y="11428"/>
                      <a:pt x="37791" y="11325"/>
                    </a:cubicBezTo>
                    <a:cubicBezTo>
                      <a:pt x="38255" y="11118"/>
                      <a:pt x="38668" y="10826"/>
                      <a:pt x="39132" y="10654"/>
                    </a:cubicBezTo>
                    <a:cubicBezTo>
                      <a:pt x="39372" y="10558"/>
                      <a:pt x="39609" y="10511"/>
                      <a:pt x="39836" y="10511"/>
                    </a:cubicBezTo>
                    <a:close/>
                    <a:moveTo>
                      <a:pt x="44995" y="11187"/>
                    </a:moveTo>
                    <a:lnTo>
                      <a:pt x="44995" y="11187"/>
                    </a:lnTo>
                    <a:cubicBezTo>
                      <a:pt x="45390" y="11359"/>
                      <a:pt x="45734" y="11548"/>
                      <a:pt x="46095" y="11651"/>
                    </a:cubicBezTo>
                    <a:cubicBezTo>
                      <a:pt x="46903" y="11875"/>
                      <a:pt x="47642" y="12219"/>
                      <a:pt x="48365" y="12597"/>
                    </a:cubicBezTo>
                    <a:cubicBezTo>
                      <a:pt x="49087" y="12975"/>
                      <a:pt x="49585" y="13955"/>
                      <a:pt x="49293" y="14660"/>
                    </a:cubicBezTo>
                    <a:cubicBezTo>
                      <a:pt x="48949" y="13525"/>
                      <a:pt x="48055" y="13250"/>
                      <a:pt x="47092" y="13044"/>
                    </a:cubicBezTo>
                    <a:cubicBezTo>
                      <a:pt x="46920" y="13009"/>
                      <a:pt x="46748" y="12906"/>
                      <a:pt x="46576" y="12820"/>
                    </a:cubicBezTo>
                    <a:cubicBezTo>
                      <a:pt x="46233" y="12597"/>
                      <a:pt x="45889" y="12356"/>
                      <a:pt x="45545" y="12133"/>
                    </a:cubicBezTo>
                    <a:cubicBezTo>
                      <a:pt x="45184" y="11926"/>
                      <a:pt x="44978" y="11634"/>
                      <a:pt x="44995" y="11187"/>
                    </a:cubicBezTo>
                    <a:close/>
                    <a:moveTo>
                      <a:pt x="35986" y="11823"/>
                    </a:moveTo>
                    <a:cubicBezTo>
                      <a:pt x="36020" y="11875"/>
                      <a:pt x="36037" y="11909"/>
                      <a:pt x="36071" y="11961"/>
                    </a:cubicBezTo>
                    <a:cubicBezTo>
                      <a:pt x="35831" y="12356"/>
                      <a:pt x="35573" y="12734"/>
                      <a:pt x="35349" y="13147"/>
                    </a:cubicBezTo>
                    <a:cubicBezTo>
                      <a:pt x="35091" y="13646"/>
                      <a:pt x="35160" y="13818"/>
                      <a:pt x="35624" y="14075"/>
                    </a:cubicBezTo>
                    <a:cubicBezTo>
                      <a:pt x="35624" y="14417"/>
                      <a:pt x="35499" y="14562"/>
                      <a:pt x="35184" y="14562"/>
                    </a:cubicBezTo>
                    <a:cubicBezTo>
                      <a:pt x="35150" y="14562"/>
                      <a:pt x="35113" y="14560"/>
                      <a:pt x="35074" y="14557"/>
                    </a:cubicBezTo>
                    <a:cubicBezTo>
                      <a:pt x="35023" y="14551"/>
                      <a:pt x="34972" y="14548"/>
                      <a:pt x="34922" y="14548"/>
                    </a:cubicBezTo>
                    <a:cubicBezTo>
                      <a:pt x="34519" y="14548"/>
                      <a:pt x="34154" y="14727"/>
                      <a:pt x="33802" y="14987"/>
                    </a:cubicBezTo>
                    <a:cubicBezTo>
                      <a:pt x="33527" y="15193"/>
                      <a:pt x="33200" y="15365"/>
                      <a:pt x="32908" y="15571"/>
                    </a:cubicBezTo>
                    <a:cubicBezTo>
                      <a:pt x="32874" y="15537"/>
                      <a:pt x="32839" y="15502"/>
                      <a:pt x="32822" y="15468"/>
                    </a:cubicBezTo>
                    <a:cubicBezTo>
                      <a:pt x="33028" y="14832"/>
                      <a:pt x="33389" y="14299"/>
                      <a:pt x="33871" y="13835"/>
                    </a:cubicBezTo>
                    <a:cubicBezTo>
                      <a:pt x="34197" y="13508"/>
                      <a:pt x="34490" y="13130"/>
                      <a:pt x="34799" y="12786"/>
                    </a:cubicBezTo>
                    <a:cubicBezTo>
                      <a:pt x="35023" y="12528"/>
                      <a:pt x="35195" y="12270"/>
                      <a:pt x="35435" y="12047"/>
                    </a:cubicBezTo>
                    <a:cubicBezTo>
                      <a:pt x="35573" y="11926"/>
                      <a:pt x="35796" y="11892"/>
                      <a:pt x="35986" y="11823"/>
                    </a:cubicBezTo>
                    <a:close/>
                    <a:moveTo>
                      <a:pt x="45046" y="12098"/>
                    </a:moveTo>
                    <a:cubicBezTo>
                      <a:pt x="46009" y="12700"/>
                      <a:pt x="46834" y="13422"/>
                      <a:pt x="47935" y="13611"/>
                    </a:cubicBezTo>
                    <a:cubicBezTo>
                      <a:pt x="48244" y="13663"/>
                      <a:pt x="48571" y="13938"/>
                      <a:pt x="48760" y="14213"/>
                    </a:cubicBezTo>
                    <a:cubicBezTo>
                      <a:pt x="49259" y="14969"/>
                      <a:pt x="49104" y="15502"/>
                      <a:pt x="48261" y="15709"/>
                    </a:cubicBezTo>
                    <a:cubicBezTo>
                      <a:pt x="48072" y="15752"/>
                      <a:pt x="47875" y="15769"/>
                      <a:pt x="47675" y="15769"/>
                    </a:cubicBezTo>
                    <a:cubicBezTo>
                      <a:pt x="47475" y="15769"/>
                      <a:pt x="47273" y="15752"/>
                      <a:pt x="47075" y="15726"/>
                    </a:cubicBezTo>
                    <a:cubicBezTo>
                      <a:pt x="46662" y="15657"/>
                      <a:pt x="46267" y="15451"/>
                      <a:pt x="45854" y="15348"/>
                    </a:cubicBezTo>
                    <a:cubicBezTo>
                      <a:pt x="45287" y="15210"/>
                      <a:pt x="44892" y="14866"/>
                      <a:pt x="44565" y="14419"/>
                    </a:cubicBezTo>
                    <a:cubicBezTo>
                      <a:pt x="44359" y="14127"/>
                      <a:pt x="44135" y="13818"/>
                      <a:pt x="43877" y="13474"/>
                    </a:cubicBezTo>
                    <a:cubicBezTo>
                      <a:pt x="44685" y="13388"/>
                      <a:pt x="44823" y="12734"/>
                      <a:pt x="45046" y="12098"/>
                    </a:cubicBezTo>
                    <a:close/>
                    <a:moveTo>
                      <a:pt x="5500" y="11652"/>
                    </a:moveTo>
                    <a:cubicBezTo>
                      <a:pt x="5894" y="11652"/>
                      <a:pt x="6289" y="11733"/>
                      <a:pt x="6654" y="11909"/>
                    </a:cubicBezTo>
                    <a:cubicBezTo>
                      <a:pt x="6585" y="12425"/>
                      <a:pt x="6431" y="12923"/>
                      <a:pt x="6035" y="13336"/>
                    </a:cubicBezTo>
                    <a:cubicBezTo>
                      <a:pt x="5347" y="14024"/>
                      <a:pt x="4711" y="14746"/>
                      <a:pt x="4058" y="15451"/>
                    </a:cubicBezTo>
                    <a:cubicBezTo>
                      <a:pt x="3817" y="15726"/>
                      <a:pt x="3594" y="16001"/>
                      <a:pt x="3301" y="16311"/>
                    </a:cubicBezTo>
                    <a:cubicBezTo>
                      <a:pt x="3129" y="15829"/>
                      <a:pt x="3009" y="15382"/>
                      <a:pt x="2803" y="15004"/>
                    </a:cubicBezTo>
                    <a:cubicBezTo>
                      <a:pt x="2476" y="14436"/>
                      <a:pt x="2614" y="13938"/>
                      <a:pt x="2820" y="13388"/>
                    </a:cubicBezTo>
                    <a:cubicBezTo>
                      <a:pt x="3217" y="12339"/>
                      <a:pt x="4355" y="11652"/>
                      <a:pt x="5500" y="11652"/>
                    </a:cubicBezTo>
                    <a:close/>
                    <a:moveTo>
                      <a:pt x="46594" y="11212"/>
                    </a:moveTo>
                    <a:cubicBezTo>
                      <a:pt x="48546" y="11212"/>
                      <a:pt x="49866" y="12473"/>
                      <a:pt x="51133" y="13800"/>
                    </a:cubicBezTo>
                    <a:cubicBezTo>
                      <a:pt x="51373" y="14058"/>
                      <a:pt x="51528" y="14385"/>
                      <a:pt x="51666" y="14694"/>
                    </a:cubicBezTo>
                    <a:cubicBezTo>
                      <a:pt x="52130" y="15760"/>
                      <a:pt x="51803" y="16517"/>
                      <a:pt x="50754" y="16878"/>
                    </a:cubicBezTo>
                    <a:cubicBezTo>
                      <a:pt x="50730" y="16886"/>
                      <a:pt x="50704" y="16889"/>
                      <a:pt x="50677" y="16889"/>
                    </a:cubicBezTo>
                    <a:cubicBezTo>
                      <a:pt x="50593" y="16889"/>
                      <a:pt x="50502" y="16857"/>
                      <a:pt x="50411" y="16844"/>
                    </a:cubicBezTo>
                    <a:cubicBezTo>
                      <a:pt x="50479" y="16758"/>
                      <a:pt x="50514" y="16637"/>
                      <a:pt x="50600" y="16586"/>
                    </a:cubicBezTo>
                    <a:cubicBezTo>
                      <a:pt x="51081" y="16311"/>
                      <a:pt x="51408" y="15932"/>
                      <a:pt x="51442" y="15365"/>
                    </a:cubicBezTo>
                    <a:cubicBezTo>
                      <a:pt x="51494" y="14677"/>
                      <a:pt x="50789" y="13646"/>
                      <a:pt x="50032" y="13439"/>
                    </a:cubicBezTo>
                    <a:lnTo>
                      <a:pt x="50032" y="13439"/>
                    </a:lnTo>
                    <a:cubicBezTo>
                      <a:pt x="50153" y="13560"/>
                      <a:pt x="50273" y="13663"/>
                      <a:pt x="50359" y="13783"/>
                    </a:cubicBezTo>
                    <a:cubicBezTo>
                      <a:pt x="50600" y="14144"/>
                      <a:pt x="50875" y="14505"/>
                      <a:pt x="51064" y="14901"/>
                    </a:cubicBezTo>
                    <a:cubicBezTo>
                      <a:pt x="51305" y="15399"/>
                      <a:pt x="51098" y="15932"/>
                      <a:pt x="50617" y="16225"/>
                    </a:cubicBezTo>
                    <a:cubicBezTo>
                      <a:pt x="50489" y="16313"/>
                      <a:pt x="50372" y="16367"/>
                      <a:pt x="50264" y="16367"/>
                    </a:cubicBezTo>
                    <a:cubicBezTo>
                      <a:pt x="50141" y="16367"/>
                      <a:pt x="50030" y="16296"/>
                      <a:pt x="49929" y="16121"/>
                    </a:cubicBezTo>
                    <a:cubicBezTo>
                      <a:pt x="49826" y="15967"/>
                      <a:pt x="49688" y="15812"/>
                      <a:pt x="49534" y="15709"/>
                    </a:cubicBezTo>
                    <a:cubicBezTo>
                      <a:pt x="49241" y="15502"/>
                      <a:pt x="49207" y="15296"/>
                      <a:pt x="49465" y="15021"/>
                    </a:cubicBezTo>
                    <a:cubicBezTo>
                      <a:pt x="49585" y="14849"/>
                      <a:pt x="49688" y="14608"/>
                      <a:pt x="49688" y="14385"/>
                    </a:cubicBezTo>
                    <a:cubicBezTo>
                      <a:pt x="49688" y="13594"/>
                      <a:pt x="49413" y="12889"/>
                      <a:pt x="48691" y="12494"/>
                    </a:cubicBezTo>
                    <a:cubicBezTo>
                      <a:pt x="48072" y="12150"/>
                      <a:pt x="47402" y="11909"/>
                      <a:pt x="46731" y="11651"/>
                    </a:cubicBezTo>
                    <a:cubicBezTo>
                      <a:pt x="46422" y="11514"/>
                      <a:pt x="46112" y="11428"/>
                      <a:pt x="45734" y="11290"/>
                    </a:cubicBezTo>
                    <a:cubicBezTo>
                      <a:pt x="46034" y="11237"/>
                      <a:pt x="46320" y="11212"/>
                      <a:pt x="46594" y="11212"/>
                    </a:cubicBezTo>
                    <a:close/>
                    <a:moveTo>
                      <a:pt x="6964" y="12012"/>
                    </a:moveTo>
                    <a:cubicBezTo>
                      <a:pt x="7153" y="12184"/>
                      <a:pt x="7342" y="12270"/>
                      <a:pt x="7428" y="12425"/>
                    </a:cubicBezTo>
                    <a:cubicBezTo>
                      <a:pt x="7634" y="12786"/>
                      <a:pt x="7858" y="13147"/>
                      <a:pt x="7995" y="13542"/>
                    </a:cubicBezTo>
                    <a:cubicBezTo>
                      <a:pt x="8477" y="14883"/>
                      <a:pt x="8373" y="16345"/>
                      <a:pt x="6688" y="16964"/>
                    </a:cubicBezTo>
                    <a:cubicBezTo>
                      <a:pt x="6596" y="17004"/>
                      <a:pt x="6510" y="17026"/>
                      <a:pt x="6431" y="17026"/>
                    </a:cubicBezTo>
                    <a:cubicBezTo>
                      <a:pt x="6304" y="17026"/>
                      <a:pt x="6192" y="16970"/>
                      <a:pt x="6087" y="16844"/>
                    </a:cubicBezTo>
                    <a:cubicBezTo>
                      <a:pt x="6757" y="16482"/>
                      <a:pt x="7342" y="16053"/>
                      <a:pt x="7565" y="15296"/>
                    </a:cubicBezTo>
                    <a:cubicBezTo>
                      <a:pt x="7772" y="14660"/>
                      <a:pt x="7565" y="13525"/>
                      <a:pt x="7135" y="13181"/>
                    </a:cubicBezTo>
                    <a:lnTo>
                      <a:pt x="7135" y="13181"/>
                    </a:lnTo>
                    <a:cubicBezTo>
                      <a:pt x="7204" y="13353"/>
                      <a:pt x="7239" y="13456"/>
                      <a:pt x="7273" y="13560"/>
                    </a:cubicBezTo>
                    <a:cubicBezTo>
                      <a:pt x="7703" y="14815"/>
                      <a:pt x="7221" y="15984"/>
                      <a:pt x="6052" y="16551"/>
                    </a:cubicBezTo>
                    <a:cubicBezTo>
                      <a:pt x="5927" y="16614"/>
                      <a:pt x="5816" y="16644"/>
                      <a:pt x="5705" y="16644"/>
                    </a:cubicBezTo>
                    <a:cubicBezTo>
                      <a:pt x="5601" y="16644"/>
                      <a:pt x="5497" y="16618"/>
                      <a:pt x="5382" y="16568"/>
                    </a:cubicBezTo>
                    <a:cubicBezTo>
                      <a:pt x="4998" y="16397"/>
                      <a:pt x="4615" y="16225"/>
                      <a:pt x="4201" y="16225"/>
                    </a:cubicBezTo>
                    <a:cubicBezTo>
                      <a:pt x="4076" y="16225"/>
                      <a:pt x="3948" y="16240"/>
                      <a:pt x="3817" y="16276"/>
                    </a:cubicBezTo>
                    <a:lnTo>
                      <a:pt x="3731" y="16156"/>
                    </a:lnTo>
                    <a:cubicBezTo>
                      <a:pt x="4574" y="15279"/>
                      <a:pt x="5416" y="14385"/>
                      <a:pt x="6241" y="13491"/>
                    </a:cubicBezTo>
                    <a:cubicBezTo>
                      <a:pt x="6448" y="13250"/>
                      <a:pt x="6602" y="12958"/>
                      <a:pt x="6757" y="12683"/>
                    </a:cubicBezTo>
                    <a:cubicBezTo>
                      <a:pt x="6843" y="12511"/>
                      <a:pt x="6878" y="12305"/>
                      <a:pt x="6964" y="12012"/>
                    </a:cubicBezTo>
                    <a:close/>
                    <a:moveTo>
                      <a:pt x="36883" y="13690"/>
                    </a:moveTo>
                    <a:cubicBezTo>
                      <a:pt x="37310" y="13690"/>
                      <a:pt x="37718" y="13831"/>
                      <a:pt x="37980" y="14093"/>
                    </a:cubicBezTo>
                    <a:cubicBezTo>
                      <a:pt x="38014" y="14127"/>
                      <a:pt x="38049" y="14179"/>
                      <a:pt x="38049" y="14213"/>
                    </a:cubicBezTo>
                    <a:cubicBezTo>
                      <a:pt x="38083" y="14729"/>
                      <a:pt x="38152" y="15227"/>
                      <a:pt x="38152" y="15743"/>
                    </a:cubicBezTo>
                    <a:cubicBezTo>
                      <a:pt x="38152" y="16190"/>
                      <a:pt x="37894" y="16534"/>
                      <a:pt x="37464" y="16551"/>
                    </a:cubicBezTo>
                    <a:cubicBezTo>
                      <a:pt x="36742" y="16568"/>
                      <a:pt x="36261" y="16929"/>
                      <a:pt x="35814" y="17428"/>
                    </a:cubicBezTo>
                    <a:cubicBezTo>
                      <a:pt x="35641" y="17613"/>
                      <a:pt x="35449" y="17840"/>
                      <a:pt x="35213" y="17840"/>
                    </a:cubicBezTo>
                    <a:cubicBezTo>
                      <a:pt x="35142" y="17840"/>
                      <a:pt x="35067" y="17819"/>
                      <a:pt x="34988" y="17772"/>
                    </a:cubicBezTo>
                    <a:cubicBezTo>
                      <a:pt x="34627" y="17566"/>
                      <a:pt x="34851" y="17187"/>
                      <a:pt x="34937" y="16895"/>
                    </a:cubicBezTo>
                    <a:cubicBezTo>
                      <a:pt x="35229" y="15984"/>
                      <a:pt x="35556" y="15073"/>
                      <a:pt x="35882" y="14144"/>
                    </a:cubicBezTo>
                    <a:cubicBezTo>
                      <a:pt x="35934" y="14024"/>
                      <a:pt x="36037" y="13921"/>
                      <a:pt x="36071" y="13869"/>
                    </a:cubicBezTo>
                    <a:cubicBezTo>
                      <a:pt x="36327" y="13748"/>
                      <a:pt x="36609" y="13690"/>
                      <a:pt x="36883" y="13690"/>
                    </a:cubicBezTo>
                    <a:close/>
                    <a:moveTo>
                      <a:pt x="2304" y="14540"/>
                    </a:moveTo>
                    <a:cubicBezTo>
                      <a:pt x="2425" y="14643"/>
                      <a:pt x="2493" y="14746"/>
                      <a:pt x="2528" y="14866"/>
                    </a:cubicBezTo>
                    <a:cubicBezTo>
                      <a:pt x="2682" y="15296"/>
                      <a:pt x="2820" y="15743"/>
                      <a:pt x="2975" y="16173"/>
                    </a:cubicBezTo>
                    <a:cubicBezTo>
                      <a:pt x="3107" y="16557"/>
                      <a:pt x="3180" y="16673"/>
                      <a:pt x="3405" y="16673"/>
                    </a:cubicBezTo>
                    <a:cubicBezTo>
                      <a:pt x="3503" y="16673"/>
                      <a:pt x="3629" y="16651"/>
                      <a:pt x="3800" y="16620"/>
                    </a:cubicBezTo>
                    <a:cubicBezTo>
                      <a:pt x="3927" y="16600"/>
                      <a:pt x="4051" y="16591"/>
                      <a:pt x="4174" y="16591"/>
                    </a:cubicBezTo>
                    <a:cubicBezTo>
                      <a:pt x="4900" y="16591"/>
                      <a:pt x="5562" y="16910"/>
                      <a:pt x="6224" y="17205"/>
                    </a:cubicBezTo>
                    <a:cubicBezTo>
                      <a:pt x="6241" y="17222"/>
                      <a:pt x="6241" y="17256"/>
                      <a:pt x="6259" y="17325"/>
                    </a:cubicBezTo>
                    <a:cubicBezTo>
                      <a:pt x="6121" y="17376"/>
                      <a:pt x="6001" y="17428"/>
                      <a:pt x="5863" y="17480"/>
                    </a:cubicBezTo>
                    <a:cubicBezTo>
                      <a:pt x="5399" y="17634"/>
                      <a:pt x="4918" y="17738"/>
                      <a:pt x="4505" y="17961"/>
                    </a:cubicBezTo>
                    <a:cubicBezTo>
                      <a:pt x="4248" y="18093"/>
                      <a:pt x="4022" y="18164"/>
                      <a:pt x="3817" y="18164"/>
                    </a:cubicBezTo>
                    <a:cubicBezTo>
                      <a:pt x="3489" y="18164"/>
                      <a:pt x="3219" y="17979"/>
                      <a:pt x="2975" y="17566"/>
                    </a:cubicBezTo>
                    <a:cubicBezTo>
                      <a:pt x="2665" y="17050"/>
                      <a:pt x="2407" y="16500"/>
                      <a:pt x="2167" y="15932"/>
                    </a:cubicBezTo>
                    <a:cubicBezTo>
                      <a:pt x="1960" y="15468"/>
                      <a:pt x="2029" y="14987"/>
                      <a:pt x="2304" y="14540"/>
                    </a:cubicBezTo>
                    <a:close/>
                    <a:moveTo>
                      <a:pt x="41856" y="13524"/>
                    </a:moveTo>
                    <a:cubicBezTo>
                      <a:pt x="42156" y="13524"/>
                      <a:pt x="42470" y="13670"/>
                      <a:pt x="42656" y="13903"/>
                    </a:cubicBezTo>
                    <a:cubicBezTo>
                      <a:pt x="42961" y="14295"/>
                      <a:pt x="43196" y="14473"/>
                      <a:pt x="43515" y="14473"/>
                    </a:cubicBezTo>
                    <a:cubicBezTo>
                      <a:pt x="43701" y="14473"/>
                      <a:pt x="43915" y="14413"/>
                      <a:pt x="44187" y="14299"/>
                    </a:cubicBezTo>
                    <a:cubicBezTo>
                      <a:pt x="44874" y="15537"/>
                      <a:pt x="46129" y="15778"/>
                      <a:pt x="47333" y="16053"/>
                    </a:cubicBezTo>
                    <a:cubicBezTo>
                      <a:pt x="47403" y="16067"/>
                      <a:pt x="47476" y="16073"/>
                      <a:pt x="47551" y="16073"/>
                    </a:cubicBezTo>
                    <a:cubicBezTo>
                      <a:pt x="47822" y="16073"/>
                      <a:pt x="48116" y="15994"/>
                      <a:pt x="48399" y="15967"/>
                    </a:cubicBezTo>
                    <a:cubicBezTo>
                      <a:pt x="48443" y="15967"/>
                      <a:pt x="48492" y="15965"/>
                      <a:pt x="48540" y="15965"/>
                    </a:cubicBezTo>
                    <a:cubicBezTo>
                      <a:pt x="48660" y="15965"/>
                      <a:pt x="48780" y="15974"/>
                      <a:pt x="48829" y="16035"/>
                    </a:cubicBezTo>
                    <a:cubicBezTo>
                      <a:pt x="49052" y="16293"/>
                      <a:pt x="49310" y="16568"/>
                      <a:pt x="49396" y="16895"/>
                    </a:cubicBezTo>
                    <a:cubicBezTo>
                      <a:pt x="49448" y="17067"/>
                      <a:pt x="49173" y="17342"/>
                      <a:pt x="49052" y="17566"/>
                    </a:cubicBezTo>
                    <a:cubicBezTo>
                      <a:pt x="49259" y="17497"/>
                      <a:pt x="49482" y="17359"/>
                      <a:pt x="49551" y="17187"/>
                    </a:cubicBezTo>
                    <a:cubicBezTo>
                      <a:pt x="49774" y="16534"/>
                      <a:pt x="49241" y="16190"/>
                      <a:pt x="48915" y="15726"/>
                    </a:cubicBezTo>
                    <a:cubicBezTo>
                      <a:pt x="48955" y="15720"/>
                      <a:pt x="49001" y="15716"/>
                      <a:pt x="49047" y="15716"/>
                    </a:cubicBezTo>
                    <a:cubicBezTo>
                      <a:pt x="49138" y="15716"/>
                      <a:pt x="49230" y="15732"/>
                      <a:pt x="49276" y="15778"/>
                    </a:cubicBezTo>
                    <a:cubicBezTo>
                      <a:pt x="49551" y="16121"/>
                      <a:pt x="49860" y="16465"/>
                      <a:pt x="50049" y="16861"/>
                    </a:cubicBezTo>
                    <a:cubicBezTo>
                      <a:pt x="50393" y="17548"/>
                      <a:pt x="50067" y="18219"/>
                      <a:pt x="49310" y="18425"/>
                    </a:cubicBezTo>
                    <a:cubicBezTo>
                      <a:pt x="48915" y="18546"/>
                      <a:pt x="48502" y="18614"/>
                      <a:pt x="48107" y="18735"/>
                    </a:cubicBezTo>
                    <a:cubicBezTo>
                      <a:pt x="47894" y="18795"/>
                      <a:pt x="47689" y="18826"/>
                      <a:pt x="47488" y="18826"/>
                    </a:cubicBezTo>
                    <a:cubicBezTo>
                      <a:pt x="47121" y="18826"/>
                      <a:pt x="46773" y="18723"/>
                      <a:pt x="46439" y="18511"/>
                    </a:cubicBezTo>
                    <a:cubicBezTo>
                      <a:pt x="46078" y="18288"/>
                      <a:pt x="45768" y="17995"/>
                      <a:pt x="45407" y="17806"/>
                    </a:cubicBezTo>
                    <a:cubicBezTo>
                      <a:pt x="44685" y="17462"/>
                      <a:pt x="44445" y="16826"/>
                      <a:pt x="44221" y="16104"/>
                    </a:cubicBezTo>
                    <a:lnTo>
                      <a:pt x="44221" y="16104"/>
                    </a:lnTo>
                    <a:cubicBezTo>
                      <a:pt x="44376" y="16121"/>
                      <a:pt x="44530" y="16139"/>
                      <a:pt x="44599" y="16225"/>
                    </a:cubicBezTo>
                    <a:cubicBezTo>
                      <a:pt x="44857" y="16568"/>
                      <a:pt x="45098" y="16912"/>
                      <a:pt x="45304" y="17273"/>
                    </a:cubicBezTo>
                    <a:cubicBezTo>
                      <a:pt x="45437" y="17510"/>
                      <a:pt x="45760" y="17759"/>
                      <a:pt x="46045" y="17759"/>
                    </a:cubicBezTo>
                    <a:cubicBezTo>
                      <a:pt x="46092" y="17759"/>
                      <a:pt x="46137" y="17752"/>
                      <a:pt x="46181" y="17738"/>
                    </a:cubicBezTo>
                    <a:cubicBezTo>
                      <a:pt x="46301" y="17703"/>
                      <a:pt x="46508" y="17531"/>
                      <a:pt x="46490" y="17428"/>
                    </a:cubicBezTo>
                    <a:cubicBezTo>
                      <a:pt x="46456" y="17033"/>
                      <a:pt x="46129" y="16947"/>
                      <a:pt x="45820" y="16844"/>
                    </a:cubicBezTo>
                    <a:cubicBezTo>
                      <a:pt x="45614" y="16775"/>
                      <a:pt x="45407" y="16672"/>
                      <a:pt x="45253" y="16517"/>
                    </a:cubicBezTo>
                    <a:cubicBezTo>
                      <a:pt x="44720" y="16053"/>
                      <a:pt x="44513" y="15262"/>
                      <a:pt x="43722" y="15073"/>
                    </a:cubicBezTo>
                    <a:cubicBezTo>
                      <a:pt x="43705" y="15073"/>
                      <a:pt x="43705" y="15055"/>
                      <a:pt x="43688" y="15038"/>
                    </a:cubicBezTo>
                    <a:cubicBezTo>
                      <a:pt x="43035" y="14626"/>
                      <a:pt x="42381" y="14213"/>
                      <a:pt x="41728" y="13783"/>
                    </a:cubicBezTo>
                    <a:cubicBezTo>
                      <a:pt x="41642" y="13732"/>
                      <a:pt x="41556" y="13680"/>
                      <a:pt x="41453" y="13628"/>
                    </a:cubicBezTo>
                    <a:cubicBezTo>
                      <a:pt x="41574" y="13557"/>
                      <a:pt x="41714" y="13524"/>
                      <a:pt x="41856" y="13524"/>
                    </a:cubicBezTo>
                    <a:close/>
                    <a:moveTo>
                      <a:pt x="1504" y="19344"/>
                    </a:moveTo>
                    <a:cubicBezTo>
                      <a:pt x="1929" y="19344"/>
                      <a:pt x="2366" y="19567"/>
                      <a:pt x="2872" y="19938"/>
                    </a:cubicBezTo>
                    <a:cubicBezTo>
                      <a:pt x="2493" y="20076"/>
                      <a:pt x="2149" y="20231"/>
                      <a:pt x="1788" y="20317"/>
                    </a:cubicBezTo>
                    <a:cubicBezTo>
                      <a:pt x="1546" y="20380"/>
                      <a:pt x="1294" y="20416"/>
                      <a:pt x="1047" y="20416"/>
                    </a:cubicBezTo>
                    <a:cubicBezTo>
                      <a:pt x="961" y="20416"/>
                      <a:pt x="876" y="20411"/>
                      <a:pt x="791" y="20402"/>
                    </a:cubicBezTo>
                    <a:cubicBezTo>
                      <a:pt x="636" y="20385"/>
                      <a:pt x="482" y="20179"/>
                      <a:pt x="396" y="20007"/>
                    </a:cubicBezTo>
                    <a:cubicBezTo>
                      <a:pt x="379" y="19938"/>
                      <a:pt x="551" y="19749"/>
                      <a:pt x="654" y="19663"/>
                    </a:cubicBezTo>
                    <a:cubicBezTo>
                      <a:pt x="943" y="19443"/>
                      <a:pt x="1220" y="19344"/>
                      <a:pt x="1504" y="19344"/>
                    </a:cubicBezTo>
                    <a:close/>
                    <a:moveTo>
                      <a:pt x="11881" y="20935"/>
                    </a:moveTo>
                    <a:cubicBezTo>
                      <a:pt x="11881" y="20945"/>
                      <a:pt x="11875" y="20955"/>
                      <a:pt x="11874" y="20955"/>
                    </a:cubicBezTo>
                    <a:cubicBezTo>
                      <a:pt x="11872" y="20955"/>
                      <a:pt x="11874" y="20950"/>
                      <a:pt x="11881" y="20935"/>
                    </a:cubicBezTo>
                    <a:close/>
                    <a:moveTo>
                      <a:pt x="14172" y="17385"/>
                    </a:moveTo>
                    <a:cubicBezTo>
                      <a:pt x="14335" y="17385"/>
                      <a:pt x="14474" y="17537"/>
                      <a:pt x="14597" y="17841"/>
                    </a:cubicBezTo>
                    <a:cubicBezTo>
                      <a:pt x="14804" y="18374"/>
                      <a:pt x="14941" y="18941"/>
                      <a:pt x="15113" y="19491"/>
                    </a:cubicBezTo>
                    <a:cubicBezTo>
                      <a:pt x="15130" y="19577"/>
                      <a:pt x="15130" y="19680"/>
                      <a:pt x="15113" y="19766"/>
                    </a:cubicBezTo>
                    <a:cubicBezTo>
                      <a:pt x="15113" y="20007"/>
                      <a:pt x="15061" y="20162"/>
                      <a:pt x="14786" y="20248"/>
                    </a:cubicBezTo>
                    <a:cubicBezTo>
                      <a:pt x="14271" y="20420"/>
                      <a:pt x="13858" y="20729"/>
                      <a:pt x="13720" y="21297"/>
                    </a:cubicBezTo>
                    <a:cubicBezTo>
                      <a:pt x="13669" y="21468"/>
                      <a:pt x="13634" y="21640"/>
                      <a:pt x="13600" y="21812"/>
                    </a:cubicBezTo>
                    <a:cubicBezTo>
                      <a:pt x="13566" y="21812"/>
                      <a:pt x="13531" y="21812"/>
                      <a:pt x="13497" y="21830"/>
                    </a:cubicBezTo>
                    <a:cubicBezTo>
                      <a:pt x="13256" y="21348"/>
                      <a:pt x="13016" y="20867"/>
                      <a:pt x="12775" y="20385"/>
                    </a:cubicBezTo>
                    <a:cubicBezTo>
                      <a:pt x="12706" y="20231"/>
                      <a:pt x="12620" y="20041"/>
                      <a:pt x="12620" y="19869"/>
                    </a:cubicBezTo>
                    <a:cubicBezTo>
                      <a:pt x="12620" y="18958"/>
                      <a:pt x="13187" y="18322"/>
                      <a:pt x="13720" y="17686"/>
                    </a:cubicBezTo>
                    <a:cubicBezTo>
                      <a:pt x="13890" y="17486"/>
                      <a:pt x="14039" y="17385"/>
                      <a:pt x="14172" y="17385"/>
                    </a:cubicBezTo>
                    <a:close/>
                    <a:moveTo>
                      <a:pt x="14597" y="17325"/>
                    </a:moveTo>
                    <a:lnTo>
                      <a:pt x="14597" y="17325"/>
                    </a:lnTo>
                    <a:cubicBezTo>
                      <a:pt x="15216" y="17497"/>
                      <a:pt x="15715" y="17772"/>
                      <a:pt x="16076" y="18236"/>
                    </a:cubicBezTo>
                    <a:cubicBezTo>
                      <a:pt x="16385" y="18632"/>
                      <a:pt x="16746" y="18872"/>
                      <a:pt x="17193" y="19061"/>
                    </a:cubicBezTo>
                    <a:cubicBezTo>
                      <a:pt x="17933" y="19337"/>
                      <a:pt x="18277" y="20592"/>
                      <a:pt x="17812" y="21211"/>
                    </a:cubicBezTo>
                    <a:cubicBezTo>
                      <a:pt x="17692" y="21382"/>
                      <a:pt x="17503" y="21537"/>
                      <a:pt x="17314" y="21606"/>
                    </a:cubicBezTo>
                    <a:cubicBezTo>
                      <a:pt x="16815" y="21795"/>
                      <a:pt x="16299" y="21933"/>
                      <a:pt x="15784" y="22087"/>
                    </a:cubicBezTo>
                    <a:cubicBezTo>
                      <a:pt x="15732" y="21726"/>
                      <a:pt x="15698" y="21297"/>
                      <a:pt x="15577" y="20884"/>
                    </a:cubicBezTo>
                    <a:cubicBezTo>
                      <a:pt x="15457" y="20454"/>
                      <a:pt x="15319" y="20041"/>
                      <a:pt x="15388" y="19594"/>
                    </a:cubicBezTo>
                    <a:cubicBezTo>
                      <a:pt x="15405" y="19508"/>
                      <a:pt x="15371" y="19405"/>
                      <a:pt x="15337" y="19319"/>
                    </a:cubicBezTo>
                    <a:cubicBezTo>
                      <a:pt x="15096" y="18683"/>
                      <a:pt x="14855" y="18047"/>
                      <a:pt x="14597" y="17325"/>
                    </a:cubicBezTo>
                    <a:close/>
                    <a:moveTo>
                      <a:pt x="40146" y="13594"/>
                    </a:moveTo>
                    <a:cubicBezTo>
                      <a:pt x="40181" y="13646"/>
                      <a:pt x="40215" y="13680"/>
                      <a:pt x="40267" y="13714"/>
                    </a:cubicBezTo>
                    <a:cubicBezTo>
                      <a:pt x="39992" y="14488"/>
                      <a:pt x="40095" y="15279"/>
                      <a:pt x="40232" y="16070"/>
                    </a:cubicBezTo>
                    <a:cubicBezTo>
                      <a:pt x="40249" y="16225"/>
                      <a:pt x="40198" y="16431"/>
                      <a:pt x="40129" y="16586"/>
                    </a:cubicBezTo>
                    <a:cubicBezTo>
                      <a:pt x="39974" y="16895"/>
                      <a:pt x="40043" y="17153"/>
                      <a:pt x="40267" y="17394"/>
                    </a:cubicBezTo>
                    <a:cubicBezTo>
                      <a:pt x="40731" y="17892"/>
                      <a:pt x="40868" y="18494"/>
                      <a:pt x="40954" y="19147"/>
                    </a:cubicBezTo>
                    <a:cubicBezTo>
                      <a:pt x="40989" y="19440"/>
                      <a:pt x="41212" y="19732"/>
                      <a:pt x="41436" y="19938"/>
                    </a:cubicBezTo>
                    <a:cubicBezTo>
                      <a:pt x="41507" y="20000"/>
                      <a:pt x="41587" y="20028"/>
                      <a:pt x="41663" y="20028"/>
                    </a:cubicBezTo>
                    <a:cubicBezTo>
                      <a:pt x="41860" y="20028"/>
                      <a:pt x="42031" y="19843"/>
                      <a:pt x="41969" y="19594"/>
                    </a:cubicBezTo>
                    <a:cubicBezTo>
                      <a:pt x="41917" y="19354"/>
                      <a:pt x="41762" y="19044"/>
                      <a:pt x="41556" y="18907"/>
                    </a:cubicBezTo>
                    <a:cubicBezTo>
                      <a:pt x="41161" y="18666"/>
                      <a:pt x="41057" y="18288"/>
                      <a:pt x="40937" y="17909"/>
                    </a:cubicBezTo>
                    <a:cubicBezTo>
                      <a:pt x="40920" y="17824"/>
                      <a:pt x="40937" y="17669"/>
                      <a:pt x="41006" y="17600"/>
                    </a:cubicBezTo>
                    <a:cubicBezTo>
                      <a:pt x="41333" y="17205"/>
                      <a:pt x="41315" y="16792"/>
                      <a:pt x="40886" y="16500"/>
                    </a:cubicBezTo>
                    <a:cubicBezTo>
                      <a:pt x="40645" y="16345"/>
                      <a:pt x="40542" y="16139"/>
                      <a:pt x="40524" y="15881"/>
                    </a:cubicBezTo>
                    <a:cubicBezTo>
                      <a:pt x="40473" y="15416"/>
                      <a:pt x="40421" y="14952"/>
                      <a:pt x="40404" y="14471"/>
                    </a:cubicBezTo>
                    <a:cubicBezTo>
                      <a:pt x="40404" y="14265"/>
                      <a:pt x="40473" y="14041"/>
                      <a:pt x="40559" y="13852"/>
                    </a:cubicBezTo>
                    <a:cubicBezTo>
                      <a:pt x="40610" y="13766"/>
                      <a:pt x="40782" y="13680"/>
                      <a:pt x="40903" y="13680"/>
                    </a:cubicBezTo>
                    <a:cubicBezTo>
                      <a:pt x="40905" y="13679"/>
                      <a:pt x="40907" y="13679"/>
                      <a:pt x="40910" y="13679"/>
                    </a:cubicBezTo>
                    <a:cubicBezTo>
                      <a:pt x="40963" y="13679"/>
                      <a:pt x="41058" y="13856"/>
                      <a:pt x="41075" y="13955"/>
                    </a:cubicBezTo>
                    <a:cubicBezTo>
                      <a:pt x="41195" y="14488"/>
                      <a:pt x="41298" y="15004"/>
                      <a:pt x="41401" y="15537"/>
                    </a:cubicBezTo>
                    <a:cubicBezTo>
                      <a:pt x="41419" y="15657"/>
                      <a:pt x="41470" y="15812"/>
                      <a:pt x="41419" y="15932"/>
                    </a:cubicBezTo>
                    <a:cubicBezTo>
                      <a:pt x="41264" y="16311"/>
                      <a:pt x="41436" y="16568"/>
                      <a:pt x="41642" y="16878"/>
                    </a:cubicBezTo>
                    <a:cubicBezTo>
                      <a:pt x="41952" y="17325"/>
                      <a:pt x="42227" y="17824"/>
                      <a:pt x="42364" y="18339"/>
                    </a:cubicBezTo>
                    <a:cubicBezTo>
                      <a:pt x="42450" y="18666"/>
                      <a:pt x="42502" y="18975"/>
                      <a:pt x="42691" y="19251"/>
                    </a:cubicBezTo>
                    <a:cubicBezTo>
                      <a:pt x="42794" y="19388"/>
                      <a:pt x="42811" y="19594"/>
                      <a:pt x="42794" y="19766"/>
                    </a:cubicBezTo>
                    <a:cubicBezTo>
                      <a:pt x="42708" y="20317"/>
                      <a:pt x="42570" y="20867"/>
                      <a:pt x="42485" y="21417"/>
                    </a:cubicBezTo>
                    <a:cubicBezTo>
                      <a:pt x="42408" y="21885"/>
                      <a:pt x="42222" y="22126"/>
                      <a:pt x="41942" y="22126"/>
                    </a:cubicBezTo>
                    <a:cubicBezTo>
                      <a:pt x="41781" y="22126"/>
                      <a:pt x="41588" y="22045"/>
                      <a:pt x="41367" y="21881"/>
                    </a:cubicBezTo>
                    <a:cubicBezTo>
                      <a:pt x="41023" y="21623"/>
                      <a:pt x="40696" y="21331"/>
                      <a:pt x="40301" y="21142"/>
                    </a:cubicBezTo>
                    <a:cubicBezTo>
                      <a:pt x="39527" y="20781"/>
                      <a:pt x="39080" y="20110"/>
                      <a:pt x="38736" y="19388"/>
                    </a:cubicBezTo>
                    <a:cubicBezTo>
                      <a:pt x="38599" y="19113"/>
                      <a:pt x="38599" y="18786"/>
                      <a:pt x="38496" y="18494"/>
                    </a:cubicBezTo>
                    <a:cubicBezTo>
                      <a:pt x="38324" y="18047"/>
                      <a:pt x="38496" y="17222"/>
                      <a:pt x="38874" y="16861"/>
                    </a:cubicBezTo>
                    <a:cubicBezTo>
                      <a:pt x="39080" y="17514"/>
                      <a:pt x="39252" y="18167"/>
                      <a:pt x="39476" y="18804"/>
                    </a:cubicBezTo>
                    <a:cubicBezTo>
                      <a:pt x="39579" y="19113"/>
                      <a:pt x="39751" y="19405"/>
                      <a:pt x="39940" y="19663"/>
                    </a:cubicBezTo>
                    <a:cubicBezTo>
                      <a:pt x="39986" y="19721"/>
                      <a:pt x="40128" y="19764"/>
                      <a:pt x="40235" y="19764"/>
                    </a:cubicBezTo>
                    <a:cubicBezTo>
                      <a:pt x="40287" y="19764"/>
                      <a:pt x="40330" y="19754"/>
                      <a:pt x="40353" y="19732"/>
                    </a:cubicBezTo>
                    <a:cubicBezTo>
                      <a:pt x="40439" y="19663"/>
                      <a:pt x="40490" y="19422"/>
                      <a:pt x="40421" y="19319"/>
                    </a:cubicBezTo>
                    <a:cubicBezTo>
                      <a:pt x="40301" y="19079"/>
                      <a:pt x="40129" y="18872"/>
                      <a:pt x="39923" y="18700"/>
                    </a:cubicBezTo>
                    <a:cubicBezTo>
                      <a:pt x="39648" y="18460"/>
                      <a:pt x="39183" y="17411"/>
                      <a:pt x="39269" y="17067"/>
                    </a:cubicBezTo>
                    <a:cubicBezTo>
                      <a:pt x="39287" y="17015"/>
                      <a:pt x="39321" y="16964"/>
                      <a:pt x="39355" y="16929"/>
                    </a:cubicBezTo>
                    <a:cubicBezTo>
                      <a:pt x="39716" y="16620"/>
                      <a:pt x="39716" y="16225"/>
                      <a:pt x="39510" y="15863"/>
                    </a:cubicBezTo>
                    <a:cubicBezTo>
                      <a:pt x="39149" y="15210"/>
                      <a:pt x="39338" y="14608"/>
                      <a:pt x="39648" y="14024"/>
                    </a:cubicBezTo>
                    <a:cubicBezTo>
                      <a:pt x="39734" y="13852"/>
                      <a:pt x="39974" y="13749"/>
                      <a:pt x="40146" y="13594"/>
                    </a:cubicBezTo>
                    <a:close/>
                    <a:moveTo>
                      <a:pt x="41900" y="14144"/>
                    </a:moveTo>
                    <a:lnTo>
                      <a:pt x="41900" y="14144"/>
                    </a:lnTo>
                    <a:cubicBezTo>
                      <a:pt x="42949" y="14436"/>
                      <a:pt x="43568" y="15193"/>
                      <a:pt x="43963" y="16207"/>
                    </a:cubicBezTo>
                    <a:cubicBezTo>
                      <a:pt x="44238" y="16964"/>
                      <a:pt x="44565" y="17720"/>
                      <a:pt x="45390" y="18081"/>
                    </a:cubicBezTo>
                    <a:cubicBezTo>
                      <a:pt x="45442" y="18099"/>
                      <a:pt x="45493" y="18167"/>
                      <a:pt x="45545" y="18219"/>
                    </a:cubicBezTo>
                    <a:cubicBezTo>
                      <a:pt x="46122" y="18771"/>
                      <a:pt x="46764" y="19131"/>
                      <a:pt x="47503" y="19131"/>
                    </a:cubicBezTo>
                    <a:cubicBezTo>
                      <a:pt x="47777" y="19131"/>
                      <a:pt x="48063" y="19082"/>
                      <a:pt x="48365" y="18975"/>
                    </a:cubicBezTo>
                    <a:cubicBezTo>
                      <a:pt x="48571" y="18907"/>
                      <a:pt x="48794" y="18872"/>
                      <a:pt x="49001" y="18821"/>
                    </a:cubicBezTo>
                    <a:cubicBezTo>
                      <a:pt x="49200" y="18778"/>
                      <a:pt x="49344" y="18750"/>
                      <a:pt x="49455" y="18750"/>
                    </a:cubicBezTo>
                    <a:cubicBezTo>
                      <a:pt x="49700" y="18750"/>
                      <a:pt x="49792" y="18884"/>
                      <a:pt x="49981" y="19285"/>
                    </a:cubicBezTo>
                    <a:cubicBezTo>
                      <a:pt x="50101" y="19526"/>
                      <a:pt x="50135" y="19801"/>
                      <a:pt x="50187" y="20059"/>
                    </a:cubicBezTo>
                    <a:cubicBezTo>
                      <a:pt x="50221" y="20231"/>
                      <a:pt x="50170" y="20420"/>
                      <a:pt x="50239" y="20574"/>
                    </a:cubicBezTo>
                    <a:cubicBezTo>
                      <a:pt x="50491" y="21206"/>
                      <a:pt x="50251" y="21391"/>
                      <a:pt x="49819" y="21391"/>
                    </a:cubicBezTo>
                    <a:cubicBezTo>
                      <a:pt x="49721" y="21391"/>
                      <a:pt x="49613" y="21381"/>
                      <a:pt x="49499" y="21365"/>
                    </a:cubicBezTo>
                    <a:cubicBezTo>
                      <a:pt x="49293" y="21348"/>
                      <a:pt x="49087" y="21297"/>
                      <a:pt x="48863" y="21245"/>
                    </a:cubicBezTo>
                    <a:cubicBezTo>
                      <a:pt x="48726" y="21228"/>
                      <a:pt x="48605" y="21211"/>
                      <a:pt x="48468" y="21211"/>
                    </a:cubicBezTo>
                    <a:cubicBezTo>
                      <a:pt x="48451" y="21245"/>
                      <a:pt x="48451" y="21297"/>
                      <a:pt x="48451" y="21331"/>
                    </a:cubicBezTo>
                    <a:cubicBezTo>
                      <a:pt x="48844" y="21503"/>
                      <a:pt x="49255" y="21649"/>
                      <a:pt x="49683" y="21649"/>
                    </a:cubicBezTo>
                    <a:cubicBezTo>
                      <a:pt x="49854" y="21649"/>
                      <a:pt x="50028" y="21626"/>
                      <a:pt x="50204" y="21572"/>
                    </a:cubicBezTo>
                    <a:cubicBezTo>
                      <a:pt x="50496" y="21486"/>
                      <a:pt x="50617" y="21211"/>
                      <a:pt x="50531" y="20918"/>
                    </a:cubicBezTo>
                    <a:cubicBezTo>
                      <a:pt x="50307" y="20127"/>
                      <a:pt x="50462" y="19233"/>
                      <a:pt x="49723" y="18597"/>
                    </a:cubicBezTo>
                    <a:cubicBezTo>
                      <a:pt x="49895" y="18494"/>
                      <a:pt x="50015" y="18425"/>
                      <a:pt x="50135" y="18357"/>
                    </a:cubicBezTo>
                    <a:cubicBezTo>
                      <a:pt x="50256" y="18494"/>
                      <a:pt x="50376" y="18597"/>
                      <a:pt x="50428" y="18718"/>
                    </a:cubicBezTo>
                    <a:cubicBezTo>
                      <a:pt x="50668" y="19354"/>
                      <a:pt x="50926" y="19990"/>
                      <a:pt x="51115" y="20643"/>
                    </a:cubicBezTo>
                    <a:cubicBezTo>
                      <a:pt x="51391" y="21503"/>
                      <a:pt x="50892" y="22208"/>
                      <a:pt x="49981" y="22208"/>
                    </a:cubicBezTo>
                    <a:cubicBezTo>
                      <a:pt x="49516" y="22208"/>
                      <a:pt x="49069" y="22036"/>
                      <a:pt x="48605" y="21950"/>
                    </a:cubicBezTo>
                    <a:cubicBezTo>
                      <a:pt x="48095" y="21875"/>
                      <a:pt x="47584" y="21734"/>
                      <a:pt x="47073" y="21734"/>
                    </a:cubicBezTo>
                    <a:cubicBezTo>
                      <a:pt x="46999" y="21734"/>
                      <a:pt x="46925" y="21737"/>
                      <a:pt x="46852" y="21744"/>
                    </a:cubicBezTo>
                    <a:cubicBezTo>
                      <a:pt x="46786" y="21747"/>
                      <a:pt x="46721" y="21748"/>
                      <a:pt x="46657" y="21748"/>
                    </a:cubicBezTo>
                    <a:cubicBezTo>
                      <a:pt x="45711" y="21748"/>
                      <a:pt x="44908" y="21400"/>
                      <a:pt x="44135" y="20901"/>
                    </a:cubicBezTo>
                    <a:cubicBezTo>
                      <a:pt x="43585" y="20540"/>
                      <a:pt x="43310" y="19955"/>
                      <a:pt x="43344" y="19388"/>
                    </a:cubicBezTo>
                    <a:cubicBezTo>
                      <a:pt x="43361" y="18941"/>
                      <a:pt x="43293" y="18614"/>
                      <a:pt x="42983" y="18391"/>
                    </a:cubicBezTo>
                    <a:cubicBezTo>
                      <a:pt x="42553" y="18099"/>
                      <a:pt x="42381" y="17652"/>
                      <a:pt x="42175" y="17239"/>
                    </a:cubicBezTo>
                    <a:cubicBezTo>
                      <a:pt x="42123" y="17136"/>
                      <a:pt x="42072" y="16998"/>
                      <a:pt x="42106" y="16929"/>
                    </a:cubicBezTo>
                    <a:cubicBezTo>
                      <a:pt x="42381" y="16465"/>
                      <a:pt x="42106" y="16173"/>
                      <a:pt x="41848" y="15812"/>
                    </a:cubicBezTo>
                    <a:cubicBezTo>
                      <a:pt x="41522" y="15348"/>
                      <a:pt x="41436" y="14780"/>
                      <a:pt x="41401" y="14213"/>
                    </a:cubicBezTo>
                    <a:lnTo>
                      <a:pt x="41401" y="14213"/>
                    </a:lnTo>
                    <a:cubicBezTo>
                      <a:pt x="41848" y="14712"/>
                      <a:pt x="42467" y="15881"/>
                      <a:pt x="42605" y="16500"/>
                    </a:cubicBezTo>
                    <a:cubicBezTo>
                      <a:pt x="42639" y="16620"/>
                      <a:pt x="42622" y="16792"/>
                      <a:pt x="42570" y="16912"/>
                    </a:cubicBezTo>
                    <a:cubicBezTo>
                      <a:pt x="42416" y="17291"/>
                      <a:pt x="42536" y="17686"/>
                      <a:pt x="42949" y="17772"/>
                    </a:cubicBezTo>
                    <a:cubicBezTo>
                      <a:pt x="43327" y="17858"/>
                      <a:pt x="43499" y="18116"/>
                      <a:pt x="43654" y="18408"/>
                    </a:cubicBezTo>
                    <a:cubicBezTo>
                      <a:pt x="43774" y="18632"/>
                      <a:pt x="43860" y="18889"/>
                      <a:pt x="43894" y="19147"/>
                    </a:cubicBezTo>
                    <a:cubicBezTo>
                      <a:pt x="43959" y="19440"/>
                      <a:pt x="44348" y="19856"/>
                      <a:pt x="44681" y="19856"/>
                    </a:cubicBezTo>
                    <a:cubicBezTo>
                      <a:pt x="44700" y="19856"/>
                      <a:pt x="44718" y="19855"/>
                      <a:pt x="44737" y="19852"/>
                    </a:cubicBezTo>
                    <a:cubicBezTo>
                      <a:pt x="44874" y="19835"/>
                      <a:pt x="45081" y="19680"/>
                      <a:pt x="45115" y="19543"/>
                    </a:cubicBezTo>
                    <a:cubicBezTo>
                      <a:pt x="45218" y="19268"/>
                      <a:pt x="44857" y="18855"/>
                      <a:pt x="44496" y="18752"/>
                    </a:cubicBezTo>
                    <a:cubicBezTo>
                      <a:pt x="44015" y="18632"/>
                      <a:pt x="43602" y="17978"/>
                      <a:pt x="43654" y="17497"/>
                    </a:cubicBezTo>
                    <a:cubicBezTo>
                      <a:pt x="43671" y="17325"/>
                      <a:pt x="43602" y="17033"/>
                      <a:pt x="43482" y="16964"/>
                    </a:cubicBezTo>
                    <a:cubicBezTo>
                      <a:pt x="43000" y="16689"/>
                      <a:pt x="42932" y="16207"/>
                      <a:pt x="42708" y="15778"/>
                    </a:cubicBezTo>
                    <a:cubicBezTo>
                      <a:pt x="42450" y="15227"/>
                      <a:pt x="42158" y="14677"/>
                      <a:pt x="41900" y="14144"/>
                    </a:cubicBezTo>
                    <a:close/>
                    <a:moveTo>
                      <a:pt x="1346" y="17505"/>
                    </a:moveTo>
                    <a:cubicBezTo>
                      <a:pt x="1383" y="17505"/>
                      <a:pt x="1422" y="17508"/>
                      <a:pt x="1462" y="17514"/>
                    </a:cubicBezTo>
                    <a:cubicBezTo>
                      <a:pt x="2201" y="17600"/>
                      <a:pt x="2837" y="17875"/>
                      <a:pt x="3422" y="18357"/>
                    </a:cubicBezTo>
                    <a:cubicBezTo>
                      <a:pt x="4092" y="18907"/>
                      <a:pt x="4814" y="19388"/>
                      <a:pt x="5519" y="19887"/>
                    </a:cubicBezTo>
                    <a:cubicBezTo>
                      <a:pt x="5984" y="20231"/>
                      <a:pt x="6499" y="20523"/>
                      <a:pt x="6946" y="20901"/>
                    </a:cubicBezTo>
                    <a:cubicBezTo>
                      <a:pt x="7325" y="21228"/>
                      <a:pt x="7634" y="21623"/>
                      <a:pt x="7995" y="21984"/>
                    </a:cubicBezTo>
                    <a:cubicBezTo>
                      <a:pt x="7969" y="22107"/>
                      <a:pt x="7920" y="22154"/>
                      <a:pt x="7855" y="22154"/>
                    </a:cubicBezTo>
                    <a:cubicBezTo>
                      <a:pt x="7794" y="22154"/>
                      <a:pt x="7718" y="22112"/>
                      <a:pt x="7634" y="22053"/>
                    </a:cubicBezTo>
                    <a:cubicBezTo>
                      <a:pt x="6465" y="21193"/>
                      <a:pt x="5279" y="20351"/>
                      <a:pt x="4109" y="19491"/>
                    </a:cubicBezTo>
                    <a:cubicBezTo>
                      <a:pt x="3869" y="19319"/>
                      <a:pt x="3645" y="19165"/>
                      <a:pt x="3405" y="18993"/>
                    </a:cubicBezTo>
                    <a:lnTo>
                      <a:pt x="3405" y="18993"/>
                    </a:lnTo>
                    <a:cubicBezTo>
                      <a:pt x="3405" y="19096"/>
                      <a:pt x="3456" y="19165"/>
                      <a:pt x="3508" y="19216"/>
                    </a:cubicBezTo>
                    <a:cubicBezTo>
                      <a:pt x="4746" y="20162"/>
                      <a:pt x="5966" y="21142"/>
                      <a:pt x="7221" y="22070"/>
                    </a:cubicBezTo>
                    <a:cubicBezTo>
                      <a:pt x="7600" y="22345"/>
                      <a:pt x="7806" y="22620"/>
                      <a:pt x="7634" y="23119"/>
                    </a:cubicBezTo>
                    <a:cubicBezTo>
                      <a:pt x="7548" y="23050"/>
                      <a:pt x="7428" y="22999"/>
                      <a:pt x="7342" y="22930"/>
                    </a:cubicBezTo>
                    <a:cubicBezTo>
                      <a:pt x="6104" y="21984"/>
                      <a:pt x="4866" y="21004"/>
                      <a:pt x="3611" y="20093"/>
                    </a:cubicBezTo>
                    <a:cubicBezTo>
                      <a:pt x="2958" y="19629"/>
                      <a:pt x="2235" y="19285"/>
                      <a:pt x="1582" y="18855"/>
                    </a:cubicBezTo>
                    <a:cubicBezTo>
                      <a:pt x="1324" y="18700"/>
                      <a:pt x="1066" y="18477"/>
                      <a:pt x="929" y="18219"/>
                    </a:cubicBezTo>
                    <a:cubicBezTo>
                      <a:pt x="725" y="17826"/>
                      <a:pt x="951" y="17505"/>
                      <a:pt x="1346" y="17505"/>
                    </a:cubicBezTo>
                    <a:close/>
                    <a:moveTo>
                      <a:pt x="10071" y="20836"/>
                    </a:moveTo>
                    <a:cubicBezTo>
                      <a:pt x="10414" y="20836"/>
                      <a:pt x="10762" y="20929"/>
                      <a:pt x="11107" y="21021"/>
                    </a:cubicBezTo>
                    <a:cubicBezTo>
                      <a:pt x="12156" y="21314"/>
                      <a:pt x="12637" y="21984"/>
                      <a:pt x="12689" y="23171"/>
                    </a:cubicBezTo>
                    <a:cubicBezTo>
                      <a:pt x="12414" y="22999"/>
                      <a:pt x="12139" y="22792"/>
                      <a:pt x="11846" y="22655"/>
                    </a:cubicBezTo>
                    <a:cubicBezTo>
                      <a:pt x="11537" y="22517"/>
                      <a:pt x="11210" y="22448"/>
                      <a:pt x="10884" y="22311"/>
                    </a:cubicBezTo>
                    <a:cubicBezTo>
                      <a:pt x="10694" y="22242"/>
                      <a:pt x="10505" y="22139"/>
                      <a:pt x="10351" y="22019"/>
                    </a:cubicBezTo>
                    <a:cubicBezTo>
                      <a:pt x="9974" y="21708"/>
                      <a:pt x="9691" y="21241"/>
                      <a:pt x="9117" y="21241"/>
                    </a:cubicBezTo>
                    <a:cubicBezTo>
                      <a:pt x="9088" y="21241"/>
                      <a:pt x="9058" y="21242"/>
                      <a:pt x="9027" y="21245"/>
                    </a:cubicBezTo>
                    <a:cubicBezTo>
                      <a:pt x="9361" y="20937"/>
                      <a:pt x="9712" y="20836"/>
                      <a:pt x="10071" y="20836"/>
                    </a:cubicBezTo>
                    <a:close/>
                    <a:moveTo>
                      <a:pt x="17606" y="21898"/>
                    </a:moveTo>
                    <a:cubicBezTo>
                      <a:pt x="17486" y="22775"/>
                      <a:pt x="16764" y="23291"/>
                      <a:pt x="15302" y="23532"/>
                    </a:cubicBezTo>
                    <a:cubicBezTo>
                      <a:pt x="15646" y="23085"/>
                      <a:pt x="15612" y="22517"/>
                      <a:pt x="16145" y="22259"/>
                    </a:cubicBezTo>
                    <a:cubicBezTo>
                      <a:pt x="16609" y="22036"/>
                      <a:pt x="17090" y="21898"/>
                      <a:pt x="17606" y="21898"/>
                    </a:cubicBezTo>
                    <a:close/>
                    <a:moveTo>
                      <a:pt x="38083" y="19371"/>
                    </a:moveTo>
                    <a:lnTo>
                      <a:pt x="38083" y="19371"/>
                    </a:lnTo>
                    <a:cubicBezTo>
                      <a:pt x="38289" y="19560"/>
                      <a:pt x="38444" y="19663"/>
                      <a:pt x="38582" y="19818"/>
                    </a:cubicBezTo>
                    <a:cubicBezTo>
                      <a:pt x="38994" y="20265"/>
                      <a:pt x="39407" y="20729"/>
                      <a:pt x="39802" y="21193"/>
                    </a:cubicBezTo>
                    <a:cubicBezTo>
                      <a:pt x="39871" y="21279"/>
                      <a:pt x="39940" y="21400"/>
                      <a:pt x="39940" y="21503"/>
                    </a:cubicBezTo>
                    <a:cubicBezTo>
                      <a:pt x="39837" y="22311"/>
                      <a:pt x="39252" y="22878"/>
                      <a:pt x="38908" y="23549"/>
                    </a:cubicBezTo>
                    <a:cubicBezTo>
                      <a:pt x="38650" y="22706"/>
                      <a:pt x="38393" y="21933"/>
                      <a:pt x="38169" y="21125"/>
                    </a:cubicBezTo>
                    <a:cubicBezTo>
                      <a:pt x="38014" y="20609"/>
                      <a:pt x="37877" y="20076"/>
                      <a:pt x="38083" y="19371"/>
                    </a:cubicBezTo>
                    <a:close/>
                    <a:moveTo>
                      <a:pt x="35062" y="14755"/>
                    </a:moveTo>
                    <a:cubicBezTo>
                      <a:pt x="35190" y="14755"/>
                      <a:pt x="35325" y="14769"/>
                      <a:pt x="35470" y="14798"/>
                    </a:cubicBezTo>
                    <a:cubicBezTo>
                      <a:pt x="35298" y="15227"/>
                      <a:pt x="35160" y="15623"/>
                      <a:pt x="35005" y="16001"/>
                    </a:cubicBezTo>
                    <a:cubicBezTo>
                      <a:pt x="34851" y="16448"/>
                      <a:pt x="34662" y="16878"/>
                      <a:pt x="34558" y="17342"/>
                    </a:cubicBezTo>
                    <a:cubicBezTo>
                      <a:pt x="34524" y="17531"/>
                      <a:pt x="34610" y="17858"/>
                      <a:pt x="34765" y="17961"/>
                    </a:cubicBezTo>
                    <a:cubicBezTo>
                      <a:pt x="34865" y="18031"/>
                      <a:pt x="35018" y="18066"/>
                      <a:pt x="35169" y="18066"/>
                    </a:cubicBezTo>
                    <a:cubicBezTo>
                      <a:pt x="35277" y="18066"/>
                      <a:pt x="35384" y="18048"/>
                      <a:pt x="35470" y="18013"/>
                    </a:cubicBezTo>
                    <a:cubicBezTo>
                      <a:pt x="35745" y="17892"/>
                      <a:pt x="35986" y="17634"/>
                      <a:pt x="36226" y="17428"/>
                    </a:cubicBezTo>
                    <a:cubicBezTo>
                      <a:pt x="36501" y="17170"/>
                      <a:pt x="36776" y="16878"/>
                      <a:pt x="37155" y="16878"/>
                    </a:cubicBezTo>
                    <a:cubicBezTo>
                      <a:pt x="37000" y="17566"/>
                      <a:pt x="36845" y="18202"/>
                      <a:pt x="36673" y="18838"/>
                    </a:cubicBezTo>
                    <a:cubicBezTo>
                      <a:pt x="36484" y="19560"/>
                      <a:pt x="36415" y="20299"/>
                      <a:pt x="36690" y="21021"/>
                    </a:cubicBezTo>
                    <a:cubicBezTo>
                      <a:pt x="36794" y="21262"/>
                      <a:pt x="36725" y="21434"/>
                      <a:pt x="36518" y="21554"/>
                    </a:cubicBezTo>
                    <a:cubicBezTo>
                      <a:pt x="35865" y="21933"/>
                      <a:pt x="35590" y="22552"/>
                      <a:pt x="35384" y="23222"/>
                    </a:cubicBezTo>
                    <a:cubicBezTo>
                      <a:pt x="35367" y="23274"/>
                      <a:pt x="35349" y="23325"/>
                      <a:pt x="35332" y="23377"/>
                    </a:cubicBezTo>
                    <a:cubicBezTo>
                      <a:pt x="35207" y="23718"/>
                      <a:pt x="35059" y="23886"/>
                      <a:pt x="34829" y="23886"/>
                    </a:cubicBezTo>
                    <a:cubicBezTo>
                      <a:pt x="34712" y="23886"/>
                      <a:pt x="34572" y="23842"/>
                      <a:pt x="34404" y="23755"/>
                    </a:cubicBezTo>
                    <a:cubicBezTo>
                      <a:pt x="34008" y="23532"/>
                      <a:pt x="33613" y="23291"/>
                      <a:pt x="33269" y="22981"/>
                    </a:cubicBezTo>
                    <a:cubicBezTo>
                      <a:pt x="33045" y="22758"/>
                      <a:pt x="32822" y="22448"/>
                      <a:pt x="32788" y="22139"/>
                    </a:cubicBezTo>
                    <a:cubicBezTo>
                      <a:pt x="32702" y="21589"/>
                      <a:pt x="32667" y="20987"/>
                      <a:pt x="32753" y="20420"/>
                    </a:cubicBezTo>
                    <a:cubicBezTo>
                      <a:pt x="32874" y="19612"/>
                      <a:pt x="32874" y="18872"/>
                      <a:pt x="32186" y="18288"/>
                    </a:cubicBezTo>
                    <a:cubicBezTo>
                      <a:pt x="32134" y="18236"/>
                      <a:pt x="32117" y="18185"/>
                      <a:pt x="32083" y="18116"/>
                    </a:cubicBezTo>
                    <a:cubicBezTo>
                      <a:pt x="31653" y="17342"/>
                      <a:pt x="31928" y="16293"/>
                      <a:pt x="32616" y="15932"/>
                    </a:cubicBezTo>
                    <a:cubicBezTo>
                      <a:pt x="33149" y="15640"/>
                      <a:pt x="33664" y="15331"/>
                      <a:pt x="34163" y="15021"/>
                    </a:cubicBezTo>
                    <a:cubicBezTo>
                      <a:pt x="34448" y="14848"/>
                      <a:pt x="34733" y="14755"/>
                      <a:pt x="35062" y="14755"/>
                    </a:cubicBezTo>
                    <a:close/>
                    <a:moveTo>
                      <a:pt x="39287" y="14058"/>
                    </a:moveTo>
                    <a:lnTo>
                      <a:pt x="39287" y="14058"/>
                    </a:lnTo>
                    <a:cubicBezTo>
                      <a:pt x="39201" y="14471"/>
                      <a:pt x="39132" y="14866"/>
                      <a:pt x="39063" y="15262"/>
                    </a:cubicBezTo>
                    <a:cubicBezTo>
                      <a:pt x="39029" y="15365"/>
                      <a:pt x="38977" y="15502"/>
                      <a:pt x="38891" y="15554"/>
                    </a:cubicBezTo>
                    <a:cubicBezTo>
                      <a:pt x="38564" y="15778"/>
                      <a:pt x="38530" y="16070"/>
                      <a:pt x="38599" y="16414"/>
                    </a:cubicBezTo>
                    <a:cubicBezTo>
                      <a:pt x="38616" y="16500"/>
                      <a:pt x="38633" y="16620"/>
                      <a:pt x="38616" y="16706"/>
                    </a:cubicBezTo>
                    <a:cubicBezTo>
                      <a:pt x="38461" y="17119"/>
                      <a:pt x="38307" y="17514"/>
                      <a:pt x="38169" y="17909"/>
                    </a:cubicBezTo>
                    <a:cubicBezTo>
                      <a:pt x="38135" y="17978"/>
                      <a:pt x="38117" y="18064"/>
                      <a:pt x="38066" y="18081"/>
                    </a:cubicBezTo>
                    <a:cubicBezTo>
                      <a:pt x="37653" y="18236"/>
                      <a:pt x="37756" y="18563"/>
                      <a:pt x="37791" y="18855"/>
                    </a:cubicBezTo>
                    <a:cubicBezTo>
                      <a:pt x="37808" y="19010"/>
                      <a:pt x="37842" y="19165"/>
                      <a:pt x="37808" y="19302"/>
                    </a:cubicBezTo>
                    <a:cubicBezTo>
                      <a:pt x="37619" y="20007"/>
                      <a:pt x="37774" y="20678"/>
                      <a:pt x="37980" y="21348"/>
                    </a:cubicBezTo>
                    <a:cubicBezTo>
                      <a:pt x="38169" y="21984"/>
                      <a:pt x="38341" y="22620"/>
                      <a:pt x="38479" y="23257"/>
                    </a:cubicBezTo>
                    <a:cubicBezTo>
                      <a:pt x="38564" y="23618"/>
                      <a:pt x="38479" y="23944"/>
                      <a:pt x="38100" y="24116"/>
                    </a:cubicBezTo>
                    <a:cubicBezTo>
                      <a:pt x="37953" y="24184"/>
                      <a:pt x="37805" y="24216"/>
                      <a:pt x="37662" y="24216"/>
                    </a:cubicBezTo>
                    <a:cubicBezTo>
                      <a:pt x="37157" y="24216"/>
                      <a:pt x="36736" y="23817"/>
                      <a:pt x="36776" y="23239"/>
                    </a:cubicBezTo>
                    <a:cubicBezTo>
                      <a:pt x="36794" y="22930"/>
                      <a:pt x="36897" y="22620"/>
                      <a:pt x="36983" y="22328"/>
                    </a:cubicBezTo>
                    <a:cubicBezTo>
                      <a:pt x="37137" y="21847"/>
                      <a:pt x="37103" y="21400"/>
                      <a:pt x="36983" y="20901"/>
                    </a:cubicBezTo>
                    <a:cubicBezTo>
                      <a:pt x="36862" y="20402"/>
                      <a:pt x="36828" y="19852"/>
                      <a:pt x="36845" y="19319"/>
                    </a:cubicBezTo>
                    <a:cubicBezTo>
                      <a:pt x="36880" y="18786"/>
                      <a:pt x="37034" y="18271"/>
                      <a:pt x="37137" y="17738"/>
                    </a:cubicBezTo>
                    <a:cubicBezTo>
                      <a:pt x="37223" y="17291"/>
                      <a:pt x="37413" y="16929"/>
                      <a:pt x="37842" y="16706"/>
                    </a:cubicBezTo>
                    <a:cubicBezTo>
                      <a:pt x="38272" y="16500"/>
                      <a:pt x="38444" y="16121"/>
                      <a:pt x="38410" y="15640"/>
                    </a:cubicBezTo>
                    <a:cubicBezTo>
                      <a:pt x="38393" y="15331"/>
                      <a:pt x="38341" y="15021"/>
                      <a:pt x="38272" y="14712"/>
                    </a:cubicBezTo>
                    <a:cubicBezTo>
                      <a:pt x="38224" y="14405"/>
                      <a:pt x="38236" y="14158"/>
                      <a:pt x="38623" y="14158"/>
                    </a:cubicBezTo>
                    <a:cubicBezTo>
                      <a:pt x="38648" y="14158"/>
                      <a:pt x="38674" y="14159"/>
                      <a:pt x="38702" y="14161"/>
                    </a:cubicBezTo>
                    <a:cubicBezTo>
                      <a:pt x="38719" y="14163"/>
                      <a:pt x="38736" y="14164"/>
                      <a:pt x="38753" y="14164"/>
                    </a:cubicBezTo>
                    <a:cubicBezTo>
                      <a:pt x="38928" y="14164"/>
                      <a:pt x="39114" y="14090"/>
                      <a:pt x="39287" y="14058"/>
                    </a:cubicBezTo>
                    <a:close/>
                    <a:moveTo>
                      <a:pt x="9162" y="21559"/>
                    </a:moveTo>
                    <a:cubicBezTo>
                      <a:pt x="9204" y="21559"/>
                      <a:pt x="9245" y="21563"/>
                      <a:pt x="9285" y="21572"/>
                    </a:cubicBezTo>
                    <a:cubicBezTo>
                      <a:pt x="9611" y="21640"/>
                      <a:pt x="9904" y="21915"/>
                      <a:pt x="10179" y="22122"/>
                    </a:cubicBezTo>
                    <a:cubicBezTo>
                      <a:pt x="10419" y="22294"/>
                      <a:pt x="10385" y="22466"/>
                      <a:pt x="10196" y="22655"/>
                    </a:cubicBezTo>
                    <a:cubicBezTo>
                      <a:pt x="9543" y="23257"/>
                      <a:pt x="8941" y="23876"/>
                      <a:pt x="9010" y="24873"/>
                    </a:cubicBezTo>
                    <a:cubicBezTo>
                      <a:pt x="8425" y="24288"/>
                      <a:pt x="8064" y="23618"/>
                      <a:pt x="7995" y="22844"/>
                    </a:cubicBezTo>
                    <a:cubicBezTo>
                      <a:pt x="7931" y="22268"/>
                      <a:pt x="8610" y="21559"/>
                      <a:pt x="9162" y="21559"/>
                    </a:cubicBezTo>
                    <a:close/>
                    <a:moveTo>
                      <a:pt x="13084" y="23308"/>
                    </a:moveTo>
                    <a:lnTo>
                      <a:pt x="13084" y="23308"/>
                    </a:lnTo>
                    <a:cubicBezTo>
                      <a:pt x="13549" y="23858"/>
                      <a:pt x="13738" y="24408"/>
                      <a:pt x="13566" y="25079"/>
                    </a:cubicBezTo>
                    <a:cubicBezTo>
                      <a:pt x="12792" y="24787"/>
                      <a:pt x="12723" y="24546"/>
                      <a:pt x="13084" y="23308"/>
                    </a:cubicBezTo>
                    <a:close/>
                    <a:moveTo>
                      <a:pt x="22284" y="21148"/>
                    </a:moveTo>
                    <a:cubicBezTo>
                      <a:pt x="22539" y="21148"/>
                      <a:pt x="22800" y="21251"/>
                      <a:pt x="23125" y="21451"/>
                    </a:cubicBezTo>
                    <a:cubicBezTo>
                      <a:pt x="23899" y="21933"/>
                      <a:pt x="24380" y="22620"/>
                      <a:pt x="24741" y="23428"/>
                    </a:cubicBezTo>
                    <a:cubicBezTo>
                      <a:pt x="24879" y="23738"/>
                      <a:pt x="24810" y="23893"/>
                      <a:pt x="24552" y="23979"/>
                    </a:cubicBezTo>
                    <a:cubicBezTo>
                      <a:pt x="23950" y="23222"/>
                      <a:pt x="23383" y="22500"/>
                      <a:pt x="22798" y="21761"/>
                    </a:cubicBezTo>
                    <a:cubicBezTo>
                      <a:pt x="22764" y="21795"/>
                      <a:pt x="22712" y="21830"/>
                      <a:pt x="22678" y="21864"/>
                    </a:cubicBezTo>
                    <a:cubicBezTo>
                      <a:pt x="22747" y="21933"/>
                      <a:pt x="22798" y="22001"/>
                      <a:pt x="22867" y="22087"/>
                    </a:cubicBezTo>
                    <a:cubicBezTo>
                      <a:pt x="23297" y="22706"/>
                      <a:pt x="23727" y="23308"/>
                      <a:pt x="24157" y="23927"/>
                    </a:cubicBezTo>
                    <a:cubicBezTo>
                      <a:pt x="24311" y="24168"/>
                      <a:pt x="24260" y="24357"/>
                      <a:pt x="23933" y="24460"/>
                    </a:cubicBezTo>
                    <a:cubicBezTo>
                      <a:pt x="23813" y="24288"/>
                      <a:pt x="23692" y="24082"/>
                      <a:pt x="23555" y="23927"/>
                    </a:cubicBezTo>
                    <a:cubicBezTo>
                      <a:pt x="23250" y="23566"/>
                      <a:pt x="22990" y="23385"/>
                      <a:pt x="22756" y="23385"/>
                    </a:cubicBezTo>
                    <a:cubicBezTo>
                      <a:pt x="22488" y="23385"/>
                      <a:pt x="22254" y="23622"/>
                      <a:pt x="22025" y="24099"/>
                    </a:cubicBezTo>
                    <a:cubicBezTo>
                      <a:pt x="21853" y="24443"/>
                      <a:pt x="21698" y="24804"/>
                      <a:pt x="21543" y="25165"/>
                    </a:cubicBezTo>
                    <a:cubicBezTo>
                      <a:pt x="21096" y="24804"/>
                      <a:pt x="20684" y="24443"/>
                      <a:pt x="20254" y="24151"/>
                    </a:cubicBezTo>
                    <a:cubicBezTo>
                      <a:pt x="20065" y="24030"/>
                      <a:pt x="19996" y="23910"/>
                      <a:pt x="20013" y="23704"/>
                    </a:cubicBezTo>
                    <a:cubicBezTo>
                      <a:pt x="20099" y="22724"/>
                      <a:pt x="20684" y="22053"/>
                      <a:pt x="21423" y="21503"/>
                    </a:cubicBezTo>
                    <a:cubicBezTo>
                      <a:pt x="21750" y="21264"/>
                      <a:pt x="22014" y="21148"/>
                      <a:pt x="22284" y="21148"/>
                    </a:cubicBezTo>
                    <a:close/>
                    <a:moveTo>
                      <a:pt x="10805" y="22540"/>
                    </a:moveTo>
                    <a:cubicBezTo>
                      <a:pt x="10844" y="22540"/>
                      <a:pt x="10882" y="22545"/>
                      <a:pt x="10918" y="22552"/>
                    </a:cubicBezTo>
                    <a:cubicBezTo>
                      <a:pt x="11537" y="22655"/>
                      <a:pt x="12087" y="22878"/>
                      <a:pt x="12465" y="23394"/>
                    </a:cubicBezTo>
                    <a:cubicBezTo>
                      <a:pt x="12551" y="23514"/>
                      <a:pt x="12654" y="23704"/>
                      <a:pt x="12620" y="23790"/>
                    </a:cubicBezTo>
                    <a:cubicBezTo>
                      <a:pt x="12397" y="24357"/>
                      <a:pt x="12139" y="24890"/>
                      <a:pt x="11537" y="25371"/>
                    </a:cubicBezTo>
                    <a:cubicBezTo>
                      <a:pt x="11161" y="25385"/>
                      <a:pt x="10718" y="25410"/>
                      <a:pt x="10271" y="25410"/>
                    </a:cubicBezTo>
                    <a:cubicBezTo>
                      <a:pt x="10166" y="25410"/>
                      <a:pt x="10060" y="25409"/>
                      <a:pt x="9955" y="25406"/>
                    </a:cubicBezTo>
                    <a:cubicBezTo>
                      <a:pt x="9439" y="25406"/>
                      <a:pt x="9267" y="25182"/>
                      <a:pt x="9267" y="24666"/>
                    </a:cubicBezTo>
                    <a:cubicBezTo>
                      <a:pt x="9250" y="23944"/>
                      <a:pt x="9972" y="22844"/>
                      <a:pt x="10643" y="22569"/>
                    </a:cubicBezTo>
                    <a:cubicBezTo>
                      <a:pt x="10693" y="22549"/>
                      <a:pt x="10749" y="22540"/>
                      <a:pt x="10805" y="22540"/>
                    </a:cubicBezTo>
                    <a:close/>
                    <a:moveTo>
                      <a:pt x="12207" y="20127"/>
                    </a:moveTo>
                    <a:cubicBezTo>
                      <a:pt x="13033" y="20867"/>
                      <a:pt x="13222" y="21915"/>
                      <a:pt x="13789" y="22706"/>
                    </a:cubicBezTo>
                    <a:cubicBezTo>
                      <a:pt x="13824" y="22706"/>
                      <a:pt x="13875" y="22689"/>
                      <a:pt x="13910" y="22672"/>
                    </a:cubicBezTo>
                    <a:cubicBezTo>
                      <a:pt x="13910" y="22517"/>
                      <a:pt x="13910" y="22345"/>
                      <a:pt x="13892" y="22191"/>
                    </a:cubicBezTo>
                    <a:cubicBezTo>
                      <a:pt x="13841" y="21348"/>
                      <a:pt x="14133" y="20764"/>
                      <a:pt x="14752" y="20523"/>
                    </a:cubicBezTo>
                    <a:cubicBezTo>
                      <a:pt x="14826" y="20496"/>
                      <a:pt x="14901" y="20481"/>
                      <a:pt x="14970" y="20481"/>
                    </a:cubicBezTo>
                    <a:cubicBezTo>
                      <a:pt x="15125" y="20481"/>
                      <a:pt x="15255" y="20556"/>
                      <a:pt x="15302" y="20746"/>
                    </a:cubicBezTo>
                    <a:cubicBezTo>
                      <a:pt x="15560" y="21606"/>
                      <a:pt x="15698" y="22483"/>
                      <a:pt x="15147" y="23308"/>
                    </a:cubicBezTo>
                    <a:cubicBezTo>
                      <a:pt x="14718" y="23961"/>
                      <a:pt x="14529" y="24666"/>
                      <a:pt x="14529" y="25440"/>
                    </a:cubicBezTo>
                    <a:cubicBezTo>
                      <a:pt x="13892" y="25337"/>
                      <a:pt x="13875" y="25320"/>
                      <a:pt x="13927" y="24752"/>
                    </a:cubicBezTo>
                    <a:cubicBezTo>
                      <a:pt x="13978" y="24219"/>
                      <a:pt x="13755" y="23790"/>
                      <a:pt x="13445" y="23377"/>
                    </a:cubicBezTo>
                    <a:cubicBezTo>
                      <a:pt x="13256" y="23119"/>
                      <a:pt x="13050" y="22861"/>
                      <a:pt x="12912" y="22586"/>
                    </a:cubicBezTo>
                    <a:cubicBezTo>
                      <a:pt x="12689" y="22173"/>
                      <a:pt x="12534" y="21761"/>
                      <a:pt x="12345" y="21348"/>
                    </a:cubicBezTo>
                    <a:cubicBezTo>
                      <a:pt x="12173" y="20987"/>
                      <a:pt x="12070" y="20609"/>
                      <a:pt x="12207" y="20127"/>
                    </a:cubicBezTo>
                    <a:close/>
                    <a:moveTo>
                      <a:pt x="40353" y="21486"/>
                    </a:moveTo>
                    <a:cubicBezTo>
                      <a:pt x="40696" y="21726"/>
                      <a:pt x="41075" y="22019"/>
                      <a:pt x="41470" y="22294"/>
                    </a:cubicBezTo>
                    <a:cubicBezTo>
                      <a:pt x="41504" y="22328"/>
                      <a:pt x="41522" y="22380"/>
                      <a:pt x="41539" y="22431"/>
                    </a:cubicBezTo>
                    <a:cubicBezTo>
                      <a:pt x="41797" y="23343"/>
                      <a:pt x="41315" y="24426"/>
                      <a:pt x="40439" y="24838"/>
                    </a:cubicBezTo>
                    <a:cubicBezTo>
                      <a:pt x="40163" y="24959"/>
                      <a:pt x="39871" y="25062"/>
                      <a:pt x="39596" y="25217"/>
                    </a:cubicBezTo>
                    <a:cubicBezTo>
                      <a:pt x="39331" y="25382"/>
                      <a:pt x="39155" y="25475"/>
                      <a:pt x="39020" y="25475"/>
                    </a:cubicBezTo>
                    <a:cubicBezTo>
                      <a:pt x="38832" y="25475"/>
                      <a:pt x="38725" y="25293"/>
                      <a:pt x="38564" y="24873"/>
                    </a:cubicBezTo>
                    <a:cubicBezTo>
                      <a:pt x="38547" y="24838"/>
                      <a:pt x="38530" y="24804"/>
                      <a:pt x="38513" y="24770"/>
                    </a:cubicBezTo>
                    <a:cubicBezTo>
                      <a:pt x="38358" y="24426"/>
                      <a:pt x="38444" y="24185"/>
                      <a:pt x="38771" y="23979"/>
                    </a:cubicBezTo>
                    <a:cubicBezTo>
                      <a:pt x="38960" y="23876"/>
                      <a:pt x="39132" y="23704"/>
                      <a:pt x="39235" y="23514"/>
                    </a:cubicBezTo>
                    <a:cubicBezTo>
                      <a:pt x="39630" y="22861"/>
                      <a:pt x="39974" y="22173"/>
                      <a:pt x="40353" y="21486"/>
                    </a:cubicBezTo>
                    <a:close/>
                    <a:moveTo>
                      <a:pt x="43000" y="19818"/>
                    </a:moveTo>
                    <a:cubicBezTo>
                      <a:pt x="43103" y="19869"/>
                      <a:pt x="43138" y="19887"/>
                      <a:pt x="43155" y="19904"/>
                    </a:cubicBezTo>
                    <a:cubicBezTo>
                      <a:pt x="43172" y="19938"/>
                      <a:pt x="43189" y="19973"/>
                      <a:pt x="43207" y="20007"/>
                    </a:cubicBezTo>
                    <a:cubicBezTo>
                      <a:pt x="43413" y="20729"/>
                      <a:pt x="43929" y="21159"/>
                      <a:pt x="44582" y="21503"/>
                    </a:cubicBezTo>
                    <a:cubicBezTo>
                      <a:pt x="45167" y="21795"/>
                      <a:pt x="45768" y="22019"/>
                      <a:pt x="46422" y="22019"/>
                    </a:cubicBezTo>
                    <a:cubicBezTo>
                      <a:pt x="46525" y="22019"/>
                      <a:pt x="46680" y="22173"/>
                      <a:pt x="46680" y="22242"/>
                    </a:cubicBezTo>
                    <a:cubicBezTo>
                      <a:pt x="46662" y="22483"/>
                      <a:pt x="46628" y="22758"/>
                      <a:pt x="46508" y="22981"/>
                    </a:cubicBezTo>
                    <a:cubicBezTo>
                      <a:pt x="46301" y="23411"/>
                      <a:pt x="46009" y="23807"/>
                      <a:pt x="45820" y="24254"/>
                    </a:cubicBezTo>
                    <a:cubicBezTo>
                      <a:pt x="45597" y="24761"/>
                      <a:pt x="45374" y="24992"/>
                      <a:pt x="44991" y="24992"/>
                    </a:cubicBezTo>
                    <a:cubicBezTo>
                      <a:pt x="44842" y="24992"/>
                      <a:pt x="44669" y="24957"/>
                      <a:pt x="44462" y="24890"/>
                    </a:cubicBezTo>
                    <a:cubicBezTo>
                      <a:pt x="44273" y="24821"/>
                      <a:pt x="44083" y="24718"/>
                      <a:pt x="43912" y="24632"/>
                    </a:cubicBezTo>
                    <a:cubicBezTo>
                      <a:pt x="43791" y="24580"/>
                      <a:pt x="43671" y="24529"/>
                      <a:pt x="43568" y="24477"/>
                    </a:cubicBezTo>
                    <a:cubicBezTo>
                      <a:pt x="43550" y="24512"/>
                      <a:pt x="43533" y="24563"/>
                      <a:pt x="43516" y="24598"/>
                    </a:cubicBezTo>
                    <a:cubicBezTo>
                      <a:pt x="43826" y="25079"/>
                      <a:pt x="44359" y="25182"/>
                      <a:pt x="44909" y="25234"/>
                    </a:cubicBezTo>
                    <a:cubicBezTo>
                      <a:pt x="44954" y="25239"/>
                      <a:pt x="44998" y="25241"/>
                      <a:pt x="45041" y="25241"/>
                    </a:cubicBezTo>
                    <a:cubicBezTo>
                      <a:pt x="45454" y="25241"/>
                      <a:pt x="45755" y="25018"/>
                      <a:pt x="45958" y="24598"/>
                    </a:cubicBezTo>
                    <a:cubicBezTo>
                      <a:pt x="46129" y="24219"/>
                      <a:pt x="46250" y="23790"/>
                      <a:pt x="46473" y="23463"/>
                    </a:cubicBezTo>
                    <a:cubicBezTo>
                      <a:pt x="46783" y="23016"/>
                      <a:pt x="47092" y="22603"/>
                      <a:pt x="46852" y="22053"/>
                    </a:cubicBezTo>
                    <a:cubicBezTo>
                      <a:pt x="46941" y="22008"/>
                      <a:pt x="47019" y="21988"/>
                      <a:pt x="47085" y="21988"/>
                    </a:cubicBezTo>
                    <a:cubicBezTo>
                      <a:pt x="47246" y="21988"/>
                      <a:pt x="47333" y="22110"/>
                      <a:pt x="47333" y="22294"/>
                    </a:cubicBezTo>
                    <a:cubicBezTo>
                      <a:pt x="47333" y="22655"/>
                      <a:pt x="47316" y="23050"/>
                      <a:pt x="47213" y="23394"/>
                    </a:cubicBezTo>
                    <a:cubicBezTo>
                      <a:pt x="47058" y="23927"/>
                      <a:pt x="46817" y="24460"/>
                      <a:pt x="46611" y="24976"/>
                    </a:cubicBezTo>
                    <a:cubicBezTo>
                      <a:pt x="46335" y="25660"/>
                      <a:pt x="45808" y="26034"/>
                      <a:pt x="45193" y="26034"/>
                    </a:cubicBezTo>
                    <a:cubicBezTo>
                      <a:pt x="44927" y="26034"/>
                      <a:pt x="44644" y="25964"/>
                      <a:pt x="44359" y="25818"/>
                    </a:cubicBezTo>
                    <a:cubicBezTo>
                      <a:pt x="43997" y="25629"/>
                      <a:pt x="43619" y="25474"/>
                      <a:pt x="43293" y="25251"/>
                    </a:cubicBezTo>
                    <a:cubicBezTo>
                      <a:pt x="42966" y="25010"/>
                      <a:pt x="42588" y="24735"/>
                      <a:pt x="42433" y="24374"/>
                    </a:cubicBezTo>
                    <a:cubicBezTo>
                      <a:pt x="42175" y="23772"/>
                      <a:pt x="42055" y="23102"/>
                      <a:pt x="41866" y="22414"/>
                    </a:cubicBezTo>
                    <a:cubicBezTo>
                      <a:pt x="42485" y="22380"/>
                      <a:pt x="42708" y="21984"/>
                      <a:pt x="42760" y="21417"/>
                    </a:cubicBezTo>
                    <a:cubicBezTo>
                      <a:pt x="42777" y="21211"/>
                      <a:pt x="42742" y="20987"/>
                      <a:pt x="42777" y="20781"/>
                    </a:cubicBezTo>
                    <a:cubicBezTo>
                      <a:pt x="42828" y="20454"/>
                      <a:pt x="42932" y="20145"/>
                      <a:pt x="43000" y="19818"/>
                    </a:cubicBezTo>
                    <a:close/>
                    <a:moveTo>
                      <a:pt x="22764" y="23652"/>
                    </a:moveTo>
                    <a:cubicBezTo>
                      <a:pt x="23039" y="23893"/>
                      <a:pt x="23297" y="24116"/>
                      <a:pt x="23555" y="24357"/>
                    </a:cubicBezTo>
                    <a:cubicBezTo>
                      <a:pt x="23572" y="24374"/>
                      <a:pt x="23572" y="24391"/>
                      <a:pt x="23572" y="24391"/>
                    </a:cubicBezTo>
                    <a:cubicBezTo>
                      <a:pt x="23713" y="24626"/>
                      <a:pt x="23818" y="24738"/>
                      <a:pt x="23945" y="24738"/>
                    </a:cubicBezTo>
                    <a:cubicBezTo>
                      <a:pt x="24052" y="24738"/>
                      <a:pt x="24174" y="24660"/>
                      <a:pt x="24346" y="24512"/>
                    </a:cubicBezTo>
                    <a:cubicBezTo>
                      <a:pt x="24569" y="24323"/>
                      <a:pt x="24793" y="24151"/>
                      <a:pt x="25102" y="23893"/>
                    </a:cubicBezTo>
                    <a:cubicBezTo>
                      <a:pt x="25119" y="24168"/>
                      <a:pt x="25154" y="24323"/>
                      <a:pt x="25137" y="24460"/>
                    </a:cubicBezTo>
                    <a:cubicBezTo>
                      <a:pt x="25016" y="25045"/>
                      <a:pt x="24879" y="25629"/>
                      <a:pt x="24483" y="26128"/>
                    </a:cubicBezTo>
                    <a:cubicBezTo>
                      <a:pt x="24311" y="26351"/>
                      <a:pt x="24174" y="26609"/>
                      <a:pt x="24088" y="26867"/>
                    </a:cubicBezTo>
                    <a:cubicBezTo>
                      <a:pt x="23864" y="27641"/>
                      <a:pt x="23692" y="28432"/>
                      <a:pt x="23486" y="29205"/>
                    </a:cubicBezTo>
                    <a:cubicBezTo>
                      <a:pt x="23469" y="29309"/>
                      <a:pt x="23417" y="29394"/>
                      <a:pt x="23383" y="29498"/>
                    </a:cubicBezTo>
                    <a:cubicBezTo>
                      <a:pt x="23331" y="29480"/>
                      <a:pt x="23280" y="29463"/>
                      <a:pt x="23245" y="29463"/>
                    </a:cubicBezTo>
                    <a:lnTo>
                      <a:pt x="23555" y="27331"/>
                    </a:lnTo>
                    <a:cubicBezTo>
                      <a:pt x="23503" y="27331"/>
                      <a:pt x="23452" y="27314"/>
                      <a:pt x="23400" y="27314"/>
                    </a:cubicBezTo>
                    <a:cubicBezTo>
                      <a:pt x="23280" y="27933"/>
                      <a:pt x="23142" y="28552"/>
                      <a:pt x="23022" y="29154"/>
                    </a:cubicBezTo>
                    <a:cubicBezTo>
                      <a:pt x="22988" y="29188"/>
                      <a:pt x="22953" y="29205"/>
                      <a:pt x="22919" y="29223"/>
                    </a:cubicBezTo>
                    <a:cubicBezTo>
                      <a:pt x="22764" y="29033"/>
                      <a:pt x="22558" y="28844"/>
                      <a:pt x="22437" y="28621"/>
                    </a:cubicBezTo>
                    <a:cubicBezTo>
                      <a:pt x="22179" y="28139"/>
                      <a:pt x="22025" y="27589"/>
                      <a:pt x="21715" y="27142"/>
                    </a:cubicBezTo>
                    <a:cubicBezTo>
                      <a:pt x="21268" y="26454"/>
                      <a:pt x="20701" y="25853"/>
                      <a:pt x="20219" y="25199"/>
                    </a:cubicBezTo>
                    <a:cubicBezTo>
                      <a:pt x="20047" y="24959"/>
                      <a:pt x="19979" y="24666"/>
                      <a:pt x="19858" y="24391"/>
                    </a:cubicBezTo>
                    <a:cubicBezTo>
                      <a:pt x="19910" y="24374"/>
                      <a:pt x="19962" y="24340"/>
                      <a:pt x="19996" y="24305"/>
                    </a:cubicBezTo>
                    <a:cubicBezTo>
                      <a:pt x="20116" y="24374"/>
                      <a:pt x="20271" y="24408"/>
                      <a:pt x="20374" y="24512"/>
                    </a:cubicBezTo>
                    <a:cubicBezTo>
                      <a:pt x="20684" y="24770"/>
                      <a:pt x="20993" y="25062"/>
                      <a:pt x="21303" y="25337"/>
                    </a:cubicBezTo>
                    <a:cubicBezTo>
                      <a:pt x="21399" y="25434"/>
                      <a:pt x="21487" y="25482"/>
                      <a:pt x="21564" y="25482"/>
                    </a:cubicBezTo>
                    <a:cubicBezTo>
                      <a:pt x="21665" y="25482"/>
                      <a:pt x="21750" y="25399"/>
                      <a:pt x="21818" y="25234"/>
                    </a:cubicBezTo>
                    <a:cubicBezTo>
                      <a:pt x="21922" y="24959"/>
                      <a:pt x="22008" y="24666"/>
                      <a:pt x="22162" y="24408"/>
                    </a:cubicBezTo>
                    <a:cubicBezTo>
                      <a:pt x="22334" y="24133"/>
                      <a:pt x="22558" y="23910"/>
                      <a:pt x="22764" y="23652"/>
                    </a:cubicBezTo>
                    <a:close/>
                    <a:moveTo>
                      <a:pt x="8322" y="27091"/>
                    </a:moveTo>
                    <a:cubicBezTo>
                      <a:pt x="8201" y="27159"/>
                      <a:pt x="8064" y="27228"/>
                      <a:pt x="7944" y="27297"/>
                    </a:cubicBezTo>
                    <a:cubicBezTo>
                      <a:pt x="7565" y="27503"/>
                      <a:pt x="7548" y="27675"/>
                      <a:pt x="7858" y="27985"/>
                    </a:cubicBezTo>
                    <a:cubicBezTo>
                      <a:pt x="7995" y="28139"/>
                      <a:pt x="8167" y="28260"/>
                      <a:pt x="8408" y="28483"/>
                    </a:cubicBezTo>
                    <a:cubicBezTo>
                      <a:pt x="7342" y="29016"/>
                      <a:pt x="6327" y="29515"/>
                      <a:pt x="5347" y="30013"/>
                    </a:cubicBezTo>
                    <a:cubicBezTo>
                      <a:pt x="5519" y="28397"/>
                      <a:pt x="6723" y="27159"/>
                      <a:pt x="8322" y="27091"/>
                    </a:cubicBezTo>
                    <a:close/>
                    <a:moveTo>
                      <a:pt x="12568" y="24735"/>
                    </a:moveTo>
                    <a:cubicBezTo>
                      <a:pt x="12878" y="24941"/>
                      <a:pt x="13153" y="25182"/>
                      <a:pt x="13480" y="25354"/>
                    </a:cubicBezTo>
                    <a:cubicBezTo>
                      <a:pt x="13927" y="25578"/>
                      <a:pt x="14425" y="25698"/>
                      <a:pt x="14855" y="25939"/>
                    </a:cubicBezTo>
                    <a:cubicBezTo>
                      <a:pt x="16815" y="27005"/>
                      <a:pt x="18775" y="28088"/>
                      <a:pt x="20787" y="29205"/>
                    </a:cubicBezTo>
                    <a:cubicBezTo>
                      <a:pt x="20439" y="29466"/>
                      <a:pt x="20287" y="29586"/>
                      <a:pt x="20122" y="29586"/>
                    </a:cubicBezTo>
                    <a:cubicBezTo>
                      <a:pt x="19994" y="29586"/>
                      <a:pt x="19859" y="29513"/>
                      <a:pt x="19618" y="29377"/>
                    </a:cubicBezTo>
                    <a:cubicBezTo>
                      <a:pt x="18706" y="28844"/>
                      <a:pt x="17795" y="28294"/>
                      <a:pt x="16867" y="27761"/>
                    </a:cubicBezTo>
                    <a:cubicBezTo>
                      <a:pt x="16746" y="27692"/>
                      <a:pt x="16626" y="27641"/>
                      <a:pt x="16506" y="27572"/>
                    </a:cubicBezTo>
                    <a:lnTo>
                      <a:pt x="16420" y="27727"/>
                    </a:lnTo>
                    <a:cubicBezTo>
                      <a:pt x="17554" y="28449"/>
                      <a:pt x="18706" y="29171"/>
                      <a:pt x="19876" y="29910"/>
                    </a:cubicBezTo>
                    <a:cubicBezTo>
                      <a:pt x="19772" y="30048"/>
                      <a:pt x="19686" y="30185"/>
                      <a:pt x="19566" y="30357"/>
                    </a:cubicBezTo>
                    <a:cubicBezTo>
                      <a:pt x="16832" y="28810"/>
                      <a:pt x="14116" y="27280"/>
                      <a:pt x="11468" y="25801"/>
                    </a:cubicBezTo>
                    <a:cubicBezTo>
                      <a:pt x="11898" y="25388"/>
                      <a:pt x="12276" y="25027"/>
                      <a:pt x="12568" y="24735"/>
                    </a:cubicBezTo>
                    <a:close/>
                    <a:moveTo>
                      <a:pt x="44496" y="27985"/>
                    </a:moveTo>
                    <a:lnTo>
                      <a:pt x="44496" y="27985"/>
                    </a:lnTo>
                    <a:cubicBezTo>
                      <a:pt x="45149" y="29033"/>
                      <a:pt x="44616" y="29996"/>
                      <a:pt x="44427" y="31062"/>
                    </a:cubicBezTo>
                    <a:cubicBezTo>
                      <a:pt x="43894" y="30168"/>
                      <a:pt x="43929" y="28432"/>
                      <a:pt x="44496" y="27985"/>
                    </a:cubicBezTo>
                    <a:close/>
                    <a:moveTo>
                      <a:pt x="10198" y="27010"/>
                    </a:moveTo>
                    <a:cubicBezTo>
                      <a:pt x="10542" y="27010"/>
                      <a:pt x="10891" y="27044"/>
                      <a:pt x="11245" y="27108"/>
                    </a:cubicBezTo>
                    <a:cubicBezTo>
                      <a:pt x="11601" y="27179"/>
                      <a:pt x="11973" y="27217"/>
                      <a:pt x="12345" y="27217"/>
                    </a:cubicBezTo>
                    <a:cubicBezTo>
                      <a:pt x="12512" y="27217"/>
                      <a:pt x="12679" y="27210"/>
                      <a:pt x="12844" y="27194"/>
                    </a:cubicBezTo>
                    <a:cubicBezTo>
                      <a:pt x="12899" y="27188"/>
                      <a:pt x="12952" y="27185"/>
                      <a:pt x="13004" y="27185"/>
                    </a:cubicBezTo>
                    <a:cubicBezTo>
                      <a:pt x="13419" y="27185"/>
                      <a:pt x="13728" y="27364"/>
                      <a:pt x="14064" y="27624"/>
                    </a:cubicBezTo>
                    <a:cubicBezTo>
                      <a:pt x="13961" y="27710"/>
                      <a:pt x="13892" y="27778"/>
                      <a:pt x="13806" y="27847"/>
                    </a:cubicBezTo>
                    <a:cubicBezTo>
                      <a:pt x="13101" y="28311"/>
                      <a:pt x="12654" y="28930"/>
                      <a:pt x="12551" y="29790"/>
                    </a:cubicBezTo>
                    <a:cubicBezTo>
                      <a:pt x="12500" y="30185"/>
                      <a:pt x="12379" y="30581"/>
                      <a:pt x="12242" y="30959"/>
                    </a:cubicBezTo>
                    <a:cubicBezTo>
                      <a:pt x="12028" y="31525"/>
                      <a:pt x="11446" y="31942"/>
                      <a:pt x="10933" y="31942"/>
                    </a:cubicBezTo>
                    <a:cubicBezTo>
                      <a:pt x="10869" y="31942"/>
                      <a:pt x="10807" y="31935"/>
                      <a:pt x="10746" y="31922"/>
                    </a:cubicBezTo>
                    <a:cubicBezTo>
                      <a:pt x="10918" y="31595"/>
                      <a:pt x="11124" y="31269"/>
                      <a:pt x="11262" y="30925"/>
                    </a:cubicBezTo>
                    <a:cubicBezTo>
                      <a:pt x="11348" y="30718"/>
                      <a:pt x="11348" y="30478"/>
                      <a:pt x="11382" y="30254"/>
                    </a:cubicBezTo>
                    <a:lnTo>
                      <a:pt x="11382" y="30254"/>
                    </a:lnTo>
                    <a:cubicBezTo>
                      <a:pt x="11176" y="30306"/>
                      <a:pt x="10952" y="30323"/>
                      <a:pt x="10763" y="30409"/>
                    </a:cubicBezTo>
                    <a:cubicBezTo>
                      <a:pt x="10127" y="30684"/>
                      <a:pt x="9474" y="30804"/>
                      <a:pt x="8752" y="30839"/>
                    </a:cubicBezTo>
                    <a:cubicBezTo>
                      <a:pt x="8838" y="30117"/>
                      <a:pt x="9336" y="29738"/>
                      <a:pt x="9732" y="29291"/>
                    </a:cubicBezTo>
                    <a:cubicBezTo>
                      <a:pt x="9886" y="29102"/>
                      <a:pt x="10024" y="28913"/>
                      <a:pt x="10179" y="28724"/>
                    </a:cubicBezTo>
                    <a:cubicBezTo>
                      <a:pt x="9938" y="28655"/>
                      <a:pt x="9714" y="28552"/>
                      <a:pt x="9474" y="28500"/>
                    </a:cubicBezTo>
                    <a:cubicBezTo>
                      <a:pt x="8872" y="28380"/>
                      <a:pt x="8322" y="28157"/>
                      <a:pt x="7892" y="27606"/>
                    </a:cubicBezTo>
                    <a:cubicBezTo>
                      <a:pt x="8115" y="27486"/>
                      <a:pt x="8287" y="27366"/>
                      <a:pt x="8494" y="27297"/>
                    </a:cubicBezTo>
                    <a:cubicBezTo>
                      <a:pt x="9054" y="27103"/>
                      <a:pt x="9620" y="27010"/>
                      <a:pt x="10198" y="27010"/>
                    </a:cubicBezTo>
                    <a:close/>
                    <a:moveTo>
                      <a:pt x="21756" y="29198"/>
                    </a:moveTo>
                    <a:cubicBezTo>
                      <a:pt x="22125" y="29198"/>
                      <a:pt x="22385" y="29462"/>
                      <a:pt x="22523" y="29979"/>
                    </a:cubicBezTo>
                    <a:cubicBezTo>
                      <a:pt x="22678" y="30632"/>
                      <a:pt x="22042" y="31853"/>
                      <a:pt x="21389" y="32077"/>
                    </a:cubicBezTo>
                    <a:cubicBezTo>
                      <a:pt x="21291" y="32116"/>
                      <a:pt x="21166" y="32134"/>
                      <a:pt x="21031" y="32134"/>
                    </a:cubicBezTo>
                    <a:cubicBezTo>
                      <a:pt x="20572" y="32134"/>
                      <a:pt x="19990" y="31930"/>
                      <a:pt x="19910" y="31664"/>
                    </a:cubicBezTo>
                    <a:cubicBezTo>
                      <a:pt x="19721" y="31097"/>
                      <a:pt x="19669" y="30495"/>
                      <a:pt x="20202" y="30031"/>
                    </a:cubicBezTo>
                    <a:cubicBezTo>
                      <a:pt x="20409" y="29824"/>
                      <a:pt x="20666" y="29670"/>
                      <a:pt x="20907" y="29498"/>
                    </a:cubicBezTo>
                    <a:cubicBezTo>
                      <a:pt x="20907" y="29515"/>
                      <a:pt x="20924" y="29515"/>
                      <a:pt x="20924" y="29515"/>
                    </a:cubicBezTo>
                    <a:cubicBezTo>
                      <a:pt x="20993" y="29480"/>
                      <a:pt x="21062" y="29429"/>
                      <a:pt x="21131" y="29394"/>
                    </a:cubicBezTo>
                    <a:cubicBezTo>
                      <a:pt x="21364" y="29263"/>
                      <a:pt x="21574" y="29198"/>
                      <a:pt x="21756" y="29198"/>
                    </a:cubicBezTo>
                    <a:close/>
                    <a:moveTo>
                      <a:pt x="8924" y="28655"/>
                    </a:moveTo>
                    <a:cubicBezTo>
                      <a:pt x="8941" y="28707"/>
                      <a:pt x="8958" y="28776"/>
                      <a:pt x="8992" y="28827"/>
                    </a:cubicBezTo>
                    <a:lnTo>
                      <a:pt x="6740" y="30082"/>
                    </a:lnTo>
                    <a:cubicBezTo>
                      <a:pt x="6774" y="30134"/>
                      <a:pt x="6809" y="30185"/>
                      <a:pt x="6843" y="30220"/>
                    </a:cubicBezTo>
                    <a:cubicBezTo>
                      <a:pt x="7548" y="29807"/>
                      <a:pt x="8253" y="29412"/>
                      <a:pt x="8958" y="28982"/>
                    </a:cubicBezTo>
                    <a:cubicBezTo>
                      <a:pt x="9137" y="28874"/>
                      <a:pt x="9300" y="28792"/>
                      <a:pt x="9469" y="28792"/>
                    </a:cubicBezTo>
                    <a:cubicBezTo>
                      <a:pt x="9543" y="28792"/>
                      <a:pt x="9619" y="28808"/>
                      <a:pt x="9697" y="28844"/>
                    </a:cubicBezTo>
                    <a:cubicBezTo>
                      <a:pt x="9319" y="29326"/>
                      <a:pt x="8924" y="29773"/>
                      <a:pt x="8597" y="30289"/>
                    </a:cubicBezTo>
                    <a:cubicBezTo>
                      <a:pt x="8494" y="30460"/>
                      <a:pt x="8494" y="30787"/>
                      <a:pt x="8580" y="31011"/>
                    </a:cubicBezTo>
                    <a:cubicBezTo>
                      <a:pt x="8605" y="31074"/>
                      <a:pt x="8801" y="31110"/>
                      <a:pt x="8985" y="31110"/>
                    </a:cubicBezTo>
                    <a:cubicBezTo>
                      <a:pt x="9048" y="31110"/>
                      <a:pt x="9111" y="31106"/>
                      <a:pt x="9164" y="31097"/>
                    </a:cubicBezTo>
                    <a:cubicBezTo>
                      <a:pt x="9783" y="30976"/>
                      <a:pt x="10402" y="30839"/>
                      <a:pt x="11090" y="30684"/>
                    </a:cubicBezTo>
                    <a:lnTo>
                      <a:pt x="11090" y="30684"/>
                    </a:lnTo>
                    <a:cubicBezTo>
                      <a:pt x="10884" y="31045"/>
                      <a:pt x="10660" y="31372"/>
                      <a:pt x="10523" y="31733"/>
                    </a:cubicBezTo>
                    <a:cubicBezTo>
                      <a:pt x="10333" y="32197"/>
                      <a:pt x="9972" y="32335"/>
                      <a:pt x="9543" y="32352"/>
                    </a:cubicBezTo>
                    <a:cubicBezTo>
                      <a:pt x="9417" y="32359"/>
                      <a:pt x="9292" y="32363"/>
                      <a:pt x="9169" y="32363"/>
                    </a:cubicBezTo>
                    <a:cubicBezTo>
                      <a:pt x="7844" y="32363"/>
                      <a:pt x="6667" y="31933"/>
                      <a:pt x="5691" y="30942"/>
                    </a:cubicBezTo>
                    <a:cubicBezTo>
                      <a:pt x="5296" y="30546"/>
                      <a:pt x="5313" y="30323"/>
                      <a:pt x="5812" y="30048"/>
                    </a:cubicBezTo>
                    <a:cubicBezTo>
                      <a:pt x="6585" y="29601"/>
                      <a:pt x="7393" y="29188"/>
                      <a:pt x="8201" y="28793"/>
                    </a:cubicBezTo>
                    <a:cubicBezTo>
                      <a:pt x="8408" y="28690"/>
                      <a:pt x="8683" y="28690"/>
                      <a:pt x="8924" y="28655"/>
                    </a:cubicBezTo>
                    <a:close/>
                    <a:moveTo>
                      <a:pt x="45662" y="30561"/>
                    </a:moveTo>
                    <a:cubicBezTo>
                      <a:pt x="45893" y="30561"/>
                      <a:pt x="46088" y="30640"/>
                      <a:pt x="46233" y="30890"/>
                    </a:cubicBezTo>
                    <a:cubicBezTo>
                      <a:pt x="46508" y="31423"/>
                      <a:pt x="46250" y="32180"/>
                      <a:pt x="45648" y="32489"/>
                    </a:cubicBezTo>
                    <a:cubicBezTo>
                      <a:pt x="45540" y="32545"/>
                      <a:pt x="45434" y="32572"/>
                      <a:pt x="45336" y="32572"/>
                    </a:cubicBezTo>
                    <a:cubicBezTo>
                      <a:pt x="45072" y="32572"/>
                      <a:pt x="44865" y="32380"/>
                      <a:pt x="44840" y="32042"/>
                    </a:cubicBezTo>
                    <a:cubicBezTo>
                      <a:pt x="44823" y="31733"/>
                      <a:pt x="44840" y="31423"/>
                      <a:pt x="44874" y="31114"/>
                    </a:cubicBezTo>
                    <a:cubicBezTo>
                      <a:pt x="44909" y="30787"/>
                      <a:pt x="45132" y="30632"/>
                      <a:pt x="45442" y="30581"/>
                    </a:cubicBezTo>
                    <a:cubicBezTo>
                      <a:pt x="45518" y="30569"/>
                      <a:pt x="45592" y="30561"/>
                      <a:pt x="45662" y="30561"/>
                    </a:cubicBezTo>
                    <a:close/>
                    <a:moveTo>
                      <a:pt x="47408" y="27503"/>
                    </a:moveTo>
                    <a:cubicBezTo>
                      <a:pt x="47895" y="27503"/>
                      <a:pt x="48403" y="27612"/>
                      <a:pt x="48846" y="27830"/>
                    </a:cubicBezTo>
                    <a:cubicBezTo>
                      <a:pt x="49723" y="28243"/>
                      <a:pt x="50462" y="29532"/>
                      <a:pt x="49671" y="30701"/>
                    </a:cubicBezTo>
                    <a:cubicBezTo>
                      <a:pt x="49087" y="31544"/>
                      <a:pt x="48330" y="32180"/>
                      <a:pt x="47436" y="32644"/>
                    </a:cubicBezTo>
                    <a:cubicBezTo>
                      <a:pt x="47146" y="32794"/>
                      <a:pt x="46838" y="32834"/>
                      <a:pt x="46513" y="32834"/>
                    </a:cubicBezTo>
                    <a:cubicBezTo>
                      <a:pt x="46280" y="32834"/>
                      <a:pt x="46037" y="32813"/>
                      <a:pt x="45786" y="32799"/>
                    </a:cubicBezTo>
                    <a:cubicBezTo>
                      <a:pt x="46594" y="32077"/>
                      <a:pt x="46783" y="31337"/>
                      <a:pt x="46387" y="30701"/>
                    </a:cubicBezTo>
                    <a:cubicBezTo>
                      <a:pt x="46226" y="30445"/>
                      <a:pt x="46012" y="30320"/>
                      <a:pt x="45717" y="30320"/>
                    </a:cubicBezTo>
                    <a:cubicBezTo>
                      <a:pt x="45478" y="30320"/>
                      <a:pt x="45185" y="30402"/>
                      <a:pt x="44823" y="30564"/>
                    </a:cubicBezTo>
                    <a:cubicBezTo>
                      <a:pt x="44960" y="30031"/>
                      <a:pt x="45046" y="29480"/>
                      <a:pt x="45218" y="28982"/>
                    </a:cubicBezTo>
                    <a:cubicBezTo>
                      <a:pt x="45339" y="28655"/>
                      <a:pt x="45562" y="28311"/>
                      <a:pt x="45820" y="28053"/>
                    </a:cubicBezTo>
                    <a:cubicBezTo>
                      <a:pt x="46188" y="27685"/>
                      <a:pt x="46780" y="27503"/>
                      <a:pt x="47408" y="27503"/>
                    </a:cubicBezTo>
                    <a:close/>
                    <a:moveTo>
                      <a:pt x="50325" y="30220"/>
                    </a:moveTo>
                    <a:cubicBezTo>
                      <a:pt x="50359" y="30357"/>
                      <a:pt x="50393" y="30478"/>
                      <a:pt x="50411" y="30581"/>
                    </a:cubicBezTo>
                    <a:cubicBezTo>
                      <a:pt x="50548" y="31939"/>
                      <a:pt x="49465" y="33315"/>
                      <a:pt x="48141" y="33504"/>
                    </a:cubicBezTo>
                    <a:cubicBezTo>
                      <a:pt x="47945" y="33532"/>
                      <a:pt x="47748" y="33560"/>
                      <a:pt x="47551" y="33560"/>
                    </a:cubicBezTo>
                    <a:cubicBezTo>
                      <a:pt x="47507" y="33560"/>
                      <a:pt x="47463" y="33558"/>
                      <a:pt x="47419" y="33555"/>
                    </a:cubicBezTo>
                    <a:cubicBezTo>
                      <a:pt x="46834" y="33486"/>
                      <a:pt x="46250" y="33383"/>
                      <a:pt x="45665" y="33297"/>
                    </a:cubicBezTo>
                    <a:cubicBezTo>
                      <a:pt x="45665" y="33246"/>
                      <a:pt x="45665" y="33194"/>
                      <a:pt x="45665" y="33143"/>
                    </a:cubicBezTo>
                    <a:cubicBezTo>
                      <a:pt x="45871" y="33168"/>
                      <a:pt x="46069" y="33181"/>
                      <a:pt x="46258" y="33181"/>
                    </a:cubicBezTo>
                    <a:cubicBezTo>
                      <a:pt x="48220" y="33181"/>
                      <a:pt x="49337" y="31850"/>
                      <a:pt x="50325" y="30220"/>
                    </a:cubicBezTo>
                    <a:close/>
                    <a:moveTo>
                      <a:pt x="22575" y="29257"/>
                    </a:moveTo>
                    <a:cubicBezTo>
                      <a:pt x="22626" y="29274"/>
                      <a:pt x="22695" y="29291"/>
                      <a:pt x="22730" y="29326"/>
                    </a:cubicBezTo>
                    <a:cubicBezTo>
                      <a:pt x="23297" y="29859"/>
                      <a:pt x="23864" y="30357"/>
                      <a:pt x="24380" y="30942"/>
                    </a:cubicBezTo>
                    <a:cubicBezTo>
                      <a:pt x="24535" y="31097"/>
                      <a:pt x="24535" y="31458"/>
                      <a:pt x="24483" y="31716"/>
                    </a:cubicBezTo>
                    <a:cubicBezTo>
                      <a:pt x="24432" y="32008"/>
                      <a:pt x="24311" y="32317"/>
                      <a:pt x="24157" y="32575"/>
                    </a:cubicBezTo>
                    <a:cubicBezTo>
                      <a:pt x="23968" y="32902"/>
                      <a:pt x="23778" y="33229"/>
                      <a:pt x="23521" y="33469"/>
                    </a:cubicBezTo>
                    <a:cubicBezTo>
                      <a:pt x="23228" y="33744"/>
                      <a:pt x="22867" y="33899"/>
                      <a:pt x="22540" y="34105"/>
                    </a:cubicBezTo>
                    <a:cubicBezTo>
                      <a:pt x="22330" y="34234"/>
                      <a:pt x="22114" y="34289"/>
                      <a:pt x="21896" y="34289"/>
                    </a:cubicBezTo>
                    <a:cubicBezTo>
                      <a:pt x="21705" y="34289"/>
                      <a:pt x="21513" y="34246"/>
                      <a:pt x="21320" y="34174"/>
                    </a:cubicBezTo>
                    <a:cubicBezTo>
                      <a:pt x="20495" y="33848"/>
                      <a:pt x="20099" y="33229"/>
                      <a:pt x="20133" y="32214"/>
                    </a:cubicBezTo>
                    <a:lnTo>
                      <a:pt x="20133" y="32214"/>
                    </a:lnTo>
                    <a:cubicBezTo>
                      <a:pt x="20448" y="32321"/>
                      <a:pt x="20749" y="32389"/>
                      <a:pt x="21032" y="32389"/>
                    </a:cubicBezTo>
                    <a:cubicBezTo>
                      <a:pt x="21522" y="32389"/>
                      <a:pt x="21957" y="32186"/>
                      <a:pt x="22317" y="31630"/>
                    </a:cubicBezTo>
                    <a:cubicBezTo>
                      <a:pt x="22833" y="30856"/>
                      <a:pt x="23073" y="30134"/>
                      <a:pt x="22575" y="29257"/>
                    </a:cubicBezTo>
                    <a:close/>
                    <a:moveTo>
                      <a:pt x="40972" y="32506"/>
                    </a:moveTo>
                    <a:cubicBezTo>
                      <a:pt x="41092" y="32506"/>
                      <a:pt x="41229" y="32610"/>
                      <a:pt x="41333" y="32644"/>
                    </a:cubicBezTo>
                    <a:cubicBezTo>
                      <a:pt x="41161" y="33332"/>
                      <a:pt x="41006" y="33968"/>
                      <a:pt x="40851" y="34638"/>
                    </a:cubicBezTo>
                    <a:cubicBezTo>
                      <a:pt x="40209" y="34144"/>
                      <a:pt x="39619" y="33597"/>
                      <a:pt x="38855" y="33597"/>
                    </a:cubicBezTo>
                    <a:cubicBezTo>
                      <a:pt x="38636" y="33597"/>
                      <a:pt x="38404" y="33641"/>
                      <a:pt x="38152" y="33744"/>
                    </a:cubicBezTo>
                    <a:cubicBezTo>
                      <a:pt x="38083" y="33246"/>
                      <a:pt x="38289" y="32747"/>
                      <a:pt x="38736" y="32678"/>
                    </a:cubicBezTo>
                    <a:cubicBezTo>
                      <a:pt x="39476" y="32558"/>
                      <a:pt x="40232" y="32541"/>
                      <a:pt x="40972" y="32506"/>
                    </a:cubicBezTo>
                    <a:close/>
                    <a:moveTo>
                      <a:pt x="31584" y="34432"/>
                    </a:moveTo>
                    <a:lnTo>
                      <a:pt x="31584" y="34432"/>
                    </a:lnTo>
                    <a:cubicBezTo>
                      <a:pt x="31756" y="34449"/>
                      <a:pt x="31945" y="34432"/>
                      <a:pt x="32083" y="34501"/>
                    </a:cubicBezTo>
                    <a:cubicBezTo>
                      <a:pt x="32255" y="34587"/>
                      <a:pt x="32392" y="34759"/>
                      <a:pt x="32547" y="34879"/>
                    </a:cubicBezTo>
                    <a:cubicBezTo>
                      <a:pt x="32770" y="35034"/>
                      <a:pt x="32788" y="35206"/>
                      <a:pt x="32598" y="35429"/>
                    </a:cubicBezTo>
                    <a:cubicBezTo>
                      <a:pt x="32306" y="35292"/>
                      <a:pt x="31997" y="35189"/>
                      <a:pt x="31756" y="34982"/>
                    </a:cubicBezTo>
                    <a:cubicBezTo>
                      <a:pt x="31636" y="34879"/>
                      <a:pt x="31636" y="34621"/>
                      <a:pt x="31584" y="34432"/>
                    </a:cubicBezTo>
                    <a:close/>
                    <a:moveTo>
                      <a:pt x="38812" y="33863"/>
                    </a:moveTo>
                    <a:cubicBezTo>
                      <a:pt x="38928" y="33863"/>
                      <a:pt x="39067" y="33898"/>
                      <a:pt x="39235" y="33968"/>
                    </a:cubicBezTo>
                    <a:cubicBezTo>
                      <a:pt x="40043" y="34277"/>
                      <a:pt x="40748" y="34742"/>
                      <a:pt x="41212" y="35550"/>
                    </a:cubicBezTo>
                    <a:cubicBezTo>
                      <a:pt x="41281" y="35928"/>
                      <a:pt x="41367" y="36306"/>
                      <a:pt x="41384" y="36684"/>
                    </a:cubicBezTo>
                    <a:cubicBezTo>
                      <a:pt x="41384" y="36822"/>
                      <a:pt x="41212" y="37063"/>
                      <a:pt x="41109" y="37080"/>
                    </a:cubicBezTo>
                    <a:cubicBezTo>
                      <a:pt x="40827" y="37114"/>
                      <a:pt x="40544" y="37155"/>
                      <a:pt x="40267" y="37155"/>
                    </a:cubicBezTo>
                    <a:cubicBezTo>
                      <a:pt x="40122" y="37155"/>
                      <a:pt x="39978" y="37144"/>
                      <a:pt x="39837" y="37114"/>
                    </a:cubicBezTo>
                    <a:cubicBezTo>
                      <a:pt x="38891" y="36942"/>
                      <a:pt x="38083" y="35825"/>
                      <a:pt x="38272" y="34587"/>
                    </a:cubicBezTo>
                    <a:cubicBezTo>
                      <a:pt x="38360" y="34111"/>
                      <a:pt x="38502" y="33863"/>
                      <a:pt x="38812" y="33863"/>
                    </a:cubicBezTo>
                    <a:close/>
                    <a:moveTo>
                      <a:pt x="24948" y="31440"/>
                    </a:moveTo>
                    <a:cubicBezTo>
                      <a:pt x="25016" y="31458"/>
                      <a:pt x="25068" y="31492"/>
                      <a:pt x="25137" y="31509"/>
                    </a:cubicBezTo>
                    <a:cubicBezTo>
                      <a:pt x="27544" y="32902"/>
                      <a:pt x="29968" y="34295"/>
                      <a:pt x="32375" y="35704"/>
                    </a:cubicBezTo>
                    <a:cubicBezTo>
                      <a:pt x="32461" y="35756"/>
                      <a:pt x="32530" y="35945"/>
                      <a:pt x="32530" y="36065"/>
                    </a:cubicBezTo>
                    <a:cubicBezTo>
                      <a:pt x="32530" y="36409"/>
                      <a:pt x="32478" y="36753"/>
                      <a:pt x="32444" y="37166"/>
                    </a:cubicBezTo>
                    <a:cubicBezTo>
                      <a:pt x="32100" y="36977"/>
                      <a:pt x="31756" y="36788"/>
                      <a:pt x="31412" y="36581"/>
                    </a:cubicBezTo>
                    <a:cubicBezTo>
                      <a:pt x="30447" y="36065"/>
                      <a:pt x="29513" y="35565"/>
                      <a:pt x="28378" y="35565"/>
                    </a:cubicBezTo>
                    <a:cubicBezTo>
                      <a:pt x="28341" y="35565"/>
                      <a:pt x="28303" y="35566"/>
                      <a:pt x="28266" y="35567"/>
                    </a:cubicBezTo>
                    <a:cubicBezTo>
                      <a:pt x="28250" y="35567"/>
                      <a:pt x="28234" y="35568"/>
                      <a:pt x="28219" y="35568"/>
                    </a:cubicBezTo>
                    <a:cubicBezTo>
                      <a:pt x="27681" y="35568"/>
                      <a:pt x="27387" y="35276"/>
                      <a:pt x="27303" y="34724"/>
                    </a:cubicBezTo>
                    <a:cubicBezTo>
                      <a:pt x="27234" y="34329"/>
                      <a:pt x="27011" y="34105"/>
                      <a:pt x="26650" y="33933"/>
                    </a:cubicBezTo>
                    <a:cubicBezTo>
                      <a:pt x="25996" y="33590"/>
                      <a:pt x="25360" y="33211"/>
                      <a:pt x="24707" y="32868"/>
                    </a:cubicBezTo>
                    <a:cubicBezTo>
                      <a:pt x="24501" y="32747"/>
                      <a:pt x="24449" y="32627"/>
                      <a:pt x="24552" y="32420"/>
                    </a:cubicBezTo>
                    <a:cubicBezTo>
                      <a:pt x="24690" y="32094"/>
                      <a:pt x="24810" y="31767"/>
                      <a:pt x="24948" y="31440"/>
                    </a:cubicBezTo>
                    <a:close/>
                    <a:moveTo>
                      <a:pt x="36295" y="33452"/>
                    </a:moveTo>
                    <a:cubicBezTo>
                      <a:pt x="36639" y="33590"/>
                      <a:pt x="37017" y="33693"/>
                      <a:pt x="37344" y="33865"/>
                    </a:cubicBezTo>
                    <a:cubicBezTo>
                      <a:pt x="37756" y="34071"/>
                      <a:pt x="37997" y="34381"/>
                      <a:pt x="37928" y="34896"/>
                    </a:cubicBezTo>
                    <a:cubicBezTo>
                      <a:pt x="37842" y="35464"/>
                      <a:pt x="37997" y="35997"/>
                      <a:pt x="38375" y="36444"/>
                    </a:cubicBezTo>
                    <a:cubicBezTo>
                      <a:pt x="38668" y="36770"/>
                      <a:pt x="38994" y="37080"/>
                      <a:pt x="39304" y="37407"/>
                    </a:cubicBezTo>
                    <a:cubicBezTo>
                      <a:pt x="39173" y="37420"/>
                      <a:pt x="39042" y="37428"/>
                      <a:pt x="38912" y="37428"/>
                    </a:cubicBezTo>
                    <a:cubicBezTo>
                      <a:pt x="38529" y="37428"/>
                      <a:pt x="38154" y="37354"/>
                      <a:pt x="37808" y="37097"/>
                    </a:cubicBezTo>
                    <a:cubicBezTo>
                      <a:pt x="37327" y="36719"/>
                      <a:pt x="36948" y="36272"/>
                      <a:pt x="36794" y="35653"/>
                    </a:cubicBezTo>
                    <a:cubicBezTo>
                      <a:pt x="36622" y="34965"/>
                      <a:pt x="36398" y="34277"/>
                      <a:pt x="36209" y="33607"/>
                    </a:cubicBezTo>
                    <a:cubicBezTo>
                      <a:pt x="36243" y="33555"/>
                      <a:pt x="36261" y="33504"/>
                      <a:pt x="36295" y="33452"/>
                    </a:cubicBezTo>
                    <a:close/>
                    <a:moveTo>
                      <a:pt x="35237" y="33656"/>
                    </a:moveTo>
                    <a:cubicBezTo>
                      <a:pt x="35466" y="33656"/>
                      <a:pt x="35679" y="33699"/>
                      <a:pt x="35848" y="33796"/>
                    </a:cubicBezTo>
                    <a:cubicBezTo>
                      <a:pt x="35951" y="33848"/>
                      <a:pt x="36037" y="33985"/>
                      <a:pt x="36089" y="34088"/>
                    </a:cubicBezTo>
                    <a:cubicBezTo>
                      <a:pt x="36261" y="34621"/>
                      <a:pt x="36433" y="35171"/>
                      <a:pt x="36570" y="35704"/>
                    </a:cubicBezTo>
                    <a:cubicBezTo>
                      <a:pt x="36826" y="36659"/>
                      <a:pt x="37521" y="37630"/>
                      <a:pt x="38772" y="37630"/>
                    </a:cubicBezTo>
                    <a:cubicBezTo>
                      <a:pt x="38783" y="37630"/>
                      <a:pt x="38794" y="37630"/>
                      <a:pt x="38805" y="37630"/>
                    </a:cubicBezTo>
                    <a:cubicBezTo>
                      <a:pt x="38908" y="37630"/>
                      <a:pt x="39011" y="37647"/>
                      <a:pt x="39166" y="37664"/>
                    </a:cubicBezTo>
                    <a:cubicBezTo>
                      <a:pt x="38943" y="38335"/>
                      <a:pt x="38599" y="38816"/>
                      <a:pt x="37946" y="39074"/>
                    </a:cubicBezTo>
                    <a:cubicBezTo>
                      <a:pt x="37350" y="39318"/>
                      <a:pt x="36782" y="39440"/>
                      <a:pt x="36245" y="39440"/>
                    </a:cubicBezTo>
                    <a:cubicBezTo>
                      <a:pt x="35155" y="39440"/>
                      <a:pt x="34190" y="38936"/>
                      <a:pt x="33372" y="37922"/>
                    </a:cubicBezTo>
                    <a:cubicBezTo>
                      <a:pt x="32994" y="37441"/>
                      <a:pt x="32633" y="36908"/>
                      <a:pt x="32753" y="36237"/>
                    </a:cubicBezTo>
                    <a:cubicBezTo>
                      <a:pt x="32874" y="35636"/>
                      <a:pt x="32925" y="34999"/>
                      <a:pt x="33527" y="34621"/>
                    </a:cubicBezTo>
                    <a:cubicBezTo>
                      <a:pt x="33596" y="34570"/>
                      <a:pt x="33647" y="34449"/>
                      <a:pt x="33699" y="34363"/>
                    </a:cubicBezTo>
                    <a:cubicBezTo>
                      <a:pt x="33971" y="33943"/>
                      <a:pt x="34652" y="33656"/>
                      <a:pt x="35237" y="33656"/>
                    </a:cubicBezTo>
                    <a:close/>
                    <a:moveTo>
                      <a:pt x="39667" y="37697"/>
                    </a:moveTo>
                    <a:cubicBezTo>
                      <a:pt x="39672" y="37697"/>
                      <a:pt x="39677" y="37697"/>
                      <a:pt x="39682" y="37699"/>
                    </a:cubicBezTo>
                    <a:cubicBezTo>
                      <a:pt x="39751" y="37716"/>
                      <a:pt x="39837" y="37854"/>
                      <a:pt x="39820" y="37905"/>
                    </a:cubicBezTo>
                    <a:cubicBezTo>
                      <a:pt x="39785" y="38146"/>
                      <a:pt x="39751" y="38387"/>
                      <a:pt x="39648" y="38610"/>
                    </a:cubicBezTo>
                    <a:cubicBezTo>
                      <a:pt x="39202" y="39524"/>
                      <a:pt x="38230" y="40063"/>
                      <a:pt x="37193" y="40063"/>
                    </a:cubicBezTo>
                    <a:cubicBezTo>
                      <a:pt x="36709" y="40063"/>
                      <a:pt x="36210" y="39945"/>
                      <a:pt x="35745" y="39693"/>
                    </a:cubicBezTo>
                    <a:lnTo>
                      <a:pt x="35745" y="39693"/>
                    </a:lnTo>
                    <a:cubicBezTo>
                      <a:pt x="35986" y="39710"/>
                      <a:pt x="36089" y="39710"/>
                      <a:pt x="36192" y="39710"/>
                    </a:cubicBezTo>
                    <a:cubicBezTo>
                      <a:pt x="37602" y="39710"/>
                      <a:pt x="38805" y="39384"/>
                      <a:pt x="39407" y="37922"/>
                    </a:cubicBezTo>
                    <a:cubicBezTo>
                      <a:pt x="39407" y="37888"/>
                      <a:pt x="39424" y="37836"/>
                      <a:pt x="39459" y="37819"/>
                    </a:cubicBezTo>
                    <a:cubicBezTo>
                      <a:pt x="39521" y="37772"/>
                      <a:pt x="39612" y="37697"/>
                      <a:pt x="39667" y="37697"/>
                    </a:cubicBezTo>
                    <a:close/>
                    <a:moveTo>
                      <a:pt x="41831" y="23257"/>
                    </a:moveTo>
                    <a:cubicBezTo>
                      <a:pt x="41866" y="23377"/>
                      <a:pt x="41900" y="23428"/>
                      <a:pt x="41900" y="23480"/>
                    </a:cubicBezTo>
                    <a:cubicBezTo>
                      <a:pt x="42072" y="24185"/>
                      <a:pt x="42244" y="24890"/>
                      <a:pt x="42880" y="25371"/>
                    </a:cubicBezTo>
                    <a:cubicBezTo>
                      <a:pt x="42983" y="25440"/>
                      <a:pt x="43017" y="25612"/>
                      <a:pt x="43035" y="25732"/>
                    </a:cubicBezTo>
                    <a:cubicBezTo>
                      <a:pt x="43138" y="26437"/>
                      <a:pt x="43224" y="27142"/>
                      <a:pt x="43310" y="27864"/>
                    </a:cubicBezTo>
                    <a:cubicBezTo>
                      <a:pt x="43447" y="29016"/>
                      <a:pt x="43430" y="30220"/>
                      <a:pt x="44049" y="31269"/>
                    </a:cubicBezTo>
                    <a:cubicBezTo>
                      <a:pt x="44393" y="31853"/>
                      <a:pt x="44393" y="32472"/>
                      <a:pt x="44169" y="33057"/>
                    </a:cubicBezTo>
                    <a:cubicBezTo>
                      <a:pt x="43619" y="34466"/>
                      <a:pt x="43585" y="35876"/>
                      <a:pt x="43791" y="37355"/>
                    </a:cubicBezTo>
                    <a:cubicBezTo>
                      <a:pt x="43894" y="38163"/>
                      <a:pt x="44221" y="38799"/>
                      <a:pt x="44788" y="39367"/>
                    </a:cubicBezTo>
                    <a:cubicBezTo>
                      <a:pt x="46043" y="40570"/>
                      <a:pt x="47281" y="41791"/>
                      <a:pt x="48536" y="42994"/>
                    </a:cubicBezTo>
                    <a:cubicBezTo>
                      <a:pt x="49190" y="43613"/>
                      <a:pt x="49001" y="43906"/>
                      <a:pt x="48622" y="44696"/>
                    </a:cubicBezTo>
                    <a:cubicBezTo>
                      <a:pt x="48554" y="44542"/>
                      <a:pt x="48502" y="44404"/>
                      <a:pt x="48416" y="44284"/>
                    </a:cubicBezTo>
                    <a:cubicBezTo>
                      <a:pt x="48210" y="43974"/>
                      <a:pt x="48021" y="43596"/>
                      <a:pt x="47746" y="43355"/>
                    </a:cubicBezTo>
                    <a:cubicBezTo>
                      <a:pt x="46955" y="42616"/>
                      <a:pt x="46112" y="41945"/>
                      <a:pt x="45287" y="41241"/>
                    </a:cubicBezTo>
                    <a:cubicBezTo>
                      <a:pt x="44788" y="40811"/>
                      <a:pt x="44290" y="40347"/>
                      <a:pt x="43791" y="39900"/>
                    </a:cubicBezTo>
                    <a:cubicBezTo>
                      <a:pt x="43465" y="39607"/>
                      <a:pt x="43310" y="39246"/>
                      <a:pt x="43310" y="38816"/>
                    </a:cubicBezTo>
                    <a:cubicBezTo>
                      <a:pt x="43310" y="38111"/>
                      <a:pt x="43069" y="37458"/>
                      <a:pt x="42760" y="36856"/>
                    </a:cubicBezTo>
                    <a:cubicBezTo>
                      <a:pt x="42295" y="35911"/>
                      <a:pt x="42261" y="34965"/>
                      <a:pt x="42570" y="33985"/>
                    </a:cubicBezTo>
                    <a:cubicBezTo>
                      <a:pt x="42914" y="32868"/>
                      <a:pt x="43086" y="31698"/>
                      <a:pt x="42914" y="30564"/>
                    </a:cubicBezTo>
                    <a:cubicBezTo>
                      <a:pt x="42605" y="28552"/>
                      <a:pt x="42175" y="26558"/>
                      <a:pt x="41745" y="24580"/>
                    </a:cubicBezTo>
                    <a:cubicBezTo>
                      <a:pt x="41642" y="24116"/>
                      <a:pt x="41711" y="23738"/>
                      <a:pt x="41831" y="23257"/>
                    </a:cubicBezTo>
                    <a:close/>
                    <a:moveTo>
                      <a:pt x="41367" y="24374"/>
                    </a:moveTo>
                    <a:cubicBezTo>
                      <a:pt x="41401" y="24374"/>
                      <a:pt x="41453" y="24391"/>
                      <a:pt x="41487" y="24391"/>
                    </a:cubicBezTo>
                    <a:cubicBezTo>
                      <a:pt x="41504" y="24460"/>
                      <a:pt x="41539" y="24512"/>
                      <a:pt x="41556" y="24580"/>
                    </a:cubicBezTo>
                    <a:cubicBezTo>
                      <a:pt x="41831" y="25818"/>
                      <a:pt x="42123" y="27039"/>
                      <a:pt x="42399" y="28277"/>
                    </a:cubicBezTo>
                    <a:cubicBezTo>
                      <a:pt x="42846" y="30306"/>
                      <a:pt x="42897" y="32300"/>
                      <a:pt x="42192" y="34295"/>
                    </a:cubicBezTo>
                    <a:cubicBezTo>
                      <a:pt x="41883" y="35154"/>
                      <a:pt x="42003" y="35997"/>
                      <a:pt x="42399" y="36839"/>
                    </a:cubicBezTo>
                    <a:cubicBezTo>
                      <a:pt x="42708" y="37458"/>
                      <a:pt x="42932" y="38146"/>
                      <a:pt x="43069" y="38816"/>
                    </a:cubicBezTo>
                    <a:cubicBezTo>
                      <a:pt x="43172" y="39349"/>
                      <a:pt x="43361" y="39796"/>
                      <a:pt x="43757" y="40157"/>
                    </a:cubicBezTo>
                    <a:cubicBezTo>
                      <a:pt x="44874" y="41189"/>
                      <a:pt x="45992" y="42255"/>
                      <a:pt x="47161" y="43252"/>
                    </a:cubicBezTo>
                    <a:cubicBezTo>
                      <a:pt x="47728" y="43734"/>
                      <a:pt x="48107" y="44301"/>
                      <a:pt x="48433" y="44937"/>
                    </a:cubicBezTo>
                    <a:cubicBezTo>
                      <a:pt x="48468" y="45023"/>
                      <a:pt x="48502" y="45161"/>
                      <a:pt x="48468" y="45212"/>
                    </a:cubicBezTo>
                    <a:cubicBezTo>
                      <a:pt x="48347" y="45367"/>
                      <a:pt x="48193" y="45487"/>
                      <a:pt x="48055" y="45625"/>
                    </a:cubicBezTo>
                    <a:cubicBezTo>
                      <a:pt x="47952" y="45504"/>
                      <a:pt x="47763" y="45401"/>
                      <a:pt x="47763" y="45281"/>
                    </a:cubicBezTo>
                    <a:cubicBezTo>
                      <a:pt x="47746" y="44387"/>
                      <a:pt x="47161" y="43906"/>
                      <a:pt x="46473" y="43476"/>
                    </a:cubicBezTo>
                    <a:cubicBezTo>
                      <a:pt x="45975" y="43166"/>
                      <a:pt x="45528" y="42771"/>
                      <a:pt x="45081" y="42358"/>
                    </a:cubicBezTo>
                    <a:cubicBezTo>
                      <a:pt x="44616" y="41928"/>
                      <a:pt x="44204" y="41447"/>
                      <a:pt x="43774" y="41000"/>
                    </a:cubicBezTo>
                    <a:cubicBezTo>
                      <a:pt x="43688" y="40914"/>
                      <a:pt x="43568" y="40845"/>
                      <a:pt x="43379" y="40708"/>
                    </a:cubicBezTo>
                    <a:lnTo>
                      <a:pt x="43379" y="40708"/>
                    </a:lnTo>
                    <a:cubicBezTo>
                      <a:pt x="43413" y="40862"/>
                      <a:pt x="43413" y="40914"/>
                      <a:pt x="43430" y="40931"/>
                    </a:cubicBezTo>
                    <a:cubicBezTo>
                      <a:pt x="43568" y="41086"/>
                      <a:pt x="43722" y="41223"/>
                      <a:pt x="43843" y="41378"/>
                    </a:cubicBezTo>
                    <a:cubicBezTo>
                      <a:pt x="44685" y="42307"/>
                      <a:pt x="45476" y="43287"/>
                      <a:pt x="46594" y="43923"/>
                    </a:cubicBezTo>
                    <a:cubicBezTo>
                      <a:pt x="47264" y="44301"/>
                      <a:pt x="47608" y="44886"/>
                      <a:pt x="47556" y="45694"/>
                    </a:cubicBezTo>
                    <a:cubicBezTo>
                      <a:pt x="47316" y="45745"/>
                      <a:pt x="47092" y="45797"/>
                      <a:pt x="46852" y="45831"/>
                    </a:cubicBezTo>
                    <a:cubicBezTo>
                      <a:pt x="46679" y="45862"/>
                      <a:pt x="46524" y="45878"/>
                      <a:pt x="46383" y="45878"/>
                    </a:cubicBezTo>
                    <a:cubicBezTo>
                      <a:pt x="45739" y="45878"/>
                      <a:pt x="45407" y="45544"/>
                      <a:pt x="45167" y="44782"/>
                    </a:cubicBezTo>
                    <a:cubicBezTo>
                      <a:pt x="45029" y="44335"/>
                      <a:pt x="44840" y="43871"/>
                      <a:pt x="44565" y="43510"/>
                    </a:cubicBezTo>
                    <a:cubicBezTo>
                      <a:pt x="43413" y="42066"/>
                      <a:pt x="42141" y="40725"/>
                      <a:pt x="40696" y="39573"/>
                    </a:cubicBezTo>
                    <a:cubicBezTo>
                      <a:pt x="40387" y="39332"/>
                      <a:pt x="40077" y="39091"/>
                      <a:pt x="39837" y="38902"/>
                    </a:cubicBezTo>
                    <a:cubicBezTo>
                      <a:pt x="39957" y="38421"/>
                      <a:pt x="40060" y="37991"/>
                      <a:pt x="40163" y="37561"/>
                    </a:cubicBezTo>
                    <a:cubicBezTo>
                      <a:pt x="40456" y="37510"/>
                      <a:pt x="40800" y="37441"/>
                      <a:pt x="41143" y="37372"/>
                    </a:cubicBezTo>
                    <a:cubicBezTo>
                      <a:pt x="41522" y="37303"/>
                      <a:pt x="41711" y="37045"/>
                      <a:pt x="41676" y="36684"/>
                    </a:cubicBezTo>
                    <a:cubicBezTo>
                      <a:pt x="41625" y="36272"/>
                      <a:pt x="41556" y="35859"/>
                      <a:pt x="41436" y="35464"/>
                    </a:cubicBezTo>
                    <a:cubicBezTo>
                      <a:pt x="41281" y="34931"/>
                      <a:pt x="41178" y="34432"/>
                      <a:pt x="41367" y="33848"/>
                    </a:cubicBezTo>
                    <a:cubicBezTo>
                      <a:pt x="41504" y="33401"/>
                      <a:pt x="41504" y="32902"/>
                      <a:pt x="41952" y="32592"/>
                    </a:cubicBezTo>
                    <a:cubicBezTo>
                      <a:pt x="41969" y="32575"/>
                      <a:pt x="41986" y="32541"/>
                      <a:pt x="41986" y="32524"/>
                    </a:cubicBezTo>
                    <a:cubicBezTo>
                      <a:pt x="42020" y="31888"/>
                      <a:pt x="42175" y="31251"/>
                      <a:pt x="42072" y="30650"/>
                    </a:cubicBezTo>
                    <a:cubicBezTo>
                      <a:pt x="41917" y="29463"/>
                      <a:pt x="41573" y="28311"/>
                      <a:pt x="41384" y="27125"/>
                    </a:cubicBezTo>
                    <a:cubicBezTo>
                      <a:pt x="41264" y="26369"/>
                      <a:pt x="41281" y="25578"/>
                      <a:pt x="41247" y="24787"/>
                    </a:cubicBezTo>
                    <a:cubicBezTo>
                      <a:pt x="41247" y="24649"/>
                      <a:pt x="41315" y="24512"/>
                      <a:pt x="41367" y="24374"/>
                    </a:cubicBezTo>
                    <a:close/>
                    <a:moveTo>
                      <a:pt x="28044" y="1"/>
                    </a:moveTo>
                    <a:cubicBezTo>
                      <a:pt x="27830" y="1"/>
                      <a:pt x="27622" y="77"/>
                      <a:pt x="27458" y="252"/>
                    </a:cubicBezTo>
                    <a:cubicBezTo>
                      <a:pt x="27183" y="544"/>
                      <a:pt x="27251" y="905"/>
                      <a:pt x="27458" y="1215"/>
                    </a:cubicBezTo>
                    <a:cubicBezTo>
                      <a:pt x="27698" y="1593"/>
                      <a:pt x="27991" y="1920"/>
                      <a:pt x="28300" y="2332"/>
                    </a:cubicBezTo>
                    <a:cubicBezTo>
                      <a:pt x="28094" y="2522"/>
                      <a:pt x="27819" y="2797"/>
                      <a:pt x="27526" y="3072"/>
                    </a:cubicBezTo>
                    <a:cubicBezTo>
                      <a:pt x="26770" y="3760"/>
                      <a:pt x="26546" y="4602"/>
                      <a:pt x="26839" y="5565"/>
                    </a:cubicBezTo>
                    <a:cubicBezTo>
                      <a:pt x="26976" y="6029"/>
                      <a:pt x="26942" y="6614"/>
                      <a:pt x="27475" y="6786"/>
                    </a:cubicBezTo>
                    <a:cubicBezTo>
                      <a:pt x="27475" y="7508"/>
                      <a:pt x="27441" y="8178"/>
                      <a:pt x="27492" y="8832"/>
                    </a:cubicBezTo>
                    <a:cubicBezTo>
                      <a:pt x="27526" y="9416"/>
                      <a:pt x="27939" y="9777"/>
                      <a:pt x="28489" y="9897"/>
                    </a:cubicBezTo>
                    <a:cubicBezTo>
                      <a:pt x="28885" y="10001"/>
                      <a:pt x="29194" y="10173"/>
                      <a:pt x="29504" y="10448"/>
                    </a:cubicBezTo>
                    <a:cubicBezTo>
                      <a:pt x="30019" y="10912"/>
                      <a:pt x="30535" y="11376"/>
                      <a:pt x="31000" y="11909"/>
                    </a:cubicBezTo>
                    <a:cubicBezTo>
                      <a:pt x="31381" y="12373"/>
                      <a:pt x="31999" y="12601"/>
                      <a:pt x="32624" y="12601"/>
                    </a:cubicBezTo>
                    <a:cubicBezTo>
                      <a:pt x="33180" y="12601"/>
                      <a:pt x="33741" y="12420"/>
                      <a:pt x="34146" y="12064"/>
                    </a:cubicBezTo>
                    <a:cubicBezTo>
                      <a:pt x="34404" y="11857"/>
                      <a:pt x="34713" y="11703"/>
                      <a:pt x="35005" y="11565"/>
                    </a:cubicBezTo>
                    <a:cubicBezTo>
                      <a:pt x="35016" y="11561"/>
                      <a:pt x="35028" y="11559"/>
                      <a:pt x="35040" y="11559"/>
                    </a:cubicBezTo>
                    <a:cubicBezTo>
                      <a:pt x="35133" y="11559"/>
                      <a:pt x="35284" y="11659"/>
                      <a:pt x="35435" y="11720"/>
                    </a:cubicBezTo>
                    <a:cubicBezTo>
                      <a:pt x="34799" y="12425"/>
                      <a:pt x="34180" y="13061"/>
                      <a:pt x="33630" y="13749"/>
                    </a:cubicBezTo>
                    <a:cubicBezTo>
                      <a:pt x="33235" y="14213"/>
                      <a:pt x="32942" y="14763"/>
                      <a:pt x="32598" y="15279"/>
                    </a:cubicBezTo>
                    <a:cubicBezTo>
                      <a:pt x="32444" y="15485"/>
                      <a:pt x="32323" y="15743"/>
                      <a:pt x="32134" y="15898"/>
                    </a:cubicBezTo>
                    <a:cubicBezTo>
                      <a:pt x="31498" y="16448"/>
                      <a:pt x="31378" y="17806"/>
                      <a:pt x="31997" y="18494"/>
                    </a:cubicBezTo>
                    <a:cubicBezTo>
                      <a:pt x="32495" y="19044"/>
                      <a:pt x="32564" y="19577"/>
                      <a:pt x="32478" y="20265"/>
                    </a:cubicBezTo>
                    <a:cubicBezTo>
                      <a:pt x="32392" y="20935"/>
                      <a:pt x="32444" y="21640"/>
                      <a:pt x="32512" y="22311"/>
                    </a:cubicBezTo>
                    <a:cubicBezTo>
                      <a:pt x="32530" y="22586"/>
                      <a:pt x="32736" y="22913"/>
                      <a:pt x="32960" y="23102"/>
                    </a:cubicBezTo>
                    <a:cubicBezTo>
                      <a:pt x="33372" y="23446"/>
                      <a:pt x="33836" y="23772"/>
                      <a:pt x="34318" y="24030"/>
                    </a:cubicBezTo>
                    <a:cubicBezTo>
                      <a:pt x="34498" y="24131"/>
                      <a:pt x="34667" y="24180"/>
                      <a:pt x="34821" y="24180"/>
                    </a:cubicBezTo>
                    <a:cubicBezTo>
                      <a:pt x="35164" y="24180"/>
                      <a:pt x="35430" y="23937"/>
                      <a:pt x="35573" y="23497"/>
                    </a:cubicBezTo>
                    <a:cubicBezTo>
                      <a:pt x="35814" y="22792"/>
                      <a:pt x="36071" y="22122"/>
                      <a:pt x="36811" y="21692"/>
                    </a:cubicBezTo>
                    <a:lnTo>
                      <a:pt x="36811" y="21692"/>
                    </a:lnTo>
                    <a:cubicBezTo>
                      <a:pt x="36759" y="21933"/>
                      <a:pt x="36690" y="22139"/>
                      <a:pt x="36656" y="22345"/>
                    </a:cubicBezTo>
                    <a:cubicBezTo>
                      <a:pt x="36587" y="22689"/>
                      <a:pt x="36467" y="23033"/>
                      <a:pt x="36467" y="23377"/>
                    </a:cubicBezTo>
                    <a:cubicBezTo>
                      <a:pt x="36484" y="24065"/>
                      <a:pt x="36931" y="24460"/>
                      <a:pt x="37619" y="24477"/>
                    </a:cubicBezTo>
                    <a:cubicBezTo>
                      <a:pt x="37791" y="24477"/>
                      <a:pt x="37963" y="24460"/>
                      <a:pt x="38135" y="24460"/>
                    </a:cubicBezTo>
                    <a:cubicBezTo>
                      <a:pt x="38238" y="24718"/>
                      <a:pt x="38324" y="24976"/>
                      <a:pt x="38444" y="25217"/>
                    </a:cubicBezTo>
                    <a:cubicBezTo>
                      <a:pt x="38625" y="25557"/>
                      <a:pt x="38793" y="25713"/>
                      <a:pt x="39025" y="25713"/>
                    </a:cubicBezTo>
                    <a:cubicBezTo>
                      <a:pt x="39168" y="25713"/>
                      <a:pt x="39335" y="25654"/>
                      <a:pt x="39544" y="25543"/>
                    </a:cubicBezTo>
                    <a:cubicBezTo>
                      <a:pt x="40009" y="25303"/>
                      <a:pt x="40456" y="25079"/>
                      <a:pt x="40954" y="24821"/>
                    </a:cubicBezTo>
                    <a:cubicBezTo>
                      <a:pt x="40989" y="25285"/>
                      <a:pt x="41023" y="25715"/>
                      <a:pt x="41023" y="26128"/>
                    </a:cubicBezTo>
                    <a:cubicBezTo>
                      <a:pt x="41023" y="27624"/>
                      <a:pt x="41350" y="29051"/>
                      <a:pt x="41659" y="30478"/>
                    </a:cubicBezTo>
                    <a:cubicBezTo>
                      <a:pt x="41745" y="30839"/>
                      <a:pt x="41728" y="31217"/>
                      <a:pt x="41728" y="31595"/>
                    </a:cubicBezTo>
                    <a:cubicBezTo>
                      <a:pt x="41728" y="31853"/>
                      <a:pt x="41694" y="32128"/>
                      <a:pt x="41676" y="32455"/>
                    </a:cubicBezTo>
                    <a:cubicBezTo>
                      <a:pt x="41288" y="32244"/>
                      <a:pt x="40895" y="32182"/>
                      <a:pt x="40502" y="32182"/>
                    </a:cubicBezTo>
                    <a:cubicBezTo>
                      <a:pt x="40095" y="32182"/>
                      <a:pt x="39689" y="32248"/>
                      <a:pt x="39287" y="32283"/>
                    </a:cubicBezTo>
                    <a:cubicBezTo>
                      <a:pt x="38272" y="32386"/>
                      <a:pt x="37860" y="32833"/>
                      <a:pt x="37791" y="33830"/>
                    </a:cubicBezTo>
                    <a:cubicBezTo>
                      <a:pt x="37378" y="33676"/>
                      <a:pt x="36983" y="33486"/>
                      <a:pt x="36553" y="33349"/>
                    </a:cubicBezTo>
                    <a:cubicBezTo>
                      <a:pt x="36519" y="33338"/>
                      <a:pt x="36483" y="33333"/>
                      <a:pt x="36446" y="33333"/>
                    </a:cubicBezTo>
                    <a:cubicBezTo>
                      <a:pt x="36315" y="33333"/>
                      <a:pt x="36167" y="33391"/>
                      <a:pt x="36020" y="33418"/>
                    </a:cubicBezTo>
                    <a:cubicBezTo>
                      <a:pt x="35936" y="33432"/>
                      <a:pt x="35842" y="33457"/>
                      <a:pt x="35754" y="33457"/>
                    </a:cubicBezTo>
                    <a:cubicBezTo>
                      <a:pt x="35733" y="33457"/>
                      <a:pt x="35713" y="33455"/>
                      <a:pt x="35693" y="33452"/>
                    </a:cubicBezTo>
                    <a:cubicBezTo>
                      <a:pt x="35517" y="33433"/>
                      <a:pt x="35345" y="33421"/>
                      <a:pt x="35178" y="33421"/>
                    </a:cubicBezTo>
                    <a:cubicBezTo>
                      <a:pt x="34450" y="33421"/>
                      <a:pt x="33823" y="33639"/>
                      <a:pt x="33389" y="34381"/>
                    </a:cubicBezTo>
                    <a:cubicBezTo>
                      <a:pt x="33269" y="34570"/>
                      <a:pt x="33080" y="34707"/>
                      <a:pt x="32891" y="34896"/>
                    </a:cubicBezTo>
                    <a:cubicBezTo>
                      <a:pt x="32684" y="34707"/>
                      <a:pt x="32512" y="34552"/>
                      <a:pt x="32323" y="34398"/>
                    </a:cubicBezTo>
                    <a:cubicBezTo>
                      <a:pt x="32081" y="34177"/>
                      <a:pt x="31886" y="34065"/>
                      <a:pt x="31729" y="34065"/>
                    </a:cubicBezTo>
                    <a:cubicBezTo>
                      <a:pt x="31506" y="34065"/>
                      <a:pt x="31358" y="34288"/>
                      <a:pt x="31257" y="34742"/>
                    </a:cubicBezTo>
                    <a:cubicBezTo>
                      <a:pt x="31171" y="34707"/>
                      <a:pt x="31085" y="34673"/>
                      <a:pt x="31017" y="34621"/>
                    </a:cubicBezTo>
                    <a:cubicBezTo>
                      <a:pt x="29057" y="33504"/>
                      <a:pt x="27079" y="32386"/>
                      <a:pt x="25137" y="31234"/>
                    </a:cubicBezTo>
                    <a:cubicBezTo>
                      <a:pt x="24810" y="31045"/>
                      <a:pt x="24638" y="30598"/>
                      <a:pt x="24311" y="30426"/>
                    </a:cubicBezTo>
                    <a:cubicBezTo>
                      <a:pt x="23606" y="30031"/>
                      <a:pt x="23572" y="29515"/>
                      <a:pt x="23813" y="28827"/>
                    </a:cubicBezTo>
                    <a:cubicBezTo>
                      <a:pt x="24036" y="28191"/>
                      <a:pt x="24157" y="27503"/>
                      <a:pt x="24363" y="26850"/>
                    </a:cubicBezTo>
                    <a:cubicBezTo>
                      <a:pt x="24415" y="26661"/>
                      <a:pt x="24552" y="26489"/>
                      <a:pt x="24655" y="26317"/>
                    </a:cubicBezTo>
                    <a:cubicBezTo>
                      <a:pt x="24793" y="26093"/>
                      <a:pt x="24982" y="25887"/>
                      <a:pt x="25085" y="25646"/>
                    </a:cubicBezTo>
                    <a:cubicBezTo>
                      <a:pt x="25326" y="24941"/>
                      <a:pt x="25584" y="24288"/>
                      <a:pt x="25068" y="23514"/>
                    </a:cubicBezTo>
                    <a:cubicBezTo>
                      <a:pt x="24552" y="22758"/>
                      <a:pt x="24191" y="21915"/>
                      <a:pt x="23435" y="21348"/>
                    </a:cubicBezTo>
                    <a:cubicBezTo>
                      <a:pt x="23002" y="21028"/>
                      <a:pt x="22626" y="20856"/>
                      <a:pt x="22258" y="20856"/>
                    </a:cubicBezTo>
                    <a:cubicBezTo>
                      <a:pt x="21896" y="20856"/>
                      <a:pt x="21541" y="21024"/>
                      <a:pt x="21148" y="21382"/>
                    </a:cubicBezTo>
                    <a:cubicBezTo>
                      <a:pt x="20666" y="21830"/>
                      <a:pt x="20288" y="22380"/>
                      <a:pt x="19893" y="22913"/>
                    </a:cubicBezTo>
                    <a:cubicBezTo>
                      <a:pt x="19669" y="23239"/>
                      <a:pt x="19807" y="23669"/>
                      <a:pt x="19738" y="24030"/>
                    </a:cubicBezTo>
                    <a:cubicBezTo>
                      <a:pt x="19618" y="24598"/>
                      <a:pt x="19876" y="24993"/>
                      <a:pt x="20133" y="25406"/>
                    </a:cubicBezTo>
                    <a:cubicBezTo>
                      <a:pt x="20512" y="25990"/>
                      <a:pt x="21010" y="26523"/>
                      <a:pt x="21389" y="27125"/>
                    </a:cubicBezTo>
                    <a:cubicBezTo>
                      <a:pt x="21715" y="27675"/>
                      <a:pt x="21973" y="28277"/>
                      <a:pt x="22248" y="28827"/>
                    </a:cubicBezTo>
                    <a:cubicBezTo>
                      <a:pt x="21801" y="28930"/>
                      <a:pt x="21440" y="29033"/>
                      <a:pt x="21062" y="29102"/>
                    </a:cubicBezTo>
                    <a:cubicBezTo>
                      <a:pt x="21054" y="29104"/>
                      <a:pt x="21046" y="29104"/>
                      <a:pt x="21038" y="29104"/>
                    </a:cubicBezTo>
                    <a:cubicBezTo>
                      <a:pt x="20938" y="29104"/>
                      <a:pt x="20812" y="29011"/>
                      <a:pt x="20701" y="28947"/>
                    </a:cubicBezTo>
                    <a:cubicBezTo>
                      <a:pt x="19480" y="28225"/>
                      <a:pt x="18277" y="27486"/>
                      <a:pt x="17056" y="26781"/>
                    </a:cubicBezTo>
                    <a:cubicBezTo>
                      <a:pt x="16454" y="26437"/>
                      <a:pt x="15852" y="26128"/>
                      <a:pt x="15233" y="25818"/>
                    </a:cubicBezTo>
                    <a:cubicBezTo>
                      <a:pt x="14855" y="25629"/>
                      <a:pt x="14718" y="25354"/>
                      <a:pt x="14786" y="24976"/>
                    </a:cubicBezTo>
                    <a:cubicBezTo>
                      <a:pt x="14804" y="24856"/>
                      <a:pt x="14821" y="24735"/>
                      <a:pt x="14838" y="24615"/>
                    </a:cubicBezTo>
                    <a:cubicBezTo>
                      <a:pt x="14907" y="24133"/>
                      <a:pt x="15113" y="23841"/>
                      <a:pt x="15646" y="23755"/>
                    </a:cubicBezTo>
                    <a:cubicBezTo>
                      <a:pt x="16093" y="23686"/>
                      <a:pt x="16540" y="23514"/>
                      <a:pt x="16936" y="23291"/>
                    </a:cubicBezTo>
                    <a:cubicBezTo>
                      <a:pt x="17537" y="22947"/>
                      <a:pt x="17984" y="22466"/>
                      <a:pt x="17847" y="21675"/>
                    </a:cubicBezTo>
                    <a:cubicBezTo>
                      <a:pt x="17847" y="21589"/>
                      <a:pt x="17933" y="21468"/>
                      <a:pt x="17984" y="21382"/>
                    </a:cubicBezTo>
                    <a:cubicBezTo>
                      <a:pt x="18569" y="20506"/>
                      <a:pt x="18191" y="19251"/>
                      <a:pt x="17245" y="18804"/>
                    </a:cubicBezTo>
                    <a:cubicBezTo>
                      <a:pt x="16918" y="18649"/>
                      <a:pt x="16609" y="18391"/>
                      <a:pt x="16368" y="18133"/>
                    </a:cubicBezTo>
                    <a:cubicBezTo>
                      <a:pt x="15938" y="17686"/>
                      <a:pt x="15474" y="17342"/>
                      <a:pt x="14907" y="17136"/>
                    </a:cubicBezTo>
                    <a:cubicBezTo>
                      <a:pt x="14732" y="17076"/>
                      <a:pt x="14564" y="17045"/>
                      <a:pt x="14405" y="17045"/>
                    </a:cubicBezTo>
                    <a:cubicBezTo>
                      <a:pt x="14063" y="17045"/>
                      <a:pt x="13760" y="17186"/>
                      <a:pt x="13514" y="17480"/>
                    </a:cubicBezTo>
                    <a:cubicBezTo>
                      <a:pt x="12964" y="18133"/>
                      <a:pt x="12414" y="18786"/>
                      <a:pt x="12328" y="19698"/>
                    </a:cubicBezTo>
                    <a:cubicBezTo>
                      <a:pt x="12328" y="19749"/>
                      <a:pt x="12311" y="19835"/>
                      <a:pt x="12276" y="19835"/>
                    </a:cubicBezTo>
                    <a:cubicBezTo>
                      <a:pt x="11640" y="20024"/>
                      <a:pt x="11898" y="20540"/>
                      <a:pt x="11881" y="20935"/>
                    </a:cubicBezTo>
                    <a:cubicBezTo>
                      <a:pt x="11365" y="20815"/>
                      <a:pt x="10866" y="20678"/>
                      <a:pt x="10351" y="20609"/>
                    </a:cubicBezTo>
                    <a:cubicBezTo>
                      <a:pt x="10227" y="20590"/>
                      <a:pt x="10106" y="20580"/>
                      <a:pt x="9989" y="20580"/>
                    </a:cubicBezTo>
                    <a:cubicBezTo>
                      <a:pt x="9360" y="20580"/>
                      <a:pt x="8839" y="20857"/>
                      <a:pt x="8477" y="21451"/>
                    </a:cubicBezTo>
                    <a:cubicBezTo>
                      <a:pt x="8368" y="21614"/>
                      <a:pt x="8260" y="21686"/>
                      <a:pt x="8147" y="21686"/>
                    </a:cubicBezTo>
                    <a:cubicBezTo>
                      <a:pt x="8044" y="21686"/>
                      <a:pt x="7938" y="21626"/>
                      <a:pt x="7823" y="21520"/>
                    </a:cubicBezTo>
                    <a:cubicBezTo>
                      <a:pt x="7462" y="21159"/>
                      <a:pt x="7135" y="20764"/>
                      <a:pt x="6740" y="20437"/>
                    </a:cubicBezTo>
                    <a:cubicBezTo>
                      <a:pt x="6431" y="20162"/>
                      <a:pt x="6052" y="19938"/>
                      <a:pt x="5691" y="19698"/>
                    </a:cubicBezTo>
                    <a:cubicBezTo>
                      <a:pt x="5158" y="19319"/>
                      <a:pt x="4608" y="18958"/>
                      <a:pt x="4075" y="18580"/>
                    </a:cubicBezTo>
                    <a:cubicBezTo>
                      <a:pt x="4075" y="18528"/>
                      <a:pt x="4075" y="18460"/>
                      <a:pt x="4075" y="18408"/>
                    </a:cubicBezTo>
                    <a:cubicBezTo>
                      <a:pt x="4711" y="18167"/>
                      <a:pt x="5365" y="17978"/>
                      <a:pt x="5966" y="17703"/>
                    </a:cubicBezTo>
                    <a:cubicBezTo>
                      <a:pt x="6620" y="17411"/>
                      <a:pt x="7273" y="17119"/>
                      <a:pt x="7823" y="16672"/>
                    </a:cubicBezTo>
                    <a:cubicBezTo>
                      <a:pt x="8545" y="16087"/>
                      <a:pt x="8717" y="15210"/>
                      <a:pt x="8511" y="14316"/>
                    </a:cubicBezTo>
                    <a:cubicBezTo>
                      <a:pt x="8391" y="13714"/>
                      <a:pt x="8115" y="13113"/>
                      <a:pt x="7858" y="12545"/>
                    </a:cubicBezTo>
                    <a:cubicBezTo>
                      <a:pt x="7617" y="12064"/>
                      <a:pt x="7187" y="11772"/>
                      <a:pt x="6688" y="11565"/>
                    </a:cubicBezTo>
                    <a:cubicBezTo>
                      <a:pt x="6338" y="11423"/>
                      <a:pt x="5966" y="11356"/>
                      <a:pt x="5593" y="11356"/>
                    </a:cubicBezTo>
                    <a:cubicBezTo>
                      <a:pt x="4301" y="11356"/>
                      <a:pt x="2995" y="12156"/>
                      <a:pt x="2528" y="13370"/>
                    </a:cubicBezTo>
                    <a:cubicBezTo>
                      <a:pt x="2390" y="13714"/>
                      <a:pt x="2218" y="14024"/>
                      <a:pt x="2081" y="14351"/>
                    </a:cubicBezTo>
                    <a:cubicBezTo>
                      <a:pt x="1840" y="14918"/>
                      <a:pt x="1720" y="15485"/>
                      <a:pt x="2012" y="16070"/>
                    </a:cubicBezTo>
                    <a:cubicBezTo>
                      <a:pt x="2235" y="16517"/>
                      <a:pt x="2459" y="16947"/>
                      <a:pt x="2717" y="17497"/>
                    </a:cubicBezTo>
                    <a:cubicBezTo>
                      <a:pt x="2270" y="17394"/>
                      <a:pt x="1926" y="17308"/>
                      <a:pt x="1565" y="17256"/>
                    </a:cubicBezTo>
                    <a:cubicBezTo>
                      <a:pt x="1419" y="17230"/>
                      <a:pt x="1268" y="17179"/>
                      <a:pt x="1126" y="17179"/>
                    </a:cubicBezTo>
                    <a:cubicBezTo>
                      <a:pt x="985" y="17179"/>
                      <a:pt x="851" y="17230"/>
                      <a:pt x="740" y="17411"/>
                    </a:cubicBezTo>
                    <a:cubicBezTo>
                      <a:pt x="516" y="17755"/>
                      <a:pt x="533" y="18271"/>
                      <a:pt x="791" y="18597"/>
                    </a:cubicBezTo>
                    <a:cubicBezTo>
                      <a:pt x="912" y="18752"/>
                      <a:pt x="1066" y="18889"/>
                      <a:pt x="1238" y="19044"/>
                    </a:cubicBezTo>
                    <a:cubicBezTo>
                      <a:pt x="998" y="19165"/>
                      <a:pt x="774" y="19268"/>
                      <a:pt x="568" y="19388"/>
                    </a:cubicBezTo>
                    <a:cubicBezTo>
                      <a:pt x="293" y="19543"/>
                      <a:pt x="0" y="19715"/>
                      <a:pt x="103" y="20093"/>
                    </a:cubicBezTo>
                    <a:cubicBezTo>
                      <a:pt x="207" y="20488"/>
                      <a:pt x="482" y="20764"/>
                      <a:pt x="877" y="20764"/>
                    </a:cubicBezTo>
                    <a:cubicBezTo>
                      <a:pt x="1290" y="20746"/>
                      <a:pt x="1720" y="20609"/>
                      <a:pt x="2132" y="20523"/>
                    </a:cubicBezTo>
                    <a:cubicBezTo>
                      <a:pt x="2373" y="20471"/>
                      <a:pt x="2596" y="20351"/>
                      <a:pt x="2820" y="20317"/>
                    </a:cubicBezTo>
                    <a:cubicBezTo>
                      <a:pt x="2909" y="20298"/>
                      <a:pt x="2995" y="20289"/>
                      <a:pt x="3078" y="20289"/>
                    </a:cubicBezTo>
                    <a:cubicBezTo>
                      <a:pt x="3380" y="20289"/>
                      <a:pt x="3647" y="20407"/>
                      <a:pt x="3903" y="20609"/>
                    </a:cubicBezTo>
                    <a:cubicBezTo>
                      <a:pt x="5141" y="21572"/>
                      <a:pt x="6396" y="22500"/>
                      <a:pt x="7634" y="23446"/>
                    </a:cubicBezTo>
                    <a:cubicBezTo>
                      <a:pt x="7772" y="23549"/>
                      <a:pt x="7875" y="23704"/>
                      <a:pt x="7944" y="23858"/>
                    </a:cubicBezTo>
                    <a:cubicBezTo>
                      <a:pt x="8219" y="24477"/>
                      <a:pt x="8597" y="25062"/>
                      <a:pt x="9164" y="25423"/>
                    </a:cubicBezTo>
                    <a:cubicBezTo>
                      <a:pt x="9474" y="25612"/>
                      <a:pt x="9869" y="25698"/>
                      <a:pt x="10230" y="25732"/>
                    </a:cubicBezTo>
                    <a:cubicBezTo>
                      <a:pt x="11279" y="25801"/>
                      <a:pt x="12036" y="26472"/>
                      <a:pt x="12930" y="26850"/>
                    </a:cubicBezTo>
                    <a:cubicBezTo>
                      <a:pt x="12930" y="26884"/>
                      <a:pt x="12912" y="26936"/>
                      <a:pt x="12912" y="26970"/>
                    </a:cubicBezTo>
                    <a:cubicBezTo>
                      <a:pt x="12673" y="26984"/>
                      <a:pt x="12433" y="27038"/>
                      <a:pt x="12201" y="27038"/>
                    </a:cubicBezTo>
                    <a:cubicBezTo>
                      <a:pt x="12134" y="27038"/>
                      <a:pt x="12067" y="27033"/>
                      <a:pt x="12001" y="27022"/>
                    </a:cubicBezTo>
                    <a:cubicBezTo>
                      <a:pt x="11141" y="26850"/>
                      <a:pt x="10282" y="26764"/>
                      <a:pt x="9405" y="26764"/>
                    </a:cubicBezTo>
                    <a:cubicBezTo>
                      <a:pt x="8631" y="26781"/>
                      <a:pt x="7909" y="26833"/>
                      <a:pt x="7187" y="27091"/>
                    </a:cubicBezTo>
                    <a:cubicBezTo>
                      <a:pt x="6499" y="27349"/>
                      <a:pt x="5966" y="27778"/>
                      <a:pt x="5640" y="28432"/>
                    </a:cubicBezTo>
                    <a:cubicBezTo>
                      <a:pt x="5485" y="28741"/>
                      <a:pt x="5347" y="29085"/>
                      <a:pt x="5210" y="29394"/>
                    </a:cubicBezTo>
                    <a:cubicBezTo>
                      <a:pt x="4832" y="30168"/>
                      <a:pt x="5004" y="30822"/>
                      <a:pt x="5657" y="31372"/>
                    </a:cubicBezTo>
                    <a:cubicBezTo>
                      <a:pt x="6633" y="32216"/>
                      <a:pt x="7732" y="32691"/>
                      <a:pt x="8965" y="32691"/>
                    </a:cubicBezTo>
                    <a:cubicBezTo>
                      <a:pt x="9187" y="32691"/>
                      <a:pt x="9414" y="32676"/>
                      <a:pt x="9646" y="32644"/>
                    </a:cubicBezTo>
                    <a:cubicBezTo>
                      <a:pt x="10299" y="32558"/>
                      <a:pt x="10935" y="32300"/>
                      <a:pt x="11554" y="32042"/>
                    </a:cubicBezTo>
                    <a:cubicBezTo>
                      <a:pt x="12070" y="31836"/>
                      <a:pt x="12414" y="31406"/>
                      <a:pt x="12568" y="30856"/>
                    </a:cubicBezTo>
                    <a:cubicBezTo>
                      <a:pt x="12672" y="30478"/>
                      <a:pt x="12792" y="30099"/>
                      <a:pt x="12844" y="29721"/>
                    </a:cubicBezTo>
                    <a:cubicBezTo>
                      <a:pt x="12981" y="28879"/>
                      <a:pt x="13531" y="28380"/>
                      <a:pt x="14185" y="28002"/>
                    </a:cubicBezTo>
                    <a:cubicBezTo>
                      <a:pt x="14254" y="27963"/>
                      <a:pt x="14348" y="27945"/>
                      <a:pt x="14443" y="27945"/>
                    </a:cubicBezTo>
                    <a:cubicBezTo>
                      <a:pt x="14559" y="27945"/>
                      <a:pt x="14676" y="27972"/>
                      <a:pt x="14752" y="28019"/>
                    </a:cubicBezTo>
                    <a:cubicBezTo>
                      <a:pt x="16265" y="28827"/>
                      <a:pt x="17761" y="29652"/>
                      <a:pt x="19257" y="30495"/>
                    </a:cubicBezTo>
                    <a:cubicBezTo>
                      <a:pt x="19377" y="30564"/>
                      <a:pt x="19446" y="30787"/>
                      <a:pt x="19480" y="30942"/>
                    </a:cubicBezTo>
                    <a:cubicBezTo>
                      <a:pt x="19686" y="31784"/>
                      <a:pt x="19772" y="32661"/>
                      <a:pt x="20082" y="33435"/>
                    </a:cubicBezTo>
                    <a:cubicBezTo>
                      <a:pt x="20367" y="34172"/>
                      <a:pt x="21064" y="34572"/>
                      <a:pt x="21797" y="34572"/>
                    </a:cubicBezTo>
                    <a:cubicBezTo>
                      <a:pt x="22123" y="34572"/>
                      <a:pt x="22457" y="34493"/>
                      <a:pt x="22764" y="34329"/>
                    </a:cubicBezTo>
                    <a:cubicBezTo>
                      <a:pt x="23400" y="34002"/>
                      <a:pt x="24019" y="33624"/>
                      <a:pt x="24432" y="32936"/>
                    </a:cubicBezTo>
                    <a:cubicBezTo>
                      <a:pt x="25240" y="33435"/>
                      <a:pt x="26031" y="33933"/>
                      <a:pt x="26822" y="34432"/>
                    </a:cubicBezTo>
                    <a:cubicBezTo>
                      <a:pt x="26925" y="34501"/>
                      <a:pt x="26976" y="34690"/>
                      <a:pt x="27011" y="34810"/>
                    </a:cubicBezTo>
                    <a:cubicBezTo>
                      <a:pt x="27269" y="35601"/>
                      <a:pt x="27578" y="35928"/>
                      <a:pt x="28403" y="35945"/>
                    </a:cubicBezTo>
                    <a:cubicBezTo>
                      <a:pt x="30123" y="35979"/>
                      <a:pt x="31429" y="36942"/>
                      <a:pt x="32788" y="37802"/>
                    </a:cubicBezTo>
                    <a:cubicBezTo>
                      <a:pt x="33097" y="38008"/>
                      <a:pt x="33303" y="38387"/>
                      <a:pt x="33596" y="38593"/>
                    </a:cubicBezTo>
                    <a:cubicBezTo>
                      <a:pt x="34043" y="38937"/>
                      <a:pt x="34541" y="39195"/>
                      <a:pt x="35023" y="39504"/>
                    </a:cubicBezTo>
                    <a:cubicBezTo>
                      <a:pt x="35229" y="39624"/>
                      <a:pt x="35401" y="39814"/>
                      <a:pt x="35624" y="39934"/>
                    </a:cubicBezTo>
                    <a:cubicBezTo>
                      <a:pt x="36074" y="40174"/>
                      <a:pt x="36578" y="40288"/>
                      <a:pt x="37084" y="40288"/>
                    </a:cubicBezTo>
                    <a:cubicBezTo>
                      <a:pt x="38030" y="40288"/>
                      <a:pt x="38986" y="39888"/>
                      <a:pt x="39613" y="39160"/>
                    </a:cubicBezTo>
                    <a:cubicBezTo>
                      <a:pt x="41436" y="40450"/>
                      <a:pt x="42983" y="42031"/>
                      <a:pt x="44341" y="43802"/>
                    </a:cubicBezTo>
                    <a:cubicBezTo>
                      <a:pt x="44548" y="44077"/>
                      <a:pt x="44668" y="44438"/>
                      <a:pt x="44771" y="44782"/>
                    </a:cubicBezTo>
                    <a:cubicBezTo>
                      <a:pt x="45059" y="45731"/>
                      <a:pt x="45574" y="46175"/>
                      <a:pt x="46418" y="46175"/>
                    </a:cubicBezTo>
                    <a:cubicBezTo>
                      <a:pt x="46584" y="46175"/>
                      <a:pt x="46762" y="46157"/>
                      <a:pt x="46955" y="46123"/>
                    </a:cubicBezTo>
                    <a:cubicBezTo>
                      <a:pt x="47402" y="46037"/>
                      <a:pt x="47849" y="45969"/>
                      <a:pt x="48296" y="45900"/>
                    </a:cubicBezTo>
                    <a:cubicBezTo>
                      <a:pt x="48365" y="45866"/>
                      <a:pt x="48451" y="45814"/>
                      <a:pt x="48519" y="45780"/>
                    </a:cubicBezTo>
                    <a:cubicBezTo>
                      <a:pt x="48743" y="45212"/>
                      <a:pt x="49001" y="44645"/>
                      <a:pt x="49190" y="44060"/>
                    </a:cubicBezTo>
                    <a:cubicBezTo>
                      <a:pt x="49345" y="43630"/>
                      <a:pt x="49207" y="43252"/>
                      <a:pt x="48880" y="42926"/>
                    </a:cubicBezTo>
                    <a:cubicBezTo>
                      <a:pt x="47711" y="41756"/>
                      <a:pt x="46611" y="40536"/>
                      <a:pt x="45373" y="39452"/>
                    </a:cubicBezTo>
                    <a:cubicBezTo>
                      <a:pt x="44015" y="38266"/>
                      <a:pt x="43826" y="36788"/>
                      <a:pt x="44015" y="35154"/>
                    </a:cubicBezTo>
                    <a:cubicBezTo>
                      <a:pt x="44118" y="34346"/>
                      <a:pt x="44341" y="33572"/>
                      <a:pt x="44513" y="32730"/>
                    </a:cubicBezTo>
                    <a:cubicBezTo>
                      <a:pt x="44651" y="32782"/>
                      <a:pt x="44702" y="32782"/>
                      <a:pt x="44720" y="32816"/>
                    </a:cubicBezTo>
                    <a:cubicBezTo>
                      <a:pt x="45425" y="33710"/>
                      <a:pt x="46405" y="33830"/>
                      <a:pt x="47419" y="33848"/>
                    </a:cubicBezTo>
                    <a:cubicBezTo>
                      <a:pt x="47456" y="33849"/>
                      <a:pt x="47494" y="33850"/>
                      <a:pt x="47531" y="33850"/>
                    </a:cubicBezTo>
                    <a:cubicBezTo>
                      <a:pt x="47924" y="33850"/>
                      <a:pt x="48316" y="33771"/>
                      <a:pt x="48708" y="33693"/>
                    </a:cubicBezTo>
                    <a:cubicBezTo>
                      <a:pt x="49345" y="33572"/>
                      <a:pt x="49809" y="33194"/>
                      <a:pt x="50118" y="32592"/>
                    </a:cubicBezTo>
                    <a:cubicBezTo>
                      <a:pt x="50428" y="32008"/>
                      <a:pt x="50720" y="31406"/>
                      <a:pt x="50668" y="30718"/>
                    </a:cubicBezTo>
                    <a:cubicBezTo>
                      <a:pt x="50634" y="30443"/>
                      <a:pt x="50514" y="30168"/>
                      <a:pt x="50428" y="29893"/>
                    </a:cubicBezTo>
                    <a:cubicBezTo>
                      <a:pt x="50393" y="29738"/>
                      <a:pt x="50376" y="29584"/>
                      <a:pt x="50342" y="29429"/>
                    </a:cubicBezTo>
                    <a:cubicBezTo>
                      <a:pt x="50101" y="28621"/>
                      <a:pt x="49706" y="27967"/>
                      <a:pt x="48898" y="27572"/>
                    </a:cubicBezTo>
                    <a:cubicBezTo>
                      <a:pt x="48385" y="27323"/>
                      <a:pt x="47883" y="27163"/>
                      <a:pt x="47330" y="27163"/>
                    </a:cubicBezTo>
                    <a:cubicBezTo>
                      <a:pt x="47159" y="27163"/>
                      <a:pt x="46983" y="27178"/>
                      <a:pt x="46800" y="27211"/>
                    </a:cubicBezTo>
                    <a:cubicBezTo>
                      <a:pt x="45975" y="27366"/>
                      <a:pt x="45407" y="27830"/>
                      <a:pt x="45012" y="28604"/>
                    </a:cubicBezTo>
                    <a:cubicBezTo>
                      <a:pt x="44926" y="28380"/>
                      <a:pt x="44874" y="28191"/>
                      <a:pt x="44788" y="28053"/>
                    </a:cubicBezTo>
                    <a:cubicBezTo>
                      <a:pt x="44702" y="27933"/>
                      <a:pt x="44565" y="27778"/>
                      <a:pt x="44445" y="27778"/>
                    </a:cubicBezTo>
                    <a:cubicBezTo>
                      <a:pt x="44307" y="27778"/>
                      <a:pt x="44135" y="27916"/>
                      <a:pt x="44066" y="28036"/>
                    </a:cubicBezTo>
                    <a:cubicBezTo>
                      <a:pt x="43946" y="28225"/>
                      <a:pt x="43877" y="28466"/>
                      <a:pt x="43722" y="28707"/>
                    </a:cubicBezTo>
                    <a:cubicBezTo>
                      <a:pt x="43585" y="27675"/>
                      <a:pt x="43465" y="26661"/>
                      <a:pt x="43327" y="25543"/>
                    </a:cubicBezTo>
                    <a:lnTo>
                      <a:pt x="43327" y="25543"/>
                    </a:lnTo>
                    <a:cubicBezTo>
                      <a:pt x="43602" y="25698"/>
                      <a:pt x="43843" y="25836"/>
                      <a:pt x="44083" y="25973"/>
                    </a:cubicBezTo>
                    <a:cubicBezTo>
                      <a:pt x="44459" y="26182"/>
                      <a:pt x="44831" y="26283"/>
                      <a:pt x="45179" y="26283"/>
                    </a:cubicBezTo>
                    <a:cubicBezTo>
                      <a:pt x="45948" y="26283"/>
                      <a:pt x="46601" y="25794"/>
                      <a:pt x="46920" y="24907"/>
                    </a:cubicBezTo>
                    <a:cubicBezTo>
                      <a:pt x="47075" y="24460"/>
                      <a:pt x="47281" y="24047"/>
                      <a:pt x="47419" y="23583"/>
                    </a:cubicBezTo>
                    <a:cubicBezTo>
                      <a:pt x="47556" y="23102"/>
                      <a:pt x="47625" y="22586"/>
                      <a:pt x="47728" y="22019"/>
                    </a:cubicBezTo>
                    <a:cubicBezTo>
                      <a:pt x="47883" y="22053"/>
                      <a:pt x="48141" y="22122"/>
                      <a:pt x="48399" y="22191"/>
                    </a:cubicBezTo>
                    <a:cubicBezTo>
                      <a:pt x="48915" y="22294"/>
                      <a:pt x="49431" y="22483"/>
                      <a:pt x="49946" y="22483"/>
                    </a:cubicBezTo>
                    <a:cubicBezTo>
                      <a:pt x="49968" y="22483"/>
                      <a:pt x="49989" y="22484"/>
                      <a:pt x="50010" y="22484"/>
                    </a:cubicBezTo>
                    <a:cubicBezTo>
                      <a:pt x="51120" y="22484"/>
                      <a:pt x="51693" y="21603"/>
                      <a:pt x="51339" y="20523"/>
                    </a:cubicBezTo>
                    <a:cubicBezTo>
                      <a:pt x="51167" y="19955"/>
                      <a:pt x="50978" y="19405"/>
                      <a:pt x="50772" y="18838"/>
                    </a:cubicBezTo>
                    <a:cubicBezTo>
                      <a:pt x="50737" y="18735"/>
                      <a:pt x="50686" y="18597"/>
                      <a:pt x="50600" y="18528"/>
                    </a:cubicBezTo>
                    <a:cubicBezTo>
                      <a:pt x="50101" y="18167"/>
                      <a:pt x="50514" y="17755"/>
                      <a:pt x="50514" y="17359"/>
                    </a:cubicBezTo>
                    <a:cubicBezTo>
                      <a:pt x="50514" y="17325"/>
                      <a:pt x="50668" y="17273"/>
                      <a:pt x="50737" y="17239"/>
                    </a:cubicBezTo>
                    <a:cubicBezTo>
                      <a:pt x="51029" y="17084"/>
                      <a:pt x="51339" y="16964"/>
                      <a:pt x="51580" y="16775"/>
                    </a:cubicBezTo>
                    <a:cubicBezTo>
                      <a:pt x="52302" y="16242"/>
                      <a:pt x="52405" y="15588"/>
                      <a:pt x="51992" y="14608"/>
                    </a:cubicBezTo>
                    <a:cubicBezTo>
                      <a:pt x="51666" y="13852"/>
                      <a:pt x="51167" y="13216"/>
                      <a:pt x="50496" y="12717"/>
                    </a:cubicBezTo>
                    <a:cubicBezTo>
                      <a:pt x="50187" y="12494"/>
                      <a:pt x="49860" y="12270"/>
                      <a:pt x="49585" y="11995"/>
                    </a:cubicBezTo>
                    <a:cubicBezTo>
                      <a:pt x="48949" y="11376"/>
                      <a:pt x="48193" y="11067"/>
                      <a:pt x="47333" y="11032"/>
                    </a:cubicBezTo>
                    <a:cubicBezTo>
                      <a:pt x="46731" y="10998"/>
                      <a:pt x="46147" y="10998"/>
                      <a:pt x="45545" y="10998"/>
                    </a:cubicBezTo>
                    <a:cubicBezTo>
                      <a:pt x="45132" y="10998"/>
                      <a:pt x="44771" y="10895"/>
                      <a:pt x="44513" y="10499"/>
                    </a:cubicBezTo>
                    <a:cubicBezTo>
                      <a:pt x="44359" y="10276"/>
                      <a:pt x="44118" y="10069"/>
                      <a:pt x="43877" y="9983"/>
                    </a:cubicBezTo>
                    <a:cubicBezTo>
                      <a:pt x="43224" y="9726"/>
                      <a:pt x="42553" y="9502"/>
                      <a:pt x="41883" y="9313"/>
                    </a:cubicBezTo>
                    <a:cubicBezTo>
                      <a:pt x="41556" y="9244"/>
                      <a:pt x="41367" y="9089"/>
                      <a:pt x="41350" y="8797"/>
                    </a:cubicBezTo>
                    <a:cubicBezTo>
                      <a:pt x="41315" y="7989"/>
                      <a:pt x="41109" y="7112"/>
                      <a:pt x="41367" y="6390"/>
                    </a:cubicBezTo>
                    <a:cubicBezTo>
                      <a:pt x="41711" y="5410"/>
                      <a:pt x="41745" y="4361"/>
                      <a:pt x="42072" y="3381"/>
                    </a:cubicBezTo>
                    <a:cubicBezTo>
                      <a:pt x="42347" y="2556"/>
                      <a:pt x="42227" y="1800"/>
                      <a:pt x="41625" y="1129"/>
                    </a:cubicBezTo>
                    <a:cubicBezTo>
                      <a:pt x="41225" y="701"/>
                      <a:pt x="40778" y="462"/>
                      <a:pt x="40255" y="462"/>
                    </a:cubicBezTo>
                    <a:cubicBezTo>
                      <a:pt x="40147" y="462"/>
                      <a:pt x="40037" y="472"/>
                      <a:pt x="39923" y="493"/>
                    </a:cubicBezTo>
                    <a:cubicBezTo>
                      <a:pt x="39235" y="613"/>
                      <a:pt x="38805" y="1043"/>
                      <a:pt x="38616" y="1765"/>
                    </a:cubicBezTo>
                    <a:cubicBezTo>
                      <a:pt x="38390" y="2668"/>
                      <a:pt x="37606" y="3147"/>
                      <a:pt x="36687" y="3147"/>
                    </a:cubicBezTo>
                    <a:cubicBezTo>
                      <a:pt x="36626" y="3147"/>
                      <a:pt x="36564" y="3145"/>
                      <a:pt x="36501" y="3141"/>
                    </a:cubicBezTo>
                    <a:cubicBezTo>
                      <a:pt x="35624" y="3055"/>
                      <a:pt x="34851" y="2814"/>
                      <a:pt x="34146" y="2281"/>
                    </a:cubicBezTo>
                    <a:cubicBezTo>
                      <a:pt x="33974" y="2161"/>
                      <a:pt x="33716" y="2161"/>
                      <a:pt x="33510" y="2092"/>
                    </a:cubicBezTo>
                    <a:cubicBezTo>
                      <a:pt x="33441" y="2075"/>
                      <a:pt x="33355" y="2075"/>
                      <a:pt x="33303" y="2023"/>
                    </a:cubicBezTo>
                    <a:cubicBezTo>
                      <a:pt x="32667" y="1473"/>
                      <a:pt x="31894" y="1301"/>
                      <a:pt x="31085" y="1249"/>
                    </a:cubicBezTo>
                    <a:cubicBezTo>
                      <a:pt x="30449" y="1232"/>
                      <a:pt x="29882" y="1060"/>
                      <a:pt x="29366" y="648"/>
                    </a:cubicBezTo>
                    <a:cubicBezTo>
                      <a:pt x="29108" y="424"/>
                      <a:pt x="28799" y="235"/>
                      <a:pt x="28472" y="97"/>
                    </a:cubicBezTo>
                    <a:cubicBezTo>
                      <a:pt x="28334" y="35"/>
                      <a:pt x="28188" y="1"/>
                      <a:pt x="2804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0" name="Google Shape;6210;p59"/>
              <p:cNvSpPr/>
              <p:nvPr/>
            </p:nvSpPr>
            <p:spPr>
              <a:xfrm>
                <a:off x="4758400" y="2352450"/>
                <a:ext cx="56325" cy="172375"/>
              </a:xfrm>
              <a:custGeom>
                <a:avLst/>
                <a:gdLst/>
                <a:ahLst/>
                <a:cxnLst/>
                <a:rect l="l" t="t" r="r" b="b"/>
                <a:pathLst>
                  <a:path w="2253" h="6895" extrusionOk="0">
                    <a:moveTo>
                      <a:pt x="637" y="0"/>
                    </a:moveTo>
                    <a:cubicBezTo>
                      <a:pt x="276" y="34"/>
                      <a:pt x="87" y="292"/>
                      <a:pt x="121" y="567"/>
                    </a:cubicBezTo>
                    <a:cubicBezTo>
                      <a:pt x="173" y="946"/>
                      <a:pt x="276" y="1376"/>
                      <a:pt x="499" y="1685"/>
                    </a:cubicBezTo>
                    <a:cubicBezTo>
                      <a:pt x="1101" y="2527"/>
                      <a:pt x="1376" y="3421"/>
                      <a:pt x="1101" y="4453"/>
                    </a:cubicBezTo>
                    <a:cubicBezTo>
                      <a:pt x="1015" y="4728"/>
                      <a:pt x="981" y="5038"/>
                      <a:pt x="963" y="5330"/>
                    </a:cubicBezTo>
                    <a:cubicBezTo>
                      <a:pt x="929" y="5983"/>
                      <a:pt x="1221" y="6465"/>
                      <a:pt x="1806" y="6774"/>
                    </a:cubicBezTo>
                    <a:cubicBezTo>
                      <a:pt x="1926" y="6843"/>
                      <a:pt x="2064" y="6860"/>
                      <a:pt x="2201" y="6895"/>
                    </a:cubicBezTo>
                    <a:cubicBezTo>
                      <a:pt x="2219" y="6843"/>
                      <a:pt x="2236" y="6809"/>
                      <a:pt x="2253" y="6757"/>
                    </a:cubicBezTo>
                    <a:cubicBezTo>
                      <a:pt x="2150" y="6688"/>
                      <a:pt x="2047" y="6619"/>
                      <a:pt x="1943" y="6568"/>
                    </a:cubicBezTo>
                    <a:cubicBezTo>
                      <a:pt x="1342" y="6241"/>
                      <a:pt x="1153" y="5915"/>
                      <a:pt x="1221" y="5227"/>
                    </a:cubicBezTo>
                    <a:cubicBezTo>
                      <a:pt x="1256" y="4969"/>
                      <a:pt x="1307" y="4711"/>
                      <a:pt x="1359" y="4470"/>
                    </a:cubicBezTo>
                    <a:cubicBezTo>
                      <a:pt x="1600" y="3473"/>
                      <a:pt x="1359" y="2579"/>
                      <a:pt x="774" y="1754"/>
                    </a:cubicBezTo>
                    <a:cubicBezTo>
                      <a:pt x="740" y="1719"/>
                      <a:pt x="706" y="1702"/>
                      <a:pt x="688" y="1668"/>
                    </a:cubicBezTo>
                    <a:cubicBezTo>
                      <a:pt x="344" y="1135"/>
                      <a:pt x="1" y="585"/>
                      <a:pt x="63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1" name="Google Shape;6211;p59"/>
              <p:cNvSpPr/>
              <p:nvPr/>
            </p:nvSpPr>
            <p:spPr>
              <a:xfrm>
                <a:off x="5066600" y="2451725"/>
                <a:ext cx="79100" cy="19575"/>
              </a:xfrm>
              <a:custGeom>
                <a:avLst/>
                <a:gdLst/>
                <a:ahLst/>
                <a:cxnLst/>
                <a:rect l="l" t="t" r="r" b="b"/>
                <a:pathLst>
                  <a:path w="3164" h="783" extrusionOk="0">
                    <a:moveTo>
                      <a:pt x="0" y="1"/>
                    </a:moveTo>
                    <a:cubicBezTo>
                      <a:pt x="103" y="362"/>
                      <a:pt x="241" y="534"/>
                      <a:pt x="636" y="585"/>
                    </a:cubicBezTo>
                    <a:cubicBezTo>
                      <a:pt x="1324" y="688"/>
                      <a:pt x="1994" y="723"/>
                      <a:pt x="2682" y="774"/>
                    </a:cubicBezTo>
                    <a:cubicBezTo>
                      <a:pt x="2728" y="780"/>
                      <a:pt x="2776" y="782"/>
                      <a:pt x="2825" y="782"/>
                    </a:cubicBezTo>
                    <a:cubicBezTo>
                      <a:pt x="2923" y="782"/>
                      <a:pt x="3026" y="774"/>
                      <a:pt x="3129" y="774"/>
                    </a:cubicBezTo>
                    <a:cubicBezTo>
                      <a:pt x="3146" y="706"/>
                      <a:pt x="3146" y="654"/>
                      <a:pt x="3164" y="585"/>
                    </a:cubicBezTo>
                    <a:lnTo>
                      <a:pt x="3164" y="585"/>
                    </a:lnTo>
                    <a:cubicBezTo>
                      <a:pt x="2894" y="602"/>
                      <a:pt x="2627" y="615"/>
                      <a:pt x="2362" y="615"/>
                    </a:cubicBezTo>
                    <a:cubicBezTo>
                      <a:pt x="1545" y="615"/>
                      <a:pt x="753" y="494"/>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2" name="Google Shape;6212;p59"/>
              <p:cNvSpPr/>
              <p:nvPr/>
            </p:nvSpPr>
            <p:spPr>
              <a:xfrm>
                <a:off x="4767425" y="2129350"/>
                <a:ext cx="40425" cy="107075"/>
              </a:xfrm>
              <a:custGeom>
                <a:avLst/>
                <a:gdLst/>
                <a:ahLst/>
                <a:cxnLst/>
                <a:rect l="l" t="t" r="r" b="b"/>
                <a:pathLst>
                  <a:path w="1617" h="4283" extrusionOk="0">
                    <a:moveTo>
                      <a:pt x="1514" y="1"/>
                    </a:moveTo>
                    <a:cubicBezTo>
                      <a:pt x="1428" y="259"/>
                      <a:pt x="1325" y="499"/>
                      <a:pt x="1273" y="757"/>
                    </a:cubicBezTo>
                    <a:cubicBezTo>
                      <a:pt x="1118" y="1479"/>
                      <a:pt x="998" y="2219"/>
                      <a:pt x="878" y="2941"/>
                    </a:cubicBezTo>
                    <a:cubicBezTo>
                      <a:pt x="809" y="3422"/>
                      <a:pt x="620" y="3818"/>
                      <a:pt x="190" y="4058"/>
                    </a:cubicBezTo>
                    <a:cubicBezTo>
                      <a:pt x="121" y="4093"/>
                      <a:pt x="87" y="4179"/>
                      <a:pt x="1" y="4282"/>
                    </a:cubicBezTo>
                    <a:cubicBezTo>
                      <a:pt x="14" y="4282"/>
                      <a:pt x="28" y="4283"/>
                      <a:pt x="42" y="4283"/>
                    </a:cubicBezTo>
                    <a:cubicBezTo>
                      <a:pt x="487" y="4283"/>
                      <a:pt x="848" y="4011"/>
                      <a:pt x="1015" y="3594"/>
                    </a:cubicBezTo>
                    <a:cubicBezTo>
                      <a:pt x="1084" y="3405"/>
                      <a:pt x="1135" y="3216"/>
                      <a:pt x="1170" y="3010"/>
                    </a:cubicBezTo>
                    <a:cubicBezTo>
                      <a:pt x="1325" y="2030"/>
                      <a:pt x="1462" y="1032"/>
                      <a:pt x="1617" y="52"/>
                    </a:cubicBezTo>
                    <a:cubicBezTo>
                      <a:pt x="1582" y="35"/>
                      <a:pt x="1548" y="18"/>
                      <a:pt x="151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3" name="Google Shape;6213;p59"/>
              <p:cNvSpPr/>
              <p:nvPr/>
            </p:nvSpPr>
            <p:spPr>
              <a:xfrm>
                <a:off x="4301500" y="2597875"/>
                <a:ext cx="46875" cy="28825"/>
              </a:xfrm>
              <a:custGeom>
                <a:avLst/>
                <a:gdLst/>
                <a:ahLst/>
                <a:cxnLst/>
                <a:rect l="l" t="t" r="r" b="b"/>
                <a:pathLst>
                  <a:path w="1875" h="1153" extrusionOk="0">
                    <a:moveTo>
                      <a:pt x="86" y="0"/>
                    </a:moveTo>
                    <a:lnTo>
                      <a:pt x="0" y="155"/>
                    </a:lnTo>
                    <a:cubicBezTo>
                      <a:pt x="602" y="482"/>
                      <a:pt x="1187" y="826"/>
                      <a:pt x="1771" y="1152"/>
                    </a:cubicBezTo>
                    <a:cubicBezTo>
                      <a:pt x="1806" y="1084"/>
                      <a:pt x="1840" y="1032"/>
                      <a:pt x="1874" y="963"/>
                    </a:cubicBezTo>
                    <a:cubicBezTo>
                      <a:pt x="1290" y="636"/>
                      <a:pt x="688" y="327"/>
                      <a:pt x="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4" name="Google Shape;6214;p59"/>
              <p:cNvSpPr/>
              <p:nvPr/>
            </p:nvSpPr>
            <p:spPr>
              <a:xfrm>
                <a:off x="4676300" y="2032225"/>
                <a:ext cx="98900" cy="44125"/>
              </a:xfrm>
              <a:custGeom>
                <a:avLst/>
                <a:gdLst/>
                <a:ahLst/>
                <a:cxnLst/>
                <a:rect l="l" t="t" r="r" b="b"/>
                <a:pathLst>
                  <a:path w="3956" h="1765" extrusionOk="0">
                    <a:moveTo>
                      <a:pt x="3921" y="0"/>
                    </a:moveTo>
                    <a:cubicBezTo>
                      <a:pt x="3800" y="35"/>
                      <a:pt x="3680" y="69"/>
                      <a:pt x="3560" y="103"/>
                    </a:cubicBezTo>
                    <a:cubicBezTo>
                      <a:pt x="3095" y="224"/>
                      <a:pt x="2631" y="361"/>
                      <a:pt x="2167" y="499"/>
                    </a:cubicBezTo>
                    <a:cubicBezTo>
                      <a:pt x="1909" y="568"/>
                      <a:pt x="1600" y="602"/>
                      <a:pt x="1376" y="757"/>
                    </a:cubicBezTo>
                    <a:cubicBezTo>
                      <a:pt x="895" y="1049"/>
                      <a:pt x="448" y="1393"/>
                      <a:pt x="1" y="1719"/>
                    </a:cubicBezTo>
                    <a:cubicBezTo>
                      <a:pt x="85" y="1751"/>
                      <a:pt x="161" y="1765"/>
                      <a:pt x="232" y="1765"/>
                    </a:cubicBezTo>
                    <a:cubicBezTo>
                      <a:pt x="510" y="1765"/>
                      <a:pt x="699" y="1554"/>
                      <a:pt x="878" y="1376"/>
                    </a:cubicBezTo>
                    <a:cubicBezTo>
                      <a:pt x="1359" y="911"/>
                      <a:pt x="1926" y="705"/>
                      <a:pt x="2562" y="602"/>
                    </a:cubicBezTo>
                    <a:cubicBezTo>
                      <a:pt x="3044" y="516"/>
                      <a:pt x="3491" y="292"/>
                      <a:pt x="3955" y="121"/>
                    </a:cubicBezTo>
                    <a:lnTo>
                      <a:pt x="3921"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5" name="Google Shape;6215;p59"/>
              <p:cNvSpPr/>
              <p:nvPr/>
            </p:nvSpPr>
            <p:spPr>
              <a:xfrm>
                <a:off x="4347475" y="2414325"/>
                <a:ext cx="44750" cy="62350"/>
              </a:xfrm>
              <a:custGeom>
                <a:avLst/>
                <a:gdLst/>
                <a:ahLst/>
                <a:cxnLst/>
                <a:rect l="l" t="t" r="r" b="b"/>
                <a:pathLst>
                  <a:path w="1790" h="2494" extrusionOk="0">
                    <a:moveTo>
                      <a:pt x="1" y="1"/>
                    </a:moveTo>
                    <a:lnTo>
                      <a:pt x="1" y="1"/>
                    </a:lnTo>
                    <a:cubicBezTo>
                      <a:pt x="242" y="207"/>
                      <a:pt x="465" y="414"/>
                      <a:pt x="723" y="585"/>
                    </a:cubicBezTo>
                    <a:cubicBezTo>
                      <a:pt x="1514" y="1118"/>
                      <a:pt x="1600" y="1342"/>
                      <a:pt x="1273" y="2253"/>
                    </a:cubicBezTo>
                    <a:cubicBezTo>
                      <a:pt x="1256" y="2305"/>
                      <a:pt x="1273" y="2356"/>
                      <a:pt x="1256" y="2494"/>
                    </a:cubicBezTo>
                    <a:cubicBezTo>
                      <a:pt x="1669" y="2305"/>
                      <a:pt x="1789" y="1978"/>
                      <a:pt x="1737" y="1669"/>
                    </a:cubicBezTo>
                    <a:cubicBezTo>
                      <a:pt x="1669" y="1342"/>
                      <a:pt x="1514" y="964"/>
                      <a:pt x="1273" y="740"/>
                    </a:cubicBezTo>
                    <a:cubicBezTo>
                      <a:pt x="929" y="414"/>
                      <a:pt x="465" y="207"/>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16" name="Google Shape;6216;p59"/>
              <p:cNvSpPr/>
              <p:nvPr/>
            </p:nvSpPr>
            <p:spPr>
              <a:xfrm>
                <a:off x="4197475" y="2519650"/>
                <a:ext cx="24950" cy="54175"/>
              </a:xfrm>
              <a:custGeom>
                <a:avLst/>
                <a:gdLst/>
                <a:ahLst/>
                <a:cxnLst/>
                <a:rect l="l" t="t" r="r" b="b"/>
                <a:pathLst>
                  <a:path w="998" h="2167" extrusionOk="0">
                    <a:moveTo>
                      <a:pt x="998" y="0"/>
                    </a:moveTo>
                    <a:cubicBezTo>
                      <a:pt x="602" y="258"/>
                      <a:pt x="293" y="585"/>
                      <a:pt x="173" y="1049"/>
                    </a:cubicBezTo>
                    <a:cubicBezTo>
                      <a:pt x="69" y="1393"/>
                      <a:pt x="1" y="1754"/>
                      <a:pt x="344" y="2167"/>
                    </a:cubicBezTo>
                    <a:cubicBezTo>
                      <a:pt x="396" y="1702"/>
                      <a:pt x="379" y="1324"/>
                      <a:pt x="499" y="997"/>
                    </a:cubicBezTo>
                    <a:cubicBezTo>
                      <a:pt x="602" y="654"/>
                      <a:pt x="843" y="344"/>
                      <a:pt x="998"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spTree>
  </p:cSld>
  <p:clrMapOvr>
    <a:masterClrMapping/>
  </p:clrMapOvr>
</p:sld>
</file>

<file path=ppt/slides/slide15.xml><?xml version="1.0" encoding="utf-8"?>
<p:sld xmlns:a="http://schemas.openxmlformats.org/drawingml/2006/main" xmlns:r="http://schemas.openxmlformats.org/officeDocument/2006/relationships" xmlns:p="http://schemas.openxmlformats.org/presentationml/2006/main">
  <p:cSld>
    <p:spTree>
      <p:nvGrpSpPr>
        <p:cNvPr id="1" name="Shape 6220"/>
        <p:cNvGrpSpPr/>
        <p:nvPr/>
      </p:nvGrpSpPr>
      <p:grpSpPr>
        <a:xfrm>
          <a:off x="0" y="0"/>
          <a:ext cx="0" cy="0"/>
          <a:chOff x="0" y="0"/>
          <a:chExt cx="0" cy="0"/>
        </a:xfrm>
      </p:grpSpPr>
      <p:pic>
        <p:nvPicPr>
          <p:cNvPr id="1026" name="Picture 2" descr="在这里插入图片描述">
            <a:extLst>
              <a:ext uri="{FF2B5EF4-FFF2-40B4-BE49-F238E27FC236}">
                <a16:creationId xmlns:a16="http://schemas.microsoft.com/office/drawing/2014/main" id="{23924AF4-6CE4-2606-6115-00B3669968EE}"/>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630778" y="2674198"/>
            <a:ext cx="5278127" cy="1968669"/>
          </a:xfrm>
          <a:prstGeom prst="rect">
            <a:avLst/>
          </a:prstGeom>
          <a:noFill/>
          <a:extLst>
            <a:ext uri="{909E8E84-426E-40DD-AFC4-6F175D3DCCD1}">
              <a14:hiddenFill xmlns:a14="http://schemas.microsoft.com/office/drawing/2010/main">
                <a:solidFill>
                  <a:srgbClr val="FFFFFF"/>
                </a:solidFill>
              </a14:hiddenFill>
            </a:ext>
          </a:extLst>
        </p:spPr>
      </p:pic>
      <p:sp>
        <p:nvSpPr>
          <p:cNvPr id="6221" name="Google Shape;6221;p60"/>
          <p:cNvSpPr txBox="1">
            <a:spLocks noGrp="1"/>
          </p:cNvSpPr>
          <p:nvPr>
            <p:ph type="title"/>
          </p:nvPr>
        </p:nvSpPr>
        <p:spPr>
          <a:xfrm>
            <a:off x="4860276" y="261299"/>
            <a:ext cx="4390800" cy="147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Self-Attention</a:t>
            </a:r>
          </a:p>
        </p:txBody>
      </p:sp>
      <p:sp>
        <p:nvSpPr>
          <p:cNvPr id="6222" name="Google Shape;6222;p60"/>
          <p:cNvSpPr txBox="1">
            <a:spLocks noGrp="1"/>
          </p:cNvSpPr>
          <p:nvPr>
            <p:ph type="subTitle" idx="1"/>
          </p:nvPr>
        </p:nvSpPr>
        <p:spPr>
          <a:xfrm>
            <a:off x="4865993" y="1452078"/>
            <a:ext cx="3904772" cy="1208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不寄希望于把所有的内容都放到一个上下文向量</a:t>
            </a:r>
            <a:r>
              <a:rPr lang="en-US" altLang="zh-CN" dirty="0"/>
              <a:t>(context vector)</a:t>
            </a:r>
            <a:r>
              <a:rPr lang="zh-CN" altLang="en-US" dirty="0"/>
              <a:t>中，而是会采用注意力模型的模型来动态处理和解码。</a:t>
            </a:r>
            <a:endParaRPr dirty="0"/>
          </a:p>
        </p:txBody>
      </p:sp>
      <p:grpSp>
        <p:nvGrpSpPr>
          <p:cNvPr id="6224" name="Google Shape;6224;p60"/>
          <p:cNvGrpSpPr/>
          <p:nvPr/>
        </p:nvGrpSpPr>
        <p:grpSpPr>
          <a:xfrm>
            <a:off x="489419" y="3912968"/>
            <a:ext cx="1016067" cy="1269419"/>
            <a:chOff x="3399650" y="1315475"/>
            <a:chExt cx="1529300" cy="1910625"/>
          </a:xfrm>
        </p:grpSpPr>
        <p:sp>
          <p:nvSpPr>
            <p:cNvPr id="6225" name="Google Shape;6225;p60"/>
            <p:cNvSpPr/>
            <p:nvPr/>
          </p:nvSpPr>
          <p:spPr>
            <a:xfrm>
              <a:off x="3971325" y="1450200"/>
              <a:ext cx="390375" cy="877650"/>
            </a:xfrm>
            <a:custGeom>
              <a:avLst/>
              <a:gdLst/>
              <a:ahLst/>
              <a:cxnLst/>
              <a:rect l="l" t="t" r="r" b="b"/>
              <a:pathLst>
                <a:path w="15615" h="35106" extrusionOk="0">
                  <a:moveTo>
                    <a:pt x="14373" y="22979"/>
                  </a:moveTo>
                  <a:cubicBezTo>
                    <a:pt x="14218" y="23999"/>
                    <a:pt x="14195" y="25019"/>
                    <a:pt x="13929" y="25995"/>
                  </a:cubicBezTo>
                  <a:cubicBezTo>
                    <a:pt x="13286" y="28324"/>
                    <a:pt x="12377" y="30520"/>
                    <a:pt x="10425" y="32183"/>
                  </a:cubicBezTo>
                  <a:cubicBezTo>
                    <a:pt x="9674" y="32835"/>
                    <a:pt x="8720" y="33162"/>
                    <a:pt x="7767" y="33162"/>
                  </a:cubicBezTo>
                  <a:cubicBezTo>
                    <a:pt x="6807" y="33162"/>
                    <a:pt x="5848" y="32829"/>
                    <a:pt x="5102" y="32161"/>
                  </a:cubicBezTo>
                  <a:cubicBezTo>
                    <a:pt x="2751" y="30032"/>
                    <a:pt x="1110" y="26128"/>
                    <a:pt x="1354" y="23001"/>
                  </a:cubicBezTo>
                  <a:lnTo>
                    <a:pt x="1354" y="23001"/>
                  </a:lnTo>
                  <a:cubicBezTo>
                    <a:pt x="1442" y="25330"/>
                    <a:pt x="2285" y="27437"/>
                    <a:pt x="3438" y="29433"/>
                  </a:cubicBezTo>
                  <a:cubicBezTo>
                    <a:pt x="4037" y="30475"/>
                    <a:pt x="4858" y="31362"/>
                    <a:pt x="5834" y="32050"/>
                  </a:cubicBezTo>
                  <a:cubicBezTo>
                    <a:pt x="6530" y="32514"/>
                    <a:pt x="7151" y="32748"/>
                    <a:pt x="7771" y="32748"/>
                  </a:cubicBezTo>
                  <a:cubicBezTo>
                    <a:pt x="8454" y="32748"/>
                    <a:pt x="9136" y="32464"/>
                    <a:pt x="9915" y="31895"/>
                  </a:cubicBezTo>
                  <a:cubicBezTo>
                    <a:pt x="11489" y="30719"/>
                    <a:pt x="12443" y="29056"/>
                    <a:pt x="13197" y="27281"/>
                  </a:cubicBezTo>
                  <a:cubicBezTo>
                    <a:pt x="13752" y="25906"/>
                    <a:pt x="14173" y="24487"/>
                    <a:pt x="14173" y="22979"/>
                  </a:cubicBezTo>
                  <a:close/>
                  <a:moveTo>
                    <a:pt x="7763" y="1"/>
                  </a:moveTo>
                  <a:cubicBezTo>
                    <a:pt x="7586" y="356"/>
                    <a:pt x="7431" y="600"/>
                    <a:pt x="7320" y="844"/>
                  </a:cubicBezTo>
                  <a:cubicBezTo>
                    <a:pt x="6277" y="3217"/>
                    <a:pt x="5191" y="5568"/>
                    <a:pt x="4170" y="7963"/>
                  </a:cubicBezTo>
                  <a:cubicBezTo>
                    <a:pt x="2263" y="12510"/>
                    <a:pt x="555" y="17101"/>
                    <a:pt x="200" y="22114"/>
                  </a:cubicBezTo>
                  <a:cubicBezTo>
                    <a:pt x="1" y="24953"/>
                    <a:pt x="511" y="27548"/>
                    <a:pt x="1819" y="30010"/>
                  </a:cubicBezTo>
                  <a:cubicBezTo>
                    <a:pt x="2640" y="31562"/>
                    <a:pt x="3638" y="33048"/>
                    <a:pt x="5146" y="34024"/>
                  </a:cubicBezTo>
                  <a:cubicBezTo>
                    <a:pt x="6255" y="34745"/>
                    <a:pt x="7015" y="35105"/>
                    <a:pt x="7774" y="35105"/>
                  </a:cubicBezTo>
                  <a:cubicBezTo>
                    <a:pt x="8534" y="35105"/>
                    <a:pt x="9294" y="34745"/>
                    <a:pt x="10403" y="34024"/>
                  </a:cubicBezTo>
                  <a:cubicBezTo>
                    <a:pt x="11889" y="33070"/>
                    <a:pt x="12865" y="31606"/>
                    <a:pt x="13685" y="30098"/>
                  </a:cubicBezTo>
                  <a:cubicBezTo>
                    <a:pt x="15016" y="27570"/>
                    <a:pt x="15615" y="24908"/>
                    <a:pt x="15349" y="22003"/>
                  </a:cubicBezTo>
                  <a:cubicBezTo>
                    <a:pt x="15083" y="19230"/>
                    <a:pt x="14639" y="16525"/>
                    <a:pt x="13663" y="13952"/>
                  </a:cubicBezTo>
                  <a:cubicBezTo>
                    <a:pt x="11977" y="9649"/>
                    <a:pt x="10137" y="5413"/>
                    <a:pt x="8362" y="1154"/>
                  </a:cubicBezTo>
                  <a:cubicBezTo>
                    <a:pt x="8207" y="777"/>
                    <a:pt x="8007" y="445"/>
                    <a:pt x="7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0"/>
            <p:cNvSpPr/>
            <p:nvPr/>
          </p:nvSpPr>
          <p:spPr>
            <a:xfrm>
              <a:off x="4339500" y="1485200"/>
              <a:ext cx="389825" cy="700275"/>
            </a:xfrm>
            <a:custGeom>
              <a:avLst/>
              <a:gdLst/>
              <a:ahLst/>
              <a:cxnLst/>
              <a:rect l="l" t="t" r="r" b="b"/>
              <a:pathLst>
                <a:path w="15593" h="28011" extrusionOk="0">
                  <a:moveTo>
                    <a:pt x="14240" y="1484"/>
                  </a:moveTo>
                  <a:lnTo>
                    <a:pt x="14240" y="1484"/>
                  </a:lnTo>
                  <a:cubicBezTo>
                    <a:pt x="14639" y="2039"/>
                    <a:pt x="14484" y="5011"/>
                    <a:pt x="13929" y="5610"/>
                  </a:cubicBezTo>
                  <a:cubicBezTo>
                    <a:pt x="14018" y="4257"/>
                    <a:pt x="14129" y="2904"/>
                    <a:pt x="14240" y="1484"/>
                  </a:cubicBezTo>
                  <a:close/>
                  <a:moveTo>
                    <a:pt x="14690" y="1"/>
                  </a:moveTo>
                  <a:cubicBezTo>
                    <a:pt x="14495" y="1"/>
                    <a:pt x="14246" y="105"/>
                    <a:pt x="13929" y="309"/>
                  </a:cubicBezTo>
                  <a:cubicBezTo>
                    <a:pt x="12621" y="1129"/>
                    <a:pt x="11290" y="1972"/>
                    <a:pt x="10114" y="2992"/>
                  </a:cubicBezTo>
                  <a:cubicBezTo>
                    <a:pt x="6056" y="6452"/>
                    <a:pt x="3638" y="10999"/>
                    <a:pt x="1952" y="15967"/>
                  </a:cubicBezTo>
                  <a:cubicBezTo>
                    <a:pt x="1398" y="17609"/>
                    <a:pt x="1065" y="19272"/>
                    <a:pt x="1243" y="21046"/>
                  </a:cubicBezTo>
                  <a:cubicBezTo>
                    <a:pt x="1442" y="23242"/>
                    <a:pt x="1087" y="25349"/>
                    <a:pt x="222" y="27390"/>
                  </a:cubicBezTo>
                  <a:cubicBezTo>
                    <a:pt x="156" y="27545"/>
                    <a:pt x="89" y="27722"/>
                    <a:pt x="1" y="28011"/>
                  </a:cubicBezTo>
                  <a:cubicBezTo>
                    <a:pt x="1221" y="26902"/>
                    <a:pt x="2485" y="25970"/>
                    <a:pt x="3483" y="24839"/>
                  </a:cubicBezTo>
                  <a:cubicBezTo>
                    <a:pt x="6166" y="21867"/>
                    <a:pt x="8296" y="18540"/>
                    <a:pt x="9338" y="14614"/>
                  </a:cubicBezTo>
                  <a:cubicBezTo>
                    <a:pt x="9382" y="14481"/>
                    <a:pt x="9471" y="14348"/>
                    <a:pt x="9516" y="14215"/>
                  </a:cubicBezTo>
                  <a:cubicBezTo>
                    <a:pt x="9582" y="14237"/>
                    <a:pt x="9626" y="14282"/>
                    <a:pt x="9693" y="14304"/>
                  </a:cubicBezTo>
                  <a:cubicBezTo>
                    <a:pt x="8917" y="17808"/>
                    <a:pt x="7231" y="20869"/>
                    <a:pt x="5124" y="23752"/>
                  </a:cubicBezTo>
                  <a:cubicBezTo>
                    <a:pt x="5834" y="23375"/>
                    <a:pt x="6499" y="22932"/>
                    <a:pt x="7209" y="22599"/>
                  </a:cubicBezTo>
                  <a:cubicBezTo>
                    <a:pt x="7919" y="22244"/>
                    <a:pt x="8407" y="21712"/>
                    <a:pt x="8806" y="21046"/>
                  </a:cubicBezTo>
                  <a:cubicBezTo>
                    <a:pt x="10425" y="18363"/>
                    <a:pt x="11379" y="15435"/>
                    <a:pt x="12288" y="12485"/>
                  </a:cubicBezTo>
                  <a:cubicBezTo>
                    <a:pt x="12754" y="11021"/>
                    <a:pt x="13064" y="9535"/>
                    <a:pt x="13441" y="8049"/>
                  </a:cubicBezTo>
                  <a:lnTo>
                    <a:pt x="13441" y="8049"/>
                  </a:lnTo>
                  <a:cubicBezTo>
                    <a:pt x="12687" y="12530"/>
                    <a:pt x="11600" y="16921"/>
                    <a:pt x="9449" y="20980"/>
                  </a:cubicBezTo>
                  <a:cubicBezTo>
                    <a:pt x="9493" y="21002"/>
                    <a:pt x="9538" y="21046"/>
                    <a:pt x="9560" y="21069"/>
                  </a:cubicBezTo>
                  <a:cubicBezTo>
                    <a:pt x="9826" y="20736"/>
                    <a:pt x="10137" y="20448"/>
                    <a:pt x="10358" y="20093"/>
                  </a:cubicBezTo>
                  <a:cubicBezTo>
                    <a:pt x="11157" y="18673"/>
                    <a:pt x="12066" y="17276"/>
                    <a:pt x="12709" y="15768"/>
                  </a:cubicBezTo>
                  <a:cubicBezTo>
                    <a:pt x="13996" y="12796"/>
                    <a:pt x="14794" y="9668"/>
                    <a:pt x="15238" y="6475"/>
                  </a:cubicBezTo>
                  <a:cubicBezTo>
                    <a:pt x="15482" y="4634"/>
                    <a:pt x="15593" y="2793"/>
                    <a:pt x="15304" y="974"/>
                  </a:cubicBezTo>
                  <a:cubicBezTo>
                    <a:pt x="15206" y="314"/>
                    <a:pt x="15028" y="1"/>
                    <a:pt x="14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0"/>
            <p:cNvSpPr/>
            <p:nvPr/>
          </p:nvSpPr>
          <p:spPr>
            <a:xfrm>
              <a:off x="3603700" y="1485650"/>
              <a:ext cx="387050" cy="696500"/>
            </a:xfrm>
            <a:custGeom>
              <a:avLst/>
              <a:gdLst/>
              <a:ahLst/>
              <a:cxnLst/>
              <a:rect l="l" t="t" r="r" b="b"/>
              <a:pathLst>
                <a:path w="15482" h="27860" extrusionOk="0">
                  <a:moveTo>
                    <a:pt x="1265" y="1533"/>
                  </a:moveTo>
                  <a:cubicBezTo>
                    <a:pt x="1376" y="2886"/>
                    <a:pt x="1487" y="4239"/>
                    <a:pt x="1620" y="5592"/>
                  </a:cubicBezTo>
                  <a:cubicBezTo>
                    <a:pt x="1531" y="5592"/>
                    <a:pt x="1442" y="5614"/>
                    <a:pt x="1354" y="5614"/>
                  </a:cubicBezTo>
                  <a:cubicBezTo>
                    <a:pt x="1088" y="4261"/>
                    <a:pt x="910" y="2908"/>
                    <a:pt x="1088" y="1555"/>
                  </a:cubicBezTo>
                  <a:cubicBezTo>
                    <a:pt x="1154" y="1555"/>
                    <a:pt x="1221" y="1533"/>
                    <a:pt x="1265" y="1533"/>
                  </a:cubicBezTo>
                  <a:close/>
                  <a:moveTo>
                    <a:pt x="844" y="1"/>
                  </a:moveTo>
                  <a:cubicBezTo>
                    <a:pt x="567" y="1"/>
                    <a:pt x="375" y="198"/>
                    <a:pt x="311" y="535"/>
                  </a:cubicBezTo>
                  <a:cubicBezTo>
                    <a:pt x="200" y="1200"/>
                    <a:pt x="90" y="1843"/>
                    <a:pt x="90" y="2509"/>
                  </a:cubicBezTo>
                  <a:cubicBezTo>
                    <a:pt x="1" y="6989"/>
                    <a:pt x="1088" y="11247"/>
                    <a:pt x="2640" y="15417"/>
                  </a:cubicBezTo>
                  <a:cubicBezTo>
                    <a:pt x="3306" y="17169"/>
                    <a:pt x="4237" y="18788"/>
                    <a:pt x="5324" y="20296"/>
                  </a:cubicBezTo>
                  <a:cubicBezTo>
                    <a:pt x="5523" y="20563"/>
                    <a:pt x="5767" y="20784"/>
                    <a:pt x="5967" y="21028"/>
                  </a:cubicBezTo>
                  <a:cubicBezTo>
                    <a:pt x="3927" y="16925"/>
                    <a:pt x="2840" y="12556"/>
                    <a:pt x="1975" y="8031"/>
                  </a:cubicBezTo>
                  <a:lnTo>
                    <a:pt x="1975" y="8031"/>
                  </a:lnTo>
                  <a:cubicBezTo>
                    <a:pt x="2130" y="8076"/>
                    <a:pt x="2174" y="8076"/>
                    <a:pt x="2174" y="8098"/>
                  </a:cubicBezTo>
                  <a:cubicBezTo>
                    <a:pt x="2197" y="8187"/>
                    <a:pt x="2219" y="8275"/>
                    <a:pt x="2241" y="8364"/>
                  </a:cubicBezTo>
                  <a:cubicBezTo>
                    <a:pt x="3062" y="12556"/>
                    <a:pt x="4459" y="16570"/>
                    <a:pt x="6344" y="20430"/>
                  </a:cubicBezTo>
                  <a:cubicBezTo>
                    <a:pt x="7209" y="22226"/>
                    <a:pt x="8895" y="22758"/>
                    <a:pt x="10292" y="23734"/>
                  </a:cubicBezTo>
                  <a:cubicBezTo>
                    <a:pt x="9405" y="22226"/>
                    <a:pt x="8473" y="20740"/>
                    <a:pt x="7653" y="19210"/>
                  </a:cubicBezTo>
                  <a:cubicBezTo>
                    <a:pt x="6810" y="17657"/>
                    <a:pt x="6144" y="16016"/>
                    <a:pt x="5967" y="14219"/>
                  </a:cubicBezTo>
                  <a:lnTo>
                    <a:pt x="5967" y="14219"/>
                  </a:lnTo>
                  <a:cubicBezTo>
                    <a:pt x="6743" y="16970"/>
                    <a:pt x="8052" y="19431"/>
                    <a:pt x="9604" y="21805"/>
                  </a:cubicBezTo>
                  <a:cubicBezTo>
                    <a:pt x="11179" y="24200"/>
                    <a:pt x="13308" y="26019"/>
                    <a:pt x="15482" y="27860"/>
                  </a:cubicBezTo>
                  <a:cubicBezTo>
                    <a:pt x="14417" y="25486"/>
                    <a:pt x="14085" y="23002"/>
                    <a:pt x="14306" y="20407"/>
                  </a:cubicBezTo>
                  <a:cubicBezTo>
                    <a:pt x="14351" y="19831"/>
                    <a:pt x="14306" y="19232"/>
                    <a:pt x="14218" y="18677"/>
                  </a:cubicBezTo>
                  <a:cubicBezTo>
                    <a:pt x="13774" y="15861"/>
                    <a:pt x="12687" y="13288"/>
                    <a:pt x="11401" y="10782"/>
                  </a:cubicBezTo>
                  <a:cubicBezTo>
                    <a:pt x="9294" y="6701"/>
                    <a:pt x="6455" y="3241"/>
                    <a:pt x="2507" y="801"/>
                  </a:cubicBezTo>
                  <a:cubicBezTo>
                    <a:pt x="2086" y="535"/>
                    <a:pt x="1642" y="313"/>
                    <a:pt x="1199" y="91"/>
                  </a:cubicBezTo>
                  <a:cubicBezTo>
                    <a:pt x="1069" y="30"/>
                    <a:pt x="950" y="1"/>
                    <a:pt x="8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0"/>
            <p:cNvSpPr/>
            <p:nvPr/>
          </p:nvSpPr>
          <p:spPr>
            <a:xfrm>
              <a:off x="3435700" y="1953125"/>
              <a:ext cx="612725" cy="327175"/>
            </a:xfrm>
            <a:custGeom>
              <a:avLst/>
              <a:gdLst/>
              <a:ahLst/>
              <a:cxnLst/>
              <a:rect l="l" t="t" r="r" b="b"/>
              <a:pathLst>
                <a:path w="24509" h="13087" extrusionOk="0">
                  <a:moveTo>
                    <a:pt x="134" y="1"/>
                  </a:moveTo>
                  <a:cubicBezTo>
                    <a:pt x="89" y="67"/>
                    <a:pt x="45" y="134"/>
                    <a:pt x="1" y="200"/>
                  </a:cubicBezTo>
                  <a:cubicBezTo>
                    <a:pt x="134" y="533"/>
                    <a:pt x="222" y="888"/>
                    <a:pt x="400" y="1176"/>
                  </a:cubicBezTo>
                  <a:cubicBezTo>
                    <a:pt x="1220" y="2529"/>
                    <a:pt x="2174" y="3771"/>
                    <a:pt x="3438" y="4769"/>
                  </a:cubicBezTo>
                  <a:cubicBezTo>
                    <a:pt x="8118" y="8429"/>
                    <a:pt x="13197" y="11312"/>
                    <a:pt x="19141" y="12332"/>
                  </a:cubicBezTo>
                  <a:cubicBezTo>
                    <a:pt x="20916" y="12643"/>
                    <a:pt x="22712" y="12842"/>
                    <a:pt x="24509" y="13086"/>
                  </a:cubicBezTo>
                  <a:cubicBezTo>
                    <a:pt x="21625" y="8761"/>
                    <a:pt x="17788" y="5678"/>
                    <a:pt x="13219" y="3483"/>
                  </a:cubicBezTo>
                  <a:cubicBezTo>
                    <a:pt x="9072" y="1509"/>
                    <a:pt x="4658" y="51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0"/>
            <p:cNvSpPr/>
            <p:nvPr/>
          </p:nvSpPr>
          <p:spPr>
            <a:xfrm>
              <a:off x="4281275" y="1953125"/>
              <a:ext cx="615500" cy="324650"/>
            </a:xfrm>
            <a:custGeom>
              <a:avLst/>
              <a:gdLst/>
              <a:ahLst/>
              <a:cxnLst/>
              <a:rect l="l" t="t" r="r" b="b"/>
              <a:pathLst>
                <a:path w="24620" h="12986" extrusionOk="0">
                  <a:moveTo>
                    <a:pt x="24420" y="1"/>
                  </a:moveTo>
                  <a:cubicBezTo>
                    <a:pt x="19119" y="622"/>
                    <a:pt x="13974" y="1864"/>
                    <a:pt x="9272" y="4592"/>
                  </a:cubicBezTo>
                  <a:cubicBezTo>
                    <a:pt x="5612" y="6699"/>
                    <a:pt x="2485" y="9405"/>
                    <a:pt x="1" y="12975"/>
                  </a:cubicBezTo>
                  <a:cubicBezTo>
                    <a:pt x="149" y="12975"/>
                    <a:pt x="257" y="12985"/>
                    <a:pt x="352" y="12985"/>
                  </a:cubicBezTo>
                  <a:cubicBezTo>
                    <a:pt x="400" y="12985"/>
                    <a:pt x="444" y="12983"/>
                    <a:pt x="489" y="12975"/>
                  </a:cubicBezTo>
                  <a:cubicBezTo>
                    <a:pt x="3195" y="12798"/>
                    <a:pt x="5878" y="12399"/>
                    <a:pt x="8495" y="11623"/>
                  </a:cubicBezTo>
                  <a:cubicBezTo>
                    <a:pt x="12576" y="10425"/>
                    <a:pt x="16258" y="8362"/>
                    <a:pt x="19718" y="5878"/>
                  </a:cubicBezTo>
                  <a:cubicBezTo>
                    <a:pt x="21426" y="4636"/>
                    <a:pt x="22890" y="3239"/>
                    <a:pt x="24021" y="1442"/>
                  </a:cubicBezTo>
                  <a:cubicBezTo>
                    <a:pt x="24265" y="1065"/>
                    <a:pt x="24420" y="622"/>
                    <a:pt x="24620" y="200"/>
                  </a:cubicBezTo>
                  <a:cubicBezTo>
                    <a:pt x="24553" y="134"/>
                    <a:pt x="24487" y="67"/>
                    <a:pt x="244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0"/>
            <p:cNvSpPr/>
            <p:nvPr/>
          </p:nvSpPr>
          <p:spPr>
            <a:xfrm>
              <a:off x="4274075" y="1442475"/>
              <a:ext cx="244000" cy="488500"/>
            </a:xfrm>
            <a:custGeom>
              <a:avLst/>
              <a:gdLst/>
              <a:ahLst/>
              <a:cxnLst/>
              <a:rect l="l" t="t" r="r" b="b"/>
              <a:pathLst>
                <a:path w="9760" h="19540" extrusionOk="0">
                  <a:moveTo>
                    <a:pt x="6765" y="1175"/>
                  </a:moveTo>
                  <a:cubicBezTo>
                    <a:pt x="6832" y="1241"/>
                    <a:pt x="6898" y="1286"/>
                    <a:pt x="6965" y="1330"/>
                  </a:cubicBezTo>
                  <a:cubicBezTo>
                    <a:pt x="6189" y="2284"/>
                    <a:pt x="5434" y="3215"/>
                    <a:pt x="4680" y="4147"/>
                  </a:cubicBezTo>
                  <a:cubicBezTo>
                    <a:pt x="4614" y="4080"/>
                    <a:pt x="4547" y="4014"/>
                    <a:pt x="4481" y="3947"/>
                  </a:cubicBezTo>
                  <a:cubicBezTo>
                    <a:pt x="5235" y="3038"/>
                    <a:pt x="5989" y="2106"/>
                    <a:pt x="6765" y="1175"/>
                  </a:cubicBezTo>
                  <a:close/>
                  <a:moveTo>
                    <a:pt x="7468" y="0"/>
                  </a:moveTo>
                  <a:cubicBezTo>
                    <a:pt x="7136" y="0"/>
                    <a:pt x="6735" y="213"/>
                    <a:pt x="6233" y="620"/>
                  </a:cubicBezTo>
                  <a:cubicBezTo>
                    <a:pt x="4791" y="1752"/>
                    <a:pt x="3438" y="2994"/>
                    <a:pt x="2551" y="4657"/>
                  </a:cubicBezTo>
                  <a:cubicBezTo>
                    <a:pt x="1864" y="5877"/>
                    <a:pt x="1109" y="7075"/>
                    <a:pt x="422" y="8294"/>
                  </a:cubicBezTo>
                  <a:cubicBezTo>
                    <a:pt x="1" y="9026"/>
                    <a:pt x="311" y="9670"/>
                    <a:pt x="732" y="10313"/>
                  </a:cubicBezTo>
                  <a:cubicBezTo>
                    <a:pt x="2640" y="6498"/>
                    <a:pt x="3106" y="5744"/>
                    <a:pt x="3838" y="5589"/>
                  </a:cubicBezTo>
                  <a:lnTo>
                    <a:pt x="3838" y="5589"/>
                  </a:lnTo>
                  <a:cubicBezTo>
                    <a:pt x="3682" y="5810"/>
                    <a:pt x="3571" y="5966"/>
                    <a:pt x="3483" y="6143"/>
                  </a:cubicBezTo>
                  <a:cubicBezTo>
                    <a:pt x="2729" y="7540"/>
                    <a:pt x="1974" y="8938"/>
                    <a:pt x="1243" y="10335"/>
                  </a:cubicBezTo>
                  <a:cubicBezTo>
                    <a:pt x="976" y="10867"/>
                    <a:pt x="954" y="11422"/>
                    <a:pt x="1398" y="11976"/>
                  </a:cubicBezTo>
                  <a:cubicBezTo>
                    <a:pt x="2063" y="10424"/>
                    <a:pt x="2684" y="8938"/>
                    <a:pt x="3926" y="7807"/>
                  </a:cubicBezTo>
                  <a:lnTo>
                    <a:pt x="3926" y="7807"/>
                  </a:lnTo>
                  <a:cubicBezTo>
                    <a:pt x="3926" y="8028"/>
                    <a:pt x="3815" y="8184"/>
                    <a:pt x="3749" y="8361"/>
                  </a:cubicBezTo>
                  <a:cubicBezTo>
                    <a:pt x="3128" y="9559"/>
                    <a:pt x="2462" y="10734"/>
                    <a:pt x="1930" y="11954"/>
                  </a:cubicBezTo>
                  <a:cubicBezTo>
                    <a:pt x="1753" y="12353"/>
                    <a:pt x="1753" y="12930"/>
                    <a:pt x="1864" y="13374"/>
                  </a:cubicBezTo>
                  <a:cubicBezTo>
                    <a:pt x="2329" y="15348"/>
                    <a:pt x="2884" y="17299"/>
                    <a:pt x="3416" y="19251"/>
                  </a:cubicBezTo>
                  <a:cubicBezTo>
                    <a:pt x="3460" y="19340"/>
                    <a:pt x="3505" y="19406"/>
                    <a:pt x="3594" y="19539"/>
                  </a:cubicBezTo>
                  <a:cubicBezTo>
                    <a:pt x="3727" y="19029"/>
                    <a:pt x="3815" y="18586"/>
                    <a:pt x="3948" y="18142"/>
                  </a:cubicBezTo>
                  <a:cubicBezTo>
                    <a:pt x="5124" y="14216"/>
                    <a:pt x="6987" y="10646"/>
                    <a:pt x="9471" y="7385"/>
                  </a:cubicBezTo>
                  <a:cubicBezTo>
                    <a:pt x="9604" y="7230"/>
                    <a:pt x="9759" y="7008"/>
                    <a:pt x="9737" y="6831"/>
                  </a:cubicBezTo>
                  <a:cubicBezTo>
                    <a:pt x="9737" y="6409"/>
                    <a:pt x="9648" y="6010"/>
                    <a:pt x="9560" y="5589"/>
                  </a:cubicBezTo>
                  <a:cubicBezTo>
                    <a:pt x="9227" y="4125"/>
                    <a:pt x="9005" y="2617"/>
                    <a:pt x="8517" y="1197"/>
                  </a:cubicBezTo>
                  <a:cubicBezTo>
                    <a:pt x="8238" y="384"/>
                    <a:pt x="7914" y="0"/>
                    <a:pt x="7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0"/>
            <p:cNvSpPr/>
            <p:nvPr/>
          </p:nvSpPr>
          <p:spPr>
            <a:xfrm>
              <a:off x="3810525" y="1441875"/>
              <a:ext cx="244550" cy="489100"/>
            </a:xfrm>
            <a:custGeom>
              <a:avLst/>
              <a:gdLst/>
              <a:ahLst/>
              <a:cxnLst/>
              <a:rect l="l" t="t" r="r" b="b"/>
              <a:pathLst>
                <a:path w="9782" h="19564" extrusionOk="0">
                  <a:moveTo>
                    <a:pt x="3106" y="1221"/>
                  </a:moveTo>
                  <a:cubicBezTo>
                    <a:pt x="3882" y="2130"/>
                    <a:pt x="4636" y="3062"/>
                    <a:pt x="5412" y="3994"/>
                  </a:cubicBezTo>
                  <a:cubicBezTo>
                    <a:pt x="5346" y="4038"/>
                    <a:pt x="5257" y="4104"/>
                    <a:pt x="5191" y="4171"/>
                  </a:cubicBezTo>
                  <a:cubicBezTo>
                    <a:pt x="4437" y="3239"/>
                    <a:pt x="3682" y="2308"/>
                    <a:pt x="2906" y="1376"/>
                  </a:cubicBezTo>
                  <a:cubicBezTo>
                    <a:pt x="2973" y="1332"/>
                    <a:pt x="3039" y="1265"/>
                    <a:pt x="3106" y="1221"/>
                  </a:cubicBezTo>
                  <a:close/>
                  <a:moveTo>
                    <a:pt x="2453" y="0"/>
                  </a:moveTo>
                  <a:cubicBezTo>
                    <a:pt x="2163" y="0"/>
                    <a:pt x="1925" y="183"/>
                    <a:pt x="1708" y="578"/>
                  </a:cubicBezTo>
                  <a:cubicBezTo>
                    <a:pt x="1309" y="1288"/>
                    <a:pt x="999" y="2064"/>
                    <a:pt x="821" y="2840"/>
                  </a:cubicBezTo>
                  <a:cubicBezTo>
                    <a:pt x="533" y="4016"/>
                    <a:pt x="400" y="5213"/>
                    <a:pt x="222" y="6411"/>
                  </a:cubicBezTo>
                  <a:cubicBezTo>
                    <a:pt x="178" y="6722"/>
                    <a:pt x="1" y="6988"/>
                    <a:pt x="311" y="7343"/>
                  </a:cubicBezTo>
                  <a:cubicBezTo>
                    <a:pt x="2352" y="9893"/>
                    <a:pt x="3904" y="12732"/>
                    <a:pt x="5102" y="15771"/>
                  </a:cubicBezTo>
                  <a:cubicBezTo>
                    <a:pt x="5590" y="17013"/>
                    <a:pt x="5945" y="18299"/>
                    <a:pt x="6344" y="19563"/>
                  </a:cubicBezTo>
                  <a:cubicBezTo>
                    <a:pt x="6366" y="19497"/>
                    <a:pt x="6410" y="19408"/>
                    <a:pt x="6433" y="19319"/>
                  </a:cubicBezTo>
                  <a:cubicBezTo>
                    <a:pt x="6987" y="17301"/>
                    <a:pt x="7542" y="15261"/>
                    <a:pt x="8074" y="13242"/>
                  </a:cubicBezTo>
                  <a:cubicBezTo>
                    <a:pt x="8140" y="13021"/>
                    <a:pt x="8140" y="12777"/>
                    <a:pt x="8096" y="12577"/>
                  </a:cubicBezTo>
                  <a:cubicBezTo>
                    <a:pt x="7763" y="11024"/>
                    <a:pt x="6987" y="9671"/>
                    <a:pt x="6122" y="8385"/>
                  </a:cubicBezTo>
                  <a:cubicBezTo>
                    <a:pt x="6033" y="8230"/>
                    <a:pt x="5945" y="8052"/>
                    <a:pt x="5834" y="7897"/>
                  </a:cubicBezTo>
                  <a:cubicBezTo>
                    <a:pt x="5923" y="7853"/>
                    <a:pt x="5989" y="7808"/>
                    <a:pt x="6078" y="7764"/>
                  </a:cubicBezTo>
                  <a:cubicBezTo>
                    <a:pt x="7165" y="9006"/>
                    <a:pt x="7852" y="10470"/>
                    <a:pt x="8473" y="12022"/>
                  </a:cubicBezTo>
                  <a:cubicBezTo>
                    <a:pt x="8828" y="11534"/>
                    <a:pt x="8895" y="11047"/>
                    <a:pt x="8673" y="10470"/>
                  </a:cubicBezTo>
                  <a:cubicBezTo>
                    <a:pt x="8118" y="8917"/>
                    <a:pt x="7320" y="7476"/>
                    <a:pt x="6366" y="6123"/>
                  </a:cubicBezTo>
                  <a:cubicBezTo>
                    <a:pt x="6255" y="5967"/>
                    <a:pt x="6189" y="5790"/>
                    <a:pt x="6122" y="5635"/>
                  </a:cubicBezTo>
                  <a:cubicBezTo>
                    <a:pt x="6189" y="5590"/>
                    <a:pt x="6233" y="5568"/>
                    <a:pt x="6300" y="5524"/>
                  </a:cubicBezTo>
                  <a:cubicBezTo>
                    <a:pt x="7519" y="6943"/>
                    <a:pt x="8429" y="8562"/>
                    <a:pt x="9116" y="10359"/>
                  </a:cubicBezTo>
                  <a:cubicBezTo>
                    <a:pt x="9715" y="9561"/>
                    <a:pt x="9782" y="8806"/>
                    <a:pt x="9338" y="8008"/>
                  </a:cubicBezTo>
                  <a:cubicBezTo>
                    <a:pt x="8584" y="6722"/>
                    <a:pt x="7919" y="5391"/>
                    <a:pt x="7076" y="4171"/>
                  </a:cubicBezTo>
                  <a:cubicBezTo>
                    <a:pt x="6033" y="2641"/>
                    <a:pt x="4725" y="1354"/>
                    <a:pt x="3194" y="290"/>
                  </a:cubicBezTo>
                  <a:cubicBezTo>
                    <a:pt x="2911" y="101"/>
                    <a:pt x="2668" y="0"/>
                    <a:pt x="2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0"/>
            <p:cNvSpPr/>
            <p:nvPr/>
          </p:nvSpPr>
          <p:spPr>
            <a:xfrm>
              <a:off x="4004050" y="1330225"/>
              <a:ext cx="323275" cy="318525"/>
            </a:xfrm>
            <a:custGeom>
              <a:avLst/>
              <a:gdLst/>
              <a:ahLst/>
              <a:cxnLst/>
              <a:rect l="l" t="t" r="r" b="b"/>
              <a:pathLst>
                <a:path w="12931" h="12741" extrusionOk="0">
                  <a:moveTo>
                    <a:pt x="6466" y="1"/>
                  </a:moveTo>
                  <a:cubicBezTo>
                    <a:pt x="6292" y="1"/>
                    <a:pt x="6118" y="68"/>
                    <a:pt x="5922" y="209"/>
                  </a:cubicBezTo>
                  <a:cubicBezTo>
                    <a:pt x="3039" y="2205"/>
                    <a:pt x="1331" y="5044"/>
                    <a:pt x="67" y="8216"/>
                  </a:cubicBezTo>
                  <a:cubicBezTo>
                    <a:pt x="0" y="8393"/>
                    <a:pt x="0" y="8659"/>
                    <a:pt x="89" y="8814"/>
                  </a:cubicBezTo>
                  <a:cubicBezTo>
                    <a:pt x="821" y="10101"/>
                    <a:pt x="1575" y="11387"/>
                    <a:pt x="2329" y="12718"/>
                  </a:cubicBezTo>
                  <a:cubicBezTo>
                    <a:pt x="2418" y="12563"/>
                    <a:pt x="2506" y="12385"/>
                    <a:pt x="2595" y="12186"/>
                  </a:cubicBezTo>
                  <a:cubicBezTo>
                    <a:pt x="3682" y="9812"/>
                    <a:pt x="4791" y="7417"/>
                    <a:pt x="5922" y="5022"/>
                  </a:cubicBezTo>
                  <a:cubicBezTo>
                    <a:pt x="6011" y="4800"/>
                    <a:pt x="6277" y="4556"/>
                    <a:pt x="6499" y="4512"/>
                  </a:cubicBezTo>
                  <a:cubicBezTo>
                    <a:pt x="6503" y="4511"/>
                    <a:pt x="6508" y="4510"/>
                    <a:pt x="6513" y="4510"/>
                  </a:cubicBezTo>
                  <a:cubicBezTo>
                    <a:pt x="6650" y="4510"/>
                    <a:pt x="6902" y="4808"/>
                    <a:pt x="7009" y="5022"/>
                  </a:cubicBezTo>
                  <a:cubicBezTo>
                    <a:pt x="8140" y="7417"/>
                    <a:pt x="9249" y="9812"/>
                    <a:pt x="10358" y="12230"/>
                  </a:cubicBezTo>
                  <a:cubicBezTo>
                    <a:pt x="10447" y="12407"/>
                    <a:pt x="10535" y="12585"/>
                    <a:pt x="10602" y="12740"/>
                  </a:cubicBezTo>
                  <a:cubicBezTo>
                    <a:pt x="11312" y="11476"/>
                    <a:pt x="12044" y="10256"/>
                    <a:pt x="12709" y="8992"/>
                  </a:cubicBezTo>
                  <a:cubicBezTo>
                    <a:pt x="12864" y="8748"/>
                    <a:pt x="12931" y="8326"/>
                    <a:pt x="12820" y="8060"/>
                  </a:cubicBezTo>
                  <a:cubicBezTo>
                    <a:pt x="12443" y="7173"/>
                    <a:pt x="12044" y="6308"/>
                    <a:pt x="11578" y="5465"/>
                  </a:cubicBezTo>
                  <a:cubicBezTo>
                    <a:pt x="10424" y="3403"/>
                    <a:pt x="9005" y="1562"/>
                    <a:pt x="7031" y="209"/>
                  </a:cubicBezTo>
                  <a:cubicBezTo>
                    <a:pt x="6827" y="73"/>
                    <a:pt x="6647" y="1"/>
                    <a:pt x="6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0"/>
            <p:cNvSpPr/>
            <p:nvPr/>
          </p:nvSpPr>
          <p:spPr>
            <a:xfrm>
              <a:off x="3658600" y="2318250"/>
              <a:ext cx="314425" cy="400825"/>
            </a:xfrm>
            <a:custGeom>
              <a:avLst/>
              <a:gdLst/>
              <a:ahLst/>
              <a:cxnLst/>
              <a:rect l="l" t="t" r="r" b="b"/>
              <a:pathLst>
                <a:path w="12577" h="16033" extrusionOk="0">
                  <a:moveTo>
                    <a:pt x="10891" y="0"/>
                  </a:moveTo>
                  <a:cubicBezTo>
                    <a:pt x="10313" y="0"/>
                    <a:pt x="9756" y="86"/>
                    <a:pt x="9205" y="189"/>
                  </a:cubicBezTo>
                  <a:cubicBezTo>
                    <a:pt x="6987" y="566"/>
                    <a:pt x="4924" y="1276"/>
                    <a:pt x="3350" y="2962"/>
                  </a:cubicBezTo>
                  <a:cubicBezTo>
                    <a:pt x="1775" y="4669"/>
                    <a:pt x="710" y="6643"/>
                    <a:pt x="289" y="8950"/>
                  </a:cubicBezTo>
                  <a:cubicBezTo>
                    <a:pt x="1" y="10569"/>
                    <a:pt x="156" y="12122"/>
                    <a:pt x="932" y="13585"/>
                  </a:cubicBezTo>
                  <a:cubicBezTo>
                    <a:pt x="1719" y="15039"/>
                    <a:pt x="3370" y="16033"/>
                    <a:pt x="4914" y="16033"/>
                  </a:cubicBezTo>
                  <a:cubicBezTo>
                    <a:pt x="5067" y="16033"/>
                    <a:pt x="5218" y="16023"/>
                    <a:pt x="5368" y="16003"/>
                  </a:cubicBezTo>
                  <a:cubicBezTo>
                    <a:pt x="6100" y="15914"/>
                    <a:pt x="6765" y="15626"/>
                    <a:pt x="7342" y="15027"/>
                  </a:cubicBezTo>
                  <a:cubicBezTo>
                    <a:pt x="4459" y="14761"/>
                    <a:pt x="2729" y="13430"/>
                    <a:pt x="2130" y="11146"/>
                  </a:cubicBezTo>
                  <a:cubicBezTo>
                    <a:pt x="1642" y="9283"/>
                    <a:pt x="1886" y="7353"/>
                    <a:pt x="2751" y="6754"/>
                  </a:cubicBezTo>
                  <a:lnTo>
                    <a:pt x="2751" y="6754"/>
                  </a:lnTo>
                  <a:cubicBezTo>
                    <a:pt x="1464" y="9349"/>
                    <a:pt x="2174" y="11523"/>
                    <a:pt x="4037" y="13475"/>
                  </a:cubicBezTo>
                  <a:cubicBezTo>
                    <a:pt x="4783" y="14236"/>
                    <a:pt x="5641" y="14543"/>
                    <a:pt x="6573" y="14543"/>
                  </a:cubicBezTo>
                  <a:cubicBezTo>
                    <a:pt x="6944" y="14543"/>
                    <a:pt x="7327" y="14495"/>
                    <a:pt x="7719" y="14406"/>
                  </a:cubicBezTo>
                  <a:cubicBezTo>
                    <a:pt x="7719" y="14340"/>
                    <a:pt x="7741" y="14295"/>
                    <a:pt x="7741" y="14229"/>
                  </a:cubicBezTo>
                  <a:cubicBezTo>
                    <a:pt x="7564" y="14206"/>
                    <a:pt x="7386" y="14162"/>
                    <a:pt x="7209" y="14140"/>
                  </a:cubicBezTo>
                  <a:cubicBezTo>
                    <a:pt x="5080" y="13741"/>
                    <a:pt x="3815" y="12476"/>
                    <a:pt x="3438" y="10347"/>
                  </a:cubicBezTo>
                  <a:cubicBezTo>
                    <a:pt x="3150" y="8684"/>
                    <a:pt x="3616" y="7153"/>
                    <a:pt x="4370" y="5690"/>
                  </a:cubicBezTo>
                  <a:cubicBezTo>
                    <a:pt x="5656" y="3294"/>
                    <a:pt x="7630" y="1742"/>
                    <a:pt x="10270" y="1032"/>
                  </a:cubicBezTo>
                  <a:cubicBezTo>
                    <a:pt x="11001" y="832"/>
                    <a:pt x="11733" y="566"/>
                    <a:pt x="12576" y="278"/>
                  </a:cubicBezTo>
                  <a:cubicBezTo>
                    <a:pt x="11988" y="75"/>
                    <a:pt x="11430" y="0"/>
                    <a:pt x="10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0"/>
            <p:cNvSpPr/>
            <p:nvPr/>
          </p:nvSpPr>
          <p:spPr>
            <a:xfrm>
              <a:off x="4357800" y="2318475"/>
              <a:ext cx="318850" cy="400600"/>
            </a:xfrm>
            <a:custGeom>
              <a:avLst/>
              <a:gdLst/>
              <a:ahLst/>
              <a:cxnLst/>
              <a:rect l="l" t="t" r="r" b="b"/>
              <a:pathLst>
                <a:path w="12754" h="16024" extrusionOk="0">
                  <a:moveTo>
                    <a:pt x="1698" y="0"/>
                  </a:moveTo>
                  <a:cubicBezTo>
                    <a:pt x="1149" y="0"/>
                    <a:pt x="588" y="70"/>
                    <a:pt x="1" y="269"/>
                  </a:cubicBezTo>
                  <a:cubicBezTo>
                    <a:pt x="932" y="579"/>
                    <a:pt x="1753" y="846"/>
                    <a:pt x="2551" y="1090"/>
                  </a:cubicBezTo>
                  <a:cubicBezTo>
                    <a:pt x="6100" y="2198"/>
                    <a:pt x="8251" y="4572"/>
                    <a:pt x="9094" y="8143"/>
                  </a:cubicBezTo>
                  <a:cubicBezTo>
                    <a:pt x="9715" y="10715"/>
                    <a:pt x="8495" y="13776"/>
                    <a:pt x="5146" y="14175"/>
                  </a:cubicBezTo>
                  <a:cubicBezTo>
                    <a:pt x="5035" y="14175"/>
                    <a:pt x="4947" y="14264"/>
                    <a:pt x="4769" y="14331"/>
                  </a:cubicBezTo>
                  <a:cubicBezTo>
                    <a:pt x="5221" y="14460"/>
                    <a:pt x="5649" y="14524"/>
                    <a:pt x="6056" y="14524"/>
                  </a:cubicBezTo>
                  <a:cubicBezTo>
                    <a:pt x="7468" y="14524"/>
                    <a:pt x="8623" y="13746"/>
                    <a:pt x="9604" y="12179"/>
                  </a:cubicBezTo>
                  <a:cubicBezTo>
                    <a:pt x="10669" y="10449"/>
                    <a:pt x="10846" y="8630"/>
                    <a:pt x="9893" y="6767"/>
                  </a:cubicBezTo>
                  <a:lnTo>
                    <a:pt x="9893" y="6767"/>
                  </a:lnTo>
                  <a:cubicBezTo>
                    <a:pt x="11068" y="8165"/>
                    <a:pt x="10935" y="10161"/>
                    <a:pt x="10247" y="11691"/>
                  </a:cubicBezTo>
                  <a:cubicBezTo>
                    <a:pt x="9409" y="13572"/>
                    <a:pt x="8137" y="14982"/>
                    <a:pt x="5945" y="14982"/>
                  </a:cubicBezTo>
                  <a:cubicBezTo>
                    <a:pt x="5759" y="14982"/>
                    <a:pt x="5567" y="14972"/>
                    <a:pt x="5368" y="14952"/>
                  </a:cubicBezTo>
                  <a:cubicBezTo>
                    <a:pt x="5346" y="15040"/>
                    <a:pt x="5324" y="15107"/>
                    <a:pt x="5301" y="15173"/>
                  </a:cubicBezTo>
                  <a:cubicBezTo>
                    <a:pt x="5767" y="15417"/>
                    <a:pt x="6189" y="15706"/>
                    <a:pt x="6677" y="15861"/>
                  </a:cubicBezTo>
                  <a:cubicBezTo>
                    <a:pt x="7008" y="15971"/>
                    <a:pt x="7356" y="16024"/>
                    <a:pt x="7711" y="16024"/>
                  </a:cubicBezTo>
                  <a:cubicBezTo>
                    <a:pt x="9278" y="16024"/>
                    <a:pt x="10956" y="14999"/>
                    <a:pt x="11733" y="13443"/>
                  </a:cubicBezTo>
                  <a:cubicBezTo>
                    <a:pt x="12754" y="11381"/>
                    <a:pt x="12598" y="9251"/>
                    <a:pt x="11844" y="7189"/>
                  </a:cubicBezTo>
                  <a:cubicBezTo>
                    <a:pt x="10425" y="3374"/>
                    <a:pt x="7830" y="868"/>
                    <a:pt x="3682" y="202"/>
                  </a:cubicBezTo>
                  <a:cubicBezTo>
                    <a:pt x="3023" y="105"/>
                    <a:pt x="2370" y="0"/>
                    <a:pt x="16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0"/>
            <p:cNvSpPr/>
            <p:nvPr/>
          </p:nvSpPr>
          <p:spPr>
            <a:xfrm>
              <a:off x="4146000" y="2436625"/>
              <a:ext cx="39950" cy="780200"/>
            </a:xfrm>
            <a:custGeom>
              <a:avLst/>
              <a:gdLst/>
              <a:ahLst/>
              <a:cxnLst/>
              <a:rect l="l" t="t" r="r" b="b"/>
              <a:pathLst>
                <a:path w="1598" h="31208" extrusionOk="0">
                  <a:moveTo>
                    <a:pt x="0" y="1"/>
                  </a:moveTo>
                  <a:cubicBezTo>
                    <a:pt x="0" y="755"/>
                    <a:pt x="0" y="1487"/>
                    <a:pt x="0" y="2219"/>
                  </a:cubicBezTo>
                  <a:cubicBezTo>
                    <a:pt x="0" y="11556"/>
                    <a:pt x="0" y="20872"/>
                    <a:pt x="0" y="30209"/>
                  </a:cubicBezTo>
                  <a:cubicBezTo>
                    <a:pt x="0" y="30719"/>
                    <a:pt x="422" y="31207"/>
                    <a:pt x="799" y="31207"/>
                  </a:cubicBezTo>
                  <a:cubicBezTo>
                    <a:pt x="1176" y="31185"/>
                    <a:pt x="1553" y="30719"/>
                    <a:pt x="1553" y="30276"/>
                  </a:cubicBezTo>
                  <a:cubicBezTo>
                    <a:pt x="1575" y="20339"/>
                    <a:pt x="1597" y="10403"/>
                    <a:pt x="1597" y="467"/>
                  </a:cubicBezTo>
                  <a:cubicBezTo>
                    <a:pt x="1597" y="311"/>
                    <a:pt x="1575" y="134"/>
                    <a:pt x="1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0"/>
            <p:cNvSpPr/>
            <p:nvPr/>
          </p:nvSpPr>
          <p:spPr>
            <a:xfrm>
              <a:off x="3482275" y="1748975"/>
              <a:ext cx="245100" cy="257400"/>
            </a:xfrm>
            <a:custGeom>
              <a:avLst/>
              <a:gdLst/>
              <a:ahLst/>
              <a:cxnLst/>
              <a:rect l="l" t="t" r="r" b="b"/>
              <a:pathLst>
                <a:path w="9804" h="10296" extrusionOk="0">
                  <a:moveTo>
                    <a:pt x="873" y="1"/>
                  </a:moveTo>
                  <a:cubicBezTo>
                    <a:pt x="431" y="1"/>
                    <a:pt x="93" y="303"/>
                    <a:pt x="45" y="847"/>
                  </a:cubicBezTo>
                  <a:cubicBezTo>
                    <a:pt x="1" y="1424"/>
                    <a:pt x="45" y="2067"/>
                    <a:pt x="245" y="2622"/>
                  </a:cubicBezTo>
                  <a:cubicBezTo>
                    <a:pt x="888" y="4596"/>
                    <a:pt x="1997" y="6326"/>
                    <a:pt x="3416" y="7834"/>
                  </a:cubicBezTo>
                  <a:cubicBezTo>
                    <a:pt x="3749" y="8189"/>
                    <a:pt x="4170" y="8566"/>
                    <a:pt x="4636" y="8721"/>
                  </a:cubicBezTo>
                  <a:cubicBezTo>
                    <a:pt x="6344" y="9298"/>
                    <a:pt x="8074" y="9786"/>
                    <a:pt x="9804" y="10296"/>
                  </a:cubicBezTo>
                  <a:cubicBezTo>
                    <a:pt x="9804" y="10296"/>
                    <a:pt x="9804" y="10251"/>
                    <a:pt x="9804" y="10229"/>
                  </a:cubicBezTo>
                  <a:cubicBezTo>
                    <a:pt x="8340" y="8255"/>
                    <a:pt x="7253" y="6104"/>
                    <a:pt x="6499" y="3775"/>
                  </a:cubicBezTo>
                  <a:cubicBezTo>
                    <a:pt x="6433" y="3620"/>
                    <a:pt x="6322" y="3465"/>
                    <a:pt x="6211" y="3354"/>
                  </a:cubicBezTo>
                  <a:cubicBezTo>
                    <a:pt x="4813" y="2001"/>
                    <a:pt x="3172" y="958"/>
                    <a:pt x="1420" y="138"/>
                  </a:cubicBezTo>
                  <a:cubicBezTo>
                    <a:pt x="1229" y="45"/>
                    <a:pt x="1044" y="1"/>
                    <a:pt x="8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0"/>
            <p:cNvSpPr/>
            <p:nvPr/>
          </p:nvSpPr>
          <p:spPr>
            <a:xfrm>
              <a:off x="4602875" y="1748375"/>
              <a:ext cx="246775" cy="258550"/>
            </a:xfrm>
            <a:custGeom>
              <a:avLst/>
              <a:gdLst/>
              <a:ahLst/>
              <a:cxnLst/>
              <a:rect l="l" t="t" r="r" b="b"/>
              <a:pathLst>
                <a:path w="9871" h="10342" extrusionOk="0">
                  <a:moveTo>
                    <a:pt x="8984" y="1"/>
                  </a:moveTo>
                  <a:cubicBezTo>
                    <a:pt x="8814" y="1"/>
                    <a:pt x="8632" y="52"/>
                    <a:pt x="8451" y="162"/>
                  </a:cubicBezTo>
                  <a:cubicBezTo>
                    <a:pt x="7098" y="960"/>
                    <a:pt x="5767" y="1803"/>
                    <a:pt x="4459" y="2668"/>
                  </a:cubicBezTo>
                  <a:cubicBezTo>
                    <a:pt x="3771" y="3134"/>
                    <a:pt x="3306" y="3777"/>
                    <a:pt x="3039" y="4620"/>
                  </a:cubicBezTo>
                  <a:cubicBezTo>
                    <a:pt x="2374" y="6705"/>
                    <a:pt x="1287" y="8545"/>
                    <a:pt x="1" y="10342"/>
                  </a:cubicBezTo>
                  <a:cubicBezTo>
                    <a:pt x="1797" y="9787"/>
                    <a:pt x="3572" y="9277"/>
                    <a:pt x="5324" y="8745"/>
                  </a:cubicBezTo>
                  <a:cubicBezTo>
                    <a:pt x="5435" y="8701"/>
                    <a:pt x="5546" y="8612"/>
                    <a:pt x="5656" y="8523"/>
                  </a:cubicBezTo>
                  <a:cubicBezTo>
                    <a:pt x="7653" y="6882"/>
                    <a:pt x="8895" y="4753"/>
                    <a:pt x="9715" y="2335"/>
                  </a:cubicBezTo>
                  <a:cubicBezTo>
                    <a:pt x="9871" y="1869"/>
                    <a:pt x="9871" y="1315"/>
                    <a:pt x="9804" y="827"/>
                  </a:cubicBezTo>
                  <a:cubicBezTo>
                    <a:pt x="9741" y="308"/>
                    <a:pt x="9399" y="1"/>
                    <a:pt x="89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0"/>
            <p:cNvSpPr/>
            <p:nvPr/>
          </p:nvSpPr>
          <p:spPr>
            <a:xfrm>
              <a:off x="3840475" y="2329625"/>
              <a:ext cx="182450" cy="286600"/>
            </a:xfrm>
            <a:custGeom>
              <a:avLst/>
              <a:gdLst/>
              <a:ahLst/>
              <a:cxnLst/>
              <a:rect l="l" t="t" r="r" b="b"/>
              <a:pathLst>
                <a:path w="7298" h="11464" extrusionOk="0">
                  <a:moveTo>
                    <a:pt x="3061" y="1930"/>
                  </a:moveTo>
                  <a:lnTo>
                    <a:pt x="3061" y="1930"/>
                  </a:lnTo>
                  <a:cubicBezTo>
                    <a:pt x="2773" y="2617"/>
                    <a:pt x="2462" y="3216"/>
                    <a:pt x="2285" y="3837"/>
                  </a:cubicBezTo>
                  <a:cubicBezTo>
                    <a:pt x="2107" y="4436"/>
                    <a:pt x="2041" y="5057"/>
                    <a:pt x="1930" y="5723"/>
                  </a:cubicBezTo>
                  <a:cubicBezTo>
                    <a:pt x="1420" y="5035"/>
                    <a:pt x="2085" y="2773"/>
                    <a:pt x="3061" y="1930"/>
                  </a:cubicBezTo>
                  <a:close/>
                  <a:moveTo>
                    <a:pt x="1886" y="6698"/>
                  </a:moveTo>
                  <a:lnTo>
                    <a:pt x="1886" y="6698"/>
                  </a:lnTo>
                  <a:cubicBezTo>
                    <a:pt x="2174" y="8340"/>
                    <a:pt x="2351" y="10003"/>
                    <a:pt x="4525" y="10469"/>
                  </a:cubicBezTo>
                  <a:cubicBezTo>
                    <a:pt x="4383" y="10517"/>
                    <a:pt x="4240" y="10540"/>
                    <a:pt x="4099" y="10540"/>
                  </a:cubicBezTo>
                  <a:cubicBezTo>
                    <a:pt x="2742" y="10540"/>
                    <a:pt x="1504" y="8446"/>
                    <a:pt x="1886" y="6698"/>
                  </a:cubicBezTo>
                  <a:close/>
                  <a:moveTo>
                    <a:pt x="6499" y="0"/>
                  </a:moveTo>
                  <a:cubicBezTo>
                    <a:pt x="6277" y="45"/>
                    <a:pt x="6033" y="89"/>
                    <a:pt x="5811" y="178"/>
                  </a:cubicBezTo>
                  <a:cubicBezTo>
                    <a:pt x="5035" y="400"/>
                    <a:pt x="4303" y="666"/>
                    <a:pt x="3527" y="910"/>
                  </a:cubicBezTo>
                  <a:cubicBezTo>
                    <a:pt x="2307" y="1265"/>
                    <a:pt x="1442" y="2085"/>
                    <a:pt x="821" y="3150"/>
                  </a:cubicBezTo>
                  <a:cubicBezTo>
                    <a:pt x="45" y="4525"/>
                    <a:pt x="0" y="6011"/>
                    <a:pt x="111" y="7563"/>
                  </a:cubicBezTo>
                  <a:cubicBezTo>
                    <a:pt x="279" y="9928"/>
                    <a:pt x="2368" y="11464"/>
                    <a:pt x="4530" y="11464"/>
                  </a:cubicBezTo>
                  <a:cubicBezTo>
                    <a:pt x="4944" y="11464"/>
                    <a:pt x="5361" y="11407"/>
                    <a:pt x="5767" y="11290"/>
                  </a:cubicBezTo>
                  <a:cubicBezTo>
                    <a:pt x="6344" y="11134"/>
                    <a:pt x="6898" y="10846"/>
                    <a:pt x="7297" y="10269"/>
                  </a:cubicBezTo>
                  <a:lnTo>
                    <a:pt x="7297" y="10269"/>
                  </a:lnTo>
                  <a:cubicBezTo>
                    <a:pt x="7081" y="10288"/>
                    <a:pt x="6884" y="10297"/>
                    <a:pt x="6701" y="10297"/>
                  </a:cubicBezTo>
                  <a:cubicBezTo>
                    <a:pt x="5778" y="10297"/>
                    <a:pt x="5250" y="10045"/>
                    <a:pt x="4769" y="9360"/>
                  </a:cubicBezTo>
                  <a:cubicBezTo>
                    <a:pt x="4370" y="8850"/>
                    <a:pt x="4037" y="8251"/>
                    <a:pt x="3815" y="7630"/>
                  </a:cubicBezTo>
                  <a:cubicBezTo>
                    <a:pt x="3305" y="6255"/>
                    <a:pt x="3660" y="4902"/>
                    <a:pt x="4081" y="3571"/>
                  </a:cubicBezTo>
                  <a:cubicBezTo>
                    <a:pt x="4525" y="2152"/>
                    <a:pt x="5456" y="1065"/>
                    <a:pt x="6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0"/>
            <p:cNvSpPr/>
            <p:nvPr/>
          </p:nvSpPr>
          <p:spPr>
            <a:xfrm>
              <a:off x="4309000" y="2329075"/>
              <a:ext cx="185225" cy="287500"/>
            </a:xfrm>
            <a:custGeom>
              <a:avLst/>
              <a:gdLst/>
              <a:ahLst/>
              <a:cxnLst/>
              <a:rect l="l" t="t" r="r" b="b"/>
              <a:pathLst>
                <a:path w="7409" h="11500" extrusionOk="0">
                  <a:moveTo>
                    <a:pt x="4414" y="2107"/>
                  </a:moveTo>
                  <a:lnTo>
                    <a:pt x="4414" y="2107"/>
                  </a:lnTo>
                  <a:cubicBezTo>
                    <a:pt x="5146" y="2706"/>
                    <a:pt x="5812" y="4946"/>
                    <a:pt x="5435" y="5656"/>
                  </a:cubicBezTo>
                  <a:cubicBezTo>
                    <a:pt x="5080" y="4480"/>
                    <a:pt x="4725" y="3260"/>
                    <a:pt x="4414" y="2107"/>
                  </a:cubicBezTo>
                  <a:close/>
                  <a:moveTo>
                    <a:pt x="5368" y="6698"/>
                  </a:moveTo>
                  <a:lnTo>
                    <a:pt x="5368" y="6698"/>
                  </a:lnTo>
                  <a:cubicBezTo>
                    <a:pt x="5780" y="8652"/>
                    <a:pt x="4532" y="10549"/>
                    <a:pt x="3198" y="10549"/>
                  </a:cubicBezTo>
                  <a:cubicBezTo>
                    <a:pt x="3094" y="10549"/>
                    <a:pt x="2989" y="10537"/>
                    <a:pt x="2884" y="10513"/>
                  </a:cubicBezTo>
                  <a:cubicBezTo>
                    <a:pt x="4947" y="10025"/>
                    <a:pt x="5080" y="8317"/>
                    <a:pt x="5368" y="6698"/>
                  </a:cubicBezTo>
                  <a:close/>
                  <a:moveTo>
                    <a:pt x="644" y="0"/>
                  </a:moveTo>
                  <a:lnTo>
                    <a:pt x="644" y="0"/>
                  </a:lnTo>
                  <a:cubicBezTo>
                    <a:pt x="755" y="155"/>
                    <a:pt x="777" y="200"/>
                    <a:pt x="799" y="222"/>
                  </a:cubicBezTo>
                  <a:cubicBezTo>
                    <a:pt x="2596" y="1708"/>
                    <a:pt x="3483" y="3615"/>
                    <a:pt x="3683" y="5900"/>
                  </a:cubicBezTo>
                  <a:cubicBezTo>
                    <a:pt x="3793" y="7253"/>
                    <a:pt x="3328" y="8428"/>
                    <a:pt x="2463" y="9471"/>
                  </a:cubicBezTo>
                  <a:cubicBezTo>
                    <a:pt x="1934" y="10108"/>
                    <a:pt x="1286" y="10372"/>
                    <a:pt x="518" y="10372"/>
                  </a:cubicBezTo>
                  <a:cubicBezTo>
                    <a:pt x="352" y="10372"/>
                    <a:pt x="179" y="10359"/>
                    <a:pt x="1" y="10336"/>
                  </a:cubicBezTo>
                  <a:lnTo>
                    <a:pt x="1" y="10336"/>
                  </a:lnTo>
                  <a:cubicBezTo>
                    <a:pt x="200" y="10580"/>
                    <a:pt x="422" y="10779"/>
                    <a:pt x="666" y="10935"/>
                  </a:cubicBezTo>
                  <a:cubicBezTo>
                    <a:pt x="1261" y="11315"/>
                    <a:pt x="1984" y="11499"/>
                    <a:pt x="2730" y="11499"/>
                  </a:cubicBezTo>
                  <a:cubicBezTo>
                    <a:pt x="4765" y="11499"/>
                    <a:pt x="6964" y="10124"/>
                    <a:pt x="7143" y="7608"/>
                  </a:cubicBezTo>
                  <a:cubicBezTo>
                    <a:pt x="7165" y="7364"/>
                    <a:pt x="7187" y="7120"/>
                    <a:pt x="7209" y="6876"/>
                  </a:cubicBezTo>
                  <a:cubicBezTo>
                    <a:pt x="7409" y="5390"/>
                    <a:pt x="7032" y="3992"/>
                    <a:pt x="6211" y="2773"/>
                  </a:cubicBezTo>
                  <a:cubicBezTo>
                    <a:pt x="5523" y="1752"/>
                    <a:pt x="4548" y="1043"/>
                    <a:pt x="3283" y="776"/>
                  </a:cubicBezTo>
                  <a:cubicBezTo>
                    <a:pt x="2662" y="643"/>
                    <a:pt x="2063" y="377"/>
                    <a:pt x="1442" y="178"/>
                  </a:cubicBezTo>
                  <a:cubicBezTo>
                    <a:pt x="1221" y="111"/>
                    <a:pt x="977" y="67"/>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0"/>
            <p:cNvSpPr/>
            <p:nvPr/>
          </p:nvSpPr>
          <p:spPr>
            <a:xfrm>
              <a:off x="4236375" y="1957000"/>
              <a:ext cx="675375" cy="361700"/>
            </a:xfrm>
            <a:custGeom>
              <a:avLst/>
              <a:gdLst/>
              <a:ahLst/>
              <a:cxnLst/>
              <a:rect l="l" t="t" r="r" b="b"/>
              <a:pathLst>
                <a:path w="27015" h="14468" extrusionOk="0">
                  <a:moveTo>
                    <a:pt x="26859" y="1"/>
                  </a:moveTo>
                  <a:cubicBezTo>
                    <a:pt x="26571" y="422"/>
                    <a:pt x="26482" y="844"/>
                    <a:pt x="26261" y="1176"/>
                  </a:cubicBezTo>
                  <a:cubicBezTo>
                    <a:pt x="25351" y="2551"/>
                    <a:pt x="24353" y="3904"/>
                    <a:pt x="23022" y="4902"/>
                  </a:cubicBezTo>
                  <a:cubicBezTo>
                    <a:pt x="20782" y="6544"/>
                    <a:pt x="18498" y="8141"/>
                    <a:pt x="16014" y="9449"/>
                  </a:cubicBezTo>
                  <a:cubicBezTo>
                    <a:pt x="12088" y="11556"/>
                    <a:pt x="7896" y="12798"/>
                    <a:pt x="3460" y="13175"/>
                  </a:cubicBezTo>
                  <a:cubicBezTo>
                    <a:pt x="2240" y="13264"/>
                    <a:pt x="976" y="13353"/>
                    <a:pt x="0" y="14440"/>
                  </a:cubicBezTo>
                  <a:cubicBezTo>
                    <a:pt x="125" y="14440"/>
                    <a:pt x="220" y="14468"/>
                    <a:pt x="288" y="14468"/>
                  </a:cubicBezTo>
                  <a:cubicBezTo>
                    <a:pt x="305" y="14468"/>
                    <a:pt x="320" y="14466"/>
                    <a:pt x="333" y="14462"/>
                  </a:cubicBezTo>
                  <a:cubicBezTo>
                    <a:pt x="2285" y="14284"/>
                    <a:pt x="4259" y="14240"/>
                    <a:pt x="6166" y="13863"/>
                  </a:cubicBezTo>
                  <a:cubicBezTo>
                    <a:pt x="10779" y="12931"/>
                    <a:pt x="15082" y="11135"/>
                    <a:pt x="19074" y="8651"/>
                  </a:cubicBezTo>
                  <a:cubicBezTo>
                    <a:pt x="21780" y="6987"/>
                    <a:pt x="24065" y="4836"/>
                    <a:pt x="26039" y="2330"/>
                  </a:cubicBezTo>
                  <a:cubicBezTo>
                    <a:pt x="26416" y="1864"/>
                    <a:pt x="26682" y="1287"/>
                    <a:pt x="26948" y="711"/>
                  </a:cubicBezTo>
                  <a:cubicBezTo>
                    <a:pt x="27015" y="533"/>
                    <a:pt x="26882" y="245"/>
                    <a:pt x="26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0"/>
            <p:cNvSpPr/>
            <p:nvPr/>
          </p:nvSpPr>
          <p:spPr>
            <a:xfrm>
              <a:off x="3419625" y="1956450"/>
              <a:ext cx="674275" cy="361125"/>
            </a:xfrm>
            <a:custGeom>
              <a:avLst/>
              <a:gdLst/>
              <a:ahLst/>
              <a:cxnLst/>
              <a:rect l="l" t="t" r="r" b="b"/>
              <a:pathLst>
                <a:path w="26971" h="14445" extrusionOk="0">
                  <a:moveTo>
                    <a:pt x="133" y="1"/>
                  </a:moveTo>
                  <a:cubicBezTo>
                    <a:pt x="111" y="311"/>
                    <a:pt x="0" y="599"/>
                    <a:pt x="89" y="799"/>
                  </a:cubicBezTo>
                  <a:cubicBezTo>
                    <a:pt x="266" y="1265"/>
                    <a:pt x="510" y="1753"/>
                    <a:pt x="799" y="2152"/>
                  </a:cubicBezTo>
                  <a:cubicBezTo>
                    <a:pt x="2551" y="4414"/>
                    <a:pt x="4569" y="6433"/>
                    <a:pt x="6965" y="8007"/>
                  </a:cubicBezTo>
                  <a:cubicBezTo>
                    <a:pt x="12509" y="11689"/>
                    <a:pt x="18542" y="13996"/>
                    <a:pt x="25240" y="14417"/>
                  </a:cubicBezTo>
                  <a:cubicBezTo>
                    <a:pt x="25518" y="14439"/>
                    <a:pt x="25800" y="14445"/>
                    <a:pt x="26083" y="14445"/>
                  </a:cubicBezTo>
                  <a:cubicBezTo>
                    <a:pt x="26366" y="14445"/>
                    <a:pt x="26649" y="14439"/>
                    <a:pt x="26926" y="14439"/>
                  </a:cubicBezTo>
                  <a:cubicBezTo>
                    <a:pt x="26948" y="14395"/>
                    <a:pt x="26948" y="14351"/>
                    <a:pt x="26970" y="14306"/>
                  </a:cubicBezTo>
                  <a:cubicBezTo>
                    <a:pt x="26571" y="14062"/>
                    <a:pt x="26172" y="13752"/>
                    <a:pt x="25728" y="13619"/>
                  </a:cubicBezTo>
                  <a:cubicBezTo>
                    <a:pt x="24952" y="13397"/>
                    <a:pt x="24154" y="13264"/>
                    <a:pt x="23333" y="13175"/>
                  </a:cubicBezTo>
                  <a:cubicBezTo>
                    <a:pt x="19851" y="12820"/>
                    <a:pt x="16457" y="12044"/>
                    <a:pt x="13264" y="10580"/>
                  </a:cubicBezTo>
                  <a:cubicBezTo>
                    <a:pt x="10469" y="9294"/>
                    <a:pt x="7852" y="7697"/>
                    <a:pt x="5346" y="5923"/>
                  </a:cubicBezTo>
                  <a:cubicBezTo>
                    <a:pt x="3771" y="4814"/>
                    <a:pt x="2418" y="3549"/>
                    <a:pt x="1309" y="2019"/>
                  </a:cubicBezTo>
                  <a:cubicBezTo>
                    <a:pt x="888" y="1420"/>
                    <a:pt x="577" y="777"/>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0"/>
            <p:cNvSpPr/>
            <p:nvPr/>
          </p:nvSpPr>
          <p:spPr>
            <a:xfrm>
              <a:off x="3540500" y="2410025"/>
              <a:ext cx="127550" cy="127325"/>
            </a:xfrm>
            <a:custGeom>
              <a:avLst/>
              <a:gdLst/>
              <a:ahLst/>
              <a:cxnLst/>
              <a:rect l="l" t="t" r="r" b="b"/>
              <a:pathLst>
                <a:path w="5102" h="5093" extrusionOk="0">
                  <a:moveTo>
                    <a:pt x="1176" y="0"/>
                  </a:moveTo>
                  <a:cubicBezTo>
                    <a:pt x="932" y="244"/>
                    <a:pt x="754" y="377"/>
                    <a:pt x="644" y="555"/>
                  </a:cubicBezTo>
                  <a:cubicBezTo>
                    <a:pt x="0" y="1642"/>
                    <a:pt x="23" y="3172"/>
                    <a:pt x="710" y="3993"/>
                  </a:cubicBezTo>
                  <a:cubicBezTo>
                    <a:pt x="1274" y="4697"/>
                    <a:pt x="2169" y="5092"/>
                    <a:pt x="3083" y="5092"/>
                  </a:cubicBezTo>
                  <a:cubicBezTo>
                    <a:pt x="3464" y="5092"/>
                    <a:pt x="3849" y="5023"/>
                    <a:pt x="4214" y="4880"/>
                  </a:cubicBezTo>
                  <a:cubicBezTo>
                    <a:pt x="4414" y="4813"/>
                    <a:pt x="4614" y="4636"/>
                    <a:pt x="4680" y="4458"/>
                  </a:cubicBezTo>
                  <a:cubicBezTo>
                    <a:pt x="4858" y="4015"/>
                    <a:pt x="4969" y="3549"/>
                    <a:pt x="5102" y="3061"/>
                  </a:cubicBezTo>
                  <a:lnTo>
                    <a:pt x="5102" y="3061"/>
                  </a:lnTo>
                  <a:cubicBezTo>
                    <a:pt x="4857" y="3073"/>
                    <a:pt x="4635" y="3079"/>
                    <a:pt x="4430" y="3079"/>
                  </a:cubicBezTo>
                  <a:cubicBezTo>
                    <a:pt x="3480" y="3079"/>
                    <a:pt x="2905" y="2946"/>
                    <a:pt x="2285" y="2617"/>
                  </a:cubicBezTo>
                  <a:cubicBezTo>
                    <a:pt x="1287" y="2107"/>
                    <a:pt x="976" y="1442"/>
                    <a:pt x="1176" y="333"/>
                  </a:cubicBezTo>
                  <a:cubicBezTo>
                    <a:pt x="1176" y="266"/>
                    <a:pt x="1176" y="200"/>
                    <a:pt x="1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0"/>
            <p:cNvSpPr/>
            <p:nvPr/>
          </p:nvSpPr>
          <p:spPr>
            <a:xfrm>
              <a:off x="4663875" y="2411125"/>
              <a:ext cx="133650" cy="125800"/>
            </a:xfrm>
            <a:custGeom>
              <a:avLst/>
              <a:gdLst/>
              <a:ahLst/>
              <a:cxnLst/>
              <a:rect l="l" t="t" r="r" b="b"/>
              <a:pathLst>
                <a:path w="5346" h="5032" extrusionOk="0">
                  <a:moveTo>
                    <a:pt x="3904" y="1"/>
                  </a:moveTo>
                  <a:lnTo>
                    <a:pt x="3904" y="1"/>
                  </a:lnTo>
                  <a:cubicBezTo>
                    <a:pt x="4059" y="1731"/>
                    <a:pt x="3549" y="2507"/>
                    <a:pt x="1974" y="2884"/>
                  </a:cubicBezTo>
                  <a:cubicBezTo>
                    <a:pt x="1331" y="3039"/>
                    <a:pt x="666" y="3017"/>
                    <a:pt x="1" y="3084"/>
                  </a:cubicBezTo>
                  <a:cubicBezTo>
                    <a:pt x="111" y="3527"/>
                    <a:pt x="244" y="4015"/>
                    <a:pt x="422" y="4481"/>
                  </a:cubicBezTo>
                  <a:cubicBezTo>
                    <a:pt x="444" y="4614"/>
                    <a:pt x="599" y="4725"/>
                    <a:pt x="732" y="4791"/>
                  </a:cubicBezTo>
                  <a:cubicBezTo>
                    <a:pt x="1054" y="4956"/>
                    <a:pt x="1461" y="5032"/>
                    <a:pt x="1887" y="5032"/>
                  </a:cubicBezTo>
                  <a:cubicBezTo>
                    <a:pt x="2665" y="5032"/>
                    <a:pt x="3505" y="4778"/>
                    <a:pt x="3993" y="4348"/>
                  </a:cubicBezTo>
                  <a:cubicBezTo>
                    <a:pt x="5346" y="3172"/>
                    <a:pt x="4946" y="1376"/>
                    <a:pt x="4370" y="400"/>
                  </a:cubicBezTo>
                  <a:cubicBezTo>
                    <a:pt x="4281" y="267"/>
                    <a:pt x="4104" y="178"/>
                    <a:pt x="3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0"/>
            <p:cNvSpPr/>
            <p:nvPr/>
          </p:nvSpPr>
          <p:spPr>
            <a:xfrm>
              <a:off x="4100525" y="2328500"/>
              <a:ext cx="129775" cy="100975"/>
            </a:xfrm>
            <a:custGeom>
              <a:avLst/>
              <a:gdLst/>
              <a:ahLst/>
              <a:cxnLst/>
              <a:rect l="l" t="t" r="r" b="b"/>
              <a:pathLst>
                <a:path w="5191" h="4039" extrusionOk="0">
                  <a:moveTo>
                    <a:pt x="45" y="23"/>
                  </a:moveTo>
                  <a:cubicBezTo>
                    <a:pt x="23" y="67"/>
                    <a:pt x="0" y="112"/>
                    <a:pt x="0" y="156"/>
                  </a:cubicBezTo>
                  <a:cubicBezTo>
                    <a:pt x="799" y="955"/>
                    <a:pt x="1265" y="1886"/>
                    <a:pt x="1353" y="3017"/>
                  </a:cubicBezTo>
                  <a:cubicBezTo>
                    <a:pt x="1398" y="3483"/>
                    <a:pt x="2130" y="4038"/>
                    <a:pt x="2595" y="4038"/>
                  </a:cubicBezTo>
                  <a:cubicBezTo>
                    <a:pt x="2603" y="4038"/>
                    <a:pt x="2612" y="4038"/>
                    <a:pt x="2620" y="4038"/>
                  </a:cubicBezTo>
                  <a:cubicBezTo>
                    <a:pt x="3028" y="4038"/>
                    <a:pt x="3816" y="3519"/>
                    <a:pt x="3837" y="3106"/>
                  </a:cubicBezTo>
                  <a:cubicBezTo>
                    <a:pt x="3948" y="1953"/>
                    <a:pt x="4392" y="977"/>
                    <a:pt x="5190" y="90"/>
                  </a:cubicBezTo>
                  <a:cubicBezTo>
                    <a:pt x="5036" y="69"/>
                    <a:pt x="4882" y="53"/>
                    <a:pt x="4735" y="53"/>
                  </a:cubicBezTo>
                  <a:cubicBezTo>
                    <a:pt x="4564" y="53"/>
                    <a:pt x="4402" y="75"/>
                    <a:pt x="4259" y="134"/>
                  </a:cubicBezTo>
                  <a:cubicBezTo>
                    <a:pt x="3699" y="397"/>
                    <a:pt x="3151" y="525"/>
                    <a:pt x="2605" y="525"/>
                  </a:cubicBezTo>
                  <a:cubicBezTo>
                    <a:pt x="2047" y="525"/>
                    <a:pt x="1492" y="392"/>
                    <a:pt x="932" y="134"/>
                  </a:cubicBezTo>
                  <a:cubicBezTo>
                    <a:pt x="666" y="1"/>
                    <a:pt x="333" y="45"/>
                    <a:pt x="45" y="2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0"/>
            <p:cNvSpPr/>
            <p:nvPr/>
          </p:nvSpPr>
          <p:spPr>
            <a:xfrm>
              <a:off x="4769775" y="1734575"/>
              <a:ext cx="107600" cy="224675"/>
            </a:xfrm>
            <a:custGeom>
              <a:avLst/>
              <a:gdLst/>
              <a:ahLst/>
              <a:cxnLst/>
              <a:rect l="l" t="t" r="r" b="b"/>
              <a:pathLst>
                <a:path w="4304" h="8987" extrusionOk="0">
                  <a:moveTo>
                    <a:pt x="3647" y="1"/>
                  </a:moveTo>
                  <a:cubicBezTo>
                    <a:pt x="3622" y="1"/>
                    <a:pt x="3597" y="2"/>
                    <a:pt x="3572" y="4"/>
                  </a:cubicBezTo>
                  <a:cubicBezTo>
                    <a:pt x="3195" y="48"/>
                    <a:pt x="2840" y="226"/>
                    <a:pt x="2485" y="359"/>
                  </a:cubicBezTo>
                  <a:cubicBezTo>
                    <a:pt x="3283" y="603"/>
                    <a:pt x="3461" y="1202"/>
                    <a:pt x="3505" y="1845"/>
                  </a:cubicBezTo>
                  <a:cubicBezTo>
                    <a:pt x="3527" y="2133"/>
                    <a:pt x="3483" y="2421"/>
                    <a:pt x="3439" y="2688"/>
                  </a:cubicBezTo>
                  <a:cubicBezTo>
                    <a:pt x="3150" y="4174"/>
                    <a:pt x="2418" y="5460"/>
                    <a:pt x="1642" y="6702"/>
                  </a:cubicBezTo>
                  <a:cubicBezTo>
                    <a:pt x="1154" y="7478"/>
                    <a:pt x="577" y="8188"/>
                    <a:pt x="1" y="8987"/>
                  </a:cubicBezTo>
                  <a:cubicBezTo>
                    <a:pt x="400" y="8898"/>
                    <a:pt x="733" y="8787"/>
                    <a:pt x="1065" y="8787"/>
                  </a:cubicBezTo>
                  <a:cubicBezTo>
                    <a:pt x="1620" y="8743"/>
                    <a:pt x="1930" y="8454"/>
                    <a:pt x="2196" y="7988"/>
                  </a:cubicBezTo>
                  <a:cubicBezTo>
                    <a:pt x="3084" y="6436"/>
                    <a:pt x="3705" y="4772"/>
                    <a:pt x="4082" y="3020"/>
                  </a:cubicBezTo>
                  <a:cubicBezTo>
                    <a:pt x="4237" y="2311"/>
                    <a:pt x="4281" y="1556"/>
                    <a:pt x="4304" y="825"/>
                  </a:cubicBezTo>
                  <a:cubicBezTo>
                    <a:pt x="4304" y="423"/>
                    <a:pt x="4142" y="1"/>
                    <a:pt x="3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0"/>
            <p:cNvSpPr/>
            <p:nvPr/>
          </p:nvSpPr>
          <p:spPr>
            <a:xfrm>
              <a:off x="3451225" y="1735825"/>
              <a:ext cx="109250" cy="222325"/>
            </a:xfrm>
            <a:custGeom>
              <a:avLst/>
              <a:gdLst/>
              <a:ahLst/>
              <a:cxnLst/>
              <a:rect l="l" t="t" r="r" b="b"/>
              <a:pathLst>
                <a:path w="4370" h="8893" extrusionOk="0">
                  <a:moveTo>
                    <a:pt x="793" y="1"/>
                  </a:moveTo>
                  <a:cubicBezTo>
                    <a:pt x="695" y="1"/>
                    <a:pt x="600" y="13"/>
                    <a:pt x="511" y="43"/>
                  </a:cubicBezTo>
                  <a:cubicBezTo>
                    <a:pt x="1" y="220"/>
                    <a:pt x="134" y="841"/>
                    <a:pt x="111" y="1307"/>
                  </a:cubicBezTo>
                  <a:cubicBezTo>
                    <a:pt x="111" y="1351"/>
                    <a:pt x="111" y="1418"/>
                    <a:pt x="111" y="1462"/>
                  </a:cubicBezTo>
                  <a:cubicBezTo>
                    <a:pt x="267" y="3636"/>
                    <a:pt x="1087" y="5565"/>
                    <a:pt x="1952" y="7517"/>
                  </a:cubicBezTo>
                  <a:cubicBezTo>
                    <a:pt x="2462" y="8648"/>
                    <a:pt x="3350" y="8803"/>
                    <a:pt x="4370" y="8892"/>
                  </a:cubicBezTo>
                  <a:cubicBezTo>
                    <a:pt x="4370" y="8826"/>
                    <a:pt x="4370" y="8803"/>
                    <a:pt x="4370" y="8803"/>
                  </a:cubicBezTo>
                  <a:cubicBezTo>
                    <a:pt x="4215" y="8626"/>
                    <a:pt x="4082" y="8449"/>
                    <a:pt x="3926" y="8271"/>
                  </a:cubicBezTo>
                  <a:cubicBezTo>
                    <a:pt x="2618" y="6608"/>
                    <a:pt x="1509" y="4833"/>
                    <a:pt x="1021" y="2749"/>
                  </a:cubicBezTo>
                  <a:cubicBezTo>
                    <a:pt x="910" y="2283"/>
                    <a:pt x="866" y="1773"/>
                    <a:pt x="999" y="1351"/>
                  </a:cubicBezTo>
                  <a:cubicBezTo>
                    <a:pt x="1132" y="952"/>
                    <a:pt x="1509" y="619"/>
                    <a:pt x="1841" y="198"/>
                  </a:cubicBezTo>
                  <a:cubicBezTo>
                    <a:pt x="1514" y="146"/>
                    <a:pt x="1133" y="1"/>
                    <a:pt x="7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0"/>
            <p:cNvSpPr/>
            <p:nvPr/>
          </p:nvSpPr>
          <p:spPr>
            <a:xfrm>
              <a:off x="3399650" y="1315475"/>
              <a:ext cx="1529300" cy="1910625"/>
            </a:xfrm>
            <a:custGeom>
              <a:avLst/>
              <a:gdLst/>
              <a:ahLst/>
              <a:cxnLst/>
              <a:rect l="l" t="t" r="r" b="b"/>
              <a:pathLst>
                <a:path w="61172" h="76425" extrusionOk="0">
                  <a:moveTo>
                    <a:pt x="30642" y="591"/>
                  </a:moveTo>
                  <a:cubicBezTo>
                    <a:pt x="30823" y="591"/>
                    <a:pt x="31003" y="663"/>
                    <a:pt x="31207" y="799"/>
                  </a:cubicBezTo>
                  <a:cubicBezTo>
                    <a:pt x="33181" y="2152"/>
                    <a:pt x="34600" y="3993"/>
                    <a:pt x="35754" y="6055"/>
                  </a:cubicBezTo>
                  <a:cubicBezTo>
                    <a:pt x="36220" y="6898"/>
                    <a:pt x="36619" y="7763"/>
                    <a:pt x="36996" y="8650"/>
                  </a:cubicBezTo>
                  <a:cubicBezTo>
                    <a:pt x="37107" y="8916"/>
                    <a:pt x="37040" y="9338"/>
                    <a:pt x="36885" y="9604"/>
                  </a:cubicBezTo>
                  <a:cubicBezTo>
                    <a:pt x="36220" y="10846"/>
                    <a:pt x="35488" y="12066"/>
                    <a:pt x="34778" y="13330"/>
                  </a:cubicBezTo>
                  <a:cubicBezTo>
                    <a:pt x="34711" y="13175"/>
                    <a:pt x="34623" y="12997"/>
                    <a:pt x="34534" y="12820"/>
                  </a:cubicBezTo>
                  <a:cubicBezTo>
                    <a:pt x="33425" y="10402"/>
                    <a:pt x="32316" y="8007"/>
                    <a:pt x="31185" y="5612"/>
                  </a:cubicBezTo>
                  <a:cubicBezTo>
                    <a:pt x="31078" y="5398"/>
                    <a:pt x="30826" y="5100"/>
                    <a:pt x="30689" y="5100"/>
                  </a:cubicBezTo>
                  <a:cubicBezTo>
                    <a:pt x="30684" y="5100"/>
                    <a:pt x="30679" y="5101"/>
                    <a:pt x="30675" y="5102"/>
                  </a:cubicBezTo>
                  <a:cubicBezTo>
                    <a:pt x="30453" y="5146"/>
                    <a:pt x="30187" y="5390"/>
                    <a:pt x="30098" y="5612"/>
                  </a:cubicBezTo>
                  <a:cubicBezTo>
                    <a:pt x="28967" y="8007"/>
                    <a:pt x="27858" y="10402"/>
                    <a:pt x="26771" y="12776"/>
                  </a:cubicBezTo>
                  <a:cubicBezTo>
                    <a:pt x="26682" y="12975"/>
                    <a:pt x="26594" y="13153"/>
                    <a:pt x="26505" y="13308"/>
                  </a:cubicBezTo>
                  <a:cubicBezTo>
                    <a:pt x="25751" y="11977"/>
                    <a:pt x="24997" y="10691"/>
                    <a:pt x="24265" y="9404"/>
                  </a:cubicBezTo>
                  <a:cubicBezTo>
                    <a:pt x="24176" y="9249"/>
                    <a:pt x="24176" y="8983"/>
                    <a:pt x="24243" y="8806"/>
                  </a:cubicBezTo>
                  <a:cubicBezTo>
                    <a:pt x="25507" y="5634"/>
                    <a:pt x="27215" y="2795"/>
                    <a:pt x="30098" y="799"/>
                  </a:cubicBezTo>
                  <a:cubicBezTo>
                    <a:pt x="30294" y="658"/>
                    <a:pt x="30468" y="591"/>
                    <a:pt x="30642" y="591"/>
                  </a:cubicBezTo>
                  <a:close/>
                  <a:moveTo>
                    <a:pt x="18888" y="5056"/>
                  </a:moveTo>
                  <a:cubicBezTo>
                    <a:pt x="19103" y="5056"/>
                    <a:pt x="19346" y="5157"/>
                    <a:pt x="19629" y="5346"/>
                  </a:cubicBezTo>
                  <a:cubicBezTo>
                    <a:pt x="21160" y="6410"/>
                    <a:pt x="22468" y="7697"/>
                    <a:pt x="23511" y="9227"/>
                  </a:cubicBezTo>
                  <a:cubicBezTo>
                    <a:pt x="24354" y="10447"/>
                    <a:pt x="25019" y="11778"/>
                    <a:pt x="25773" y="13064"/>
                  </a:cubicBezTo>
                  <a:cubicBezTo>
                    <a:pt x="26217" y="13862"/>
                    <a:pt x="26150" y="14617"/>
                    <a:pt x="25551" y="15415"/>
                  </a:cubicBezTo>
                  <a:cubicBezTo>
                    <a:pt x="24864" y="13618"/>
                    <a:pt x="23954" y="11999"/>
                    <a:pt x="22735" y="10580"/>
                  </a:cubicBezTo>
                  <a:cubicBezTo>
                    <a:pt x="22668" y="10624"/>
                    <a:pt x="22624" y="10646"/>
                    <a:pt x="22557" y="10691"/>
                  </a:cubicBezTo>
                  <a:cubicBezTo>
                    <a:pt x="22624" y="10846"/>
                    <a:pt x="22690" y="11023"/>
                    <a:pt x="22801" y="11179"/>
                  </a:cubicBezTo>
                  <a:cubicBezTo>
                    <a:pt x="23755" y="12532"/>
                    <a:pt x="24553" y="13973"/>
                    <a:pt x="25108" y="15526"/>
                  </a:cubicBezTo>
                  <a:cubicBezTo>
                    <a:pt x="25330" y="16103"/>
                    <a:pt x="25263" y="16590"/>
                    <a:pt x="24908" y="17078"/>
                  </a:cubicBezTo>
                  <a:cubicBezTo>
                    <a:pt x="24287" y="15526"/>
                    <a:pt x="23600" y="14062"/>
                    <a:pt x="22513" y="12820"/>
                  </a:cubicBezTo>
                  <a:cubicBezTo>
                    <a:pt x="22424" y="12864"/>
                    <a:pt x="22358" y="12909"/>
                    <a:pt x="22269" y="12953"/>
                  </a:cubicBezTo>
                  <a:cubicBezTo>
                    <a:pt x="22380" y="13108"/>
                    <a:pt x="22468" y="13286"/>
                    <a:pt x="22557" y="13441"/>
                  </a:cubicBezTo>
                  <a:cubicBezTo>
                    <a:pt x="23422" y="14727"/>
                    <a:pt x="24198" y="16080"/>
                    <a:pt x="24531" y="17633"/>
                  </a:cubicBezTo>
                  <a:cubicBezTo>
                    <a:pt x="24575" y="17833"/>
                    <a:pt x="24575" y="18077"/>
                    <a:pt x="24509" y="18298"/>
                  </a:cubicBezTo>
                  <a:cubicBezTo>
                    <a:pt x="23977" y="20317"/>
                    <a:pt x="23422" y="22357"/>
                    <a:pt x="22868" y="24375"/>
                  </a:cubicBezTo>
                  <a:cubicBezTo>
                    <a:pt x="22845" y="24464"/>
                    <a:pt x="22801" y="24553"/>
                    <a:pt x="22779" y="24619"/>
                  </a:cubicBezTo>
                  <a:cubicBezTo>
                    <a:pt x="22380" y="23355"/>
                    <a:pt x="22025" y="22069"/>
                    <a:pt x="21537" y="20827"/>
                  </a:cubicBezTo>
                  <a:cubicBezTo>
                    <a:pt x="20339" y="17788"/>
                    <a:pt x="18787" y="14949"/>
                    <a:pt x="16746" y="12399"/>
                  </a:cubicBezTo>
                  <a:cubicBezTo>
                    <a:pt x="16436" y="12044"/>
                    <a:pt x="16613" y="11778"/>
                    <a:pt x="16657" y="11467"/>
                  </a:cubicBezTo>
                  <a:cubicBezTo>
                    <a:pt x="16835" y="10269"/>
                    <a:pt x="16968" y="9072"/>
                    <a:pt x="17256" y="7896"/>
                  </a:cubicBezTo>
                  <a:cubicBezTo>
                    <a:pt x="17434" y="7120"/>
                    <a:pt x="17744" y="6344"/>
                    <a:pt x="18143" y="5634"/>
                  </a:cubicBezTo>
                  <a:cubicBezTo>
                    <a:pt x="18360" y="5239"/>
                    <a:pt x="18598" y="5056"/>
                    <a:pt x="18888" y="5056"/>
                  </a:cubicBezTo>
                  <a:close/>
                  <a:moveTo>
                    <a:pt x="42445" y="5080"/>
                  </a:moveTo>
                  <a:cubicBezTo>
                    <a:pt x="42891" y="5080"/>
                    <a:pt x="43215" y="5464"/>
                    <a:pt x="43494" y="6277"/>
                  </a:cubicBezTo>
                  <a:cubicBezTo>
                    <a:pt x="43982" y="7697"/>
                    <a:pt x="44204" y="9205"/>
                    <a:pt x="44537" y="10669"/>
                  </a:cubicBezTo>
                  <a:cubicBezTo>
                    <a:pt x="44625" y="11090"/>
                    <a:pt x="44714" y="11489"/>
                    <a:pt x="44714" y="11911"/>
                  </a:cubicBezTo>
                  <a:cubicBezTo>
                    <a:pt x="44736" y="12088"/>
                    <a:pt x="44581" y="12310"/>
                    <a:pt x="44448" y="12465"/>
                  </a:cubicBezTo>
                  <a:cubicBezTo>
                    <a:pt x="41964" y="15726"/>
                    <a:pt x="40101" y="19296"/>
                    <a:pt x="38925" y="23222"/>
                  </a:cubicBezTo>
                  <a:cubicBezTo>
                    <a:pt x="38792" y="23666"/>
                    <a:pt x="38704" y="24109"/>
                    <a:pt x="38571" y="24619"/>
                  </a:cubicBezTo>
                  <a:cubicBezTo>
                    <a:pt x="38482" y="24486"/>
                    <a:pt x="38437" y="24420"/>
                    <a:pt x="38393" y="24331"/>
                  </a:cubicBezTo>
                  <a:cubicBezTo>
                    <a:pt x="37861" y="22379"/>
                    <a:pt x="37306" y="20428"/>
                    <a:pt x="36841" y="18454"/>
                  </a:cubicBezTo>
                  <a:cubicBezTo>
                    <a:pt x="36730" y="18010"/>
                    <a:pt x="36730" y="17433"/>
                    <a:pt x="36907" y="17034"/>
                  </a:cubicBezTo>
                  <a:cubicBezTo>
                    <a:pt x="37439" y="15814"/>
                    <a:pt x="38105" y="14639"/>
                    <a:pt x="38726" y="13441"/>
                  </a:cubicBezTo>
                  <a:cubicBezTo>
                    <a:pt x="38792" y="13264"/>
                    <a:pt x="38903" y="13108"/>
                    <a:pt x="38903" y="12887"/>
                  </a:cubicBezTo>
                  <a:lnTo>
                    <a:pt x="38903" y="12887"/>
                  </a:lnTo>
                  <a:cubicBezTo>
                    <a:pt x="37661" y="14018"/>
                    <a:pt x="37040" y="15504"/>
                    <a:pt x="36375" y="17056"/>
                  </a:cubicBezTo>
                  <a:cubicBezTo>
                    <a:pt x="35931" y="16502"/>
                    <a:pt x="35931" y="15947"/>
                    <a:pt x="36220" y="15415"/>
                  </a:cubicBezTo>
                  <a:cubicBezTo>
                    <a:pt x="36951" y="14018"/>
                    <a:pt x="37706" y="12620"/>
                    <a:pt x="38460" y="11223"/>
                  </a:cubicBezTo>
                  <a:cubicBezTo>
                    <a:pt x="38548" y="11046"/>
                    <a:pt x="38659" y="10890"/>
                    <a:pt x="38815" y="10669"/>
                  </a:cubicBezTo>
                  <a:lnTo>
                    <a:pt x="38815" y="10669"/>
                  </a:lnTo>
                  <a:cubicBezTo>
                    <a:pt x="38083" y="10824"/>
                    <a:pt x="37617" y="11578"/>
                    <a:pt x="35709" y="15393"/>
                  </a:cubicBezTo>
                  <a:cubicBezTo>
                    <a:pt x="35288" y="14750"/>
                    <a:pt x="34978" y="14106"/>
                    <a:pt x="35399" y="13397"/>
                  </a:cubicBezTo>
                  <a:cubicBezTo>
                    <a:pt x="36086" y="12155"/>
                    <a:pt x="36841" y="10957"/>
                    <a:pt x="37528" y="9737"/>
                  </a:cubicBezTo>
                  <a:cubicBezTo>
                    <a:pt x="38415" y="8074"/>
                    <a:pt x="39768" y="6832"/>
                    <a:pt x="41210" y="5700"/>
                  </a:cubicBezTo>
                  <a:cubicBezTo>
                    <a:pt x="41712" y="5293"/>
                    <a:pt x="42113" y="5080"/>
                    <a:pt x="42445" y="5080"/>
                  </a:cubicBezTo>
                  <a:close/>
                  <a:moveTo>
                    <a:pt x="2856" y="16815"/>
                  </a:moveTo>
                  <a:cubicBezTo>
                    <a:pt x="3196" y="16815"/>
                    <a:pt x="3577" y="16960"/>
                    <a:pt x="3904" y="17012"/>
                  </a:cubicBezTo>
                  <a:cubicBezTo>
                    <a:pt x="3572" y="17433"/>
                    <a:pt x="3195" y="17766"/>
                    <a:pt x="3062" y="18165"/>
                  </a:cubicBezTo>
                  <a:cubicBezTo>
                    <a:pt x="2929" y="18587"/>
                    <a:pt x="2973" y="19097"/>
                    <a:pt x="3084" y="19563"/>
                  </a:cubicBezTo>
                  <a:cubicBezTo>
                    <a:pt x="3572" y="21647"/>
                    <a:pt x="4681" y="23422"/>
                    <a:pt x="5989" y="25085"/>
                  </a:cubicBezTo>
                  <a:cubicBezTo>
                    <a:pt x="6145" y="25263"/>
                    <a:pt x="6278" y="25440"/>
                    <a:pt x="6433" y="25617"/>
                  </a:cubicBezTo>
                  <a:cubicBezTo>
                    <a:pt x="6433" y="25617"/>
                    <a:pt x="6433" y="25640"/>
                    <a:pt x="6433" y="25706"/>
                  </a:cubicBezTo>
                  <a:cubicBezTo>
                    <a:pt x="5413" y="25617"/>
                    <a:pt x="4525" y="25462"/>
                    <a:pt x="4015" y="24331"/>
                  </a:cubicBezTo>
                  <a:cubicBezTo>
                    <a:pt x="3150" y="22379"/>
                    <a:pt x="2330" y="20450"/>
                    <a:pt x="2174" y="18276"/>
                  </a:cubicBezTo>
                  <a:cubicBezTo>
                    <a:pt x="2174" y="18232"/>
                    <a:pt x="2174" y="18165"/>
                    <a:pt x="2174" y="18121"/>
                  </a:cubicBezTo>
                  <a:cubicBezTo>
                    <a:pt x="2197" y="17655"/>
                    <a:pt x="2064" y="17034"/>
                    <a:pt x="2574" y="16857"/>
                  </a:cubicBezTo>
                  <a:cubicBezTo>
                    <a:pt x="2663" y="16827"/>
                    <a:pt x="2758" y="16815"/>
                    <a:pt x="2856" y="16815"/>
                  </a:cubicBezTo>
                  <a:close/>
                  <a:moveTo>
                    <a:pt x="58452" y="16765"/>
                  </a:moveTo>
                  <a:cubicBezTo>
                    <a:pt x="58947" y="16765"/>
                    <a:pt x="59109" y="17187"/>
                    <a:pt x="59109" y="17589"/>
                  </a:cubicBezTo>
                  <a:cubicBezTo>
                    <a:pt x="59086" y="18320"/>
                    <a:pt x="59042" y="19075"/>
                    <a:pt x="58887" y="19784"/>
                  </a:cubicBezTo>
                  <a:cubicBezTo>
                    <a:pt x="58510" y="21536"/>
                    <a:pt x="57889" y="23200"/>
                    <a:pt x="57001" y="24752"/>
                  </a:cubicBezTo>
                  <a:cubicBezTo>
                    <a:pt x="56735" y="25218"/>
                    <a:pt x="56425" y="25507"/>
                    <a:pt x="55870" y="25551"/>
                  </a:cubicBezTo>
                  <a:cubicBezTo>
                    <a:pt x="55538" y="25551"/>
                    <a:pt x="55205" y="25662"/>
                    <a:pt x="54806" y="25751"/>
                  </a:cubicBezTo>
                  <a:cubicBezTo>
                    <a:pt x="55382" y="24952"/>
                    <a:pt x="55959" y="24242"/>
                    <a:pt x="56447" y="23466"/>
                  </a:cubicBezTo>
                  <a:cubicBezTo>
                    <a:pt x="57223" y="22224"/>
                    <a:pt x="57955" y="20938"/>
                    <a:pt x="58244" y="19452"/>
                  </a:cubicBezTo>
                  <a:cubicBezTo>
                    <a:pt x="58288" y="19185"/>
                    <a:pt x="58332" y="18897"/>
                    <a:pt x="58310" y="18609"/>
                  </a:cubicBezTo>
                  <a:cubicBezTo>
                    <a:pt x="58266" y="17966"/>
                    <a:pt x="58088" y="17367"/>
                    <a:pt x="57290" y="17123"/>
                  </a:cubicBezTo>
                  <a:cubicBezTo>
                    <a:pt x="57645" y="16990"/>
                    <a:pt x="58000" y="16812"/>
                    <a:pt x="58377" y="16768"/>
                  </a:cubicBezTo>
                  <a:cubicBezTo>
                    <a:pt x="58402" y="16766"/>
                    <a:pt x="58427" y="16765"/>
                    <a:pt x="58452" y="16765"/>
                  </a:cubicBezTo>
                  <a:close/>
                  <a:moveTo>
                    <a:pt x="4178" y="17341"/>
                  </a:moveTo>
                  <a:cubicBezTo>
                    <a:pt x="4349" y="17341"/>
                    <a:pt x="4534" y="17385"/>
                    <a:pt x="4725" y="17478"/>
                  </a:cubicBezTo>
                  <a:cubicBezTo>
                    <a:pt x="6477" y="18298"/>
                    <a:pt x="8118" y="19341"/>
                    <a:pt x="9516" y="20694"/>
                  </a:cubicBezTo>
                  <a:cubicBezTo>
                    <a:pt x="9627" y="20805"/>
                    <a:pt x="9738" y="20960"/>
                    <a:pt x="9804" y="21115"/>
                  </a:cubicBezTo>
                  <a:cubicBezTo>
                    <a:pt x="10558" y="23444"/>
                    <a:pt x="11645" y="25595"/>
                    <a:pt x="13109" y="27569"/>
                  </a:cubicBezTo>
                  <a:cubicBezTo>
                    <a:pt x="13109" y="27591"/>
                    <a:pt x="13109" y="27636"/>
                    <a:pt x="13109" y="27636"/>
                  </a:cubicBezTo>
                  <a:cubicBezTo>
                    <a:pt x="11379" y="27126"/>
                    <a:pt x="9649" y="26638"/>
                    <a:pt x="7941" y="26061"/>
                  </a:cubicBezTo>
                  <a:cubicBezTo>
                    <a:pt x="7475" y="25906"/>
                    <a:pt x="7054" y="25529"/>
                    <a:pt x="6721" y="25174"/>
                  </a:cubicBezTo>
                  <a:cubicBezTo>
                    <a:pt x="5302" y="23666"/>
                    <a:pt x="4193" y="21936"/>
                    <a:pt x="3550" y="19962"/>
                  </a:cubicBezTo>
                  <a:cubicBezTo>
                    <a:pt x="3350" y="19407"/>
                    <a:pt x="3306" y="18764"/>
                    <a:pt x="3350" y="18187"/>
                  </a:cubicBezTo>
                  <a:cubicBezTo>
                    <a:pt x="3398" y="17643"/>
                    <a:pt x="3736" y="17341"/>
                    <a:pt x="4178" y="17341"/>
                  </a:cubicBezTo>
                  <a:close/>
                  <a:moveTo>
                    <a:pt x="57113" y="17317"/>
                  </a:moveTo>
                  <a:cubicBezTo>
                    <a:pt x="57528" y="17317"/>
                    <a:pt x="57870" y="17624"/>
                    <a:pt x="57933" y="18143"/>
                  </a:cubicBezTo>
                  <a:cubicBezTo>
                    <a:pt x="58000" y="18631"/>
                    <a:pt x="58000" y="19185"/>
                    <a:pt x="57844" y="19651"/>
                  </a:cubicBezTo>
                  <a:cubicBezTo>
                    <a:pt x="57024" y="22069"/>
                    <a:pt x="55782" y="24198"/>
                    <a:pt x="53785" y="25839"/>
                  </a:cubicBezTo>
                  <a:cubicBezTo>
                    <a:pt x="53675" y="25928"/>
                    <a:pt x="53564" y="26017"/>
                    <a:pt x="53453" y="26061"/>
                  </a:cubicBezTo>
                  <a:cubicBezTo>
                    <a:pt x="51701" y="26593"/>
                    <a:pt x="49926" y="27103"/>
                    <a:pt x="48130" y="27658"/>
                  </a:cubicBezTo>
                  <a:cubicBezTo>
                    <a:pt x="49416" y="25861"/>
                    <a:pt x="50503" y="24021"/>
                    <a:pt x="51168" y="21936"/>
                  </a:cubicBezTo>
                  <a:cubicBezTo>
                    <a:pt x="51435" y="21093"/>
                    <a:pt x="51900" y="20450"/>
                    <a:pt x="52588" y="19984"/>
                  </a:cubicBezTo>
                  <a:cubicBezTo>
                    <a:pt x="53896" y="19119"/>
                    <a:pt x="55227" y="18276"/>
                    <a:pt x="56580" y="17478"/>
                  </a:cubicBezTo>
                  <a:cubicBezTo>
                    <a:pt x="56761" y="17368"/>
                    <a:pt x="56943" y="17317"/>
                    <a:pt x="57113" y="17317"/>
                  </a:cubicBezTo>
                  <a:close/>
                  <a:moveTo>
                    <a:pt x="9006" y="6808"/>
                  </a:moveTo>
                  <a:cubicBezTo>
                    <a:pt x="9112" y="6808"/>
                    <a:pt x="9231" y="6837"/>
                    <a:pt x="9361" y="6898"/>
                  </a:cubicBezTo>
                  <a:cubicBezTo>
                    <a:pt x="9804" y="7120"/>
                    <a:pt x="10248" y="7342"/>
                    <a:pt x="10669" y="7608"/>
                  </a:cubicBezTo>
                  <a:cubicBezTo>
                    <a:pt x="14617" y="10048"/>
                    <a:pt x="17456" y="13508"/>
                    <a:pt x="19563" y="17589"/>
                  </a:cubicBezTo>
                  <a:cubicBezTo>
                    <a:pt x="20849" y="20095"/>
                    <a:pt x="21936" y="22668"/>
                    <a:pt x="22380" y="25484"/>
                  </a:cubicBezTo>
                  <a:cubicBezTo>
                    <a:pt x="22468" y="26039"/>
                    <a:pt x="22513" y="26638"/>
                    <a:pt x="22468" y="27214"/>
                  </a:cubicBezTo>
                  <a:cubicBezTo>
                    <a:pt x="22247" y="29809"/>
                    <a:pt x="22579" y="32293"/>
                    <a:pt x="23644" y="34667"/>
                  </a:cubicBezTo>
                  <a:cubicBezTo>
                    <a:pt x="21470" y="32826"/>
                    <a:pt x="19341" y="31007"/>
                    <a:pt x="17766" y="28612"/>
                  </a:cubicBezTo>
                  <a:cubicBezTo>
                    <a:pt x="16214" y="26238"/>
                    <a:pt x="14905" y="23777"/>
                    <a:pt x="14129" y="21026"/>
                  </a:cubicBezTo>
                  <a:lnTo>
                    <a:pt x="14129" y="21026"/>
                  </a:lnTo>
                  <a:cubicBezTo>
                    <a:pt x="14306" y="22823"/>
                    <a:pt x="14972" y="24464"/>
                    <a:pt x="15815" y="26017"/>
                  </a:cubicBezTo>
                  <a:cubicBezTo>
                    <a:pt x="16635" y="27547"/>
                    <a:pt x="17567" y="29033"/>
                    <a:pt x="18454" y="30541"/>
                  </a:cubicBezTo>
                  <a:cubicBezTo>
                    <a:pt x="17057" y="29565"/>
                    <a:pt x="15371" y="29033"/>
                    <a:pt x="14506" y="27237"/>
                  </a:cubicBezTo>
                  <a:cubicBezTo>
                    <a:pt x="12621" y="23377"/>
                    <a:pt x="11224" y="19363"/>
                    <a:pt x="10403" y="15171"/>
                  </a:cubicBezTo>
                  <a:cubicBezTo>
                    <a:pt x="10381" y="15082"/>
                    <a:pt x="10359" y="14994"/>
                    <a:pt x="10336" y="14905"/>
                  </a:cubicBezTo>
                  <a:cubicBezTo>
                    <a:pt x="10336" y="14883"/>
                    <a:pt x="10292" y="14883"/>
                    <a:pt x="10137" y="14838"/>
                  </a:cubicBezTo>
                  <a:lnTo>
                    <a:pt x="10137" y="14838"/>
                  </a:lnTo>
                  <a:cubicBezTo>
                    <a:pt x="11002" y="19363"/>
                    <a:pt x="12089" y="23732"/>
                    <a:pt x="14129" y="27835"/>
                  </a:cubicBezTo>
                  <a:cubicBezTo>
                    <a:pt x="13929" y="27591"/>
                    <a:pt x="13685" y="27370"/>
                    <a:pt x="13486" y="27103"/>
                  </a:cubicBezTo>
                  <a:cubicBezTo>
                    <a:pt x="12399" y="25595"/>
                    <a:pt x="11468" y="23976"/>
                    <a:pt x="10802" y="22224"/>
                  </a:cubicBezTo>
                  <a:cubicBezTo>
                    <a:pt x="9250" y="18054"/>
                    <a:pt x="8163" y="13796"/>
                    <a:pt x="8252" y="9316"/>
                  </a:cubicBezTo>
                  <a:cubicBezTo>
                    <a:pt x="8252" y="8650"/>
                    <a:pt x="8362" y="8007"/>
                    <a:pt x="8473" y="7342"/>
                  </a:cubicBezTo>
                  <a:cubicBezTo>
                    <a:pt x="8537" y="7005"/>
                    <a:pt x="8729" y="6808"/>
                    <a:pt x="9006" y="6808"/>
                  </a:cubicBezTo>
                  <a:close/>
                  <a:moveTo>
                    <a:pt x="52284" y="6790"/>
                  </a:moveTo>
                  <a:cubicBezTo>
                    <a:pt x="52622" y="6790"/>
                    <a:pt x="52800" y="7103"/>
                    <a:pt x="52898" y="7763"/>
                  </a:cubicBezTo>
                  <a:cubicBezTo>
                    <a:pt x="53187" y="9582"/>
                    <a:pt x="53076" y="11423"/>
                    <a:pt x="52832" y="13264"/>
                  </a:cubicBezTo>
                  <a:cubicBezTo>
                    <a:pt x="52388" y="16457"/>
                    <a:pt x="51590" y="19585"/>
                    <a:pt x="50303" y="22557"/>
                  </a:cubicBezTo>
                  <a:cubicBezTo>
                    <a:pt x="49660" y="24065"/>
                    <a:pt x="48751" y="25462"/>
                    <a:pt x="47952" y="26882"/>
                  </a:cubicBezTo>
                  <a:cubicBezTo>
                    <a:pt x="47731" y="27237"/>
                    <a:pt x="47420" y="27525"/>
                    <a:pt x="47154" y="27858"/>
                  </a:cubicBezTo>
                  <a:cubicBezTo>
                    <a:pt x="47132" y="27835"/>
                    <a:pt x="47087" y="27791"/>
                    <a:pt x="47043" y="27769"/>
                  </a:cubicBezTo>
                  <a:cubicBezTo>
                    <a:pt x="49194" y="23710"/>
                    <a:pt x="50281" y="19319"/>
                    <a:pt x="51035" y="14838"/>
                  </a:cubicBezTo>
                  <a:lnTo>
                    <a:pt x="51035" y="14838"/>
                  </a:lnTo>
                  <a:cubicBezTo>
                    <a:pt x="50658" y="16324"/>
                    <a:pt x="50348" y="17810"/>
                    <a:pt x="49882" y="19274"/>
                  </a:cubicBezTo>
                  <a:cubicBezTo>
                    <a:pt x="48973" y="22224"/>
                    <a:pt x="48019" y="25152"/>
                    <a:pt x="46400" y="27835"/>
                  </a:cubicBezTo>
                  <a:cubicBezTo>
                    <a:pt x="46001" y="28501"/>
                    <a:pt x="45513" y="29033"/>
                    <a:pt x="44803" y="29388"/>
                  </a:cubicBezTo>
                  <a:cubicBezTo>
                    <a:pt x="44093" y="29721"/>
                    <a:pt x="43428" y="30164"/>
                    <a:pt x="42718" y="30541"/>
                  </a:cubicBezTo>
                  <a:cubicBezTo>
                    <a:pt x="44825" y="27658"/>
                    <a:pt x="46511" y="24597"/>
                    <a:pt x="47287" y="21093"/>
                  </a:cubicBezTo>
                  <a:cubicBezTo>
                    <a:pt x="47220" y="21071"/>
                    <a:pt x="47176" y="21026"/>
                    <a:pt x="47110" y="21004"/>
                  </a:cubicBezTo>
                  <a:cubicBezTo>
                    <a:pt x="47043" y="21137"/>
                    <a:pt x="46976" y="21270"/>
                    <a:pt x="46932" y="21403"/>
                  </a:cubicBezTo>
                  <a:cubicBezTo>
                    <a:pt x="45890" y="25329"/>
                    <a:pt x="43760" y="28656"/>
                    <a:pt x="41077" y="31628"/>
                  </a:cubicBezTo>
                  <a:cubicBezTo>
                    <a:pt x="40079" y="32759"/>
                    <a:pt x="38815" y="33691"/>
                    <a:pt x="37595" y="34800"/>
                  </a:cubicBezTo>
                  <a:cubicBezTo>
                    <a:pt x="37683" y="34511"/>
                    <a:pt x="37750" y="34334"/>
                    <a:pt x="37816" y="34179"/>
                  </a:cubicBezTo>
                  <a:cubicBezTo>
                    <a:pt x="38681" y="32138"/>
                    <a:pt x="39036" y="30031"/>
                    <a:pt x="38837" y="27835"/>
                  </a:cubicBezTo>
                  <a:cubicBezTo>
                    <a:pt x="38659" y="26061"/>
                    <a:pt x="38992" y="24398"/>
                    <a:pt x="39546" y="22756"/>
                  </a:cubicBezTo>
                  <a:cubicBezTo>
                    <a:pt x="41232" y="17788"/>
                    <a:pt x="43650" y="13241"/>
                    <a:pt x="47708" y="9781"/>
                  </a:cubicBezTo>
                  <a:cubicBezTo>
                    <a:pt x="48884" y="8761"/>
                    <a:pt x="50215" y="7918"/>
                    <a:pt x="51523" y="7098"/>
                  </a:cubicBezTo>
                  <a:cubicBezTo>
                    <a:pt x="51840" y="6894"/>
                    <a:pt x="52089" y="6790"/>
                    <a:pt x="52284" y="6790"/>
                  </a:cubicBezTo>
                  <a:close/>
                  <a:moveTo>
                    <a:pt x="59685" y="25507"/>
                  </a:moveTo>
                  <a:cubicBezTo>
                    <a:pt x="59752" y="25573"/>
                    <a:pt x="59818" y="25640"/>
                    <a:pt x="59885" y="25706"/>
                  </a:cubicBezTo>
                  <a:cubicBezTo>
                    <a:pt x="59685" y="26128"/>
                    <a:pt x="59530" y="26571"/>
                    <a:pt x="59286" y="26948"/>
                  </a:cubicBezTo>
                  <a:cubicBezTo>
                    <a:pt x="58155" y="28745"/>
                    <a:pt x="56691" y="30142"/>
                    <a:pt x="54983" y="31384"/>
                  </a:cubicBezTo>
                  <a:cubicBezTo>
                    <a:pt x="51523" y="33868"/>
                    <a:pt x="47841" y="35931"/>
                    <a:pt x="43760" y="37129"/>
                  </a:cubicBezTo>
                  <a:cubicBezTo>
                    <a:pt x="41143" y="37905"/>
                    <a:pt x="38460" y="38304"/>
                    <a:pt x="35754" y="38481"/>
                  </a:cubicBezTo>
                  <a:cubicBezTo>
                    <a:pt x="35709" y="38489"/>
                    <a:pt x="35665" y="38491"/>
                    <a:pt x="35617" y="38491"/>
                  </a:cubicBezTo>
                  <a:cubicBezTo>
                    <a:pt x="35522" y="38491"/>
                    <a:pt x="35414" y="38481"/>
                    <a:pt x="35266" y="38481"/>
                  </a:cubicBezTo>
                  <a:cubicBezTo>
                    <a:pt x="37728" y="34911"/>
                    <a:pt x="40877" y="32205"/>
                    <a:pt x="44537" y="30098"/>
                  </a:cubicBezTo>
                  <a:cubicBezTo>
                    <a:pt x="49239" y="27370"/>
                    <a:pt x="54384" y="26128"/>
                    <a:pt x="59685" y="25507"/>
                  </a:cubicBezTo>
                  <a:close/>
                  <a:moveTo>
                    <a:pt x="1576" y="25507"/>
                  </a:moveTo>
                  <a:cubicBezTo>
                    <a:pt x="6100" y="26017"/>
                    <a:pt x="10514" y="27015"/>
                    <a:pt x="14661" y="28989"/>
                  </a:cubicBezTo>
                  <a:cubicBezTo>
                    <a:pt x="19230" y="31184"/>
                    <a:pt x="23067" y="34267"/>
                    <a:pt x="25951" y="38592"/>
                  </a:cubicBezTo>
                  <a:cubicBezTo>
                    <a:pt x="24154" y="38348"/>
                    <a:pt x="22358" y="38149"/>
                    <a:pt x="20583" y="37838"/>
                  </a:cubicBezTo>
                  <a:cubicBezTo>
                    <a:pt x="14639" y="36818"/>
                    <a:pt x="9560" y="33935"/>
                    <a:pt x="4880" y="30275"/>
                  </a:cubicBezTo>
                  <a:cubicBezTo>
                    <a:pt x="3616" y="29277"/>
                    <a:pt x="2662" y="28035"/>
                    <a:pt x="1842" y="26682"/>
                  </a:cubicBezTo>
                  <a:cubicBezTo>
                    <a:pt x="1664" y="26394"/>
                    <a:pt x="1576" y="26039"/>
                    <a:pt x="1443" y="25706"/>
                  </a:cubicBezTo>
                  <a:cubicBezTo>
                    <a:pt x="1487" y="25640"/>
                    <a:pt x="1531" y="25573"/>
                    <a:pt x="1576" y="25507"/>
                  </a:cubicBezTo>
                  <a:close/>
                  <a:moveTo>
                    <a:pt x="932" y="25640"/>
                  </a:moveTo>
                  <a:cubicBezTo>
                    <a:pt x="1376" y="26416"/>
                    <a:pt x="1687" y="27059"/>
                    <a:pt x="2108" y="27658"/>
                  </a:cubicBezTo>
                  <a:cubicBezTo>
                    <a:pt x="3217" y="29188"/>
                    <a:pt x="4570" y="30453"/>
                    <a:pt x="6145" y="31562"/>
                  </a:cubicBezTo>
                  <a:cubicBezTo>
                    <a:pt x="8651" y="33336"/>
                    <a:pt x="11268" y="34933"/>
                    <a:pt x="14063" y="36219"/>
                  </a:cubicBezTo>
                  <a:cubicBezTo>
                    <a:pt x="17256" y="37683"/>
                    <a:pt x="20650" y="38459"/>
                    <a:pt x="24132" y="38814"/>
                  </a:cubicBezTo>
                  <a:cubicBezTo>
                    <a:pt x="24953" y="38903"/>
                    <a:pt x="25751" y="39036"/>
                    <a:pt x="26527" y="39258"/>
                  </a:cubicBezTo>
                  <a:cubicBezTo>
                    <a:pt x="26971" y="39391"/>
                    <a:pt x="27370" y="39701"/>
                    <a:pt x="27769" y="39945"/>
                  </a:cubicBezTo>
                  <a:cubicBezTo>
                    <a:pt x="27747" y="39990"/>
                    <a:pt x="27747" y="40034"/>
                    <a:pt x="27725" y="40078"/>
                  </a:cubicBezTo>
                  <a:cubicBezTo>
                    <a:pt x="27448" y="40078"/>
                    <a:pt x="27165" y="40084"/>
                    <a:pt x="26882" y="40084"/>
                  </a:cubicBezTo>
                  <a:cubicBezTo>
                    <a:pt x="26599" y="40084"/>
                    <a:pt x="26317" y="40078"/>
                    <a:pt x="26039" y="40056"/>
                  </a:cubicBezTo>
                  <a:cubicBezTo>
                    <a:pt x="19341" y="39635"/>
                    <a:pt x="13308" y="37328"/>
                    <a:pt x="7764" y="33646"/>
                  </a:cubicBezTo>
                  <a:cubicBezTo>
                    <a:pt x="5368" y="32072"/>
                    <a:pt x="3350" y="30053"/>
                    <a:pt x="1598" y="27791"/>
                  </a:cubicBezTo>
                  <a:cubicBezTo>
                    <a:pt x="1309" y="27392"/>
                    <a:pt x="1065" y="26904"/>
                    <a:pt x="888" y="26438"/>
                  </a:cubicBezTo>
                  <a:cubicBezTo>
                    <a:pt x="799" y="26238"/>
                    <a:pt x="910" y="25950"/>
                    <a:pt x="932" y="25640"/>
                  </a:cubicBezTo>
                  <a:close/>
                  <a:moveTo>
                    <a:pt x="60328" y="25662"/>
                  </a:moveTo>
                  <a:cubicBezTo>
                    <a:pt x="60351" y="25906"/>
                    <a:pt x="60484" y="26194"/>
                    <a:pt x="60417" y="26372"/>
                  </a:cubicBezTo>
                  <a:cubicBezTo>
                    <a:pt x="60151" y="26948"/>
                    <a:pt x="59885" y="27525"/>
                    <a:pt x="59508" y="27991"/>
                  </a:cubicBezTo>
                  <a:cubicBezTo>
                    <a:pt x="57534" y="30497"/>
                    <a:pt x="55249" y="32648"/>
                    <a:pt x="52543" y="34312"/>
                  </a:cubicBezTo>
                  <a:cubicBezTo>
                    <a:pt x="48551" y="36796"/>
                    <a:pt x="44248" y="38592"/>
                    <a:pt x="39635" y="39524"/>
                  </a:cubicBezTo>
                  <a:cubicBezTo>
                    <a:pt x="37728" y="39901"/>
                    <a:pt x="35754" y="39945"/>
                    <a:pt x="33802" y="40123"/>
                  </a:cubicBezTo>
                  <a:cubicBezTo>
                    <a:pt x="33789" y="40127"/>
                    <a:pt x="33774" y="40129"/>
                    <a:pt x="33757" y="40129"/>
                  </a:cubicBezTo>
                  <a:cubicBezTo>
                    <a:pt x="33689" y="40129"/>
                    <a:pt x="33594" y="40101"/>
                    <a:pt x="33469" y="40101"/>
                  </a:cubicBezTo>
                  <a:cubicBezTo>
                    <a:pt x="34445" y="39014"/>
                    <a:pt x="35709" y="38925"/>
                    <a:pt x="36929" y="38836"/>
                  </a:cubicBezTo>
                  <a:cubicBezTo>
                    <a:pt x="41365" y="38459"/>
                    <a:pt x="45557" y="37217"/>
                    <a:pt x="49483" y="35110"/>
                  </a:cubicBezTo>
                  <a:cubicBezTo>
                    <a:pt x="51967" y="33802"/>
                    <a:pt x="54251" y="32205"/>
                    <a:pt x="56491" y="30563"/>
                  </a:cubicBezTo>
                  <a:cubicBezTo>
                    <a:pt x="57822" y="29565"/>
                    <a:pt x="58820" y="28212"/>
                    <a:pt x="59730" y="26837"/>
                  </a:cubicBezTo>
                  <a:cubicBezTo>
                    <a:pt x="59951" y="26505"/>
                    <a:pt x="60040" y="26083"/>
                    <a:pt x="60328" y="25662"/>
                  </a:cubicBezTo>
                  <a:close/>
                  <a:moveTo>
                    <a:pt x="30630" y="5390"/>
                  </a:moveTo>
                  <a:cubicBezTo>
                    <a:pt x="30874" y="5834"/>
                    <a:pt x="31074" y="6166"/>
                    <a:pt x="31229" y="6543"/>
                  </a:cubicBezTo>
                  <a:cubicBezTo>
                    <a:pt x="33004" y="10802"/>
                    <a:pt x="34844" y="15038"/>
                    <a:pt x="36530" y="19341"/>
                  </a:cubicBezTo>
                  <a:cubicBezTo>
                    <a:pt x="37506" y="21914"/>
                    <a:pt x="37950" y="24619"/>
                    <a:pt x="38216" y="27392"/>
                  </a:cubicBezTo>
                  <a:cubicBezTo>
                    <a:pt x="38482" y="30297"/>
                    <a:pt x="37883" y="32959"/>
                    <a:pt x="36552" y="35487"/>
                  </a:cubicBezTo>
                  <a:cubicBezTo>
                    <a:pt x="35732" y="36995"/>
                    <a:pt x="34756" y="38459"/>
                    <a:pt x="33270" y="39413"/>
                  </a:cubicBezTo>
                  <a:cubicBezTo>
                    <a:pt x="32161" y="40134"/>
                    <a:pt x="31401" y="40494"/>
                    <a:pt x="30641" y="40494"/>
                  </a:cubicBezTo>
                  <a:cubicBezTo>
                    <a:pt x="29882" y="40494"/>
                    <a:pt x="29122" y="40134"/>
                    <a:pt x="28013" y="39413"/>
                  </a:cubicBezTo>
                  <a:cubicBezTo>
                    <a:pt x="26505" y="38437"/>
                    <a:pt x="25507" y="36951"/>
                    <a:pt x="24686" y="35399"/>
                  </a:cubicBezTo>
                  <a:cubicBezTo>
                    <a:pt x="23378" y="32937"/>
                    <a:pt x="22868" y="30342"/>
                    <a:pt x="23067" y="27503"/>
                  </a:cubicBezTo>
                  <a:cubicBezTo>
                    <a:pt x="23422" y="22490"/>
                    <a:pt x="25130" y="17899"/>
                    <a:pt x="27060" y="13352"/>
                  </a:cubicBezTo>
                  <a:cubicBezTo>
                    <a:pt x="28058" y="10957"/>
                    <a:pt x="29144" y="8606"/>
                    <a:pt x="30187" y="6233"/>
                  </a:cubicBezTo>
                  <a:cubicBezTo>
                    <a:pt x="30298" y="5989"/>
                    <a:pt x="30453" y="5745"/>
                    <a:pt x="30630" y="5390"/>
                  </a:cubicBezTo>
                  <a:close/>
                  <a:moveTo>
                    <a:pt x="28080" y="40544"/>
                  </a:moveTo>
                  <a:cubicBezTo>
                    <a:pt x="28368" y="40566"/>
                    <a:pt x="28701" y="40522"/>
                    <a:pt x="28967" y="40655"/>
                  </a:cubicBezTo>
                  <a:cubicBezTo>
                    <a:pt x="29527" y="40913"/>
                    <a:pt x="30082" y="41046"/>
                    <a:pt x="30640" y="41046"/>
                  </a:cubicBezTo>
                  <a:cubicBezTo>
                    <a:pt x="31186" y="41046"/>
                    <a:pt x="31734" y="40918"/>
                    <a:pt x="32294" y="40655"/>
                  </a:cubicBezTo>
                  <a:cubicBezTo>
                    <a:pt x="32437" y="40596"/>
                    <a:pt x="32599" y="40574"/>
                    <a:pt x="32770" y="40574"/>
                  </a:cubicBezTo>
                  <a:cubicBezTo>
                    <a:pt x="32917" y="40574"/>
                    <a:pt x="33071" y="40590"/>
                    <a:pt x="33225" y="40611"/>
                  </a:cubicBezTo>
                  <a:cubicBezTo>
                    <a:pt x="32427" y="41498"/>
                    <a:pt x="31983" y="42474"/>
                    <a:pt x="31872" y="43627"/>
                  </a:cubicBezTo>
                  <a:cubicBezTo>
                    <a:pt x="31851" y="44040"/>
                    <a:pt x="31063" y="44559"/>
                    <a:pt x="30655" y="44559"/>
                  </a:cubicBezTo>
                  <a:cubicBezTo>
                    <a:pt x="30647" y="44559"/>
                    <a:pt x="30638" y="44559"/>
                    <a:pt x="30630" y="44559"/>
                  </a:cubicBezTo>
                  <a:cubicBezTo>
                    <a:pt x="30165" y="44559"/>
                    <a:pt x="29433" y="44004"/>
                    <a:pt x="29388" y="43538"/>
                  </a:cubicBezTo>
                  <a:cubicBezTo>
                    <a:pt x="29300" y="42407"/>
                    <a:pt x="28834" y="41476"/>
                    <a:pt x="28035" y="40677"/>
                  </a:cubicBezTo>
                  <a:cubicBezTo>
                    <a:pt x="28035" y="40633"/>
                    <a:pt x="28058" y="40588"/>
                    <a:pt x="28080" y="40544"/>
                  </a:cubicBezTo>
                  <a:close/>
                  <a:moveTo>
                    <a:pt x="54473" y="43827"/>
                  </a:moveTo>
                  <a:cubicBezTo>
                    <a:pt x="54673" y="44004"/>
                    <a:pt x="54850" y="44093"/>
                    <a:pt x="54939" y="44226"/>
                  </a:cubicBezTo>
                  <a:cubicBezTo>
                    <a:pt x="55515" y="45202"/>
                    <a:pt x="55915" y="46998"/>
                    <a:pt x="54562" y="48174"/>
                  </a:cubicBezTo>
                  <a:cubicBezTo>
                    <a:pt x="54074" y="48604"/>
                    <a:pt x="53234" y="48858"/>
                    <a:pt x="52456" y="48858"/>
                  </a:cubicBezTo>
                  <a:cubicBezTo>
                    <a:pt x="52030" y="48858"/>
                    <a:pt x="51623" y="48782"/>
                    <a:pt x="51301" y="48617"/>
                  </a:cubicBezTo>
                  <a:cubicBezTo>
                    <a:pt x="51168" y="48551"/>
                    <a:pt x="51013" y="48440"/>
                    <a:pt x="50991" y="48307"/>
                  </a:cubicBezTo>
                  <a:cubicBezTo>
                    <a:pt x="50813" y="47841"/>
                    <a:pt x="50680" y="47353"/>
                    <a:pt x="50570" y="46910"/>
                  </a:cubicBezTo>
                  <a:cubicBezTo>
                    <a:pt x="51235" y="46843"/>
                    <a:pt x="51900" y="46865"/>
                    <a:pt x="52543" y="46710"/>
                  </a:cubicBezTo>
                  <a:cubicBezTo>
                    <a:pt x="54118" y="46333"/>
                    <a:pt x="54628" y="45557"/>
                    <a:pt x="54473" y="43827"/>
                  </a:cubicBezTo>
                  <a:close/>
                  <a:moveTo>
                    <a:pt x="6810" y="43782"/>
                  </a:moveTo>
                  <a:cubicBezTo>
                    <a:pt x="6810" y="43982"/>
                    <a:pt x="6810" y="44048"/>
                    <a:pt x="6810" y="44115"/>
                  </a:cubicBezTo>
                  <a:cubicBezTo>
                    <a:pt x="6610" y="45224"/>
                    <a:pt x="6921" y="45889"/>
                    <a:pt x="7919" y="46399"/>
                  </a:cubicBezTo>
                  <a:cubicBezTo>
                    <a:pt x="8539" y="46728"/>
                    <a:pt x="9114" y="46861"/>
                    <a:pt x="10064" y="46861"/>
                  </a:cubicBezTo>
                  <a:cubicBezTo>
                    <a:pt x="10269" y="46861"/>
                    <a:pt x="10491" y="46855"/>
                    <a:pt x="10736" y="46843"/>
                  </a:cubicBezTo>
                  <a:lnTo>
                    <a:pt x="10736" y="46843"/>
                  </a:lnTo>
                  <a:cubicBezTo>
                    <a:pt x="10603" y="47331"/>
                    <a:pt x="10492" y="47797"/>
                    <a:pt x="10314" y="48240"/>
                  </a:cubicBezTo>
                  <a:cubicBezTo>
                    <a:pt x="10248" y="48418"/>
                    <a:pt x="10048" y="48595"/>
                    <a:pt x="9848" y="48662"/>
                  </a:cubicBezTo>
                  <a:cubicBezTo>
                    <a:pt x="9483" y="48805"/>
                    <a:pt x="9098" y="48874"/>
                    <a:pt x="8717" y="48874"/>
                  </a:cubicBezTo>
                  <a:cubicBezTo>
                    <a:pt x="7803" y="48874"/>
                    <a:pt x="6908" y="48479"/>
                    <a:pt x="6344" y="47775"/>
                  </a:cubicBezTo>
                  <a:cubicBezTo>
                    <a:pt x="5657" y="46954"/>
                    <a:pt x="5634" y="45424"/>
                    <a:pt x="6278" y="44337"/>
                  </a:cubicBezTo>
                  <a:cubicBezTo>
                    <a:pt x="6388" y="44159"/>
                    <a:pt x="6566" y="44026"/>
                    <a:pt x="6810" y="43782"/>
                  </a:cubicBezTo>
                  <a:close/>
                  <a:moveTo>
                    <a:pt x="24132" y="40566"/>
                  </a:moveTo>
                  <a:lnTo>
                    <a:pt x="24132" y="40566"/>
                  </a:lnTo>
                  <a:cubicBezTo>
                    <a:pt x="23089" y="41631"/>
                    <a:pt x="22158" y="42718"/>
                    <a:pt x="21714" y="44137"/>
                  </a:cubicBezTo>
                  <a:cubicBezTo>
                    <a:pt x="21293" y="45468"/>
                    <a:pt x="20938" y="46821"/>
                    <a:pt x="21448" y="48196"/>
                  </a:cubicBezTo>
                  <a:cubicBezTo>
                    <a:pt x="21670" y="48817"/>
                    <a:pt x="22003" y="49416"/>
                    <a:pt x="22402" y="49926"/>
                  </a:cubicBezTo>
                  <a:cubicBezTo>
                    <a:pt x="22883" y="50611"/>
                    <a:pt x="23411" y="50863"/>
                    <a:pt x="24334" y="50863"/>
                  </a:cubicBezTo>
                  <a:cubicBezTo>
                    <a:pt x="24517" y="50863"/>
                    <a:pt x="24714" y="50854"/>
                    <a:pt x="24930" y="50835"/>
                  </a:cubicBezTo>
                  <a:lnTo>
                    <a:pt x="24930" y="50835"/>
                  </a:lnTo>
                  <a:cubicBezTo>
                    <a:pt x="24531" y="51412"/>
                    <a:pt x="23977" y="51700"/>
                    <a:pt x="23400" y="51856"/>
                  </a:cubicBezTo>
                  <a:cubicBezTo>
                    <a:pt x="22994" y="51973"/>
                    <a:pt x="22577" y="52030"/>
                    <a:pt x="22163" y="52030"/>
                  </a:cubicBezTo>
                  <a:cubicBezTo>
                    <a:pt x="20001" y="52030"/>
                    <a:pt x="17912" y="50494"/>
                    <a:pt x="17744" y="48129"/>
                  </a:cubicBezTo>
                  <a:cubicBezTo>
                    <a:pt x="17633" y="46577"/>
                    <a:pt x="17678" y="45113"/>
                    <a:pt x="18454" y="43716"/>
                  </a:cubicBezTo>
                  <a:cubicBezTo>
                    <a:pt x="19075" y="42651"/>
                    <a:pt x="19940" y="41831"/>
                    <a:pt x="21160" y="41476"/>
                  </a:cubicBezTo>
                  <a:cubicBezTo>
                    <a:pt x="21936" y="41232"/>
                    <a:pt x="22668" y="40966"/>
                    <a:pt x="23444" y="40744"/>
                  </a:cubicBezTo>
                  <a:cubicBezTo>
                    <a:pt x="23666" y="40655"/>
                    <a:pt x="23910" y="40611"/>
                    <a:pt x="24132" y="40566"/>
                  </a:cubicBezTo>
                  <a:close/>
                  <a:moveTo>
                    <a:pt x="37040" y="40544"/>
                  </a:moveTo>
                  <a:lnTo>
                    <a:pt x="37040" y="40544"/>
                  </a:lnTo>
                  <a:cubicBezTo>
                    <a:pt x="37351" y="40611"/>
                    <a:pt x="37595" y="40655"/>
                    <a:pt x="37816" y="40722"/>
                  </a:cubicBezTo>
                  <a:cubicBezTo>
                    <a:pt x="38437" y="40921"/>
                    <a:pt x="39036" y="41187"/>
                    <a:pt x="39657" y="41320"/>
                  </a:cubicBezTo>
                  <a:cubicBezTo>
                    <a:pt x="40922" y="41587"/>
                    <a:pt x="41897" y="42296"/>
                    <a:pt x="42585" y="43317"/>
                  </a:cubicBezTo>
                  <a:cubicBezTo>
                    <a:pt x="43406" y="44536"/>
                    <a:pt x="43783" y="45934"/>
                    <a:pt x="43583" y="47420"/>
                  </a:cubicBezTo>
                  <a:cubicBezTo>
                    <a:pt x="43561" y="47664"/>
                    <a:pt x="43539" y="47908"/>
                    <a:pt x="43517" y="48152"/>
                  </a:cubicBezTo>
                  <a:cubicBezTo>
                    <a:pt x="43338" y="50668"/>
                    <a:pt x="41139" y="52043"/>
                    <a:pt x="39104" y="52043"/>
                  </a:cubicBezTo>
                  <a:cubicBezTo>
                    <a:pt x="38358" y="52043"/>
                    <a:pt x="37635" y="51859"/>
                    <a:pt x="37040" y="51479"/>
                  </a:cubicBezTo>
                  <a:cubicBezTo>
                    <a:pt x="36796" y="51323"/>
                    <a:pt x="36574" y="51124"/>
                    <a:pt x="36375" y="50880"/>
                  </a:cubicBezTo>
                  <a:lnTo>
                    <a:pt x="36375" y="50880"/>
                  </a:lnTo>
                  <a:cubicBezTo>
                    <a:pt x="36553" y="50903"/>
                    <a:pt x="36726" y="50916"/>
                    <a:pt x="36892" y="50916"/>
                  </a:cubicBezTo>
                  <a:cubicBezTo>
                    <a:pt x="37660" y="50916"/>
                    <a:pt x="38308" y="50652"/>
                    <a:pt x="38837" y="50015"/>
                  </a:cubicBezTo>
                  <a:cubicBezTo>
                    <a:pt x="39702" y="48972"/>
                    <a:pt x="40167" y="47797"/>
                    <a:pt x="40057" y="46444"/>
                  </a:cubicBezTo>
                  <a:cubicBezTo>
                    <a:pt x="39857" y="44159"/>
                    <a:pt x="38970" y="42252"/>
                    <a:pt x="37173" y="40766"/>
                  </a:cubicBezTo>
                  <a:cubicBezTo>
                    <a:pt x="37151" y="40744"/>
                    <a:pt x="37129" y="40699"/>
                    <a:pt x="37040" y="40544"/>
                  </a:cubicBezTo>
                  <a:close/>
                  <a:moveTo>
                    <a:pt x="21249" y="40111"/>
                  </a:moveTo>
                  <a:cubicBezTo>
                    <a:pt x="21788" y="40111"/>
                    <a:pt x="22346" y="40186"/>
                    <a:pt x="22934" y="40389"/>
                  </a:cubicBezTo>
                  <a:cubicBezTo>
                    <a:pt x="22091" y="40677"/>
                    <a:pt x="21359" y="40943"/>
                    <a:pt x="20628" y="41143"/>
                  </a:cubicBezTo>
                  <a:cubicBezTo>
                    <a:pt x="17988" y="41853"/>
                    <a:pt x="16014" y="43405"/>
                    <a:pt x="14728" y="45801"/>
                  </a:cubicBezTo>
                  <a:cubicBezTo>
                    <a:pt x="13974" y="47264"/>
                    <a:pt x="13508" y="48795"/>
                    <a:pt x="13796" y="50458"/>
                  </a:cubicBezTo>
                  <a:cubicBezTo>
                    <a:pt x="14173" y="52587"/>
                    <a:pt x="15438" y="53852"/>
                    <a:pt x="17567" y="54251"/>
                  </a:cubicBezTo>
                  <a:cubicBezTo>
                    <a:pt x="17744" y="54273"/>
                    <a:pt x="17922" y="54317"/>
                    <a:pt x="18099" y="54340"/>
                  </a:cubicBezTo>
                  <a:cubicBezTo>
                    <a:pt x="18099" y="54406"/>
                    <a:pt x="18077" y="54451"/>
                    <a:pt x="18077" y="54517"/>
                  </a:cubicBezTo>
                  <a:cubicBezTo>
                    <a:pt x="17685" y="54606"/>
                    <a:pt x="17300" y="54654"/>
                    <a:pt x="16927" y="54654"/>
                  </a:cubicBezTo>
                  <a:cubicBezTo>
                    <a:pt x="15990" y="54654"/>
                    <a:pt x="15125" y="54347"/>
                    <a:pt x="14395" y="53586"/>
                  </a:cubicBezTo>
                  <a:cubicBezTo>
                    <a:pt x="12532" y="51634"/>
                    <a:pt x="11822" y="49460"/>
                    <a:pt x="13109" y="46865"/>
                  </a:cubicBezTo>
                  <a:lnTo>
                    <a:pt x="13109" y="46865"/>
                  </a:lnTo>
                  <a:cubicBezTo>
                    <a:pt x="12244" y="47464"/>
                    <a:pt x="12000" y="49394"/>
                    <a:pt x="12488" y="51257"/>
                  </a:cubicBezTo>
                  <a:cubicBezTo>
                    <a:pt x="13087" y="53541"/>
                    <a:pt x="14817" y="54872"/>
                    <a:pt x="17700" y="55138"/>
                  </a:cubicBezTo>
                  <a:cubicBezTo>
                    <a:pt x="17123" y="55737"/>
                    <a:pt x="16458" y="56025"/>
                    <a:pt x="15726" y="56114"/>
                  </a:cubicBezTo>
                  <a:cubicBezTo>
                    <a:pt x="15576" y="56134"/>
                    <a:pt x="15425" y="56144"/>
                    <a:pt x="15272" y="56144"/>
                  </a:cubicBezTo>
                  <a:cubicBezTo>
                    <a:pt x="13728" y="56144"/>
                    <a:pt x="12077" y="55150"/>
                    <a:pt x="11290" y="53696"/>
                  </a:cubicBezTo>
                  <a:cubicBezTo>
                    <a:pt x="10514" y="52233"/>
                    <a:pt x="10359" y="50680"/>
                    <a:pt x="10647" y="49061"/>
                  </a:cubicBezTo>
                  <a:cubicBezTo>
                    <a:pt x="11068" y="46754"/>
                    <a:pt x="12133" y="44780"/>
                    <a:pt x="13708" y="43073"/>
                  </a:cubicBezTo>
                  <a:cubicBezTo>
                    <a:pt x="15282" y="41387"/>
                    <a:pt x="17345" y="40677"/>
                    <a:pt x="19563" y="40300"/>
                  </a:cubicBezTo>
                  <a:cubicBezTo>
                    <a:pt x="20114" y="40197"/>
                    <a:pt x="20671" y="40111"/>
                    <a:pt x="21249" y="40111"/>
                  </a:cubicBezTo>
                  <a:close/>
                  <a:moveTo>
                    <a:pt x="40024" y="40120"/>
                  </a:moveTo>
                  <a:cubicBezTo>
                    <a:pt x="40696" y="40120"/>
                    <a:pt x="41349" y="40225"/>
                    <a:pt x="42008" y="40322"/>
                  </a:cubicBezTo>
                  <a:cubicBezTo>
                    <a:pt x="46156" y="40988"/>
                    <a:pt x="48751" y="43494"/>
                    <a:pt x="50170" y="47309"/>
                  </a:cubicBezTo>
                  <a:cubicBezTo>
                    <a:pt x="50924" y="49371"/>
                    <a:pt x="51080" y="51501"/>
                    <a:pt x="50059" y="53563"/>
                  </a:cubicBezTo>
                  <a:cubicBezTo>
                    <a:pt x="49282" y="55119"/>
                    <a:pt x="47604" y="56144"/>
                    <a:pt x="46037" y="56144"/>
                  </a:cubicBezTo>
                  <a:cubicBezTo>
                    <a:pt x="45682" y="56144"/>
                    <a:pt x="45334" y="56091"/>
                    <a:pt x="45003" y="55981"/>
                  </a:cubicBezTo>
                  <a:cubicBezTo>
                    <a:pt x="44515" y="55826"/>
                    <a:pt x="44093" y="55537"/>
                    <a:pt x="43627" y="55293"/>
                  </a:cubicBezTo>
                  <a:cubicBezTo>
                    <a:pt x="43650" y="55227"/>
                    <a:pt x="43672" y="55160"/>
                    <a:pt x="43694" y="55072"/>
                  </a:cubicBezTo>
                  <a:cubicBezTo>
                    <a:pt x="43893" y="55092"/>
                    <a:pt x="44085" y="55102"/>
                    <a:pt x="44271" y="55102"/>
                  </a:cubicBezTo>
                  <a:cubicBezTo>
                    <a:pt x="46463" y="55102"/>
                    <a:pt x="47735" y="53692"/>
                    <a:pt x="48573" y="51811"/>
                  </a:cubicBezTo>
                  <a:cubicBezTo>
                    <a:pt x="49261" y="50281"/>
                    <a:pt x="49394" y="48285"/>
                    <a:pt x="48219" y="46887"/>
                  </a:cubicBezTo>
                  <a:lnTo>
                    <a:pt x="48219" y="46887"/>
                  </a:lnTo>
                  <a:cubicBezTo>
                    <a:pt x="49172" y="48750"/>
                    <a:pt x="48995" y="50569"/>
                    <a:pt x="47930" y="52299"/>
                  </a:cubicBezTo>
                  <a:cubicBezTo>
                    <a:pt x="46949" y="53866"/>
                    <a:pt x="45794" y="54644"/>
                    <a:pt x="44382" y="54644"/>
                  </a:cubicBezTo>
                  <a:cubicBezTo>
                    <a:pt x="43975" y="54644"/>
                    <a:pt x="43547" y="54580"/>
                    <a:pt x="43095" y="54451"/>
                  </a:cubicBezTo>
                  <a:cubicBezTo>
                    <a:pt x="43273" y="54384"/>
                    <a:pt x="43361" y="54295"/>
                    <a:pt x="43472" y="54295"/>
                  </a:cubicBezTo>
                  <a:cubicBezTo>
                    <a:pt x="46821" y="53896"/>
                    <a:pt x="48041" y="50835"/>
                    <a:pt x="47420" y="48263"/>
                  </a:cubicBezTo>
                  <a:cubicBezTo>
                    <a:pt x="46577" y="44692"/>
                    <a:pt x="44426" y="42318"/>
                    <a:pt x="40877" y="41210"/>
                  </a:cubicBezTo>
                  <a:cubicBezTo>
                    <a:pt x="40079" y="40966"/>
                    <a:pt x="39258" y="40699"/>
                    <a:pt x="38327" y="40389"/>
                  </a:cubicBezTo>
                  <a:cubicBezTo>
                    <a:pt x="38914" y="40190"/>
                    <a:pt x="39475" y="40120"/>
                    <a:pt x="40024" y="40120"/>
                  </a:cubicBezTo>
                  <a:close/>
                  <a:moveTo>
                    <a:pt x="31429" y="44847"/>
                  </a:moveTo>
                  <a:cubicBezTo>
                    <a:pt x="31429" y="44980"/>
                    <a:pt x="31451" y="45157"/>
                    <a:pt x="31451" y="45313"/>
                  </a:cubicBezTo>
                  <a:cubicBezTo>
                    <a:pt x="31451" y="55249"/>
                    <a:pt x="31429" y="65185"/>
                    <a:pt x="31407" y="75122"/>
                  </a:cubicBezTo>
                  <a:cubicBezTo>
                    <a:pt x="31407" y="75565"/>
                    <a:pt x="31030" y="76031"/>
                    <a:pt x="30653" y="76053"/>
                  </a:cubicBezTo>
                  <a:cubicBezTo>
                    <a:pt x="30276" y="76053"/>
                    <a:pt x="29854" y="75565"/>
                    <a:pt x="29854" y="75055"/>
                  </a:cubicBezTo>
                  <a:cubicBezTo>
                    <a:pt x="29854" y="65718"/>
                    <a:pt x="29854" y="56402"/>
                    <a:pt x="29854" y="47065"/>
                  </a:cubicBezTo>
                  <a:cubicBezTo>
                    <a:pt x="29854" y="46333"/>
                    <a:pt x="29854" y="45601"/>
                    <a:pt x="29854" y="44847"/>
                  </a:cubicBezTo>
                  <a:close/>
                  <a:moveTo>
                    <a:pt x="30542" y="0"/>
                  </a:moveTo>
                  <a:cubicBezTo>
                    <a:pt x="27104" y="1952"/>
                    <a:pt x="25307" y="5213"/>
                    <a:pt x="23777" y="8717"/>
                  </a:cubicBezTo>
                  <a:cubicBezTo>
                    <a:pt x="23622" y="8539"/>
                    <a:pt x="23511" y="8406"/>
                    <a:pt x="23378" y="8273"/>
                  </a:cubicBezTo>
                  <a:cubicBezTo>
                    <a:pt x="22291" y="7209"/>
                    <a:pt x="21249" y="6122"/>
                    <a:pt x="20095" y="5146"/>
                  </a:cubicBezTo>
                  <a:cubicBezTo>
                    <a:pt x="19641" y="4756"/>
                    <a:pt x="19221" y="4561"/>
                    <a:pt x="18841" y="4561"/>
                  </a:cubicBezTo>
                  <a:cubicBezTo>
                    <a:pt x="18313" y="4561"/>
                    <a:pt x="17862" y="4939"/>
                    <a:pt x="17500" y="5700"/>
                  </a:cubicBezTo>
                  <a:cubicBezTo>
                    <a:pt x="17057" y="6588"/>
                    <a:pt x="16791" y="7564"/>
                    <a:pt x="16569" y="8539"/>
                  </a:cubicBezTo>
                  <a:cubicBezTo>
                    <a:pt x="16325" y="9493"/>
                    <a:pt x="16236" y="10469"/>
                    <a:pt x="16081" y="11445"/>
                  </a:cubicBezTo>
                  <a:cubicBezTo>
                    <a:pt x="16059" y="11434"/>
                    <a:pt x="16036" y="11434"/>
                    <a:pt x="16017" y="11434"/>
                  </a:cubicBezTo>
                  <a:cubicBezTo>
                    <a:pt x="15998" y="11434"/>
                    <a:pt x="15981" y="11434"/>
                    <a:pt x="15970" y="11423"/>
                  </a:cubicBezTo>
                  <a:cubicBezTo>
                    <a:pt x="15837" y="11312"/>
                    <a:pt x="15726" y="11179"/>
                    <a:pt x="15593" y="11068"/>
                  </a:cubicBezTo>
                  <a:cubicBezTo>
                    <a:pt x="13952" y="9316"/>
                    <a:pt x="12066" y="7852"/>
                    <a:pt x="9982" y="6654"/>
                  </a:cubicBezTo>
                  <a:cubicBezTo>
                    <a:pt x="9578" y="6422"/>
                    <a:pt x="9235" y="6307"/>
                    <a:pt x="8948" y="6307"/>
                  </a:cubicBezTo>
                  <a:cubicBezTo>
                    <a:pt x="8383" y="6307"/>
                    <a:pt x="8036" y="6755"/>
                    <a:pt x="7875" y="7652"/>
                  </a:cubicBezTo>
                  <a:cubicBezTo>
                    <a:pt x="7764" y="8362"/>
                    <a:pt x="7719" y="9116"/>
                    <a:pt x="7697" y="9848"/>
                  </a:cubicBezTo>
                  <a:cubicBezTo>
                    <a:pt x="7697" y="12753"/>
                    <a:pt x="8207" y="15570"/>
                    <a:pt x="8983" y="18365"/>
                  </a:cubicBezTo>
                  <a:cubicBezTo>
                    <a:pt x="9094" y="18853"/>
                    <a:pt x="9227" y="19341"/>
                    <a:pt x="9405" y="19962"/>
                  </a:cubicBezTo>
                  <a:cubicBezTo>
                    <a:pt x="9117" y="19740"/>
                    <a:pt x="8961" y="19607"/>
                    <a:pt x="8806" y="19474"/>
                  </a:cubicBezTo>
                  <a:cubicBezTo>
                    <a:pt x="7231" y="18165"/>
                    <a:pt x="5413" y="17256"/>
                    <a:pt x="3550" y="16435"/>
                  </a:cubicBezTo>
                  <a:cubicBezTo>
                    <a:pt x="3275" y="16321"/>
                    <a:pt x="3026" y="16266"/>
                    <a:pt x="2805" y="16266"/>
                  </a:cubicBezTo>
                  <a:cubicBezTo>
                    <a:pt x="2168" y="16266"/>
                    <a:pt x="1763" y="16726"/>
                    <a:pt x="1664" y="17566"/>
                  </a:cubicBezTo>
                  <a:cubicBezTo>
                    <a:pt x="1642" y="17877"/>
                    <a:pt x="1642" y="18210"/>
                    <a:pt x="1687" y="18542"/>
                  </a:cubicBezTo>
                  <a:cubicBezTo>
                    <a:pt x="1953" y="20760"/>
                    <a:pt x="2662" y="22845"/>
                    <a:pt x="3749" y="24819"/>
                  </a:cubicBezTo>
                  <a:cubicBezTo>
                    <a:pt x="3816" y="24930"/>
                    <a:pt x="3882" y="25063"/>
                    <a:pt x="3971" y="25263"/>
                  </a:cubicBezTo>
                  <a:cubicBezTo>
                    <a:pt x="3505" y="25196"/>
                    <a:pt x="3150" y="25130"/>
                    <a:pt x="2773" y="25085"/>
                  </a:cubicBezTo>
                  <a:cubicBezTo>
                    <a:pt x="2374" y="25041"/>
                    <a:pt x="1975" y="25041"/>
                    <a:pt x="1576" y="25041"/>
                  </a:cubicBezTo>
                  <a:cubicBezTo>
                    <a:pt x="467" y="25063"/>
                    <a:pt x="1" y="25684"/>
                    <a:pt x="400" y="26726"/>
                  </a:cubicBezTo>
                  <a:cubicBezTo>
                    <a:pt x="622" y="27303"/>
                    <a:pt x="977" y="27858"/>
                    <a:pt x="1354" y="28346"/>
                  </a:cubicBezTo>
                  <a:cubicBezTo>
                    <a:pt x="2906" y="30342"/>
                    <a:pt x="4703" y="32094"/>
                    <a:pt x="6766" y="33602"/>
                  </a:cubicBezTo>
                  <a:cubicBezTo>
                    <a:pt x="10514" y="36374"/>
                    <a:pt x="14750" y="38149"/>
                    <a:pt x="19186" y="39502"/>
                  </a:cubicBezTo>
                  <a:cubicBezTo>
                    <a:pt x="19430" y="39568"/>
                    <a:pt x="19674" y="39657"/>
                    <a:pt x="20073" y="39768"/>
                  </a:cubicBezTo>
                  <a:cubicBezTo>
                    <a:pt x="19696" y="39857"/>
                    <a:pt x="19474" y="39901"/>
                    <a:pt x="19252" y="39945"/>
                  </a:cubicBezTo>
                  <a:cubicBezTo>
                    <a:pt x="15704" y="40522"/>
                    <a:pt x="12976" y="42341"/>
                    <a:pt x="11379" y="45623"/>
                  </a:cubicBezTo>
                  <a:cubicBezTo>
                    <a:pt x="11057" y="46307"/>
                    <a:pt x="10571" y="46517"/>
                    <a:pt x="9970" y="46517"/>
                  </a:cubicBezTo>
                  <a:cubicBezTo>
                    <a:pt x="9909" y="46517"/>
                    <a:pt x="9846" y="46514"/>
                    <a:pt x="9782" y="46510"/>
                  </a:cubicBezTo>
                  <a:cubicBezTo>
                    <a:pt x="9250" y="46466"/>
                    <a:pt x="8717" y="46333"/>
                    <a:pt x="8252" y="46133"/>
                  </a:cubicBezTo>
                  <a:cubicBezTo>
                    <a:pt x="7209" y="45690"/>
                    <a:pt x="6965" y="45113"/>
                    <a:pt x="7276" y="44004"/>
                  </a:cubicBezTo>
                  <a:cubicBezTo>
                    <a:pt x="7384" y="43679"/>
                    <a:pt x="7272" y="43457"/>
                    <a:pt x="7024" y="43457"/>
                  </a:cubicBezTo>
                  <a:cubicBezTo>
                    <a:pt x="6967" y="43457"/>
                    <a:pt x="6902" y="43469"/>
                    <a:pt x="6832" y="43494"/>
                  </a:cubicBezTo>
                  <a:cubicBezTo>
                    <a:pt x="6499" y="43605"/>
                    <a:pt x="6145" y="43871"/>
                    <a:pt x="5923" y="44159"/>
                  </a:cubicBezTo>
                  <a:cubicBezTo>
                    <a:pt x="5723" y="44448"/>
                    <a:pt x="5612" y="44847"/>
                    <a:pt x="5546" y="45224"/>
                  </a:cubicBezTo>
                  <a:cubicBezTo>
                    <a:pt x="5036" y="47486"/>
                    <a:pt x="6411" y="49238"/>
                    <a:pt x="8739" y="49283"/>
                  </a:cubicBezTo>
                  <a:cubicBezTo>
                    <a:pt x="9183" y="49283"/>
                    <a:pt x="9649" y="49216"/>
                    <a:pt x="10070" y="49172"/>
                  </a:cubicBezTo>
                  <a:lnTo>
                    <a:pt x="10070" y="49172"/>
                  </a:lnTo>
                  <a:cubicBezTo>
                    <a:pt x="10070" y="49815"/>
                    <a:pt x="10048" y="50414"/>
                    <a:pt x="10070" y="51013"/>
                  </a:cubicBezTo>
                  <a:cubicBezTo>
                    <a:pt x="10181" y="53741"/>
                    <a:pt x="11667" y="55715"/>
                    <a:pt x="14173" y="56469"/>
                  </a:cubicBezTo>
                  <a:cubicBezTo>
                    <a:pt x="14511" y="56572"/>
                    <a:pt x="14864" y="56620"/>
                    <a:pt x="15217" y="56620"/>
                  </a:cubicBezTo>
                  <a:cubicBezTo>
                    <a:pt x="16465" y="56620"/>
                    <a:pt x="17716" y="56012"/>
                    <a:pt x="18321" y="55027"/>
                  </a:cubicBezTo>
                  <a:cubicBezTo>
                    <a:pt x="18787" y="54273"/>
                    <a:pt x="18631" y="53985"/>
                    <a:pt x="17766" y="53852"/>
                  </a:cubicBezTo>
                  <a:cubicBezTo>
                    <a:pt x="15526" y="53497"/>
                    <a:pt x="14107" y="51900"/>
                    <a:pt x="14151" y="49660"/>
                  </a:cubicBezTo>
                  <a:cubicBezTo>
                    <a:pt x="14196" y="47087"/>
                    <a:pt x="15371" y="45047"/>
                    <a:pt x="17256" y="43383"/>
                  </a:cubicBezTo>
                  <a:cubicBezTo>
                    <a:pt x="17700" y="42984"/>
                    <a:pt x="18232" y="42673"/>
                    <a:pt x="18742" y="42318"/>
                  </a:cubicBezTo>
                  <a:lnTo>
                    <a:pt x="18742" y="42318"/>
                  </a:lnTo>
                  <a:cubicBezTo>
                    <a:pt x="18587" y="42740"/>
                    <a:pt x="18343" y="43050"/>
                    <a:pt x="18166" y="43405"/>
                  </a:cubicBezTo>
                  <a:cubicBezTo>
                    <a:pt x="17367" y="44803"/>
                    <a:pt x="17168" y="46289"/>
                    <a:pt x="17323" y="47908"/>
                  </a:cubicBezTo>
                  <a:cubicBezTo>
                    <a:pt x="17545" y="50214"/>
                    <a:pt x="18765" y="51722"/>
                    <a:pt x="21027" y="52166"/>
                  </a:cubicBezTo>
                  <a:cubicBezTo>
                    <a:pt x="21412" y="52242"/>
                    <a:pt x="21791" y="52282"/>
                    <a:pt x="22161" y="52282"/>
                  </a:cubicBezTo>
                  <a:cubicBezTo>
                    <a:pt x="23199" y="52282"/>
                    <a:pt x="24169" y="51964"/>
                    <a:pt x="25019" y="51212"/>
                  </a:cubicBezTo>
                  <a:cubicBezTo>
                    <a:pt x="25174" y="51079"/>
                    <a:pt x="25196" y="50858"/>
                    <a:pt x="25285" y="50680"/>
                  </a:cubicBezTo>
                  <a:cubicBezTo>
                    <a:pt x="25117" y="50624"/>
                    <a:pt x="24950" y="50537"/>
                    <a:pt x="24808" y="50537"/>
                  </a:cubicBezTo>
                  <a:cubicBezTo>
                    <a:pt x="24781" y="50537"/>
                    <a:pt x="24755" y="50540"/>
                    <a:pt x="24731" y="50547"/>
                  </a:cubicBezTo>
                  <a:cubicBezTo>
                    <a:pt x="24589" y="50574"/>
                    <a:pt x="24452" y="50587"/>
                    <a:pt x="24320" y="50587"/>
                  </a:cubicBezTo>
                  <a:cubicBezTo>
                    <a:pt x="23686" y="50587"/>
                    <a:pt x="23161" y="50289"/>
                    <a:pt x="22757" y="49793"/>
                  </a:cubicBezTo>
                  <a:cubicBezTo>
                    <a:pt x="22025" y="48906"/>
                    <a:pt x="21581" y="47885"/>
                    <a:pt x="21648" y="46710"/>
                  </a:cubicBezTo>
                  <a:cubicBezTo>
                    <a:pt x="21759" y="44536"/>
                    <a:pt x="22602" y="42718"/>
                    <a:pt x="24243" y="41254"/>
                  </a:cubicBezTo>
                  <a:cubicBezTo>
                    <a:pt x="24741" y="40808"/>
                    <a:pt x="25440" y="40572"/>
                    <a:pt x="26126" y="40572"/>
                  </a:cubicBezTo>
                  <a:cubicBezTo>
                    <a:pt x="26600" y="40572"/>
                    <a:pt x="27069" y="40685"/>
                    <a:pt x="27459" y="40921"/>
                  </a:cubicBezTo>
                  <a:cubicBezTo>
                    <a:pt x="28302" y="41453"/>
                    <a:pt x="28701" y="42274"/>
                    <a:pt x="28834" y="43250"/>
                  </a:cubicBezTo>
                  <a:cubicBezTo>
                    <a:pt x="28878" y="43472"/>
                    <a:pt x="28900" y="43782"/>
                    <a:pt x="29033" y="43938"/>
                  </a:cubicBezTo>
                  <a:cubicBezTo>
                    <a:pt x="29477" y="44337"/>
                    <a:pt x="29499" y="44803"/>
                    <a:pt x="29477" y="45335"/>
                  </a:cubicBezTo>
                  <a:cubicBezTo>
                    <a:pt x="29433" y="45801"/>
                    <a:pt x="29433" y="46289"/>
                    <a:pt x="29433" y="46754"/>
                  </a:cubicBezTo>
                  <a:cubicBezTo>
                    <a:pt x="29411" y="56136"/>
                    <a:pt x="29411" y="65496"/>
                    <a:pt x="29411" y="74878"/>
                  </a:cubicBezTo>
                  <a:cubicBezTo>
                    <a:pt x="29411" y="75033"/>
                    <a:pt x="29388" y="75210"/>
                    <a:pt x="29411" y="75388"/>
                  </a:cubicBezTo>
                  <a:cubicBezTo>
                    <a:pt x="29489" y="76018"/>
                    <a:pt x="30038" y="76424"/>
                    <a:pt x="30611" y="76424"/>
                  </a:cubicBezTo>
                  <a:cubicBezTo>
                    <a:pt x="30845" y="76424"/>
                    <a:pt x="31084" y="76356"/>
                    <a:pt x="31296" y="76208"/>
                  </a:cubicBezTo>
                  <a:cubicBezTo>
                    <a:pt x="31806" y="75876"/>
                    <a:pt x="31895" y="75410"/>
                    <a:pt x="31895" y="74833"/>
                  </a:cubicBezTo>
                  <a:cubicBezTo>
                    <a:pt x="31850" y="64941"/>
                    <a:pt x="31828" y="55027"/>
                    <a:pt x="31806" y="45135"/>
                  </a:cubicBezTo>
                  <a:cubicBezTo>
                    <a:pt x="31806" y="44847"/>
                    <a:pt x="31806" y="44514"/>
                    <a:pt x="31961" y="44337"/>
                  </a:cubicBezTo>
                  <a:cubicBezTo>
                    <a:pt x="32316" y="43938"/>
                    <a:pt x="32383" y="43472"/>
                    <a:pt x="32493" y="42984"/>
                  </a:cubicBezTo>
                  <a:cubicBezTo>
                    <a:pt x="32693" y="41964"/>
                    <a:pt x="33181" y="41032"/>
                    <a:pt x="34268" y="40744"/>
                  </a:cubicBezTo>
                  <a:cubicBezTo>
                    <a:pt x="34625" y="40645"/>
                    <a:pt x="34978" y="40585"/>
                    <a:pt x="35322" y="40585"/>
                  </a:cubicBezTo>
                  <a:cubicBezTo>
                    <a:pt x="35982" y="40585"/>
                    <a:pt x="36613" y="40804"/>
                    <a:pt x="37195" y="41387"/>
                  </a:cubicBezTo>
                  <a:cubicBezTo>
                    <a:pt x="38504" y="42651"/>
                    <a:pt x="39280" y="44159"/>
                    <a:pt x="39569" y="45934"/>
                  </a:cubicBezTo>
                  <a:cubicBezTo>
                    <a:pt x="39813" y="47287"/>
                    <a:pt x="39458" y="48484"/>
                    <a:pt x="38681" y="49593"/>
                  </a:cubicBezTo>
                  <a:cubicBezTo>
                    <a:pt x="38231" y="50193"/>
                    <a:pt x="37686" y="50587"/>
                    <a:pt x="36952" y="50587"/>
                  </a:cubicBezTo>
                  <a:cubicBezTo>
                    <a:pt x="36818" y="50587"/>
                    <a:pt x="36677" y="50574"/>
                    <a:pt x="36530" y="50547"/>
                  </a:cubicBezTo>
                  <a:cubicBezTo>
                    <a:pt x="36505" y="50540"/>
                    <a:pt x="36479" y="50537"/>
                    <a:pt x="36452" y="50537"/>
                  </a:cubicBezTo>
                  <a:cubicBezTo>
                    <a:pt x="36317" y="50537"/>
                    <a:pt x="36168" y="50617"/>
                    <a:pt x="36020" y="50636"/>
                  </a:cubicBezTo>
                  <a:cubicBezTo>
                    <a:pt x="36086" y="50835"/>
                    <a:pt x="36109" y="51101"/>
                    <a:pt x="36242" y="51190"/>
                  </a:cubicBezTo>
                  <a:cubicBezTo>
                    <a:pt x="36752" y="51501"/>
                    <a:pt x="37284" y="51878"/>
                    <a:pt x="37861" y="52055"/>
                  </a:cubicBezTo>
                  <a:cubicBezTo>
                    <a:pt x="38340" y="52205"/>
                    <a:pt x="38826" y="52275"/>
                    <a:pt x="39304" y="52275"/>
                  </a:cubicBezTo>
                  <a:cubicBezTo>
                    <a:pt x="41593" y="52275"/>
                    <a:pt x="43696" y="50655"/>
                    <a:pt x="43916" y="48307"/>
                  </a:cubicBezTo>
                  <a:cubicBezTo>
                    <a:pt x="44138" y="46133"/>
                    <a:pt x="43871" y="44159"/>
                    <a:pt x="42385" y="42318"/>
                  </a:cubicBezTo>
                  <a:lnTo>
                    <a:pt x="42385" y="42318"/>
                  </a:lnTo>
                  <a:cubicBezTo>
                    <a:pt x="42674" y="42452"/>
                    <a:pt x="42829" y="42496"/>
                    <a:pt x="42962" y="42585"/>
                  </a:cubicBezTo>
                  <a:cubicBezTo>
                    <a:pt x="45158" y="44026"/>
                    <a:pt x="46577" y="46000"/>
                    <a:pt x="47065" y="48617"/>
                  </a:cubicBezTo>
                  <a:cubicBezTo>
                    <a:pt x="47287" y="49771"/>
                    <a:pt x="47110" y="50880"/>
                    <a:pt x="46533" y="51900"/>
                  </a:cubicBezTo>
                  <a:cubicBezTo>
                    <a:pt x="45868" y="53098"/>
                    <a:pt x="44803" y="53652"/>
                    <a:pt x="43494" y="53852"/>
                  </a:cubicBezTo>
                  <a:cubicBezTo>
                    <a:pt x="42674" y="53985"/>
                    <a:pt x="42496" y="54295"/>
                    <a:pt x="42940" y="55005"/>
                  </a:cubicBezTo>
                  <a:cubicBezTo>
                    <a:pt x="43660" y="56134"/>
                    <a:pt x="44721" y="56631"/>
                    <a:pt x="45945" y="56631"/>
                  </a:cubicBezTo>
                  <a:cubicBezTo>
                    <a:pt x="46116" y="56631"/>
                    <a:pt x="46290" y="56621"/>
                    <a:pt x="46466" y="56602"/>
                  </a:cubicBezTo>
                  <a:cubicBezTo>
                    <a:pt x="48950" y="56314"/>
                    <a:pt x="50880" y="54273"/>
                    <a:pt x="51124" y="51722"/>
                  </a:cubicBezTo>
                  <a:cubicBezTo>
                    <a:pt x="51213" y="50880"/>
                    <a:pt x="51146" y="50015"/>
                    <a:pt x="51146" y="49128"/>
                  </a:cubicBezTo>
                  <a:lnTo>
                    <a:pt x="51146" y="49128"/>
                  </a:lnTo>
                  <a:cubicBezTo>
                    <a:pt x="51390" y="49172"/>
                    <a:pt x="51568" y="49216"/>
                    <a:pt x="51745" y="49238"/>
                  </a:cubicBezTo>
                  <a:cubicBezTo>
                    <a:pt x="51987" y="49273"/>
                    <a:pt x="52224" y="49290"/>
                    <a:pt x="52452" y="49290"/>
                  </a:cubicBezTo>
                  <a:cubicBezTo>
                    <a:pt x="54572" y="49290"/>
                    <a:pt x="56064" y="47843"/>
                    <a:pt x="55804" y="45601"/>
                  </a:cubicBezTo>
                  <a:cubicBezTo>
                    <a:pt x="55715" y="44891"/>
                    <a:pt x="55582" y="44159"/>
                    <a:pt x="54961" y="43694"/>
                  </a:cubicBezTo>
                  <a:cubicBezTo>
                    <a:pt x="54761" y="43516"/>
                    <a:pt x="54407" y="43561"/>
                    <a:pt x="54118" y="43516"/>
                  </a:cubicBezTo>
                  <a:cubicBezTo>
                    <a:pt x="54118" y="43738"/>
                    <a:pt x="54052" y="44004"/>
                    <a:pt x="54118" y="44226"/>
                  </a:cubicBezTo>
                  <a:cubicBezTo>
                    <a:pt x="54273" y="44847"/>
                    <a:pt x="54140" y="45401"/>
                    <a:pt x="53608" y="45801"/>
                  </a:cubicBezTo>
                  <a:cubicBezTo>
                    <a:pt x="52943" y="46311"/>
                    <a:pt x="52166" y="46510"/>
                    <a:pt x="51324" y="46510"/>
                  </a:cubicBezTo>
                  <a:cubicBezTo>
                    <a:pt x="50680" y="46510"/>
                    <a:pt x="50215" y="46266"/>
                    <a:pt x="49882" y="45623"/>
                  </a:cubicBezTo>
                  <a:cubicBezTo>
                    <a:pt x="48462" y="42673"/>
                    <a:pt x="46111" y="40855"/>
                    <a:pt x="42918" y="40123"/>
                  </a:cubicBezTo>
                  <a:cubicBezTo>
                    <a:pt x="42408" y="40012"/>
                    <a:pt x="41897" y="39901"/>
                    <a:pt x="41365" y="39790"/>
                  </a:cubicBezTo>
                  <a:cubicBezTo>
                    <a:pt x="41432" y="39746"/>
                    <a:pt x="41454" y="39701"/>
                    <a:pt x="41476" y="39679"/>
                  </a:cubicBezTo>
                  <a:cubicBezTo>
                    <a:pt x="41631" y="39635"/>
                    <a:pt x="41764" y="39590"/>
                    <a:pt x="41920" y="39546"/>
                  </a:cubicBezTo>
                  <a:cubicBezTo>
                    <a:pt x="45224" y="38592"/>
                    <a:pt x="48396" y="37306"/>
                    <a:pt x="51412" y="35620"/>
                  </a:cubicBezTo>
                  <a:cubicBezTo>
                    <a:pt x="54761" y="33757"/>
                    <a:pt x="57600" y="31318"/>
                    <a:pt x="59951" y="28301"/>
                  </a:cubicBezTo>
                  <a:cubicBezTo>
                    <a:pt x="60395" y="27747"/>
                    <a:pt x="60728" y="27037"/>
                    <a:pt x="60949" y="26349"/>
                  </a:cubicBezTo>
                  <a:cubicBezTo>
                    <a:pt x="61171" y="25662"/>
                    <a:pt x="60794" y="25174"/>
                    <a:pt x="60062" y="25085"/>
                  </a:cubicBezTo>
                  <a:cubicBezTo>
                    <a:pt x="59886" y="25064"/>
                    <a:pt x="59711" y="25056"/>
                    <a:pt x="59536" y="25056"/>
                  </a:cubicBezTo>
                  <a:cubicBezTo>
                    <a:pt x="59158" y="25056"/>
                    <a:pt x="58785" y="25092"/>
                    <a:pt x="58421" y="25107"/>
                  </a:cubicBezTo>
                  <a:cubicBezTo>
                    <a:pt x="58066" y="25130"/>
                    <a:pt x="57711" y="25196"/>
                    <a:pt x="57312" y="25263"/>
                  </a:cubicBezTo>
                  <a:cubicBezTo>
                    <a:pt x="57379" y="25085"/>
                    <a:pt x="57423" y="24996"/>
                    <a:pt x="57467" y="24930"/>
                  </a:cubicBezTo>
                  <a:cubicBezTo>
                    <a:pt x="58377" y="23355"/>
                    <a:pt x="58998" y="21670"/>
                    <a:pt x="59375" y="19895"/>
                  </a:cubicBezTo>
                  <a:cubicBezTo>
                    <a:pt x="59530" y="19141"/>
                    <a:pt x="59619" y="18365"/>
                    <a:pt x="59574" y="17589"/>
                  </a:cubicBezTo>
                  <a:cubicBezTo>
                    <a:pt x="59542" y="16730"/>
                    <a:pt x="59143" y="16262"/>
                    <a:pt x="58507" y="16262"/>
                  </a:cubicBezTo>
                  <a:cubicBezTo>
                    <a:pt x="58272" y="16262"/>
                    <a:pt x="58004" y="16326"/>
                    <a:pt x="57711" y="16457"/>
                  </a:cubicBezTo>
                  <a:cubicBezTo>
                    <a:pt x="55826" y="17278"/>
                    <a:pt x="53985" y="18187"/>
                    <a:pt x="52410" y="19540"/>
                  </a:cubicBezTo>
                  <a:cubicBezTo>
                    <a:pt x="52277" y="19651"/>
                    <a:pt x="52144" y="19740"/>
                    <a:pt x="51967" y="19873"/>
                  </a:cubicBezTo>
                  <a:cubicBezTo>
                    <a:pt x="52366" y="18077"/>
                    <a:pt x="52787" y="16391"/>
                    <a:pt x="53142" y="14683"/>
                  </a:cubicBezTo>
                  <a:cubicBezTo>
                    <a:pt x="53586" y="12465"/>
                    <a:pt x="53719" y="10203"/>
                    <a:pt x="53453" y="7963"/>
                  </a:cubicBezTo>
                  <a:cubicBezTo>
                    <a:pt x="53312" y="6840"/>
                    <a:pt x="52977" y="6312"/>
                    <a:pt x="52361" y="6312"/>
                  </a:cubicBezTo>
                  <a:cubicBezTo>
                    <a:pt x="52004" y="6312"/>
                    <a:pt x="51553" y="6490"/>
                    <a:pt x="50991" y="6832"/>
                  </a:cubicBezTo>
                  <a:cubicBezTo>
                    <a:pt x="48995" y="8051"/>
                    <a:pt x="47176" y="9449"/>
                    <a:pt x="45579" y="11157"/>
                  </a:cubicBezTo>
                  <a:cubicBezTo>
                    <a:pt x="45468" y="11290"/>
                    <a:pt x="45335" y="11401"/>
                    <a:pt x="45180" y="11534"/>
                  </a:cubicBezTo>
                  <a:cubicBezTo>
                    <a:pt x="45069" y="10713"/>
                    <a:pt x="45047" y="9959"/>
                    <a:pt x="44869" y="9249"/>
                  </a:cubicBezTo>
                  <a:cubicBezTo>
                    <a:pt x="44559" y="8029"/>
                    <a:pt x="44271" y="6787"/>
                    <a:pt x="43738" y="5634"/>
                  </a:cubicBezTo>
                  <a:cubicBezTo>
                    <a:pt x="43402" y="4909"/>
                    <a:pt x="42960" y="4547"/>
                    <a:pt x="42443" y="4547"/>
                  </a:cubicBezTo>
                  <a:cubicBezTo>
                    <a:pt x="42074" y="4547"/>
                    <a:pt x="41666" y="4732"/>
                    <a:pt x="41232" y="5102"/>
                  </a:cubicBezTo>
                  <a:cubicBezTo>
                    <a:pt x="40079" y="6078"/>
                    <a:pt x="39014" y="7186"/>
                    <a:pt x="37927" y="8229"/>
                  </a:cubicBezTo>
                  <a:cubicBezTo>
                    <a:pt x="37794" y="8362"/>
                    <a:pt x="37661" y="8517"/>
                    <a:pt x="37550" y="8650"/>
                  </a:cubicBezTo>
                  <a:cubicBezTo>
                    <a:pt x="37462" y="8606"/>
                    <a:pt x="37439" y="8606"/>
                    <a:pt x="37439" y="8606"/>
                  </a:cubicBezTo>
                  <a:cubicBezTo>
                    <a:pt x="37395" y="8539"/>
                    <a:pt x="37373" y="8451"/>
                    <a:pt x="37351" y="8384"/>
                  </a:cubicBezTo>
                  <a:cubicBezTo>
                    <a:pt x="35887" y="5013"/>
                    <a:pt x="34046" y="1930"/>
                    <a:pt x="3076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0"/>
            <p:cNvSpPr/>
            <p:nvPr/>
          </p:nvSpPr>
          <p:spPr>
            <a:xfrm>
              <a:off x="3999050" y="2024650"/>
              <a:ext cx="331600" cy="254600"/>
            </a:xfrm>
            <a:custGeom>
              <a:avLst/>
              <a:gdLst/>
              <a:ahLst/>
              <a:cxnLst/>
              <a:rect l="l" t="t" r="r" b="b"/>
              <a:pathLst>
                <a:path w="13264" h="10184" extrusionOk="0">
                  <a:moveTo>
                    <a:pt x="13064" y="1"/>
                  </a:moveTo>
                  <a:cubicBezTo>
                    <a:pt x="13064" y="1509"/>
                    <a:pt x="12643" y="2928"/>
                    <a:pt x="12088" y="4303"/>
                  </a:cubicBezTo>
                  <a:cubicBezTo>
                    <a:pt x="11334" y="6078"/>
                    <a:pt x="10380" y="7741"/>
                    <a:pt x="8806" y="8917"/>
                  </a:cubicBezTo>
                  <a:cubicBezTo>
                    <a:pt x="8027" y="9486"/>
                    <a:pt x="7345" y="9770"/>
                    <a:pt x="6662" y="9770"/>
                  </a:cubicBezTo>
                  <a:cubicBezTo>
                    <a:pt x="6042" y="9770"/>
                    <a:pt x="5421" y="9536"/>
                    <a:pt x="4725" y="9072"/>
                  </a:cubicBezTo>
                  <a:cubicBezTo>
                    <a:pt x="3749" y="8384"/>
                    <a:pt x="2928" y="7497"/>
                    <a:pt x="2329" y="6455"/>
                  </a:cubicBezTo>
                  <a:cubicBezTo>
                    <a:pt x="1176" y="4459"/>
                    <a:pt x="333" y="2352"/>
                    <a:pt x="245" y="23"/>
                  </a:cubicBezTo>
                  <a:lnTo>
                    <a:pt x="245" y="23"/>
                  </a:lnTo>
                  <a:cubicBezTo>
                    <a:pt x="1" y="3150"/>
                    <a:pt x="1642" y="7054"/>
                    <a:pt x="3993" y="9183"/>
                  </a:cubicBezTo>
                  <a:cubicBezTo>
                    <a:pt x="4739" y="9851"/>
                    <a:pt x="5698" y="10184"/>
                    <a:pt x="6658" y="10184"/>
                  </a:cubicBezTo>
                  <a:cubicBezTo>
                    <a:pt x="7611" y="10184"/>
                    <a:pt x="8565" y="9857"/>
                    <a:pt x="9316" y="9205"/>
                  </a:cubicBezTo>
                  <a:cubicBezTo>
                    <a:pt x="11268" y="7542"/>
                    <a:pt x="12177" y="5346"/>
                    <a:pt x="12820" y="3017"/>
                  </a:cubicBezTo>
                  <a:cubicBezTo>
                    <a:pt x="13086" y="2041"/>
                    <a:pt x="13109" y="1021"/>
                    <a:pt x="1326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0"/>
            <p:cNvSpPr/>
            <p:nvPr/>
          </p:nvSpPr>
          <p:spPr>
            <a:xfrm>
              <a:off x="4687725" y="1522300"/>
              <a:ext cx="17750" cy="103150"/>
            </a:xfrm>
            <a:custGeom>
              <a:avLst/>
              <a:gdLst/>
              <a:ahLst/>
              <a:cxnLst/>
              <a:rect l="l" t="t" r="r" b="b"/>
              <a:pathLst>
                <a:path w="710" h="4126" extrusionOk="0">
                  <a:moveTo>
                    <a:pt x="311" y="0"/>
                  </a:moveTo>
                  <a:lnTo>
                    <a:pt x="311" y="0"/>
                  </a:lnTo>
                  <a:cubicBezTo>
                    <a:pt x="200" y="1420"/>
                    <a:pt x="89" y="2773"/>
                    <a:pt x="0" y="4126"/>
                  </a:cubicBezTo>
                  <a:cubicBezTo>
                    <a:pt x="555" y="3527"/>
                    <a:pt x="710" y="555"/>
                    <a:pt x="31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0"/>
            <p:cNvSpPr/>
            <p:nvPr/>
          </p:nvSpPr>
          <p:spPr>
            <a:xfrm>
              <a:off x="3626450" y="1523950"/>
              <a:ext cx="17750" cy="102050"/>
            </a:xfrm>
            <a:custGeom>
              <a:avLst/>
              <a:gdLst/>
              <a:ahLst/>
              <a:cxnLst/>
              <a:rect l="l" t="t" r="r" b="b"/>
              <a:pathLst>
                <a:path w="710" h="4082" extrusionOk="0">
                  <a:moveTo>
                    <a:pt x="355" y="1"/>
                  </a:moveTo>
                  <a:cubicBezTo>
                    <a:pt x="311" y="1"/>
                    <a:pt x="244" y="23"/>
                    <a:pt x="178" y="23"/>
                  </a:cubicBezTo>
                  <a:cubicBezTo>
                    <a:pt x="0" y="1376"/>
                    <a:pt x="178" y="2729"/>
                    <a:pt x="444" y="4082"/>
                  </a:cubicBezTo>
                  <a:cubicBezTo>
                    <a:pt x="532" y="4082"/>
                    <a:pt x="621" y="4060"/>
                    <a:pt x="710" y="4060"/>
                  </a:cubicBezTo>
                  <a:cubicBezTo>
                    <a:pt x="577" y="2707"/>
                    <a:pt x="466" y="1354"/>
                    <a:pt x="35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0"/>
            <p:cNvSpPr/>
            <p:nvPr/>
          </p:nvSpPr>
          <p:spPr>
            <a:xfrm>
              <a:off x="4386075" y="1471825"/>
              <a:ext cx="62125" cy="74325"/>
            </a:xfrm>
            <a:custGeom>
              <a:avLst/>
              <a:gdLst/>
              <a:ahLst/>
              <a:cxnLst/>
              <a:rect l="l" t="t" r="r" b="b"/>
              <a:pathLst>
                <a:path w="2485" h="2973" extrusionOk="0">
                  <a:moveTo>
                    <a:pt x="2285" y="1"/>
                  </a:moveTo>
                  <a:cubicBezTo>
                    <a:pt x="1509" y="932"/>
                    <a:pt x="755" y="1864"/>
                    <a:pt x="1" y="2773"/>
                  </a:cubicBezTo>
                  <a:cubicBezTo>
                    <a:pt x="67" y="2840"/>
                    <a:pt x="134" y="2906"/>
                    <a:pt x="200" y="2973"/>
                  </a:cubicBezTo>
                  <a:cubicBezTo>
                    <a:pt x="954" y="2041"/>
                    <a:pt x="1709" y="1110"/>
                    <a:pt x="2485" y="156"/>
                  </a:cubicBezTo>
                  <a:cubicBezTo>
                    <a:pt x="2418" y="112"/>
                    <a:pt x="2352" y="67"/>
                    <a:pt x="228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0"/>
            <p:cNvSpPr/>
            <p:nvPr/>
          </p:nvSpPr>
          <p:spPr>
            <a:xfrm>
              <a:off x="3883175" y="1472400"/>
              <a:ext cx="62675" cy="73750"/>
            </a:xfrm>
            <a:custGeom>
              <a:avLst/>
              <a:gdLst/>
              <a:ahLst/>
              <a:cxnLst/>
              <a:rect l="l" t="t" r="r" b="b"/>
              <a:pathLst>
                <a:path w="2507" h="2950" extrusionOk="0">
                  <a:moveTo>
                    <a:pt x="200" y="0"/>
                  </a:moveTo>
                  <a:cubicBezTo>
                    <a:pt x="133" y="44"/>
                    <a:pt x="67" y="111"/>
                    <a:pt x="0" y="155"/>
                  </a:cubicBezTo>
                  <a:cubicBezTo>
                    <a:pt x="776" y="1087"/>
                    <a:pt x="1531" y="2018"/>
                    <a:pt x="2285" y="2950"/>
                  </a:cubicBezTo>
                  <a:cubicBezTo>
                    <a:pt x="2351" y="2883"/>
                    <a:pt x="2440" y="2817"/>
                    <a:pt x="2506" y="2773"/>
                  </a:cubicBezTo>
                  <a:cubicBezTo>
                    <a:pt x="1730" y="1841"/>
                    <a:pt x="976" y="909"/>
                    <a:pt x="20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0"/>
            <p:cNvSpPr/>
            <p:nvPr/>
          </p:nvSpPr>
          <p:spPr>
            <a:xfrm>
              <a:off x="3878050" y="2497075"/>
              <a:ext cx="75550" cy="96050"/>
            </a:xfrm>
            <a:custGeom>
              <a:avLst/>
              <a:gdLst/>
              <a:ahLst/>
              <a:cxnLst/>
              <a:rect l="l" t="t" r="r" b="b"/>
              <a:pathLst>
                <a:path w="3022" h="3842" extrusionOk="0">
                  <a:moveTo>
                    <a:pt x="383" y="0"/>
                  </a:moveTo>
                  <a:lnTo>
                    <a:pt x="383" y="0"/>
                  </a:lnTo>
                  <a:cubicBezTo>
                    <a:pt x="1" y="1748"/>
                    <a:pt x="1239" y="3842"/>
                    <a:pt x="2596" y="3842"/>
                  </a:cubicBezTo>
                  <a:cubicBezTo>
                    <a:pt x="2737" y="3842"/>
                    <a:pt x="2880" y="3819"/>
                    <a:pt x="3022" y="3771"/>
                  </a:cubicBezTo>
                  <a:cubicBezTo>
                    <a:pt x="848" y="3305"/>
                    <a:pt x="671" y="1642"/>
                    <a:pt x="38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0"/>
            <p:cNvSpPr/>
            <p:nvPr/>
          </p:nvSpPr>
          <p:spPr>
            <a:xfrm>
              <a:off x="3875950" y="2377850"/>
              <a:ext cx="41075" cy="94850"/>
            </a:xfrm>
            <a:custGeom>
              <a:avLst/>
              <a:gdLst/>
              <a:ahLst/>
              <a:cxnLst/>
              <a:rect l="l" t="t" r="r" b="b"/>
              <a:pathLst>
                <a:path w="1643" h="3794" extrusionOk="0">
                  <a:moveTo>
                    <a:pt x="1642" y="1"/>
                  </a:moveTo>
                  <a:lnTo>
                    <a:pt x="1642" y="1"/>
                  </a:lnTo>
                  <a:cubicBezTo>
                    <a:pt x="666" y="844"/>
                    <a:pt x="1" y="3106"/>
                    <a:pt x="511" y="3794"/>
                  </a:cubicBezTo>
                  <a:cubicBezTo>
                    <a:pt x="622" y="3128"/>
                    <a:pt x="688" y="2507"/>
                    <a:pt x="866" y="1908"/>
                  </a:cubicBezTo>
                  <a:cubicBezTo>
                    <a:pt x="1043" y="1287"/>
                    <a:pt x="1354" y="688"/>
                    <a:pt x="1642"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0"/>
            <p:cNvSpPr/>
            <p:nvPr/>
          </p:nvSpPr>
          <p:spPr>
            <a:xfrm>
              <a:off x="4381100" y="2496525"/>
              <a:ext cx="72400" cy="96275"/>
            </a:xfrm>
            <a:custGeom>
              <a:avLst/>
              <a:gdLst/>
              <a:ahLst/>
              <a:cxnLst/>
              <a:rect l="l" t="t" r="r" b="b"/>
              <a:pathLst>
                <a:path w="2896" h="3851" extrusionOk="0">
                  <a:moveTo>
                    <a:pt x="2484" y="0"/>
                  </a:moveTo>
                  <a:cubicBezTo>
                    <a:pt x="2196" y="1619"/>
                    <a:pt x="2063" y="3327"/>
                    <a:pt x="0" y="3815"/>
                  </a:cubicBezTo>
                  <a:cubicBezTo>
                    <a:pt x="105" y="3839"/>
                    <a:pt x="210" y="3851"/>
                    <a:pt x="314" y="3851"/>
                  </a:cubicBezTo>
                  <a:cubicBezTo>
                    <a:pt x="1648" y="3851"/>
                    <a:pt x="2896" y="1954"/>
                    <a:pt x="2484"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0"/>
            <p:cNvSpPr/>
            <p:nvPr/>
          </p:nvSpPr>
          <p:spPr>
            <a:xfrm>
              <a:off x="4419350" y="2381750"/>
              <a:ext cx="34950" cy="88725"/>
            </a:xfrm>
            <a:custGeom>
              <a:avLst/>
              <a:gdLst/>
              <a:ahLst/>
              <a:cxnLst/>
              <a:rect l="l" t="t" r="r" b="b"/>
              <a:pathLst>
                <a:path w="1398" h="3549" extrusionOk="0">
                  <a:moveTo>
                    <a:pt x="0" y="0"/>
                  </a:moveTo>
                  <a:lnTo>
                    <a:pt x="0" y="0"/>
                  </a:lnTo>
                  <a:cubicBezTo>
                    <a:pt x="311" y="1153"/>
                    <a:pt x="666" y="2373"/>
                    <a:pt x="1021" y="3549"/>
                  </a:cubicBezTo>
                  <a:cubicBezTo>
                    <a:pt x="1398" y="2839"/>
                    <a:pt x="732" y="599"/>
                    <a:pt x="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1028" name="Picture 4" descr="在这里插入图片描述">
            <a:extLst>
              <a:ext uri="{FF2B5EF4-FFF2-40B4-BE49-F238E27FC236}">
                <a16:creationId xmlns:a16="http://schemas.microsoft.com/office/drawing/2014/main" id="{E341F7B9-9137-A3A4-C36E-A224371518B9}"/>
              </a:ext>
            </a:extLst>
          </p:cNvPr>
          <p:cNvPicPr>
            <a:picLocks noChangeAspect="1" noChangeArrowheads="1"/>
          </p:cNvPicPr>
          <p:nvPr/>
        </p:nvPicPr>
        <p:blipFill>
          <a:blip r:embed="rId4">
            <a:extLst>
              <a:ext uri="{28A0092B-C50C-407E-A947-70E740481C1C}">
                <a14:useLocalDpi xmlns:a14="http://schemas.microsoft.com/office/drawing/2010/main" val="0"/>
              </a:ext>
            </a:extLst>
          </a:blip>
          <a:srcRect/>
          <a:stretch>
            <a:fillRect/>
          </a:stretch>
        </p:blipFill>
        <p:spPr bwMode="auto">
          <a:xfrm>
            <a:off x="700089" y="666751"/>
            <a:ext cx="4077740" cy="2006268"/>
          </a:xfrm>
          <a:prstGeom prst="rect">
            <a:avLst/>
          </a:prstGeom>
          <a:noFill/>
          <a:extLst>
            <a:ext uri="{909E8E84-426E-40DD-AFC4-6F175D3DCCD1}">
              <a14:hiddenFill xmlns:a14="http://schemas.microsoft.com/office/drawing/2010/main">
                <a:solidFill>
                  <a:srgbClr val="FFFFFF"/>
                </a:solidFill>
              </a14:hiddenFill>
            </a:ext>
          </a:extLst>
        </p:spPr>
      </p:pic>
      <p:sp>
        <p:nvSpPr>
          <p:cNvPr id="4" name="Google Shape;6222;p60">
            <a:extLst>
              <a:ext uri="{FF2B5EF4-FFF2-40B4-BE49-F238E27FC236}">
                <a16:creationId xmlns:a16="http://schemas.microsoft.com/office/drawing/2014/main" id="{2975775B-E4F2-C299-9048-C1D0D8F6E8BF}"/>
              </a:ext>
            </a:extLst>
          </p:cNvPr>
          <p:cNvSpPr txBox="1">
            <a:spLocks/>
          </p:cNvSpPr>
          <p:nvPr/>
        </p:nvSpPr>
        <p:spPr>
          <a:xfrm>
            <a:off x="5935780" y="2951327"/>
            <a:ext cx="2781679" cy="1208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l" rtl="0">
              <a:lnSpc>
                <a:spcPct val="115000"/>
              </a:lnSpc>
              <a:spcBef>
                <a:spcPts val="0"/>
              </a:spcBef>
              <a:spcAft>
                <a:spcPts val="0"/>
              </a:spcAft>
              <a:buClr>
                <a:schemeClr val="dk1"/>
              </a:buClr>
              <a:buSzPts val="1800"/>
              <a:buFont typeface="Catamaran"/>
              <a:buNone/>
              <a:defRPr sz="1600" b="0" i="0" u="none" strike="noStrike" cap="none">
                <a:solidFill>
                  <a:schemeClr val="dk1"/>
                </a:solidFill>
                <a:latin typeface="Catamaran"/>
                <a:ea typeface="Catamaran"/>
                <a:cs typeface="Catamaran"/>
                <a:sym typeface="Catamaran"/>
              </a:defRPr>
            </a:lvl1pPr>
            <a:lvl2pPr marL="914400" marR="0" lvl="1"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2pPr>
            <a:lvl3pPr marL="1371600" marR="0" lvl="2"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3pPr>
            <a:lvl4pPr marL="1828800" marR="0" lvl="3"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4pPr>
            <a:lvl5pPr marL="2286000" marR="0" lvl="4"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5pPr>
            <a:lvl6pPr marL="2743200" marR="0" lvl="5"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6pPr>
            <a:lvl7pPr marL="3200400" marR="0" lvl="6"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7pPr>
            <a:lvl8pPr marL="3657600" marR="0" lvl="7"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8pPr>
            <a:lvl9pPr marL="4114800" marR="0" lvl="8" indent="-317500" algn="l" rtl="0">
              <a:lnSpc>
                <a:spcPct val="115000"/>
              </a:lnSpc>
              <a:spcBef>
                <a:spcPts val="0"/>
              </a:spcBef>
              <a:spcAft>
                <a:spcPts val="0"/>
              </a:spcAft>
              <a:buClr>
                <a:schemeClr val="dk1"/>
              </a:buClr>
              <a:buSzPts val="1400"/>
              <a:buFont typeface="Catamaran"/>
              <a:buNone/>
              <a:defRPr sz="1600" b="0" i="0" u="none" strike="noStrike" cap="none">
                <a:solidFill>
                  <a:schemeClr val="dk1"/>
                </a:solidFill>
                <a:latin typeface="Catamaran"/>
                <a:ea typeface="Catamaran"/>
                <a:cs typeface="Catamaran"/>
                <a:sym typeface="Catamaran"/>
              </a:defRPr>
            </a:lvl9pPr>
          </a:lstStyle>
          <a:p>
            <a:pPr marL="0" indent="0"/>
            <a:r>
              <a:rPr lang="zh-CN" altLang="en-US" dirty="0"/>
              <a:t>对于输入的信息，根据重要程度进行不同权重的加权处理。</a:t>
            </a:r>
          </a:p>
        </p:txBody>
      </p:sp>
    </p:spTree>
  </p:cSld>
  <p:clrMapOvr>
    <a:masterClrMapping/>
  </p:clrMapOvr>
</p:sld>
</file>

<file path=ppt/slides/slide16.xml><?xml version="1.0" encoding="utf-8"?>
<p:sld xmlns:a="http://schemas.openxmlformats.org/drawingml/2006/main" xmlns:r="http://schemas.openxmlformats.org/officeDocument/2006/relationships" xmlns:p="http://schemas.openxmlformats.org/presentationml/2006/main">
  <p:cSld>
    <p:spTree>
      <p:nvGrpSpPr>
        <p:cNvPr id="1" name="Shape 6220">
          <a:extLst>
            <a:ext uri="{FF2B5EF4-FFF2-40B4-BE49-F238E27FC236}">
              <a16:creationId xmlns:a16="http://schemas.microsoft.com/office/drawing/2014/main" id="{EFF165B5-3D54-6B79-FE15-8D4173D3F915}"/>
            </a:ext>
          </a:extLst>
        </p:cNvPr>
        <p:cNvGrpSpPr/>
        <p:nvPr/>
      </p:nvGrpSpPr>
      <p:grpSpPr>
        <a:xfrm>
          <a:off x="0" y="0"/>
          <a:ext cx="0" cy="0"/>
          <a:chOff x="0" y="0"/>
          <a:chExt cx="0" cy="0"/>
        </a:xfrm>
      </p:grpSpPr>
      <p:pic>
        <p:nvPicPr>
          <p:cNvPr id="2052" name="Picture 4">
            <a:extLst>
              <a:ext uri="{FF2B5EF4-FFF2-40B4-BE49-F238E27FC236}">
                <a16:creationId xmlns:a16="http://schemas.microsoft.com/office/drawing/2014/main" id="{F72A9896-40E8-442A-7854-0A63B5D32107}"/>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489419" y="1784360"/>
            <a:ext cx="3778215" cy="2308909"/>
          </a:xfrm>
          <a:prstGeom prst="rect">
            <a:avLst/>
          </a:prstGeom>
          <a:noFill/>
          <a:extLst>
            <a:ext uri="{909E8E84-426E-40DD-AFC4-6F175D3DCCD1}">
              <a14:hiddenFill xmlns:a14="http://schemas.microsoft.com/office/drawing/2010/main">
                <a:solidFill>
                  <a:srgbClr val="FFFFFF"/>
                </a:solidFill>
              </a14:hiddenFill>
            </a:ext>
          </a:extLst>
        </p:spPr>
      </p:pic>
      <p:sp>
        <p:nvSpPr>
          <p:cNvPr id="6221" name="Google Shape;6221;p60">
            <a:extLst>
              <a:ext uri="{FF2B5EF4-FFF2-40B4-BE49-F238E27FC236}">
                <a16:creationId xmlns:a16="http://schemas.microsoft.com/office/drawing/2014/main" id="{8889AD15-3255-6525-5063-BE37CB882D8F}"/>
              </a:ext>
            </a:extLst>
          </p:cNvPr>
          <p:cNvSpPr txBox="1">
            <a:spLocks noGrp="1"/>
          </p:cNvSpPr>
          <p:nvPr>
            <p:ph type="title"/>
          </p:nvPr>
        </p:nvSpPr>
        <p:spPr>
          <a:xfrm>
            <a:off x="950678" y="415242"/>
            <a:ext cx="4390800" cy="14757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Parallel</a:t>
            </a:r>
            <a:br>
              <a:rPr lang="en-US" dirty="0"/>
            </a:br>
            <a:endParaRPr lang="en-US" dirty="0"/>
          </a:p>
        </p:txBody>
      </p:sp>
      <p:sp>
        <p:nvSpPr>
          <p:cNvPr id="6222" name="Google Shape;6222;p60">
            <a:extLst>
              <a:ext uri="{FF2B5EF4-FFF2-40B4-BE49-F238E27FC236}">
                <a16:creationId xmlns:a16="http://schemas.microsoft.com/office/drawing/2014/main" id="{9E278E13-AB97-F0A9-05C1-F9F85C833411}"/>
              </a:ext>
            </a:extLst>
          </p:cNvPr>
          <p:cNvSpPr txBox="1">
            <a:spLocks noGrp="1"/>
          </p:cNvSpPr>
          <p:nvPr>
            <p:ph type="subTitle" idx="1"/>
          </p:nvPr>
        </p:nvSpPr>
        <p:spPr>
          <a:xfrm>
            <a:off x="4263781" y="1531607"/>
            <a:ext cx="4390800" cy="199829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在</a:t>
            </a:r>
            <a:r>
              <a:rPr lang="en-US" altLang="zh-CN" dirty="0"/>
              <a:t>Transformer</a:t>
            </a:r>
            <a:r>
              <a:rPr lang="zh-CN" altLang="en-US" dirty="0"/>
              <a:t>模型中用</a:t>
            </a:r>
            <a:r>
              <a:rPr lang="en-US" altLang="zh-CN" dirty="0"/>
              <a:t>self-attention</a:t>
            </a:r>
            <a:r>
              <a:rPr lang="zh-CN" altLang="en-US" dirty="0"/>
              <a:t>完全代替了</a:t>
            </a:r>
            <a:r>
              <a:rPr lang="en-US" altLang="zh-CN" dirty="0"/>
              <a:t>RNN</a:t>
            </a:r>
            <a:r>
              <a:rPr lang="zh-CN" altLang="en-US" dirty="0"/>
              <a:t>建模方法，所有位置的计算是同时进行的。所有输入的表示会在同一时间步骤内被处理，并且计算过程是独立于时间顺序的。</a:t>
            </a: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r>
              <a:rPr lang="zh-CN" altLang="en-US" dirty="0"/>
              <a:t>这样，模型可以在一次前向传递中同时计算所有位置的输出。</a:t>
            </a:r>
            <a:endParaRPr dirty="0"/>
          </a:p>
        </p:txBody>
      </p:sp>
      <p:grpSp>
        <p:nvGrpSpPr>
          <p:cNvPr id="6224" name="Google Shape;6224;p60">
            <a:extLst>
              <a:ext uri="{FF2B5EF4-FFF2-40B4-BE49-F238E27FC236}">
                <a16:creationId xmlns:a16="http://schemas.microsoft.com/office/drawing/2014/main" id="{28D422EA-48A0-3E4F-2E6E-4234554BA081}"/>
              </a:ext>
            </a:extLst>
          </p:cNvPr>
          <p:cNvGrpSpPr/>
          <p:nvPr/>
        </p:nvGrpSpPr>
        <p:grpSpPr>
          <a:xfrm>
            <a:off x="489419" y="3912968"/>
            <a:ext cx="1016067" cy="1269419"/>
            <a:chOff x="3399650" y="1315475"/>
            <a:chExt cx="1529300" cy="1910625"/>
          </a:xfrm>
        </p:grpSpPr>
        <p:sp>
          <p:nvSpPr>
            <p:cNvPr id="6225" name="Google Shape;6225;p60">
              <a:extLst>
                <a:ext uri="{FF2B5EF4-FFF2-40B4-BE49-F238E27FC236}">
                  <a16:creationId xmlns:a16="http://schemas.microsoft.com/office/drawing/2014/main" id="{21885CF4-B05D-F938-F999-5153AD005A5E}"/>
                </a:ext>
              </a:extLst>
            </p:cNvPr>
            <p:cNvSpPr/>
            <p:nvPr/>
          </p:nvSpPr>
          <p:spPr>
            <a:xfrm>
              <a:off x="3971325" y="1450200"/>
              <a:ext cx="390375" cy="877650"/>
            </a:xfrm>
            <a:custGeom>
              <a:avLst/>
              <a:gdLst/>
              <a:ahLst/>
              <a:cxnLst/>
              <a:rect l="l" t="t" r="r" b="b"/>
              <a:pathLst>
                <a:path w="15615" h="35106" extrusionOk="0">
                  <a:moveTo>
                    <a:pt x="14373" y="22979"/>
                  </a:moveTo>
                  <a:cubicBezTo>
                    <a:pt x="14218" y="23999"/>
                    <a:pt x="14195" y="25019"/>
                    <a:pt x="13929" y="25995"/>
                  </a:cubicBezTo>
                  <a:cubicBezTo>
                    <a:pt x="13286" y="28324"/>
                    <a:pt x="12377" y="30520"/>
                    <a:pt x="10425" y="32183"/>
                  </a:cubicBezTo>
                  <a:cubicBezTo>
                    <a:pt x="9674" y="32835"/>
                    <a:pt x="8720" y="33162"/>
                    <a:pt x="7767" y="33162"/>
                  </a:cubicBezTo>
                  <a:cubicBezTo>
                    <a:pt x="6807" y="33162"/>
                    <a:pt x="5848" y="32829"/>
                    <a:pt x="5102" y="32161"/>
                  </a:cubicBezTo>
                  <a:cubicBezTo>
                    <a:pt x="2751" y="30032"/>
                    <a:pt x="1110" y="26128"/>
                    <a:pt x="1354" y="23001"/>
                  </a:cubicBezTo>
                  <a:lnTo>
                    <a:pt x="1354" y="23001"/>
                  </a:lnTo>
                  <a:cubicBezTo>
                    <a:pt x="1442" y="25330"/>
                    <a:pt x="2285" y="27437"/>
                    <a:pt x="3438" y="29433"/>
                  </a:cubicBezTo>
                  <a:cubicBezTo>
                    <a:pt x="4037" y="30475"/>
                    <a:pt x="4858" y="31362"/>
                    <a:pt x="5834" y="32050"/>
                  </a:cubicBezTo>
                  <a:cubicBezTo>
                    <a:pt x="6530" y="32514"/>
                    <a:pt x="7151" y="32748"/>
                    <a:pt x="7771" y="32748"/>
                  </a:cubicBezTo>
                  <a:cubicBezTo>
                    <a:pt x="8454" y="32748"/>
                    <a:pt x="9136" y="32464"/>
                    <a:pt x="9915" y="31895"/>
                  </a:cubicBezTo>
                  <a:cubicBezTo>
                    <a:pt x="11489" y="30719"/>
                    <a:pt x="12443" y="29056"/>
                    <a:pt x="13197" y="27281"/>
                  </a:cubicBezTo>
                  <a:cubicBezTo>
                    <a:pt x="13752" y="25906"/>
                    <a:pt x="14173" y="24487"/>
                    <a:pt x="14173" y="22979"/>
                  </a:cubicBezTo>
                  <a:close/>
                  <a:moveTo>
                    <a:pt x="7763" y="1"/>
                  </a:moveTo>
                  <a:cubicBezTo>
                    <a:pt x="7586" y="356"/>
                    <a:pt x="7431" y="600"/>
                    <a:pt x="7320" y="844"/>
                  </a:cubicBezTo>
                  <a:cubicBezTo>
                    <a:pt x="6277" y="3217"/>
                    <a:pt x="5191" y="5568"/>
                    <a:pt x="4170" y="7963"/>
                  </a:cubicBezTo>
                  <a:cubicBezTo>
                    <a:pt x="2263" y="12510"/>
                    <a:pt x="555" y="17101"/>
                    <a:pt x="200" y="22114"/>
                  </a:cubicBezTo>
                  <a:cubicBezTo>
                    <a:pt x="1" y="24953"/>
                    <a:pt x="511" y="27548"/>
                    <a:pt x="1819" y="30010"/>
                  </a:cubicBezTo>
                  <a:cubicBezTo>
                    <a:pt x="2640" y="31562"/>
                    <a:pt x="3638" y="33048"/>
                    <a:pt x="5146" y="34024"/>
                  </a:cubicBezTo>
                  <a:cubicBezTo>
                    <a:pt x="6255" y="34745"/>
                    <a:pt x="7015" y="35105"/>
                    <a:pt x="7774" y="35105"/>
                  </a:cubicBezTo>
                  <a:cubicBezTo>
                    <a:pt x="8534" y="35105"/>
                    <a:pt x="9294" y="34745"/>
                    <a:pt x="10403" y="34024"/>
                  </a:cubicBezTo>
                  <a:cubicBezTo>
                    <a:pt x="11889" y="33070"/>
                    <a:pt x="12865" y="31606"/>
                    <a:pt x="13685" y="30098"/>
                  </a:cubicBezTo>
                  <a:cubicBezTo>
                    <a:pt x="15016" y="27570"/>
                    <a:pt x="15615" y="24908"/>
                    <a:pt x="15349" y="22003"/>
                  </a:cubicBezTo>
                  <a:cubicBezTo>
                    <a:pt x="15083" y="19230"/>
                    <a:pt x="14639" y="16525"/>
                    <a:pt x="13663" y="13952"/>
                  </a:cubicBezTo>
                  <a:cubicBezTo>
                    <a:pt x="11977" y="9649"/>
                    <a:pt x="10137" y="5413"/>
                    <a:pt x="8362" y="1154"/>
                  </a:cubicBezTo>
                  <a:cubicBezTo>
                    <a:pt x="8207" y="777"/>
                    <a:pt x="8007" y="445"/>
                    <a:pt x="77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6" name="Google Shape;6226;p60">
              <a:extLst>
                <a:ext uri="{FF2B5EF4-FFF2-40B4-BE49-F238E27FC236}">
                  <a16:creationId xmlns:a16="http://schemas.microsoft.com/office/drawing/2014/main" id="{2F9FAB2B-1BED-DB2D-BF01-84D373918BDA}"/>
                </a:ext>
              </a:extLst>
            </p:cNvPr>
            <p:cNvSpPr/>
            <p:nvPr/>
          </p:nvSpPr>
          <p:spPr>
            <a:xfrm>
              <a:off x="4339500" y="1485200"/>
              <a:ext cx="389825" cy="700275"/>
            </a:xfrm>
            <a:custGeom>
              <a:avLst/>
              <a:gdLst/>
              <a:ahLst/>
              <a:cxnLst/>
              <a:rect l="l" t="t" r="r" b="b"/>
              <a:pathLst>
                <a:path w="15593" h="28011" extrusionOk="0">
                  <a:moveTo>
                    <a:pt x="14240" y="1484"/>
                  </a:moveTo>
                  <a:lnTo>
                    <a:pt x="14240" y="1484"/>
                  </a:lnTo>
                  <a:cubicBezTo>
                    <a:pt x="14639" y="2039"/>
                    <a:pt x="14484" y="5011"/>
                    <a:pt x="13929" y="5610"/>
                  </a:cubicBezTo>
                  <a:cubicBezTo>
                    <a:pt x="14018" y="4257"/>
                    <a:pt x="14129" y="2904"/>
                    <a:pt x="14240" y="1484"/>
                  </a:cubicBezTo>
                  <a:close/>
                  <a:moveTo>
                    <a:pt x="14690" y="1"/>
                  </a:moveTo>
                  <a:cubicBezTo>
                    <a:pt x="14495" y="1"/>
                    <a:pt x="14246" y="105"/>
                    <a:pt x="13929" y="309"/>
                  </a:cubicBezTo>
                  <a:cubicBezTo>
                    <a:pt x="12621" y="1129"/>
                    <a:pt x="11290" y="1972"/>
                    <a:pt x="10114" y="2992"/>
                  </a:cubicBezTo>
                  <a:cubicBezTo>
                    <a:pt x="6056" y="6452"/>
                    <a:pt x="3638" y="10999"/>
                    <a:pt x="1952" y="15967"/>
                  </a:cubicBezTo>
                  <a:cubicBezTo>
                    <a:pt x="1398" y="17609"/>
                    <a:pt x="1065" y="19272"/>
                    <a:pt x="1243" y="21046"/>
                  </a:cubicBezTo>
                  <a:cubicBezTo>
                    <a:pt x="1442" y="23242"/>
                    <a:pt x="1087" y="25349"/>
                    <a:pt x="222" y="27390"/>
                  </a:cubicBezTo>
                  <a:cubicBezTo>
                    <a:pt x="156" y="27545"/>
                    <a:pt x="89" y="27722"/>
                    <a:pt x="1" y="28011"/>
                  </a:cubicBezTo>
                  <a:cubicBezTo>
                    <a:pt x="1221" y="26902"/>
                    <a:pt x="2485" y="25970"/>
                    <a:pt x="3483" y="24839"/>
                  </a:cubicBezTo>
                  <a:cubicBezTo>
                    <a:pt x="6166" y="21867"/>
                    <a:pt x="8296" y="18540"/>
                    <a:pt x="9338" y="14614"/>
                  </a:cubicBezTo>
                  <a:cubicBezTo>
                    <a:pt x="9382" y="14481"/>
                    <a:pt x="9471" y="14348"/>
                    <a:pt x="9516" y="14215"/>
                  </a:cubicBezTo>
                  <a:cubicBezTo>
                    <a:pt x="9582" y="14237"/>
                    <a:pt x="9626" y="14282"/>
                    <a:pt x="9693" y="14304"/>
                  </a:cubicBezTo>
                  <a:cubicBezTo>
                    <a:pt x="8917" y="17808"/>
                    <a:pt x="7231" y="20869"/>
                    <a:pt x="5124" y="23752"/>
                  </a:cubicBezTo>
                  <a:cubicBezTo>
                    <a:pt x="5834" y="23375"/>
                    <a:pt x="6499" y="22932"/>
                    <a:pt x="7209" y="22599"/>
                  </a:cubicBezTo>
                  <a:cubicBezTo>
                    <a:pt x="7919" y="22244"/>
                    <a:pt x="8407" y="21712"/>
                    <a:pt x="8806" y="21046"/>
                  </a:cubicBezTo>
                  <a:cubicBezTo>
                    <a:pt x="10425" y="18363"/>
                    <a:pt x="11379" y="15435"/>
                    <a:pt x="12288" y="12485"/>
                  </a:cubicBezTo>
                  <a:cubicBezTo>
                    <a:pt x="12754" y="11021"/>
                    <a:pt x="13064" y="9535"/>
                    <a:pt x="13441" y="8049"/>
                  </a:cubicBezTo>
                  <a:lnTo>
                    <a:pt x="13441" y="8049"/>
                  </a:lnTo>
                  <a:cubicBezTo>
                    <a:pt x="12687" y="12530"/>
                    <a:pt x="11600" y="16921"/>
                    <a:pt x="9449" y="20980"/>
                  </a:cubicBezTo>
                  <a:cubicBezTo>
                    <a:pt x="9493" y="21002"/>
                    <a:pt x="9538" y="21046"/>
                    <a:pt x="9560" y="21069"/>
                  </a:cubicBezTo>
                  <a:cubicBezTo>
                    <a:pt x="9826" y="20736"/>
                    <a:pt x="10137" y="20448"/>
                    <a:pt x="10358" y="20093"/>
                  </a:cubicBezTo>
                  <a:cubicBezTo>
                    <a:pt x="11157" y="18673"/>
                    <a:pt x="12066" y="17276"/>
                    <a:pt x="12709" y="15768"/>
                  </a:cubicBezTo>
                  <a:cubicBezTo>
                    <a:pt x="13996" y="12796"/>
                    <a:pt x="14794" y="9668"/>
                    <a:pt x="15238" y="6475"/>
                  </a:cubicBezTo>
                  <a:cubicBezTo>
                    <a:pt x="15482" y="4634"/>
                    <a:pt x="15593" y="2793"/>
                    <a:pt x="15304" y="974"/>
                  </a:cubicBezTo>
                  <a:cubicBezTo>
                    <a:pt x="15206" y="314"/>
                    <a:pt x="15028" y="1"/>
                    <a:pt x="146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7" name="Google Shape;6227;p60">
              <a:extLst>
                <a:ext uri="{FF2B5EF4-FFF2-40B4-BE49-F238E27FC236}">
                  <a16:creationId xmlns:a16="http://schemas.microsoft.com/office/drawing/2014/main" id="{E15F5DF6-E460-FBCB-AC13-5622DC5B5E16}"/>
                </a:ext>
              </a:extLst>
            </p:cNvPr>
            <p:cNvSpPr/>
            <p:nvPr/>
          </p:nvSpPr>
          <p:spPr>
            <a:xfrm>
              <a:off x="3603700" y="1485650"/>
              <a:ext cx="387050" cy="696500"/>
            </a:xfrm>
            <a:custGeom>
              <a:avLst/>
              <a:gdLst/>
              <a:ahLst/>
              <a:cxnLst/>
              <a:rect l="l" t="t" r="r" b="b"/>
              <a:pathLst>
                <a:path w="15482" h="27860" extrusionOk="0">
                  <a:moveTo>
                    <a:pt x="1265" y="1533"/>
                  </a:moveTo>
                  <a:cubicBezTo>
                    <a:pt x="1376" y="2886"/>
                    <a:pt x="1487" y="4239"/>
                    <a:pt x="1620" y="5592"/>
                  </a:cubicBezTo>
                  <a:cubicBezTo>
                    <a:pt x="1531" y="5592"/>
                    <a:pt x="1442" y="5614"/>
                    <a:pt x="1354" y="5614"/>
                  </a:cubicBezTo>
                  <a:cubicBezTo>
                    <a:pt x="1088" y="4261"/>
                    <a:pt x="910" y="2908"/>
                    <a:pt x="1088" y="1555"/>
                  </a:cubicBezTo>
                  <a:cubicBezTo>
                    <a:pt x="1154" y="1555"/>
                    <a:pt x="1221" y="1533"/>
                    <a:pt x="1265" y="1533"/>
                  </a:cubicBezTo>
                  <a:close/>
                  <a:moveTo>
                    <a:pt x="844" y="1"/>
                  </a:moveTo>
                  <a:cubicBezTo>
                    <a:pt x="567" y="1"/>
                    <a:pt x="375" y="198"/>
                    <a:pt x="311" y="535"/>
                  </a:cubicBezTo>
                  <a:cubicBezTo>
                    <a:pt x="200" y="1200"/>
                    <a:pt x="90" y="1843"/>
                    <a:pt x="90" y="2509"/>
                  </a:cubicBezTo>
                  <a:cubicBezTo>
                    <a:pt x="1" y="6989"/>
                    <a:pt x="1088" y="11247"/>
                    <a:pt x="2640" y="15417"/>
                  </a:cubicBezTo>
                  <a:cubicBezTo>
                    <a:pt x="3306" y="17169"/>
                    <a:pt x="4237" y="18788"/>
                    <a:pt x="5324" y="20296"/>
                  </a:cubicBezTo>
                  <a:cubicBezTo>
                    <a:pt x="5523" y="20563"/>
                    <a:pt x="5767" y="20784"/>
                    <a:pt x="5967" y="21028"/>
                  </a:cubicBezTo>
                  <a:cubicBezTo>
                    <a:pt x="3927" y="16925"/>
                    <a:pt x="2840" y="12556"/>
                    <a:pt x="1975" y="8031"/>
                  </a:cubicBezTo>
                  <a:lnTo>
                    <a:pt x="1975" y="8031"/>
                  </a:lnTo>
                  <a:cubicBezTo>
                    <a:pt x="2130" y="8076"/>
                    <a:pt x="2174" y="8076"/>
                    <a:pt x="2174" y="8098"/>
                  </a:cubicBezTo>
                  <a:cubicBezTo>
                    <a:pt x="2197" y="8187"/>
                    <a:pt x="2219" y="8275"/>
                    <a:pt x="2241" y="8364"/>
                  </a:cubicBezTo>
                  <a:cubicBezTo>
                    <a:pt x="3062" y="12556"/>
                    <a:pt x="4459" y="16570"/>
                    <a:pt x="6344" y="20430"/>
                  </a:cubicBezTo>
                  <a:cubicBezTo>
                    <a:pt x="7209" y="22226"/>
                    <a:pt x="8895" y="22758"/>
                    <a:pt x="10292" y="23734"/>
                  </a:cubicBezTo>
                  <a:cubicBezTo>
                    <a:pt x="9405" y="22226"/>
                    <a:pt x="8473" y="20740"/>
                    <a:pt x="7653" y="19210"/>
                  </a:cubicBezTo>
                  <a:cubicBezTo>
                    <a:pt x="6810" y="17657"/>
                    <a:pt x="6144" y="16016"/>
                    <a:pt x="5967" y="14219"/>
                  </a:cubicBezTo>
                  <a:lnTo>
                    <a:pt x="5967" y="14219"/>
                  </a:lnTo>
                  <a:cubicBezTo>
                    <a:pt x="6743" y="16970"/>
                    <a:pt x="8052" y="19431"/>
                    <a:pt x="9604" y="21805"/>
                  </a:cubicBezTo>
                  <a:cubicBezTo>
                    <a:pt x="11179" y="24200"/>
                    <a:pt x="13308" y="26019"/>
                    <a:pt x="15482" y="27860"/>
                  </a:cubicBezTo>
                  <a:cubicBezTo>
                    <a:pt x="14417" y="25486"/>
                    <a:pt x="14085" y="23002"/>
                    <a:pt x="14306" y="20407"/>
                  </a:cubicBezTo>
                  <a:cubicBezTo>
                    <a:pt x="14351" y="19831"/>
                    <a:pt x="14306" y="19232"/>
                    <a:pt x="14218" y="18677"/>
                  </a:cubicBezTo>
                  <a:cubicBezTo>
                    <a:pt x="13774" y="15861"/>
                    <a:pt x="12687" y="13288"/>
                    <a:pt x="11401" y="10782"/>
                  </a:cubicBezTo>
                  <a:cubicBezTo>
                    <a:pt x="9294" y="6701"/>
                    <a:pt x="6455" y="3241"/>
                    <a:pt x="2507" y="801"/>
                  </a:cubicBezTo>
                  <a:cubicBezTo>
                    <a:pt x="2086" y="535"/>
                    <a:pt x="1642" y="313"/>
                    <a:pt x="1199" y="91"/>
                  </a:cubicBezTo>
                  <a:cubicBezTo>
                    <a:pt x="1069" y="30"/>
                    <a:pt x="950" y="1"/>
                    <a:pt x="8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8" name="Google Shape;6228;p60">
              <a:extLst>
                <a:ext uri="{FF2B5EF4-FFF2-40B4-BE49-F238E27FC236}">
                  <a16:creationId xmlns:a16="http://schemas.microsoft.com/office/drawing/2014/main" id="{C28A1DD1-074F-452F-69FB-E86FB2C00E84}"/>
                </a:ext>
              </a:extLst>
            </p:cNvPr>
            <p:cNvSpPr/>
            <p:nvPr/>
          </p:nvSpPr>
          <p:spPr>
            <a:xfrm>
              <a:off x="3435700" y="1953125"/>
              <a:ext cx="612725" cy="327175"/>
            </a:xfrm>
            <a:custGeom>
              <a:avLst/>
              <a:gdLst/>
              <a:ahLst/>
              <a:cxnLst/>
              <a:rect l="l" t="t" r="r" b="b"/>
              <a:pathLst>
                <a:path w="24509" h="13087" extrusionOk="0">
                  <a:moveTo>
                    <a:pt x="134" y="1"/>
                  </a:moveTo>
                  <a:cubicBezTo>
                    <a:pt x="89" y="67"/>
                    <a:pt x="45" y="134"/>
                    <a:pt x="1" y="200"/>
                  </a:cubicBezTo>
                  <a:cubicBezTo>
                    <a:pt x="134" y="533"/>
                    <a:pt x="222" y="888"/>
                    <a:pt x="400" y="1176"/>
                  </a:cubicBezTo>
                  <a:cubicBezTo>
                    <a:pt x="1220" y="2529"/>
                    <a:pt x="2174" y="3771"/>
                    <a:pt x="3438" y="4769"/>
                  </a:cubicBezTo>
                  <a:cubicBezTo>
                    <a:pt x="8118" y="8429"/>
                    <a:pt x="13197" y="11312"/>
                    <a:pt x="19141" y="12332"/>
                  </a:cubicBezTo>
                  <a:cubicBezTo>
                    <a:pt x="20916" y="12643"/>
                    <a:pt x="22712" y="12842"/>
                    <a:pt x="24509" y="13086"/>
                  </a:cubicBezTo>
                  <a:cubicBezTo>
                    <a:pt x="21625" y="8761"/>
                    <a:pt x="17788" y="5678"/>
                    <a:pt x="13219" y="3483"/>
                  </a:cubicBezTo>
                  <a:cubicBezTo>
                    <a:pt x="9072" y="1509"/>
                    <a:pt x="4658" y="511"/>
                    <a:pt x="1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29" name="Google Shape;6229;p60">
              <a:extLst>
                <a:ext uri="{FF2B5EF4-FFF2-40B4-BE49-F238E27FC236}">
                  <a16:creationId xmlns:a16="http://schemas.microsoft.com/office/drawing/2014/main" id="{6749362D-8949-F183-D361-238315182520}"/>
                </a:ext>
              </a:extLst>
            </p:cNvPr>
            <p:cNvSpPr/>
            <p:nvPr/>
          </p:nvSpPr>
          <p:spPr>
            <a:xfrm>
              <a:off x="4281275" y="1953125"/>
              <a:ext cx="615500" cy="324650"/>
            </a:xfrm>
            <a:custGeom>
              <a:avLst/>
              <a:gdLst/>
              <a:ahLst/>
              <a:cxnLst/>
              <a:rect l="l" t="t" r="r" b="b"/>
              <a:pathLst>
                <a:path w="24620" h="12986" extrusionOk="0">
                  <a:moveTo>
                    <a:pt x="24420" y="1"/>
                  </a:moveTo>
                  <a:cubicBezTo>
                    <a:pt x="19119" y="622"/>
                    <a:pt x="13974" y="1864"/>
                    <a:pt x="9272" y="4592"/>
                  </a:cubicBezTo>
                  <a:cubicBezTo>
                    <a:pt x="5612" y="6699"/>
                    <a:pt x="2485" y="9405"/>
                    <a:pt x="1" y="12975"/>
                  </a:cubicBezTo>
                  <a:cubicBezTo>
                    <a:pt x="149" y="12975"/>
                    <a:pt x="257" y="12985"/>
                    <a:pt x="352" y="12985"/>
                  </a:cubicBezTo>
                  <a:cubicBezTo>
                    <a:pt x="400" y="12985"/>
                    <a:pt x="444" y="12983"/>
                    <a:pt x="489" y="12975"/>
                  </a:cubicBezTo>
                  <a:cubicBezTo>
                    <a:pt x="3195" y="12798"/>
                    <a:pt x="5878" y="12399"/>
                    <a:pt x="8495" y="11623"/>
                  </a:cubicBezTo>
                  <a:cubicBezTo>
                    <a:pt x="12576" y="10425"/>
                    <a:pt x="16258" y="8362"/>
                    <a:pt x="19718" y="5878"/>
                  </a:cubicBezTo>
                  <a:cubicBezTo>
                    <a:pt x="21426" y="4636"/>
                    <a:pt x="22890" y="3239"/>
                    <a:pt x="24021" y="1442"/>
                  </a:cubicBezTo>
                  <a:cubicBezTo>
                    <a:pt x="24265" y="1065"/>
                    <a:pt x="24420" y="622"/>
                    <a:pt x="24620" y="200"/>
                  </a:cubicBezTo>
                  <a:cubicBezTo>
                    <a:pt x="24553" y="134"/>
                    <a:pt x="24487" y="67"/>
                    <a:pt x="2442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0" name="Google Shape;6230;p60">
              <a:extLst>
                <a:ext uri="{FF2B5EF4-FFF2-40B4-BE49-F238E27FC236}">
                  <a16:creationId xmlns:a16="http://schemas.microsoft.com/office/drawing/2014/main" id="{31CD9C6D-6EE7-F449-1F3B-561DCCFD3310}"/>
                </a:ext>
              </a:extLst>
            </p:cNvPr>
            <p:cNvSpPr/>
            <p:nvPr/>
          </p:nvSpPr>
          <p:spPr>
            <a:xfrm>
              <a:off x="4274075" y="1442475"/>
              <a:ext cx="244000" cy="488500"/>
            </a:xfrm>
            <a:custGeom>
              <a:avLst/>
              <a:gdLst/>
              <a:ahLst/>
              <a:cxnLst/>
              <a:rect l="l" t="t" r="r" b="b"/>
              <a:pathLst>
                <a:path w="9760" h="19540" extrusionOk="0">
                  <a:moveTo>
                    <a:pt x="6765" y="1175"/>
                  </a:moveTo>
                  <a:cubicBezTo>
                    <a:pt x="6832" y="1241"/>
                    <a:pt x="6898" y="1286"/>
                    <a:pt x="6965" y="1330"/>
                  </a:cubicBezTo>
                  <a:cubicBezTo>
                    <a:pt x="6189" y="2284"/>
                    <a:pt x="5434" y="3215"/>
                    <a:pt x="4680" y="4147"/>
                  </a:cubicBezTo>
                  <a:cubicBezTo>
                    <a:pt x="4614" y="4080"/>
                    <a:pt x="4547" y="4014"/>
                    <a:pt x="4481" y="3947"/>
                  </a:cubicBezTo>
                  <a:cubicBezTo>
                    <a:pt x="5235" y="3038"/>
                    <a:pt x="5989" y="2106"/>
                    <a:pt x="6765" y="1175"/>
                  </a:cubicBezTo>
                  <a:close/>
                  <a:moveTo>
                    <a:pt x="7468" y="0"/>
                  </a:moveTo>
                  <a:cubicBezTo>
                    <a:pt x="7136" y="0"/>
                    <a:pt x="6735" y="213"/>
                    <a:pt x="6233" y="620"/>
                  </a:cubicBezTo>
                  <a:cubicBezTo>
                    <a:pt x="4791" y="1752"/>
                    <a:pt x="3438" y="2994"/>
                    <a:pt x="2551" y="4657"/>
                  </a:cubicBezTo>
                  <a:cubicBezTo>
                    <a:pt x="1864" y="5877"/>
                    <a:pt x="1109" y="7075"/>
                    <a:pt x="422" y="8294"/>
                  </a:cubicBezTo>
                  <a:cubicBezTo>
                    <a:pt x="1" y="9026"/>
                    <a:pt x="311" y="9670"/>
                    <a:pt x="732" y="10313"/>
                  </a:cubicBezTo>
                  <a:cubicBezTo>
                    <a:pt x="2640" y="6498"/>
                    <a:pt x="3106" y="5744"/>
                    <a:pt x="3838" y="5589"/>
                  </a:cubicBezTo>
                  <a:lnTo>
                    <a:pt x="3838" y="5589"/>
                  </a:lnTo>
                  <a:cubicBezTo>
                    <a:pt x="3682" y="5810"/>
                    <a:pt x="3571" y="5966"/>
                    <a:pt x="3483" y="6143"/>
                  </a:cubicBezTo>
                  <a:cubicBezTo>
                    <a:pt x="2729" y="7540"/>
                    <a:pt x="1974" y="8938"/>
                    <a:pt x="1243" y="10335"/>
                  </a:cubicBezTo>
                  <a:cubicBezTo>
                    <a:pt x="976" y="10867"/>
                    <a:pt x="954" y="11422"/>
                    <a:pt x="1398" y="11976"/>
                  </a:cubicBezTo>
                  <a:cubicBezTo>
                    <a:pt x="2063" y="10424"/>
                    <a:pt x="2684" y="8938"/>
                    <a:pt x="3926" y="7807"/>
                  </a:cubicBezTo>
                  <a:lnTo>
                    <a:pt x="3926" y="7807"/>
                  </a:lnTo>
                  <a:cubicBezTo>
                    <a:pt x="3926" y="8028"/>
                    <a:pt x="3815" y="8184"/>
                    <a:pt x="3749" y="8361"/>
                  </a:cubicBezTo>
                  <a:cubicBezTo>
                    <a:pt x="3128" y="9559"/>
                    <a:pt x="2462" y="10734"/>
                    <a:pt x="1930" y="11954"/>
                  </a:cubicBezTo>
                  <a:cubicBezTo>
                    <a:pt x="1753" y="12353"/>
                    <a:pt x="1753" y="12930"/>
                    <a:pt x="1864" y="13374"/>
                  </a:cubicBezTo>
                  <a:cubicBezTo>
                    <a:pt x="2329" y="15348"/>
                    <a:pt x="2884" y="17299"/>
                    <a:pt x="3416" y="19251"/>
                  </a:cubicBezTo>
                  <a:cubicBezTo>
                    <a:pt x="3460" y="19340"/>
                    <a:pt x="3505" y="19406"/>
                    <a:pt x="3594" y="19539"/>
                  </a:cubicBezTo>
                  <a:cubicBezTo>
                    <a:pt x="3727" y="19029"/>
                    <a:pt x="3815" y="18586"/>
                    <a:pt x="3948" y="18142"/>
                  </a:cubicBezTo>
                  <a:cubicBezTo>
                    <a:pt x="5124" y="14216"/>
                    <a:pt x="6987" y="10646"/>
                    <a:pt x="9471" y="7385"/>
                  </a:cubicBezTo>
                  <a:cubicBezTo>
                    <a:pt x="9604" y="7230"/>
                    <a:pt x="9759" y="7008"/>
                    <a:pt x="9737" y="6831"/>
                  </a:cubicBezTo>
                  <a:cubicBezTo>
                    <a:pt x="9737" y="6409"/>
                    <a:pt x="9648" y="6010"/>
                    <a:pt x="9560" y="5589"/>
                  </a:cubicBezTo>
                  <a:cubicBezTo>
                    <a:pt x="9227" y="4125"/>
                    <a:pt x="9005" y="2617"/>
                    <a:pt x="8517" y="1197"/>
                  </a:cubicBezTo>
                  <a:cubicBezTo>
                    <a:pt x="8238" y="384"/>
                    <a:pt x="7914" y="0"/>
                    <a:pt x="746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1" name="Google Shape;6231;p60">
              <a:extLst>
                <a:ext uri="{FF2B5EF4-FFF2-40B4-BE49-F238E27FC236}">
                  <a16:creationId xmlns:a16="http://schemas.microsoft.com/office/drawing/2014/main" id="{DF9F41E8-79E8-8FBB-0F05-446597ACA29A}"/>
                </a:ext>
              </a:extLst>
            </p:cNvPr>
            <p:cNvSpPr/>
            <p:nvPr/>
          </p:nvSpPr>
          <p:spPr>
            <a:xfrm>
              <a:off x="3810525" y="1441875"/>
              <a:ext cx="244550" cy="489100"/>
            </a:xfrm>
            <a:custGeom>
              <a:avLst/>
              <a:gdLst/>
              <a:ahLst/>
              <a:cxnLst/>
              <a:rect l="l" t="t" r="r" b="b"/>
              <a:pathLst>
                <a:path w="9782" h="19564" extrusionOk="0">
                  <a:moveTo>
                    <a:pt x="3106" y="1221"/>
                  </a:moveTo>
                  <a:cubicBezTo>
                    <a:pt x="3882" y="2130"/>
                    <a:pt x="4636" y="3062"/>
                    <a:pt x="5412" y="3994"/>
                  </a:cubicBezTo>
                  <a:cubicBezTo>
                    <a:pt x="5346" y="4038"/>
                    <a:pt x="5257" y="4104"/>
                    <a:pt x="5191" y="4171"/>
                  </a:cubicBezTo>
                  <a:cubicBezTo>
                    <a:pt x="4437" y="3239"/>
                    <a:pt x="3682" y="2308"/>
                    <a:pt x="2906" y="1376"/>
                  </a:cubicBezTo>
                  <a:cubicBezTo>
                    <a:pt x="2973" y="1332"/>
                    <a:pt x="3039" y="1265"/>
                    <a:pt x="3106" y="1221"/>
                  </a:cubicBezTo>
                  <a:close/>
                  <a:moveTo>
                    <a:pt x="2453" y="0"/>
                  </a:moveTo>
                  <a:cubicBezTo>
                    <a:pt x="2163" y="0"/>
                    <a:pt x="1925" y="183"/>
                    <a:pt x="1708" y="578"/>
                  </a:cubicBezTo>
                  <a:cubicBezTo>
                    <a:pt x="1309" y="1288"/>
                    <a:pt x="999" y="2064"/>
                    <a:pt x="821" y="2840"/>
                  </a:cubicBezTo>
                  <a:cubicBezTo>
                    <a:pt x="533" y="4016"/>
                    <a:pt x="400" y="5213"/>
                    <a:pt x="222" y="6411"/>
                  </a:cubicBezTo>
                  <a:cubicBezTo>
                    <a:pt x="178" y="6722"/>
                    <a:pt x="1" y="6988"/>
                    <a:pt x="311" y="7343"/>
                  </a:cubicBezTo>
                  <a:cubicBezTo>
                    <a:pt x="2352" y="9893"/>
                    <a:pt x="3904" y="12732"/>
                    <a:pt x="5102" y="15771"/>
                  </a:cubicBezTo>
                  <a:cubicBezTo>
                    <a:pt x="5590" y="17013"/>
                    <a:pt x="5945" y="18299"/>
                    <a:pt x="6344" y="19563"/>
                  </a:cubicBezTo>
                  <a:cubicBezTo>
                    <a:pt x="6366" y="19497"/>
                    <a:pt x="6410" y="19408"/>
                    <a:pt x="6433" y="19319"/>
                  </a:cubicBezTo>
                  <a:cubicBezTo>
                    <a:pt x="6987" y="17301"/>
                    <a:pt x="7542" y="15261"/>
                    <a:pt x="8074" y="13242"/>
                  </a:cubicBezTo>
                  <a:cubicBezTo>
                    <a:pt x="8140" y="13021"/>
                    <a:pt x="8140" y="12777"/>
                    <a:pt x="8096" y="12577"/>
                  </a:cubicBezTo>
                  <a:cubicBezTo>
                    <a:pt x="7763" y="11024"/>
                    <a:pt x="6987" y="9671"/>
                    <a:pt x="6122" y="8385"/>
                  </a:cubicBezTo>
                  <a:cubicBezTo>
                    <a:pt x="6033" y="8230"/>
                    <a:pt x="5945" y="8052"/>
                    <a:pt x="5834" y="7897"/>
                  </a:cubicBezTo>
                  <a:cubicBezTo>
                    <a:pt x="5923" y="7853"/>
                    <a:pt x="5989" y="7808"/>
                    <a:pt x="6078" y="7764"/>
                  </a:cubicBezTo>
                  <a:cubicBezTo>
                    <a:pt x="7165" y="9006"/>
                    <a:pt x="7852" y="10470"/>
                    <a:pt x="8473" y="12022"/>
                  </a:cubicBezTo>
                  <a:cubicBezTo>
                    <a:pt x="8828" y="11534"/>
                    <a:pt x="8895" y="11047"/>
                    <a:pt x="8673" y="10470"/>
                  </a:cubicBezTo>
                  <a:cubicBezTo>
                    <a:pt x="8118" y="8917"/>
                    <a:pt x="7320" y="7476"/>
                    <a:pt x="6366" y="6123"/>
                  </a:cubicBezTo>
                  <a:cubicBezTo>
                    <a:pt x="6255" y="5967"/>
                    <a:pt x="6189" y="5790"/>
                    <a:pt x="6122" y="5635"/>
                  </a:cubicBezTo>
                  <a:cubicBezTo>
                    <a:pt x="6189" y="5590"/>
                    <a:pt x="6233" y="5568"/>
                    <a:pt x="6300" y="5524"/>
                  </a:cubicBezTo>
                  <a:cubicBezTo>
                    <a:pt x="7519" y="6943"/>
                    <a:pt x="8429" y="8562"/>
                    <a:pt x="9116" y="10359"/>
                  </a:cubicBezTo>
                  <a:cubicBezTo>
                    <a:pt x="9715" y="9561"/>
                    <a:pt x="9782" y="8806"/>
                    <a:pt x="9338" y="8008"/>
                  </a:cubicBezTo>
                  <a:cubicBezTo>
                    <a:pt x="8584" y="6722"/>
                    <a:pt x="7919" y="5391"/>
                    <a:pt x="7076" y="4171"/>
                  </a:cubicBezTo>
                  <a:cubicBezTo>
                    <a:pt x="6033" y="2641"/>
                    <a:pt x="4725" y="1354"/>
                    <a:pt x="3194" y="290"/>
                  </a:cubicBezTo>
                  <a:cubicBezTo>
                    <a:pt x="2911" y="101"/>
                    <a:pt x="2668" y="0"/>
                    <a:pt x="24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2" name="Google Shape;6232;p60">
              <a:extLst>
                <a:ext uri="{FF2B5EF4-FFF2-40B4-BE49-F238E27FC236}">
                  <a16:creationId xmlns:a16="http://schemas.microsoft.com/office/drawing/2014/main" id="{98C819C4-F5FA-9A75-1B9B-70A18F7523A1}"/>
                </a:ext>
              </a:extLst>
            </p:cNvPr>
            <p:cNvSpPr/>
            <p:nvPr/>
          </p:nvSpPr>
          <p:spPr>
            <a:xfrm>
              <a:off x="4004050" y="1330225"/>
              <a:ext cx="323275" cy="318525"/>
            </a:xfrm>
            <a:custGeom>
              <a:avLst/>
              <a:gdLst/>
              <a:ahLst/>
              <a:cxnLst/>
              <a:rect l="l" t="t" r="r" b="b"/>
              <a:pathLst>
                <a:path w="12931" h="12741" extrusionOk="0">
                  <a:moveTo>
                    <a:pt x="6466" y="1"/>
                  </a:moveTo>
                  <a:cubicBezTo>
                    <a:pt x="6292" y="1"/>
                    <a:pt x="6118" y="68"/>
                    <a:pt x="5922" y="209"/>
                  </a:cubicBezTo>
                  <a:cubicBezTo>
                    <a:pt x="3039" y="2205"/>
                    <a:pt x="1331" y="5044"/>
                    <a:pt x="67" y="8216"/>
                  </a:cubicBezTo>
                  <a:cubicBezTo>
                    <a:pt x="0" y="8393"/>
                    <a:pt x="0" y="8659"/>
                    <a:pt x="89" y="8814"/>
                  </a:cubicBezTo>
                  <a:cubicBezTo>
                    <a:pt x="821" y="10101"/>
                    <a:pt x="1575" y="11387"/>
                    <a:pt x="2329" y="12718"/>
                  </a:cubicBezTo>
                  <a:cubicBezTo>
                    <a:pt x="2418" y="12563"/>
                    <a:pt x="2506" y="12385"/>
                    <a:pt x="2595" y="12186"/>
                  </a:cubicBezTo>
                  <a:cubicBezTo>
                    <a:pt x="3682" y="9812"/>
                    <a:pt x="4791" y="7417"/>
                    <a:pt x="5922" y="5022"/>
                  </a:cubicBezTo>
                  <a:cubicBezTo>
                    <a:pt x="6011" y="4800"/>
                    <a:pt x="6277" y="4556"/>
                    <a:pt x="6499" y="4512"/>
                  </a:cubicBezTo>
                  <a:cubicBezTo>
                    <a:pt x="6503" y="4511"/>
                    <a:pt x="6508" y="4510"/>
                    <a:pt x="6513" y="4510"/>
                  </a:cubicBezTo>
                  <a:cubicBezTo>
                    <a:pt x="6650" y="4510"/>
                    <a:pt x="6902" y="4808"/>
                    <a:pt x="7009" y="5022"/>
                  </a:cubicBezTo>
                  <a:cubicBezTo>
                    <a:pt x="8140" y="7417"/>
                    <a:pt x="9249" y="9812"/>
                    <a:pt x="10358" y="12230"/>
                  </a:cubicBezTo>
                  <a:cubicBezTo>
                    <a:pt x="10447" y="12407"/>
                    <a:pt x="10535" y="12585"/>
                    <a:pt x="10602" y="12740"/>
                  </a:cubicBezTo>
                  <a:cubicBezTo>
                    <a:pt x="11312" y="11476"/>
                    <a:pt x="12044" y="10256"/>
                    <a:pt x="12709" y="8992"/>
                  </a:cubicBezTo>
                  <a:cubicBezTo>
                    <a:pt x="12864" y="8748"/>
                    <a:pt x="12931" y="8326"/>
                    <a:pt x="12820" y="8060"/>
                  </a:cubicBezTo>
                  <a:cubicBezTo>
                    <a:pt x="12443" y="7173"/>
                    <a:pt x="12044" y="6308"/>
                    <a:pt x="11578" y="5465"/>
                  </a:cubicBezTo>
                  <a:cubicBezTo>
                    <a:pt x="10424" y="3403"/>
                    <a:pt x="9005" y="1562"/>
                    <a:pt x="7031" y="209"/>
                  </a:cubicBezTo>
                  <a:cubicBezTo>
                    <a:pt x="6827" y="73"/>
                    <a:pt x="6647" y="1"/>
                    <a:pt x="646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3" name="Google Shape;6233;p60">
              <a:extLst>
                <a:ext uri="{FF2B5EF4-FFF2-40B4-BE49-F238E27FC236}">
                  <a16:creationId xmlns:a16="http://schemas.microsoft.com/office/drawing/2014/main" id="{4120CC53-FD98-0B31-8C0C-45DCB40A7B35}"/>
                </a:ext>
              </a:extLst>
            </p:cNvPr>
            <p:cNvSpPr/>
            <p:nvPr/>
          </p:nvSpPr>
          <p:spPr>
            <a:xfrm>
              <a:off x="3658600" y="2318250"/>
              <a:ext cx="314425" cy="400825"/>
            </a:xfrm>
            <a:custGeom>
              <a:avLst/>
              <a:gdLst/>
              <a:ahLst/>
              <a:cxnLst/>
              <a:rect l="l" t="t" r="r" b="b"/>
              <a:pathLst>
                <a:path w="12577" h="16033" extrusionOk="0">
                  <a:moveTo>
                    <a:pt x="10891" y="0"/>
                  </a:moveTo>
                  <a:cubicBezTo>
                    <a:pt x="10313" y="0"/>
                    <a:pt x="9756" y="86"/>
                    <a:pt x="9205" y="189"/>
                  </a:cubicBezTo>
                  <a:cubicBezTo>
                    <a:pt x="6987" y="566"/>
                    <a:pt x="4924" y="1276"/>
                    <a:pt x="3350" y="2962"/>
                  </a:cubicBezTo>
                  <a:cubicBezTo>
                    <a:pt x="1775" y="4669"/>
                    <a:pt x="710" y="6643"/>
                    <a:pt x="289" y="8950"/>
                  </a:cubicBezTo>
                  <a:cubicBezTo>
                    <a:pt x="1" y="10569"/>
                    <a:pt x="156" y="12122"/>
                    <a:pt x="932" y="13585"/>
                  </a:cubicBezTo>
                  <a:cubicBezTo>
                    <a:pt x="1719" y="15039"/>
                    <a:pt x="3370" y="16033"/>
                    <a:pt x="4914" y="16033"/>
                  </a:cubicBezTo>
                  <a:cubicBezTo>
                    <a:pt x="5067" y="16033"/>
                    <a:pt x="5218" y="16023"/>
                    <a:pt x="5368" y="16003"/>
                  </a:cubicBezTo>
                  <a:cubicBezTo>
                    <a:pt x="6100" y="15914"/>
                    <a:pt x="6765" y="15626"/>
                    <a:pt x="7342" y="15027"/>
                  </a:cubicBezTo>
                  <a:cubicBezTo>
                    <a:pt x="4459" y="14761"/>
                    <a:pt x="2729" y="13430"/>
                    <a:pt x="2130" y="11146"/>
                  </a:cubicBezTo>
                  <a:cubicBezTo>
                    <a:pt x="1642" y="9283"/>
                    <a:pt x="1886" y="7353"/>
                    <a:pt x="2751" y="6754"/>
                  </a:cubicBezTo>
                  <a:lnTo>
                    <a:pt x="2751" y="6754"/>
                  </a:lnTo>
                  <a:cubicBezTo>
                    <a:pt x="1464" y="9349"/>
                    <a:pt x="2174" y="11523"/>
                    <a:pt x="4037" y="13475"/>
                  </a:cubicBezTo>
                  <a:cubicBezTo>
                    <a:pt x="4783" y="14236"/>
                    <a:pt x="5641" y="14543"/>
                    <a:pt x="6573" y="14543"/>
                  </a:cubicBezTo>
                  <a:cubicBezTo>
                    <a:pt x="6944" y="14543"/>
                    <a:pt x="7327" y="14495"/>
                    <a:pt x="7719" y="14406"/>
                  </a:cubicBezTo>
                  <a:cubicBezTo>
                    <a:pt x="7719" y="14340"/>
                    <a:pt x="7741" y="14295"/>
                    <a:pt x="7741" y="14229"/>
                  </a:cubicBezTo>
                  <a:cubicBezTo>
                    <a:pt x="7564" y="14206"/>
                    <a:pt x="7386" y="14162"/>
                    <a:pt x="7209" y="14140"/>
                  </a:cubicBezTo>
                  <a:cubicBezTo>
                    <a:pt x="5080" y="13741"/>
                    <a:pt x="3815" y="12476"/>
                    <a:pt x="3438" y="10347"/>
                  </a:cubicBezTo>
                  <a:cubicBezTo>
                    <a:pt x="3150" y="8684"/>
                    <a:pt x="3616" y="7153"/>
                    <a:pt x="4370" y="5690"/>
                  </a:cubicBezTo>
                  <a:cubicBezTo>
                    <a:pt x="5656" y="3294"/>
                    <a:pt x="7630" y="1742"/>
                    <a:pt x="10270" y="1032"/>
                  </a:cubicBezTo>
                  <a:cubicBezTo>
                    <a:pt x="11001" y="832"/>
                    <a:pt x="11733" y="566"/>
                    <a:pt x="12576" y="278"/>
                  </a:cubicBezTo>
                  <a:cubicBezTo>
                    <a:pt x="11988" y="75"/>
                    <a:pt x="11430" y="0"/>
                    <a:pt x="1089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4" name="Google Shape;6234;p60">
              <a:extLst>
                <a:ext uri="{FF2B5EF4-FFF2-40B4-BE49-F238E27FC236}">
                  <a16:creationId xmlns:a16="http://schemas.microsoft.com/office/drawing/2014/main" id="{1FA95E51-73A5-D55C-E4AA-4C1B07A47440}"/>
                </a:ext>
              </a:extLst>
            </p:cNvPr>
            <p:cNvSpPr/>
            <p:nvPr/>
          </p:nvSpPr>
          <p:spPr>
            <a:xfrm>
              <a:off x="4357800" y="2318475"/>
              <a:ext cx="318850" cy="400600"/>
            </a:xfrm>
            <a:custGeom>
              <a:avLst/>
              <a:gdLst/>
              <a:ahLst/>
              <a:cxnLst/>
              <a:rect l="l" t="t" r="r" b="b"/>
              <a:pathLst>
                <a:path w="12754" h="16024" extrusionOk="0">
                  <a:moveTo>
                    <a:pt x="1698" y="0"/>
                  </a:moveTo>
                  <a:cubicBezTo>
                    <a:pt x="1149" y="0"/>
                    <a:pt x="588" y="70"/>
                    <a:pt x="1" y="269"/>
                  </a:cubicBezTo>
                  <a:cubicBezTo>
                    <a:pt x="932" y="579"/>
                    <a:pt x="1753" y="846"/>
                    <a:pt x="2551" y="1090"/>
                  </a:cubicBezTo>
                  <a:cubicBezTo>
                    <a:pt x="6100" y="2198"/>
                    <a:pt x="8251" y="4572"/>
                    <a:pt x="9094" y="8143"/>
                  </a:cubicBezTo>
                  <a:cubicBezTo>
                    <a:pt x="9715" y="10715"/>
                    <a:pt x="8495" y="13776"/>
                    <a:pt x="5146" y="14175"/>
                  </a:cubicBezTo>
                  <a:cubicBezTo>
                    <a:pt x="5035" y="14175"/>
                    <a:pt x="4947" y="14264"/>
                    <a:pt x="4769" y="14331"/>
                  </a:cubicBezTo>
                  <a:cubicBezTo>
                    <a:pt x="5221" y="14460"/>
                    <a:pt x="5649" y="14524"/>
                    <a:pt x="6056" y="14524"/>
                  </a:cubicBezTo>
                  <a:cubicBezTo>
                    <a:pt x="7468" y="14524"/>
                    <a:pt x="8623" y="13746"/>
                    <a:pt x="9604" y="12179"/>
                  </a:cubicBezTo>
                  <a:cubicBezTo>
                    <a:pt x="10669" y="10449"/>
                    <a:pt x="10846" y="8630"/>
                    <a:pt x="9893" y="6767"/>
                  </a:cubicBezTo>
                  <a:lnTo>
                    <a:pt x="9893" y="6767"/>
                  </a:lnTo>
                  <a:cubicBezTo>
                    <a:pt x="11068" y="8165"/>
                    <a:pt x="10935" y="10161"/>
                    <a:pt x="10247" y="11691"/>
                  </a:cubicBezTo>
                  <a:cubicBezTo>
                    <a:pt x="9409" y="13572"/>
                    <a:pt x="8137" y="14982"/>
                    <a:pt x="5945" y="14982"/>
                  </a:cubicBezTo>
                  <a:cubicBezTo>
                    <a:pt x="5759" y="14982"/>
                    <a:pt x="5567" y="14972"/>
                    <a:pt x="5368" y="14952"/>
                  </a:cubicBezTo>
                  <a:cubicBezTo>
                    <a:pt x="5346" y="15040"/>
                    <a:pt x="5324" y="15107"/>
                    <a:pt x="5301" y="15173"/>
                  </a:cubicBezTo>
                  <a:cubicBezTo>
                    <a:pt x="5767" y="15417"/>
                    <a:pt x="6189" y="15706"/>
                    <a:pt x="6677" y="15861"/>
                  </a:cubicBezTo>
                  <a:cubicBezTo>
                    <a:pt x="7008" y="15971"/>
                    <a:pt x="7356" y="16024"/>
                    <a:pt x="7711" y="16024"/>
                  </a:cubicBezTo>
                  <a:cubicBezTo>
                    <a:pt x="9278" y="16024"/>
                    <a:pt x="10956" y="14999"/>
                    <a:pt x="11733" y="13443"/>
                  </a:cubicBezTo>
                  <a:cubicBezTo>
                    <a:pt x="12754" y="11381"/>
                    <a:pt x="12598" y="9251"/>
                    <a:pt x="11844" y="7189"/>
                  </a:cubicBezTo>
                  <a:cubicBezTo>
                    <a:pt x="10425" y="3374"/>
                    <a:pt x="7830" y="868"/>
                    <a:pt x="3682" y="202"/>
                  </a:cubicBezTo>
                  <a:cubicBezTo>
                    <a:pt x="3023" y="105"/>
                    <a:pt x="2370" y="0"/>
                    <a:pt x="169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5" name="Google Shape;6235;p60">
              <a:extLst>
                <a:ext uri="{FF2B5EF4-FFF2-40B4-BE49-F238E27FC236}">
                  <a16:creationId xmlns:a16="http://schemas.microsoft.com/office/drawing/2014/main" id="{3C8D33E3-3019-E0E1-383B-E94862EDCBB2}"/>
                </a:ext>
              </a:extLst>
            </p:cNvPr>
            <p:cNvSpPr/>
            <p:nvPr/>
          </p:nvSpPr>
          <p:spPr>
            <a:xfrm>
              <a:off x="4146000" y="2436625"/>
              <a:ext cx="39950" cy="780200"/>
            </a:xfrm>
            <a:custGeom>
              <a:avLst/>
              <a:gdLst/>
              <a:ahLst/>
              <a:cxnLst/>
              <a:rect l="l" t="t" r="r" b="b"/>
              <a:pathLst>
                <a:path w="1598" h="31208" extrusionOk="0">
                  <a:moveTo>
                    <a:pt x="0" y="1"/>
                  </a:moveTo>
                  <a:cubicBezTo>
                    <a:pt x="0" y="755"/>
                    <a:pt x="0" y="1487"/>
                    <a:pt x="0" y="2219"/>
                  </a:cubicBezTo>
                  <a:cubicBezTo>
                    <a:pt x="0" y="11556"/>
                    <a:pt x="0" y="20872"/>
                    <a:pt x="0" y="30209"/>
                  </a:cubicBezTo>
                  <a:cubicBezTo>
                    <a:pt x="0" y="30719"/>
                    <a:pt x="422" y="31207"/>
                    <a:pt x="799" y="31207"/>
                  </a:cubicBezTo>
                  <a:cubicBezTo>
                    <a:pt x="1176" y="31185"/>
                    <a:pt x="1553" y="30719"/>
                    <a:pt x="1553" y="30276"/>
                  </a:cubicBezTo>
                  <a:cubicBezTo>
                    <a:pt x="1575" y="20339"/>
                    <a:pt x="1597" y="10403"/>
                    <a:pt x="1597" y="467"/>
                  </a:cubicBezTo>
                  <a:cubicBezTo>
                    <a:pt x="1597" y="311"/>
                    <a:pt x="1575" y="134"/>
                    <a:pt x="15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6" name="Google Shape;6236;p60">
              <a:extLst>
                <a:ext uri="{FF2B5EF4-FFF2-40B4-BE49-F238E27FC236}">
                  <a16:creationId xmlns:a16="http://schemas.microsoft.com/office/drawing/2014/main" id="{C355E63C-C56C-CCBE-F86E-853190F133CD}"/>
                </a:ext>
              </a:extLst>
            </p:cNvPr>
            <p:cNvSpPr/>
            <p:nvPr/>
          </p:nvSpPr>
          <p:spPr>
            <a:xfrm>
              <a:off x="3482275" y="1748975"/>
              <a:ext cx="245100" cy="257400"/>
            </a:xfrm>
            <a:custGeom>
              <a:avLst/>
              <a:gdLst/>
              <a:ahLst/>
              <a:cxnLst/>
              <a:rect l="l" t="t" r="r" b="b"/>
              <a:pathLst>
                <a:path w="9804" h="10296" extrusionOk="0">
                  <a:moveTo>
                    <a:pt x="873" y="1"/>
                  </a:moveTo>
                  <a:cubicBezTo>
                    <a:pt x="431" y="1"/>
                    <a:pt x="93" y="303"/>
                    <a:pt x="45" y="847"/>
                  </a:cubicBezTo>
                  <a:cubicBezTo>
                    <a:pt x="1" y="1424"/>
                    <a:pt x="45" y="2067"/>
                    <a:pt x="245" y="2622"/>
                  </a:cubicBezTo>
                  <a:cubicBezTo>
                    <a:pt x="888" y="4596"/>
                    <a:pt x="1997" y="6326"/>
                    <a:pt x="3416" y="7834"/>
                  </a:cubicBezTo>
                  <a:cubicBezTo>
                    <a:pt x="3749" y="8189"/>
                    <a:pt x="4170" y="8566"/>
                    <a:pt x="4636" y="8721"/>
                  </a:cubicBezTo>
                  <a:cubicBezTo>
                    <a:pt x="6344" y="9298"/>
                    <a:pt x="8074" y="9786"/>
                    <a:pt x="9804" y="10296"/>
                  </a:cubicBezTo>
                  <a:cubicBezTo>
                    <a:pt x="9804" y="10296"/>
                    <a:pt x="9804" y="10251"/>
                    <a:pt x="9804" y="10229"/>
                  </a:cubicBezTo>
                  <a:cubicBezTo>
                    <a:pt x="8340" y="8255"/>
                    <a:pt x="7253" y="6104"/>
                    <a:pt x="6499" y="3775"/>
                  </a:cubicBezTo>
                  <a:cubicBezTo>
                    <a:pt x="6433" y="3620"/>
                    <a:pt x="6322" y="3465"/>
                    <a:pt x="6211" y="3354"/>
                  </a:cubicBezTo>
                  <a:cubicBezTo>
                    <a:pt x="4813" y="2001"/>
                    <a:pt x="3172" y="958"/>
                    <a:pt x="1420" y="138"/>
                  </a:cubicBezTo>
                  <a:cubicBezTo>
                    <a:pt x="1229" y="45"/>
                    <a:pt x="1044" y="1"/>
                    <a:pt x="8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7" name="Google Shape;6237;p60">
              <a:extLst>
                <a:ext uri="{FF2B5EF4-FFF2-40B4-BE49-F238E27FC236}">
                  <a16:creationId xmlns:a16="http://schemas.microsoft.com/office/drawing/2014/main" id="{209925BB-FB57-48DB-1368-69FEDC4D0CB3}"/>
                </a:ext>
              </a:extLst>
            </p:cNvPr>
            <p:cNvSpPr/>
            <p:nvPr/>
          </p:nvSpPr>
          <p:spPr>
            <a:xfrm>
              <a:off x="4602875" y="1748375"/>
              <a:ext cx="246775" cy="258550"/>
            </a:xfrm>
            <a:custGeom>
              <a:avLst/>
              <a:gdLst/>
              <a:ahLst/>
              <a:cxnLst/>
              <a:rect l="l" t="t" r="r" b="b"/>
              <a:pathLst>
                <a:path w="9871" h="10342" extrusionOk="0">
                  <a:moveTo>
                    <a:pt x="8984" y="1"/>
                  </a:moveTo>
                  <a:cubicBezTo>
                    <a:pt x="8814" y="1"/>
                    <a:pt x="8632" y="52"/>
                    <a:pt x="8451" y="162"/>
                  </a:cubicBezTo>
                  <a:cubicBezTo>
                    <a:pt x="7098" y="960"/>
                    <a:pt x="5767" y="1803"/>
                    <a:pt x="4459" y="2668"/>
                  </a:cubicBezTo>
                  <a:cubicBezTo>
                    <a:pt x="3771" y="3134"/>
                    <a:pt x="3306" y="3777"/>
                    <a:pt x="3039" y="4620"/>
                  </a:cubicBezTo>
                  <a:cubicBezTo>
                    <a:pt x="2374" y="6705"/>
                    <a:pt x="1287" y="8545"/>
                    <a:pt x="1" y="10342"/>
                  </a:cubicBezTo>
                  <a:cubicBezTo>
                    <a:pt x="1797" y="9787"/>
                    <a:pt x="3572" y="9277"/>
                    <a:pt x="5324" y="8745"/>
                  </a:cubicBezTo>
                  <a:cubicBezTo>
                    <a:pt x="5435" y="8701"/>
                    <a:pt x="5546" y="8612"/>
                    <a:pt x="5656" y="8523"/>
                  </a:cubicBezTo>
                  <a:cubicBezTo>
                    <a:pt x="7653" y="6882"/>
                    <a:pt x="8895" y="4753"/>
                    <a:pt x="9715" y="2335"/>
                  </a:cubicBezTo>
                  <a:cubicBezTo>
                    <a:pt x="9871" y="1869"/>
                    <a:pt x="9871" y="1315"/>
                    <a:pt x="9804" y="827"/>
                  </a:cubicBezTo>
                  <a:cubicBezTo>
                    <a:pt x="9741" y="308"/>
                    <a:pt x="9399" y="1"/>
                    <a:pt x="898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8" name="Google Shape;6238;p60">
              <a:extLst>
                <a:ext uri="{FF2B5EF4-FFF2-40B4-BE49-F238E27FC236}">
                  <a16:creationId xmlns:a16="http://schemas.microsoft.com/office/drawing/2014/main" id="{84229BA2-2CEE-68FE-648F-4FD503ACF0BC}"/>
                </a:ext>
              </a:extLst>
            </p:cNvPr>
            <p:cNvSpPr/>
            <p:nvPr/>
          </p:nvSpPr>
          <p:spPr>
            <a:xfrm>
              <a:off x="3840475" y="2329625"/>
              <a:ext cx="182450" cy="286600"/>
            </a:xfrm>
            <a:custGeom>
              <a:avLst/>
              <a:gdLst/>
              <a:ahLst/>
              <a:cxnLst/>
              <a:rect l="l" t="t" r="r" b="b"/>
              <a:pathLst>
                <a:path w="7298" h="11464" extrusionOk="0">
                  <a:moveTo>
                    <a:pt x="3061" y="1930"/>
                  </a:moveTo>
                  <a:lnTo>
                    <a:pt x="3061" y="1930"/>
                  </a:lnTo>
                  <a:cubicBezTo>
                    <a:pt x="2773" y="2617"/>
                    <a:pt x="2462" y="3216"/>
                    <a:pt x="2285" y="3837"/>
                  </a:cubicBezTo>
                  <a:cubicBezTo>
                    <a:pt x="2107" y="4436"/>
                    <a:pt x="2041" y="5057"/>
                    <a:pt x="1930" y="5723"/>
                  </a:cubicBezTo>
                  <a:cubicBezTo>
                    <a:pt x="1420" y="5035"/>
                    <a:pt x="2085" y="2773"/>
                    <a:pt x="3061" y="1930"/>
                  </a:cubicBezTo>
                  <a:close/>
                  <a:moveTo>
                    <a:pt x="1886" y="6698"/>
                  </a:moveTo>
                  <a:lnTo>
                    <a:pt x="1886" y="6698"/>
                  </a:lnTo>
                  <a:cubicBezTo>
                    <a:pt x="2174" y="8340"/>
                    <a:pt x="2351" y="10003"/>
                    <a:pt x="4525" y="10469"/>
                  </a:cubicBezTo>
                  <a:cubicBezTo>
                    <a:pt x="4383" y="10517"/>
                    <a:pt x="4240" y="10540"/>
                    <a:pt x="4099" y="10540"/>
                  </a:cubicBezTo>
                  <a:cubicBezTo>
                    <a:pt x="2742" y="10540"/>
                    <a:pt x="1504" y="8446"/>
                    <a:pt x="1886" y="6698"/>
                  </a:cubicBezTo>
                  <a:close/>
                  <a:moveTo>
                    <a:pt x="6499" y="0"/>
                  </a:moveTo>
                  <a:cubicBezTo>
                    <a:pt x="6277" y="45"/>
                    <a:pt x="6033" y="89"/>
                    <a:pt x="5811" y="178"/>
                  </a:cubicBezTo>
                  <a:cubicBezTo>
                    <a:pt x="5035" y="400"/>
                    <a:pt x="4303" y="666"/>
                    <a:pt x="3527" y="910"/>
                  </a:cubicBezTo>
                  <a:cubicBezTo>
                    <a:pt x="2307" y="1265"/>
                    <a:pt x="1442" y="2085"/>
                    <a:pt x="821" y="3150"/>
                  </a:cubicBezTo>
                  <a:cubicBezTo>
                    <a:pt x="45" y="4525"/>
                    <a:pt x="0" y="6011"/>
                    <a:pt x="111" y="7563"/>
                  </a:cubicBezTo>
                  <a:cubicBezTo>
                    <a:pt x="279" y="9928"/>
                    <a:pt x="2368" y="11464"/>
                    <a:pt x="4530" y="11464"/>
                  </a:cubicBezTo>
                  <a:cubicBezTo>
                    <a:pt x="4944" y="11464"/>
                    <a:pt x="5361" y="11407"/>
                    <a:pt x="5767" y="11290"/>
                  </a:cubicBezTo>
                  <a:cubicBezTo>
                    <a:pt x="6344" y="11134"/>
                    <a:pt x="6898" y="10846"/>
                    <a:pt x="7297" y="10269"/>
                  </a:cubicBezTo>
                  <a:lnTo>
                    <a:pt x="7297" y="10269"/>
                  </a:lnTo>
                  <a:cubicBezTo>
                    <a:pt x="7081" y="10288"/>
                    <a:pt x="6884" y="10297"/>
                    <a:pt x="6701" y="10297"/>
                  </a:cubicBezTo>
                  <a:cubicBezTo>
                    <a:pt x="5778" y="10297"/>
                    <a:pt x="5250" y="10045"/>
                    <a:pt x="4769" y="9360"/>
                  </a:cubicBezTo>
                  <a:cubicBezTo>
                    <a:pt x="4370" y="8850"/>
                    <a:pt x="4037" y="8251"/>
                    <a:pt x="3815" y="7630"/>
                  </a:cubicBezTo>
                  <a:cubicBezTo>
                    <a:pt x="3305" y="6255"/>
                    <a:pt x="3660" y="4902"/>
                    <a:pt x="4081" y="3571"/>
                  </a:cubicBezTo>
                  <a:cubicBezTo>
                    <a:pt x="4525" y="2152"/>
                    <a:pt x="5456" y="1065"/>
                    <a:pt x="649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39" name="Google Shape;6239;p60">
              <a:extLst>
                <a:ext uri="{FF2B5EF4-FFF2-40B4-BE49-F238E27FC236}">
                  <a16:creationId xmlns:a16="http://schemas.microsoft.com/office/drawing/2014/main" id="{D853AE4C-12DF-698E-36ED-6C93DF368103}"/>
                </a:ext>
              </a:extLst>
            </p:cNvPr>
            <p:cNvSpPr/>
            <p:nvPr/>
          </p:nvSpPr>
          <p:spPr>
            <a:xfrm>
              <a:off x="4309000" y="2329075"/>
              <a:ext cx="185225" cy="287500"/>
            </a:xfrm>
            <a:custGeom>
              <a:avLst/>
              <a:gdLst/>
              <a:ahLst/>
              <a:cxnLst/>
              <a:rect l="l" t="t" r="r" b="b"/>
              <a:pathLst>
                <a:path w="7409" h="11500" extrusionOk="0">
                  <a:moveTo>
                    <a:pt x="4414" y="2107"/>
                  </a:moveTo>
                  <a:lnTo>
                    <a:pt x="4414" y="2107"/>
                  </a:lnTo>
                  <a:cubicBezTo>
                    <a:pt x="5146" y="2706"/>
                    <a:pt x="5812" y="4946"/>
                    <a:pt x="5435" y="5656"/>
                  </a:cubicBezTo>
                  <a:cubicBezTo>
                    <a:pt x="5080" y="4480"/>
                    <a:pt x="4725" y="3260"/>
                    <a:pt x="4414" y="2107"/>
                  </a:cubicBezTo>
                  <a:close/>
                  <a:moveTo>
                    <a:pt x="5368" y="6698"/>
                  </a:moveTo>
                  <a:lnTo>
                    <a:pt x="5368" y="6698"/>
                  </a:lnTo>
                  <a:cubicBezTo>
                    <a:pt x="5780" y="8652"/>
                    <a:pt x="4532" y="10549"/>
                    <a:pt x="3198" y="10549"/>
                  </a:cubicBezTo>
                  <a:cubicBezTo>
                    <a:pt x="3094" y="10549"/>
                    <a:pt x="2989" y="10537"/>
                    <a:pt x="2884" y="10513"/>
                  </a:cubicBezTo>
                  <a:cubicBezTo>
                    <a:pt x="4947" y="10025"/>
                    <a:pt x="5080" y="8317"/>
                    <a:pt x="5368" y="6698"/>
                  </a:cubicBezTo>
                  <a:close/>
                  <a:moveTo>
                    <a:pt x="644" y="0"/>
                  </a:moveTo>
                  <a:lnTo>
                    <a:pt x="644" y="0"/>
                  </a:lnTo>
                  <a:cubicBezTo>
                    <a:pt x="755" y="155"/>
                    <a:pt x="777" y="200"/>
                    <a:pt x="799" y="222"/>
                  </a:cubicBezTo>
                  <a:cubicBezTo>
                    <a:pt x="2596" y="1708"/>
                    <a:pt x="3483" y="3615"/>
                    <a:pt x="3683" y="5900"/>
                  </a:cubicBezTo>
                  <a:cubicBezTo>
                    <a:pt x="3793" y="7253"/>
                    <a:pt x="3328" y="8428"/>
                    <a:pt x="2463" y="9471"/>
                  </a:cubicBezTo>
                  <a:cubicBezTo>
                    <a:pt x="1934" y="10108"/>
                    <a:pt x="1286" y="10372"/>
                    <a:pt x="518" y="10372"/>
                  </a:cubicBezTo>
                  <a:cubicBezTo>
                    <a:pt x="352" y="10372"/>
                    <a:pt x="179" y="10359"/>
                    <a:pt x="1" y="10336"/>
                  </a:cubicBezTo>
                  <a:lnTo>
                    <a:pt x="1" y="10336"/>
                  </a:lnTo>
                  <a:cubicBezTo>
                    <a:pt x="200" y="10580"/>
                    <a:pt x="422" y="10779"/>
                    <a:pt x="666" y="10935"/>
                  </a:cubicBezTo>
                  <a:cubicBezTo>
                    <a:pt x="1261" y="11315"/>
                    <a:pt x="1984" y="11499"/>
                    <a:pt x="2730" y="11499"/>
                  </a:cubicBezTo>
                  <a:cubicBezTo>
                    <a:pt x="4765" y="11499"/>
                    <a:pt x="6964" y="10124"/>
                    <a:pt x="7143" y="7608"/>
                  </a:cubicBezTo>
                  <a:cubicBezTo>
                    <a:pt x="7165" y="7364"/>
                    <a:pt x="7187" y="7120"/>
                    <a:pt x="7209" y="6876"/>
                  </a:cubicBezTo>
                  <a:cubicBezTo>
                    <a:pt x="7409" y="5390"/>
                    <a:pt x="7032" y="3992"/>
                    <a:pt x="6211" y="2773"/>
                  </a:cubicBezTo>
                  <a:cubicBezTo>
                    <a:pt x="5523" y="1752"/>
                    <a:pt x="4548" y="1043"/>
                    <a:pt x="3283" y="776"/>
                  </a:cubicBezTo>
                  <a:cubicBezTo>
                    <a:pt x="2662" y="643"/>
                    <a:pt x="2063" y="377"/>
                    <a:pt x="1442" y="178"/>
                  </a:cubicBezTo>
                  <a:cubicBezTo>
                    <a:pt x="1221" y="111"/>
                    <a:pt x="977" y="67"/>
                    <a:pt x="64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0" name="Google Shape;6240;p60">
              <a:extLst>
                <a:ext uri="{FF2B5EF4-FFF2-40B4-BE49-F238E27FC236}">
                  <a16:creationId xmlns:a16="http://schemas.microsoft.com/office/drawing/2014/main" id="{76887D2F-AC2C-DB0F-90BE-E75DB0777005}"/>
                </a:ext>
              </a:extLst>
            </p:cNvPr>
            <p:cNvSpPr/>
            <p:nvPr/>
          </p:nvSpPr>
          <p:spPr>
            <a:xfrm>
              <a:off x="4236375" y="1957000"/>
              <a:ext cx="675375" cy="361700"/>
            </a:xfrm>
            <a:custGeom>
              <a:avLst/>
              <a:gdLst/>
              <a:ahLst/>
              <a:cxnLst/>
              <a:rect l="l" t="t" r="r" b="b"/>
              <a:pathLst>
                <a:path w="27015" h="14468" extrusionOk="0">
                  <a:moveTo>
                    <a:pt x="26859" y="1"/>
                  </a:moveTo>
                  <a:cubicBezTo>
                    <a:pt x="26571" y="422"/>
                    <a:pt x="26482" y="844"/>
                    <a:pt x="26261" y="1176"/>
                  </a:cubicBezTo>
                  <a:cubicBezTo>
                    <a:pt x="25351" y="2551"/>
                    <a:pt x="24353" y="3904"/>
                    <a:pt x="23022" y="4902"/>
                  </a:cubicBezTo>
                  <a:cubicBezTo>
                    <a:pt x="20782" y="6544"/>
                    <a:pt x="18498" y="8141"/>
                    <a:pt x="16014" y="9449"/>
                  </a:cubicBezTo>
                  <a:cubicBezTo>
                    <a:pt x="12088" y="11556"/>
                    <a:pt x="7896" y="12798"/>
                    <a:pt x="3460" y="13175"/>
                  </a:cubicBezTo>
                  <a:cubicBezTo>
                    <a:pt x="2240" y="13264"/>
                    <a:pt x="976" y="13353"/>
                    <a:pt x="0" y="14440"/>
                  </a:cubicBezTo>
                  <a:cubicBezTo>
                    <a:pt x="125" y="14440"/>
                    <a:pt x="220" y="14468"/>
                    <a:pt x="288" y="14468"/>
                  </a:cubicBezTo>
                  <a:cubicBezTo>
                    <a:pt x="305" y="14468"/>
                    <a:pt x="320" y="14466"/>
                    <a:pt x="333" y="14462"/>
                  </a:cubicBezTo>
                  <a:cubicBezTo>
                    <a:pt x="2285" y="14284"/>
                    <a:pt x="4259" y="14240"/>
                    <a:pt x="6166" y="13863"/>
                  </a:cubicBezTo>
                  <a:cubicBezTo>
                    <a:pt x="10779" y="12931"/>
                    <a:pt x="15082" y="11135"/>
                    <a:pt x="19074" y="8651"/>
                  </a:cubicBezTo>
                  <a:cubicBezTo>
                    <a:pt x="21780" y="6987"/>
                    <a:pt x="24065" y="4836"/>
                    <a:pt x="26039" y="2330"/>
                  </a:cubicBezTo>
                  <a:cubicBezTo>
                    <a:pt x="26416" y="1864"/>
                    <a:pt x="26682" y="1287"/>
                    <a:pt x="26948" y="711"/>
                  </a:cubicBezTo>
                  <a:cubicBezTo>
                    <a:pt x="27015" y="533"/>
                    <a:pt x="26882" y="245"/>
                    <a:pt x="268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1" name="Google Shape;6241;p60">
              <a:extLst>
                <a:ext uri="{FF2B5EF4-FFF2-40B4-BE49-F238E27FC236}">
                  <a16:creationId xmlns:a16="http://schemas.microsoft.com/office/drawing/2014/main" id="{B23BE767-A192-865C-83B4-2D0FB9796CC9}"/>
                </a:ext>
              </a:extLst>
            </p:cNvPr>
            <p:cNvSpPr/>
            <p:nvPr/>
          </p:nvSpPr>
          <p:spPr>
            <a:xfrm>
              <a:off x="3419625" y="1956450"/>
              <a:ext cx="674275" cy="361125"/>
            </a:xfrm>
            <a:custGeom>
              <a:avLst/>
              <a:gdLst/>
              <a:ahLst/>
              <a:cxnLst/>
              <a:rect l="l" t="t" r="r" b="b"/>
              <a:pathLst>
                <a:path w="26971" h="14445" extrusionOk="0">
                  <a:moveTo>
                    <a:pt x="133" y="1"/>
                  </a:moveTo>
                  <a:cubicBezTo>
                    <a:pt x="111" y="311"/>
                    <a:pt x="0" y="599"/>
                    <a:pt x="89" y="799"/>
                  </a:cubicBezTo>
                  <a:cubicBezTo>
                    <a:pt x="266" y="1265"/>
                    <a:pt x="510" y="1753"/>
                    <a:pt x="799" y="2152"/>
                  </a:cubicBezTo>
                  <a:cubicBezTo>
                    <a:pt x="2551" y="4414"/>
                    <a:pt x="4569" y="6433"/>
                    <a:pt x="6965" y="8007"/>
                  </a:cubicBezTo>
                  <a:cubicBezTo>
                    <a:pt x="12509" y="11689"/>
                    <a:pt x="18542" y="13996"/>
                    <a:pt x="25240" y="14417"/>
                  </a:cubicBezTo>
                  <a:cubicBezTo>
                    <a:pt x="25518" y="14439"/>
                    <a:pt x="25800" y="14445"/>
                    <a:pt x="26083" y="14445"/>
                  </a:cubicBezTo>
                  <a:cubicBezTo>
                    <a:pt x="26366" y="14445"/>
                    <a:pt x="26649" y="14439"/>
                    <a:pt x="26926" y="14439"/>
                  </a:cubicBezTo>
                  <a:cubicBezTo>
                    <a:pt x="26948" y="14395"/>
                    <a:pt x="26948" y="14351"/>
                    <a:pt x="26970" y="14306"/>
                  </a:cubicBezTo>
                  <a:cubicBezTo>
                    <a:pt x="26571" y="14062"/>
                    <a:pt x="26172" y="13752"/>
                    <a:pt x="25728" y="13619"/>
                  </a:cubicBezTo>
                  <a:cubicBezTo>
                    <a:pt x="24952" y="13397"/>
                    <a:pt x="24154" y="13264"/>
                    <a:pt x="23333" y="13175"/>
                  </a:cubicBezTo>
                  <a:cubicBezTo>
                    <a:pt x="19851" y="12820"/>
                    <a:pt x="16457" y="12044"/>
                    <a:pt x="13264" y="10580"/>
                  </a:cubicBezTo>
                  <a:cubicBezTo>
                    <a:pt x="10469" y="9294"/>
                    <a:pt x="7852" y="7697"/>
                    <a:pt x="5346" y="5923"/>
                  </a:cubicBezTo>
                  <a:cubicBezTo>
                    <a:pt x="3771" y="4814"/>
                    <a:pt x="2418" y="3549"/>
                    <a:pt x="1309" y="2019"/>
                  </a:cubicBezTo>
                  <a:cubicBezTo>
                    <a:pt x="888" y="1420"/>
                    <a:pt x="577" y="777"/>
                    <a:pt x="13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2" name="Google Shape;6242;p60">
              <a:extLst>
                <a:ext uri="{FF2B5EF4-FFF2-40B4-BE49-F238E27FC236}">
                  <a16:creationId xmlns:a16="http://schemas.microsoft.com/office/drawing/2014/main" id="{127C7229-9C28-7F11-C545-F3F0FA07E8AC}"/>
                </a:ext>
              </a:extLst>
            </p:cNvPr>
            <p:cNvSpPr/>
            <p:nvPr/>
          </p:nvSpPr>
          <p:spPr>
            <a:xfrm>
              <a:off x="3540500" y="2410025"/>
              <a:ext cx="127550" cy="127325"/>
            </a:xfrm>
            <a:custGeom>
              <a:avLst/>
              <a:gdLst/>
              <a:ahLst/>
              <a:cxnLst/>
              <a:rect l="l" t="t" r="r" b="b"/>
              <a:pathLst>
                <a:path w="5102" h="5093" extrusionOk="0">
                  <a:moveTo>
                    <a:pt x="1176" y="0"/>
                  </a:moveTo>
                  <a:cubicBezTo>
                    <a:pt x="932" y="244"/>
                    <a:pt x="754" y="377"/>
                    <a:pt x="644" y="555"/>
                  </a:cubicBezTo>
                  <a:cubicBezTo>
                    <a:pt x="0" y="1642"/>
                    <a:pt x="23" y="3172"/>
                    <a:pt x="710" y="3993"/>
                  </a:cubicBezTo>
                  <a:cubicBezTo>
                    <a:pt x="1274" y="4697"/>
                    <a:pt x="2169" y="5092"/>
                    <a:pt x="3083" y="5092"/>
                  </a:cubicBezTo>
                  <a:cubicBezTo>
                    <a:pt x="3464" y="5092"/>
                    <a:pt x="3849" y="5023"/>
                    <a:pt x="4214" y="4880"/>
                  </a:cubicBezTo>
                  <a:cubicBezTo>
                    <a:pt x="4414" y="4813"/>
                    <a:pt x="4614" y="4636"/>
                    <a:pt x="4680" y="4458"/>
                  </a:cubicBezTo>
                  <a:cubicBezTo>
                    <a:pt x="4858" y="4015"/>
                    <a:pt x="4969" y="3549"/>
                    <a:pt x="5102" y="3061"/>
                  </a:cubicBezTo>
                  <a:lnTo>
                    <a:pt x="5102" y="3061"/>
                  </a:lnTo>
                  <a:cubicBezTo>
                    <a:pt x="4857" y="3073"/>
                    <a:pt x="4635" y="3079"/>
                    <a:pt x="4430" y="3079"/>
                  </a:cubicBezTo>
                  <a:cubicBezTo>
                    <a:pt x="3480" y="3079"/>
                    <a:pt x="2905" y="2946"/>
                    <a:pt x="2285" y="2617"/>
                  </a:cubicBezTo>
                  <a:cubicBezTo>
                    <a:pt x="1287" y="2107"/>
                    <a:pt x="976" y="1442"/>
                    <a:pt x="1176" y="333"/>
                  </a:cubicBezTo>
                  <a:cubicBezTo>
                    <a:pt x="1176" y="266"/>
                    <a:pt x="1176" y="200"/>
                    <a:pt x="117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3" name="Google Shape;6243;p60">
              <a:extLst>
                <a:ext uri="{FF2B5EF4-FFF2-40B4-BE49-F238E27FC236}">
                  <a16:creationId xmlns:a16="http://schemas.microsoft.com/office/drawing/2014/main" id="{AE8351D3-9BD6-0BD1-2E26-1FDF34EFF345}"/>
                </a:ext>
              </a:extLst>
            </p:cNvPr>
            <p:cNvSpPr/>
            <p:nvPr/>
          </p:nvSpPr>
          <p:spPr>
            <a:xfrm>
              <a:off x="4663875" y="2411125"/>
              <a:ext cx="133650" cy="125800"/>
            </a:xfrm>
            <a:custGeom>
              <a:avLst/>
              <a:gdLst/>
              <a:ahLst/>
              <a:cxnLst/>
              <a:rect l="l" t="t" r="r" b="b"/>
              <a:pathLst>
                <a:path w="5346" h="5032" extrusionOk="0">
                  <a:moveTo>
                    <a:pt x="3904" y="1"/>
                  </a:moveTo>
                  <a:lnTo>
                    <a:pt x="3904" y="1"/>
                  </a:lnTo>
                  <a:cubicBezTo>
                    <a:pt x="4059" y="1731"/>
                    <a:pt x="3549" y="2507"/>
                    <a:pt x="1974" y="2884"/>
                  </a:cubicBezTo>
                  <a:cubicBezTo>
                    <a:pt x="1331" y="3039"/>
                    <a:pt x="666" y="3017"/>
                    <a:pt x="1" y="3084"/>
                  </a:cubicBezTo>
                  <a:cubicBezTo>
                    <a:pt x="111" y="3527"/>
                    <a:pt x="244" y="4015"/>
                    <a:pt x="422" y="4481"/>
                  </a:cubicBezTo>
                  <a:cubicBezTo>
                    <a:pt x="444" y="4614"/>
                    <a:pt x="599" y="4725"/>
                    <a:pt x="732" y="4791"/>
                  </a:cubicBezTo>
                  <a:cubicBezTo>
                    <a:pt x="1054" y="4956"/>
                    <a:pt x="1461" y="5032"/>
                    <a:pt x="1887" y="5032"/>
                  </a:cubicBezTo>
                  <a:cubicBezTo>
                    <a:pt x="2665" y="5032"/>
                    <a:pt x="3505" y="4778"/>
                    <a:pt x="3993" y="4348"/>
                  </a:cubicBezTo>
                  <a:cubicBezTo>
                    <a:pt x="5346" y="3172"/>
                    <a:pt x="4946" y="1376"/>
                    <a:pt x="4370" y="400"/>
                  </a:cubicBezTo>
                  <a:cubicBezTo>
                    <a:pt x="4281" y="267"/>
                    <a:pt x="4104" y="178"/>
                    <a:pt x="3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4" name="Google Shape;6244;p60">
              <a:extLst>
                <a:ext uri="{FF2B5EF4-FFF2-40B4-BE49-F238E27FC236}">
                  <a16:creationId xmlns:a16="http://schemas.microsoft.com/office/drawing/2014/main" id="{B3F081D1-C388-4D35-A7C5-A6BD7CFA1592}"/>
                </a:ext>
              </a:extLst>
            </p:cNvPr>
            <p:cNvSpPr/>
            <p:nvPr/>
          </p:nvSpPr>
          <p:spPr>
            <a:xfrm>
              <a:off x="4100525" y="2328500"/>
              <a:ext cx="129775" cy="100975"/>
            </a:xfrm>
            <a:custGeom>
              <a:avLst/>
              <a:gdLst/>
              <a:ahLst/>
              <a:cxnLst/>
              <a:rect l="l" t="t" r="r" b="b"/>
              <a:pathLst>
                <a:path w="5191" h="4039" extrusionOk="0">
                  <a:moveTo>
                    <a:pt x="45" y="23"/>
                  </a:moveTo>
                  <a:cubicBezTo>
                    <a:pt x="23" y="67"/>
                    <a:pt x="0" y="112"/>
                    <a:pt x="0" y="156"/>
                  </a:cubicBezTo>
                  <a:cubicBezTo>
                    <a:pt x="799" y="955"/>
                    <a:pt x="1265" y="1886"/>
                    <a:pt x="1353" y="3017"/>
                  </a:cubicBezTo>
                  <a:cubicBezTo>
                    <a:pt x="1398" y="3483"/>
                    <a:pt x="2130" y="4038"/>
                    <a:pt x="2595" y="4038"/>
                  </a:cubicBezTo>
                  <a:cubicBezTo>
                    <a:pt x="2603" y="4038"/>
                    <a:pt x="2612" y="4038"/>
                    <a:pt x="2620" y="4038"/>
                  </a:cubicBezTo>
                  <a:cubicBezTo>
                    <a:pt x="3028" y="4038"/>
                    <a:pt x="3816" y="3519"/>
                    <a:pt x="3837" y="3106"/>
                  </a:cubicBezTo>
                  <a:cubicBezTo>
                    <a:pt x="3948" y="1953"/>
                    <a:pt x="4392" y="977"/>
                    <a:pt x="5190" y="90"/>
                  </a:cubicBezTo>
                  <a:cubicBezTo>
                    <a:pt x="5036" y="69"/>
                    <a:pt x="4882" y="53"/>
                    <a:pt x="4735" y="53"/>
                  </a:cubicBezTo>
                  <a:cubicBezTo>
                    <a:pt x="4564" y="53"/>
                    <a:pt x="4402" y="75"/>
                    <a:pt x="4259" y="134"/>
                  </a:cubicBezTo>
                  <a:cubicBezTo>
                    <a:pt x="3699" y="397"/>
                    <a:pt x="3151" y="525"/>
                    <a:pt x="2605" y="525"/>
                  </a:cubicBezTo>
                  <a:cubicBezTo>
                    <a:pt x="2047" y="525"/>
                    <a:pt x="1492" y="392"/>
                    <a:pt x="932" y="134"/>
                  </a:cubicBezTo>
                  <a:cubicBezTo>
                    <a:pt x="666" y="1"/>
                    <a:pt x="333" y="45"/>
                    <a:pt x="45" y="23"/>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5" name="Google Shape;6245;p60">
              <a:extLst>
                <a:ext uri="{FF2B5EF4-FFF2-40B4-BE49-F238E27FC236}">
                  <a16:creationId xmlns:a16="http://schemas.microsoft.com/office/drawing/2014/main" id="{7FD17370-4F2C-6F13-8368-6AA378488F16}"/>
                </a:ext>
              </a:extLst>
            </p:cNvPr>
            <p:cNvSpPr/>
            <p:nvPr/>
          </p:nvSpPr>
          <p:spPr>
            <a:xfrm>
              <a:off x="4769775" y="1734575"/>
              <a:ext cx="107600" cy="224675"/>
            </a:xfrm>
            <a:custGeom>
              <a:avLst/>
              <a:gdLst/>
              <a:ahLst/>
              <a:cxnLst/>
              <a:rect l="l" t="t" r="r" b="b"/>
              <a:pathLst>
                <a:path w="4304" h="8987" extrusionOk="0">
                  <a:moveTo>
                    <a:pt x="3647" y="1"/>
                  </a:moveTo>
                  <a:cubicBezTo>
                    <a:pt x="3622" y="1"/>
                    <a:pt x="3597" y="2"/>
                    <a:pt x="3572" y="4"/>
                  </a:cubicBezTo>
                  <a:cubicBezTo>
                    <a:pt x="3195" y="48"/>
                    <a:pt x="2840" y="226"/>
                    <a:pt x="2485" y="359"/>
                  </a:cubicBezTo>
                  <a:cubicBezTo>
                    <a:pt x="3283" y="603"/>
                    <a:pt x="3461" y="1202"/>
                    <a:pt x="3505" y="1845"/>
                  </a:cubicBezTo>
                  <a:cubicBezTo>
                    <a:pt x="3527" y="2133"/>
                    <a:pt x="3483" y="2421"/>
                    <a:pt x="3439" y="2688"/>
                  </a:cubicBezTo>
                  <a:cubicBezTo>
                    <a:pt x="3150" y="4174"/>
                    <a:pt x="2418" y="5460"/>
                    <a:pt x="1642" y="6702"/>
                  </a:cubicBezTo>
                  <a:cubicBezTo>
                    <a:pt x="1154" y="7478"/>
                    <a:pt x="577" y="8188"/>
                    <a:pt x="1" y="8987"/>
                  </a:cubicBezTo>
                  <a:cubicBezTo>
                    <a:pt x="400" y="8898"/>
                    <a:pt x="733" y="8787"/>
                    <a:pt x="1065" y="8787"/>
                  </a:cubicBezTo>
                  <a:cubicBezTo>
                    <a:pt x="1620" y="8743"/>
                    <a:pt x="1930" y="8454"/>
                    <a:pt x="2196" y="7988"/>
                  </a:cubicBezTo>
                  <a:cubicBezTo>
                    <a:pt x="3084" y="6436"/>
                    <a:pt x="3705" y="4772"/>
                    <a:pt x="4082" y="3020"/>
                  </a:cubicBezTo>
                  <a:cubicBezTo>
                    <a:pt x="4237" y="2311"/>
                    <a:pt x="4281" y="1556"/>
                    <a:pt x="4304" y="825"/>
                  </a:cubicBezTo>
                  <a:cubicBezTo>
                    <a:pt x="4304" y="423"/>
                    <a:pt x="4142" y="1"/>
                    <a:pt x="36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6" name="Google Shape;6246;p60">
              <a:extLst>
                <a:ext uri="{FF2B5EF4-FFF2-40B4-BE49-F238E27FC236}">
                  <a16:creationId xmlns:a16="http://schemas.microsoft.com/office/drawing/2014/main" id="{9FB017F5-C692-42A3-FD36-C629B3E1EBAE}"/>
                </a:ext>
              </a:extLst>
            </p:cNvPr>
            <p:cNvSpPr/>
            <p:nvPr/>
          </p:nvSpPr>
          <p:spPr>
            <a:xfrm>
              <a:off x="3451225" y="1735825"/>
              <a:ext cx="109250" cy="222325"/>
            </a:xfrm>
            <a:custGeom>
              <a:avLst/>
              <a:gdLst/>
              <a:ahLst/>
              <a:cxnLst/>
              <a:rect l="l" t="t" r="r" b="b"/>
              <a:pathLst>
                <a:path w="4370" h="8893" extrusionOk="0">
                  <a:moveTo>
                    <a:pt x="793" y="1"/>
                  </a:moveTo>
                  <a:cubicBezTo>
                    <a:pt x="695" y="1"/>
                    <a:pt x="600" y="13"/>
                    <a:pt x="511" y="43"/>
                  </a:cubicBezTo>
                  <a:cubicBezTo>
                    <a:pt x="1" y="220"/>
                    <a:pt x="134" y="841"/>
                    <a:pt x="111" y="1307"/>
                  </a:cubicBezTo>
                  <a:cubicBezTo>
                    <a:pt x="111" y="1351"/>
                    <a:pt x="111" y="1418"/>
                    <a:pt x="111" y="1462"/>
                  </a:cubicBezTo>
                  <a:cubicBezTo>
                    <a:pt x="267" y="3636"/>
                    <a:pt x="1087" y="5565"/>
                    <a:pt x="1952" y="7517"/>
                  </a:cubicBezTo>
                  <a:cubicBezTo>
                    <a:pt x="2462" y="8648"/>
                    <a:pt x="3350" y="8803"/>
                    <a:pt x="4370" y="8892"/>
                  </a:cubicBezTo>
                  <a:cubicBezTo>
                    <a:pt x="4370" y="8826"/>
                    <a:pt x="4370" y="8803"/>
                    <a:pt x="4370" y="8803"/>
                  </a:cubicBezTo>
                  <a:cubicBezTo>
                    <a:pt x="4215" y="8626"/>
                    <a:pt x="4082" y="8449"/>
                    <a:pt x="3926" y="8271"/>
                  </a:cubicBezTo>
                  <a:cubicBezTo>
                    <a:pt x="2618" y="6608"/>
                    <a:pt x="1509" y="4833"/>
                    <a:pt x="1021" y="2749"/>
                  </a:cubicBezTo>
                  <a:cubicBezTo>
                    <a:pt x="910" y="2283"/>
                    <a:pt x="866" y="1773"/>
                    <a:pt x="999" y="1351"/>
                  </a:cubicBezTo>
                  <a:cubicBezTo>
                    <a:pt x="1132" y="952"/>
                    <a:pt x="1509" y="619"/>
                    <a:pt x="1841" y="198"/>
                  </a:cubicBezTo>
                  <a:cubicBezTo>
                    <a:pt x="1514" y="146"/>
                    <a:pt x="1133" y="1"/>
                    <a:pt x="79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7" name="Google Shape;6247;p60">
              <a:extLst>
                <a:ext uri="{FF2B5EF4-FFF2-40B4-BE49-F238E27FC236}">
                  <a16:creationId xmlns:a16="http://schemas.microsoft.com/office/drawing/2014/main" id="{338B7103-24DC-717B-787F-ADC66B2C1407}"/>
                </a:ext>
              </a:extLst>
            </p:cNvPr>
            <p:cNvSpPr/>
            <p:nvPr/>
          </p:nvSpPr>
          <p:spPr>
            <a:xfrm>
              <a:off x="3399650" y="1315475"/>
              <a:ext cx="1529300" cy="1910625"/>
            </a:xfrm>
            <a:custGeom>
              <a:avLst/>
              <a:gdLst/>
              <a:ahLst/>
              <a:cxnLst/>
              <a:rect l="l" t="t" r="r" b="b"/>
              <a:pathLst>
                <a:path w="61172" h="76425" extrusionOk="0">
                  <a:moveTo>
                    <a:pt x="30642" y="591"/>
                  </a:moveTo>
                  <a:cubicBezTo>
                    <a:pt x="30823" y="591"/>
                    <a:pt x="31003" y="663"/>
                    <a:pt x="31207" y="799"/>
                  </a:cubicBezTo>
                  <a:cubicBezTo>
                    <a:pt x="33181" y="2152"/>
                    <a:pt x="34600" y="3993"/>
                    <a:pt x="35754" y="6055"/>
                  </a:cubicBezTo>
                  <a:cubicBezTo>
                    <a:pt x="36220" y="6898"/>
                    <a:pt x="36619" y="7763"/>
                    <a:pt x="36996" y="8650"/>
                  </a:cubicBezTo>
                  <a:cubicBezTo>
                    <a:pt x="37107" y="8916"/>
                    <a:pt x="37040" y="9338"/>
                    <a:pt x="36885" y="9604"/>
                  </a:cubicBezTo>
                  <a:cubicBezTo>
                    <a:pt x="36220" y="10846"/>
                    <a:pt x="35488" y="12066"/>
                    <a:pt x="34778" y="13330"/>
                  </a:cubicBezTo>
                  <a:cubicBezTo>
                    <a:pt x="34711" y="13175"/>
                    <a:pt x="34623" y="12997"/>
                    <a:pt x="34534" y="12820"/>
                  </a:cubicBezTo>
                  <a:cubicBezTo>
                    <a:pt x="33425" y="10402"/>
                    <a:pt x="32316" y="8007"/>
                    <a:pt x="31185" y="5612"/>
                  </a:cubicBezTo>
                  <a:cubicBezTo>
                    <a:pt x="31078" y="5398"/>
                    <a:pt x="30826" y="5100"/>
                    <a:pt x="30689" y="5100"/>
                  </a:cubicBezTo>
                  <a:cubicBezTo>
                    <a:pt x="30684" y="5100"/>
                    <a:pt x="30679" y="5101"/>
                    <a:pt x="30675" y="5102"/>
                  </a:cubicBezTo>
                  <a:cubicBezTo>
                    <a:pt x="30453" y="5146"/>
                    <a:pt x="30187" y="5390"/>
                    <a:pt x="30098" y="5612"/>
                  </a:cubicBezTo>
                  <a:cubicBezTo>
                    <a:pt x="28967" y="8007"/>
                    <a:pt x="27858" y="10402"/>
                    <a:pt x="26771" y="12776"/>
                  </a:cubicBezTo>
                  <a:cubicBezTo>
                    <a:pt x="26682" y="12975"/>
                    <a:pt x="26594" y="13153"/>
                    <a:pt x="26505" y="13308"/>
                  </a:cubicBezTo>
                  <a:cubicBezTo>
                    <a:pt x="25751" y="11977"/>
                    <a:pt x="24997" y="10691"/>
                    <a:pt x="24265" y="9404"/>
                  </a:cubicBezTo>
                  <a:cubicBezTo>
                    <a:pt x="24176" y="9249"/>
                    <a:pt x="24176" y="8983"/>
                    <a:pt x="24243" y="8806"/>
                  </a:cubicBezTo>
                  <a:cubicBezTo>
                    <a:pt x="25507" y="5634"/>
                    <a:pt x="27215" y="2795"/>
                    <a:pt x="30098" y="799"/>
                  </a:cubicBezTo>
                  <a:cubicBezTo>
                    <a:pt x="30294" y="658"/>
                    <a:pt x="30468" y="591"/>
                    <a:pt x="30642" y="591"/>
                  </a:cubicBezTo>
                  <a:close/>
                  <a:moveTo>
                    <a:pt x="18888" y="5056"/>
                  </a:moveTo>
                  <a:cubicBezTo>
                    <a:pt x="19103" y="5056"/>
                    <a:pt x="19346" y="5157"/>
                    <a:pt x="19629" y="5346"/>
                  </a:cubicBezTo>
                  <a:cubicBezTo>
                    <a:pt x="21160" y="6410"/>
                    <a:pt x="22468" y="7697"/>
                    <a:pt x="23511" y="9227"/>
                  </a:cubicBezTo>
                  <a:cubicBezTo>
                    <a:pt x="24354" y="10447"/>
                    <a:pt x="25019" y="11778"/>
                    <a:pt x="25773" y="13064"/>
                  </a:cubicBezTo>
                  <a:cubicBezTo>
                    <a:pt x="26217" y="13862"/>
                    <a:pt x="26150" y="14617"/>
                    <a:pt x="25551" y="15415"/>
                  </a:cubicBezTo>
                  <a:cubicBezTo>
                    <a:pt x="24864" y="13618"/>
                    <a:pt x="23954" y="11999"/>
                    <a:pt x="22735" y="10580"/>
                  </a:cubicBezTo>
                  <a:cubicBezTo>
                    <a:pt x="22668" y="10624"/>
                    <a:pt x="22624" y="10646"/>
                    <a:pt x="22557" y="10691"/>
                  </a:cubicBezTo>
                  <a:cubicBezTo>
                    <a:pt x="22624" y="10846"/>
                    <a:pt x="22690" y="11023"/>
                    <a:pt x="22801" y="11179"/>
                  </a:cubicBezTo>
                  <a:cubicBezTo>
                    <a:pt x="23755" y="12532"/>
                    <a:pt x="24553" y="13973"/>
                    <a:pt x="25108" y="15526"/>
                  </a:cubicBezTo>
                  <a:cubicBezTo>
                    <a:pt x="25330" y="16103"/>
                    <a:pt x="25263" y="16590"/>
                    <a:pt x="24908" y="17078"/>
                  </a:cubicBezTo>
                  <a:cubicBezTo>
                    <a:pt x="24287" y="15526"/>
                    <a:pt x="23600" y="14062"/>
                    <a:pt x="22513" y="12820"/>
                  </a:cubicBezTo>
                  <a:cubicBezTo>
                    <a:pt x="22424" y="12864"/>
                    <a:pt x="22358" y="12909"/>
                    <a:pt x="22269" y="12953"/>
                  </a:cubicBezTo>
                  <a:cubicBezTo>
                    <a:pt x="22380" y="13108"/>
                    <a:pt x="22468" y="13286"/>
                    <a:pt x="22557" y="13441"/>
                  </a:cubicBezTo>
                  <a:cubicBezTo>
                    <a:pt x="23422" y="14727"/>
                    <a:pt x="24198" y="16080"/>
                    <a:pt x="24531" y="17633"/>
                  </a:cubicBezTo>
                  <a:cubicBezTo>
                    <a:pt x="24575" y="17833"/>
                    <a:pt x="24575" y="18077"/>
                    <a:pt x="24509" y="18298"/>
                  </a:cubicBezTo>
                  <a:cubicBezTo>
                    <a:pt x="23977" y="20317"/>
                    <a:pt x="23422" y="22357"/>
                    <a:pt x="22868" y="24375"/>
                  </a:cubicBezTo>
                  <a:cubicBezTo>
                    <a:pt x="22845" y="24464"/>
                    <a:pt x="22801" y="24553"/>
                    <a:pt x="22779" y="24619"/>
                  </a:cubicBezTo>
                  <a:cubicBezTo>
                    <a:pt x="22380" y="23355"/>
                    <a:pt x="22025" y="22069"/>
                    <a:pt x="21537" y="20827"/>
                  </a:cubicBezTo>
                  <a:cubicBezTo>
                    <a:pt x="20339" y="17788"/>
                    <a:pt x="18787" y="14949"/>
                    <a:pt x="16746" y="12399"/>
                  </a:cubicBezTo>
                  <a:cubicBezTo>
                    <a:pt x="16436" y="12044"/>
                    <a:pt x="16613" y="11778"/>
                    <a:pt x="16657" y="11467"/>
                  </a:cubicBezTo>
                  <a:cubicBezTo>
                    <a:pt x="16835" y="10269"/>
                    <a:pt x="16968" y="9072"/>
                    <a:pt x="17256" y="7896"/>
                  </a:cubicBezTo>
                  <a:cubicBezTo>
                    <a:pt x="17434" y="7120"/>
                    <a:pt x="17744" y="6344"/>
                    <a:pt x="18143" y="5634"/>
                  </a:cubicBezTo>
                  <a:cubicBezTo>
                    <a:pt x="18360" y="5239"/>
                    <a:pt x="18598" y="5056"/>
                    <a:pt x="18888" y="5056"/>
                  </a:cubicBezTo>
                  <a:close/>
                  <a:moveTo>
                    <a:pt x="42445" y="5080"/>
                  </a:moveTo>
                  <a:cubicBezTo>
                    <a:pt x="42891" y="5080"/>
                    <a:pt x="43215" y="5464"/>
                    <a:pt x="43494" y="6277"/>
                  </a:cubicBezTo>
                  <a:cubicBezTo>
                    <a:pt x="43982" y="7697"/>
                    <a:pt x="44204" y="9205"/>
                    <a:pt x="44537" y="10669"/>
                  </a:cubicBezTo>
                  <a:cubicBezTo>
                    <a:pt x="44625" y="11090"/>
                    <a:pt x="44714" y="11489"/>
                    <a:pt x="44714" y="11911"/>
                  </a:cubicBezTo>
                  <a:cubicBezTo>
                    <a:pt x="44736" y="12088"/>
                    <a:pt x="44581" y="12310"/>
                    <a:pt x="44448" y="12465"/>
                  </a:cubicBezTo>
                  <a:cubicBezTo>
                    <a:pt x="41964" y="15726"/>
                    <a:pt x="40101" y="19296"/>
                    <a:pt x="38925" y="23222"/>
                  </a:cubicBezTo>
                  <a:cubicBezTo>
                    <a:pt x="38792" y="23666"/>
                    <a:pt x="38704" y="24109"/>
                    <a:pt x="38571" y="24619"/>
                  </a:cubicBezTo>
                  <a:cubicBezTo>
                    <a:pt x="38482" y="24486"/>
                    <a:pt x="38437" y="24420"/>
                    <a:pt x="38393" y="24331"/>
                  </a:cubicBezTo>
                  <a:cubicBezTo>
                    <a:pt x="37861" y="22379"/>
                    <a:pt x="37306" y="20428"/>
                    <a:pt x="36841" y="18454"/>
                  </a:cubicBezTo>
                  <a:cubicBezTo>
                    <a:pt x="36730" y="18010"/>
                    <a:pt x="36730" y="17433"/>
                    <a:pt x="36907" y="17034"/>
                  </a:cubicBezTo>
                  <a:cubicBezTo>
                    <a:pt x="37439" y="15814"/>
                    <a:pt x="38105" y="14639"/>
                    <a:pt x="38726" y="13441"/>
                  </a:cubicBezTo>
                  <a:cubicBezTo>
                    <a:pt x="38792" y="13264"/>
                    <a:pt x="38903" y="13108"/>
                    <a:pt x="38903" y="12887"/>
                  </a:cubicBezTo>
                  <a:lnTo>
                    <a:pt x="38903" y="12887"/>
                  </a:lnTo>
                  <a:cubicBezTo>
                    <a:pt x="37661" y="14018"/>
                    <a:pt x="37040" y="15504"/>
                    <a:pt x="36375" y="17056"/>
                  </a:cubicBezTo>
                  <a:cubicBezTo>
                    <a:pt x="35931" y="16502"/>
                    <a:pt x="35931" y="15947"/>
                    <a:pt x="36220" y="15415"/>
                  </a:cubicBezTo>
                  <a:cubicBezTo>
                    <a:pt x="36951" y="14018"/>
                    <a:pt x="37706" y="12620"/>
                    <a:pt x="38460" y="11223"/>
                  </a:cubicBezTo>
                  <a:cubicBezTo>
                    <a:pt x="38548" y="11046"/>
                    <a:pt x="38659" y="10890"/>
                    <a:pt x="38815" y="10669"/>
                  </a:cubicBezTo>
                  <a:lnTo>
                    <a:pt x="38815" y="10669"/>
                  </a:lnTo>
                  <a:cubicBezTo>
                    <a:pt x="38083" y="10824"/>
                    <a:pt x="37617" y="11578"/>
                    <a:pt x="35709" y="15393"/>
                  </a:cubicBezTo>
                  <a:cubicBezTo>
                    <a:pt x="35288" y="14750"/>
                    <a:pt x="34978" y="14106"/>
                    <a:pt x="35399" y="13397"/>
                  </a:cubicBezTo>
                  <a:cubicBezTo>
                    <a:pt x="36086" y="12155"/>
                    <a:pt x="36841" y="10957"/>
                    <a:pt x="37528" y="9737"/>
                  </a:cubicBezTo>
                  <a:cubicBezTo>
                    <a:pt x="38415" y="8074"/>
                    <a:pt x="39768" y="6832"/>
                    <a:pt x="41210" y="5700"/>
                  </a:cubicBezTo>
                  <a:cubicBezTo>
                    <a:pt x="41712" y="5293"/>
                    <a:pt x="42113" y="5080"/>
                    <a:pt x="42445" y="5080"/>
                  </a:cubicBezTo>
                  <a:close/>
                  <a:moveTo>
                    <a:pt x="2856" y="16815"/>
                  </a:moveTo>
                  <a:cubicBezTo>
                    <a:pt x="3196" y="16815"/>
                    <a:pt x="3577" y="16960"/>
                    <a:pt x="3904" y="17012"/>
                  </a:cubicBezTo>
                  <a:cubicBezTo>
                    <a:pt x="3572" y="17433"/>
                    <a:pt x="3195" y="17766"/>
                    <a:pt x="3062" y="18165"/>
                  </a:cubicBezTo>
                  <a:cubicBezTo>
                    <a:pt x="2929" y="18587"/>
                    <a:pt x="2973" y="19097"/>
                    <a:pt x="3084" y="19563"/>
                  </a:cubicBezTo>
                  <a:cubicBezTo>
                    <a:pt x="3572" y="21647"/>
                    <a:pt x="4681" y="23422"/>
                    <a:pt x="5989" y="25085"/>
                  </a:cubicBezTo>
                  <a:cubicBezTo>
                    <a:pt x="6145" y="25263"/>
                    <a:pt x="6278" y="25440"/>
                    <a:pt x="6433" y="25617"/>
                  </a:cubicBezTo>
                  <a:cubicBezTo>
                    <a:pt x="6433" y="25617"/>
                    <a:pt x="6433" y="25640"/>
                    <a:pt x="6433" y="25706"/>
                  </a:cubicBezTo>
                  <a:cubicBezTo>
                    <a:pt x="5413" y="25617"/>
                    <a:pt x="4525" y="25462"/>
                    <a:pt x="4015" y="24331"/>
                  </a:cubicBezTo>
                  <a:cubicBezTo>
                    <a:pt x="3150" y="22379"/>
                    <a:pt x="2330" y="20450"/>
                    <a:pt x="2174" y="18276"/>
                  </a:cubicBezTo>
                  <a:cubicBezTo>
                    <a:pt x="2174" y="18232"/>
                    <a:pt x="2174" y="18165"/>
                    <a:pt x="2174" y="18121"/>
                  </a:cubicBezTo>
                  <a:cubicBezTo>
                    <a:pt x="2197" y="17655"/>
                    <a:pt x="2064" y="17034"/>
                    <a:pt x="2574" y="16857"/>
                  </a:cubicBezTo>
                  <a:cubicBezTo>
                    <a:pt x="2663" y="16827"/>
                    <a:pt x="2758" y="16815"/>
                    <a:pt x="2856" y="16815"/>
                  </a:cubicBezTo>
                  <a:close/>
                  <a:moveTo>
                    <a:pt x="58452" y="16765"/>
                  </a:moveTo>
                  <a:cubicBezTo>
                    <a:pt x="58947" y="16765"/>
                    <a:pt x="59109" y="17187"/>
                    <a:pt x="59109" y="17589"/>
                  </a:cubicBezTo>
                  <a:cubicBezTo>
                    <a:pt x="59086" y="18320"/>
                    <a:pt x="59042" y="19075"/>
                    <a:pt x="58887" y="19784"/>
                  </a:cubicBezTo>
                  <a:cubicBezTo>
                    <a:pt x="58510" y="21536"/>
                    <a:pt x="57889" y="23200"/>
                    <a:pt x="57001" y="24752"/>
                  </a:cubicBezTo>
                  <a:cubicBezTo>
                    <a:pt x="56735" y="25218"/>
                    <a:pt x="56425" y="25507"/>
                    <a:pt x="55870" y="25551"/>
                  </a:cubicBezTo>
                  <a:cubicBezTo>
                    <a:pt x="55538" y="25551"/>
                    <a:pt x="55205" y="25662"/>
                    <a:pt x="54806" y="25751"/>
                  </a:cubicBezTo>
                  <a:cubicBezTo>
                    <a:pt x="55382" y="24952"/>
                    <a:pt x="55959" y="24242"/>
                    <a:pt x="56447" y="23466"/>
                  </a:cubicBezTo>
                  <a:cubicBezTo>
                    <a:pt x="57223" y="22224"/>
                    <a:pt x="57955" y="20938"/>
                    <a:pt x="58244" y="19452"/>
                  </a:cubicBezTo>
                  <a:cubicBezTo>
                    <a:pt x="58288" y="19185"/>
                    <a:pt x="58332" y="18897"/>
                    <a:pt x="58310" y="18609"/>
                  </a:cubicBezTo>
                  <a:cubicBezTo>
                    <a:pt x="58266" y="17966"/>
                    <a:pt x="58088" y="17367"/>
                    <a:pt x="57290" y="17123"/>
                  </a:cubicBezTo>
                  <a:cubicBezTo>
                    <a:pt x="57645" y="16990"/>
                    <a:pt x="58000" y="16812"/>
                    <a:pt x="58377" y="16768"/>
                  </a:cubicBezTo>
                  <a:cubicBezTo>
                    <a:pt x="58402" y="16766"/>
                    <a:pt x="58427" y="16765"/>
                    <a:pt x="58452" y="16765"/>
                  </a:cubicBezTo>
                  <a:close/>
                  <a:moveTo>
                    <a:pt x="4178" y="17341"/>
                  </a:moveTo>
                  <a:cubicBezTo>
                    <a:pt x="4349" y="17341"/>
                    <a:pt x="4534" y="17385"/>
                    <a:pt x="4725" y="17478"/>
                  </a:cubicBezTo>
                  <a:cubicBezTo>
                    <a:pt x="6477" y="18298"/>
                    <a:pt x="8118" y="19341"/>
                    <a:pt x="9516" y="20694"/>
                  </a:cubicBezTo>
                  <a:cubicBezTo>
                    <a:pt x="9627" y="20805"/>
                    <a:pt x="9738" y="20960"/>
                    <a:pt x="9804" y="21115"/>
                  </a:cubicBezTo>
                  <a:cubicBezTo>
                    <a:pt x="10558" y="23444"/>
                    <a:pt x="11645" y="25595"/>
                    <a:pt x="13109" y="27569"/>
                  </a:cubicBezTo>
                  <a:cubicBezTo>
                    <a:pt x="13109" y="27591"/>
                    <a:pt x="13109" y="27636"/>
                    <a:pt x="13109" y="27636"/>
                  </a:cubicBezTo>
                  <a:cubicBezTo>
                    <a:pt x="11379" y="27126"/>
                    <a:pt x="9649" y="26638"/>
                    <a:pt x="7941" y="26061"/>
                  </a:cubicBezTo>
                  <a:cubicBezTo>
                    <a:pt x="7475" y="25906"/>
                    <a:pt x="7054" y="25529"/>
                    <a:pt x="6721" y="25174"/>
                  </a:cubicBezTo>
                  <a:cubicBezTo>
                    <a:pt x="5302" y="23666"/>
                    <a:pt x="4193" y="21936"/>
                    <a:pt x="3550" y="19962"/>
                  </a:cubicBezTo>
                  <a:cubicBezTo>
                    <a:pt x="3350" y="19407"/>
                    <a:pt x="3306" y="18764"/>
                    <a:pt x="3350" y="18187"/>
                  </a:cubicBezTo>
                  <a:cubicBezTo>
                    <a:pt x="3398" y="17643"/>
                    <a:pt x="3736" y="17341"/>
                    <a:pt x="4178" y="17341"/>
                  </a:cubicBezTo>
                  <a:close/>
                  <a:moveTo>
                    <a:pt x="57113" y="17317"/>
                  </a:moveTo>
                  <a:cubicBezTo>
                    <a:pt x="57528" y="17317"/>
                    <a:pt x="57870" y="17624"/>
                    <a:pt x="57933" y="18143"/>
                  </a:cubicBezTo>
                  <a:cubicBezTo>
                    <a:pt x="58000" y="18631"/>
                    <a:pt x="58000" y="19185"/>
                    <a:pt x="57844" y="19651"/>
                  </a:cubicBezTo>
                  <a:cubicBezTo>
                    <a:pt x="57024" y="22069"/>
                    <a:pt x="55782" y="24198"/>
                    <a:pt x="53785" y="25839"/>
                  </a:cubicBezTo>
                  <a:cubicBezTo>
                    <a:pt x="53675" y="25928"/>
                    <a:pt x="53564" y="26017"/>
                    <a:pt x="53453" y="26061"/>
                  </a:cubicBezTo>
                  <a:cubicBezTo>
                    <a:pt x="51701" y="26593"/>
                    <a:pt x="49926" y="27103"/>
                    <a:pt x="48130" y="27658"/>
                  </a:cubicBezTo>
                  <a:cubicBezTo>
                    <a:pt x="49416" y="25861"/>
                    <a:pt x="50503" y="24021"/>
                    <a:pt x="51168" y="21936"/>
                  </a:cubicBezTo>
                  <a:cubicBezTo>
                    <a:pt x="51435" y="21093"/>
                    <a:pt x="51900" y="20450"/>
                    <a:pt x="52588" y="19984"/>
                  </a:cubicBezTo>
                  <a:cubicBezTo>
                    <a:pt x="53896" y="19119"/>
                    <a:pt x="55227" y="18276"/>
                    <a:pt x="56580" y="17478"/>
                  </a:cubicBezTo>
                  <a:cubicBezTo>
                    <a:pt x="56761" y="17368"/>
                    <a:pt x="56943" y="17317"/>
                    <a:pt x="57113" y="17317"/>
                  </a:cubicBezTo>
                  <a:close/>
                  <a:moveTo>
                    <a:pt x="9006" y="6808"/>
                  </a:moveTo>
                  <a:cubicBezTo>
                    <a:pt x="9112" y="6808"/>
                    <a:pt x="9231" y="6837"/>
                    <a:pt x="9361" y="6898"/>
                  </a:cubicBezTo>
                  <a:cubicBezTo>
                    <a:pt x="9804" y="7120"/>
                    <a:pt x="10248" y="7342"/>
                    <a:pt x="10669" y="7608"/>
                  </a:cubicBezTo>
                  <a:cubicBezTo>
                    <a:pt x="14617" y="10048"/>
                    <a:pt x="17456" y="13508"/>
                    <a:pt x="19563" y="17589"/>
                  </a:cubicBezTo>
                  <a:cubicBezTo>
                    <a:pt x="20849" y="20095"/>
                    <a:pt x="21936" y="22668"/>
                    <a:pt x="22380" y="25484"/>
                  </a:cubicBezTo>
                  <a:cubicBezTo>
                    <a:pt x="22468" y="26039"/>
                    <a:pt x="22513" y="26638"/>
                    <a:pt x="22468" y="27214"/>
                  </a:cubicBezTo>
                  <a:cubicBezTo>
                    <a:pt x="22247" y="29809"/>
                    <a:pt x="22579" y="32293"/>
                    <a:pt x="23644" y="34667"/>
                  </a:cubicBezTo>
                  <a:cubicBezTo>
                    <a:pt x="21470" y="32826"/>
                    <a:pt x="19341" y="31007"/>
                    <a:pt x="17766" y="28612"/>
                  </a:cubicBezTo>
                  <a:cubicBezTo>
                    <a:pt x="16214" y="26238"/>
                    <a:pt x="14905" y="23777"/>
                    <a:pt x="14129" y="21026"/>
                  </a:cubicBezTo>
                  <a:lnTo>
                    <a:pt x="14129" y="21026"/>
                  </a:lnTo>
                  <a:cubicBezTo>
                    <a:pt x="14306" y="22823"/>
                    <a:pt x="14972" y="24464"/>
                    <a:pt x="15815" y="26017"/>
                  </a:cubicBezTo>
                  <a:cubicBezTo>
                    <a:pt x="16635" y="27547"/>
                    <a:pt x="17567" y="29033"/>
                    <a:pt x="18454" y="30541"/>
                  </a:cubicBezTo>
                  <a:cubicBezTo>
                    <a:pt x="17057" y="29565"/>
                    <a:pt x="15371" y="29033"/>
                    <a:pt x="14506" y="27237"/>
                  </a:cubicBezTo>
                  <a:cubicBezTo>
                    <a:pt x="12621" y="23377"/>
                    <a:pt x="11224" y="19363"/>
                    <a:pt x="10403" y="15171"/>
                  </a:cubicBezTo>
                  <a:cubicBezTo>
                    <a:pt x="10381" y="15082"/>
                    <a:pt x="10359" y="14994"/>
                    <a:pt x="10336" y="14905"/>
                  </a:cubicBezTo>
                  <a:cubicBezTo>
                    <a:pt x="10336" y="14883"/>
                    <a:pt x="10292" y="14883"/>
                    <a:pt x="10137" y="14838"/>
                  </a:cubicBezTo>
                  <a:lnTo>
                    <a:pt x="10137" y="14838"/>
                  </a:lnTo>
                  <a:cubicBezTo>
                    <a:pt x="11002" y="19363"/>
                    <a:pt x="12089" y="23732"/>
                    <a:pt x="14129" y="27835"/>
                  </a:cubicBezTo>
                  <a:cubicBezTo>
                    <a:pt x="13929" y="27591"/>
                    <a:pt x="13685" y="27370"/>
                    <a:pt x="13486" y="27103"/>
                  </a:cubicBezTo>
                  <a:cubicBezTo>
                    <a:pt x="12399" y="25595"/>
                    <a:pt x="11468" y="23976"/>
                    <a:pt x="10802" y="22224"/>
                  </a:cubicBezTo>
                  <a:cubicBezTo>
                    <a:pt x="9250" y="18054"/>
                    <a:pt x="8163" y="13796"/>
                    <a:pt x="8252" y="9316"/>
                  </a:cubicBezTo>
                  <a:cubicBezTo>
                    <a:pt x="8252" y="8650"/>
                    <a:pt x="8362" y="8007"/>
                    <a:pt x="8473" y="7342"/>
                  </a:cubicBezTo>
                  <a:cubicBezTo>
                    <a:pt x="8537" y="7005"/>
                    <a:pt x="8729" y="6808"/>
                    <a:pt x="9006" y="6808"/>
                  </a:cubicBezTo>
                  <a:close/>
                  <a:moveTo>
                    <a:pt x="52284" y="6790"/>
                  </a:moveTo>
                  <a:cubicBezTo>
                    <a:pt x="52622" y="6790"/>
                    <a:pt x="52800" y="7103"/>
                    <a:pt x="52898" y="7763"/>
                  </a:cubicBezTo>
                  <a:cubicBezTo>
                    <a:pt x="53187" y="9582"/>
                    <a:pt x="53076" y="11423"/>
                    <a:pt x="52832" y="13264"/>
                  </a:cubicBezTo>
                  <a:cubicBezTo>
                    <a:pt x="52388" y="16457"/>
                    <a:pt x="51590" y="19585"/>
                    <a:pt x="50303" y="22557"/>
                  </a:cubicBezTo>
                  <a:cubicBezTo>
                    <a:pt x="49660" y="24065"/>
                    <a:pt x="48751" y="25462"/>
                    <a:pt x="47952" y="26882"/>
                  </a:cubicBezTo>
                  <a:cubicBezTo>
                    <a:pt x="47731" y="27237"/>
                    <a:pt x="47420" y="27525"/>
                    <a:pt x="47154" y="27858"/>
                  </a:cubicBezTo>
                  <a:cubicBezTo>
                    <a:pt x="47132" y="27835"/>
                    <a:pt x="47087" y="27791"/>
                    <a:pt x="47043" y="27769"/>
                  </a:cubicBezTo>
                  <a:cubicBezTo>
                    <a:pt x="49194" y="23710"/>
                    <a:pt x="50281" y="19319"/>
                    <a:pt x="51035" y="14838"/>
                  </a:cubicBezTo>
                  <a:lnTo>
                    <a:pt x="51035" y="14838"/>
                  </a:lnTo>
                  <a:cubicBezTo>
                    <a:pt x="50658" y="16324"/>
                    <a:pt x="50348" y="17810"/>
                    <a:pt x="49882" y="19274"/>
                  </a:cubicBezTo>
                  <a:cubicBezTo>
                    <a:pt x="48973" y="22224"/>
                    <a:pt x="48019" y="25152"/>
                    <a:pt x="46400" y="27835"/>
                  </a:cubicBezTo>
                  <a:cubicBezTo>
                    <a:pt x="46001" y="28501"/>
                    <a:pt x="45513" y="29033"/>
                    <a:pt x="44803" y="29388"/>
                  </a:cubicBezTo>
                  <a:cubicBezTo>
                    <a:pt x="44093" y="29721"/>
                    <a:pt x="43428" y="30164"/>
                    <a:pt x="42718" y="30541"/>
                  </a:cubicBezTo>
                  <a:cubicBezTo>
                    <a:pt x="44825" y="27658"/>
                    <a:pt x="46511" y="24597"/>
                    <a:pt x="47287" y="21093"/>
                  </a:cubicBezTo>
                  <a:cubicBezTo>
                    <a:pt x="47220" y="21071"/>
                    <a:pt x="47176" y="21026"/>
                    <a:pt x="47110" y="21004"/>
                  </a:cubicBezTo>
                  <a:cubicBezTo>
                    <a:pt x="47043" y="21137"/>
                    <a:pt x="46976" y="21270"/>
                    <a:pt x="46932" y="21403"/>
                  </a:cubicBezTo>
                  <a:cubicBezTo>
                    <a:pt x="45890" y="25329"/>
                    <a:pt x="43760" y="28656"/>
                    <a:pt x="41077" y="31628"/>
                  </a:cubicBezTo>
                  <a:cubicBezTo>
                    <a:pt x="40079" y="32759"/>
                    <a:pt x="38815" y="33691"/>
                    <a:pt x="37595" y="34800"/>
                  </a:cubicBezTo>
                  <a:cubicBezTo>
                    <a:pt x="37683" y="34511"/>
                    <a:pt x="37750" y="34334"/>
                    <a:pt x="37816" y="34179"/>
                  </a:cubicBezTo>
                  <a:cubicBezTo>
                    <a:pt x="38681" y="32138"/>
                    <a:pt x="39036" y="30031"/>
                    <a:pt x="38837" y="27835"/>
                  </a:cubicBezTo>
                  <a:cubicBezTo>
                    <a:pt x="38659" y="26061"/>
                    <a:pt x="38992" y="24398"/>
                    <a:pt x="39546" y="22756"/>
                  </a:cubicBezTo>
                  <a:cubicBezTo>
                    <a:pt x="41232" y="17788"/>
                    <a:pt x="43650" y="13241"/>
                    <a:pt x="47708" y="9781"/>
                  </a:cubicBezTo>
                  <a:cubicBezTo>
                    <a:pt x="48884" y="8761"/>
                    <a:pt x="50215" y="7918"/>
                    <a:pt x="51523" y="7098"/>
                  </a:cubicBezTo>
                  <a:cubicBezTo>
                    <a:pt x="51840" y="6894"/>
                    <a:pt x="52089" y="6790"/>
                    <a:pt x="52284" y="6790"/>
                  </a:cubicBezTo>
                  <a:close/>
                  <a:moveTo>
                    <a:pt x="59685" y="25507"/>
                  </a:moveTo>
                  <a:cubicBezTo>
                    <a:pt x="59752" y="25573"/>
                    <a:pt x="59818" y="25640"/>
                    <a:pt x="59885" y="25706"/>
                  </a:cubicBezTo>
                  <a:cubicBezTo>
                    <a:pt x="59685" y="26128"/>
                    <a:pt x="59530" y="26571"/>
                    <a:pt x="59286" y="26948"/>
                  </a:cubicBezTo>
                  <a:cubicBezTo>
                    <a:pt x="58155" y="28745"/>
                    <a:pt x="56691" y="30142"/>
                    <a:pt x="54983" y="31384"/>
                  </a:cubicBezTo>
                  <a:cubicBezTo>
                    <a:pt x="51523" y="33868"/>
                    <a:pt x="47841" y="35931"/>
                    <a:pt x="43760" y="37129"/>
                  </a:cubicBezTo>
                  <a:cubicBezTo>
                    <a:pt x="41143" y="37905"/>
                    <a:pt x="38460" y="38304"/>
                    <a:pt x="35754" y="38481"/>
                  </a:cubicBezTo>
                  <a:cubicBezTo>
                    <a:pt x="35709" y="38489"/>
                    <a:pt x="35665" y="38491"/>
                    <a:pt x="35617" y="38491"/>
                  </a:cubicBezTo>
                  <a:cubicBezTo>
                    <a:pt x="35522" y="38491"/>
                    <a:pt x="35414" y="38481"/>
                    <a:pt x="35266" y="38481"/>
                  </a:cubicBezTo>
                  <a:cubicBezTo>
                    <a:pt x="37728" y="34911"/>
                    <a:pt x="40877" y="32205"/>
                    <a:pt x="44537" y="30098"/>
                  </a:cubicBezTo>
                  <a:cubicBezTo>
                    <a:pt x="49239" y="27370"/>
                    <a:pt x="54384" y="26128"/>
                    <a:pt x="59685" y="25507"/>
                  </a:cubicBezTo>
                  <a:close/>
                  <a:moveTo>
                    <a:pt x="1576" y="25507"/>
                  </a:moveTo>
                  <a:cubicBezTo>
                    <a:pt x="6100" y="26017"/>
                    <a:pt x="10514" y="27015"/>
                    <a:pt x="14661" y="28989"/>
                  </a:cubicBezTo>
                  <a:cubicBezTo>
                    <a:pt x="19230" y="31184"/>
                    <a:pt x="23067" y="34267"/>
                    <a:pt x="25951" y="38592"/>
                  </a:cubicBezTo>
                  <a:cubicBezTo>
                    <a:pt x="24154" y="38348"/>
                    <a:pt x="22358" y="38149"/>
                    <a:pt x="20583" y="37838"/>
                  </a:cubicBezTo>
                  <a:cubicBezTo>
                    <a:pt x="14639" y="36818"/>
                    <a:pt x="9560" y="33935"/>
                    <a:pt x="4880" y="30275"/>
                  </a:cubicBezTo>
                  <a:cubicBezTo>
                    <a:pt x="3616" y="29277"/>
                    <a:pt x="2662" y="28035"/>
                    <a:pt x="1842" y="26682"/>
                  </a:cubicBezTo>
                  <a:cubicBezTo>
                    <a:pt x="1664" y="26394"/>
                    <a:pt x="1576" y="26039"/>
                    <a:pt x="1443" y="25706"/>
                  </a:cubicBezTo>
                  <a:cubicBezTo>
                    <a:pt x="1487" y="25640"/>
                    <a:pt x="1531" y="25573"/>
                    <a:pt x="1576" y="25507"/>
                  </a:cubicBezTo>
                  <a:close/>
                  <a:moveTo>
                    <a:pt x="932" y="25640"/>
                  </a:moveTo>
                  <a:cubicBezTo>
                    <a:pt x="1376" y="26416"/>
                    <a:pt x="1687" y="27059"/>
                    <a:pt x="2108" y="27658"/>
                  </a:cubicBezTo>
                  <a:cubicBezTo>
                    <a:pt x="3217" y="29188"/>
                    <a:pt x="4570" y="30453"/>
                    <a:pt x="6145" y="31562"/>
                  </a:cubicBezTo>
                  <a:cubicBezTo>
                    <a:pt x="8651" y="33336"/>
                    <a:pt x="11268" y="34933"/>
                    <a:pt x="14063" y="36219"/>
                  </a:cubicBezTo>
                  <a:cubicBezTo>
                    <a:pt x="17256" y="37683"/>
                    <a:pt x="20650" y="38459"/>
                    <a:pt x="24132" y="38814"/>
                  </a:cubicBezTo>
                  <a:cubicBezTo>
                    <a:pt x="24953" y="38903"/>
                    <a:pt x="25751" y="39036"/>
                    <a:pt x="26527" y="39258"/>
                  </a:cubicBezTo>
                  <a:cubicBezTo>
                    <a:pt x="26971" y="39391"/>
                    <a:pt x="27370" y="39701"/>
                    <a:pt x="27769" y="39945"/>
                  </a:cubicBezTo>
                  <a:cubicBezTo>
                    <a:pt x="27747" y="39990"/>
                    <a:pt x="27747" y="40034"/>
                    <a:pt x="27725" y="40078"/>
                  </a:cubicBezTo>
                  <a:cubicBezTo>
                    <a:pt x="27448" y="40078"/>
                    <a:pt x="27165" y="40084"/>
                    <a:pt x="26882" y="40084"/>
                  </a:cubicBezTo>
                  <a:cubicBezTo>
                    <a:pt x="26599" y="40084"/>
                    <a:pt x="26317" y="40078"/>
                    <a:pt x="26039" y="40056"/>
                  </a:cubicBezTo>
                  <a:cubicBezTo>
                    <a:pt x="19341" y="39635"/>
                    <a:pt x="13308" y="37328"/>
                    <a:pt x="7764" y="33646"/>
                  </a:cubicBezTo>
                  <a:cubicBezTo>
                    <a:pt x="5368" y="32072"/>
                    <a:pt x="3350" y="30053"/>
                    <a:pt x="1598" y="27791"/>
                  </a:cubicBezTo>
                  <a:cubicBezTo>
                    <a:pt x="1309" y="27392"/>
                    <a:pt x="1065" y="26904"/>
                    <a:pt x="888" y="26438"/>
                  </a:cubicBezTo>
                  <a:cubicBezTo>
                    <a:pt x="799" y="26238"/>
                    <a:pt x="910" y="25950"/>
                    <a:pt x="932" y="25640"/>
                  </a:cubicBezTo>
                  <a:close/>
                  <a:moveTo>
                    <a:pt x="60328" y="25662"/>
                  </a:moveTo>
                  <a:cubicBezTo>
                    <a:pt x="60351" y="25906"/>
                    <a:pt x="60484" y="26194"/>
                    <a:pt x="60417" y="26372"/>
                  </a:cubicBezTo>
                  <a:cubicBezTo>
                    <a:pt x="60151" y="26948"/>
                    <a:pt x="59885" y="27525"/>
                    <a:pt x="59508" y="27991"/>
                  </a:cubicBezTo>
                  <a:cubicBezTo>
                    <a:pt x="57534" y="30497"/>
                    <a:pt x="55249" y="32648"/>
                    <a:pt x="52543" y="34312"/>
                  </a:cubicBezTo>
                  <a:cubicBezTo>
                    <a:pt x="48551" y="36796"/>
                    <a:pt x="44248" y="38592"/>
                    <a:pt x="39635" y="39524"/>
                  </a:cubicBezTo>
                  <a:cubicBezTo>
                    <a:pt x="37728" y="39901"/>
                    <a:pt x="35754" y="39945"/>
                    <a:pt x="33802" y="40123"/>
                  </a:cubicBezTo>
                  <a:cubicBezTo>
                    <a:pt x="33789" y="40127"/>
                    <a:pt x="33774" y="40129"/>
                    <a:pt x="33757" y="40129"/>
                  </a:cubicBezTo>
                  <a:cubicBezTo>
                    <a:pt x="33689" y="40129"/>
                    <a:pt x="33594" y="40101"/>
                    <a:pt x="33469" y="40101"/>
                  </a:cubicBezTo>
                  <a:cubicBezTo>
                    <a:pt x="34445" y="39014"/>
                    <a:pt x="35709" y="38925"/>
                    <a:pt x="36929" y="38836"/>
                  </a:cubicBezTo>
                  <a:cubicBezTo>
                    <a:pt x="41365" y="38459"/>
                    <a:pt x="45557" y="37217"/>
                    <a:pt x="49483" y="35110"/>
                  </a:cubicBezTo>
                  <a:cubicBezTo>
                    <a:pt x="51967" y="33802"/>
                    <a:pt x="54251" y="32205"/>
                    <a:pt x="56491" y="30563"/>
                  </a:cubicBezTo>
                  <a:cubicBezTo>
                    <a:pt x="57822" y="29565"/>
                    <a:pt x="58820" y="28212"/>
                    <a:pt x="59730" y="26837"/>
                  </a:cubicBezTo>
                  <a:cubicBezTo>
                    <a:pt x="59951" y="26505"/>
                    <a:pt x="60040" y="26083"/>
                    <a:pt x="60328" y="25662"/>
                  </a:cubicBezTo>
                  <a:close/>
                  <a:moveTo>
                    <a:pt x="30630" y="5390"/>
                  </a:moveTo>
                  <a:cubicBezTo>
                    <a:pt x="30874" y="5834"/>
                    <a:pt x="31074" y="6166"/>
                    <a:pt x="31229" y="6543"/>
                  </a:cubicBezTo>
                  <a:cubicBezTo>
                    <a:pt x="33004" y="10802"/>
                    <a:pt x="34844" y="15038"/>
                    <a:pt x="36530" y="19341"/>
                  </a:cubicBezTo>
                  <a:cubicBezTo>
                    <a:pt x="37506" y="21914"/>
                    <a:pt x="37950" y="24619"/>
                    <a:pt x="38216" y="27392"/>
                  </a:cubicBezTo>
                  <a:cubicBezTo>
                    <a:pt x="38482" y="30297"/>
                    <a:pt x="37883" y="32959"/>
                    <a:pt x="36552" y="35487"/>
                  </a:cubicBezTo>
                  <a:cubicBezTo>
                    <a:pt x="35732" y="36995"/>
                    <a:pt x="34756" y="38459"/>
                    <a:pt x="33270" y="39413"/>
                  </a:cubicBezTo>
                  <a:cubicBezTo>
                    <a:pt x="32161" y="40134"/>
                    <a:pt x="31401" y="40494"/>
                    <a:pt x="30641" y="40494"/>
                  </a:cubicBezTo>
                  <a:cubicBezTo>
                    <a:pt x="29882" y="40494"/>
                    <a:pt x="29122" y="40134"/>
                    <a:pt x="28013" y="39413"/>
                  </a:cubicBezTo>
                  <a:cubicBezTo>
                    <a:pt x="26505" y="38437"/>
                    <a:pt x="25507" y="36951"/>
                    <a:pt x="24686" y="35399"/>
                  </a:cubicBezTo>
                  <a:cubicBezTo>
                    <a:pt x="23378" y="32937"/>
                    <a:pt x="22868" y="30342"/>
                    <a:pt x="23067" y="27503"/>
                  </a:cubicBezTo>
                  <a:cubicBezTo>
                    <a:pt x="23422" y="22490"/>
                    <a:pt x="25130" y="17899"/>
                    <a:pt x="27060" y="13352"/>
                  </a:cubicBezTo>
                  <a:cubicBezTo>
                    <a:pt x="28058" y="10957"/>
                    <a:pt x="29144" y="8606"/>
                    <a:pt x="30187" y="6233"/>
                  </a:cubicBezTo>
                  <a:cubicBezTo>
                    <a:pt x="30298" y="5989"/>
                    <a:pt x="30453" y="5745"/>
                    <a:pt x="30630" y="5390"/>
                  </a:cubicBezTo>
                  <a:close/>
                  <a:moveTo>
                    <a:pt x="28080" y="40544"/>
                  </a:moveTo>
                  <a:cubicBezTo>
                    <a:pt x="28368" y="40566"/>
                    <a:pt x="28701" y="40522"/>
                    <a:pt x="28967" y="40655"/>
                  </a:cubicBezTo>
                  <a:cubicBezTo>
                    <a:pt x="29527" y="40913"/>
                    <a:pt x="30082" y="41046"/>
                    <a:pt x="30640" y="41046"/>
                  </a:cubicBezTo>
                  <a:cubicBezTo>
                    <a:pt x="31186" y="41046"/>
                    <a:pt x="31734" y="40918"/>
                    <a:pt x="32294" y="40655"/>
                  </a:cubicBezTo>
                  <a:cubicBezTo>
                    <a:pt x="32437" y="40596"/>
                    <a:pt x="32599" y="40574"/>
                    <a:pt x="32770" y="40574"/>
                  </a:cubicBezTo>
                  <a:cubicBezTo>
                    <a:pt x="32917" y="40574"/>
                    <a:pt x="33071" y="40590"/>
                    <a:pt x="33225" y="40611"/>
                  </a:cubicBezTo>
                  <a:cubicBezTo>
                    <a:pt x="32427" y="41498"/>
                    <a:pt x="31983" y="42474"/>
                    <a:pt x="31872" y="43627"/>
                  </a:cubicBezTo>
                  <a:cubicBezTo>
                    <a:pt x="31851" y="44040"/>
                    <a:pt x="31063" y="44559"/>
                    <a:pt x="30655" y="44559"/>
                  </a:cubicBezTo>
                  <a:cubicBezTo>
                    <a:pt x="30647" y="44559"/>
                    <a:pt x="30638" y="44559"/>
                    <a:pt x="30630" y="44559"/>
                  </a:cubicBezTo>
                  <a:cubicBezTo>
                    <a:pt x="30165" y="44559"/>
                    <a:pt x="29433" y="44004"/>
                    <a:pt x="29388" y="43538"/>
                  </a:cubicBezTo>
                  <a:cubicBezTo>
                    <a:pt x="29300" y="42407"/>
                    <a:pt x="28834" y="41476"/>
                    <a:pt x="28035" y="40677"/>
                  </a:cubicBezTo>
                  <a:cubicBezTo>
                    <a:pt x="28035" y="40633"/>
                    <a:pt x="28058" y="40588"/>
                    <a:pt x="28080" y="40544"/>
                  </a:cubicBezTo>
                  <a:close/>
                  <a:moveTo>
                    <a:pt x="54473" y="43827"/>
                  </a:moveTo>
                  <a:cubicBezTo>
                    <a:pt x="54673" y="44004"/>
                    <a:pt x="54850" y="44093"/>
                    <a:pt x="54939" y="44226"/>
                  </a:cubicBezTo>
                  <a:cubicBezTo>
                    <a:pt x="55515" y="45202"/>
                    <a:pt x="55915" y="46998"/>
                    <a:pt x="54562" y="48174"/>
                  </a:cubicBezTo>
                  <a:cubicBezTo>
                    <a:pt x="54074" y="48604"/>
                    <a:pt x="53234" y="48858"/>
                    <a:pt x="52456" y="48858"/>
                  </a:cubicBezTo>
                  <a:cubicBezTo>
                    <a:pt x="52030" y="48858"/>
                    <a:pt x="51623" y="48782"/>
                    <a:pt x="51301" y="48617"/>
                  </a:cubicBezTo>
                  <a:cubicBezTo>
                    <a:pt x="51168" y="48551"/>
                    <a:pt x="51013" y="48440"/>
                    <a:pt x="50991" y="48307"/>
                  </a:cubicBezTo>
                  <a:cubicBezTo>
                    <a:pt x="50813" y="47841"/>
                    <a:pt x="50680" y="47353"/>
                    <a:pt x="50570" y="46910"/>
                  </a:cubicBezTo>
                  <a:cubicBezTo>
                    <a:pt x="51235" y="46843"/>
                    <a:pt x="51900" y="46865"/>
                    <a:pt x="52543" y="46710"/>
                  </a:cubicBezTo>
                  <a:cubicBezTo>
                    <a:pt x="54118" y="46333"/>
                    <a:pt x="54628" y="45557"/>
                    <a:pt x="54473" y="43827"/>
                  </a:cubicBezTo>
                  <a:close/>
                  <a:moveTo>
                    <a:pt x="6810" y="43782"/>
                  </a:moveTo>
                  <a:cubicBezTo>
                    <a:pt x="6810" y="43982"/>
                    <a:pt x="6810" y="44048"/>
                    <a:pt x="6810" y="44115"/>
                  </a:cubicBezTo>
                  <a:cubicBezTo>
                    <a:pt x="6610" y="45224"/>
                    <a:pt x="6921" y="45889"/>
                    <a:pt x="7919" y="46399"/>
                  </a:cubicBezTo>
                  <a:cubicBezTo>
                    <a:pt x="8539" y="46728"/>
                    <a:pt x="9114" y="46861"/>
                    <a:pt x="10064" y="46861"/>
                  </a:cubicBezTo>
                  <a:cubicBezTo>
                    <a:pt x="10269" y="46861"/>
                    <a:pt x="10491" y="46855"/>
                    <a:pt x="10736" y="46843"/>
                  </a:cubicBezTo>
                  <a:lnTo>
                    <a:pt x="10736" y="46843"/>
                  </a:lnTo>
                  <a:cubicBezTo>
                    <a:pt x="10603" y="47331"/>
                    <a:pt x="10492" y="47797"/>
                    <a:pt x="10314" y="48240"/>
                  </a:cubicBezTo>
                  <a:cubicBezTo>
                    <a:pt x="10248" y="48418"/>
                    <a:pt x="10048" y="48595"/>
                    <a:pt x="9848" y="48662"/>
                  </a:cubicBezTo>
                  <a:cubicBezTo>
                    <a:pt x="9483" y="48805"/>
                    <a:pt x="9098" y="48874"/>
                    <a:pt x="8717" y="48874"/>
                  </a:cubicBezTo>
                  <a:cubicBezTo>
                    <a:pt x="7803" y="48874"/>
                    <a:pt x="6908" y="48479"/>
                    <a:pt x="6344" y="47775"/>
                  </a:cubicBezTo>
                  <a:cubicBezTo>
                    <a:pt x="5657" y="46954"/>
                    <a:pt x="5634" y="45424"/>
                    <a:pt x="6278" y="44337"/>
                  </a:cubicBezTo>
                  <a:cubicBezTo>
                    <a:pt x="6388" y="44159"/>
                    <a:pt x="6566" y="44026"/>
                    <a:pt x="6810" y="43782"/>
                  </a:cubicBezTo>
                  <a:close/>
                  <a:moveTo>
                    <a:pt x="24132" y="40566"/>
                  </a:moveTo>
                  <a:lnTo>
                    <a:pt x="24132" y="40566"/>
                  </a:lnTo>
                  <a:cubicBezTo>
                    <a:pt x="23089" y="41631"/>
                    <a:pt x="22158" y="42718"/>
                    <a:pt x="21714" y="44137"/>
                  </a:cubicBezTo>
                  <a:cubicBezTo>
                    <a:pt x="21293" y="45468"/>
                    <a:pt x="20938" y="46821"/>
                    <a:pt x="21448" y="48196"/>
                  </a:cubicBezTo>
                  <a:cubicBezTo>
                    <a:pt x="21670" y="48817"/>
                    <a:pt x="22003" y="49416"/>
                    <a:pt x="22402" y="49926"/>
                  </a:cubicBezTo>
                  <a:cubicBezTo>
                    <a:pt x="22883" y="50611"/>
                    <a:pt x="23411" y="50863"/>
                    <a:pt x="24334" y="50863"/>
                  </a:cubicBezTo>
                  <a:cubicBezTo>
                    <a:pt x="24517" y="50863"/>
                    <a:pt x="24714" y="50854"/>
                    <a:pt x="24930" y="50835"/>
                  </a:cubicBezTo>
                  <a:lnTo>
                    <a:pt x="24930" y="50835"/>
                  </a:lnTo>
                  <a:cubicBezTo>
                    <a:pt x="24531" y="51412"/>
                    <a:pt x="23977" y="51700"/>
                    <a:pt x="23400" y="51856"/>
                  </a:cubicBezTo>
                  <a:cubicBezTo>
                    <a:pt x="22994" y="51973"/>
                    <a:pt x="22577" y="52030"/>
                    <a:pt x="22163" y="52030"/>
                  </a:cubicBezTo>
                  <a:cubicBezTo>
                    <a:pt x="20001" y="52030"/>
                    <a:pt x="17912" y="50494"/>
                    <a:pt x="17744" y="48129"/>
                  </a:cubicBezTo>
                  <a:cubicBezTo>
                    <a:pt x="17633" y="46577"/>
                    <a:pt x="17678" y="45113"/>
                    <a:pt x="18454" y="43716"/>
                  </a:cubicBezTo>
                  <a:cubicBezTo>
                    <a:pt x="19075" y="42651"/>
                    <a:pt x="19940" y="41831"/>
                    <a:pt x="21160" y="41476"/>
                  </a:cubicBezTo>
                  <a:cubicBezTo>
                    <a:pt x="21936" y="41232"/>
                    <a:pt x="22668" y="40966"/>
                    <a:pt x="23444" y="40744"/>
                  </a:cubicBezTo>
                  <a:cubicBezTo>
                    <a:pt x="23666" y="40655"/>
                    <a:pt x="23910" y="40611"/>
                    <a:pt x="24132" y="40566"/>
                  </a:cubicBezTo>
                  <a:close/>
                  <a:moveTo>
                    <a:pt x="37040" y="40544"/>
                  </a:moveTo>
                  <a:lnTo>
                    <a:pt x="37040" y="40544"/>
                  </a:lnTo>
                  <a:cubicBezTo>
                    <a:pt x="37351" y="40611"/>
                    <a:pt x="37595" y="40655"/>
                    <a:pt x="37816" y="40722"/>
                  </a:cubicBezTo>
                  <a:cubicBezTo>
                    <a:pt x="38437" y="40921"/>
                    <a:pt x="39036" y="41187"/>
                    <a:pt x="39657" y="41320"/>
                  </a:cubicBezTo>
                  <a:cubicBezTo>
                    <a:pt x="40922" y="41587"/>
                    <a:pt x="41897" y="42296"/>
                    <a:pt x="42585" y="43317"/>
                  </a:cubicBezTo>
                  <a:cubicBezTo>
                    <a:pt x="43406" y="44536"/>
                    <a:pt x="43783" y="45934"/>
                    <a:pt x="43583" y="47420"/>
                  </a:cubicBezTo>
                  <a:cubicBezTo>
                    <a:pt x="43561" y="47664"/>
                    <a:pt x="43539" y="47908"/>
                    <a:pt x="43517" y="48152"/>
                  </a:cubicBezTo>
                  <a:cubicBezTo>
                    <a:pt x="43338" y="50668"/>
                    <a:pt x="41139" y="52043"/>
                    <a:pt x="39104" y="52043"/>
                  </a:cubicBezTo>
                  <a:cubicBezTo>
                    <a:pt x="38358" y="52043"/>
                    <a:pt x="37635" y="51859"/>
                    <a:pt x="37040" y="51479"/>
                  </a:cubicBezTo>
                  <a:cubicBezTo>
                    <a:pt x="36796" y="51323"/>
                    <a:pt x="36574" y="51124"/>
                    <a:pt x="36375" y="50880"/>
                  </a:cubicBezTo>
                  <a:lnTo>
                    <a:pt x="36375" y="50880"/>
                  </a:lnTo>
                  <a:cubicBezTo>
                    <a:pt x="36553" y="50903"/>
                    <a:pt x="36726" y="50916"/>
                    <a:pt x="36892" y="50916"/>
                  </a:cubicBezTo>
                  <a:cubicBezTo>
                    <a:pt x="37660" y="50916"/>
                    <a:pt x="38308" y="50652"/>
                    <a:pt x="38837" y="50015"/>
                  </a:cubicBezTo>
                  <a:cubicBezTo>
                    <a:pt x="39702" y="48972"/>
                    <a:pt x="40167" y="47797"/>
                    <a:pt x="40057" y="46444"/>
                  </a:cubicBezTo>
                  <a:cubicBezTo>
                    <a:pt x="39857" y="44159"/>
                    <a:pt x="38970" y="42252"/>
                    <a:pt x="37173" y="40766"/>
                  </a:cubicBezTo>
                  <a:cubicBezTo>
                    <a:pt x="37151" y="40744"/>
                    <a:pt x="37129" y="40699"/>
                    <a:pt x="37040" y="40544"/>
                  </a:cubicBezTo>
                  <a:close/>
                  <a:moveTo>
                    <a:pt x="21249" y="40111"/>
                  </a:moveTo>
                  <a:cubicBezTo>
                    <a:pt x="21788" y="40111"/>
                    <a:pt x="22346" y="40186"/>
                    <a:pt x="22934" y="40389"/>
                  </a:cubicBezTo>
                  <a:cubicBezTo>
                    <a:pt x="22091" y="40677"/>
                    <a:pt x="21359" y="40943"/>
                    <a:pt x="20628" y="41143"/>
                  </a:cubicBezTo>
                  <a:cubicBezTo>
                    <a:pt x="17988" y="41853"/>
                    <a:pt x="16014" y="43405"/>
                    <a:pt x="14728" y="45801"/>
                  </a:cubicBezTo>
                  <a:cubicBezTo>
                    <a:pt x="13974" y="47264"/>
                    <a:pt x="13508" y="48795"/>
                    <a:pt x="13796" y="50458"/>
                  </a:cubicBezTo>
                  <a:cubicBezTo>
                    <a:pt x="14173" y="52587"/>
                    <a:pt x="15438" y="53852"/>
                    <a:pt x="17567" y="54251"/>
                  </a:cubicBezTo>
                  <a:cubicBezTo>
                    <a:pt x="17744" y="54273"/>
                    <a:pt x="17922" y="54317"/>
                    <a:pt x="18099" y="54340"/>
                  </a:cubicBezTo>
                  <a:cubicBezTo>
                    <a:pt x="18099" y="54406"/>
                    <a:pt x="18077" y="54451"/>
                    <a:pt x="18077" y="54517"/>
                  </a:cubicBezTo>
                  <a:cubicBezTo>
                    <a:pt x="17685" y="54606"/>
                    <a:pt x="17300" y="54654"/>
                    <a:pt x="16927" y="54654"/>
                  </a:cubicBezTo>
                  <a:cubicBezTo>
                    <a:pt x="15990" y="54654"/>
                    <a:pt x="15125" y="54347"/>
                    <a:pt x="14395" y="53586"/>
                  </a:cubicBezTo>
                  <a:cubicBezTo>
                    <a:pt x="12532" y="51634"/>
                    <a:pt x="11822" y="49460"/>
                    <a:pt x="13109" y="46865"/>
                  </a:cubicBezTo>
                  <a:lnTo>
                    <a:pt x="13109" y="46865"/>
                  </a:lnTo>
                  <a:cubicBezTo>
                    <a:pt x="12244" y="47464"/>
                    <a:pt x="12000" y="49394"/>
                    <a:pt x="12488" y="51257"/>
                  </a:cubicBezTo>
                  <a:cubicBezTo>
                    <a:pt x="13087" y="53541"/>
                    <a:pt x="14817" y="54872"/>
                    <a:pt x="17700" y="55138"/>
                  </a:cubicBezTo>
                  <a:cubicBezTo>
                    <a:pt x="17123" y="55737"/>
                    <a:pt x="16458" y="56025"/>
                    <a:pt x="15726" y="56114"/>
                  </a:cubicBezTo>
                  <a:cubicBezTo>
                    <a:pt x="15576" y="56134"/>
                    <a:pt x="15425" y="56144"/>
                    <a:pt x="15272" y="56144"/>
                  </a:cubicBezTo>
                  <a:cubicBezTo>
                    <a:pt x="13728" y="56144"/>
                    <a:pt x="12077" y="55150"/>
                    <a:pt x="11290" y="53696"/>
                  </a:cubicBezTo>
                  <a:cubicBezTo>
                    <a:pt x="10514" y="52233"/>
                    <a:pt x="10359" y="50680"/>
                    <a:pt x="10647" y="49061"/>
                  </a:cubicBezTo>
                  <a:cubicBezTo>
                    <a:pt x="11068" y="46754"/>
                    <a:pt x="12133" y="44780"/>
                    <a:pt x="13708" y="43073"/>
                  </a:cubicBezTo>
                  <a:cubicBezTo>
                    <a:pt x="15282" y="41387"/>
                    <a:pt x="17345" y="40677"/>
                    <a:pt x="19563" y="40300"/>
                  </a:cubicBezTo>
                  <a:cubicBezTo>
                    <a:pt x="20114" y="40197"/>
                    <a:pt x="20671" y="40111"/>
                    <a:pt x="21249" y="40111"/>
                  </a:cubicBezTo>
                  <a:close/>
                  <a:moveTo>
                    <a:pt x="40024" y="40120"/>
                  </a:moveTo>
                  <a:cubicBezTo>
                    <a:pt x="40696" y="40120"/>
                    <a:pt x="41349" y="40225"/>
                    <a:pt x="42008" y="40322"/>
                  </a:cubicBezTo>
                  <a:cubicBezTo>
                    <a:pt x="46156" y="40988"/>
                    <a:pt x="48751" y="43494"/>
                    <a:pt x="50170" y="47309"/>
                  </a:cubicBezTo>
                  <a:cubicBezTo>
                    <a:pt x="50924" y="49371"/>
                    <a:pt x="51080" y="51501"/>
                    <a:pt x="50059" y="53563"/>
                  </a:cubicBezTo>
                  <a:cubicBezTo>
                    <a:pt x="49282" y="55119"/>
                    <a:pt x="47604" y="56144"/>
                    <a:pt x="46037" y="56144"/>
                  </a:cubicBezTo>
                  <a:cubicBezTo>
                    <a:pt x="45682" y="56144"/>
                    <a:pt x="45334" y="56091"/>
                    <a:pt x="45003" y="55981"/>
                  </a:cubicBezTo>
                  <a:cubicBezTo>
                    <a:pt x="44515" y="55826"/>
                    <a:pt x="44093" y="55537"/>
                    <a:pt x="43627" y="55293"/>
                  </a:cubicBezTo>
                  <a:cubicBezTo>
                    <a:pt x="43650" y="55227"/>
                    <a:pt x="43672" y="55160"/>
                    <a:pt x="43694" y="55072"/>
                  </a:cubicBezTo>
                  <a:cubicBezTo>
                    <a:pt x="43893" y="55092"/>
                    <a:pt x="44085" y="55102"/>
                    <a:pt x="44271" y="55102"/>
                  </a:cubicBezTo>
                  <a:cubicBezTo>
                    <a:pt x="46463" y="55102"/>
                    <a:pt x="47735" y="53692"/>
                    <a:pt x="48573" y="51811"/>
                  </a:cubicBezTo>
                  <a:cubicBezTo>
                    <a:pt x="49261" y="50281"/>
                    <a:pt x="49394" y="48285"/>
                    <a:pt x="48219" y="46887"/>
                  </a:cubicBezTo>
                  <a:lnTo>
                    <a:pt x="48219" y="46887"/>
                  </a:lnTo>
                  <a:cubicBezTo>
                    <a:pt x="49172" y="48750"/>
                    <a:pt x="48995" y="50569"/>
                    <a:pt x="47930" y="52299"/>
                  </a:cubicBezTo>
                  <a:cubicBezTo>
                    <a:pt x="46949" y="53866"/>
                    <a:pt x="45794" y="54644"/>
                    <a:pt x="44382" y="54644"/>
                  </a:cubicBezTo>
                  <a:cubicBezTo>
                    <a:pt x="43975" y="54644"/>
                    <a:pt x="43547" y="54580"/>
                    <a:pt x="43095" y="54451"/>
                  </a:cubicBezTo>
                  <a:cubicBezTo>
                    <a:pt x="43273" y="54384"/>
                    <a:pt x="43361" y="54295"/>
                    <a:pt x="43472" y="54295"/>
                  </a:cubicBezTo>
                  <a:cubicBezTo>
                    <a:pt x="46821" y="53896"/>
                    <a:pt x="48041" y="50835"/>
                    <a:pt x="47420" y="48263"/>
                  </a:cubicBezTo>
                  <a:cubicBezTo>
                    <a:pt x="46577" y="44692"/>
                    <a:pt x="44426" y="42318"/>
                    <a:pt x="40877" y="41210"/>
                  </a:cubicBezTo>
                  <a:cubicBezTo>
                    <a:pt x="40079" y="40966"/>
                    <a:pt x="39258" y="40699"/>
                    <a:pt x="38327" y="40389"/>
                  </a:cubicBezTo>
                  <a:cubicBezTo>
                    <a:pt x="38914" y="40190"/>
                    <a:pt x="39475" y="40120"/>
                    <a:pt x="40024" y="40120"/>
                  </a:cubicBezTo>
                  <a:close/>
                  <a:moveTo>
                    <a:pt x="31429" y="44847"/>
                  </a:moveTo>
                  <a:cubicBezTo>
                    <a:pt x="31429" y="44980"/>
                    <a:pt x="31451" y="45157"/>
                    <a:pt x="31451" y="45313"/>
                  </a:cubicBezTo>
                  <a:cubicBezTo>
                    <a:pt x="31451" y="55249"/>
                    <a:pt x="31429" y="65185"/>
                    <a:pt x="31407" y="75122"/>
                  </a:cubicBezTo>
                  <a:cubicBezTo>
                    <a:pt x="31407" y="75565"/>
                    <a:pt x="31030" y="76031"/>
                    <a:pt x="30653" y="76053"/>
                  </a:cubicBezTo>
                  <a:cubicBezTo>
                    <a:pt x="30276" y="76053"/>
                    <a:pt x="29854" y="75565"/>
                    <a:pt x="29854" y="75055"/>
                  </a:cubicBezTo>
                  <a:cubicBezTo>
                    <a:pt x="29854" y="65718"/>
                    <a:pt x="29854" y="56402"/>
                    <a:pt x="29854" y="47065"/>
                  </a:cubicBezTo>
                  <a:cubicBezTo>
                    <a:pt x="29854" y="46333"/>
                    <a:pt x="29854" y="45601"/>
                    <a:pt x="29854" y="44847"/>
                  </a:cubicBezTo>
                  <a:close/>
                  <a:moveTo>
                    <a:pt x="30542" y="0"/>
                  </a:moveTo>
                  <a:cubicBezTo>
                    <a:pt x="27104" y="1952"/>
                    <a:pt x="25307" y="5213"/>
                    <a:pt x="23777" y="8717"/>
                  </a:cubicBezTo>
                  <a:cubicBezTo>
                    <a:pt x="23622" y="8539"/>
                    <a:pt x="23511" y="8406"/>
                    <a:pt x="23378" y="8273"/>
                  </a:cubicBezTo>
                  <a:cubicBezTo>
                    <a:pt x="22291" y="7209"/>
                    <a:pt x="21249" y="6122"/>
                    <a:pt x="20095" y="5146"/>
                  </a:cubicBezTo>
                  <a:cubicBezTo>
                    <a:pt x="19641" y="4756"/>
                    <a:pt x="19221" y="4561"/>
                    <a:pt x="18841" y="4561"/>
                  </a:cubicBezTo>
                  <a:cubicBezTo>
                    <a:pt x="18313" y="4561"/>
                    <a:pt x="17862" y="4939"/>
                    <a:pt x="17500" y="5700"/>
                  </a:cubicBezTo>
                  <a:cubicBezTo>
                    <a:pt x="17057" y="6588"/>
                    <a:pt x="16791" y="7564"/>
                    <a:pt x="16569" y="8539"/>
                  </a:cubicBezTo>
                  <a:cubicBezTo>
                    <a:pt x="16325" y="9493"/>
                    <a:pt x="16236" y="10469"/>
                    <a:pt x="16081" y="11445"/>
                  </a:cubicBezTo>
                  <a:cubicBezTo>
                    <a:pt x="16059" y="11434"/>
                    <a:pt x="16036" y="11434"/>
                    <a:pt x="16017" y="11434"/>
                  </a:cubicBezTo>
                  <a:cubicBezTo>
                    <a:pt x="15998" y="11434"/>
                    <a:pt x="15981" y="11434"/>
                    <a:pt x="15970" y="11423"/>
                  </a:cubicBezTo>
                  <a:cubicBezTo>
                    <a:pt x="15837" y="11312"/>
                    <a:pt x="15726" y="11179"/>
                    <a:pt x="15593" y="11068"/>
                  </a:cubicBezTo>
                  <a:cubicBezTo>
                    <a:pt x="13952" y="9316"/>
                    <a:pt x="12066" y="7852"/>
                    <a:pt x="9982" y="6654"/>
                  </a:cubicBezTo>
                  <a:cubicBezTo>
                    <a:pt x="9578" y="6422"/>
                    <a:pt x="9235" y="6307"/>
                    <a:pt x="8948" y="6307"/>
                  </a:cubicBezTo>
                  <a:cubicBezTo>
                    <a:pt x="8383" y="6307"/>
                    <a:pt x="8036" y="6755"/>
                    <a:pt x="7875" y="7652"/>
                  </a:cubicBezTo>
                  <a:cubicBezTo>
                    <a:pt x="7764" y="8362"/>
                    <a:pt x="7719" y="9116"/>
                    <a:pt x="7697" y="9848"/>
                  </a:cubicBezTo>
                  <a:cubicBezTo>
                    <a:pt x="7697" y="12753"/>
                    <a:pt x="8207" y="15570"/>
                    <a:pt x="8983" y="18365"/>
                  </a:cubicBezTo>
                  <a:cubicBezTo>
                    <a:pt x="9094" y="18853"/>
                    <a:pt x="9227" y="19341"/>
                    <a:pt x="9405" y="19962"/>
                  </a:cubicBezTo>
                  <a:cubicBezTo>
                    <a:pt x="9117" y="19740"/>
                    <a:pt x="8961" y="19607"/>
                    <a:pt x="8806" y="19474"/>
                  </a:cubicBezTo>
                  <a:cubicBezTo>
                    <a:pt x="7231" y="18165"/>
                    <a:pt x="5413" y="17256"/>
                    <a:pt x="3550" y="16435"/>
                  </a:cubicBezTo>
                  <a:cubicBezTo>
                    <a:pt x="3275" y="16321"/>
                    <a:pt x="3026" y="16266"/>
                    <a:pt x="2805" y="16266"/>
                  </a:cubicBezTo>
                  <a:cubicBezTo>
                    <a:pt x="2168" y="16266"/>
                    <a:pt x="1763" y="16726"/>
                    <a:pt x="1664" y="17566"/>
                  </a:cubicBezTo>
                  <a:cubicBezTo>
                    <a:pt x="1642" y="17877"/>
                    <a:pt x="1642" y="18210"/>
                    <a:pt x="1687" y="18542"/>
                  </a:cubicBezTo>
                  <a:cubicBezTo>
                    <a:pt x="1953" y="20760"/>
                    <a:pt x="2662" y="22845"/>
                    <a:pt x="3749" y="24819"/>
                  </a:cubicBezTo>
                  <a:cubicBezTo>
                    <a:pt x="3816" y="24930"/>
                    <a:pt x="3882" y="25063"/>
                    <a:pt x="3971" y="25263"/>
                  </a:cubicBezTo>
                  <a:cubicBezTo>
                    <a:pt x="3505" y="25196"/>
                    <a:pt x="3150" y="25130"/>
                    <a:pt x="2773" y="25085"/>
                  </a:cubicBezTo>
                  <a:cubicBezTo>
                    <a:pt x="2374" y="25041"/>
                    <a:pt x="1975" y="25041"/>
                    <a:pt x="1576" y="25041"/>
                  </a:cubicBezTo>
                  <a:cubicBezTo>
                    <a:pt x="467" y="25063"/>
                    <a:pt x="1" y="25684"/>
                    <a:pt x="400" y="26726"/>
                  </a:cubicBezTo>
                  <a:cubicBezTo>
                    <a:pt x="622" y="27303"/>
                    <a:pt x="977" y="27858"/>
                    <a:pt x="1354" y="28346"/>
                  </a:cubicBezTo>
                  <a:cubicBezTo>
                    <a:pt x="2906" y="30342"/>
                    <a:pt x="4703" y="32094"/>
                    <a:pt x="6766" y="33602"/>
                  </a:cubicBezTo>
                  <a:cubicBezTo>
                    <a:pt x="10514" y="36374"/>
                    <a:pt x="14750" y="38149"/>
                    <a:pt x="19186" y="39502"/>
                  </a:cubicBezTo>
                  <a:cubicBezTo>
                    <a:pt x="19430" y="39568"/>
                    <a:pt x="19674" y="39657"/>
                    <a:pt x="20073" y="39768"/>
                  </a:cubicBezTo>
                  <a:cubicBezTo>
                    <a:pt x="19696" y="39857"/>
                    <a:pt x="19474" y="39901"/>
                    <a:pt x="19252" y="39945"/>
                  </a:cubicBezTo>
                  <a:cubicBezTo>
                    <a:pt x="15704" y="40522"/>
                    <a:pt x="12976" y="42341"/>
                    <a:pt x="11379" y="45623"/>
                  </a:cubicBezTo>
                  <a:cubicBezTo>
                    <a:pt x="11057" y="46307"/>
                    <a:pt x="10571" y="46517"/>
                    <a:pt x="9970" y="46517"/>
                  </a:cubicBezTo>
                  <a:cubicBezTo>
                    <a:pt x="9909" y="46517"/>
                    <a:pt x="9846" y="46514"/>
                    <a:pt x="9782" y="46510"/>
                  </a:cubicBezTo>
                  <a:cubicBezTo>
                    <a:pt x="9250" y="46466"/>
                    <a:pt x="8717" y="46333"/>
                    <a:pt x="8252" y="46133"/>
                  </a:cubicBezTo>
                  <a:cubicBezTo>
                    <a:pt x="7209" y="45690"/>
                    <a:pt x="6965" y="45113"/>
                    <a:pt x="7276" y="44004"/>
                  </a:cubicBezTo>
                  <a:cubicBezTo>
                    <a:pt x="7384" y="43679"/>
                    <a:pt x="7272" y="43457"/>
                    <a:pt x="7024" y="43457"/>
                  </a:cubicBezTo>
                  <a:cubicBezTo>
                    <a:pt x="6967" y="43457"/>
                    <a:pt x="6902" y="43469"/>
                    <a:pt x="6832" y="43494"/>
                  </a:cubicBezTo>
                  <a:cubicBezTo>
                    <a:pt x="6499" y="43605"/>
                    <a:pt x="6145" y="43871"/>
                    <a:pt x="5923" y="44159"/>
                  </a:cubicBezTo>
                  <a:cubicBezTo>
                    <a:pt x="5723" y="44448"/>
                    <a:pt x="5612" y="44847"/>
                    <a:pt x="5546" y="45224"/>
                  </a:cubicBezTo>
                  <a:cubicBezTo>
                    <a:pt x="5036" y="47486"/>
                    <a:pt x="6411" y="49238"/>
                    <a:pt x="8739" y="49283"/>
                  </a:cubicBezTo>
                  <a:cubicBezTo>
                    <a:pt x="9183" y="49283"/>
                    <a:pt x="9649" y="49216"/>
                    <a:pt x="10070" y="49172"/>
                  </a:cubicBezTo>
                  <a:lnTo>
                    <a:pt x="10070" y="49172"/>
                  </a:lnTo>
                  <a:cubicBezTo>
                    <a:pt x="10070" y="49815"/>
                    <a:pt x="10048" y="50414"/>
                    <a:pt x="10070" y="51013"/>
                  </a:cubicBezTo>
                  <a:cubicBezTo>
                    <a:pt x="10181" y="53741"/>
                    <a:pt x="11667" y="55715"/>
                    <a:pt x="14173" y="56469"/>
                  </a:cubicBezTo>
                  <a:cubicBezTo>
                    <a:pt x="14511" y="56572"/>
                    <a:pt x="14864" y="56620"/>
                    <a:pt x="15217" y="56620"/>
                  </a:cubicBezTo>
                  <a:cubicBezTo>
                    <a:pt x="16465" y="56620"/>
                    <a:pt x="17716" y="56012"/>
                    <a:pt x="18321" y="55027"/>
                  </a:cubicBezTo>
                  <a:cubicBezTo>
                    <a:pt x="18787" y="54273"/>
                    <a:pt x="18631" y="53985"/>
                    <a:pt x="17766" y="53852"/>
                  </a:cubicBezTo>
                  <a:cubicBezTo>
                    <a:pt x="15526" y="53497"/>
                    <a:pt x="14107" y="51900"/>
                    <a:pt x="14151" y="49660"/>
                  </a:cubicBezTo>
                  <a:cubicBezTo>
                    <a:pt x="14196" y="47087"/>
                    <a:pt x="15371" y="45047"/>
                    <a:pt x="17256" y="43383"/>
                  </a:cubicBezTo>
                  <a:cubicBezTo>
                    <a:pt x="17700" y="42984"/>
                    <a:pt x="18232" y="42673"/>
                    <a:pt x="18742" y="42318"/>
                  </a:cubicBezTo>
                  <a:lnTo>
                    <a:pt x="18742" y="42318"/>
                  </a:lnTo>
                  <a:cubicBezTo>
                    <a:pt x="18587" y="42740"/>
                    <a:pt x="18343" y="43050"/>
                    <a:pt x="18166" y="43405"/>
                  </a:cubicBezTo>
                  <a:cubicBezTo>
                    <a:pt x="17367" y="44803"/>
                    <a:pt x="17168" y="46289"/>
                    <a:pt x="17323" y="47908"/>
                  </a:cubicBezTo>
                  <a:cubicBezTo>
                    <a:pt x="17545" y="50214"/>
                    <a:pt x="18765" y="51722"/>
                    <a:pt x="21027" y="52166"/>
                  </a:cubicBezTo>
                  <a:cubicBezTo>
                    <a:pt x="21412" y="52242"/>
                    <a:pt x="21791" y="52282"/>
                    <a:pt x="22161" y="52282"/>
                  </a:cubicBezTo>
                  <a:cubicBezTo>
                    <a:pt x="23199" y="52282"/>
                    <a:pt x="24169" y="51964"/>
                    <a:pt x="25019" y="51212"/>
                  </a:cubicBezTo>
                  <a:cubicBezTo>
                    <a:pt x="25174" y="51079"/>
                    <a:pt x="25196" y="50858"/>
                    <a:pt x="25285" y="50680"/>
                  </a:cubicBezTo>
                  <a:cubicBezTo>
                    <a:pt x="25117" y="50624"/>
                    <a:pt x="24950" y="50537"/>
                    <a:pt x="24808" y="50537"/>
                  </a:cubicBezTo>
                  <a:cubicBezTo>
                    <a:pt x="24781" y="50537"/>
                    <a:pt x="24755" y="50540"/>
                    <a:pt x="24731" y="50547"/>
                  </a:cubicBezTo>
                  <a:cubicBezTo>
                    <a:pt x="24589" y="50574"/>
                    <a:pt x="24452" y="50587"/>
                    <a:pt x="24320" y="50587"/>
                  </a:cubicBezTo>
                  <a:cubicBezTo>
                    <a:pt x="23686" y="50587"/>
                    <a:pt x="23161" y="50289"/>
                    <a:pt x="22757" y="49793"/>
                  </a:cubicBezTo>
                  <a:cubicBezTo>
                    <a:pt x="22025" y="48906"/>
                    <a:pt x="21581" y="47885"/>
                    <a:pt x="21648" y="46710"/>
                  </a:cubicBezTo>
                  <a:cubicBezTo>
                    <a:pt x="21759" y="44536"/>
                    <a:pt x="22602" y="42718"/>
                    <a:pt x="24243" y="41254"/>
                  </a:cubicBezTo>
                  <a:cubicBezTo>
                    <a:pt x="24741" y="40808"/>
                    <a:pt x="25440" y="40572"/>
                    <a:pt x="26126" y="40572"/>
                  </a:cubicBezTo>
                  <a:cubicBezTo>
                    <a:pt x="26600" y="40572"/>
                    <a:pt x="27069" y="40685"/>
                    <a:pt x="27459" y="40921"/>
                  </a:cubicBezTo>
                  <a:cubicBezTo>
                    <a:pt x="28302" y="41453"/>
                    <a:pt x="28701" y="42274"/>
                    <a:pt x="28834" y="43250"/>
                  </a:cubicBezTo>
                  <a:cubicBezTo>
                    <a:pt x="28878" y="43472"/>
                    <a:pt x="28900" y="43782"/>
                    <a:pt x="29033" y="43938"/>
                  </a:cubicBezTo>
                  <a:cubicBezTo>
                    <a:pt x="29477" y="44337"/>
                    <a:pt x="29499" y="44803"/>
                    <a:pt x="29477" y="45335"/>
                  </a:cubicBezTo>
                  <a:cubicBezTo>
                    <a:pt x="29433" y="45801"/>
                    <a:pt x="29433" y="46289"/>
                    <a:pt x="29433" y="46754"/>
                  </a:cubicBezTo>
                  <a:cubicBezTo>
                    <a:pt x="29411" y="56136"/>
                    <a:pt x="29411" y="65496"/>
                    <a:pt x="29411" y="74878"/>
                  </a:cubicBezTo>
                  <a:cubicBezTo>
                    <a:pt x="29411" y="75033"/>
                    <a:pt x="29388" y="75210"/>
                    <a:pt x="29411" y="75388"/>
                  </a:cubicBezTo>
                  <a:cubicBezTo>
                    <a:pt x="29489" y="76018"/>
                    <a:pt x="30038" y="76424"/>
                    <a:pt x="30611" y="76424"/>
                  </a:cubicBezTo>
                  <a:cubicBezTo>
                    <a:pt x="30845" y="76424"/>
                    <a:pt x="31084" y="76356"/>
                    <a:pt x="31296" y="76208"/>
                  </a:cubicBezTo>
                  <a:cubicBezTo>
                    <a:pt x="31806" y="75876"/>
                    <a:pt x="31895" y="75410"/>
                    <a:pt x="31895" y="74833"/>
                  </a:cubicBezTo>
                  <a:cubicBezTo>
                    <a:pt x="31850" y="64941"/>
                    <a:pt x="31828" y="55027"/>
                    <a:pt x="31806" y="45135"/>
                  </a:cubicBezTo>
                  <a:cubicBezTo>
                    <a:pt x="31806" y="44847"/>
                    <a:pt x="31806" y="44514"/>
                    <a:pt x="31961" y="44337"/>
                  </a:cubicBezTo>
                  <a:cubicBezTo>
                    <a:pt x="32316" y="43938"/>
                    <a:pt x="32383" y="43472"/>
                    <a:pt x="32493" y="42984"/>
                  </a:cubicBezTo>
                  <a:cubicBezTo>
                    <a:pt x="32693" y="41964"/>
                    <a:pt x="33181" y="41032"/>
                    <a:pt x="34268" y="40744"/>
                  </a:cubicBezTo>
                  <a:cubicBezTo>
                    <a:pt x="34625" y="40645"/>
                    <a:pt x="34978" y="40585"/>
                    <a:pt x="35322" y="40585"/>
                  </a:cubicBezTo>
                  <a:cubicBezTo>
                    <a:pt x="35982" y="40585"/>
                    <a:pt x="36613" y="40804"/>
                    <a:pt x="37195" y="41387"/>
                  </a:cubicBezTo>
                  <a:cubicBezTo>
                    <a:pt x="38504" y="42651"/>
                    <a:pt x="39280" y="44159"/>
                    <a:pt x="39569" y="45934"/>
                  </a:cubicBezTo>
                  <a:cubicBezTo>
                    <a:pt x="39813" y="47287"/>
                    <a:pt x="39458" y="48484"/>
                    <a:pt x="38681" y="49593"/>
                  </a:cubicBezTo>
                  <a:cubicBezTo>
                    <a:pt x="38231" y="50193"/>
                    <a:pt x="37686" y="50587"/>
                    <a:pt x="36952" y="50587"/>
                  </a:cubicBezTo>
                  <a:cubicBezTo>
                    <a:pt x="36818" y="50587"/>
                    <a:pt x="36677" y="50574"/>
                    <a:pt x="36530" y="50547"/>
                  </a:cubicBezTo>
                  <a:cubicBezTo>
                    <a:pt x="36505" y="50540"/>
                    <a:pt x="36479" y="50537"/>
                    <a:pt x="36452" y="50537"/>
                  </a:cubicBezTo>
                  <a:cubicBezTo>
                    <a:pt x="36317" y="50537"/>
                    <a:pt x="36168" y="50617"/>
                    <a:pt x="36020" y="50636"/>
                  </a:cubicBezTo>
                  <a:cubicBezTo>
                    <a:pt x="36086" y="50835"/>
                    <a:pt x="36109" y="51101"/>
                    <a:pt x="36242" y="51190"/>
                  </a:cubicBezTo>
                  <a:cubicBezTo>
                    <a:pt x="36752" y="51501"/>
                    <a:pt x="37284" y="51878"/>
                    <a:pt x="37861" y="52055"/>
                  </a:cubicBezTo>
                  <a:cubicBezTo>
                    <a:pt x="38340" y="52205"/>
                    <a:pt x="38826" y="52275"/>
                    <a:pt x="39304" y="52275"/>
                  </a:cubicBezTo>
                  <a:cubicBezTo>
                    <a:pt x="41593" y="52275"/>
                    <a:pt x="43696" y="50655"/>
                    <a:pt x="43916" y="48307"/>
                  </a:cubicBezTo>
                  <a:cubicBezTo>
                    <a:pt x="44138" y="46133"/>
                    <a:pt x="43871" y="44159"/>
                    <a:pt x="42385" y="42318"/>
                  </a:cubicBezTo>
                  <a:lnTo>
                    <a:pt x="42385" y="42318"/>
                  </a:lnTo>
                  <a:cubicBezTo>
                    <a:pt x="42674" y="42452"/>
                    <a:pt x="42829" y="42496"/>
                    <a:pt x="42962" y="42585"/>
                  </a:cubicBezTo>
                  <a:cubicBezTo>
                    <a:pt x="45158" y="44026"/>
                    <a:pt x="46577" y="46000"/>
                    <a:pt x="47065" y="48617"/>
                  </a:cubicBezTo>
                  <a:cubicBezTo>
                    <a:pt x="47287" y="49771"/>
                    <a:pt x="47110" y="50880"/>
                    <a:pt x="46533" y="51900"/>
                  </a:cubicBezTo>
                  <a:cubicBezTo>
                    <a:pt x="45868" y="53098"/>
                    <a:pt x="44803" y="53652"/>
                    <a:pt x="43494" y="53852"/>
                  </a:cubicBezTo>
                  <a:cubicBezTo>
                    <a:pt x="42674" y="53985"/>
                    <a:pt x="42496" y="54295"/>
                    <a:pt x="42940" y="55005"/>
                  </a:cubicBezTo>
                  <a:cubicBezTo>
                    <a:pt x="43660" y="56134"/>
                    <a:pt x="44721" y="56631"/>
                    <a:pt x="45945" y="56631"/>
                  </a:cubicBezTo>
                  <a:cubicBezTo>
                    <a:pt x="46116" y="56631"/>
                    <a:pt x="46290" y="56621"/>
                    <a:pt x="46466" y="56602"/>
                  </a:cubicBezTo>
                  <a:cubicBezTo>
                    <a:pt x="48950" y="56314"/>
                    <a:pt x="50880" y="54273"/>
                    <a:pt x="51124" y="51722"/>
                  </a:cubicBezTo>
                  <a:cubicBezTo>
                    <a:pt x="51213" y="50880"/>
                    <a:pt x="51146" y="50015"/>
                    <a:pt x="51146" y="49128"/>
                  </a:cubicBezTo>
                  <a:lnTo>
                    <a:pt x="51146" y="49128"/>
                  </a:lnTo>
                  <a:cubicBezTo>
                    <a:pt x="51390" y="49172"/>
                    <a:pt x="51568" y="49216"/>
                    <a:pt x="51745" y="49238"/>
                  </a:cubicBezTo>
                  <a:cubicBezTo>
                    <a:pt x="51987" y="49273"/>
                    <a:pt x="52224" y="49290"/>
                    <a:pt x="52452" y="49290"/>
                  </a:cubicBezTo>
                  <a:cubicBezTo>
                    <a:pt x="54572" y="49290"/>
                    <a:pt x="56064" y="47843"/>
                    <a:pt x="55804" y="45601"/>
                  </a:cubicBezTo>
                  <a:cubicBezTo>
                    <a:pt x="55715" y="44891"/>
                    <a:pt x="55582" y="44159"/>
                    <a:pt x="54961" y="43694"/>
                  </a:cubicBezTo>
                  <a:cubicBezTo>
                    <a:pt x="54761" y="43516"/>
                    <a:pt x="54407" y="43561"/>
                    <a:pt x="54118" y="43516"/>
                  </a:cubicBezTo>
                  <a:cubicBezTo>
                    <a:pt x="54118" y="43738"/>
                    <a:pt x="54052" y="44004"/>
                    <a:pt x="54118" y="44226"/>
                  </a:cubicBezTo>
                  <a:cubicBezTo>
                    <a:pt x="54273" y="44847"/>
                    <a:pt x="54140" y="45401"/>
                    <a:pt x="53608" y="45801"/>
                  </a:cubicBezTo>
                  <a:cubicBezTo>
                    <a:pt x="52943" y="46311"/>
                    <a:pt x="52166" y="46510"/>
                    <a:pt x="51324" y="46510"/>
                  </a:cubicBezTo>
                  <a:cubicBezTo>
                    <a:pt x="50680" y="46510"/>
                    <a:pt x="50215" y="46266"/>
                    <a:pt x="49882" y="45623"/>
                  </a:cubicBezTo>
                  <a:cubicBezTo>
                    <a:pt x="48462" y="42673"/>
                    <a:pt x="46111" y="40855"/>
                    <a:pt x="42918" y="40123"/>
                  </a:cubicBezTo>
                  <a:cubicBezTo>
                    <a:pt x="42408" y="40012"/>
                    <a:pt x="41897" y="39901"/>
                    <a:pt x="41365" y="39790"/>
                  </a:cubicBezTo>
                  <a:cubicBezTo>
                    <a:pt x="41432" y="39746"/>
                    <a:pt x="41454" y="39701"/>
                    <a:pt x="41476" y="39679"/>
                  </a:cubicBezTo>
                  <a:cubicBezTo>
                    <a:pt x="41631" y="39635"/>
                    <a:pt x="41764" y="39590"/>
                    <a:pt x="41920" y="39546"/>
                  </a:cubicBezTo>
                  <a:cubicBezTo>
                    <a:pt x="45224" y="38592"/>
                    <a:pt x="48396" y="37306"/>
                    <a:pt x="51412" y="35620"/>
                  </a:cubicBezTo>
                  <a:cubicBezTo>
                    <a:pt x="54761" y="33757"/>
                    <a:pt x="57600" y="31318"/>
                    <a:pt x="59951" y="28301"/>
                  </a:cubicBezTo>
                  <a:cubicBezTo>
                    <a:pt x="60395" y="27747"/>
                    <a:pt x="60728" y="27037"/>
                    <a:pt x="60949" y="26349"/>
                  </a:cubicBezTo>
                  <a:cubicBezTo>
                    <a:pt x="61171" y="25662"/>
                    <a:pt x="60794" y="25174"/>
                    <a:pt x="60062" y="25085"/>
                  </a:cubicBezTo>
                  <a:cubicBezTo>
                    <a:pt x="59886" y="25064"/>
                    <a:pt x="59711" y="25056"/>
                    <a:pt x="59536" y="25056"/>
                  </a:cubicBezTo>
                  <a:cubicBezTo>
                    <a:pt x="59158" y="25056"/>
                    <a:pt x="58785" y="25092"/>
                    <a:pt x="58421" y="25107"/>
                  </a:cubicBezTo>
                  <a:cubicBezTo>
                    <a:pt x="58066" y="25130"/>
                    <a:pt x="57711" y="25196"/>
                    <a:pt x="57312" y="25263"/>
                  </a:cubicBezTo>
                  <a:cubicBezTo>
                    <a:pt x="57379" y="25085"/>
                    <a:pt x="57423" y="24996"/>
                    <a:pt x="57467" y="24930"/>
                  </a:cubicBezTo>
                  <a:cubicBezTo>
                    <a:pt x="58377" y="23355"/>
                    <a:pt x="58998" y="21670"/>
                    <a:pt x="59375" y="19895"/>
                  </a:cubicBezTo>
                  <a:cubicBezTo>
                    <a:pt x="59530" y="19141"/>
                    <a:pt x="59619" y="18365"/>
                    <a:pt x="59574" y="17589"/>
                  </a:cubicBezTo>
                  <a:cubicBezTo>
                    <a:pt x="59542" y="16730"/>
                    <a:pt x="59143" y="16262"/>
                    <a:pt x="58507" y="16262"/>
                  </a:cubicBezTo>
                  <a:cubicBezTo>
                    <a:pt x="58272" y="16262"/>
                    <a:pt x="58004" y="16326"/>
                    <a:pt x="57711" y="16457"/>
                  </a:cubicBezTo>
                  <a:cubicBezTo>
                    <a:pt x="55826" y="17278"/>
                    <a:pt x="53985" y="18187"/>
                    <a:pt x="52410" y="19540"/>
                  </a:cubicBezTo>
                  <a:cubicBezTo>
                    <a:pt x="52277" y="19651"/>
                    <a:pt x="52144" y="19740"/>
                    <a:pt x="51967" y="19873"/>
                  </a:cubicBezTo>
                  <a:cubicBezTo>
                    <a:pt x="52366" y="18077"/>
                    <a:pt x="52787" y="16391"/>
                    <a:pt x="53142" y="14683"/>
                  </a:cubicBezTo>
                  <a:cubicBezTo>
                    <a:pt x="53586" y="12465"/>
                    <a:pt x="53719" y="10203"/>
                    <a:pt x="53453" y="7963"/>
                  </a:cubicBezTo>
                  <a:cubicBezTo>
                    <a:pt x="53312" y="6840"/>
                    <a:pt x="52977" y="6312"/>
                    <a:pt x="52361" y="6312"/>
                  </a:cubicBezTo>
                  <a:cubicBezTo>
                    <a:pt x="52004" y="6312"/>
                    <a:pt x="51553" y="6490"/>
                    <a:pt x="50991" y="6832"/>
                  </a:cubicBezTo>
                  <a:cubicBezTo>
                    <a:pt x="48995" y="8051"/>
                    <a:pt x="47176" y="9449"/>
                    <a:pt x="45579" y="11157"/>
                  </a:cubicBezTo>
                  <a:cubicBezTo>
                    <a:pt x="45468" y="11290"/>
                    <a:pt x="45335" y="11401"/>
                    <a:pt x="45180" y="11534"/>
                  </a:cubicBezTo>
                  <a:cubicBezTo>
                    <a:pt x="45069" y="10713"/>
                    <a:pt x="45047" y="9959"/>
                    <a:pt x="44869" y="9249"/>
                  </a:cubicBezTo>
                  <a:cubicBezTo>
                    <a:pt x="44559" y="8029"/>
                    <a:pt x="44271" y="6787"/>
                    <a:pt x="43738" y="5634"/>
                  </a:cubicBezTo>
                  <a:cubicBezTo>
                    <a:pt x="43402" y="4909"/>
                    <a:pt x="42960" y="4547"/>
                    <a:pt x="42443" y="4547"/>
                  </a:cubicBezTo>
                  <a:cubicBezTo>
                    <a:pt x="42074" y="4547"/>
                    <a:pt x="41666" y="4732"/>
                    <a:pt x="41232" y="5102"/>
                  </a:cubicBezTo>
                  <a:cubicBezTo>
                    <a:pt x="40079" y="6078"/>
                    <a:pt x="39014" y="7186"/>
                    <a:pt x="37927" y="8229"/>
                  </a:cubicBezTo>
                  <a:cubicBezTo>
                    <a:pt x="37794" y="8362"/>
                    <a:pt x="37661" y="8517"/>
                    <a:pt x="37550" y="8650"/>
                  </a:cubicBezTo>
                  <a:cubicBezTo>
                    <a:pt x="37462" y="8606"/>
                    <a:pt x="37439" y="8606"/>
                    <a:pt x="37439" y="8606"/>
                  </a:cubicBezTo>
                  <a:cubicBezTo>
                    <a:pt x="37395" y="8539"/>
                    <a:pt x="37373" y="8451"/>
                    <a:pt x="37351" y="8384"/>
                  </a:cubicBezTo>
                  <a:cubicBezTo>
                    <a:pt x="35887" y="5013"/>
                    <a:pt x="34046" y="1930"/>
                    <a:pt x="3076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8" name="Google Shape;6248;p60">
              <a:extLst>
                <a:ext uri="{FF2B5EF4-FFF2-40B4-BE49-F238E27FC236}">
                  <a16:creationId xmlns:a16="http://schemas.microsoft.com/office/drawing/2014/main" id="{AE8A02E4-854D-AB42-93AF-466CD7294B92}"/>
                </a:ext>
              </a:extLst>
            </p:cNvPr>
            <p:cNvSpPr/>
            <p:nvPr/>
          </p:nvSpPr>
          <p:spPr>
            <a:xfrm>
              <a:off x="3999050" y="2024650"/>
              <a:ext cx="331600" cy="254600"/>
            </a:xfrm>
            <a:custGeom>
              <a:avLst/>
              <a:gdLst/>
              <a:ahLst/>
              <a:cxnLst/>
              <a:rect l="l" t="t" r="r" b="b"/>
              <a:pathLst>
                <a:path w="13264" h="10184" extrusionOk="0">
                  <a:moveTo>
                    <a:pt x="13064" y="1"/>
                  </a:moveTo>
                  <a:cubicBezTo>
                    <a:pt x="13064" y="1509"/>
                    <a:pt x="12643" y="2928"/>
                    <a:pt x="12088" y="4303"/>
                  </a:cubicBezTo>
                  <a:cubicBezTo>
                    <a:pt x="11334" y="6078"/>
                    <a:pt x="10380" y="7741"/>
                    <a:pt x="8806" y="8917"/>
                  </a:cubicBezTo>
                  <a:cubicBezTo>
                    <a:pt x="8027" y="9486"/>
                    <a:pt x="7345" y="9770"/>
                    <a:pt x="6662" y="9770"/>
                  </a:cubicBezTo>
                  <a:cubicBezTo>
                    <a:pt x="6042" y="9770"/>
                    <a:pt x="5421" y="9536"/>
                    <a:pt x="4725" y="9072"/>
                  </a:cubicBezTo>
                  <a:cubicBezTo>
                    <a:pt x="3749" y="8384"/>
                    <a:pt x="2928" y="7497"/>
                    <a:pt x="2329" y="6455"/>
                  </a:cubicBezTo>
                  <a:cubicBezTo>
                    <a:pt x="1176" y="4459"/>
                    <a:pt x="333" y="2352"/>
                    <a:pt x="245" y="23"/>
                  </a:cubicBezTo>
                  <a:lnTo>
                    <a:pt x="245" y="23"/>
                  </a:lnTo>
                  <a:cubicBezTo>
                    <a:pt x="1" y="3150"/>
                    <a:pt x="1642" y="7054"/>
                    <a:pt x="3993" y="9183"/>
                  </a:cubicBezTo>
                  <a:cubicBezTo>
                    <a:pt x="4739" y="9851"/>
                    <a:pt x="5698" y="10184"/>
                    <a:pt x="6658" y="10184"/>
                  </a:cubicBezTo>
                  <a:cubicBezTo>
                    <a:pt x="7611" y="10184"/>
                    <a:pt x="8565" y="9857"/>
                    <a:pt x="9316" y="9205"/>
                  </a:cubicBezTo>
                  <a:cubicBezTo>
                    <a:pt x="11268" y="7542"/>
                    <a:pt x="12177" y="5346"/>
                    <a:pt x="12820" y="3017"/>
                  </a:cubicBezTo>
                  <a:cubicBezTo>
                    <a:pt x="13086" y="2041"/>
                    <a:pt x="13109" y="1021"/>
                    <a:pt x="13264"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49" name="Google Shape;6249;p60">
              <a:extLst>
                <a:ext uri="{FF2B5EF4-FFF2-40B4-BE49-F238E27FC236}">
                  <a16:creationId xmlns:a16="http://schemas.microsoft.com/office/drawing/2014/main" id="{432BA177-8518-F9F2-CF8A-2EF59138B329}"/>
                </a:ext>
              </a:extLst>
            </p:cNvPr>
            <p:cNvSpPr/>
            <p:nvPr/>
          </p:nvSpPr>
          <p:spPr>
            <a:xfrm>
              <a:off x="4687725" y="1522300"/>
              <a:ext cx="17750" cy="103150"/>
            </a:xfrm>
            <a:custGeom>
              <a:avLst/>
              <a:gdLst/>
              <a:ahLst/>
              <a:cxnLst/>
              <a:rect l="l" t="t" r="r" b="b"/>
              <a:pathLst>
                <a:path w="710" h="4126" extrusionOk="0">
                  <a:moveTo>
                    <a:pt x="311" y="0"/>
                  </a:moveTo>
                  <a:lnTo>
                    <a:pt x="311" y="0"/>
                  </a:lnTo>
                  <a:cubicBezTo>
                    <a:pt x="200" y="1420"/>
                    <a:pt x="89" y="2773"/>
                    <a:pt x="0" y="4126"/>
                  </a:cubicBezTo>
                  <a:cubicBezTo>
                    <a:pt x="555" y="3527"/>
                    <a:pt x="710" y="555"/>
                    <a:pt x="31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0" name="Google Shape;6250;p60">
              <a:extLst>
                <a:ext uri="{FF2B5EF4-FFF2-40B4-BE49-F238E27FC236}">
                  <a16:creationId xmlns:a16="http://schemas.microsoft.com/office/drawing/2014/main" id="{DFE77AF3-1C9B-12FF-3B3A-F59C6338F7B8}"/>
                </a:ext>
              </a:extLst>
            </p:cNvPr>
            <p:cNvSpPr/>
            <p:nvPr/>
          </p:nvSpPr>
          <p:spPr>
            <a:xfrm>
              <a:off x="3626450" y="1523950"/>
              <a:ext cx="17750" cy="102050"/>
            </a:xfrm>
            <a:custGeom>
              <a:avLst/>
              <a:gdLst/>
              <a:ahLst/>
              <a:cxnLst/>
              <a:rect l="l" t="t" r="r" b="b"/>
              <a:pathLst>
                <a:path w="710" h="4082" extrusionOk="0">
                  <a:moveTo>
                    <a:pt x="355" y="1"/>
                  </a:moveTo>
                  <a:cubicBezTo>
                    <a:pt x="311" y="1"/>
                    <a:pt x="244" y="23"/>
                    <a:pt x="178" y="23"/>
                  </a:cubicBezTo>
                  <a:cubicBezTo>
                    <a:pt x="0" y="1376"/>
                    <a:pt x="178" y="2729"/>
                    <a:pt x="444" y="4082"/>
                  </a:cubicBezTo>
                  <a:cubicBezTo>
                    <a:pt x="532" y="4082"/>
                    <a:pt x="621" y="4060"/>
                    <a:pt x="710" y="4060"/>
                  </a:cubicBezTo>
                  <a:cubicBezTo>
                    <a:pt x="577" y="2707"/>
                    <a:pt x="466" y="1354"/>
                    <a:pt x="35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1" name="Google Shape;6251;p60">
              <a:extLst>
                <a:ext uri="{FF2B5EF4-FFF2-40B4-BE49-F238E27FC236}">
                  <a16:creationId xmlns:a16="http://schemas.microsoft.com/office/drawing/2014/main" id="{24553E69-413A-FB3A-2079-F2DE66992D83}"/>
                </a:ext>
              </a:extLst>
            </p:cNvPr>
            <p:cNvSpPr/>
            <p:nvPr/>
          </p:nvSpPr>
          <p:spPr>
            <a:xfrm>
              <a:off x="4386075" y="1471825"/>
              <a:ext cx="62125" cy="74325"/>
            </a:xfrm>
            <a:custGeom>
              <a:avLst/>
              <a:gdLst/>
              <a:ahLst/>
              <a:cxnLst/>
              <a:rect l="l" t="t" r="r" b="b"/>
              <a:pathLst>
                <a:path w="2485" h="2973" extrusionOk="0">
                  <a:moveTo>
                    <a:pt x="2285" y="1"/>
                  </a:moveTo>
                  <a:cubicBezTo>
                    <a:pt x="1509" y="932"/>
                    <a:pt x="755" y="1864"/>
                    <a:pt x="1" y="2773"/>
                  </a:cubicBezTo>
                  <a:cubicBezTo>
                    <a:pt x="67" y="2840"/>
                    <a:pt x="134" y="2906"/>
                    <a:pt x="200" y="2973"/>
                  </a:cubicBezTo>
                  <a:cubicBezTo>
                    <a:pt x="954" y="2041"/>
                    <a:pt x="1709" y="1110"/>
                    <a:pt x="2485" y="156"/>
                  </a:cubicBezTo>
                  <a:cubicBezTo>
                    <a:pt x="2418" y="112"/>
                    <a:pt x="2352" y="67"/>
                    <a:pt x="2285"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2" name="Google Shape;6252;p60">
              <a:extLst>
                <a:ext uri="{FF2B5EF4-FFF2-40B4-BE49-F238E27FC236}">
                  <a16:creationId xmlns:a16="http://schemas.microsoft.com/office/drawing/2014/main" id="{2686F688-2615-34B1-669F-44CDF5A511E3}"/>
                </a:ext>
              </a:extLst>
            </p:cNvPr>
            <p:cNvSpPr/>
            <p:nvPr/>
          </p:nvSpPr>
          <p:spPr>
            <a:xfrm>
              <a:off x="3883175" y="1472400"/>
              <a:ext cx="62675" cy="73750"/>
            </a:xfrm>
            <a:custGeom>
              <a:avLst/>
              <a:gdLst/>
              <a:ahLst/>
              <a:cxnLst/>
              <a:rect l="l" t="t" r="r" b="b"/>
              <a:pathLst>
                <a:path w="2507" h="2950" extrusionOk="0">
                  <a:moveTo>
                    <a:pt x="200" y="0"/>
                  </a:moveTo>
                  <a:cubicBezTo>
                    <a:pt x="133" y="44"/>
                    <a:pt x="67" y="111"/>
                    <a:pt x="0" y="155"/>
                  </a:cubicBezTo>
                  <a:cubicBezTo>
                    <a:pt x="776" y="1087"/>
                    <a:pt x="1531" y="2018"/>
                    <a:pt x="2285" y="2950"/>
                  </a:cubicBezTo>
                  <a:cubicBezTo>
                    <a:pt x="2351" y="2883"/>
                    <a:pt x="2440" y="2817"/>
                    <a:pt x="2506" y="2773"/>
                  </a:cubicBezTo>
                  <a:cubicBezTo>
                    <a:pt x="1730" y="1841"/>
                    <a:pt x="976" y="909"/>
                    <a:pt x="20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3" name="Google Shape;6253;p60">
              <a:extLst>
                <a:ext uri="{FF2B5EF4-FFF2-40B4-BE49-F238E27FC236}">
                  <a16:creationId xmlns:a16="http://schemas.microsoft.com/office/drawing/2014/main" id="{71F30D78-89B7-6C57-377C-326D459B9D94}"/>
                </a:ext>
              </a:extLst>
            </p:cNvPr>
            <p:cNvSpPr/>
            <p:nvPr/>
          </p:nvSpPr>
          <p:spPr>
            <a:xfrm>
              <a:off x="3878050" y="2497075"/>
              <a:ext cx="75550" cy="96050"/>
            </a:xfrm>
            <a:custGeom>
              <a:avLst/>
              <a:gdLst/>
              <a:ahLst/>
              <a:cxnLst/>
              <a:rect l="l" t="t" r="r" b="b"/>
              <a:pathLst>
                <a:path w="3022" h="3842" extrusionOk="0">
                  <a:moveTo>
                    <a:pt x="383" y="0"/>
                  </a:moveTo>
                  <a:lnTo>
                    <a:pt x="383" y="0"/>
                  </a:lnTo>
                  <a:cubicBezTo>
                    <a:pt x="1" y="1748"/>
                    <a:pt x="1239" y="3842"/>
                    <a:pt x="2596" y="3842"/>
                  </a:cubicBezTo>
                  <a:cubicBezTo>
                    <a:pt x="2737" y="3842"/>
                    <a:pt x="2880" y="3819"/>
                    <a:pt x="3022" y="3771"/>
                  </a:cubicBezTo>
                  <a:cubicBezTo>
                    <a:pt x="848" y="3305"/>
                    <a:pt x="671" y="1642"/>
                    <a:pt x="383"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4" name="Google Shape;6254;p60">
              <a:extLst>
                <a:ext uri="{FF2B5EF4-FFF2-40B4-BE49-F238E27FC236}">
                  <a16:creationId xmlns:a16="http://schemas.microsoft.com/office/drawing/2014/main" id="{659ED893-24AD-7E54-51E1-BB3AD624B25A}"/>
                </a:ext>
              </a:extLst>
            </p:cNvPr>
            <p:cNvSpPr/>
            <p:nvPr/>
          </p:nvSpPr>
          <p:spPr>
            <a:xfrm>
              <a:off x="3875950" y="2377850"/>
              <a:ext cx="41075" cy="94850"/>
            </a:xfrm>
            <a:custGeom>
              <a:avLst/>
              <a:gdLst/>
              <a:ahLst/>
              <a:cxnLst/>
              <a:rect l="l" t="t" r="r" b="b"/>
              <a:pathLst>
                <a:path w="1643" h="3794" extrusionOk="0">
                  <a:moveTo>
                    <a:pt x="1642" y="1"/>
                  </a:moveTo>
                  <a:lnTo>
                    <a:pt x="1642" y="1"/>
                  </a:lnTo>
                  <a:cubicBezTo>
                    <a:pt x="666" y="844"/>
                    <a:pt x="1" y="3106"/>
                    <a:pt x="511" y="3794"/>
                  </a:cubicBezTo>
                  <a:cubicBezTo>
                    <a:pt x="622" y="3128"/>
                    <a:pt x="688" y="2507"/>
                    <a:pt x="866" y="1908"/>
                  </a:cubicBezTo>
                  <a:cubicBezTo>
                    <a:pt x="1043" y="1287"/>
                    <a:pt x="1354" y="688"/>
                    <a:pt x="1642"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5" name="Google Shape;6255;p60">
              <a:extLst>
                <a:ext uri="{FF2B5EF4-FFF2-40B4-BE49-F238E27FC236}">
                  <a16:creationId xmlns:a16="http://schemas.microsoft.com/office/drawing/2014/main" id="{BAFFEECC-EE0E-E502-61FF-8A735172186C}"/>
                </a:ext>
              </a:extLst>
            </p:cNvPr>
            <p:cNvSpPr/>
            <p:nvPr/>
          </p:nvSpPr>
          <p:spPr>
            <a:xfrm>
              <a:off x="4381100" y="2496525"/>
              <a:ext cx="72400" cy="96275"/>
            </a:xfrm>
            <a:custGeom>
              <a:avLst/>
              <a:gdLst/>
              <a:ahLst/>
              <a:cxnLst/>
              <a:rect l="l" t="t" r="r" b="b"/>
              <a:pathLst>
                <a:path w="2896" h="3851" extrusionOk="0">
                  <a:moveTo>
                    <a:pt x="2484" y="0"/>
                  </a:moveTo>
                  <a:cubicBezTo>
                    <a:pt x="2196" y="1619"/>
                    <a:pt x="2063" y="3327"/>
                    <a:pt x="0" y="3815"/>
                  </a:cubicBezTo>
                  <a:cubicBezTo>
                    <a:pt x="105" y="3839"/>
                    <a:pt x="210" y="3851"/>
                    <a:pt x="314" y="3851"/>
                  </a:cubicBezTo>
                  <a:cubicBezTo>
                    <a:pt x="1648" y="3851"/>
                    <a:pt x="2896" y="1954"/>
                    <a:pt x="2484"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56" name="Google Shape;6256;p60">
              <a:extLst>
                <a:ext uri="{FF2B5EF4-FFF2-40B4-BE49-F238E27FC236}">
                  <a16:creationId xmlns:a16="http://schemas.microsoft.com/office/drawing/2014/main" id="{0C85CF02-344B-38A1-7DCF-49D53DE510DF}"/>
                </a:ext>
              </a:extLst>
            </p:cNvPr>
            <p:cNvSpPr/>
            <p:nvPr/>
          </p:nvSpPr>
          <p:spPr>
            <a:xfrm>
              <a:off x="4419350" y="2381750"/>
              <a:ext cx="34950" cy="88725"/>
            </a:xfrm>
            <a:custGeom>
              <a:avLst/>
              <a:gdLst/>
              <a:ahLst/>
              <a:cxnLst/>
              <a:rect l="l" t="t" r="r" b="b"/>
              <a:pathLst>
                <a:path w="1398" h="3549" extrusionOk="0">
                  <a:moveTo>
                    <a:pt x="0" y="0"/>
                  </a:moveTo>
                  <a:lnTo>
                    <a:pt x="0" y="0"/>
                  </a:lnTo>
                  <a:cubicBezTo>
                    <a:pt x="311" y="1153"/>
                    <a:pt x="666" y="2373"/>
                    <a:pt x="1021" y="3549"/>
                  </a:cubicBezTo>
                  <a:cubicBezTo>
                    <a:pt x="1398" y="2839"/>
                    <a:pt x="732" y="599"/>
                    <a:pt x="0"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extLst>
      <p:ext uri="{BB962C8B-B14F-4D97-AF65-F5344CB8AC3E}">
        <p14:creationId xmlns:p14="http://schemas.microsoft.com/office/powerpoint/2010/main" val="790307320"/>
      </p:ext>
    </p:extLst>
  </p:cSld>
  <p:clrMapOvr>
    <a:masterClrMapping/>
  </p:clrMapOvr>
</p:sld>
</file>

<file path=ppt/slides/slide17.xml><?xml version="1.0" encoding="utf-8"?>
<p:sld xmlns:a="http://schemas.openxmlformats.org/drawingml/2006/main" xmlns:r="http://schemas.openxmlformats.org/officeDocument/2006/relationships" xmlns:p="http://schemas.openxmlformats.org/presentationml/2006/main">
  <p:cSld>
    <p:spTree>
      <p:nvGrpSpPr>
        <p:cNvPr id="1" name="Shape 6260"/>
        <p:cNvGrpSpPr/>
        <p:nvPr/>
      </p:nvGrpSpPr>
      <p:grpSpPr>
        <a:xfrm>
          <a:off x="0" y="0"/>
          <a:ext cx="0" cy="0"/>
          <a:chOff x="0" y="0"/>
          <a:chExt cx="0" cy="0"/>
        </a:xfrm>
      </p:grpSpPr>
      <p:sp>
        <p:nvSpPr>
          <p:cNvPr id="6262" name="Google Shape;6262;p61"/>
          <p:cNvSpPr txBox="1">
            <a:spLocks noGrp="1"/>
          </p:cNvSpPr>
          <p:nvPr>
            <p:ph type="subTitle" idx="1"/>
          </p:nvPr>
        </p:nvSpPr>
        <p:spPr>
          <a:xfrm>
            <a:off x="1466325" y="941861"/>
            <a:ext cx="6500124" cy="14961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altLang="zh-CN" dirty="0"/>
              <a:t>Transformer</a:t>
            </a:r>
            <a:r>
              <a:rPr lang="zh-CN" altLang="en-US" dirty="0"/>
              <a:t>基于自注意力机制，通过多头注意力并行计算输入序列中各个位置的关系，捕捉全局依赖。</a:t>
            </a:r>
            <a:endParaRPr dirty="0"/>
          </a:p>
        </p:txBody>
      </p:sp>
      <p:grpSp>
        <p:nvGrpSpPr>
          <p:cNvPr id="6263" name="Google Shape;6263;p61"/>
          <p:cNvGrpSpPr/>
          <p:nvPr/>
        </p:nvGrpSpPr>
        <p:grpSpPr>
          <a:xfrm rot="10800000" flipH="1">
            <a:off x="7957218" y="123674"/>
            <a:ext cx="503316" cy="496209"/>
            <a:chOff x="1942525" y="2262100"/>
            <a:chExt cx="486625" cy="479800"/>
          </a:xfrm>
        </p:grpSpPr>
        <p:sp>
          <p:nvSpPr>
            <p:cNvPr id="6264" name="Google Shape;6264;p61"/>
            <p:cNvSpPr/>
            <p:nvPr/>
          </p:nvSpPr>
          <p:spPr>
            <a:xfrm>
              <a:off x="1951450" y="2268875"/>
              <a:ext cx="474600" cy="466600"/>
            </a:xfrm>
            <a:custGeom>
              <a:avLst/>
              <a:gdLst/>
              <a:ahLst/>
              <a:cxnLst/>
              <a:rect l="l" t="t" r="r" b="b"/>
              <a:pathLst>
                <a:path w="18984" h="18664" extrusionOk="0">
                  <a:moveTo>
                    <a:pt x="11167" y="592"/>
                  </a:moveTo>
                  <a:cubicBezTo>
                    <a:pt x="11570" y="592"/>
                    <a:pt x="12206" y="1088"/>
                    <a:pt x="12299" y="1398"/>
                  </a:cubicBezTo>
                  <a:cubicBezTo>
                    <a:pt x="12314" y="1445"/>
                    <a:pt x="12283" y="1507"/>
                    <a:pt x="12283" y="1553"/>
                  </a:cubicBezTo>
                  <a:cubicBezTo>
                    <a:pt x="12221" y="1538"/>
                    <a:pt x="12144" y="1522"/>
                    <a:pt x="12097" y="1476"/>
                  </a:cubicBezTo>
                  <a:cubicBezTo>
                    <a:pt x="11896" y="1274"/>
                    <a:pt x="11694" y="1042"/>
                    <a:pt x="11493" y="840"/>
                  </a:cubicBezTo>
                  <a:cubicBezTo>
                    <a:pt x="11399" y="747"/>
                    <a:pt x="11275" y="669"/>
                    <a:pt x="11167" y="592"/>
                  </a:cubicBezTo>
                  <a:close/>
                  <a:moveTo>
                    <a:pt x="12454" y="2034"/>
                  </a:moveTo>
                  <a:cubicBezTo>
                    <a:pt x="12935" y="2422"/>
                    <a:pt x="12873" y="4547"/>
                    <a:pt x="12330" y="4950"/>
                  </a:cubicBezTo>
                  <a:cubicBezTo>
                    <a:pt x="12423" y="4423"/>
                    <a:pt x="12547" y="3957"/>
                    <a:pt x="12578" y="3477"/>
                  </a:cubicBezTo>
                  <a:cubicBezTo>
                    <a:pt x="12594" y="2996"/>
                    <a:pt x="12501" y="2515"/>
                    <a:pt x="12454" y="2034"/>
                  </a:cubicBezTo>
                  <a:close/>
                  <a:moveTo>
                    <a:pt x="8928" y="4420"/>
                  </a:moveTo>
                  <a:cubicBezTo>
                    <a:pt x="8975" y="4420"/>
                    <a:pt x="9019" y="4425"/>
                    <a:pt x="9058" y="4438"/>
                  </a:cubicBezTo>
                  <a:cubicBezTo>
                    <a:pt x="9337" y="4547"/>
                    <a:pt x="9399" y="4826"/>
                    <a:pt x="9399" y="5121"/>
                  </a:cubicBezTo>
                  <a:cubicBezTo>
                    <a:pt x="9383" y="5260"/>
                    <a:pt x="9337" y="5415"/>
                    <a:pt x="9275" y="5555"/>
                  </a:cubicBezTo>
                  <a:cubicBezTo>
                    <a:pt x="9228" y="5632"/>
                    <a:pt x="9089" y="5741"/>
                    <a:pt x="9011" y="5741"/>
                  </a:cubicBezTo>
                  <a:cubicBezTo>
                    <a:pt x="8990" y="5738"/>
                    <a:pt x="8970" y="5737"/>
                    <a:pt x="8951" y="5737"/>
                  </a:cubicBezTo>
                  <a:cubicBezTo>
                    <a:pt x="8733" y="5737"/>
                    <a:pt x="8649" y="5895"/>
                    <a:pt x="8592" y="6067"/>
                  </a:cubicBezTo>
                  <a:cubicBezTo>
                    <a:pt x="8484" y="6361"/>
                    <a:pt x="8391" y="6671"/>
                    <a:pt x="8360" y="6982"/>
                  </a:cubicBezTo>
                  <a:cubicBezTo>
                    <a:pt x="8329" y="7338"/>
                    <a:pt x="8329" y="7695"/>
                    <a:pt x="8561" y="8036"/>
                  </a:cubicBezTo>
                  <a:cubicBezTo>
                    <a:pt x="8809" y="7445"/>
                    <a:pt x="8996" y="7219"/>
                    <a:pt x="9360" y="7219"/>
                  </a:cubicBezTo>
                  <a:cubicBezTo>
                    <a:pt x="9406" y="7219"/>
                    <a:pt x="9455" y="7223"/>
                    <a:pt x="9507" y="7230"/>
                  </a:cubicBezTo>
                  <a:cubicBezTo>
                    <a:pt x="10159" y="7292"/>
                    <a:pt x="10283" y="7773"/>
                    <a:pt x="10252" y="8408"/>
                  </a:cubicBezTo>
                  <a:cubicBezTo>
                    <a:pt x="10795" y="7804"/>
                    <a:pt x="10965" y="7183"/>
                    <a:pt x="10934" y="6501"/>
                  </a:cubicBezTo>
                  <a:cubicBezTo>
                    <a:pt x="10919" y="6299"/>
                    <a:pt x="10903" y="6098"/>
                    <a:pt x="10640" y="6020"/>
                  </a:cubicBezTo>
                  <a:cubicBezTo>
                    <a:pt x="10562" y="6005"/>
                    <a:pt x="10484" y="5849"/>
                    <a:pt x="10469" y="5756"/>
                  </a:cubicBezTo>
                  <a:cubicBezTo>
                    <a:pt x="10391" y="5415"/>
                    <a:pt x="10515" y="5105"/>
                    <a:pt x="10795" y="4903"/>
                  </a:cubicBezTo>
                  <a:cubicBezTo>
                    <a:pt x="10879" y="4851"/>
                    <a:pt x="11013" y="4820"/>
                    <a:pt x="11130" y="4820"/>
                  </a:cubicBezTo>
                  <a:cubicBezTo>
                    <a:pt x="11185" y="4820"/>
                    <a:pt x="11236" y="4826"/>
                    <a:pt x="11275" y="4841"/>
                  </a:cubicBezTo>
                  <a:cubicBezTo>
                    <a:pt x="11399" y="4903"/>
                    <a:pt x="11539" y="5136"/>
                    <a:pt x="11524" y="5245"/>
                  </a:cubicBezTo>
                  <a:cubicBezTo>
                    <a:pt x="11477" y="5493"/>
                    <a:pt x="11322" y="5710"/>
                    <a:pt x="11229" y="5927"/>
                  </a:cubicBezTo>
                  <a:cubicBezTo>
                    <a:pt x="11182" y="6020"/>
                    <a:pt x="11120" y="6113"/>
                    <a:pt x="11120" y="6206"/>
                  </a:cubicBezTo>
                  <a:cubicBezTo>
                    <a:pt x="11089" y="6578"/>
                    <a:pt x="11105" y="6951"/>
                    <a:pt x="11043" y="7323"/>
                  </a:cubicBezTo>
                  <a:cubicBezTo>
                    <a:pt x="11027" y="7540"/>
                    <a:pt x="10919" y="7757"/>
                    <a:pt x="10872" y="7912"/>
                  </a:cubicBezTo>
                  <a:cubicBezTo>
                    <a:pt x="11384" y="7866"/>
                    <a:pt x="11896" y="7773"/>
                    <a:pt x="12423" y="7773"/>
                  </a:cubicBezTo>
                  <a:cubicBezTo>
                    <a:pt x="12494" y="7773"/>
                    <a:pt x="12560" y="7776"/>
                    <a:pt x="12622" y="7776"/>
                  </a:cubicBezTo>
                  <a:cubicBezTo>
                    <a:pt x="12779" y="7776"/>
                    <a:pt x="12915" y="7753"/>
                    <a:pt x="13059" y="7586"/>
                  </a:cubicBezTo>
                  <a:cubicBezTo>
                    <a:pt x="13174" y="7461"/>
                    <a:pt x="13337" y="7384"/>
                    <a:pt x="13504" y="7384"/>
                  </a:cubicBezTo>
                  <a:cubicBezTo>
                    <a:pt x="13606" y="7384"/>
                    <a:pt x="13709" y="7413"/>
                    <a:pt x="13803" y="7478"/>
                  </a:cubicBezTo>
                  <a:cubicBezTo>
                    <a:pt x="13927" y="7571"/>
                    <a:pt x="14051" y="7773"/>
                    <a:pt x="14036" y="7928"/>
                  </a:cubicBezTo>
                  <a:cubicBezTo>
                    <a:pt x="14020" y="8222"/>
                    <a:pt x="13772" y="8377"/>
                    <a:pt x="13509" y="8455"/>
                  </a:cubicBezTo>
                  <a:cubicBezTo>
                    <a:pt x="13447" y="8470"/>
                    <a:pt x="13400" y="8486"/>
                    <a:pt x="13354" y="8486"/>
                  </a:cubicBezTo>
                  <a:cubicBezTo>
                    <a:pt x="13302" y="8492"/>
                    <a:pt x="13252" y="8495"/>
                    <a:pt x="13204" y="8495"/>
                  </a:cubicBezTo>
                  <a:cubicBezTo>
                    <a:pt x="12992" y="8495"/>
                    <a:pt x="12822" y="8426"/>
                    <a:pt x="12733" y="8160"/>
                  </a:cubicBezTo>
                  <a:cubicBezTo>
                    <a:pt x="12718" y="8083"/>
                    <a:pt x="12594" y="8036"/>
                    <a:pt x="12501" y="8005"/>
                  </a:cubicBezTo>
                  <a:cubicBezTo>
                    <a:pt x="12338" y="7970"/>
                    <a:pt x="12175" y="7952"/>
                    <a:pt x="12013" y="7952"/>
                  </a:cubicBezTo>
                  <a:cubicBezTo>
                    <a:pt x="11682" y="7952"/>
                    <a:pt x="11355" y="8025"/>
                    <a:pt x="11043" y="8160"/>
                  </a:cubicBezTo>
                  <a:cubicBezTo>
                    <a:pt x="10857" y="8253"/>
                    <a:pt x="10671" y="8377"/>
                    <a:pt x="10484" y="8486"/>
                  </a:cubicBezTo>
                  <a:cubicBezTo>
                    <a:pt x="10484" y="8517"/>
                    <a:pt x="10484" y="8548"/>
                    <a:pt x="10500" y="8563"/>
                  </a:cubicBezTo>
                  <a:cubicBezTo>
                    <a:pt x="11027" y="8563"/>
                    <a:pt x="11477" y="8703"/>
                    <a:pt x="11555" y="9261"/>
                  </a:cubicBezTo>
                  <a:cubicBezTo>
                    <a:pt x="11648" y="9835"/>
                    <a:pt x="11260" y="10130"/>
                    <a:pt x="10717" y="10300"/>
                  </a:cubicBezTo>
                  <a:cubicBezTo>
                    <a:pt x="11051" y="10456"/>
                    <a:pt x="11376" y="10525"/>
                    <a:pt x="11698" y="10525"/>
                  </a:cubicBezTo>
                  <a:cubicBezTo>
                    <a:pt x="12020" y="10525"/>
                    <a:pt x="12338" y="10456"/>
                    <a:pt x="12656" y="10331"/>
                  </a:cubicBezTo>
                  <a:cubicBezTo>
                    <a:pt x="12857" y="10269"/>
                    <a:pt x="13043" y="10192"/>
                    <a:pt x="13012" y="9913"/>
                  </a:cubicBezTo>
                  <a:cubicBezTo>
                    <a:pt x="13012" y="9835"/>
                    <a:pt x="13136" y="9727"/>
                    <a:pt x="13214" y="9665"/>
                  </a:cubicBezTo>
                  <a:cubicBezTo>
                    <a:pt x="13334" y="9591"/>
                    <a:pt x="13483" y="9555"/>
                    <a:pt x="13634" y="9555"/>
                  </a:cubicBezTo>
                  <a:cubicBezTo>
                    <a:pt x="13835" y="9555"/>
                    <a:pt x="14041" y="9618"/>
                    <a:pt x="14191" y="9742"/>
                  </a:cubicBezTo>
                  <a:cubicBezTo>
                    <a:pt x="14470" y="9975"/>
                    <a:pt x="14424" y="10363"/>
                    <a:pt x="14082" y="10518"/>
                  </a:cubicBezTo>
                  <a:cubicBezTo>
                    <a:pt x="13977" y="10559"/>
                    <a:pt x="13876" y="10578"/>
                    <a:pt x="13777" y="10578"/>
                  </a:cubicBezTo>
                  <a:cubicBezTo>
                    <a:pt x="13615" y="10578"/>
                    <a:pt x="13461" y="10527"/>
                    <a:pt x="13307" y="10440"/>
                  </a:cubicBezTo>
                  <a:cubicBezTo>
                    <a:pt x="13252" y="10418"/>
                    <a:pt x="13174" y="10396"/>
                    <a:pt x="13111" y="10396"/>
                  </a:cubicBezTo>
                  <a:cubicBezTo>
                    <a:pt x="13085" y="10396"/>
                    <a:pt x="13062" y="10400"/>
                    <a:pt x="13043" y="10409"/>
                  </a:cubicBezTo>
                  <a:cubicBezTo>
                    <a:pt x="12470" y="10688"/>
                    <a:pt x="11880" y="10766"/>
                    <a:pt x="11198" y="10766"/>
                  </a:cubicBezTo>
                  <a:cubicBezTo>
                    <a:pt x="11275" y="10843"/>
                    <a:pt x="11368" y="10921"/>
                    <a:pt x="11415" y="11014"/>
                  </a:cubicBezTo>
                  <a:cubicBezTo>
                    <a:pt x="11601" y="11433"/>
                    <a:pt x="11787" y="11851"/>
                    <a:pt x="11927" y="12286"/>
                  </a:cubicBezTo>
                  <a:cubicBezTo>
                    <a:pt x="11989" y="12456"/>
                    <a:pt x="12004" y="12565"/>
                    <a:pt x="12190" y="12642"/>
                  </a:cubicBezTo>
                  <a:cubicBezTo>
                    <a:pt x="12361" y="12735"/>
                    <a:pt x="12532" y="12937"/>
                    <a:pt x="12594" y="13123"/>
                  </a:cubicBezTo>
                  <a:cubicBezTo>
                    <a:pt x="12640" y="13278"/>
                    <a:pt x="12578" y="13526"/>
                    <a:pt x="12470" y="13635"/>
                  </a:cubicBezTo>
                  <a:cubicBezTo>
                    <a:pt x="12414" y="13691"/>
                    <a:pt x="12296" y="13719"/>
                    <a:pt x="12178" y="13719"/>
                  </a:cubicBezTo>
                  <a:cubicBezTo>
                    <a:pt x="12099" y="13719"/>
                    <a:pt x="12020" y="13706"/>
                    <a:pt x="11958" y="13681"/>
                  </a:cubicBezTo>
                  <a:cubicBezTo>
                    <a:pt x="11663" y="13588"/>
                    <a:pt x="11493" y="13325"/>
                    <a:pt x="11446" y="12999"/>
                  </a:cubicBezTo>
                  <a:cubicBezTo>
                    <a:pt x="11446" y="12890"/>
                    <a:pt x="11493" y="12704"/>
                    <a:pt x="11570" y="12642"/>
                  </a:cubicBezTo>
                  <a:cubicBezTo>
                    <a:pt x="11741" y="12518"/>
                    <a:pt x="11741" y="12379"/>
                    <a:pt x="11710" y="12208"/>
                  </a:cubicBezTo>
                  <a:cubicBezTo>
                    <a:pt x="11601" y="11603"/>
                    <a:pt x="11306" y="11091"/>
                    <a:pt x="10841" y="10688"/>
                  </a:cubicBezTo>
                  <a:cubicBezTo>
                    <a:pt x="10779" y="10626"/>
                    <a:pt x="10702" y="10595"/>
                    <a:pt x="10593" y="10549"/>
                  </a:cubicBezTo>
                  <a:lnTo>
                    <a:pt x="10593" y="10549"/>
                  </a:lnTo>
                  <a:cubicBezTo>
                    <a:pt x="10686" y="11340"/>
                    <a:pt x="10655" y="11557"/>
                    <a:pt x="10267" y="11758"/>
                  </a:cubicBezTo>
                  <a:cubicBezTo>
                    <a:pt x="10115" y="11845"/>
                    <a:pt x="9974" y="11883"/>
                    <a:pt x="9842" y="11883"/>
                  </a:cubicBezTo>
                  <a:cubicBezTo>
                    <a:pt x="9503" y="11883"/>
                    <a:pt x="9226" y="11632"/>
                    <a:pt x="8980" y="11309"/>
                  </a:cubicBezTo>
                  <a:lnTo>
                    <a:pt x="8980" y="11309"/>
                  </a:lnTo>
                  <a:cubicBezTo>
                    <a:pt x="8918" y="12053"/>
                    <a:pt x="9135" y="12673"/>
                    <a:pt x="9585" y="13201"/>
                  </a:cubicBezTo>
                  <a:cubicBezTo>
                    <a:pt x="9683" y="13310"/>
                    <a:pt x="9771" y="13411"/>
                    <a:pt x="9917" y="13411"/>
                  </a:cubicBezTo>
                  <a:cubicBezTo>
                    <a:pt x="9957" y="13411"/>
                    <a:pt x="10001" y="13403"/>
                    <a:pt x="10050" y="13387"/>
                  </a:cubicBezTo>
                  <a:cubicBezTo>
                    <a:pt x="10061" y="13383"/>
                    <a:pt x="10074" y="13381"/>
                    <a:pt x="10087" y="13381"/>
                  </a:cubicBezTo>
                  <a:cubicBezTo>
                    <a:pt x="10186" y="13381"/>
                    <a:pt x="10340" y="13475"/>
                    <a:pt x="10422" y="13557"/>
                  </a:cubicBezTo>
                  <a:cubicBezTo>
                    <a:pt x="10624" y="13774"/>
                    <a:pt x="10717" y="14069"/>
                    <a:pt x="10593" y="14364"/>
                  </a:cubicBezTo>
                  <a:cubicBezTo>
                    <a:pt x="10546" y="14503"/>
                    <a:pt x="10422" y="14674"/>
                    <a:pt x="10298" y="14705"/>
                  </a:cubicBezTo>
                  <a:cubicBezTo>
                    <a:pt x="10274" y="14710"/>
                    <a:pt x="10247" y="14713"/>
                    <a:pt x="10219" y="14713"/>
                  </a:cubicBezTo>
                  <a:cubicBezTo>
                    <a:pt x="10086" y="14713"/>
                    <a:pt x="9923" y="14655"/>
                    <a:pt x="9833" y="14565"/>
                  </a:cubicBezTo>
                  <a:cubicBezTo>
                    <a:pt x="9709" y="14457"/>
                    <a:pt x="9600" y="14240"/>
                    <a:pt x="9631" y="14100"/>
                  </a:cubicBezTo>
                  <a:cubicBezTo>
                    <a:pt x="9756" y="13666"/>
                    <a:pt x="9476" y="13449"/>
                    <a:pt x="9275" y="13139"/>
                  </a:cubicBezTo>
                  <a:cubicBezTo>
                    <a:pt x="9089" y="12844"/>
                    <a:pt x="8965" y="12503"/>
                    <a:pt x="8825" y="12162"/>
                  </a:cubicBezTo>
                  <a:cubicBezTo>
                    <a:pt x="8794" y="12084"/>
                    <a:pt x="8778" y="12006"/>
                    <a:pt x="8732" y="11882"/>
                  </a:cubicBezTo>
                  <a:cubicBezTo>
                    <a:pt x="8406" y="12425"/>
                    <a:pt x="8019" y="12828"/>
                    <a:pt x="7491" y="13077"/>
                  </a:cubicBezTo>
                  <a:cubicBezTo>
                    <a:pt x="7321" y="13154"/>
                    <a:pt x="7228" y="13232"/>
                    <a:pt x="7212" y="13449"/>
                  </a:cubicBezTo>
                  <a:cubicBezTo>
                    <a:pt x="7197" y="13759"/>
                    <a:pt x="6917" y="14069"/>
                    <a:pt x="6654" y="14069"/>
                  </a:cubicBezTo>
                  <a:cubicBezTo>
                    <a:pt x="6499" y="14069"/>
                    <a:pt x="6266" y="13976"/>
                    <a:pt x="6188" y="13852"/>
                  </a:cubicBezTo>
                  <a:cubicBezTo>
                    <a:pt x="6049" y="13573"/>
                    <a:pt x="6157" y="13294"/>
                    <a:pt x="6359" y="13061"/>
                  </a:cubicBezTo>
                  <a:cubicBezTo>
                    <a:pt x="6507" y="12885"/>
                    <a:pt x="6628" y="12809"/>
                    <a:pt x="6770" y="12809"/>
                  </a:cubicBezTo>
                  <a:cubicBezTo>
                    <a:pt x="6866" y="12809"/>
                    <a:pt x="6972" y="12843"/>
                    <a:pt x="7104" y="12906"/>
                  </a:cubicBezTo>
                  <a:cubicBezTo>
                    <a:pt x="7133" y="12918"/>
                    <a:pt x="7167" y="12923"/>
                    <a:pt x="7202" y="12923"/>
                  </a:cubicBezTo>
                  <a:cubicBezTo>
                    <a:pt x="7259" y="12923"/>
                    <a:pt x="7319" y="12910"/>
                    <a:pt x="7367" y="12890"/>
                  </a:cubicBezTo>
                  <a:cubicBezTo>
                    <a:pt x="8003" y="12611"/>
                    <a:pt x="8437" y="12131"/>
                    <a:pt x="8685" y="11479"/>
                  </a:cubicBezTo>
                  <a:cubicBezTo>
                    <a:pt x="8701" y="11417"/>
                    <a:pt x="8685" y="11355"/>
                    <a:pt x="8701" y="11231"/>
                  </a:cubicBezTo>
                  <a:lnTo>
                    <a:pt x="8701" y="11231"/>
                  </a:lnTo>
                  <a:cubicBezTo>
                    <a:pt x="8446" y="11425"/>
                    <a:pt x="8196" y="11548"/>
                    <a:pt x="7956" y="11548"/>
                  </a:cubicBezTo>
                  <a:cubicBezTo>
                    <a:pt x="7773" y="11548"/>
                    <a:pt x="7597" y="11476"/>
                    <a:pt x="7429" y="11309"/>
                  </a:cubicBezTo>
                  <a:cubicBezTo>
                    <a:pt x="6995" y="10890"/>
                    <a:pt x="7166" y="10425"/>
                    <a:pt x="7522" y="9990"/>
                  </a:cubicBezTo>
                  <a:lnTo>
                    <a:pt x="7522" y="9990"/>
                  </a:lnTo>
                  <a:cubicBezTo>
                    <a:pt x="6902" y="10021"/>
                    <a:pt x="6080" y="10626"/>
                    <a:pt x="5816" y="11231"/>
                  </a:cubicBezTo>
                  <a:cubicBezTo>
                    <a:pt x="5785" y="11340"/>
                    <a:pt x="5832" y="11479"/>
                    <a:pt x="5832" y="11588"/>
                  </a:cubicBezTo>
                  <a:cubicBezTo>
                    <a:pt x="5847" y="11712"/>
                    <a:pt x="5894" y="11851"/>
                    <a:pt x="5847" y="11944"/>
                  </a:cubicBezTo>
                  <a:cubicBezTo>
                    <a:pt x="5692" y="12255"/>
                    <a:pt x="5444" y="12456"/>
                    <a:pt x="5087" y="12456"/>
                  </a:cubicBezTo>
                  <a:cubicBezTo>
                    <a:pt x="4932" y="12441"/>
                    <a:pt x="4715" y="12348"/>
                    <a:pt x="4638" y="12224"/>
                  </a:cubicBezTo>
                  <a:cubicBezTo>
                    <a:pt x="4576" y="12084"/>
                    <a:pt x="4622" y="11867"/>
                    <a:pt x="4700" y="11712"/>
                  </a:cubicBezTo>
                  <a:cubicBezTo>
                    <a:pt x="4762" y="11588"/>
                    <a:pt x="4932" y="11448"/>
                    <a:pt x="5056" y="11448"/>
                  </a:cubicBezTo>
                  <a:cubicBezTo>
                    <a:pt x="5475" y="11448"/>
                    <a:pt x="5615" y="11169"/>
                    <a:pt x="5785" y="10874"/>
                  </a:cubicBezTo>
                  <a:cubicBezTo>
                    <a:pt x="5863" y="10750"/>
                    <a:pt x="5956" y="10642"/>
                    <a:pt x="6064" y="10549"/>
                  </a:cubicBezTo>
                  <a:cubicBezTo>
                    <a:pt x="6313" y="10331"/>
                    <a:pt x="6561" y="10130"/>
                    <a:pt x="6840" y="9913"/>
                  </a:cubicBezTo>
                  <a:cubicBezTo>
                    <a:pt x="6266" y="9758"/>
                    <a:pt x="5754" y="9525"/>
                    <a:pt x="5351" y="9106"/>
                  </a:cubicBezTo>
                  <a:cubicBezTo>
                    <a:pt x="5245" y="9000"/>
                    <a:pt x="5165" y="8930"/>
                    <a:pt x="5037" y="8930"/>
                  </a:cubicBezTo>
                  <a:cubicBezTo>
                    <a:pt x="4998" y="8930"/>
                    <a:pt x="4953" y="8936"/>
                    <a:pt x="4901" y="8951"/>
                  </a:cubicBezTo>
                  <a:cubicBezTo>
                    <a:pt x="4853" y="8963"/>
                    <a:pt x="4803" y="8969"/>
                    <a:pt x="4752" y="8969"/>
                  </a:cubicBezTo>
                  <a:cubicBezTo>
                    <a:pt x="4478" y="8969"/>
                    <a:pt x="4191" y="8802"/>
                    <a:pt x="4126" y="8579"/>
                  </a:cubicBezTo>
                  <a:cubicBezTo>
                    <a:pt x="4095" y="8439"/>
                    <a:pt x="4126" y="8222"/>
                    <a:pt x="4203" y="8098"/>
                  </a:cubicBezTo>
                  <a:cubicBezTo>
                    <a:pt x="4289" y="7986"/>
                    <a:pt x="4452" y="7932"/>
                    <a:pt x="4632" y="7932"/>
                  </a:cubicBezTo>
                  <a:cubicBezTo>
                    <a:pt x="4777" y="7932"/>
                    <a:pt x="4934" y="7967"/>
                    <a:pt x="5072" y="8036"/>
                  </a:cubicBezTo>
                  <a:cubicBezTo>
                    <a:pt x="5273" y="8145"/>
                    <a:pt x="5506" y="8300"/>
                    <a:pt x="5429" y="8548"/>
                  </a:cubicBezTo>
                  <a:cubicBezTo>
                    <a:pt x="5351" y="8796"/>
                    <a:pt x="5460" y="8936"/>
                    <a:pt x="5615" y="9044"/>
                  </a:cubicBezTo>
                  <a:cubicBezTo>
                    <a:pt x="5832" y="9215"/>
                    <a:pt x="6049" y="9401"/>
                    <a:pt x="6297" y="9510"/>
                  </a:cubicBezTo>
                  <a:cubicBezTo>
                    <a:pt x="6563" y="9625"/>
                    <a:pt x="6837" y="9741"/>
                    <a:pt x="7159" y="9741"/>
                  </a:cubicBezTo>
                  <a:cubicBezTo>
                    <a:pt x="7269" y="9741"/>
                    <a:pt x="7384" y="9727"/>
                    <a:pt x="7507" y="9696"/>
                  </a:cubicBezTo>
                  <a:cubicBezTo>
                    <a:pt x="6995" y="9354"/>
                    <a:pt x="6747" y="8951"/>
                    <a:pt x="7041" y="8439"/>
                  </a:cubicBezTo>
                  <a:cubicBezTo>
                    <a:pt x="7205" y="8148"/>
                    <a:pt x="7434" y="8038"/>
                    <a:pt x="7698" y="8038"/>
                  </a:cubicBezTo>
                  <a:cubicBezTo>
                    <a:pt x="7883" y="8038"/>
                    <a:pt x="8086" y="8093"/>
                    <a:pt x="8298" y="8176"/>
                  </a:cubicBezTo>
                  <a:cubicBezTo>
                    <a:pt x="8267" y="8083"/>
                    <a:pt x="8267" y="8052"/>
                    <a:pt x="8236" y="8021"/>
                  </a:cubicBezTo>
                  <a:cubicBezTo>
                    <a:pt x="8220" y="7959"/>
                    <a:pt x="8189" y="7912"/>
                    <a:pt x="8143" y="7866"/>
                  </a:cubicBezTo>
                  <a:cubicBezTo>
                    <a:pt x="7770" y="7416"/>
                    <a:pt x="7305" y="7090"/>
                    <a:pt x="6731" y="6966"/>
                  </a:cubicBezTo>
                  <a:cubicBezTo>
                    <a:pt x="6653" y="6947"/>
                    <a:pt x="6575" y="6927"/>
                    <a:pt x="6499" y="6927"/>
                  </a:cubicBezTo>
                  <a:cubicBezTo>
                    <a:pt x="6394" y="6927"/>
                    <a:pt x="6294" y="6964"/>
                    <a:pt x="6204" y="7090"/>
                  </a:cubicBezTo>
                  <a:cubicBezTo>
                    <a:pt x="6165" y="7155"/>
                    <a:pt x="6040" y="7187"/>
                    <a:pt x="5937" y="7187"/>
                  </a:cubicBezTo>
                  <a:cubicBezTo>
                    <a:pt x="5916" y="7187"/>
                    <a:pt x="5896" y="7186"/>
                    <a:pt x="5878" y="7183"/>
                  </a:cubicBezTo>
                  <a:cubicBezTo>
                    <a:pt x="5522" y="7121"/>
                    <a:pt x="5273" y="6904"/>
                    <a:pt x="5165" y="6563"/>
                  </a:cubicBezTo>
                  <a:cubicBezTo>
                    <a:pt x="5072" y="6259"/>
                    <a:pt x="5284" y="5978"/>
                    <a:pt x="5569" y="5978"/>
                  </a:cubicBezTo>
                  <a:cubicBezTo>
                    <a:pt x="5619" y="5978"/>
                    <a:pt x="5670" y="5986"/>
                    <a:pt x="5723" y="6005"/>
                  </a:cubicBezTo>
                  <a:cubicBezTo>
                    <a:pt x="5894" y="6051"/>
                    <a:pt x="6111" y="6160"/>
                    <a:pt x="6173" y="6315"/>
                  </a:cubicBezTo>
                  <a:cubicBezTo>
                    <a:pt x="6297" y="6625"/>
                    <a:pt x="6530" y="6671"/>
                    <a:pt x="6809" y="6780"/>
                  </a:cubicBezTo>
                  <a:cubicBezTo>
                    <a:pt x="7274" y="6951"/>
                    <a:pt x="7708" y="7214"/>
                    <a:pt x="8143" y="7431"/>
                  </a:cubicBezTo>
                  <a:cubicBezTo>
                    <a:pt x="8158" y="7385"/>
                    <a:pt x="8143" y="7292"/>
                    <a:pt x="8158" y="7183"/>
                  </a:cubicBezTo>
                  <a:cubicBezTo>
                    <a:pt x="8236" y="6764"/>
                    <a:pt x="8313" y="6315"/>
                    <a:pt x="8437" y="5896"/>
                  </a:cubicBezTo>
                  <a:cubicBezTo>
                    <a:pt x="8515" y="5694"/>
                    <a:pt x="8592" y="5539"/>
                    <a:pt x="8453" y="5322"/>
                  </a:cubicBezTo>
                  <a:cubicBezTo>
                    <a:pt x="8298" y="5074"/>
                    <a:pt x="8375" y="4655"/>
                    <a:pt x="8577" y="4516"/>
                  </a:cubicBezTo>
                  <a:cubicBezTo>
                    <a:pt x="8667" y="4459"/>
                    <a:pt x="8806" y="4420"/>
                    <a:pt x="8928" y="4420"/>
                  </a:cubicBezTo>
                  <a:close/>
                  <a:moveTo>
                    <a:pt x="4234" y="11262"/>
                  </a:moveTo>
                  <a:lnTo>
                    <a:pt x="4234" y="11262"/>
                  </a:lnTo>
                  <a:cubicBezTo>
                    <a:pt x="3692" y="11851"/>
                    <a:pt x="3118" y="12379"/>
                    <a:pt x="2684" y="12999"/>
                  </a:cubicBezTo>
                  <a:cubicBezTo>
                    <a:pt x="2203" y="13666"/>
                    <a:pt x="2172" y="14472"/>
                    <a:pt x="2141" y="15294"/>
                  </a:cubicBezTo>
                  <a:cubicBezTo>
                    <a:pt x="2032" y="15186"/>
                    <a:pt x="1939" y="15062"/>
                    <a:pt x="1955" y="14938"/>
                  </a:cubicBezTo>
                  <a:cubicBezTo>
                    <a:pt x="1955" y="14627"/>
                    <a:pt x="1986" y="14302"/>
                    <a:pt x="2032" y="13992"/>
                  </a:cubicBezTo>
                  <a:cubicBezTo>
                    <a:pt x="2249" y="12720"/>
                    <a:pt x="3118" y="11960"/>
                    <a:pt x="4126" y="11278"/>
                  </a:cubicBezTo>
                  <a:cubicBezTo>
                    <a:pt x="4134" y="11270"/>
                    <a:pt x="4145" y="11270"/>
                    <a:pt x="4163" y="11270"/>
                  </a:cubicBezTo>
                  <a:cubicBezTo>
                    <a:pt x="4180" y="11270"/>
                    <a:pt x="4203" y="11270"/>
                    <a:pt x="4234" y="11262"/>
                  </a:cubicBezTo>
                  <a:close/>
                  <a:moveTo>
                    <a:pt x="2435" y="15667"/>
                  </a:moveTo>
                  <a:lnTo>
                    <a:pt x="2435" y="15667"/>
                  </a:lnTo>
                  <a:cubicBezTo>
                    <a:pt x="2921" y="16153"/>
                    <a:pt x="3437" y="16548"/>
                    <a:pt x="4088" y="16548"/>
                  </a:cubicBezTo>
                  <a:cubicBezTo>
                    <a:pt x="4247" y="16548"/>
                    <a:pt x="4414" y="16525"/>
                    <a:pt x="4591" y="16473"/>
                  </a:cubicBezTo>
                  <a:lnTo>
                    <a:pt x="4591" y="16473"/>
                  </a:lnTo>
                  <a:cubicBezTo>
                    <a:pt x="4444" y="16676"/>
                    <a:pt x="4252" y="16769"/>
                    <a:pt x="4008" y="16769"/>
                  </a:cubicBezTo>
                  <a:cubicBezTo>
                    <a:pt x="3840" y="16769"/>
                    <a:pt x="3648" y="16725"/>
                    <a:pt x="3428" y="16644"/>
                  </a:cubicBezTo>
                  <a:cubicBezTo>
                    <a:pt x="2854" y="16426"/>
                    <a:pt x="2420" y="16023"/>
                    <a:pt x="2435" y="15667"/>
                  </a:cubicBezTo>
                  <a:close/>
                  <a:moveTo>
                    <a:pt x="14315" y="15077"/>
                  </a:moveTo>
                  <a:lnTo>
                    <a:pt x="14315" y="15077"/>
                  </a:lnTo>
                  <a:cubicBezTo>
                    <a:pt x="14408" y="15201"/>
                    <a:pt x="14486" y="15325"/>
                    <a:pt x="14486" y="15449"/>
                  </a:cubicBezTo>
                  <a:cubicBezTo>
                    <a:pt x="14517" y="15713"/>
                    <a:pt x="14517" y="15992"/>
                    <a:pt x="14501" y="16271"/>
                  </a:cubicBezTo>
                  <a:cubicBezTo>
                    <a:pt x="14486" y="16892"/>
                    <a:pt x="14207" y="17388"/>
                    <a:pt x="13757" y="17791"/>
                  </a:cubicBezTo>
                  <a:cubicBezTo>
                    <a:pt x="13617" y="17900"/>
                    <a:pt x="13416" y="17946"/>
                    <a:pt x="13245" y="18024"/>
                  </a:cubicBezTo>
                  <a:cubicBezTo>
                    <a:pt x="13214" y="17977"/>
                    <a:pt x="13183" y="17931"/>
                    <a:pt x="13152" y="17900"/>
                  </a:cubicBezTo>
                  <a:cubicBezTo>
                    <a:pt x="14300" y="17264"/>
                    <a:pt x="14470" y="16256"/>
                    <a:pt x="14315" y="15077"/>
                  </a:cubicBezTo>
                  <a:close/>
                  <a:moveTo>
                    <a:pt x="10390" y="1"/>
                  </a:moveTo>
                  <a:cubicBezTo>
                    <a:pt x="10355" y="1"/>
                    <a:pt x="10319" y="1"/>
                    <a:pt x="10283" y="3"/>
                  </a:cubicBezTo>
                  <a:cubicBezTo>
                    <a:pt x="9197" y="34"/>
                    <a:pt x="8406" y="530"/>
                    <a:pt x="7957" y="1522"/>
                  </a:cubicBezTo>
                  <a:cubicBezTo>
                    <a:pt x="7739" y="1988"/>
                    <a:pt x="7584" y="2500"/>
                    <a:pt x="7398" y="2996"/>
                  </a:cubicBezTo>
                  <a:cubicBezTo>
                    <a:pt x="7274" y="4143"/>
                    <a:pt x="7445" y="5260"/>
                    <a:pt x="7770" y="6346"/>
                  </a:cubicBezTo>
                  <a:cubicBezTo>
                    <a:pt x="7786" y="6423"/>
                    <a:pt x="7832" y="6501"/>
                    <a:pt x="7832" y="6578"/>
                  </a:cubicBezTo>
                  <a:cubicBezTo>
                    <a:pt x="7848" y="6640"/>
                    <a:pt x="7817" y="6733"/>
                    <a:pt x="7786" y="6733"/>
                  </a:cubicBezTo>
                  <a:cubicBezTo>
                    <a:pt x="7770" y="6737"/>
                    <a:pt x="7754" y="6739"/>
                    <a:pt x="7737" y="6739"/>
                  </a:cubicBezTo>
                  <a:cubicBezTo>
                    <a:pt x="7687" y="6739"/>
                    <a:pt x="7635" y="6722"/>
                    <a:pt x="7600" y="6687"/>
                  </a:cubicBezTo>
                  <a:cubicBezTo>
                    <a:pt x="7538" y="6656"/>
                    <a:pt x="7522" y="6578"/>
                    <a:pt x="7476" y="6516"/>
                  </a:cubicBezTo>
                  <a:cubicBezTo>
                    <a:pt x="6886" y="5679"/>
                    <a:pt x="6204" y="4919"/>
                    <a:pt x="5336" y="4345"/>
                  </a:cubicBezTo>
                  <a:cubicBezTo>
                    <a:pt x="4591" y="3880"/>
                    <a:pt x="3785" y="3601"/>
                    <a:pt x="2916" y="3570"/>
                  </a:cubicBezTo>
                  <a:cubicBezTo>
                    <a:pt x="2896" y="3569"/>
                    <a:pt x="2875" y="3569"/>
                    <a:pt x="2855" y="3569"/>
                  </a:cubicBezTo>
                  <a:cubicBezTo>
                    <a:pt x="1820" y="3569"/>
                    <a:pt x="770" y="4334"/>
                    <a:pt x="450" y="5322"/>
                  </a:cubicBezTo>
                  <a:cubicBezTo>
                    <a:pt x="0" y="6640"/>
                    <a:pt x="264" y="7524"/>
                    <a:pt x="1303" y="8455"/>
                  </a:cubicBezTo>
                  <a:cubicBezTo>
                    <a:pt x="2280" y="9323"/>
                    <a:pt x="3443" y="9711"/>
                    <a:pt x="4700" y="9866"/>
                  </a:cubicBezTo>
                  <a:cubicBezTo>
                    <a:pt x="5025" y="9897"/>
                    <a:pt x="5351" y="9897"/>
                    <a:pt x="5661" y="9928"/>
                  </a:cubicBezTo>
                  <a:cubicBezTo>
                    <a:pt x="5785" y="9944"/>
                    <a:pt x="5894" y="10006"/>
                    <a:pt x="6018" y="10037"/>
                  </a:cubicBezTo>
                  <a:cubicBezTo>
                    <a:pt x="5909" y="10114"/>
                    <a:pt x="5801" y="10207"/>
                    <a:pt x="5692" y="10254"/>
                  </a:cubicBezTo>
                  <a:cubicBezTo>
                    <a:pt x="4684" y="10564"/>
                    <a:pt x="3738" y="10983"/>
                    <a:pt x="2916" y="11665"/>
                  </a:cubicBezTo>
                  <a:cubicBezTo>
                    <a:pt x="2218" y="12255"/>
                    <a:pt x="1691" y="12968"/>
                    <a:pt x="1443" y="13836"/>
                  </a:cubicBezTo>
                  <a:cubicBezTo>
                    <a:pt x="1117" y="14938"/>
                    <a:pt x="1551" y="15822"/>
                    <a:pt x="2342" y="16535"/>
                  </a:cubicBezTo>
                  <a:cubicBezTo>
                    <a:pt x="2891" y="17006"/>
                    <a:pt x="3443" y="17231"/>
                    <a:pt x="4025" y="17231"/>
                  </a:cubicBezTo>
                  <a:cubicBezTo>
                    <a:pt x="4496" y="17231"/>
                    <a:pt x="4985" y="17083"/>
                    <a:pt x="5506" y="16799"/>
                  </a:cubicBezTo>
                  <a:cubicBezTo>
                    <a:pt x="6917" y="16023"/>
                    <a:pt x="7708" y="14752"/>
                    <a:pt x="8282" y="13309"/>
                  </a:cubicBezTo>
                  <a:cubicBezTo>
                    <a:pt x="8329" y="13185"/>
                    <a:pt x="8344" y="13046"/>
                    <a:pt x="8406" y="12937"/>
                  </a:cubicBezTo>
                  <a:cubicBezTo>
                    <a:pt x="8453" y="12859"/>
                    <a:pt x="8530" y="12797"/>
                    <a:pt x="8608" y="12735"/>
                  </a:cubicBezTo>
                  <a:cubicBezTo>
                    <a:pt x="8639" y="12828"/>
                    <a:pt x="8701" y="12906"/>
                    <a:pt x="8701" y="12999"/>
                  </a:cubicBezTo>
                  <a:cubicBezTo>
                    <a:pt x="8747" y="13604"/>
                    <a:pt x="8732" y="14224"/>
                    <a:pt x="8825" y="14829"/>
                  </a:cubicBezTo>
                  <a:cubicBezTo>
                    <a:pt x="8980" y="15930"/>
                    <a:pt x="9445" y="16892"/>
                    <a:pt x="10190" y="17760"/>
                  </a:cubicBezTo>
                  <a:cubicBezTo>
                    <a:pt x="10741" y="18394"/>
                    <a:pt x="11437" y="18664"/>
                    <a:pt x="12127" y="18664"/>
                  </a:cubicBezTo>
                  <a:cubicBezTo>
                    <a:pt x="13242" y="18664"/>
                    <a:pt x="14340" y="17960"/>
                    <a:pt x="14780" y="16954"/>
                  </a:cubicBezTo>
                  <a:cubicBezTo>
                    <a:pt x="14966" y="16504"/>
                    <a:pt x="14966" y="16023"/>
                    <a:pt x="14904" y="15542"/>
                  </a:cubicBezTo>
                  <a:cubicBezTo>
                    <a:pt x="14718" y="14255"/>
                    <a:pt x="14098" y="13201"/>
                    <a:pt x="13198" y="12317"/>
                  </a:cubicBezTo>
                  <a:cubicBezTo>
                    <a:pt x="12857" y="11975"/>
                    <a:pt x="12454" y="11681"/>
                    <a:pt x="12097" y="11355"/>
                  </a:cubicBezTo>
                  <a:cubicBezTo>
                    <a:pt x="12035" y="11309"/>
                    <a:pt x="12004" y="11200"/>
                    <a:pt x="11958" y="11122"/>
                  </a:cubicBezTo>
                  <a:cubicBezTo>
                    <a:pt x="12022" y="11112"/>
                    <a:pt x="12094" y="11094"/>
                    <a:pt x="12162" y="11094"/>
                  </a:cubicBezTo>
                  <a:cubicBezTo>
                    <a:pt x="12193" y="11094"/>
                    <a:pt x="12224" y="11097"/>
                    <a:pt x="12252" y="11107"/>
                  </a:cubicBezTo>
                  <a:cubicBezTo>
                    <a:pt x="13145" y="11423"/>
                    <a:pt x="14062" y="11629"/>
                    <a:pt x="15015" y="11629"/>
                  </a:cubicBezTo>
                  <a:cubicBezTo>
                    <a:pt x="15137" y="11629"/>
                    <a:pt x="15261" y="11626"/>
                    <a:pt x="15385" y="11619"/>
                  </a:cubicBezTo>
                  <a:cubicBezTo>
                    <a:pt x="16145" y="11572"/>
                    <a:pt x="16859" y="11340"/>
                    <a:pt x="17525" y="10983"/>
                  </a:cubicBezTo>
                  <a:cubicBezTo>
                    <a:pt x="18720" y="10347"/>
                    <a:pt x="18983" y="9060"/>
                    <a:pt x="18735" y="8021"/>
                  </a:cubicBezTo>
                  <a:cubicBezTo>
                    <a:pt x="18409" y="6718"/>
                    <a:pt x="17541" y="6051"/>
                    <a:pt x="16192" y="5927"/>
                  </a:cubicBezTo>
                  <a:cubicBezTo>
                    <a:pt x="16023" y="5911"/>
                    <a:pt x="15857" y="5904"/>
                    <a:pt x="15694" y="5904"/>
                  </a:cubicBezTo>
                  <a:cubicBezTo>
                    <a:pt x="14249" y="5904"/>
                    <a:pt x="13003" y="6498"/>
                    <a:pt x="11818" y="7292"/>
                  </a:cubicBezTo>
                  <a:cubicBezTo>
                    <a:pt x="11756" y="7338"/>
                    <a:pt x="11710" y="7400"/>
                    <a:pt x="11648" y="7416"/>
                  </a:cubicBezTo>
                  <a:cubicBezTo>
                    <a:pt x="11627" y="7421"/>
                    <a:pt x="11605" y="7423"/>
                    <a:pt x="11582" y="7423"/>
                  </a:cubicBezTo>
                  <a:cubicBezTo>
                    <a:pt x="11536" y="7423"/>
                    <a:pt x="11487" y="7416"/>
                    <a:pt x="11446" y="7416"/>
                  </a:cubicBezTo>
                  <a:cubicBezTo>
                    <a:pt x="11446" y="7354"/>
                    <a:pt x="11430" y="7276"/>
                    <a:pt x="11461" y="7214"/>
                  </a:cubicBezTo>
                  <a:cubicBezTo>
                    <a:pt x="11493" y="7152"/>
                    <a:pt x="11555" y="7106"/>
                    <a:pt x="11586" y="7044"/>
                  </a:cubicBezTo>
                  <a:cubicBezTo>
                    <a:pt x="12299" y="6082"/>
                    <a:pt x="12904" y="5074"/>
                    <a:pt x="13059" y="3880"/>
                  </a:cubicBezTo>
                  <a:cubicBezTo>
                    <a:pt x="13136" y="3275"/>
                    <a:pt x="13136" y="2624"/>
                    <a:pt x="13028" y="2034"/>
                  </a:cubicBezTo>
                  <a:cubicBezTo>
                    <a:pt x="12802" y="812"/>
                    <a:pt x="11679" y="1"/>
                    <a:pt x="1039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5" name="Google Shape;6265;p61"/>
            <p:cNvSpPr/>
            <p:nvPr/>
          </p:nvSpPr>
          <p:spPr>
            <a:xfrm>
              <a:off x="2128250" y="2455100"/>
              <a:ext cx="107425" cy="105375"/>
            </a:xfrm>
            <a:custGeom>
              <a:avLst/>
              <a:gdLst/>
              <a:ahLst/>
              <a:cxnLst/>
              <a:rect l="l" t="t" r="r" b="b"/>
              <a:pathLst>
                <a:path w="4297" h="4215" extrusionOk="0">
                  <a:moveTo>
                    <a:pt x="2317" y="1"/>
                  </a:moveTo>
                  <a:cubicBezTo>
                    <a:pt x="2042" y="1"/>
                    <a:pt x="1878" y="178"/>
                    <a:pt x="1784" y="541"/>
                  </a:cubicBezTo>
                  <a:cubicBezTo>
                    <a:pt x="1769" y="603"/>
                    <a:pt x="1753" y="680"/>
                    <a:pt x="1737" y="758"/>
                  </a:cubicBezTo>
                  <a:cubicBezTo>
                    <a:pt x="1691" y="1040"/>
                    <a:pt x="1649" y="1156"/>
                    <a:pt x="1534" y="1156"/>
                  </a:cubicBezTo>
                  <a:cubicBezTo>
                    <a:pt x="1460" y="1156"/>
                    <a:pt x="1354" y="1107"/>
                    <a:pt x="1195" y="1021"/>
                  </a:cubicBezTo>
                  <a:cubicBezTo>
                    <a:pt x="1055" y="944"/>
                    <a:pt x="900" y="897"/>
                    <a:pt x="760" y="851"/>
                  </a:cubicBezTo>
                  <a:cubicBezTo>
                    <a:pt x="698" y="831"/>
                    <a:pt x="641" y="822"/>
                    <a:pt x="588" y="822"/>
                  </a:cubicBezTo>
                  <a:cubicBezTo>
                    <a:pt x="390" y="822"/>
                    <a:pt x="250" y="953"/>
                    <a:pt x="140" y="1161"/>
                  </a:cubicBezTo>
                  <a:cubicBezTo>
                    <a:pt x="0" y="1425"/>
                    <a:pt x="78" y="1626"/>
                    <a:pt x="264" y="1797"/>
                  </a:cubicBezTo>
                  <a:cubicBezTo>
                    <a:pt x="419" y="1921"/>
                    <a:pt x="590" y="2014"/>
                    <a:pt x="760" y="2107"/>
                  </a:cubicBezTo>
                  <a:cubicBezTo>
                    <a:pt x="993" y="2247"/>
                    <a:pt x="1024" y="2371"/>
                    <a:pt x="838" y="2557"/>
                  </a:cubicBezTo>
                  <a:cubicBezTo>
                    <a:pt x="714" y="2665"/>
                    <a:pt x="605" y="2774"/>
                    <a:pt x="512" y="2898"/>
                  </a:cubicBezTo>
                  <a:cubicBezTo>
                    <a:pt x="264" y="3208"/>
                    <a:pt x="264" y="3410"/>
                    <a:pt x="497" y="3658"/>
                  </a:cubicBezTo>
                  <a:cubicBezTo>
                    <a:pt x="639" y="3808"/>
                    <a:pt x="758" y="3882"/>
                    <a:pt x="891" y="3882"/>
                  </a:cubicBezTo>
                  <a:cubicBezTo>
                    <a:pt x="1006" y="3882"/>
                    <a:pt x="1130" y="3827"/>
                    <a:pt x="1288" y="3720"/>
                  </a:cubicBezTo>
                  <a:cubicBezTo>
                    <a:pt x="1396" y="3627"/>
                    <a:pt x="1505" y="3534"/>
                    <a:pt x="1613" y="3425"/>
                  </a:cubicBezTo>
                  <a:cubicBezTo>
                    <a:pt x="1710" y="3329"/>
                    <a:pt x="1788" y="3281"/>
                    <a:pt x="1857" y="3281"/>
                  </a:cubicBezTo>
                  <a:cubicBezTo>
                    <a:pt x="1944" y="3281"/>
                    <a:pt x="2017" y="3356"/>
                    <a:pt x="2094" y="3503"/>
                  </a:cubicBezTo>
                  <a:cubicBezTo>
                    <a:pt x="2187" y="3704"/>
                    <a:pt x="2296" y="3891"/>
                    <a:pt x="2435" y="4061"/>
                  </a:cubicBezTo>
                  <a:cubicBezTo>
                    <a:pt x="2527" y="4169"/>
                    <a:pt x="2627" y="4215"/>
                    <a:pt x="2737" y="4215"/>
                  </a:cubicBezTo>
                  <a:cubicBezTo>
                    <a:pt x="2831" y="4215"/>
                    <a:pt x="2932" y="4181"/>
                    <a:pt x="3040" y="4123"/>
                  </a:cubicBezTo>
                  <a:cubicBezTo>
                    <a:pt x="3288" y="4015"/>
                    <a:pt x="3397" y="3844"/>
                    <a:pt x="3350" y="3580"/>
                  </a:cubicBezTo>
                  <a:cubicBezTo>
                    <a:pt x="3304" y="3394"/>
                    <a:pt x="3226" y="3193"/>
                    <a:pt x="3133" y="3007"/>
                  </a:cubicBezTo>
                  <a:cubicBezTo>
                    <a:pt x="3009" y="2727"/>
                    <a:pt x="3071" y="2619"/>
                    <a:pt x="3366" y="2572"/>
                  </a:cubicBezTo>
                  <a:cubicBezTo>
                    <a:pt x="3552" y="2557"/>
                    <a:pt x="3723" y="2526"/>
                    <a:pt x="3878" y="2464"/>
                  </a:cubicBezTo>
                  <a:cubicBezTo>
                    <a:pt x="4126" y="2371"/>
                    <a:pt x="4296" y="2231"/>
                    <a:pt x="4265" y="1905"/>
                  </a:cubicBezTo>
                  <a:cubicBezTo>
                    <a:pt x="4219" y="1595"/>
                    <a:pt x="4079" y="1409"/>
                    <a:pt x="3754" y="1394"/>
                  </a:cubicBezTo>
                  <a:cubicBezTo>
                    <a:pt x="3708" y="1389"/>
                    <a:pt x="3661" y="1388"/>
                    <a:pt x="3613" y="1388"/>
                  </a:cubicBezTo>
                  <a:cubicBezTo>
                    <a:pt x="3483" y="1388"/>
                    <a:pt x="3347" y="1402"/>
                    <a:pt x="3211" y="1425"/>
                  </a:cubicBezTo>
                  <a:cubicBezTo>
                    <a:pt x="3171" y="1429"/>
                    <a:pt x="3136" y="1431"/>
                    <a:pt x="3103" y="1431"/>
                  </a:cubicBezTo>
                  <a:cubicBezTo>
                    <a:pt x="2894" y="1431"/>
                    <a:pt x="2829" y="1339"/>
                    <a:pt x="2870" y="1083"/>
                  </a:cubicBezTo>
                  <a:cubicBezTo>
                    <a:pt x="2901" y="975"/>
                    <a:pt x="2932" y="851"/>
                    <a:pt x="2932" y="727"/>
                  </a:cubicBezTo>
                  <a:cubicBezTo>
                    <a:pt x="2963" y="261"/>
                    <a:pt x="2823" y="75"/>
                    <a:pt x="2451" y="13"/>
                  </a:cubicBezTo>
                  <a:cubicBezTo>
                    <a:pt x="2404" y="5"/>
                    <a:pt x="2359" y="1"/>
                    <a:pt x="2317"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6" name="Google Shape;6266;p61"/>
            <p:cNvSpPr/>
            <p:nvPr/>
          </p:nvSpPr>
          <p:spPr>
            <a:xfrm>
              <a:off x="2276750" y="2460200"/>
              <a:ext cx="19775" cy="13950"/>
            </a:xfrm>
            <a:custGeom>
              <a:avLst/>
              <a:gdLst/>
              <a:ahLst/>
              <a:cxnLst/>
              <a:rect l="l" t="t" r="r" b="b"/>
              <a:pathLst>
                <a:path w="791" h="558" extrusionOk="0">
                  <a:moveTo>
                    <a:pt x="497" y="1"/>
                  </a:moveTo>
                  <a:cubicBezTo>
                    <a:pt x="285" y="1"/>
                    <a:pt x="16" y="204"/>
                    <a:pt x="16" y="383"/>
                  </a:cubicBezTo>
                  <a:cubicBezTo>
                    <a:pt x="0" y="445"/>
                    <a:pt x="93" y="523"/>
                    <a:pt x="124" y="554"/>
                  </a:cubicBezTo>
                  <a:cubicBezTo>
                    <a:pt x="150" y="556"/>
                    <a:pt x="177" y="557"/>
                    <a:pt x="203" y="557"/>
                  </a:cubicBezTo>
                  <a:cubicBezTo>
                    <a:pt x="502" y="557"/>
                    <a:pt x="790" y="399"/>
                    <a:pt x="776" y="228"/>
                  </a:cubicBezTo>
                  <a:cubicBezTo>
                    <a:pt x="760" y="151"/>
                    <a:pt x="652" y="26"/>
                    <a:pt x="574" y="11"/>
                  </a:cubicBezTo>
                  <a:cubicBezTo>
                    <a:pt x="550" y="4"/>
                    <a:pt x="524" y="1"/>
                    <a:pt x="49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7" name="Google Shape;6267;p61"/>
            <p:cNvSpPr/>
            <p:nvPr/>
          </p:nvSpPr>
          <p:spPr>
            <a:xfrm>
              <a:off x="2059625" y="2474300"/>
              <a:ext cx="20575" cy="14500"/>
            </a:xfrm>
            <a:custGeom>
              <a:avLst/>
              <a:gdLst/>
              <a:ahLst/>
              <a:cxnLst/>
              <a:rect l="l" t="t" r="r" b="b"/>
              <a:pathLst>
                <a:path w="823" h="580" extrusionOk="0">
                  <a:moveTo>
                    <a:pt x="370" y="1"/>
                  </a:moveTo>
                  <a:cubicBezTo>
                    <a:pt x="265" y="1"/>
                    <a:pt x="126" y="118"/>
                    <a:pt x="0" y="160"/>
                  </a:cubicBezTo>
                  <a:cubicBezTo>
                    <a:pt x="109" y="284"/>
                    <a:pt x="202" y="424"/>
                    <a:pt x="326" y="579"/>
                  </a:cubicBezTo>
                  <a:cubicBezTo>
                    <a:pt x="528" y="486"/>
                    <a:pt x="683" y="409"/>
                    <a:pt x="822" y="346"/>
                  </a:cubicBezTo>
                  <a:cubicBezTo>
                    <a:pt x="683" y="222"/>
                    <a:pt x="574" y="52"/>
                    <a:pt x="404" y="5"/>
                  </a:cubicBezTo>
                  <a:cubicBezTo>
                    <a:pt x="393" y="2"/>
                    <a:pt x="382" y="1"/>
                    <a:pt x="37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8" name="Google Shape;6268;p61"/>
            <p:cNvSpPr/>
            <p:nvPr/>
          </p:nvSpPr>
          <p:spPr>
            <a:xfrm>
              <a:off x="2196100" y="2609350"/>
              <a:ext cx="15525" cy="21025"/>
            </a:xfrm>
            <a:custGeom>
              <a:avLst/>
              <a:gdLst/>
              <a:ahLst/>
              <a:cxnLst/>
              <a:rect l="l" t="t" r="r" b="b"/>
              <a:pathLst>
                <a:path w="621" h="841" extrusionOk="0">
                  <a:moveTo>
                    <a:pt x="295" y="0"/>
                  </a:moveTo>
                  <a:cubicBezTo>
                    <a:pt x="32" y="264"/>
                    <a:pt x="1" y="559"/>
                    <a:pt x="202" y="760"/>
                  </a:cubicBezTo>
                  <a:cubicBezTo>
                    <a:pt x="242" y="801"/>
                    <a:pt x="329" y="841"/>
                    <a:pt x="402" y="841"/>
                  </a:cubicBezTo>
                  <a:cubicBezTo>
                    <a:pt x="413" y="841"/>
                    <a:pt x="424" y="840"/>
                    <a:pt x="435" y="838"/>
                  </a:cubicBezTo>
                  <a:cubicBezTo>
                    <a:pt x="497" y="822"/>
                    <a:pt x="559" y="729"/>
                    <a:pt x="574" y="667"/>
                  </a:cubicBezTo>
                  <a:cubicBezTo>
                    <a:pt x="621" y="388"/>
                    <a:pt x="528" y="171"/>
                    <a:pt x="295"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69" name="Google Shape;6269;p61"/>
            <p:cNvSpPr/>
            <p:nvPr/>
          </p:nvSpPr>
          <p:spPr>
            <a:xfrm>
              <a:off x="2087150" y="2425700"/>
              <a:ext cx="17075" cy="15425"/>
            </a:xfrm>
            <a:custGeom>
              <a:avLst/>
              <a:gdLst/>
              <a:ahLst/>
              <a:cxnLst/>
              <a:rect l="l" t="t" r="r" b="b"/>
              <a:pathLst>
                <a:path w="683" h="617" extrusionOk="0">
                  <a:moveTo>
                    <a:pt x="238" y="1"/>
                  </a:moveTo>
                  <a:cubicBezTo>
                    <a:pt x="173" y="1"/>
                    <a:pt x="102" y="11"/>
                    <a:pt x="32" y="11"/>
                  </a:cubicBezTo>
                  <a:cubicBezTo>
                    <a:pt x="32" y="119"/>
                    <a:pt x="1" y="259"/>
                    <a:pt x="63" y="336"/>
                  </a:cubicBezTo>
                  <a:cubicBezTo>
                    <a:pt x="165" y="503"/>
                    <a:pt x="309" y="616"/>
                    <a:pt x="522" y="616"/>
                  </a:cubicBezTo>
                  <a:cubicBezTo>
                    <a:pt x="567" y="616"/>
                    <a:pt x="616" y="611"/>
                    <a:pt x="667" y="600"/>
                  </a:cubicBezTo>
                  <a:cubicBezTo>
                    <a:pt x="683" y="336"/>
                    <a:pt x="605" y="119"/>
                    <a:pt x="373" y="26"/>
                  </a:cubicBezTo>
                  <a:cubicBezTo>
                    <a:pt x="333" y="6"/>
                    <a:pt x="287" y="1"/>
                    <a:pt x="23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0" name="Google Shape;6270;p61"/>
            <p:cNvSpPr/>
            <p:nvPr/>
          </p:nvSpPr>
          <p:spPr>
            <a:xfrm>
              <a:off x="2166325" y="2385550"/>
              <a:ext cx="13900" cy="19925"/>
            </a:xfrm>
            <a:custGeom>
              <a:avLst/>
              <a:gdLst/>
              <a:ahLst/>
              <a:cxnLst/>
              <a:rect l="l" t="t" r="r" b="b"/>
              <a:pathLst>
                <a:path w="556" h="797" extrusionOk="0">
                  <a:moveTo>
                    <a:pt x="272" y="0"/>
                  </a:moveTo>
                  <a:cubicBezTo>
                    <a:pt x="195" y="0"/>
                    <a:pt x="88" y="146"/>
                    <a:pt x="59" y="174"/>
                  </a:cubicBezTo>
                  <a:cubicBezTo>
                    <a:pt x="0" y="486"/>
                    <a:pt x="139" y="797"/>
                    <a:pt x="273" y="797"/>
                  </a:cubicBezTo>
                  <a:cubicBezTo>
                    <a:pt x="280" y="797"/>
                    <a:pt x="286" y="796"/>
                    <a:pt x="292" y="795"/>
                  </a:cubicBezTo>
                  <a:cubicBezTo>
                    <a:pt x="401" y="764"/>
                    <a:pt x="494" y="609"/>
                    <a:pt x="509" y="485"/>
                  </a:cubicBezTo>
                  <a:cubicBezTo>
                    <a:pt x="556" y="283"/>
                    <a:pt x="540" y="50"/>
                    <a:pt x="292" y="4"/>
                  </a:cubicBezTo>
                  <a:cubicBezTo>
                    <a:pt x="286" y="1"/>
                    <a:pt x="279" y="0"/>
                    <a:pt x="2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1" name="Google Shape;6271;p61"/>
            <p:cNvSpPr/>
            <p:nvPr/>
          </p:nvSpPr>
          <p:spPr>
            <a:xfrm>
              <a:off x="2111200" y="2595400"/>
              <a:ext cx="16300" cy="18775"/>
            </a:xfrm>
            <a:custGeom>
              <a:avLst/>
              <a:gdLst/>
              <a:ahLst/>
              <a:cxnLst/>
              <a:rect l="l" t="t" r="r" b="b"/>
              <a:pathLst>
                <a:path w="652" h="751" extrusionOk="0">
                  <a:moveTo>
                    <a:pt x="512" y="0"/>
                  </a:moveTo>
                  <a:lnTo>
                    <a:pt x="512" y="0"/>
                  </a:lnTo>
                  <a:cubicBezTo>
                    <a:pt x="217" y="62"/>
                    <a:pt x="62" y="233"/>
                    <a:pt x="16" y="496"/>
                  </a:cubicBezTo>
                  <a:cubicBezTo>
                    <a:pt x="0" y="574"/>
                    <a:pt x="31" y="682"/>
                    <a:pt x="78" y="713"/>
                  </a:cubicBezTo>
                  <a:cubicBezTo>
                    <a:pt x="112" y="739"/>
                    <a:pt x="160" y="751"/>
                    <a:pt x="209" y="751"/>
                  </a:cubicBezTo>
                  <a:cubicBezTo>
                    <a:pt x="250" y="751"/>
                    <a:pt x="291" y="743"/>
                    <a:pt x="326" y="729"/>
                  </a:cubicBezTo>
                  <a:cubicBezTo>
                    <a:pt x="589" y="620"/>
                    <a:pt x="651" y="326"/>
                    <a:pt x="51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2" name="Google Shape;6272;p61"/>
            <p:cNvSpPr/>
            <p:nvPr/>
          </p:nvSpPr>
          <p:spPr>
            <a:xfrm>
              <a:off x="2283350" y="2512800"/>
              <a:ext cx="20550" cy="14775"/>
            </a:xfrm>
            <a:custGeom>
              <a:avLst/>
              <a:gdLst/>
              <a:ahLst/>
              <a:cxnLst/>
              <a:rect l="l" t="t" r="r" b="b"/>
              <a:pathLst>
                <a:path w="822" h="591" extrusionOk="0">
                  <a:moveTo>
                    <a:pt x="543" y="1"/>
                  </a:moveTo>
                  <a:cubicBezTo>
                    <a:pt x="326" y="94"/>
                    <a:pt x="171" y="171"/>
                    <a:pt x="0" y="249"/>
                  </a:cubicBezTo>
                  <a:cubicBezTo>
                    <a:pt x="124" y="357"/>
                    <a:pt x="233" y="512"/>
                    <a:pt x="372" y="559"/>
                  </a:cubicBezTo>
                  <a:cubicBezTo>
                    <a:pt x="421" y="578"/>
                    <a:pt x="478" y="590"/>
                    <a:pt x="535" y="590"/>
                  </a:cubicBezTo>
                  <a:cubicBezTo>
                    <a:pt x="661" y="590"/>
                    <a:pt x="785" y="533"/>
                    <a:pt x="806" y="373"/>
                  </a:cubicBezTo>
                  <a:cubicBezTo>
                    <a:pt x="822" y="280"/>
                    <a:pt x="667" y="156"/>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3" name="Google Shape;6273;p61"/>
            <p:cNvSpPr/>
            <p:nvPr/>
          </p:nvSpPr>
          <p:spPr>
            <a:xfrm>
              <a:off x="2243800" y="2588800"/>
              <a:ext cx="18625" cy="17075"/>
            </a:xfrm>
            <a:custGeom>
              <a:avLst/>
              <a:gdLst/>
              <a:ahLst/>
              <a:cxnLst/>
              <a:rect l="l" t="t" r="r" b="b"/>
              <a:pathLst>
                <a:path w="745" h="683" extrusionOk="0">
                  <a:moveTo>
                    <a:pt x="186" y="0"/>
                  </a:moveTo>
                  <a:cubicBezTo>
                    <a:pt x="155" y="16"/>
                    <a:pt x="62" y="62"/>
                    <a:pt x="47" y="140"/>
                  </a:cubicBezTo>
                  <a:cubicBezTo>
                    <a:pt x="0" y="326"/>
                    <a:pt x="248" y="683"/>
                    <a:pt x="450" y="683"/>
                  </a:cubicBezTo>
                  <a:cubicBezTo>
                    <a:pt x="527" y="683"/>
                    <a:pt x="651" y="605"/>
                    <a:pt x="683" y="528"/>
                  </a:cubicBezTo>
                  <a:cubicBezTo>
                    <a:pt x="745" y="326"/>
                    <a:pt x="512" y="47"/>
                    <a:pt x="18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4" name="Google Shape;6274;p61"/>
            <p:cNvSpPr/>
            <p:nvPr/>
          </p:nvSpPr>
          <p:spPr>
            <a:xfrm>
              <a:off x="2218200" y="2394925"/>
              <a:ext cx="15150" cy="19775"/>
            </a:xfrm>
            <a:custGeom>
              <a:avLst/>
              <a:gdLst/>
              <a:ahLst/>
              <a:cxnLst/>
              <a:rect l="l" t="t" r="r" b="b"/>
              <a:pathLst>
                <a:path w="606" h="791" extrusionOk="0">
                  <a:moveTo>
                    <a:pt x="450" y="1"/>
                  </a:moveTo>
                  <a:cubicBezTo>
                    <a:pt x="311" y="125"/>
                    <a:pt x="156" y="249"/>
                    <a:pt x="1" y="373"/>
                  </a:cubicBezTo>
                  <a:cubicBezTo>
                    <a:pt x="78" y="559"/>
                    <a:pt x="94" y="714"/>
                    <a:pt x="171" y="776"/>
                  </a:cubicBezTo>
                  <a:cubicBezTo>
                    <a:pt x="188" y="786"/>
                    <a:pt x="207" y="790"/>
                    <a:pt x="228" y="790"/>
                  </a:cubicBezTo>
                  <a:cubicBezTo>
                    <a:pt x="378" y="790"/>
                    <a:pt x="605" y="560"/>
                    <a:pt x="605" y="342"/>
                  </a:cubicBezTo>
                  <a:cubicBezTo>
                    <a:pt x="605" y="234"/>
                    <a:pt x="497" y="125"/>
                    <a:pt x="45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5" name="Google Shape;6275;p61"/>
            <p:cNvSpPr/>
            <p:nvPr/>
          </p:nvSpPr>
          <p:spPr>
            <a:xfrm>
              <a:off x="2072425" y="2559625"/>
              <a:ext cx="18625" cy="14325"/>
            </a:xfrm>
            <a:custGeom>
              <a:avLst/>
              <a:gdLst/>
              <a:ahLst/>
              <a:cxnLst/>
              <a:rect l="l" t="t" r="r" b="b"/>
              <a:pathLst>
                <a:path w="745" h="573" extrusionOk="0">
                  <a:moveTo>
                    <a:pt x="496" y="1"/>
                  </a:moveTo>
                  <a:cubicBezTo>
                    <a:pt x="241" y="1"/>
                    <a:pt x="16" y="149"/>
                    <a:pt x="16" y="330"/>
                  </a:cubicBezTo>
                  <a:cubicBezTo>
                    <a:pt x="0" y="407"/>
                    <a:pt x="93" y="547"/>
                    <a:pt x="171" y="563"/>
                  </a:cubicBezTo>
                  <a:cubicBezTo>
                    <a:pt x="192" y="570"/>
                    <a:pt x="215" y="573"/>
                    <a:pt x="239" y="573"/>
                  </a:cubicBezTo>
                  <a:cubicBezTo>
                    <a:pt x="433" y="573"/>
                    <a:pt x="717" y="369"/>
                    <a:pt x="745" y="190"/>
                  </a:cubicBezTo>
                  <a:cubicBezTo>
                    <a:pt x="745" y="128"/>
                    <a:pt x="667" y="51"/>
                    <a:pt x="652" y="20"/>
                  </a:cubicBezTo>
                  <a:cubicBezTo>
                    <a:pt x="600" y="7"/>
                    <a:pt x="547" y="1"/>
                    <a:pt x="49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6" name="Google Shape;6276;p61"/>
            <p:cNvSpPr/>
            <p:nvPr/>
          </p:nvSpPr>
          <p:spPr>
            <a:xfrm>
              <a:off x="1942525" y="2262100"/>
              <a:ext cx="486625" cy="479800"/>
            </a:xfrm>
            <a:custGeom>
              <a:avLst/>
              <a:gdLst/>
              <a:ahLst/>
              <a:cxnLst/>
              <a:rect l="l" t="t" r="r" b="b"/>
              <a:pathLst>
                <a:path w="19465" h="19192" extrusionOk="0">
                  <a:moveTo>
                    <a:pt x="10747" y="272"/>
                  </a:moveTo>
                  <a:cubicBezTo>
                    <a:pt x="12036" y="272"/>
                    <a:pt x="13159" y="1083"/>
                    <a:pt x="13385" y="2305"/>
                  </a:cubicBezTo>
                  <a:cubicBezTo>
                    <a:pt x="13493" y="2895"/>
                    <a:pt x="13493" y="3546"/>
                    <a:pt x="13416" y="4151"/>
                  </a:cubicBezTo>
                  <a:cubicBezTo>
                    <a:pt x="13261" y="5345"/>
                    <a:pt x="12656" y="6353"/>
                    <a:pt x="11943" y="7315"/>
                  </a:cubicBezTo>
                  <a:cubicBezTo>
                    <a:pt x="11912" y="7377"/>
                    <a:pt x="11850" y="7423"/>
                    <a:pt x="11818" y="7485"/>
                  </a:cubicBezTo>
                  <a:cubicBezTo>
                    <a:pt x="11787" y="7547"/>
                    <a:pt x="11803" y="7625"/>
                    <a:pt x="11803" y="7687"/>
                  </a:cubicBezTo>
                  <a:cubicBezTo>
                    <a:pt x="11844" y="7687"/>
                    <a:pt x="11893" y="7694"/>
                    <a:pt x="11939" y="7694"/>
                  </a:cubicBezTo>
                  <a:cubicBezTo>
                    <a:pt x="11962" y="7694"/>
                    <a:pt x="11984" y="7692"/>
                    <a:pt x="12005" y="7687"/>
                  </a:cubicBezTo>
                  <a:cubicBezTo>
                    <a:pt x="12067" y="7671"/>
                    <a:pt x="12113" y="7609"/>
                    <a:pt x="12175" y="7563"/>
                  </a:cubicBezTo>
                  <a:cubicBezTo>
                    <a:pt x="13360" y="6769"/>
                    <a:pt x="14606" y="6175"/>
                    <a:pt x="16051" y="6175"/>
                  </a:cubicBezTo>
                  <a:cubicBezTo>
                    <a:pt x="16214" y="6175"/>
                    <a:pt x="16380" y="6182"/>
                    <a:pt x="16549" y="6198"/>
                  </a:cubicBezTo>
                  <a:cubicBezTo>
                    <a:pt x="17898" y="6322"/>
                    <a:pt x="18766" y="6989"/>
                    <a:pt x="19092" y="8292"/>
                  </a:cubicBezTo>
                  <a:cubicBezTo>
                    <a:pt x="19340" y="9331"/>
                    <a:pt x="19077" y="10618"/>
                    <a:pt x="17882" y="11254"/>
                  </a:cubicBezTo>
                  <a:cubicBezTo>
                    <a:pt x="17216" y="11611"/>
                    <a:pt x="16502" y="11843"/>
                    <a:pt x="15742" y="11890"/>
                  </a:cubicBezTo>
                  <a:cubicBezTo>
                    <a:pt x="15618" y="11897"/>
                    <a:pt x="15494" y="11900"/>
                    <a:pt x="15372" y="11900"/>
                  </a:cubicBezTo>
                  <a:cubicBezTo>
                    <a:pt x="14419" y="11900"/>
                    <a:pt x="13502" y="11694"/>
                    <a:pt x="12609" y="11378"/>
                  </a:cubicBezTo>
                  <a:cubicBezTo>
                    <a:pt x="12581" y="11368"/>
                    <a:pt x="12550" y="11365"/>
                    <a:pt x="12519" y="11365"/>
                  </a:cubicBezTo>
                  <a:cubicBezTo>
                    <a:pt x="12451" y="11365"/>
                    <a:pt x="12379" y="11383"/>
                    <a:pt x="12315" y="11393"/>
                  </a:cubicBezTo>
                  <a:cubicBezTo>
                    <a:pt x="12361" y="11471"/>
                    <a:pt x="12392" y="11580"/>
                    <a:pt x="12454" y="11626"/>
                  </a:cubicBezTo>
                  <a:cubicBezTo>
                    <a:pt x="12811" y="11952"/>
                    <a:pt x="13214" y="12246"/>
                    <a:pt x="13555" y="12588"/>
                  </a:cubicBezTo>
                  <a:cubicBezTo>
                    <a:pt x="14455" y="13472"/>
                    <a:pt x="15075" y="14526"/>
                    <a:pt x="15261" y="15813"/>
                  </a:cubicBezTo>
                  <a:cubicBezTo>
                    <a:pt x="15323" y="16294"/>
                    <a:pt x="15323" y="16775"/>
                    <a:pt x="15137" y="17225"/>
                  </a:cubicBezTo>
                  <a:cubicBezTo>
                    <a:pt x="14697" y="18231"/>
                    <a:pt x="13599" y="18935"/>
                    <a:pt x="12484" y="18935"/>
                  </a:cubicBezTo>
                  <a:cubicBezTo>
                    <a:pt x="11794" y="18935"/>
                    <a:pt x="11098" y="18665"/>
                    <a:pt x="10547" y="18031"/>
                  </a:cubicBezTo>
                  <a:cubicBezTo>
                    <a:pt x="9802" y="17163"/>
                    <a:pt x="9337" y="16201"/>
                    <a:pt x="9182" y="15100"/>
                  </a:cubicBezTo>
                  <a:cubicBezTo>
                    <a:pt x="9089" y="14495"/>
                    <a:pt x="9104" y="13875"/>
                    <a:pt x="9058" y="13270"/>
                  </a:cubicBezTo>
                  <a:cubicBezTo>
                    <a:pt x="9058" y="13177"/>
                    <a:pt x="8996" y="13099"/>
                    <a:pt x="8965" y="13006"/>
                  </a:cubicBezTo>
                  <a:cubicBezTo>
                    <a:pt x="8887" y="13068"/>
                    <a:pt x="8810" y="13130"/>
                    <a:pt x="8763" y="13208"/>
                  </a:cubicBezTo>
                  <a:cubicBezTo>
                    <a:pt x="8701" y="13317"/>
                    <a:pt x="8686" y="13456"/>
                    <a:pt x="8639" y="13580"/>
                  </a:cubicBezTo>
                  <a:cubicBezTo>
                    <a:pt x="8065" y="15023"/>
                    <a:pt x="7274" y="16294"/>
                    <a:pt x="5863" y="17070"/>
                  </a:cubicBezTo>
                  <a:cubicBezTo>
                    <a:pt x="5342" y="17354"/>
                    <a:pt x="4853" y="17502"/>
                    <a:pt x="4382" y="17502"/>
                  </a:cubicBezTo>
                  <a:cubicBezTo>
                    <a:pt x="3800" y="17502"/>
                    <a:pt x="3248" y="17277"/>
                    <a:pt x="2699" y="16806"/>
                  </a:cubicBezTo>
                  <a:cubicBezTo>
                    <a:pt x="1908" y="16093"/>
                    <a:pt x="1474" y="15209"/>
                    <a:pt x="1800" y="14107"/>
                  </a:cubicBezTo>
                  <a:cubicBezTo>
                    <a:pt x="2048" y="13239"/>
                    <a:pt x="2575" y="12526"/>
                    <a:pt x="3273" y="11936"/>
                  </a:cubicBezTo>
                  <a:cubicBezTo>
                    <a:pt x="4095" y="11254"/>
                    <a:pt x="5041" y="10835"/>
                    <a:pt x="6049" y="10525"/>
                  </a:cubicBezTo>
                  <a:cubicBezTo>
                    <a:pt x="6158" y="10478"/>
                    <a:pt x="6266" y="10385"/>
                    <a:pt x="6375" y="10308"/>
                  </a:cubicBezTo>
                  <a:cubicBezTo>
                    <a:pt x="6251" y="10277"/>
                    <a:pt x="6142" y="10215"/>
                    <a:pt x="6018" y="10199"/>
                  </a:cubicBezTo>
                  <a:cubicBezTo>
                    <a:pt x="5708" y="10168"/>
                    <a:pt x="5382" y="10168"/>
                    <a:pt x="5057" y="10137"/>
                  </a:cubicBezTo>
                  <a:cubicBezTo>
                    <a:pt x="3800" y="9982"/>
                    <a:pt x="2637" y="9594"/>
                    <a:pt x="1660" y="8726"/>
                  </a:cubicBezTo>
                  <a:cubicBezTo>
                    <a:pt x="621" y="7795"/>
                    <a:pt x="357" y="6911"/>
                    <a:pt x="807" y="5593"/>
                  </a:cubicBezTo>
                  <a:cubicBezTo>
                    <a:pt x="1127" y="4605"/>
                    <a:pt x="2177" y="3840"/>
                    <a:pt x="3212" y="3840"/>
                  </a:cubicBezTo>
                  <a:cubicBezTo>
                    <a:pt x="3232" y="3840"/>
                    <a:pt x="3253" y="3840"/>
                    <a:pt x="3273" y="3841"/>
                  </a:cubicBezTo>
                  <a:cubicBezTo>
                    <a:pt x="4142" y="3872"/>
                    <a:pt x="4948" y="4151"/>
                    <a:pt x="5693" y="4616"/>
                  </a:cubicBezTo>
                  <a:cubicBezTo>
                    <a:pt x="6561" y="5190"/>
                    <a:pt x="7243" y="5950"/>
                    <a:pt x="7833" y="6787"/>
                  </a:cubicBezTo>
                  <a:cubicBezTo>
                    <a:pt x="7879" y="6849"/>
                    <a:pt x="7895" y="6927"/>
                    <a:pt x="7957" y="6958"/>
                  </a:cubicBezTo>
                  <a:cubicBezTo>
                    <a:pt x="7992" y="6993"/>
                    <a:pt x="8044" y="7010"/>
                    <a:pt x="8094" y="7010"/>
                  </a:cubicBezTo>
                  <a:cubicBezTo>
                    <a:pt x="8111" y="7010"/>
                    <a:pt x="8127" y="7008"/>
                    <a:pt x="8143" y="7004"/>
                  </a:cubicBezTo>
                  <a:cubicBezTo>
                    <a:pt x="8174" y="7004"/>
                    <a:pt x="8205" y="6911"/>
                    <a:pt x="8189" y="6849"/>
                  </a:cubicBezTo>
                  <a:cubicBezTo>
                    <a:pt x="8189" y="6772"/>
                    <a:pt x="8143" y="6694"/>
                    <a:pt x="8127" y="6617"/>
                  </a:cubicBezTo>
                  <a:cubicBezTo>
                    <a:pt x="7802" y="5531"/>
                    <a:pt x="7631" y="4414"/>
                    <a:pt x="7755" y="3267"/>
                  </a:cubicBezTo>
                  <a:cubicBezTo>
                    <a:pt x="7941" y="2771"/>
                    <a:pt x="8096" y="2259"/>
                    <a:pt x="8314" y="1793"/>
                  </a:cubicBezTo>
                  <a:cubicBezTo>
                    <a:pt x="8763" y="801"/>
                    <a:pt x="9554" y="305"/>
                    <a:pt x="10640" y="274"/>
                  </a:cubicBezTo>
                  <a:cubicBezTo>
                    <a:pt x="10676" y="272"/>
                    <a:pt x="10712" y="272"/>
                    <a:pt x="10747" y="272"/>
                  </a:cubicBezTo>
                  <a:close/>
                  <a:moveTo>
                    <a:pt x="10761" y="1"/>
                  </a:moveTo>
                  <a:cubicBezTo>
                    <a:pt x="10409" y="1"/>
                    <a:pt x="10047" y="61"/>
                    <a:pt x="9678" y="181"/>
                  </a:cubicBezTo>
                  <a:cubicBezTo>
                    <a:pt x="8965" y="398"/>
                    <a:pt x="8500" y="909"/>
                    <a:pt x="8143" y="1545"/>
                  </a:cubicBezTo>
                  <a:cubicBezTo>
                    <a:pt x="7445" y="2833"/>
                    <a:pt x="7352" y="4197"/>
                    <a:pt x="7631" y="5609"/>
                  </a:cubicBezTo>
                  <a:cubicBezTo>
                    <a:pt x="7647" y="5764"/>
                    <a:pt x="7693" y="5934"/>
                    <a:pt x="7662" y="6120"/>
                  </a:cubicBezTo>
                  <a:cubicBezTo>
                    <a:pt x="7538" y="5981"/>
                    <a:pt x="7429" y="5841"/>
                    <a:pt x="7305" y="5702"/>
                  </a:cubicBezTo>
                  <a:cubicBezTo>
                    <a:pt x="6359" y="4616"/>
                    <a:pt x="5227" y="3856"/>
                    <a:pt x="3785" y="3624"/>
                  </a:cubicBezTo>
                  <a:cubicBezTo>
                    <a:pt x="3595" y="3592"/>
                    <a:pt x="3411" y="3577"/>
                    <a:pt x="3234" y="3577"/>
                  </a:cubicBezTo>
                  <a:cubicBezTo>
                    <a:pt x="2439" y="3577"/>
                    <a:pt x="1762" y="3889"/>
                    <a:pt x="1179" y="4523"/>
                  </a:cubicBezTo>
                  <a:cubicBezTo>
                    <a:pt x="1" y="5764"/>
                    <a:pt x="63" y="7718"/>
                    <a:pt x="1412" y="8866"/>
                  </a:cubicBezTo>
                  <a:cubicBezTo>
                    <a:pt x="2513" y="9812"/>
                    <a:pt x="3769" y="10246"/>
                    <a:pt x="5165" y="10401"/>
                  </a:cubicBezTo>
                  <a:cubicBezTo>
                    <a:pt x="5243" y="10401"/>
                    <a:pt x="5305" y="10401"/>
                    <a:pt x="5398" y="10463"/>
                  </a:cubicBezTo>
                  <a:cubicBezTo>
                    <a:pt x="5305" y="10509"/>
                    <a:pt x="5212" y="10540"/>
                    <a:pt x="5119" y="10587"/>
                  </a:cubicBezTo>
                  <a:cubicBezTo>
                    <a:pt x="3816" y="11099"/>
                    <a:pt x="2715" y="11859"/>
                    <a:pt x="1970" y="13084"/>
                  </a:cubicBezTo>
                  <a:cubicBezTo>
                    <a:pt x="1304" y="14170"/>
                    <a:pt x="1257" y="15209"/>
                    <a:pt x="1939" y="16325"/>
                  </a:cubicBezTo>
                  <a:cubicBezTo>
                    <a:pt x="2464" y="17183"/>
                    <a:pt x="3463" y="17729"/>
                    <a:pt x="4496" y="17729"/>
                  </a:cubicBezTo>
                  <a:cubicBezTo>
                    <a:pt x="4958" y="17729"/>
                    <a:pt x="5427" y="17619"/>
                    <a:pt x="5863" y="17380"/>
                  </a:cubicBezTo>
                  <a:cubicBezTo>
                    <a:pt x="7166" y="16651"/>
                    <a:pt x="8019" y="15581"/>
                    <a:pt x="8624" y="14263"/>
                  </a:cubicBezTo>
                  <a:cubicBezTo>
                    <a:pt x="8655" y="14185"/>
                    <a:pt x="8701" y="14107"/>
                    <a:pt x="8732" y="14030"/>
                  </a:cubicBezTo>
                  <a:cubicBezTo>
                    <a:pt x="8738" y="14024"/>
                    <a:pt x="8744" y="14020"/>
                    <a:pt x="8748" y="14018"/>
                  </a:cubicBezTo>
                  <a:lnTo>
                    <a:pt x="8748" y="14018"/>
                  </a:lnTo>
                  <a:cubicBezTo>
                    <a:pt x="8857" y="14637"/>
                    <a:pt x="8950" y="15287"/>
                    <a:pt x="9104" y="15907"/>
                  </a:cubicBezTo>
                  <a:cubicBezTo>
                    <a:pt x="9306" y="16853"/>
                    <a:pt x="9802" y="17628"/>
                    <a:pt x="10469" y="18310"/>
                  </a:cubicBezTo>
                  <a:cubicBezTo>
                    <a:pt x="11037" y="18891"/>
                    <a:pt x="11705" y="19191"/>
                    <a:pt x="12485" y="19191"/>
                  </a:cubicBezTo>
                  <a:cubicBezTo>
                    <a:pt x="12621" y="19191"/>
                    <a:pt x="12761" y="19182"/>
                    <a:pt x="12904" y="19163"/>
                  </a:cubicBezTo>
                  <a:cubicBezTo>
                    <a:pt x="13850" y="19039"/>
                    <a:pt x="14548" y="18559"/>
                    <a:pt x="15091" y="17830"/>
                  </a:cubicBezTo>
                  <a:cubicBezTo>
                    <a:pt x="15572" y="17163"/>
                    <a:pt x="15618" y="16418"/>
                    <a:pt x="15494" y="15627"/>
                  </a:cubicBezTo>
                  <a:cubicBezTo>
                    <a:pt x="15277" y="14278"/>
                    <a:pt x="14564" y="13192"/>
                    <a:pt x="13587" y="12262"/>
                  </a:cubicBezTo>
                  <a:cubicBezTo>
                    <a:pt x="13447" y="12138"/>
                    <a:pt x="13307" y="11998"/>
                    <a:pt x="13168" y="11874"/>
                  </a:cubicBezTo>
                  <a:cubicBezTo>
                    <a:pt x="13183" y="11859"/>
                    <a:pt x="13183" y="11828"/>
                    <a:pt x="13199" y="11812"/>
                  </a:cubicBezTo>
                  <a:cubicBezTo>
                    <a:pt x="13819" y="11921"/>
                    <a:pt x="14439" y="12076"/>
                    <a:pt x="15075" y="12138"/>
                  </a:cubicBezTo>
                  <a:cubicBezTo>
                    <a:pt x="15229" y="12154"/>
                    <a:pt x="15382" y="12162"/>
                    <a:pt x="15533" y="12162"/>
                  </a:cubicBezTo>
                  <a:cubicBezTo>
                    <a:pt x="16387" y="12162"/>
                    <a:pt x="17198" y="11910"/>
                    <a:pt x="17975" y="11502"/>
                  </a:cubicBezTo>
                  <a:cubicBezTo>
                    <a:pt x="18813" y="11052"/>
                    <a:pt x="19294" y="10339"/>
                    <a:pt x="19402" y="9377"/>
                  </a:cubicBezTo>
                  <a:cubicBezTo>
                    <a:pt x="19464" y="8897"/>
                    <a:pt x="19449" y="8416"/>
                    <a:pt x="19263" y="7919"/>
                  </a:cubicBezTo>
                  <a:cubicBezTo>
                    <a:pt x="18766" y="6679"/>
                    <a:pt x="17913" y="6058"/>
                    <a:pt x="16564" y="5934"/>
                  </a:cubicBezTo>
                  <a:cubicBezTo>
                    <a:pt x="16403" y="5921"/>
                    <a:pt x="16244" y="5914"/>
                    <a:pt x="16086" y="5914"/>
                  </a:cubicBezTo>
                  <a:cubicBezTo>
                    <a:pt x="14967" y="5914"/>
                    <a:pt x="13929" y="6244"/>
                    <a:pt x="12951" y="6787"/>
                  </a:cubicBezTo>
                  <a:cubicBezTo>
                    <a:pt x="12827" y="6865"/>
                    <a:pt x="12702" y="6927"/>
                    <a:pt x="12516" y="6958"/>
                  </a:cubicBezTo>
                  <a:cubicBezTo>
                    <a:pt x="12578" y="6865"/>
                    <a:pt x="12640" y="6756"/>
                    <a:pt x="12718" y="6648"/>
                  </a:cubicBezTo>
                  <a:cubicBezTo>
                    <a:pt x="13261" y="5764"/>
                    <a:pt x="13649" y="4833"/>
                    <a:pt x="13742" y="3779"/>
                  </a:cubicBezTo>
                  <a:cubicBezTo>
                    <a:pt x="13788" y="3065"/>
                    <a:pt x="13788" y="2321"/>
                    <a:pt x="13447" y="1654"/>
                  </a:cubicBezTo>
                  <a:cubicBezTo>
                    <a:pt x="13261" y="1313"/>
                    <a:pt x="13013" y="972"/>
                    <a:pt x="12718" y="723"/>
                  </a:cubicBezTo>
                  <a:cubicBezTo>
                    <a:pt x="12120" y="239"/>
                    <a:pt x="11460" y="1"/>
                    <a:pt x="1076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7" name="Google Shape;6277;p61"/>
            <p:cNvSpPr/>
            <p:nvPr/>
          </p:nvSpPr>
          <p:spPr>
            <a:xfrm>
              <a:off x="2053800" y="2379350"/>
              <a:ext cx="259425" cy="257350"/>
            </a:xfrm>
            <a:custGeom>
              <a:avLst/>
              <a:gdLst/>
              <a:ahLst/>
              <a:cxnLst/>
              <a:rect l="l" t="t" r="r" b="b"/>
              <a:pathLst>
                <a:path w="10377" h="10294" extrusionOk="0">
                  <a:moveTo>
                    <a:pt x="4773" y="248"/>
                  </a:moveTo>
                  <a:cubicBezTo>
                    <a:pt x="4780" y="248"/>
                    <a:pt x="4787" y="249"/>
                    <a:pt x="4793" y="252"/>
                  </a:cubicBezTo>
                  <a:cubicBezTo>
                    <a:pt x="5057" y="298"/>
                    <a:pt x="5057" y="531"/>
                    <a:pt x="5010" y="733"/>
                  </a:cubicBezTo>
                  <a:cubicBezTo>
                    <a:pt x="4995" y="857"/>
                    <a:pt x="4902" y="1012"/>
                    <a:pt x="4793" y="1043"/>
                  </a:cubicBezTo>
                  <a:cubicBezTo>
                    <a:pt x="4787" y="1044"/>
                    <a:pt x="4781" y="1045"/>
                    <a:pt x="4774" y="1045"/>
                  </a:cubicBezTo>
                  <a:cubicBezTo>
                    <a:pt x="4640" y="1045"/>
                    <a:pt x="4501" y="734"/>
                    <a:pt x="4560" y="422"/>
                  </a:cubicBezTo>
                  <a:cubicBezTo>
                    <a:pt x="4589" y="394"/>
                    <a:pt x="4696" y="248"/>
                    <a:pt x="4773" y="248"/>
                  </a:cubicBezTo>
                  <a:close/>
                  <a:moveTo>
                    <a:pt x="7026" y="624"/>
                  </a:moveTo>
                  <a:cubicBezTo>
                    <a:pt x="7073" y="748"/>
                    <a:pt x="7181" y="857"/>
                    <a:pt x="7181" y="965"/>
                  </a:cubicBezTo>
                  <a:cubicBezTo>
                    <a:pt x="7181" y="1183"/>
                    <a:pt x="6954" y="1413"/>
                    <a:pt x="6804" y="1413"/>
                  </a:cubicBezTo>
                  <a:cubicBezTo>
                    <a:pt x="6783" y="1413"/>
                    <a:pt x="6764" y="1409"/>
                    <a:pt x="6747" y="1399"/>
                  </a:cubicBezTo>
                  <a:cubicBezTo>
                    <a:pt x="6670" y="1337"/>
                    <a:pt x="6654" y="1182"/>
                    <a:pt x="6577" y="996"/>
                  </a:cubicBezTo>
                  <a:cubicBezTo>
                    <a:pt x="6732" y="872"/>
                    <a:pt x="6887" y="748"/>
                    <a:pt x="7026" y="624"/>
                  </a:cubicBezTo>
                  <a:close/>
                  <a:moveTo>
                    <a:pt x="1572" y="1855"/>
                  </a:moveTo>
                  <a:cubicBezTo>
                    <a:pt x="1621" y="1855"/>
                    <a:pt x="1667" y="1860"/>
                    <a:pt x="1707" y="1880"/>
                  </a:cubicBezTo>
                  <a:cubicBezTo>
                    <a:pt x="1939" y="1973"/>
                    <a:pt x="2017" y="2190"/>
                    <a:pt x="2001" y="2454"/>
                  </a:cubicBezTo>
                  <a:cubicBezTo>
                    <a:pt x="1949" y="2465"/>
                    <a:pt x="1900" y="2470"/>
                    <a:pt x="1855" y="2470"/>
                  </a:cubicBezTo>
                  <a:cubicBezTo>
                    <a:pt x="1643" y="2470"/>
                    <a:pt x="1499" y="2359"/>
                    <a:pt x="1397" y="2206"/>
                  </a:cubicBezTo>
                  <a:cubicBezTo>
                    <a:pt x="1335" y="2113"/>
                    <a:pt x="1366" y="1973"/>
                    <a:pt x="1366" y="1865"/>
                  </a:cubicBezTo>
                  <a:cubicBezTo>
                    <a:pt x="1436" y="1865"/>
                    <a:pt x="1507" y="1855"/>
                    <a:pt x="1572" y="1855"/>
                  </a:cubicBezTo>
                  <a:close/>
                  <a:moveTo>
                    <a:pt x="9415" y="3235"/>
                  </a:moveTo>
                  <a:cubicBezTo>
                    <a:pt x="9442" y="3235"/>
                    <a:pt x="9468" y="3238"/>
                    <a:pt x="9492" y="3245"/>
                  </a:cubicBezTo>
                  <a:cubicBezTo>
                    <a:pt x="9570" y="3260"/>
                    <a:pt x="9678" y="3385"/>
                    <a:pt x="9694" y="3462"/>
                  </a:cubicBezTo>
                  <a:cubicBezTo>
                    <a:pt x="9708" y="3633"/>
                    <a:pt x="9420" y="3791"/>
                    <a:pt x="9121" y="3791"/>
                  </a:cubicBezTo>
                  <a:cubicBezTo>
                    <a:pt x="9095" y="3791"/>
                    <a:pt x="9068" y="3790"/>
                    <a:pt x="9042" y="3788"/>
                  </a:cubicBezTo>
                  <a:cubicBezTo>
                    <a:pt x="9011" y="3757"/>
                    <a:pt x="8918" y="3679"/>
                    <a:pt x="8934" y="3617"/>
                  </a:cubicBezTo>
                  <a:cubicBezTo>
                    <a:pt x="8934" y="3438"/>
                    <a:pt x="9203" y="3235"/>
                    <a:pt x="9415" y="3235"/>
                  </a:cubicBezTo>
                  <a:close/>
                  <a:moveTo>
                    <a:pt x="603" y="3799"/>
                  </a:moveTo>
                  <a:cubicBezTo>
                    <a:pt x="615" y="3799"/>
                    <a:pt x="626" y="3800"/>
                    <a:pt x="637" y="3803"/>
                  </a:cubicBezTo>
                  <a:cubicBezTo>
                    <a:pt x="807" y="3850"/>
                    <a:pt x="916" y="4020"/>
                    <a:pt x="1055" y="4144"/>
                  </a:cubicBezTo>
                  <a:cubicBezTo>
                    <a:pt x="916" y="4207"/>
                    <a:pt x="761" y="4284"/>
                    <a:pt x="559" y="4377"/>
                  </a:cubicBezTo>
                  <a:cubicBezTo>
                    <a:pt x="435" y="4222"/>
                    <a:pt x="342" y="4082"/>
                    <a:pt x="233" y="3958"/>
                  </a:cubicBezTo>
                  <a:cubicBezTo>
                    <a:pt x="359" y="3916"/>
                    <a:pt x="498" y="3799"/>
                    <a:pt x="603" y="3799"/>
                  </a:cubicBezTo>
                  <a:close/>
                  <a:moveTo>
                    <a:pt x="9725" y="5339"/>
                  </a:moveTo>
                  <a:cubicBezTo>
                    <a:pt x="9849" y="5494"/>
                    <a:pt x="10004" y="5618"/>
                    <a:pt x="9988" y="5711"/>
                  </a:cubicBezTo>
                  <a:cubicBezTo>
                    <a:pt x="9967" y="5871"/>
                    <a:pt x="9843" y="5928"/>
                    <a:pt x="9717" y="5928"/>
                  </a:cubicBezTo>
                  <a:cubicBezTo>
                    <a:pt x="9660" y="5928"/>
                    <a:pt x="9603" y="5916"/>
                    <a:pt x="9554" y="5897"/>
                  </a:cubicBezTo>
                  <a:cubicBezTo>
                    <a:pt x="9415" y="5850"/>
                    <a:pt x="9306" y="5695"/>
                    <a:pt x="9182" y="5587"/>
                  </a:cubicBezTo>
                  <a:cubicBezTo>
                    <a:pt x="9353" y="5509"/>
                    <a:pt x="9508" y="5432"/>
                    <a:pt x="9725" y="5339"/>
                  </a:cubicBezTo>
                  <a:close/>
                  <a:moveTo>
                    <a:pt x="5295" y="3031"/>
                  </a:moveTo>
                  <a:cubicBezTo>
                    <a:pt x="5337" y="3031"/>
                    <a:pt x="5382" y="3035"/>
                    <a:pt x="5429" y="3043"/>
                  </a:cubicBezTo>
                  <a:cubicBezTo>
                    <a:pt x="5801" y="3105"/>
                    <a:pt x="5941" y="3291"/>
                    <a:pt x="5910" y="3757"/>
                  </a:cubicBezTo>
                  <a:cubicBezTo>
                    <a:pt x="5910" y="3881"/>
                    <a:pt x="5879" y="4005"/>
                    <a:pt x="5848" y="4113"/>
                  </a:cubicBezTo>
                  <a:cubicBezTo>
                    <a:pt x="5807" y="4369"/>
                    <a:pt x="5872" y="4461"/>
                    <a:pt x="6081" y="4461"/>
                  </a:cubicBezTo>
                  <a:cubicBezTo>
                    <a:pt x="6114" y="4461"/>
                    <a:pt x="6149" y="4459"/>
                    <a:pt x="6189" y="4455"/>
                  </a:cubicBezTo>
                  <a:cubicBezTo>
                    <a:pt x="6325" y="4432"/>
                    <a:pt x="6461" y="4418"/>
                    <a:pt x="6591" y="4418"/>
                  </a:cubicBezTo>
                  <a:cubicBezTo>
                    <a:pt x="6639" y="4418"/>
                    <a:pt x="6686" y="4419"/>
                    <a:pt x="6732" y="4424"/>
                  </a:cubicBezTo>
                  <a:cubicBezTo>
                    <a:pt x="7057" y="4439"/>
                    <a:pt x="7197" y="4625"/>
                    <a:pt x="7243" y="4935"/>
                  </a:cubicBezTo>
                  <a:cubicBezTo>
                    <a:pt x="7274" y="5261"/>
                    <a:pt x="7104" y="5401"/>
                    <a:pt x="6856" y="5494"/>
                  </a:cubicBezTo>
                  <a:cubicBezTo>
                    <a:pt x="6701" y="5556"/>
                    <a:pt x="6530" y="5587"/>
                    <a:pt x="6344" y="5602"/>
                  </a:cubicBezTo>
                  <a:cubicBezTo>
                    <a:pt x="6049" y="5649"/>
                    <a:pt x="5987" y="5757"/>
                    <a:pt x="6111" y="6037"/>
                  </a:cubicBezTo>
                  <a:cubicBezTo>
                    <a:pt x="6204" y="6223"/>
                    <a:pt x="6282" y="6424"/>
                    <a:pt x="6328" y="6610"/>
                  </a:cubicBezTo>
                  <a:cubicBezTo>
                    <a:pt x="6375" y="6874"/>
                    <a:pt x="6266" y="7045"/>
                    <a:pt x="6018" y="7153"/>
                  </a:cubicBezTo>
                  <a:cubicBezTo>
                    <a:pt x="5910" y="7211"/>
                    <a:pt x="5809" y="7245"/>
                    <a:pt x="5715" y="7245"/>
                  </a:cubicBezTo>
                  <a:cubicBezTo>
                    <a:pt x="5605" y="7245"/>
                    <a:pt x="5505" y="7199"/>
                    <a:pt x="5413" y="7091"/>
                  </a:cubicBezTo>
                  <a:cubicBezTo>
                    <a:pt x="5274" y="6921"/>
                    <a:pt x="5165" y="6734"/>
                    <a:pt x="5072" y="6533"/>
                  </a:cubicBezTo>
                  <a:cubicBezTo>
                    <a:pt x="4995" y="6386"/>
                    <a:pt x="4922" y="6311"/>
                    <a:pt x="4835" y="6311"/>
                  </a:cubicBezTo>
                  <a:cubicBezTo>
                    <a:pt x="4766" y="6311"/>
                    <a:pt x="4688" y="6359"/>
                    <a:pt x="4591" y="6455"/>
                  </a:cubicBezTo>
                  <a:cubicBezTo>
                    <a:pt x="4483" y="6564"/>
                    <a:pt x="4374" y="6657"/>
                    <a:pt x="4266" y="6750"/>
                  </a:cubicBezTo>
                  <a:cubicBezTo>
                    <a:pt x="4108" y="6857"/>
                    <a:pt x="3984" y="6912"/>
                    <a:pt x="3869" y="6912"/>
                  </a:cubicBezTo>
                  <a:cubicBezTo>
                    <a:pt x="3736" y="6912"/>
                    <a:pt x="3617" y="6838"/>
                    <a:pt x="3475" y="6688"/>
                  </a:cubicBezTo>
                  <a:cubicBezTo>
                    <a:pt x="3242" y="6440"/>
                    <a:pt x="3242" y="6238"/>
                    <a:pt x="3490" y="5928"/>
                  </a:cubicBezTo>
                  <a:cubicBezTo>
                    <a:pt x="3583" y="5804"/>
                    <a:pt x="3692" y="5695"/>
                    <a:pt x="3816" y="5587"/>
                  </a:cubicBezTo>
                  <a:cubicBezTo>
                    <a:pt x="4002" y="5401"/>
                    <a:pt x="3971" y="5277"/>
                    <a:pt x="3738" y="5137"/>
                  </a:cubicBezTo>
                  <a:cubicBezTo>
                    <a:pt x="3568" y="5044"/>
                    <a:pt x="3397" y="4951"/>
                    <a:pt x="3242" y="4827"/>
                  </a:cubicBezTo>
                  <a:cubicBezTo>
                    <a:pt x="3056" y="4656"/>
                    <a:pt x="2978" y="4455"/>
                    <a:pt x="3118" y="4191"/>
                  </a:cubicBezTo>
                  <a:cubicBezTo>
                    <a:pt x="3228" y="3983"/>
                    <a:pt x="3368" y="3852"/>
                    <a:pt x="3566" y="3852"/>
                  </a:cubicBezTo>
                  <a:cubicBezTo>
                    <a:pt x="3619" y="3852"/>
                    <a:pt x="3676" y="3861"/>
                    <a:pt x="3738" y="3881"/>
                  </a:cubicBezTo>
                  <a:cubicBezTo>
                    <a:pt x="3878" y="3927"/>
                    <a:pt x="4033" y="3974"/>
                    <a:pt x="4173" y="4051"/>
                  </a:cubicBezTo>
                  <a:cubicBezTo>
                    <a:pt x="4332" y="4137"/>
                    <a:pt x="4438" y="4186"/>
                    <a:pt x="4512" y="4186"/>
                  </a:cubicBezTo>
                  <a:cubicBezTo>
                    <a:pt x="4627" y="4186"/>
                    <a:pt x="4669" y="4070"/>
                    <a:pt x="4715" y="3788"/>
                  </a:cubicBezTo>
                  <a:cubicBezTo>
                    <a:pt x="4731" y="3710"/>
                    <a:pt x="4747" y="3633"/>
                    <a:pt x="4762" y="3571"/>
                  </a:cubicBezTo>
                  <a:cubicBezTo>
                    <a:pt x="4856" y="3208"/>
                    <a:pt x="5020" y="3031"/>
                    <a:pt x="5295" y="3031"/>
                  </a:cubicBezTo>
                  <a:close/>
                  <a:moveTo>
                    <a:pt x="1241" y="7212"/>
                  </a:moveTo>
                  <a:cubicBezTo>
                    <a:pt x="1292" y="7212"/>
                    <a:pt x="1345" y="7218"/>
                    <a:pt x="1397" y="7231"/>
                  </a:cubicBezTo>
                  <a:cubicBezTo>
                    <a:pt x="1412" y="7262"/>
                    <a:pt x="1490" y="7339"/>
                    <a:pt x="1490" y="7401"/>
                  </a:cubicBezTo>
                  <a:cubicBezTo>
                    <a:pt x="1462" y="7580"/>
                    <a:pt x="1178" y="7784"/>
                    <a:pt x="984" y="7784"/>
                  </a:cubicBezTo>
                  <a:cubicBezTo>
                    <a:pt x="960" y="7784"/>
                    <a:pt x="937" y="7781"/>
                    <a:pt x="916" y="7774"/>
                  </a:cubicBezTo>
                  <a:cubicBezTo>
                    <a:pt x="838" y="7758"/>
                    <a:pt x="745" y="7618"/>
                    <a:pt x="761" y="7541"/>
                  </a:cubicBezTo>
                  <a:cubicBezTo>
                    <a:pt x="761" y="7360"/>
                    <a:pt x="986" y="7212"/>
                    <a:pt x="1241" y="7212"/>
                  </a:cubicBezTo>
                  <a:close/>
                  <a:moveTo>
                    <a:pt x="7786" y="8378"/>
                  </a:moveTo>
                  <a:cubicBezTo>
                    <a:pt x="8096" y="8425"/>
                    <a:pt x="8345" y="8704"/>
                    <a:pt x="8283" y="8906"/>
                  </a:cubicBezTo>
                  <a:cubicBezTo>
                    <a:pt x="8251" y="8983"/>
                    <a:pt x="8127" y="9061"/>
                    <a:pt x="8050" y="9061"/>
                  </a:cubicBezTo>
                  <a:cubicBezTo>
                    <a:pt x="7848" y="9061"/>
                    <a:pt x="7600" y="8704"/>
                    <a:pt x="7647" y="8518"/>
                  </a:cubicBezTo>
                  <a:cubicBezTo>
                    <a:pt x="7662" y="8440"/>
                    <a:pt x="7755" y="8394"/>
                    <a:pt x="7786" y="8378"/>
                  </a:cubicBezTo>
                  <a:close/>
                  <a:moveTo>
                    <a:pt x="2808" y="8642"/>
                  </a:moveTo>
                  <a:cubicBezTo>
                    <a:pt x="2947" y="8968"/>
                    <a:pt x="2885" y="9262"/>
                    <a:pt x="2622" y="9371"/>
                  </a:cubicBezTo>
                  <a:cubicBezTo>
                    <a:pt x="2587" y="9385"/>
                    <a:pt x="2546" y="9393"/>
                    <a:pt x="2505" y="9393"/>
                  </a:cubicBezTo>
                  <a:cubicBezTo>
                    <a:pt x="2456" y="9393"/>
                    <a:pt x="2408" y="9381"/>
                    <a:pt x="2374" y="9355"/>
                  </a:cubicBezTo>
                  <a:cubicBezTo>
                    <a:pt x="2327" y="9324"/>
                    <a:pt x="2296" y="9216"/>
                    <a:pt x="2312" y="9138"/>
                  </a:cubicBezTo>
                  <a:cubicBezTo>
                    <a:pt x="2358" y="8875"/>
                    <a:pt x="2513" y="8704"/>
                    <a:pt x="2808" y="8642"/>
                  </a:cubicBezTo>
                  <a:close/>
                  <a:moveTo>
                    <a:pt x="5987" y="9216"/>
                  </a:moveTo>
                  <a:cubicBezTo>
                    <a:pt x="6220" y="9386"/>
                    <a:pt x="6313" y="9588"/>
                    <a:pt x="6266" y="9867"/>
                  </a:cubicBezTo>
                  <a:cubicBezTo>
                    <a:pt x="6251" y="9929"/>
                    <a:pt x="6189" y="10022"/>
                    <a:pt x="6127" y="10038"/>
                  </a:cubicBezTo>
                  <a:cubicBezTo>
                    <a:pt x="6116" y="10040"/>
                    <a:pt x="6105" y="10041"/>
                    <a:pt x="6094" y="10041"/>
                  </a:cubicBezTo>
                  <a:cubicBezTo>
                    <a:pt x="6021" y="10041"/>
                    <a:pt x="5934" y="10001"/>
                    <a:pt x="5894" y="9960"/>
                  </a:cubicBezTo>
                  <a:cubicBezTo>
                    <a:pt x="5693" y="9759"/>
                    <a:pt x="5724" y="9464"/>
                    <a:pt x="5987" y="9216"/>
                  </a:cubicBezTo>
                  <a:close/>
                  <a:moveTo>
                    <a:pt x="4834" y="1"/>
                  </a:moveTo>
                  <a:cubicBezTo>
                    <a:pt x="4712" y="1"/>
                    <a:pt x="4573" y="40"/>
                    <a:pt x="4483" y="97"/>
                  </a:cubicBezTo>
                  <a:cubicBezTo>
                    <a:pt x="4281" y="236"/>
                    <a:pt x="4204" y="655"/>
                    <a:pt x="4359" y="903"/>
                  </a:cubicBezTo>
                  <a:cubicBezTo>
                    <a:pt x="4498" y="1120"/>
                    <a:pt x="4421" y="1275"/>
                    <a:pt x="4343" y="1477"/>
                  </a:cubicBezTo>
                  <a:cubicBezTo>
                    <a:pt x="4219" y="1896"/>
                    <a:pt x="4142" y="2345"/>
                    <a:pt x="4064" y="2764"/>
                  </a:cubicBezTo>
                  <a:cubicBezTo>
                    <a:pt x="4049" y="2873"/>
                    <a:pt x="4064" y="2966"/>
                    <a:pt x="4049" y="3012"/>
                  </a:cubicBezTo>
                  <a:cubicBezTo>
                    <a:pt x="3614" y="2795"/>
                    <a:pt x="3180" y="2532"/>
                    <a:pt x="2715" y="2361"/>
                  </a:cubicBezTo>
                  <a:cubicBezTo>
                    <a:pt x="2436" y="2252"/>
                    <a:pt x="2203" y="2206"/>
                    <a:pt x="2079" y="1896"/>
                  </a:cubicBezTo>
                  <a:cubicBezTo>
                    <a:pt x="2017" y="1741"/>
                    <a:pt x="1800" y="1632"/>
                    <a:pt x="1629" y="1586"/>
                  </a:cubicBezTo>
                  <a:cubicBezTo>
                    <a:pt x="1576" y="1567"/>
                    <a:pt x="1525" y="1559"/>
                    <a:pt x="1475" y="1559"/>
                  </a:cubicBezTo>
                  <a:cubicBezTo>
                    <a:pt x="1190" y="1559"/>
                    <a:pt x="978" y="1840"/>
                    <a:pt x="1071" y="2144"/>
                  </a:cubicBezTo>
                  <a:cubicBezTo>
                    <a:pt x="1179" y="2485"/>
                    <a:pt x="1428" y="2702"/>
                    <a:pt x="1784" y="2764"/>
                  </a:cubicBezTo>
                  <a:cubicBezTo>
                    <a:pt x="1802" y="2767"/>
                    <a:pt x="1822" y="2768"/>
                    <a:pt x="1843" y="2768"/>
                  </a:cubicBezTo>
                  <a:cubicBezTo>
                    <a:pt x="1946" y="2768"/>
                    <a:pt x="2071" y="2736"/>
                    <a:pt x="2110" y="2671"/>
                  </a:cubicBezTo>
                  <a:cubicBezTo>
                    <a:pt x="2200" y="2545"/>
                    <a:pt x="2300" y="2508"/>
                    <a:pt x="2405" y="2508"/>
                  </a:cubicBezTo>
                  <a:cubicBezTo>
                    <a:pt x="2481" y="2508"/>
                    <a:pt x="2559" y="2528"/>
                    <a:pt x="2637" y="2547"/>
                  </a:cubicBezTo>
                  <a:cubicBezTo>
                    <a:pt x="3211" y="2671"/>
                    <a:pt x="3676" y="2997"/>
                    <a:pt x="4049" y="3447"/>
                  </a:cubicBezTo>
                  <a:cubicBezTo>
                    <a:pt x="4095" y="3493"/>
                    <a:pt x="4126" y="3540"/>
                    <a:pt x="4142" y="3602"/>
                  </a:cubicBezTo>
                  <a:cubicBezTo>
                    <a:pt x="4173" y="3633"/>
                    <a:pt x="4173" y="3664"/>
                    <a:pt x="4204" y="3757"/>
                  </a:cubicBezTo>
                  <a:cubicBezTo>
                    <a:pt x="3992" y="3674"/>
                    <a:pt x="3789" y="3619"/>
                    <a:pt x="3604" y="3619"/>
                  </a:cubicBezTo>
                  <a:cubicBezTo>
                    <a:pt x="3340" y="3619"/>
                    <a:pt x="3111" y="3729"/>
                    <a:pt x="2947" y="4020"/>
                  </a:cubicBezTo>
                  <a:cubicBezTo>
                    <a:pt x="2653" y="4532"/>
                    <a:pt x="2901" y="4935"/>
                    <a:pt x="3413" y="5277"/>
                  </a:cubicBezTo>
                  <a:cubicBezTo>
                    <a:pt x="3290" y="5308"/>
                    <a:pt x="3175" y="5322"/>
                    <a:pt x="3065" y="5322"/>
                  </a:cubicBezTo>
                  <a:cubicBezTo>
                    <a:pt x="2743" y="5322"/>
                    <a:pt x="2469" y="5206"/>
                    <a:pt x="2203" y="5091"/>
                  </a:cubicBezTo>
                  <a:cubicBezTo>
                    <a:pt x="1955" y="4982"/>
                    <a:pt x="1738" y="4796"/>
                    <a:pt x="1521" y="4641"/>
                  </a:cubicBezTo>
                  <a:cubicBezTo>
                    <a:pt x="1366" y="4517"/>
                    <a:pt x="1257" y="4377"/>
                    <a:pt x="1335" y="4129"/>
                  </a:cubicBezTo>
                  <a:cubicBezTo>
                    <a:pt x="1412" y="3881"/>
                    <a:pt x="1179" y="3726"/>
                    <a:pt x="978" y="3617"/>
                  </a:cubicBezTo>
                  <a:cubicBezTo>
                    <a:pt x="842" y="3549"/>
                    <a:pt x="689" y="3514"/>
                    <a:pt x="546" y="3514"/>
                  </a:cubicBezTo>
                  <a:cubicBezTo>
                    <a:pt x="363" y="3514"/>
                    <a:pt x="197" y="3573"/>
                    <a:pt x="109" y="3695"/>
                  </a:cubicBezTo>
                  <a:cubicBezTo>
                    <a:pt x="32" y="3803"/>
                    <a:pt x="1" y="4020"/>
                    <a:pt x="32" y="4160"/>
                  </a:cubicBezTo>
                  <a:cubicBezTo>
                    <a:pt x="97" y="4383"/>
                    <a:pt x="384" y="4550"/>
                    <a:pt x="658" y="4550"/>
                  </a:cubicBezTo>
                  <a:cubicBezTo>
                    <a:pt x="709" y="4550"/>
                    <a:pt x="759" y="4544"/>
                    <a:pt x="807" y="4532"/>
                  </a:cubicBezTo>
                  <a:cubicBezTo>
                    <a:pt x="859" y="4517"/>
                    <a:pt x="904" y="4511"/>
                    <a:pt x="943" y="4511"/>
                  </a:cubicBezTo>
                  <a:cubicBezTo>
                    <a:pt x="1071" y="4511"/>
                    <a:pt x="1151" y="4581"/>
                    <a:pt x="1257" y="4687"/>
                  </a:cubicBezTo>
                  <a:cubicBezTo>
                    <a:pt x="1660" y="5106"/>
                    <a:pt x="2172" y="5339"/>
                    <a:pt x="2746" y="5494"/>
                  </a:cubicBezTo>
                  <a:cubicBezTo>
                    <a:pt x="2467" y="5711"/>
                    <a:pt x="2219" y="5912"/>
                    <a:pt x="1970" y="6130"/>
                  </a:cubicBezTo>
                  <a:cubicBezTo>
                    <a:pt x="1862" y="6223"/>
                    <a:pt x="1769" y="6331"/>
                    <a:pt x="1691" y="6455"/>
                  </a:cubicBezTo>
                  <a:cubicBezTo>
                    <a:pt x="1521" y="6750"/>
                    <a:pt x="1381" y="7029"/>
                    <a:pt x="962" y="7029"/>
                  </a:cubicBezTo>
                  <a:cubicBezTo>
                    <a:pt x="838" y="7029"/>
                    <a:pt x="668" y="7169"/>
                    <a:pt x="606" y="7293"/>
                  </a:cubicBezTo>
                  <a:cubicBezTo>
                    <a:pt x="528" y="7448"/>
                    <a:pt x="482" y="7665"/>
                    <a:pt x="544" y="7805"/>
                  </a:cubicBezTo>
                  <a:cubicBezTo>
                    <a:pt x="621" y="7929"/>
                    <a:pt x="838" y="8022"/>
                    <a:pt x="993" y="8037"/>
                  </a:cubicBezTo>
                  <a:cubicBezTo>
                    <a:pt x="1350" y="8037"/>
                    <a:pt x="1598" y="7836"/>
                    <a:pt x="1753" y="7525"/>
                  </a:cubicBezTo>
                  <a:cubicBezTo>
                    <a:pt x="1800" y="7432"/>
                    <a:pt x="1753" y="7293"/>
                    <a:pt x="1738" y="7169"/>
                  </a:cubicBezTo>
                  <a:cubicBezTo>
                    <a:pt x="1738" y="7060"/>
                    <a:pt x="1691" y="6921"/>
                    <a:pt x="1722" y="6812"/>
                  </a:cubicBezTo>
                  <a:cubicBezTo>
                    <a:pt x="1986" y="6207"/>
                    <a:pt x="2808" y="5602"/>
                    <a:pt x="3428" y="5571"/>
                  </a:cubicBezTo>
                  <a:lnTo>
                    <a:pt x="3428" y="5571"/>
                  </a:lnTo>
                  <a:cubicBezTo>
                    <a:pt x="3072" y="6006"/>
                    <a:pt x="2901" y="6471"/>
                    <a:pt x="3335" y="6890"/>
                  </a:cubicBezTo>
                  <a:cubicBezTo>
                    <a:pt x="3503" y="7057"/>
                    <a:pt x="3679" y="7129"/>
                    <a:pt x="3862" y="7129"/>
                  </a:cubicBezTo>
                  <a:cubicBezTo>
                    <a:pt x="4102" y="7129"/>
                    <a:pt x="4352" y="7006"/>
                    <a:pt x="4607" y="6812"/>
                  </a:cubicBezTo>
                  <a:lnTo>
                    <a:pt x="4607" y="6812"/>
                  </a:lnTo>
                  <a:cubicBezTo>
                    <a:pt x="4591" y="6936"/>
                    <a:pt x="4607" y="6998"/>
                    <a:pt x="4591" y="7060"/>
                  </a:cubicBezTo>
                  <a:cubicBezTo>
                    <a:pt x="4343" y="7712"/>
                    <a:pt x="3909" y="8192"/>
                    <a:pt x="3273" y="8471"/>
                  </a:cubicBezTo>
                  <a:cubicBezTo>
                    <a:pt x="3225" y="8491"/>
                    <a:pt x="3165" y="8504"/>
                    <a:pt x="3108" y="8504"/>
                  </a:cubicBezTo>
                  <a:cubicBezTo>
                    <a:pt x="3073" y="8504"/>
                    <a:pt x="3039" y="8499"/>
                    <a:pt x="3010" y="8487"/>
                  </a:cubicBezTo>
                  <a:cubicBezTo>
                    <a:pt x="2878" y="8424"/>
                    <a:pt x="2772" y="8390"/>
                    <a:pt x="2676" y="8390"/>
                  </a:cubicBezTo>
                  <a:cubicBezTo>
                    <a:pt x="2534" y="8390"/>
                    <a:pt x="2413" y="8466"/>
                    <a:pt x="2265" y="8642"/>
                  </a:cubicBezTo>
                  <a:cubicBezTo>
                    <a:pt x="2063" y="8875"/>
                    <a:pt x="1955" y="9154"/>
                    <a:pt x="2094" y="9433"/>
                  </a:cubicBezTo>
                  <a:cubicBezTo>
                    <a:pt x="2172" y="9557"/>
                    <a:pt x="2405" y="9650"/>
                    <a:pt x="2560" y="9650"/>
                  </a:cubicBezTo>
                  <a:cubicBezTo>
                    <a:pt x="2823" y="9650"/>
                    <a:pt x="3103" y="9340"/>
                    <a:pt x="3118" y="9030"/>
                  </a:cubicBezTo>
                  <a:cubicBezTo>
                    <a:pt x="3134" y="8813"/>
                    <a:pt x="3227" y="8735"/>
                    <a:pt x="3397" y="8658"/>
                  </a:cubicBezTo>
                  <a:cubicBezTo>
                    <a:pt x="3925" y="8409"/>
                    <a:pt x="4312" y="8006"/>
                    <a:pt x="4638" y="7463"/>
                  </a:cubicBezTo>
                  <a:cubicBezTo>
                    <a:pt x="4684" y="7587"/>
                    <a:pt x="4700" y="7665"/>
                    <a:pt x="4731" y="7743"/>
                  </a:cubicBezTo>
                  <a:cubicBezTo>
                    <a:pt x="4871" y="8084"/>
                    <a:pt x="4995" y="8425"/>
                    <a:pt x="5181" y="8720"/>
                  </a:cubicBezTo>
                  <a:cubicBezTo>
                    <a:pt x="5382" y="9030"/>
                    <a:pt x="5662" y="9247"/>
                    <a:pt x="5537" y="9681"/>
                  </a:cubicBezTo>
                  <a:cubicBezTo>
                    <a:pt x="5506" y="9821"/>
                    <a:pt x="5615" y="10038"/>
                    <a:pt x="5739" y="10146"/>
                  </a:cubicBezTo>
                  <a:cubicBezTo>
                    <a:pt x="5829" y="10236"/>
                    <a:pt x="5992" y="10294"/>
                    <a:pt x="6125" y="10294"/>
                  </a:cubicBezTo>
                  <a:cubicBezTo>
                    <a:pt x="6153" y="10294"/>
                    <a:pt x="6180" y="10291"/>
                    <a:pt x="6204" y="10286"/>
                  </a:cubicBezTo>
                  <a:cubicBezTo>
                    <a:pt x="6328" y="10255"/>
                    <a:pt x="6452" y="10084"/>
                    <a:pt x="6499" y="9945"/>
                  </a:cubicBezTo>
                  <a:cubicBezTo>
                    <a:pt x="6623" y="9650"/>
                    <a:pt x="6530" y="9355"/>
                    <a:pt x="6328" y="9138"/>
                  </a:cubicBezTo>
                  <a:cubicBezTo>
                    <a:pt x="6246" y="9056"/>
                    <a:pt x="6092" y="8962"/>
                    <a:pt x="5993" y="8962"/>
                  </a:cubicBezTo>
                  <a:cubicBezTo>
                    <a:pt x="5980" y="8962"/>
                    <a:pt x="5967" y="8964"/>
                    <a:pt x="5956" y="8968"/>
                  </a:cubicBezTo>
                  <a:cubicBezTo>
                    <a:pt x="5907" y="8984"/>
                    <a:pt x="5863" y="8992"/>
                    <a:pt x="5823" y="8992"/>
                  </a:cubicBezTo>
                  <a:cubicBezTo>
                    <a:pt x="5677" y="8992"/>
                    <a:pt x="5589" y="8891"/>
                    <a:pt x="5491" y="8782"/>
                  </a:cubicBezTo>
                  <a:cubicBezTo>
                    <a:pt x="5041" y="8254"/>
                    <a:pt x="4824" y="7634"/>
                    <a:pt x="4886" y="6890"/>
                  </a:cubicBezTo>
                  <a:lnTo>
                    <a:pt x="4886" y="6890"/>
                  </a:lnTo>
                  <a:cubicBezTo>
                    <a:pt x="5132" y="7213"/>
                    <a:pt x="5409" y="7464"/>
                    <a:pt x="5748" y="7464"/>
                  </a:cubicBezTo>
                  <a:cubicBezTo>
                    <a:pt x="5880" y="7464"/>
                    <a:pt x="6021" y="7426"/>
                    <a:pt x="6173" y="7339"/>
                  </a:cubicBezTo>
                  <a:cubicBezTo>
                    <a:pt x="6561" y="7138"/>
                    <a:pt x="6592" y="6921"/>
                    <a:pt x="6499" y="6130"/>
                  </a:cubicBezTo>
                  <a:lnTo>
                    <a:pt x="6499" y="6130"/>
                  </a:lnTo>
                  <a:cubicBezTo>
                    <a:pt x="6608" y="6176"/>
                    <a:pt x="6685" y="6207"/>
                    <a:pt x="6747" y="6269"/>
                  </a:cubicBezTo>
                  <a:cubicBezTo>
                    <a:pt x="7212" y="6672"/>
                    <a:pt x="7507" y="7184"/>
                    <a:pt x="7616" y="7789"/>
                  </a:cubicBezTo>
                  <a:cubicBezTo>
                    <a:pt x="7647" y="7960"/>
                    <a:pt x="7647" y="8099"/>
                    <a:pt x="7476" y="8223"/>
                  </a:cubicBezTo>
                  <a:cubicBezTo>
                    <a:pt x="7399" y="8285"/>
                    <a:pt x="7352" y="8471"/>
                    <a:pt x="7352" y="8580"/>
                  </a:cubicBezTo>
                  <a:cubicBezTo>
                    <a:pt x="7399" y="8906"/>
                    <a:pt x="7569" y="9169"/>
                    <a:pt x="7864" y="9262"/>
                  </a:cubicBezTo>
                  <a:cubicBezTo>
                    <a:pt x="7926" y="9287"/>
                    <a:pt x="8005" y="9300"/>
                    <a:pt x="8084" y="9300"/>
                  </a:cubicBezTo>
                  <a:cubicBezTo>
                    <a:pt x="8202" y="9300"/>
                    <a:pt x="8320" y="9272"/>
                    <a:pt x="8376" y="9216"/>
                  </a:cubicBezTo>
                  <a:cubicBezTo>
                    <a:pt x="8484" y="9107"/>
                    <a:pt x="8546" y="8859"/>
                    <a:pt x="8500" y="8704"/>
                  </a:cubicBezTo>
                  <a:cubicBezTo>
                    <a:pt x="8438" y="8518"/>
                    <a:pt x="8267" y="8316"/>
                    <a:pt x="8096" y="8223"/>
                  </a:cubicBezTo>
                  <a:cubicBezTo>
                    <a:pt x="7910" y="8146"/>
                    <a:pt x="7895" y="8037"/>
                    <a:pt x="7833" y="7867"/>
                  </a:cubicBezTo>
                  <a:cubicBezTo>
                    <a:pt x="7693" y="7432"/>
                    <a:pt x="7507" y="7014"/>
                    <a:pt x="7321" y="6595"/>
                  </a:cubicBezTo>
                  <a:cubicBezTo>
                    <a:pt x="7274" y="6502"/>
                    <a:pt x="7181" y="6424"/>
                    <a:pt x="7104" y="6347"/>
                  </a:cubicBezTo>
                  <a:cubicBezTo>
                    <a:pt x="7786" y="6347"/>
                    <a:pt x="8376" y="6269"/>
                    <a:pt x="8949" y="5990"/>
                  </a:cubicBezTo>
                  <a:cubicBezTo>
                    <a:pt x="8968" y="5981"/>
                    <a:pt x="8991" y="5977"/>
                    <a:pt x="9017" y="5977"/>
                  </a:cubicBezTo>
                  <a:cubicBezTo>
                    <a:pt x="9080" y="5977"/>
                    <a:pt x="9158" y="5999"/>
                    <a:pt x="9213" y="6021"/>
                  </a:cubicBezTo>
                  <a:cubicBezTo>
                    <a:pt x="9367" y="6108"/>
                    <a:pt x="9521" y="6159"/>
                    <a:pt x="9683" y="6159"/>
                  </a:cubicBezTo>
                  <a:cubicBezTo>
                    <a:pt x="9782" y="6159"/>
                    <a:pt x="9883" y="6140"/>
                    <a:pt x="9988" y="6099"/>
                  </a:cubicBezTo>
                  <a:cubicBezTo>
                    <a:pt x="10330" y="5944"/>
                    <a:pt x="10376" y="5556"/>
                    <a:pt x="10097" y="5323"/>
                  </a:cubicBezTo>
                  <a:cubicBezTo>
                    <a:pt x="9947" y="5199"/>
                    <a:pt x="9741" y="5136"/>
                    <a:pt x="9540" y="5136"/>
                  </a:cubicBezTo>
                  <a:cubicBezTo>
                    <a:pt x="9389" y="5136"/>
                    <a:pt x="9240" y="5172"/>
                    <a:pt x="9120" y="5246"/>
                  </a:cubicBezTo>
                  <a:cubicBezTo>
                    <a:pt x="9042" y="5308"/>
                    <a:pt x="8918" y="5416"/>
                    <a:pt x="8918" y="5494"/>
                  </a:cubicBezTo>
                  <a:cubicBezTo>
                    <a:pt x="8949" y="5773"/>
                    <a:pt x="8763" y="5850"/>
                    <a:pt x="8562" y="5912"/>
                  </a:cubicBezTo>
                  <a:cubicBezTo>
                    <a:pt x="8244" y="6037"/>
                    <a:pt x="7926" y="6106"/>
                    <a:pt x="7604" y="6106"/>
                  </a:cubicBezTo>
                  <a:cubicBezTo>
                    <a:pt x="7282" y="6106"/>
                    <a:pt x="6957" y="6037"/>
                    <a:pt x="6623" y="5881"/>
                  </a:cubicBezTo>
                  <a:cubicBezTo>
                    <a:pt x="7166" y="5711"/>
                    <a:pt x="7554" y="5416"/>
                    <a:pt x="7461" y="4842"/>
                  </a:cubicBezTo>
                  <a:cubicBezTo>
                    <a:pt x="7383" y="4284"/>
                    <a:pt x="6933" y="4144"/>
                    <a:pt x="6406" y="4144"/>
                  </a:cubicBezTo>
                  <a:cubicBezTo>
                    <a:pt x="6390" y="4129"/>
                    <a:pt x="6390" y="4098"/>
                    <a:pt x="6390" y="4067"/>
                  </a:cubicBezTo>
                  <a:cubicBezTo>
                    <a:pt x="6577" y="3958"/>
                    <a:pt x="6763" y="3834"/>
                    <a:pt x="6949" y="3741"/>
                  </a:cubicBezTo>
                  <a:cubicBezTo>
                    <a:pt x="7261" y="3606"/>
                    <a:pt x="7588" y="3533"/>
                    <a:pt x="7919" y="3533"/>
                  </a:cubicBezTo>
                  <a:cubicBezTo>
                    <a:pt x="8081" y="3533"/>
                    <a:pt x="8244" y="3551"/>
                    <a:pt x="8407" y="3586"/>
                  </a:cubicBezTo>
                  <a:cubicBezTo>
                    <a:pt x="8500" y="3617"/>
                    <a:pt x="8624" y="3664"/>
                    <a:pt x="8639" y="3741"/>
                  </a:cubicBezTo>
                  <a:cubicBezTo>
                    <a:pt x="8728" y="4007"/>
                    <a:pt x="8898" y="4076"/>
                    <a:pt x="9110" y="4076"/>
                  </a:cubicBezTo>
                  <a:cubicBezTo>
                    <a:pt x="9158" y="4076"/>
                    <a:pt x="9208" y="4073"/>
                    <a:pt x="9260" y="4067"/>
                  </a:cubicBezTo>
                  <a:cubicBezTo>
                    <a:pt x="9306" y="4067"/>
                    <a:pt x="9353" y="4051"/>
                    <a:pt x="9415" y="4036"/>
                  </a:cubicBezTo>
                  <a:cubicBezTo>
                    <a:pt x="9678" y="3958"/>
                    <a:pt x="9926" y="3803"/>
                    <a:pt x="9942" y="3509"/>
                  </a:cubicBezTo>
                  <a:cubicBezTo>
                    <a:pt x="9957" y="3354"/>
                    <a:pt x="9833" y="3152"/>
                    <a:pt x="9709" y="3059"/>
                  </a:cubicBezTo>
                  <a:cubicBezTo>
                    <a:pt x="9614" y="2999"/>
                    <a:pt x="9510" y="2972"/>
                    <a:pt x="9407" y="2972"/>
                  </a:cubicBezTo>
                  <a:cubicBezTo>
                    <a:pt x="9242" y="2972"/>
                    <a:pt x="9080" y="3043"/>
                    <a:pt x="8965" y="3167"/>
                  </a:cubicBezTo>
                  <a:cubicBezTo>
                    <a:pt x="8821" y="3334"/>
                    <a:pt x="8685" y="3357"/>
                    <a:pt x="8528" y="3357"/>
                  </a:cubicBezTo>
                  <a:cubicBezTo>
                    <a:pt x="8466" y="3357"/>
                    <a:pt x="8400" y="3354"/>
                    <a:pt x="8329" y="3354"/>
                  </a:cubicBezTo>
                  <a:cubicBezTo>
                    <a:pt x="7802" y="3369"/>
                    <a:pt x="7290" y="3447"/>
                    <a:pt x="6778" y="3493"/>
                  </a:cubicBezTo>
                  <a:cubicBezTo>
                    <a:pt x="6825" y="3338"/>
                    <a:pt x="6933" y="3121"/>
                    <a:pt x="6949" y="2904"/>
                  </a:cubicBezTo>
                  <a:cubicBezTo>
                    <a:pt x="7011" y="2532"/>
                    <a:pt x="6995" y="2159"/>
                    <a:pt x="7026" y="1787"/>
                  </a:cubicBezTo>
                  <a:cubicBezTo>
                    <a:pt x="7026" y="1694"/>
                    <a:pt x="7088" y="1601"/>
                    <a:pt x="7135" y="1508"/>
                  </a:cubicBezTo>
                  <a:cubicBezTo>
                    <a:pt x="7228" y="1291"/>
                    <a:pt x="7383" y="1074"/>
                    <a:pt x="7430" y="826"/>
                  </a:cubicBezTo>
                  <a:cubicBezTo>
                    <a:pt x="7445" y="717"/>
                    <a:pt x="7305" y="484"/>
                    <a:pt x="7181" y="422"/>
                  </a:cubicBezTo>
                  <a:cubicBezTo>
                    <a:pt x="7142" y="407"/>
                    <a:pt x="7091" y="401"/>
                    <a:pt x="7036" y="401"/>
                  </a:cubicBezTo>
                  <a:cubicBezTo>
                    <a:pt x="6919" y="401"/>
                    <a:pt x="6785" y="432"/>
                    <a:pt x="6701" y="484"/>
                  </a:cubicBezTo>
                  <a:cubicBezTo>
                    <a:pt x="6421" y="686"/>
                    <a:pt x="6297" y="996"/>
                    <a:pt x="6375" y="1337"/>
                  </a:cubicBezTo>
                  <a:cubicBezTo>
                    <a:pt x="6390" y="1430"/>
                    <a:pt x="6468" y="1586"/>
                    <a:pt x="6546" y="1601"/>
                  </a:cubicBezTo>
                  <a:cubicBezTo>
                    <a:pt x="6809" y="1679"/>
                    <a:pt x="6825" y="1880"/>
                    <a:pt x="6840" y="2082"/>
                  </a:cubicBezTo>
                  <a:cubicBezTo>
                    <a:pt x="6871" y="2764"/>
                    <a:pt x="6701" y="3385"/>
                    <a:pt x="6158" y="3989"/>
                  </a:cubicBezTo>
                  <a:cubicBezTo>
                    <a:pt x="6189" y="3354"/>
                    <a:pt x="6065" y="2873"/>
                    <a:pt x="5413" y="2811"/>
                  </a:cubicBezTo>
                  <a:cubicBezTo>
                    <a:pt x="5361" y="2804"/>
                    <a:pt x="5312" y="2800"/>
                    <a:pt x="5266" y="2800"/>
                  </a:cubicBezTo>
                  <a:cubicBezTo>
                    <a:pt x="4902" y="2800"/>
                    <a:pt x="4715" y="3026"/>
                    <a:pt x="4467" y="3617"/>
                  </a:cubicBezTo>
                  <a:cubicBezTo>
                    <a:pt x="4235" y="3276"/>
                    <a:pt x="4235" y="2919"/>
                    <a:pt x="4266" y="2563"/>
                  </a:cubicBezTo>
                  <a:cubicBezTo>
                    <a:pt x="4297" y="2252"/>
                    <a:pt x="4390" y="1942"/>
                    <a:pt x="4498" y="1648"/>
                  </a:cubicBezTo>
                  <a:cubicBezTo>
                    <a:pt x="4555" y="1476"/>
                    <a:pt x="4639" y="1318"/>
                    <a:pt x="4857" y="1318"/>
                  </a:cubicBezTo>
                  <a:cubicBezTo>
                    <a:pt x="4876" y="1318"/>
                    <a:pt x="4896" y="1319"/>
                    <a:pt x="4917" y="1322"/>
                  </a:cubicBezTo>
                  <a:cubicBezTo>
                    <a:pt x="4995" y="1322"/>
                    <a:pt x="5134" y="1213"/>
                    <a:pt x="5181" y="1136"/>
                  </a:cubicBezTo>
                  <a:cubicBezTo>
                    <a:pt x="5243" y="996"/>
                    <a:pt x="5289" y="841"/>
                    <a:pt x="5305" y="702"/>
                  </a:cubicBezTo>
                  <a:cubicBezTo>
                    <a:pt x="5305" y="407"/>
                    <a:pt x="5243" y="128"/>
                    <a:pt x="4964" y="19"/>
                  </a:cubicBezTo>
                  <a:cubicBezTo>
                    <a:pt x="4925" y="6"/>
                    <a:pt x="4881" y="1"/>
                    <a:pt x="4834"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8" name="Google Shape;6278;p61"/>
            <p:cNvSpPr/>
            <p:nvPr/>
          </p:nvSpPr>
          <p:spPr>
            <a:xfrm>
              <a:off x="1999925" y="2550425"/>
              <a:ext cx="57400" cy="100825"/>
            </a:xfrm>
            <a:custGeom>
              <a:avLst/>
              <a:gdLst/>
              <a:ahLst/>
              <a:cxnLst/>
              <a:rect l="l" t="t" r="r" b="b"/>
              <a:pathLst>
                <a:path w="2296" h="4033" extrusionOk="0">
                  <a:moveTo>
                    <a:pt x="2295" y="0"/>
                  </a:moveTo>
                  <a:cubicBezTo>
                    <a:pt x="2264" y="8"/>
                    <a:pt x="2241" y="8"/>
                    <a:pt x="2222" y="8"/>
                  </a:cubicBezTo>
                  <a:cubicBezTo>
                    <a:pt x="2202" y="8"/>
                    <a:pt x="2187" y="8"/>
                    <a:pt x="2171" y="16"/>
                  </a:cubicBezTo>
                  <a:cubicBezTo>
                    <a:pt x="1179" y="698"/>
                    <a:pt x="310" y="1458"/>
                    <a:pt x="93" y="2730"/>
                  </a:cubicBezTo>
                  <a:cubicBezTo>
                    <a:pt x="47" y="3040"/>
                    <a:pt x="16" y="3365"/>
                    <a:pt x="16" y="3676"/>
                  </a:cubicBezTo>
                  <a:cubicBezTo>
                    <a:pt x="0" y="3800"/>
                    <a:pt x="93" y="3924"/>
                    <a:pt x="202" y="4032"/>
                  </a:cubicBezTo>
                  <a:cubicBezTo>
                    <a:pt x="233" y="3210"/>
                    <a:pt x="264" y="2404"/>
                    <a:pt x="745" y="1737"/>
                  </a:cubicBezTo>
                  <a:cubicBezTo>
                    <a:pt x="1179" y="1117"/>
                    <a:pt x="1753" y="589"/>
                    <a:pt x="229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79" name="Google Shape;6279;p61"/>
            <p:cNvSpPr/>
            <p:nvPr/>
          </p:nvSpPr>
          <p:spPr>
            <a:xfrm>
              <a:off x="2280225" y="2645800"/>
              <a:ext cx="34150" cy="73675"/>
            </a:xfrm>
            <a:custGeom>
              <a:avLst/>
              <a:gdLst/>
              <a:ahLst/>
              <a:cxnLst/>
              <a:rect l="l" t="t" r="r" b="b"/>
              <a:pathLst>
                <a:path w="1366" h="2947" extrusionOk="0">
                  <a:moveTo>
                    <a:pt x="1164" y="0"/>
                  </a:moveTo>
                  <a:cubicBezTo>
                    <a:pt x="1319" y="1179"/>
                    <a:pt x="1149" y="2187"/>
                    <a:pt x="1" y="2823"/>
                  </a:cubicBezTo>
                  <a:cubicBezTo>
                    <a:pt x="32" y="2854"/>
                    <a:pt x="63" y="2900"/>
                    <a:pt x="94" y="2947"/>
                  </a:cubicBezTo>
                  <a:cubicBezTo>
                    <a:pt x="265" y="2869"/>
                    <a:pt x="466" y="2823"/>
                    <a:pt x="606" y="2714"/>
                  </a:cubicBezTo>
                  <a:cubicBezTo>
                    <a:pt x="1056" y="2311"/>
                    <a:pt x="1335" y="1815"/>
                    <a:pt x="1350" y="1194"/>
                  </a:cubicBezTo>
                  <a:cubicBezTo>
                    <a:pt x="1366" y="915"/>
                    <a:pt x="1366" y="636"/>
                    <a:pt x="1335" y="372"/>
                  </a:cubicBezTo>
                  <a:cubicBezTo>
                    <a:pt x="1335" y="248"/>
                    <a:pt x="1257" y="124"/>
                    <a:pt x="11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0" name="Google Shape;6280;p61"/>
            <p:cNvSpPr/>
            <p:nvPr/>
          </p:nvSpPr>
          <p:spPr>
            <a:xfrm>
              <a:off x="2259675" y="2319725"/>
              <a:ext cx="15150" cy="72900"/>
            </a:xfrm>
            <a:custGeom>
              <a:avLst/>
              <a:gdLst/>
              <a:ahLst/>
              <a:cxnLst/>
              <a:rect l="l" t="t" r="r" b="b"/>
              <a:pathLst>
                <a:path w="606" h="2916" extrusionOk="0">
                  <a:moveTo>
                    <a:pt x="125" y="0"/>
                  </a:moveTo>
                  <a:lnTo>
                    <a:pt x="125" y="0"/>
                  </a:lnTo>
                  <a:cubicBezTo>
                    <a:pt x="172" y="481"/>
                    <a:pt x="265" y="962"/>
                    <a:pt x="249" y="1443"/>
                  </a:cubicBezTo>
                  <a:cubicBezTo>
                    <a:pt x="218" y="1923"/>
                    <a:pt x="94" y="2389"/>
                    <a:pt x="1" y="2916"/>
                  </a:cubicBezTo>
                  <a:cubicBezTo>
                    <a:pt x="544" y="2513"/>
                    <a:pt x="606" y="388"/>
                    <a:pt x="1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1" name="Google Shape;6281;p61"/>
            <p:cNvSpPr/>
            <p:nvPr/>
          </p:nvSpPr>
          <p:spPr>
            <a:xfrm>
              <a:off x="2011925" y="2660525"/>
              <a:ext cx="54325" cy="27575"/>
            </a:xfrm>
            <a:custGeom>
              <a:avLst/>
              <a:gdLst/>
              <a:ahLst/>
              <a:cxnLst/>
              <a:rect l="l" t="t" r="r" b="b"/>
              <a:pathLst>
                <a:path w="2173" h="1103" extrusionOk="0">
                  <a:moveTo>
                    <a:pt x="16" y="1"/>
                  </a:moveTo>
                  <a:lnTo>
                    <a:pt x="16" y="1"/>
                  </a:lnTo>
                  <a:cubicBezTo>
                    <a:pt x="1" y="357"/>
                    <a:pt x="435" y="760"/>
                    <a:pt x="1009" y="978"/>
                  </a:cubicBezTo>
                  <a:cubicBezTo>
                    <a:pt x="1229" y="1059"/>
                    <a:pt x="1421" y="1103"/>
                    <a:pt x="1589" y="1103"/>
                  </a:cubicBezTo>
                  <a:cubicBezTo>
                    <a:pt x="1833" y="1103"/>
                    <a:pt x="2025" y="1010"/>
                    <a:pt x="2172" y="807"/>
                  </a:cubicBezTo>
                  <a:lnTo>
                    <a:pt x="2172" y="807"/>
                  </a:lnTo>
                  <a:cubicBezTo>
                    <a:pt x="1995" y="859"/>
                    <a:pt x="1828" y="882"/>
                    <a:pt x="1669" y="882"/>
                  </a:cubicBezTo>
                  <a:cubicBezTo>
                    <a:pt x="1018" y="882"/>
                    <a:pt x="502" y="487"/>
                    <a:pt x="1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282" name="Google Shape;6282;p61"/>
            <p:cNvSpPr/>
            <p:nvPr/>
          </p:nvSpPr>
          <p:spPr>
            <a:xfrm>
              <a:off x="2230600" y="2283650"/>
              <a:ext cx="28725" cy="24075"/>
            </a:xfrm>
            <a:custGeom>
              <a:avLst/>
              <a:gdLst/>
              <a:ahLst/>
              <a:cxnLst/>
              <a:rect l="l" t="t" r="r" b="b"/>
              <a:pathLst>
                <a:path w="1149" h="963" extrusionOk="0">
                  <a:moveTo>
                    <a:pt x="1" y="1"/>
                  </a:moveTo>
                  <a:cubicBezTo>
                    <a:pt x="109" y="78"/>
                    <a:pt x="233" y="156"/>
                    <a:pt x="327" y="249"/>
                  </a:cubicBezTo>
                  <a:cubicBezTo>
                    <a:pt x="528" y="451"/>
                    <a:pt x="730" y="683"/>
                    <a:pt x="931" y="885"/>
                  </a:cubicBezTo>
                  <a:cubicBezTo>
                    <a:pt x="978" y="931"/>
                    <a:pt x="1055" y="947"/>
                    <a:pt x="1117" y="962"/>
                  </a:cubicBezTo>
                  <a:cubicBezTo>
                    <a:pt x="1117" y="916"/>
                    <a:pt x="1148" y="854"/>
                    <a:pt x="1133" y="807"/>
                  </a:cubicBezTo>
                  <a:cubicBezTo>
                    <a:pt x="1040" y="497"/>
                    <a:pt x="404" y="1"/>
                    <a:pt x="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4" name="Google Shape;6262;p61">
            <a:extLst>
              <a:ext uri="{FF2B5EF4-FFF2-40B4-BE49-F238E27FC236}">
                <a16:creationId xmlns:a16="http://schemas.microsoft.com/office/drawing/2014/main" id="{B5D81E3C-67CC-05AB-33D0-A94807CD2CBC}"/>
              </a:ext>
            </a:extLst>
          </p:cNvPr>
          <p:cNvSpPr txBox="1">
            <a:spLocks/>
          </p:cNvSpPr>
          <p:nvPr/>
        </p:nvSpPr>
        <p:spPr>
          <a:xfrm>
            <a:off x="1321938" y="2437961"/>
            <a:ext cx="6500124" cy="1496100"/>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15000"/>
              </a:lnSpc>
              <a:spcBef>
                <a:spcPts val="0"/>
              </a:spcBef>
              <a:spcAft>
                <a:spcPts val="0"/>
              </a:spcAft>
              <a:buClr>
                <a:schemeClr val="dk1"/>
              </a:buClr>
              <a:buSzPts val="1800"/>
              <a:buFont typeface="Catamaran"/>
              <a:buNone/>
              <a:defRPr sz="2400" b="0" i="0" u="none" strike="noStrike" cap="none">
                <a:solidFill>
                  <a:schemeClr val="dk1"/>
                </a:solidFill>
                <a:latin typeface="Catamaran"/>
                <a:ea typeface="Catamaran"/>
                <a:cs typeface="Catamaran"/>
                <a:sym typeface="Catamaran"/>
              </a:defRPr>
            </a:lvl1pPr>
            <a:lvl2pPr marL="914400" marR="0" lvl="1"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2pPr>
            <a:lvl3pPr marL="1371600" marR="0" lvl="2"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3pPr>
            <a:lvl4pPr marL="1828800" marR="0" lvl="3"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4pPr>
            <a:lvl5pPr marL="2286000" marR="0" lvl="4"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5pPr>
            <a:lvl6pPr marL="2743200" marR="0" lvl="5"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6pPr>
            <a:lvl7pPr marL="3200400" marR="0" lvl="6"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7pPr>
            <a:lvl8pPr marL="3657600" marR="0" lvl="7"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8pPr>
            <a:lvl9pPr marL="4114800" marR="0" lvl="8" indent="-317500" algn="ctr" rtl="0">
              <a:lnSpc>
                <a:spcPct val="115000"/>
              </a:lnSpc>
              <a:spcBef>
                <a:spcPts val="0"/>
              </a:spcBef>
              <a:spcAft>
                <a:spcPts val="0"/>
              </a:spcAft>
              <a:buClr>
                <a:schemeClr val="dk1"/>
              </a:buClr>
              <a:buSzPts val="1400"/>
              <a:buFont typeface="Catamaran"/>
              <a:buNone/>
              <a:defRPr sz="2400" b="0" i="0" u="none" strike="noStrike" cap="none">
                <a:solidFill>
                  <a:schemeClr val="dk1"/>
                </a:solidFill>
                <a:latin typeface="Catamaran"/>
                <a:ea typeface="Catamaran"/>
                <a:cs typeface="Catamaran"/>
                <a:sym typeface="Catamaran"/>
              </a:defRPr>
            </a:lvl9pPr>
          </a:lstStyle>
          <a:p>
            <a:pPr marL="0" indent="0"/>
            <a:r>
              <a:rPr lang="zh-CN" altLang="en-US" dirty="0"/>
              <a:t>由于无需递归结构，</a:t>
            </a:r>
            <a:r>
              <a:rPr lang="en-US" altLang="zh-CN" dirty="0"/>
              <a:t>Transformer</a:t>
            </a:r>
            <a:r>
              <a:rPr lang="zh-CN" altLang="en-US" dirty="0"/>
              <a:t>能够并行处理序列，显著提高训练速度，广泛应用于自然语言处理任务</a:t>
            </a:r>
          </a:p>
        </p:txBody>
      </p:sp>
    </p:spTree>
  </p:cSld>
  <p:clrMapOvr>
    <a:masterClrMapping/>
  </p:clrMapOvr>
</p:sld>
</file>

<file path=ppt/slides/slide18.xml><?xml version="1.0" encoding="utf-8"?>
<p:sld xmlns:a="http://schemas.openxmlformats.org/drawingml/2006/main" xmlns:r="http://schemas.openxmlformats.org/officeDocument/2006/relationships" xmlns:p="http://schemas.openxmlformats.org/presentationml/2006/main">
  <p:cSld>
    <p:spTree>
      <p:nvGrpSpPr>
        <p:cNvPr id="1" name="Shape 6286"/>
        <p:cNvGrpSpPr/>
        <p:nvPr/>
      </p:nvGrpSpPr>
      <p:grpSpPr>
        <a:xfrm>
          <a:off x="0" y="0"/>
          <a:ext cx="0" cy="0"/>
          <a:chOff x="0" y="0"/>
          <a:chExt cx="0" cy="0"/>
        </a:xfrm>
      </p:grpSpPr>
      <p:sp>
        <p:nvSpPr>
          <p:cNvPr id="6287" name="Google Shape;6287;p62"/>
          <p:cNvSpPr txBox="1">
            <a:spLocks noGrp="1"/>
          </p:cNvSpPr>
          <p:nvPr>
            <p:ph type="title" idx="2"/>
          </p:nvPr>
        </p:nvSpPr>
        <p:spPr>
          <a:xfrm>
            <a:off x="3954300" y="1043950"/>
            <a:ext cx="1235400" cy="109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6288" name="Google Shape;6288;p62"/>
          <p:cNvSpPr txBox="1">
            <a:spLocks noGrp="1"/>
          </p:cNvSpPr>
          <p:nvPr>
            <p:ph type="title"/>
          </p:nvPr>
        </p:nvSpPr>
        <p:spPr>
          <a:xfrm>
            <a:off x="1746450" y="2321950"/>
            <a:ext cx="5651100" cy="10602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US" altLang="zh-CN" dirty="0"/>
              <a:t>Training Code</a:t>
            </a:r>
            <a:endParaRPr dirty="0"/>
          </a:p>
        </p:txBody>
      </p:sp>
      <p:sp>
        <p:nvSpPr>
          <p:cNvPr id="6289" name="Google Shape;6289;p62"/>
          <p:cNvSpPr txBox="1">
            <a:spLocks noGrp="1"/>
          </p:cNvSpPr>
          <p:nvPr>
            <p:ph type="subTitle" idx="1"/>
          </p:nvPr>
        </p:nvSpPr>
        <p:spPr>
          <a:xfrm>
            <a:off x="2708400" y="3462775"/>
            <a:ext cx="3727200" cy="3849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dirty="0"/>
              <a:t>训练代码解读</a:t>
            </a:r>
          </a:p>
        </p:txBody>
      </p:sp>
    </p:spTree>
  </p:cSld>
  <p:clrMapOvr>
    <a:masterClrMapping/>
  </p:clrMapOvr>
</p:sld>
</file>

<file path=ppt/slides/slide19.xml><?xml version="1.0" encoding="utf-8"?>
<p:sld xmlns:a="http://schemas.openxmlformats.org/drawingml/2006/main" xmlns:r="http://schemas.openxmlformats.org/officeDocument/2006/relationships" xmlns:p="http://schemas.openxmlformats.org/presentationml/2006/main">
  <p:cSld>
    <p:spTree>
      <p:nvGrpSpPr>
        <p:cNvPr id="1" name="Shape 6293"/>
        <p:cNvGrpSpPr/>
        <p:nvPr/>
      </p:nvGrpSpPr>
      <p:grpSpPr>
        <a:xfrm>
          <a:off x="0" y="0"/>
          <a:ext cx="0" cy="0"/>
          <a:chOff x="0" y="0"/>
          <a:chExt cx="0" cy="0"/>
        </a:xfrm>
      </p:grpSpPr>
      <p:sp>
        <p:nvSpPr>
          <p:cNvPr id="6294" name="Google Shape;6294;p63"/>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代码解读</a:t>
            </a:r>
            <a:endParaRPr dirty="0"/>
          </a:p>
        </p:txBody>
      </p:sp>
      <p:sp>
        <p:nvSpPr>
          <p:cNvPr id="6295" name="Google Shape;6295;p63"/>
          <p:cNvSpPr txBox="1">
            <a:spLocks noGrp="1"/>
          </p:cNvSpPr>
          <p:nvPr>
            <p:ph type="subTitle" idx="1"/>
          </p:nvPr>
        </p:nvSpPr>
        <p:spPr>
          <a:xfrm>
            <a:off x="4486025" y="1475300"/>
            <a:ext cx="3944700" cy="48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altLang="zh-CN" dirty="0" err="1"/>
              <a:t>PaddlePaddle</a:t>
            </a:r>
            <a:endParaRPr dirty="0"/>
          </a:p>
        </p:txBody>
      </p:sp>
      <p:sp>
        <p:nvSpPr>
          <p:cNvPr id="6296" name="Google Shape;6296;p63"/>
          <p:cNvSpPr txBox="1">
            <a:spLocks noGrp="1"/>
          </p:cNvSpPr>
          <p:nvPr>
            <p:ph type="subTitle" idx="2"/>
          </p:nvPr>
        </p:nvSpPr>
        <p:spPr>
          <a:xfrm>
            <a:off x="4486027" y="1893238"/>
            <a:ext cx="39447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zh-CN" altLang="en-US" dirty="0">
                <a:hlinkClick r:id="rId3"/>
              </a:rPr>
              <a:t>古诗生成</a:t>
            </a:r>
            <a:endParaRPr lang="en-US" altLang="zh-CN" dirty="0"/>
          </a:p>
          <a:p>
            <a:pPr marL="0" lvl="0" indent="0" algn="l" rtl="0">
              <a:spcBef>
                <a:spcPts val="0"/>
              </a:spcBef>
              <a:spcAft>
                <a:spcPts val="0"/>
              </a:spcAft>
              <a:buClr>
                <a:schemeClr val="dk1"/>
              </a:buClr>
              <a:buSzPts val="1100"/>
              <a:buFont typeface="Arial"/>
              <a:buNone/>
            </a:pPr>
            <a:r>
              <a:rPr lang="en-US" dirty="0"/>
              <a:t>https://aistudio.baidu.com/projectdetail/8620151</a:t>
            </a:r>
            <a:endParaRPr dirty="0"/>
          </a:p>
        </p:txBody>
      </p:sp>
      <p:sp>
        <p:nvSpPr>
          <p:cNvPr id="6297" name="Google Shape;6297;p63"/>
          <p:cNvSpPr txBox="1">
            <a:spLocks noGrp="1"/>
          </p:cNvSpPr>
          <p:nvPr>
            <p:ph type="subTitle" idx="3"/>
          </p:nvPr>
        </p:nvSpPr>
        <p:spPr>
          <a:xfrm>
            <a:off x="4486025" y="2980900"/>
            <a:ext cx="3944700" cy="4833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Training &amp; Generate</a:t>
            </a:r>
            <a:endParaRPr dirty="0"/>
          </a:p>
        </p:txBody>
      </p:sp>
      <p:sp>
        <p:nvSpPr>
          <p:cNvPr id="6298" name="Google Shape;6298;p63"/>
          <p:cNvSpPr txBox="1">
            <a:spLocks noGrp="1"/>
          </p:cNvSpPr>
          <p:nvPr>
            <p:ph type="subTitle" idx="4"/>
          </p:nvPr>
        </p:nvSpPr>
        <p:spPr>
          <a:xfrm>
            <a:off x="4486027" y="3398650"/>
            <a:ext cx="39447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Clr>
                <a:schemeClr val="dk1"/>
              </a:buClr>
              <a:buSzPts val="1100"/>
              <a:buFont typeface="Arial"/>
              <a:buNone/>
            </a:pPr>
            <a:r>
              <a:rPr lang="en-US" dirty="0"/>
              <a:t>m</a:t>
            </a:r>
            <a:r>
              <a:rPr lang="en" dirty="0"/>
              <a:t>ain.ipynb</a:t>
            </a:r>
            <a:r>
              <a:rPr lang="zh-CN" altLang="en-US" dirty="0"/>
              <a:t>作为训练脚本</a:t>
            </a:r>
            <a:endParaRPr lang="en-US" altLang="zh-CN" dirty="0"/>
          </a:p>
          <a:p>
            <a:pPr marL="0" lvl="0" indent="0" algn="l" rtl="0">
              <a:spcBef>
                <a:spcPts val="0"/>
              </a:spcBef>
              <a:spcAft>
                <a:spcPts val="0"/>
              </a:spcAft>
              <a:buClr>
                <a:schemeClr val="dk1"/>
              </a:buClr>
              <a:buSzPts val="1100"/>
              <a:buFont typeface="Arial"/>
              <a:buNone/>
            </a:pPr>
            <a:r>
              <a:rPr lang="en-US" dirty="0" err="1"/>
              <a:t>poem.ipynb</a:t>
            </a:r>
            <a:r>
              <a:rPr lang="zh-CN" altLang="en-US" dirty="0"/>
              <a:t>作为生成脚本</a:t>
            </a:r>
            <a:endParaRPr dirty="0"/>
          </a:p>
        </p:txBody>
      </p:sp>
      <p:grpSp>
        <p:nvGrpSpPr>
          <p:cNvPr id="6300" name="Google Shape;6300;p63"/>
          <p:cNvGrpSpPr/>
          <p:nvPr/>
        </p:nvGrpSpPr>
        <p:grpSpPr>
          <a:xfrm>
            <a:off x="73276" y="3690214"/>
            <a:ext cx="1590955" cy="1417965"/>
            <a:chOff x="2030500" y="3024675"/>
            <a:chExt cx="1921675" cy="1712725"/>
          </a:xfrm>
        </p:grpSpPr>
        <p:sp>
          <p:nvSpPr>
            <p:cNvPr id="6301" name="Google Shape;6301;p63"/>
            <p:cNvSpPr/>
            <p:nvPr/>
          </p:nvSpPr>
          <p:spPr>
            <a:xfrm>
              <a:off x="2093850" y="3024675"/>
              <a:ext cx="641025" cy="817350"/>
            </a:xfrm>
            <a:custGeom>
              <a:avLst/>
              <a:gdLst/>
              <a:ahLst/>
              <a:cxnLst/>
              <a:rect l="l" t="t" r="r" b="b"/>
              <a:pathLst>
                <a:path w="25641" h="32694" extrusionOk="0">
                  <a:moveTo>
                    <a:pt x="8956" y="0"/>
                  </a:moveTo>
                  <a:cubicBezTo>
                    <a:pt x="8503" y="0"/>
                    <a:pt x="8043" y="66"/>
                    <a:pt x="7588" y="207"/>
                  </a:cubicBezTo>
                  <a:cubicBezTo>
                    <a:pt x="5653" y="823"/>
                    <a:pt x="4505" y="2228"/>
                    <a:pt x="4060" y="4180"/>
                  </a:cubicBezTo>
                  <a:cubicBezTo>
                    <a:pt x="3698" y="5786"/>
                    <a:pt x="4927" y="7247"/>
                    <a:pt x="6418" y="7247"/>
                  </a:cubicBezTo>
                  <a:cubicBezTo>
                    <a:pt x="6550" y="7247"/>
                    <a:pt x="6683" y="7235"/>
                    <a:pt x="6817" y="7212"/>
                  </a:cubicBezTo>
                  <a:cubicBezTo>
                    <a:pt x="7348" y="7109"/>
                    <a:pt x="7674" y="6766"/>
                    <a:pt x="8034" y="6287"/>
                  </a:cubicBezTo>
                  <a:cubicBezTo>
                    <a:pt x="7725" y="6270"/>
                    <a:pt x="7520" y="6253"/>
                    <a:pt x="7314" y="6235"/>
                  </a:cubicBezTo>
                  <a:cubicBezTo>
                    <a:pt x="6424" y="6167"/>
                    <a:pt x="6098" y="5722"/>
                    <a:pt x="6304" y="4848"/>
                  </a:cubicBezTo>
                  <a:cubicBezTo>
                    <a:pt x="6674" y="3318"/>
                    <a:pt x="8029" y="2197"/>
                    <a:pt x="9414" y="2197"/>
                  </a:cubicBezTo>
                  <a:cubicBezTo>
                    <a:pt x="9502" y="2197"/>
                    <a:pt x="9590" y="2201"/>
                    <a:pt x="9678" y="2211"/>
                  </a:cubicBezTo>
                  <a:cubicBezTo>
                    <a:pt x="10346" y="2279"/>
                    <a:pt x="10894" y="2570"/>
                    <a:pt x="11253" y="3135"/>
                  </a:cubicBezTo>
                  <a:cubicBezTo>
                    <a:pt x="11545" y="3632"/>
                    <a:pt x="11853" y="4129"/>
                    <a:pt x="12058" y="4660"/>
                  </a:cubicBezTo>
                  <a:cubicBezTo>
                    <a:pt x="12418" y="5636"/>
                    <a:pt x="12161" y="6544"/>
                    <a:pt x="11596" y="7366"/>
                  </a:cubicBezTo>
                  <a:cubicBezTo>
                    <a:pt x="11322" y="7743"/>
                    <a:pt x="10996" y="8085"/>
                    <a:pt x="10722" y="8462"/>
                  </a:cubicBezTo>
                  <a:cubicBezTo>
                    <a:pt x="9232" y="10380"/>
                    <a:pt x="8770" y="12641"/>
                    <a:pt x="8547" y="14987"/>
                  </a:cubicBezTo>
                  <a:cubicBezTo>
                    <a:pt x="8393" y="16803"/>
                    <a:pt x="8205" y="18618"/>
                    <a:pt x="8016" y="20434"/>
                  </a:cubicBezTo>
                  <a:cubicBezTo>
                    <a:pt x="7999" y="20571"/>
                    <a:pt x="7965" y="20691"/>
                    <a:pt x="7879" y="20828"/>
                  </a:cubicBezTo>
                  <a:cubicBezTo>
                    <a:pt x="7862" y="20691"/>
                    <a:pt x="7828" y="20571"/>
                    <a:pt x="7828" y="20434"/>
                  </a:cubicBezTo>
                  <a:cubicBezTo>
                    <a:pt x="7640" y="18635"/>
                    <a:pt x="7023" y="17025"/>
                    <a:pt x="5841" y="15638"/>
                  </a:cubicBezTo>
                  <a:cubicBezTo>
                    <a:pt x="5242" y="14936"/>
                    <a:pt x="4677" y="14217"/>
                    <a:pt x="4094" y="13480"/>
                  </a:cubicBezTo>
                  <a:cubicBezTo>
                    <a:pt x="3152" y="12298"/>
                    <a:pt x="2776" y="10894"/>
                    <a:pt x="2570" y="9404"/>
                  </a:cubicBezTo>
                  <a:cubicBezTo>
                    <a:pt x="2553" y="9164"/>
                    <a:pt x="2399" y="8941"/>
                    <a:pt x="2313" y="8719"/>
                  </a:cubicBezTo>
                  <a:cubicBezTo>
                    <a:pt x="2125" y="8873"/>
                    <a:pt x="1868" y="9010"/>
                    <a:pt x="1731" y="9216"/>
                  </a:cubicBezTo>
                  <a:cubicBezTo>
                    <a:pt x="1" y="12196"/>
                    <a:pt x="189" y="15159"/>
                    <a:pt x="1919" y="18053"/>
                  </a:cubicBezTo>
                  <a:cubicBezTo>
                    <a:pt x="2364" y="18790"/>
                    <a:pt x="2844" y="19526"/>
                    <a:pt x="3426" y="20160"/>
                  </a:cubicBezTo>
                  <a:cubicBezTo>
                    <a:pt x="4677" y="21513"/>
                    <a:pt x="5208" y="23123"/>
                    <a:pt x="5413" y="24904"/>
                  </a:cubicBezTo>
                  <a:cubicBezTo>
                    <a:pt x="5516" y="25897"/>
                    <a:pt x="5584" y="26908"/>
                    <a:pt x="5773" y="27884"/>
                  </a:cubicBezTo>
                  <a:cubicBezTo>
                    <a:pt x="5893" y="28569"/>
                    <a:pt x="5961" y="29323"/>
                    <a:pt x="6595" y="29802"/>
                  </a:cubicBezTo>
                  <a:cubicBezTo>
                    <a:pt x="6646" y="29854"/>
                    <a:pt x="6629" y="29991"/>
                    <a:pt x="6646" y="30076"/>
                  </a:cubicBezTo>
                  <a:cubicBezTo>
                    <a:pt x="6800" y="30624"/>
                    <a:pt x="6920" y="31190"/>
                    <a:pt x="7126" y="31721"/>
                  </a:cubicBezTo>
                  <a:cubicBezTo>
                    <a:pt x="7365" y="32351"/>
                    <a:pt x="7874" y="32694"/>
                    <a:pt x="8461" y="32694"/>
                  </a:cubicBezTo>
                  <a:cubicBezTo>
                    <a:pt x="8671" y="32694"/>
                    <a:pt x="8891" y="32650"/>
                    <a:pt x="9113" y="32560"/>
                  </a:cubicBezTo>
                  <a:cubicBezTo>
                    <a:pt x="10123" y="32149"/>
                    <a:pt x="10979" y="31498"/>
                    <a:pt x="11425" y="30539"/>
                  </a:cubicBezTo>
                  <a:cubicBezTo>
                    <a:pt x="12041" y="29254"/>
                    <a:pt x="12915" y="28209"/>
                    <a:pt x="13891" y="27216"/>
                  </a:cubicBezTo>
                  <a:cubicBezTo>
                    <a:pt x="15604" y="25418"/>
                    <a:pt x="16306" y="23157"/>
                    <a:pt x="16631" y="20742"/>
                  </a:cubicBezTo>
                  <a:cubicBezTo>
                    <a:pt x="16717" y="20023"/>
                    <a:pt x="16785" y="19303"/>
                    <a:pt x="16803" y="18567"/>
                  </a:cubicBezTo>
                  <a:cubicBezTo>
                    <a:pt x="16854" y="17522"/>
                    <a:pt x="17162" y="16580"/>
                    <a:pt x="17625" y="15655"/>
                  </a:cubicBezTo>
                  <a:cubicBezTo>
                    <a:pt x="17745" y="15416"/>
                    <a:pt x="17745" y="15107"/>
                    <a:pt x="17796" y="14816"/>
                  </a:cubicBezTo>
                  <a:cubicBezTo>
                    <a:pt x="17637" y="14816"/>
                    <a:pt x="17478" y="14801"/>
                    <a:pt x="17325" y="14801"/>
                  </a:cubicBezTo>
                  <a:cubicBezTo>
                    <a:pt x="17197" y="14801"/>
                    <a:pt x="17073" y="14811"/>
                    <a:pt x="16957" y="14850"/>
                  </a:cubicBezTo>
                  <a:cubicBezTo>
                    <a:pt x="15261" y="15313"/>
                    <a:pt x="13668" y="16015"/>
                    <a:pt x="12350" y="17214"/>
                  </a:cubicBezTo>
                  <a:cubicBezTo>
                    <a:pt x="11921" y="17608"/>
                    <a:pt x="11545" y="18036"/>
                    <a:pt x="11116" y="18481"/>
                  </a:cubicBezTo>
                  <a:cubicBezTo>
                    <a:pt x="10688" y="17659"/>
                    <a:pt x="10585" y="16786"/>
                    <a:pt x="10654" y="15929"/>
                  </a:cubicBezTo>
                  <a:cubicBezTo>
                    <a:pt x="10825" y="13583"/>
                    <a:pt x="11801" y="11630"/>
                    <a:pt x="13703" y="10226"/>
                  </a:cubicBezTo>
                  <a:cubicBezTo>
                    <a:pt x="14285" y="9798"/>
                    <a:pt x="14953" y="9472"/>
                    <a:pt x="15604" y="9147"/>
                  </a:cubicBezTo>
                  <a:cubicBezTo>
                    <a:pt x="15656" y="9118"/>
                    <a:pt x="15729" y="9104"/>
                    <a:pt x="15807" y="9104"/>
                  </a:cubicBezTo>
                  <a:cubicBezTo>
                    <a:pt x="15958" y="9104"/>
                    <a:pt x="16130" y="9154"/>
                    <a:pt x="16220" y="9233"/>
                  </a:cubicBezTo>
                  <a:cubicBezTo>
                    <a:pt x="16717" y="9644"/>
                    <a:pt x="16888" y="10209"/>
                    <a:pt x="16768" y="10860"/>
                  </a:cubicBezTo>
                  <a:cubicBezTo>
                    <a:pt x="16734" y="10997"/>
                    <a:pt x="16768" y="11151"/>
                    <a:pt x="16768" y="11288"/>
                  </a:cubicBezTo>
                  <a:cubicBezTo>
                    <a:pt x="16922" y="11254"/>
                    <a:pt x="17094" y="11271"/>
                    <a:pt x="17231" y="11185"/>
                  </a:cubicBezTo>
                  <a:cubicBezTo>
                    <a:pt x="17830" y="10860"/>
                    <a:pt x="18190" y="9952"/>
                    <a:pt x="18053" y="9216"/>
                  </a:cubicBezTo>
                  <a:cubicBezTo>
                    <a:pt x="18019" y="9061"/>
                    <a:pt x="17984" y="8924"/>
                    <a:pt x="18036" y="8702"/>
                  </a:cubicBezTo>
                  <a:lnTo>
                    <a:pt x="18036" y="8702"/>
                  </a:lnTo>
                  <a:cubicBezTo>
                    <a:pt x="18241" y="8873"/>
                    <a:pt x="18515" y="9027"/>
                    <a:pt x="18669" y="9250"/>
                  </a:cubicBezTo>
                  <a:cubicBezTo>
                    <a:pt x="19354" y="10209"/>
                    <a:pt x="19269" y="11288"/>
                    <a:pt x="18498" y="12196"/>
                  </a:cubicBezTo>
                  <a:cubicBezTo>
                    <a:pt x="18430" y="12281"/>
                    <a:pt x="18361" y="12470"/>
                    <a:pt x="18395" y="12504"/>
                  </a:cubicBezTo>
                  <a:cubicBezTo>
                    <a:pt x="18498" y="12590"/>
                    <a:pt x="18652" y="12675"/>
                    <a:pt x="18789" y="12675"/>
                  </a:cubicBezTo>
                  <a:cubicBezTo>
                    <a:pt x="19389" y="12624"/>
                    <a:pt x="19868" y="12298"/>
                    <a:pt x="20245" y="11836"/>
                  </a:cubicBezTo>
                  <a:cubicBezTo>
                    <a:pt x="20742" y="11254"/>
                    <a:pt x="21084" y="10586"/>
                    <a:pt x="21084" y="9781"/>
                  </a:cubicBezTo>
                  <a:cubicBezTo>
                    <a:pt x="21119" y="9764"/>
                    <a:pt x="21153" y="9764"/>
                    <a:pt x="21187" y="9764"/>
                  </a:cubicBezTo>
                  <a:cubicBezTo>
                    <a:pt x="21341" y="10089"/>
                    <a:pt x="21512" y="10414"/>
                    <a:pt x="21649" y="10757"/>
                  </a:cubicBezTo>
                  <a:cubicBezTo>
                    <a:pt x="22026" y="11767"/>
                    <a:pt x="22026" y="12761"/>
                    <a:pt x="21530" y="13754"/>
                  </a:cubicBezTo>
                  <a:cubicBezTo>
                    <a:pt x="21170" y="14491"/>
                    <a:pt x="20553" y="14850"/>
                    <a:pt x="19800" y="15039"/>
                  </a:cubicBezTo>
                  <a:cubicBezTo>
                    <a:pt x="19663" y="15073"/>
                    <a:pt x="19526" y="15176"/>
                    <a:pt x="19389" y="15227"/>
                  </a:cubicBezTo>
                  <a:cubicBezTo>
                    <a:pt x="19457" y="15381"/>
                    <a:pt x="19491" y="15553"/>
                    <a:pt x="19611" y="15638"/>
                  </a:cubicBezTo>
                  <a:cubicBezTo>
                    <a:pt x="20091" y="15998"/>
                    <a:pt x="20570" y="16375"/>
                    <a:pt x="21101" y="16632"/>
                  </a:cubicBezTo>
                  <a:cubicBezTo>
                    <a:pt x="21272" y="16717"/>
                    <a:pt x="21439" y="16752"/>
                    <a:pt x="21603" y="16752"/>
                  </a:cubicBezTo>
                  <a:cubicBezTo>
                    <a:pt x="22033" y="16752"/>
                    <a:pt x="22437" y="16508"/>
                    <a:pt x="22797" y="16272"/>
                  </a:cubicBezTo>
                  <a:cubicBezTo>
                    <a:pt x="24390" y="15279"/>
                    <a:pt x="25332" y="13857"/>
                    <a:pt x="25503" y="11973"/>
                  </a:cubicBezTo>
                  <a:cubicBezTo>
                    <a:pt x="25640" y="10432"/>
                    <a:pt x="25537" y="8907"/>
                    <a:pt x="24749" y="7520"/>
                  </a:cubicBezTo>
                  <a:cubicBezTo>
                    <a:pt x="23443" y="5188"/>
                    <a:pt x="21038" y="3820"/>
                    <a:pt x="18486" y="3820"/>
                  </a:cubicBezTo>
                  <a:cubicBezTo>
                    <a:pt x="17758" y="3820"/>
                    <a:pt x="17018" y="3931"/>
                    <a:pt x="16289" y="4163"/>
                  </a:cubicBezTo>
                  <a:cubicBezTo>
                    <a:pt x="15364" y="4471"/>
                    <a:pt x="14490" y="4951"/>
                    <a:pt x="13634" y="5328"/>
                  </a:cubicBezTo>
                  <a:cubicBezTo>
                    <a:pt x="13651" y="5002"/>
                    <a:pt x="13737" y="4608"/>
                    <a:pt x="13703" y="4197"/>
                  </a:cubicBezTo>
                  <a:cubicBezTo>
                    <a:pt x="13487" y="1797"/>
                    <a:pt x="11318" y="0"/>
                    <a:pt x="895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2" name="Google Shape;6302;p63"/>
            <p:cNvSpPr/>
            <p:nvPr/>
          </p:nvSpPr>
          <p:spPr>
            <a:xfrm>
              <a:off x="2288675" y="3127575"/>
              <a:ext cx="440625" cy="502575"/>
            </a:xfrm>
            <a:custGeom>
              <a:avLst/>
              <a:gdLst/>
              <a:ahLst/>
              <a:cxnLst/>
              <a:rect l="l" t="t" r="r" b="b"/>
              <a:pathLst>
                <a:path w="17625" h="20103" extrusionOk="0">
                  <a:moveTo>
                    <a:pt x="10627" y="1"/>
                  </a:moveTo>
                  <a:cubicBezTo>
                    <a:pt x="10230" y="1"/>
                    <a:pt x="9832" y="38"/>
                    <a:pt x="9438" y="116"/>
                  </a:cubicBezTo>
                  <a:cubicBezTo>
                    <a:pt x="7931" y="424"/>
                    <a:pt x="6595" y="1023"/>
                    <a:pt x="5464" y="2068"/>
                  </a:cubicBezTo>
                  <a:cubicBezTo>
                    <a:pt x="3974" y="3421"/>
                    <a:pt x="2604" y="4860"/>
                    <a:pt x="1902" y="6795"/>
                  </a:cubicBezTo>
                  <a:cubicBezTo>
                    <a:pt x="1405" y="8131"/>
                    <a:pt x="1131" y="9518"/>
                    <a:pt x="1028" y="10940"/>
                  </a:cubicBezTo>
                  <a:cubicBezTo>
                    <a:pt x="840" y="13303"/>
                    <a:pt x="652" y="15684"/>
                    <a:pt x="103" y="17996"/>
                  </a:cubicBezTo>
                  <a:cubicBezTo>
                    <a:pt x="1" y="18442"/>
                    <a:pt x="18" y="18904"/>
                    <a:pt x="1" y="19349"/>
                  </a:cubicBezTo>
                  <a:cubicBezTo>
                    <a:pt x="1" y="19589"/>
                    <a:pt x="69" y="19829"/>
                    <a:pt x="121" y="20103"/>
                  </a:cubicBezTo>
                  <a:cubicBezTo>
                    <a:pt x="223" y="20051"/>
                    <a:pt x="275" y="20034"/>
                    <a:pt x="292" y="20017"/>
                  </a:cubicBezTo>
                  <a:cubicBezTo>
                    <a:pt x="1131" y="18716"/>
                    <a:pt x="1816" y="17345"/>
                    <a:pt x="2330" y="15890"/>
                  </a:cubicBezTo>
                  <a:cubicBezTo>
                    <a:pt x="2433" y="15598"/>
                    <a:pt x="2347" y="15239"/>
                    <a:pt x="2313" y="14913"/>
                  </a:cubicBezTo>
                  <a:cubicBezTo>
                    <a:pt x="2210" y="13937"/>
                    <a:pt x="2090" y="12978"/>
                    <a:pt x="1987" y="12002"/>
                  </a:cubicBezTo>
                  <a:cubicBezTo>
                    <a:pt x="1799" y="10083"/>
                    <a:pt x="2399" y="8388"/>
                    <a:pt x="3529" y="6881"/>
                  </a:cubicBezTo>
                  <a:cubicBezTo>
                    <a:pt x="4779" y="5185"/>
                    <a:pt x="6321" y="3815"/>
                    <a:pt x="8205" y="2839"/>
                  </a:cubicBezTo>
                  <a:cubicBezTo>
                    <a:pt x="9164" y="2342"/>
                    <a:pt x="10208" y="2102"/>
                    <a:pt x="11305" y="2085"/>
                  </a:cubicBezTo>
                  <a:cubicBezTo>
                    <a:pt x="11342" y="2084"/>
                    <a:pt x="11379" y="2084"/>
                    <a:pt x="11416" y="2084"/>
                  </a:cubicBezTo>
                  <a:cubicBezTo>
                    <a:pt x="13298" y="2084"/>
                    <a:pt x="14766" y="2939"/>
                    <a:pt x="15706" y="4569"/>
                  </a:cubicBezTo>
                  <a:cubicBezTo>
                    <a:pt x="16734" y="6333"/>
                    <a:pt x="16340" y="8063"/>
                    <a:pt x="15261" y="9690"/>
                  </a:cubicBezTo>
                  <a:cubicBezTo>
                    <a:pt x="14550" y="10780"/>
                    <a:pt x="13569" y="11456"/>
                    <a:pt x="12224" y="11456"/>
                  </a:cubicBezTo>
                  <a:cubicBezTo>
                    <a:pt x="12175" y="11456"/>
                    <a:pt x="12125" y="11455"/>
                    <a:pt x="12075" y="11454"/>
                  </a:cubicBezTo>
                  <a:lnTo>
                    <a:pt x="12075" y="11454"/>
                  </a:lnTo>
                  <a:cubicBezTo>
                    <a:pt x="12449" y="11990"/>
                    <a:pt x="13108" y="12296"/>
                    <a:pt x="13745" y="12296"/>
                  </a:cubicBezTo>
                  <a:cubicBezTo>
                    <a:pt x="14043" y="12296"/>
                    <a:pt x="14336" y="12229"/>
                    <a:pt x="14593" y="12087"/>
                  </a:cubicBezTo>
                  <a:cubicBezTo>
                    <a:pt x="16169" y="11214"/>
                    <a:pt x="17162" y="9895"/>
                    <a:pt x="17402" y="8097"/>
                  </a:cubicBezTo>
                  <a:cubicBezTo>
                    <a:pt x="17624" y="6453"/>
                    <a:pt x="17470" y="4843"/>
                    <a:pt x="16631" y="3353"/>
                  </a:cubicBezTo>
                  <a:cubicBezTo>
                    <a:pt x="15553" y="1447"/>
                    <a:pt x="13112" y="1"/>
                    <a:pt x="10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3" name="Google Shape;6303;p63"/>
            <p:cNvSpPr/>
            <p:nvPr/>
          </p:nvSpPr>
          <p:spPr>
            <a:xfrm>
              <a:off x="2340500" y="3187475"/>
              <a:ext cx="366525" cy="325375"/>
            </a:xfrm>
            <a:custGeom>
              <a:avLst/>
              <a:gdLst/>
              <a:ahLst/>
              <a:cxnLst/>
              <a:rect l="l" t="t" r="r" b="b"/>
              <a:pathLst>
                <a:path w="14661" h="13015" extrusionOk="0">
                  <a:moveTo>
                    <a:pt x="9226" y="1"/>
                  </a:moveTo>
                  <a:cubicBezTo>
                    <a:pt x="7831" y="1"/>
                    <a:pt x="6524" y="452"/>
                    <a:pt x="5327" y="1231"/>
                  </a:cubicBezTo>
                  <a:cubicBezTo>
                    <a:pt x="3700" y="2292"/>
                    <a:pt x="2312" y="3577"/>
                    <a:pt x="1250" y="5204"/>
                  </a:cubicBezTo>
                  <a:cubicBezTo>
                    <a:pt x="463" y="6420"/>
                    <a:pt x="0" y="7739"/>
                    <a:pt x="120" y="9212"/>
                  </a:cubicBezTo>
                  <a:cubicBezTo>
                    <a:pt x="206" y="10445"/>
                    <a:pt x="343" y="11678"/>
                    <a:pt x="463" y="13014"/>
                  </a:cubicBezTo>
                  <a:cubicBezTo>
                    <a:pt x="959" y="12569"/>
                    <a:pt x="1062" y="12226"/>
                    <a:pt x="874" y="11712"/>
                  </a:cubicBezTo>
                  <a:cubicBezTo>
                    <a:pt x="51" y="9417"/>
                    <a:pt x="565" y="7294"/>
                    <a:pt x="1884" y="5358"/>
                  </a:cubicBezTo>
                  <a:cubicBezTo>
                    <a:pt x="3391" y="3115"/>
                    <a:pt x="5635" y="1967"/>
                    <a:pt x="8255" y="1590"/>
                  </a:cubicBezTo>
                  <a:cubicBezTo>
                    <a:pt x="8457" y="1558"/>
                    <a:pt x="8654" y="1542"/>
                    <a:pt x="8846" y="1542"/>
                  </a:cubicBezTo>
                  <a:cubicBezTo>
                    <a:pt x="10179" y="1542"/>
                    <a:pt x="11238" y="2308"/>
                    <a:pt x="11852" y="3611"/>
                  </a:cubicBezTo>
                  <a:cubicBezTo>
                    <a:pt x="12400" y="4793"/>
                    <a:pt x="12571" y="5992"/>
                    <a:pt x="12006" y="7225"/>
                  </a:cubicBezTo>
                  <a:cubicBezTo>
                    <a:pt x="11732" y="7807"/>
                    <a:pt x="11338" y="8236"/>
                    <a:pt x="10790" y="8527"/>
                  </a:cubicBezTo>
                  <a:cubicBezTo>
                    <a:pt x="10722" y="8578"/>
                    <a:pt x="10636" y="8612"/>
                    <a:pt x="10567" y="8647"/>
                  </a:cubicBezTo>
                  <a:cubicBezTo>
                    <a:pt x="10550" y="8664"/>
                    <a:pt x="10550" y="8698"/>
                    <a:pt x="10516" y="8767"/>
                  </a:cubicBezTo>
                  <a:cubicBezTo>
                    <a:pt x="11167" y="8681"/>
                    <a:pt x="11732" y="8458"/>
                    <a:pt x="12212" y="8047"/>
                  </a:cubicBezTo>
                  <a:cubicBezTo>
                    <a:pt x="13565" y="6917"/>
                    <a:pt x="14661" y="4296"/>
                    <a:pt x="13342" y="2190"/>
                  </a:cubicBezTo>
                  <a:cubicBezTo>
                    <a:pt x="12588" y="974"/>
                    <a:pt x="11458" y="220"/>
                    <a:pt x="10019" y="49"/>
                  </a:cubicBezTo>
                  <a:cubicBezTo>
                    <a:pt x="9752" y="16"/>
                    <a:pt x="9488" y="1"/>
                    <a:pt x="9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4" name="Google Shape;6304;p63"/>
            <p:cNvSpPr/>
            <p:nvPr/>
          </p:nvSpPr>
          <p:spPr>
            <a:xfrm>
              <a:off x="2195350" y="3032675"/>
              <a:ext cx="234225" cy="167150"/>
            </a:xfrm>
            <a:custGeom>
              <a:avLst/>
              <a:gdLst/>
              <a:ahLst/>
              <a:cxnLst/>
              <a:rect l="l" t="t" r="r" b="b"/>
              <a:pathLst>
                <a:path w="9369" h="6686" extrusionOk="0">
                  <a:moveTo>
                    <a:pt x="4867" y="1"/>
                  </a:moveTo>
                  <a:cubicBezTo>
                    <a:pt x="3385" y="1"/>
                    <a:pt x="1930" y="763"/>
                    <a:pt x="976" y="2250"/>
                  </a:cubicBezTo>
                  <a:cubicBezTo>
                    <a:pt x="668" y="2730"/>
                    <a:pt x="428" y="3278"/>
                    <a:pt x="291" y="3826"/>
                  </a:cubicBezTo>
                  <a:cubicBezTo>
                    <a:pt x="0" y="4922"/>
                    <a:pt x="582" y="6070"/>
                    <a:pt x="1541" y="6515"/>
                  </a:cubicBezTo>
                  <a:cubicBezTo>
                    <a:pt x="1791" y="6630"/>
                    <a:pt x="2055" y="6686"/>
                    <a:pt x="2309" y="6686"/>
                  </a:cubicBezTo>
                  <a:cubicBezTo>
                    <a:pt x="2733" y="6686"/>
                    <a:pt x="3127" y="6530"/>
                    <a:pt x="3374" y="6241"/>
                  </a:cubicBezTo>
                  <a:cubicBezTo>
                    <a:pt x="3186" y="6207"/>
                    <a:pt x="3014" y="6189"/>
                    <a:pt x="2843" y="6138"/>
                  </a:cubicBezTo>
                  <a:cubicBezTo>
                    <a:pt x="2278" y="6001"/>
                    <a:pt x="1953" y="5607"/>
                    <a:pt x="1935" y="5059"/>
                  </a:cubicBezTo>
                  <a:cubicBezTo>
                    <a:pt x="1871" y="3335"/>
                    <a:pt x="3671" y="1595"/>
                    <a:pt x="5382" y="1595"/>
                  </a:cubicBezTo>
                  <a:cubicBezTo>
                    <a:pt x="5490" y="1595"/>
                    <a:pt x="5597" y="1602"/>
                    <a:pt x="5703" y="1616"/>
                  </a:cubicBezTo>
                  <a:cubicBezTo>
                    <a:pt x="6388" y="1702"/>
                    <a:pt x="6971" y="1993"/>
                    <a:pt x="7382" y="2558"/>
                  </a:cubicBezTo>
                  <a:cubicBezTo>
                    <a:pt x="7913" y="3312"/>
                    <a:pt x="8375" y="4083"/>
                    <a:pt x="8427" y="5025"/>
                  </a:cubicBezTo>
                  <a:cubicBezTo>
                    <a:pt x="8461" y="5436"/>
                    <a:pt x="8495" y="5847"/>
                    <a:pt x="8512" y="6121"/>
                  </a:cubicBezTo>
                  <a:cubicBezTo>
                    <a:pt x="9112" y="5761"/>
                    <a:pt x="9369" y="4973"/>
                    <a:pt x="9351" y="4100"/>
                  </a:cubicBezTo>
                  <a:cubicBezTo>
                    <a:pt x="9334" y="3141"/>
                    <a:pt x="8992" y="2302"/>
                    <a:pt x="8341" y="1599"/>
                  </a:cubicBezTo>
                  <a:cubicBezTo>
                    <a:pt x="7346" y="527"/>
                    <a:pt x="6097" y="1"/>
                    <a:pt x="48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5" name="Google Shape;6305;p63"/>
            <p:cNvSpPr/>
            <p:nvPr/>
          </p:nvSpPr>
          <p:spPr>
            <a:xfrm>
              <a:off x="2293825" y="3619850"/>
              <a:ext cx="186275" cy="133200"/>
            </a:xfrm>
            <a:custGeom>
              <a:avLst/>
              <a:gdLst/>
              <a:ahLst/>
              <a:cxnLst/>
              <a:rect l="l" t="t" r="r" b="b"/>
              <a:pathLst>
                <a:path w="7451" h="5328" extrusionOk="0">
                  <a:moveTo>
                    <a:pt x="7451" y="1"/>
                  </a:moveTo>
                  <a:lnTo>
                    <a:pt x="7451" y="1"/>
                  </a:lnTo>
                  <a:cubicBezTo>
                    <a:pt x="6509" y="669"/>
                    <a:pt x="5430" y="703"/>
                    <a:pt x="4385" y="874"/>
                  </a:cubicBezTo>
                  <a:cubicBezTo>
                    <a:pt x="4299" y="891"/>
                    <a:pt x="4214" y="926"/>
                    <a:pt x="4145" y="926"/>
                  </a:cubicBezTo>
                  <a:cubicBezTo>
                    <a:pt x="2004" y="977"/>
                    <a:pt x="1062" y="2450"/>
                    <a:pt x="343" y="4146"/>
                  </a:cubicBezTo>
                  <a:cubicBezTo>
                    <a:pt x="189" y="4488"/>
                    <a:pt x="137" y="4865"/>
                    <a:pt x="0" y="5327"/>
                  </a:cubicBezTo>
                  <a:cubicBezTo>
                    <a:pt x="309" y="5207"/>
                    <a:pt x="514" y="5122"/>
                    <a:pt x="702" y="5053"/>
                  </a:cubicBezTo>
                  <a:cubicBezTo>
                    <a:pt x="1405" y="4831"/>
                    <a:pt x="2090" y="4522"/>
                    <a:pt x="2792" y="4437"/>
                  </a:cubicBezTo>
                  <a:cubicBezTo>
                    <a:pt x="4642" y="4180"/>
                    <a:pt x="5909" y="3169"/>
                    <a:pt x="6783" y="1594"/>
                  </a:cubicBezTo>
                  <a:cubicBezTo>
                    <a:pt x="7057" y="1097"/>
                    <a:pt x="7262" y="566"/>
                    <a:pt x="745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6" name="Google Shape;6306;p63"/>
            <p:cNvSpPr/>
            <p:nvPr/>
          </p:nvSpPr>
          <p:spPr>
            <a:xfrm>
              <a:off x="2360175" y="3505100"/>
              <a:ext cx="143050" cy="137900"/>
            </a:xfrm>
            <a:custGeom>
              <a:avLst/>
              <a:gdLst/>
              <a:ahLst/>
              <a:cxnLst/>
              <a:rect l="l" t="t" r="r" b="b"/>
              <a:pathLst>
                <a:path w="5722" h="5516" extrusionOk="0">
                  <a:moveTo>
                    <a:pt x="5687" y="1"/>
                  </a:moveTo>
                  <a:cubicBezTo>
                    <a:pt x="4762" y="378"/>
                    <a:pt x="3820" y="720"/>
                    <a:pt x="2913" y="1114"/>
                  </a:cubicBezTo>
                  <a:cubicBezTo>
                    <a:pt x="2724" y="1200"/>
                    <a:pt x="2519" y="1371"/>
                    <a:pt x="2450" y="1559"/>
                  </a:cubicBezTo>
                  <a:cubicBezTo>
                    <a:pt x="1953" y="2964"/>
                    <a:pt x="1148" y="4180"/>
                    <a:pt x="138" y="5276"/>
                  </a:cubicBezTo>
                  <a:cubicBezTo>
                    <a:pt x="87" y="5310"/>
                    <a:pt x="69" y="5379"/>
                    <a:pt x="1" y="5516"/>
                  </a:cubicBezTo>
                  <a:cubicBezTo>
                    <a:pt x="361" y="5430"/>
                    <a:pt x="669" y="5379"/>
                    <a:pt x="977" y="5327"/>
                  </a:cubicBezTo>
                  <a:cubicBezTo>
                    <a:pt x="1577" y="5225"/>
                    <a:pt x="2193" y="5105"/>
                    <a:pt x="2810" y="5036"/>
                  </a:cubicBezTo>
                  <a:cubicBezTo>
                    <a:pt x="3512" y="4950"/>
                    <a:pt x="4163" y="4676"/>
                    <a:pt x="4728" y="4248"/>
                  </a:cubicBezTo>
                  <a:cubicBezTo>
                    <a:pt x="4899" y="4111"/>
                    <a:pt x="5088" y="3906"/>
                    <a:pt x="5122" y="3700"/>
                  </a:cubicBezTo>
                  <a:cubicBezTo>
                    <a:pt x="5345" y="2501"/>
                    <a:pt x="5533" y="1302"/>
                    <a:pt x="5721" y="104"/>
                  </a:cubicBezTo>
                  <a:cubicBezTo>
                    <a:pt x="5721" y="69"/>
                    <a:pt x="5704" y="18"/>
                    <a:pt x="568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7" name="Google Shape;6307;p63"/>
            <p:cNvSpPr/>
            <p:nvPr/>
          </p:nvSpPr>
          <p:spPr>
            <a:xfrm>
              <a:off x="2342200" y="3453300"/>
              <a:ext cx="77100" cy="191425"/>
            </a:xfrm>
            <a:custGeom>
              <a:avLst/>
              <a:gdLst/>
              <a:ahLst/>
              <a:cxnLst/>
              <a:rect l="l" t="t" r="r" b="b"/>
              <a:pathLst>
                <a:path w="3084" h="7657" extrusionOk="0">
                  <a:moveTo>
                    <a:pt x="2964" y="0"/>
                  </a:moveTo>
                  <a:cubicBezTo>
                    <a:pt x="2535" y="446"/>
                    <a:pt x="2107" y="857"/>
                    <a:pt x="1696" y="1302"/>
                  </a:cubicBezTo>
                  <a:cubicBezTo>
                    <a:pt x="1405" y="1662"/>
                    <a:pt x="1131" y="2038"/>
                    <a:pt x="857" y="2432"/>
                  </a:cubicBezTo>
                  <a:cubicBezTo>
                    <a:pt x="258" y="3306"/>
                    <a:pt x="1" y="4265"/>
                    <a:pt x="172" y="5361"/>
                  </a:cubicBezTo>
                  <a:cubicBezTo>
                    <a:pt x="292" y="6080"/>
                    <a:pt x="223" y="6834"/>
                    <a:pt x="240" y="7656"/>
                  </a:cubicBezTo>
                  <a:cubicBezTo>
                    <a:pt x="1028" y="6748"/>
                    <a:pt x="1833" y="5892"/>
                    <a:pt x="2347" y="4830"/>
                  </a:cubicBezTo>
                  <a:cubicBezTo>
                    <a:pt x="2381" y="4762"/>
                    <a:pt x="2416" y="4693"/>
                    <a:pt x="2450" y="4608"/>
                  </a:cubicBezTo>
                  <a:cubicBezTo>
                    <a:pt x="2809" y="3922"/>
                    <a:pt x="3015" y="3237"/>
                    <a:pt x="2827" y="2415"/>
                  </a:cubicBezTo>
                  <a:cubicBezTo>
                    <a:pt x="2638" y="1645"/>
                    <a:pt x="2741" y="840"/>
                    <a:pt x="3083" y="86"/>
                  </a:cubicBezTo>
                  <a:cubicBezTo>
                    <a:pt x="3032" y="52"/>
                    <a:pt x="2998" y="35"/>
                    <a:pt x="296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8" name="Google Shape;6308;p63"/>
            <p:cNvSpPr/>
            <p:nvPr/>
          </p:nvSpPr>
          <p:spPr>
            <a:xfrm>
              <a:off x="2292525" y="3725200"/>
              <a:ext cx="111350" cy="107525"/>
            </a:xfrm>
            <a:custGeom>
              <a:avLst/>
              <a:gdLst/>
              <a:ahLst/>
              <a:cxnLst/>
              <a:rect l="l" t="t" r="r" b="b"/>
              <a:pathLst>
                <a:path w="4454" h="4301" extrusionOk="0">
                  <a:moveTo>
                    <a:pt x="4454" y="0"/>
                  </a:moveTo>
                  <a:cubicBezTo>
                    <a:pt x="3067" y="445"/>
                    <a:pt x="1731" y="856"/>
                    <a:pt x="378" y="1285"/>
                  </a:cubicBezTo>
                  <a:cubicBezTo>
                    <a:pt x="104" y="1370"/>
                    <a:pt x="1" y="1542"/>
                    <a:pt x="18" y="1833"/>
                  </a:cubicBezTo>
                  <a:cubicBezTo>
                    <a:pt x="35" y="2518"/>
                    <a:pt x="52" y="3203"/>
                    <a:pt x="52" y="3888"/>
                  </a:cubicBezTo>
                  <a:cubicBezTo>
                    <a:pt x="52" y="4177"/>
                    <a:pt x="203" y="4301"/>
                    <a:pt x="448" y="4301"/>
                  </a:cubicBezTo>
                  <a:cubicBezTo>
                    <a:pt x="464" y="4301"/>
                    <a:pt x="481" y="4300"/>
                    <a:pt x="498" y="4299"/>
                  </a:cubicBezTo>
                  <a:cubicBezTo>
                    <a:pt x="703" y="4282"/>
                    <a:pt x="926" y="4248"/>
                    <a:pt x="1131" y="4162"/>
                  </a:cubicBezTo>
                  <a:cubicBezTo>
                    <a:pt x="2039" y="3785"/>
                    <a:pt x="2758" y="3151"/>
                    <a:pt x="3238" y="2278"/>
                  </a:cubicBezTo>
                  <a:cubicBezTo>
                    <a:pt x="3632" y="1559"/>
                    <a:pt x="4009" y="839"/>
                    <a:pt x="445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09" name="Google Shape;6309;p63"/>
            <p:cNvSpPr/>
            <p:nvPr/>
          </p:nvSpPr>
          <p:spPr>
            <a:xfrm>
              <a:off x="2168375" y="3373225"/>
              <a:ext cx="91650" cy="137050"/>
            </a:xfrm>
            <a:custGeom>
              <a:avLst/>
              <a:gdLst/>
              <a:ahLst/>
              <a:cxnLst/>
              <a:rect l="l" t="t" r="r" b="b"/>
              <a:pathLst>
                <a:path w="3666" h="5482" extrusionOk="0">
                  <a:moveTo>
                    <a:pt x="1062" y="1"/>
                  </a:moveTo>
                  <a:cubicBezTo>
                    <a:pt x="685" y="651"/>
                    <a:pt x="360" y="1182"/>
                    <a:pt x="69" y="1713"/>
                  </a:cubicBezTo>
                  <a:cubicBezTo>
                    <a:pt x="17" y="1816"/>
                    <a:pt x="0" y="1987"/>
                    <a:pt x="69" y="2090"/>
                  </a:cubicBezTo>
                  <a:cubicBezTo>
                    <a:pt x="702" y="3203"/>
                    <a:pt x="1353" y="4317"/>
                    <a:pt x="2038" y="5481"/>
                  </a:cubicBezTo>
                  <a:cubicBezTo>
                    <a:pt x="2535" y="5002"/>
                    <a:pt x="3186" y="4676"/>
                    <a:pt x="3494" y="4008"/>
                  </a:cubicBezTo>
                  <a:cubicBezTo>
                    <a:pt x="3648" y="3700"/>
                    <a:pt x="3665" y="3426"/>
                    <a:pt x="3460" y="3152"/>
                  </a:cubicBezTo>
                  <a:cubicBezTo>
                    <a:pt x="2672" y="2124"/>
                    <a:pt x="1901" y="1097"/>
                    <a:pt x="106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0" name="Google Shape;6310;p63"/>
            <p:cNvSpPr/>
            <p:nvPr/>
          </p:nvSpPr>
          <p:spPr>
            <a:xfrm>
              <a:off x="2223175" y="3476000"/>
              <a:ext cx="59525" cy="155875"/>
            </a:xfrm>
            <a:custGeom>
              <a:avLst/>
              <a:gdLst/>
              <a:ahLst/>
              <a:cxnLst/>
              <a:rect l="l" t="t" r="r" b="b"/>
              <a:pathLst>
                <a:path w="2381" h="6235" extrusionOk="0">
                  <a:moveTo>
                    <a:pt x="1730" y="0"/>
                  </a:moveTo>
                  <a:cubicBezTo>
                    <a:pt x="1199" y="497"/>
                    <a:pt x="703" y="959"/>
                    <a:pt x="206" y="1456"/>
                  </a:cubicBezTo>
                  <a:cubicBezTo>
                    <a:pt x="103" y="1559"/>
                    <a:pt x="0" y="1781"/>
                    <a:pt x="52" y="1884"/>
                  </a:cubicBezTo>
                  <a:cubicBezTo>
                    <a:pt x="634" y="3203"/>
                    <a:pt x="959" y="4590"/>
                    <a:pt x="1182" y="6012"/>
                  </a:cubicBezTo>
                  <a:cubicBezTo>
                    <a:pt x="1199" y="6063"/>
                    <a:pt x="1233" y="6132"/>
                    <a:pt x="1268" y="6234"/>
                  </a:cubicBezTo>
                  <a:cubicBezTo>
                    <a:pt x="1816" y="5703"/>
                    <a:pt x="2312" y="5224"/>
                    <a:pt x="2330" y="4402"/>
                  </a:cubicBezTo>
                  <a:cubicBezTo>
                    <a:pt x="2381" y="3014"/>
                    <a:pt x="2312" y="1644"/>
                    <a:pt x="1850" y="326"/>
                  </a:cubicBezTo>
                  <a:cubicBezTo>
                    <a:pt x="1799" y="206"/>
                    <a:pt x="1747" y="69"/>
                    <a:pt x="173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1" name="Google Shape;6311;p63"/>
            <p:cNvSpPr/>
            <p:nvPr/>
          </p:nvSpPr>
          <p:spPr>
            <a:xfrm>
              <a:off x="2278825" y="3570625"/>
              <a:ext cx="67250" cy="161875"/>
            </a:xfrm>
            <a:custGeom>
              <a:avLst/>
              <a:gdLst/>
              <a:ahLst/>
              <a:cxnLst/>
              <a:rect l="l" t="t" r="r" b="b"/>
              <a:pathLst>
                <a:path w="2690" h="6475" extrusionOk="0">
                  <a:moveTo>
                    <a:pt x="2381" y="0"/>
                  </a:moveTo>
                  <a:cubicBezTo>
                    <a:pt x="1576" y="1559"/>
                    <a:pt x="806" y="3049"/>
                    <a:pt x="52" y="4522"/>
                  </a:cubicBezTo>
                  <a:cubicBezTo>
                    <a:pt x="1" y="4642"/>
                    <a:pt x="1" y="4796"/>
                    <a:pt x="18" y="4933"/>
                  </a:cubicBezTo>
                  <a:cubicBezTo>
                    <a:pt x="155" y="5447"/>
                    <a:pt x="292" y="5960"/>
                    <a:pt x="429" y="6474"/>
                  </a:cubicBezTo>
                  <a:cubicBezTo>
                    <a:pt x="857" y="5310"/>
                    <a:pt x="1542" y="4350"/>
                    <a:pt x="2347" y="3477"/>
                  </a:cubicBezTo>
                  <a:cubicBezTo>
                    <a:pt x="2416" y="3408"/>
                    <a:pt x="2484" y="3323"/>
                    <a:pt x="2484" y="3237"/>
                  </a:cubicBezTo>
                  <a:cubicBezTo>
                    <a:pt x="2518" y="2192"/>
                    <a:pt x="2690" y="1148"/>
                    <a:pt x="238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2" name="Google Shape;6312;p63"/>
            <p:cNvSpPr/>
            <p:nvPr/>
          </p:nvSpPr>
          <p:spPr>
            <a:xfrm>
              <a:off x="2118700" y="3394200"/>
              <a:ext cx="90375" cy="112650"/>
            </a:xfrm>
            <a:custGeom>
              <a:avLst/>
              <a:gdLst/>
              <a:ahLst/>
              <a:cxnLst/>
              <a:rect l="l" t="t" r="r" b="b"/>
              <a:pathLst>
                <a:path w="3615" h="4506" extrusionOk="0">
                  <a:moveTo>
                    <a:pt x="0" y="1"/>
                  </a:moveTo>
                  <a:cubicBezTo>
                    <a:pt x="154" y="1097"/>
                    <a:pt x="531" y="2005"/>
                    <a:pt x="1028" y="2895"/>
                  </a:cubicBezTo>
                  <a:cubicBezTo>
                    <a:pt x="1062" y="2981"/>
                    <a:pt x="1131" y="3049"/>
                    <a:pt x="1165" y="3135"/>
                  </a:cubicBezTo>
                  <a:cubicBezTo>
                    <a:pt x="1485" y="3859"/>
                    <a:pt x="1970" y="4334"/>
                    <a:pt x="2815" y="4334"/>
                  </a:cubicBezTo>
                  <a:cubicBezTo>
                    <a:pt x="2830" y="4334"/>
                    <a:pt x="2845" y="4334"/>
                    <a:pt x="2861" y="4334"/>
                  </a:cubicBezTo>
                  <a:cubicBezTo>
                    <a:pt x="2877" y="4333"/>
                    <a:pt x="2894" y="4332"/>
                    <a:pt x="2910" y="4332"/>
                  </a:cubicBezTo>
                  <a:cubicBezTo>
                    <a:pt x="3117" y="4332"/>
                    <a:pt x="3329" y="4426"/>
                    <a:pt x="3614" y="4505"/>
                  </a:cubicBezTo>
                  <a:cubicBezTo>
                    <a:pt x="3254" y="3872"/>
                    <a:pt x="2912" y="3289"/>
                    <a:pt x="2586" y="2724"/>
                  </a:cubicBezTo>
                  <a:cubicBezTo>
                    <a:pt x="2330" y="2279"/>
                    <a:pt x="2056" y="1833"/>
                    <a:pt x="1799" y="1371"/>
                  </a:cubicBezTo>
                  <a:cubicBezTo>
                    <a:pt x="1422" y="669"/>
                    <a:pt x="703" y="429"/>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3" name="Google Shape;6313;p63"/>
            <p:cNvSpPr/>
            <p:nvPr/>
          </p:nvSpPr>
          <p:spPr>
            <a:xfrm>
              <a:off x="2543875" y="3233750"/>
              <a:ext cx="72825" cy="103250"/>
            </a:xfrm>
            <a:custGeom>
              <a:avLst/>
              <a:gdLst/>
              <a:ahLst/>
              <a:cxnLst/>
              <a:rect l="l" t="t" r="r" b="b"/>
              <a:pathLst>
                <a:path w="2913" h="4130" extrusionOk="0">
                  <a:moveTo>
                    <a:pt x="615" y="1"/>
                  </a:moveTo>
                  <a:cubicBezTo>
                    <a:pt x="417" y="1"/>
                    <a:pt x="212" y="17"/>
                    <a:pt x="0" y="48"/>
                  </a:cubicBezTo>
                  <a:cubicBezTo>
                    <a:pt x="1508" y="1178"/>
                    <a:pt x="1645" y="2274"/>
                    <a:pt x="566" y="4090"/>
                  </a:cubicBezTo>
                  <a:cubicBezTo>
                    <a:pt x="660" y="4117"/>
                    <a:pt x="750" y="4129"/>
                    <a:pt x="837" y="4129"/>
                  </a:cubicBezTo>
                  <a:cubicBezTo>
                    <a:pt x="1130" y="4129"/>
                    <a:pt x="1382" y="3991"/>
                    <a:pt x="1593" y="3833"/>
                  </a:cubicBezTo>
                  <a:cubicBezTo>
                    <a:pt x="2450" y="3216"/>
                    <a:pt x="2912" y="2360"/>
                    <a:pt x="2809" y="1298"/>
                  </a:cubicBezTo>
                  <a:cubicBezTo>
                    <a:pt x="2792" y="1058"/>
                    <a:pt x="2621" y="784"/>
                    <a:pt x="2432" y="630"/>
                  </a:cubicBezTo>
                  <a:cubicBezTo>
                    <a:pt x="1901" y="192"/>
                    <a:pt x="1298" y="1"/>
                    <a:pt x="615"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4" name="Google Shape;6314;p63"/>
            <p:cNvSpPr/>
            <p:nvPr/>
          </p:nvSpPr>
          <p:spPr>
            <a:xfrm>
              <a:off x="2430400" y="3415200"/>
              <a:ext cx="92950" cy="110050"/>
            </a:xfrm>
            <a:custGeom>
              <a:avLst/>
              <a:gdLst/>
              <a:ahLst/>
              <a:cxnLst/>
              <a:rect l="l" t="t" r="r" b="b"/>
              <a:pathLst>
                <a:path w="3718" h="4402" extrusionOk="0">
                  <a:moveTo>
                    <a:pt x="3717" y="0"/>
                  </a:moveTo>
                  <a:cubicBezTo>
                    <a:pt x="2296" y="1267"/>
                    <a:pt x="823" y="2483"/>
                    <a:pt x="1" y="4402"/>
                  </a:cubicBezTo>
                  <a:cubicBezTo>
                    <a:pt x="943" y="4008"/>
                    <a:pt x="1936" y="3939"/>
                    <a:pt x="2690" y="3306"/>
                  </a:cubicBezTo>
                  <a:cubicBezTo>
                    <a:pt x="2827" y="3203"/>
                    <a:pt x="2947" y="3032"/>
                    <a:pt x="2964" y="2877"/>
                  </a:cubicBezTo>
                  <a:cubicBezTo>
                    <a:pt x="3032" y="1867"/>
                    <a:pt x="3289" y="925"/>
                    <a:pt x="371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5" name="Google Shape;6315;p63"/>
            <p:cNvSpPr/>
            <p:nvPr/>
          </p:nvSpPr>
          <p:spPr>
            <a:xfrm>
              <a:off x="2415425" y="3405350"/>
              <a:ext cx="100225" cy="120750"/>
            </a:xfrm>
            <a:custGeom>
              <a:avLst/>
              <a:gdLst/>
              <a:ahLst/>
              <a:cxnLst/>
              <a:rect l="l" t="t" r="r" b="b"/>
              <a:pathLst>
                <a:path w="4009" h="4830" extrusionOk="0">
                  <a:moveTo>
                    <a:pt x="3905" y="0"/>
                  </a:moveTo>
                  <a:cubicBezTo>
                    <a:pt x="3066" y="360"/>
                    <a:pt x="2227" y="719"/>
                    <a:pt x="1388" y="1062"/>
                  </a:cubicBezTo>
                  <a:cubicBezTo>
                    <a:pt x="600" y="1387"/>
                    <a:pt x="274" y="2021"/>
                    <a:pt x="120" y="2809"/>
                  </a:cubicBezTo>
                  <a:cubicBezTo>
                    <a:pt x="0" y="3477"/>
                    <a:pt x="17" y="4145"/>
                    <a:pt x="223" y="4830"/>
                  </a:cubicBezTo>
                  <a:cubicBezTo>
                    <a:pt x="1028" y="2895"/>
                    <a:pt x="2501" y="1507"/>
                    <a:pt x="4008" y="137"/>
                  </a:cubicBezTo>
                  <a:cubicBezTo>
                    <a:pt x="3974" y="103"/>
                    <a:pt x="3940" y="52"/>
                    <a:pt x="390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6" name="Google Shape;6316;p63"/>
            <p:cNvSpPr/>
            <p:nvPr/>
          </p:nvSpPr>
          <p:spPr>
            <a:xfrm>
              <a:off x="2134550" y="3272600"/>
              <a:ext cx="53525" cy="139200"/>
            </a:xfrm>
            <a:custGeom>
              <a:avLst/>
              <a:gdLst/>
              <a:ahLst/>
              <a:cxnLst/>
              <a:rect l="l" t="t" r="r" b="b"/>
              <a:pathLst>
                <a:path w="2141" h="5568" extrusionOk="0">
                  <a:moveTo>
                    <a:pt x="668" y="1"/>
                  </a:moveTo>
                  <a:lnTo>
                    <a:pt x="668" y="1"/>
                  </a:lnTo>
                  <a:cubicBezTo>
                    <a:pt x="0" y="1097"/>
                    <a:pt x="343" y="4522"/>
                    <a:pt x="1199" y="5567"/>
                  </a:cubicBezTo>
                  <a:cubicBezTo>
                    <a:pt x="1473" y="5105"/>
                    <a:pt x="1764" y="4659"/>
                    <a:pt x="2004" y="4197"/>
                  </a:cubicBezTo>
                  <a:cubicBezTo>
                    <a:pt x="2090" y="4043"/>
                    <a:pt x="2141" y="3786"/>
                    <a:pt x="2055" y="3666"/>
                  </a:cubicBezTo>
                  <a:cubicBezTo>
                    <a:pt x="1319" y="2553"/>
                    <a:pt x="891" y="1337"/>
                    <a:pt x="6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7" name="Google Shape;6317;p63"/>
            <p:cNvSpPr/>
            <p:nvPr/>
          </p:nvSpPr>
          <p:spPr>
            <a:xfrm>
              <a:off x="2170500" y="3505100"/>
              <a:ext cx="74525" cy="124200"/>
            </a:xfrm>
            <a:custGeom>
              <a:avLst/>
              <a:gdLst/>
              <a:ahLst/>
              <a:cxnLst/>
              <a:rect l="l" t="t" r="r" b="b"/>
              <a:pathLst>
                <a:path w="2981" h="4968" extrusionOk="0">
                  <a:moveTo>
                    <a:pt x="86" y="1"/>
                  </a:moveTo>
                  <a:cubicBezTo>
                    <a:pt x="52" y="35"/>
                    <a:pt x="35" y="69"/>
                    <a:pt x="1" y="104"/>
                  </a:cubicBezTo>
                  <a:cubicBezTo>
                    <a:pt x="206" y="343"/>
                    <a:pt x="395" y="600"/>
                    <a:pt x="617" y="840"/>
                  </a:cubicBezTo>
                  <a:cubicBezTo>
                    <a:pt x="1576" y="1868"/>
                    <a:pt x="2176" y="3049"/>
                    <a:pt x="2450" y="4420"/>
                  </a:cubicBezTo>
                  <a:cubicBezTo>
                    <a:pt x="2501" y="4625"/>
                    <a:pt x="2724" y="4779"/>
                    <a:pt x="2878" y="4968"/>
                  </a:cubicBezTo>
                  <a:cubicBezTo>
                    <a:pt x="2947" y="4865"/>
                    <a:pt x="2981" y="4848"/>
                    <a:pt x="2981" y="4831"/>
                  </a:cubicBezTo>
                  <a:cubicBezTo>
                    <a:pt x="2810" y="3443"/>
                    <a:pt x="2484" y="2073"/>
                    <a:pt x="1850" y="806"/>
                  </a:cubicBezTo>
                  <a:cubicBezTo>
                    <a:pt x="1696" y="515"/>
                    <a:pt x="1285" y="309"/>
                    <a:pt x="960" y="155"/>
                  </a:cubicBezTo>
                  <a:cubicBezTo>
                    <a:pt x="703" y="35"/>
                    <a:pt x="377" y="52"/>
                    <a:pt x="8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8" name="Google Shape;6318;p63"/>
            <p:cNvSpPr/>
            <p:nvPr/>
          </p:nvSpPr>
          <p:spPr>
            <a:xfrm>
              <a:off x="2115275" y="3262325"/>
              <a:ext cx="37275" cy="144750"/>
            </a:xfrm>
            <a:custGeom>
              <a:avLst/>
              <a:gdLst/>
              <a:ahLst/>
              <a:cxnLst/>
              <a:rect l="l" t="t" r="r" b="b"/>
              <a:pathLst>
                <a:path w="1491" h="5790" extrusionOk="0">
                  <a:moveTo>
                    <a:pt x="1165" y="1"/>
                  </a:moveTo>
                  <a:lnTo>
                    <a:pt x="1165" y="1"/>
                  </a:lnTo>
                  <a:cubicBezTo>
                    <a:pt x="634" y="789"/>
                    <a:pt x="274" y="1662"/>
                    <a:pt x="137" y="2604"/>
                  </a:cubicBezTo>
                  <a:cubicBezTo>
                    <a:pt x="69" y="3169"/>
                    <a:pt x="69" y="3752"/>
                    <a:pt x="35" y="4334"/>
                  </a:cubicBezTo>
                  <a:cubicBezTo>
                    <a:pt x="0" y="4796"/>
                    <a:pt x="240" y="5105"/>
                    <a:pt x="651" y="5310"/>
                  </a:cubicBezTo>
                  <a:cubicBezTo>
                    <a:pt x="908" y="5430"/>
                    <a:pt x="1148" y="5584"/>
                    <a:pt x="1490" y="5790"/>
                  </a:cubicBezTo>
                  <a:cubicBezTo>
                    <a:pt x="617" y="3837"/>
                    <a:pt x="737" y="1936"/>
                    <a:pt x="11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19" name="Google Shape;6319;p63"/>
            <p:cNvSpPr/>
            <p:nvPr/>
          </p:nvSpPr>
          <p:spPr>
            <a:xfrm>
              <a:off x="2235150" y="3632275"/>
              <a:ext cx="31725" cy="127200"/>
            </a:xfrm>
            <a:custGeom>
              <a:avLst/>
              <a:gdLst/>
              <a:ahLst/>
              <a:cxnLst/>
              <a:rect l="l" t="t" r="r" b="b"/>
              <a:pathLst>
                <a:path w="1269" h="5088" extrusionOk="0">
                  <a:moveTo>
                    <a:pt x="1" y="0"/>
                  </a:moveTo>
                  <a:lnTo>
                    <a:pt x="1" y="0"/>
                  </a:lnTo>
                  <a:cubicBezTo>
                    <a:pt x="155" y="1747"/>
                    <a:pt x="104" y="3494"/>
                    <a:pt x="909" y="5087"/>
                  </a:cubicBezTo>
                  <a:cubicBezTo>
                    <a:pt x="943" y="4693"/>
                    <a:pt x="960" y="4282"/>
                    <a:pt x="994" y="3871"/>
                  </a:cubicBezTo>
                  <a:cubicBezTo>
                    <a:pt x="1011" y="3666"/>
                    <a:pt x="1028" y="3460"/>
                    <a:pt x="1097" y="3272"/>
                  </a:cubicBezTo>
                  <a:cubicBezTo>
                    <a:pt x="1234" y="2758"/>
                    <a:pt x="1268" y="2296"/>
                    <a:pt x="943" y="1799"/>
                  </a:cubicBezTo>
                  <a:cubicBezTo>
                    <a:pt x="720" y="1473"/>
                    <a:pt x="669" y="1028"/>
                    <a:pt x="583" y="617"/>
                  </a:cubicBezTo>
                  <a:cubicBezTo>
                    <a:pt x="532" y="309"/>
                    <a:pt x="378" y="103"/>
                    <a:pt x="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0" name="Google Shape;6320;p63"/>
            <p:cNvSpPr/>
            <p:nvPr/>
          </p:nvSpPr>
          <p:spPr>
            <a:xfrm>
              <a:off x="2260425" y="3702925"/>
              <a:ext cx="33425" cy="118200"/>
            </a:xfrm>
            <a:custGeom>
              <a:avLst/>
              <a:gdLst/>
              <a:ahLst/>
              <a:cxnLst/>
              <a:rect l="l" t="t" r="r" b="b"/>
              <a:pathLst>
                <a:path w="1337" h="4728" extrusionOk="0">
                  <a:moveTo>
                    <a:pt x="531" y="0"/>
                  </a:moveTo>
                  <a:lnTo>
                    <a:pt x="531" y="0"/>
                  </a:lnTo>
                  <a:cubicBezTo>
                    <a:pt x="206" y="1679"/>
                    <a:pt x="0" y="3255"/>
                    <a:pt x="959" y="4728"/>
                  </a:cubicBezTo>
                  <a:cubicBezTo>
                    <a:pt x="857" y="3186"/>
                    <a:pt x="1336" y="1593"/>
                    <a:pt x="5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1" name="Google Shape;6321;p63"/>
            <p:cNvSpPr/>
            <p:nvPr/>
          </p:nvSpPr>
          <p:spPr>
            <a:xfrm>
              <a:off x="2499350" y="3238550"/>
              <a:ext cx="41550" cy="62775"/>
            </a:xfrm>
            <a:custGeom>
              <a:avLst/>
              <a:gdLst/>
              <a:ahLst/>
              <a:cxnLst/>
              <a:rect l="l" t="t" r="r" b="b"/>
              <a:pathLst>
                <a:path w="1662" h="2511" extrusionOk="0">
                  <a:moveTo>
                    <a:pt x="1091" y="0"/>
                  </a:moveTo>
                  <a:cubicBezTo>
                    <a:pt x="968" y="0"/>
                    <a:pt x="805" y="42"/>
                    <a:pt x="583" y="112"/>
                  </a:cubicBezTo>
                  <a:cubicBezTo>
                    <a:pt x="394" y="164"/>
                    <a:pt x="223" y="232"/>
                    <a:pt x="0" y="301"/>
                  </a:cubicBezTo>
                  <a:cubicBezTo>
                    <a:pt x="651" y="935"/>
                    <a:pt x="925" y="1637"/>
                    <a:pt x="720" y="2510"/>
                  </a:cubicBezTo>
                  <a:cubicBezTo>
                    <a:pt x="1319" y="2270"/>
                    <a:pt x="1662" y="1620"/>
                    <a:pt x="1593" y="935"/>
                  </a:cubicBezTo>
                  <a:cubicBezTo>
                    <a:pt x="1593" y="849"/>
                    <a:pt x="1576" y="763"/>
                    <a:pt x="1559" y="695"/>
                  </a:cubicBezTo>
                  <a:cubicBezTo>
                    <a:pt x="1442" y="192"/>
                    <a:pt x="1357" y="0"/>
                    <a:pt x="1091"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2" name="Google Shape;6322;p63"/>
            <p:cNvSpPr/>
            <p:nvPr/>
          </p:nvSpPr>
          <p:spPr>
            <a:xfrm>
              <a:off x="2255700" y="3617300"/>
              <a:ext cx="32575" cy="65100"/>
            </a:xfrm>
            <a:custGeom>
              <a:avLst/>
              <a:gdLst/>
              <a:ahLst/>
              <a:cxnLst/>
              <a:rect l="l" t="t" r="r" b="b"/>
              <a:pathLst>
                <a:path w="1303" h="2604" extrusionOk="0">
                  <a:moveTo>
                    <a:pt x="943" y="0"/>
                  </a:moveTo>
                  <a:cubicBezTo>
                    <a:pt x="652" y="274"/>
                    <a:pt x="378" y="548"/>
                    <a:pt x="104" y="822"/>
                  </a:cubicBezTo>
                  <a:cubicBezTo>
                    <a:pt x="52" y="891"/>
                    <a:pt x="1" y="1011"/>
                    <a:pt x="18" y="1079"/>
                  </a:cubicBezTo>
                  <a:cubicBezTo>
                    <a:pt x="155" y="1593"/>
                    <a:pt x="292" y="2090"/>
                    <a:pt x="429" y="2603"/>
                  </a:cubicBezTo>
                  <a:cubicBezTo>
                    <a:pt x="481" y="2586"/>
                    <a:pt x="532" y="2586"/>
                    <a:pt x="566" y="2569"/>
                  </a:cubicBezTo>
                  <a:cubicBezTo>
                    <a:pt x="806" y="2072"/>
                    <a:pt x="1046" y="1559"/>
                    <a:pt x="1268" y="1045"/>
                  </a:cubicBezTo>
                  <a:cubicBezTo>
                    <a:pt x="1303" y="993"/>
                    <a:pt x="1303" y="891"/>
                    <a:pt x="1285" y="822"/>
                  </a:cubicBezTo>
                  <a:cubicBezTo>
                    <a:pt x="1183" y="548"/>
                    <a:pt x="1063" y="274"/>
                    <a:pt x="94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3" name="Google Shape;6323;p63"/>
            <p:cNvSpPr/>
            <p:nvPr/>
          </p:nvSpPr>
          <p:spPr>
            <a:xfrm>
              <a:off x="2093850" y="3024675"/>
              <a:ext cx="641025" cy="817350"/>
            </a:xfrm>
            <a:custGeom>
              <a:avLst/>
              <a:gdLst/>
              <a:ahLst/>
              <a:cxnLst/>
              <a:rect l="l" t="t" r="r" b="b"/>
              <a:pathLst>
                <a:path w="25641" h="32694" extrusionOk="0">
                  <a:moveTo>
                    <a:pt x="8927" y="321"/>
                  </a:moveTo>
                  <a:cubicBezTo>
                    <a:pt x="10157" y="321"/>
                    <a:pt x="11406" y="847"/>
                    <a:pt x="12401" y="1919"/>
                  </a:cubicBezTo>
                  <a:cubicBezTo>
                    <a:pt x="13052" y="2622"/>
                    <a:pt x="13394" y="3461"/>
                    <a:pt x="13411" y="4420"/>
                  </a:cubicBezTo>
                  <a:cubicBezTo>
                    <a:pt x="13429" y="5293"/>
                    <a:pt x="13172" y="6081"/>
                    <a:pt x="12572" y="6441"/>
                  </a:cubicBezTo>
                  <a:cubicBezTo>
                    <a:pt x="12555" y="6167"/>
                    <a:pt x="12521" y="5756"/>
                    <a:pt x="12487" y="5345"/>
                  </a:cubicBezTo>
                  <a:cubicBezTo>
                    <a:pt x="12435" y="4403"/>
                    <a:pt x="11973" y="3632"/>
                    <a:pt x="11442" y="2878"/>
                  </a:cubicBezTo>
                  <a:cubicBezTo>
                    <a:pt x="11031" y="2313"/>
                    <a:pt x="10448" y="2022"/>
                    <a:pt x="9763" y="1936"/>
                  </a:cubicBezTo>
                  <a:cubicBezTo>
                    <a:pt x="9657" y="1922"/>
                    <a:pt x="9550" y="1915"/>
                    <a:pt x="9442" y="1915"/>
                  </a:cubicBezTo>
                  <a:cubicBezTo>
                    <a:pt x="7731" y="1915"/>
                    <a:pt x="5931" y="3655"/>
                    <a:pt x="5995" y="5379"/>
                  </a:cubicBezTo>
                  <a:cubicBezTo>
                    <a:pt x="6013" y="5927"/>
                    <a:pt x="6338" y="6321"/>
                    <a:pt x="6903" y="6458"/>
                  </a:cubicBezTo>
                  <a:cubicBezTo>
                    <a:pt x="7074" y="6509"/>
                    <a:pt x="7246" y="6527"/>
                    <a:pt x="7434" y="6561"/>
                  </a:cubicBezTo>
                  <a:cubicBezTo>
                    <a:pt x="7187" y="6850"/>
                    <a:pt x="6793" y="7006"/>
                    <a:pt x="6369" y="7006"/>
                  </a:cubicBezTo>
                  <a:cubicBezTo>
                    <a:pt x="6115" y="7006"/>
                    <a:pt x="5851" y="6950"/>
                    <a:pt x="5601" y="6835"/>
                  </a:cubicBezTo>
                  <a:cubicBezTo>
                    <a:pt x="4642" y="6390"/>
                    <a:pt x="4060" y="5242"/>
                    <a:pt x="4351" y="4146"/>
                  </a:cubicBezTo>
                  <a:cubicBezTo>
                    <a:pt x="4488" y="3598"/>
                    <a:pt x="4728" y="3050"/>
                    <a:pt x="5036" y="2570"/>
                  </a:cubicBezTo>
                  <a:cubicBezTo>
                    <a:pt x="5990" y="1083"/>
                    <a:pt x="7445" y="321"/>
                    <a:pt x="8927" y="321"/>
                  </a:cubicBezTo>
                  <a:close/>
                  <a:moveTo>
                    <a:pt x="17311" y="8555"/>
                  </a:moveTo>
                  <a:cubicBezTo>
                    <a:pt x="17577" y="8555"/>
                    <a:pt x="17662" y="8747"/>
                    <a:pt x="17779" y="9250"/>
                  </a:cubicBezTo>
                  <a:cubicBezTo>
                    <a:pt x="17796" y="9318"/>
                    <a:pt x="17813" y="9404"/>
                    <a:pt x="17813" y="9490"/>
                  </a:cubicBezTo>
                  <a:cubicBezTo>
                    <a:pt x="17882" y="10175"/>
                    <a:pt x="17539" y="10825"/>
                    <a:pt x="16940" y="11065"/>
                  </a:cubicBezTo>
                  <a:cubicBezTo>
                    <a:pt x="17145" y="10192"/>
                    <a:pt x="16871" y="9490"/>
                    <a:pt x="16220" y="8856"/>
                  </a:cubicBezTo>
                  <a:cubicBezTo>
                    <a:pt x="16443" y="8787"/>
                    <a:pt x="16614" y="8719"/>
                    <a:pt x="16803" y="8667"/>
                  </a:cubicBezTo>
                  <a:cubicBezTo>
                    <a:pt x="17025" y="8597"/>
                    <a:pt x="17188" y="8555"/>
                    <a:pt x="17311" y="8555"/>
                  </a:cubicBezTo>
                  <a:close/>
                  <a:moveTo>
                    <a:pt x="18616" y="8364"/>
                  </a:moveTo>
                  <a:cubicBezTo>
                    <a:pt x="19299" y="8364"/>
                    <a:pt x="19902" y="8555"/>
                    <a:pt x="20433" y="8993"/>
                  </a:cubicBezTo>
                  <a:cubicBezTo>
                    <a:pt x="20622" y="9147"/>
                    <a:pt x="20793" y="9421"/>
                    <a:pt x="20810" y="9661"/>
                  </a:cubicBezTo>
                  <a:cubicBezTo>
                    <a:pt x="20913" y="10723"/>
                    <a:pt x="20451" y="11579"/>
                    <a:pt x="19594" y="12196"/>
                  </a:cubicBezTo>
                  <a:cubicBezTo>
                    <a:pt x="19383" y="12354"/>
                    <a:pt x="19131" y="12492"/>
                    <a:pt x="18838" y="12492"/>
                  </a:cubicBezTo>
                  <a:cubicBezTo>
                    <a:pt x="18751" y="12492"/>
                    <a:pt x="18661" y="12480"/>
                    <a:pt x="18567" y="12453"/>
                  </a:cubicBezTo>
                  <a:cubicBezTo>
                    <a:pt x="19646" y="10637"/>
                    <a:pt x="19509" y="9541"/>
                    <a:pt x="18001" y="8411"/>
                  </a:cubicBezTo>
                  <a:cubicBezTo>
                    <a:pt x="18213" y="8380"/>
                    <a:pt x="18418" y="8364"/>
                    <a:pt x="18616" y="8364"/>
                  </a:cubicBezTo>
                  <a:close/>
                  <a:moveTo>
                    <a:pt x="2022" y="9507"/>
                  </a:moveTo>
                  <a:lnTo>
                    <a:pt x="2022" y="9507"/>
                  </a:lnTo>
                  <a:cubicBezTo>
                    <a:pt x="1594" y="11442"/>
                    <a:pt x="1474" y="13343"/>
                    <a:pt x="2347" y="15296"/>
                  </a:cubicBezTo>
                  <a:cubicBezTo>
                    <a:pt x="2005" y="15090"/>
                    <a:pt x="1765" y="14936"/>
                    <a:pt x="1508" y="14816"/>
                  </a:cubicBezTo>
                  <a:cubicBezTo>
                    <a:pt x="1097" y="14611"/>
                    <a:pt x="857" y="14302"/>
                    <a:pt x="892" y="13840"/>
                  </a:cubicBezTo>
                  <a:cubicBezTo>
                    <a:pt x="926" y="13258"/>
                    <a:pt x="926" y="12675"/>
                    <a:pt x="994" y="12110"/>
                  </a:cubicBezTo>
                  <a:cubicBezTo>
                    <a:pt x="1131" y="11168"/>
                    <a:pt x="1491" y="10295"/>
                    <a:pt x="2022" y="9507"/>
                  </a:cubicBezTo>
                  <a:close/>
                  <a:moveTo>
                    <a:pt x="2296" y="9918"/>
                  </a:moveTo>
                  <a:lnTo>
                    <a:pt x="2296" y="9918"/>
                  </a:lnTo>
                  <a:cubicBezTo>
                    <a:pt x="2519" y="11254"/>
                    <a:pt x="2947" y="12470"/>
                    <a:pt x="3683" y="13583"/>
                  </a:cubicBezTo>
                  <a:cubicBezTo>
                    <a:pt x="3769" y="13703"/>
                    <a:pt x="3718" y="13960"/>
                    <a:pt x="3632" y="14114"/>
                  </a:cubicBezTo>
                  <a:cubicBezTo>
                    <a:pt x="3392" y="14576"/>
                    <a:pt x="3101" y="15022"/>
                    <a:pt x="2827" y="15484"/>
                  </a:cubicBezTo>
                  <a:cubicBezTo>
                    <a:pt x="1971" y="14439"/>
                    <a:pt x="1628" y="11014"/>
                    <a:pt x="2296" y="9918"/>
                  </a:cubicBezTo>
                  <a:close/>
                  <a:moveTo>
                    <a:pt x="994" y="14782"/>
                  </a:moveTo>
                  <a:lnTo>
                    <a:pt x="994" y="14782"/>
                  </a:lnTo>
                  <a:cubicBezTo>
                    <a:pt x="1697" y="15210"/>
                    <a:pt x="2416" y="15450"/>
                    <a:pt x="2793" y="16152"/>
                  </a:cubicBezTo>
                  <a:cubicBezTo>
                    <a:pt x="3050" y="16614"/>
                    <a:pt x="3324" y="17060"/>
                    <a:pt x="3580" y="17505"/>
                  </a:cubicBezTo>
                  <a:cubicBezTo>
                    <a:pt x="3906" y="18070"/>
                    <a:pt x="4248" y="18653"/>
                    <a:pt x="4608" y="19286"/>
                  </a:cubicBezTo>
                  <a:cubicBezTo>
                    <a:pt x="4323" y="19207"/>
                    <a:pt x="4111" y="19113"/>
                    <a:pt x="3904" y="19113"/>
                  </a:cubicBezTo>
                  <a:cubicBezTo>
                    <a:pt x="3888" y="19113"/>
                    <a:pt x="3871" y="19114"/>
                    <a:pt x="3855" y="19115"/>
                  </a:cubicBezTo>
                  <a:cubicBezTo>
                    <a:pt x="3839" y="19115"/>
                    <a:pt x="3824" y="19115"/>
                    <a:pt x="3809" y="19115"/>
                  </a:cubicBezTo>
                  <a:cubicBezTo>
                    <a:pt x="2964" y="19115"/>
                    <a:pt x="2479" y="18640"/>
                    <a:pt x="2159" y="17916"/>
                  </a:cubicBezTo>
                  <a:cubicBezTo>
                    <a:pt x="2125" y="17830"/>
                    <a:pt x="2056" y="17762"/>
                    <a:pt x="2022" y="17676"/>
                  </a:cubicBezTo>
                  <a:cubicBezTo>
                    <a:pt x="1525" y="16786"/>
                    <a:pt x="1148" y="15878"/>
                    <a:pt x="994" y="14782"/>
                  </a:cubicBezTo>
                  <a:close/>
                  <a:moveTo>
                    <a:pt x="4043" y="13943"/>
                  </a:moveTo>
                  <a:cubicBezTo>
                    <a:pt x="4882" y="15039"/>
                    <a:pt x="5653" y="16066"/>
                    <a:pt x="6441" y="17094"/>
                  </a:cubicBezTo>
                  <a:cubicBezTo>
                    <a:pt x="6646" y="17368"/>
                    <a:pt x="6629" y="17642"/>
                    <a:pt x="6475" y="17950"/>
                  </a:cubicBezTo>
                  <a:cubicBezTo>
                    <a:pt x="6167" y="18618"/>
                    <a:pt x="5516" y="18944"/>
                    <a:pt x="5019" y="19423"/>
                  </a:cubicBezTo>
                  <a:cubicBezTo>
                    <a:pt x="4334" y="18259"/>
                    <a:pt x="3683" y="17145"/>
                    <a:pt x="3050" y="16032"/>
                  </a:cubicBezTo>
                  <a:cubicBezTo>
                    <a:pt x="2981" y="15929"/>
                    <a:pt x="2998" y="15758"/>
                    <a:pt x="3050" y="15655"/>
                  </a:cubicBezTo>
                  <a:cubicBezTo>
                    <a:pt x="3341" y="15124"/>
                    <a:pt x="3666" y="14593"/>
                    <a:pt x="4043" y="13943"/>
                  </a:cubicBezTo>
                  <a:close/>
                  <a:moveTo>
                    <a:pt x="19092" y="6513"/>
                  </a:moveTo>
                  <a:cubicBezTo>
                    <a:pt x="19354" y="6513"/>
                    <a:pt x="19618" y="6528"/>
                    <a:pt x="19885" y="6561"/>
                  </a:cubicBezTo>
                  <a:cubicBezTo>
                    <a:pt x="21324" y="6732"/>
                    <a:pt x="22454" y="7486"/>
                    <a:pt x="23208" y="8702"/>
                  </a:cubicBezTo>
                  <a:cubicBezTo>
                    <a:pt x="24527" y="10808"/>
                    <a:pt x="23431" y="13429"/>
                    <a:pt x="22078" y="14559"/>
                  </a:cubicBezTo>
                  <a:cubicBezTo>
                    <a:pt x="21598" y="14970"/>
                    <a:pt x="21033" y="15193"/>
                    <a:pt x="20382" y="15279"/>
                  </a:cubicBezTo>
                  <a:cubicBezTo>
                    <a:pt x="20416" y="15210"/>
                    <a:pt x="20416" y="15176"/>
                    <a:pt x="20433" y="15159"/>
                  </a:cubicBezTo>
                  <a:cubicBezTo>
                    <a:pt x="20502" y="15124"/>
                    <a:pt x="20588" y="15090"/>
                    <a:pt x="20656" y="15039"/>
                  </a:cubicBezTo>
                  <a:cubicBezTo>
                    <a:pt x="21204" y="14748"/>
                    <a:pt x="21598" y="14319"/>
                    <a:pt x="21872" y="13737"/>
                  </a:cubicBezTo>
                  <a:cubicBezTo>
                    <a:pt x="22437" y="12504"/>
                    <a:pt x="22266" y="11305"/>
                    <a:pt x="21718" y="10123"/>
                  </a:cubicBezTo>
                  <a:cubicBezTo>
                    <a:pt x="21104" y="8820"/>
                    <a:pt x="20045" y="8054"/>
                    <a:pt x="18712" y="8054"/>
                  </a:cubicBezTo>
                  <a:cubicBezTo>
                    <a:pt x="18520" y="8054"/>
                    <a:pt x="18323" y="8070"/>
                    <a:pt x="18121" y="8102"/>
                  </a:cubicBezTo>
                  <a:cubicBezTo>
                    <a:pt x="15501" y="8479"/>
                    <a:pt x="13257" y="9627"/>
                    <a:pt x="11750" y="11870"/>
                  </a:cubicBezTo>
                  <a:cubicBezTo>
                    <a:pt x="10431" y="13806"/>
                    <a:pt x="9917" y="15929"/>
                    <a:pt x="10740" y="18224"/>
                  </a:cubicBezTo>
                  <a:cubicBezTo>
                    <a:pt x="10928" y="18738"/>
                    <a:pt x="10825" y="19064"/>
                    <a:pt x="10329" y="19526"/>
                  </a:cubicBezTo>
                  <a:cubicBezTo>
                    <a:pt x="10209" y="18190"/>
                    <a:pt x="10072" y="16957"/>
                    <a:pt x="9986" y="15724"/>
                  </a:cubicBezTo>
                  <a:cubicBezTo>
                    <a:pt x="9866" y="14251"/>
                    <a:pt x="10329" y="12932"/>
                    <a:pt x="11116" y="11716"/>
                  </a:cubicBezTo>
                  <a:cubicBezTo>
                    <a:pt x="12178" y="10089"/>
                    <a:pt x="13566" y="8804"/>
                    <a:pt x="15193" y="7743"/>
                  </a:cubicBezTo>
                  <a:cubicBezTo>
                    <a:pt x="16390" y="6964"/>
                    <a:pt x="17697" y="6513"/>
                    <a:pt x="19092" y="6513"/>
                  </a:cubicBezTo>
                  <a:close/>
                  <a:moveTo>
                    <a:pt x="17179" y="15621"/>
                  </a:moveTo>
                  <a:lnTo>
                    <a:pt x="17179" y="15621"/>
                  </a:lnTo>
                  <a:cubicBezTo>
                    <a:pt x="16751" y="16546"/>
                    <a:pt x="16494" y="17488"/>
                    <a:pt x="16426" y="18498"/>
                  </a:cubicBezTo>
                  <a:cubicBezTo>
                    <a:pt x="16409" y="18653"/>
                    <a:pt x="16289" y="18824"/>
                    <a:pt x="16152" y="18927"/>
                  </a:cubicBezTo>
                  <a:cubicBezTo>
                    <a:pt x="15398" y="19560"/>
                    <a:pt x="14405" y="19629"/>
                    <a:pt x="13463" y="20023"/>
                  </a:cubicBezTo>
                  <a:cubicBezTo>
                    <a:pt x="14285" y="18104"/>
                    <a:pt x="15758" y="16888"/>
                    <a:pt x="17179" y="15621"/>
                  </a:cubicBezTo>
                  <a:close/>
                  <a:moveTo>
                    <a:pt x="16768" y="15227"/>
                  </a:moveTo>
                  <a:cubicBezTo>
                    <a:pt x="16803" y="15279"/>
                    <a:pt x="16837" y="15330"/>
                    <a:pt x="16871" y="15364"/>
                  </a:cubicBezTo>
                  <a:cubicBezTo>
                    <a:pt x="15364" y="16734"/>
                    <a:pt x="13891" y="18122"/>
                    <a:pt x="13086" y="20057"/>
                  </a:cubicBezTo>
                  <a:cubicBezTo>
                    <a:pt x="12880" y="19372"/>
                    <a:pt x="12863" y="18704"/>
                    <a:pt x="12983" y="18036"/>
                  </a:cubicBezTo>
                  <a:cubicBezTo>
                    <a:pt x="13137" y="17248"/>
                    <a:pt x="13463" y="16614"/>
                    <a:pt x="14251" y="16289"/>
                  </a:cubicBezTo>
                  <a:cubicBezTo>
                    <a:pt x="15090" y="15946"/>
                    <a:pt x="15929" y="15587"/>
                    <a:pt x="16768" y="15227"/>
                  </a:cubicBezTo>
                  <a:close/>
                  <a:moveTo>
                    <a:pt x="3152" y="19218"/>
                  </a:moveTo>
                  <a:cubicBezTo>
                    <a:pt x="3443" y="19269"/>
                    <a:pt x="3769" y="19252"/>
                    <a:pt x="4026" y="19372"/>
                  </a:cubicBezTo>
                  <a:cubicBezTo>
                    <a:pt x="4351" y="19526"/>
                    <a:pt x="4762" y="19732"/>
                    <a:pt x="4916" y="20023"/>
                  </a:cubicBezTo>
                  <a:cubicBezTo>
                    <a:pt x="5550" y="21290"/>
                    <a:pt x="5876" y="22660"/>
                    <a:pt x="6047" y="24048"/>
                  </a:cubicBezTo>
                  <a:cubicBezTo>
                    <a:pt x="6047" y="24065"/>
                    <a:pt x="6013" y="24082"/>
                    <a:pt x="5944" y="24185"/>
                  </a:cubicBezTo>
                  <a:cubicBezTo>
                    <a:pt x="5790" y="23996"/>
                    <a:pt x="5567" y="23842"/>
                    <a:pt x="5516" y="23637"/>
                  </a:cubicBezTo>
                  <a:cubicBezTo>
                    <a:pt x="5242" y="22266"/>
                    <a:pt x="4642" y="21085"/>
                    <a:pt x="3683" y="20057"/>
                  </a:cubicBezTo>
                  <a:cubicBezTo>
                    <a:pt x="3461" y="19817"/>
                    <a:pt x="3272" y="19560"/>
                    <a:pt x="3067" y="19321"/>
                  </a:cubicBezTo>
                  <a:cubicBezTo>
                    <a:pt x="3101" y="19286"/>
                    <a:pt x="3118" y="19252"/>
                    <a:pt x="3152" y="19218"/>
                  </a:cubicBezTo>
                  <a:close/>
                  <a:moveTo>
                    <a:pt x="18420" y="4117"/>
                  </a:moveTo>
                  <a:cubicBezTo>
                    <a:pt x="20905" y="4117"/>
                    <a:pt x="23346" y="5563"/>
                    <a:pt x="24424" y="7469"/>
                  </a:cubicBezTo>
                  <a:cubicBezTo>
                    <a:pt x="25263" y="8959"/>
                    <a:pt x="25417" y="10569"/>
                    <a:pt x="25195" y="12213"/>
                  </a:cubicBezTo>
                  <a:cubicBezTo>
                    <a:pt x="24955" y="14011"/>
                    <a:pt x="23962" y="15330"/>
                    <a:pt x="22386" y="16203"/>
                  </a:cubicBezTo>
                  <a:cubicBezTo>
                    <a:pt x="22129" y="16345"/>
                    <a:pt x="21836" y="16412"/>
                    <a:pt x="21538" y="16412"/>
                  </a:cubicBezTo>
                  <a:cubicBezTo>
                    <a:pt x="20901" y="16412"/>
                    <a:pt x="20242" y="16106"/>
                    <a:pt x="19868" y="15570"/>
                  </a:cubicBezTo>
                  <a:lnTo>
                    <a:pt x="19868" y="15570"/>
                  </a:lnTo>
                  <a:cubicBezTo>
                    <a:pt x="19918" y="15571"/>
                    <a:pt x="19968" y="15572"/>
                    <a:pt x="20017" y="15572"/>
                  </a:cubicBezTo>
                  <a:cubicBezTo>
                    <a:pt x="21362" y="15572"/>
                    <a:pt x="22343" y="14896"/>
                    <a:pt x="23054" y="13806"/>
                  </a:cubicBezTo>
                  <a:cubicBezTo>
                    <a:pt x="24133" y="12179"/>
                    <a:pt x="24527" y="10449"/>
                    <a:pt x="23499" y="8685"/>
                  </a:cubicBezTo>
                  <a:cubicBezTo>
                    <a:pt x="22559" y="7055"/>
                    <a:pt x="21091" y="6200"/>
                    <a:pt x="19209" y="6200"/>
                  </a:cubicBezTo>
                  <a:cubicBezTo>
                    <a:pt x="19172" y="6200"/>
                    <a:pt x="19135" y="6200"/>
                    <a:pt x="19098" y="6201"/>
                  </a:cubicBezTo>
                  <a:cubicBezTo>
                    <a:pt x="18001" y="6218"/>
                    <a:pt x="16957" y="6458"/>
                    <a:pt x="15998" y="6955"/>
                  </a:cubicBezTo>
                  <a:cubicBezTo>
                    <a:pt x="14114" y="7931"/>
                    <a:pt x="12572" y="9301"/>
                    <a:pt x="11322" y="10997"/>
                  </a:cubicBezTo>
                  <a:cubicBezTo>
                    <a:pt x="10192" y="12504"/>
                    <a:pt x="9592" y="14199"/>
                    <a:pt x="9780" y="16118"/>
                  </a:cubicBezTo>
                  <a:cubicBezTo>
                    <a:pt x="9883" y="17094"/>
                    <a:pt x="10003" y="18053"/>
                    <a:pt x="10106" y="19029"/>
                  </a:cubicBezTo>
                  <a:cubicBezTo>
                    <a:pt x="10140" y="19355"/>
                    <a:pt x="10226" y="19714"/>
                    <a:pt x="10123" y="20006"/>
                  </a:cubicBezTo>
                  <a:cubicBezTo>
                    <a:pt x="9609" y="21461"/>
                    <a:pt x="8924" y="22832"/>
                    <a:pt x="8085" y="24133"/>
                  </a:cubicBezTo>
                  <a:cubicBezTo>
                    <a:pt x="8068" y="24150"/>
                    <a:pt x="8016" y="24167"/>
                    <a:pt x="7914" y="24219"/>
                  </a:cubicBezTo>
                  <a:cubicBezTo>
                    <a:pt x="7862" y="23945"/>
                    <a:pt x="7794" y="23705"/>
                    <a:pt x="7794" y="23465"/>
                  </a:cubicBezTo>
                  <a:cubicBezTo>
                    <a:pt x="7811" y="23020"/>
                    <a:pt x="7794" y="22558"/>
                    <a:pt x="7896" y="22112"/>
                  </a:cubicBezTo>
                  <a:cubicBezTo>
                    <a:pt x="8445" y="19800"/>
                    <a:pt x="8633" y="17419"/>
                    <a:pt x="8821" y="15056"/>
                  </a:cubicBezTo>
                  <a:cubicBezTo>
                    <a:pt x="8924" y="13634"/>
                    <a:pt x="9198" y="12247"/>
                    <a:pt x="9695" y="10911"/>
                  </a:cubicBezTo>
                  <a:cubicBezTo>
                    <a:pt x="10397" y="8976"/>
                    <a:pt x="11767" y="7537"/>
                    <a:pt x="13257" y="6184"/>
                  </a:cubicBezTo>
                  <a:cubicBezTo>
                    <a:pt x="14388" y="5139"/>
                    <a:pt x="15724" y="4540"/>
                    <a:pt x="17231" y="4232"/>
                  </a:cubicBezTo>
                  <a:cubicBezTo>
                    <a:pt x="17625" y="4154"/>
                    <a:pt x="18023" y="4117"/>
                    <a:pt x="18420" y="4117"/>
                  </a:cubicBezTo>
                  <a:close/>
                  <a:moveTo>
                    <a:pt x="6903" y="18053"/>
                  </a:moveTo>
                  <a:cubicBezTo>
                    <a:pt x="6920" y="18122"/>
                    <a:pt x="6972" y="18259"/>
                    <a:pt x="7023" y="18379"/>
                  </a:cubicBezTo>
                  <a:cubicBezTo>
                    <a:pt x="7485" y="19697"/>
                    <a:pt x="7554" y="21067"/>
                    <a:pt x="7503" y="22455"/>
                  </a:cubicBezTo>
                  <a:cubicBezTo>
                    <a:pt x="7485" y="23277"/>
                    <a:pt x="6989" y="23756"/>
                    <a:pt x="6441" y="24287"/>
                  </a:cubicBezTo>
                  <a:cubicBezTo>
                    <a:pt x="6406" y="24185"/>
                    <a:pt x="6372" y="24116"/>
                    <a:pt x="6355" y="24065"/>
                  </a:cubicBezTo>
                  <a:cubicBezTo>
                    <a:pt x="6132" y="22643"/>
                    <a:pt x="5807" y="21256"/>
                    <a:pt x="5225" y="19937"/>
                  </a:cubicBezTo>
                  <a:cubicBezTo>
                    <a:pt x="5173" y="19834"/>
                    <a:pt x="5276" y="19612"/>
                    <a:pt x="5379" y="19509"/>
                  </a:cubicBezTo>
                  <a:cubicBezTo>
                    <a:pt x="5876" y="19012"/>
                    <a:pt x="6372" y="18550"/>
                    <a:pt x="6903" y="18053"/>
                  </a:cubicBezTo>
                  <a:close/>
                  <a:moveTo>
                    <a:pt x="16340" y="19218"/>
                  </a:moveTo>
                  <a:cubicBezTo>
                    <a:pt x="16357" y="19235"/>
                    <a:pt x="16374" y="19286"/>
                    <a:pt x="16374" y="19321"/>
                  </a:cubicBezTo>
                  <a:cubicBezTo>
                    <a:pt x="16186" y="20519"/>
                    <a:pt x="15998" y="21718"/>
                    <a:pt x="15775" y="22917"/>
                  </a:cubicBezTo>
                  <a:cubicBezTo>
                    <a:pt x="15741" y="23123"/>
                    <a:pt x="15552" y="23328"/>
                    <a:pt x="15381" y="23465"/>
                  </a:cubicBezTo>
                  <a:cubicBezTo>
                    <a:pt x="14816" y="23893"/>
                    <a:pt x="14165" y="24167"/>
                    <a:pt x="13463" y="24253"/>
                  </a:cubicBezTo>
                  <a:cubicBezTo>
                    <a:pt x="12846" y="24322"/>
                    <a:pt x="12230" y="24442"/>
                    <a:pt x="11630" y="24544"/>
                  </a:cubicBezTo>
                  <a:cubicBezTo>
                    <a:pt x="11322" y="24596"/>
                    <a:pt x="11014" y="24664"/>
                    <a:pt x="10654" y="24733"/>
                  </a:cubicBezTo>
                  <a:cubicBezTo>
                    <a:pt x="10722" y="24596"/>
                    <a:pt x="10740" y="24527"/>
                    <a:pt x="10791" y="24493"/>
                  </a:cubicBezTo>
                  <a:cubicBezTo>
                    <a:pt x="11801" y="23397"/>
                    <a:pt x="12606" y="22181"/>
                    <a:pt x="13103" y="20776"/>
                  </a:cubicBezTo>
                  <a:cubicBezTo>
                    <a:pt x="13172" y="20588"/>
                    <a:pt x="13377" y="20417"/>
                    <a:pt x="13566" y="20331"/>
                  </a:cubicBezTo>
                  <a:cubicBezTo>
                    <a:pt x="14473" y="19937"/>
                    <a:pt x="15415" y="19595"/>
                    <a:pt x="16340" y="19218"/>
                  </a:cubicBezTo>
                  <a:close/>
                  <a:moveTo>
                    <a:pt x="12898" y="17145"/>
                  </a:moveTo>
                  <a:lnTo>
                    <a:pt x="13017" y="17231"/>
                  </a:lnTo>
                  <a:cubicBezTo>
                    <a:pt x="12675" y="17985"/>
                    <a:pt x="12572" y="18790"/>
                    <a:pt x="12761" y="19560"/>
                  </a:cubicBezTo>
                  <a:cubicBezTo>
                    <a:pt x="12949" y="20382"/>
                    <a:pt x="12743" y="21067"/>
                    <a:pt x="12384" y="21753"/>
                  </a:cubicBezTo>
                  <a:cubicBezTo>
                    <a:pt x="12350" y="21838"/>
                    <a:pt x="12315" y="21907"/>
                    <a:pt x="12281" y="21975"/>
                  </a:cubicBezTo>
                  <a:cubicBezTo>
                    <a:pt x="11767" y="23037"/>
                    <a:pt x="10962" y="23893"/>
                    <a:pt x="10174" y="24801"/>
                  </a:cubicBezTo>
                  <a:cubicBezTo>
                    <a:pt x="10157" y="23979"/>
                    <a:pt x="10226" y="23225"/>
                    <a:pt x="10106" y="22506"/>
                  </a:cubicBezTo>
                  <a:cubicBezTo>
                    <a:pt x="9935" y="21410"/>
                    <a:pt x="10192" y="20451"/>
                    <a:pt x="10791" y="19577"/>
                  </a:cubicBezTo>
                  <a:cubicBezTo>
                    <a:pt x="11065" y="19183"/>
                    <a:pt x="11339" y="18807"/>
                    <a:pt x="11630" y="18447"/>
                  </a:cubicBezTo>
                  <a:cubicBezTo>
                    <a:pt x="12041" y="18002"/>
                    <a:pt x="12469" y="17591"/>
                    <a:pt x="12898" y="17145"/>
                  </a:cubicBezTo>
                  <a:close/>
                  <a:moveTo>
                    <a:pt x="7417" y="23705"/>
                  </a:moveTo>
                  <a:cubicBezTo>
                    <a:pt x="7537" y="23979"/>
                    <a:pt x="7657" y="24253"/>
                    <a:pt x="7759" y="24527"/>
                  </a:cubicBezTo>
                  <a:cubicBezTo>
                    <a:pt x="7777" y="24596"/>
                    <a:pt x="7777" y="24698"/>
                    <a:pt x="7742" y="24750"/>
                  </a:cubicBezTo>
                  <a:cubicBezTo>
                    <a:pt x="7520" y="25264"/>
                    <a:pt x="7280" y="25777"/>
                    <a:pt x="7040" y="26274"/>
                  </a:cubicBezTo>
                  <a:cubicBezTo>
                    <a:pt x="7006" y="26291"/>
                    <a:pt x="6955" y="26291"/>
                    <a:pt x="6903" y="26308"/>
                  </a:cubicBezTo>
                  <a:cubicBezTo>
                    <a:pt x="6766" y="25795"/>
                    <a:pt x="6629" y="25298"/>
                    <a:pt x="6492" y="24784"/>
                  </a:cubicBezTo>
                  <a:cubicBezTo>
                    <a:pt x="6475" y="24716"/>
                    <a:pt x="6526" y="24596"/>
                    <a:pt x="6578" y="24527"/>
                  </a:cubicBezTo>
                  <a:cubicBezTo>
                    <a:pt x="6852" y="24253"/>
                    <a:pt x="7126" y="23979"/>
                    <a:pt x="7417" y="23705"/>
                  </a:cubicBezTo>
                  <a:close/>
                  <a:moveTo>
                    <a:pt x="9780" y="21838"/>
                  </a:moveTo>
                  <a:cubicBezTo>
                    <a:pt x="10089" y="22986"/>
                    <a:pt x="9917" y="24030"/>
                    <a:pt x="9883" y="25075"/>
                  </a:cubicBezTo>
                  <a:cubicBezTo>
                    <a:pt x="9883" y="25161"/>
                    <a:pt x="9815" y="25246"/>
                    <a:pt x="9746" y="25315"/>
                  </a:cubicBezTo>
                  <a:cubicBezTo>
                    <a:pt x="8941" y="26188"/>
                    <a:pt x="8256" y="27148"/>
                    <a:pt x="7828" y="28312"/>
                  </a:cubicBezTo>
                  <a:cubicBezTo>
                    <a:pt x="7691" y="27798"/>
                    <a:pt x="7554" y="27285"/>
                    <a:pt x="7417" y="26771"/>
                  </a:cubicBezTo>
                  <a:cubicBezTo>
                    <a:pt x="7400" y="26634"/>
                    <a:pt x="7400" y="26480"/>
                    <a:pt x="7451" y="26360"/>
                  </a:cubicBezTo>
                  <a:cubicBezTo>
                    <a:pt x="8205" y="24887"/>
                    <a:pt x="8975" y="23397"/>
                    <a:pt x="9780" y="21838"/>
                  </a:cubicBezTo>
                  <a:close/>
                  <a:moveTo>
                    <a:pt x="15450" y="23808"/>
                  </a:moveTo>
                  <a:lnTo>
                    <a:pt x="15450" y="23808"/>
                  </a:lnTo>
                  <a:cubicBezTo>
                    <a:pt x="15261" y="24373"/>
                    <a:pt x="15056" y="24904"/>
                    <a:pt x="14782" y="25401"/>
                  </a:cubicBezTo>
                  <a:cubicBezTo>
                    <a:pt x="13908" y="26976"/>
                    <a:pt x="12641" y="27987"/>
                    <a:pt x="10791" y="28244"/>
                  </a:cubicBezTo>
                  <a:cubicBezTo>
                    <a:pt x="10089" y="28329"/>
                    <a:pt x="9404" y="28638"/>
                    <a:pt x="8701" y="28860"/>
                  </a:cubicBezTo>
                  <a:cubicBezTo>
                    <a:pt x="8513" y="28929"/>
                    <a:pt x="8308" y="29014"/>
                    <a:pt x="7999" y="29134"/>
                  </a:cubicBezTo>
                  <a:cubicBezTo>
                    <a:pt x="8136" y="28672"/>
                    <a:pt x="8188" y="28295"/>
                    <a:pt x="8342" y="27953"/>
                  </a:cubicBezTo>
                  <a:cubicBezTo>
                    <a:pt x="9061" y="26257"/>
                    <a:pt x="10003" y="24784"/>
                    <a:pt x="12144" y="24733"/>
                  </a:cubicBezTo>
                  <a:cubicBezTo>
                    <a:pt x="12213" y="24733"/>
                    <a:pt x="12298" y="24698"/>
                    <a:pt x="12384" y="24681"/>
                  </a:cubicBezTo>
                  <a:cubicBezTo>
                    <a:pt x="13429" y="24510"/>
                    <a:pt x="14508" y="24476"/>
                    <a:pt x="15450" y="23808"/>
                  </a:cubicBezTo>
                  <a:close/>
                  <a:moveTo>
                    <a:pt x="5653" y="24304"/>
                  </a:moveTo>
                  <a:cubicBezTo>
                    <a:pt x="6030" y="24407"/>
                    <a:pt x="6184" y="24613"/>
                    <a:pt x="6235" y="24921"/>
                  </a:cubicBezTo>
                  <a:cubicBezTo>
                    <a:pt x="6321" y="25332"/>
                    <a:pt x="6372" y="25777"/>
                    <a:pt x="6595" y="26103"/>
                  </a:cubicBezTo>
                  <a:cubicBezTo>
                    <a:pt x="6920" y="26600"/>
                    <a:pt x="6886" y="27062"/>
                    <a:pt x="6749" y="27576"/>
                  </a:cubicBezTo>
                  <a:cubicBezTo>
                    <a:pt x="6680" y="27764"/>
                    <a:pt x="6663" y="27970"/>
                    <a:pt x="6646" y="28175"/>
                  </a:cubicBezTo>
                  <a:cubicBezTo>
                    <a:pt x="6612" y="28586"/>
                    <a:pt x="6595" y="28997"/>
                    <a:pt x="6561" y="29391"/>
                  </a:cubicBezTo>
                  <a:cubicBezTo>
                    <a:pt x="5756" y="27798"/>
                    <a:pt x="5807" y="26051"/>
                    <a:pt x="5653" y="24304"/>
                  </a:cubicBezTo>
                  <a:close/>
                  <a:moveTo>
                    <a:pt x="7194" y="27130"/>
                  </a:moveTo>
                  <a:cubicBezTo>
                    <a:pt x="7999" y="28723"/>
                    <a:pt x="7520" y="30316"/>
                    <a:pt x="7622" y="31858"/>
                  </a:cubicBezTo>
                  <a:cubicBezTo>
                    <a:pt x="6663" y="30385"/>
                    <a:pt x="6869" y="28809"/>
                    <a:pt x="7194" y="27130"/>
                  </a:cubicBezTo>
                  <a:close/>
                  <a:moveTo>
                    <a:pt x="12401" y="28021"/>
                  </a:moveTo>
                  <a:cubicBezTo>
                    <a:pt x="11956" y="28860"/>
                    <a:pt x="11579" y="29580"/>
                    <a:pt x="11185" y="30299"/>
                  </a:cubicBezTo>
                  <a:cubicBezTo>
                    <a:pt x="10705" y="31172"/>
                    <a:pt x="9986" y="31806"/>
                    <a:pt x="9078" y="32183"/>
                  </a:cubicBezTo>
                  <a:cubicBezTo>
                    <a:pt x="8873" y="32269"/>
                    <a:pt x="8650" y="32303"/>
                    <a:pt x="8445" y="32320"/>
                  </a:cubicBezTo>
                  <a:cubicBezTo>
                    <a:pt x="8428" y="32321"/>
                    <a:pt x="8411" y="32322"/>
                    <a:pt x="8395" y="32322"/>
                  </a:cubicBezTo>
                  <a:cubicBezTo>
                    <a:pt x="8150" y="32322"/>
                    <a:pt x="7999" y="32198"/>
                    <a:pt x="7999" y="31909"/>
                  </a:cubicBezTo>
                  <a:cubicBezTo>
                    <a:pt x="7999" y="31224"/>
                    <a:pt x="7982" y="30539"/>
                    <a:pt x="7965" y="29854"/>
                  </a:cubicBezTo>
                  <a:cubicBezTo>
                    <a:pt x="7948" y="29563"/>
                    <a:pt x="8051" y="29391"/>
                    <a:pt x="8325" y="29306"/>
                  </a:cubicBezTo>
                  <a:cubicBezTo>
                    <a:pt x="9678" y="28877"/>
                    <a:pt x="11014" y="28466"/>
                    <a:pt x="12401" y="28021"/>
                  </a:cubicBezTo>
                  <a:close/>
                  <a:moveTo>
                    <a:pt x="8956" y="0"/>
                  </a:moveTo>
                  <a:cubicBezTo>
                    <a:pt x="8503" y="0"/>
                    <a:pt x="8043" y="66"/>
                    <a:pt x="7588" y="207"/>
                  </a:cubicBezTo>
                  <a:cubicBezTo>
                    <a:pt x="5653" y="823"/>
                    <a:pt x="4505" y="2228"/>
                    <a:pt x="4060" y="4180"/>
                  </a:cubicBezTo>
                  <a:cubicBezTo>
                    <a:pt x="3698" y="5786"/>
                    <a:pt x="4927" y="7247"/>
                    <a:pt x="6418" y="7247"/>
                  </a:cubicBezTo>
                  <a:cubicBezTo>
                    <a:pt x="6550" y="7247"/>
                    <a:pt x="6683" y="7235"/>
                    <a:pt x="6817" y="7212"/>
                  </a:cubicBezTo>
                  <a:cubicBezTo>
                    <a:pt x="7348" y="7109"/>
                    <a:pt x="7674" y="6766"/>
                    <a:pt x="8034" y="6287"/>
                  </a:cubicBezTo>
                  <a:cubicBezTo>
                    <a:pt x="7725" y="6270"/>
                    <a:pt x="7520" y="6253"/>
                    <a:pt x="7314" y="6235"/>
                  </a:cubicBezTo>
                  <a:cubicBezTo>
                    <a:pt x="6424" y="6167"/>
                    <a:pt x="6098" y="5722"/>
                    <a:pt x="6304" y="4848"/>
                  </a:cubicBezTo>
                  <a:cubicBezTo>
                    <a:pt x="6674" y="3318"/>
                    <a:pt x="8029" y="2197"/>
                    <a:pt x="9414" y="2197"/>
                  </a:cubicBezTo>
                  <a:cubicBezTo>
                    <a:pt x="9502" y="2197"/>
                    <a:pt x="9590" y="2201"/>
                    <a:pt x="9678" y="2211"/>
                  </a:cubicBezTo>
                  <a:cubicBezTo>
                    <a:pt x="10346" y="2279"/>
                    <a:pt x="10894" y="2570"/>
                    <a:pt x="11253" y="3153"/>
                  </a:cubicBezTo>
                  <a:cubicBezTo>
                    <a:pt x="11545" y="3632"/>
                    <a:pt x="11853" y="4129"/>
                    <a:pt x="12058" y="4677"/>
                  </a:cubicBezTo>
                  <a:cubicBezTo>
                    <a:pt x="12418" y="5636"/>
                    <a:pt x="12161" y="6544"/>
                    <a:pt x="11596" y="7366"/>
                  </a:cubicBezTo>
                  <a:cubicBezTo>
                    <a:pt x="11322" y="7743"/>
                    <a:pt x="10996" y="8085"/>
                    <a:pt x="10722" y="8462"/>
                  </a:cubicBezTo>
                  <a:cubicBezTo>
                    <a:pt x="9232" y="10380"/>
                    <a:pt x="8770" y="12641"/>
                    <a:pt x="8547" y="14987"/>
                  </a:cubicBezTo>
                  <a:cubicBezTo>
                    <a:pt x="8393" y="16803"/>
                    <a:pt x="8205" y="18618"/>
                    <a:pt x="8016" y="20434"/>
                  </a:cubicBezTo>
                  <a:cubicBezTo>
                    <a:pt x="7999" y="20571"/>
                    <a:pt x="7965" y="20691"/>
                    <a:pt x="7879" y="20828"/>
                  </a:cubicBezTo>
                  <a:cubicBezTo>
                    <a:pt x="7862" y="20691"/>
                    <a:pt x="7828" y="20571"/>
                    <a:pt x="7828" y="20434"/>
                  </a:cubicBezTo>
                  <a:cubicBezTo>
                    <a:pt x="7640" y="18635"/>
                    <a:pt x="7023" y="17025"/>
                    <a:pt x="5841" y="15638"/>
                  </a:cubicBezTo>
                  <a:cubicBezTo>
                    <a:pt x="5242" y="14936"/>
                    <a:pt x="4677" y="14217"/>
                    <a:pt x="4094" y="13480"/>
                  </a:cubicBezTo>
                  <a:cubicBezTo>
                    <a:pt x="3152" y="12298"/>
                    <a:pt x="2776" y="10894"/>
                    <a:pt x="2570" y="9404"/>
                  </a:cubicBezTo>
                  <a:cubicBezTo>
                    <a:pt x="2553" y="9164"/>
                    <a:pt x="2399" y="8941"/>
                    <a:pt x="2313" y="8719"/>
                  </a:cubicBezTo>
                  <a:cubicBezTo>
                    <a:pt x="2125" y="8873"/>
                    <a:pt x="1868" y="9010"/>
                    <a:pt x="1731" y="9216"/>
                  </a:cubicBezTo>
                  <a:cubicBezTo>
                    <a:pt x="1" y="12196"/>
                    <a:pt x="189" y="15159"/>
                    <a:pt x="1919" y="18053"/>
                  </a:cubicBezTo>
                  <a:cubicBezTo>
                    <a:pt x="2364" y="18790"/>
                    <a:pt x="2844" y="19526"/>
                    <a:pt x="3426" y="20160"/>
                  </a:cubicBezTo>
                  <a:cubicBezTo>
                    <a:pt x="4677" y="21513"/>
                    <a:pt x="5208" y="23123"/>
                    <a:pt x="5413" y="24904"/>
                  </a:cubicBezTo>
                  <a:cubicBezTo>
                    <a:pt x="5516" y="25897"/>
                    <a:pt x="5584" y="26908"/>
                    <a:pt x="5773" y="27884"/>
                  </a:cubicBezTo>
                  <a:cubicBezTo>
                    <a:pt x="5893" y="28569"/>
                    <a:pt x="5961" y="29323"/>
                    <a:pt x="6595" y="29802"/>
                  </a:cubicBezTo>
                  <a:cubicBezTo>
                    <a:pt x="6646" y="29854"/>
                    <a:pt x="6629" y="29991"/>
                    <a:pt x="6646" y="30076"/>
                  </a:cubicBezTo>
                  <a:cubicBezTo>
                    <a:pt x="6800" y="30624"/>
                    <a:pt x="6920" y="31190"/>
                    <a:pt x="7126" y="31721"/>
                  </a:cubicBezTo>
                  <a:cubicBezTo>
                    <a:pt x="7365" y="32351"/>
                    <a:pt x="7874" y="32694"/>
                    <a:pt x="8461" y="32694"/>
                  </a:cubicBezTo>
                  <a:cubicBezTo>
                    <a:pt x="8671" y="32694"/>
                    <a:pt x="8891" y="32650"/>
                    <a:pt x="9113" y="32560"/>
                  </a:cubicBezTo>
                  <a:cubicBezTo>
                    <a:pt x="10123" y="32149"/>
                    <a:pt x="10979" y="31498"/>
                    <a:pt x="11425" y="30539"/>
                  </a:cubicBezTo>
                  <a:cubicBezTo>
                    <a:pt x="12041" y="29254"/>
                    <a:pt x="12915" y="28209"/>
                    <a:pt x="13891" y="27216"/>
                  </a:cubicBezTo>
                  <a:cubicBezTo>
                    <a:pt x="15604" y="25418"/>
                    <a:pt x="16306" y="23157"/>
                    <a:pt x="16631" y="20742"/>
                  </a:cubicBezTo>
                  <a:cubicBezTo>
                    <a:pt x="16717" y="20023"/>
                    <a:pt x="16785" y="19303"/>
                    <a:pt x="16803" y="18567"/>
                  </a:cubicBezTo>
                  <a:cubicBezTo>
                    <a:pt x="16854" y="17522"/>
                    <a:pt x="17162" y="16580"/>
                    <a:pt x="17625" y="15655"/>
                  </a:cubicBezTo>
                  <a:cubicBezTo>
                    <a:pt x="17745" y="15416"/>
                    <a:pt x="17745" y="15107"/>
                    <a:pt x="17796" y="14816"/>
                  </a:cubicBezTo>
                  <a:cubicBezTo>
                    <a:pt x="17637" y="14816"/>
                    <a:pt x="17478" y="14801"/>
                    <a:pt x="17325" y="14801"/>
                  </a:cubicBezTo>
                  <a:cubicBezTo>
                    <a:pt x="17197" y="14801"/>
                    <a:pt x="17073" y="14811"/>
                    <a:pt x="16957" y="14850"/>
                  </a:cubicBezTo>
                  <a:cubicBezTo>
                    <a:pt x="15261" y="15313"/>
                    <a:pt x="13668" y="16015"/>
                    <a:pt x="12350" y="17214"/>
                  </a:cubicBezTo>
                  <a:cubicBezTo>
                    <a:pt x="11921" y="17608"/>
                    <a:pt x="11545" y="18036"/>
                    <a:pt x="11116" y="18481"/>
                  </a:cubicBezTo>
                  <a:cubicBezTo>
                    <a:pt x="10688" y="17659"/>
                    <a:pt x="10585" y="16786"/>
                    <a:pt x="10654" y="15929"/>
                  </a:cubicBezTo>
                  <a:cubicBezTo>
                    <a:pt x="10825" y="13583"/>
                    <a:pt x="11801" y="11630"/>
                    <a:pt x="13703" y="10226"/>
                  </a:cubicBezTo>
                  <a:cubicBezTo>
                    <a:pt x="14285" y="9798"/>
                    <a:pt x="14953" y="9472"/>
                    <a:pt x="15604" y="9147"/>
                  </a:cubicBezTo>
                  <a:cubicBezTo>
                    <a:pt x="15656" y="9118"/>
                    <a:pt x="15729" y="9104"/>
                    <a:pt x="15807" y="9104"/>
                  </a:cubicBezTo>
                  <a:cubicBezTo>
                    <a:pt x="15958" y="9104"/>
                    <a:pt x="16130" y="9154"/>
                    <a:pt x="16220" y="9233"/>
                  </a:cubicBezTo>
                  <a:cubicBezTo>
                    <a:pt x="16717" y="9644"/>
                    <a:pt x="16888" y="10209"/>
                    <a:pt x="16768" y="10860"/>
                  </a:cubicBezTo>
                  <a:cubicBezTo>
                    <a:pt x="16734" y="10997"/>
                    <a:pt x="16768" y="11151"/>
                    <a:pt x="16768" y="11288"/>
                  </a:cubicBezTo>
                  <a:cubicBezTo>
                    <a:pt x="16922" y="11254"/>
                    <a:pt x="17094" y="11271"/>
                    <a:pt x="17231" y="11185"/>
                  </a:cubicBezTo>
                  <a:cubicBezTo>
                    <a:pt x="17830" y="10860"/>
                    <a:pt x="18190" y="9952"/>
                    <a:pt x="18053" y="9216"/>
                  </a:cubicBezTo>
                  <a:cubicBezTo>
                    <a:pt x="18019" y="9061"/>
                    <a:pt x="17984" y="8924"/>
                    <a:pt x="18036" y="8702"/>
                  </a:cubicBezTo>
                  <a:lnTo>
                    <a:pt x="18036" y="8702"/>
                  </a:lnTo>
                  <a:cubicBezTo>
                    <a:pt x="18241" y="8873"/>
                    <a:pt x="18515" y="9027"/>
                    <a:pt x="18669" y="9250"/>
                  </a:cubicBezTo>
                  <a:cubicBezTo>
                    <a:pt x="19354" y="10209"/>
                    <a:pt x="19269" y="11288"/>
                    <a:pt x="18498" y="12196"/>
                  </a:cubicBezTo>
                  <a:cubicBezTo>
                    <a:pt x="18430" y="12281"/>
                    <a:pt x="18361" y="12470"/>
                    <a:pt x="18395" y="12504"/>
                  </a:cubicBezTo>
                  <a:cubicBezTo>
                    <a:pt x="18498" y="12590"/>
                    <a:pt x="18652" y="12675"/>
                    <a:pt x="18789" y="12675"/>
                  </a:cubicBezTo>
                  <a:cubicBezTo>
                    <a:pt x="19389" y="12624"/>
                    <a:pt x="19868" y="12298"/>
                    <a:pt x="20245" y="11836"/>
                  </a:cubicBezTo>
                  <a:cubicBezTo>
                    <a:pt x="20742" y="11254"/>
                    <a:pt x="21084" y="10586"/>
                    <a:pt x="21084" y="9781"/>
                  </a:cubicBezTo>
                  <a:cubicBezTo>
                    <a:pt x="21119" y="9764"/>
                    <a:pt x="21153" y="9764"/>
                    <a:pt x="21187" y="9764"/>
                  </a:cubicBezTo>
                  <a:cubicBezTo>
                    <a:pt x="21341" y="10089"/>
                    <a:pt x="21512" y="10414"/>
                    <a:pt x="21649" y="10757"/>
                  </a:cubicBezTo>
                  <a:cubicBezTo>
                    <a:pt x="22026" y="11767"/>
                    <a:pt x="22026" y="12761"/>
                    <a:pt x="21530" y="13754"/>
                  </a:cubicBezTo>
                  <a:cubicBezTo>
                    <a:pt x="21170" y="14491"/>
                    <a:pt x="20553" y="14850"/>
                    <a:pt x="19800" y="15039"/>
                  </a:cubicBezTo>
                  <a:cubicBezTo>
                    <a:pt x="19663" y="15073"/>
                    <a:pt x="19526" y="15176"/>
                    <a:pt x="19389" y="15227"/>
                  </a:cubicBezTo>
                  <a:cubicBezTo>
                    <a:pt x="19457" y="15381"/>
                    <a:pt x="19491" y="15553"/>
                    <a:pt x="19611" y="15638"/>
                  </a:cubicBezTo>
                  <a:cubicBezTo>
                    <a:pt x="20091" y="15998"/>
                    <a:pt x="20570" y="16375"/>
                    <a:pt x="21101" y="16632"/>
                  </a:cubicBezTo>
                  <a:cubicBezTo>
                    <a:pt x="21272" y="16717"/>
                    <a:pt x="21439" y="16752"/>
                    <a:pt x="21603" y="16752"/>
                  </a:cubicBezTo>
                  <a:cubicBezTo>
                    <a:pt x="22033" y="16752"/>
                    <a:pt x="22437" y="16508"/>
                    <a:pt x="22797" y="16272"/>
                  </a:cubicBezTo>
                  <a:cubicBezTo>
                    <a:pt x="24390" y="15279"/>
                    <a:pt x="25332" y="13857"/>
                    <a:pt x="25503" y="11973"/>
                  </a:cubicBezTo>
                  <a:cubicBezTo>
                    <a:pt x="25640" y="10432"/>
                    <a:pt x="25537" y="8907"/>
                    <a:pt x="24749" y="7520"/>
                  </a:cubicBezTo>
                  <a:cubicBezTo>
                    <a:pt x="23443" y="5188"/>
                    <a:pt x="21038" y="3820"/>
                    <a:pt x="18486" y="3820"/>
                  </a:cubicBezTo>
                  <a:cubicBezTo>
                    <a:pt x="17758" y="3820"/>
                    <a:pt x="17018" y="3931"/>
                    <a:pt x="16289" y="4163"/>
                  </a:cubicBezTo>
                  <a:cubicBezTo>
                    <a:pt x="15364" y="4471"/>
                    <a:pt x="14490" y="4951"/>
                    <a:pt x="13634" y="5328"/>
                  </a:cubicBezTo>
                  <a:cubicBezTo>
                    <a:pt x="13651" y="5002"/>
                    <a:pt x="13737" y="4608"/>
                    <a:pt x="13703" y="4197"/>
                  </a:cubicBezTo>
                  <a:cubicBezTo>
                    <a:pt x="13487" y="1797"/>
                    <a:pt x="11318" y="0"/>
                    <a:pt x="895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4" name="Google Shape;6324;p63"/>
            <p:cNvSpPr/>
            <p:nvPr/>
          </p:nvSpPr>
          <p:spPr>
            <a:xfrm>
              <a:off x="3374950" y="4004325"/>
              <a:ext cx="542525" cy="358875"/>
            </a:xfrm>
            <a:custGeom>
              <a:avLst/>
              <a:gdLst/>
              <a:ahLst/>
              <a:cxnLst/>
              <a:rect l="l" t="t" r="r" b="b"/>
              <a:pathLst>
                <a:path w="21701" h="14355" extrusionOk="0">
                  <a:moveTo>
                    <a:pt x="15439" y="1"/>
                  </a:moveTo>
                  <a:cubicBezTo>
                    <a:pt x="14924" y="1"/>
                    <a:pt x="14396" y="50"/>
                    <a:pt x="13857" y="139"/>
                  </a:cubicBezTo>
                  <a:cubicBezTo>
                    <a:pt x="11664" y="499"/>
                    <a:pt x="9832" y="1595"/>
                    <a:pt x="8171" y="3033"/>
                  </a:cubicBezTo>
                  <a:cubicBezTo>
                    <a:pt x="6184" y="4763"/>
                    <a:pt x="4660" y="6870"/>
                    <a:pt x="3341" y="9148"/>
                  </a:cubicBezTo>
                  <a:cubicBezTo>
                    <a:pt x="2330" y="10912"/>
                    <a:pt x="1405" y="12727"/>
                    <a:pt x="1" y="14354"/>
                  </a:cubicBezTo>
                  <a:cubicBezTo>
                    <a:pt x="806" y="14115"/>
                    <a:pt x="1423" y="13789"/>
                    <a:pt x="1851" y="13173"/>
                  </a:cubicBezTo>
                  <a:cubicBezTo>
                    <a:pt x="2125" y="12796"/>
                    <a:pt x="2399" y="12419"/>
                    <a:pt x="2621" y="12008"/>
                  </a:cubicBezTo>
                  <a:cubicBezTo>
                    <a:pt x="3820" y="9919"/>
                    <a:pt x="5310" y="8069"/>
                    <a:pt x="7092" y="6493"/>
                  </a:cubicBezTo>
                  <a:cubicBezTo>
                    <a:pt x="8479" y="5243"/>
                    <a:pt x="10106" y="4249"/>
                    <a:pt x="11938" y="3770"/>
                  </a:cubicBezTo>
                  <a:cubicBezTo>
                    <a:pt x="12409" y="3647"/>
                    <a:pt x="12873" y="3580"/>
                    <a:pt x="13326" y="3580"/>
                  </a:cubicBezTo>
                  <a:cubicBezTo>
                    <a:pt x="14257" y="3580"/>
                    <a:pt x="15145" y="3861"/>
                    <a:pt x="15963" y="4506"/>
                  </a:cubicBezTo>
                  <a:cubicBezTo>
                    <a:pt x="16083" y="4609"/>
                    <a:pt x="16220" y="4695"/>
                    <a:pt x="16460" y="4866"/>
                  </a:cubicBezTo>
                  <a:cubicBezTo>
                    <a:pt x="16186" y="3804"/>
                    <a:pt x="15621" y="3205"/>
                    <a:pt x="14645" y="2931"/>
                  </a:cubicBezTo>
                  <a:cubicBezTo>
                    <a:pt x="14747" y="2879"/>
                    <a:pt x="14867" y="2811"/>
                    <a:pt x="14970" y="2777"/>
                  </a:cubicBezTo>
                  <a:cubicBezTo>
                    <a:pt x="15296" y="2687"/>
                    <a:pt x="15621" y="2644"/>
                    <a:pt x="15938" y="2644"/>
                  </a:cubicBezTo>
                  <a:cubicBezTo>
                    <a:pt x="17442" y="2644"/>
                    <a:pt x="18792" y="3611"/>
                    <a:pt x="19372" y="5209"/>
                  </a:cubicBezTo>
                  <a:cubicBezTo>
                    <a:pt x="19800" y="6390"/>
                    <a:pt x="19748" y="7555"/>
                    <a:pt x="19098" y="8754"/>
                  </a:cubicBezTo>
                  <a:cubicBezTo>
                    <a:pt x="19971" y="8377"/>
                    <a:pt x="20553" y="7812"/>
                    <a:pt x="20913" y="7058"/>
                  </a:cubicBezTo>
                  <a:cubicBezTo>
                    <a:pt x="21650" y="5517"/>
                    <a:pt x="21701" y="3342"/>
                    <a:pt x="19748" y="1612"/>
                  </a:cubicBezTo>
                  <a:cubicBezTo>
                    <a:pt x="18448" y="453"/>
                    <a:pt x="17001" y="1"/>
                    <a:pt x="1543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5" name="Google Shape;6325;p63"/>
            <p:cNvSpPr/>
            <p:nvPr/>
          </p:nvSpPr>
          <p:spPr>
            <a:xfrm>
              <a:off x="2953625" y="4010800"/>
              <a:ext cx="417500" cy="493275"/>
            </a:xfrm>
            <a:custGeom>
              <a:avLst/>
              <a:gdLst/>
              <a:ahLst/>
              <a:cxnLst/>
              <a:rect l="l" t="t" r="r" b="b"/>
              <a:pathLst>
                <a:path w="16700" h="19731" extrusionOk="0">
                  <a:moveTo>
                    <a:pt x="7553" y="0"/>
                  </a:moveTo>
                  <a:cubicBezTo>
                    <a:pt x="6140" y="0"/>
                    <a:pt x="4723" y="315"/>
                    <a:pt x="3392" y="890"/>
                  </a:cubicBezTo>
                  <a:cubicBezTo>
                    <a:pt x="1388" y="1747"/>
                    <a:pt x="1" y="4470"/>
                    <a:pt x="412" y="6611"/>
                  </a:cubicBezTo>
                  <a:cubicBezTo>
                    <a:pt x="446" y="6765"/>
                    <a:pt x="498" y="6919"/>
                    <a:pt x="532" y="7073"/>
                  </a:cubicBezTo>
                  <a:cubicBezTo>
                    <a:pt x="583" y="7073"/>
                    <a:pt x="635" y="7073"/>
                    <a:pt x="686" y="7090"/>
                  </a:cubicBezTo>
                  <a:cubicBezTo>
                    <a:pt x="703" y="6885"/>
                    <a:pt x="703" y="6679"/>
                    <a:pt x="737" y="6491"/>
                  </a:cubicBezTo>
                  <a:cubicBezTo>
                    <a:pt x="1011" y="4950"/>
                    <a:pt x="1834" y="3768"/>
                    <a:pt x="3084" y="2843"/>
                  </a:cubicBezTo>
                  <a:cubicBezTo>
                    <a:pt x="3598" y="2466"/>
                    <a:pt x="4163" y="2329"/>
                    <a:pt x="4779" y="2295"/>
                  </a:cubicBezTo>
                  <a:cubicBezTo>
                    <a:pt x="4985" y="2278"/>
                    <a:pt x="5208" y="2261"/>
                    <a:pt x="5379" y="2175"/>
                  </a:cubicBezTo>
                  <a:cubicBezTo>
                    <a:pt x="6173" y="1778"/>
                    <a:pt x="7005" y="1596"/>
                    <a:pt x="7828" y="1596"/>
                  </a:cubicBezTo>
                  <a:cubicBezTo>
                    <a:pt x="9384" y="1596"/>
                    <a:pt x="10904" y="2247"/>
                    <a:pt x="12058" y="3322"/>
                  </a:cubicBezTo>
                  <a:cubicBezTo>
                    <a:pt x="14045" y="5206"/>
                    <a:pt x="14559" y="7604"/>
                    <a:pt x="14439" y="10225"/>
                  </a:cubicBezTo>
                  <a:cubicBezTo>
                    <a:pt x="14285" y="13290"/>
                    <a:pt x="12829" y="15774"/>
                    <a:pt x="10842" y="18000"/>
                  </a:cubicBezTo>
                  <a:cubicBezTo>
                    <a:pt x="10346" y="18566"/>
                    <a:pt x="9815" y="19114"/>
                    <a:pt x="9284" y="19662"/>
                  </a:cubicBezTo>
                  <a:cubicBezTo>
                    <a:pt x="9301" y="19679"/>
                    <a:pt x="9318" y="19696"/>
                    <a:pt x="9335" y="19730"/>
                  </a:cubicBezTo>
                  <a:cubicBezTo>
                    <a:pt x="9746" y="19473"/>
                    <a:pt x="10209" y="19251"/>
                    <a:pt x="10603" y="18942"/>
                  </a:cubicBezTo>
                  <a:cubicBezTo>
                    <a:pt x="11956" y="17846"/>
                    <a:pt x="13292" y="16733"/>
                    <a:pt x="14627" y="15603"/>
                  </a:cubicBezTo>
                  <a:cubicBezTo>
                    <a:pt x="14867" y="15397"/>
                    <a:pt x="15056" y="15106"/>
                    <a:pt x="15193" y="14815"/>
                  </a:cubicBezTo>
                  <a:cubicBezTo>
                    <a:pt x="16135" y="12760"/>
                    <a:pt x="16700" y="10619"/>
                    <a:pt x="16494" y="8341"/>
                  </a:cubicBezTo>
                  <a:cubicBezTo>
                    <a:pt x="16340" y="6782"/>
                    <a:pt x="16032" y="5275"/>
                    <a:pt x="15090" y="3990"/>
                  </a:cubicBezTo>
                  <a:cubicBezTo>
                    <a:pt x="13042" y="1195"/>
                    <a:pt x="10305" y="0"/>
                    <a:pt x="755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6" name="Google Shape;6326;p63"/>
            <p:cNvSpPr/>
            <p:nvPr/>
          </p:nvSpPr>
          <p:spPr>
            <a:xfrm>
              <a:off x="3260200" y="4345200"/>
              <a:ext cx="223550" cy="222675"/>
            </a:xfrm>
            <a:custGeom>
              <a:avLst/>
              <a:gdLst/>
              <a:ahLst/>
              <a:cxnLst/>
              <a:rect l="l" t="t" r="r" b="b"/>
              <a:pathLst>
                <a:path w="8942" h="8907" extrusionOk="0">
                  <a:moveTo>
                    <a:pt x="8941" y="0"/>
                  </a:moveTo>
                  <a:lnTo>
                    <a:pt x="8941" y="0"/>
                  </a:lnTo>
                  <a:cubicBezTo>
                    <a:pt x="8085" y="137"/>
                    <a:pt x="7246" y="206"/>
                    <a:pt x="6441" y="428"/>
                  </a:cubicBezTo>
                  <a:cubicBezTo>
                    <a:pt x="4814" y="856"/>
                    <a:pt x="3426" y="1747"/>
                    <a:pt x="2159" y="2843"/>
                  </a:cubicBezTo>
                  <a:cubicBezTo>
                    <a:pt x="1816" y="3134"/>
                    <a:pt x="1474" y="3443"/>
                    <a:pt x="1114" y="3700"/>
                  </a:cubicBezTo>
                  <a:cubicBezTo>
                    <a:pt x="772" y="3956"/>
                    <a:pt x="583" y="4248"/>
                    <a:pt x="532" y="4659"/>
                  </a:cubicBezTo>
                  <a:cubicBezTo>
                    <a:pt x="498" y="5087"/>
                    <a:pt x="429" y="5515"/>
                    <a:pt x="463" y="5926"/>
                  </a:cubicBezTo>
                  <a:cubicBezTo>
                    <a:pt x="532" y="6868"/>
                    <a:pt x="429" y="7776"/>
                    <a:pt x="87" y="8649"/>
                  </a:cubicBezTo>
                  <a:cubicBezTo>
                    <a:pt x="69" y="8701"/>
                    <a:pt x="35" y="8769"/>
                    <a:pt x="1" y="8821"/>
                  </a:cubicBezTo>
                  <a:cubicBezTo>
                    <a:pt x="35" y="8855"/>
                    <a:pt x="69" y="8889"/>
                    <a:pt x="104" y="8906"/>
                  </a:cubicBezTo>
                  <a:cubicBezTo>
                    <a:pt x="532" y="8718"/>
                    <a:pt x="977" y="8547"/>
                    <a:pt x="1388" y="8307"/>
                  </a:cubicBezTo>
                  <a:cubicBezTo>
                    <a:pt x="2433" y="7656"/>
                    <a:pt x="3461" y="6971"/>
                    <a:pt x="4488" y="6286"/>
                  </a:cubicBezTo>
                  <a:cubicBezTo>
                    <a:pt x="5036" y="5926"/>
                    <a:pt x="5584" y="5549"/>
                    <a:pt x="6081" y="5121"/>
                  </a:cubicBezTo>
                  <a:cubicBezTo>
                    <a:pt x="6389" y="4864"/>
                    <a:pt x="6698" y="4556"/>
                    <a:pt x="6869" y="4196"/>
                  </a:cubicBezTo>
                  <a:cubicBezTo>
                    <a:pt x="7263" y="3391"/>
                    <a:pt x="7537" y="2518"/>
                    <a:pt x="7931" y="1696"/>
                  </a:cubicBezTo>
                  <a:cubicBezTo>
                    <a:pt x="8188" y="1148"/>
                    <a:pt x="8564" y="634"/>
                    <a:pt x="894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7" name="Google Shape;6327;p63"/>
            <p:cNvSpPr/>
            <p:nvPr/>
          </p:nvSpPr>
          <p:spPr>
            <a:xfrm>
              <a:off x="3021725" y="4058875"/>
              <a:ext cx="276625" cy="190350"/>
            </a:xfrm>
            <a:custGeom>
              <a:avLst/>
              <a:gdLst/>
              <a:ahLst/>
              <a:cxnLst/>
              <a:rect l="l" t="t" r="r" b="b"/>
              <a:pathLst>
                <a:path w="11065" h="7614" extrusionOk="0">
                  <a:moveTo>
                    <a:pt x="5083" y="0"/>
                  </a:moveTo>
                  <a:cubicBezTo>
                    <a:pt x="3290" y="0"/>
                    <a:pt x="1636" y="929"/>
                    <a:pt x="874" y="2410"/>
                  </a:cubicBezTo>
                  <a:cubicBezTo>
                    <a:pt x="0" y="4054"/>
                    <a:pt x="668" y="6418"/>
                    <a:pt x="2278" y="7360"/>
                  </a:cubicBezTo>
                  <a:cubicBezTo>
                    <a:pt x="2556" y="7522"/>
                    <a:pt x="2842" y="7614"/>
                    <a:pt x="3183" y="7614"/>
                  </a:cubicBezTo>
                  <a:cubicBezTo>
                    <a:pt x="3346" y="7614"/>
                    <a:pt x="3523" y="7592"/>
                    <a:pt x="3717" y="7548"/>
                  </a:cubicBezTo>
                  <a:cubicBezTo>
                    <a:pt x="2621" y="6863"/>
                    <a:pt x="2227" y="5955"/>
                    <a:pt x="2278" y="4825"/>
                  </a:cubicBezTo>
                  <a:cubicBezTo>
                    <a:pt x="2390" y="2914"/>
                    <a:pt x="3677" y="1726"/>
                    <a:pt x="5573" y="1726"/>
                  </a:cubicBezTo>
                  <a:cubicBezTo>
                    <a:pt x="5699" y="1726"/>
                    <a:pt x="5829" y="1731"/>
                    <a:pt x="5960" y="1742"/>
                  </a:cubicBezTo>
                  <a:cubicBezTo>
                    <a:pt x="7022" y="1828"/>
                    <a:pt x="7981" y="2153"/>
                    <a:pt x="8769" y="2872"/>
                  </a:cubicBezTo>
                  <a:cubicBezTo>
                    <a:pt x="9523" y="3558"/>
                    <a:pt x="10276" y="4225"/>
                    <a:pt x="11064" y="4911"/>
                  </a:cubicBezTo>
                  <a:cubicBezTo>
                    <a:pt x="10893" y="4448"/>
                    <a:pt x="10773" y="3969"/>
                    <a:pt x="10550" y="3558"/>
                  </a:cubicBezTo>
                  <a:cubicBezTo>
                    <a:pt x="9557" y="1708"/>
                    <a:pt x="8084" y="458"/>
                    <a:pt x="5995" y="81"/>
                  </a:cubicBezTo>
                  <a:cubicBezTo>
                    <a:pt x="5689" y="27"/>
                    <a:pt x="5384" y="0"/>
                    <a:pt x="50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8" name="Google Shape;6328;p63"/>
            <p:cNvSpPr/>
            <p:nvPr/>
          </p:nvSpPr>
          <p:spPr>
            <a:xfrm>
              <a:off x="3440475" y="4346425"/>
              <a:ext cx="263775" cy="105400"/>
            </a:xfrm>
            <a:custGeom>
              <a:avLst/>
              <a:gdLst/>
              <a:ahLst/>
              <a:cxnLst/>
              <a:rect l="l" t="t" r="r" b="b"/>
              <a:pathLst>
                <a:path w="10551" h="4216" extrusionOk="0">
                  <a:moveTo>
                    <a:pt x="2844" y="1"/>
                  </a:moveTo>
                  <a:cubicBezTo>
                    <a:pt x="2382" y="1"/>
                    <a:pt x="2037" y="116"/>
                    <a:pt x="1782" y="499"/>
                  </a:cubicBezTo>
                  <a:cubicBezTo>
                    <a:pt x="1456" y="962"/>
                    <a:pt x="1131" y="1424"/>
                    <a:pt x="908" y="1938"/>
                  </a:cubicBezTo>
                  <a:cubicBezTo>
                    <a:pt x="566" y="2674"/>
                    <a:pt x="292" y="3462"/>
                    <a:pt x="0" y="4216"/>
                  </a:cubicBezTo>
                  <a:cubicBezTo>
                    <a:pt x="771" y="3907"/>
                    <a:pt x="1525" y="3565"/>
                    <a:pt x="2295" y="3325"/>
                  </a:cubicBezTo>
                  <a:cubicBezTo>
                    <a:pt x="3020" y="3100"/>
                    <a:pt x="3753" y="2988"/>
                    <a:pt x="4483" y="2988"/>
                  </a:cubicBezTo>
                  <a:cubicBezTo>
                    <a:pt x="5304" y="2988"/>
                    <a:pt x="6121" y="3130"/>
                    <a:pt x="6920" y="3411"/>
                  </a:cubicBezTo>
                  <a:cubicBezTo>
                    <a:pt x="7216" y="3517"/>
                    <a:pt x="7495" y="3563"/>
                    <a:pt x="7768" y="3563"/>
                  </a:cubicBezTo>
                  <a:cubicBezTo>
                    <a:pt x="8111" y="3563"/>
                    <a:pt x="8443" y="3491"/>
                    <a:pt x="8787" y="3377"/>
                  </a:cubicBezTo>
                  <a:cubicBezTo>
                    <a:pt x="9369" y="3188"/>
                    <a:pt x="9968" y="2983"/>
                    <a:pt x="10551" y="2794"/>
                  </a:cubicBezTo>
                  <a:cubicBezTo>
                    <a:pt x="10551" y="2785"/>
                    <a:pt x="10551" y="2760"/>
                    <a:pt x="10551" y="2760"/>
                  </a:cubicBezTo>
                  <a:cubicBezTo>
                    <a:pt x="8187" y="1338"/>
                    <a:pt x="5772" y="157"/>
                    <a:pt x="2946" y="2"/>
                  </a:cubicBezTo>
                  <a:cubicBezTo>
                    <a:pt x="2911" y="1"/>
                    <a:pt x="2877" y="1"/>
                    <a:pt x="284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29" name="Google Shape;6329;p63"/>
            <p:cNvSpPr/>
            <p:nvPr/>
          </p:nvSpPr>
          <p:spPr>
            <a:xfrm>
              <a:off x="3067100" y="4456525"/>
              <a:ext cx="200850" cy="132650"/>
            </a:xfrm>
            <a:custGeom>
              <a:avLst/>
              <a:gdLst/>
              <a:ahLst/>
              <a:cxnLst/>
              <a:rect l="l" t="t" r="r" b="b"/>
              <a:pathLst>
                <a:path w="8034" h="5306" extrusionOk="0">
                  <a:moveTo>
                    <a:pt x="7982" y="0"/>
                  </a:moveTo>
                  <a:lnTo>
                    <a:pt x="7982" y="0"/>
                  </a:lnTo>
                  <a:cubicBezTo>
                    <a:pt x="7417" y="463"/>
                    <a:pt x="6869" y="942"/>
                    <a:pt x="6303" y="1370"/>
                  </a:cubicBezTo>
                  <a:cubicBezTo>
                    <a:pt x="5002" y="2347"/>
                    <a:pt x="3495" y="2775"/>
                    <a:pt x="1953" y="3169"/>
                  </a:cubicBezTo>
                  <a:cubicBezTo>
                    <a:pt x="1491" y="3289"/>
                    <a:pt x="1011" y="3408"/>
                    <a:pt x="600" y="3631"/>
                  </a:cubicBezTo>
                  <a:cubicBezTo>
                    <a:pt x="360" y="3751"/>
                    <a:pt x="138" y="4042"/>
                    <a:pt x="86" y="4299"/>
                  </a:cubicBezTo>
                  <a:cubicBezTo>
                    <a:pt x="1" y="4642"/>
                    <a:pt x="309" y="4881"/>
                    <a:pt x="617" y="5001"/>
                  </a:cubicBezTo>
                  <a:cubicBezTo>
                    <a:pt x="943" y="5121"/>
                    <a:pt x="1285" y="5258"/>
                    <a:pt x="1645" y="5275"/>
                  </a:cubicBezTo>
                  <a:cubicBezTo>
                    <a:pt x="1997" y="5295"/>
                    <a:pt x="2348" y="5305"/>
                    <a:pt x="2698" y="5305"/>
                  </a:cubicBezTo>
                  <a:cubicBezTo>
                    <a:pt x="4156" y="5305"/>
                    <a:pt x="5600" y="5128"/>
                    <a:pt x="7023" y="4727"/>
                  </a:cubicBezTo>
                  <a:cubicBezTo>
                    <a:pt x="7314" y="4659"/>
                    <a:pt x="7468" y="4522"/>
                    <a:pt x="7588" y="4231"/>
                  </a:cubicBezTo>
                  <a:cubicBezTo>
                    <a:pt x="7879" y="3408"/>
                    <a:pt x="8033" y="2586"/>
                    <a:pt x="7965" y="1713"/>
                  </a:cubicBezTo>
                  <a:cubicBezTo>
                    <a:pt x="7930" y="1165"/>
                    <a:pt x="7965" y="600"/>
                    <a:pt x="79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0" name="Google Shape;6330;p63"/>
            <p:cNvSpPr/>
            <p:nvPr/>
          </p:nvSpPr>
          <p:spPr>
            <a:xfrm>
              <a:off x="3566775" y="4561700"/>
              <a:ext cx="254800" cy="74100"/>
            </a:xfrm>
            <a:custGeom>
              <a:avLst/>
              <a:gdLst/>
              <a:ahLst/>
              <a:cxnLst/>
              <a:rect l="l" t="t" r="r" b="b"/>
              <a:pathLst>
                <a:path w="10192" h="2964" extrusionOk="0">
                  <a:moveTo>
                    <a:pt x="4368" y="1"/>
                  </a:moveTo>
                  <a:cubicBezTo>
                    <a:pt x="3824" y="1"/>
                    <a:pt x="3308" y="156"/>
                    <a:pt x="2844" y="486"/>
                  </a:cubicBezTo>
                  <a:cubicBezTo>
                    <a:pt x="1885" y="1171"/>
                    <a:pt x="943" y="1908"/>
                    <a:pt x="1" y="2627"/>
                  </a:cubicBezTo>
                  <a:cubicBezTo>
                    <a:pt x="18" y="2661"/>
                    <a:pt x="52" y="2695"/>
                    <a:pt x="69" y="2747"/>
                  </a:cubicBezTo>
                  <a:cubicBezTo>
                    <a:pt x="309" y="2712"/>
                    <a:pt x="549" y="2695"/>
                    <a:pt x="789" y="2661"/>
                  </a:cubicBezTo>
                  <a:cubicBezTo>
                    <a:pt x="1694" y="2520"/>
                    <a:pt x="2599" y="2453"/>
                    <a:pt x="3502" y="2453"/>
                  </a:cubicBezTo>
                  <a:cubicBezTo>
                    <a:pt x="4906" y="2453"/>
                    <a:pt x="6305" y="2616"/>
                    <a:pt x="7691" y="2918"/>
                  </a:cubicBezTo>
                  <a:cubicBezTo>
                    <a:pt x="7814" y="2946"/>
                    <a:pt x="7930" y="2963"/>
                    <a:pt x="8041" y="2963"/>
                  </a:cubicBezTo>
                  <a:cubicBezTo>
                    <a:pt x="8268" y="2963"/>
                    <a:pt x="8471" y="2891"/>
                    <a:pt x="8667" y="2695"/>
                  </a:cubicBezTo>
                  <a:cubicBezTo>
                    <a:pt x="9147" y="2216"/>
                    <a:pt x="9660" y="1770"/>
                    <a:pt x="10191" y="1257"/>
                  </a:cubicBezTo>
                  <a:cubicBezTo>
                    <a:pt x="10072" y="1205"/>
                    <a:pt x="10003" y="1154"/>
                    <a:pt x="9952" y="1137"/>
                  </a:cubicBezTo>
                  <a:cubicBezTo>
                    <a:pt x="8307" y="794"/>
                    <a:pt x="6680" y="435"/>
                    <a:pt x="5036" y="75"/>
                  </a:cubicBezTo>
                  <a:cubicBezTo>
                    <a:pt x="4810" y="26"/>
                    <a:pt x="4587" y="1"/>
                    <a:pt x="436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1" name="Google Shape;6331;p63"/>
            <p:cNvSpPr/>
            <p:nvPr/>
          </p:nvSpPr>
          <p:spPr>
            <a:xfrm>
              <a:off x="3441750" y="4428750"/>
              <a:ext cx="242375" cy="68900"/>
            </a:xfrm>
            <a:custGeom>
              <a:avLst/>
              <a:gdLst/>
              <a:ahLst/>
              <a:cxnLst/>
              <a:rect l="l" t="t" r="r" b="b"/>
              <a:pathLst>
                <a:path w="9695" h="2756" extrusionOk="0">
                  <a:moveTo>
                    <a:pt x="4404" y="0"/>
                  </a:moveTo>
                  <a:cubicBezTo>
                    <a:pt x="2897" y="0"/>
                    <a:pt x="1470" y="446"/>
                    <a:pt x="104" y="1300"/>
                  </a:cubicBezTo>
                  <a:cubicBezTo>
                    <a:pt x="52" y="1334"/>
                    <a:pt x="18" y="1385"/>
                    <a:pt x="1" y="1402"/>
                  </a:cubicBezTo>
                  <a:cubicBezTo>
                    <a:pt x="652" y="1539"/>
                    <a:pt x="1285" y="1693"/>
                    <a:pt x="1936" y="1848"/>
                  </a:cubicBezTo>
                  <a:cubicBezTo>
                    <a:pt x="2056" y="1882"/>
                    <a:pt x="2176" y="1916"/>
                    <a:pt x="2279" y="1985"/>
                  </a:cubicBezTo>
                  <a:cubicBezTo>
                    <a:pt x="2934" y="2409"/>
                    <a:pt x="3627" y="2505"/>
                    <a:pt x="4360" y="2505"/>
                  </a:cubicBezTo>
                  <a:cubicBezTo>
                    <a:pt x="4604" y="2505"/>
                    <a:pt x="4852" y="2494"/>
                    <a:pt x="5105" y="2481"/>
                  </a:cubicBezTo>
                  <a:cubicBezTo>
                    <a:pt x="5231" y="2475"/>
                    <a:pt x="5358" y="2472"/>
                    <a:pt x="5484" y="2472"/>
                  </a:cubicBezTo>
                  <a:cubicBezTo>
                    <a:pt x="6355" y="2472"/>
                    <a:pt x="7235" y="2610"/>
                    <a:pt x="8102" y="2670"/>
                  </a:cubicBezTo>
                  <a:cubicBezTo>
                    <a:pt x="8616" y="2704"/>
                    <a:pt x="9129" y="2721"/>
                    <a:pt x="9660" y="2755"/>
                  </a:cubicBezTo>
                  <a:cubicBezTo>
                    <a:pt x="9678" y="2721"/>
                    <a:pt x="9678" y="2687"/>
                    <a:pt x="9695" y="2653"/>
                  </a:cubicBezTo>
                  <a:cubicBezTo>
                    <a:pt x="9095" y="2036"/>
                    <a:pt x="8530" y="1368"/>
                    <a:pt x="7845" y="854"/>
                  </a:cubicBezTo>
                  <a:cubicBezTo>
                    <a:pt x="7417" y="512"/>
                    <a:pt x="6817" y="358"/>
                    <a:pt x="6269" y="221"/>
                  </a:cubicBezTo>
                  <a:cubicBezTo>
                    <a:pt x="5634" y="73"/>
                    <a:pt x="5012" y="0"/>
                    <a:pt x="440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2" name="Google Shape;6332;p63"/>
            <p:cNvSpPr/>
            <p:nvPr/>
          </p:nvSpPr>
          <p:spPr>
            <a:xfrm>
              <a:off x="3278200" y="4473000"/>
              <a:ext cx="243225" cy="119125"/>
            </a:xfrm>
            <a:custGeom>
              <a:avLst/>
              <a:gdLst/>
              <a:ahLst/>
              <a:cxnLst/>
              <a:rect l="l" t="t" r="r" b="b"/>
              <a:pathLst>
                <a:path w="9729" h="4765" extrusionOk="0">
                  <a:moveTo>
                    <a:pt x="6549" y="1"/>
                  </a:moveTo>
                  <a:cubicBezTo>
                    <a:pt x="6366" y="1"/>
                    <a:pt x="6181" y="9"/>
                    <a:pt x="5995" y="26"/>
                  </a:cubicBezTo>
                  <a:cubicBezTo>
                    <a:pt x="5858" y="26"/>
                    <a:pt x="5721" y="146"/>
                    <a:pt x="5601" y="232"/>
                  </a:cubicBezTo>
                  <a:cubicBezTo>
                    <a:pt x="4607" y="934"/>
                    <a:pt x="3631" y="1670"/>
                    <a:pt x="2621" y="2356"/>
                  </a:cubicBezTo>
                  <a:cubicBezTo>
                    <a:pt x="1781" y="2904"/>
                    <a:pt x="908" y="3400"/>
                    <a:pt x="0" y="3948"/>
                  </a:cubicBezTo>
                  <a:cubicBezTo>
                    <a:pt x="685" y="4222"/>
                    <a:pt x="1370" y="4514"/>
                    <a:pt x="2073" y="4753"/>
                  </a:cubicBezTo>
                  <a:cubicBezTo>
                    <a:pt x="2093" y="4761"/>
                    <a:pt x="2116" y="4764"/>
                    <a:pt x="2141" y="4764"/>
                  </a:cubicBezTo>
                  <a:cubicBezTo>
                    <a:pt x="2285" y="4764"/>
                    <a:pt x="2492" y="4652"/>
                    <a:pt x="2638" y="4565"/>
                  </a:cubicBezTo>
                  <a:cubicBezTo>
                    <a:pt x="3785" y="3846"/>
                    <a:pt x="4916" y="3075"/>
                    <a:pt x="6097" y="2424"/>
                  </a:cubicBezTo>
                  <a:cubicBezTo>
                    <a:pt x="7142" y="1876"/>
                    <a:pt x="8255" y="1482"/>
                    <a:pt x="9334" y="1020"/>
                  </a:cubicBezTo>
                  <a:cubicBezTo>
                    <a:pt x="9454" y="968"/>
                    <a:pt x="9557" y="934"/>
                    <a:pt x="9728" y="883"/>
                  </a:cubicBezTo>
                  <a:cubicBezTo>
                    <a:pt x="8699" y="309"/>
                    <a:pt x="7658" y="1"/>
                    <a:pt x="65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3" name="Google Shape;6333;p63"/>
            <p:cNvSpPr/>
            <p:nvPr/>
          </p:nvSpPr>
          <p:spPr>
            <a:xfrm>
              <a:off x="3359550" y="4561000"/>
              <a:ext cx="280475" cy="85825"/>
            </a:xfrm>
            <a:custGeom>
              <a:avLst/>
              <a:gdLst/>
              <a:ahLst/>
              <a:cxnLst/>
              <a:rect l="l" t="t" r="r" b="b"/>
              <a:pathLst>
                <a:path w="11219" h="3433" extrusionOk="0">
                  <a:moveTo>
                    <a:pt x="11219" y="0"/>
                  </a:moveTo>
                  <a:lnTo>
                    <a:pt x="11219" y="0"/>
                  </a:lnTo>
                  <a:cubicBezTo>
                    <a:pt x="10242" y="171"/>
                    <a:pt x="9232" y="291"/>
                    <a:pt x="8256" y="497"/>
                  </a:cubicBezTo>
                  <a:cubicBezTo>
                    <a:pt x="6937" y="788"/>
                    <a:pt x="5652" y="1148"/>
                    <a:pt x="4334" y="1473"/>
                  </a:cubicBezTo>
                  <a:cubicBezTo>
                    <a:pt x="4197" y="1524"/>
                    <a:pt x="4042" y="1559"/>
                    <a:pt x="3905" y="1576"/>
                  </a:cubicBezTo>
                  <a:cubicBezTo>
                    <a:pt x="3255" y="1644"/>
                    <a:pt x="2724" y="1867"/>
                    <a:pt x="2193" y="2278"/>
                  </a:cubicBezTo>
                  <a:cubicBezTo>
                    <a:pt x="1713" y="2655"/>
                    <a:pt x="1062" y="2792"/>
                    <a:pt x="480" y="3015"/>
                  </a:cubicBezTo>
                  <a:cubicBezTo>
                    <a:pt x="326" y="3083"/>
                    <a:pt x="172" y="3083"/>
                    <a:pt x="0" y="3203"/>
                  </a:cubicBezTo>
                  <a:cubicBezTo>
                    <a:pt x="343" y="3254"/>
                    <a:pt x="703" y="3340"/>
                    <a:pt x="1062" y="3374"/>
                  </a:cubicBezTo>
                  <a:cubicBezTo>
                    <a:pt x="1597" y="3413"/>
                    <a:pt x="2129" y="3432"/>
                    <a:pt x="2660" y="3432"/>
                  </a:cubicBezTo>
                  <a:cubicBezTo>
                    <a:pt x="4238" y="3432"/>
                    <a:pt x="5802" y="3262"/>
                    <a:pt x="7365" y="2929"/>
                  </a:cubicBezTo>
                  <a:cubicBezTo>
                    <a:pt x="7742" y="2843"/>
                    <a:pt x="8101" y="2535"/>
                    <a:pt x="8444" y="2278"/>
                  </a:cubicBezTo>
                  <a:cubicBezTo>
                    <a:pt x="9369" y="1542"/>
                    <a:pt x="10277" y="771"/>
                    <a:pt x="112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4" name="Google Shape;6334;p63"/>
            <p:cNvSpPr/>
            <p:nvPr/>
          </p:nvSpPr>
          <p:spPr>
            <a:xfrm>
              <a:off x="3562500" y="4629800"/>
              <a:ext cx="245375" cy="47400"/>
            </a:xfrm>
            <a:custGeom>
              <a:avLst/>
              <a:gdLst/>
              <a:ahLst/>
              <a:cxnLst/>
              <a:rect l="l" t="t" r="r" b="b"/>
              <a:pathLst>
                <a:path w="9815" h="1896" extrusionOk="0">
                  <a:moveTo>
                    <a:pt x="3749" y="1"/>
                  </a:moveTo>
                  <a:cubicBezTo>
                    <a:pt x="2648" y="1"/>
                    <a:pt x="1547" y="92"/>
                    <a:pt x="446" y="280"/>
                  </a:cubicBezTo>
                  <a:cubicBezTo>
                    <a:pt x="309" y="297"/>
                    <a:pt x="172" y="331"/>
                    <a:pt x="1" y="348"/>
                  </a:cubicBezTo>
                  <a:cubicBezTo>
                    <a:pt x="446" y="674"/>
                    <a:pt x="840" y="948"/>
                    <a:pt x="1234" y="1222"/>
                  </a:cubicBezTo>
                  <a:cubicBezTo>
                    <a:pt x="1302" y="1273"/>
                    <a:pt x="1405" y="1290"/>
                    <a:pt x="1491" y="1307"/>
                  </a:cubicBezTo>
                  <a:cubicBezTo>
                    <a:pt x="3135" y="1496"/>
                    <a:pt x="4779" y="1735"/>
                    <a:pt x="6440" y="1872"/>
                  </a:cubicBezTo>
                  <a:cubicBezTo>
                    <a:pt x="6701" y="1889"/>
                    <a:pt x="6962" y="1896"/>
                    <a:pt x="7224" y="1896"/>
                  </a:cubicBezTo>
                  <a:cubicBezTo>
                    <a:pt x="8030" y="1896"/>
                    <a:pt x="8841" y="1834"/>
                    <a:pt x="9643" y="1821"/>
                  </a:cubicBezTo>
                  <a:cubicBezTo>
                    <a:pt x="9694" y="1821"/>
                    <a:pt x="9746" y="1787"/>
                    <a:pt x="9814" y="1753"/>
                  </a:cubicBezTo>
                  <a:cubicBezTo>
                    <a:pt x="9249" y="1050"/>
                    <a:pt x="8615" y="571"/>
                    <a:pt x="7691" y="382"/>
                  </a:cubicBezTo>
                  <a:cubicBezTo>
                    <a:pt x="6377" y="131"/>
                    <a:pt x="5063" y="1"/>
                    <a:pt x="374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5" name="Google Shape;6335;p63"/>
            <p:cNvSpPr/>
            <p:nvPr/>
          </p:nvSpPr>
          <p:spPr>
            <a:xfrm>
              <a:off x="3350975" y="4642925"/>
              <a:ext cx="232950" cy="46950"/>
            </a:xfrm>
            <a:custGeom>
              <a:avLst/>
              <a:gdLst/>
              <a:ahLst/>
              <a:cxnLst/>
              <a:rect l="l" t="t" r="r" b="b"/>
              <a:pathLst>
                <a:path w="9318" h="1878" extrusionOk="0">
                  <a:moveTo>
                    <a:pt x="7583" y="0"/>
                  </a:moveTo>
                  <a:cubicBezTo>
                    <a:pt x="7454" y="0"/>
                    <a:pt x="7320" y="14"/>
                    <a:pt x="7177" y="46"/>
                  </a:cubicBezTo>
                  <a:cubicBezTo>
                    <a:pt x="5744" y="350"/>
                    <a:pt x="4286" y="507"/>
                    <a:pt x="2825" y="507"/>
                  </a:cubicBezTo>
                  <a:cubicBezTo>
                    <a:pt x="2557" y="507"/>
                    <a:pt x="2290" y="502"/>
                    <a:pt x="2022" y="491"/>
                  </a:cubicBezTo>
                  <a:cubicBezTo>
                    <a:pt x="1388" y="457"/>
                    <a:pt x="772" y="371"/>
                    <a:pt x="1" y="286"/>
                  </a:cubicBezTo>
                  <a:lnTo>
                    <a:pt x="1" y="286"/>
                  </a:lnTo>
                  <a:cubicBezTo>
                    <a:pt x="549" y="834"/>
                    <a:pt x="1011" y="1330"/>
                    <a:pt x="1491" y="1793"/>
                  </a:cubicBezTo>
                  <a:cubicBezTo>
                    <a:pt x="1561" y="1851"/>
                    <a:pt x="1695" y="1878"/>
                    <a:pt x="1822" y="1878"/>
                  </a:cubicBezTo>
                  <a:cubicBezTo>
                    <a:pt x="1881" y="1878"/>
                    <a:pt x="1939" y="1872"/>
                    <a:pt x="1988" y="1861"/>
                  </a:cubicBezTo>
                  <a:cubicBezTo>
                    <a:pt x="3032" y="1690"/>
                    <a:pt x="4077" y="1467"/>
                    <a:pt x="5105" y="1313"/>
                  </a:cubicBezTo>
                  <a:cubicBezTo>
                    <a:pt x="6406" y="1108"/>
                    <a:pt x="7708" y="936"/>
                    <a:pt x="9027" y="748"/>
                  </a:cubicBezTo>
                  <a:cubicBezTo>
                    <a:pt x="9078" y="748"/>
                    <a:pt x="9147" y="731"/>
                    <a:pt x="9318" y="714"/>
                  </a:cubicBezTo>
                  <a:cubicBezTo>
                    <a:pt x="8719" y="357"/>
                    <a:pt x="8226" y="0"/>
                    <a:pt x="758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6" name="Google Shape;6336;p63"/>
            <p:cNvSpPr/>
            <p:nvPr/>
          </p:nvSpPr>
          <p:spPr>
            <a:xfrm>
              <a:off x="3221250" y="4619975"/>
              <a:ext cx="160150" cy="69500"/>
            </a:xfrm>
            <a:custGeom>
              <a:avLst/>
              <a:gdLst/>
              <a:ahLst/>
              <a:cxnLst/>
              <a:rect l="l" t="t" r="r" b="b"/>
              <a:pathLst>
                <a:path w="6406" h="2780" extrusionOk="0">
                  <a:moveTo>
                    <a:pt x="2489" y="0"/>
                  </a:moveTo>
                  <a:cubicBezTo>
                    <a:pt x="2475" y="0"/>
                    <a:pt x="2462" y="2"/>
                    <a:pt x="2450" y="5"/>
                  </a:cubicBezTo>
                  <a:cubicBezTo>
                    <a:pt x="1679" y="107"/>
                    <a:pt x="891" y="227"/>
                    <a:pt x="0" y="347"/>
                  </a:cubicBezTo>
                  <a:cubicBezTo>
                    <a:pt x="1919" y="1854"/>
                    <a:pt x="3991" y="2728"/>
                    <a:pt x="6406" y="2779"/>
                  </a:cubicBezTo>
                  <a:cubicBezTo>
                    <a:pt x="5635" y="2128"/>
                    <a:pt x="5224" y="1101"/>
                    <a:pt x="4128" y="810"/>
                  </a:cubicBezTo>
                  <a:cubicBezTo>
                    <a:pt x="3614" y="673"/>
                    <a:pt x="3152" y="313"/>
                    <a:pt x="2672" y="56"/>
                  </a:cubicBezTo>
                  <a:cubicBezTo>
                    <a:pt x="2616" y="28"/>
                    <a:pt x="2549" y="0"/>
                    <a:pt x="248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7" name="Google Shape;6337;p63"/>
            <p:cNvSpPr/>
            <p:nvPr/>
          </p:nvSpPr>
          <p:spPr>
            <a:xfrm>
              <a:off x="3119775" y="4575950"/>
              <a:ext cx="200825" cy="43350"/>
            </a:xfrm>
            <a:custGeom>
              <a:avLst/>
              <a:gdLst/>
              <a:ahLst/>
              <a:cxnLst/>
              <a:rect l="l" t="t" r="r" b="b"/>
              <a:pathLst>
                <a:path w="8033" h="1734" extrusionOk="0">
                  <a:moveTo>
                    <a:pt x="5875" y="1"/>
                  </a:moveTo>
                  <a:cubicBezTo>
                    <a:pt x="5787" y="1"/>
                    <a:pt x="5695" y="20"/>
                    <a:pt x="5618" y="53"/>
                  </a:cubicBezTo>
                  <a:cubicBezTo>
                    <a:pt x="3922" y="687"/>
                    <a:pt x="2158" y="807"/>
                    <a:pt x="377" y="841"/>
                  </a:cubicBezTo>
                  <a:cubicBezTo>
                    <a:pt x="257" y="841"/>
                    <a:pt x="120" y="841"/>
                    <a:pt x="0" y="892"/>
                  </a:cubicBezTo>
                  <a:cubicBezTo>
                    <a:pt x="1331" y="1438"/>
                    <a:pt x="2658" y="1734"/>
                    <a:pt x="3989" y="1734"/>
                  </a:cubicBezTo>
                  <a:cubicBezTo>
                    <a:pt x="5330" y="1734"/>
                    <a:pt x="6675" y="1434"/>
                    <a:pt x="8033" y="789"/>
                  </a:cubicBezTo>
                  <a:cubicBezTo>
                    <a:pt x="7348" y="533"/>
                    <a:pt x="6680" y="259"/>
                    <a:pt x="6012" y="19"/>
                  </a:cubicBezTo>
                  <a:cubicBezTo>
                    <a:pt x="5969" y="7"/>
                    <a:pt x="5923" y="1"/>
                    <a:pt x="58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8" name="Google Shape;6338;p63"/>
            <p:cNvSpPr/>
            <p:nvPr/>
          </p:nvSpPr>
          <p:spPr>
            <a:xfrm>
              <a:off x="3646425" y="4423400"/>
              <a:ext cx="164875" cy="47325"/>
            </a:xfrm>
            <a:custGeom>
              <a:avLst/>
              <a:gdLst/>
              <a:ahLst/>
              <a:cxnLst/>
              <a:rect l="l" t="t" r="r" b="b"/>
              <a:pathLst>
                <a:path w="6595" h="1893" extrusionOk="0">
                  <a:moveTo>
                    <a:pt x="2475" y="0"/>
                  </a:moveTo>
                  <a:cubicBezTo>
                    <a:pt x="2189" y="0"/>
                    <a:pt x="1903" y="51"/>
                    <a:pt x="1610" y="143"/>
                  </a:cubicBezTo>
                  <a:cubicBezTo>
                    <a:pt x="1097" y="315"/>
                    <a:pt x="600" y="537"/>
                    <a:pt x="0" y="760"/>
                  </a:cubicBezTo>
                  <a:cubicBezTo>
                    <a:pt x="1405" y="1308"/>
                    <a:pt x="2775" y="1702"/>
                    <a:pt x="4197" y="1873"/>
                  </a:cubicBezTo>
                  <a:cubicBezTo>
                    <a:pt x="4307" y="1886"/>
                    <a:pt x="4418" y="1892"/>
                    <a:pt x="4528" y="1892"/>
                  </a:cubicBezTo>
                  <a:cubicBezTo>
                    <a:pt x="5308" y="1892"/>
                    <a:pt x="6069" y="1585"/>
                    <a:pt x="6594" y="1120"/>
                  </a:cubicBezTo>
                  <a:cubicBezTo>
                    <a:pt x="6423" y="1085"/>
                    <a:pt x="6303" y="1068"/>
                    <a:pt x="6183" y="1034"/>
                  </a:cubicBezTo>
                  <a:cubicBezTo>
                    <a:pt x="5293" y="777"/>
                    <a:pt x="4385" y="606"/>
                    <a:pt x="3546" y="246"/>
                  </a:cubicBezTo>
                  <a:cubicBezTo>
                    <a:pt x="3178" y="76"/>
                    <a:pt x="2826" y="0"/>
                    <a:pt x="24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39" name="Google Shape;6339;p63"/>
            <p:cNvSpPr/>
            <p:nvPr/>
          </p:nvSpPr>
          <p:spPr>
            <a:xfrm>
              <a:off x="3784725" y="4595100"/>
              <a:ext cx="156300" cy="46475"/>
            </a:xfrm>
            <a:custGeom>
              <a:avLst/>
              <a:gdLst/>
              <a:ahLst/>
              <a:cxnLst/>
              <a:rect l="l" t="t" r="r" b="b"/>
              <a:pathLst>
                <a:path w="6252" h="1859" extrusionOk="0">
                  <a:moveTo>
                    <a:pt x="1867" y="1"/>
                  </a:moveTo>
                  <a:cubicBezTo>
                    <a:pt x="1709" y="1"/>
                    <a:pt x="1570" y="69"/>
                    <a:pt x="1439" y="212"/>
                  </a:cubicBezTo>
                  <a:cubicBezTo>
                    <a:pt x="960" y="709"/>
                    <a:pt x="463" y="1205"/>
                    <a:pt x="1" y="1685"/>
                  </a:cubicBezTo>
                  <a:cubicBezTo>
                    <a:pt x="311" y="1803"/>
                    <a:pt x="809" y="1858"/>
                    <a:pt x="1395" y="1858"/>
                  </a:cubicBezTo>
                  <a:cubicBezTo>
                    <a:pt x="3106" y="1858"/>
                    <a:pt x="5563" y="1384"/>
                    <a:pt x="6252" y="606"/>
                  </a:cubicBezTo>
                  <a:cubicBezTo>
                    <a:pt x="6063" y="589"/>
                    <a:pt x="5909" y="554"/>
                    <a:pt x="5755" y="554"/>
                  </a:cubicBezTo>
                  <a:cubicBezTo>
                    <a:pt x="5643" y="557"/>
                    <a:pt x="5531" y="559"/>
                    <a:pt x="5419" y="559"/>
                  </a:cubicBezTo>
                  <a:cubicBezTo>
                    <a:pt x="4287" y="559"/>
                    <a:pt x="3181" y="399"/>
                    <a:pt x="2090" y="41"/>
                  </a:cubicBezTo>
                  <a:cubicBezTo>
                    <a:pt x="2011" y="14"/>
                    <a:pt x="1937" y="1"/>
                    <a:pt x="186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0" name="Google Shape;6340;p63"/>
            <p:cNvSpPr/>
            <p:nvPr/>
          </p:nvSpPr>
          <p:spPr>
            <a:xfrm>
              <a:off x="3760750" y="4077375"/>
              <a:ext cx="107075" cy="137675"/>
            </a:xfrm>
            <a:custGeom>
              <a:avLst/>
              <a:gdLst/>
              <a:ahLst/>
              <a:cxnLst/>
              <a:rect l="l" t="t" r="r" b="b"/>
              <a:pathLst>
                <a:path w="4283" h="5507" extrusionOk="0">
                  <a:moveTo>
                    <a:pt x="445" y="0"/>
                  </a:moveTo>
                  <a:cubicBezTo>
                    <a:pt x="289" y="0"/>
                    <a:pt x="140" y="14"/>
                    <a:pt x="0" y="43"/>
                  </a:cubicBezTo>
                  <a:cubicBezTo>
                    <a:pt x="257" y="214"/>
                    <a:pt x="429" y="368"/>
                    <a:pt x="634" y="471"/>
                  </a:cubicBezTo>
                  <a:cubicBezTo>
                    <a:pt x="2107" y="1053"/>
                    <a:pt x="3135" y="2047"/>
                    <a:pt x="3374" y="3674"/>
                  </a:cubicBezTo>
                  <a:cubicBezTo>
                    <a:pt x="3460" y="4273"/>
                    <a:pt x="3460" y="4890"/>
                    <a:pt x="3511" y="5506"/>
                  </a:cubicBezTo>
                  <a:cubicBezTo>
                    <a:pt x="4282" y="4068"/>
                    <a:pt x="3991" y="2680"/>
                    <a:pt x="3237" y="1362"/>
                  </a:cubicBezTo>
                  <a:cubicBezTo>
                    <a:pt x="2805" y="616"/>
                    <a:pt x="1490" y="0"/>
                    <a:pt x="4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1" name="Google Shape;6341;p63"/>
            <p:cNvSpPr/>
            <p:nvPr/>
          </p:nvSpPr>
          <p:spPr>
            <a:xfrm>
              <a:off x="3297900" y="4598075"/>
              <a:ext cx="121200" cy="35400"/>
            </a:xfrm>
            <a:custGeom>
              <a:avLst/>
              <a:gdLst/>
              <a:ahLst/>
              <a:cxnLst/>
              <a:rect l="l" t="t" r="r" b="b"/>
              <a:pathLst>
                <a:path w="4848" h="1416" extrusionOk="0">
                  <a:moveTo>
                    <a:pt x="1763" y="0"/>
                  </a:moveTo>
                  <a:cubicBezTo>
                    <a:pt x="1737" y="0"/>
                    <a:pt x="1714" y="3"/>
                    <a:pt x="1696" y="7"/>
                  </a:cubicBezTo>
                  <a:cubicBezTo>
                    <a:pt x="1130" y="247"/>
                    <a:pt x="565" y="487"/>
                    <a:pt x="0" y="744"/>
                  </a:cubicBezTo>
                  <a:cubicBezTo>
                    <a:pt x="477" y="1198"/>
                    <a:pt x="1267" y="1416"/>
                    <a:pt x="2090" y="1416"/>
                  </a:cubicBezTo>
                  <a:cubicBezTo>
                    <a:pt x="3160" y="1416"/>
                    <a:pt x="4285" y="1047"/>
                    <a:pt x="4847" y="350"/>
                  </a:cubicBezTo>
                  <a:lnTo>
                    <a:pt x="4847" y="350"/>
                  </a:lnTo>
                  <a:cubicBezTo>
                    <a:pt x="4573" y="384"/>
                    <a:pt x="4350" y="401"/>
                    <a:pt x="4128" y="418"/>
                  </a:cubicBezTo>
                  <a:cubicBezTo>
                    <a:pt x="3975" y="425"/>
                    <a:pt x="3823" y="430"/>
                    <a:pt x="3671" y="430"/>
                  </a:cubicBezTo>
                  <a:cubicBezTo>
                    <a:pt x="3078" y="430"/>
                    <a:pt x="2502" y="355"/>
                    <a:pt x="1970" y="41"/>
                  </a:cubicBezTo>
                  <a:cubicBezTo>
                    <a:pt x="1920" y="16"/>
                    <a:pt x="1833" y="0"/>
                    <a:pt x="176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2" name="Google Shape;6342;p63"/>
            <p:cNvSpPr/>
            <p:nvPr/>
          </p:nvSpPr>
          <p:spPr>
            <a:xfrm>
              <a:off x="3788150" y="4630775"/>
              <a:ext cx="128900" cy="41250"/>
            </a:xfrm>
            <a:custGeom>
              <a:avLst/>
              <a:gdLst/>
              <a:ahLst/>
              <a:cxnLst/>
              <a:rect l="l" t="t" r="r" b="b"/>
              <a:pathLst>
                <a:path w="5156" h="1650" extrusionOk="0">
                  <a:moveTo>
                    <a:pt x="5156" y="1"/>
                  </a:moveTo>
                  <a:lnTo>
                    <a:pt x="5156" y="1"/>
                  </a:lnTo>
                  <a:cubicBezTo>
                    <a:pt x="3863" y="401"/>
                    <a:pt x="2560" y="645"/>
                    <a:pt x="1190" y="645"/>
                  </a:cubicBezTo>
                  <a:cubicBezTo>
                    <a:pt x="800" y="645"/>
                    <a:pt x="403" y="625"/>
                    <a:pt x="1" y="583"/>
                  </a:cubicBezTo>
                  <a:lnTo>
                    <a:pt x="1" y="583"/>
                  </a:lnTo>
                  <a:cubicBezTo>
                    <a:pt x="360" y="943"/>
                    <a:pt x="651" y="1268"/>
                    <a:pt x="960" y="1559"/>
                  </a:cubicBezTo>
                  <a:cubicBezTo>
                    <a:pt x="1031" y="1616"/>
                    <a:pt x="1160" y="1649"/>
                    <a:pt x="1271" y="1649"/>
                  </a:cubicBezTo>
                  <a:cubicBezTo>
                    <a:pt x="1294" y="1649"/>
                    <a:pt x="1316" y="1648"/>
                    <a:pt x="1336" y="1645"/>
                  </a:cubicBezTo>
                  <a:cubicBezTo>
                    <a:pt x="2330" y="1542"/>
                    <a:pt x="4385" y="669"/>
                    <a:pt x="515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3" name="Google Shape;6343;p63"/>
            <p:cNvSpPr/>
            <p:nvPr/>
          </p:nvSpPr>
          <p:spPr>
            <a:xfrm>
              <a:off x="3652850" y="4453950"/>
              <a:ext cx="115200" cy="42150"/>
            </a:xfrm>
            <a:custGeom>
              <a:avLst/>
              <a:gdLst/>
              <a:ahLst/>
              <a:cxnLst/>
              <a:rect l="l" t="t" r="r" b="b"/>
              <a:pathLst>
                <a:path w="4608" h="1686" extrusionOk="0">
                  <a:moveTo>
                    <a:pt x="86" y="0"/>
                  </a:moveTo>
                  <a:cubicBezTo>
                    <a:pt x="69" y="35"/>
                    <a:pt x="35" y="69"/>
                    <a:pt x="0" y="103"/>
                  </a:cubicBezTo>
                  <a:cubicBezTo>
                    <a:pt x="566" y="617"/>
                    <a:pt x="1114" y="1131"/>
                    <a:pt x="1679" y="1645"/>
                  </a:cubicBezTo>
                  <a:cubicBezTo>
                    <a:pt x="1716" y="1670"/>
                    <a:pt x="1772" y="1686"/>
                    <a:pt x="1827" y="1686"/>
                  </a:cubicBezTo>
                  <a:cubicBezTo>
                    <a:pt x="1846" y="1686"/>
                    <a:pt x="1866" y="1683"/>
                    <a:pt x="1884" y="1679"/>
                  </a:cubicBezTo>
                  <a:cubicBezTo>
                    <a:pt x="2826" y="1610"/>
                    <a:pt x="3734" y="1405"/>
                    <a:pt x="4608" y="994"/>
                  </a:cubicBezTo>
                  <a:lnTo>
                    <a:pt x="4608" y="994"/>
                  </a:lnTo>
                  <a:cubicBezTo>
                    <a:pt x="4585" y="994"/>
                    <a:pt x="4563" y="994"/>
                    <a:pt x="4541" y="994"/>
                  </a:cubicBezTo>
                  <a:cubicBezTo>
                    <a:pt x="2974" y="994"/>
                    <a:pt x="1555" y="406"/>
                    <a:pt x="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4" name="Google Shape;6344;p63"/>
            <p:cNvSpPr/>
            <p:nvPr/>
          </p:nvSpPr>
          <p:spPr>
            <a:xfrm>
              <a:off x="2936075" y="3996250"/>
              <a:ext cx="1016100" cy="699225"/>
            </a:xfrm>
            <a:custGeom>
              <a:avLst/>
              <a:gdLst/>
              <a:ahLst/>
              <a:cxnLst/>
              <a:rect l="l" t="t" r="r" b="b"/>
              <a:pathLst>
                <a:path w="40644" h="27969" extrusionOk="0">
                  <a:moveTo>
                    <a:pt x="33432" y="3245"/>
                  </a:moveTo>
                  <a:cubicBezTo>
                    <a:pt x="34477" y="3245"/>
                    <a:pt x="35792" y="3861"/>
                    <a:pt x="36224" y="4607"/>
                  </a:cubicBezTo>
                  <a:cubicBezTo>
                    <a:pt x="36978" y="5925"/>
                    <a:pt x="37269" y="7313"/>
                    <a:pt x="36498" y="8751"/>
                  </a:cubicBezTo>
                  <a:cubicBezTo>
                    <a:pt x="36447" y="8135"/>
                    <a:pt x="36447" y="7518"/>
                    <a:pt x="36361" y="6919"/>
                  </a:cubicBezTo>
                  <a:cubicBezTo>
                    <a:pt x="36122" y="5292"/>
                    <a:pt x="35094" y="4298"/>
                    <a:pt x="33621" y="3716"/>
                  </a:cubicBezTo>
                  <a:cubicBezTo>
                    <a:pt x="33416" y="3613"/>
                    <a:pt x="33244" y="3459"/>
                    <a:pt x="32987" y="3288"/>
                  </a:cubicBezTo>
                  <a:cubicBezTo>
                    <a:pt x="33127" y="3259"/>
                    <a:pt x="33276" y="3245"/>
                    <a:pt x="33432" y="3245"/>
                  </a:cubicBezTo>
                  <a:close/>
                  <a:moveTo>
                    <a:pt x="8509" y="2505"/>
                  </a:moveTo>
                  <a:cubicBezTo>
                    <a:pt x="8810" y="2505"/>
                    <a:pt x="9115" y="2532"/>
                    <a:pt x="9421" y="2586"/>
                  </a:cubicBezTo>
                  <a:cubicBezTo>
                    <a:pt x="11510" y="2963"/>
                    <a:pt x="12983" y="4213"/>
                    <a:pt x="13976" y="6063"/>
                  </a:cubicBezTo>
                  <a:cubicBezTo>
                    <a:pt x="14199" y="6474"/>
                    <a:pt x="14319" y="6953"/>
                    <a:pt x="14490" y="7416"/>
                  </a:cubicBezTo>
                  <a:cubicBezTo>
                    <a:pt x="13702" y="6730"/>
                    <a:pt x="12949" y="6063"/>
                    <a:pt x="12195" y="5377"/>
                  </a:cubicBezTo>
                  <a:cubicBezTo>
                    <a:pt x="11407" y="4658"/>
                    <a:pt x="10448" y="4333"/>
                    <a:pt x="9386" y="4247"/>
                  </a:cubicBezTo>
                  <a:cubicBezTo>
                    <a:pt x="9255" y="4236"/>
                    <a:pt x="9125" y="4231"/>
                    <a:pt x="8999" y="4231"/>
                  </a:cubicBezTo>
                  <a:cubicBezTo>
                    <a:pt x="7103" y="4231"/>
                    <a:pt x="5816" y="5419"/>
                    <a:pt x="5704" y="7330"/>
                  </a:cubicBezTo>
                  <a:cubicBezTo>
                    <a:pt x="5653" y="8460"/>
                    <a:pt x="6047" y="9368"/>
                    <a:pt x="7143" y="10053"/>
                  </a:cubicBezTo>
                  <a:cubicBezTo>
                    <a:pt x="6949" y="10097"/>
                    <a:pt x="6772" y="10119"/>
                    <a:pt x="6609" y="10119"/>
                  </a:cubicBezTo>
                  <a:cubicBezTo>
                    <a:pt x="6268" y="10119"/>
                    <a:pt x="5982" y="10027"/>
                    <a:pt x="5704" y="9865"/>
                  </a:cubicBezTo>
                  <a:cubicBezTo>
                    <a:pt x="4094" y="8923"/>
                    <a:pt x="3426" y="6559"/>
                    <a:pt x="4300" y="4915"/>
                  </a:cubicBezTo>
                  <a:cubicBezTo>
                    <a:pt x="5062" y="3434"/>
                    <a:pt x="6716" y="2505"/>
                    <a:pt x="8509" y="2505"/>
                  </a:cubicBezTo>
                  <a:close/>
                  <a:moveTo>
                    <a:pt x="19546" y="13867"/>
                  </a:moveTo>
                  <a:cubicBezTo>
                    <a:pt x="19551" y="13884"/>
                    <a:pt x="19551" y="13890"/>
                    <a:pt x="19549" y="13890"/>
                  </a:cubicBezTo>
                  <a:cubicBezTo>
                    <a:pt x="19547" y="13890"/>
                    <a:pt x="19543" y="13881"/>
                    <a:pt x="19543" y="13872"/>
                  </a:cubicBezTo>
                  <a:cubicBezTo>
                    <a:pt x="19544" y="13871"/>
                    <a:pt x="19545" y="13869"/>
                    <a:pt x="19546" y="13867"/>
                  </a:cubicBezTo>
                  <a:close/>
                  <a:moveTo>
                    <a:pt x="32994" y="324"/>
                  </a:moveTo>
                  <a:cubicBezTo>
                    <a:pt x="34556" y="324"/>
                    <a:pt x="36003" y="776"/>
                    <a:pt x="37303" y="1935"/>
                  </a:cubicBezTo>
                  <a:cubicBezTo>
                    <a:pt x="39256" y="3665"/>
                    <a:pt x="39205" y="5840"/>
                    <a:pt x="38468" y="7381"/>
                  </a:cubicBezTo>
                  <a:cubicBezTo>
                    <a:pt x="38108" y="8135"/>
                    <a:pt x="37526" y="8700"/>
                    <a:pt x="36653" y="9077"/>
                  </a:cubicBezTo>
                  <a:cubicBezTo>
                    <a:pt x="37303" y="7878"/>
                    <a:pt x="37355" y="6713"/>
                    <a:pt x="36927" y="5532"/>
                  </a:cubicBezTo>
                  <a:cubicBezTo>
                    <a:pt x="36347" y="3934"/>
                    <a:pt x="34997" y="2967"/>
                    <a:pt x="33493" y="2967"/>
                  </a:cubicBezTo>
                  <a:cubicBezTo>
                    <a:pt x="33176" y="2967"/>
                    <a:pt x="32851" y="3010"/>
                    <a:pt x="32525" y="3100"/>
                  </a:cubicBezTo>
                  <a:cubicBezTo>
                    <a:pt x="32422" y="3134"/>
                    <a:pt x="32302" y="3202"/>
                    <a:pt x="32200" y="3254"/>
                  </a:cubicBezTo>
                  <a:cubicBezTo>
                    <a:pt x="33176" y="3528"/>
                    <a:pt x="33741" y="4127"/>
                    <a:pt x="34015" y="5189"/>
                  </a:cubicBezTo>
                  <a:cubicBezTo>
                    <a:pt x="33775" y="5018"/>
                    <a:pt x="33638" y="4932"/>
                    <a:pt x="33518" y="4829"/>
                  </a:cubicBezTo>
                  <a:cubicBezTo>
                    <a:pt x="32700" y="4184"/>
                    <a:pt x="31812" y="3903"/>
                    <a:pt x="30881" y="3903"/>
                  </a:cubicBezTo>
                  <a:cubicBezTo>
                    <a:pt x="30428" y="3903"/>
                    <a:pt x="29964" y="3970"/>
                    <a:pt x="29493" y="4093"/>
                  </a:cubicBezTo>
                  <a:cubicBezTo>
                    <a:pt x="27661" y="4572"/>
                    <a:pt x="26034" y="5566"/>
                    <a:pt x="24647" y="6816"/>
                  </a:cubicBezTo>
                  <a:cubicBezTo>
                    <a:pt x="22865" y="8392"/>
                    <a:pt x="21375" y="10242"/>
                    <a:pt x="20176" y="12331"/>
                  </a:cubicBezTo>
                  <a:cubicBezTo>
                    <a:pt x="19954" y="12742"/>
                    <a:pt x="19680" y="13119"/>
                    <a:pt x="19406" y="13496"/>
                  </a:cubicBezTo>
                  <a:cubicBezTo>
                    <a:pt x="18978" y="14112"/>
                    <a:pt x="18361" y="14438"/>
                    <a:pt x="17556" y="14677"/>
                  </a:cubicBezTo>
                  <a:cubicBezTo>
                    <a:pt x="18960" y="13050"/>
                    <a:pt x="19885" y="11235"/>
                    <a:pt x="20896" y="9471"/>
                  </a:cubicBezTo>
                  <a:cubicBezTo>
                    <a:pt x="22215" y="7193"/>
                    <a:pt x="23739" y="5086"/>
                    <a:pt x="25726" y="3356"/>
                  </a:cubicBezTo>
                  <a:cubicBezTo>
                    <a:pt x="27387" y="1918"/>
                    <a:pt x="29219" y="822"/>
                    <a:pt x="31412" y="462"/>
                  </a:cubicBezTo>
                  <a:cubicBezTo>
                    <a:pt x="31951" y="373"/>
                    <a:pt x="32479" y="324"/>
                    <a:pt x="32994" y="324"/>
                  </a:cubicBezTo>
                  <a:close/>
                  <a:moveTo>
                    <a:pt x="23020" y="14008"/>
                  </a:moveTo>
                  <a:cubicBezTo>
                    <a:pt x="23053" y="14008"/>
                    <a:pt x="23087" y="14008"/>
                    <a:pt x="23122" y="14009"/>
                  </a:cubicBezTo>
                  <a:cubicBezTo>
                    <a:pt x="25948" y="14164"/>
                    <a:pt x="28363" y="15345"/>
                    <a:pt x="30727" y="16767"/>
                  </a:cubicBezTo>
                  <a:cubicBezTo>
                    <a:pt x="30727" y="16767"/>
                    <a:pt x="30727" y="16792"/>
                    <a:pt x="30727" y="16801"/>
                  </a:cubicBezTo>
                  <a:cubicBezTo>
                    <a:pt x="30144" y="16990"/>
                    <a:pt x="29545" y="17195"/>
                    <a:pt x="28963" y="17384"/>
                  </a:cubicBezTo>
                  <a:cubicBezTo>
                    <a:pt x="28619" y="17498"/>
                    <a:pt x="28287" y="17570"/>
                    <a:pt x="27944" y="17570"/>
                  </a:cubicBezTo>
                  <a:cubicBezTo>
                    <a:pt x="27671" y="17570"/>
                    <a:pt x="27392" y="17524"/>
                    <a:pt x="27096" y="17418"/>
                  </a:cubicBezTo>
                  <a:cubicBezTo>
                    <a:pt x="26297" y="17137"/>
                    <a:pt x="25480" y="16995"/>
                    <a:pt x="24659" y="16995"/>
                  </a:cubicBezTo>
                  <a:cubicBezTo>
                    <a:pt x="23929" y="16995"/>
                    <a:pt x="23196" y="17107"/>
                    <a:pt x="22471" y="17332"/>
                  </a:cubicBezTo>
                  <a:cubicBezTo>
                    <a:pt x="21701" y="17572"/>
                    <a:pt x="20947" y="17914"/>
                    <a:pt x="20176" y="18223"/>
                  </a:cubicBezTo>
                  <a:cubicBezTo>
                    <a:pt x="20468" y="17469"/>
                    <a:pt x="20742" y="16681"/>
                    <a:pt x="21084" y="15945"/>
                  </a:cubicBezTo>
                  <a:cubicBezTo>
                    <a:pt x="21307" y="15431"/>
                    <a:pt x="21632" y="14969"/>
                    <a:pt x="21958" y="14506"/>
                  </a:cubicBezTo>
                  <a:cubicBezTo>
                    <a:pt x="22213" y="14123"/>
                    <a:pt x="22558" y="14008"/>
                    <a:pt x="23020" y="14008"/>
                  </a:cubicBezTo>
                  <a:close/>
                  <a:moveTo>
                    <a:pt x="30889" y="17086"/>
                  </a:moveTo>
                  <a:cubicBezTo>
                    <a:pt x="31240" y="17086"/>
                    <a:pt x="31592" y="17162"/>
                    <a:pt x="31960" y="17332"/>
                  </a:cubicBezTo>
                  <a:cubicBezTo>
                    <a:pt x="32799" y="17692"/>
                    <a:pt x="33707" y="17863"/>
                    <a:pt x="34597" y="18120"/>
                  </a:cubicBezTo>
                  <a:cubicBezTo>
                    <a:pt x="34717" y="18154"/>
                    <a:pt x="34837" y="18171"/>
                    <a:pt x="35008" y="18206"/>
                  </a:cubicBezTo>
                  <a:cubicBezTo>
                    <a:pt x="34483" y="18671"/>
                    <a:pt x="33722" y="18978"/>
                    <a:pt x="32942" y="18978"/>
                  </a:cubicBezTo>
                  <a:cubicBezTo>
                    <a:pt x="32832" y="18978"/>
                    <a:pt x="32721" y="18972"/>
                    <a:pt x="32611" y="18959"/>
                  </a:cubicBezTo>
                  <a:cubicBezTo>
                    <a:pt x="31189" y="18788"/>
                    <a:pt x="29819" y="18394"/>
                    <a:pt x="28414" y="17846"/>
                  </a:cubicBezTo>
                  <a:cubicBezTo>
                    <a:pt x="29014" y="17623"/>
                    <a:pt x="29511" y="17401"/>
                    <a:pt x="30024" y="17229"/>
                  </a:cubicBezTo>
                  <a:cubicBezTo>
                    <a:pt x="30317" y="17137"/>
                    <a:pt x="30603" y="17086"/>
                    <a:pt x="30889" y="17086"/>
                  </a:cubicBezTo>
                  <a:close/>
                  <a:moveTo>
                    <a:pt x="28757" y="18308"/>
                  </a:moveTo>
                  <a:cubicBezTo>
                    <a:pt x="30226" y="18714"/>
                    <a:pt x="31645" y="19302"/>
                    <a:pt x="33212" y="19302"/>
                  </a:cubicBezTo>
                  <a:cubicBezTo>
                    <a:pt x="33234" y="19302"/>
                    <a:pt x="33256" y="19302"/>
                    <a:pt x="33279" y="19302"/>
                  </a:cubicBezTo>
                  <a:lnTo>
                    <a:pt x="33279" y="19302"/>
                  </a:lnTo>
                  <a:cubicBezTo>
                    <a:pt x="32405" y="19713"/>
                    <a:pt x="31497" y="19918"/>
                    <a:pt x="30555" y="19987"/>
                  </a:cubicBezTo>
                  <a:cubicBezTo>
                    <a:pt x="30537" y="19991"/>
                    <a:pt x="30517" y="19994"/>
                    <a:pt x="30498" y="19994"/>
                  </a:cubicBezTo>
                  <a:cubicBezTo>
                    <a:pt x="30443" y="19994"/>
                    <a:pt x="30387" y="19978"/>
                    <a:pt x="30350" y="19953"/>
                  </a:cubicBezTo>
                  <a:cubicBezTo>
                    <a:pt x="29785" y="19439"/>
                    <a:pt x="29237" y="18925"/>
                    <a:pt x="28671" y="18411"/>
                  </a:cubicBezTo>
                  <a:cubicBezTo>
                    <a:pt x="28706" y="18377"/>
                    <a:pt x="28740" y="18343"/>
                    <a:pt x="28757" y="18308"/>
                  </a:cubicBezTo>
                  <a:close/>
                  <a:moveTo>
                    <a:pt x="24631" y="17300"/>
                  </a:moveTo>
                  <a:cubicBezTo>
                    <a:pt x="25239" y="17300"/>
                    <a:pt x="25861" y="17373"/>
                    <a:pt x="26496" y="17521"/>
                  </a:cubicBezTo>
                  <a:cubicBezTo>
                    <a:pt x="27044" y="17658"/>
                    <a:pt x="27644" y="17812"/>
                    <a:pt x="28072" y="18154"/>
                  </a:cubicBezTo>
                  <a:cubicBezTo>
                    <a:pt x="28757" y="18668"/>
                    <a:pt x="29322" y="19336"/>
                    <a:pt x="29922" y="19953"/>
                  </a:cubicBezTo>
                  <a:cubicBezTo>
                    <a:pt x="29905" y="19987"/>
                    <a:pt x="29905" y="20021"/>
                    <a:pt x="29887" y="20055"/>
                  </a:cubicBezTo>
                  <a:cubicBezTo>
                    <a:pt x="29356" y="20021"/>
                    <a:pt x="28843" y="20004"/>
                    <a:pt x="28329" y="19970"/>
                  </a:cubicBezTo>
                  <a:cubicBezTo>
                    <a:pt x="27462" y="19910"/>
                    <a:pt x="26582" y="19772"/>
                    <a:pt x="25711" y="19772"/>
                  </a:cubicBezTo>
                  <a:cubicBezTo>
                    <a:pt x="25585" y="19772"/>
                    <a:pt x="25458" y="19775"/>
                    <a:pt x="25332" y="19781"/>
                  </a:cubicBezTo>
                  <a:cubicBezTo>
                    <a:pt x="25079" y="19794"/>
                    <a:pt x="24831" y="19805"/>
                    <a:pt x="24587" y="19805"/>
                  </a:cubicBezTo>
                  <a:cubicBezTo>
                    <a:pt x="23854" y="19805"/>
                    <a:pt x="23161" y="19709"/>
                    <a:pt x="22506" y="19285"/>
                  </a:cubicBezTo>
                  <a:cubicBezTo>
                    <a:pt x="22403" y="19216"/>
                    <a:pt x="22283" y="19182"/>
                    <a:pt x="22163" y="19148"/>
                  </a:cubicBezTo>
                  <a:cubicBezTo>
                    <a:pt x="21512" y="18993"/>
                    <a:pt x="20879" y="18839"/>
                    <a:pt x="20228" y="18702"/>
                  </a:cubicBezTo>
                  <a:cubicBezTo>
                    <a:pt x="20245" y="18685"/>
                    <a:pt x="20279" y="18634"/>
                    <a:pt x="20331" y="18600"/>
                  </a:cubicBezTo>
                  <a:cubicBezTo>
                    <a:pt x="21697" y="17746"/>
                    <a:pt x="23124" y="17300"/>
                    <a:pt x="24631" y="17300"/>
                  </a:cubicBezTo>
                  <a:close/>
                  <a:moveTo>
                    <a:pt x="8255" y="582"/>
                  </a:moveTo>
                  <a:cubicBezTo>
                    <a:pt x="11007" y="582"/>
                    <a:pt x="13744" y="1777"/>
                    <a:pt x="15792" y="4572"/>
                  </a:cubicBezTo>
                  <a:cubicBezTo>
                    <a:pt x="16734" y="5857"/>
                    <a:pt x="17042" y="7364"/>
                    <a:pt x="17196" y="8923"/>
                  </a:cubicBezTo>
                  <a:cubicBezTo>
                    <a:pt x="17402" y="11201"/>
                    <a:pt x="16837" y="13342"/>
                    <a:pt x="15895" y="15397"/>
                  </a:cubicBezTo>
                  <a:cubicBezTo>
                    <a:pt x="15758" y="15688"/>
                    <a:pt x="15569" y="15979"/>
                    <a:pt x="15329" y="16185"/>
                  </a:cubicBezTo>
                  <a:cubicBezTo>
                    <a:pt x="13994" y="17315"/>
                    <a:pt x="12658" y="18428"/>
                    <a:pt x="11305" y="19524"/>
                  </a:cubicBezTo>
                  <a:cubicBezTo>
                    <a:pt x="10911" y="19833"/>
                    <a:pt x="10448" y="20055"/>
                    <a:pt x="10037" y="20312"/>
                  </a:cubicBezTo>
                  <a:cubicBezTo>
                    <a:pt x="10020" y="20278"/>
                    <a:pt x="10003" y="20261"/>
                    <a:pt x="9986" y="20244"/>
                  </a:cubicBezTo>
                  <a:cubicBezTo>
                    <a:pt x="10517" y="19696"/>
                    <a:pt x="11048" y="19148"/>
                    <a:pt x="11544" y="18582"/>
                  </a:cubicBezTo>
                  <a:cubicBezTo>
                    <a:pt x="13531" y="16356"/>
                    <a:pt x="14987" y="13872"/>
                    <a:pt x="15141" y="10807"/>
                  </a:cubicBezTo>
                  <a:cubicBezTo>
                    <a:pt x="15261" y="8186"/>
                    <a:pt x="14747" y="5788"/>
                    <a:pt x="12760" y="3904"/>
                  </a:cubicBezTo>
                  <a:cubicBezTo>
                    <a:pt x="11602" y="2825"/>
                    <a:pt x="10075" y="2174"/>
                    <a:pt x="8512" y="2174"/>
                  </a:cubicBezTo>
                  <a:cubicBezTo>
                    <a:pt x="7695" y="2174"/>
                    <a:pt x="6869" y="2352"/>
                    <a:pt x="6081" y="2740"/>
                  </a:cubicBezTo>
                  <a:cubicBezTo>
                    <a:pt x="5910" y="2843"/>
                    <a:pt x="5687" y="2860"/>
                    <a:pt x="5481" y="2877"/>
                  </a:cubicBezTo>
                  <a:cubicBezTo>
                    <a:pt x="4865" y="2911"/>
                    <a:pt x="4300" y="3048"/>
                    <a:pt x="3786" y="3425"/>
                  </a:cubicBezTo>
                  <a:cubicBezTo>
                    <a:pt x="2536" y="4350"/>
                    <a:pt x="1713" y="5532"/>
                    <a:pt x="1439" y="7073"/>
                  </a:cubicBezTo>
                  <a:cubicBezTo>
                    <a:pt x="1405" y="7261"/>
                    <a:pt x="1405" y="7467"/>
                    <a:pt x="1388" y="7672"/>
                  </a:cubicBezTo>
                  <a:cubicBezTo>
                    <a:pt x="1337" y="7655"/>
                    <a:pt x="1285" y="7655"/>
                    <a:pt x="1234" y="7655"/>
                  </a:cubicBezTo>
                  <a:cubicBezTo>
                    <a:pt x="1200" y="7501"/>
                    <a:pt x="1148" y="7347"/>
                    <a:pt x="1114" y="7193"/>
                  </a:cubicBezTo>
                  <a:cubicBezTo>
                    <a:pt x="703" y="5052"/>
                    <a:pt x="2090" y="2329"/>
                    <a:pt x="4094" y="1472"/>
                  </a:cubicBezTo>
                  <a:cubicBezTo>
                    <a:pt x="5425" y="897"/>
                    <a:pt x="6842" y="582"/>
                    <a:pt x="8255" y="582"/>
                  </a:cubicBezTo>
                  <a:close/>
                  <a:moveTo>
                    <a:pt x="21906" y="13958"/>
                  </a:moveTo>
                  <a:lnTo>
                    <a:pt x="21906" y="13958"/>
                  </a:lnTo>
                  <a:cubicBezTo>
                    <a:pt x="21529" y="14592"/>
                    <a:pt x="21153" y="15106"/>
                    <a:pt x="20896" y="15654"/>
                  </a:cubicBezTo>
                  <a:cubicBezTo>
                    <a:pt x="20502" y="16476"/>
                    <a:pt x="20228" y="17349"/>
                    <a:pt x="19834" y="18154"/>
                  </a:cubicBezTo>
                  <a:cubicBezTo>
                    <a:pt x="19663" y="18514"/>
                    <a:pt x="19354" y="18822"/>
                    <a:pt x="19046" y="19079"/>
                  </a:cubicBezTo>
                  <a:cubicBezTo>
                    <a:pt x="18549" y="19507"/>
                    <a:pt x="18001" y="19884"/>
                    <a:pt x="17453" y="20244"/>
                  </a:cubicBezTo>
                  <a:cubicBezTo>
                    <a:pt x="16426" y="20929"/>
                    <a:pt x="15398" y="21614"/>
                    <a:pt x="14353" y="22265"/>
                  </a:cubicBezTo>
                  <a:cubicBezTo>
                    <a:pt x="13942" y="22505"/>
                    <a:pt x="13497" y="22676"/>
                    <a:pt x="13069" y="22864"/>
                  </a:cubicBezTo>
                  <a:cubicBezTo>
                    <a:pt x="13034" y="22847"/>
                    <a:pt x="13000" y="22813"/>
                    <a:pt x="12966" y="22779"/>
                  </a:cubicBezTo>
                  <a:cubicBezTo>
                    <a:pt x="12983" y="22727"/>
                    <a:pt x="13034" y="22659"/>
                    <a:pt x="13052" y="22607"/>
                  </a:cubicBezTo>
                  <a:cubicBezTo>
                    <a:pt x="13394" y="21734"/>
                    <a:pt x="13497" y="20826"/>
                    <a:pt x="13428" y="19884"/>
                  </a:cubicBezTo>
                  <a:cubicBezTo>
                    <a:pt x="13394" y="19473"/>
                    <a:pt x="13463" y="19045"/>
                    <a:pt x="13497" y="18617"/>
                  </a:cubicBezTo>
                  <a:cubicBezTo>
                    <a:pt x="13548" y="18206"/>
                    <a:pt x="13737" y="17914"/>
                    <a:pt x="14079" y="17658"/>
                  </a:cubicBezTo>
                  <a:cubicBezTo>
                    <a:pt x="14439" y="17401"/>
                    <a:pt x="14781" y="17092"/>
                    <a:pt x="15124" y="16801"/>
                  </a:cubicBezTo>
                  <a:cubicBezTo>
                    <a:pt x="16391" y="15705"/>
                    <a:pt x="17779" y="14814"/>
                    <a:pt x="19406" y="14386"/>
                  </a:cubicBezTo>
                  <a:cubicBezTo>
                    <a:pt x="20211" y="14164"/>
                    <a:pt x="21050" y="14095"/>
                    <a:pt x="21906" y="13958"/>
                  </a:cubicBezTo>
                  <a:close/>
                  <a:moveTo>
                    <a:pt x="13223" y="18411"/>
                  </a:moveTo>
                  <a:lnTo>
                    <a:pt x="13223" y="18411"/>
                  </a:lnTo>
                  <a:cubicBezTo>
                    <a:pt x="13206" y="19011"/>
                    <a:pt x="13171" y="19576"/>
                    <a:pt x="13206" y="20124"/>
                  </a:cubicBezTo>
                  <a:cubicBezTo>
                    <a:pt x="13274" y="20997"/>
                    <a:pt x="13120" y="21819"/>
                    <a:pt x="12829" y="22642"/>
                  </a:cubicBezTo>
                  <a:cubicBezTo>
                    <a:pt x="12709" y="22933"/>
                    <a:pt x="12555" y="23070"/>
                    <a:pt x="12264" y="23138"/>
                  </a:cubicBezTo>
                  <a:cubicBezTo>
                    <a:pt x="10841" y="23539"/>
                    <a:pt x="9397" y="23716"/>
                    <a:pt x="7939" y="23716"/>
                  </a:cubicBezTo>
                  <a:cubicBezTo>
                    <a:pt x="7589" y="23716"/>
                    <a:pt x="7238" y="23706"/>
                    <a:pt x="6886" y="23686"/>
                  </a:cubicBezTo>
                  <a:cubicBezTo>
                    <a:pt x="6526" y="23669"/>
                    <a:pt x="6184" y="23532"/>
                    <a:pt x="5858" y="23412"/>
                  </a:cubicBezTo>
                  <a:cubicBezTo>
                    <a:pt x="5550" y="23292"/>
                    <a:pt x="5242" y="23053"/>
                    <a:pt x="5327" y="22710"/>
                  </a:cubicBezTo>
                  <a:cubicBezTo>
                    <a:pt x="5379" y="22453"/>
                    <a:pt x="5601" y="22162"/>
                    <a:pt x="5841" y="22042"/>
                  </a:cubicBezTo>
                  <a:cubicBezTo>
                    <a:pt x="6252" y="21819"/>
                    <a:pt x="6732" y="21700"/>
                    <a:pt x="7194" y="21580"/>
                  </a:cubicBezTo>
                  <a:cubicBezTo>
                    <a:pt x="8736" y="21186"/>
                    <a:pt x="10243" y="20758"/>
                    <a:pt x="11544" y="19781"/>
                  </a:cubicBezTo>
                  <a:cubicBezTo>
                    <a:pt x="12110" y="19353"/>
                    <a:pt x="12658" y="18874"/>
                    <a:pt x="13223" y="18411"/>
                  </a:cubicBezTo>
                  <a:close/>
                  <a:moveTo>
                    <a:pt x="20234" y="19071"/>
                  </a:moveTo>
                  <a:cubicBezTo>
                    <a:pt x="21343" y="19071"/>
                    <a:pt x="22384" y="19379"/>
                    <a:pt x="23413" y="19953"/>
                  </a:cubicBezTo>
                  <a:cubicBezTo>
                    <a:pt x="23242" y="20004"/>
                    <a:pt x="23139" y="20038"/>
                    <a:pt x="23019" y="20090"/>
                  </a:cubicBezTo>
                  <a:cubicBezTo>
                    <a:pt x="21940" y="20552"/>
                    <a:pt x="20827" y="20946"/>
                    <a:pt x="19782" y="21494"/>
                  </a:cubicBezTo>
                  <a:cubicBezTo>
                    <a:pt x="18601" y="22145"/>
                    <a:pt x="17470" y="22916"/>
                    <a:pt x="16306" y="23635"/>
                  </a:cubicBezTo>
                  <a:cubicBezTo>
                    <a:pt x="16175" y="23722"/>
                    <a:pt x="15969" y="23834"/>
                    <a:pt x="15826" y="23834"/>
                  </a:cubicBezTo>
                  <a:cubicBezTo>
                    <a:pt x="15801" y="23834"/>
                    <a:pt x="15778" y="23831"/>
                    <a:pt x="15758" y="23823"/>
                  </a:cubicBezTo>
                  <a:cubicBezTo>
                    <a:pt x="15055" y="23584"/>
                    <a:pt x="14370" y="23292"/>
                    <a:pt x="13685" y="23018"/>
                  </a:cubicBezTo>
                  <a:cubicBezTo>
                    <a:pt x="14593" y="22470"/>
                    <a:pt x="15466" y="21974"/>
                    <a:pt x="16306" y="21426"/>
                  </a:cubicBezTo>
                  <a:cubicBezTo>
                    <a:pt x="17316" y="20740"/>
                    <a:pt x="18292" y="20004"/>
                    <a:pt x="19286" y="19302"/>
                  </a:cubicBezTo>
                  <a:cubicBezTo>
                    <a:pt x="19406" y="19216"/>
                    <a:pt x="19543" y="19096"/>
                    <a:pt x="19680" y="19096"/>
                  </a:cubicBezTo>
                  <a:cubicBezTo>
                    <a:pt x="19866" y="19079"/>
                    <a:pt x="20051" y="19071"/>
                    <a:pt x="20234" y="19071"/>
                  </a:cubicBezTo>
                  <a:close/>
                  <a:moveTo>
                    <a:pt x="13223" y="23189"/>
                  </a:moveTo>
                  <a:cubicBezTo>
                    <a:pt x="13271" y="23189"/>
                    <a:pt x="13317" y="23195"/>
                    <a:pt x="13360" y="23207"/>
                  </a:cubicBezTo>
                  <a:cubicBezTo>
                    <a:pt x="14028" y="23447"/>
                    <a:pt x="14696" y="23721"/>
                    <a:pt x="15381" y="23977"/>
                  </a:cubicBezTo>
                  <a:cubicBezTo>
                    <a:pt x="14023" y="24622"/>
                    <a:pt x="12678" y="24922"/>
                    <a:pt x="11337" y="24922"/>
                  </a:cubicBezTo>
                  <a:cubicBezTo>
                    <a:pt x="10006" y="24922"/>
                    <a:pt x="8679" y="24626"/>
                    <a:pt x="7348" y="24080"/>
                  </a:cubicBezTo>
                  <a:cubicBezTo>
                    <a:pt x="7468" y="24029"/>
                    <a:pt x="7605" y="24029"/>
                    <a:pt x="7725" y="24029"/>
                  </a:cubicBezTo>
                  <a:cubicBezTo>
                    <a:pt x="9506" y="23995"/>
                    <a:pt x="11270" y="23875"/>
                    <a:pt x="12966" y="23241"/>
                  </a:cubicBezTo>
                  <a:cubicBezTo>
                    <a:pt x="13043" y="23208"/>
                    <a:pt x="13135" y="23189"/>
                    <a:pt x="13223" y="23189"/>
                  </a:cubicBezTo>
                  <a:close/>
                  <a:moveTo>
                    <a:pt x="16236" y="24073"/>
                  </a:moveTo>
                  <a:cubicBezTo>
                    <a:pt x="16306" y="24073"/>
                    <a:pt x="16393" y="24089"/>
                    <a:pt x="16443" y="24114"/>
                  </a:cubicBezTo>
                  <a:cubicBezTo>
                    <a:pt x="16975" y="24428"/>
                    <a:pt x="17551" y="24503"/>
                    <a:pt x="18144" y="24503"/>
                  </a:cubicBezTo>
                  <a:cubicBezTo>
                    <a:pt x="18296" y="24503"/>
                    <a:pt x="18448" y="24498"/>
                    <a:pt x="18601" y="24491"/>
                  </a:cubicBezTo>
                  <a:cubicBezTo>
                    <a:pt x="18823" y="24474"/>
                    <a:pt x="19046" y="24457"/>
                    <a:pt x="19320" y="24423"/>
                  </a:cubicBezTo>
                  <a:lnTo>
                    <a:pt x="19320" y="24423"/>
                  </a:lnTo>
                  <a:cubicBezTo>
                    <a:pt x="18758" y="25120"/>
                    <a:pt x="17633" y="25489"/>
                    <a:pt x="16563" y="25489"/>
                  </a:cubicBezTo>
                  <a:cubicBezTo>
                    <a:pt x="15740" y="25489"/>
                    <a:pt x="14950" y="25271"/>
                    <a:pt x="14473" y="24817"/>
                  </a:cubicBezTo>
                  <a:cubicBezTo>
                    <a:pt x="15038" y="24560"/>
                    <a:pt x="15603" y="24320"/>
                    <a:pt x="16169" y="24080"/>
                  </a:cubicBezTo>
                  <a:cubicBezTo>
                    <a:pt x="16187" y="24076"/>
                    <a:pt x="16210" y="24073"/>
                    <a:pt x="16236" y="24073"/>
                  </a:cubicBezTo>
                  <a:close/>
                  <a:moveTo>
                    <a:pt x="29596" y="22619"/>
                  </a:moveTo>
                  <a:cubicBezTo>
                    <a:pt x="29815" y="22619"/>
                    <a:pt x="30038" y="22644"/>
                    <a:pt x="30264" y="22693"/>
                  </a:cubicBezTo>
                  <a:cubicBezTo>
                    <a:pt x="31908" y="23053"/>
                    <a:pt x="33535" y="23412"/>
                    <a:pt x="35180" y="23755"/>
                  </a:cubicBezTo>
                  <a:cubicBezTo>
                    <a:pt x="35231" y="23772"/>
                    <a:pt x="35300" y="23823"/>
                    <a:pt x="35419" y="23875"/>
                  </a:cubicBezTo>
                  <a:cubicBezTo>
                    <a:pt x="34888" y="24388"/>
                    <a:pt x="34375" y="24834"/>
                    <a:pt x="33895" y="25313"/>
                  </a:cubicBezTo>
                  <a:cubicBezTo>
                    <a:pt x="33699" y="25509"/>
                    <a:pt x="33496" y="25581"/>
                    <a:pt x="33269" y="25581"/>
                  </a:cubicBezTo>
                  <a:cubicBezTo>
                    <a:pt x="33158" y="25581"/>
                    <a:pt x="33042" y="25564"/>
                    <a:pt x="32919" y="25536"/>
                  </a:cubicBezTo>
                  <a:cubicBezTo>
                    <a:pt x="31533" y="25234"/>
                    <a:pt x="30134" y="25071"/>
                    <a:pt x="28730" y="25071"/>
                  </a:cubicBezTo>
                  <a:cubicBezTo>
                    <a:pt x="27827" y="25071"/>
                    <a:pt x="26922" y="25138"/>
                    <a:pt x="26017" y="25279"/>
                  </a:cubicBezTo>
                  <a:cubicBezTo>
                    <a:pt x="25777" y="25313"/>
                    <a:pt x="25537" y="25330"/>
                    <a:pt x="25297" y="25365"/>
                  </a:cubicBezTo>
                  <a:cubicBezTo>
                    <a:pt x="25280" y="25313"/>
                    <a:pt x="25246" y="25279"/>
                    <a:pt x="25229" y="25245"/>
                  </a:cubicBezTo>
                  <a:cubicBezTo>
                    <a:pt x="26171" y="24526"/>
                    <a:pt x="27113" y="23789"/>
                    <a:pt x="28072" y="23104"/>
                  </a:cubicBezTo>
                  <a:cubicBezTo>
                    <a:pt x="28536" y="22774"/>
                    <a:pt x="29052" y="22619"/>
                    <a:pt x="29596" y="22619"/>
                  </a:cubicBezTo>
                  <a:close/>
                  <a:moveTo>
                    <a:pt x="35813" y="23955"/>
                  </a:moveTo>
                  <a:cubicBezTo>
                    <a:pt x="35883" y="23955"/>
                    <a:pt x="35957" y="23968"/>
                    <a:pt x="36036" y="23995"/>
                  </a:cubicBezTo>
                  <a:cubicBezTo>
                    <a:pt x="37127" y="24353"/>
                    <a:pt x="38233" y="24513"/>
                    <a:pt x="39365" y="24513"/>
                  </a:cubicBezTo>
                  <a:cubicBezTo>
                    <a:pt x="39477" y="24513"/>
                    <a:pt x="39589" y="24511"/>
                    <a:pt x="39701" y="24508"/>
                  </a:cubicBezTo>
                  <a:cubicBezTo>
                    <a:pt x="39855" y="24508"/>
                    <a:pt x="40009" y="24543"/>
                    <a:pt x="40198" y="24560"/>
                  </a:cubicBezTo>
                  <a:cubicBezTo>
                    <a:pt x="39509" y="25338"/>
                    <a:pt x="37052" y="25812"/>
                    <a:pt x="35341" y="25812"/>
                  </a:cubicBezTo>
                  <a:cubicBezTo>
                    <a:pt x="34755" y="25812"/>
                    <a:pt x="34257" y="25757"/>
                    <a:pt x="33947" y="25639"/>
                  </a:cubicBezTo>
                  <a:cubicBezTo>
                    <a:pt x="34409" y="25159"/>
                    <a:pt x="34906" y="24663"/>
                    <a:pt x="35385" y="24166"/>
                  </a:cubicBezTo>
                  <a:cubicBezTo>
                    <a:pt x="35516" y="24023"/>
                    <a:pt x="35655" y="23955"/>
                    <a:pt x="35813" y="23955"/>
                  </a:cubicBezTo>
                  <a:close/>
                  <a:moveTo>
                    <a:pt x="28158" y="22590"/>
                  </a:moveTo>
                  <a:lnTo>
                    <a:pt x="28158" y="22590"/>
                  </a:lnTo>
                  <a:cubicBezTo>
                    <a:pt x="27216" y="23361"/>
                    <a:pt x="26308" y="24132"/>
                    <a:pt x="25383" y="24868"/>
                  </a:cubicBezTo>
                  <a:cubicBezTo>
                    <a:pt x="25040" y="25125"/>
                    <a:pt x="24681" y="25433"/>
                    <a:pt x="24304" y="25519"/>
                  </a:cubicBezTo>
                  <a:cubicBezTo>
                    <a:pt x="22741" y="25852"/>
                    <a:pt x="21177" y="26022"/>
                    <a:pt x="19599" y="26022"/>
                  </a:cubicBezTo>
                  <a:cubicBezTo>
                    <a:pt x="19068" y="26022"/>
                    <a:pt x="18536" y="26003"/>
                    <a:pt x="18001" y="25964"/>
                  </a:cubicBezTo>
                  <a:cubicBezTo>
                    <a:pt x="17642" y="25930"/>
                    <a:pt x="17282" y="25844"/>
                    <a:pt x="16939" y="25793"/>
                  </a:cubicBezTo>
                  <a:cubicBezTo>
                    <a:pt x="17111" y="25673"/>
                    <a:pt x="17265" y="25673"/>
                    <a:pt x="17419" y="25605"/>
                  </a:cubicBezTo>
                  <a:cubicBezTo>
                    <a:pt x="18001" y="25382"/>
                    <a:pt x="18652" y="25245"/>
                    <a:pt x="19132" y="24868"/>
                  </a:cubicBezTo>
                  <a:cubicBezTo>
                    <a:pt x="19663" y="24457"/>
                    <a:pt x="20194" y="24234"/>
                    <a:pt x="20844" y="24166"/>
                  </a:cubicBezTo>
                  <a:cubicBezTo>
                    <a:pt x="20981" y="24149"/>
                    <a:pt x="21136" y="24114"/>
                    <a:pt x="21273" y="24063"/>
                  </a:cubicBezTo>
                  <a:cubicBezTo>
                    <a:pt x="22591" y="23738"/>
                    <a:pt x="23876" y="23378"/>
                    <a:pt x="25195" y="23087"/>
                  </a:cubicBezTo>
                  <a:cubicBezTo>
                    <a:pt x="26171" y="22881"/>
                    <a:pt x="27181" y="22761"/>
                    <a:pt x="28158" y="22590"/>
                  </a:cubicBezTo>
                  <a:close/>
                  <a:moveTo>
                    <a:pt x="39239" y="25382"/>
                  </a:moveTo>
                  <a:lnTo>
                    <a:pt x="39239" y="25382"/>
                  </a:lnTo>
                  <a:cubicBezTo>
                    <a:pt x="38468" y="26050"/>
                    <a:pt x="36413" y="26923"/>
                    <a:pt x="35419" y="27026"/>
                  </a:cubicBezTo>
                  <a:cubicBezTo>
                    <a:pt x="35399" y="27029"/>
                    <a:pt x="35377" y="27030"/>
                    <a:pt x="35354" y="27030"/>
                  </a:cubicBezTo>
                  <a:cubicBezTo>
                    <a:pt x="35243" y="27030"/>
                    <a:pt x="35114" y="26997"/>
                    <a:pt x="35043" y="26940"/>
                  </a:cubicBezTo>
                  <a:cubicBezTo>
                    <a:pt x="34734" y="26649"/>
                    <a:pt x="34443" y="26324"/>
                    <a:pt x="34084" y="25964"/>
                  </a:cubicBezTo>
                  <a:lnTo>
                    <a:pt x="34084" y="25964"/>
                  </a:lnTo>
                  <a:cubicBezTo>
                    <a:pt x="34486" y="26006"/>
                    <a:pt x="34883" y="26026"/>
                    <a:pt x="35273" y="26026"/>
                  </a:cubicBezTo>
                  <a:cubicBezTo>
                    <a:pt x="36643" y="26026"/>
                    <a:pt x="37946" y="25782"/>
                    <a:pt x="39239" y="25382"/>
                  </a:cubicBezTo>
                  <a:close/>
                  <a:moveTo>
                    <a:pt x="28806" y="25343"/>
                  </a:moveTo>
                  <a:cubicBezTo>
                    <a:pt x="30120" y="25343"/>
                    <a:pt x="31434" y="25473"/>
                    <a:pt x="32748" y="25724"/>
                  </a:cubicBezTo>
                  <a:cubicBezTo>
                    <a:pt x="33672" y="25913"/>
                    <a:pt x="34306" y="26392"/>
                    <a:pt x="34871" y="27095"/>
                  </a:cubicBezTo>
                  <a:cubicBezTo>
                    <a:pt x="34803" y="27129"/>
                    <a:pt x="34751" y="27163"/>
                    <a:pt x="34700" y="27163"/>
                  </a:cubicBezTo>
                  <a:cubicBezTo>
                    <a:pt x="33898" y="27176"/>
                    <a:pt x="33087" y="27238"/>
                    <a:pt x="32281" y="27238"/>
                  </a:cubicBezTo>
                  <a:cubicBezTo>
                    <a:pt x="32019" y="27238"/>
                    <a:pt x="31758" y="27231"/>
                    <a:pt x="31497" y="27214"/>
                  </a:cubicBezTo>
                  <a:cubicBezTo>
                    <a:pt x="29836" y="27077"/>
                    <a:pt x="28192" y="26838"/>
                    <a:pt x="26548" y="26649"/>
                  </a:cubicBezTo>
                  <a:cubicBezTo>
                    <a:pt x="26462" y="26632"/>
                    <a:pt x="26359" y="26615"/>
                    <a:pt x="26291" y="26564"/>
                  </a:cubicBezTo>
                  <a:cubicBezTo>
                    <a:pt x="25897" y="26290"/>
                    <a:pt x="25503" y="26016"/>
                    <a:pt x="25058" y="25690"/>
                  </a:cubicBezTo>
                  <a:cubicBezTo>
                    <a:pt x="25229" y="25673"/>
                    <a:pt x="25366" y="25639"/>
                    <a:pt x="25503" y="25622"/>
                  </a:cubicBezTo>
                  <a:cubicBezTo>
                    <a:pt x="26604" y="25434"/>
                    <a:pt x="27705" y="25343"/>
                    <a:pt x="28806" y="25343"/>
                  </a:cubicBezTo>
                  <a:close/>
                  <a:moveTo>
                    <a:pt x="13896" y="24949"/>
                  </a:moveTo>
                  <a:cubicBezTo>
                    <a:pt x="13956" y="24949"/>
                    <a:pt x="14023" y="24977"/>
                    <a:pt x="14079" y="25005"/>
                  </a:cubicBezTo>
                  <a:cubicBezTo>
                    <a:pt x="14559" y="25262"/>
                    <a:pt x="15021" y="25622"/>
                    <a:pt x="15535" y="25759"/>
                  </a:cubicBezTo>
                  <a:cubicBezTo>
                    <a:pt x="16631" y="26050"/>
                    <a:pt x="17042" y="27077"/>
                    <a:pt x="17813" y="27728"/>
                  </a:cubicBezTo>
                  <a:cubicBezTo>
                    <a:pt x="15398" y="27677"/>
                    <a:pt x="13326" y="26803"/>
                    <a:pt x="11407" y="25296"/>
                  </a:cubicBezTo>
                  <a:cubicBezTo>
                    <a:pt x="12298" y="25176"/>
                    <a:pt x="13086" y="25056"/>
                    <a:pt x="13857" y="24954"/>
                  </a:cubicBezTo>
                  <a:cubicBezTo>
                    <a:pt x="13869" y="24951"/>
                    <a:pt x="13882" y="24949"/>
                    <a:pt x="13896" y="24949"/>
                  </a:cubicBezTo>
                  <a:close/>
                  <a:moveTo>
                    <a:pt x="24179" y="25867"/>
                  </a:moveTo>
                  <a:cubicBezTo>
                    <a:pt x="24822" y="25867"/>
                    <a:pt x="25315" y="26224"/>
                    <a:pt x="25914" y="26581"/>
                  </a:cubicBezTo>
                  <a:cubicBezTo>
                    <a:pt x="25743" y="26598"/>
                    <a:pt x="25674" y="26615"/>
                    <a:pt x="25623" y="26615"/>
                  </a:cubicBezTo>
                  <a:cubicBezTo>
                    <a:pt x="24304" y="26803"/>
                    <a:pt x="23002" y="26975"/>
                    <a:pt x="21701" y="27180"/>
                  </a:cubicBezTo>
                  <a:cubicBezTo>
                    <a:pt x="20656" y="27334"/>
                    <a:pt x="19628" y="27557"/>
                    <a:pt x="18584" y="27728"/>
                  </a:cubicBezTo>
                  <a:cubicBezTo>
                    <a:pt x="18535" y="27739"/>
                    <a:pt x="18477" y="27745"/>
                    <a:pt x="18418" y="27745"/>
                  </a:cubicBezTo>
                  <a:cubicBezTo>
                    <a:pt x="18291" y="27745"/>
                    <a:pt x="18157" y="27718"/>
                    <a:pt x="18087" y="27660"/>
                  </a:cubicBezTo>
                  <a:cubicBezTo>
                    <a:pt x="17590" y="27197"/>
                    <a:pt x="17145" y="26701"/>
                    <a:pt x="16597" y="26153"/>
                  </a:cubicBezTo>
                  <a:lnTo>
                    <a:pt x="16597" y="26153"/>
                  </a:lnTo>
                  <a:cubicBezTo>
                    <a:pt x="17368" y="26238"/>
                    <a:pt x="17984" y="26324"/>
                    <a:pt x="18618" y="26358"/>
                  </a:cubicBezTo>
                  <a:cubicBezTo>
                    <a:pt x="18886" y="26369"/>
                    <a:pt x="19153" y="26374"/>
                    <a:pt x="19421" y="26374"/>
                  </a:cubicBezTo>
                  <a:cubicBezTo>
                    <a:pt x="20882" y="26374"/>
                    <a:pt x="22340" y="26217"/>
                    <a:pt x="23773" y="25913"/>
                  </a:cubicBezTo>
                  <a:cubicBezTo>
                    <a:pt x="23916" y="25881"/>
                    <a:pt x="24050" y="25867"/>
                    <a:pt x="24179" y="25867"/>
                  </a:cubicBezTo>
                  <a:close/>
                  <a:moveTo>
                    <a:pt x="33021" y="1"/>
                  </a:moveTo>
                  <a:cubicBezTo>
                    <a:pt x="32605" y="1"/>
                    <a:pt x="32183" y="31"/>
                    <a:pt x="31754" y="85"/>
                  </a:cubicBezTo>
                  <a:cubicBezTo>
                    <a:pt x="29648" y="359"/>
                    <a:pt x="27815" y="1284"/>
                    <a:pt x="26154" y="2586"/>
                  </a:cubicBezTo>
                  <a:cubicBezTo>
                    <a:pt x="23602" y="4607"/>
                    <a:pt x="21769" y="7176"/>
                    <a:pt x="20211" y="10002"/>
                  </a:cubicBezTo>
                  <a:cubicBezTo>
                    <a:pt x="19474" y="11338"/>
                    <a:pt x="18669" y="12639"/>
                    <a:pt x="17813" y="13890"/>
                  </a:cubicBezTo>
                  <a:cubicBezTo>
                    <a:pt x="17419" y="14489"/>
                    <a:pt x="16837" y="14951"/>
                    <a:pt x="16323" y="15465"/>
                  </a:cubicBezTo>
                  <a:cubicBezTo>
                    <a:pt x="16289" y="15500"/>
                    <a:pt x="16237" y="15517"/>
                    <a:pt x="16117" y="15568"/>
                  </a:cubicBezTo>
                  <a:cubicBezTo>
                    <a:pt x="16374" y="14900"/>
                    <a:pt x="16631" y="14301"/>
                    <a:pt x="16854" y="13684"/>
                  </a:cubicBezTo>
                  <a:cubicBezTo>
                    <a:pt x="17761" y="11115"/>
                    <a:pt x="17847" y="8495"/>
                    <a:pt x="16837" y="5977"/>
                  </a:cubicBezTo>
                  <a:cubicBezTo>
                    <a:pt x="15792" y="3339"/>
                    <a:pt x="13805" y="1558"/>
                    <a:pt x="11065" y="719"/>
                  </a:cubicBezTo>
                  <a:cubicBezTo>
                    <a:pt x="10065" y="410"/>
                    <a:pt x="9066" y="254"/>
                    <a:pt x="8074" y="254"/>
                  </a:cubicBezTo>
                  <a:cubicBezTo>
                    <a:pt x="6703" y="254"/>
                    <a:pt x="5347" y="551"/>
                    <a:pt x="4026" y="1147"/>
                  </a:cubicBezTo>
                  <a:cubicBezTo>
                    <a:pt x="1457" y="2295"/>
                    <a:pt x="1" y="5686"/>
                    <a:pt x="1063" y="8049"/>
                  </a:cubicBezTo>
                  <a:cubicBezTo>
                    <a:pt x="1217" y="8375"/>
                    <a:pt x="1388" y="8683"/>
                    <a:pt x="1816" y="8803"/>
                  </a:cubicBezTo>
                  <a:cubicBezTo>
                    <a:pt x="1371" y="7107"/>
                    <a:pt x="1936" y="5737"/>
                    <a:pt x="2964" y="4521"/>
                  </a:cubicBezTo>
                  <a:cubicBezTo>
                    <a:pt x="3529" y="3836"/>
                    <a:pt x="4197" y="3219"/>
                    <a:pt x="5207" y="3185"/>
                  </a:cubicBezTo>
                  <a:lnTo>
                    <a:pt x="5207" y="3185"/>
                  </a:lnTo>
                  <a:cubicBezTo>
                    <a:pt x="4882" y="3562"/>
                    <a:pt x="4557" y="3887"/>
                    <a:pt x="4283" y="4264"/>
                  </a:cubicBezTo>
                  <a:cubicBezTo>
                    <a:pt x="2844" y="6234"/>
                    <a:pt x="3717" y="8888"/>
                    <a:pt x="5430" y="10053"/>
                  </a:cubicBezTo>
                  <a:cubicBezTo>
                    <a:pt x="5795" y="10293"/>
                    <a:pt x="6170" y="10404"/>
                    <a:pt x="6553" y="10404"/>
                  </a:cubicBezTo>
                  <a:cubicBezTo>
                    <a:pt x="6854" y="10404"/>
                    <a:pt x="7159" y="10335"/>
                    <a:pt x="7468" y="10207"/>
                  </a:cubicBezTo>
                  <a:cubicBezTo>
                    <a:pt x="7537" y="10190"/>
                    <a:pt x="7622" y="10122"/>
                    <a:pt x="7622" y="10053"/>
                  </a:cubicBezTo>
                  <a:cubicBezTo>
                    <a:pt x="7622" y="10002"/>
                    <a:pt x="7554" y="9916"/>
                    <a:pt x="7485" y="9899"/>
                  </a:cubicBezTo>
                  <a:cubicBezTo>
                    <a:pt x="6578" y="9591"/>
                    <a:pt x="5927" y="8495"/>
                    <a:pt x="6012" y="7416"/>
                  </a:cubicBezTo>
                  <a:cubicBezTo>
                    <a:pt x="6190" y="5433"/>
                    <a:pt x="7156" y="4528"/>
                    <a:pt x="9210" y="4528"/>
                  </a:cubicBezTo>
                  <a:cubicBezTo>
                    <a:pt x="9339" y="4528"/>
                    <a:pt x="9472" y="4531"/>
                    <a:pt x="9609" y="4538"/>
                  </a:cubicBezTo>
                  <a:cubicBezTo>
                    <a:pt x="10483" y="4572"/>
                    <a:pt x="11287" y="4915"/>
                    <a:pt x="11955" y="5532"/>
                  </a:cubicBezTo>
                  <a:cubicBezTo>
                    <a:pt x="12623" y="6148"/>
                    <a:pt x="13343" y="6730"/>
                    <a:pt x="13959" y="7416"/>
                  </a:cubicBezTo>
                  <a:cubicBezTo>
                    <a:pt x="14559" y="8084"/>
                    <a:pt x="14850" y="8923"/>
                    <a:pt x="14867" y="9830"/>
                  </a:cubicBezTo>
                  <a:cubicBezTo>
                    <a:pt x="14936" y="12759"/>
                    <a:pt x="13839" y="15294"/>
                    <a:pt x="12058" y="17538"/>
                  </a:cubicBezTo>
                  <a:cubicBezTo>
                    <a:pt x="11270" y="18531"/>
                    <a:pt x="10363" y="19422"/>
                    <a:pt x="9472" y="20347"/>
                  </a:cubicBezTo>
                  <a:cubicBezTo>
                    <a:pt x="9266" y="20552"/>
                    <a:pt x="8941" y="20706"/>
                    <a:pt x="8650" y="20792"/>
                  </a:cubicBezTo>
                  <a:cubicBezTo>
                    <a:pt x="7999" y="20997"/>
                    <a:pt x="7331" y="21134"/>
                    <a:pt x="6663" y="21340"/>
                  </a:cubicBezTo>
                  <a:cubicBezTo>
                    <a:pt x="6252" y="21460"/>
                    <a:pt x="5824" y="21597"/>
                    <a:pt x="5464" y="21837"/>
                  </a:cubicBezTo>
                  <a:cubicBezTo>
                    <a:pt x="4694" y="22316"/>
                    <a:pt x="4728" y="23241"/>
                    <a:pt x="5550" y="23635"/>
                  </a:cubicBezTo>
                  <a:cubicBezTo>
                    <a:pt x="7143" y="24423"/>
                    <a:pt x="8804" y="25022"/>
                    <a:pt x="10602" y="25193"/>
                  </a:cubicBezTo>
                  <a:cubicBezTo>
                    <a:pt x="10876" y="25228"/>
                    <a:pt x="11185" y="25365"/>
                    <a:pt x="11407" y="25536"/>
                  </a:cubicBezTo>
                  <a:cubicBezTo>
                    <a:pt x="13291" y="27026"/>
                    <a:pt x="15398" y="27968"/>
                    <a:pt x="17830" y="27968"/>
                  </a:cubicBezTo>
                  <a:cubicBezTo>
                    <a:pt x="18926" y="27968"/>
                    <a:pt x="20057" y="27814"/>
                    <a:pt x="21118" y="27540"/>
                  </a:cubicBezTo>
                  <a:cubicBezTo>
                    <a:pt x="22696" y="27128"/>
                    <a:pt x="24273" y="26934"/>
                    <a:pt x="25857" y="26934"/>
                  </a:cubicBezTo>
                  <a:cubicBezTo>
                    <a:pt x="26974" y="26934"/>
                    <a:pt x="28094" y="27030"/>
                    <a:pt x="29219" y="27214"/>
                  </a:cubicBezTo>
                  <a:cubicBezTo>
                    <a:pt x="30432" y="27407"/>
                    <a:pt x="31653" y="27573"/>
                    <a:pt x="32883" y="27573"/>
                  </a:cubicBezTo>
                  <a:cubicBezTo>
                    <a:pt x="33407" y="27573"/>
                    <a:pt x="33933" y="27543"/>
                    <a:pt x="34460" y="27471"/>
                  </a:cubicBezTo>
                  <a:cubicBezTo>
                    <a:pt x="36704" y="27163"/>
                    <a:pt x="38708" y="26375"/>
                    <a:pt x="40403" y="24851"/>
                  </a:cubicBezTo>
                  <a:cubicBezTo>
                    <a:pt x="40643" y="24645"/>
                    <a:pt x="40592" y="24354"/>
                    <a:pt x="40284" y="24269"/>
                  </a:cubicBezTo>
                  <a:cubicBezTo>
                    <a:pt x="40044" y="24217"/>
                    <a:pt x="39787" y="24200"/>
                    <a:pt x="39547" y="24200"/>
                  </a:cubicBezTo>
                  <a:cubicBezTo>
                    <a:pt x="39508" y="24201"/>
                    <a:pt x="39469" y="24201"/>
                    <a:pt x="39431" y="24201"/>
                  </a:cubicBezTo>
                  <a:cubicBezTo>
                    <a:pt x="38326" y="24201"/>
                    <a:pt x="37283" y="23968"/>
                    <a:pt x="36207" y="23703"/>
                  </a:cubicBezTo>
                  <a:cubicBezTo>
                    <a:pt x="34238" y="23207"/>
                    <a:pt x="32268" y="22744"/>
                    <a:pt x="30264" y="22350"/>
                  </a:cubicBezTo>
                  <a:cubicBezTo>
                    <a:pt x="29912" y="22285"/>
                    <a:pt x="29549" y="22262"/>
                    <a:pt x="29183" y="22262"/>
                  </a:cubicBezTo>
                  <a:cubicBezTo>
                    <a:pt x="28783" y="22262"/>
                    <a:pt x="28380" y="22289"/>
                    <a:pt x="27986" y="22316"/>
                  </a:cubicBezTo>
                  <a:cubicBezTo>
                    <a:pt x="25880" y="22470"/>
                    <a:pt x="23859" y="23070"/>
                    <a:pt x="21803" y="23584"/>
                  </a:cubicBezTo>
                  <a:cubicBezTo>
                    <a:pt x="20639" y="23875"/>
                    <a:pt x="19440" y="24012"/>
                    <a:pt x="18241" y="24166"/>
                  </a:cubicBezTo>
                  <a:cubicBezTo>
                    <a:pt x="18132" y="24180"/>
                    <a:pt x="18022" y="24188"/>
                    <a:pt x="17912" y="24188"/>
                  </a:cubicBezTo>
                  <a:cubicBezTo>
                    <a:pt x="17503" y="24188"/>
                    <a:pt x="17087" y="24083"/>
                    <a:pt x="16682" y="23840"/>
                  </a:cubicBezTo>
                  <a:cubicBezTo>
                    <a:pt x="17899" y="23070"/>
                    <a:pt x="19046" y="22265"/>
                    <a:pt x="20262" y="21580"/>
                  </a:cubicBezTo>
                  <a:cubicBezTo>
                    <a:pt x="21701" y="20775"/>
                    <a:pt x="23225" y="20124"/>
                    <a:pt x="24921" y="20072"/>
                  </a:cubicBezTo>
                  <a:cubicBezTo>
                    <a:pt x="25067" y="20067"/>
                    <a:pt x="25214" y="20065"/>
                    <a:pt x="25360" y="20065"/>
                  </a:cubicBezTo>
                  <a:cubicBezTo>
                    <a:pt x="26121" y="20065"/>
                    <a:pt x="26883" y="20129"/>
                    <a:pt x="27644" y="20158"/>
                  </a:cubicBezTo>
                  <a:cubicBezTo>
                    <a:pt x="28389" y="20198"/>
                    <a:pt x="29134" y="20310"/>
                    <a:pt x="29878" y="20310"/>
                  </a:cubicBezTo>
                  <a:cubicBezTo>
                    <a:pt x="30093" y="20310"/>
                    <a:pt x="30307" y="20301"/>
                    <a:pt x="30521" y="20278"/>
                  </a:cubicBezTo>
                  <a:cubicBezTo>
                    <a:pt x="32165" y="20124"/>
                    <a:pt x="33758" y="19679"/>
                    <a:pt x="35077" y="18582"/>
                  </a:cubicBezTo>
                  <a:cubicBezTo>
                    <a:pt x="35214" y="18480"/>
                    <a:pt x="35300" y="18274"/>
                    <a:pt x="35351" y="18120"/>
                  </a:cubicBezTo>
                  <a:cubicBezTo>
                    <a:pt x="35351" y="18069"/>
                    <a:pt x="35128" y="17914"/>
                    <a:pt x="34991" y="17897"/>
                  </a:cubicBezTo>
                  <a:cubicBezTo>
                    <a:pt x="33056" y="17658"/>
                    <a:pt x="31377" y="16784"/>
                    <a:pt x="29750" y="15808"/>
                  </a:cubicBezTo>
                  <a:cubicBezTo>
                    <a:pt x="27627" y="14558"/>
                    <a:pt x="25366" y="13735"/>
                    <a:pt x="22882" y="13667"/>
                  </a:cubicBezTo>
                  <a:cubicBezTo>
                    <a:pt x="22819" y="13666"/>
                    <a:pt x="22755" y="13665"/>
                    <a:pt x="22692" y="13665"/>
                  </a:cubicBezTo>
                  <a:cubicBezTo>
                    <a:pt x="21661" y="13665"/>
                    <a:pt x="20615" y="13790"/>
                    <a:pt x="19554" y="13855"/>
                  </a:cubicBezTo>
                  <a:lnTo>
                    <a:pt x="19554" y="13855"/>
                  </a:lnTo>
                  <a:cubicBezTo>
                    <a:pt x="21023" y="11463"/>
                    <a:pt x="22579" y="9124"/>
                    <a:pt x="24647" y="7227"/>
                  </a:cubicBezTo>
                  <a:cubicBezTo>
                    <a:pt x="26119" y="5874"/>
                    <a:pt x="27815" y="4795"/>
                    <a:pt x="29802" y="4316"/>
                  </a:cubicBezTo>
                  <a:cubicBezTo>
                    <a:pt x="30179" y="4227"/>
                    <a:pt x="30548" y="4182"/>
                    <a:pt x="30909" y="4182"/>
                  </a:cubicBezTo>
                  <a:cubicBezTo>
                    <a:pt x="31875" y="4182"/>
                    <a:pt x="32776" y="4508"/>
                    <a:pt x="33587" y="5206"/>
                  </a:cubicBezTo>
                  <a:cubicBezTo>
                    <a:pt x="33741" y="5343"/>
                    <a:pt x="33981" y="5412"/>
                    <a:pt x="34169" y="5497"/>
                  </a:cubicBezTo>
                  <a:cubicBezTo>
                    <a:pt x="34169" y="5258"/>
                    <a:pt x="34203" y="5035"/>
                    <a:pt x="34169" y="4795"/>
                  </a:cubicBezTo>
                  <a:cubicBezTo>
                    <a:pt x="34135" y="4590"/>
                    <a:pt x="34032" y="4384"/>
                    <a:pt x="33998" y="4161"/>
                  </a:cubicBezTo>
                  <a:lnTo>
                    <a:pt x="33998" y="4161"/>
                  </a:lnTo>
                  <a:cubicBezTo>
                    <a:pt x="34837" y="4641"/>
                    <a:pt x="35608" y="5189"/>
                    <a:pt x="35950" y="6182"/>
                  </a:cubicBezTo>
                  <a:cubicBezTo>
                    <a:pt x="36224" y="7004"/>
                    <a:pt x="36224" y="7844"/>
                    <a:pt x="36190" y="8700"/>
                  </a:cubicBezTo>
                  <a:cubicBezTo>
                    <a:pt x="36165" y="9144"/>
                    <a:pt x="36292" y="9366"/>
                    <a:pt x="36575" y="9366"/>
                  </a:cubicBezTo>
                  <a:cubicBezTo>
                    <a:pt x="36686" y="9366"/>
                    <a:pt x="36820" y="9332"/>
                    <a:pt x="36978" y="9265"/>
                  </a:cubicBezTo>
                  <a:cubicBezTo>
                    <a:pt x="38074" y="8803"/>
                    <a:pt x="38708" y="7929"/>
                    <a:pt x="39033" y="6833"/>
                  </a:cubicBezTo>
                  <a:cubicBezTo>
                    <a:pt x="39650" y="4675"/>
                    <a:pt x="38982" y="2928"/>
                    <a:pt x="37303" y="1507"/>
                  </a:cubicBezTo>
                  <a:cubicBezTo>
                    <a:pt x="36021" y="413"/>
                    <a:pt x="34569" y="1"/>
                    <a:pt x="33021"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5" name="Google Shape;6345;p63"/>
            <p:cNvSpPr/>
            <p:nvPr/>
          </p:nvSpPr>
          <p:spPr>
            <a:xfrm>
              <a:off x="2685175" y="4346050"/>
              <a:ext cx="411925" cy="338100"/>
            </a:xfrm>
            <a:custGeom>
              <a:avLst/>
              <a:gdLst/>
              <a:ahLst/>
              <a:cxnLst/>
              <a:rect l="l" t="t" r="r" b="b"/>
              <a:pathLst>
                <a:path w="16477" h="13524" extrusionOk="0">
                  <a:moveTo>
                    <a:pt x="14627" y="7930"/>
                  </a:moveTo>
                  <a:cubicBezTo>
                    <a:pt x="14678" y="7947"/>
                    <a:pt x="14712" y="7982"/>
                    <a:pt x="14764" y="8016"/>
                  </a:cubicBezTo>
                  <a:cubicBezTo>
                    <a:pt x="14558" y="8376"/>
                    <a:pt x="14404" y="8769"/>
                    <a:pt x="14164" y="9112"/>
                  </a:cubicBezTo>
                  <a:cubicBezTo>
                    <a:pt x="12846" y="11047"/>
                    <a:pt x="10979" y="12075"/>
                    <a:pt x="8684" y="12503"/>
                  </a:cubicBezTo>
                  <a:cubicBezTo>
                    <a:pt x="8193" y="12596"/>
                    <a:pt x="7712" y="12642"/>
                    <a:pt x="7240" y="12642"/>
                  </a:cubicBezTo>
                  <a:cubicBezTo>
                    <a:pt x="6229" y="12642"/>
                    <a:pt x="5256" y="12432"/>
                    <a:pt x="4299" y="12024"/>
                  </a:cubicBezTo>
                  <a:cubicBezTo>
                    <a:pt x="4042" y="11904"/>
                    <a:pt x="3717" y="11818"/>
                    <a:pt x="3683" y="11287"/>
                  </a:cubicBezTo>
                  <a:lnTo>
                    <a:pt x="3683" y="11287"/>
                  </a:lnTo>
                  <a:cubicBezTo>
                    <a:pt x="4866" y="12015"/>
                    <a:pt x="6067" y="12319"/>
                    <a:pt x="7294" y="12319"/>
                  </a:cubicBezTo>
                  <a:cubicBezTo>
                    <a:pt x="8144" y="12319"/>
                    <a:pt x="9006" y="12173"/>
                    <a:pt x="9883" y="11921"/>
                  </a:cubicBezTo>
                  <a:cubicBezTo>
                    <a:pt x="12058" y="11287"/>
                    <a:pt x="13514" y="9831"/>
                    <a:pt x="14627" y="7930"/>
                  </a:cubicBezTo>
                  <a:close/>
                  <a:moveTo>
                    <a:pt x="15261" y="0"/>
                  </a:moveTo>
                  <a:cubicBezTo>
                    <a:pt x="15141" y="154"/>
                    <a:pt x="15072" y="274"/>
                    <a:pt x="14986" y="377"/>
                  </a:cubicBezTo>
                  <a:cubicBezTo>
                    <a:pt x="14319" y="1165"/>
                    <a:pt x="13702" y="2004"/>
                    <a:pt x="12965" y="2706"/>
                  </a:cubicBezTo>
                  <a:cubicBezTo>
                    <a:pt x="11749" y="3871"/>
                    <a:pt x="10328" y="4676"/>
                    <a:pt x="8581" y="4727"/>
                  </a:cubicBezTo>
                  <a:cubicBezTo>
                    <a:pt x="8495" y="4727"/>
                    <a:pt x="8358" y="4882"/>
                    <a:pt x="8324" y="4984"/>
                  </a:cubicBezTo>
                  <a:cubicBezTo>
                    <a:pt x="7279" y="7742"/>
                    <a:pt x="5258" y="9369"/>
                    <a:pt x="2432" y="10037"/>
                  </a:cubicBezTo>
                  <a:cubicBezTo>
                    <a:pt x="1662" y="10208"/>
                    <a:pt x="857" y="10277"/>
                    <a:pt x="0" y="10396"/>
                  </a:cubicBezTo>
                  <a:cubicBezTo>
                    <a:pt x="86" y="10551"/>
                    <a:pt x="154" y="10688"/>
                    <a:pt x="240" y="10808"/>
                  </a:cubicBezTo>
                  <a:cubicBezTo>
                    <a:pt x="840" y="11613"/>
                    <a:pt x="1627" y="12178"/>
                    <a:pt x="2552" y="12537"/>
                  </a:cubicBezTo>
                  <a:cubicBezTo>
                    <a:pt x="4096" y="13149"/>
                    <a:pt x="5670" y="13524"/>
                    <a:pt x="7300" y="13524"/>
                  </a:cubicBezTo>
                  <a:cubicBezTo>
                    <a:pt x="7768" y="13524"/>
                    <a:pt x="8240" y="13493"/>
                    <a:pt x="8718" y="13428"/>
                  </a:cubicBezTo>
                  <a:cubicBezTo>
                    <a:pt x="11630" y="13034"/>
                    <a:pt x="13770" y="11544"/>
                    <a:pt x="15278" y="9061"/>
                  </a:cubicBezTo>
                  <a:cubicBezTo>
                    <a:pt x="16014" y="7845"/>
                    <a:pt x="16220" y="6492"/>
                    <a:pt x="16322" y="5121"/>
                  </a:cubicBezTo>
                  <a:cubicBezTo>
                    <a:pt x="16477" y="3323"/>
                    <a:pt x="16100" y="1645"/>
                    <a:pt x="152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6" name="Google Shape;6346;p63"/>
            <p:cNvSpPr/>
            <p:nvPr/>
          </p:nvSpPr>
          <p:spPr>
            <a:xfrm>
              <a:off x="2617525" y="4134300"/>
              <a:ext cx="345550" cy="298400"/>
            </a:xfrm>
            <a:custGeom>
              <a:avLst/>
              <a:gdLst/>
              <a:ahLst/>
              <a:cxnLst/>
              <a:rect l="l" t="t" r="r" b="b"/>
              <a:pathLst>
                <a:path w="13822" h="11936" extrusionOk="0">
                  <a:moveTo>
                    <a:pt x="11150" y="8539"/>
                  </a:moveTo>
                  <a:lnTo>
                    <a:pt x="11150" y="8539"/>
                  </a:lnTo>
                  <a:cubicBezTo>
                    <a:pt x="11236" y="9087"/>
                    <a:pt x="10020" y="10183"/>
                    <a:pt x="9334" y="10217"/>
                  </a:cubicBezTo>
                  <a:cubicBezTo>
                    <a:pt x="9900" y="9686"/>
                    <a:pt x="10533" y="9104"/>
                    <a:pt x="11150" y="8539"/>
                  </a:cubicBezTo>
                  <a:close/>
                  <a:moveTo>
                    <a:pt x="1028" y="7563"/>
                  </a:moveTo>
                  <a:cubicBezTo>
                    <a:pt x="1045" y="7631"/>
                    <a:pt x="1079" y="7700"/>
                    <a:pt x="1079" y="7768"/>
                  </a:cubicBezTo>
                  <a:cubicBezTo>
                    <a:pt x="1045" y="8556"/>
                    <a:pt x="1370" y="9190"/>
                    <a:pt x="1919" y="9721"/>
                  </a:cubicBezTo>
                  <a:cubicBezTo>
                    <a:pt x="2775" y="10560"/>
                    <a:pt x="3871" y="10902"/>
                    <a:pt x="5036" y="11074"/>
                  </a:cubicBezTo>
                  <a:cubicBezTo>
                    <a:pt x="5254" y="11104"/>
                    <a:pt x="5471" y="11118"/>
                    <a:pt x="5686" y="11118"/>
                  </a:cubicBezTo>
                  <a:cubicBezTo>
                    <a:pt x="6433" y="11118"/>
                    <a:pt x="7165" y="10955"/>
                    <a:pt x="7896" y="10783"/>
                  </a:cubicBezTo>
                  <a:cubicBezTo>
                    <a:pt x="8050" y="10748"/>
                    <a:pt x="8221" y="10731"/>
                    <a:pt x="8375" y="10714"/>
                  </a:cubicBezTo>
                  <a:cubicBezTo>
                    <a:pt x="8393" y="10748"/>
                    <a:pt x="8410" y="10783"/>
                    <a:pt x="8410" y="10834"/>
                  </a:cubicBezTo>
                  <a:cubicBezTo>
                    <a:pt x="8358" y="10868"/>
                    <a:pt x="8290" y="10937"/>
                    <a:pt x="8221" y="10954"/>
                  </a:cubicBezTo>
                  <a:cubicBezTo>
                    <a:pt x="7363" y="11232"/>
                    <a:pt x="6508" y="11392"/>
                    <a:pt x="5663" y="11392"/>
                  </a:cubicBezTo>
                  <a:cubicBezTo>
                    <a:pt x="4636" y="11392"/>
                    <a:pt x="3624" y="11156"/>
                    <a:pt x="2638" y="10611"/>
                  </a:cubicBezTo>
                  <a:cubicBezTo>
                    <a:pt x="1696" y="10080"/>
                    <a:pt x="994" y="9344"/>
                    <a:pt x="874" y="8213"/>
                  </a:cubicBezTo>
                  <a:cubicBezTo>
                    <a:pt x="840" y="8008"/>
                    <a:pt x="891" y="7785"/>
                    <a:pt x="908" y="7563"/>
                  </a:cubicBezTo>
                  <a:close/>
                  <a:moveTo>
                    <a:pt x="11682" y="1"/>
                  </a:moveTo>
                  <a:cubicBezTo>
                    <a:pt x="11568" y="1"/>
                    <a:pt x="11447" y="9"/>
                    <a:pt x="11321" y="27"/>
                  </a:cubicBezTo>
                  <a:cubicBezTo>
                    <a:pt x="10482" y="147"/>
                    <a:pt x="9780" y="592"/>
                    <a:pt x="9095" y="1054"/>
                  </a:cubicBezTo>
                  <a:cubicBezTo>
                    <a:pt x="8564" y="1414"/>
                    <a:pt x="8016" y="1757"/>
                    <a:pt x="7485" y="2133"/>
                  </a:cubicBezTo>
                  <a:cubicBezTo>
                    <a:pt x="7296" y="2253"/>
                    <a:pt x="7108" y="2424"/>
                    <a:pt x="6988" y="2630"/>
                  </a:cubicBezTo>
                  <a:cubicBezTo>
                    <a:pt x="6594" y="3315"/>
                    <a:pt x="6269" y="4052"/>
                    <a:pt x="5858" y="4720"/>
                  </a:cubicBezTo>
                  <a:cubicBezTo>
                    <a:pt x="5310" y="5593"/>
                    <a:pt x="4659" y="6415"/>
                    <a:pt x="3734" y="6929"/>
                  </a:cubicBezTo>
                  <a:cubicBezTo>
                    <a:pt x="3499" y="7068"/>
                    <a:pt x="3269" y="7141"/>
                    <a:pt x="3041" y="7141"/>
                  </a:cubicBezTo>
                  <a:cubicBezTo>
                    <a:pt x="2819" y="7141"/>
                    <a:pt x="2600" y="7072"/>
                    <a:pt x="2381" y="6929"/>
                  </a:cubicBezTo>
                  <a:cubicBezTo>
                    <a:pt x="1953" y="6655"/>
                    <a:pt x="1525" y="6381"/>
                    <a:pt x="1096" y="6090"/>
                  </a:cubicBezTo>
                  <a:cubicBezTo>
                    <a:pt x="1004" y="6026"/>
                    <a:pt x="920" y="5991"/>
                    <a:pt x="844" y="5991"/>
                  </a:cubicBezTo>
                  <a:cubicBezTo>
                    <a:pt x="737" y="5991"/>
                    <a:pt x="646" y="6059"/>
                    <a:pt x="565" y="6210"/>
                  </a:cubicBezTo>
                  <a:cubicBezTo>
                    <a:pt x="240" y="6809"/>
                    <a:pt x="0" y="7443"/>
                    <a:pt x="52" y="8128"/>
                  </a:cubicBezTo>
                  <a:cubicBezTo>
                    <a:pt x="154" y="9412"/>
                    <a:pt x="805" y="10371"/>
                    <a:pt x="1884" y="11005"/>
                  </a:cubicBezTo>
                  <a:cubicBezTo>
                    <a:pt x="2924" y="11597"/>
                    <a:pt x="4054" y="11935"/>
                    <a:pt x="5259" y="11935"/>
                  </a:cubicBezTo>
                  <a:cubicBezTo>
                    <a:pt x="5344" y="11935"/>
                    <a:pt x="5430" y="11933"/>
                    <a:pt x="5515" y="11930"/>
                  </a:cubicBezTo>
                  <a:cubicBezTo>
                    <a:pt x="6046" y="11879"/>
                    <a:pt x="6560" y="11879"/>
                    <a:pt x="7074" y="11810"/>
                  </a:cubicBezTo>
                  <a:cubicBezTo>
                    <a:pt x="9797" y="11468"/>
                    <a:pt x="11801" y="10132"/>
                    <a:pt x="12914" y="7563"/>
                  </a:cubicBezTo>
                  <a:cubicBezTo>
                    <a:pt x="13496" y="6192"/>
                    <a:pt x="13753" y="4737"/>
                    <a:pt x="13805" y="3229"/>
                  </a:cubicBezTo>
                  <a:cubicBezTo>
                    <a:pt x="13822" y="2407"/>
                    <a:pt x="13633" y="1654"/>
                    <a:pt x="13222" y="952"/>
                  </a:cubicBezTo>
                  <a:cubicBezTo>
                    <a:pt x="12841" y="307"/>
                    <a:pt x="12360" y="1"/>
                    <a:pt x="11682"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7" name="Google Shape;6347;p63"/>
            <p:cNvSpPr/>
            <p:nvPr/>
          </p:nvSpPr>
          <p:spPr>
            <a:xfrm>
              <a:off x="2148675" y="3814500"/>
              <a:ext cx="224375" cy="422375"/>
            </a:xfrm>
            <a:custGeom>
              <a:avLst/>
              <a:gdLst/>
              <a:ahLst/>
              <a:cxnLst/>
              <a:rect l="l" t="t" r="r" b="b"/>
              <a:pathLst>
                <a:path w="8975" h="16895" extrusionOk="0">
                  <a:moveTo>
                    <a:pt x="7212" y="1"/>
                  </a:moveTo>
                  <a:cubicBezTo>
                    <a:pt x="6972" y="1"/>
                    <a:pt x="6735" y="12"/>
                    <a:pt x="6508" y="59"/>
                  </a:cubicBezTo>
                  <a:cubicBezTo>
                    <a:pt x="3922" y="624"/>
                    <a:pt x="2124" y="2183"/>
                    <a:pt x="1011" y="4563"/>
                  </a:cubicBezTo>
                  <a:cubicBezTo>
                    <a:pt x="411" y="5865"/>
                    <a:pt x="223" y="7270"/>
                    <a:pt x="154" y="8691"/>
                  </a:cubicBezTo>
                  <a:cubicBezTo>
                    <a:pt x="0" y="11260"/>
                    <a:pt x="514" y="13692"/>
                    <a:pt x="1730" y="15970"/>
                  </a:cubicBezTo>
                  <a:cubicBezTo>
                    <a:pt x="1901" y="16278"/>
                    <a:pt x="2141" y="16552"/>
                    <a:pt x="2398" y="16895"/>
                  </a:cubicBezTo>
                  <a:cubicBezTo>
                    <a:pt x="2535" y="16689"/>
                    <a:pt x="2621" y="16570"/>
                    <a:pt x="2638" y="16518"/>
                  </a:cubicBezTo>
                  <a:cubicBezTo>
                    <a:pt x="2312" y="15850"/>
                    <a:pt x="1987" y="15302"/>
                    <a:pt x="1764" y="14703"/>
                  </a:cubicBezTo>
                  <a:cubicBezTo>
                    <a:pt x="1011" y="12716"/>
                    <a:pt x="805" y="10678"/>
                    <a:pt x="1011" y="8571"/>
                  </a:cubicBezTo>
                  <a:cubicBezTo>
                    <a:pt x="1233" y="6465"/>
                    <a:pt x="1867" y="4495"/>
                    <a:pt x="3134" y="2765"/>
                  </a:cubicBezTo>
                  <a:cubicBezTo>
                    <a:pt x="3477" y="2303"/>
                    <a:pt x="3922" y="1926"/>
                    <a:pt x="4333" y="1515"/>
                  </a:cubicBezTo>
                  <a:cubicBezTo>
                    <a:pt x="4350" y="1532"/>
                    <a:pt x="4385" y="1566"/>
                    <a:pt x="4419" y="1600"/>
                  </a:cubicBezTo>
                  <a:cubicBezTo>
                    <a:pt x="291" y="5283"/>
                    <a:pt x="668" y="13213"/>
                    <a:pt x="2912" y="16141"/>
                  </a:cubicBezTo>
                  <a:cubicBezTo>
                    <a:pt x="3083" y="15953"/>
                    <a:pt x="3254" y="15747"/>
                    <a:pt x="3408" y="15576"/>
                  </a:cubicBezTo>
                  <a:cubicBezTo>
                    <a:pt x="2107" y="14257"/>
                    <a:pt x="1542" y="10438"/>
                    <a:pt x="2055" y="9119"/>
                  </a:cubicBezTo>
                  <a:lnTo>
                    <a:pt x="2055" y="9119"/>
                  </a:lnTo>
                  <a:cubicBezTo>
                    <a:pt x="1936" y="11346"/>
                    <a:pt x="2329" y="13452"/>
                    <a:pt x="3648" y="15473"/>
                  </a:cubicBezTo>
                  <a:cubicBezTo>
                    <a:pt x="3768" y="15216"/>
                    <a:pt x="3888" y="15079"/>
                    <a:pt x="3905" y="14908"/>
                  </a:cubicBezTo>
                  <a:cubicBezTo>
                    <a:pt x="4111" y="13024"/>
                    <a:pt x="5070" y="11637"/>
                    <a:pt x="6663" y="10644"/>
                  </a:cubicBezTo>
                  <a:cubicBezTo>
                    <a:pt x="6817" y="10558"/>
                    <a:pt x="6920" y="10335"/>
                    <a:pt x="6954" y="10164"/>
                  </a:cubicBezTo>
                  <a:cubicBezTo>
                    <a:pt x="7108" y="9034"/>
                    <a:pt x="7365" y="7937"/>
                    <a:pt x="7947" y="6961"/>
                  </a:cubicBezTo>
                  <a:cubicBezTo>
                    <a:pt x="8392" y="6242"/>
                    <a:pt x="8803" y="5574"/>
                    <a:pt x="8701" y="4700"/>
                  </a:cubicBezTo>
                  <a:cubicBezTo>
                    <a:pt x="8701" y="4598"/>
                    <a:pt x="8735" y="4495"/>
                    <a:pt x="8752" y="4409"/>
                  </a:cubicBezTo>
                  <a:cubicBezTo>
                    <a:pt x="8889" y="3964"/>
                    <a:pt x="8975" y="3536"/>
                    <a:pt x="8666" y="3091"/>
                  </a:cubicBezTo>
                  <a:cubicBezTo>
                    <a:pt x="8547" y="2919"/>
                    <a:pt x="8529" y="2679"/>
                    <a:pt x="8512" y="2457"/>
                  </a:cubicBezTo>
                  <a:cubicBezTo>
                    <a:pt x="8461" y="1772"/>
                    <a:pt x="8427" y="1087"/>
                    <a:pt x="8410" y="402"/>
                  </a:cubicBezTo>
                  <a:cubicBezTo>
                    <a:pt x="8392" y="145"/>
                    <a:pt x="8341" y="8"/>
                    <a:pt x="8067" y="8"/>
                  </a:cubicBezTo>
                  <a:cubicBezTo>
                    <a:pt x="8004" y="10"/>
                    <a:pt x="7941" y="11"/>
                    <a:pt x="7877" y="11"/>
                  </a:cubicBezTo>
                  <a:cubicBezTo>
                    <a:pt x="7657" y="11"/>
                    <a:pt x="7433" y="1"/>
                    <a:pt x="721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8" name="Google Shape;6348;p63"/>
            <p:cNvSpPr/>
            <p:nvPr/>
          </p:nvSpPr>
          <p:spPr>
            <a:xfrm>
              <a:off x="2317375" y="3902075"/>
              <a:ext cx="282175" cy="364425"/>
            </a:xfrm>
            <a:custGeom>
              <a:avLst/>
              <a:gdLst/>
              <a:ahLst/>
              <a:cxnLst/>
              <a:rect l="l" t="t" r="r" b="b"/>
              <a:pathLst>
                <a:path w="11287" h="14577" extrusionOk="0">
                  <a:moveTo>
                    <a:pt x="7712" y="1860"/>
                  </a:moveTo>
                  <a:cubicBezTo>
                    <a:pt x="7825" y="1860"/>
                    <a:pt x="7938" y="1862"/>
                    <a:pt x="8050" y="1865"/>
                  </a:cubicBezTo>
                  <a:cubicBezTo>
                    <a:pt x="8684" y="1900"/>
                    <a:pt x="9129" y="2259"/>
                    <a:pt x="9471" y="2739"/>
                  </a:cubicBezTo>
                  <a:cubicBezTo>
                    <a:pt x="8941" y="2516"/>
                    <a:pt x="8444" y="2174"/>
                    <a:pt x="7896" y="2105"/>
                  </a:cubicBezTo>
                  <a:cubicBezTo>
                    <a:pt x="7796" y="2090"/>
                    <a:pt x="7694" y="2083"/>
                    <a:pt x="7592" y="2083"/>
                  </a:cubicBezTo>
                  <a:cubicBezTo>
                    <a:pt x="7130" y="2083"/>
                    <a:pt x="6642" y="2214"/>
                    <a:pt x="6166" y="2242"/>
                  </a:cubicBezTo>
                  <a:cubicBezTo>
                    <a:pt x="6634" y="1916"/>
                    <a:pt x="7172" y="1860"/>
                    <a:pt x="7712" y="1860"/>
                  </a:cubicBezTo>
                  <a:close/>
                  <a:moveTo>
                    <a:pt x="7533" y="1031"/>
                  </a:moveTo>
                  <a:cubicBezTo>
                    <a:pt x="7854" y="1031"/>
                    <a:pt x="8156" y="1067"/>
                    <a:pt x="8427" y="1146"/>
                  </a:cubicBezTo>
                  <a:cubicBezTo>
                    <a:pt x="8906" y="1300"/>
                    <a:pt x="9352" y="1557"/>
                    <a:pt x="9780" y="1831"/>
                  </a:cubicBezTo>
                  <a:cubicBezTo>
                    <a:pt x="9951" y="1934"/>
                    <a:pt x="10054" y="2174"/>
                    <a:pt x="10191" y="2362"/>
                  </a:cubicBezTo>
                  <a:cubicBezTo>
                    <a:pt x="10139" y="2396"/>
                    <a:pt x="10088" y="2431"/>
                    <a:pt x="10054" y="2465"/>
                  </a:cubicBezTo>
                  <a:cubicBezTo>
                    <a:pt x="9985" y="2431"/>
                    <a:pt x="9917" y="2413"/>
                    <a:pt x="9883" y="2379"/>
                  </a:cubicBezTo>
                  <a:cubicBezTo>
                    <a:pt x="9188" y="1587"/>
                    <a:pt x="8355" y="1281"/>
                    <a:pt x="7445" y="1281"/>
                  </a:cubicBezTo>
                  <a:cubicBezTo>
                    <a:pt x="7075" y="1281"/>
                    <a:pt x="6693" y="1331"/>
                    <a:pt x="6303" y="1420"/>
                  </a:cubicBezTo>
                  <a:cubicBezTo>
                    <a:pt x="5018" y="1711"/>
                    <a:pt x="3922" y="2311"/>
                    <a:pt x="3066" y="3355"/>
                  </a:cubicBezTo>
                  <a:cubicBezTo>
                    <a:pt x="3049" y="3390"/>
                    <a:pt x="2997" y="3407"/>
                    <a:pt x="2878" y="3510"/>
                  </a:cubicBezTo>
                  <a:cubicBezTo>
                    <a:pt x="2946" y="3338"/>
                    <a:pt x="2963" y="3236"/>
                    <a:pt x="3015" y="3167"/>
                  </a:cubicBezTo>
                  <a:cubicBezTo>
                    <a:pt x="3787" y="1979"/>
                    <a:pt x="5900" y="1031"/>
                    <a:pt x="7533" y="1031"/>
                  </a:cubicBezTo>
                  <a:close/>
                  <a:moveTo>
                    <a:pt x="7575" y="0"/>
                  </a:moveTo>
                  <a:cubicBezTo>
                    <a:pt x="7255" y="0"/>
                    <a:pt x="6937" y="18"/>
                    <a:pt x="6628" y="67"/>
                  </a:cubicBezTo>
                  <a:cubicBezTo>
                    <a:pt x="4590" y="392"/>
                    <a:pt x="2843" y="1266"/>
                    <a:pt x="1747" y="3064"/>
                  </a:cubicBezTo>
                  <a:cubicBezTo>
                    <a:pt x="0" y="5925"/>
                    <a:pt x="86" y="8870"/>
                    <a:pt x="1644" y="11765"/>
                  </a:cubicBezTo>
                  <a:cubicBezTo>
                    <a:pt x="2467" y="13255"/>
                    <a:pt x="3717" y="14283"/>
                    <a:pt x="5481" y="14539"/>
                  </a:cubicBezTo>
                  <a:cubicBezTo>
                    <a:pt x="5632" y="14564"/>
                    <a:pt x="5782" y="14577"/>
                    <a:pt x="5930" y="14577"/>
                  </a:cubicBezTo>
                  <a:cubicBezTo>
                    <a:pt x="6402" y="14577"/>
                    <a:pt x="6854" y="14446"/>
                    <a:pt x="7245" y="14146"/>
                  </a:cubicBezTo>
                  <a:cubicBezTo>
                    <a:pt x="7605" y="13889"/>
                    <a:pt x="7588" y="13717"/>
                    <a:pt x="7228" y="13478"/>
                  </a:cubicBezTo>
                  <a:cubicBezTo>
                    <a:pt x="5960" y="12621"/>
                    <a:pt x="5224" y="11439"/>
                    <a:pt x="4950" y="9967"/>
                  </a:cubicBezTo>
                  <a:cubicBezTo>
                    <a:pt x="4779" y="9025"/>
                    <a:pt x="4881" y="8100"/>
                    <a:pt x="5447" y="7278"/>
                  </a:cubicBezTo>
                  <a:cubicBezTo>
                    <a:pt x="5789" y="6794"/>
                    <a:pt x="6084" y="6560"/>
                    <a:pt x="6439" y="6560"/>
                  </a:cubicBezTo>
                  <a:cubicBezTo>
                    <a:pt x="6689" y="6560"/>
                    <a:pt x="6968" y="6675"/>
                    <a:pt x="7313" y="6901"/>
                  </a:cubicBezTo>
                  <a:cubicBezTo>
                    <a:pt x="7810" y="7209"/>
                    <a:pt x="8290" y="7569"/>
                    <a:pt x="8855" y="7963"/>
                  </a:cubicBezTo>
                  <a:cubicBezTo>
                    <a:pt x="8735" y="6079"/>
                    <a:pt x="9437" y="4589"/>
                    <a:pt x="10619" y="3287"/>
                  </a:cubicBezTo>
                  <a:cubicBezTo>
                    <a:pt x="11287" y="2533"/>
                    <a:pt x="11270" y="1643"/>
                    <a:pt x="10568" y="906"/>
                  </a:cubicBezTo>
                  <a:cubicBezTo>
                    <a:pt x="10122" y="444"/>
                    <a:pt x="9591" y="118"/>
                    <a:pt x="8958" y="67"/>
                  </a:cubicBezTo>
                  <a:cubicBezTo>
                    <a:pt x="8503" y="37"/>
                    <a:pt x="8036" y="0"/>
                    <a:pt x="757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49" name="Google Shape;6349;p63"/>
            <p:cNvSpPr/>
            <p:nvPr/>
          </p:nvSpPr>
          <p:spPr>
            <a:xfrm>
              <a:off x="2483500" y="4402150"/>
              <a:ext cx="412350" cy="194250"/>
            </a:xfrm>
            <a:custGeom>
              <a:avLst/>
              <a:gdLst/>
              <a:ahLst/>
              <a:cxnLst/>
              <a:rect l="l" t="t" r="r" b="b"/>
              <a:pathLst>
                <a:path w="16494" h="7770" extrusionOk="0">
                  <a:moveTo>
                    <a:pt x="16305" y="0"/>
                  </a:moveTo>
                  <a:lnTo>
                    <a:pt x="16305" y="0"/>
                  </a:lnTo>
                  <a:cubicBezTo>
                    <a:pt x="14952" y="959"/>
                    <a:pt x="13497" y="1387"/>
                    <a:pt x="11904" y="1524"/>
                  </a:cubicBezTo>
                  <a:cubicBezTo>
                    <a:pt x="11569" y="1553"/>
                    <a:pt x="11235" y="1569"/>
                    <a:pt x="10904" y="1569"/>
                  </a:cubicBezTo>
                  <a:cubicBezTo>
                    <a:pt x="9678" y="1569"/>
                    <a:pt x="8484" y="1351"/>
                    <a:pt x="7365" y="771"/>
                  </a:cubicBezTo>
                  <a:cubicBezTo>
                    <a:pt x="6697" y="1987"/>
                    <a:pt x="5841" y="2689"/>
                    <a:pt x="4608" y="2877"/>
                  </a:cubicBezTo>
                  <a:cubicBezTo>
                    <a:pt x="4176" y="2939"/>
                    <a:pt x="3738" y="2970"/>
                    <a:pt x="3302" y="2970"/>
                  </a:cubicBezTo>
                  <a:cubicBezTo>
                    <a:pt x="3011" y="2970"/>
                    <a:pt x="2720" y="2956"/>
                    <a:pt x="2433" y="2929"/>
                  </a:cubicBezTo>
                  <a:cubicBezTo>
                    <a:pt x="1645" y="2843"/>
                    <a:pt x="874" y="2603"/>
                    <a:pt x="35" y="2415"/>
                  </a:cubicBezTo>
                  <a:cubicBezTo>
                    <a:pt x="35" y="2620"/>
                    <a:pt x="1" y="2809"/>
                    <a:pt x="35" y="2997"/>
                  </a:cubicBezTo>
                  <a:cubicBezTo>
                    <a:pt x="240" y="4607"/>
                    <a:pt x="1097" y="5772"/>
                    <a:pt x="2501" y="6577"/>
                  </a:cubicBezTo>
                  <a:cubicBezTo>
                    <a:pt x="3803" y="7313"/>
                    <a:pt x="5207" y="7622"/>
                    <a:pt x="6680" y="7724"/>
                  </a:cubicBezTo>
                  <a:cubicBezTo>
                    <a:pt x="7073" y="7753"/>
                    <a:pt x="7464" y="7769"/>
                    <a:pt x="7852" y="7769"/>
                  </a:cubicBezTo>
                  <a:cubicBezTo>
                    <a:pt x="9308" y="7769"/>
                    <a:pt x="10727" y="7545"/>
                    <a:pt x="12092" y="6936"/>
                  </a:cubicBezTo>
                  <a:cubicBezTo>
                    <a:pt x="14319" y="5909"/>
                    <a:pt x="15774" y="4230"/>
                    <a:pt x="16288" y="1815"/>
                  </a:cubicBezTo>
                  <a:cubicBezTo>
                    <a:pt x="16408" y="1233"/>
                    <a:pt x="16494" y="634"/>
                    <a:pt x="163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0" name="Google Shape;6350;p63"/>
            <p:cNvSpPr/>
            <p:nvPr/>
          </p:nvSpPr>
          <p:spPr>
            <a:xfrm>
              <a:off x="2629500" y="3723850"/>
              <a:ext cx="331450" cy="240725"/>
            </a:xfrm>
            <a:custGeom>
              <a:avLst/>
              <a:gdLst/>
              <a:ahLst/>
              <a:cxnLst/>
              <a:rect l="l" t="t" r="r" b="b"/>
              <a:pathLst>
                <a:path w="13258" h="9629" extrusionOk="0">
                  <a:moveTo>
                    <a:pt x="8118" y="2990"/>
                  </a:moveTo>
                  <a:cubicBezTo>
                    <a:pt x="9382" y="2990"/>
                    <a:pt x="11377" y="5394"/>
                    <a:pt x="11014" y="6682"/>
                  </a:cubicBezTo>
                  <a:cubicBezTo>
                    <a:pt x="10842" y="6168"/>
                    <a:pt x="10722" y="5620"/>
                    <a:pt x="10448" y="5175"/>
                  </a:cubicBezTo>
                  <a:cubicBezTo>
                    <a:pt x="10174" y="4713"/>
                    <a:pt x="9797" y="4302"/>
                    <a:pt x="9386" y="3942"/>
                  </a:cubicBezTo>
                  <a:cubicBezTo>
                    <a:pt x="8975" y="3582"/>
                    <a:pt x="8462" y="3308"/>
                    <a:pt x="7982" y="3000"/>
                  </a:cubicBezTo>
                  <a:cubicBezTo>
                    <a:pt x="8026" y="2993"/>
                    <a:pt x="8072" y="2990"/>
                    <a:pt x="8118" y="2990"/>
                  </a:cubicBezTo>
                  <a:close/>
                  <a:moveTo>
                    <a:pt x="4871" y="909"/>
                  </a:moveTo>
                  <a:cubicBezTo>
                    <a:pt x="6458" y="909"/>
                    <a:pt x="8218" y="1353"/>
                    <a:pt x="9472" y="2195"/>
                  </a:cubicBezTo>
                  <a:cubicBezTo>
                    <a:pt x="11151" y="3325"/>
                    <a:pt x="12743" y="6357"/>
                    <a:pt x="12212" y="7607"/>
                  </a:cubicBezTo>
                  <a:cubicBezTo>
                    <a:pt x="12161" y="7453"/>
                    <a:pt x="12093" y="7316"/>
                    <a:pt x="12058" y="7179"/>
                  </a:cubicBezTo>
                  <a:cubicBezTo>
                    <a:pt x="11784" y="5535"/>
                    <a:pt x="11185" y="4045"/>
                    <a:pt x="9900" y="2931"/>
                  </a:cubicBezTo>
                  <a:cubicBezTo>
                    <a:pt x="8497" y="1729"/>
                    <a:pt x="6939" y="1131"/>
                    <a:pt x="5245" y="1131"/>
                  </a:cubicBezTo>
                  <a:cubicBezTo>
                    <a:pt x="4622" y="1131"/>
                    <a:pt x="3982" y="1212"/>
                    <a:pt x="3323" y="1373"/>
                  </a:cubicBezTo>
                  <a:cubicBezTo>
                    <a:pt x="2775" y="1510"/>
                    <a:pt x="2262" y="1681"/>
                    <a:pt x="1662" y="1852"/>
                  </a:cubicBezTo>
                  <a:cubicBezTo>
                    <a:pt x="2354" y="1215"/>
                    <a:pt x="3553" y="909"/>
                    <a:pt x="4871" y="909"/>
                  </a:cubicBezTo>
                  <a:close/>
                  <a:moveTo>
                    <a:pt x="5821" y="0"/>
                  </a:moveTo>
                  <a:cubicBezTo>
                    <a:pt x="4019" y="0"/>
                    <a:pt x="2290" y="586"/>
                    <a:pt x="617" y="1647"/>
                  </a:cubicBezTo>
                  <a:cubicBezTo>
                    <a:pt x="429" y="1767"/>
                    <a:pt x="258" y="1938"/>
                    <a:pt x="1" y="2144"/>
                  </a:cubicBezTo>
                  <a:cubicBezTo>
                    <a:pt x="2621" y="3086"/>
                    <a:pt x="3974" y="4901"/>
                    <a:pt x="4094" y="7624"/>
                  </a:cubicBezTo>
                  <a:cubicBezTo>
                    <a:pt x="4694" y="7710"/>
                    <a:pt x="5276" y="7813"/>
                    <a:pt x="5858" y="7881"/>
                  </a:cubicBezTo>
                  <a:cubicBezTo>
                    <a:pt x="5878" y="7884"/>
                    <a:pt x="5898" y="7886"/>
                    <a:pt x="5919" y="7886"/>
                  </a:cubicBezTo>
                  <a:cubicBezTo>
                    <a:pt x="6006" y="7886"/>
                    <a:pt x="6101" y="7861"/>
                    <a:pt x="6184" y="7847"/>
                  </a:cubicBezTo>
                  <a:cubicBezTo>
                    <a:pt x="6829" y="7676"/>
                    <a:pt x="7452" y="7589"/>
                    <a:pt x="8052" y="7589"/>
                  </a:cubicBezTo>
                  <a:cubicBezTo>
                    <a:pt x="9619" y="7589"/>
                    <a:pt x="11030" y="8180"/>
                    <a:pt x="12281" y="9405"/>
                  </a:cubicBezTo>
                  <a:cubicBezTo>
                    <a:pt x="12367" y="9474"/>
                    <a:pt x="12435" y="9542"/>
                    <a:pt x="12521" y="9628"/>
                  </a:cubicBezTo>
                  <a:cubicBezTo>
                    <a:pt x="13034" y="8755"/>
                    <a:pt x="13257" y="7830"/>
                    <a:pt x="13189" y="6871"/>
                  </a:cubicBezTo>
                  <a:cubicBezTo>
                    <a:pt x="13069" y="5004"/>
                    <a:pt x="12247" y="3428"/>
                    <a:pt x="11048" y="2024"/>
                  </a:cubicBezTo>
                  <a:cubicBezTo>
                    <a:pt x="10483" y="1373"/>
                    <a:pt x="9763" y="893"/>
                    <a:pt x="8958" y="585"/>
                  </a:cubicBezTo>
                  <a:cubicBezTo>
                    <a:pt x="7887" y="189"/>
                    <a:pt x="6842" y="0"/>
                    <a:pt x="582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1" name="Google Shape;6351;p63"/>
            <p:cNvSpPr/>
            <p:nvPr/>
          </p:nvSpPr>
          <p:spPr>
            <a:xfrm>
              <a:off x="2375600" y="4242425"/>
              <a:ext cx="284325" cy="226275"/>
            </a:xfrm>
            <a:custGeom>
              <a:avLst/>
              <a:gdLst/>
              <a:ahLst/>
              <a:cxnLst/>
              <a:rect l="l" t="t" r="r" b="b"/>
              <a:pathLst>
                <a:path w="11373" h="9051" extrusionOk="0">
                  <a:moveTo>
                    <a:pt x="1028" y="2210"/>
                  </a:moveTo>
                  <a:lnTo>
                    <a:pt x="1028" y="2210"/>
                  </a:lnTo>
                  <a:cubicBezTo>
                    <a:pt x="1302" y="3340"/>
                    <a:pt x="1645" y="4437"/>
                    <a:pt x="2278" y="5413"/>
                  </a:cubicBezTo>
                  <a:cubicBezTo>
                    <a:pt x="2912" y="6389"/>
                    <a:pt x="3751" y="7091"/>
                    <a:pt x="4865" y="7519"/>
                  </a:cubicBezTo>
                  <a:cubicBezTo>
                    <a:pt x="4830" y="7571"/>
                    <a:pt x="4813" y="7622"/>
                    <a:pt x="4779" y="7674"/>
                  </a:cubicBezTo>
                  <a:cubicBezTo>
                    <a:pt x="4625" y="7639"/>
                    <a:pt x="4454" y="7639"/>
                    <a:pt x="4299" y="7571"/>
                  </a:cubicBezTo>
                  <a:cubicBezTo>
                    <a:pt x="3409" y="7228"/>
                    <a:pt x="2741" y="6612"/>
                    <a:pt x="2227" y="5824"/>
                  </a:cubicBezTo>
                  <a:cubicBezTo>
                    <a:pt x="1491" y="4728"/>
                    <a:pt x="1062" y="3546"/>
                    <a:pt x="1028" y="2210"/>
                  </a:cubicBezTo>
                  <a:close/>
                  <a:moveTo>
                    <a:pt x="9472" y="7725"/>
                  </a:moveTo>
                  <a:lnTo>
                    <a:pt x="9472" y="7725"/>
                  </a:lnTo>
                  <a:cubicBezTo>
                    <a:pt x="9195" y="8083"/>
                    <a:pt x="8334" y="8268"/>
                    <a:pt x="7508" y="8268"/>
                  </a:cubicBezTo>
                  <a:cubicBezTo>
                    <a:pt x="6753" y="8268"/>
                    <a:pt x="6028" y="8113"/>
                    <a:pt x="5807" y="7793"/>
                  </a:cubicBezTo>
                  <a:lnTo>
                    <a:pt x="5807" y="7793"/>
                  </a:lnTo>
                  <a:cubicBezTo>
                    <a:pt x="6372" y="7954"/>
                    <a:pt x="6923" y="8026"/>
                    <a:pt x="7467" y="8026"/>
                  </a:cubicBezTo>
                  <a:cubicBezTo>
                    <a:pt x="8143" y="8026"/>
                    <a:pt x="8807" y="7915"/>
                    <a:pt x="9472" y="7725"/>
                  </a:cubicBezTo>
                  <a:close/>
                  <a:moveTo>
                    <a:pt x="377" y="1"/>
                  </a:moveTo>
                  <a:cubicBezTo>
                    <a:pt x="360" y="103"/>
                    <a:pt x="343" y="172"/>
                    <a:pt x="326" y="240"/>
                  </a:cubicBezTo>
                  <a:cubicBezTo>
                    <a:pt x="1" y="2176"/>
                    <a:pt x="377" y="3991"/>
                    <a:pt x="1388" y="5653"/>
                  </a:cubicBezTo>
                  <a:cubicBezTo>
                    <a:pt x="2864" y="8072"/>
                    <a:pt x="5076" y="9050"/>
                    <a:pt x="7705" y="9050"/>
                  </a:cubicBezTo>
                  <a:cubicBezTo>
                    <a:pt x="7943" y="9050"/>
                    <a:pt x="8183" y="9042"/>
                    <a:pt x="8427" y="9027"/>
                  </a:cubicBezTo>
                  <a:cubicBezTo>
                    <a:pt x="9557" y="8958"/>
                    <a:pt x="10517" y="8427"/>
                    <a:pt x="11167" y="7468"/>
                  </a:cubicBezTo>
                  <a:cubicBezTo>
                    <a:pt x="11373" y="7177"/>
                    <a:pt x="11356" y="7023"/>
                    <a:pt x="11047" y="6766"/>
                  </a:cubicBezTo>
                  <a:cubicBezTo>
                    <a:pt x="9866" y="5841"/>
                    <a:pt x="9163" y="4642"/>
                    <a:pt x="9437" y="3083"/>
                  </a:cubicBezTo>
                  <a:cubicBezTo>
                    <a:pt x="9523" y="2604"/>
                    <a:pt x="9763" y="2141"/>
                    <a:pt x="9934" y="1662"/>
                  </a:cubicBezTo>
                  <a:lnTo>
                    <a:pt x="9934" y="1662"/>
                  </a:lnTo>
                  <a:cubicBezTo>
                    <a:pt x="9834" y="1668"/>
                    <a:pt x="9735" y="1671"/>
                    <a:pt x="9637" y="1671"/>
                  </a:cubicBezTo>
                  <a:cubicBezTo>
                    <a:pt x="8123" y="1671"/>
                    <a:pt x="6834" y="952"/>
                    <a:pt x="5515" y="309"/>
                  </a:cubicBezTo>
                  <a:cubicBezTo>
                    <a:pt x="5037" y="1026"/>
                    <a:pt x="4384" y="1249"/>
                    <a:pt x="3652" y="1249"/>
                  </a:cubicBezTo>
                  <a:cubicBezTo>
                    <a:pt x="3439" y="1249"/>
                    <a:pt x="3221" y="1230"/>
                    <a:pt x="2998" y="1199"/>
                  </a:cubicBezTo>
                  <a:cubicBezTo>
                    <a:pt x="2022" y="1080"/>
                    <a:pt x="1165" y="651"/>
                    <a:pt x="3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2" name="Google Shape;6352;p63"/>
            <p:cNvSpPr/>
            <p:nvPr/>
          </p:nvSpPr>
          <p:spPr>
            <a:xfrm>
              <a:off x="2369600" y="3771800"/>
              <a:ext cx="355850" cy="192925"/>
            </a:xfrm>
            <a:custGeom>
              <a:avLst/>
              <a:gdLst/>
              <a:ahLst/>
              <a:cxnLst/>
              <a:rect l="l" t="t" r="r" b="b"/>
              <a:pathLst>
                <a:path w="14234" h="7717" extrusionOk="0">
                  <a:moveTo>
                    <a:pt x="8297" y="1552"/>
                  </a:moveTo>
                  <a:cubicBezTo>
                    <a:pt x="9868" y="1552"/>
                    <a:pt x="11988" y="2236"/>
                    <a:pt x="13017" y="4011"/>
                  </a:cubicBezTo>
                  <a:cubicBezTo>
                    <a:pt x="13206" y="4336"/>
                    <a:pt x="13326" y="4713"/>
                    <a:pt x="13445" y="5073"/>
                  </a:cubicBezTo>
                  <a:cubicBezTo>
                    <a:pt x="13480" y="5175"/>
                    <a:pt x="13394" y="5312"/>
                    <a:pt x="13360" y="5432"/>
                  </a:cubicBezTo>
                  <a:cubicBezTo>
                    <a:pt x="13274" y="5347"/>
                    <a:pt x="13171" y="5261"/>
                    <a:pt x="13120" y="5158"/>
                  </a:cubicBezTo>
                  <a:cubicBezTo>
                    <a:pt x="12812" y="4593"/>
                    <a:pt x="12589" y="3976"/>
                    <a:pt x="12195" y="3480"/>
                  </a:cubicBezTo>
                  <a:cubicBezTo>
                    <a:pt x="11390" y="2486"/>
                    <a:pt x="10243" y="2041"/>
                    <a:pt x="8992" y="1904"/>
                  </a:cubicBezTo>
                  <a:cubicBezTo>
                    <a:pt x="8809" y="1880"/>
                    <a:pt x="8626" y="1871"/>
                    <a:pt x="8443" y="1871"/>
                  </a:cubicBezTo>
                  <a:cubicBezTo>
                    <a:pt x="7976" y="1871"/>
                    <a:pt x="7508" y="1931"/>
                    <a:pt x="7040" y="1955"/>
                  </a:cubicBezTo>
                  <a:cubicBezTo>
                    <a:pt x="6937" y="1955"/>
                    <a:pt x="6852" y="1955"/>
                    <a:pt x="6749" y="1973"/>
                  </a:cubicBezTo>
                  <a:lnTo>
                    <a:pt x="6715" y="1818"/>
                  </a:lnTo>
                  <a:cubicBezTo>
                    <a:pt x="7023" y="1750"/>
                    <a:pt x="7331" y="1647"/>
                    <a:pt x="7639" y="1596"/>
                  </a:cubicBezTo>
                  <a:cubicBezTo>
                    <a:pt x="7843" y="1567"/>
                    <a:pt x="8064" y="1552"/>
                    <a:pt x="8297" y="1552"/>
                  </a:cubicBezTo>
                  <a:close/>
                  <a:moveTo>
                    <a:pt x="7572" y="1"/>
                  </a:moveTo>
                  <a:cubicBezTo>
                    <a:pt x="7504" y="1"/>
                    <a:pt x="7434" y="2"/>
                    <a:pt x="7365" y="3"/>
                  </a:cubicBezTo>
                  <a:cubicBezTo>
                    <a:pt x="3478" y="71"/>
                    <a:pt x="789" y="2743"/>
                    <a:pt x="86" y="6323"/>
                  </a:cubicBezTo>
                  <a:cubicBezTo>
                    <a:pt x="35" y="6614"/>
                    <a:pt x="35" y="6905"/>
                    <a:pt x="1" y="7299"/>
                  </a:cubicBezTo>
                  <a:cubicBezTo>
                    <a:pt x="172" y="7162"/>
                    <a:pt x="223" y="7128"/>
                    <a:pt x="275" y="7076"/>
                  </a:cubicBezTo>
                  <a:cubicBezTo>
                    <a:pt x="1846" y="5635"/>
                    <a:pt x="3693" y="4929"/>
                    <a:pt x="5801" y="4929"/>
                  </a:cubicBezTo>
                  <a:cubicBezTo>
                    <a:pt x="5922" y="4929"/>
                    <a:pt x="6044" y="4931"/>
                    <a:pt x="6166" y="4936"/>
                  </a:cubicBezTo>
                  <a:cubicBezTo>
                    <a:pt x="7245" y="4987"/>
                    <a:pt x="8290" y="5227"/>
                    <a:pt x="8855" y="6306"/>
                  </a:cubicBezTo>
                  <a:cubicBezTo>
                    <a:pt x="9078" y="6734"/>
                    <a:pt x="9147" y="7231"/>
                    <a:pt x="9284" y="7710"/>
                  </a:cubicBezTo>
                  <a:cubicBezTo>
                    <a:pt x="9279" y="7715"/>
                    <a:pt x="9279" y="7717"/>
                    <a:pt x="9283" y="7717"/>
                  </a:cubicBezTo>
                  <a:cubicBezTo>
                    <a:pt x="9293" y="7717"/>
                    <a:pt x="9327" y="7701"/>
                    <a:pt x="9352" y="7676"/>
                  </a:cubicBezTo>
                  <a:cubicBezTo>
                    <a:pt x="10637" y="6580"/>
                    <a:pt x="12110" y="5946"/>
                    <a:pt x="13805" y="5826"/>
                  </a:cubicBezTo>
                  <a:cubicBezTo>
                    <a:pt x="14113" y="5809"/>
                    <a:pt x="14233" y="5638"/>
                    <a:pt x="14199" y="5347"/>
                  </a:cubicBezTo>
                  <a:cubicBezTo>
                    <a:pt x="14096" y="3702"/>
                    <a:pt x="13394" y="2349"/>
                    <a:pt x="12075" y="1373"/>
                  </a:cubicBezTo>
                  <a:cubicBezTo>
                    <a:pt x="10745" y="388"/>
                    <a:pt x="9179" y="1"/>
                    <a:pt x="75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3" name="Google Shape;6353;p63"/>
            <p:cNvSpPr/>
            <p:nvPr/>
          </p:nvSpPr>
          <p:spPr>
            <a:xfrm>
              <a:off x="2362750" y="3642600"/>
              <a:ext cx="331875" cy="254750"/>
            </a:xfrm>
            <a:custGeom>
              <a:avLst/>
              <a:gdLst/>
              <a:ahLst/>
              <a:cxnLst/>
              <a:rect l="l" t="t" r="r" b="b"/>
              <a:pathLst>
                <a:path w="13275" h="10190" extrusionOk="0">
                  <a:moveTo>
                    <a:pt x="6819" y="1"/>
                  </a:moveTo>
                  <a:cubicBezTo>
                    <a:pt x="6280" y="1"/>
                    <a:pt x="5731" y="52"/>
                    <a:pt x="5173" y="153"/>
                  </a:cubicBezTo>
                  <a:cubicBezTo>
                    <a:pt x="2553" y="615"/>
                    <a:pt x="703" y="2413"/>
                    <a:pt x="258" y="5000"/>
                  </a:cubicBezTo>
                  <a:cubicBezTo>
                    <a:pt x="1" y="6524"/>
                    <a:pt x="35" y="8065"/>
                    <a:pt x="292" y="9590"/>
                  </a:cubicBezTo>
                  <a:cubicBezTo>
                    <a:pt x="309" y="9761"/>
                    <a:pt x="395" y="9915"/>
                    <a:pt x="480" y="10189"/>
                  </a:cubicBezTo>
                  <a:cubicBezTo>
                    <a:pt x="600" y="9932"/>
                    <a:pt x="652" y="9795"/>
                    <a:pt x="720" y="9641"/>
                  </a:cubicBezTo>
                  <a:cubicBezTo>
                    <a:pt x="1594" y="7552"/>
                    <a:pt x="3084" y="6113"/>
                    <a:pt x="5224" y="5342"/>
                  </a:cubicBezTo>
                  <a:cubicBezTo>
                    <a:pt x="6044" y="5055"/>
                    <a:pt x="6868" y="4931"/>
                    <a:pt x="7696" y="4931"/>
                  </a:cubicBezTo>
                  <a:cubicBezTo>
                    <a:pt x="8495" y="4931"/>
                    <a:pt x="9298" y="5046"/>
                    <a:pt x="10106" y="5239"/>
                  </a:cubicBezTo>
                  <a:cubicBezTo>
                    <a:pt x="10174" y="5257"/>
                    <a:pt x="10260" y="5269"/>
                    <a:pt x="10337" y="5269"/>
                  </a:cubicBezTo>
                  <a:cubicBezTo>
                    <a:pt x="10414" y="5269"/>
                    <a:pt x="10482" y="5257"/>
                    <a:pt x="10517" y="5222"/>
                  </a:cubicBezTo>
                  <a:cubicBezTo>
                    <a:pt x="11322" y="4503"/>
                    <a:pt x="12247" y="4023"/>
                    <a:pt x="13274" y="3578"/>
                  </a:cubicBezTo>
                  <a:cubicBezTo>
                    <a:pt x="12846" y="2705"/>
                    <a:pt x="12229" y="2054"/>
                    <a:pt x="11476" y="1523"/>
                  </a:cubicBezTo>
                  <a:cubicBezTo>
                    <a:pt x="10040" y="488"/>
                    <a:pt x="8478" y="1"/>
                    <a:pt x="68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4" name="Google Shape;6354;p63"/>
            <p:cNvSpPr/>
            <p:nvPr/>
          </p:nvSpPr>
          <p:spPr>
            <a:xfrm>
              <a:off x="2898400" y="4043750"/>
              <a:ext cx="204275" cy="414075"/>
            </a:xfrm>
            <a:custGeom>
              <a:avLst/>
              <a:gdLst/>
              <a:ahLst/>
              <a:cxnLst/>
              <a:rect l="l" t="t" r="r" b="b"/>
              <a:pathLst>
                <a:path w="8171" h="16563" extrusionOk="0">
                  <a:moveTo>
                    <a:pt x="6646" y="5841"/>
                  </a:moveTo>
                  <a:lnTo>
                    <a:pt x="6646" y="5841"/>
                  </a:lnTo>
                  <a:cubicBezTo>
                    <a:pt x="7228" y="8050"/>
                    <a:pt x="6749" y="10054"/>
                    <a:pt x="5396" y="11870"/>
                  </a:cubicBezTo>
                  <a:cubicBezTo>
                    <a:pt x="4561" y="12988"/>
                    <a:pt x="3001" y="14281"/>
                    <a:pt x="2077" y="14281"/>
                  </a:cubicBezTo>
                  <a:cubicBezTo>
                    <a:pt x="1996" y="14281"/>
                    <a:pt x="1920" y="14271"/>
                    <a:pt x="1850" y="14250"/>
                  </a:cubicBezTo>
                  <a:cubicBezTo>
                    <a:pt x="3580" y="13497"/>
                    <a:pt x="4830" y="12349"/>
                    <a:pt x="5738" y="10842"/>
                  </a:cubicBezTo>
                  <a:cubicBezTo>
                    <a:pt x="6663" y="9301"/>
                    <a:pt x="6851" y="7605"/>
                    <a:pt x="6646" y="5841"/>
                  </a:cubicBezTo>
                  <a:close/>
                  <a:moveTo>
                    <a:pt x="3272" y="1"/>
                  </a:moveTo>
                  <a:lnTo>
                    <a:pt x="3272" y="1"/>
                  </a:lnTo>
                  <a:cubicBezTo>
                    <a:pt x="3323" y="223"/>
                    <a:pt x="3357" y="395"/>
                    <a:pt x="3392" y="566"/>
                  </a:cubicBezTo>
                  <a:cubicBezTo>
                    <a:pt x="3666" y="1748"/>
                    <a:pt x="3871" y="2929"/>
                    <a:pt x="3769" y="4163"/>
                  </a:cubicBezTo>
                  <a:cubicBezTo>
                    <a:pt x="3717" y="4950"/>
                    <a:pt x="3546" y="5738"/>
                    <a:pt x="2981" y="6372"/>
                  </a:cubicBezTo>
                  <a:cubicBezTo>
                    <a:pt x="2912" y="6458"/>
                    <a:pt x="2895" y="6595"/>
                    <a:pt x="2878" y="6697"/>
                  </a:cubicBezTo>
                  <a:cubicBezTo>
                    <a:pt x="2809" y="7331"/>
                    <a:pt x="2792" y="7965"/>
                    <a:pt x="2707" y="8581"/>
                  </a:cubicBezTo>
                  <a:cubicBezTo>
                    <a:pt x="2416" y="10482"/>
                    <a:pt x="1833" y="12246"/>
                    <a:pt x="429" y="13651"/>
                  </a:cubicBezTo>
                  <a:cubicBezTo>
                    <a:pt x="138" y="13925"/>
                    <a:pt x="1" y="14199"/>
                    <a:pt x="52" y="14627"/>
                  </a:cubicBezTo>
                  <a:cubicBezTo>
                    <a:pt x="120" y="15227"/>
                    <a:pt x="69" y="15843"/>
                    <a:pt x="69" y="16563"/>
                  </a:cubicBezTo>
                  <a:cubicBezTo>
                    <a:pt x="549" y="16460"/>
                    <a:pt x="1097" y="16408"/>
                    <a:pt x="1576" y="16203"/>
                  </a:cubicBezTo>
                  <a:cubicBezTo>
                    <a:pt x="4145" y="15124"/>
                    <a:pt x="5892" y="13171"/>
                    <a:pt x="7023" y="10671"/>
                  </a:cubicBezTo>
                  <a:cubicBezTo>
                    <a:pt x="8170" y="8136"/>
                    <a:pt x="7845" y="5601"/>
                    <a:pt x="6766" y="3118"/>
                  </a:cubicBezTo>
                  <a:cubicBezTo>
                    <a:pt x="6338" y="2142"/>
                    <a:pt x="5738" y="1268"/>
                    <a:pt x="4865" y="634"/>
                  </a:cubicBezTo>
                  <a:cubicBezTo>
                    <a:pt x="4402" y="309"/>
                    <a:pt x="3906" y="52"/>
                    <a:pt x="327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5" name="Google Shape;6355;p63"/>
            <p:cNvSpPr/>
            <p:nvPr/>
          </p:nvSpPr>
          <p:spPr>
            <a:xfrm>
              <a:off x="2272400" y="4509175"/>
              <a:ext cx="397800" cy="220875"/>
            </a:xfrm>
            <a:custGeom>
              <a:avLst/>
              <a:gdLst/>
              <a:ahLst/>
              <a:cxnLst/>
              <a:rect l="l" t="t" r="r" b="b"/>
              <a:pathLst>
                <a:path w="15912" h="8835" extrusionOk="0">
                  <a:moveTo>
                    <a:pt x="13857" y="5858"/>
                  </a:moveTo>
                  <a:cubicBezTo>
                    <a:pt x="13416" y="6519"/>
                    <a:pt x="11517" y="7439"/>
                    <a:pt x="10785" y="7439"/>
                  </a:cubicBezTo>
                  <a:cubicBezTo>
                    <a:pt x="10720" y="7439"/>
                    <a:pt x="10664" y="7432"/>
                    <a:pt x="10620" y="7417"/>
                  </a:cubicBezTo>
                  <a:cubicBezTo>
                    <a:pt x="11647" y="6920"/>
                    <a:pt x="12743" y="6406"/>
                    <a:pt x="13857" y="5858"/>
                  </a:cubicBezTo>
                  <a:close/>
                  <a:moveTo>
                    <a:pt x="6595" y="7314"/>
                  </a:moveTo>
                  <a:lnTo>
                    <a:pt x="6595" y="7314"/>
                  </a:lnTo>
                  <a:cubicBezTo>
                    <a:pt x="7346" y="7646"/>
                    <a:pt x="8097" y="7705"/>
                    <a:pt x="8842" y="7705"/>
                  </a:cubicBezTo>
                  <a:cubicBezTo>
                    <a:pt x="9133" y="7705"/>
                    <a:pt x="9423" y="7696"/>
                    <a:pt x="9712" y="7691"/>
                  </a:cubicBezTo>
                  <a:lnTo>
                    <a:pt x="9712" y="7691"/>
                  </a:lnTo>
                  <a:cubicBezTo>
                    <a:pt x="9497" y="7874"/>
                    <a:pt x="9066" y="7957"/>
                    <a:pt x="8588" y="7957"/>
                  </a:cubicBezTo>
                  <a:cubicBezTo>
                    <a:pt x="7772" y="7957"/>
                    <a:pt x="6822" y="7714"/>
                    <a:pt x="6595" y="7314"/>
                  </a:cubicBezTo>
                  <a:close/>
                  <a:moveTo>
                    <a:pt x="395" y="1"/>
                  </a:moveTo>
                  <a:cubicBezTo>
                    <a:pt x="1" y="3597"/>
                    <a:pt x="1971" y="7485"/>
                    <a:pt x="6424" y="8616"/>
                  </a:cubicBezTo>
                  <a:cubicBezTo>
                    <a:pt x="7009" y="8763"/>
                    <a:pt x="7612" y="8834"/>
                    <a:pt x="8218" y="8834"/>
                  </a:cubicBezTo>
                  <a:cubicBezTo>
                    <a:pt x="11406" y="8834"/>
                    <a:pt x="14674" y="6876"/>
                    <a:pt x="15912" y="3854"/>
                  </a:cubicBezTo>
                  <a:cubicBezTo>
                    <a:pt x="15731" y="3833"/>
                    <a:pt x="15553" y="3807"/>
                    <a:pt x="15379" y="3807"/>
                  </a:cubicBezTo>
                  <a:cubicBezTo>
                    <a:pt x="15124" y="3807"/>
                    <a:pt x="14878" y="3864"/>
                    <a:pt x="14645" y="4077"/>
                  </a:cubicBezTo>
                  <a:cubicBezTo>
                    <a:pt x="14490" y="4231"/>
                    <a:pt x="14251" y="4334"/>
                    <a:pt x="14045" y="4420"/>
                  </a:cubicBezTo>
                  <a:cubicBezTo>
                    <a:pt x="12994" y="4872"/>
                    <a:pt x="11926" y="5088"/>
                    <a:pt x="10828" y="5088"/>
                  </a:cubicBezTo>
                  <a:cubicBezTo>
                    <a:pt x="10387" y="5088"/>
                    <a:pt x="9941" y="5053"/>
                    <a:pt x="9489" y="4985"/>
                  </a:cubicBezTo>
                  <a:cubicBezTo>
                    <a:pt x="6766" y="4574"/>
                    <a:pt x="4865" y="3015"/>
                    <a:pt x="3426" y="789"/>
                  </a:cubicBezTo>
                  <a:cubicBezTo>
                    <a:pt x="3238" y="463"/>
                    <a:pt x="3084" y="360"/>
                    <a:pt x="2690" y="326"/>
                  </a:cubicBezTo>
                  <a:cubicBezTo>
                    <a:pt x="1936" y="292"/>
                    <a:pt x="1183" y="121"/>
                    <a:pt x="39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6" name="Google Shape;6356;p63"/>
            <p:cNvSpPr/>
            <p:nvPr/>
          </p:nvSpPr>
          <p:spPr>
            <a:xfrm>
              <a:off x="2540875" y="3923500"/>
              <a:ext cx="344275" cy="205100"/>
            </a:xfrm>
            <a:custGeom>
              <a:avLst/>
              <a:gdLst/>
              <a:ahLst/>
              <a:cxnLst/>
              <a:rect l="l" t="t" r="r" b="b"/>
              <a:pathLst>
                <a:path w="13771" h="8204" extrusionOk="0">
                  <a:moveTo>
                    <a:pt x="7536" y="0"/>
                  </a:moveTo>
                  <a:cubicBezTo>
                    <a:pt x="5946" y="0"/>
                    <a:pt x="4322" y="508"/>
                    <a:pt x="3015" y="1522"/>
                  </a:cubicBezTo>
                  <a:cubicBezTo>
                    <a:pt x="1456" y="2738"/>
                    <a:pt x="343" y="4228"/>
                    <a:pt x="103" y="6284"/>
                  </a:cubicBezTo>
                  <a:cubicBezTo>
                    <a:pt x="1" y="7226"/>
                    <a:pt x="240" y="7637"/>
                    <a:pt x="1131" y="7876"/>
                  </a:cubicBezTo>
                  <a:cubicBezTo>
                    <a:pt x="1131" y="7500"/>
                    <a:pt x="1062" y="7106"/>
                    <a:pt x="1148" y="6746"/>
                  </a:cubicBezTo>
                  <a:cubicBezTo>
                    <a:pt x="1525" y="4861"/>
                    <a:pt x="3241" y="3509"/>
                    <a:pt x="5029" y="3509"/>
                  </a:cubicBezTo>
                  <a:cubicBezTo>
                    <a:pt x="5191" y="3509"/>
                    <a:pt x="5353" y="3520"/>
                    <a:pt x="5515" y="3543"/>
                  </a:cubicBezTo>
                  <a:cubicBezTo>
                    <a:pt x="8324" y="3937"/>
                    <a:pt x="9592" y="4965"/>
                    <a:pt x="10328" y="7705"/>
                  </a:cubicBezTo>
                  <a:cubicBezTo>
                    <a:pt x="10362" y="7825"/>
                    <a:pt x="10482" y="7979"/>
                    <a:pt x="10602" y="8013"/>
                  </a:cubicBezTo>
                  <a:cubicBezTo>
                    <a:pt x="10888" y="8109"/>
                    <a:pt x="11202" y="8204"/>
                    <a:pt x="11492" y="8204"/>
                  </a:cubicBezTo>
                  <a:cubicBezTo>
                    <a:pt x="11515" y="8204"/>
                    <a:pt x="11538" y="8203"/>
                    <a:pt x="11561" y="8202"/>
                  </a:cubicBezTo>
                  <a:cubicBezTo>
                    <a:pt x="12743" y="8116"/>
                    <a:pt x="13668" y="7003"/>
                    <a:pt x="13702" y="5633"/>
                  </a:cubicBezTo>
                  <a:cubicBezTo>
                    <a:pt x="13771" y="3714"/>
                    <a:pt x="12949" y="2242"/>
                    <a:pt x="11390" y="1163"/>
                  </a:cubicBezTo>
                  <a:cubicBezTo>
                    <a:pt x="10288" y="388"/>
                    <a:pt x="8925" y="0"/>
                    <a:pt x="7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7" name="Google Shape;6357;p63"/>
            <p:cNvSpPr/>
            <p:nvPr/>
          </p:nvSpPr>
          <p:spPr>
            <a:xfrm>
              <a:off x="2030500" y="4113125"/>
              <a:ext cx="179850" cy="332850"/>
            </a:xfrm>
            <a:custGeom>
              <a:avLst/>
              <a:gdLst/>
              <a:ahLst/>
              <a:cxnLst/>
              <a:rect l="l" t="t" r="r" b="b"/>
              <a:pathLst>
                <a:path w="7194" h="13314" extrusionOk="0">
                  <a:moveTo>
                    <a:pt x="2329" y="5087"/>
                  </a:moveTo>
                  <a:cubicBezTo>
                    <a:pt x="2364" y="5087"/>
                    <a:pt x="2398" y="5104"/>
                    <a:pt x="2432" y="5104"/>
                  </a:cubicBezTo>
                  <a:cubicBezTo>
                    <a:pt x="2175" y="6423"/>
                    <a:pt x="2021" y="7725"/>
                    <a:pt x="2535" y="9026"/>
                  </a:cubicBezTo>
                  <a:cubicBezTo>
                    <a:pt x="3066" y="10345"/>
                    <a:pt x="4145" y="11064"/>
                    <a:pt x="5344" y="11664"/>
                  </a:cubicBezTo>
                  <a:cubicBezTo>
                    <a:pt x="5327" y="11715"/>
                    <a:pt x="5292" y="11767"/>
                    <a:pt x="5275" y="11835"/>
                  </a:cubicBezTo>
                  <a:cubicBezTo>
                    <a:pt x="5104" y="11784"/>
                    <a:pt x="4898" y="11784"/>
                    <a:pt x="4744" y="11715"/>
                  </a:cubicBezTo>
                  <a:cubicBezTo>
                    <a:pt x="2843" y="10876"/>
                    <a:pt x="1679" y="8786"/>
                    <a:pt x="1970" y="6748"/>
                  </a:cubicBezTo>
                  <a:cubicBezTo>
                    <a:pt x="2038" y="6320"/>
                    <a:pt x="2107" y="5909"/>
                    <a:pt x="2192" y="5481"/>
                  </a:cubicBezTo>
                  <a:cubicBezTo>
                    <a:pt x="2210" y="5344"/>
                    <a:pt x="2278" y="5224"/>
                    <a:pt x="2329" y="5087"/>
                  </a:cubicBezTo>
                  <a:close/>
                  <a:moveTo>
                    <a:pt x="4693" y="0"/>
                  </a:moveTo>
                  <a:cubicBezTo>
                    <a:pt x="4590" y="52"/>
                    <a:pt x="4505" y="86"/>
                    <a:pt x="4436" y="120"/>
                  </a:cubicBezTo>
                  <a:cubicBezTo>
                    <a:pt x="959" y="2175"/>
                    <a:pt x="0" y="6509"/>
                    <a:pt x="1405" y="9660"/>
                  </a:cubicBezTo>
                  <a:cubicBezTo>
                    <a:pt x="2460" y="12019"/>
                    <a:pt x="4263" y="13314"/>
                    <a:pt x="6890" y="13314"/>
                  </a:cubicBezTo>
                  <a:cubicBezTo>
                    <a:pt x="6990" y="13314"/>
                    <a:pt x="7091" y="13312"/>
                    <a:pt x="7193" y="13308"/>
                  </a:cubicBezTo>
                  <a:cubicBezTo>
                    <a:pt x="7091" y="13137"/>
                    <a:pt x="7022" y="13000"/>
                    <a:pt x="6954" y="12880"/>
                  </a:cubicBezTo>
                  <a:cubicBezTo>
                    <a:pt x="5755" y="10636"/>
                    <a:pt x="5532" y="8324"/>
                    <a:pt x="6628" y="5995"/>
                  </a:cubicBezTo>
                  <a:cubicBezTo>
                    <a:pt x="6885" y="5430"/>
                    <a:pt x="6954" y="5053"/>
                    <a:pt x="6440" y="4625"/>
                  </a:cubicBezTo>
                  <a:cubicBezTo>
                    <a:pt x="6234" y="4453"/>
                    <a:pt x="6097" y="4162"/>
                    <a:pt x="5995" y="3905"/>
                  </a:cubicBezTo>
                  <a:cubicBezTo>
                    <a:pt x="5635" y="2997"/>
                    <a:pt x="5310" y="2073"/>
                    <a:pt x="4984" y="1165"/>
                  </a:cubicBezTo>
                  <a:cubicBezTo>
                    <a:pt x="4864" y="788"/>
                    <a:pt x="4796" y="394"/>
                    <a:pt x="46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8" name="Google Shape;6358;p63"/>
            <p:cNvSpPr/>
            <p:nvPr/>
          </p:nvSpPr>
          <p:spPr>
            <a:xfrm>
              <a:off x="2254000" y="4082725"/>
              <a:ext cx="191850" cy="358400"/>
            </a:xfrm>
            <a:custGeom>
              <a:avLst/>
              <a:gdLst/>
              <a:ahLst/>
              <a:cxnLst/>
              <a:rect l="l" t="t" r="r" b="b"/>
              <a:pathLst>
                <a:path w="7674" h="14336" extrusionOk="0">
                  <a:moveTo>
                    <a:pt x="2707" y="0"/>
                  </a:moveTo>
                  <a:cubicBezTo>
                    <a:pt x="1285" y="925"/>
                    <a:pt x="309" y="2073"/>
                    <a:pt x="103" y="3717"/>
                  </a:cubicBezTo>
                  <a:cubicBezTo>
                    <a:pt x="0" y="4590"/>
                    <a:pt x="0" y="5498"/>
                    <a:pt x="103" y="6371"/>
                  </a:cubicBezTo>
                  <a:cubicBezTo>
                    <a:pt x="394" y="8547"/>
                    <a:pt x="1182" y="10499"/>
                    <a:pt x="2621" y="12195"/>
                  </a:cubicBezTo>
                  <a:cubicBezTo>
                    <a:pt x="3494" y="13222"/>
                    <a:pt x="4573" y="13925"/>
                    <a:pt x="5909" y="14164"/>
                  </a:cubicBezTo>
                  <a:cubicBezTo>
                    <a:pt x="6492" y="14267"/>
                    <a:pt x="7074" y="14284"/>
                    <a:pt x="7673" y="14336"/>
                  </a:cubicBezTo>
                  <a:cubicBezTo>
                    <a:pt x="5327" y="12023"/>
                    <a:pt x="4368" y="9369"/>
                    <a:pt x="5019" y="6149"/>
                  </a:cubicBezTo>
                  <a:cubicBezTo>
                    <a:pt x="3340" y="4522"/>
                    <a:pt x="2809" y="2381"/>
                    <a:pt x="2707"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59" name="Google Shape;6359;p63"/>
            <p:cNvSpPr/>
            <p:nvPr/>
          </p:nvSpPr>
          <p:spPr>
            <a:xfrm>
              <a:off x="2948075" y="3856200"/>
              <a:ext cx="178575" cy="339575"/>
            </a:xfrm>
            <a:custGeom>
              <a:avLst/>
              <a:gdLst/>
              <a:ahLst/>
              <a:cxnLst/>
              <a:rect l="l" t="t" r="r" b="b"/>
              <a:pathLst>
                <a:path w="7143" h="13583" extrusionOk="0">
                  <a:moveTo>
                    <a:pt x="5087" y="5396"/>
                  </a:moveTo>
                  <a:lnTo>
                    <a:pt x="5087" y="5396"/>
                  </a:lnTo>
                  <a:cubicBezTo>
                    <a:pt x="6166" y="6132"/>
                    <a:pt x="6783" y="9489"/>
                    <a:pt x="5909" y="10226"/>
                  </a:cubicBezTo>
                  <a:cubicBezTo>
                    <a:pt x="6166" y="8462"/>
                    <a:pt x="6063" y="6852"/>
                    <a:pt x="5087" y="5396"/>
                  </a:cubicBezTo>
                  <a:close/>
                  <a:moveTo>
                    <a:pt x="634" y="1"/>
                  </a:moveTo>
                  <a:cubicBezTo>
                    <a:pt x="668" y="840"/>
                    <a:pt x="737" y="1611"/>
                    <a:pt x="720" y="2382"/>
                  </a:cubicBezTo>
                  <a:cubicBezTo>
                    <a:pt x="685" y="3169"/>
                    <a:pt x="480" y="3940"/>
                    <a:pt x="0" y="4471"/>
                  </a:cubicBezTo>
                  <a:cubicBezTo>
                    <a:pt x="377" y="5345"/>
                    <a:pt x="737" y="6167"/>
                    <a:pt x="1131" y="6989"/>
                  </a:cubicBezTo>
                  <a:cubicBezTo>
                    <a:pt x="1165" y="7092"/>
                    <a:pt x="1302" y="7194"/>
                    <a:pt x="1405" y="7211"/>
                  </a:cubicBezTo>
                  <a:cubicBezTo>
                    <a:pt x="2587" y="7383"/>
                    <a:pt x="3443" y="8051"/>
                    <a:pt x="4145" y="8958"/>
                  </a:cubicBezTo>
                  <a:cubicBezTo>
                    <a:pt x="4899" y="9918"/>
                    <a:pt x="5361" y="11014"/>
                    <a:pt x="5669" y="12178"/>
                  </a:cubicBezTo>
                  <a:cubicBezTo>
                    <a:pt x="5789" y="12624"/>
                    <a:pt x="5875" y="13069"/>
                    <a:pt x="5978" y="13583"/>
                  </a:cubicBezTo>
                  <a:cubicBezTo>
                    <a:pt x="6063" y="13480"/>
                    <a:pt x="6115" y="13429"/>
                    <a:pt x="6132" y="13377"/>
                  </a:cubicBezTo>
                  <a:cubicBezTo>
                    <a:pt x="6765" y="12213"/>
                    <a:pt x="7142" y="10979"/>
                    <a:pt x="7142" y="9678"/>
                  </a:cubicBezTo>
                  <a:cubicBezTo>
                    <a:pt x="7142" y="6955"/>
                    <a:pt x="6269" y="4523"/>
                    <a:pt x="4676" y="2347"/>
                  </a:cubicBezTo>
                  <a:cubicBezTo>
                    <a:pt x="3768" y="1114"/>
                    <a:pt x="2552" y="378"/>
                    <a:pt x="1079" y="35"/>
                  </a:cubicBezTo>
                  <a:cubicBezTo>
                    <a:pt x="908" y="1"/>
                    <a:pt x="737" y="18"/>
                    <a:pt x="6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0" name="Google Shape;6360;p63"/>
            <p:cNvSpPr/>
            <p:nvPr/>
          </p:nvSpPr>
          <p:spPr>
            <a:xfrm>
              <a:off x="2444525" y="4059950"/>
              <a:ext cx="286050" cy="217625"/>
            </a:xfrm>
            <a:custGeom>
              <a:avLst/>
              <a:gdLst/>
              <a:ahLst/>
              <a:cxnLst/>
              <a:rect l="l" t="t" r="r" b="b"/>
              <a:pathLst>
                <a:path w="11442" h="8705" extrusionOk="0">
                  <a:moveTo>
                    <a:pt x="2930" y="4559"/>
                  </a:moveTo>
                  <a:lnTo>
                    <a:pt x="2930" y="4559"/>
                  </a:lnTo>
                  <a:cubicBezTo>
                    <a:pt x="3546" y="5604"/>
                    <a:pt x="4557" y="6032"/>
                    <a:pt x="5653" y="6375"/>
                  </a:cubicBezTo>
                  <a:cubicBezTo>
                    <a:pt x="5515" y="6422"/>
                    <a:pt x="5383" y="6442"/>
                    <a:pt x="5256" y="6442"/>
                  </a:cubicBezTo>
                  <a:cubicBezTo>
                    <a:pt x="4784" y="6442"/>
                    <a:pt x="4379" y="6162"/>
                    <a:pt x="3974" y="5947"/>
                  </a:cubicBezTo>
                  <a:cubicBezTo>
                    <a:pt x="3409" y="5673"/>
                    <a:pt x="3050" y="5210"/>
                    <a:pt x="2930" y="4559"/>
                  </a:cubicBezTo>
                  <a:close/>
                  <a:moveTo>
                    <a:pt x="994" y="2059"/>
                  </a:moveTo>
                  <a:lnTo>
                    <a:pt x="994" y="2059"/>
                  </a:lnTo>
                  <a:cubicBezTo>
                    <a:pt x="943" y="5296"/>
                    <a:pt x="2776" y="6786"/>
                    <a:pt x="5601" y="7437"/>
                  </a:cubicBezTo>
                  <a:cubicBezTo>
                    <a:pt x="5432" y="7464"/>
                    <a:pt x="5268" y="7476"/>
                    <a:pt x="5109" y="7476"/>
                  </a:cubicBezTo>
                  <a:cubicBezTo>
                    <a:pt x="3953" y="7476"/>
                    <a:pt x="3067" y="6806"/>
                    <a:pt x="2193" y="6084"/>
                  </a:cubicBezTo>
                  <a:cubicBezTo>
                    <a:pt x="1114" y="5210"/>
                    <a:pt x="498" y="3240"/>
                    <a:pt x="994" y="2059"/>
                  </a:cubicBezTo>
                  <a:close/>
                  <a:moveTo>
                    <a:pt x="9586" y="0"/>
                  </a:moveTo>
                  <a:cubicBezTo>
                    <a:pt x="9161" y="0"/>
                    <a:pt x="8793" y="189"/>
                    <a:pt x="8462" y="534"/>
                  </a:cubicBezTo>
                  <a:cubicBezTo>
                    <a:pt x="9335" y="706"/>
                    <a:pt x="9712" y="1065"/>
                    <a:pt x="9798" y="1733"/>
                  </a:cubicBezTo>
                  <a:cubicBezTo>
                    <a:pt x="9849" y="2316"/>
                    <a:pt x="9489" y="2898"/>
                    <a:pt x="8753" y="3155"/>
                  </a:cubicBezTo>
                  <a:cubicBezTo>
                    <a:pt x="8260" y="3314"/>
                    <a:pt x="7709" y="3414"/>
                    <a:pt x="7181" y="3414"/>
                  </a:cubicBezTo>
                  <a:cubicBezTo>
                    <a:pt x="7139" y="3414"/>
                    <a:pt x="7098" y="3413"/>
                    <a:pt x="7057" y="3412"/>
                  </a:cubicBezTo>
                  <a:cubicBezTo>
                    <a:pt x="5841" y="3377"/>
                    <a:pt x="4745" y="2864"/>
                    <a:pt x="3769" y="2127"/>
                  </a:cubicBezTo>
                  <a:cubicBezTo>
                    <a:pt x="3152" y="1665"/>
                    <a:pt x="2519" y="1185"/>
                    <a:pt x="1868" y="757"/>
                  </a:cubicBezTo>
                  <a:cubicBezTo>
                    <a:pt x="1663" y="623"/>
                    <a:pt x="1490" y="553"/>
                    <a:pt x="1336" y="553"/>
                  </a:cubicBezTo>
                  <a:cubicBezTo>
                    <a:pt x="1117" y="553"/>
                    <a:pt x="936" y="695"/>
                    <a:pt x="755" y="997"/>
                  </a:cubicBezTo>
                  <a:cubicBezTo>
                    <a:pt x="481" y="1459"/>
                    <a:pt x="206" y="1973"/>
                    <a:pt x="155" y="2487"/>
                  </a:cubicBezTo>
                  <a:cubicBezTo>
                    <a:pt x="1" y="4131"/>
                    <a:pt x="652" y="5484"/>
                    <a:pt x="1885" y="6529"/>
                  </a:cubicBezTo>
                  <a:cubicBezTo>
                    <a:pt x="3118" y="7574"/>
                    <a:pt x="4557" y="8242"/>
                    <a:pt x="6132" y="8636"/>
                  </a:cubicBezTo>
                  <a:cubicBezTo>
                    <a:pt x="6372" y="8687"/>
                    <a:pt x="6646" y="8670"/>
                    <a:pt x="6989" y="8704"/>
                  </a:cubicBezTo>
                  <a:cubicBezTo>
                    <a:pt x="5995" y="7591"/>
                    <a:pt x="6064" y="6769"/>
                    <a:pt x="7160" y="5912"/>
                  </a:cubicBezTo>
                  <a:cubicBezTo>
                    <a:pt x="7417" y="5707"/>
                    <a:pt x="7725" y="5536"/>
                    <a:pt x="8016" y="5364"/>
                  </a:cubicBezTo>
                  <a:cubicBezTo>
                    <a:pt x="8993" y="4816"/>
                    <a:pt x="9935" y="4217"/>
                    <a:pt x="10671" y="3360"/>
                  </a:cubicBezTo>
                  <a:cubicBezTo>
                    <a:pt x="11271" y="2692"/>
                    <a:pt x="11442" y="1922"/>
                    <a:pt x="11099" y="1065"/>
                  </a:cubicBezTo>
                  <a:cubicBezTo>
                    <a:pt x="10859" y="517"/>
                    <a:pt x="10466" y="106"/>
                    <a:pt x="9832" y="21"/>
                  </a:cubicBezTo>
                  <a:cubicBezTo>
                    <a:pt x="9748" y="7"/>
                    <a:pt x="9666" y="0"/>
                    <a:pt x="958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1" name="Google Shape;6361;p63"/>
            <p:cNvSpPr/>
            <p:nvPr/>
          </p:nvSpPr>
          <p:spPr>
            <a:xfrm>
              <a:off x="2176925" y="4203025"/>
              <a:ext cx="172575" cy="306825"/>
            </a:xfrm>
            <a:custGeom>
              <a:avLst/>
              <a:gdLst/>
              <a:ahLst/>
              <a:cxnLst/>
              <a:rect l="l" t="t" r="r" b="b"/>
              <a:pathLst>
                <a:path w="6903" h="12273" extrusionOk="0">
                  <a:moveTo>
                    <a:pt x="2758" y="1"/>
                  </a:moveTo>
                  <a:cubicBezTo>
                    <a:pt x="2621" y="87"/>
                    <a:pt x="2570" y="121"/>
                    <a:pt x="2518" y="172"/>
                  </a:cubicBezTo>
                  <a:cubicBezTo>
                    <a:pt x="874" y="2056"/>
                    <a:pt x="1" y="4214"/>
                    <a:pt x="532" y="6732"/>
                  </a:cubicBezTo>
                  <a:cubicBezTo>
                    <a:pt x="960" y="8838"/>
                    <a:pt x="1970" y="10620"/>
                    <a:pt x="3957" y="11664"/>
                  </a:cubicBezTo>
                  <a:cubicBezTo>
                    <a:pt x="4698" y="12063"/>
                    <a:pt x="5498" y="12273"/>
                    <a:pt x="6367" y="12273"/>
                  </a:cubicBezTo>
                  <a:cubicBezTo>
                    <a:pt x="6543" y="12273"/>
                    <a:pt x="6721" y="12264"/>
                    <a:pt x="6903" y="12247"/>
                  </a:cubicBezTo>
                  <a:cubicBezTo>
                    <a:pt x="6612" y="11134"/>
                    <a:pt x="6697" y="10055"/>
                    <a:pt x="6800" y="8975"/>
                  </a:cubicBezTo>
                  <a:cubicBezTo>
                    <a:pt x="6817" y="8873"/>
                    <a:pt x="6697" y="8736"/>
                    <a:pt x="6612" y="8667"/>
                  </a:cubicBezTo>
                  <a:cubicBezTo>
                    <a:pt x="5139" y="7520"/>
                    <a:pt x="4162" y="6030"/>
                    <a:pt x="3529" y="4317"/>
                  </a:cubicBezTo>
                  <a:cubicBezTo>
                    <a:pt x="3049" y="2947"/>
                    <a:pt x="2707" y="1542"/>
                    <a:pt x="2758" y="1"/>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2" name="Google Shape;6362;p63"/>
            <p:cNvSpPr/>
            <p:nvPr/>
          </p:nvSpPr>
          <p:spPr>
            <a:xfrm>
              <a:off x="2346475" y="4430400"/>
              <a:ext cx="289050" cy="198325"/>
            </a:xfrm>
            <a:custGeom>
              <a:avLst/>
              <a:gdLst/>
              <a:ahLst/>
              <a:cxnLst/>
              <a:rect l="l" t="t" r="r" b="b"/>
              <a:pathLst>
                <a:path w="11562" h="7933" extrusionOk="0">
                  <a:moveTo>
                    <a:pt x="361" y="0"/>
                  </a:moveTo>
                  <a:cubicBezTo>
                    <a:pt x="1" y="1028"/>
                    <a:pt x="121" y="2758"/>
                    <a:pt x="720" y="3751"/>
                  </a:cubicBezTo>
                  <a:cubicBezTo>
                    <a:pt x="2355" y="6438"/>
                    <a:pt x="4851" y="7933"/>
                    <a:pt x="7738" y="7933"/>
                  </a:cubicBezTo>
                  <a:cubicBezTo>
                    <a:pt x="8329" y="7933"/>
                    <a:pt x="8937" y="7870"/>
                    <a:pt x="9558" y="7742"/>
                  </a:cubicBezTo>
                  <a:cubicBezTo>
                    <a:pt x="10260" y="7605"/>
                    <a:pt x="10928" y="7382"/>
                    <a:pt x="11562" y="6954"/>
                  </a:cubicBezTo>
                  <a:cubicBezTo>
                    <a:pt x="11476" y="6903"/>
                    <a:pt x="11459" y="6868"/>
                    <a:pt x="11425" y="6868"/>
                  </a:cubicBezTo>
                  <a:cubicBezTo>
                    <a:pt x="11305" y="6851"/>
                    <a:pt x="11202" y="6834"/>
                    <a:pt x="11099" y="6817"/>
                  </a:cubicBezTo>
                  <a:cubicBezTo>
                    <a:pt x="9729" y="6611"/>
                    <a:pt x="8444" y="6200"/>
                    <a:pt x="7297" y="5395"/>
                  </a:cubicBezTo>
                  <a:cubicBezTo>
                    <a:pt x="5978" y="4471"/>
                    <a:pt x="5259" y="3203"/>
                    <a:pt x="5225" y="1576"/>
                  </a:cubicBezTo>
                  <a:cubicBezTo>
                    <a:pt x="5207" y="1045"/>
                    <a:pt x="4677" y="617"/>
                    <a:pt x="4146" y="617"/>
                  </a:cubicBezTo>
                  <a:cubicBezTo>
                    <a:pt x="3900" y="623"/>
                    <a:pt x="3651" y="630"/>
                    <a:pt x="3403" y="630"/>
                  </a:cubicBezTo>
                  <a:cubicBezTo>
                    <a:pt x="2995" y="630"/>
                    <a:pt x="2587" y="612"/>
                    <a:pt x="2193" y="548"/>
                  </a:cubicBezTo>
                  <a:cubicBezTo>
                    <a:pt x="1577" y="446"/>
                    <a:pt x="977" y="189"/>
                    <a:pt x="3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3" name="Google Shape;6363;p63"/>
            <p:cNvSpPr/>
            <p:nvPr/>
          </p:nvSpPr>
          <p:spPr>
            <a:xfrm>
              <a:off x="2792225" y="3919675"/>
              <a:ext cx="194825" cy="273525"/>
            </a:xfrm>
            <a:custGeom>
              <a:avLst/>
              <a:gdLst/>
              <a:ahLst/>
              <a:cxnLst/>
              <a:rect l="l" t="t" r="r" b="b"/>
              <a:pathLst>
                <a:path w="7793" h="10941" extrusionOk="0">
                  <a:moveTo>
                    <a:pt x="1310" y="0"/>
                  </a:moveTo>
                  <a:cubicBezTo>
                    <a:pt x="876" y="0"/>
                    <a:pt x="440" y="57"/>
                    <a:pt x="0" y="185"/>
                  </a:cubicBezTo>
                  <a:cubicBezTo>
                    <a:pt x="17" y="219"/>
                    <a:pt x="17" y="237"/>
                    <a:pt x="34" y="237"/>
                  </a:cubicBezTo>
                  <a:cubicBezTo>
                    <a:pt x="223" y="339"/>
                    <a:pt x="428" y="425"/>
                    <a:pt x="617" y="528"/>
                  </a:cubicBezTo>
                  <a:cubicBezTo>
                    <a:pt x="2826" y="1641"/>
                    <a:pt x="4111" y="3319"/>
                    <a:pt x="3991" y="5888"/>
                  </a:cubicBezTo>
                  <a:cubicBezTo>
                    <a:pt x="3922" y="7361"/>
                    <a:pt x="2912" y="8577"/>
                    <a:pt x="1524" y="8697"/>
                  </a:cubicBezTo>
                  <a:cubicBezTo>
                    <a:pt x="1478" y="8702"/>
                    <a:pt x="1432" y="8703"/>
                    <a:pt x="1385" y="8703"/>
                  </a:cubicBezTo>
                  <a:cubicBezTo>
                    <a:pt x="1051" y="8703"/>
                    <a:pt x="707" y="8607"/>
                    <a:pt x="377" y="8577"/>
                  </a:cubicBezTo>
                  <a:lnTo>
                    <a:pt x="377" y="10410"/>
                  </a:lnTo>
                  <a:cubicBezTo>
                    <a:pt x="908" y="10067"/>
                    <a:pt x="1353" y="9742"/>
                    <a:pt x="1833" y="9451"/>
                  </a:cubicBezTo>
                  <a:cubicBezTo>
                    <a:pt x="2364" y="9108"/>
                    <a:pt x="2895" y="8732"/>
                    <a:pt x="3477" y="8509"/>
                  </a:cubicBezTo>
                  <a:cubicBezTo>
                    <a:pt x="3928" y="8339"/>
                    <a:pt x="4352" y="8244"/>
                    <a:pt x="4742" y="8244"/>
                  </a:cubicBezTo>
                  <a:cubicBezTo>
                    <a:pt x="5567" y="8244"/>
                    <a:pt x="6238" y="8667"/>
                    <a:pt x="6680" y="9691"/>
                  </a:cubicBezTo>
                  <a:cubicBezTo>
                    <a:pt x="6851" y="10085"/>
                    <a:pt x="6971" y="10496"/>
                    <a:pt x="7142" y="10941"/>
                  </a:cubicBezTo>
                  <a:cubicBezTo>
                    <a:pt x="7502" y="10393"/>
                    <a:pt x="7673" y="9793"/>
                    <a:pt x="7690" y="9177"/>
                  </a:cubicBezTo>
                  <a:cubicBezTo>
                    <a:pt x="7793" y="7122"/>
                    <a:pt x="7399" y="5135"/>
                    <a:pt x="6525" y="3268"/>
                  </a:cubicBezTo>
                  <a:cubicBezTo>
                    <a:pt x="5772" y="1658"/>
                    <a:pt x="4522" y="648"/>
                    <a:pt x="2792" y="202"/>
                  </a:cubicBezTo>
                  <a:cubicBezTo>
                    <a:pt x="2299" y="74"/>
                    <a:pt x="1806" y="0"/>
                    <a:pt x="13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4" name="Google Shape;6364;p63"/>
            <p:cNvSpPr/>
            <p:nvPr/>
          </p:nvSpPr>
          <p:spPr>
            <a:xfrm>
              <a:off x="2606375" y="4124250"/>
              <a:ext cx="174725" cy="181000"/>
            </a:xfrm>
            <a:custGeom>
              <a:avLst/>
              <a:gdLst/>
              <a:ahLst/>
              <a:cxnLst/>
              <a:rect l="l" t="t" r="r" b="b"/>
              <a:pathLst>
                <a:path w="6989" h="7240" extrusionOk="0">
                  <a:moveTo>
                    <a:pt x="5053" y="1"/>
                  </a:moveTo>
                  <a:cubicBezTo>
                    <a:pt x="4625" y="1045"/>
                    <a:pt x="3889" y="1645"/>
                    <a:pt x="3118" y="2193"/>
                  </a:cubicBezTo>
                  <a:cubicBezTo>
                    <a:pt x="2639" y="2518"/>
                    <a:pt x="2125" y="2775"/>
                    <a:pt x="1645" y="3101"/>
                  </a:cubicBezTo>
                  <a:cubicBezTo>
                    <a:pt x="1234" y="3392"/>
                    <a:pt x="806" y="3666"/>
                    <a:pt x="429" y="4008"/>
                  </a:cubicBezTo>
                  <a:cubicBezTo>
                    <a:pt x="104" y="4317"/>
                    <a:pt x="1" y="4745"/>
                    <a:pt x="189" y="5190"/>
                  </a:cubicBezTo>
                  <a:cubicBezTo>
                    <a:pt x="378" y="5635"/>
                    <a:pt x="703" y="5944"/>
                    <a:pt x="1217" y="6012"/>
                  </a:cubicBezTo>
                  <a:cubicBezTo>
                    <a:pt x="1354" y="6046"/>
                    <a:pt x="1474" y="6098"/>
                    <a:pt x="1594" y="6166"/>
                  </a:cubicBezTo>
                  <a:cubicBezTo>
                    <a:pt x="1988" y="6423"/>
                    <a:pt x="2382" y="6680"/>
                    <a:pt x="2776" y="6937"/>
                  </a:cubicBezTo>
                  <a:cubicBezTo>
                    <a:pt x="3091" y="7136"/>
                    <a:pt x="3310" y="7239"/>
                    <a:pt x="3525" y="7239"/>
                  </a:cubicBezTo>
                  <a:cubicBezTo>
                    <a:pt x="3752" y="7239"/>
                    <a:pt x="3974" y="7124"/>
                    <a:pt x="4300" y="6886"/>
                  </a:cubicBezTo>
                  <a:cubicBezTo>
                    <a:pt x="5602" y="5926"/>
                    <a:pt x="6372" y="4573"/>
                    <a:pt x="6989" y="3238"/>
                  </a:cubicBezTo>
                  <a:cubicBezTo>
                    <a:pt x="6629" y="2655"/>
                    <a:pt x="6321" y="2159"/>
                    <a:pt x="6030" y="1662"/>
                  </a:cubicBezTo>
                  <a:cubicBezTo>
                    <a:pt x="5721" y="1148"/>
                    <a:pt x="5413" y="634"/>
                    <a:pt x="50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5" name="Google Shape;6365;p63"/>
            <p:cNvSpPr/>
            <p:nvPr/>
          </p:nvSpPr>
          <p:spPr>
            <a:xfrm>
              <a:off x="2575125" y="4019900"/>
              <a:ext cx="216250" cy="175875"/>
            </a:xfrm>
            <a:custGeom>
              <a:avLst/>
              <a:gdLst/>
              <a:ahLst/>
              <a:cxnLst/>
              <a:rect l="l" t="t" r="r" b="b"/>
              <a:pathLst>
                <a:path w="8650" h="7035" extrusionOk="0">
                  <a:moveTo>
                    <a:pt x="3410" y="0"/>
                  </a:moveTo>
                  <a:cubicBezTo>
                    <a:pt x="1409" y="0"/>
                    <a:pt x="17" y="1972"/>
                    <a:pt x="1" y="3301"/>
                  </a:cubicBezTo>
                  <a:cubicBezTo>
                    <a:pt x="1" y="3644"/>
                    <a:pt x="121" y="4140"/>
                    <a:pt x="343" y="4294"/>
                  </a:cubicBezTo>
                  <a:cubicBezTo>
                    <a:pt x="789" y="4567"/>
                    <a:pt x="1307" y="4684"/>
                    <a:pt x="1796" y="4684"/>
                  </a:cubicBezTo>
                  <a:cubicBezTo>
                    <a:pt x="1889" y="4684"/>
                    <a:pt x="1982" y="4679"/>
                    <a:pt x="2073" y="4671"/>
                  </a:cubicBezTo>
                  <a:cubicBezTo>
                    <a:pt x="2073" y="4277"/>
                    <a:pt x="2056" y="3935"/>
                    <a:pt x="2073" y="3592"/>
                  </a:cubicBezTo>
                  <a:cubicBezTo>
                    <a:pt x="2142" y="2873"/>
                    <a:pt x="2621" y="2342"/>
                    <a:pt x="3049" y="1845"/>
                  </a:cubicBezTo>
                  <a:cubicBezTo>
                    <a:pt x="3397" y="1441"/>
                    <a:pt x="3863" y="1250"/>
                    <a:pt x="4338" y="1250"/>
                  </a:cubicBezTo>
                  <a:cubicBezTo>
                    <a:pt x="4868" y="1250"/>
                    <a:pt x="5409" y="1488"/>
                    <a:pt x="5807" y="1931"/>
                  </a:cubicBezTo>
                  <a:cubicBezTo>
                    <a:pt x="6235" y="2410"/>
                    <a:pt x="6355" y="2993"/>
                    <a:pt x="6389" y="3609"/>
                  </a:cubicBezTo>
                  <a:cubicBezTo>
                    <a:pt x="6406" y="3746"/>
                    <a:pt x="6389" y="3900"/>
                    <a:pt x="6458" y="4003"/>
                  </a:cubicBezTo>
                  <a:cubicBezTo>
                    <a:pt x="6954" y="4825"/>
                    <a:pt x="7468" y="5630"/>
                    <a:pt x="7982" y="6435"/>
                  </a:cubicBezTo>
                  <a:cubicBezTo>
                    <a:pt x="8085" y="6607"/>
                    <a:pt x="8222" y="6761"/>
                    <a:pt x="8410" y="7035"/>
                  </a:cubicBezTo>
                  <a:cubicBezTo>
                    <a:pt x="8530" y="6778"/>
                    <a:pt x="8650" y="6607"/>
                    <a:pt x="8650" y="6452"/>
                  </a:cubicBezTo>
                  <a:cubicBezTo>
                    <a:pt x="8633" y="5493"/>
                    <a:pt x="8650" y="4534"/>
                    <a:pt x="8547" y="3592"/>
                  </a:cubicBezTo>
                  <a:cubicBezTo>
                    <a:pt x="8376" y="2154"/>
                    <a:pt x="7537" y="1143"/>
                    <a:pt x="6218" y="629"/>
                  </a:cubicBezTo>
                  <a:cubicBezTo>
                    <a:pt x="5464" y="338"/>
                    <a:pt x="4642" y="133"/>
                    <a:pt x="3837" y="30"/>
                  </a:cubicBezTo>
                  <a:cubicBezTo>
                    <a:pt x="3692" y="10"/>
                    <a:pt x="3549" y="0"/>
                    <a:pt x="341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6" name="Google Shape;6366;p63"/>
            <p:cNvSpPr/>
            <p:nvPr/>
          </p:nvSpPr>
          <p:spPr>
            <a:xfrm>
              <a:off x="2634350" y="4083050"/>
              <a:ext cx="47000" cy="52675"/>
            </a:xfrm>
            <a:custGeom>
              <a:avLst/>
              <a:gdLst/>
              <a:ahLst/>
              <a:cxnLst/>
              <a:rect l="l" t="t" r="r" b="b"/>
              <a:pathLst>
                <a:path w="1880" h="2107" extrusionOk="0">
                  <a:moveTo>
                    <a:pt x="974" y="0"/>
                  </a:moveTo>
                  <a:cubicBezTo>
                    <a:pt x="683" y="0"/>
                    <a:pt x="455" y="161"/>
                    <a:pt x="321" y="415"/>
                  </a:cubicBezTo>
                  <a:cubicBezTo>
                    <a:pt x="149" y="724"/>
                    <a:pt x="29" y="1083"/>
                    <a:pt x="12" y="1426"/>
                  </a:cubicBezTo>
                  <a:cubicBezTo>
                    <a:pt x="0" y="1900"/>
                    <a:pt x="109" y="2107"/>
                    <a:pt x="394" y="2107"/>
                  </a:cubicBezTo>
                  <a:cubicBezTo>
                    <a:pt x="510" y="2107"/>
                    <a:pt x="656" y="2073"/>
                    <a:pt x="834" y="2008"/>
                  </a:cubicBezTo>
                  <a:cubicBezTo>
                    <a:pt x="1091" y="1905"/>
                    <a:pt x="1348" y="1768"/>
                    <a:pt x="1537" y="1597"/>
                  </a:cubicBezTo>
                  <a:cubicBezTo>
                    <a:pt x="1708" y="1426"/>
                    <a:pt x="1811" y="1169"/>
                    <a:pt x="1879" y="1049"/>
                  </a:cubicBezTo>
                  <a:cubicBezTo>
                    <a:pt x="1862" y="535"/>
                    <a:pt x="1571" y="124"/>
                    <a:pt x="1228" y="39"/>
                  </a:cubicBezTo>
                  <a:cubicBezTo>
                    <a:pt x="1139" y="13"/>
                    <a:pt x="1054" y="0"/>
                    <a:pt x="974" y="0"/>
                  </a:cubicBezTo>
                  <a:close/>
                </a:path>
              </a:pathLst>
            </a:custGeom>
            <a:solidFill>
              <a:srgbClr val="EBE0EB"/>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7" name="Google Shape;6367;p63"/>
            <p:cNvSpPr/>
            <p:nvPr/>
          </p:nvSpPr>
          <p:spPr>
            <a:xfrm>
              <a:off x="2030500" y="3635350"/>
              <a:ext cx="1106000" cy="1102050"/>
            </a:xfrm>
            <a:custGeom>
              <a:avLst/>
              <a:gdLst/>
              <a:ahLst/>
              <a:cxnLst/>
              <a:rect l="l" t="t" r="r" b="b"/>
              <a:pathLst>
                <a:path w="44240" h="44082" extrusionOk="0">
                  <a:moveTo>
                    <a:pt x="20109" y="291"/>
                  </a:moveTo>
                  <a:cubicBezTo>
                    <a:pt x="21768" y="291"/>
                    <a:pt x="23330" y="778"/>
                    <a:pt x="24766" y="1813"/>
                  </a:cubicBezTo>
                  <a:cubicBezTo>
                    <a:pt x="25519" y="2344"/>
                    <a:pt x="26136" y="2995"/>
                    <a:pt x="26564" y="3868"/>
                  </a:cubicBezTo>
                  <a:cubicBezTo>
                    <a:pt x="25537" y="4313"/>
                    <a:pt x="24612" y="4793"/>
                    <a:pt x="23807" y="5512"/>
                  </a:cubicBezTo>
                  <a:cubicBezTo>
                    <a:pt x="23772" y="5547"/>
                    <a:pt x="23704" y="5559"/>
                    <a:pt x="23627" y="5559"/>
                  </a:cubicBezTo>
                  <a:cubicBezTo>
                    <a:pt x="23550" y="5559"/>
                    <a:pt x="23464" y="5547"/>
                    <a:pt x="23396" y="5529"/>
                  </a:cubicBezTo>
                  <a:cubicBezTo>
                    <a:pt x="22588" y="5336"/>
                    <a:pt x="21785" y="5221"/>
                    <a:pt x="20986" y="5221"/>
                  </a:cubicBezTo>
                  <a:cubicBezTo>
                    <a:pt x="20158" y="5221"/>
                    <a:pt x="19334" y="5345"/>
                    <a:pt x="18514" y="5632"/>
                  </a:cubicBezTo>
                  <a:cubicBezTo>
                    <a:pt x="16374" y="6403"/>
                    <a:pt x="14884" y="7842"/>
                    <a:pt x="14010" y="9931"/>
                  </a:cubicBezTo>
                  <a:cubicBezTo>
                    <a:pt x="13942" y="10085"/>
                    <a:pt x="13890" y="10222"/>
                    <a:pt x="13770" y="10479"/>
                  </a:cubicBezTo>
                  <a:cubicBezTo>
                    <a:pt x="13685" y="10205"/>
                    <a:pt x="13599" y="10051"/>
                    <a:pt x="13582" y="9880"/>
                  </a:cubicBezTo>
                  <a:cubicBezTo>
                    <a:pt x="13325" y="8355"/>
                    <a:pt x="13291" y="6814"/>
                    <a:pt x="13548" y="5290"/>
                  </a:cubicBezTo>
                  <a:cubicBezTo>
                    <a:pt x="13993" y="2703"/>
                    <a:pt x="15843" y="905"/>
                    <a:pt x="18463" y="443"/>
                  </a:cubicBezTo>
                  <a:cubicBezTo>
                    <a:pt x="19021" y="342"/>
                    <a:pt x="19570" y="291"/>
                    <a:pt x="20109" y="291"/>
                  </a:cubicBezTo>
                  <a:close/>
                  <a:moveTo>
                    <a:pt x="29781" y="3540"/>
                  </a:moveTo>
                  <a:cubicBezTo>
                    <a:pt x="30802" y="3540"/>
                    <a:pt x="31847" y="3729"/>
                    <a:pt x="32918" y="4125"/>
                  </a:cubicBezTo>
                  <a:cubicBezTo>
                    <a:pt x="33723" y="4433"/>
                    <a:pt x="34443" y="4913"/>
                    <a:pt x="35008" y="5564"/>
                  </a:cubicBezTo>
                  <a:cubicBezTo>
                    <a:pt x="36207" y="6951"/>
                    <a:pt x="37029" y="8544"/>
                    <a:pt x="37149" y="10411"/>
                  </a:cubicBezTo>
                  <a:cubicBezTo>
                    <a:pt x="37217" y="11370"/>
                    <a:pt x="36994" y="12295"/>
                    <a:pt x="36481" y="13168"/>
                  </a:cubicBezTo>
                  <a:cubicBezTo>
                    <a:pt x="36395" y="13082"/>
                    <a:pt x="36327" y="13014"/>
                    <a:pt x="36241" y="12945"/>
                  </a:cubicBezTo>
                  <a:cubicBezTo>
                    <a:pt x="34990" y="11720"/>
                    <a:pt x="33579" y="11129"/>
                    <a:pt x="32012" y="11129"/>
                  </a:cubicBezTo>
                  <a:cubicBezTo>
                    <a:pt x="31412" y="11129"/>
                    <a:pt x="30789" y="11216"/>
                    <a:pt x="30144" y="11387"/>
                  </a:cubicBezTo>
                  <a:cubicBezTo>
                    <a:pt x="30061" y="11401"/>
                    <a:pt x="29966" y="11426"/>
                    <a:pt x="29879" y="11426"/>
                  </a:cubicBezTo>
                  <a:cubicBezTo>
                    <a:pt x="29858" y="11426"/>
                    <a:pt x="29838" y="11424"/>
                    <a:pt x="29818" y="11421"/>
                  </a:cubicBezTo>
                  <a:cubicBezTo>
                    <a:pt x="29236" y="11353"/>
                    <a:pt x="28654" y="11250"/>
                    <a:pt x="28054" y="11147"/>
                  </a:cubicBezTo>
                  <a:cubicBezTo>
                    <a:pt x="27934" y="8441"/>
                    <a:pt x="26581" y="6626"/>
                    <a:pt x="23961" y="5684"/>
                  </a:cubicBezTo>
                  <a:cubicBezTo>
                    <a:pt x="24218" y="5478"/>
                    <a:pt x="24389" y="5307"/>
                    <a:pt x="24577" y="5187"/>
                  </a:cubicBezTo>
                  <a:cubicBezTo>
                    <a:pt x="26250" y="4126"/>
                    <a:pt x="27979" y="3540"/>
                    <a:pt x="29781" y="3540"/>
                  </a:cubicBezTo>
                  <a:close/>
                  <a:moveTo>
                    <a:pt x="21136" y="5459"/>
                  </a:moveTo>
                  <a:cubicBezTo>
                    <a:pt x="22743" y="5459"/>
                    <a:pt x="24309" y="5846"/>
                    <a:pt x="25639" y="6831"/>
                  </a:cubicBezTo>
                  <a:cubicBezTo>
                    <a:pt x="26958" y="7807"/>
                    <a:pt x="27660" y="9160"/>
                    <a:pt x="27763" y="10805"/>
                  </a:cubicBezTo>
                  <a:cubicBezTo>
                    <a:pt x="27797" y="11096"/>
                    <a:pt x="27677" y="11267"/>
                    <a:pt x="27369" y="11284"/>
                  </a:cubicBezTo>
                  <a:cubicBezTo>
                    <a:pt x="25674" y="11404"/>
                    <a:pt x="24201" y="12038"/>
                    <a:pt x="22916" y="13134"/>
                  </a:cubicBezTo>
                  <a:cubicBezTo>
                    <a:pt x="22891" y="13159"/>
                    <a:pt x="22857" y="13175"/>
                    <a:pt x="22847" y="13175"/>
                  </a:cubicBezTo>
                  <a:cubicBezTo>
                    <a:pt x="22843" y="13175"/>
                    <a:pt x="22843" y="13173"/>
                    <a:pt x="22848" y="13168"/>
                  </a:cubicBezTo>
                  <a:cubicBezTo>
                    <a:pt x="22711" y="12689"/>
                    <a:pt x="22642" y="12192"/>
                    <a:pt x="22419" y="11764"/>
                  </a:cubicBezTo>
                  <a:cubicBezTo>
                    <a:pt x="21854" y="10685"/>
                    <a:pt x="20809" y="10445"/>
                    <a:pt x="19730" y="10394"/>
                  </a:cubicBezTo>
                  <a:cubicBezTo>
                    <a:pt x="19608" y="10389"/>
                    <a:pt x="19486" y="10387"/>
                    <a:pt x="19365" y="10387"/>
                  </a:cubicBezTo>
                  <a:cubicBezTo>
                    <a:pt x="17257" y="10387"/>
                    <a:pt x="15410" y="11093"/>
                    <a:pt x="13839" y="12534"/>
                  </a:cubicBezTo>
                  <a:cubicBezTo>
                    <a:pt x="13787" y="12586"/>
                    <a:pt x="13736" y="12620"/>
                    <a:pt x="13565" y="12757"/>
                  </a:cubicBezTo>
                  <a:cubicBezTo>
                    <a:pt x="13599" y="12363"/>
                    <a:pt x="13599" y="12072"/>
                    <a:pt x="13650" y="11781"/>
                  </a:cubicBezTo>
                  <a:cubicBezTo>
                    <a:pt x="14353" y="8201"/>
                    <a:pt x="17042" y="5529"/>
                    <a:pt x="20929" y="5461"/>
                  </a:cubicBezTo>
                  <a:cubicBezTo>
                    <a:pt x="20998" y="5460"/>
                    <a:pt x="21068" y="5459"/>
                    <a:pt x="21136" y="5459"/>
                  </a:cubicBezTo>
                  <a:close/>
                  <a:moveTo>
                    <a:pt x="27951" y="11526"/>
                  </a:moveTo>
                  <a:cubicBezTo>
                    <a:pt x="29340" y="11526"/>
                    <a:pt x="30703" y="11914"/>
                    <a:pt x="31805" y="12689"/>
                  </a:cubicBezTo>
                  <a:cubicBezTo>
                    <a:pt x="33364" y="13768"/>
                    <a:pt x="34186" y="15240"/>
                    <a:pt x="34117" y="17159"/>
                  </a:cubicBezTo>
                  <a:cubicBezTo>
                    <a:pt x="34083" y="18529"/>
                    <a:pt x="33158" y="19642"/>
                    <a:pt x="31976" y="19728"/>
                  </a:cubicBezTo>
                  <a:cubicBezTo>
                    <a:pt x="31953" y="19729"/>
                    <a:pt x="31930" y="19730"/>
                    <a:pt x="31907" y="19730"/>
                  </a:cubicBezTo>
                  <a:cubicBezTo>
                    <a:pt x="31617" y="19730"/>
                    <a:pt x="31303" y="19635"/>
                    <a:pt x="31017" y="19539"/>
                  </a:cubicBezTo>
                  <a:cubicBezTo>
                    <a:pt x="30897" y="19505"/>
                    <a:pt x="30777" y="19351"/>
                    <a:pt x="30743" y="19231"/>
                  </a:cubicBezTo>
                  <a:cubicBezTo>
                    <a:pt x="30007" y="16491"/>
                    <a:pt x="28739" y="15463"/>
                    <a:pt x="25930" y="15069"/>
                  </a:cubicBezTo>
                  <a:cubicBezTo>
                    <a:pt x="25768" y="15046"/>
                    <a:pt x="25606" y="15035"/>
                    <a:pt x="25444" y="15035"/>
                  </a:cubicBezTo>
                  <a:cubicBezTo>
                    <a:pt x="23656" y="15035"/>
                    <a:pt x="21940" y="16387"/>
                    <a:pt x="21563" y="18272"/>
                  </a:cubicBezTo>
                  <a:cubicBezTo>
                    <a:pt x="21477" y="18632"/>
                    <a:pt x="21546" y="19026"/>
                    <a:pt x="21546" y="19402"/>
                  </a:cubicBezTo>
                  <a:cubicBezTo>
                    <a:pt x="20655" y="19163"/>
                    <a:pt x="20416" y="18752"/>
                    <a:pt x="20518" y="17810"/>
                  </a:cubicBezTo>
                  <a:cubicBezTo>
                    <a:pt x="20758" y="15754"/>
                    <a:pt x="21871" y="14264"/>
                    <a:pt x="23430" y="13048"/>
                  </a:cubicBezTo>
                  <a:cubicBezTo>
                    <a:pt x="24737" y="12034"/>
                    <a:pt x="26361" y="11526"/>
                    <a:pt x="27951" y="11526"/>
                  </a:cubicBezTo>
                  <a:close/>
                  <a:moveTo>
                    <a:pt x="25128" y="17908"/>
                  </a:moveTo>
                  <a:cubicBezTo>
                    <a:pt x="25208" y="17908"/>
                    <a:pt x="25293" y="17921"/>
                    <a:pt x="25382" y="17947"/>
                  </a:cubicBezTo>
                  <a:cubicBezTo>
                    <a:pt x="25725" y="18032"/>
                    <a:pt x="26016" y="18443"/>
                    <a:pt x="26033" y="18957"/>
                  </a:cubicBezTo>
                  <a:cubicBezTo>
                    <a:pt x="25965" y="19077"/>
                    <a:pt x="25862" y="19334"/>
                    <a:pt x="25691" y="19505"/>
                  </a:cubicBezTo>
                  <a:cubicBezTo>
                    <a:pt x="25502" y="19676"/>
                    <a:pt x="25245" y="19813"/>
                    <a:pt x="24988" y="19916"/>
                  </a:cubicBezTo>
                  <a:cubicBezTo>
                    <a:pt x="24810" y="19981"/>
                    <a:pt x="24664" y="20015"/>
                    <a:pt x="24548" y="20015"/>
                  </a:cubicBezTo>
                  <a:cubicBezTo>
                    <a:pt x="24263" y="20015"/>
                    <a:pt x="24154" y="19808"/>
                    <a:pt x="24166" y="19334"/>
                  </a:cubicBezTo>
                  <a:cubicBezTo>
                    <a:pt x="24183" y="18991"/>
                    <a:pt x="24303" y="18632"/>
                    <a:pt x="24475" y="18323"/>
                  </a:cubicBezTo>
                  <a:cubicBezTo>
                    <a:pt x="24609" y="18069"/>
                    <a:pt x="24837" y="17908"/>
                    <a:pt x="25128" y="17908"/>
                  </a:cubicBezTo>
                  <a:close/>
                  <a:moveTo>
                    <a:pt x="31779" y="11373"/>
                  </a:moveTo>
                  <a:cubicBezTo>
                    <a:pt x="32275" y="11373"/>
                    <a:pt x="32768" y="11447"/>
                    <a:pt x="33261" y="11575"/>
                  </a:cubicBezTo>
                  <a:cubicBezTo>
                    <a:pt x="34991" y="12021"/>
                    <a:pt x="36241" y="13031"/>
                    <a:pt x="36994" y="14641"/>
                  </a:cubicBezTo>
                  <a:cubicBezTo>
                    <a:pt x="37868" y="16508"/>
                    <a:pt x="38262" y="18495"/>
                    <a:pt x="38159" y="20550"/>
                  </a:cubicBezTo>
                  <a:cubicBezTo>
                    <a:pt x="38142" y="21166"/>
                    <a:pt x="37971" y="21766"/>
                    <a:pt x="37611" y="22314"/>
                  </a:cubicBezTo>
                  <a:cubicBezTo>
                    <a:pt x="37440" y="21869"/>
                    <a:pt x="37320" y="21458"/>
                    <a:pt x="37149" y="21064"/>
                  </a:cubicBezTo>
                  <a:cubicBezTo>
                    <a:pt x="36707" y="20040"/>
                    <a:pt x="36036" y="19617"/>
                    <a:pt x="35211" y="19617"/>
                  </a:cubicBezTo>
                  <a:cubicBezTo>
                    <a:pt x="34821" y="19617"/>
                    <a:pt x="34397" y="19712"/>
                    <a:pt x="33946" y="19882"/>
                  </a:cubicBezTo>
                  <a:cubicBezTo>
                    <a:pt x="33364" y="20105"/>
                    <a:pt x="32833" y="20481"/>
                    <a:pt x="32302" y="20824"/>
                  </a:cubicBezTo>
                  <a:cubicBezTo>
                    <a:pt x="31822" y="21115"/>
                    <a:pt x="31377" y="21440"/>
                    <a:pt x="30846" y="21783"/>
                  </a:cubicBezTo>
                  <a:lnTo>
                    <a:pt x="30846" y="19950"/>
                  </a:lnTo>
                  <a:cubicBezTo>
                    <a:pt x="31176" y="19980"/>
                    <a:pt x="31520" y="20076"/>
                    <a:pt x="31854" y="20076"/>
                  </a:cubicBezTo>
                  <a:cubicBezTo>
                    <a:pt x="31901" y="20076"/>
                    <a:pt x="31947" y="20075"/>
                    <a:pt x="31993" y="20070"/>
                  </a:cubicBezTo>
                  <a:cubicBezTo>
                    <a:pt x="33381" y="19950"/>
                    <a:pt x="34391" y="18734"/>
                    <a:pt x="34460" y="17261"/>
                  </a:cubicBezTo>
                  <a:cubicBezTo>
                    <a:pt x="34580" y="14692"/>
                    <a:pt x="33295" y="13014"/>
                    <a:pt x="31086" y="11901"/>
                  </a:cubicBezTo>
                  <a:cubicBezTo>
                    <a:pt x="30897" y="11798"/>
                    <a:pt x="30692" y="11712"/>
                    <a:pt x="30503" y="11610"/>
                  </a:cubicBezTo>
                  <a:cubicBezTo>
                    <a:pt x="30486" y="11610"/>
                    <a:pt x="30486" y="11592"/>
                    <a:pt x="30469" y="11558"/>
                  </a:cubicBezTo>
                  <a:cubicBezTo>
                    <a:pt x="30909" y="11430"/>
                    <a:pt x="31345" y="11373"/>
                    <a:pt x="31779" y="11373"/>
                  </a:cubicBezTo>
                  <a:close/>
                  <a:moveTo>
                    <a:pt x="25195" y="15382"/>
                  </a:moveTo>
                  <a:cubicBezTo>
                    <a:pt x="25334" y="15382"/>
                    <a:pt x="25477" y="15392"/>
                    <a:pt x="25622" y="15412"/>
                  </a:cubicBezTo>
                  <a:cubicBezTo>
                    <a:pt x="26427" y="15515"/>
                    <a:pt x="27249" y="15720"/>
                    <a:pt x="28003" y="16011"/>
                  </a:cubicBezTo>
                  <a:cubicBezTo>
                    <a:pt x="29322" y="16525"/>
                    <a:pt x="30161" y="17536"/>
                    <a:pt x="30332" y="18974"/>
                  </a:cubicBezTo>
                  <a:cubicBezTo>
                    <a:pt x="30435" y="19916"/>
                    <a:pt x="30418" y="20875"/>
                    <a:pt x="30435" y="21834"/>
                  </a:cubicBezTo>
                  <a:cubicBezTo>
                    <a:pt x="30435" y="21989"/>
                    <a:pt x="30315" y="22160"/>
                    <a:pt x="30195" y="22417"/>
                  </a:cubicBezTo>
                  <a:cubicBezTo>
                    <a:pt x="30007" y="22143"/>
                    <a:pt x="29870" y="21989"/>
                    <a:pt x="29767" y="21817"/>
                  </a:cubicBezTo>
                  <a:cubicBezTo>
                    <a:pt x="29253" y="21012"/>
                    <a:pt x="28739" y="20207"/>
                    <a:pt x="28243" y="19385"/>
                  </a:cubicBezTo>
                  <a:cubicBezTo>
                    <a:pt x="28174" y="19282"/>
                    <a:pt x="28191" y="19128"/>
                    <a:pt x="28174" y="18991"/>
                  </a:cubicBezTo>
                  <a:cubicBezTo>
                    <a:pt x="28140" y="18375"/>
                    <a:pt x="28020" y="17792"/>
                    <a:pt x="27592" y="17313"/>
                  </a:cubicBezTo>
                  <a:cubicBezTo>
                    <a:pt x="27194" y="16870"/>
                    <a:pt x="26653" y="16632"/>
                    <a:pt x="26123" y="16632"/>
                  </a:cubicBezTo>
                  <a:cubicBezTo>
                    <a:pt x="25648" y="16632"/>
                    <a:pt x="25182" y="16823"/>
                    <a:pt x="24834" y="17227"/>
                  </a:cubicBezTo>
                  <a:cubicBezTo>
                    <a:pt x="24406" y="17724"/>
                    <a:pt x="23927" y="18255"/>
                    <a:pt x="23858" y="18974"/>
                  </a:cubicBezTo>
                  <a:cubicBezTo>
                    <a:pt x="23841" y="19317"/>
                    <a:pt x="23858" y="19659"/>
                    <a:pt x="23858" y="20053"/>
                  </a:cubicBezTo>
                  <a:cubicBezTo>
                    <a:pt x="23767" y="20061"/>
                    <a:pt x="23674" y="20066"/>
                    <a:pt x="23581" y="20066"/>
                  </a:cubicBezTo>
                  <a:cubicBezTo>
                    <a:pt x="23092" y="20066"/>
                    <a:pt x="22574" y="19949"/>
                    <a:pt x="22128" y="19676"/>
                  </a:cubicBezTo>
                  <a:cubicBezTo>
                    <a:pt x="21906" y="19522"/>
                    <a:pt x="21786" y="19026"/>
                    <a:pt x="21786" y="18683"/>
                  </a:cubicBezTo>
                  <a:cubicBezTo>
                    <a:pt x="21818" y="17354"/>
                    <a:pt x="23197" y="15382"/>
                    <a:pt x="25195" y="15382"/>
                  </a:cubicBezTo>
                  <a:close/>
                  <a:moveTo>
                    <a:pt x="37337" y="8835"/>
                  </a:moveTo>
                  <a:lnTo>
                    <a:pt x="37337" y="8835"/>
                  </a:lnTo>
                  <a:cubicBezTo>
                    <a:pt x="37440" y="8852"/>
                    <a:pt x="37611" y="8835"/>
                    <a:pt x="37782" y="8869"/>
                  </a:cubicBezTo>
                  <a:cubicBezTo>
                    <a:pt x="39255" y="9212"/>
                    <a:pt x="40471" y="9948"/>
                    <a:pt x="41379" y="11181"/>
                  </a:cubicBezTo>
                  <a:cubicBezTo>
                    <a:pt x="42972" y="13357"/>
                    <a:pt x="43845" y="15789"/>
                    <a:pt x="43845" y="18512"/>
                  </a:cubicBezTo>
                  <a:cubicBezTo>
                    <a:pt x="43845" y="19813"/>
                    <a:pt x="43468" y="21047"/>
                    <a:pt x="42835" y="22211"/>
                  </a:cubicBezTo>
                  <a:cubicBezTo>
                    <a:pt x="42818" y="22263"/>
                    <a:pt x="42766" y="22314"/>
                    <a:pt x="42681" y="22417"/>
                  </a:cubicBezTo>
                  <a:cubicBezTo>
                    <a:pt x="42578" y="21903"/>
                    <a:pt x="42492" y="21458"/>
                    <a:pt x="42372" y="21012"/>
                  </a:cubicBezTo>
                  <a:cubicBezTo>
                    <a:pt x="42064" y="19848"/>
                    <a:pt x="41602" y="18752"/>
                    <a:pt x="40848" y="17792"/>
                  </a:cubicBezTo>
                  <a:cubicBezTo>
                    <a:pt x="40146" y="16885"/>
                    <a:pt x="39290" y="16217"/>
                    <a:pt x="38108" y="16045"/>
                  </a:cubicBezTo>
                  <a:cubicBezTo>
                    <a:pt x="38005" y="16028"/>
                    <a:pt x="37868" y="15926"/>
                    <a:pt x="37834" y="15823"/>
                  </a:cubicBezTo>
                  <a:cubicBezTo>
                    <a:pt x="37440" y="15001"/>
                    <a:pt x="37080" y="14179"/>
                    <a:pt x="36703" y="13305"/>
                  </a:cubicBezTo>
                  <a:cubicBezTo>
                    <a:pt x="37183" y="12774"/>
                    <a:pt x="37388" y="12003"/>
                    <a:pt x="37423" y="11216"/>
                  </a:cubicBezTo>
                  <a:cubicBezTo>
                    <a:pt x="37440" y="10445"/>
                    <a:pt x="37371" y="9674"/>
                    <a:pt x="37337" y="8835"/>
                  </a:cubicBezTo>
                  <a:close/>
                  <a:moveTo>
                    <a:pt x="11939" y="7167"/>
                  </a:moveTo>
                  <a:cubicBezTo>
                    <a:pt x="12160" y="7167"/>
                    <a:pt x="12384" y="7177"/>
                    <a:pt x="12604" y="7177"/>
                  </a:cubicBezTo>
                  <a:cubicBezTo>
                    <a:pt x="12668" y="7177"/>
                    <a:pt x="12731" y="7176"/>
                    <a:pt x="12794" y="7174"/>
                  </a:cubicBezTo>
                  <a:cubicBezTo>
                    <a:pt x="13068" y="7174"/>
                    <a:pt x="13119" y="7311"/>
                    <a:pt x="13137" y="7568"/>
                  </a:cubicBezTo>
                  <a:cubicBezTo>
                    <a:pt x="13154" y="8253"/>
                    <a:pt x="13188" y="8938"/>
                    <a:pt x="13239" y="9623"/>
                  </a:cubicBezTo>
                  <a:cubicBezTo>
                    <a:pt x="13256" y="9845"/>
                    <a:pt x="13274" y="10085"/>
                    <a:pt x="13393" y="10257"/>
                  </a:cubicBezTo>
                  <a:cubicBezTo>
                    <a:pt x="13702" y="10702"/>
                    <a:pt x="13616" y="11130"/>
                    <a:pt x="13479" y="11575"/>
                  </a:cubicBezTo>
                  <a:cubicBezTo>
                    <a:pt x="13462" y="11661"/>
                    <a:pt x="13428" y="11764"/>
                    <a:pt x="13428" y="11866"/>
                  </a:cubicBezTo>
                  <a:cubicBezTo>
                    <a:pt x="13530" y="12740"/>
                    <a:pt x="13119" y="13408"/>
                    <a:pt x="12674" y="14127"/>
                  </a:cubicBezTo>
                  <a:cubicBezTo>
                    <a:pt x="12092" y="15103"/>
                    <a:pt x="11835" y="16200"/>
                    <a:pt x="11681" y="17330"/>
                  </a:cubicBezTo>
                  <a:cubicBezTo>
                    <a:pt x="11647" y="17501"/>
                    <a:pt x="11544" y="17724"/>
                    <a:pt x="11390" y="17810"/>
                  </a:cubicBezTo>
                  <a:cubicBezTo>
                    <a:pt x="9797" y="18803"/>
                    <a:pt x="8838" y="20190"/>
                    <a:pt x="8632" y="22074"/>
                  </a:cubicBezTo>
                  <a:cubicBezTo>
                    <a:pt x="8615" y="22245"/>
                    <a:pt x="8495" y="22382"/>
                    <a:pt x="8375" y="22639"/>
                  </a:cubicBezTo>
                  <a:cubicBezTo>
                    <a:pt x="7056" y="20618"/>
                    <a:pt x="6663" y="18512"/>
                    <a:pt x="6782" y="16285"/>
                  </a:cubicBezTo>
                  <a:lnTo>
                    <a:pt x="6782" y="16285"/>
                  </a:lnTo>
                  <a:cubicBezTo>
                    <a:pt x="6269" y="17604"/>
                    <a:pt x="6834" y="21423"/>
                    <a:pt x="8135" y="22742"/>
                  </a:cubicBezTo>
                  <a:cubicBezTo>
                    <a:pt x="7981" y="22913"/>
                    <a:pt x="7810" y="23119"/>
                    <a:pt x="7639" y="23307"/>
                  </a:cubicBezTo>
                  <a:cubicBezTo>
                    <a:pt x="5395" y="20379"/>
                    <a:pt x="5018" y="12449"/>
                    <a:pt x="9146" y="8766"/>
                  </a:cubicBezTo>
                  <a:cubicBezTo>
                    <a:pt x="9112" y="8732"/>
                    <a:pt x="9077" y="8698"/>
                    <a:pt x="9060" y="8681"/>
                  </a:cubicBezTo>
                  <a:cubicBezTo>
                    <a:pt x="8649" y="9092"/>
                    <a:pt x="8204" y="9469"/>
                    <a:pt x="7861" y="9931"/>
                  </a:cubicBezTo>
                  <a:cubicBezTo>
                    <a:pt x="6594" y="11661"/>
                    <a:pt x="5960" y="13631"/>
                    <a:pt x="5738" y="15737"/>
                  </a:cubicBezTo>
                  <a:cubicBezTo>
                    <a:pt x="5532" y="17844"/>
                    <a:pt x="5738" y="19882"/>
                    <a:pt x="6491" y="21869"/>
                  </a:cubicBezTo>
                  <a:cubicBezTo>
                    <a:pt x="6714" y="22468"/>
                    <a:pt x="7039" y="23016"/>
                    <a:pt x="7365" y="23684"/>
                  </a:cubicBezTo>
                  <a:cubicBezTo>
                    <a:pt x="7348" y="23736"/>
                    <a:pt x="7262" y="23855"/>
                    <a:pt x="7125" y="24061"/>
                  </a:cubicBezTo>
                  <a:cubicBezTo>
                    <a:pt x="6868" y="23718"/>
                    <a:pt x="6628" y="23444"/>
                    <a:pt x="6457" y="23136"/>
                  </a:cubicBezTo>
                  <a:cubicBezTo>
                    <a:pt x="5241" y="20858"/>
                    <a:pt x="4727" y="18426"/>
                    <a:pt x="4881" y="15857"/>
                  </a:cubicBezTo>
                  <a:cubicBezTo>
                    <a:pt x="4950" y="14436"/>
                    <a:pt x="5138" y="13031"/>
                    <a:pt x="5738" y="11729"/>
                  </a:cubicBezTo>
                  <a:cubicBezTo>
                    <a:pt x="6851" y="9349"/>
                    <a:pt x="8649" y="7790"/>
                    <a:pt x="11235" y="7225"/>
                  </a:cubicBezTo>
                  <a:cubicBezTo>
                    <a:pt x="11462" y="7178"/>
                    <a:pt x="11699" y="7167"/>
                    <a:pt x="11939" y="7167"/>
                  </a:cubicBezTo>
                  <a:close/>
                  <a:moveTo>
                    <a:pt x="19050" y="10669"/>
                  </a:moveTo>
                  <a:cubicBezTo>
                    <a:pt x="19511" y="10669"/>
                    <a:pt x="19978" y="10706"/>
                    <a:pt x="20433" y="10736"/>
                  </a:cubicBezTo>
                  <a:cubicBezTo>
                    <a:pt x="21066" y="10787"/>
                    <a:pt x="21597" y="11113"/>
                    <a:pt x="22043" y="11575"/>
                  </a:cubicBezTo>
                  <a:cubicBezTo>
                    <a:pt x="22745" y="12312"/>
                    <a:pt x="22779" y="13202"/>
                    <a:pt x="22094" y="13956"/>
                  </a:cubicBezTo>
                  <a:cubicBezTo>
                    <a:pt x="20912" y="15258"/>
                    <a:pt x="20210" y="16748"/>
                    <a:pt x="20330" y="18632"/>
                  </a:cubicBezTo>
                  <a:cubicBezTo>
                    <a:pt x="19765" y="18238"/>
                    <a:pt x="19285" y="17878"/>
                    <a:pt x="18788" y="17570"/>
                  </a:cubicBezTo>
                  <a:cubicBezTo>
                    <a:pt x="18443" y="17344"/>
                    <a:pt x="18164" y="17229"/>
                    <a:pt x="17914" y="17229"/>
                  </a:cubicBezTo>
                  <a:cubicBezTo>
                    <a:pt x="17559" y="17229"/>
                    <a:pt x="17264" y="17463"/>
                    <a:pt x="16922" y="17947"/>
                  </a:cubicBezTo>
                  <a:cubicBezTo>
                    <a:pt x="16356" y="18769"/>
                    <a:pt x="16254" y="19694"/>
                    <a:pt x="16425" y="20636"/>
                  </a:cubicBezTo>
                  <a:cubicBezTo>
                    <a:pt x="16699" y="22108"/>
                    <a:pt x="17435" y="23290"/>
                    <a:pt x="18703" y="24147"/>
                  </a:cubicBezTo>
                  <a:cubicBezTo>
                    <a:pt x="19063" y="24386"/>
                    <a:pt x="19080" y="24558"/>
                    <a:pt x="18720" y="24815"/>
                  </a:cubicBezTo>
                  <a:cubicBezTo>
                    <a:pt x="18329" y="25115"/>
                    <a:pt x="17877" y="25246"/>
                    <a:pt x="17405" y="25246"/>
                  </a:cubicBezTo>
                  <a:cubicBezTo>
                    <a:pt x="17257" y="25246"/>
                    <a:pt x="17107" y="25233"/>
                    <a:pt x="16956" y="25208"/>
                  </a:cubicBezTo>
                  <a:cubicBezTo>
                    <a:pt x="15192" y="24952"/>
                    <a:pt x="13942" y="23924"/>
                    <a:pt x="13119" y="22434"/>
                  </a:cubicBezTo>
                  <a:cubicBezTo>
                    <a:pt x="11561" y="19539"/>
                    <a:pt x="11475" y="16594"/>
                    <a:pt x="13222" y="13733"/>
                  </a:cubicBezTo>
                  <a:cubicBezTo>
                    <a:pt x="14318" y="11935"/>
                    <a:pt x="16065" y="11061"/>
                    <a:pt x="18103" y="10736"/>
                  </a:cubicBezTo>
                  <a:cubicBezTo>
                    <a:pt x="18412" y="10687"/>
                    <a:pt x="18730" y="10669"/>
                    <a:pt x="19050" y="10669"/>
                  </a:cubicBezTo>
                  <a:close/>
                  <a:moveTo>
                    <a:pt x="26147" y="16984"/>
                  </a:moveTo>
                  <a:cubicBezTo>
                    <a:pt x="26227" y="16984"/>
                    <a:pt x="26309" y="16991"/>
                    <a:pt x="26393" y="17005"/>
                  </a:cubicBezTo>
                  <a:cubicBezTo>
                    <a:pt x="27027" y="17090"/>
                    <a:pt x="27420" y="17501"/>
                    <a:pt x="27660" y="18049"/>
                  </a:cubicBezTo>
                  <a:cubicBezTo>
                    <a:pt x="28003" y="18906"/>
                    <a:pt x="27832" y="19676"/>
                    <a:pt x="27232" y="20344"/>
                  </a:cubicBezTo>
                  <a:cubicBezTo>
                    <a:pt x="26496" y="21201"/>
                    <a:pt x="25554" y="21800"/>
                    <a:pt x="24577" y="22348"/>
                  </a:cubicBezTo>
                  <a:cubicBezTo>
                    <a:pt x="24286" y="22520"/>
                    <a:pt x="23978" y="22691"/>
                    <a:pt x="23721" y="22896"/>
                  </a:cubicBezTo>
                  <a:cubicBezTo>
                    <a:pt x="22625" y="23753"/>
                    <a:pt x="22556" y="24575"/>
                    <a:pt x="23550" y="25688"/>
                  </a:cubicBezTo>
                  <a:cubicBezTo>
                    <a:pt x="23207" y="25654"/>
                    <a:pt x="22933" y="25671"/>
                    <a:pt x="22693" y="25620"/>
                  </a:cubicBezTo>
                  <a:cubicBezTo>
                    <a:pt x="21118" y="25226"/>
                    <a:pt x="19679" y="24558"/>
                    <a:pt x="18446" y="23513"/>
                  </a:cubicBezTo>
                  <a:cubicBezTo>
                    <a:pt x="17213" y="22468"/>
                    <a:pt x="16562" y="21115"/>
                    <a:pt x="16716" y="19471"/>
                  </a:cubicBezTo>
                  <a:cubicBezTo>
                    <a:pt x="16767" y="18957"/>
                    <a:pt x="17042" y="18443"/>
                    <a:pt x="17316" y="17981"/>
                  </a:cubicBezTo>
                  <a:cubicBezTo>
                    <a:pt x="17497" y="17679"/>
                    <a:pt x="17678" y="17537"/>
                    <a:pt x="17897" y="17537"/>
                  </a:cubicBezTo>
                  <a:cubicBezTo>
                    <a:pt x="18051" y="17537"/>
                    <a:pt x="18224" y="17607"/>
                    <a:pt x="18429" y="17741"/>
                  </a:cubicBezTo>
                  <a:cubicBezTo>
                    <a:pt x="19080" y="18169"/>
                    <a:pt x="19713" y="18649"/>
                    <a:pt x="20330" y="19111"/>
                  </a:cubicBezTo>
                  <a:cubicBezTo>
                    <a:pt x="21306" y="19848"/>
                    <a:pt x="22402" y="20361"/>
                    <a:pt x="23618" y="20396"/>
                  </a:cubicBezTo>
                  <a:cubicBezTo>
                    <a:pt x="23659" y="20397"/>
                    <a:pt x="23700" y="20398"/>
                    <a:pt x="23742" y="20398"/>
                  </a:cubicBezTo>
                  <a:cubicBezTo>
                    <a:pt x="24270" y="20398"/>
                    <a:pt x="24821" y="20298"/>
                    <a:pt x="25314" y="20139"/>
                  </a:cubicBezTo>
                  <a:cubicBezTo>
                    <a:pt x="26050" y="19882"/>
                    <a:pt x="26410" y="19300"/>
                    <a:pt x="26359" y="18717"/>
                  </a:cubicBezTo>
                  <a:cubicBezTo>
                    <a:pt x="26273" y="18049"/>
                    <a:pt x="25896" y="17690"/>
                    <a:pt x="25023" y="17518"/>
                  </a:cubicBezTo>
                  <a:cubicBezTo>
                    <a:pt x="25354" y="17173"/>
                    <a:pt x="25722" y="16984"/>
                    <a:pt x="26147" y="16984"/>
                  </a:cubicBezTo>
                  <a:close/>
                  <a:moveTo>
                    <a:pt x="28088" y="19557"/>
                  </a:moveTo>
                  <a:cubicBezTo>
                    <a:pt x="28448" y="20190"/>
                    <a:pt x="28756" y="20704"/>
                    <a:pt x="29065" y="21218"/>
                  </a:cubicBezTo>
                  <a:cubicBezTo>
                    <a:pt x="29356" y="21715"/>
                    <a:pt x="29664" y="22228"/>
                    <a:pt x="30024" y="22794"/>
                  </a:cubicBezTo>
                  <a:cubicBezTo>
                    <a:pt x="29407" y="24129"/>
                    <a:pt x="28637" y="25482"/>
                    <a:pt x="27335" y="26442"/>
                  </a:cubicBezTo>
                  <a:cubicBezTo>
                    <a:pt x="27009" y="26680"/>
                    <a:pt x="26787" y="26795"/>
                    <a:pt x="26560" y="26795"/>
                  </a:cubicBezTo>
                  <a:cubicBezTo>
                    <a:pt x="26345" y="26795"/>
                    <a:pt x="26126" y="26692"/>
                    <a:pt x="25811" y="26493"/>
                  </a:cubicBezTo>
                  <a:cubicBezTo>
                    <a:pt x="25417" y="26236"/>
                    <a:pt x="25023" y="25979"/>
                    <a:pt x="24629" y="25722"/>
                  </a:cubicBezTo>
                  <a:cubicBezTo>
                    <a:pt x="24509" y="25654"/>
                    <a:pt x="24389" y="25602"/>
                    <a:pt x="24252" y="25568"/>
                  </a:cubicBezTo>
                  <a:cubicBezTo>
                    <a:pt x="23738" y="25500"/>
                    <a:pt x="23413" y="25191"/>
                    <a:pt x="23224" y="24746"/>
                  </a:cubicBezTo>
                  <a:cubicBezTo>
                    <a:pt x="23036" y="24301"/>
                    <a:pt x="23139" y="23873"/>
                    <a:pt x="23464" y="23564"/>
                  </a:cubicBezTo>
                  <a:cubicBezTo>
                    <a:pt x="23841" y="23222"/>
                    <a:pt x="24269" y="22948"/>
                    <a:pt x="24680" y="22657"/>
                  </a:cubicBezTo>
                  <a:cubicBezTo>
                    <a:pt x="25160" y="22331"/>
                    <a:pt x="25674" y="22074"/>
                    <a:pt x="26153" y="21749"/>
                  </a:cubicBezTo>
                  <a:cubicBezTo>
                    <a:pt x="26924" y="21201"/>
                    <a:pt x="27660" y="20601"/>
                    <a:pt x="28088" y="19557"/>
                  </a:cubicBezTo>
                  <a:close/>
                  <a:moveTo>
                    <a:pt x="35163" y="19959"/>
                  </a:moveTo>
                  <a:cubicBezTo>
                    <a:pt x="35841" y="19959"/>
                    <a:pt x="36322" y="20265"/>
                    <a:pt x="36703" y="20910"/>
                  </a:cubicBezTo>
                  <a:cubicBezTo>
                    <a:pt x="37114" y="21612"/>
                    <a:pt x="37303" y="22365"/>
                    <a:pt x="37286" y="23187"/>
                  </a:cubicBezTo>
                  <a:cubicBezTo>
                    <a:pt x="37234" y="24678"/>
                    <a:pt x="36977" y="26150"/>
                    <a:pt x="36395" y="27521"/>
                  </a:cubicBezTo>
                  <a:cubicBezTo>
                    <a:pt x="35282" y="30090"/>
                    <a:pt x="33278" y="31426"/>
                    <a:pt x="30555" y="31768"/>
                  </a:cubicBezTo>
                  <a:cubicBezTo>
                    <a:pt x="30041" y="31837"/>
                    <a:pt x="29527" y="31837"/>
                    <a:pt x="28996" y="31888"/>
                  </a:cubicBezTo>
                  <a:cubicBezTo>
                    <a:pt x="28911" y="31891"/>
                    <a:pt x="28826" y="31893"/>
                    <a:pt x="28741" y="31893"/>
                  </a:cubicBezTo>
                  <a:cubicBezTo>
                    <a:pt x="27535" y="31893"/>
                    <a:pt x="26405" y="31554"/>
                    <a:pt x="25365" y="30946"/>
                  </a:cubicBezTo>
                  <a:cubicBezTo>
                    <a:pt x="24286" y="30329"/>
                    <a:pt x="23635" y="29370"/>
                    <a:pt x="23533" y="28086"/>
                  </a:cubicBezTo>
                  <a:cubicBezTo>
                    <a:pt x="23481" y="27401"/>
                    <a:pt x="23721" y="26767"/>
                    <a:pt x="24046" y="26168"/>
                  </a:cubicBezTo>
                  <a:cubicBezTo>
                    <a:pt x="24127" y="26017"/>
                    <a:pt x="24218" y="25949"/>
                    <a:pt x="24325" y="25949"/>
                  </a:cubicBezTo>
                  <a:cubicBezTo>
                    <a:pt x="24401" y="25949"/>
                    <a:pt x="24485" y="25984"/>
                    <a:pt x="24577" y="26048"/>
                  </a:cubicBezTo>
                  <a:cubicBezTo>
                    <a:pt x="25006" y="26339"/>
                    <a:pt x="25434" y="26613"/>
                    <a:pt x="25862" y="26887"/>
                  </a:cubicBezTo>
                  <a:cubicBezTo>
                    <a:pt x="26081" y="27030"/>
                    <a:pt x="26300" y="27099"/>
                    <a:pt x="26522" y="27099"/>
                  </a:cubicBezTo>
                  <a:cubicBezTo>
                    <a:pt x="26750" y="27099"/>
                    <a:pt x="26980" y="27026"/>
                    <a:pt x="27215" y="26887"/>
                  </a:cubicBezTo>
                  <a:cubicBezTo>
                    <a:pt x="28140" y="26373"/>
                    <a:pt x="28791" y="25551"/>
                    <a:pt x="29339" y="24678"/>
                  </a:cubicBezTo>
                  <a:cubicBezTo>
                    <a:pt x="29750" y="24010"/>
                    <a:pt x="30075" y="23273"/>
                    <a:pt x="30469" y="22588"/>
                  </a:cubicBezTo>
                  <a:cubicBezTo>
                    <a:pt x="30589" y="22382"/>
                    <a:pt x="30777" y="22211"/>
                    <a:pt x="30966" y="22091"/>
                  </a:cubicBezTo>
                  <a:cubicBezTo>
                    <a:pt x="31497" y="21715"/>
                    <a:pt x="32045" y="21372"/>
                    <a:pt x="32576" y="21012"/>
                  </a:cubicBezTo>
                  <a:cubicBezTo>
                    <a:pt x="33261" y="20550"/>
                    <a:pt x="33963" y="20105"/>
                    <a:pt x="34802" y="19985"/>
                  </a:cubicBezTo>
                  <a:cubicBezTo>
                    <a:pt x="34928" y="19967"/>
                    <a:pt x="35049" y="19959"/>
                    <a:pt x="35163" y="19959"/>
                  </a:cubicBezTo>
                  <a:close/>
                  <a:moveTo>
                    <a:pt x="11647" y="17895"/>
                  </a:moveTo>
                  <a:cubicBezTo>
                    <a:pt x="11749" y="20276"/>
                    <a:pt x="12280" y="22417"/>
                    <a:pt x="13959" y="24044"/>
                  </a:cubicBezTo>
                  <a:cubicBezTo>
                    <a:pt x="13308" y="27264"/>
                    <a:pt x="14267" y="29918"/>
                    <a:pt x="16613" y="32231"/>
                  </a:cubicBezTo>
                  <a:cubicBezTo>
                    <a:pt x="16014" y="32179"/>
                    <a:pt x="15432" y="32162"/>
                    <a:pt x="14849" y="32059"/>
                  </a:cubicBezTo>
                  <a:cubicBezTo>
                    <a:pt x="13513" y="31820"/>
                    <a:pt x="12434" y="31117"/>
                    <a:pt x="11561" y="30090"/>
                  </a:cubicBezTo>
                  <a:cubicBezTo>
                    <a:pt x="10122" y="28394"/>
                    <a:pt x="9334" y="26442"/>
                    <a:pt x="9043" y="24266"/>
                  </a:cubicBezTo>
                  <a:cubicBezTo>
                    <a:pt x="8940" y="23393"/>
                    <a:pt x="8940" y="22485"/>
                    <a:pt x="9043" y="21612"/>
                  </a:cubicBezTo>
                  <a:cubicBezTo>
                    <a:pt x="9249" y="19968"/>
                    <a:pt x="10225" y="18820"/>
                    <a:pt x="11647" y="17895"/>
                  </a:cubicBezTo>
                  <a:close/>
                  <a:moveTo>
                    <a:pt x="4693" y="19111"/>
                  </a:moveTo>
                  <a:cubicBezTo>
                    <a:pt x="4796" y="19505"/>
                    <a:pt x="4864" y="19899"/>
                    <a:pt x="4984" y="20276"/>
                  </a:cubicBezTo>
                  <a:cubicBezTo>
                    <a:pt x="5310" y="21184"/>
                    <a:pt x="5635" y="22108"/>
                    <a:pt x="5995" y="23016"/>
                  </a:cubicBezTo>
                  <a:cubicBezTo>
                    <a:pt x="6097" y="23273"/>
                    <a:pt x="6234" y="23564"/>
                    <a:pt x="6440" y="23736"/>
                  </a:cubicBezTo>
                  <a:cubicBezTo>
                    <a:pt x="6954" y="24164"/>
                    <a:pt x="6885" y="24541"/>
                    <a:pt x="6628" y="25106"/>
                  </a:cubicBezTo>
                  <a:cubicBezTo>
                    <a:pt x="5532" y="27435"/>
                    <a:pt x="5755" y="29747"/>
                    <a:pt x="6954" y="31991"/>
                  </a:cubicBezTo>
                  <a:cubicBezTo>
                    <a:pt x="7022" y="32111"/>
                    <a:pt x="7091" y="32248"/>
                    <a:pt x="7193" y="32419"/>
                  </a:cubicBezTo>
                  <a:cubicBezTo>
                    <a:pt x="7091" y="32423"/>
                    <a:pt x="6990" y="32425"/>
                    <a:pt x="6890" y="32425"/>
                  </a:cubicBezTo>
                  <a:cubicBezTo>
                    <a:pt x="4263" y="32425"/>
                    <a:pt x="2460" y="31130"/>
                    <a:pt x="1405" y="28771"/>
                  </a:cubicBezTo>
                  <a:cubicBezTo>
                    <a:pt x="0" y="25620"/>
                    <a:pt x="959" y="21286"/>
                    <a:pt x="4436" y="19231"/>
                  </a:cubicBezTo>
                  <a:cubicBezTo>
                    <a:pt x="4505" y="19197"/>
                    <a:pt x="4590" y="19163"/>
                    <a:pt x="4693" y="19111"/>
                  </a:cubicBezTo>
                  <a:close/>
                  <a:moveTo>
                    <a:pt x="37988" y="16337"/>
                  </a:moveTo>
                  <a:lnTo>
                    <a:pt x="37988" y="16337"/>
                  </a:lnTo>
                  <a:cubicBezTo>
                    <a:pt x="38622" y="16388"/>
                    <a:pt x="39118" y="16645"/>
                    <a:pt x="39581" y="16970"/>
                  </a:cubicBezTo>
                  <a:cubicBezTo>
                    <a:pt x="40454" y="17604"/>
                    <a:pt x="41054" y="18478"/>
                    <a:pt x="41482" y="19454"/>
                  </a:cubicBezTo>
                  <a:cubicBezTo>
                    <a:pt x="42561" y="21937"/>
                    <a:pt x="42886" y="24472"/>
                    <a:pt x="41739" y="27007"/>
                  </a:cubicBezTo>
                  <a:cubicBezTo>
                    <a:pt x="40608" y="29507"/>
                    <a:pt x="38861" y="31460"/>
                    <a:pt x="36292" y="32539"/>
                  </a:cubicBezTo>
                  <a:cubicBezTo>
                    <a:pt x="35813" y="32744"/>
                    <a:pt x="35265" y="32796"/>
                    <a:pt x="34785" y="32899"/>
                  </a:cubicBezTo>
                  <a:cubicBezTo>
                    <a:pt x="34785" y="32179"/>
                    <a:pt x="34836" y="31563"/>
                    <a:pt x="34768" y="30963"/>
                  </a:cubicBezTo>
                  <a:cubicBezTo>
                    <a:pt x="34717" y="30535"/>
                    <a:pt x="34854" y="30261"/>
                    <a:pt x="35145" y="29987"/>
                  </a:cubicBezTo>
                  <a:cubicBezTo>
                    <a:pt x="36549" y="28582"/>
                    <a:pt x="37132" y="26818"/>
                    <a:pt x="37423" y="24917"/>
                  </a:cubicBezTo>
                  <a:cubicBezTo>
                    <a:pt x="37508" y="24301"/>
                    <a:pt x="37525" y="23667"/>
                    <a:pt x="37594" y="23033"/>
                  </a:cubicBezTo>
                  <a:cubicBezTo>
                    <a:pt x="37611" y="22931"/>
                    <a:pt x="37628" y="22794"/>
                    <a:pt x="37697" y="22708"/>
                  </a:cubicBezTo>
                  <a:cubicBezTo>
                    <a:pt x="38262" y="22074"/>
                    <a:pt x="38433" y="21286"/>
                    <a:pt x="38485" y="20499"/>
                  </a:cubicBezTo>
                  <a:cubicBezTo>
                    <a:pt x="38587" y="19265"/>
                    <a:pt x="38382" y="18084"/>
                    <a:pt x="38108" y="16902"/>
                  </a:cubicBezTo>
                  <a:cubicBezTo>
                    <a:pt x="38073" y="16731"/>
                    <a:pt x="38039" y="16559"/>
                    <a:pt x="37988" y="16337"/>
                  </a:cubicBezTo>
                  <a:close/>
                  <a:moveTo>
                    <a:pt x="14181" y="24284"/>
                  </a:moveTo>
                  <a:cubicBezTo>
                    <a:pt x="14969" y="24934"/>
                    <a:pt x="15826" y="25363"/>
                    <a:pt x="16802" y="25482"/>
                  </a:cubicBezTo>
                  <a:cubicBezTo>
                    <a:pt x="17025" y="25513"/>
                    <a:pt x="17243" y="25532"/>
                    <a:pt x="17456" y="25532"/>
                  </a:cubicBezTo>
                  <a:cubicBezTo>
                    <a:pt x="18188" y="25532"/>
                    <a:pt x="18841" y="25309"/>
                    <a:pt x="19319" y="24592"/>
                  </a:cubicBezTo>
                  <a:cubicBezTo>
                    <a:pt x="20638" y="25235"/>
                    <a:pt x="21927" y="25954"/>
                    <a:pt x="23441" y="25954"/>
                  </a:cubicBezTo>
                  <a:cubicBezTo>
                    <a:pt x="23539" y="25954"/>
                    <a:pt x="23638" y="25951"/>
                    <a:pt x="23738" y="25945"/>
                  </a:cubicBezTo>
                  <a:lnTo>
                    <a:pt x="23738" y="25945"/>
                  </a:lnTo>
                  <a:cubicBezTo>
                    <a:pt x="23567" y="26424"/>
                    <a:pt x="23327" y="26887"/>
                    <a:pt x="23241" y="27366"/>
                  </a:cubicBezTo>
                  <a:cubicBezTo>
                    <a:pt x="22967" y="28925"/>
                    <a:pt x="23670" y="30124"/>
                    <a:pt x="24851" y="31049"/>
                  </a:cubicBezTo>
                  <a:cubicBezTo>
                    <a:pt x="25160" y="31306"/>
                    <a:pt x="25177" y="31460"/>
                    <a:pt x="24971" y="31751"/>
                  </a:cubicBezTo>
                  <a:cubicBezTo>
                    <a:pt x="24321" y="32710"/>
                    <a:pt x="23361" y="33241"/>
                    <a:pt x="22231" y="33310"/>
                  </a:cubicBezTo>
                  <a:cubicBezTo>
                    <a:pt x="21987" y="33325"/>
                    <a:pt x="21747" y="33333"/>
                    <a:pt x="21509" y="33333"/>
                  </a:cubicBezTo>
                  <a:cubicBezTo>
                    <a:pt x="18880" y="33333"/>
                    <a:pt x="16668" y="32355"/>
                    <a:pt x="15192" y="29936"/>
                  </a:cubicBezTo>
                  <a:cubicBezTo>
                    <a:pt x="14181" y="28274"/>
                    <a:pt x="13805" y="26459"/>
                    <a:pt x="14130" y="24523"/>
                  </a:cubicBezTo>
                  <a:cubicBezTo>
                    <a:pt x="14147" y="24455"/>
                    <a:pt x="14164" y="24386"/>
                    <a:pt x="14181" y="24284"/>
                  </a:cubicBezTo>
                  <a:close/>
                  <a:moveTo>
                    <a:pt x="8615" y="22708"/>
                  </a:moveTo>
                  <a:lnTo>
                    <a:pt x="8615" y="22708"/>
                  </a:lnTo>
                  <a:cubicBezTo>
                    <a:pt x="8564" y="24249"/>
                    <a:pt x="8906" y="25654"/>
                    <a:pt x="9386" y="27024"/>
                  </a:cubicBezTo>
                  <a:cubicBezTo>
                    <a:pt x="10019" y="28737"/>
                    <a:pt x="10996" y="30227"/>
                    <a:pt x="12469" y="31374"/>
                  </a:cubicBezTo>
                  <a:cubicBezTo>
                    <a:pt x="12554" y="31443"/>
                    <a:pt x="12674" y="31580"/>
                    <a:pt x="12657" y="31682"/>
                  </a:cubicBezTo>
                  <a:cubicBezTo>
                    <a:pt x="12554" y="32762"/>
                    <a:pt x="12469" y="33841"/>
                    <a:pt x="12760" y="34954"/>
                  </a:cubicBezTo>
                  <a:cubicBezTo>
                    <a:pt x="12578" y="34971"/>
                    <a:pt x="12400" y="34980"/>
                    <a:pt x="12224" y="34980"/>
                  </a:cubicBezTo>
                  <a:cubicBezTo>
                    <a:pt x="11355" y="34980"/>
                    <a:pt x="10555" y="34770"/>
                    <a:pt x="9814" y="34371"/>
                  </a:cubicBezTo>
                  <a:cubicBezTo>
                    <a:pt x="7827" y="33327"/>
                    <a:pt x="6817" y="31545"/>
                    <a:pt x="6389" y="29439"/>
                  </a:cubicBezTo>
                  <a:cubicBezTo>
                    <a:pt x="5858" y="26921"/>
                    <a:pt x="6731" y="24763"/>
                    <a:pt x="8375" y="22879"/>
                  </a:cubicBezTo>
                  <a:cubicBezTo>
                    <a:pt x="8427" y="22828"/>
                    <a:pt x="8478" y="22794"/>
                    <a:pt x="8615" y="22708"/>
                  </a:cubicBezTo>
                  <a:close/>
                  <a:moveTo>
                    <a:pt x="34425" y="30672"/>
                  </a:moveTo>
                  <a:cubicBezTo>
                    <a:pt x="34614" y="31306"/>
                    <a:pt x="34528" y="31905"/>
                    <a:pt x="34408" y="32487"/>
                  </a:cubicBezTo>
                  <a:cubicBezTo>
                    <a:pt x="33894" y="34902"/>
                    <a:pt x="32439" y="36581"/>
                    <a:pt x="30212" y="37608"/>
                  </a:cubicBezTo>
                  <a:cubicBezTo>
                    <a:pt x="28847" y="38217"/>
                    <a:pt x="27428" y="38441"/>
                    <a:pt x="25972" y="38441"/>
                  </a:cubicBezTo>
                  <a:cubicBezTo>
                    <a:pt x="25584" y="38441"/>
                    <a:pt x="25193" y="38425"/>
                    <a:pt x="24800" y="38396"/>
                  </a:cubicBezTo>
                  <a:cubicBezTo>
                    <a:pt x="23327" y="38294"/>
                    <a:pt x="21923" y="37985"/>
                    <a:pt x="20621" y="37249"/>
                  </a:cubicBezTo>
                  <a:cubicBezTo>
                    <a:pt x="19217" y="36444"/>
                    <a:pt x="18360" y="35279"/>
                    <a:pt x="18155" y="33669"/>
                  </a:cubicBezTo>
                  <a:cubicBezTo>
                    <a:pt x="18121" y="33481"/>
                    <a:pt x="18155" y="33292"/>
                    <a:pt x="18155" y="33087"/>
                  </a:cubicBezTo>
                  <a:cubicBezTo>
                    <a:pt x="18994" y="33275"/>
                    <a:pt x="19765" y="33515"/>
                    <a:pt x="20553" y="33601"/>
                  </a:cubicBezTo>
                  <a:cubicBezTo>
                    <a:pt x="20840" y="33628"/>
                    <a:pt x="21131" y="33642"/>
                    <a:pt x="21422" y="33642"/>
                  </a:cubicBezTo>
                  <a:cubicBezTo>
                    <a:pt x="21858" y="33642"/>
                    <a:pt x="22296" y="33611"/>
                    <a:pt x="22728" y="33549"/>
                  </a:cubicBezTo>
                  <a:cubicBezTo>
                    <a:pt x="23961" y="33361"/>
                    <a:pt x="24817" y="32659"/>
                    <a:pt x="25485" y="31443"/>
                  </a:cubicBezTo>
                  <a:cubicBezTo>
                    <a:pt x="26604" y="32023"/>
                    <a:pt x="27798" y="32241"/>
                    <a:pt x="29024" y="32241"/>
                  </a:cubicBezTo>
                  <a:cubicBezTo>
                    <a:pt x="29355" y="32241"/>
                    <a:pt x="29689" y="32225"/>
                    <a:pt x="30024" y="32196"/>
                  </a:cubicBezTo>
                  <a:cubicBezTo>
                    <a:pt x="31617" y="32059"/>
                    <a:pt x="33072" y="31631"/>
                    <a:pt x="34425" y="30672"/>
                  </a:cubicBezTo>
                  <a:close/>
                  <a:moveTo>
                    <a:pt x="13000" y="31802"/>
                  </a:moveTo>
                  <a:lnTo>
                    <a:pt x="13000" y="31802"/>
                  </a:lnTo>
                  <a:cubicBezTo>
                    <a:pt x="13616" y="31991"/>
                    <a:pt x="14216" y="32248"/>
                    <a:pt x="14832" y="32350"/>
                  </a:cubicBezTo>
                  <a:cubicBezTo>
                    <a:pt x="15226" y="32414"/>
                    <a:pt x="15634" y="32432"/>
                    <a:pt x="16042" y="32432"/>
                  </a:cubicBezTo>
                  <a:cubicBezTo>
                    <a:pt x="16290" y="32432"/>
                    <a:pt x="16539" y="32425"/>
                    <a:pt x="16785" y="32419"/>
                  </a:cubicBezTo>
                  <a:cubicBezTo>
                    <a:pt x="17316" y="32419"/>
                    <a:pt x="17846" y="32847"/>
                    <a:pt x="17864" y="33378"/>
                  </a:cubicBezTo>
                  <a:cubicBezTo>
                    <a:pt x="17898" y="35005"/>
                    <a:pt x="18617" y="36273"/>
                    <a:pt x="19936" y="37197"/>
                  </a:cubicBezTo>
                  <a:cubicBezTo>
                    <a:pt x="21083" y="38002"/>
                    <a:pt x="22368" y="38413"/>
                    <a:pt x="23738" y="38619"/>
                  </a:cubicBezTo>
                  <a:cubicBezTo>
                    <a:pt x="23841" y="38636"/>
                    <a:pt x="23944" y="38653"/>
                    <a:pt x="24064" y="38670"/>
                  </a:cubicBezTo>
                  <a:cubicBezTo>
                    <a:pt x="24098" y="38670"/>
                    <a:pt x="24115" y="38705"/>
                    <a:pt x="24201" y="38756"/>
                  </a:cubicBezTo>
                  <a:cubicBezTo>
                    <a:pt x="23567" y="39184"/>
                    <a:pt x="22899" y="39407"/>
                    <a:pt x="22197" y="39544"/>
                  </a:cubicBezTo>
                  <a:cubicBezTo>
                    <a:pt x="21576" y="39672"/>
                    <a:pt x="20968" y="39735"/>
                    <a:pt x="20377" y="39735"/>
                  </a:cubicBezTo>
                  <a:cubicBezTo>
                    <a:pt x="17490" y="39735"/>
                    <a:pt x="14994" y="38240"/>
                    <a:pt x="13359" y="35553"/>
                  </a:cubicBezTo>
                  <a:cubicBezTo>
                    <a:pt x="12760" y="34560"/>
                    <a:pt x="12640" y="32830"/>
                    <a:pt x="13000" y="31802"/>
                  </a:cubicBezTo>
                  <a:close/>
                  <a:moveTo>
                    <a:pt x="41448" y="28428"/>
                  </a:moveTo>
                  <a:cubicBezTo>
                    <a:pt x="42287" y="30073"/>
                    <a:pt x="42664" y="31751"/>
                    <a:pt x="42509" y="33549"/>
                  </a:cubicBezTo>
                  <a:cubicBezTo>
                    <a:pt x="42407" y="34920"/>
                    <a:pt x="42201" y="36273"/>
                    <a:pt x="41465" y="37489"/>
                  </a:cubicBezTo>
                  <a:cubicBezTo>
                    <a:pt x="39957" y="39972"/>
                    <a:pt x="37817" y="41462"/>
                    <a:pt x="34905" y="41856"/>
                  </a:cubicBezTo>
                  <a:cubicBezTo>
                    <a:pt x="34427" y="41921"/>
                    <a:pt x="33955" y="41952"/>
                    <a:pt x="33487" y="41952"/>
                  </a:cubicBezTo>
                  <a:cubicBezTo>
                    <a:pt x="31857" y="41952"/>
                    <a:pt x="30283" y="41577"/>
                    <a:pt x="28739" y="40965"/>
                  </a:cubicBezTo>
                  <a:cubicBezTo>
                    <a:pt x="27814" y="40606"/>
                    <a:pt x="27027" y="40041"/>
                    <a:pt x="26427" y="39236"/>
                  </a:cubicBezTo>
                  <a:cubicBezTo>
                    <a:pt x="26341" y="39116"/>
                    <a:pt x="26273" y="38979"/>
                    <a:pt x="26187" y="38824"/>
                  </a:cubicBezTo>
                  <a:cubicBezTo>
                    <a:pt x="27044" y="38705"/>
                    <a:pt x="27849" y="38636"/>
                    <a:pt x="28619" y="38465"/>
                  </a:cubicBezTo>
                  <a:cubicBezTo>
                    <a:pt x="31445" y="37797"/>
                    <a:pt x="33466" y="36170"/>
                    <a:pt x="34511" y="33412"/>
                  </a:cubicBezTo>
                  <a:cubicBezTo>
                    <a:pt x="34545" y="33310"/>
                    <a:pt x="34682" y="33155"/>
                    <a:pt x="34768" y="33155"/>
                  </a:cubicBezTo>
                  <a:cubicBezTo>
                    <a:pt x="36515" y="33104"/>
                    <a:pt x="37936" y="32299"/>
                    <a:pt x="39152" y="31134"/>
                  </a:cubicBezTo>
                  <a:cubicBezTo>
                    <a:pt x="39889" y="30432"/>
                    <a:pt x="40506" y="29593"/>
                    <a:pt x="41173" y="28805"/>
                  </a:cubicBezTo>
                  <a:cubicBezTo>
                    <a:pt x="41259" y="28702"/>
                    <a:pt x="41328" y="28582"/>
                    <a:pt x="41448" y="28428"/>
                  </a:cubicBezTo>
                  <a:close/>
                  <a:moveTo>
                    <a:pt x="10071" y="34954"/>
                  </a:moveTo>
                  <a:lnTo>
                    <a:pt x="10071" y="34954"/>
                  </a:lnTo>
                  <a:cubicBezTo>
                    <a:pt x="10859" y="35074"/>
                    <a:pt x="11612" y="35245"/>
                    <a:pt x="12366" y="35279"/>
                  </a:cubicBezTo>
                  <a:cubicBezTo>
                    <a:pt x="12760" y="35313"/>
                    <a:pt x="12914" y="35416"/>
                    <a:pt x="13102" y="35742"/>
                  </a:cubicBezTo>
                  <a:cubicBezTo>
                    <a:pt x="14541" y="37968"/>
                    <a:pt x="16442" y="39527"/>
                    <a:pt x="19165" y="39938"/>
                  </a:cubicBezTo>
                  <a:cubicBezTo>
                    <a:pt x="19617" y="40006"/>
                    <a:pt x="20063" y="40041"/>
                    <a:pt x="20504" y="40041"/>
                  </a:cubicBezTo>
                  <a:cubicBezTo>
                    <a:pt x="21602" y="40041"/>
                    <a:pt x="22670" y="39825"/>
                    <a:pt x="23721" y="39373"/>
                  </a:cubicBezTo>
                  <a:cubicBezTo>
                    <a:pt x="23927" y="39287"/>
                    <a:pt x="24166" y="39184"/>
                    <a:pt x="24321" y="39030"/>
                  </a:cubicBezTo>
                  <a:cubicBezTo>
                    <a:pt x="24554" y="38817"/>
                    <a:pt x="24800" y="38760"/>
                    <a:pt x="25055" y="38760"/>
                  </a:cubicBezTo>
                  <a:cubicBezTo>
                    <a:pt x="25229" y="38760"/>
                    <a:pt x="25407" y="38786"/>
                    <a:pt x="25588" y="38807"/>
                  </a:cubicBezTo>
                  <a:cubicBezTo>
                    <a:pt x="24350" y="41829"/>
                    <a:pt x="21082" y="43787"/>
                    <a:pt x="17894" y="43787"/>
                  </a:cubicBezTo>
                  <a:cubicBezTo>
                    <a:pt x="17288" y="43787"/>
                    <a:pt x="16685" y="43716"/>
                    <a:pt x="16100" y="43569"/>
                  </a:cubicBezTo>
                  <a:cubicBezTo>
                    <a:pt x="11647" y="42438"/>
                    <a:pt x="9677" y="38550"/>
                    <a:pt x="10071" y="34954"/>
                  </a:cubicBezTo>
                  <a:close/>
                  <a:moveTo>
                    <a:pt x="20146" y="1"/>
                  </a:moveTo>
                  <a:cubicBezTo>
                    <a:pt x="19514" y="1"/>
                    <a:pt x="18866" y="69"/>
                    <a:pt x="18206" y="203"/>
                  </a:cubicBezTo>
                  <a:cubicBezTo>
                    <a:pt x="15483" y="751"/>
                    <a:pt x="13633" y="2755"/>
                    <a:pt x="13222" y="5512"/>
                  </a:cubicBezTo>
                  <a:cubicBezTo>
                    <a:pt x="13154" y="5992"/>
                    <a:pt x="13137" y="6489"/>
                    <a:pt x="13119" y="6882"/>
                  </a:cubicBezTo>
                  <a:cubicBezTo>
                    <a:pt x="12383" y="6917"/>
                    <a:pt x="11715" y="6865"/>
                    <a:pt x="11064" y="6985"/>
                  </a:cubicBezTo>
                  <a:cubicBezTo>
                    <a:pt x="8735" y="7448"/>
                    <a:pt x="7005" y="8784"/>
                    <a:pt x="5840" y="10822"/>
                  </a:cubicBezTo>
                  <a:cubicBezTo>
                    <a:pt x="4487" y="13185"/>
                    <a:pt x="4350" y="15789"/>
                    <a:pt x="4624" y="18426"/>
                  </a:cubicBezTo>
                  <a:cubicBezTo>
                    <a:pt x="4659" y="18700"/>
                    <a:pt x="4607" y="18837"/>
                    <a:pt x="4368" y="18974"/>
                  </a:cubicBezTo>
                  <a:cubicBezTo>
                    <a:pt x="3306" y="19591"/>
                    <a:pt x="2398" y="20361"/>
                    <a:pt x="1730" y="21406"/>
                  </a:cubicBezTo>
                  <a:cubicBezTo>
                    <a:pt x="942" y="22639"/>
                    <a:pt x="548" y="23992"/>
                    <a:pt x="497" y="25431"/>
                  </a:cubicBezTo>
                  <a:cubicBezTo>
                    <a:pt x="411" y="27829"/>
                    <a:pt x="1182" y="29901"/>
                    <a:pt x="2997" y="31494"/>
                  </a:cubicBezTo>
                  <a:cubicBezTo>
                    <a:pt x="4162" y="32522"/>
                    <a:pt x="5618" y="32779"/>
                    <a:pt x="7125" y="32796"/>
                  </a:cubicBezTo>
                  <a:cubicBezTo>
                    <a:pt x="7313" y="32796"/>
                    <a:pt x="7536" y="32916"/>
                    <a:pt x="7656" y="33053"/>
                  </a:cubicBezTo>
                  <a:cubicBezTo>
                    <a:pt x="8204" y="33686"/>
                    <a:pt x="8803" y="34234"/>
                    <a:pt x="9557" y="34628"/>
                  </a:cubicBezTo>
                  <a:cubicBezTo>
                    <a:pt x="9763" y="34731"/>
                    <a:pt x="9814" y="34834"/>
                    <a:pt x="9797" y="35057"/>
                  </a:cubicBezTo>
                  <a:cubicBezTo>
                    <a:pt x="9677" y="37026"/>
                    <a:pt x="10054" y="38876"/>
                    <a:pt x="11184" y="40520"/>
                  </a:cubicBezTo>
                  <a:cubicBezTo>
                    <a:pt x="12850" y="42908"/>
                    <a:pt x="15392" y="44081"/>
                    <a:pt x="17962" y="44081"/>
                  </a:cubicBezTo>
                  <a:cubicBezTo>
                    <a:pt x="20332" y="44081"/>
                    <a:pt x="22724" y="43083"/>
                    <a:pt x="24475" y="41120"/>
                  </a:cubicBezTo>
                  <a:cubicBezTo>
                    <a:pt x="25006" y="40520"/>
                    <a:pt x="25434" y="39801"/>
                    <a:pt x="25930" y="39099"/>
                  </a:cubicBezTo>
                  <a:cubicBezTo>
                    <a:pt x="26633" y="40195"/>
                    <a:pt x="27626" y="40914"/>
                    <a:pt x="28825" y="41359"/>
                  </a:cubicBezTo>
                  <a:cubicBezTo>
                    <a:pt x="30351" y="41925"/>
                    <a:pt x="31897" y="42258"/>
                    <a:pt x="33487" y="42258"/>
                  </a:cubicBezTo>
                  <a:cubicBezTo>
                    <a:pt x="33967" y="42258"/>
                    <a:pt x="34451" y="42228"/>
                    <a:pt x="34939" y="42164"/>
                  </a:cubicBezTo>
                  <a:cubicBezTo>
                    <a:pt x="37748" y="41770"/>
                    <a:pt x="39957" y="40417"/>
                    <a:pt x="41482" y="38020"/>
                  </a:cubicBezTo>
                  <a:cubicBezTo>
                    <a:pt x="42732" y="36050"/>
                    <a:pt x="43023" y="33841"/>
                    <a:pt x="42749" y="31563"/>
                  </a:cubicBezTo>
                  <a:cubicBezTo>
                    <a:pt x="42612" y="30449"/>
                    <a:pt x="42355" y="29336"/>
                    <a:pt x="41722" y="28360"/>
                  </a:cubicBezTo>
                  <a:cubicBezTo>
                    <a:pt x="41653" y="28257"/>
                    <a:pt x="41687" y="28017"/>
                    <a:pt x="41756" y="27880"/>
                  </a:cubicBezTo>
                  <a:cubicBezTo>
                    <a:pt x="42441" y="26356"/>
                    <a:pt x="42886" y="24797"/>
                    <a:pt x="42732" y="23102"/>
                  </a:cubicBezTo>
                  <a:cubicBezTo>
                    <a:pt x="42732" y="22982"/>
                    <a:pt x="42783" y="22845"/>
                    <a:pt x="42835" y="22759"/>
                  </a:cubicBezTo>
                  <a:cubicBezTo>
                    <a:pt x="43811" y="21338"/>
                    <a:pt x="44239" y="19745"/>
                    <a:pt x="44154" y="18032"/>
                  </a:cubicBezTo>
                  <a:cubicBezTo>
                    <a:pt x="44034" y="15395"/>
                    <a:pt x="43143" y="13014"/>
                    <a:pt x="41533" y="10907"/>
                  </a:cubicBezTo>
                  <a:cubicBezTo>
                    <a:pt x="40471" y="9537"/>
                    <a:pt x="39067" y="8766"/>
                    <a:pt x="37337" y="8561"/>
                  </a:cubicBezTo>
                  <a:cubicBezTo>
                    <a:pt x="37234" y="8544"/>
                    <a:pt x="37097" y="8407"/>
                    <a:pt x="37046" y="8304"/>
                  </a:cubicBezTo>
                  <a:cubicBezTo>
                    <a:pt x="36686" y="7670"/>
                    <a:pt x="36395" y="7002"/>
                    <a:pt x="36018" y="6369"/>
                  </a:cubicBezTo>
                  <a:cubicBezTo>
                    <a:pt x="35230" y="5118"/>
                    <a:pt x="34134" y="4245"/>
                    <a:pt x="32730" y="3748"/>
                  </a:cubicBezTo>
                  <a:cubicBezTo>
                    <a:pt x="31815" y="3429"/>
                    <a:pt x="30905" y="3284"/>
                    <a:pt x="29995" y="3284"/>
                  </a:cubicBezTo>
                  <a:cubicBezTo>
                    <a:pt x="29098" y="3284"/>
                    <a:pt x="28202" y="3425"/>
                    <a:pt x="27301" y="3680"/>
                  </a:cubicBezTo>
                  <a:cubicBezTo>
                    <a:pt x="27212" y="3704"/>
                    <a:pt x="27138" y="3718"/>
                    <a:pt x="27072" y="3718"/>
                  </a:cubicBezTo>
                  <a:cubicBezTo>
                    <a:pt x="26909" y="3718"/>
                    <a:pt x="26801" y="3635"/>
                    <a:pt x="26667" y="3440"/>
                  </a:cubicBezTo>
                  <a:cubicBezTo>
                    <a:pt x="26273" y="2892"/>
                    <a:pt x="25862" y="2327"/>
                    <a:pt x="25331" y="1898"/>
                  </a:cubicBezTo>
                  <a:cubicBezTo>
                    <a:pt x="23768" y="605"/>
                    <a:pt x="22023" y="1"/>
                    <a:pt x="20146"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8" name="Google Shape;6368;p63"/>
            <p:cNvSpPr/>
            <p:nvPr/>
          </p:nvSpPr>
          <p:spPr>
            <a:xfrm>
              <a:off x="2777225" y="4544300"/>
              <a:ext cx="277050" cy="117800"/>
            </a:xfrm>
            <a:custGeom>
              <a:avLst/>
              <a:gdLst/>
              <a:ahLst/>
              <a:cxnLst/>
              <a:rect l="l" t="t" r="r" b="b"/>
              <a:pathLst>
                <a:path w="11082" h="4712" extrusionOk="0">
                  <a:moveTo>
                    <a:pt x="10945" y="0"/>
                  </a:moveTo>
                  <a:cubicBezTo>
                    <a:pt x="9832" y="1901"/>
                    <a:pt x="8376" y="3357"/>
                    <a:pt x="6201" y="3991"/>
                  </a:cubicBezTo>
                  <a:cubicBezTo>
                    <a:pt x="5324" y="4243"/>
                    <a:pt x="4462" y="4389"/>
                    <a:pt x="3612" y="4389"/>
                  </a:cubicBezTo>
                  <a:cubicBezTo>
                    <a:pt x="2385" y="4389"/>
                    <a:pt x="1184" y="4085"/>
                    <a:pt x="1" y="3357"/>
                  </a:cubicBezTo>
                  <a:lnTo>
                    <a:pt x="1" y="3357"/>
                  </a:lnTo>
                  <a:cubicBezTo>
                    <a:pt x="35" y="3888"/>
                    <a:pt x="360" y="3974"/>
                    <a:pt x="617" y="4094"/>
                  </a:cubicBezTo>
                  <a:cubicBezTo>
                    <a:pt x="1574" y="4502"/>
                    <a:pt x="2547" y="4712"/>
                    <a:pt x="3558" y="4712"/>
                  </a:cubicBezTo>
                  <a:cubicBezTo>
                    <a:pt x="4030" y="4712"/>
                    <a:pt x="4511" y="4666"/>
                    <a:pt x="5002" y="4573"/>
                  </a:cubicBezTo>
                  <a:cubicBezTo>
                    <a:pt x="7297" y="4145"/>
                    <a:pt x="9164" y="3117"/>
                    <a:pt x="10482" y="1182"/>
                  </a:cubicBezTo>
                  <a:cubicBezTo>
                    <a:pt x="10722" y="839"/>
                    <a:pt x="10876" y="446"/>
                    <a:pt x="11082" y="86"/>
                  </a:cubicBezTo>
                  <a:cubicBezTo>
                    <a:pt x="11030" y="52"/>
                    <a:pt x="10996" y="17"/>
                    <a:pt x="10945"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69" name="Google Shape;6369;p63"/>
            <p:cNvSpPr/>
            <p:nvPr/>
          </p:nvSpPr>
          <p:spPr>
            <a:xfrm>
              <a:off x="2638500" y="4323350"/>
              <a:ext cx="189275" cy="95750"/>
            </a:xfrm>
            <a:custGeom>
              <a:avLst/>
              <a:gdLst/>
              <a:ahLst/>
              <a:cxnLst/>
              <a:rect l="l" t="t" r="r" b="b"/>
              <a:pathLst>
                <a:path w="7571" h="3830" extrusionOk="0">
                  <a:moveTo>
                    <a:pt x="69" y="1"/>
                  </a:moveTo>
                  <a:cubicBezTo>
                    <a:pt x="52" y="223"/>
                    <a:pt x="1" y="446"/>
                    <a:pt x="35" y="651"/>
                  </a:cubicBezTo>
                  <a:cubicBezTo>
                    <a:pt x="155" y="1782"/>
                    <a:pt x="857" y="2518"/>
                    <a:pt x="1799" y="3049"/>
                  </a:cubicBezTo>
                  <a:cubicBezTo>
                    <a:pt x="2785" y="3594"/>
                    <a:pt x="3797" y="3830"/>
                    <a:pt x="4824" y="3830"/>
                  </a:cubicBezTo>
                  <a:cubicBezTo>
                    <a:pt x="5669" y="3830"/>
                    <a:pt x="6524" y="3670"/>
                    <a:pt x="7382" y="3392"/>
                  </a:cubicBezTo>
                  <a:cubicBezTo>
                    <a:pt x="7451" y="3375"/>
                    <a:pt x="7519" y="3306"/>
                    <a:pt x="7571" y="3272"/>
                  </a:cubicBezTo>
                  <a:cubicBezTo>
                    <a:pt x="7571" y="3221"/>
                    <a:pt x="7554" y="3186"/>
                    <a:pt x="7536" y="3152"/>
                  </a:cubicBezTo>
                  <a:cubicBezTo>
                    <a:pt x="7382" y="3169"/>
                    <a:pt x="7211" y="3186"/>
                    <a:pt x="7057" y="3221"/>
                  </a:cubicBezTo>
                  <a:cubicBezTo>
                    <a:pt x="6326" y="3393"/>
                    <a:pt x="5594" y="3556"/>
                    <a:pt x="4847" y="3556"/>
                  </a:cubicBezTo>
                  <a:cubicBezTo>
                    <a:pt x="4632" y="3556"/>
                    <a:pt x="4415" y="3542"/>
                    <a:pt x="4197" y="3512"/>
                  </a:cubicBezTo>
                  <a:cubicBezTo>
                    <a:pt x="3032" y="3340"/>
                    <a:pt x="1936" y="2998"/>
                    <a:pt x="1080" y="2159"/>
                  </a:cubicBezTo>
                  <a:cubicBezTo>
                    <a:pt x="531" y="1628"/>
                    <a:pt x="206" y="994"/>
                    <a:pt x="240" y="206"/>
                  </a:cubicBezTo>
                  <a:cubicBezTo>
                    <a:pt x="240" y="138"/>
                    <a:pt x="206" y="69"/>
                    <a:pt x="189"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0" name="Google Shape;6370;p63"/>
            <p:cNvSpPr/>
            <p:nvPr/>
          </p:nvSpPr>
          <p:spPr>
            <a:xfrm>
              <a:off x="2850875" y="4347750"/>
              <a:ext cx="47550" cy="42000"/>
            </a:xfrm>
            <a:custGeom>
              <a:avLst/>
              <a:gdLst/>
              <a:ahLst/>
              <a:cxnLst/>
              <a:rect l="l" t="t" r="r" b="b"/>
              <a:pathLst>
                <a:path w="1902" h="1680" extrusionOk="0">
                  <a:moveTo>
                    <a:pt x="1816" y="1"/>
                  </a:moveTo>
                  <a:cubicBezTo>
                    <a:pt x="1199" y="566"/>
                    <a:pt x="566" y="1148"/>
                    <a:pt x="0" y="1679"/>
                  </a:cubicBezTo>
                  <a:cubicBezTo>
                    <a:pt x="686" y="1645"/>
                    <a:pt x="1902" y="549"/>
                    <a:pt x="181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1" name="Google Shape;6371;p63"/>
            <p:cNvSpPr/>
            <p:nvPr/>
          </p:nvSpPr>
          <p:spPr>
            <a:xfrm>
              <a:off x="2389300" y="3927825"/>
              <a:ext cx="182850" cy="62000"/>
            </a:xfrm>
            <a:custGeom>
              <a:avLst/>
              <a:gdLst/>
              <a:ahLst/>
              <a:cxnLst/>
              <a:rect l="l" t="t" r="r" b="b"/>
              <a:pathLst>
                <a:path w="7314" h="2480" extrusionOk="0">
                  <a:moveTo>
                    <a:pt x="4656" y="1"/>
                  </a:moveTo>
                  <a:cubicBezTo>
                    <a:pt x="3023" y="1"/>
                    <a:pt x="910" y="949"/>
                    <a:pt x="138" y="2137"/>
                  </a:cubicBezTo>
                  <a:cubicBezTo>
                    <a:pt x="86" y="2206"/>
                    <a:pt x="69" y="2308"/>
                    <a:pt x="1" y="2480"/>
                  </a:cubicBezTo>
                  <a:cubicBezTo>
                    <a:pt x="120" y="2377"/>
                    <a:pt x="172" y="2360"/>
                    <a:pt x="189" y="2325"/>
                  </a:cubicBezTo>
                  <a:cubicBezTo>
                    <a:pt x="1045" y="1281"/>
                    <a:pt x="2141" y="681"/>
                    <a:pt x="3426" y="390"/>
                  </a:cubicBezTo>
                  <a:cubicBezTo>
                    <a:pt x="3816" y="301"/>
                    <a:pt x="4198" y="251"/>
                    <a:pt x="4568" y="251"/>
                  </a:cubicBezTo>
                  <a:cubicBezTo>
                    <a:pt x="5478" y="251"/>
                    <a:pt x="6311" y="557"/>
                    <a:pt x="7006" y="1349"/>
                  </a:cubicBezTo>
                  <a:cubicBezTo>
                    <a:pt x="7040" y="1383"/>
                    <a:pt x="7108" y="1401"/>
                    <a:pt x="7177" y="1435"/>
                  </a:cubicBezTo>
                  <a:cubicBezTo>
                    <a:pt x="7211" y="1401"/>
                    <a:pt x="7262" y="1366"/>
                    <a:pt x="7314" y="1332"/>
                  </a:cubicBezTo>
                  <a:cubicBezTo>
                    <a:pt x="7177" y="1144"/>
                    <a:pt x="7074" y="904"/>
                    <a:pt x="6903" y="801"/>
                  </a:cubicBezTo>
                  <a:cubicBezTo>
                    <a:pt x="6475" y="527"/>
                    <a:pt x="6029" y="270"/>
                    <a:pt x="5550" y="116"/>
                  </a:cubicBezTo>
                  <a:cubicBezTo>
                    <a:pt x="5279" y="37"/>
                    <a:pt x="4977" y="1"/>
                    <a:pt x="465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2" name="Google Shape;6372;p63"/>
            <p:cNvSpPr/>
            <p:nvPr/>
          </p:nvSpPr>
          <p:spPr>
            <a:xfrm>
              <a:off x="2471500" y="3948575"/>
              <a:ext cx="82675" cy="21975"/>
            </a:xfrm>
            <a:custGeom>
              <a:avLst/>
              <a:gdLst/>
              <a:ahLst/>
              <a:cxnLst/>
              <a:rect l="l" t="t" r="r" b="b"/>
              <a:pathLst>
                <a:path w="3307" h="879" extrusionOk="0">
                  <a:moveTo>
                    <a:pt x="1547" y="0"/>
                  </a:moveTo>
                  <a:cubicBezTo>
                    <a:pt x="1007" y="0"/>
                    <a:pt x="469" y="56"/>
                    <a:pt x="1" y="382"/>
                  </a:cubicBezTo>
                  <a:cubicBezTo>
                    <a:pt x="477" y="354"/>
                    <a:pt x="965" y="223"/>
                    <a:pt x="1427" y="223"/>
                  </a:cubicBezTo>
                  <a:cubicBezTo>
                    <a:pt x="1529" y="223"/>
                    <a:pt x="1631" y="230"/>
                    <a:pt x="1731" y="245"/>
                  </a:cubicBezTo>
                  <a:cubicBezTo>
                    <a:pt x="2279" y="314"/>
                    <a:pt x="2776" y="656"/>
                    <a:pt x="3306" y="879"/>
                  </a:cubicBezTo>
                  <a:cubicBezTo>
                    <a:pt x="2964" y="399"/>
                    <a:pt x="2519" y="40"/>
                    <a:pt x="1885" y="5"/>
                  </a:cubicBezTo>
                  <a:cubicBezTo>
                    <a:pt x="1773" y="2"/>
                    <a:pt x="1660" y="0"/>
                    <a:pt x="1547"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3" name="Google Shape;6373;p63"/>
            <p:cNvSpPr/>
            <p:nvPr/>
          </p:nvSpPr>
          <p:spPr>
            <a:xfrm>
              <a:off x="2671050" y="3746575"/>
              <a:ext cx="277050" cy="167475"/>
            </a:xfrm>
            <a:custGeom>
              <a:avLst/>
              <a:gdLst/>
              <a:ahLst/>
              <a:cxnLst/>
              <a:rect l="l" t="t" r="r" b="b"/>
              <a:pathLst>
                <a:path w="11082" h="6699" extrusionOk="0">
                  <a:moveTo>
                    <a:pt x="3209" y="0"/>
                  </a:moveTo>
                  <a:cubicBezTo>
                    <a:pt x="1891" y="0"/>
                    <a:pt x="692" y="306"/>
                    <a:pt x="0" y="943"/>
                  </a:cubicBezTo>
                  <a:cubicBezTo>
                    <a:pt x="600" y="772"/>
                    <a:pt x="1113" y="601"/>
                    <a:pt x="1661" y="464"/>
                  </a:cubicBezTo>
                  <a:cubicBezTo>
                    <a:pt x="2320" y="303"/>
                    <a:pt x="2960" y="222"/>
                    <a:pt x="3583" y="222"/>
                  </a:cubicBezTo>
                  <a:cubicBezTo>
                    <a:pt x="5277" y="222"/>
                    <a:pt x="6835" y="820"/>
                    <a:pt x="8238" y="2022"/>
                  </a:cubicBezTo>
                  <a:cubicBezTo>
                    <a:pt x="9523" y="3136"/>
                    <a:pt x="10122" y="4626"/>
                    <a:pt x="10396" y="6270"/>
                  </a:cubicBezTo>
                  <a:cubicBezTo>
                    <a:pt x="10431" y="6407"/>
                    <a:pt x="10499" y="6544"/>
                    <a:pt x="10550" y="6698"/>
                  </a:cubicBezTo>
                  <a:cubicBezTo>
                    <a:pt x="11081" y="5448"/>
                    <a:pt x="9489" y="2416"/>
                    <a:pt x="7810" y="1286"/>
                  </a:cubicBezTo>
                  <a:cubicBezTo>
                    <a:pt x="6556" y="444"/>
                    <a:pt x="4796" y="0"/>
                    <a:pt x="3209"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4" name="Google Shape;6374;p63"/>
            <p:cNvSpPr/>
            <p:nvPr/>
          </p:nvSpPr>
          <p:spPr>
            <a:xfrm>
              <a:off x="2829050" y="3798575"/>
              <a:ext cx="84875" cy="92350"/>
            </a:xfrm>
            <a:custGeom>
              <a:avLst/>
              <a:gdLst/>
              <a:ahLst/>
              <a:cxnLst/>
              <a:rect l="l" t="t" r="r" b="b"/>
              <a:pathLst>
                <a:path w="3395" h="3694" extrusionOk="0">
                  <a:moveTo>
                    <a:pt x="136" y="1"/>
                  </a:moveTo>
                  <a:cubicBezTo>
                    <a:pt x="90" y="1"/>
                    <a:pt x="44" y="4"/>
                    <a:pt x="0" y="11"/>
                  </a:cubicBezTo>
                  <a:cubicBezTo>
                    <a:pt x="480" y="319"/>
                    <a:pt x="993" y="593"/>
                    <a:pt x="1404" y="953"/>
                  </a:cubicBezTo>
                  <a:cubicBezTo>
                    <a:pt x="1815" y="1313"/>
                    <a:pt x="2192" y="1724"/>
                    <a:pt x="2466" y="2186"/>
                  </a:cubicBezTo>
                  <a:cubicBezTo>
                    <a:pt x="2740" y="2631"/>
                    <a:pt x="2860" y="3179"/>
                    <a:pt x="3032" y="3693"/>
                  </a:cubicBezTo>
                  <a:cubicBezTo>
                    <a:pt x="3395" y="2405"/>
                    <a:pt x="1400" y="1"/>
                    <a:pt x="13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5" name="Google Shape;6375;p63"/>
            <p:cNvSpPr/>
            <p:nvPr/>
          </p:nvSpPr>
          <p:spPr>
            <a:xfrm>
              <a:off x="2401300" y="4297650"/>
              <a:ext cx="95925" cy="136625"/>
            </a:xfrm>
            <a:custGeom>
              <a:avLst/>
              <a:gdLst/>
              <a:ahLst/>
              <a:cxnLst/>
              <a:rect l="l" t="t" r="r" b="b"/>
              <a:pathLst>
                <a:path w="3837" h="5465" extrusionOk="0">
                  <a:moveTo>
                    <a:pt x="0" y="1"/>
                  </a:moveTo>
                  <a:cubicBezTo>
                    <a:pt x="52" y="1337"/>
                    <a:pt x="463" y="2519"/>
                    <a:pt x="1199" y="3615"/>
                  </a:cubicBezTo>
                  <a:cubicBezTo>
                    <a:pt x="1713" y="4403"/>
                    <a:pt x="2381" y="5019"/>
                    <a:pt x="3271" y="5362"/>
                  </a:cubicBezTo>
                  <a:cubicBezTo>
                    <a:pt x="3426" y="5430"/>
                    <a:pt x="3597" y="5430"/>
                    <a:pt x="3751" y="5465"/>
                  </a:cubicBezTo>
                  <a:cubicBezTo>
                    <a:pt x="3785" y="5413"/>
                    <a:pt x="3802" y="5362"/>
                    <a:pt x="3837" y="5310"/>
                  </a:cubicBezTo>
                  <a:cubicBezTo>
                    <a:pt x="2723" y="4882"/>
                    <a:pt x="1884" y="4180"/>
                    <a:pt x="1250" y="3204"/>
                  </a:cubicBezTo>
                  <a:cubicBezTo>
                    <a:pt x="617" y="2228"/>
                    <a:pt x="274" y="1131"/>
                    <a:pt x="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6" name="Google Shape;6376;p63"/>
            <p:cNvSpPr/>
            <p:nvPr/>
          </p:nvSpPr>
          <p:spPr>
            <a:xfrm>
              <a:off x="2520750" y="4435525"/>
              <a:ext cx="91650" cy="13600"/>
            </a:xfrm>
            <a:custGeom>
              <a:avLst/>
              <a:gdLst/>
              <a:ahLst/>
              <a:cxnLst/>
              <a:rect l="l" t="t" r="r" b="b"/>
              <a:pathLst>
                <a:path w="3666" h="544" extrusionOk="0">
                  <a:moveTo>
                    <a:pt x="3666" y="1"/>
                  </a:moveTo>
                  <a:lnTo>
                    <a:pt x="3666" y="1"/>
                  </a:lnTo>
                  <a:cubicBezTo>
                    <a:pt x="3001" y="191"/>
                    <a:pt x="2337" y="302"/>
                    <a:pt x="1661" y="302"/>
                  </a:cubicBezTo>
                  <a:cubicBezTo>
                    <a:pt x="1117" y="302"/>
                    <a:pt x="566" y="230"/>
                    <a:pt x="1" y="69"/>
                  </a:cubicBezTo>
                  <a:lnTo>
                    <a:pt x="1" y="69"/>
                  </a:lnTo>
                  <a:cubicBezTo>
                    <a:pt x="222" y="389"/>
                    <a:pt x="947" y="544"/>
                    <a:pt x="1702" y="544"/>
                  </a:cubicBezTo>
                  <a:cubicBezTo>
                    <a:pt x="2528" y="544"/>
                    <a:pt x="3389" y="359"/>
                    <a:pt x="366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7" name="Google Shape;6377;p63"/>
            <p:cNvSpPr/>
            <p:nvPr/>
          </p:nvSpPr>
          <p:spPr>
            <a:xfrm>
              <a:off x="2537450" y="3810575"/>
              <a:ext cx="169150" cy="97050"/>
            </a:xfrm>
            <a:custGeom>
              <a:avLst/>
              <a:gdLst/>
              <a:ahLst/>
              <a:cxnLst/>
              <a:rect l="l" t="t" r="r" b="b"/>
              <a:pathLst>
                <a:path w="6766" h="3882" extrusionOk="0">
                  <a:moveTo>
                    <a:pt x="1583" y="1"/>
                  </a:moveTo>
                  <a:cubicBezTo>
                    <a:pt x="1350" y="1"/>
                    <a:pt x="1129" y="16"/>
                    <a:pt x="925" y="45"/>
                  </a:cubicBezTo>
                  <a:cubicBezTo>
                    <a:pt x="617" y="96"/>
                    <a:pt x="309" y="199"/>
                    <a:pt x="1" y="267"/>
                  </a:cubicBezTo>
                  <a:lnTo>
                    <a:pt x="35" y="422"/>
                  </a:lnTo>
                  <a:cubicBezTo>
                    <a:pt x="138" y="404"/>
                    <a:pt x="223" y="404"/>
                    <a:pt x="326" y="404"/>
                  </a:cubicBezTo>
                  <a:cubicBezTo>
                    <a:pt x="794" y="380"/>
                    <a:pt x="1262" y="320"/>
                    <a:pt x="1729" y="320"/>
                  </a:cubicBezTo>
                  <a:cubicBezTo>
                    <a:pt x="1912" y="320"/>
                    <a:pt x="2095" y="329"/>
                    <a:pt x="2278" y="353"/>
                  </a:cubicBezTo>
                  <a:cubicBezTo>
                    <a:pt x="3529" y="490"/>
                    <a:pt x="4676" y="935"/>
                    <a:pt x="5481" y="1929"/>
                  </a:cubicBezTo>
                  <a:cubicBezTo>
                    <a:pt x="5875" y="2425"/>
                    <a:pt x="6098" y="3042"/>
                    <a:pt x="6406" y="3607"/>
                  </a:cubicBezTo>
                  <a:cubicBezTo>
                    <a:pt x="6457" y="3710"/>
                    <a:pt x="6560" y="3796"/>
                    <a:pt x="6646" y="3881"/>
                  </a:cubicBezTo>
                  <a:cubicBezTo>
                    <a:pt x="6680" y="3761"/>
                    <a:pt x="6766" y="3624"/>
                    <a:pt x="6731" y="3522"/>
                  </a:cubicBezTo>
                  <a:cubicBezTo>
                    <a:pt x="6612" y="3162"/>
                    <a:pt x="6492" y="2785"/>
                    <a:pt x="6303" y="2460"/>
                  </a:cubicBezTo>
                  <a:cubicBezTo>
                    <a:pt x="5274" y="685"/>
                    <a:pt x="3154" y="1"/>
                    <a:pt x="1583"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8" name="Google Shape;6378;p63"/>
            <p:cNvSpPr/>
            <p:nvPr/>
          </p:nvSpPr>
          <p:spPr>
            <a:xfrm>
              <a:off x="2944650" y="4189750"/>
              <a:ext cx="134475" cy="211025"/>
            </a:xfrm>
            <a:custGeom>
              <a:avLst/>
              <a:gdLst/>
              <a:ahLst/>
              <a:cxnLst/>
              <a:rect l="l" t="t" r="r" b="b"/>
              <a:pathLst>
                <a:path w="5379" h="8441" extrusionOk="0">
                  <a:moveTo>
                    <a:pt x="4796" y="1"/>
                  </a:moveTo>
                  <a:lnTo>
                    <a:pt x="4796" y="1"/>
                  </a:lnTo>
                  <a:cubicBezTo>
                    <a:pt x="5001" y="1765"/>
                    <a:pt x="4813" y="3461"/>
                    <a:pt x="3888" y="5002"/>
                  </a:cubicBezTo>
                  <a:cubicBezTo>
                    <a:pt x="2980" y="6509"/>
                    <a:pt x="1730" y="7657"/>
                    <a:pt x="0" y="8410"/>
                  </a:cubicBezTo>
                  <a:cubicBezTo>
                    <a:pt x="70" y="8431"/>
                    <a:pt x="146" y="8441"/>
                    <a:pt x="227" y="8441"/>
                  </a:cubicBezTo>
                  <a:cubicBezTo>
                    <a:pt x="1151" y="8441"/>
                    <a:pt x="2711" y="7148"/>
                    <a:pt x="3546" y="6030"/>
                  </a:cubicBezTo>
                  <a:cubicBezTo>
                    <a:pt x="4899" y="4214"/>
                    <a:pt x="5378" y="2210"/>
                    <a:pt x="4796"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79" name="Google Shape;6379;p63"/>
            <p:cNvSpPr/>
            <p:nvPr/>
          </p:nvSpPr>
          <p:spPr>
            <a:xfrm>
              <a:off x="2537875" y="4655625"/>
              <a:ext cx="80950" cy="39550"/>
            </a:xfrm>
            <a:custGeom>
              <a:avLst/>
              <a:gdLst/>
              <a:ahLst/>
              <a:cxnLst/>
              <a:rect l="l" t="t" r="r" b="b"/>
              <a:pathLst>
                <a:path w="3238" h="1582" extrusionOk="0">
                  <a:moveTo>
                    <a:pt x="3238" y="0"/>
                  </a:moveTo>
                  <a:lnTo>
                    <a:pt x="3238" y="0"/>
                  </a:lnTo>
                  <a:cubicBezTo>
                    <a:pt x="2124" y="548"/>
                    <a:pt x="1028" y="1062"/>
                    <a:pt x="1" y="1559"/>
                  </a:cubicBezTo>
                  <a:cubicBezTo>
                    <a:pt x="45" y="1574"/>
                    <a:pt x="101" y="1581"/>
                    <a:pt x="166" y="1581"/>
                  </a:cubicBezTo>
                  <a:cubicBezTo>
                    <a:pt x="898" y="1581"/>
                    <a:pt x="2797" y="661"/>
                    <a:pt x="3238"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0" name="Google Shape;6380;p63"/>
            <p:cNvSpPr/>
            <p:nvPr/>
          </p:nvSpPr>
          <p:spPr>
            <a:xfrm>
              <a:off x="2437250" y="4692025"/>
              <a:ext cx="77950" cy="16100"/>
            </a:xfrm>
            <a:custGeom>
              <a:avLst/>
              <a:gdLst/>
              <a:ahLst/>
              <a:cxnLst/>
              <a:rect l="l" t="t" r="r" b="b"/>
              <a:pathLst>
                <a:path w="3118" h="644" extrusionOk="0">
                  <a:moveTo>
                    <a:pt x="1" y="0"/>
                  </a:moveTo>
                  <a:lnTo>
                    <a:pt x="1" y="0"/>
                  </a:lnTo>
                  <a:cubicBezTo>
                    <a:pt x="228" y="400"/>
                    <a:pt x="1178" y="643"/>
                    <a:pt x="1994" y="643"/>
                  </a:cubicBezTo>
                  <a:cubicBezTo>
                    <a:pt x="2472" y="643"/>
                    <a:pt x="2903" y="560"/>
                    <a:pt x="3118" y="377"/>
                  </a:cubicBezTo>
                  <a:lnTo>
                    <a:pt x="3118" y="377"/>
                  </a:lnTo>
                  <a:cubicBezTo>
                    <a:pt x="2829" y="382"/>
                    <a:pt x="2539" y="391"/>
                    <a:pt x="2248" y="391"/>
                  </a:cubicBezTo>
                  <a:cubicBezTo>
                    <a:pt x="1503" y="391"/>
                    <a:pt x="752" y="332"/>
                    <a:pt x="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1" name="Google Shape;6381;p63"/>
            <p:cNvSpPr/>
            <p:nvPr/>
          </p:nvSpPr>
          <p:spPr>
            <a:xfrm>
              <a:off x="2072450" y="4240275"/>
              <a:ext cx="91650" cy="168750"/>
            </a:xfrm>
            <a:custGeom>
              <a:avLst/>
              <a:gdLst/>
              <a:ahLst/>
              <a:cxnLst/>
              <a:rect l="l" t="t" r="r" b="b"/>
              <a:pathLst>
                <a:path w="3666" h="6750" extrusionOk="0">
                  <a:moveTo>
                    <a:pt x="651" y="1"/>
                  </a:moveTo>
                  <a:cubicBezTo>
                    <a:pt x="600" y="138"/>
                    <a:pt x="532" y="258"/>
                    <a:pt x="514" y="395"/>
                  </a:cubicBezTo>
                  <a:cubicBezTo>
                    <a:pt x="429" y="823"/>
                    <a:pt x="360" y="1234"/>
                    <a:pt x="292" y="1662"/>
                  </a:cubicBezTo>
                  <a:cubicBezTo>
                    <a:pt x="1" y="3700"/>
                    <a:pt x="1165" y="5790"/>
                    <a:pt x="3066" y="6629"/>
                  </a:cubicBezTo>
                  <a:cubicBezTo>
                    <a:pt x="3220" y="6698"/>
                    <a:pt x="3426" y="6698"/>
                    <a:pt x="3597" y="6749"/>
                  </a:cubicBezTo>
                  <a:cubicBezTo>
                    <a:pt x="3614" y="6681"/>
                    <a:pt x="3649" y="6629"/>
                    <a:pt x="3666" y="6578"/>
                  </a:cubicBezTo>
                  <a:cubicBezTo>
                    <a:pt x="2467" y="5978"/>
                    <a:pt x="1388" y="5259"/>
                    <a:pt x="857" y="3940"/>
                  </a:cubicBezTo>
                  <a:cubicBezTo>
                    <a:pt x="343" y="2639"/>
                    <a:pt x="497" y="1337"/>
                    <a:pt x="754" y="18"/>
                  </a:cubicBezTo>
                  <a:cubicBezTo>
                    <a:pt x="720" y="18"/>
                    <a:pt x="686" y="1"/>
                    <a:pt x="651"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2" name="Google Shape;6382;p63"/>
            <p:cNvSpPr/>
            <p:nvPr/>
          </p:nvSpPr>
          <p:spPr>
            <a:xfrm>
              <a:off x="3075250" y="3991075"/>
              <a:ext cx="42400" cy="120775"/>
            </a:xfrm>
            <a:custGeom>
              <a:avLst/>
              <a:gdLst/>
              <a:ahLst/>
              <a:cxnLst/>
              <a:rect l="l" t="t" r="r" b="b"/>
              <a:pathLst>
                <a:path w="1696" h="4831" extrusionOk="0">
                  <a:moveTo>
                    <a:pt x="0" y="1"/>
                  </a:moveTo>
                  <a:lnTo>
                    <a:pt x="0" y="1"/>
                  </a:lnTo>
                  <a:cubicBezTo>
                    <a:pt x="976" y="1457"/>
                    <a:pt x="1079" y="3067"/>
                    <a:pt x="822" y="4831"/>
                  </a:cubicBezTo>
                  <a:cubicBezTo>
                    <a:pt x="1696" y="4094"/>
                    <a:pt x="1079" y="737"/>
                    <a:pt x="0"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3" name="Google Shape;6383;p63"/>
            <p:cNvSpPr/>
            <p:nvPr/>
          </p:nvSpPr>
          <p:spPr>
            <a:xfrm>
              <a:off x="2456950" y="4111400"/>
              <a:ext cx="127625" cy="135475"/>
            </a:xfrm>
            <a:custGeom>
              <a:avLst/>
              <a:gdLst/>
              <a:ahLst/>
              <a:cxnLst/>
              <a:rect l="l" t="t" r="r" b="b"/>
              <a:pathLst>
                <a:path w="5105" h="5419" extrusionOk="0">
                  <a:moveTo>
                    <a:pt x="497" y="1"/>
                  </a:moveTo>
                  <a:lnTo>
                    <a:pt x="497" y="1"/>
                  </a:lnTo>
                  <a:cubicBezTo>
                    <a:pt x="1" y="1182"/>
                    <a:pt x="617" y="3152"/>
                    <a:pt x="1696" y="4026"/>
                  </a:cubicBezTo>
                  <a:cubicBezTo>
                    <a:pt x="2570" y="4748"/>
                    <a:pt x="3456" y="5418"/>
                    <a:pt x="4612" y="5418"/>
                  </a:cubicBezTo>
                  <a:cubicBezTo>
                    <a:pt x="4771" y="5418"/>
                    <a:pt x="4935" y="5406"/>
                    <a:pt x="5104" y="5379"/>
                  </a:cubicBezTo>
                  <a:cubicBezTo>
                    <a:pt x="2279" y="4728"/>
                    <a:pt x="446" y="3238"/>
                    <a:pt x="497" y="1"/>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384" name="Google Shape;6384;p63"/>
            <p:cNvSpPr/>
            <p:nvPr/>
          </p:nvSpPr>
          <p:spPr>
            <a:xfrm>
              <a:off x="2517750" y="4173925"/>
              <a:ext cx="68100" cy="47100"/>
            </a:xfrm>
            <a:custGeom>
              <a:avLst/>
              <a:gdLst/>
              <a:ahLst/>
              <a:cxnLst/>
              <a:rect l="l" t="t" r="r" b="b"/>
              <a:pathLst>
                <a:path w="2724" h="1884" extrusionOk="0">
                  <a:moveTo>
                    <a:pt x="1" y="0"/>
                  </a:moveTo>
                  <a:cubicBezTo>
                    <a:pt x="121" y="651"/>
                    <a:pt x="480" y="1114"/>
                    <a:pt x="1045" y="1388"/>
                  </a:cubicBezTo>
                  <a:cubicBezTo>
                    <a:pt x="1450" y="1603"/>
                    <a:pt x="1855" y="1883"/>
                    <a:pt x="2327" y="1883"/>
                  </a:cubicBezTo>
                  <a:cubicBezTo>
                    <a:pt x="2454" y="1883"/>
                    <a:pt x="2586" y="1863"/>
                    <a:pt x="2724" y="1816"/>
                  </a:cubicBezTo>
                  <a:cubicBezTo>
                    <a:pt x="1628" y="1473"/>
                    <a:pt x="617" y="1045"/>
                    <a:pt x="1" y="0"/>
                  </a:cubicBezTo>
                  <a:close/>
                </a:path>
              </a:pathLst>
            </a:custGeom>
            <a:solidFill>
              <a:srgbClr val="0E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图片占位符 4">
            <a:extLst>
              <a:ext uri="{FF2B5EF4-FFF2-40B4-BE49-F238E27FC236}">
                <a16:creationId xmlns:a16="http://schemas.microsoft.com/office/drawing/2014/main" id="{725D8DB4-63CE-A8EE-736F-47D54167B7EC}"/>
              </a:ext>
            </a:extLst>
          </p:cNvPr>
          <p:cNvPicPr>
            <a:picLocks noGrp="1" noChangeAspect="1"/>
          </p:cNvPicPr>
          <p:nvPr>
            <p:ph type="pic" idx="5"/>
          </p:nvPr>
        </p:nvPicPr>
        <p:blipFill>
          <a:blip r:embed="rId4"/>
          <a:srcRect l="5562" r="5562"/>
          <a:stretch/>
        </p:blipFill>
        <p:spPr/>
      </p:pic>
    </p:spTree>
  </p:cSld>
  <p:clrMapOvr>
    <a:masterClrMapping/>
  </p:clrMapOvr>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Shape 5390"/>
        <p:cNvGrpSpPr/>
        <p:nvPr/>
      </p:nvGrpSpPr>
      <p:grpSpPr>
        <a:xfrm>
          <a:off x="0" y="0"/>
          <a:ext cx="0" cy="0"/>
          <a:chOff x="0" y="0"/>
          <a:chExt cx="0" cy="0"/>
        </a:xfrm>
      </p:grpSpPr>
      <p:sp>
        <p:nvSpPr>
          <p:cNvPr id="5391" name="Google Shape;5391;p49"/>
          <p:cNvSpPr txBox="1">
            <a:spLocks noGrp="1"/>
          </p:cNvSpPr>
          <p:nvPr>
            <p:ph type="title" idx="15"/>
          </p:nvPr>
        </p:nvSpPr>
        <p:spPr>
          <a:xfrm>
            <a:off x="713250" y="539500"/>
            <a:ext cx="7717500" cy="5571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 dirty="0"/>
              <a:t>contents</a:t>
            </a:r>
            <a:endParaRPr dirty="0"/>
          </a:p>
        </p:txBody>
      </p:sp>
      <p:sp>
        <p:nvSpPr>
          <p:cNvPr id="5392" name="Google Shape;5392;p49"/>
          <p:cNvSpPr txBox="1">
            <a:spLocks noGrp="1"/>
          </p:cNvSpPr>
          <p:nvPr>
            <p:ph type="subTitle" idx="1"/>
          </p:nvPr>
        </p:nvSpPr>
        <p:spPr>
          <a:xfrm flipH="1">
            <a:off x="1636649" y="1507200"/>
            <a:ext cx="2607900" cy="371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altLang="zh-CN" dirty="0"/>
              <a:t>Seq-Seq</a:t>
            </a:r>
            <a:endParaRPr dirty="0"/>
          </a:p>
        </p:txBody>
      </p:sp>
      <p:sp>
        <p:nvSpPr>
          <p:cNvPr id="5393" name="Google Shape;5393;p49"/>
          <p:cNvSpPr txBox="1">
            <a:spLocks noGrp="1"/>
          </p:cNvSpPr>
          <p:nvPr>
            <p:ph type="subTitle" idx="2"/>
          </p:nvPr>
        </p:nvSpPr>
        <p:spPr>
          <a:xfrm flipH="1">
            <a:off x="1636650" y="1830798"/>
            <a:ext cx="26079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输入序列到输出序列深度学习框架</a:t>
            </a:r>
            <a:endParaRPr dirty="0"/>
          </a:p>
        </p:txBody>
      </p:sp>
      <p:sp>
        <p:nvSpPr>
          <p:cNvPr id="5394" name="Google Shape;5394;p49"/>
          <p:cNvSpPr txBox="1">
            <a:spLocks noGrp="1"/>
          </p:cNvSpPr>
          <p:nvPr>
            <p:ph type="subTitle" idx="4"/>
          </p:nvPr>
        </p:nvSpPr>
        <p:spPr>
          <a:xfrm flipH="1">
            <a:off x="1636649" y="2989829"/>
            <a:ext cx="2607900" cy="371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US" dirty="0"/>
              <a:t>Training Code</a:t>
            </a:r>
            <a:endParaRPr dirty="0"/>
          </a:p>
        </p:txBody>
      </p:sp>
      <p:sp>
        <p:nvSpPr>
          <p:cNvPr id="5395" name="Google Shape;5395;p49"/>
          <p:cNvSpPr txBox="1">
            <a:spLocks noGrp="1"/>
          </p:cNvSpPr>
          <p:nvPr>
            <p:ph type="subTitle" idx="5"/>
          </p:nvPr>
        </p:nvSpPr>
        <p:spPr>
          <a:xfrm flipH="1">
            <a:off x="1636650" y="3295778"/>
            <a:ext cx="26079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训练代码解读</a:t>
            </a:r>
            <a:endParaRPr dirty="0"/>
          </a:p>
        </p:txBody>
      </p:sp>
      <p:sp>
        <p:nvSpPr>
          <p:cNvPr id="5396" name="Google Shape;5396;p49"/>
          <p:cNvSpPr txBox="1">
            <a:spLocks noGrp="1"/>
          </p:cNvSpPr>
          <p:nvPr>
            <p:ph type="subTitle" idx="7"/>
          </p:nvPr>
        </p:nvSpPr>
        <p:spPr>
          <a:xfrm>
            <a:off x="5647325" y="1507200"/>
            <a:ext cx="2607900" cy="371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Transformer</a:t>
            </a:r>
            <a:endParaRPr dirty="0"/>
          </a:p>
        </p:txBody>
      </p:sp>
      <p:sp>
        <p:nvSpPr>
          <p:cNvPr id="5397" name="Google Shape;5397;p49"/>
          <p:cNvSpPr txBox="1">
            <a:spLocks noGrp="1"/>
          </p:cNvSpPr>
          <p:nvPr>
            <p:ph type="subTitle" idx="8"/>
          </p:nvPr>
        </p:nvSpPr>
        <p:spPr>
          <a:xfrm>
            <a:off x="5647353" y="1830798"/>
            <a:ext cx="26079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适用于自然语言处理的序列数据处理深度模型</a:t>
            </a:r>
            <a:endParaRPr dirty="0"/>
          </a:p>
        </p:txBody>
      </p:sp>
      <p:sp>
        <p:nvSpPr>
          <p:cNvPr id="5398" name="Google Shape;5398;p49"/>
          <p:cNvSpPr txBox="1">
            <a:spLocks noGrp="1"/>
          </p:cNvSpPr>
          <p:nvPr>
            <p:ph type="subTitle" idx="13"/>
          </p:nvPr>
        </p:nvSpPr>
        <p:spPr>
          <a:xfrm>
            <a:off x="5647352" y="2989826"/>
            <a:ext cx="2607900" cy="3714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en" dirty="0"/>
              <a:t>Further </a:t>
            </a:r>
            <a:r>
              <a:rPr lang="en-US" altLang="zh-CN" dirty="0"/>
              <a:t>Work</a:t>
            </a:r>
            <a:endParaRPr dirty="0"/>
          </a:p>
        </p:txBody>
      </p:sp>
      <p:sp>
        <p:nvSpPr>
          <p:cNvPr id="5399" name="Google Shape;5399;p49"/>
          <p:cNvSpPr txBox="1">
            <a:spLocks noGrp="1"/>
          </p:cNvSpPr>
          <p:nvPr>
            <p:ph type="subTitle" idx="14"/>
          </p:nvPr>
        </p:nvSpPr>
        <p:spPr>
          <a:xfrm>
            <a:off x="5647353" y="3295778"/>
            <a:ext cx="2607900" cy="527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进一步可提升的部分</a:t>
            </a:r>
            <a:endParaRPr dirty="0"/>
          </a:p>
        </p:txBody>
      </p:sp>
      <p:sp>
        <p:nvSpPr>
          <p:cNvPr id="5400" name="Google Shape;5400;p49"/>
          <p:cNvSpPr txBox="1">
            <a:spLocks noGrp="1"/>
          </p:cNvSpPr>
          <p:nvPr>
            <p:ph type="title"/>
          </p:nvPr>
        </p:nvSpPr>
        <p:spPr>
          <a:xfrm flipH="1">
            <a:off x="713250" y="1507200"/>
            <a:ext cx="8304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
        <p:nvSpPr>
          <p:cNvPr id="5401" name="Google Shape;5401;p49"/>
          <p:cNvSpPr txBox="1">
            <a:spLocks noGrp="1"/>
          </p:cNvSpPr>
          <p:nvPr>
            <p:ph type="title" idx="3"/>
          </p:nvPr>
        </p:nvSpPr>
        <p:spPr>
          <a:xfrm flipH="1">
            <a:off x="713250" y="2992325"/>
            <a:ext cx="8304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02</a:t>
            </a:r>
            <a:endParaRPr/>
          </a:p>
        </p:txBody>
      </p:sp>
      <p:sp>
        <p:nvSpPr>
          <p:cNvPr id="5402" name="Google Shape;5402;p49"/>
          <p:cNvSpPr txBox="1">
            <a:spLocks noGrp="1"/>
          </p:cNvSpPr>
          <p:nvPr>
            <p:ph type="title" idx="6"/>
          </p:nvPr>
        </p:nvSpPr>
        <p:spPr>
          <a:xfrm>
            <a:off x="4714475" y="1507200"/>
            <a:ext cx="8304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03</a:t>
            </a:r>
            <a:endParaRPr/>
          </a:p>
        </p:txBody>
      </p:sp>
      <p:sp>
        <p:nvSpPr>
          <p:cNvPr id="5403" name="Google Shape;5403;p49"/>
          <p:cNvSpPr txBox="1">
            <a:spLocks noGrp="1"/>
          </p:cNvSpPr>
          <p:nvPr>
            <p:ph type="title" idx="9"/>
          </p:nvPr>
        </p:nvSpPr>
        <p:spPr>
          <a:xfrm>
            <a:off x="4714475" y="2992325"/>
            <a:ext cx="830400" cy="5571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grpSp>
        <p:nvGrpSpPr>
          <p:cNvPr id="5404" name="Google Shape;5404;p49"/>
          <p:cNvGrpSpPr/>
          <p:nvPr/>
        </p:nvGrpSpPr>
        <p:grpSpPr>
          <a:xfrm>
            <a:off x="596413" y="3992850"/>
            <a:ext cx="1064075" cy="1066350"/>
            <a:chOff x="3410550" y="1182250"/>
            <a:chExt cx="1064075" cy="1066350"/>
          </a:xfrm>
        </p:grpSpPr>
        <p:sp>
          <p:nvSpPr>
            <p:cNvPr id="5405" name="Google Shape;5405;p49"/>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6" name="Google Shape;5406;p49"/>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7" name="Google Shape;5407;p49"/>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8" name="Google Shape;5408;p49"/>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09" name="Google Shape;5409;p49"/>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0" name="Google Shape;5410;p49"/>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1" name="Google Shape;5411;p49"/>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2" name="Google Shape;5412;p49"/>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3" name="Google Shape;5413;p49"/>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4" name="Google Shape;5414;p49"/>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5" name="Google Shape;5415;p49"/>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6" name="Google Shape;5416;p49"/>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7" name="Google Shape;5417;p49"/>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8" name="Google Shape;5418;p49"/>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19" name="Google Shape;5419;p49"/>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0" name="Google Shape;5420;p49"/>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1" name="Google Shape;5421;p49"/>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2" name="Google Shape;5422;p49"/>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23" name="Google Shape;5423;p49"/>
          <p:cNvGrpSpPr/>
          <p:nvPr/>
        </p:nvGrpSpPr>
        <p:grpSpPr>
          <a:xfrm>
            <a:off x="31899" y="4048198"/>
            <a:ext cx="1073497" cy="1067125"/>
            <a:chOff x="3500675" y="3599750"/>
            <a:chExt cx="808600" cy="803800"/>
          </a:xfrm>
        </p:grpSpPr>
        <p:sp>
          <p:nvSpPr>
            <p:cNvPr id="5424" name="Google Shape;5424;p49"/>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5" name="Google Shape;5425;p49"/>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6" name="Google Shape;5426;p49"/>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7" name="Google Shape;5427;p49"/>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8" name="Google Shape;5428;p49"/>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29" name="Google Shape;5429;p49"/>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0" name="Google Shape;5430;p49"/>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1" name="Google Shape;5431;p49"/>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2" name="Google Shape;5432;p49"/>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3" name="Google Shape;5433;p49"/>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4" name="Google Shape;5434;p49"/>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5" name="Google Shape;5435;p49"/>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6" name="Google Shape;5436;p49"/>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7" name="Google Shape;5437;p49"/>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8" name="Google Shape;5438;p49"/>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39" name="Google Shape;5439;p49"/>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0" name="Google Shape;5440;p49"/>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1" name="Google Shape;5441;p49"/>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2" name="Google Shape;5442;p49"/>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3" name="Google Shape;5443;p49"/>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4" name="Google Shape;5444;p49"/>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5" name="Google Shape;5445;p49"/>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6" name="Google Shape;5446;p49"/>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7" name="Google Shape;5447;p49"/>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8" name="Google Shape;5448;p49"/>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49" name="Google Shape;5449;p49"/>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0" name="Google Shape;5450;p49"/>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1" name="Google Shape;5451;p49"/>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2" name="Google Shape;5452;p49"/>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3" name="Google Shape;5453;p49"/>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4" name="Google Shape;5454;p49"/>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5" name="Google Shape;5455;p49"/>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6" name="Google Shape;5456;p49"/>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7" name="Google Shape;5457;p49"/>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8" name="Google Shape;5458;p49"/>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59" name="Google Shape;5459;p49"/>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0" name="Google Shape;5460;p49"/>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1" name="Google Shape;5461;p49"/>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2" name="Google Shape;5462;p49"/>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3" name="Google Shape;5463;p49"/>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4" name="Google Shape;5464;p49"/>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5" name="Google Shape;5465;p49"/>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6" name="Google Shape;5466;p49"/>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7" name="Google Shape;5467;p49"/>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8" name="Google Shape;5468;p49"/>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69" name="Google Shape;5469;p49"/>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0" name="Google Shape;5470;p49"/>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1" name="Google Shape;5471;p49"/>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2" name="Google Shape;5472;p49"/>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3" name="Google Shape;5473;p49"/>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4" name="Google Shape;5474;p49"/>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5" name="Google Shape;5475;p49"/>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6" name="Google Shape;5476;p49"/>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7" name="Google Shape;5477;p49"/>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8" name="Google Shape;5478;p49"/>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79" name="Google Shape;5479;p49"/>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0" name="Google Shape;5480;p49"/>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1" name="Google Shape;5481;p49"/>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2" name="Google Shape;5482;p49"/>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3" name="Google Shape;5483;p49"/>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4" name="Google Shape;5484;p49"/>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485" name="Google Shape;5485;p49"/>
          <p:cNvGrpSpPr/>
          <p:nvPr/>
        </p:nvGrpSpPr>
        <p:grpSpPr>
          <a:xfrm rot="10800000">
            <a:off x="7515399" y="132823"/>
            <a:ext cx="1064075" cy="1066350"/>
            <a:chOff x="3410550" y="1182250"/>
            <a:chExt cx="1064075" cy="1066350"/>
          </a:xfrm>
        </p:grpSpPr>
        <p:sp>
          <p:nvSpPr>
            <p:cNvPr id="5486" name="Google Shape;5486;p49"/>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7" name="Google Shape;5487;p49"/>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8" name="Google Shape;5488;p49"/>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89" name="Google Shape;5489;p49"/>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0" name="Google Shape;5490;p49"/>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1" name="Google Shape;5491;p49"/>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2" name="Google Shape;5492;p49"/>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3" name="Google Shape;5493;p49"/>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4" name="Google Shape;5494;p49"/>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5" name="Google Shape;5495;p49"/>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6" name="Google Shape;5496;p49"/>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7" name="Google Shape;5497;p49"/>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8" name="Google Shape;5498;p49"/>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499" name="Google Shape;5499;p49"/>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0" name="Google Shape;5500;p49"/>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1" name="Google Shape;5501;p49"/>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2" name="Google Shape;5502;p49"/>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3" name="Google Shape;5503;p49"/>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504" name="Google Shape;5504;p49"/>
          <p:cNvGrpSpPr/>
          <p:nvPr/>
        </p:nvGrpSpPr>
        <p:grpSpPr>
          <a:xfrm rot="10800000">
            <a:off x="8070490" y="76700"/>
            <a:ext cx="1073497" cy="1067125"/>
            <a:chOff x="3500675" y="3599750"/>
            <a:chExt cx="808600" cy="803800"/>
          </a:xfrm>
        </p:grpSpPr>
        <p:sp>
          <p:nvSpPr>
            <p:cNvPr id="5505" name="Google Shape;5505;p49"/>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6" name="Google Shape;5506;p49"/>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7" name="Google Shape;5507;p49"/>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8" name="Google Shape;5508;p49"/>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09" name="Google Shape;5509;p49"/>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0" name="Google Shape;5510;p49"/>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1" name="Google Shape;5511;p49"/>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2" name="Google Shape;5512;p49"/>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3" name="Google Shape;5513;p49"/>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4" name="Google Shape;5514;p49"/>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5" name="Google Shape;5515;p49"/>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6" name="Google Shape;5516;p49"/>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7" name="Google Shape;5517;p49"/>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8" name="Google Shape;5518;p49"/>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19" name="Google Shape;5519;p49"/>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0" name="Google Shape;5520;p49"/>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1" name="Google Shape;5521;p49"/>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2" name="Google Shape;5522;p49"/>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3" name="Google Shape;5523;p49"/>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4" name="Google Shape;5524;p49"/>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5" name="Google Shape;5525;p49"/>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6" name="Google Shape;5526;p49"/>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7" name="Google Shape;5527;p49"/>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8" name="Google Shape;5528;p49"/>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29" name="Google Shape;5529;p49"/>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0" name="Google Shape;5530;p49"/>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1" name="Google Shape;5531;p49"/>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2" name="Google Shape;5532;p49"/>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3" name="Google Shape;5533;p49"/>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4" name="Google Shape;5534;p49"/>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5" name="Google Shape;5535;p49"/>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6" name="Google Shape;5536;p49"/>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7" name="Google Shape;5537;p49"/>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8" name="Google Shape;5538;p49"/>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39" name="Google Shape;5539;p49"/>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0" name="Google Shape;5540;p49"/>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1" name="Google Shape;5541;p49"/>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2" name="Google Shape;5542;p49"/>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3" name="Google Shape;5543;p49"/>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4" name="Google Shape;5544;p49"/>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5" name="Google Shape;5545;p49"/>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6" name="Google Shape;5546;p49"/>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7" name="Google Shape;5547;p49"/>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8" name="Google Shape;5548;p49"/>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49" name="Google Shape;5549;p49"/>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0" name="Google Shape;5550;p49"/>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1" name="Google Shape;5551;p49"/>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2" name="Google Shape;5552;p49"/>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3" name="Google Shape;5553;p49"/>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4" name="Google Shape;5554;p49"/>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5" name="Google Shape;5555;p49"/>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6" name="Google Shape;5556;p49"/>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7" name="Google Shape;5557;p49"/>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8" name="Google Shape;5558;p49"/>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59" name="Google Shape;5559;p49"/>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0" name="Google Shape;5560;p49"/>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1" name="Google Shape;5561;p49"/>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2" name="Google Shape;5562;p49"/>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3" name="Google Shape;5563;p49"/>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4" name="Google Shape;5564;p49"/>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65" name="Google Shape;5565;p49"/>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0.xml><?xml version="1.0" encoding="utf-8"?>
<p:sld xmlns:a="http://schemas.openxmlformats.org/drawingml/2006/main" xmlns:r="http://schemas.openxmlformats.org/officeDocument/2006/relationships" xmlns:p="http://schemas.openxmlformats.org/presentationml/2006/main">
  <p:cSld>
    <p:spTree>
      <p:nvGrpSpPr>
        <p:cNvPr id="1" name="Shape 6388"/>
        <p:cNvGrpSpPr/>
        <p:nvPr/>
      </p:nvGrpSpPr>
      <p:grpSpPr>
        <a:xfrm>
          <a:off x="0" y="0"/>
          <a:ext cx="0" cy="0"/>
          <a:chOff x="0" y="0"/>
          <a:chExt cx="0" cy="0"/>
        </a:xfrm>
      </p:grpSpPr>
      <p:pic>
        <p:nvPicPr>
          <p:cNvPr id="3" name="图片 2">
            <a:extLst>
              <a:ext uri="{FF2B5EF4-FFF2-40B4-BE49-F238E27FC236}">
                <a16:creationId xmlns:a16="http://schemas.microsoft.com/office/drawing/2014/main" id="{601FA317-3C7F-F6C1-6409-D270A82A0202}"/>
              </a:ext>
            </a:extLst>
          </p:cNvPr>
          <p:cNvPicPr>
            <a:picLocks noChangeAspect="1"/>
          </p:cNvPicPr>
          <p:nvPr/>
        </p:nvPicPr>
        <p:blipFill>
          <a:blip r:embed="rId3"/>
          <a:stretch>
            <a:fillRect/>
          </a:stretch>
        </p:blipFill>
        <p:spPr>
          <a:xfrm>
            <a:off x="587297" y="1479396"/>
            <a:ext cx="4362329" cy="2289716"/>
          </a:xfrm>
          <a:prstGeom prst="rect">
            <a:avLst/>
          </a:prstGeom>
        </p:spPr>
      </p:pic>
      <p:sp>
        <p:nvSpPr>
          <p:cNvPr id="6389" name="Google Shape;6389;p64"/>
          <p:cNvSpPr txBox="1">
            <a:spLocks noGrp="1"/>
          </p:cNvSpPr>
          <p:nvPr>
            <p:ph type="title"/>
          </p:nvPr>
        </p:nvSpPr>
        <p:spPr>
          <a:xfrm>
            <a:off x="2328157" y="354216"/>
            <a:ext cx="4621500" cy="1199521"/>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zh-CN" altLang="en-US" dirty="0"/>
              <a:t>结果</a:t>
            </a:r>
            <a:r>
              <a:rPr lang="en" dirty="0"/>
              <a:t>     </a:t>
            </a:r>
            <a:r>
              <a:rPr lang="zh-CN" altLang="en-US" dirty="0">
                <a:solidFill>
                  <a:schemeClr val="lt2"/>
                </a:solidFill>
              </a:rPr>
              <a:t>示例</a:t>
            </a:r>
            <a:endParaRPr dirty="0">
              <a:solidFill>
                <a:schemeClr val="lt2"/>
              </a:solidFill>
            </a:endParaRPr>
          </a:p>
        </p:txBody>
      </p:sp>
      <p:pic>
        <p:nvPicPr>
          <p:cNvPr id="5" name="图片 4">
            <a:extLst>
              <a:ext uri="{FF2B5EF4-FFF2-40B4-BE49-F238E27FC236}">
                <a16:creationId xmlns:a16="http://schemas.microsoft.com/office/drawing/2014/main" id="{1A64FD27-F824-A700-7588-005E0149373B}"/>
              </a:ext>
            </a:extLst>
          </p:cNvPr>
          <p:cNvPicPr>
            <a:picLocks noChangeAspect="1"/>
          </p:cNvPicPr>
          <p:nvPr/>
        </p:nvPicPr>
        <p:blipFill>
          <a:blip r:embed="rId4"/>
          <a:stretch>
            <a:fillRect/>
          </a:stretch>
        </p:blipFill>
        <p:spPr>
          <a:xfrm>
            <a:off x="3583258" y="1922902"/>
            <a:ext cx="4298694" cy="2536655"/>
          </a:xfrm>
          <a:prstGeom prst="rect">
            <a:avLst/>
          </a:prstGeom>
        </p:spPr>
      </p:pic>
    </p:spTree>
  </p:cSld>
  <p:clrMapOvr>
    <a:masterClrMapping/>
  </p:clrMapOvr>
</p:sld>
</file>

<file path=ppt/slides/slide21.xml><?xml version="1.0" encoding="utf-8"?>
<p:sld xmlns:a="http://schemas.openxmlformats.org/drawingml/2006/main" xmlns:r="http://schemas.openxmlformats.org/officeDocument/2006/relationships" xmlns:p="http://schemas.openxmlformats.org/presentationml/2006/main">
  <p:cSld>
    <p:spTree>
      <p:nvGrpSpPr>
        <p:cNvPr id="1" name="Shape 6499"/>
        <p:cNvGrpSpPr/>
        <p:nvPr/>
      </p:nvGrpSpPr>
      <p:grpSpPr>
        <a:xfrm>
          <a:off x="0" y="0"/>
          <a:ext cx="0" cy="0"/>
          <a:chOff x="0" y="0"/>
          <a:chExt cx="0" cy="0"/>
        </a:xfrm>
      </p:grpSpPr>
      <p:sp>
        <p:nvSpPr>
          <p:cNvPr id="6500" name="Google Shape;6500;p67"/>
          <p:cNvSpPr txBox="1">
            <a:spLocks noGrp="1"/>
          </p:cNvSpPr>
          <p:nvPr>
            <p:ph type="title"/>
          </p:nvPr>
        </p:nvSpPr>
        <p:spPr>
          <a:xfrm>
            <a:off x="3532313" y="1126550"/>
            <a:ext cx="3275400" cy="13944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dirty="0"/>
              <a:t>Fu</a:t>
            </a:r>
            <a:r>
              <a:rPr lang="en-US" altLang="zh-CN" dirty="0"/>
              <a:t>r</a:t>
            </a:r>
            <a:r>
              <a:rPr lang="en-US" dirty="0"/>
              <a:t>ther Work</a:t>
            </a:r>
          </a:p>
        </p:txBody>
      </p:sp>
      <p:sp>
        <p:nvSpPr>
          <p:cNvPr id="6501" name="Google Shape;6501;p67"/>
          <p:cNvSpPr txBox="1">
            <a:spLocks noGrp="1"/>
          </p:cNvSpPr>
          <p:nvPr>
            <p:ph type="title" idx="2"/>
          </p:nvPr>
        </p:nvSpPr>
        <p:spPr>
          <a:xfrm>
            <a:off x="1858388" y="1277900"/>
            <a:ext cx="1332600" cy="109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04</a:t>
            </a:r>
            <a:endParaRPr/>
          </a:p>
        </p:txBody>
      </p:sp>
      <p:sp>
        <p:nvSpPr>
          <p:cNvPr id="6502" name="Google Shape;6502;p67"/>
          <p:cNvSpPr txBox="1">
            <a:spLocks noGrp="1"/>
          </p:cNvSpPr>
          <p:nvPr>
            <p:ph type="subTitle" idx="1"/>
          </p:nvPr>
        </p:nvSpPr>
        <p:spPr>
          <a:xfrm>
            <a:off x="3532313" y="2678725"/>
            <a:ext cx="3753300" cy="38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zh-CN" altLang="en-US" dirty="0"/>
              <a:t>进一步提升</a:t>
            </a:r>
            <a:endParaRPr dirty="0"/>
          </a:p>
        </p:txBody>
      </p:sp>
    </p:spTree>
  </p:cSld>
  <p:clrMapOvr>
    <a:masterClrMapping/>
  </p:clrMapOvr>
</p:sld>
</file>

<file path=ppt/slides/slide22.xml><?xml version="1.0" encoding="utf-8"?>
<p:sld xmlns:a="http://schemas.openxmlformats.org/drawingml/2006/main" xmlns:r="http://schemas.openxmlformats.org/officeDocument/2006/relationships" xmlns:p="http://schemas.openxmlformats.org/presentationml/2006/main">
  <p:cSld>
    <p:spTree>
      <p:nvGrpSpPr>
        <p:cNvPr id="1" name="Shape 6506"/>
        <p:cNvGrpSpPr/>
        <p:nvPr/>
      </p:nvGrpSpPr>
      <p:grpSpPr>
        <a:xfrm>
          <a:off x="0" y="0"/>
          <a:ext cx="0" cy="0"/>
          <a:chOff x="0" y="0"/>
          <a:chExt cx="0" cy="0"/>
        </a:xfrm>
      </p:grpSpPr>
      <p:sp>
        <p:nvSpPr>
          <p:cNvPr id="6507" name="Google Shape;6507;p68"/>
          <p:cNvSpPr txBox="1">
            <a:spLocks noGrp="1"/>
          </p:cNvSpPr>
          <p:nvPr>
            <p:ph type="title"/>
          </p:nvPr>
        </p:nvSpPr>
        <p:spPr>
          <a:xfrm>
            <a:off x="714163" y="296854"/>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US" dirty="0"/>
              <a:t>Beam Search</a:t>
            </a:r>
            <a:endParaRPr dirty="0"/>
          </a:p>
        </p:txBody>
      </p:sp>
      <p:sp>
        <p:nvSpPr>
          <p:cNvPr id="6508" name="Google Shape;6508;p68"/>
          <p:cNvSpPr txBox="1"/>
          <p:nvPr/>
        </p:nvSpPr>
        <p:spPr>
          <a:xfrm>
            <a:off x="2099775" y="2048001"/>
            <a:ext cx="2173200" cy="451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sz="1800" b="1" dirty="0">
                <a:solidFill>
                  <a:schemeClr val="lt2"/>
                </a:solidFill>
                <a:latin typeface="Poppins"/>
                <a:ea typeface="Poppins"/>
                <a:cs typeface="Poppins"/>
                <a:sym typeface="Poppins"/>
              </a:rPr>
              <a:t>扩展节点</a:t>
            </a:r>
            <a:endParaRPr sz="1800" b="1" dirty="0">
              <a:solidFill>
                <a:schemeClr val="lt2"/>
              </a:solidFill>
              <a:latin typeface="Poppins"/>
              <a:ea typeface="Poppins"/>
              <a:cs typeface="Poppins"/>
              <a:sym typeface="Poppins"/>
            </a:endParaRPr>
          </a:p>
        </p:txBody>
      </p:sp>
      <p:sp>
        <p:nvSpPr>
          <p:cNvPr id="6509" name="Google Shape;6509;p68"/>
          <p:cNvSpPr txBox="1"/>
          <p:nvPr/>
        </p:nvSpPr>
        <p:spPr>
          <a:xfrm>
            <a:off x="2000284" y="826634"/>
            <a:ext cx="5043926"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启发式搜索算法，用于在解空间中寻找最优解</a:t>
            </a:r>
            <a:endParaRPr dirty="0">
              <a:solidFill>
                <a:schemeClr val="dk1"/>
              </a:solidFill>
              <a:latin typeface="Catamaran"/>
              <a:ea typeface="Catamaran"/>
              <a:cs typeface="Catamaran"/>
              <a:sym typeface="Catamaran"/>
            </a:endParaRPr>
          </a:p>
        </p:txBody>
      </p:sp>
      <p:sp>
        <p:nvSpPr>
          <p:cNvPr id="6510" name="Google Shape;6510;p68"/>
          <p:cNvSpPr txBox="1"/>
          <p:nvPr/>
        </p:nvSpPr>
        <p:spPr>
          <a:xfrm>
            <a:off x="3485378" y="3525403"/>
            <a:ext cx="2173200" cy="451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sz="1800" b="1" dirty="0">
                <a:solidFill>
                  <a:schemeClr val="lt2"/>
                </a:solidFill>
                <a:latin typeface="Poppins"/>
                <a:ea typeface="Poppins"/>
                <a:cs typeface="Poppins"/>
                <a:sym typeface="Poppins"/>
              </a:rPr>
              <a:t>评分和选择</a:t>
            </a:r>
            <a:endParaRPr sz="1800" b="1" dirty="0">
              <a:solidFill>
                <a:schemeClr val="lt2"/>
              </a:solidFill>
              <a:latin typeface="Poppins"/>
              <a:ea typeface="Poppins"/>
              <a:cs typeface="Poppins"/>
              <a:sym typeface="Poppins"/>
            </a:endParaRPr>
          </a:p>
        </p:txBody>
      </p:sp>
      <p:sp>
        <p:nvSpPr>
          <p:cNvPr id="6511" name="Google Shape;6511;p68"/>
          <p:cNvSpPr txBox="1"/>
          <p:nvPr/>
        </p:nvSpPr>
        <p:spPr>
          <a:xfrm>
            <a:off x="3485375" y="3911162"/>
            <a:ext cx="2173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计算候选路径的分数，保留分数最高的前 </a:t>
            </a:r>
            <a:r>
              <a:rPr lang="en-US" altLang="zh-CN" dirty="0">
                <a:solidFill>
                  <a:schemeClr val="dk1"/>
                </a:solidFill>
                <a:latin typeface="Catamaran"/>
                <a:ea typeface="Catamaran"/>
                <a:cs typeface="Catamaran"/>
                <a:sym typeface="Catamaran"/>
              </a:rPr>
              <a:t>k </a:t>
            </a:r>
            <a:r>
              <a:rPr lang="zh-CN" altLang="en-US" dirty="0">
                <a:solidFill>
                  <a:schemeClr val="dk1"/>
                </a:solidFill>
                <a:latin typeface="Catamaran"/>
                <a:ea typeface="Catamaran"/>
                <a:cs typeface="Catamaran"/>
                <a:sym typeface="Catamaran"/>
              </a:rPr>
              <a:t>条路径</a:t>
            </a:r>
            <a:r>
              <a:rPr lang="en-US" altLang="zh-CN" dirty="0">
                <a:solidFill>
                  <a:schemeClr val="dk1"/>
                </a:solidFill>
                <a:latin typeface="Catamaran"/>
                <a:ea typeface="Catamaran"/>
                <a:cs typeface="Catamaran"/>
                <a:sym typeface="Catamaran"/>
              </a:rPr>
              <a:t>(</a:t>
            </a:r>
            <a:r>
              <a:rPr lang="zh-CN" altLang="en-US" dirty="0">
                <a:solidFill>
                  <a:schemeClr val="dk1"/>
                </a:solidFill>
                <a:latin typeface="Catamaran"/>
                <a:ea typeface="Catamaran"/>
                <a:cs typeface="Catamaran"/>
                <a:sym typeface="Catamaran"/>
              </a:rPr>
              <a:t> </a:t>
            </a:r>
            <a:r>
              <a:rPr lang="en-US" altLang="zh-CN" dirty="0">
                <a:solidFill>
                  <a:schemeClr val="dk1"/>
                </a:solidFill>
                <a:latin typeface="Catamaran"/>
                <a:ea typeface="Catamaran"/>
                <a:cs typeface="Catamaran"/>
                <a:sym typeface="Catamaran"/>
              </a:rPr>
              <a:t>beam size </a:t>
            </a:r>
            <a:r>
              <a:rPr lang="zh-CN" altLang="en-US" dirty="0">
                <a:solidFill>
                  <a:schemeClr val="dk1"/>
                </a:solidFill>
                <a:latin typeface="Catamaran"/>
                <a:ea typeface="Catamaran"/>
                <a:cs typeface="Catamaran"/>
                <a:sym typeface="Catamaran"/>
              </a:rPr>
              <a:t>或 束宽</a:t>
            </a:r>
            <a:r>
              <a:rPr lang="en-US" altLang="zh-CN" dirty="0">
                <a:solidFill>
                  <a:schemeClr val="dk1"/>
                </a:solidFill>
                <a:latin typeface="Catamaran"/>
                <a:ea typeface="Catamaran"/>
                <a:cs typeface="Catamaran"/>
                <a:sym typeface="Catamaran"/>
              </a:rPr>
              <a:t>)</a:t>
            </a:r>
            <a:endParaRPr dirty="0">
              <a:solidFill>
                <a:schemeClr val="dk1"/>
              </a:solidFill>
              <a:latin typeface="Catamaran"/>
              <a:ea typeface="Catamaran"/>
              <a:cs typeface="Catamaran"/>
              <a:sym typeface="Catamaran"/>
            </a:endParaRPr>
          </a:p>
        </p:txBody>
      </p:sp>
      <p:sp>
        <p:nvSpPr>
          <p:cNvPr id="6512" name="Google Shape;6512;p68"/>
          <p:cNvSpPr txBox="1"/>
          <p:nvPr/>
        </p:nvSpPr>
        <p:spPr>
          <a:xfrm>
            <a:off x="4871010" y="2048001"/>
            <a:ext cx="2173200" cy="451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sz="1800" b="1" dirty="0">
                <a:solidFill>
                  <a:schemeClr val="lt2"/>
                </a:solidFill>
                <a:latin typeface="Poppins"/>
                <a:ea typeface="Poppins"/>
                <a:cs typeface="Poppins"/>
                <a:sym typeface="Poppins"/>
              </a:rPr>
              <a:t>重复迭代</a:t>
            </a:r>
            <a:endParaRPr sz="1800" b="1" dirty="0">
              <a:solidFill>
                <a:schemeClr val="lt2"/>
              </a:solidFill>
              <a:latin typeface="Poppins"/>
              <a:ea typeface="Poppins"/>
              <a:cs typeface="Poppins"/>
              <a:sym typeface="Poppins"/>
            </a:endParaRPr>
          </a:p>
        </p:txBody>
      </p:sp>
      <p:sp>
        <p:nvSpPr>
          <p:cNvPr id="6514" name="Google Shape;6514;p68"/>
          <p:cNvSpPr txBox="1"/>
          <p:nvPr/>
        </p:nvSpPr>
        <p:spPr>
          <a:xfrm>
            <a:off x="6256582" y="3525398"/>
            <a:ext cx="2173200" cy="451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sz="1800" b="1" dirty="0">
                <a:solidFill>
                  <a:schemeClr val="lt2"/>
                </a:solidFill>
                <a:latin typeface="Poppins"/>
                <a:ea typeface="Poppins"/>
                <a:cs typeface="Poppins"/>
                <a:sym typeface="Poppins"/>
              </a:rPr>
              <a:t>输出结果</a:t>
            </a:r>
            <a:endParaRPr sz="1800" b="1" dirty="0">
              <a:solidFill>
                <a:schemeClr val="lt2"/>
              </a:solidFill>
              <a:latin typeface="Poppins"/>
              <a:ea typeface="Poppins"/>
              <a:cs typeface="Poppins"/>
              <a:sym typeface="Poppins"/>
            </a:endParaRPr>
          </a:p>
        </p:txBody>
      </p:sp>
      <p:sp>
        <p:nvSpPr>
          <p:cNvPr id="6515" name="Google Shape;6515;p68"/>
          <p:cNvSpPr txBox="1"/>
          <p:nvPr/>
        </p:nvSpPr>
        <p:spPr>
          <a:xfrm>
            <a:off x="6256587" y="3909312"/>
            <a:ext cx="2173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选取评分最高的完整路径作为最终输出</a:t>
            </a:r>
            <a:endParaRPr dirty="0">
              <a:solidFill>
                <a:schemeClr val="dk1"/>
              </a:solidFill>
              <a:latin typeface="Catamaran"/>
              <a:ea typeface="Catamaran"/>
              <a:cs typeface="Catamaran"/>
              <a:sym typeface="Catamaran"/>
            </a:endParaRPr>
          </a:p>
        </p:txBody>
      </p:sp>
      <p:sp>
        <p:nvSpPr>
          <p:cNvPr id="6516" name="Google Shape;6516;p68"/>
          <p:cNvSpPr txBox="1"/>
          <p:nvPr/>
        </p:nvSpPr>
        <p:spPr>
          <a:xfrm>
            <a:off x="714175" y="3525417"/>
            <a:ext cx="2173200" cy="451200"/>
          </a:xfrm>
          <a:prstGeom prst="rect">
            <a:avLst/>
          </a:prstGeom>
          <a:noFill/>
          <a:ln>
            <a:noFill/>
          </a:ln>
        </p:spPr>
        <p:txBody>
          <a:bodyPr spcFirstLastPara="1" wrap="square" lIns="91425" tIns="91425" rIns="91425" bIns="91425" anchor="b" anchorCtr="0">
            <a:noAutofit/>
          </a:bodyPr>
          <a:lstStyle/>
          <a:p>
            <a:pPr marL="0" lvl="0" indent="0" algn="ctr" rtl="0">
              <a:spcBef>
                <a:spcPts val="0"/>
              </a:spcBef>
              <a:spcAft>
                <a:spcPts val="0"/>
              </a:spcAft>
              <a:buNone/>
            </a:pPr>
            <a:r>
              <a:rPr lang="zh-CN" altLang="en-US" sz="1800" b="1" dirty="0">
                <a:solidFill>
                  <a:schemeClr val="lt2"/>
                </a:solidFill>
                <a:latin typeface="Poppins"/>
                <a:ea typeface="Poppins"/>
                <a:cs typeface="Poppins"/>
                <a:sym typeface="Poppins"/>
              </a:rPr>
              <a:t>起始节点</a:t>
            </a:r>
            <a:endParaRPr sz="1800" b="1" dirty="0">
              <a:solidFill>
                <a:schemeClr val="lt2"/>
              </a:solidFill>
              <a:latin typeface="Poppins"/>
              <a:ea typeface="Poppins"/>
              <a:cs typeface="Poppins"/>
              <a:sym typeface="Poppins"/>
            </a:endParaRPr>
          </a:p>
        </p:txBody>
      </p:sp>
      <p:sp>
        <p:nvSpPr>
          <p:cNvPr id="6517" name="Google Shape;6517;p68"/>
          <p:cNvSpPr txBox="1"/>
          <p:nvPr/>
        </p:nvSpPr>
        <p:spPr>
          <a:xfrm>
            <a:off x="714163" y="3911162"/>
            <a:ext cx="2173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算法从起始节点开始搜索</a:t>
            </a:r>
            <a:endParaRPr dirty="0">
              <a:solidFill>
                <a:schemeClr val="dk1"/>
              </a:solidFill>
              <a:latin typeface="Catamaran"/>
              <a:ea typeface="Catamaran"/>
              <a:cs typeface="Catamaran"/>
              <a:sym typeface="Catamaran"/>
            </a:endParaRPr>
          </a:p>
        </p:txBody>
      </p:sp>
      <p:sp>
        <p:nvSpPr>
          <p:cNvPr id="6518" name="Google Shape;6518;p68"/>
          <p:cNvSpPr txBox="1"/>
          <p:nvPr/>
        </p:nvSpPr>
        <p:spPr>
          <a:xfrm flipH="1">
            <a:off x="1472724" y="2750725"/>
            <a:ext cx="656100" cy="451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dirty="0">
                <a:solidFill>
                  <a:schemeClr val="dk1"/>
                </a:solidFill>
                <a:latin typeface="Poppins"/>
                <a:ea typeface="Poppins"/>
                <a:cs typeface="Poppins"/>
                <a:sym typeface="Poppins"/>
              </a:rPr>
              <a:t>01</a:t>
            </a:r>
            <a:endParaRPr sz="2500" b="1" dirty="0">
              <a:solidFill>
                <a:schemeClr val="dk1"/>
              </a:solidFill>
              <a:latin typeface="Poppins"/>
              <a:ea typeface="Poppins"/>
              <a:cs typeface="Poppins"/>
              <a:sym typeface="Poppins"/>
            </a:endParaRPr>
          </a:p>
        </p:txBody>
      </p:sp>
      <p:sp>
        <p:nvSpPr>
          <p:cNvPr id="6519" name="Google Shape;6519;p68"/>
          <p:cNvSpPr txBox="1"/>
          <p:nvPr/>
        </p:nvSpPr>
        <p:spPr>
          <a:xfrm flipH="1">
            <a:off x="2858502" y="2750400"/>
            <a:ext cx="656100" cy="451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Poppins"/>
                <a:ea typeface="Poppins"/>
                <a:cs typeface="Poppins"/>
                <a:sym typeface="Poppins"/>
              </a:rPr>
              <a:t>02</a:t>
            </a:r>
            <a:endParaRPr sz="2500" b="1">
              <a:solidFill>
                <a:schemeClr val="dk1"/>
              </a:solidFill>
              <a:latin typeface="Poppins"/>
              <a:ea typeface="Poppins"/>
              <a:cs typeface="Poppins"/>
              <a:sym typeface="Poppins"/>
            </a:endParaRPr>
          </a:p>
        </p:txBody>
      </p:sp>
      <p:sp>
        <p:nvSpPr>
          <p:cNvPr id="6520" name="Google Shape;6520;p68"/>
          <p:cNvSpPr txBox="1"/>
          <p:nvPr/>
        </p:nvSpPr>
        <p:spPr>
          <a:xfrm flipH="1">
            <a:off x="4244274" y="2750350"/>
            <a:ext cx="656100" cy="451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Poppins"/>
                <a:ea typeface="Poppins"/>
                <a:cs typeface="Poppins"/>
                <a:sym typeface="Poppins"/>
              </a:rPr>
              <a:t>03</a:t>
            </a:r>
            <a:endParaRPr sz="2500" b="1">
              <a:solidFill>
                <a:schemeClr val="dk1"/>
              </a:solidFill>
              <a:latin typeface="Poppins"/>
              <a:ea typeface="Poppins"/>
              <a:cs typeface="Poppins"/>
              <a:sym typeface="Poppins"/>
            </a:endParaRPr>
          </a:p>
        </p:txBody>
      </p:sp>
      <p:sp>
        <p:nvSpPr>
          <p:cNvPr id="6521" name="Google Shape;6521;p68"/>
          <p:cNvSpPr txBox="1"/>
          <p:nvPr/>
        </p:nvSpPr>
        <p:spPr>
          <a:xfrm flipH="1">
            <a:off x="5629627" y="2750400"/>
            <a:ext cx="656100" cy="451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Poppins"/>
                <a:ea typeface="Poppins"/>
                <a:cs typeface="Poppins"/>
                <a:sym typeface="Poppins"/>
              </a:rPr>
              <a:t>04</a:t>
            </a:r>
            <a:endParaRPr sz="2500" b="1">
              <a:solidFill>
                <a:schemeClr val="dk1"/>
              </a:solidFill>
              <a:latin typeface="Poppins"/>
              <a:ea typeface="Poppins"/>
              <a:cs typeface="Poppins"/>
              <a:sym typeface="Poppins"/>
            </a:endParaRPr>
          </a:p>
        </p:txBody>
      </p:sp>
      <p:sp>
        <p:nvSpPr>
          <p:cNvPr id="6522" name="Google Shape;6522;p68"/>
          <p:cNvSpPr txBox="1"/>
          <p:nvPr/>
        </p:nvSpPr>
        <p:spPr>
          <a:xfrm flipH="1">
            <a:off x="7015174" y="2750350"/>
            <a:ext cx="656100" cy="4512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Poppins"/>
                <a:ea typeface="Poppins"/>
                <a:cs typeface="Poppins"/>
                <a:sym typeface="Poppins"/>
              </a:rPr>
              <a:t>05</a:t>
            </a:r>
            <a:endParaRPr sz="2500" b="1">
              <a:solidFill>
                <a:schemeClr val="dk1"/>
              </a:solidFill>
              <a:latin typeface="Poppins"/>
              <a:ea typeface="Poppins"/>
              <a:cs typeface="Poppins"/>
              <a:sym typeface="Poppins"/>
            </a:endParaRPr>
          </a:p>
        </p:txBody>
      </p:sp>
      <p:cxnSp>
        <p:nvCxnSpPr>
          <p:cNvPr id="6523" name="Google Shape;6523;p68"/>
          <p:cNvCxnSpPr>
            <a:stCxn id="6518" idx="3"/>
          </p:cNvCxnSpPr>
          <p:nvPr/>
        </p:nvCxnSpPr>
        <p:spPr>
          <a:xfrm flipH="1">
            <a:off x="831024" y="2976325"/>
            <a:ext cx="641700" cy="600"/>
          </a:xfrm>
          <a:prstGeom prst="bentConnector3">
            <a:avLst>
              <a:gd name="adj1" fmla="val 50000"/>
            </a:avLst>
          </a:prstGeom>
          <a:noFill/>
          <a:ln w="19050" cap="flat" cmpd="sng">
            <a:solidFill>
              <a:schemeClr val="dk1"/>
            </a:solidFill>
            <a:prstDash val="solid"/>
            <a:round/>
            <a:headEnd type="none" w="med" len="med"/>
            <a:tailEnd type="oval" w="med" len="med"/>
          </a:ln>
        </p:spPr>
      </p:cxnSp>
      <p:cxnSp>
        <p:nvCxnSpPr>
          <p:cNvPr id="6524" name="Google Shape;6524;p68"/>
          <p:cNvCxnSpPr>
            <a:stCxn id="6518" idx="1"/>
            <a:endCxn id="6519" idx="3"/>
          </p:cNvCxnSpPr>
          <p:nvPr/>
        </p:nvCxnSpPr>
        <p:spPr>
          <a:xfrm>
            <a:off x="2128824" y="2976325"/>
            <a:ext cx="729600" cy="600"/>
          </a:xfrm>
          <a:prstGeom prst="bentConnector3">
            <a:avLst>
              <a:gd name="adj1" fmla="val 50005"/>
            </a:avLst>
          </a:prstGeom>
          <a:noFill/>
          <a:ln w="19050" cap="flat" cmpd="sng">
            <a:solidFill>
              <a:schemeClr val="dk1"/>
            </a:solidFill>
            <a:prstDash val="solid"/>
            <a:round/>
            <a:headEnd type="none" w="med" len="med"/>
            <a:tailEnd type="none" w="med" len="med"/>
          </a:ln>
        </p:spPr>
      </p:cxnSp>
      <p:cxnSp>
        <p:nvCxnSpPr>
          <p:cNvPr id="6525" name="Google Shape;6525;p68"/>
          <p:cNvCxnSpPr>
            <a:stCxn id="6519" idx="1"/>
            <a:endCxn id="6520" idx="3"/>
          </p:cNvCxnSpPr>
          <p:nvPr/>
        </p:nvCxnSpPr>
        <p:spPr>
          <a:xfrm>
            <a:off x="3514602" y="2976000"/>
            <a:ext cx="729600" cy="600"/>
          </a:xfrm>
          <a:prstGeom prst="bentConnector3">
            <a:avLst>
              <a:gd name="adj1" fmla="val 50005"/>
            </a:avLst>
          </a:prstGeom>
          <a:noFill/>
          <a:ln w="19050" cap="flat" cmpd="sng">
            <a:solidFill>
              <a:schemeClr val="dk1"/>
            </a:solidFill>
            <a:prstDash val="solid"/>
            <a:round/>
            <a:headEnd type="none" w="med" len="med"/>
            <a:tailEnd type="none" w="med" len="med"/>
          </a:ln>
        </p:spPr>
      </p:cxnSp>
      <p:cxnSp>
        <p:nvCxnSpPr>
          <p:cNvPr id="6526" name="Google Shape;6526;p68"/>
          <p:cNvCxnSpPr>
            <a:stCxn id="6520" idx="1"/>
            <a:endCxn id="6521" idx="3"/>
          </p:cNvCxnSpPr>
          <p:nvPr/>
        </p:nvCxnSpPr>
        <p:spPr>
          <a:xfrm>
            <a:off x="4900374" y="2975950"/>
            <a:ext cx="729300" cy="600"/>
          </a:xfrm>
          <a:prstGeom prst="bentConnector3">
            <a:avLst>
              <a:gd name="adj1" fmla="val 49997"/>
            </a:avLst>
          </a:prstGeom>
          <a:noFill/>
          <a:ln w="19050" cap="flat" cmpd="sng">
            <a:solidFill>
              <a:schemeClr val="dk1"/>
            </a:solidFill>
            <a:prstDash val="solid"/>
            <a:round/>
            <a:headEnd type="none" w="med" len="med"/>
            <a:tailEnd type="none" w="med" len="med"/>
          </a:ln>
        </p:spPr>
      </p:cxnSp>
      <p:cxnSp>
        <p:nvCxnSpPr>
          <p:cNvPr id="6527" name="Google Shape;6527;p68"/>
          <p:cNvCxnSpPr>
            <a:stCxn id="6521" idx="1"/>
            <a:endCxn id="6522" idx="3"/>
          </p:cNvCxnSpPr>
          <p:nvPr/>
        </p:nvCxnSpPr>
        <p:spPr>
          <a:xfrm>
            <a:off x="6285727" y="2976000"/>
            <a:ext cx="729300" cy="600"/>
          </a:xfrm>
          <a:prstGeom prst="bentConnector3">
            <a:avLst>
              <a:gd name="adj1" fmla="val 50010"/>
            </a:avLst>
          </a:prstGeom>
          <a:noFill/>
          <a:ln w="19050" cap="flat" cmpd="sng">
            <a:solidFill>
              <a:schemeClr val="dk1"/>
            </a:solidFill>
            <a:prstDash val="solid"/>
            <a:round/>
            <a:headEnd type="none" w="med" len="med"/>
            <a:tailEnd type="none" w="med" len="med"/>
          </a:ln>
        </p:spPr>
      </p:cxnSp>
      <p:cxnSp>
        <p:nvCxnSpPr>
          <p:cNvPr id="6528" name="Google Shape;6528;p68"/>
          <p:cNvCxnSpPr>
            <a:stCxn id="6522" idx="1"/>
          </p:cNvCxnSpPr>
          <p:nvPr/>
        </p:nvCxnSpPr>
        <p:spPr>
          <a:xfrm>
            <a:off x="7671274" y="2975950"/>
            <a:ext cx="656100" cy="600"/>
          </a:xfrm>
          <a:prstGeom prst="bentConnector3">
            <a:avLst>
              <a:gd name="adj1" fmla="val 50000"/>
            </a:avLst>
          </a:prstGeom>
          <a:noFill/>
          <a:ln w="19050" cap="flat" cmpd="sng">
            <a:solidFill>
              <a:schemeClr val="dk1"/>
            </a:solidFill>
            <a:prstDash val="solid"/>
            <a:round/>
            <a:headEnd type="none" w="med" len="med"/>
            <a:tailEnd type="triangle" w="med" len="med"/>
          </a:ln>
        </p:spPr>
      </p:cxnSp>
      <p:cxnSp>
        <p:nvCxnSpPr>
          <p:cNvPr id="6529" name="Google Shape;6529;p68"/>
          <p:cNvCxnSpPr>
            <a:stCxn id="6518" idx="2"/>
            <a:endCxn id="6516" idx="0"/>
          </p:cNvCxnSpPr>
          <p:nvPr/>
        </p:nvCxnSpPr>
        <p:spPr>
          <a:xfrm rot="-5400000" flipH="1">
            <a:off x="1639374" y="3363325"/>
            <a:ext cx="323400" cy="600"/>
          </a:xfrm>
          <a:prstGeom prst="bentConnector3">
            <a:avLst>
              <a:gd name="adj1" fmla="val 50014"/>
            </a:avLst>
          </a:prstGeom>
          <a:noFill/>
          <a:ln w="19050" cap="flat" cmpd="sng">
            <a:solidFill>
              <a:schemeClr val="dk1"/>
            </a:solidFill>
            <a:prstDash val="solid"/>
            <a:round/>
            <a:headEnd type="none" w="med" len="med"/>
            <a:tailEnd type="triangle" w="med" len="med"/>
          </a:ln>
        </p:spPr>
      </p:cxnSp>
      <p:cxnSp>
        <p:nvCxnSpPr>
          <p:cNvPr id="6530" name="Google Shape;6530;p68"/>
          <p:cNvCxnSpPr>
            <a:stCxn id="6519" idx="0"/>
            <a:endCxn id="6508" idx="2"/>
          </p:cNvCxnSpPr>
          <p:nvPr/>
        </p:nvCxnSpPr>
        <p:spPr>
          <a:xfrm rot="-5400000">
            <a:off x="3061302" y="2624550"/>
            <a:ext cx="251100" cy="600"/>
          </a:xfrm>
          <a:prstGeom prst="bentConnector3">
            <a:avLst>
              <a:gd name="adj1" fmla="val 50020"/>
            </a:avLst>
          </a:prstGeom>
          <a:noFill/>
          <a:ln w="19050" cap="flat" cmpd="sng">
            <a:solidFill>
              <a:schemeClr val="dk1"/>
            </a:solidFill>
            <a:prstDash val="solid"/>
            <a:round/>
            <a:headEnd type="none" w="med" len="med"/>
            <a:tailEnd type="triangle" w="med" len="med"/>
          </a:ln>
        </p:spPr>
      </p:cxnSp>
      <p:cxnSp>
        <p:nvCxnSpPr>
          <p:cNvPr id="6531" name="Google Shape;6531;p68"/>
          <p:cNvCxnSpPr>
            <a:stCxn id="6510" idx="0"/>
            <a:endCxn id="6520" idx="2"/>
          </p:cNvCxnSpPr>
          <p:nvPr/>
        </p:nvCxnSpPr>
        <p:spPr>
          <a:xfrm rot="-5400000">
            <a:off x="4410278" y="3363103"/>
            <a:ext cx="324000" cy="600"/>
          </a:xfrm>
          <a:prstGeom prst="bentConnector3">
            <a:avLst>
              <a:gd name="adj1" fmla="val 49977"/>
            </a:avLst>
          </a:prstGeom>
          <a:noFill/>
          <a:ln w="19050" cap="flat" cmpd="sng">
            <a:solidFill>
              <a:schemeClr val="dk1"/>
            </a:solidFill>
            <a:prstDash val="solid"/>
            <a:round/>
            <a:headEnd type="triangle" w="med" len="med"/>
            <a:tailEnd type="none" w="med" len="med"/>
          </a:ln>
        </p:spPr>
      </p:cxnSp>
      <p:cxnSp>
        <p:nvCxnSpPr>
          <p:cNvPr id="6532" name="Google Shape;6532;p68"/>
          <p:cNvCxnSpPr>
            <a:stCxn id="6521" idx="0"/>
            <a:endCxn id="6512" idx="2"/>
          </p:cNvCxnSpPr>
          <p:nvPr/>
        </p:nvCxnSpPr>
        <p:spPr>
          <a:xfrm rot="-5400000">
            <a:off x="5832427" y="2624550"/>
            <a:ext cx="251100" cy="600"/>
          </a:xfrm>
          <a:prstGeom prst="bentConnector3">
            <a:avLst>
              <a:gd name="adj1" fmla="val 50020"/>
            </a:avLst>
          </a:prstGeom>
          <a:noFill/>
          <a:ln w="19050" cap="flat" cmpd="sng">
            <a:solidFill>
              <a:schemeClr val="dk1"/>
            </a:solidFill>
            <a:prstDash val="solid"/>
            <a:round/>
            <a:headEnd type="none" w="med" len="med"/>
            <a:tailEnd type="triangle" w="med" len="med"/>
          </a:ln>
        </p:spPr>
      </p:cxnSp>
      <p:cxnSp>
        <p:nvCxnSpPr>
          <p:cNvPr id="6533" name="Google Shape;6533;p68"/>
          <p:cNvCxnSpPr>
            <a:stCxn id="6522" idx="2"/>
            <a:endCxn id="6514" idx="0"/>
          </p:cNvCxnSpPr>
          <p:nvPr/>
        </p:nvCxnSpPr>
        <p:spPr>
          <a:xfrm rot="-5400000" flipH="1">
            <a:off x="7181674" y="3363100"/>
            <a:ext cx="323700" cy="600"/>
          </a:xfrm>
          <a:prstGeom prst="bentConnector3">
            <a:avLst>
              <a:gd name="adj1" fmla="val 50023"/>
            </a:avLst>
          </a:prstGeom>
          <a:noFill/>
          <a:ln w="19050" cap="flat" cmpd="sng">
            <a:solidFill>
              <a:schemeClr val="dk1"/>
            </a:solidFill>
            <a:prstDash val="solid"/>
            <a:round/>
            <a:headEnd type="none" w="med" len="med"/>
            <a:tailEnd type="triangle" w="med" len="med"/>
          </a:ln>
        </p:spPr>
      </p:cxnSp>
      <p:grpSp>
        <p:nvGrpSpPr>
          <p:cNvPr id="6534" name="Google Shape;6534;p68"/>
          <p:cNvGrpSpPr/>
          <p:nvPr/>
        </p:nvGrpSpPr>
        <p:grpSpPr>
          <a:xfrm rot="10800000">
            <a:off x="7825465" y="5938"/>
            <a:ext cx="1073497" cy="1067125"/>
            <a:chOff x="3500675" y="3599750"/>
            <a:chExt cx="808600" cy="803800"/>
          </a:xfrm>
        </p:grpSpPr>
        <p:sp>
          <p:nvSpPr>
            <p:cNvPr id="6535" name="Google Shape;6535;p68"/>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6" name="Google Shape;6536;p68"/>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7" name="Google Shape;6537;p68"/>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8" name="Google Shape;6538;p68"/>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39" name="Google Shape;6539;p68"/>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0" name="Google Shape;6540;p68"/>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1" name="Google Shape;6541;p68"/>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2" name="Google Shape;6542;p68"/>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3" name="Google Shape;6543;p68"/>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4" name="Google Shape;6544;p68"/>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5" name="Google Shape;6545;p68"/>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6" name="Google Shape;6546;p68"/>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7" name="Google Shape;6547;p68"/>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8" name="Google Shape;6548;p68"/>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49" name="Google Shape;6549;p68"/>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0" name="Google Shape;6550;p68"/>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1" name="Google Shape;6551;p68"/>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2" name="Google Shape;6552;p68"/>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3" name="Google Shape;6553;p68"/>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4" name="Google Shape;6554;p68"/>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5" name="Google Shape;6555;p68"/>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6" name="Google Shape;6556;p68"/>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7" name="Google Shape;6557;p68"/>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8" name="Google Shape;6558;p68"/>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59" name="Google Shape;6559;p68"/>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0" name="Google Shape;6560;p68"/>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1" name="Google Shape;6561;p68"/>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2" name="Google Shape;6562;p68"/>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3" name="Google Shape;6563;p68"/>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4" name="Google Shape;6564;p68"/>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5" name="Google Shape;6565;p68"/>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6" name="Google Shape;6566;p68"/>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7" name="Google Shape;6567;p68"/>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8" name="Google Shape;6568;p68"/>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69" name="Google Shape;6569;p68"/>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0" name="Google Shape;6570;p68"/>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1" name="Google Shape;6571;p68"/>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2" name="Google Shape;6572;p68"/>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3" name="Google Shape;6573;p68"/>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4" name="Google Shape;6574;p68"/>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5" name="Google Shape;6575;p68"/>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6" name="Google Shape;6576;p68"/>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7" name="Google Shape;6577;p68"/>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8" name="Google Shape;6578;p68"/>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79" name="Google Shape;6579;p68"/>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0" name="Google Shape;6580;p68"/>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1" name="Google Shape;6581;p68"/>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2" name="Google Shape;6582;p68"/>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3" name="Google Shape;6583;p68"/>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4" name="Google Shape;6584;p68"/>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5" name="Google Shape;6585;p68"/>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6" name="Google Shape;6586;p68"/>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7" name="Google Shape;6587;p68"/>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8" name="Google Shape;6588;p68"/>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89" name="Google Shape;6589;p68"/>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0" name="Google Shape;6590;p68"/>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1" name="Google Shape;6591;p68"/>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2" name="Google Shape;6592;p68"/>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3" name="Google Shape;6593;p68"/>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4" name="Google Shape;6594;p68"/>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5" name="Google Shape;6595;p68"/>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6596" name="Google Shape;6596;p68"/>
          <p:cNvGrpSpPr/>
          <p:nvPr/>
        </p:nvGrpSpPr>
        <p:grpSpPr>
          <a:xfrm rot="10800000" flipH="1">
            <a:off x="232103" y="5938"/>
            <a:ext cx="1073497" cy="1067125"/>
            <a:chOff x="3500675" y="3599750"/>
            <a:chExt cx="808600" cy="803800"/>
          </a:xfrm>
        </p:grpSpPr>
        <p:sp>
          <p:nvSpPr>
            <p:cNvPr id="6597" name="Google Shape;6597;p68"/>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8" name="Google Shape;6598;p68"/>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599" name="Google Shape;6599;p68"/>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0" name="Google Shape;6600;p68"/>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1" name="Google Shape;6601;p68"/>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2" name="Google Shape;6602;p68"/>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3" name="Google Shape;6603;p68"/>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4" name="Google Shape;6604;p68"/>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5" name="Google Shape;6605;p68"/>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6" name="Google Shape;6606;p68"/>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7" name="Google Shape;6607;p68"/>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8" name="Google Shape;6608;p68"/>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09" name="Google Shape;6609;p68"/>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0" name="Google Shape;6610;p68"/>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1" name="Google Shape;6611;p68"/>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2" name="Google Shape;6612;p68"/>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3" name="Google Shape;6613;p68"/>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4" name="Google Shape;6614;p68"/>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5" name="Google Shape;6615;p68"/>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6" name="Google Shape;6616;p68"/>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7" name="Google Shape;6617;p68"/>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8" name="Google Shape;6618;p68"/>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19" name="Google Shape;6619;p68"/>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0" name="Google Shape;6620;p68"/>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1" name="Google Shape;6621;p68"/>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2" name="Google Shape;6622;p68"/>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3" name="Google Shape;6623;p68"/>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4" name="Google Shape;6624;p68"/>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5" name="Google Shape;6625;p68"/>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6" name="Google Shape;6626;p68"/>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7" name="Google Shape;6627;p68"/>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8" name="Google Shape;6628;p68"/>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29" name="Google Shape;6629;p68"/>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0" name="Google Shape;6630;p68"/>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1" name="Google Shape;6631;p68"/>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2" name="Google Shape;6632;p68"/>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3" name="Google Shape;6633;p68"/>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4" name="Google Shape;6634;p68"/>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5" name="Google Shape;6635;p68"/>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6" name="Google Shape;6636;p68"/>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7" name="Google Shape;6637;p68"/>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8" name="Google Shape;6638;p68"/>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39" name="Google Shape;6639;p68"/>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0" name="Google Shape;6640;p68"/>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1" name="Google Shape;6641;p68"/>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2" name="Google Shape;6642;p68"/>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3" name="Google Shape;6643;p68"/>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4" name="Google Shape;6644;p68"/>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5" name="Google Shape;6645;p68"/>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6" name="Google Shape;6646;p68"/>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7" name="Google Shape;6647;p68"/>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8" name="Google Shape;6648;p68"/>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49" name="Google Shape;6649;p68"/>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0" name="Google Shape;6650;p68"/>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1" name="Google Shape;6651;p68"/>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2" name="Google Shape;6652;p68"/>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3" name="Google Shape;6653;p68"/>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4" name="Google Shape;6654;p68"/>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5" name="Google Shape;6655;p68"/>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6" name="Google Shape;6656;p68"/>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6657" name="Google Shape;6657;p68"/>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6511;p68">
            <a:extLst>
              <a:ext uri="{FF2B5EF4-FFF2-40B4-BE49-F238E27FC236}">
                <a16:creationId xmlns:a16="http://schemas.microsoft.com/office/drawing/2014/main" id="{6E90F98D-B7BF-F034-6901-46A836B73F26}"/>
              </a:ext>
            </a:extLst>
          </p:cNvPr>
          <p:cNvSpPr txBox="1"/>
          <p:nvPr/>
        </p:nvSpPr>
        <p:spPr>
          <a:xfrm>
            <a:off x="2071002" y="1499198"/>
            <a:ext cx="2173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为每个候选序列生成下一个词的所有可能性</a:t>
            </a:r>
            <a:endParaRPr dirty="0">
              <a:solidFill>
                <a:schemeClr val="dk1"/>
              </a:solidFill>
              <a:latin typeface="Catamaran"/>
              <a:ea typeface="Catamaran"/>
              <a:cs typeface="Catamaran"/>
              <a:sym typeface="Catamaran"/>
            </a:endParaRPr>
          </a:p>
        </p:txBody>
      </p:sp>
      <p:sp>
        <p:nvSpPr>
          <p:cNvPr id="4" name="Google Shape;6511;p68">
            <a:extLst>
              <a:ext uri="{FF2B5EF4-FFF2-40B4-BE49-F238E27FC236}">
                <a16:creationId xmlns:a16="http://schemas.microsoft.com/office/drawing/2014/main" id="{482F4725-9B8F-17A9-6739-4FA5B33D54E0}"/>
              </a:ext>
            </a:extLst>
          </p:cNvPr>
          <p:cNvSpPr txBox="1"/>
          <p:nvPr/>
        </p:nvSpPr>
        <p:spPr>
          <a:xfrm>
            <a:off x="4970517" y="1234004"/>
            <a:ext cx="2173200" cy="527400"/>
          </a:xfrm>
          <a:prstGeom prst="rect">
            <a:avLst/>
          </a:prstGeom>
          <a:noFill/>
          <a:ln>
            <a:noFill/>
          </a:ln>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solidFill>
                  <a:schemeClr val="dk1"/>
                </a:solidFill>
                <a:latin typeface="Catamaran"/>
                <a:ea typeface="Catamaran"/>
                <a:cs typeface="Catamaran"/>
                <a:sym typeface="Catamaran"/>
              </a:rPr>
              <a:t>对于剩下的路径，继续扩展下一步，重复上述过程，直到达到终止条件</a:t>
            </a:r>
            <a:endParaRPr dirty="0">
              <a:solidFill>
                <a:schemeClr val="dk1"/>
              </a:solidFill>
              <a:latin typeface="Catamaran"/>
              <a:ea typeface="Catamaran"/>
              <a:cs typeface="Catamaran"/>
              <a:sym typeface="Catamaran"/>
            </a:endParaRPr>
          </a:p>
        </p:txBody>
      </p:sp>
    </p:spTree>
  </p:cSld>
  <p:clrMapOvr>
    <a:masterClrMapping/>
  </p:clrMapOvr>
</p:sld>
</file>

<file path=ppt/slides/slide23.xml><?xml version="1.0" encoding="utf-8"?>
<p:sld xmlns:a="http://schemas.openxmlformats.org/drawingml/2006/main" xmlns:r="http://schemas.openxmlformats.org/officeDocument/2006/relationships" xmlns:p="http://schemas.openxmlformats.org/presentationml/2006/main">
  <p:cSld>
    <p:spTree>
      <p:nvGrpSpPr>
        <p:cNvPr id="1" name="Shape 7790">
          <a:extLst>
            <a:ext uri="{FF2B5EF4-FFF2-40B4-BE49-F238E27FC236}">
              <a16:creationId xmlns:a16="http://schemas.microsoft.com/office/drawing/2014/main" id="{498A5AD8-F825-B99F-E51B-96B0F228D488}"/>
            </a:ext>
          </a:extLst>
        </p:cNvPr>
        <p:cNvGrpSpPr/>
        <p:nvPr/>
      </p:nvGrpSpPr>
      <p:grpSpPr>
        <a:xfrm>
          <a:off x="0" y="0"/>
          <a:ext cx="0" cy="0"/>
          <a:chOff x="0" y="0"/>
          <a:chExt cx="0" cy="0"/>
        </a:xfrm>
      </p:grpSpPr>
      <p:sp>
        <p:nvSpPr>
          <p:cNvPr id="7791" name="Google Shape;7791;p79">
            <a:extLst>
              <a:ext uri="{FF2B5EF4-FFF2-40B4-BE49-F238E27FC236}">
                <a16:creationId xmlns:a16="http://schemas.microsoft.com/office/drawing/2014/main" id="{941EB683-448D-6376-BC23-161E866A58F2}"/>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生成一个句子</a:t>
            </a:r>
            <a:endParaRPr dirty="0"/>
          </a:p>
        </p:txBody>
      </p:sp>
      <p:graphicFrame>
        <p:nvGraphicFramePr>
          <p:cNvPr id="7792" name="Google Shape;7792;p79">
            <a:extLst>
              <a:ext uri="{FF2B5EF4-FFF2-40B4-BE49-F238E27FC236}">
                <a16:creationId xmlns:a16="http://schemas.microsoft.com/office/drawing/2014/main" id="{2B480152-5E30-D0F9-054C-B9609E0CA23C}"/>
              </a:ext>
            </a:extLst>
          </p:cNvPr>
          <p:cNvGraphicFramePr/>
          <p:nvPr>
            <p:extLst>
              <p:ext uri="{D42A27DB-BD31-4B8C-83A1-F6EECF244321}">
                <p14:modId xmlns:p14="http://schemas.microsoft.com/office/powerpoint/2010/main" val="309312647"/>
              </p:ext>
            </p:extLst>
          </p:nvPr>
        </p:nvGraphicFramePr>
        <p:xfrm>
          <a:off x="713225" y="2270758"/>
          <a:ext cx="4410000" cy="1560486"/>
        </p:xfrm>
        <a:graphic>
          <a:graphicData uri="http://schemas.openxmlformats.org/drawingml/2006/table">
            <a:tbl>
              <a:tblPr>
                <a:noFill/>
                <a:tableStyleId>{F146A5FF-1639-453C-98A3-C06ADFE6A951}</a:tableStyleId>
              </a:tblPr>
              <a:tblGrid>
                <a:gridCol w="1102500">
                  <a:extLst>
                    <a:ext uri="{9D8B030D-6E8A-4147-A177-3AD203B41FA5}">
                      <a16:colId xmlns:a16="http://schemas.microsoft.com/office/drawing/2014/main" val="20000"/>
                    </a:ext>
                  </a:extLst>
                </a:gridCol>
                <a:gridCol w="1102500">
                  <a:extLst>
                    <a:ext uri="{9D8B030D-6E8A-4147-A177-3AD203B41FA5}">
                      <a16:colId xmlns:a16="http://schemas.microsoft.com/office/drawing/2014/main" val="20001"/>
                    </a:ext>
                  </a:extLst>
                </a:gridCol>
                <a:gridCol w="1102500">
                  <a:extLst>
                    <a:ext uri="{9D8B030D-6E8A-4147-A177-3AD203B41FA5}">
                      <a16:colId xmlns:a16="http://schemas.microsoft.com/office/drawing/2014/main" val="20002"/>
                    </a:ext>
                  </a:extLst>
                </a:gridCol>
                <a:gridCol w="1102500">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zh-CN" altLang="en-US" sz="1100" b="1" dirty="0">
                          <a:solidFill>
                            <a:schemeClr val="lt2"/>
                          </a:solidFill>
                          <a:latin typeface="Poppins"/>
                          <a:ea typeface="Poppins"/>
                          <a:cs typeface="Poppins"/>
                          <a:sym typeface="Poppins"/>
                        </a:rPr>
                        <a:t>当前序列</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a</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b</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c</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81000">
                <a:tc>
                  <a:txBody>
                    <a:bodyPr/>
                    <a:lstStyle/>
                    <a:p>
                      <a:pPr marL="0" lvl="0" indent="0" algn="ctr" rtl="0">
                        <a:lnSpc>
                          <a:spcPct val="115000"/>
                        </a:lnSpc>
                        <a:spcBef>
                          <a:spcPts val="0"/>
                        </a:spcBef>
                        <a:spcAft>
                          <a:spcPts val="0"/>
                        </a:spcAft>
                        <a:buNone/>
                      </a:pPr>
                      <a:r>
                        <a:rPr lang="zh-CN" altLang="en-US" sz="1200" dirty="0">
                          <a:solidFill>
                            <a:schemeClr val="dk1"/>
                          </a:solidFill>
                          <a:latin typeface="Catamaran"/>
                          <a:ea typeface="Catamaran"/>
                          <a:cs typeface="Catamaran"/>
                          <a:sym typeface="Catamaran"/>
                        </a:rPr>
                        <a:t>起始符号</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0.6</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0.3</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0.1</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81000">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a</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0.4</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0.4</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0.2</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81000">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b</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0.5</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0.3</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0.2</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3"/>
                  </a:ext>
                </a:extLst>
              </a:tr>
            </a:tbl>
          </a:graphicData>
        </a:graphic>
      </p:graphicFrame>
      <p:sp>
        <p:nvSpPr>
          <p:cNvPr id="7793" name="Google Shape;7793;p79">
            <a:extLst>
              <a:ext uri="{FF2B5EF4-FFF2-40B4-BE49-F238E27FC236}">
                <a16:creationId xmlns:a16="http://schemas.microsoft.com/office/drawing/2014/main" id="{2C724A77-B8B2-A9BC-AA2A-5ED2697ACD6A}"/>
              </a:ext>
            </a:extLst>
          </p:cNvPr>
          <p:cNvSpPr txBox="1"/>
          <p:nvPr/>
        </p:nvSpPr>
        <p:spPr>
          <a:xfrm>
            <a:off x="713225" y="1293225"/>
            <a:ext cx="5070531" cy="452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zh-CN" altLang="en-US" b="1" dirty="0">
                <a:solidFill>
                  <a:schemeClr val="lt2"/>
                </a:solidFill>
                <a:latin typeface="Poppins"/>
                <a:ea typeface="Poppins"/>
                <a:cs typeface="Poppins"/>
                <a:sym typeface="Poppins"/>
              </a:rPr>
              <a:t>假设模型的词表是 </a:t>
            </a:r>
            <a:r>
              <a:rPr lang="en-US" altLang="zh-CN" b="1" dirty="0">
                <a:solidFill>
                  <a:schemeClr val="lt2"/>
                </a:solidFill>
                <a:latin typeface="Poppins"/>
                <a:ea typeface="Poppins"/>
                <a:cs typeface="Poppins"/>
                <a:sym typeface="Poppins"/>
              </a:rPr>
              <a:t>{a, b, c}</a:t>
            </a:r>
            <a:r>
              <a:rPr lang="zh-CN" altLang="en-US" b="1" dirty="0">
                <a:solidFill>
                  <a:schemeClr val="lt2"/>
                </a:solidFill>
                <a:latin typeface="Poppins"/>
                <a:ea typeface="Poppins"/>
                <a:cs typeface="Poppins"/>
                <a:sym typeface="Poppins"/>
              </a:rPr>
              <a:t>，每一步生成每个词的概率如下</a:t>
            </a:r>
            <a:r>
              <a:rPr lang="en-US" altLang="zh-CN" b="1" dirty="0">
                <a:solidFill>
                  <a:schemeClr val="lt2"/>
                </a:solidFill>
                <a:latin typeface="Poppins"/>
                <a:ea typeface="Poppins"/>
                <a:cs typeface="Poppins"/>
                <a:sym typeface="Poppins"/>
              </a:rPr>
              <a:t>:</a:t>
            </a:r>
            <a:endParaRPr b="1" dirty="0">
              <a:solidFill>
                <a:schemeClr val="lt2"/>
              </a:solidFill>
              <a:latin typeface="Poppins"/>
              <a:ea typeface="Poppins"/>
              <a:cs typeface="Poppins"/>
              <a:sym typeface="Poppins"/>
            </a:endParaRPr>
          </a:p>
        </p:txBody>
      </p:sp>
      <p:sp>
        <p:nvSpPr>
          <p:cNvPr id="7797" name="Google Shape;7797;p79">
            <a:extLst>
              <a:ext uri="{FF2B5EF4-FFF2-40B4-BE49-F238E27FC236}">
                <a16:creationId xmlns:a16="http://schemas.microsoft.com/office/drawing/2014/main" id="{F65187DD-0659-8A29-03ED-D3F1F494446C}"/>
              </a:ext>
            </a:extLst>
          </p:cNvPr>
          <p:cNvSpPr txBox="1"/>
          <p:nvPr/>
        </p:nvSpPr>
        <p:spPr>
          <a:xfrm>
            <a:off x="713225" y="3984369"/>
            <a:ext cx="770700" cy="24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a:solidFill>
                  <a:schemeClr val="dk1"/>
                </a:solidFill>
                <a:latin typeface="Catamaran"/>
                <a:ea typeface="Catamaran"/>
                <a:cs typeface="Catamaran"/>
                <a:sym typeface="Catamaran"/>
              </a:rPr>
              <a:t>束宽</a:t>
            </a:r>
            <a:r>
              <a:rPr lang="en-US" altLang="zh-CN" dirty="0">
                <a:solidFill>
                  <a:schemeClr val="dk1"/>
                </a:solidFill>
                <a:latin typeface="Catamaran"/>
                <a:ea typeface="Catamaran"/>
                <a:cs typeface="Catamaran"/>
                <a:sym typeface="Catamaran"/>
              </a:rPr>
              <a:t>=2</a:t>
            </a:r>
            <a:endParaRPr dirty="0">
              <a:solidFill>
                <a:schemeClr val="dk1"/>
              </a:solidFill>
              <a:latin typeface="Catamaran"/>
              <a:ea typeface="Catamaran"/>
              <a:cs typeface="Catamaran"/>
              <a:sym typeface="Catamaran"/>
            </a:endParaRPr>
          </a:p>
        </p:txBody>
      </p:sp>
      <p:sp>
        <p:nvSpPr>
          <p:cNvPr id="10" name="Google Shape;7345;p74">
            <a:extLst>
              <a:ext uri="{FF2B5EF4-FFF2-40B4-BE49-F238E27FC236}">
                <a16:creationId xmlns:a16="http://schemas.microsoft.com/office/drawing/2014/main" id="{3C53AC07-1923-1ED6-5586-53E27C2B6E75}"/>
              </a:ext>
            </a:extLst>
          </p:cNvPr>
          <p:cNvSpPr txBox="1"/>
          <p:nvPr/>
        </p:nvSpPr>
        <p:spPr>
          <a:xfrm>
            <a:off x="5292440" y="2306782"/>
            <a:ext cx="1972500" cy="3714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dirty="0">
                <a:solidFill>
                  <a:schemeClr val="lt2"/>
                </a:solidFill>
                <a:latin typeface="Poppins"/>
                <a:ea typeface="Poppins"/>
                <a:cs typeface="Poppins"/>
                <a:sym typeface="Poppins"/>
              </a:rPr>
              <a:t>Step 1</a:t>
            </a:r>
            <a:endParaRPr sz="1800" b="1" dirty="0">
              <a:solidFill>
                <a:schemeClr val="lt2"/>
              </a:solidFill>
              <a:latin typeface="Poppins"/>
              <a:ea typeface="Poppins"/>
              <a:cs typeface="Poppins"/>
              <a:sym typeface="Poppins"/>
            </a:endParaRPr>
          </a:p>
        </p:txBody>
      </p:sp>
      <p:sp>
        <p:nvSpPr>
          <p:cNvPr id="11" name="Google Shape;7346;p74">
            <a:extLst>
              <a:ext uri="{FF2B5EF4-FFF2-40B4-BE49-F238E27FC236}">
                <a16:creationId xmlns:a16="http://schemas.microsoft.com/office/drawing/2014/main" id="{116E6919-BF6C-AF75-1163-68BE6C3AE55E}"/>
              </a:ext>
            </a:extLst>
          </p:cNvPr>
          <p:cNvSpPr txBox="1"/>
          <p:nvPr/>
        </p:nvSpPr>
        <p:spPr>
          <a:xfrm>
            <a:off x="5292440" y="2653652"/>
            <a:ext cx="3386740" cy="1044577"/>
          </a:xfrm>
          <a:prstGeom prst="rect">
            <a:avLst/>
          </a:prstGeom>
          <a:noFill/>
          <a:ln>
            <a:noFill/>
          </a:ln>
        </p:spPr>
        <p:txBody>
          <a:bodyPr spcFirstLastPara="1" wrap="square" lIns="91425" tIns="91425" rIns="91425" bIns="91425" anchor="t" anchorCtr="0">
            <a:noAutofit/>
          </a:bodyPr>
          <a:lstStyle/>
          <a:p>
            <a:pPr marL="285750" lvl="0" indent="-285750" algn="l" rtl="0">
              <a:lnSpc>
                <a:spcPct val="115000"/>
              </a:lnSpc>
              <a:spcBef>
                <a:spcPts val="0"/>
              </a:spcBef>
              <a:spcAft>
                <a:spcPts val="0"/>
              </a:spcAft>
              <a:buClr>
                <a:schemeClr val="accent1"/>
              </a:buClr>
              <a:buFont typeface="Wingdings" panose="05000000000000000000" pitchFamily="2" charset="2"/>
              <a:buChar char="l"/>
            </a:pPr>
            <a:r>
              <a:rPr lang="zh-CN" altLang="en-US" dirty="0">
                <a:solidFill>
                  <a:schemeClr val="dk1"/>
                </a:solidFill>
                <a:latin typeface="Catamaran"/>
                <a:ea typeface="Catamaran"/>
                <a:cs typeface="Catamaran"/>
                <a:sym typeface="Catamaran"/>
              </a:rPr>
              <a:t>起始符号生成候选：</a:t>
            </a:r>
            <a:r>
              <a:rPr lang="en-US" altLang="zh-CN" dirty="0">
                <a:solidFill>
                  <a:schemeClr val="dk1"/>
                </a:solidFill>
                <a:latin typeface="Catamaran"/>
                <a:ea typeface="Catamaran"/>
                <a:cs typeface="Catamaran"/>
                <a:sym typeface="Catamaran"/>
              </a:rPr>
              <a:t>[</a:t>
            </a:r>
            <a:r>
              <a:rPr lang="en-US" dirty="0">
                <a:solidFill>
                  <a:schemeClr val="dk1"/>
                </a:solidFill>
                <a:latin typeface="Catamaran"/>
                <a:ea typeface="Catamaran"/>
                <a:cs typeface="Catamaran"/>
                <a:sym typeface="Catamaran"/>
              </a:rPr>
              <a:t>a (0.6), b (0.3), c (0.1)]</a:t>
            </a:r>
          </a:p>
          <a:p>
            <a:pPr marL="285750" lvl="0" indent="-285750" algn="l" rtl="0">
              <a:lnSpc>
                <a:spcPct val="115000"/>
              </a:lnSpc>
              <a:spcBef>
                <a:spcPts val="0"/>
              </a:spcBef>
              <a:spcAft>
                <a:spcPts val="0"/>
              </a:spcAft>
              <a:buClr>
                <a:schemeClr val="accent1"/>
              </a:buClr>
              <a:buFont typeface="Wingdings" panose="05000000000000000000" pitchFamily="2" charset="2"/>
              <a:buChar char="l"/>
            </a:pPr>
            <a:r>
              <a:rPr lang="zh-CN" altLang="en-US" dirty="0">
                <a:solidFill>
                  <a:schemeClr val="dk1"/>
                </a:solidFill>
                <a:latin typeface="Catamaran"/>
                <a:ea typeface="Catamaran"/>
                <a:cs typeface="Catamaran"/>
                <a:sym typeface="Catamaran"/>
              </a:rPr>
              <a:t>保留分数最高的</a:t>
            </a:r>
            <a:r>
              <a:rPr lang="en-US" altLang="zh-CN" dirty="0">
                <a:solidFill>
                  <a:schemeClr val="dk1"/>
                </a:solidFill>
                <a:latin typeface="Catamaran"/>
                <a:ea typeface="Catamaran"/>
                <a:cs typeface="Catamaran"/>
                <a:sym typeface="Catamaran"/>
              </a:rPr>
              <a:t>2</a:t>
            </a:r>
            <a:r>
              <a:rPr lang="zh-CN" altLang="en-US" dirty="0">
                <a:solidFill>
                  <a:schemeClr val="dk1"/>
                </a:solidFill>
                <a:latin typeface="Catamaran"/>
                <a:ea typeface="Catamaran"/>
                <a:cs typeface="Catamaran"/>
                <a:sym typeface="Catamaran"/>
              </a:rPr>
              <a:t>条路径：</a:t>
            </a:r>
            <a:r>
              <a:rPr lang="en-US" altLang="zh-CN" dirty="0">
                <a:solidFill>
                  <a:schemeClr val="dk1"/>
                </a:solidFill>
                <a:latin typeface="Catamaran"/>
                <a:ea typeface="Catamaran"/>
                <a:cs typeface="Catamaran"/>
                <a:sym typeface="Catamaran"/>
              </a:rPr>
              <a:t>[</a:t>
            </a:r>
            <a:r>
              <a:rPr lang="en-US" dirty="0">
                <a:solidFill>
                  <a:schemeClr val="dk1"/>
                </a:solidFill>
                <a:latin typeface="Catamaran"/>
                <a:ea typeface="Catamaran"/>
                <a:cs typeface="Catamaran"/>
                <a:sym typeface="Catamaran"/>
              </a:rPr>
              <a:t>a (0.6), b (0.3)]</a:t>
            </a:r>
          </a:p>
          <a:p>
            <a:pPr marL="0" lvl="0" indent="0" algn="l" rtl="0">
              <a:lnSpc>
                <a:spcPct val="115000"/>
              </a:lnSpc>
              <a:spcBef>
                <a:spcPts val="0"/>
              </a:spcBef>
              <a:spcAft>
                <a:spcPts val="0"/>
              </a:spcAft>
              <a:buNone/>
            </a:pPr>
            <a:endParaRPr lang="zh-CN" altLang="en-US" dirty="0">
              <a:solidFill>
                <a:schemeClr val="dk1"/>
              </a:solidFill>
              <a:latin typeface="Catamaran"/>
              <a:ea typeface="Catamaran"/>
              <a:cs typeface="Catamaran"/>
              <a:sym typeface="Catamaran"/>
            </a:endParaRPr>
          </a:p>
        </p:txBody>
      </p:sp>
    </p:spTree>
    <p:extLst>
      <p:ext uri="{BB962C8B-B14F-4D97-AF65-F5344CB8AC3E}">
        <p14:creationId xmlns:p14="http://schemas.microsoft.com/office/powerpoint/2010/main" val="2782535356"/>
      </p:ext>
    </p:extLst>
  </p:cSld>
  <p:clrMapOvr>
    <a:masterClrMapping/>
  </p:clrMapOvr>
</p:sld>
</file>

<file path=ppt/slides/slide24.xml><?xml version="1.0" encoding="utf-8"?>
<p:sld xmlns:a="http://schemas.openxmlformats.org/drawingml/2006/main" xmlns:r="http://schemas.openxmlformats.org/officeDocument/2006/relationships" xmlns:p="http://schemas.openxmlformats.org/presentationml/2006/main">
  <p:cSld>
    <p:spTree>
      <p:nvGrpSpPr>
        <p:cNvPr id="1" name="Shape 7790">
          <a:extLst>
            <a:ext uri="{FF2B5EF4-FFF2-40B4-BE49-F238E27FC236}">
              <a16:creationId xmlns:a16="http://schemas.microsoft.com/office/drawing/2014/main" id="{FA3BA3DD-79FC-3C04-63A5-67DD2F4FDD57}"/>
            </a:ext>
          </a:extLst>
        </p:cNvPr>
        <p:cNvGrpSpPr/>
        <p:nvPr/>
      </p:nvGrpSpPr>
      <p:grpSpPr>
        <a:xfrm>
          <a:off x="0" y="0"/>
          <a:ext cx="0" cy="0"/>
          <a:chOff x="0" y="0"/>
          <a:chExt cx="0" cy="0"/>
        </a:xfrm>
      </p:grpSpPr>
      <p:sp>
        <p:nvSpPr>
          <p:cNvPr id="7791" name="Google Shape;7791;p79">
            <a:extLst>
              <a:ext uri="{FF2B5EF4-FFF2-40B4-BE49-F238E27FC236}">
                <a16:creationId xmlns:a16="http://schemas.microsoft.com/office/drawing/2014/main" id="{87C94BCD-A8FE-F8C9-0549-033351941E8C}"/>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生成一个句子</a:t>
            </a:r>
            <a:endParaRPr dirty="0"/>
          </a:p>
        </p:txBody>
      </p:sp>
      <p:graphicFrame>
        <p:nvGraphicFramePr>
          <p:cNvPr id="7792" name="Google Shape;7792;p79">
            <a:extLst>
              <a:ext uri="{FF2B5EF4-FFF2-40B4-BE49-F238E27FC236}">
                <a16:creationId xmlns:a16="http://schemas.microsoft.com/office/drawing/2014/main" id="{2B356A99-52DD-0EA9-C2A7-D0214B866CD9}"/>
              </a:ext>
            </a:extLst>
          </p:cNvPr>
          <p:cNvGraphicFramePr/>
          <p:nvPr/>
        </p:nvGraphicFramePr>
        <p:xfrm>
          <a:off x="713225" y="2270758"/>
          <a:ext cx="4410000" cy="1560486"/>
        </p:xfrm>
        <a:graphic>
          <a:graphicData uri="http://schemas.openxmlformats.org/drawingml/2006/table">
            <a:tbl>
              <a:tblPr>
                <a:noFill/>
                <a:tableStyleId>{F146A5FF-1639-453C-98A3-C06ADFE6A951}</a:tableStyleId>
              </a:tblPr>
              <a:tblGrid>
                <a:gridCol w="1102500">
                  <a:extLst>
                    <a:ext uri="{9D8B030D-6E8A-4147-A177-3AD203B41FA5}">
                      <a16:colId xmlns:a16="http://schemas.microsoft.com/office/drawing/2014/main" val="20000"/>
                    </a:ext>
                  </a:extLst>
                </a:gridCol>
                <a:gridCol w="1102500">
                  <a:extLst>
                    <a:ext uri="{9D8B030D-6E8A-4147-A177-3AD203B41FA5}">
                      <a16:colId xmlns:a16="http://schemas.microsoft.com/office/drawing/2014/main" val="20001"/>
                    </a:ext>
                  </a:extLst>
                </a:gridCol>
                <a:gridCol w="1102500">
                  <a:extLst>
                    <a:ext uri="{9D8B030D-6E8A-4147-A177-3AD203B41FA5}">
                      <a16:colId xmlns:a16="http://schemas.microsoft.com/office/drawing/2014/main" val="20002"/>
                    </a:ext>
                  </a:extLst>
                </a:gridCol>
                <a:gridCol w="1102500">
                  <a:extLst>
                    <a:ext uri="{9D8B030D-6E8A-4147-A177-3AD203B41FA5}">
                      <a16:colId xmlns:a16="http://schemas.microsoft.com/office/drawing/2014/main" val="20003"/>
                    </a:ext>
                  </a:extLst>
                </a:gridCol>
              </a:tblGrid>
              <a:tr h="381000">
                <a:tc>
                  <a:txBody>
                    <a:bodyPr/>
                    <a:lstStyle/>
                    <a:p>
                      <a:pPr marL="0" lvl="0" indent="0" algn="ctr" rtl="0">
                        <a:spcBef>
                          <a:spcPts val="0"/>
                        </a:spcBef>
                        <a:spcAft>
                          <a:spcPts val="0"/>
                        </a:spcAft>
                        <a:buNone/>
                      </a:pPr>
                      <a:r>
                        <a:rPr lang="zh-CN" altLang="en-US" sz="1100" b="1" dirty="0">
                          <a:solidFill>
                            <a:schemeClr val="lt2"/>
                          </a:solidFill>
                          <a:latin typeface="Poppins"/>
                          <a:ea typeface="Poppins"/>
                          <a:cs typeface="Poppins"/>
                          <a:sym typeface="Poppins"/>
                        </a:rPr>
                        <a:t>当前序列</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a</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b</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spcBef>
                          <a:spcPts val="0"/>
                        </a:spcBef>
                        <a:spcAft>
                          <a:spcPts val="0"/>
                        </a:spcAft>
                        <a:buNone/>
                      </a:pPr>
                      <a:r>
                        <a:rPr lang="en" sz="1100" b="1" dirty="0">
                          <a:solidFill>
                            <a:schemeClr val="lt2"/>
                          </a:solidFill>
                          <a:latin typeface="Poppins"/>
                          <a:ea typeface="Poppins"/>
                          <a:cs typeface="Poppins"/>
                          <a:sym typeface="Poppins"/>
                        </a:rPr>
                        <a:t>c</a:t>
                      </a:r>
                      <a:endParaRPr sz="1100" b="1" dirty="0">
                        <a:solidFill>
                          <a:schemeClr val="lt2"/>
                        </a:solidFill>
                        <a:latin typeface="Poppins"/>
                        <a:ea typeface="Poppins"/>
                        <a:cs typeface="Poppins"/>
                        <a:sym typeface="Poppins"/>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0"/>
                  </a:ext>
                </a:extLst>
              </a:tr>
              <a:tr h="381000">
                <a:tc>
                  <a:txBody>
                    <a:bodyPr/>
                    <a:lstStyle/>
                    <a:p>
                      <a:pPr marL="0" lvl="0" indent="0" algn="ctr" rtl="0">
                        <a:lnSpc>
                          <a:spcPct val="115000"/>
                        </a:lnSpc>
                        <a:spcBef>
                          <a:spcPts val="0"/>
                        </a:spcBef>
                        <a:spcAft>
                          <a:spcPts val="0"/>
                        </a:spcAft>
                        <a:buNone/>
                      </a:pPr>
                      <a:r>
                        <a:rPr lang="zh-CN" altLang="en-US" sz="1200" dirty="0">
                          <a:solidFill>
                            <a:schemeClr val="dk1"/>
                          </a:solidFill>
                          <a:latin typeface="Catamaran"/>
                          <a:ea typeface="Catamaran"/>
                          <a:cs typeface="Catamaran"/>
                          <a:sym typeface="Catamaran"/>
                        </a:rPr>
                        <a:t>起始符号</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0.6</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0.3</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solidFill>
                      <a:schemeClr val="accent1"/>
                    </a:solidFill>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0.1</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1"/>
                  </a:ext>
                </a:extLst>
              </a:tr>
              <a:tr h="381000">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a</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0.4</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0.4</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0.2</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extLst>
                  <a:ext uri="{0D108BD9-81ED-4DB2-BD59-A6C34878D82A}">
                    <a16:rowId xmlns:a16="http://schemas.microsoft.com/office/drawing/2014/main" val="10002"/>
                  </a:ext>
                </a:extLst>
              </a:tr>
              <a:tr h="381000">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b</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0.5</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0.3</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tcPr>
                </a:tc>
                <a:tc>
                  <a:txBody>
                    <a:bodyPr/>
                    <a:lstStyle/>
                    <a:p>
                      <a:pPr marL="0" lvl="0" indent="0" algn="ctr" rtl="0">
                        <a:lnSpc>
                          <a:spcPct val="115000"/>
                        </a:lnSpc>
                        <a:spcBef>
                          <a:spcPts val="0"/>
                        </a:spcBef>
                        <a:spcAft>
                          <a:spcPts val="0"/>
                        </a:spcAft>
                        <a:buNone/>
                      </a:pPr>
                      <a:r>
                        <a:rPr lang="en" sz="1200" dirty="0">
                          <a:solidFill>
                            <a:schemeClr val="dk1"/>
                          </a:solidFill>
                          <a:latin typeface="Catamaran"/>
                          <a:ea typeface="Catamaran"/>
                          <a:cs typeface="Catamaran"/>
                          <a:sym typeface="Catamaran"/>
                        </a:rPr>
                        <a:t>0.2</a:t>
                      </a:r>
                      <a:endParaRPr sz="1200" dirty="0">
                        <a:solidFill>
                          <a:schemeClr val="dk1"/>
                        </a:solidFill>
                        <a:latin typeface="Catamaran"/>
                        <a:ea typeface="Catamaran"/>
                        <a:cs typeface="Catamaran"/>
                        <a:sym typeface="Catamaran"/>
                      </a:endParaRPr>
                    </a:p>
                  </a:txBody>
                  <a:tcPr marL="91425" marR="91425" marT="91425" marB="91425">
                    <a:lnL w="19050" cap="flat" cmpd="sng">
                      <a:solidFill>
                        <a:schemeClr val="dk1"/>
                      </a:solidFill>
                      <a:prstDash val="solid"/>
                      <a:round/>
                      <a:headEnd type="none" w="sm" len="sm"/>
                      <a:tailEnd type="none" w="sm" len="sm"/>
                    </a:lnL>
                    <a:lnR w="19050" cap="flat" cmpd="sng">
                      <a:solidFill>
                        <a:schemeClr val="dk1"/>
                      </a:solidFill>
                      <a:prstDash val="solid"/>
                      <a:round/>
                      <a:headEnd type="none" w="sm" len="sm"/>
                      <a:tailEnd type="none" w="sm" len="sm"/>
                    </a:lnR>
                    <a:lnT w="19050" cap="flat" cmpd="sng">
                      <a:solidFill>
                        <a:schemeClr val="dk1"/>
                      </a:solidFill>
                      <a:prstDash val="solid"/>
                      <a:round/>
                      <a:headEnd type="none" w="sm" len="sm"/>
                      <a:tailEnd type="none" w="sm" len="sm"/>
                    </a:lnT>
                    <a:lnB w="19050" cap="flat" cmpd="sng">
                      <a:solidFill>
                        <a:schemeClr val="dk1"/>
                      </a:solidFill>
                      <a:prstDash val="solid"/>
                      <a:round/>
                      <a:headEnd type="none" w="sm" len="sm"/>
                      <a:tailEnd type="none" w="sm" len="sm"/>
                    </a:lnB>
                    <a:noFill/>
                  </a:tcPr>
                </a:tc>
                <a:extLst>
                  <a:ext uri="{0D108BD9-81ED-4DB2-BD59-A6C34878D82A}">
                    <a16:rowId xmlns:a16="http://schemas.microsoft.com/office/drawing/2014/main" val="10003"/>
                  </a:ext>
                </a:extLst>
              </a:tr>
            </a:tbl>
          </a:graphicData>
        </a:graphic>
      </p:graphicFrame>
      <p:sp>
        <p:nvSpPr>
          <p:cNvPr id="7793" name="Google Shape;7793;p79">
            <a:extLst>
              <a:ext uri="{FF2B5EF4-FFF2-40B4-BE49-F238E27FC236}">
                <a16:creationId xmlns:a16="http://schemas.microsoft.com/office/drawing/2014/main" id="{DDEA522D-CCE3-8A8E-231A-187AA127DFBA}"/>
              </a:ext>
            </a:extLst>
          </p:cNvPr>
          <p:cNvSpPr txBox="1"/>
          <p:nvPr/>
        </p:nvSpPr>
        <p:spPr>
          <a:xfrm>
            <a:off x="713225" y="1293225"/>
            <a:ext cx="5070531" cy="452700"/>
          </a:xfrm>
          <a:prstGeom prst="rect">
            <a:avLst/>
          </a:prstGeom>
          <a:noFill/>
          <a:ln>
            <a:noFill/>
          </a:ln>
        </p:spPr>
        <p:txBody>
          <a:bodyPr spcFirstLastPara="1" wrap="square" lIns="91425" tIns="91425" rIns="91425" bIns="91425" anchor="b" anchorCtr="0">
            <a:noAutofit/>
          </a:bodyPr>
          <a:lstStyle/>
          <a:p>
            <a:pPr marL="0" lvl="0" indent="0" algn="l" rtl="0">
              <a:spcBef>
                <a:spcPts val="0"/>
              </a:spcBef>
              <a:spcAft>
                <a:spcPts val="0"/>
              </a:spcAft>
              <a:buNone/>
            </a:pPr>
            <a:r>
              <a:rPr lang="zh-CN" altLang="en-US" b="1" dirty="0">
                <a:solidFill>
                  <a:schemeClr val="lt2"/>
                </a:solidFill>
                <a:latin typeface="Poppins"/>
                <a:ea typeface="Poppins"/>
                <a:cs typeface="Poppins"/>
                <a:sym typeface="Poppins"/>
              </a:rPr>
              <a:t>假设模型的词表是 </a:t>
            </a:r>
            <a:r>
              <a:rPr lang="en-US" altLang="zh-CN" b="1" dirty="0">
                <a:solidFill>
                  <a:schemeClr val="lt2"/>
                </a:solidFill>
                <a:latin typeface="Poppins"/>
                <a:ea typeface="Poppins"/>
                <a:cs typeface="Poppins"/>
                <a:sym typeface="Poppins"/>
              </a:rPr>
              <a:t>{a, b, c}</a:t>
            </a:r>
            <a:r>
              <a:rPr lang="zh-CN" altLang="en-US" b="1" dirty="0">
                <a:solidFill>
                  <a:schemeClr val="lt2"/>
                </a:solidFill>
                <a:latin typeface="Poppins"/>
                <a:ea typeface="Poppins"/>
                <a:cs typeface="Poppins"/>
                <a:sym typeface="Poppins"/>
              </a:rPr>
              <a:t>，每一步生成每个词的概率如下</a:t>
            </a:r>
            <a:r>
              <a:rPr lang="en-US" altLang="zh-CN" b="1" dirty="0">
                <a:solidFill>
                  <a:schemeClr val="lt2"/>
                </a:solidFill>
                <a:latin typeface="Poppins"/>
                <a:ea typeface="Poppins"/>
                <a:cs typeface="Poppins"/>
                <a:sym typeface="Poppins"/>
              </a:rPr>
              <a:t>:</a:t>
            </a:r>
            <a:endParaRPr b="1" dirty="0">
              <a:solidFill>
                <a:schemeClr val="lt2"/>
              </a:solidFill>
              <a:latin typeface="Poppins"/>
              <a:ea typeface="Poppins"/>
              <a:cs typeface="Poppins"/>
              <a:sym typeface="Poppins"/>
            </a:endParaRPr>
          </a:p>
        </p:txBody>
      </p:sp>
      <p:sp>
        <p:nvSpPr>
          <p:cNvPr id="7797" name="Google Shape;7797;p79">
            <a:extLst>
              <a:ext uri="{FF2B5EF4-FFF2-40B4-BE49-F238E27FC236}">
                <a16:creationId xmlns:a16="http://schemas.microsoft.com/office/drawing/2014/main" id="{1437EF24-15CE-25C0-B6ED-407B1E692A9F}"/>
              </a:ext>
            </a:extLst>
          </p:cNvPr>
          <p:cNvSpPr txBox="1"/>
          <p:nvPr/>
        </p:nvSpPr>
        <p:spPr>
          <a:xfrm>
            <a:off x="713225" y="3984369"/>
            <a:ext cx="770700" cy="249300"/>
          </a:xfrm>
          <a:prstGeom prst="rect">
            <a:avLst/>
          </a:prstGeom>
          <a:noFill/>
          <a:ln>
            <a:noFill/>
          </a:ln>
        </p:spPr>
        <p:txBody>
          <a:bodyPr spcFirstLastPara="1" wrap="square" lIns="91425" tIns="91425" rIns="91425" bIns="91425" anchor="ctr" anchorCtr="0">
            <a:noAutofit/>
          </a:bodyPr>
          <a:lstStyle/>
          <a:p>
            <a:pPr marL="0" lvl="0" indent="0" algn="l" rtl="0">
              <a:spcBef>
                <a:spcPts val="0"/>
              </a:spcBef>
              <a:spcAft>
                <a:spcPts val="0"/>
              </a:spcAft>
              <a:buNone/>
            </a:pPr>
            <a:r>
              <a:rPr lang="zh-CN" altLang="en-US" dirty="0">
                <a:solidFill>
                  <a:schemeClr val="dk1"/>
                </a:solidFill>
                <a:latin typeface="Catamaran"/>
                <a:ea typeface="Catamaran"/>
                <a:cs typeface="Catamaran"/>
                <a:sym typeface="Catamaran"/>
              </a:rPr>
              <a:t>束宽</a:t>
            </a:r>
            <a:r>
              <a:rPr lang="en-US" altLang="zh-CN" dirty="0">
                <a:solidFill>
                  <a:schemeClr val="dk1"/>
                </a:solidFill>
                <a:latin typeface="Catamaran"/>
                <a:ea typeface="Catamaran"/>
                <a:cs typeface="Catamaran"/>
                <a:sym typeface="Catamaran"/>
              </a:rPr>
              <a:t>=2</a:t>
            </a:r>
            <a:endParaRPr dirty="0">
              <a:solidFill>
                <a:schemeClr val="dk1"/>
              </a:solidFill>
              <a:latin typeface="Catamaran"/>
              <a:ea typeface="Catamaran"/>
              <a:cs typeface="Catamaran"/>
              <a:sym typeface="Catamaran"/>
            </a:endParaRPr>
          </a:p>
        </p:txBody>
      </p:sp>
      <p:sp>
        <p:nvSpPr>
          <p:cNvPr id="10" name="Google Shape;7345;p74">
            <a:extLst>
              <a:ext uri="{FF2B5EF4-FFF2-40B4-BE49-F238E27FC236}">
                <a16:creationId xmlns:a16="http://schemas.microsoft.com/office/drawing/2014/main" id="{A27A0692-418B-CB7D-FFFB-3DEA0C950B65}"/>
              </a:ext>
            </a:extLst>
          </p:cNvPr>
          <p:cNvSpPr txBox="1"/>
          <p:nvPr/>
        </p:nvSpPr>
        <p:spPr>
          <a:xfrm>
            <a:off x="5292440" y="1828388"/>
            <a:ext cx="1972500" cy="371400"/>
          </a:xfrm>
          <a:prstGeom prst="rect">
            <a:avLst/>
          </a:prstGeom>
          <a:noFill/>
          <a:ln>
            <a:noFill/>
          </a:ln>
        </p:spPr>
        <p:txBody>
          <a:bodyPr spcFirstLastPara="1" wrap="square" lIns="91425" tIns="91425" rIns="91425" bIns="91425" anchor="b" anchorCtr="0">
            <a:noAutofit/>
          </a:bodyPr>
          <a:lstStyle/>
          <a:p>
            <a:pPr marL="0" lvl="0" indent="0" algn="l" rtl="0">
              <a:lnSpc>
                <a:spcPct val="115000"/>
              </a:lnSpc>
              <a:spcBef>
                <a:spcPts val="0"/>
              </a:spcBef>
              <a:spcAft>
                <a:spcPts val="0"/>
              </a:spcAft>
              <a:buNone/>
            </a:pPr>
            <a:r>
              <a:rPr lang="en" sz="1800" b="1" dirty="0">
                <a:solidFill>
                  <a:schemeClr val="lt2"/>
                </a:solidFill>
                <a:latin typeface="Poppins"/>
                <a:ea typeface="Poppins"/>
                <a:cs typeface="Poppins"/>
                <a:sym typeface="Poppins"/>
              </a:rPr>
              <a:t>Step 2</a:t>
            </a:r>
            <a:endParaRPr sz="1800" b="1" dirty="0">
              <a:solidFill>
                <a:schemeClr val="lt2"/>
              </a:solidFill>
              <a:latin typeface="Poppins"/>
              <a:ea typeface="Poppins"/>
              <a:cs typeface="Poppins"/>
              <a:sym typeface="Poppins"/>
            </a:endParaRPr>
          </a:p>
        </p:txBody>
      </p:sp>
      <p:sp>
        <p:nvSpPr>
          <p:cNvPr id="11" name="Google Shape;7346;p74">
            <a:extLst>
              <a:ext uri="{FF2B5EF4-FFF2-40B4-BE49-F238E27FC236}">
                <a16:creationId xmlns:a16="http://schemas.microsoft.com/office/drawing/2014/main" id="{13ED4509-C328-765B-4338-5F11E8CD7421}"/>
              </a:ext>
            </a:extLst>
          </p:cNvPr>
          <p:cNvSpPr txBox="1"/>
          <p:nvPr/>
        </p:nvSpPr>
        <p:spPr>
          <a:xfrm>
            <a:off x="5292440" y="2282251"/>
            <a:ext cx="3386740" cy="1044577"/>
          </a:xfrm>
          <a:prstGeom prst="rect">
            <a:avLst/>
          </a:prstGeom>
          <a:noFill/>
          <a:ln>
            <a:noFill/>
          </a:ln>
        </p:spPr>
        <p:txBody>
          <a:bodyPr spcFirstLastPara="1" wrap="square" lIns="91425" tIns="91425" rIns="91425" bIns="91425" anchor="t" anchorCtr="0">
            <a:noAutofit/>
          </a:bodyPr>
          <a:lstStyle/>
          <a:p>
            <a:pPr marL="285750" lvl="0" indent="-285750" algn="l" rtl="0">
              <a:lnSpc>
                <a:spcPct val="115000"/>
              </a:lnSpc>
              <a:spcBef>
                <a:spcPts val="0"/>
              </a:spcBef>
              <a:spcAft>
                <a:spcPts val="0"/>
              </a:spcAft>
              <a:buClr>
                <a:schemeClr val="accent1"/>
              </a:buClr>
              <a:buFont typeface="Wingdings" panose="05000000000000000000" pitchFamily="2" charset="2"/>
              <a:buChar char="l"/>
            </a:pPr>
            <a:r>
              <a:rPr lang="zh-CN" altLang="en-US" dirty="0">
                <a:solidFill>
                  <a:schemeClr val="dk1"/>
                </a:solidFill>
                <a:latin typeface="Catamaran"/>
                <a:ea typeface="Catamaran"/>
                <a:cs typeface="Catamaran"/>
                <a:sym typeface="Catamaran"/>
              </a:rPr>
              <a:t>扩展 </a:t>
            </a:r>
            <a:r>
              <a:rPr lang="en-US" altLang="zh-CN" dirty="0">
                <a:solidFill>
                  <a:schemeClr val="dk1"/>
                </a:solidFill>
                <a:latin typeface="Catamaran"/>
                <a:ea typeface="Catamaran"/>
                <a:cs typeface="Catamaran"/>
                <a:sym typeface="Catamaran"/>
              </a:rPr>
              <a:t>[a]</a:t>
            </a:r>
            <a:r>
              <a:rPr lang="zh-CN" altLang="en-US" dirty="0">
                <a:solidFill>
                  <a:schemeClr val="dk1"/>
                </a:solidFill>
                <a:latin typeface="Catamaran"/>
                <a:ea typeface="Catamaran"/>
                <a:cs typeface="Catamaran"/>
                <a:sym typeface="Catamaran"/>
              </a:rPr>
              <a:t>：生成 </a:t>
            </a:r>
            <a:r>
              <a:rPr lang="en-US" altLang="zh-CN" dirty="0">
                <a:solidFill>
                  <a:schemeClr val="dk1"/>
                </a:solidFill>
                <a:latin typeface="Catamaran"/>
                <a:ea typeface="Catamaran"/>
                <a:cs typeface="Catamaran"/>
                <a:sym typeface="Catamaran"/>
              </a:rPr>
              <a:t>[aa (0.24), ab (0.24), ac (0.12)]</a:t>
            </a:r>
          </a:p>
          <a:p>
            <a:pPr marL="285750" lvl="0" indent="-285750" algn="l" rtl="0">
              <a:lnSpc>
                <a:spcPct val="115000"/>
              </a:lnSpc>
              <a:spcBef>
                <a:spcPts val="0"/>
              </a:spcBef>
              <a:spcAft>
                <a:spcPts val="0"/>
              </a:spcAft>
              <a:buClr>
                <a:schemeClr val="accent1"/>
              </a:buClr>
              <a:buFont typeface="Wingdings" panose="05000000000000000000" pitchFamily="2" charset="2"/>
              <a:buChar char="l"/>
            </a:pPr>
            <a:r>
              <a:rPr lang="zh-CN" altLang="en-US" dirty="0">
                <a:solidFill>
                  <a:schemeClr val="dk1"/>
                </a:solidFill>
                <a:latin typeface="Catamaran"/>
                <a:ea typeface="Catamaran"/>
                <a:cs typeface="Catamaran"/>
                <a:sym typeface="Catamaran"/>
              </a:rPr>
              <a:t>扩展 </a:t>
            </a:r>
            <a:r>
              <a:rPr lang="en-US" altLang="zh-CN" dirty="0">
                <a:solidFill>
                  <a:schemeClr val="dk1"/>
                </a:solidFill>
                <a:latin typeface="Catamaran"/>
                <a:ea typeface="Catamaran"/>
                <a:cs typeface="Catamaran"/>
                <a:sym typeface="Catamaran"/>
              </a:rPr>
              <a:t>[b]</a:t>
            </a:r>
            <a:r>
              <a:rPr lang="zh-CN" altLang="en-US" dirty="0">
                <a:solidFill>
                  <a:schemeClr val="dk1"/>
                </a:solidFill>
                <a:latin typeface="Catamaran"/>
                <a:ea typeface="Catamaran"/>
                <a:cs typeface="Catamaran"/>
                <a:sym typeface="Catamaran"/>
              </a:rPr>
              <a:t>：生成 </a:t>
            </a:r>
            <a:r>
              <a:rPr lang="en-US" altLang="zh-CN" dirty="0">
                <a:solidFill>
                  <a:schemeClr val="dk1"/>
                </a:solidFill>
                <a:latin typeface="Catamaran"/>
                <a:ea typeface="Catamaran"/>
                <a:cs typeface="Catamaran"/>
                <a:sym typeface="Catamaran"/>
              </a:rPr>
              <a:t>[</a:t>
            </a:r>
            <a:r>
              <a:rPr lang="en-US" altLang="zh-CN" dirty="0" err="1">
                <a:solidFill>
                  <a:schemeClr val="dk1"/>
                </a:solidFill>
                <a:latin typeface="Catamaran"/>
                <a:ea typeface="Catamaran"/>
                <a:cs typeface="Catamaran"/>
                <a:sym typeface="Catamaran"/>
              </a:rPr>
              <a:t>ba</a:t>
            </a:r>
            <a:r>
              <a:rPr lang="en-US" altLang="zh-CN" dirty="0">
                <a:solidFill>
                  <a:schemeClr val="dk1"/>
                </a:solidFill>
                <a:latin typeface="Catamaran"/>
                <a:ea typeface="Catamaran"/>
                <a:cs typeface="Catamaran"/>
                <a:sym typeface="Catamaran"/>
              </a:rPr>
              <a:t> (0.15), bb (0.09), </a:t>
            </a:r>
            <a:r>
              <a:rPr lang="en-US" altLang="zh-CN" dirty="0" err="1">
                <a:solidFill>
                  <a:schemeClr val="dk1"/>
                </a:solidFill>
                <a:latin typeface="Catamaran"/>
                <a:ea typeface="Catamaran"/>
                <a:cs typeface="Catamaran"/>
                <a:sym typeface="Catamaran"/>
              </a:rPr>
              <a:t>bc</a:t>
            </a:r>
            <a:r>
              <a:rPr lang="en-US" altLang="zh-CN" dirty="0">
                <a:solidFill>
                  <a:schemeClr val="dk1"/>
                </a:solidFill>
                <a:latin typeface="Catamaran"/>
                <a:ea typeface="Catamaran"/>
                <a:cs typeface="Catamaran"/>
                <a:sym typeface="Catamaran"/>
              </a:rPr>
              <a:t> (0.06)]</a:t>
            </a:r>
          </a:p>
          <a:p>
            <a:pPr marL="285750" lvl="0" indent="-285750" algn="l" rtl="0">
              <a:lnSpc>
                <a:spcPct val="115000"/>
              </a:lnSpc>
              <a:spcBef>
                <a:spcPts val="0"/>
              </a:spcBef>
              <a:spcAft>
                <a:spcPts val="0"/>
              </a:spcAft>
              <a:buClr>
                <a:schemeClr val="accent1"/>
              </a:buClr>
              <a:buFont typeface="Wingdings" panose="05000000000000000000" pitchFamily="2" charset="2"/>
              <a:buChar char="l"/>
            </a:pPr>
            <a:r>
              <a:rPr lang="zh-CN" altLang="en-US" dirty="0">
                <a:solidFill>
                  <a:schemeClr val="dk1"/>
                </a:solidFill>
                <a:latin typeface="Catamaran"/>
                <a:ea typeface="Catamaran"/>
                <a:cs typeface="Catamaran"/>
                <a:sym typeface="Catamaran"/>
              </a:rPr>
              <a:t>保留分数最高的</a:t>
            </a:r>
            <a:r>
              <a:rPr lang="en-US" altLang="zh-CN" dirty="0">
                <a:solidFill>
                  <a:schemeClr val="dk1"/>
                </a:solidFill>
                <a:latin typeface="Catamaran"/>
                <a:ea typeface="Catamaran"/>
                <a:cs typeface="Catamaran"/>
                <a:sym typeface="Catamaran"/>
              </a:rPr>
              <a:t>2</a:t>
            </a:r>
            <a:r>
              <a:rPr lang="zh-CN" altLang="en-US" dirty="0">
                <a:solidFill>
                  <a:schemeClr val="dk1"/>
                </a:solidFill>
                <a:latin typeface="Catamaran"/>
                <a:ea typeface="Catamaran"/>
                <a:cs typeface="Catamaran"/>
                <a:sym typeface="Catamaran"/>
              </a:rPr>
              <a:t>条路径：</a:t>
            </a:r>
            <a:r>
              <a:rPr lang="en-US" altLang="zh-CN" dirty="0">
                <a:solidFill>
                  <a:schemeClr val="dk1"/>
                </a:solidFill>
                <a:latin typeface="Catamaran"/>
                <a:ea typeface="Catamaran"/>
                <a:cs typeface="Catamaran"/>
                <a:sym typeface="Catamaran"/>
              </a:rPr>
              <a:t>[aa (0.24), ab (0.24)]</a:t>
            </a:r>
          </a:p>
        </p:txBody>
      </p:sp>
      <p:sp>
        <p:nvSpPr>
          <p:cNvPr id="2" name="Google Shape;6502;p67">
            <a:extLst>
              <a:ext uri="{FF2B5EF4-FFF2-40B4-BE49-F238E27FC236}">
                <a16:creationId xmlns:a16="http://schemas.microsoft.com/office/drawing/2014/main" id="{EFFBBF2E-D76A-136D-A635-999FE732C91F}"/>
              </a:ext>
            </a:extLst>
          </p:cNvPr>
          <p:cNvSpPr txBox="1">
            <a:spLocks/>
          </p:cNvSpPr>
          <p:nvPr/>
        </p:nvSpPr>
        <p:spPr>
          <a:xfrm>
            <a:off x="3248490" y="4163627"/>
            <a:ext cx="3753300" cy="384900"/>
          </a:xfrm>
          <a:prstGeom prst="rect">
            <a:avLst/>
          </a:prstGeom>
        </p:spPr>
        <p:txBody>
          <a:bodyPr spcFirstLastPara="1" wrap="square" lIns="91425" tIns="91425" rIns="91425" bIns="91425" anchor="b" anchorCtr="0">
            <a:noAutofit/>
          </a:bodyPr>
          <a:lstStyle>
            <a:defPPr marR="0" lvl="0" algn="l" rtl="0">
              <a:lnSpc>
                <a:spcPct val="100000"/>
              </a:lnSpc>
              <a:spcBef>
                <a:spcPts val="0"/>
              </a:spcBef>
              <a:spcAft>
                <a:spcPts val="0"/>
              </a:spcAft>
            </a:defPPr>
            <a:lvl1pPr marR="0" lvl="0"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1pPr>
            <a:lvl2pPr marR="0" lvl="1"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2pPr>
            <a:lvl3pPr marR="0" lvl="2"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3pPr>
            <a:lvl4pPr marR="0" lvl="3"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4pPr>
            <a:lvl5pPr marR="0" lvl="4"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5pPr>
            <a:lvl6pPr marR="0" lvl="5"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6pPr>
            <a:lvl7pPr marR="0" lvl="6"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7pPr>
            <a:lvl8pPr marR="0" lvl="7"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8pPr>
            <a:lvl9pPr marR="0" lvl="8" algn="l" rtl="0">
              <a:lnSpc>
                <a:spcPct val="100000"/>
              </a:lnSpc>
              <a:spcBef>
                <a:spcPts val="0"/>
              </a:spcBef>
              <a:spcAft>
                <a:spcPts val="0"/>
              </a:spcAft>
              <a:buClr>
                <a:srgbClr val="000000"/>
              </a:buClr>
              <a:buFont typeface="Arial"/>
              <a:defRPr sz="1400" b="0" i="0" u="none" strike="noStrike" cap="none">
                <a:solidFill>
                  <a:srgbClr val="000000"/>
                </a:solidFill>
                <a:latin typeface="Arial"/>
                <a:ea typeface="Arial"/>
                <a:cs typeface="Arial"/>
                <a:sym typeface="Arial"/>
              </a:defRPr>
            </a:lvl9pPr>
          </a:lstStyle>
          <a:p>
            <a:r>
              <a:rPr lang="zh-CN" altLang="en-US" dirty="0"/>
              <a:t>按此规则继续，直到达到终止条件，输出</a:t>
            </a:r>
          </a:p>
        </p:txBody>
      </p:sp>
    </p:spTree>
    <p:extLst>
      <p:ext uri="{BB962C8B-B14F-4D97-AF65-F5344CB8AC3E}">
        <p14:creationId xmlns:p14="http://schemas.microsoft.com/office/powerpoint/2010/main" val="4228234488"/>
      </p:ext>
    </p:extLst>
  </p:cSld>
  <p:clrMapOvr>
    <a:masterClrMapping/>
  </p:clrMapOvr>
</p:sld>
</file>

<file path=ppt/slides/slide25.xml><?xml version="1.0" encoding="utf-8"?>
<p:sld xmlns:a="http://schemas.openxmlformats.org/drawingml/2006/main" xmlns:r="http://schemas.openxmlformats.org/officeDocument/2006/relationships" xmlns:p="http://schemas.openxmlformats.org/presentationml/2006/main">
  <p:cSld>
    <p:spTree>
      <p:nvGrpSpPr>
        <p:cNvPr id="1" name="Shape 7059"/>
        <p:cNvGrpSpPr/>
        <p:nvPr/>
      </p:nvGrpSpPr>
      <p:grpSpPr>
        <a:xfrm>
          <a:off x="0" y="0"/>
          <a:ext cx="0" cy="0"/>
          <a:chOff x="0" y="0"/>
          <a:chExt cx="0" cy="0"/>
        </a:xfrm>
      </p:grpSpPr>
      <p:sp>
        <p:nvSpPr>
          <p:cNvPr id="7060" name="Google Shape;7060;p73"/>
          <p:cNvSpPr/>
          <p:nvPr/>
        </p:nvSpPr>
        <p:spPr>
          <a:xfrm>
            <a:off x="5004975" y="3274275"/>
            <a:ext cx="626100" cy="535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Poppins"/>
                <a:ea typeface="Poppins"/>
                <a:cs typeface="Poppins"/>
                <a:sym typeface="Poppins"/>
              </a:rPr>
              <a:t>04</a:t>
            </a:r>
            <a:endParaRPr sz="2500" b="1">
              <a:latin typeface="Poppins"/>
              <a:ea typeface="Poppins"/>
              <a:cs typeface="Poppins"/>
              <a:sym typeface="Poppins"/>
            </a:endParaRPr>
          </a:p>
        </p:txBody>
      </p:sp>
      <p:sp>
        <p:nvSpPr>
          <p:cNvPr id="7061" name="Google Shape;7061;p73"/>
          <p:cNvSpPr/>
          <p:nvPr/>
        </p:nvSpPr>
        <p:spPr>
          <a:xfrm>
            <a:off x="3509550" y="3274300"/>
            <a:ext cx="622500" cy="535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Poppins"/>
                <a:ea typeface="Poppins"/>
                <a:cs typeface="Poppins"/>
                <a:sym typeface="Poppins"/>
              </a:rPr>
              <a:t>03</a:t>
            </a:r>
            <a:endParaRPr sz="2500" b="1">
              <a:latin typeface="Poppins"/>
              <a:ea typeface="Poppins"/>
              <a:cs typeface="Poppins"/>
              <a:sym typeface="Poppins"/>
            </a:endParaRPr>
          </a:p>
        </p:txBody>
      </p:sp>
      <p:sp>
        <p:nvSpPr>
          <p:cNvPr id="7062" name="Google Shape;7062;p73"/>
          <p:cNvSpPr/>
          <p:nvPr/>
        </p:nvSpPr>
        <p:spPr>
          <a:xfrm>
            <a:off x="5008627" y="1794525"/>
            <a:ext cx="626100" cy="535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latin typeface="Poppins"/>
                <a:ea typeface="Poppins"/>
                <a:cs typeface="Poppins"/>
                <a:sym typeface="Poppins"/>
              </a:rPr>
              <a:t>02</a:t>
            </a:r>
            <a:endParaRPr sz="2500" b="1">
              <a:latin typeface="Poppins"/>
              <a:ea typeface="Poppins"/>
              <a:cs typeface="Poppins"/>
              <a:sym typeface="Poppins"/>
            </a:endParaRPr>
          </a:p>
        </p:txBody>
      </p:sp>
      <p:sp>
        <p:nvSpPr>
          <p:cNvPr id="7063" name="Google Shape;7063;p73"/>
          <p:cNvSpPr/>
          <p:nvPr/>
        </p:nvSpPr>
        <p:spPr>
          <a:xfrm>
            <a:off x="3513182" y="1794550"/>
            <a:ext cx="622500" cy="535500"/>
          </a:xfrm>
          <a:prstGeom prst="rect">
            <a:avLst/>
          </a:prstGeom>
          <a:noFill/>
          <a:ln w="19050" cap="flat" cmpd="sng">
            <a:solidFill>
              <a:schemeClr val="dk1"/>
            </a:solidFill>
            <a:prstDash val="solid"/>
            <a:round/>
            <a:headEnd type="none" w="sm" len="sm"/>
            <a:tailEnd type="none" w="sm" len="sm"/>
          </a:ln>
        </p:spPr>
        <p:txBody>
          <a:bodyPr spcFirstLastPara="1" wrap="square" lIns="91425" tIns="91425" rIns="91425" bIns="91425" anchor="ctr" anchorCtr="0">
            <a:noAutofit/>
          </a:bodyPr>
          <a:lstStyle/>
          <a:p>
            <a:pPr marL="0" lvl="0" indent="0" algn="ctr" rtl="0">
              <a:spcBef>
                <a:spcPts val="0"/>
              </a:spcBef>
              <a:spcAft>
                <a:spcPts val="0"/>
              </a:spcAft>
              <a:buNone/>
            </a:pPr>
            <a:r>
              <a:rPr lang="en" sz="2500" b="1">
                <a:solidFill>
                  <a:schemeClr val="dk1"/>
                </a:solidFill>
                <a:latin typeface="Poppins"/>
                <a:ea typeface="Poppins"/>
                <a:cs typeface="Poppins"/>
                <a:sym typeface="Poppins"/>
              </a:rPr>
              <a:t>01</a:t>
            </a:r>
            <a:endParaRPr sz="2500" b="1">
              <a:solidFill>
                <a:schemeClr val="dk1"/>
              </a:solidFill>
              <a:latin typeface="Poppins"/>
              <a:ea typeface="Poppins"/>
              <a:cs typeface="Poppins"/>
              <a:sym typeface="Poppins"/>
            </a:endParaRPr>
          </a:p>
        </p:txBody>
      </p:sp>
      <p:sp>
        <p:nvSpPr>
          <p:cNvPr id="7064" name="Google Shape;7064;p73"/>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格律</a:t>
            </a:r>
            <a:endParaRPr dirty="0"/>
          </a:p>
        </p:txBody>
      </p:sp>
      <p:sp>
        <p:nvSpPr>
          <p:cNvPr id="7065" name="Google Shape;7065;p73"/>
          <p:cNvSpPr/>
          <p:nvPr/>
        </p:nvSpPr>
        <p:spPr>
          <a:xfrm>
            <a:off x="7805400" y="2552700"/>
            <a:ext cx="667200" cy="399000"/>
          </a:xfrm>
          <a:prstGeom prst="rect">
            <a:avLst/>
          </a:prstGeom>
          <a:noFill/>
          <a:ln>
            <a:noFill/>
          </a:ln>
        </p:spPr>
        <p:txBody>
          <a:bodyPr spcFirstLastPara="1" wrap="square" lIns="91425" tIns="73150" rIns="91425" bIns="91425" anchor="ctr" anchorCtr="0">
            <a:noAutofit/>
          </a:bodyPr>
          <a:lstStyle/>
          <a:p>
            <a:pPr marL="0" lvl="0" indent="0" algn="l" rtl="0">
              <a:spcBef>
                <a:spcPts val="0"/>
              </a:spcBef>
              <a:spcAft>
                <a:spcPts val="0"/>
              </a:spcAft>
              <a:buNone/>
            </a:pPr>
            <a:r>
              <a:rPr lang="en" sz="1500">
                <a:solidFill>
                  <a:schemeClr val="lt1"/>
                </a:solidFill>
                <a:latin typeface="Bellota"/>
                <a:ea typeface="Bellota"/>
                <a:cs typeface="Bellota"/>
                <a:sym typeface="Bellota"/>
              </a:rPr>
              <a:t>100%</a:t>
            </a:r>
            <a:endParaRPr sz="1500">
              <a:solidFill>
                <a:schemeClr val="lt1"/>
              </a:solidFill>
              <a:latin typeface="Bellota"/>
              <a:ea typeface="Bellota"/>
              <a:cs typeface="Bellota"/>
              <a:sym typeface="Bellota"/>
            </a:endParaRPr>
          </a:p>
        </p:txBody>
      </p:sp>
      <p:sp>
        <p:nvSpPr>
          <p:cNvPr id="7066" name="Google Shape;7066;p73"/>
          <p:cNvSpPr/>
          <p:nvPr/>
        </p:nvSpPr>
        <p:spPr>
          <a:xfrm>
            <a:off x="7802300" y="3625650"/>
            <a:ext cx="669600" cy="399000"/>
          </a:xfrm>
          <a:prstGeom prst="rect">
            <a:avLst/>
          </a:prstGeom>
          <a:noFill/>
          <a:ln>
            <a:noFill/>
          </a:ln>
        </p:spPr>
        <p:txBody>
          <a:bodyPr spcFirstLastPara="1" wrap="square" lIns="91425" tIns="73150" rIns="91425" bIns="91425" anchor="ctr" anchorCtr="0">
            <a:noAutofit/>
          </a:bodyPr>
          <a:lstStyle/>
          <a:p>
            <a:pPr marL="0" lvl="0" indent="0" algn="l" rtl="0">
              <a:spcBef>
                <a:spcPts val="0"/>
              </a:spcBef>
              <a:spcAft>
                <a:spcPts val="0"/>
              </a:spcAft>
              <a:buNone/>
            </a:pPr>
            <a:r>
              <a:rPr lang="en" sz="1500">
                <a:solidFill>
                  <a:schemeClr val="lt1"/>
                </a:solidFill>
                <a:latin typeface="Bellota"/>
                <a:ea typeface="Bellota"/>
                <a:cs typeface="Bellota"/>
                <a:sym typeface="Bellota"/>
              </a:rPr>
              <a:t>50%</a:t>
            </a:r>
            <a:endParaRPr sz="1500">
              <a:solidFill>
                <a:schemeClr val="lt1"/>
              </a:solidFill>
              <a:latin typeface="Bellota"/>
              <a:ea typeface="Bellota"/>
              <a:cs typeface="Bellota"/>
              <a:sym typeface="Bellota"/>
            </a:endParaRPr>
          </a:p>
        </p:txBody>
      </p:sp>
      <p:sp>
        <p:nvSpPr>
          <p:cNvPr id="7067" name="Google Shape;7067;p73"/>
          <p:cNvSpPr/>
          <p:nvPr/>
        </p:nvSpPr>
        <p:spPr>
          <a:xfrm>
            <a:off x="7802300" y="4162125"/>
            <a:ext cx="669600" cy="399000"/>
          </a:xfrm>
          <a:prstGeom prst="rect">
            <a:avLst/>
          </a:prstGeom>
          <a:noFill/>
          <a:ln>
            <a:noFill/>
          </a:ln>
        </p:spPr>
        <p:txBody>
          <a:bodyPr spcFirstLastPara="1" wrap="square" lIns="91425" tIns="73150" rIns="91425" bIns="91425" anchor="ctr" anchorCtr="0">
            <a:noAutofit/>
          </a:bodyPr>
          <a:lstStyle/>
          <a:p>
            <a:pPr marL="0" lvl="0" indent="0" algn="l" rtl="0">
              <a:spcBef>
                <a:spcPts val="0"/>
              </a:spcBef>
              <a:spcAft>
                <a:spcPts val="0"/>
              </a:spcAft>
              <a:buNone/>
            </a:pPr>
            <a:r>
              <a:rPr lang="en" sz="1500">
                <a:solidFill>
                  <a:schemeClr val="lt1"/>
                </a:solidFill>
                <a:latin typeface="Bellota"/>
                <a:ea typeface="Bellota"/>
                <a:cs typeface="Bellota"/>
                <a:sym typeface="Bellota"/>
              </a:rPr>
              <a:t>30%</a:t>
            </a:r>
            <a:endParaRPr sz="1500">
              <a:solidFill>
                <a:schemeClr val="lt1"/>
              </a:solidFill>
              <a:latin typeface="Bellota"/>
              <a:ea typeface="Bellota"/>
              <a:cs typeface="Bellota"/>
              <a:sym typeface="Bellota"/>
            </a:endParaRPr>
          </a:p>
        </p:txBody>
      </p:sp>
      <p:sp>
        <p:nvSpPr>
          <p:cNvPr id="7068" name="Google Shape;7068;p73"/>
          <p:cNvSpPr txBox="1"/>
          <p:nvPr/>
        </p:nvSpPr>
        <p:spPr>
          <a:xfrm>
            <a:off x="5926286" y="1744050"/>
            <a:ext cx="2145600" cy="4527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zh-CN" altLang="en-US" sz="1800" b="1" dirty="0">
                <a:solidFill>
                  <a:schemeClr val="lt2"/>
                </a:solidFill>
                <a:latin typeface="Poppins"/>
                <a:ea typeface="Poppins"/>
                <a:cs typeface="Poppins"/>
                <a:sym typeface="Poppins"/>
              </a:rPr>
              <a:t>平仄</a:t>
            </a:r>
            <a:endParaRPr sz="1800" b="1" dirty="0">
              <a:solidFill>
                <a:schemeClr val="lt2"/>
              </a:solidFill>
              <a:latin typeface="Poppins"/>
              <a:ea typeface="Poppins"/>
              <a:cs typeface="Poppins"/>
              <a:sym typeface="Poppins"/>
            </a:endParaRPr>
          </a:p>
        </p:txBody>
      </p:sp>
      <p:sp>
        <p:nvSpPr>
          <p:cNvPr id="7069" name="Google Shape;7069;p73"/>
          <p:cNvSpPr txBox="1"/>
          <p:nvPr/>
        </p:nvSpPr>
        <p:spPr>
          <a:xfrm>
            <a:off x="5926050" y="2129421"/>
            <a:ext cx="2145600" cy="527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zh-CN" altLang="en-US" dirty="0">
                <a:solidFill>
                  <a:schemeClr val="dk1"/>
                </a:solidFill>
                <a:latin typeface="Catamaran"/>
                <a:ea typeface="Catamaran"/>
                <a:cs typeface="Catamaran"/>
                <a:sym typeface="Catamaran"/>
              </a:rPr>
              <a:t>平仄规律，平对仄，错综变化</a:t>
            </a:r>
            <a:endParaRPr dirty="0">
              <a:solidFill>
                <a:schemeClr val="dk1"/>
              </a:solidFill>
              <a:latin typeface="Catamaran"/>
              <a:ea typeface="Catamaran"/>
              <a:cs typeface="Catamaran"/>
              <a:sym typeface="Catamaran"/>
            </a:endParaRPr>
          </a:p>
        </p:txBody>
      </p:sp>
      <p:sp>
        <p:nvSpPr>
          <p:cNvPr id="7070" name="Google Shape;7070;p73"/>
          <p:cNvSpPr txBox="1"/>
          <p:nvPr/>
        </p:nvSpPr>
        <p:spPr>
          <a:xfrm>
            <a:off x="5926059" y="3230172"/>
            <a:ext cx="2145600" cy="451500"/>
          </a:xfrm>
          <a:prstGeom prst="rect">
            <a:avLst/>
          </a:prstGeom>
          <a:noFill/>
          <a:ln>
            <a:noFill/>
          </a:ln>
        </p:spPr>
        <p:txBody>
          <a:bodyPr spcFirstLastPara="1" wrap="square" lIns="91425" tIns="91425" rIns="91425" bIns="91425" anchor="b" anchorCtr="0">
            <a:noAutofit/>
          </a:bodyPr>
          <a:lstStyle/>
          <a:p>
            <a:pPr marL="0" lvl="0" indent="0" algn="l" rtl="0">
              <a:lnSpc>
                <a:spcPct val="100000"/>
              </a:lnSpc>
              <a:spcBef>
                <a:spcPts val="0"/>
              </a:spcBef>
              <a:spcAft>
                <a:spcPts val="0"/>
              </a:spcAft>
              <a:buNone/>
            </a:pPr>
            <a:r>
              <a:rPr lang="zh-CN" altLang="en-US" sz="1800" b="1" dirty="0">
                <a:solidFill>
                  <a:schemeClr val="lt2"/>
                </a:solidFill>
                <a:latin typeface="Poppins"/>
                <a:ea typeface="Poppins"/>
                <a:cs typeface="Poppins"/>
                <a:sym typeface="Poppins"/>
              </a:rPr>
              <a:t>重复</a:t>
            </a:r>
            <a:endParaRPr sz="1800" b="1" dirty="0">
              <a:solidFill>
                <a:schemeClr val="lt2"/>
              </a:solidFill>
              <a:latin typeface="Poppins"/>
              <a:ea typeface="Poppins"/>
              <a:cs typeface="Poppins"/>
              <a:sym typeface="Poppins"/>
            </a:endParaRPr>
          </a:p>
        </p:txBody>
      </p:sp>
      <p:sp>
        <p:nvSpPr>
          <p:cNvPr id="7071" name="Google Shape;7071;p73"/>
          <p:cNvSpPr txBox="1"/>
          <p:nvPr/>
        </p:nvSpPr>
        <p:spPr>
          <a:xfrm>
            <a:off x="5926050" y="3614475"/>
            <a:ext cx="2145600" cy="527400"/>
          </a:xfrm>
          <a:prstGeom prst="rect">
            <a:avLst/>
          </a:prstGeom>
          <a:noFill/>
          <a:ln>
            <a:noFill/>
          </a:ln>
        </p:spPr>
        <p:txBody>
          <a:bodyPr spcFirstLastPara="1" wrap="square" lIns="91425" tIns="91425" rIns="91425" bIns="91425" anchor="t" anchorCtr="0">
            <a:noAutofit/>
          </a:bodyPr>
          <a:lstStyle/>
          <a:p>
            <a:pPr marL="0" lvl="0" indent="0" algn="l" rtl="0">
              <a:lnSpc>
                <a:spcPct val="115000"/>
              </a:lnSpc>
              <a:spcBef>
                <a:spcPts val="0"/>
              </a:spcBef>
              <a:spcAft>
                <a:spcPts val="0"/>
              </a:spcAft>
              <a:buNone/>
            </a:pPr>
            <a:r>
              <a:rPr lang="zh-CN" altLang="en-US" dirty="0">
                <a:solidFill>
                  <a:schemeClr val="dk1"/>
                </a:solidFill>
                <a:latin typeface="Catamaran"/>
                <a:ea typeface="Catamaran"/>
                <a:cs typeface="Catamaran"/>
                <a:sym typeface="Catamaran"/>
              </a:rPr>
              <a:t>尽量不出现重复的字，添加惩罚</a:t>
            </a:r>
            <a:endParaRPr dirty="0">
              <a:solidFill>
                <a:schemeClr val="dk1"/>
              </a:solidFill>
              <a:latin typeface="Catamaran"/>
              <a:ea typeface="Catamaran"/>
              <a:cs typeface="Catamaran"/>
              <a:sym typeface="Catamaran"/>
            </a:endParaRPr>
          </a:p>
        </p:txBody>
      </p:sp>
      <p:sp>
        <p:nvSpPr>
          <p:cNvPr id="7072" name="Google Shape;7072;p73"/>
          <p:cNvSpPr txBox="1"/>
          <p:nvPr/>
        </p:nvSpPr>
        <p:spPr>
          <a:xfrm>
            <a:off x="1072036" y="1744050"/>
            <a:ext cx="2145600" cy="4527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None/>
            </a:pPr>
            <a:r>
              <a:rPr lang="zh-CN" altLang="en-US" sz="1800" b="1" dirty="0">
                <a:solidFill>
                  <a:schemeClr val="lt2"/>
                </a:solidFill>
                <a:latin typeface="Poppins"/>
                <a:ea typeface="Poppins"/>
                <a:cs typeface="Poppins"/>
                <a:sym typeface="Poppins"/>
              </a:rPr>
              <a:t>韵</a:t>
            </a:r>
            <a:endParaRPr sz="1800" b="1" dirty="0">
              <a:solidFill>
                <a:schemeClr val="lt2"/>
              </a:solidFill>
              <a:latin typeface="Poppins"/>
              <a:ea typeface="Poppins"/>
              <a:cs typeface="Poppins"/>
              <a:sym typeface="Poppins"/>
            </a:endParaRPr>
          </a:p>
        </p:txBody>
      </p:sp>
      <p:sp>
        <p:nvSpPr>
          <p:cNvPr id="7073" name="Google Shape;7073;p73"/>
          <p:cNvSpPr txBox="1"/>
          <p:nvPr/>
        </p:nvSpPr>
        <p:spPr>
          <a:xfrm>
            <a:off x="1072026" y="2129450"/>
            <a:ext cx="2145600" cy="527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zh-CN" altLang="en-US" dirty="0">
                <a:solidFill>
                  <a:schemeClr val="dk1"/>
                </a:solidFill>
                <a:latin typeface="Catamaran"/>
                <a:ea typeface="Catamaran"/>
                <a:cs typeface="Catamaran"/>
                <a:sym typeface="Catamaran"/>
              </a:rPr>
              <a:t>二四六句押韵，采用平水韵奖励</a:t>
            </a:r>
            <a:endParaRPr dirty="0">
              <a:solidFill>
                <a:schemeClr val="dk1"/>
              </a:solidFill>
              <a:latin typeface="Catamaran"/>
              <a:ea typeface="Catamaran"/>
              <a:cs typeface="Catamaran"/>
              <a:sym typeface="Catamaran"/>
            </a:endParaRPr>
          </a:p>
        </p:txBody>
      </p:sp>
      <p:sp>
        <p:nvSpPr>
          <p:cNvPr id="7074" name="Google Shape;7074;p73"/>
          <p:cNvSpPr txBox="1"/>
          <p:nvPr/>
        </p:nvSpPr>
        <p:spPr>
          <a:xfrm>
            <a:off x="1072036" y="3229100"/>
            <a:ext cx="2145600" cy="451500"/>
          </a:xfrm>
          <a:prstGeom prst="rect">
            <a:avLst/>
          </a:prstGeom>
          <a:noFill/>
          <a:ln>
            <a:noFill/>
          </a:ln>
        </p:spPr>
        <p:txBody>
          <a:bodyPr spcFirstLastPara="1" wrap="square" lIns="91425" tIns="91425" rIns="91425" bIns="91425" anchor="b" anchorCtr="0">
            <a:noAutofit/>
          </a:bodyPr>
          <a:lstStyle/>
          <a:p>
            <a:pPr marL="0" lvl="0" indent="0" algn="r" rtl="0">
              <a:lnSpc>
                <a:spcPct val="100000"/>
              </a:lnSpc>
              <a:spcBef>
                <a:spcPts val="0"/>
              </a:spcBef>
              <a:spcAft>
                <a:spcPts val="0"/>
              </a:spcAft>
              <a:buNone/>
            </a:pPr>
            <a:r>
              <a:rPr lang="zh-CN" altLang="en-US" sz="1800" b="1">
                <a:solidFill>
                  <a:schemeClr val="lt2"/>
                </a:solidFill>
                <a:latin typeface="Poppins"/>
                <a:ea typeface="Poppins"/>
                <a:cs typeface="Poppins"/>
                <a:sym typeface="Poppins"/>
              </a:rPr>
              <a:t>对仗</a:t>
            </a:r>
            <a:endParaRPr sz="1800" b="1" dirty="0">
              <a:solidFill>
                <a:schemeClr val="lt2"/>
              </a:solidFill>
              <a:latin typeface="Poppins"/>
              <a:ea typeface="Poppins"/>
              <a:cs typeface="Poppins"/>
              <a:sym typeface="Poppins"/>
            </a:endParaRPr>
          </a:p>
        </p:txBody>
      </p:sp>
      <p:sp>
        <p:nvSpPr>
          <p:cNvPr id="7075" name="Google Shape;7075;p73"/>
          <p:cNvSpPr txBox="1"/>
          <p:nvPr/>
        </p:nvSpPr>
        <p:spPr>
          <a:xfrm>
            <a:off x="1072026" y="3614500"/>
            <a:ext cx="2145600" cy="527400"/>
          </a:xfrm>
          <a:prstGeom prst="rect">
            <a:avLst/>
          </a:prstGeom>
          <a:noFill/>
          <a:ln>
            <a:noFill/>
          </a:ln>
        </p:spPr>
        <p:txBody>
          <a:bodyPr spcFirstLastPara="1" wrap="square" lIns="91425" tIns="91425" rIns="91425" bIns="91425" anchor="t" anchorCtr="0">
            <a:noAutofit/>
          </a:bodyPr>
          <a:lstStyle/>
          <a:p>
            <a:pPr marL="0" lvl="0" indent="0" algn="r" rtl="0">
              <a:lnSpc>
                <a:spcPct val="115000"/>
              </a:lnSpc>
              <a:spcBef>
                <a:spcPts val="0"/>
              </a:spcBef>
              <a:spcAft>
                <a:spcPts val="0"/>
              </a:spcAft>
              <a:buNone/>
            </a:pPr>
            <a:r>
              <a:rPr lang="zh-CN" altLang="en-US" dirty="0">
                <a:solidFill>
                  <a:schemeClr val="dk1"/>
                </a:solidFill>
                <a:latin typeface="Catamaran"/>
                <a:ea typeface="Catamaran"/>
                <a:cs typeface="Catamaran"/>
                <a:sym typeface="Catamaran"/>
              </a:rPr>
              <a:t>颔联、颈联对仗，同义词、反义词相对</a:t>
            </a:r>
            <a:endParaRPr dirty="0">
              <a:solidFill>
                <a:schemeClr val="dk1"/>
              </a:solidFill>
              <a:latin typeface="Catamaran"/>
              <a:ea typeface="Catamaran"/>
              <a:cs typeface="Catamaran"/>
              <a:sym typeface="Catamaran"/>
            </a:endParaRPr>
          </a:p>
        </p:txBody>
      </p:sp>
      <p:cxnSp>
        <p:nvCxnSpPr>
          <p:cNvPr id="7076" name="Google Shape;7076;p73"/>
          <p:cNvCxnSpPr>
            <a:stCxn id="7063" idx="3"/>
            <a:endCxn id="7062" idx="1"/>
          </p:cNvCxnSpPr>
          <p:nvPr/>
        </p:nvCxnSpPr>
        <p:spPr>
          <a:xfrm>
            <a:off x="4135682" y="2062300"/>
            <a:ext cx="873000" cy="600"/>
          </a:xfrm>
          <a:prstGeom prst="bentConnector3">
            <a:avLst>
              <a:gd name="adj1" fmla="val 49997"/>
            </a:avLst>
          </a:prstGeom>
          <a:noFill/>
          <a:ln w="19050" cap="flat" cmpd="sng">
            <a:solidFill>
              <a:schemeClr val="dk1"/>
            </a:solidFill>
            <a:prstDash val="solid"/>
            <a:round/>
            <a:headEnd type="none" w="med" len="med"/>
            <a:tailEnd type="oval" w="med" len="med"/>
          </a:ln>
        </p:spPr>
      </p:cxnSp>
      <p:cxnSp>
        <p:nvCxnSpPr>
          <p:cNvPr id="7077" name="Google Shape;7077;p73"/>
          <p:cNvCxnSpPr>
            <a:stCxn id="7062" idx="2"/>
            <a:endCxn id="7061" idx="0"/>
          </p:cNvCxnSpPr>
          <p:nvPr/>
        </p:nvCxnSpPr>
        <p:spPr>
          <a:xfrm rot="5400000">
            <a:off x="4099027" y="2051775"/>
            <a:ext cx="944400" cy="1500900"/>
          </a:xfrm>
          <a:prstGeom prst="bentConnector3">
            <a:avLst>
              <a:gd name="adj1" fmla="val 49993"/>
            </a:avLst>
          </a:prstGeom>
          <a:noFill/>
          <a:ln w="19050" cap="flat" cmpd="sng">
            <a:solidFill>
              <a:schemeClr val="dk1"/>
            </a:solidFill>
            <a:prstDash val="solid"/>
            <a:round/>
            <a:headEnd type="none" w="med" len="med"/>
            <a:tailEnd type="oval" w="med" len="med"/>
          </a:ln>
        </p:spPr>
      </p:cxnSp>
      <p:cxnSp>
        <p:nvCxnSpPr>
          <p:cNvPr id="7078" name="Google Shape;7078;p73"/>
          <p:cNvCxnSpPr>
            <a:stCxn id="7061" idx="3"/>
            <a:endCxn id="7060" idx="1"/>
          </p:cNvCxnSpPr>
          <p:nvPr/>
        </p:nvCxnSpPr>
        <p:spPr>
          <a:xfrm>
            <a:off x="4132050" y="3542050"/>
            <a:ext cx="873000" cy="600"/>
          </a:xfrm>
          <a:prstGeom prst="bentConnector3">
            <a:avLst>
              <a:gd name="adj1" fmla="val 49996"/>
            </a:avLst>
          </a:prstGeom>
          <a:noFill/>
          <a:ln w="19050" cap="flat" cmpd="sng">
            <a:solidFill>
              <a:schemeClr val="dk1"/>
            </a:solidFill>
            <a:prstDash val="solid"/>
            <a:round/>
            <a:headEnd type="none" w="med" len="med"/>
            <a:tailEnd type="oval" w="med" len="med"/>
          </a:ln>
        </p:spPr>
      </p:cxnSp>
      <p:grpSp>
        <p:nvGrpSpPr>
          <p:cNvPr id="7079" name="Google Shape;7079;p73"/>
          <p:cNvGrpSpPr/>
          <p:nvPr/>
        </p:nvGrpSpPr>
        <p:grpSpPr>
          <a:xfrm rot="-5400000">
            <a:off x="7209477" y="2059651"/>
            <a:ext cx="2907606" cy="1182927"/>
            <a:chOff x="534325" y="1051300"/>
            <a:chExt cx="2302325" cy="936675"/>
          </a:xfrm>
        </p:grpSpPr>
        <p:sp>
          <p:nvSpPr>
            <p:cNvPr id="7080" name="Google Shape;7080;p73"/>
            <p:cNvSpPr/>
            <p:nvPr/>
          </p:nvSpPr>
          <p:spPr>
            <a:xfrm>
              <a:off x="563025" y="1348850"/>
              <a:ext cx="406750" cy="271825"/>
            </a:xfrm>
            <a:custGeom>
              <a:avLst/>
              <a:gdLst/>
              <a:ahLst/>
              <a:cxnLst/>
              <a:rect l="l" t="t" r="r" b="b"/>
              <a:pathLst>
                <a:path w="16270" h="10873" extrusionOk="0">
                  <a:moveTo>
                    <a:pt x="4700" y="0"/>
                  </a:moveTo>
                  <a:cubicBezTo>
                    <a:pt x="3538" y="0"/>
                    <a:pt x="2458" y="338"/>
                    <a:pt x="1474" y="1195"/>
                  </a:cubicBezTo>
                  <a:cubicBezTo>
                    <a:pt x="0" y="2483"/>
                    <a:pt x="31" y="4127"/>
                    <a:pt x="590" y="5290"/>
                  </a:cubicBezTo>
                  <a:cubicBezTo>
                    <a:pt x="853" y="5864"/>
                    <a:pt x="1272" y="6282"/>
                    <a:pt x="1939" y="6577"/>
                  </a:cubicBezTo>
                  <a:cubicBezTo>
                    <a:pt x="1458" y="5662"/>
                    <a:pt x="1427" y="4793"/>
                    <a:pt x="1753" y="3909"/>
                  </a:cubicBezTo>
                  <a:cubicBezTo>
                    <a:pt x="2198" y="2714"/>
                    <a:pt x="3196" y="1987"/>
                    <a:pt x="4320" y="1987"/>
                  </a:cubicBezTo>
                  <a:cubicBezTo>
                    <a:pt x="4566" y="1987"/>
                    <a:pt x="4818" y="2022"/>
                    <a:pt x="5072" y="2095"/>
                  </a:cubicBezTo>
                  <a:cubicBezTo>
                    <a:pt x="5149" y="2126"/>
                    <a:pt x="5227" y="2172"/>
                    <a:pt x="5320" y="2203"/>
                  </a:cubicBezTo>
                  <a:cubicBezTo>
                    <a:pt x="4575" y="2421"/>
                    <a:pt x="4141" y="2855"/>
                    <a:pt x="3940" y="3646"/>
                  </a:cubicBezTo>
                  <a:cubicBezTo>
                    <a:pt x="4110" y="3537"/>
                    <a:pt x="4219" y="3460"/>
                    <a:pt x="4312" y="3398"/>
                  </a:cubicBezTo>
                  <a:cubicBezTo>
                    <a:pt x="4920" y="2913"/>
                    <a:pt x="5583" y="2703"/>
                    <a:pt x="6274" y="2703"/>
                  </a:cubicBezTo>
                  <a:cubicBezTo>
                    <a:pt x="6622" y="2703"/>
                    <a:pt x="6977" y="2756"/>
                    <a:pt x="7336" y="2855"/>
                  </a:cubicBezTo>
                  <a:cubicBezTo>
                    <a:pt x="8716" y="3227"/>
                    <a:pt x="9942" y="3987"/>
                    <a:pt x="10981" y="4933"/>
                  </a:cubicBezTo>
                  <a:cubicBezTo>
                    <a:pt x="12299" y="6127"/>
                    <a:pt x="13431" y="7523"/>
                    <a:pt x="14315" y="9089"/>
                  </a:cubicBezTo>
                  <a:cubicBezTo>
                    <a:pt x="14486" y="9400"/>
                    <a:pt x="14672" y="9694"/>
                    <a:pt x="14873" y="9973"/>
                  </a:cubicBezTo>
                  <a:cubicBezTo>
                    <a:pt x="15199" y="10439"/>
                    <a:pt x="15664" y="10687"/>
                    <a:pt x="16269" y="10873"/>
                  </a:cubicBezTo>
                  <a:cubicBezTo>
                    <a:pt x="15215" y="9648"/>
                    <a:pt x="14532" y="8267"/>
                    <a:pt x="13788" y="6949"/>
                  </a:cubicBezTo>
                  <a:cubicBezTo>
                    <a:pt x="12811" y="5228"/>
                    <a:pt x="11679" y="3630"/>
                    <a:pt x="10174" y="2328"/>
                  </a:cubicBezTo>
                  <a:cubicBezTo>
                    <a:pt x="8933" y="1242"/>
                    <a:pt x="7569" y="404"/>
                    <a:pt x="5909" y="110"/>
                  </a:cubicBezTo>
                  <a:cubicBezTo>
                    <a:pt x="5497" y="39"/>
                    <a:pt x="5094" y="0"/>
                    <a:pt x="47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1" name="Google Shape;7081;p73"/>
            <p:cNvSpPr/>
            <p:nvPr/>
          </p:nvSpPr>
          <p:spPr>
            <a:xfrm>
              <a:off x="972850" y="1356775"/>
              <a:ext cx="314850" cy="370525"/>
            </a:xfrm>
            <a:custGeom>
              <a:avLst/>
              <a:gdLst/>
              <a:ahLst/>
              <a:cxnLst/>
              <a:rect l="l" t="t" r="r" b="b"/>
              <a:pathLst>
                <a:path w="12594" h="14821" extrusionOk="0">
                  <a:moveTo>
                    <a:pt x="6908" y="1"/>
                  </a:moveTo>
                  <a:cubicBezTo>
                    <a:pt x="4852" y="1"/>
                    <a:pt x="2799" y="894"/>
                    <a:pt x="1241" y="2972"/>
                  </a:cubicBezTo>
                  <a:cubicBezTo>
                    <a:pt x="528" y="3934"/>
                    <a:pt x="295" y="5066"/>
                    <a:pt x="171" y="6229"/>
                  </a:cubicBezTo>
                  <a:cubicBezTo>
                    <a:pt x="0" y="7950"/>
                    <a:pt x="419" y="9548"/>
                    <a:pt x="1117" y="11099"/>
                  </a:cubicBezTo>
                  <a:cubicBezTo>
                    <a:pt x="1225" y="11316"/>
                    <a:pt x="1365" y="11548"/>
                    <a:pt x="1551" y="11704"/>
                  </a:cubicBezTo>
                  <a:cubicBezTo>
                    <a:pt x="2544" y="12557"/>
                    <a:pt x="3536" y="13409"/>
                    <a:pt x="4560" y="14231"/>
                  </a:cubicBezTo>
                  <a:cubicBezTo>
                    <a:pt x="4839" y="14464"/>
                    <a:pt x="5196" y="14635"/>
                    <a:pt x="5506" y="14821"/>
                  </a:cubicBezTo>
                  <a:lnTo>
                    <a:pt x="5537" y="14774"/>
                  </a:lnTo>
                  <a:cubicBezTo>
                    <a:pt x="5149" y="14356"/>
                    <a:pt x="4746" y="13952"/>
                    <a:pt x="4374" y="13518"/>
                  </a:cubicBezTo>
                  <a:cubicBezTo>
                    <a:pt x="2885" y="11828"/>
                    <a:pt x="1815" y="9951"/>
                    <a:pt x="1706" y="7656"/>
                  </a:cubicBezTo>
                  <a:cubicBezTo>
                    <a:pt x="1629" y="5686"/>
                    <a:pt x="2032" y="3887"/>
                    <a:pt x="3536" y="2491"/>
                  </a:cubicBezTo>
                  <a:cubicBezTo>
                    <a:pt x="4405" y="1683"/>
                    <a:pt x="5545" y="1197"/>
                    <a:pt x="6709" y="1197"/>
                  </a:cubicBezTo>
                  <a:cubicBezTo>
                    <a:pt x="7332" y="1197"/>
                    <a:pt x="7961" y="1336"/>
                    <a:pt x="8561" y="1638"/>
                  </a:cubicBezTo>
                  <a:cubicBezTo>
                    <a:pt x="8701" y="1716"/>
                    <a:pt x="8856" y="1731"/>
                    <a:pt x="9011" y="1731"/>
                  </a:cubicBezTo>
                  <a:cubicBezTo>
                    <a:pt x="9476" y="1778"/>
                    <a:pt x="9910" y="1871"/>
                    <a:pt x="10283" y="2166"/>
                  </a:cubicBezTo>
                  <a:cubicBezTo>
                    <a:pt x="11213" y="2863"/>
                    <a:pt x="11833" y="3763"/>
                    <a:pt x="12035" y="4911"/>
                  </a:cubicBezTo>
                  <a:cubicBezTo>
                    <a:pt x="12051" y="5066"/>
                    <a:pt x="12051" y="5221"/>
                    <a:pt x="12066" y="5360"/>
                  </a:cubicBezTo>
                  <a:lnTo>
                    <a:pt x="12175" y="5360"/>
                  </a:lnTo>
                  <a:cubicBezTo>
                    <a:pt x="12206" y="5236"/>
                    <a:pt x="12252" y="5128"/>
                    <a:pt x="12268" y="5004"/>
                  </a:cubicBezTo>
                  <a:cubicBezTo>
                    <a:pt x="12593" y="3391"/>
                    <a:pt x="11570" y="1344"/>
                    <a:pt x="10065" y="692"/>
                  </a:cubicBezTo>
                  <a:cubicBezTo>
                    <a:pt x="9059" y="245"/>
                    <a:pt x="7983" y="1"/>
                    <a:pt x="6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2" name="Google Shape;7082;p73"/>
            <p:cNvSpPr/>
            <p:nvPr/>
          </p:nvSpPr>
          <p:spPr>
            <a:xfrm>
              <a:off x="887925" y="1606700"/>
              <a:ext cx="167150" cy="168300"/>
            </a:xfrm>
            <a:custGeom>
              <a:avLst/>
              <a:gdLst/>
              <a:ahLst/>
              <a:cxnLst/>
              <a:rect l="l" t="t" r="r" b="b"/>
              <a:pathLst>
                <a:path w="6686" h="6732" extrusionOk="0">
                  <a:moveTo>
                    <a:pt x="1" y="1"/>
                  </a:moveTo>
                  <a:lnTo>
                    <a:pt x="1" y="1"/>
                  </a:lnTo>
                  <a:cubicBezTo>
                    <a:pt x="295" y="466"/>
                    <a:pt x="559" y="854"/>
                    <a:pt x="761" y="1288"/>
                  </a:cubicBezTo>
                  <a:cubicBezTo>
                    <a:pt x="1040" y="1893"/>
                    <a:pt x="1257" y="2560"/>
                    <a:pt x="1536" y="3164"/>
                  </a:cubicBezTo>
                  <a:cubicBezTo>
                    <a:pt x="1660" y="3428"/>
                    <a:pt x="1893" y="3661"/>
                    <a:pt x="2125" y="3862"/>
                  </a:cubicBezTo>
                  <a:cubicBezTo>
                    <a:pt x="2513" y="4172"/>
                    <a:pt x="2916" y="4467"/>
                    <a:pt x="3320" y="4746"/>
                  </a:cubicBezTo>
                  <a:cubicBezTo>
                    <a:pt x="4095" y="5274"/>
                    <a:pt x="4871" y="5785"/>
                    <a:pt x="5646" y="6282"/>
                  </a:cubicBezTo>
                  <a:cubicBezTo>
                    <a:pt x="5956" y="6468"/>
                    <a:pt x="6282" y="6592"/>
                    <a:pt x="6608" y="6731"/>
                  </a:cubicBezTo>
                  <a:cubicBezTo>
                    <a:pt x="6639" y="6716"/>
                    <a:pt x="6670" y="6700"/>
                    <a:pt x="6685" y="6669"/>
                  </a:cubicBezTo>
                  <a:cubicBezTo>
                    <a:pt x="6670" y="6623"/>
                    <a:pt x="6639" y="6592"/>
                    <a:pt x="6623" y="6545"/>
                  </a:cubicBezTo>
                  <a:cubicBezTo>
                    <a:pt x="6375" y="5878"/>
                    <a:pt x="6297" y="5196"/>
                    <a:pt x="6344" y="4498"/>
                  </a:cubicBezTo>
                  <a:cubicBezTo>
                    <a:pt x="6375" y="4188"/>
                    <a:pt x="6328" y="3862"/>
                    <a:pt x="6297" y="3537"/>
                  </a:cubicBezTo>
                  <a:cubicBezTo>
                    <a:pt x="6266" y="3242"/>
                    <a:pt x="6127" y="3009"/>
                    <a:pt x="5879" y="2823"/>
                  </a:cubicBezTo>
                  <a:cubicBezTo>
                    <a:pt x="5599" y="2622"/>
                    <a:pt x="5351" y="2389"/>
                    <a:pt x="5088" y="2172"/>
                  </a:cubicBezTo>
                  <a:cubicBezTo>
                    <a:pt x="4142" y="1334"/>
                    <a:pt x="3103" y="667"/>
                    <a:pt x="1893" y="326"/>
                  </a:cubicBezTo>
                  <a:cubicBezTo>
                    <a:pt x="1288" y="156"/>
                    <a:pt x="652" y="10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3" name="Google Shape;7083;p73"/>
            <p:cNvSpPr/>
            <p:nvPr/>
          </p:nvSpPr>
          <p:spPr>
            <a:xfrm>
              <a:off x="1028275" y="1393150"/>
              <a:ext cx="208250" cy="143025"/>
            </a:xfrm>
            <a:custGeom>
              <a:avLst/>
              <a:gdLst/>
              <a:ahLst/>
              <a:cxnLst/>
              <a:rect l="l" t="t" r="r" b="b"/>
              <a:pathLst>
                <a:path w="8330" h="5721" extrusionOk="0">
                  <a:moveTo>
                    <a:pt x="4503" y="1"/>
                  </a:moveTo>
                  <a:cubicBezTo>
                    <a:pt x="4281" y="1"/>
                    <a:pt x="4057" y="20"/>
                    <a:pt x="3832" y="59"/>
                  </a:cubicBezTo>
                  <a:cubicBezTo>
                    <a:pt x="2265" y="323"/>
                    <a:pt x="1149" y="1253"/>
                    <a:pt x="389" y="2634"/>
                  </a:cubicBezTo>
                  <a:cubicBezTo>
                    <a:pt x="218" y="2944"/>
                    <a:pt x="125" y="3316"/>
                    <a:pt x="1" y="3657"/>
                  </a:cubicBezTo>
                  <a:cubicBezTo>
                    <a:pt x="590" y="3145"/>
                    <a:pt x="1164" y="2649"/>
                    <a:pt x="1738" y="2137"/>
                  </a:cubicBezTo>
                  <a:cubicBezTo>
                    <a:pt x="2343" y="1595"/>
                    <a:pt x="3056" y="1362"/>
                    <a:pt x="3847" y="1300"/>
                  </a:cubicBezTo>
                  <a:cubicBezTo>
                    <a:pt x="3941" y="1293"/>
                    <a:pt x="4034" y="1289"/>
                    <a:pt x="4125" y="1289"/>
                  </a:cubicBezTo>
                  <a:cubicBezTo>
                    <a:pt x="5557" y="1289"/>
                    <a:pt x="6535" y="2197"/>
                    <a:pt x="6608" y="3626"/>
                  </a:cubicBezTo>
                  <a:cubicBezTo>
                    <a:pt x="6639" y="4479"/>
                    <a:pt x="6329" y="5162"/>
                    <a:pt x="5522" y="5673"/>
                  </a:cubicBezTo>
                  <a:cubicBezTo>
                    <a:pt x="5670" y="5705"/>
                    <a:pt x="5805" y="5721"/>
                    <a:pt x="5931" y="5721"/>
                  </a:cubicBezTo>
                  <a:cubicBezTo>
                    <a:pt x="6176" y="5721"/>
                    <a:pt x="6387" y="5662"/>
                    <a:pt x="6592" y="5549"/>
                  </a:cubicBezTo>
                  <a:cubicBezTo>
                    <a:pt x="7802" y="4836"/>
                    <a:pt x="8329" y="3068"/>
                    <a:pt x="7678" y="1827"/>
                  </a:cubicBezTo>
                  <a:cubicBezTo>
                    <a:pt x="7105" y="708"/>
                    <a:pt x="5857" y="1"/>
                    <a:pt x="4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4" name="Google Shape;7084;p73"/>
            <p:cNvSpPr/>
            <p:nvPr/>
          </p:nvSpPr>
          <p:spPr>
            <a:xfrm>
              <a:off x="721675" y="1607425"/>
              <a:ext cx="198475" cy="79550"/>
            </a:xfrm>
            <a:custGeom>
              <a:avLst/>
              <a:gdLst/>
              <a:ahLst/>
              <a:cxnLst/>
              <a:rect l="l" t="t" r="r" b="b"/>
              <a:pathLst>
                <a:path w="7939" h="3182" extrusionOk="0">
                  <a:moveTo>
                    <a:pt x="5826" y="1"/>
                  </a:moveTo>
                  <a:cubicBezTo>
                    <a:pt x="5796" y="1"/>
                    <a:pt x="5766" y="1"/>
                    <a:pt x="5736" y="3"/>
                  </a:cubicBezTo>
                  <a:cubicBezTo>
                    <a:pt x="3627" y="96"/>
                    <a:pt x="1797" y="980"/>
                    <a:pt x="13" y="2034"/>
                  </a:cubicBezTo>
                  <a:cubicBezTo>
                    <a:pt x="0" y="2047"/>
                    <a:pt x="8" y="2069"/>
                    <a:pt x="12" y="2069"/>
                  </a:cubicBezTo>
                  <a:cubicBezTo>
                    <a:pt x="12" y="2069"/>
                    <a:pt x="13" y="2068"/>
                    <a:pt x="13" y="2065"/>
                  </a:cubicBezTo>
                  <a:cubicBezTo>
                    <a:pt x="447" y="2220"/>
                    <a:pt x="897" y="2360"/>
                    <a:pt x="1331" y="2515"/>
                  </a:cubicBezTo>
                  <a:cubicBezTo>
                    <a:pt x="1598" y="2595"/>
                    <a:pt x="1854" y="2649"/>
                    <a:pt x="2120" y="2649"/>
                  </a:cubicBezTo>
                  <a:cubicBezTo>
                    <a:pt x="2319" y="2649"/>
                    <a:pt x="2524" y="2619"/>
                    <a:pt x="2743" y="2546"/>
                  </a:cubicBezTo>
                  <a:cubicBezTo>
                    <a:pt x="3337" y="2342"/>
                    <a:pt x="3945" y="2237"/>
                    <a:pt x="4557" y="2237"/>
                  </a:cubicBezTo>
                  <a:cubicBezTo>
                    <a:pt x="5109" y="2237"/>
                    <a:pt x="5665" y="2323"/>
                    <a:pt x="6217" y="2499"/>
                  </a:cubicBezTo>
                  <a:cubicBezTo>
                    <a:pt x="6790" y="2686"/>
                    <a:pt x="7349" y="2949"/>
                    <a:pt x="7938" y="3182"/>
                  </a:cubicBezTo>
                  <a:cubicBezTo>
                    <a:pt x="7721" y="2624"/>
                    <a:pt x="7519" y="2019"/>
                    <a:pt x="7271" y="1460"/>
                  </a:cubicBezTo>
                  <a:cubicBezTo>
                    <a:pt x="7101" y="1088"/>
                    <a:pt x="6852" y="731"/>
                    <a:pt x="6620" y="375"/>
                  </a:cubicBezTo>
                  <a:cubicBezTo>
                    <a:pt x="6434" y="89"/>
                    <a:pt x="6169" y="1"/>
                    <a:pt x="5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5" name="Google Shape;7085;p73"/>
            <p:cNvSpPr/>
            <p:nvPr/>
          </p:nvSpPr>
          <p:spPr>
            <a:xfrm>
              <a:off x="1049600" y="1691600"/>
              <a:ext cx="150475" cy="100100"/>
            </a:xfrm>
            <a:custGeom>
              <a:avLst/>
              <a:gdLst/>
              <a:ahLst/>
              <a:cxnLst/>
              <a:rect l="l" t="t" r="r" b="b"/>
              <a:pathLst>
                <a:path w="6019" h="4004" extrusionOk="0">
                  <a:moveTo>
                    <a:pt x="47" y="1"/>
                  </a:moveTo>
                  <a:cubicBezTo>
                    <a:pt x="47" y="451"/>
                    <a:pt x="79" y="869"/>
                    <a:pt x="47" y="1288"/>
                  </a:cubicBezTo>
                  <a:cubicBezTo>
                    <a:pt x="1" y="1940"/>
                    <a:pt x="110" y="2560"/>
                    <a:pt x="327" y="3165"/>
                  </a:cubicBezTo>
                  <a:cubicBezTo>
                    <a:pt x="404" y="3397"/>
                    <a:pt x="528" y="3490"/>
                    <a:pt x="745" y="3553"/>
                  </a:cubicBezTo>
                  <a:cubicBezTo>
                    <a:pt x="1836" y="3873"/>
                    <a:pt x="2959" y="4003"/>
                    <a:pt x="4088" y="4003"/>
                  </a:cubicBezTo>
                  <a:cubicBezTo>
                    <a:pt x="4323" y="4003"/>
                    <a:pt x="4558" y="3997"/>
                    <a:pt x="4793" y="3987"/>
                  </a:cubicBezTo>
                  <a:cubicBezTo>
                    <a:pt x="5057" y="3971"/>
                    <a:pt x="5320" y="3878"/>
                    <a:pt x="5569" y="3785"/>
                  </a:cubicBezTo>
                  <a:cubicBezTo>
                    <a:pt x="5786" y="3692"/>
                    <a:pt x="6018" y="3521"/>
                    <a:pt x="5972" y="3258"/>
                  </a:cubicBezTo>
                  <a:cubicBezTo>
                    <a:pt x="5925" y="3072"/>
                    <a:pt x="5755" y="2855"/>
                    <a:pt x="5584" y="2762"/>
                  </a:cubicBezTo>
                  <a:cubicBezTo>
                    <a:pt x="5274" y="2591"/>
                    <a:pt x="4917" y="2498"/>
                    <a:pt x="4561" y="2405"/>
                  </a:cubicBezTo>
                  <a:cubicBezTo>
                    <a:pt x="3413" y="2095"/>
                    <a:pt x="2265" y="1769"/>
                    <a:pt x="1304" y="1025"/>
                  </a:cubicBezTo>
                  <a:cubicBezTo>
                    <a:pt x="885" y="699"/>
                    <a:pt x="482" y="342"/>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6" name="Google Shape;7086;p73"/>
            <p:cNvSpPr/>
            <p:nvPr/>
          </p:nvSpPr>
          <p:spPr>
            <a:xfrm>
              <a:off x="632800" y="1768625"/>
              <a:ext cx="191575" cy="55250"/>
            </a:xfrm>
            <a:custGeom>
              <a:avLst/>
              <a:gdLst/>
              <a:ahLst/>
              <a:cxnLst/>
              <a:rect l="l" t="t" r="r" b="b"/>
              <a:pathLst>
                <a:path w="7663" h="2210" extrusionOk="0">
                  <a:moveTo>
                    <a:pt x="4375" y="0"/>
                  </a:moveTo>
                  <a:cubicBezTo>
                    <a:pt x="4213" y="0"/>
                    <a:pt x="4048" y="18"/>
                    <a:pt x="3878" y="53"/>
                  </a:cubicBezTo>
                  <a:cubicBezTo>
                    <a:pt x="2653" y="316"/>
                    <a:pt x="1412" y="565"/>
                    <a:pt x="187" y="828"/>
                  </a:cubicBezTo>
                  <a:cubicBezTo>
                    <a:pt x="141" y="844"/>
                    <a:pt x="94" y="875"/>
                    <a:pt x="1" y="921"/>
                  </a:cubicBezTo>
                  <a:cubicBezTo>
                    <a:pt x="404" y="1293"/>
                    <a:pt x="776" y="1650"/>
                    <a:pt x="1133" y="2007"/>
                  </a:cubicBezTo>
                  <a:cubicBezTo>
                    <a:pt x="1281" y="2155"/>
                    <a:pt x="1436" y="2209"/>
                    <a:pt x="1613" y="2209"/>
                  </a:cubicBezTo>
                  <a:cubicBezTo>
                    <a:pt x="1696" y="2209"/>
                    <a:pt x="1784" y="2197"/>
                    <a:pt x="1878" y="2177"/>
                  </a:cubicBezTo>
                  <a:cubicBezTo>
                    <a:pt x="2901" y="1956"/>
                    <a:pt x="3924" y="1839"/>
                    <a:pt x="4954" y="1839"/>
                  </a:cubicBezTo>
                  <a:cubicBezTo>
                    <a:pt x="5656" y="1839"/>
                    <a:pt x="6362" y="1894"/>
                    <a:pt x="7073" y="2007"/>
                  </a:cubicBezTo>
                  <a:cubicBezTo>
                    <a:pt x="7244" y="2038"/>
                    <a:pt x="7430" y="2053"/>
                    <a:pt x="7616" y="2084"/>
                  </a:cubicBezTo>
                  <a:cubicBezTo>
                    <a:pt x="7631" y="2053"/>
                    <a:pt x="7647" y="2022"/>
                    <a:pt x="7662" y="1991"/>
                  </a:cubicBezTo>
                  <a:cubicBezTo>
                    <a:pt x="6949" y="1449"/>
                    <a:pt x="6251" y="890"/>
                    <a:pt x="5538" y="363"/>
                  </a:cubicBezTo>
                  <a:cubicBezTo>
                    <a:pt x="5180" y="117"/>
                    <a:pt x="4791" y="0"/>
                    <a:pt x="4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7" name="Google Shape;7087;p73"/>
            <p:cNvSpPr/>
            <p:nvPr/>
          </p:nvSpPr>
          <p:spPr>
            <a:xfrm>
              <a:off x="736725" y="1669150"/>
              <a:ext cx="182625" cy="51175"/>
            </a:xfrm>
            <a:custGeom>
              <a:avLst/>
              <a:gdLst/>
              <a:ahLst/>
              <a:cxnLst/>
              <a:rect l="l" t="t" r="r" b="b"/>
              <a:pathLst>
                <a:path w="7305" h="2047" extrusionOk="0">
                  <a:moveTo>
                    <a:pt x="3946" y="0"/>
                  </a:moveTo>
                  <a:cubicBezTo>
                    <a:pt x="3503" y="0"/>
                    <a:pt x="3052" y="51"/>
                    <a:pt x="2590" y="155"/>
                  </a:cubicBezTo>
                  <a:cubicBezTo>
                    <a:pt x="2172" y="248"/>
                    <a:pt x="1722" y="372"/>
                    <a:pt x="1396" y="620"/>
                  </a:cubicBezTo>
                  <a:cubicBezTo>
                    <a:pt x="884" y="1008"/>
                    <a:pt x="450" y="1504"/>
                    <a:pt x="0" y="1969"/>
                  </a:cubicBezTo>
                  <a:cubicBezTo>
                    <a:pt x="0" y="1985"/>
                    <a:pt x="16" y="2016"/>
                    <a:pt x="31" y="2047"/>
                  </a:cubicBezTo>
                  <a:cubicBezTo>
                    <a:pt x="419" y="2016"/>
                    <a:pt x="807" y="2016"/>
                    <a:pt x="1195" y="1985"/>
                  </a:cubicBezTo>
                  <a:cubicBezTo>
                    <a:pt x="1838" y="1945"/>
                    <a:pt x="2470" y="1850"/>
                    <a:pt x="3100" y="1850"/>
                  </a:cubicBezTo>
                  <a:cubicBezTo>
                    <a:pt x="3215" y="1850"/>
                    <a:pt x="3329" y="1853"/>
                    <a:pt x="3443" y="1861"/>
                  </a:cubicBezTo>
                  <a:cubicBezTo>
                    <a:pt x="3647" y="1873"/>
                    <a:pt x="3846" y="1883"/>
                    <a:pt x="4043" y="1883"/>
                  </a:cubicBezTo>
                  <a:cubicBezTo>
                    <a:pt x="4581" y="1883"/>
                    <a:pt x="5095" y="1806"/>
                    <a:pt x="5584" y="1488"/>
                  </a:cubicBezTo>
                  <a:cubicBezTo>
                    <a:pt x="5646" y="1442"/>
                    <a:pt x="5754" y="1426"/>
                    <a:pt x="5832" y="1395"/>
                  </a:cubicBezTo>
                  <a:cubicBezTo>
                    <a:pt x="6328" y="1287"/>
                    <a:pt x="6809" y="1178"/>
                    <a:pt x="7305" y="1070"/>
                  </a:cubicBezTo>
                  <a:cubicBezTo>
                    <a:pt x="7289" y="1054"/>
                    <a:pt x="7258" y="1023"/>
                    <a:pt x="7212" y="992"/>
                  </a:cubicBezTo>
                  <a:cubicBezTo>
                    <a:pt x="6182" y="343"/>
                    <a:pt x="5095" y="0"/>
                    <a:pt x="39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8" name="Google Shape;7088;p73"/>
            <p:cNvSpPr/>
            <p:nvPr/>
          </p:nvSpPr>
          <p:spPr>
            <a:xfrm>
              <a:off x="858850" y="1702750"/>
              <a:ext cx="182650" cy="90225"/>
            </a:xfrm>
            <a:custGeom>
              <a:avLst/>
              <a:gdLst/>
              <a:ahLst/>
              <a:cxnLst/>
              <a:rect l="l" t="t" r="r" b="b"/>
              <a:pathLst>
                <a:path w="7306" h="3609" extrusionOk="0">
                  <a:moveTo>
                    <a:pt x="2397" y="0"/>
                  </a:moveTo>
                  <a:cubicBezTo>
                    <a:pt x="1566" y="0"/>
                    <a:pt x="783" y="232"/>
                    <a:pt x="1" y="656"/>
                  </a:cubicBezTo>
                  <a:cubicBezTo>
                    <a:pt x="125" y="703"/>
                    <a:pt x="218" y="718"/>
                    <a:pt x="295" y="765"/>
                  </a:cubicBezTo>
                  <a:cubicBezTo>
                    <a:pt x="1117" y="1106"/>
                    <a:pt x="1955" y="1416"/>
                    <a:pt x="2730" y="1835"/>
                  </a:cubicBezTo>
                  <a:cubicBezTo>
                    <a:pt x="3614" y="2316"/>
                    <a:pt x="4452" y="2920"/>
                    <a:pt x="5320" y="3448"/>
                  </a:cubicBezTo>
                  <a:cubicBezTo>
                    <a:pt x="5441" y="3528"/>
                    <a:pt x="5585" y="3609"/>
                    <a:pt x="5702" y="3609"/>
                  </a:cubicBezTo>
                  <a:cubicBezTo>
                    <a:pt x="5720" y="3609"/>
                    <a:pt x="5738" y="3607"/>
                    <a:pt x="5754" y="3603"/>
                  </a:cubicBezTo>
                  <a:cubicBezTo>
                    <a:pt x="6282" y="3432"/>
                    <a:pt x="6793" y="3215"/>
                    <a:pt x="7305" y="3013"/>
                  </a:cubicBezTo>
                  <a:cubicBezTo>
                    <a:pt x="6623" y="2595"/>
                    <a:pt x="5972" y="2222"/>
                    <a:pt x="5351" y="1804"/>
                  </a:cubicBezTo>
                  <a:cubicBezTo>
                    <a:pt x="4591" y="1276"/>
                    <a:pt x="3862" y="718"/>
                    <a:pt x="3118" y="191"/>
                  </a:cubicBezTo>
                  <a:cubicBezTo>
                    <a:pt x="3025" y="113"/>
                    <a:pt x="2916" y="36"/>
                    <a:pt x="2823" y="20"/>
                  </a:cubicBezTo>
                  <a:cubicBezTo>
                    <a:pt x="2679" y="7"/>
                    <a:pt x="2537" y="0"/>
                    <a:pt x="2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89" name="Google Shape;7089;p73"/>
            <p:cNvSpPr/>
            <p:nvPr/>
          </p:nvSpPr>
          <p:spPr>
            <a:xfrm>
              <a:off x="769300" y="1768375"/>
              <a:ext cx="210925" cy="65350"/>
            </a:xfrm>
            <a:custGeom>
              <a:avLst/>
              <a:gdLst/>
              <a:ahLst/>
              <a:cxnLst/>
              <a:rect l="l" t="t" r="r" b="b"/>
              <a:pathLst>
                <a:path w="8437" h="2614" extrusionOk="0">
                  <a:moveTo>
                    <a:pt x="0" y="1"/>
                  </a:moveTo>
                  <a:cubicBezTo>
                    <a:pt x="713" y="575"/>
                    <a:pt x="1396" y="1148"/>
                    <a:pt x="2094" y="1707"/>
                  </a:cubicBezTo>
                  <a:cubicBezTo>
                    <a:pt x="2342" y="1908"/>
                    <a:pt x="2606" y="2141"/>
                    <a:pt x="2900" y="2203"/>
                  </a:cubicBezTo>
                  <a:cubicBezTo>
                    <a:pt x="4089" y="2476"/>
                    <a:pt x="5296" y="2613"/>
                    <a:pt x="6515" y="2613"/>
                  </a:cubicBezTo>
                  <a:cubicBezTo>
                    <a:pt x="6886" y="2613"/>
                    <a:pt x="7258" y="2601"/>
                    <a:pt x="7630" y="2575"/>
                  </a:cubicBezTo>
                  <a:cubicBezTo>
                    <a:pt x="7910" y="2560"/>
                    <a:pt x="8158" y="2498"/>
                    <a:pt x="8437" y="2451"/>
                  </a:cubicBezTo>
                  <a:cubicBezTo>
                    <a:pt x="8313" y="2358"/>
                    <a:pt x="8189" y="2358"/>
                    <a:pt x="8065" y="2312"/>
                  </a:cubicBezTo>
                  <a:cubicBezTo>
                    <a:pt x="7630" y="2141"/>
                    <a:pt x="7134" y="2032"/>
                    <a:pt x="6777" y="1753"/>
                  </a:cubicBezTo>
                  <a:cubicBezTo>
                    <a:pt x="6390" y="1443"/>
                    <a:pt x="5986" y="1272"/>
                    <a:pt x="5506" y="1210"/>
                  </a:cubicBezTo>
                  <a:cubicBezTo>
                    <a:pt x="5397" y="1195"/>
                    <a:pt x="5289" y="1164"/>
                    <a:pt x="5180" y="1133"/>
                  </a:cubicBezTo>
                  <a:cubicBezTo>
                    <a:pt x="4203" y="885"/>
                    <a:pt x="3226" y="606"/>
                    <a:pt x="2233" y="388"/>
                  </a:cubicBezTo>
                  <a:cubicBezTo>
                    <a:pt x="1504" y="218"/>
                    <a:pt x="745" y="1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0" name="Google Shape;7090;p73"/>
            <p:cNvSpPr/>
            <p:nvPr/>
          </p:nvSpPr>
          <p:spPr>
            <a:xfrm>
              <a:off x="642900" y="1819825"/>
              <a:ext cx="184575" cy="35175"/>
            </a:xfrm>
            <a:custGeom>
              <a:avLst/>
              <a:gdLst/>
              <a:ahLst/>
              <a:cxnLst/>
              <a:rect l="l" t="t" r="r" b="b"/>
              <a:pathLst>
                <a:path w="7383" h="1407" extrusionOk="0">
                  <a:moveTo>
                    <a:pt x="4515" y="0"/>
                  </a:moveTo>
                  <a:cubicBezTo>
                    <a:pt x="3541" y="0"/>
                    <a:pt x="2569" y="95"/>
                    <a:pt x="1598" y="269"/>
                  </a:cubicBezTo>
                  <a:cubicBezTo>
                    <a:pt x="900" y="409"/>
                    <a:pt x="419" y="765"/>
                    <a:pt x="0" y="1293"/>
                  </a:cubicBezTo>
                  <a:cubicBezTo>
                    <a:pt x="47" y="1308"/>
                    <a:pt x="93" y="1339"/>
                    <a:pt x="124" y="1339"/>
                  </a:cubicBezTo>
                  <a:cubicBezTo>
                    <a:pt x="733" y="1351"/>
                    <a:pt x="1342" y="1407"/>
                    <a:pt x="1944" y="1407"/>
                  </a:cubicBezTo>
                  <a:cubicBezTo>
                    <a:pt x="2140" y="1407"/>
                    <a:pt x="2334" y="1401"/>
                    <a:pt x="2528" y="1386"/>
                  </a:cubicBezTo>
                  <a:cubicBezTo>
                    <a:pt x="3784" y="1308"/>
                    <a:pt x="5010" y="1138"/>
                    <a:pt x="6250" y="998"/>
                  </a:cubicBezTo>
                  <a:cubicBezTo>
                    <a:pt x="6328" y="982"/>
                    <a:pt x="6405" y="967"/>
                    <a:pt x="6452" y="920"/>
                  </a:cubicBezTo>
                  <a:cubicBezTo>
                    <a:pt x="6747" y="719"/>
                    <a:pt x="7041" y="517"/>
                    <a:pt x="7382" y="285"/>
                  </a:cubicBezTo>
                  <a:cubicBezTo>
                    <a:pt x="7243" y="254"/>
                    <a:pt x="7150" y="238"/>
                    <a:pt x="7057" y="223"/>
                  </a:cubicBezTo>
                  <a:cubicBezTo>
                    <a:pt x="6207" y="71"/>
                    <a:pt x="5360" y="0"/>
                    <a:pt x="45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1" name="Google Shape;7091;p73"/>
            <p:cNvSpPr/>
            <p:nvPr/>
          </p:nvSpPr>
          <p:spPr>
            <a:xfrm>
              <a:off x="811175" y="1829975"/>
              <a:ext cx="175275" cy="36350"/>
            </a:xfrm>
            <a:custGeom>
              <a:avLst/>
              <a:gdLst/>
              <a:ahLst/>
              <a:cxnLst/>
              <a:rect l="l" t="t" r="r" b="b"/>
              <a:pathLst>
                <a:path w="7011" h="1454" extrusionOk="0">
                  <a:moveTo>
                    <a:pt x="1311" y="0"/>
                  </a:moveTo>
                  <a:cubicBezTo>
                    <a:pt x="821" y="0"/>
                    <a:pt x="454" y="273"/>
                    <a:pt x="0" y="545"/>
                  </a:cubicBezTo>
                  <a:cubicBezTo>
                    <a:pt x="124" y="561"/>
                    <a:pt x="171" y="561"/>
                    <a:pt x="233" y="576"/>
                  </a:cubicBezTo>
                  <a:cubicBezTo>
                    <a:pt x="1210" y="716"/>
                    <a:pt x="2187" y="840"/>
                    <a:pt x="3164" y="995"/>
                  </a:cubicBezTo>
                  <a:cubicBezTo>
                    <a:pt x="3939" y="1135"/>
                    <a:pt x="4715" y="1305"/>
                    <a:pt x="5506" y="1445"/>
                  </a:cubicBezTo>
                  <a:cubicBezTo>
                    <a:pt x="5544" y="1450"/>
                    <a:pt x="5587" y="1453"/>
                    <a:pt x="5630" y="1453"/>
                  </a:cubicBezTo>
                  <a:cubicBezTo>
                    <a:pt x="5726" y="1453"/>
                    <a:pt x="5824" y="1436"/>
                    <a:pt x="5878" y="1383"/>
                  </a:cubicBezTo>
                  <a:cubicBezTo>
                    <a:pt x="6250" y="1042"/>
                    <a:pt x="6591" y="670"/>
                    <a:pt x="7010" y="266"/>
                  </a:cubicBezTo>
                  <a:lnTo>
                    <a:pt x="7010" y="266"/>
                  </a:lnTo>
                  <a:cubicBezTo>
                    <a:pt x="6436" y="313"/>
                    <a:pt x="5971" y="390"/>
                    <a:pt x="5490" y="406"/>
                  </a:cubicBezTo>
                  <a:cubicBezTo>
                    <a:pt x="5313" y="412"/>
                    <a:pt x="5135" y="415"/>
                    <a:pt x="4957" y="415"/>
                  </a:cubicBezTo>
                  <a:cubicBezTo>
                    <a:pt x="3833" y="415"/>
                    <a:pt x="2711" y="288"/>
                    <a:pt x="1613" y="34"/>
                  </a:cubicBezTo>
                  <a:cubicBezTo>
                    <a:pt x="1507" y="11"/>
                    <a:pt x="1406" y="0"/>
                    <a:pt x="1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2" name="Google Shape;7092;p73"/>
            <p:cNvSpPr/>
            <p:nvPr/>
          </p:nvSpPr>
          <p:spPr>
            <a:xfrm>
              <a:off x="963550" y="1814125"/>
              <a:ext cx="120200" cy="51975"/>
            </a:xfrm>
            <a:custGeom>
              <a:avLst/>
              <a:gdLst/>
              <a:ahLst/>
              <a:cxnLst/>
              <a:rect l="l" t="t" r="r" b="b"/>
              <a:pathLst>
                <a:path w="4808" h="2079" extrusionOk="0">
                  <a:moveTo>
                    <a:pt x="2978" y="1"/>
                  </a:moveTo>
                  <a:cubicBezTo>
                    <a:pt x="2931" y="1"/>
                    <a:pt x="2854" y="16"/>
                    <a:pt x="2807" y="47"/>
                  </a:cubicBezTo>
                  <a:cubicBezTo>
                    <a:pt x="2450" y="233"/>
                    <a:pt x="2109" y="513"/>
                    <a:pt x="1721" y="606"/>
                  </a:cubicBezTo>
                  <a:cubicBezTo>
                    <a:pt x="884" y="823"/>
                    <a:pt x="574" y="1583"/>
                    <a:pt x="0" y="2079"/>
                  </a:cubicBezTo>
                  <a:cubicBezTo>
                    <a:pt x="1815" y="2048"/>
                    <a:pt x="3381" y="1397"/>
                    <a:pt x="4808" y="280"/>
                  </a:cubicBezTo>
                  <a:cubicBezTo>
                    <a:pt x="4156" y="171"/>
                    <a:pt x="3567" y="94"/>
                    <a:pt x="2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3" name="Google Shape;7093;p73"/>
            <p:cNvSpPr/>
            <p:nvPr/>
          </p:nvSpPr>
          <p:spPr>
            <a:xfrm>
              <a:off x="1009675" y="1781150"/>
              <a:ext cx="150850" cy="32725"/>
            </a:xfrm>
            <a:custGeom>
              <a:avLst/>
              <a:gdLst/>
              <a:ahLst/>
              <a:cxnLst/>
              <a:rect l="l" t="t" r="r" b="b"/>
              <a:pathLst>
                <a:path w="6034" h="1309" extrusionOk="0">
                  <a:moveTo>
                    <a:pt x="1617" y="1"/>
                  </a:moveTo>
                  <a:cubicBezTo>
                    <a:pt x="1581" y="1"/>
                    <a:pt x="1548" y="6"/>
                    <a:pt x="1520" y="17"/>
                  </a:cubicBezTo>
                  <a:cubicBezTo>
                    <a:pt x="1009" y="203"/>
                    <a:pt x="512" y="389"/>
                    <a:pt x="1" y="591"/>
                  </a:cubicBezTo>
                  <a:cubicBezTo>
                    <a:pt x="1026" y="1080"/>
                    <a:pt x="2048" y="1308"/>
                    <a:pt x="3070" y="1308"/>
                  </a:cubicBezTo>
                  <a:cubicBezTo>
                    <a:pt x="4056" y="1308"/>
                    <a:pt x="5043" y="1096"/>
                    <a:pt x="6033" y="699"/>
                  </a:cubicBezTo>
                  <a:cubicBezTo>
                    <a:pt x="5940" y="668"/>
                    <a:pt x="5847" y="653"/>
                    <a:pt x="5754" y="653"/>
                  </a:cubicBezTo>
                  <a:cubicBezTo>
                    <a:pt x="4421" y="622"/>
                    <a:pt x="3087" y="529"/>
                    <a:pt x="1815" y="48"/>
                  </a:cubicBezTo>
                  <a:cubicBezTo>
                    <a:pt x="1755" y="18"/>
                    <a:pt x="1682" y="1"/>
                    <a:pt x="1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4" name="Google Shape;7094;p73"/>
            <p:cNvSpPr/>
            <p:nvPr/>
          </p:nvSpPr>
          <p:spPr>
            <a:xfrm>
              <a:off x="641350" y="1664325"/>
              <a:ext cx="124075" cy="35300"/>
            </a:xfrm>
            <a:custGeom>
              <a:avLst/>
              <a:gdLst/>
              <a:ahLst/>
              <a:cxnLst/>
              <a:rect l="l" t="t" r="r" b="b"/>
              <a:pathLst>
                <a:path w="4963" h="1412" extrusionOk="0">
                  <a:moveTo>
                    <a:pt x="3071" y="0"/>
                  </a:moveTo>
                  <a:cubicBezTo>
                    <a:pt x="2821" y="0"/>
                    <a:pt x="2567" y="54"/>
                    <a:pt x="2295" y="177"/>
                  </a:cubicBezTo>
                  <a:cubicBezTo>
                    <a:pt x="1660" y="456"/>
                    <a:pt x="977" y="580"/>
                    <a:pt x="310" y="766"/>
                  </a:cubicBezTo>
                  <a:cubicBezTo>
                    <a:pt x="217" y="782"/>
                    <a:pt x="124" y="797"/>
                    <a:pt x="0" y="828"/>
                  </a:cubicBezTo>
                  <a:cubicBezTo>
                    <a:pt x="404" y="1176"/>
                    <a:pt x="994" y="1412"/>
                    <a:pt x="1593" y="1412"/>
                  </a:cubicBezTo>
                  <a:cubicBezTo>
                    <a:pt x="1662" y="1412"/>
                    <a:pt x="1731" y="1409"/>
                    <a:pt x="1799" y="1402"/>
                  </a:cubicBezTo>
                  <a:cubicBezTo>
                    <a:pt x="2869" y="1278"/>
                    <a:pt x="3893" y="999"/>
                    <a:pt x="4963" y="580"/>
                  </a:cubicBezTo>
                  <a:cubicBezTo>
                    <a:pt x="4513" y="410"/>
                    <a:pt x="4126" y="255"/>
                    <a:pt x="3738" y="115"/>
                  </a:cubicBezTo>
                  <a:cubicBezTo>
                    <a:pt x="3512" y="42"/>
                    <a:pt x="3293" y="0"/>
                    <a:pt x="30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5" name="Google Shape;7095;p73"/>
            <p:cNvSpPr/>
            <p:nvPr/>
          </p:nvSpPr>
          <p:spPr>
            <a:xfrm>
              <a:off x="542850" y="1792825"/>
              <a:ext cx="117525" cy="35075"/>
            </a:xfrm>
            <a:custGeom>
              <a:avLst/>
              <a:gdLst/>
              <a:ahLst/>
              <a:cxnLst/>
              <a:rect l="l" t="t" r="r" b="b"/>
              <a:pathLst>
                <a:path w="4701" h="1403" extrusionOk="0">
                  <a:moveTo>
                    <a:pt x="3309" y="1"/>
                  </a:moveTo>
                  <a:cubicBezTo>
                    <a:pt x="3255" y="1"/>
                    <a:pt x="3198" y="11"/>
                    <a:pt x="3134" y="31"/>
                  </a:cubicBezTo>
                  <a:cubicBezTo>
                    <a:pt x="2324" y="282"/>
                    <a:pt x="1502" y="408"/>
                    <a:pt x="656" y="408"/>
                  </a:cubicBezTo>
                  <a:cubicBezTo>
                    <a:pt x="562" y="408"/>
                    <a:pt x="468" y="406"/>
                    <a:pt x="373" y="403"/>
                  </a:cubicBezTo>
                  <a:cubicBezTo>
                    <a:pt x="265" y="403"/>
                    <a:pt x="156" y="419"/>
                    <a:pt x="1" y="434"/>
                  </a:cubicBezTo>
                  <a:cubicBezTo>
                    <a:pt x="531" y="1034"/>
                    <a:pt x="2437" y="1403"/>
                    <a:pt x="3725" y="1403"/>
                  </a:cubicBezTo>
                  <a:cubicBezTo>
                    <a:pt x="4133" y="1403"/>
                    <a:pt x="4480" y="1365"/>
                    <a:pt x="4700" y="1287"/>
                  </a:cubicBezTo>
                  <a:cubicBezTo>
                    <a:pt x="4343" y="915"/>
                    <a:pt x="3987" y="543"/>
                    <a:pt x="3630" y="155"/>
                  </a:cubicBezTo>
                  <a:cubicBezTo>
                    <a:pt x="3524" y="49"/>
                    <a:pt x="3425"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6" name="Google Shape;7096;p73"/>
            <p:cNvSpPr/>
            <p:nvPr/>
          </p:nvSpPr>
          <p:spPr>
            <a:xfrm>
              <a:off x="599850" y="1403850"/>
              <a:ext cx="81450" cy="103225"/>
            </a:xfrm>
            <a:custGeom>
              <a:avLst/>
              <a:gdLst/>
              <a:ahLst/>
              <a:cxnLst/>
              <a:rect l="l" t="t" r="r" b="b"/>
              <a:pathLst>
                <a:path w="3258" h="4129" extrusionOk="0">
                  <a:moveTo>
                    <a:pt x="2904" y="1"/>
                  </a:moveTo>
                  <a:cubicBezTo>
                    <a:pt x="2113" y="1"/>
                    <a:pt x="1129" y="448"/>
                    <a:pt x="807" y="1012"/>
                  </a:cubicBezTo>
                  <a:cubicBezTo>
                    <a:pt x="233" y="2004"/>
                    <a:pt x="1" y="3043"/>
                    <a:pt x="590" y="4129"/>
                  </a:cubicBezTo>
                  <a:cubicBezTo>
                    <a:pt x="621" y="3664"/>
                    <a:pt x="621" y="3198"/>
                    <a:pt x="699" y="2748"/>
                  </a:cubicBezTo>
                  <a:cubicBezTo>
                    <a:pt x="885" y="1523"/>
                    <a:pt x="1660" y="794"/>
                    <a:pt x="2761" y="345"/>
                  </a:cubicBezTo>
                  <a:cubicBezTo>
                    <a:pt x="2932" y="283"/>
                    <a:pt x="3056" y="159"/>
                    <a:pt x="3258" y="34"/>
                  </a:cubicBezTo>
                  <a:cubicBezTo>
                    <a:pt x="3147" y="11"/>
                    <a:pt x="3028" y="1"/>
                    <a:pt x="2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7" name="Google Shape;7097;p73"/>
            <p:cNvSpPr/>
            <p:nvPr/>
          </p:nvSpPr>
          <p:spPr>
            <a:xfrm>
              <a:off x="935625" y="1797425"/>
              <a:ext cx="90750" cy="26600"/>
            </a:xfrm>
            <a:custGeom>
              <a:avLst/>
              <a:gdLst/>
              <a:ahLst/>
              <a:cxnLst/>
              <a:rect l="l" t="t" r="r" b="b"/>
              <a:pathLst>
                <a:path w="3630" h="1064" extrusionOk="0">
                  <a:moveTo>
                    <a:pt x="2288" y="0"/>
                  </a:moveTo>
                  <a:cubicBezTo>
                    <a:pt x="2245" y="0"/>
                    <a:pt x="2194" y="14"/>
                    <a:pt x="2156" y="33"/>
                  </a:cubicBezTo>
                  <a:cubicBezTo>
                    <a:pt x="1776" y="251"/>
                    <a:pt x="1380" y="316"/>
                    <a:pt x="972" y="316"/>
                  </a:cubicBezTo>
                  <a:cubicBezTo>
                    <a:pt x="831" y="316"/>
                    <a:pt x="687" y="309"/>
                    <a:pt x="543" y="297"/>
                  </a:cubicBezTo>
                  <a:cubicBezTo>
                    <a:pt x="373" y="297"/>
                    <a:pt x="202" y="266"/>
                    <a:pt x="0" y="250"/>
                  </a:cubicBezTo>
                  <a:lnTo>
                    <a:pt x="0" y="250"/>
                  </a:lnTo>
                  <a:cubicBezTo>
                    <a:pt x="415" y="780"/>
                    <a:pt x="1267" y="1063"/>
                    <a:pt x="2076" y="1063"/>
                  </a:cubicBezTo>
                  <a:cubicBezTo>
                    <a:pt x="2688" y="1063"/>
                    <a:pt x="3275" y="901"/>
                    <a:pt x="3629" y="560"/>
                  </a:cubicBezTo>
                  <a:cubicBezTo>
                    <a:pt x="3211" y="374"/>
                    <a:pt x="2792" y="188"/>
                    <a:pt x="2358" y="17"/>
                  </a:cubicBezTo>
                  <a:cubicBezTo>
                    <a:pt x="2340" y="6"/>
                    <a:pt x="2315" y="0"/>
                    <a:pt x="2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8" name="Google Shape;7098;p73"/>
            <p:cNvSpPr/>
            <p:nvPr/>
          </p:nvSpPr>
          <p:spPr>
            <a:xfrm>
              <a:off x="560700" y="1819550"/>
              <a:ext cx="96950" cy="31450"/>
            </a:xfrm>
            <a:custGeom>
              <a:avLst/>
              <a:gdLst/>
              <a:ahLst/>
              <a:cxnLst/>
              <a:rect l="l" t="t" r="r" b="b"/>
              <a:pathLst>
                <a:path w="3878" h="1258" extrusionOk="0">
                  <a:moveTo>
                    <a:pt x="0" y="1"/>
                  </a:moveTo>
                  <a:lnTo>
                    <a:pt x="0" y="1"/>
                  </a:lnTo>
                  <a:cubicBezTo>
                    <a:pt x="574" y="497"/>
                    <a:pt x="2125" y="1164"/>
                    <a:pt x="2869" y="1257"/>
                  </a:cubicBezTo>
                  <a:cubicBezTo>
                    <a:pt x="2963" y="1257"/>
                    <a:pt x="3087" y="1242"/>
                    <a:pt x="3149" y="1180"/>
                  </a:cubicBezTo>
                  <a:cubicBezTo>
                    <a:pt x="3397" y="962"/>
                    <a:pt x="3614" y="714"/>
                    <a:pt x="3878" y="451"/>
                  </a:cubicBezTo>
                  <a:lnTo>
                    <a:pt x="3878" y="451"/>
                  </a:lnTo>
                  <a:cubicBezTo>
                    <a:pt x="3587" y="481"/>
                    <a:pt x="3301" y="495"/>
                    <a:pt x="3017" y="495"/>
                  </a:cubicBezTo>
                  <a:cubicBezTo>
                    <a:pt x="1982" y="495"/>
                    <a:pt x="986" y="30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099" name="Google Shape;7099;p73"/>
            <p:cNvSpPr/>
            <p:nvPr/>
          </p:nvSpPr>
          <p:spPr>
            <a:xfrm>
              <a:off x="673900" y="1687725"/>
              <a:ext cx="86500" cy="31450"/>
            </a:xfrm>
            <a:custGeom>
              <a:avLst/>
              <a:gdLst/>
              <a:ahLst/>
              <a:cxnLst/>
              <a:rect l="l" t="t" r="r" b="b"/>
              <a:pathLst>
                <a:path w="3460" h="1258" extrusionOk="0">
                  <a:moveTo>
                    <a:pt x="3397" y="1"/>
                  </a:moveTo>
                  <a:cubicBezTo>
                    <a:pt x="2281" y="296"/>
                    <a:pt x="1180" y="730"/>
                    <a:pt x="1" y="730"/>
                  </a:cubicBezTo>
                  <a:cubicBezTo>
                    <a:pt x="637" y="1024"/>
                    <a:pt x="1335" y="1195"/>
                    <a:pt x="2033" y="1257"/>
                  </a:cubicBezTo>
                  <a:cubicBezTo>
                    <a:pt x="2079" y="1257"/>
                    <a:pt x="2157" y="1257"/>
                    <a:pt x="2188" y="1226"/>
                  </a:cubicBezTo>
                  <a:cubicBezTo>
                    <a:pt x="2606" y="838"/>
                    <a:pt x="3025" y="451"/>
                    <a:pt x="3459" y="63"/>
                  </a:cubicBezTo>
                  <a:cubicBezTo>
                    <a:pt x="3428" y="47"/>
                    <a:pt x="3413" y="16"/>
                    <a:pt x="3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0" name="Google Shape;7100;p73"/>
            <p:cNvSpPr/>
            <p:nvPr/>
          </p:nvSpPr>
          <p:spPr>
            <a:xfrm>
              <a:off x="534325" y="1342900"/>
              <a:ext cx="766550" cy="527475"/>
            </a:xfrm>
            <a:custGeom>
              <a:avLst/>
              <a:gdLst/>
              <a:ahLst/>
              <a:cxnLst/>
              <a:rect l="l" t="t" r="r" b="b"/>
              <a:pathLst>
                <a:path w="30662" h="21099" extrusionOk="0">
                  <a:moveTo>
                    <a:pt x="5525" y="2439"/>
                  </a:moveTo>
                  <a:cubicBezTo>
                    <a:pt x="5649" y="2439"/>
                    <a:pt x="5768" y="2449"/>
                    <a:pt x="5879" y="2472"/>
                  </a:cubicBezTo>
                  <a:cubicBezTo>
                    <a:pt x="5677" y="2597"/>
                    <a:pt x="5553" y="2721"/>
                    <a:pt x="5382" y="2783"/>
                  </a:cubicBezTo>
                  <a:cubicBezTo>
                    <a:pt x="4281" y="3232"/>
                    <a:pt x="3506" y="3961"/>
                    <a:pt x="3320" y="5186"/>
                  </a:cubicBezTo>
                  <a:cubicBezTo>
                    <a:pt x="3242" y="5636"/>
                    <a:pt x="3242" y="6102"/>
                    <a:pt x="3211" y="6567"/>
                  </a:cubicBezTo>
                  <a:cubicBezTo>
                    <a:pt x="2622" y="5481"/>
                    <a:pt x="2854" y="4442"/>
                    <a:pt x="3428" y="3450"/>
                  </a:cubicBezTo>
                  <a:cubicBezTo>
                    <a:pt x="3750" y="2886"/>
                    <a:pt x="4734" y="2439"/>
                    <a:pt x="5525" y="2439"/>
                  </a:cubicBezTo>
                  <a:close/>
                  <a:moveTo>
                    <a:pt x="24261" y="2011"/>
                  </a:moveTo>
                  <a:cubicBezTo>
                    <a:pt x="25615" y="2011"/>
                    <a:pt x="26863" y="2718"/>
                    <a:pt x="27436" y="3837"/>
                  </a:cubicBezTo>
                  <a:cubicBezTo>
                    <a:pt x="28087" y="5078"/>
                    <a:pt x="27560" y="6846"/>
                    <a:pt x="26350" y="7559"/>
                  </a:cubicBezTo>
                  <a:cubicBezTo>
                    <a:pt x="26145" y="7672"/>
                    <a:pt x="25934" y="7731"/>
                    <a:pt x="25689" y="7731"/>
                  </a:cubicBezTo>
                  <a:cubicBezTo>
                    <a:pt x="25563" y="7731"/>
                    <a:pt x="25428" y="7715"/>
                    <a:pt x="25280" y="7683"/>
                  </a:cubicBezTo>
                  <a:cubicBezTo>
                    <a:pt x="26087" y="7172"/>
                    <a:pt x="26397" y="6489"/>
                    <a:pt x="26366" y="5636"/>
                  </a:cubicBezTo>
                  <a:cubicBezTo>
                    <a:pt x="26293" y="4207"/>
                    <a:pt x="25315" y="3299"/>
                    <a:pt x="23883" y="3299"/>
                  </a:cubicBezTo>
                  <a:cubicBezTo>
                    <a:pt x="23792" y="3299"/>
                    <a:pt x="23699" y="3303"/>
                    <a:pt x="23605" y="3310"/>
                  </a:cubicBezTo>
                  <a:cubicBezTo>
                    <a:pt x="22814" y="3372"/>
                    <a:pt x="22101" y="3605"/>
                    <a:pt x="21496" y="4147"/>
                  </a:cubicBezTo>
                  <a:cubicBezTo>
                    <a:pt x="20922" y="4659"/>
                    <a:pt x="20348" y="5155"/>
                    <a:pt x="19759" y="5667"/>
                  </a:cubicBezTo>
                  <a:cubicBezTo>
                    <a:pt x="19883" y="5326"/>
                    <a:pt x="19976" y="4954"/>
                    <a:pt x="20147" y="4644"/>
                  </a:cubicBezTo>
                  <a:cubicBezTo>
                    <a:pt x="20907" y="3263"/>
                    <a:pt x="22023" y="2333"/>
                    <a:pt x="23590" y="2069"/>
                  </a:cubicBezTo>
                  <a:cubicBezTo>
                    <a:pt x="23815" y="2030"/>
                    <a:pt x="24039" y="2011"/>
                    <a:pt x="24261" y="2011"/>
                  </a:cubicBezTo>
                  <a:close/>
                  <a:moveTo>
                    <a:pt x="15925" y="10485"/>
                  </a:moveTo>
                  <a:cubicBezTo>
                    <a:pt x="15926" y="10487"/>
                    <a:pt x="15927" y="10489"/>
                    <a:pt x="15928" y="10491"/>
                  </a:cubicBezTo>
                  <a:cubicBezTo>
                    <a:pt x="15928" y="10498"/>
                    <a:pt x="15924" y="10506"/>
                    <a:pt x="15922" y="10506"/>
                  </a:cubicBezTo>
                  <a:cubicBezTo>
                    <a:pt x="15921" y="10506"/>
                    <a:pt x="15921" y="10501"/>
                    <a:pt x="15925" y="10485"/>
                  </a:cubicBezTo>
                  <a:close/>
                  <a:moveTo>
                    <a:pt x="5848" y="238"/>
                  </a:moveTo>
                  <a:cubicBezTo>
                    <a:pt x="6242" y="238"/>
                    <a:pt x="6645" y="277"/>
                    <a:pt x="7057" y="348"/>
                  </a:cubicBezTo>
                  <a:cubicBezTo>
                    <a:pt x="8717" y="642"/>
                    <a:pt x="10081" y="1480"/>
                    <a:pt x="11322" y="2566"/>
                  </a:cubicBezTo>
                  <a:cubicBezTo>
                    <a:pt x="12827" y="3868"/>
                    <a:pt x="13959" y="5466"/>
                    <a:pt x="14936" y="7187"/>
                  </a:cubicBezTo>
                  <a:cubicBezTo>
                    <a:pt x="15680" y="8505"/>
                    <a:pt x="16363" y="9886"/>
                    <a:pt x="17417" y="11111"/>
                  </a:cubicBezTo>
                  <a:cubicBezTo>
                    <a:pt x="16812" y="10925"/>
                    <a:pt x="16347" y="10677"/>
                    <a:pt x="16021" y="10211"/>
                  </a:cubicBezTo>
                  <a:cubicBezTo>
                    <a:pt x="15820" y="9932"/>
                    <a:pt x="15634" y="9638"/>
                    <a:pt x="15463" y="9327"/>
                  </a:cubicBezTo>
                  <a:cubicBezTo>
                    <a:pt x="14579" y="7761"/>
                    <a:pt x="13447" y="6365"/>
                    <a:pt x="12129" y="5171"/>
                  </a:cubicBezTo>
                  <a:cubicBezTo>
                    <a:pt x="11090" y="4225"/>
                    <a:pt x="9864" y="3465"/>
                    <a:pt x="8484" y="3093"/>
                  </a:cubicBezTo>
                  <a:cubicBezTo>
                    <a:pt x="8125" y="2994"/>
                    <a:pt x="7770" y="2941"/>
                    <a:pt x="7422" y="2941"/>
                  </a:cubicBezTo>
                  <a:cubicBezTo>
                    <a:pt x="6731" y="2941"/>
                    <a:pt x="6068" y="3151"/>
                    <a:pt x="5460" y="3636"/>
                  </a:cubicBezTo>
                  <a:cubicBezTo>
                    <a:pt x="5367" y="3698"/>
                    <a:pt x="5258" y="3775"/>
                    <a:pt x="5088" y="3884"/>
                  </a:cubicBezTo>
                  <a:cubicBezTo>
                    <a:pt x="5289" y="3093"/>
                    <a:pt x="5723" y="2659"/>
                    <a:pt x="6468" y="2441"/>
                  </a:cubicBezTo>
                  <a:cubicBezTo>
                    <a:pt x="6375" y="2410"/>
                    <a:pt x="6297" y="2364"/>
                    <a:pt x="6220" y="2333"/>
                  </a:cubicBezTo>
                  <a:cubicBezTo>
                    <a:pt x="5966" y="2260"/>
                    <a:pt x="5714" y="2225"/>
                    <a:pt x="5468" y="2225"/>
                  </a:cubicBezTo>
                  <a:cubicBezTo>
                    <a:pt x="4344" y="2225"/>
                    <a:pt x="3346" y="2952"/>
                    <a:pt x="2901" y="4147"/>
                  </a:cubicBezTo>
                  <a:cubicBezTo>
                    <a:pt x="2575" y="5031"/>
                    <a:pt x="2606" y="5900"/>
                    <a:pt x="3087" y="6815"/>
                  </a:cubicBezTo>
                  <a:cubicBezTo>
                    <a:pt x="2420" y="6520"/>
                    <a:pt x="2001" y="6102"/>
                    <a:pt x="1738" y="5528"/>
                  </a:cubicBezTo>
                  <a:cubicBezTo>
                    <a:pt x="1179" y="4365"/>
                    <a:pt x="1148" y="2721"/>
                    <a:pt x="2622" y="1433"/>
                  </a:cubicBezTo>
                  <a:cubicBezTo>
                    <a:pt x="3606" y="576"/>
                    <a:pt x="4686" y="238"/>
                    <a:pt x="5848" y="238"/>
                  </a:cubicBezTo>
                  <a:close/>
                  <a:moveTo>
                    <a:pt x="13320" y="10582"/>
                  </a:moveTo>
                  <a:cubicBezTo>
                    <a:pt x="13663" y="10582"/>
                    <a:pt x="13928" y="10670"/>
                    <a:pt x="14114" y="10956"/>
                  </a:cubicBezTo>
                  <a:cubicBezTo>
                    <a:pt x="14346" y="11312"/>
                    <a:pt x="14595" y="11669"/>
                    <a:pt x="14765" y="12041"/>
                  </a:cubicBezTo>
                  <a:cubicBezTo>
                    <a:pt x="15013" y="12600"/>
                    <a:pt x="15215" y="13205"/>
                    <a:pt x="15432" y="13763"/>
                  </a:cubicBezTo>
                  <a:cubicBezTo>
                    <a:pt x="14843" y="13530"/>
                    <a:pt x="14284" y="13267"/>
                    <a:pt x="13711" y="13080"/>
                  </a:cubicBezTo>
                  <a:cubicBezTo>
                    <a:pt x="13159" y="12904"/>
                    <a:pt x="12603" y="12818"/>
                    <a:pt x="12051" y="12818"/>
                  </a:cubicBezTo>
                  <a:cubicBezTo>
                    <a:pt x="11439" y="12818"/>
                    <a:pt x="10831" y="12923"/>
                    <a:pt x="10237" y="13127"/>
                  </a:cubicBezTo>
                  <a:cubicBezTo>
                    <a:pt x="10018" y="13200"/>
                    <a:pt x="9813" y="13230"/>
                    <a:pt x="9614" y="13230"/>
                  </a:cubicBezTo>
                  <a:cubicBezTo>
                    <a:pt x="9348" y="13230"/>
                    <a:pt x="9092" y="13176"/>
                    <a:pt x="8825" y="13096"/>
                  </a:cubicBezTo>
                  <a:cubicBezTo>
                    <a:pt x="8391" y="12941"/>
                    <a:pt x="7941" y="12801"/>
                    <a:pt x="7507" y="12646"/>
                  </a:cubicBezTo>
                  <a:cubicBezTo>
                    <a:pt x="7507" y="12649"/>
                    <a:pt x="7506" y="12650"/>
                    <a:pt x="7506" y="12650"/>
                  </a:cubicBezTo>
                  <a:cubicBezTo>
                    <a:pt x="7502" y="12650"/>
                    <a:pt x="7494" y="12628"/>
                    <a:pt x="7507" y="12615"/>
                  </a:cubicBezTo>
                  <a:cubicBezTo>
                    <a:pt x="9291" y="11561"/>
                    <a:pt x="11121" y="10677"/>
                    <a:pt x="13230" y="10584"/>
                  </a:cubicBezTo>
                  <a:cubicBezTo>
                    <a:pt x="13260" y="10582"/>
                    <a:pt x="13290" y="10582"/>
                    <a:pt x="13320" y="10582"/>
                  </a:cubicBezTo>
                  <a:close/>
                  <a:moveTo>
                    <a:pt x="7352" y="12857"/>
                  </a:moveTo>
                  <a:cubicBezTo>
                    <a:pt x="7574" y="12857"/>
                    <a:pt x="7793" y="12899"/>
                    <a:pt x="8019" y="12972"/>
                  </a:cubicBezTo>
                  <a:cubicBezTo>
                    <a:pt x="8407" y="13112"/>
                    <a:pt x="8794" y="13267"/>
                    <a:pt x="9244" y="13437"/>
                  </a:cubicBezTo>
                  <a:cubicBezTo>
                    <a:pt x="8174" y="13856"/>
                    <a:pt x="7150" y="14135"/>
                    <a:pt x="6080" y="14259"/>
                  </a:cubicBezTo>
                  <a:cubicBezTo>
                    <a:pt x="6012" y="14266"/>
                    <a:pt x="5943" y="14269"/>
                    <a:pt x="5874" y="14269"/>
                  </a:cubicBezTo>
                  <a:cubicBezTo>
                    <a:pt x="5275" y="14269"/>
                    <a:pt x="4685" y="14033"/>
                    <a:pt x="4281" y="13685"/>
                  </a:cubicBezTo>
                  <a:cubicBezTo>
                    <a:pt x="4405" y="13654"/>
                    <a:pt x="4498" y="13639"/>
                    <a:pt x="4591" y="13623"/>
                  </a:cubicBezTo>
                  <a:cubicBezTo>
                    <a:pt x="5258" y="13437"/>
                    <a:pt x="5941" y="13313"/>
                    <a:pt x="6576" y="13034"/>
                  </a:cubicBezTo>
                  <a:cubicBezTo>
                    <a:pt x="6848" y="12911"/>
                    <a:pt x="7102" y="12857"/>
                    <a:pt x="7352" y="12857"/>
                  </a:cubicBezTo>
                  <a:close/>
                  <a:moveTo>
                    <a:pt x="8980" y="13794"/>
                  </a:moveTo>
                  <a:cubicBezTo>
                    <a:pt x="8996" y="13809"/>
                    <a:pt x="9011" y="13840"/>
                    <a:pt x="9042" y="13856"/>
                  </a:cubicBezTo>
                  <a:cubicBezTo>
                    <a:pt x="8608" y="14244"/>
                    <a:pt x="8189" y="14631"/>
                    <a:pt x="7771" y="15019"/>
                  </a:cubicBezTo>
                  <a:cubicBezTo>
                    <a:pt x="7740" y="15050"/>
                    <a:pt x="7662" y="15050"/>
                    <a:pt x="7616" y="15050"/>
                  </a:cubicBezTo>
                  <a:cubicBezTo>
                    <a:pt x="6918" y="14988"/>
                    <a:pt x="6220" y="14817"/>
                    <a:pt x="5584" y="14523"/>
                  </a:cubicBezTo>
                  <a:cubicBezTo>
                    <a:pt x="6763" y="14523"/>
                    <a:pt x="7864" y="14089"/>
                    <a:pt x="8980" y="13794"/>
                  </a:cubicBezTo>
                  <a:close/>
                  <a:moveTo>
                    <a:pt x="12042" y="13050"/>
                  </a:moveTo>
                  <a:cubicBezTo>
                    <a:pt x="13191" y="13050"/>
                    <a:pt x="14278" y="13393"/>
                    <a:pt x="15308" y="14042"/>
                  </a:cubicBezTo>
                  <a:cubicBezTo>
                    <a:pt x="15354" y="14073"/>
                    <a:pt x="15385" y="14104"/>
                    <a:pt x="15401" y="14120"/>
                  </a:cubicBezTo>
                  <a:cubicBezTo>
                    <a:pt x="14905" y="14228"/>
                    <a:pt x="14424" y="14337"/>
                    <a:pt x="13928" y="14445"/>
                  </a:cubicBezTo>
                  <a:cubicBezTo>
                    <a:pt x="13850" y="14476"/>
                    <a:pt x="13742" y="14492"/>
                    <a:pt x="13680" y="14538"/>
                  </a:cubicBezTo>
                  <a:cubicBezTo>
                    <a:pt x="13191" y="14856"/>
                    <a:pt x="12677" y="14933"/>
                    <a:pt x="12139" y="14933"/>
                  </a:cubicBezTo>
                  <a:cubicBezTo>
                    <a:pt x="11942" y="14933"/>
                    <a:pt x="11743" y="14923"/>
                    <a:pt x="11539" y="14911"/>
                  </a:cubicBezTo>
                  <a:cubicBezTo>
                    <a:pt x="11425" y="14903"/>
                    <a:pt x="11311" y="14900"/>
                    <a:pt x="11196" y="14900"/>
                  </a:cubicBezTo>
                  <a:cubicBezTo>
                    <a:pt x="10566" y="14900"/>
                    <a:pt x="9934" y="14995"/>
                    <a:pt x="9291" y="15035"/>
                  </a:cubicBezTo>
                  <a:cubicBezTo>
                    <a:pt x="8903" y="15066"/>
                    <a:pt x="8515" y="15066"/>
                    <a:pt x="8127" y="15097"/>
                  </a:cubicBezTo>
                  <a:cubicBezTo>
                    <a:pt x="8112" y="15066"/>
                    <a:pt x="8096" y="15035"/>
                    <a:pt x="8096" y="15019"/>
                  </a:cubicBezTo>
                  <a:cubicBezTo>
                    <a:pt x="8546" y="14554"/>
                    <a:pt x="8980" y="14058"/>
                    <a:pt x="9492" y="13670"/>
                  </a:cubicBezTo>
                  <a:cubicBezTo>
                    <a:pt x="9818" y="13422"/>
                    <a:pt x="10268" y="13298"/>
                    <a:pt x="10686" y="13205"/>
                  </a:cubicBezTo>
                  <a:cubicBezTo>
                    <a:pt x="11148" y="13101"/>
                    <a:pt x="11599" y="13050"/>
                    <a:pt x="12042" y="13050"/>
                  </a:cubicBezTo>
                  <a:close/>
                  <a:moveTo>
                    <a:pt x="24449" y="556"/>
                  </a:moveTo>
                  <a:cubicBezTo>
                    <a:pt x="25524" y="556"/>
                    <a:pt x="26600" y="800"/>
                    <a:pt x="27606" y="1247"/>
                  </a:cubicBezTo>
                  <a:cubicBezTo>
                    <a:pt x="29111" y="1899"/>
                    <a:pt x="30134" y="3946"/>
                    <a:pt x="29809" y="5559"/>
                  </a:cubicBezTo>
                  <a:cubicBezTo>
                    <a:pt x="29793" y="5683"/>
                    <a:pt x="29747" y="5791"/>
                    <a:pt x="29716" y="5915"/>
                  </a:cubicBezTo>
                  <a:lnTo>
                    <a:pt x="29607" y="5915"/>
                  </a:lnTo>
                  <a:cubicBezTo>
                    <a:pt x="29592" y="5776"/>
                    <a:pt x="29592" y="5621"/>
                    <a:pt x="29576" y="5466"/>
                  </a:cubicBezTo>
                  <a:cubicBezTo>
                    <a:pt x="29374" y="4318"/>
                    <a:pt x="28754" y="3418"/>
                    <a:pt x="27824" y="2721"/>
                  </a:cubicBezTo>
                  <a:cubicBezTo>
                    <a:pt x="27451" y="2426"/>
                    <a:pt x="27017" y="2333"/>
                    <a:pt x="26552" y="2286"/>
                  </a:cubicBezTo>
                  <a:cubicBezTo>
                    <a:pt x="26397" y="2286"/>
                    <a:pt x="26242" y="2271"/>
                    <a:pt x="26102" y="2193"/>
                  </a:cubicBezTo>
                  <a:cubicBezTo>
                    <a:pt x="25502" y="1891"/>
                    <a:pt x="24873" y="1752"/>
                    <a:pt x="24250" y="1752"/>
                  </a:cubicBezTo>
                  <a:cubicBezTo>
                    <a:pt x="23086" y="1752"/>
                    <a:pt x="21946" y="2238"/>
                    <a:pt x="21077" y="3046"/>
                  </a:cubicBezTo>
                  <a:cubicBezTo>
                    <a:pt x="19573" y="4442"/>
                    <a:pt x="19170" y="6241"/>
                    <a:pt x="19247" y="8211"/>
                  </a:cubicBezTo>
                  <a:cubicBezTo>
                    <a:pt x="19356" y="10506"/>
                    <a:pt x="20426" y="12383"/>
                    <a:pt x="21915" y="14073"/>
                  </a:cubicBezTo>
                  <a:cubicBezTo>
                    <a:pt x="22287" y="14507"/>
                    <a:pt x="22690" y="14911"/>
                    <a:pt x="23078" y="15329"/>
                  </a:cubicBezTo>
                  <a:lnTo>
                    <a:pt x="23047" y="15376"/>
                  </a:lnTo>
                  <a:cubicBezTo>
                    <a:pt x="22737" y="15190"/>
                    <a:pt x="22380" y="15019"/>
                    <a:pt x="22101" y="14786"/>
                  </a:cubicBezTo>
                  <a:cubicBezTo>
                    <a:pt x="21077" y="13964"/>
                    <a:pt x="20085" y="13112"/>
                    <a:pt x="19092" y="12259"/>
                  </a:cubicBezTo>
                  <a:cubicBezTo>
                    <a:pt x="18906" y="12103"/>
                    <a:pt x="18766" y="11871"/>
                    <a:pt x="18658" y="11654"/>
                  </a:cubicBezTo>
                  <a:cubicBezTo>
                    <a:pt x="17960" y="10103"/>
                    <a:pt x="17541" y="8505"/>
                    <a:pt x="17712" y="6784"/>
                  </a:cubicBezTo>
                  <a:cubicBezTo>
                    <a:pt x="17836" y="5621"/>
                    <a:pt x="18069" y="4489"/>
                    <a:pt x="18782" y="3527"/>
                  </a:cubicBezTo>
                  <a:cubicBezTo>
                    <a:pt x="20340" y="1449"/>
                    <a:pt x="22393" y="556"/>
                    <a:pt x="24449" y="556"/>
                  </a:cubicBezTo>
                  <a:close/>
                  <a:moveTo>
                    <a:pt x="14145" y="10553"/>
                  </a:moveTo>
                  <a:cubicBezTo>
                    <a:pt x="14796" y="10661"/>
                    <a:pt x="15432" y="10708"/>
                    <a:pt x="16037" y="10878"/>
                  </a:cubicBezTo>
                  <a:cubicBezTo>
                    <a:pt x="17247" y="11219"/>
                    <a:pt x="18286" y="11886"/>
                    <a:pt x="19232" y="12724"/>
                  </a:cubicBezTo>
                  <a:cubicBezTo>
                    <a:pt x="19495" y="12941"/>
                    <a:pt x="19743" y="13174"/>
                    <a:pt x="20023" y="13375"/>
                  </a:cubicBezTo>
                  <a:cubicBezTo>
                    <a:pt x="20271" y="13561"/>
                    <a:pt x="20410" y="13794"/>
                    <a:pt x="20441" y="14089"/>
                  </a:cubicBezTo>
                  <a:cubicBezTo>
                    <a:pt x="20472" y="14414"/>
                    <a:pt x="20519" y="14740"/>
                    <a:pt x="20488" y="15050"/>
                  </a:cubicBezTo>
                  <a:cubicBezTo>
                    <a:pt x="20441" y="15748"/>
                    <a:pt x="20519" y="16430"/>
                    <a:pt x="20767" y="17097"/>
                  </a:cubicBezTo>
                  <a:cubicBezTo>
                    <a:pt x="20783" y="17144"/>
                    <a:pt x="20814" y="17175"/>
                    <a:pt x="20829" y="17221"/>
                  </a:cubicBezTo>
                  <a:cubicBezTo>
                    <a:pt x="20814" y="17252"/>
                    <a:pt x="20783" y="17268"/>
                    <a:pt x="20752" y="17283"/>
                  </a:cubicBezTo>
                  <a:cubicBezTo>
                    <a:pt x="20426" y="17144"/>
                    <a:pt x="20100" y="17020"/>
                    <a:pt x="19790" y="16834"/>
                  </a:cubicBezTo>
                  <a:cubicBezTo>
                    <a:pt x="19015" y="16337"/>
                    <a:pt x="18239" y="15826"/>
                    <a:pt x="17464" y="15298"/>
                  </a:cubicBezTo>
                  <a:cubicBezTo>
                    <a:pt x="17060" y="15019"/>
                    <a:pt x="16657" y="14724"/>
                    <a:pt x="16269" y="14414"/>
                  </a:cubicBezTo>
                  <a:cubicBezTo>
                    <a:pt x="16037" y="14213"/>
                    <a:pt x="15804" y="13980"/>
                    <a:pt x="15680" y="13716"/>
                  </a:cubicBezTo>
                  <a:cubicBezTo>
                    <a:pt x="15385" y="13112"/>
                    <a:pt x="15184" y="12445"/>
                    <a:pt x="14905" y="11840"/>
                  </a:cubicBezTo>
                  <a:cubicBezTo>
                    <a:pt x="14703" y="11406"/>
                    <a:pt x="14424" y="11018"/>
                    <a:pt x="14145" y="10553"/>
                  </a:cubicBezTo>
                  <a:close/>
                  <a:moveTo>
                    <a:pt x="20658" y="13949"/>
                  </a:moveTo>
                  <a:lnTo>
                    <a:pt x="20658" y="13949"/>
                  </a:lnTo>
                  <a:cubicBezTo>
                    <a:pt x="21093" y="14290"/>
                    <a:pt x="21496" y="14647"/>
                    <a:pt x="21915" y="14973"/>
                  </a:cubicBezTo>
                  <a:cubicBezTo>
                    <a:pt x="22876" y="15717"/>
                    <a:pt x="24024" y="16043"/>
                    <a:pt x="25172" y="16353"/>
                  </a:cubicBezTo>
                  <a:cubicBezTo>
                    <a:pt x="25528" y="16446"/>
                    <a:pt x="25885" y="16539"/>
                    <a:pt x="26195" y="16710"/>
                  </a:cubicBezTo>
                  <a:cubicBezTo>
                    <a:pt x="26366" y="16803"/>
                    <a:pt x="26536" y="17020"/>
                    <a:pt x="26583" y="17206"/>
                  </a:cubicBezTo>
                  <a:cubicBezTo>
                    <a:pt x="26629" y="17469"/>
                    <a:pt x="26397" y="17640"/>
                    <a:pt x="26180" y="17733"/>
                  </a:cubicBezTo>
                  <a:cubicBezTo>
                    <a:pt x="25931" y="17826"/>
                    <a:pt x="25668" y="17919"/>
                    <a:pt x="25404" y="17935"/>
                  </a:cubicBezTo>
                  <a:cubicBezTo>
                    <a:pt x="25169" y="17945"/>
                    <a:pt x="24934" y="17951"/>
                    <a:pt x="24699" y="17951"/>
                  </a:cubicBezTo>
                  <a:cubicBezTo>
                    <a:pt x="23570" y="17951"/>
                    <a:pt x="22447" y="17821"/>
                    <a:pt x="21356" y="17501"/>
                  </a:cubicBezTo>
                  <a:cubicBezTo>
                    <a:pt x="21139" y="17438"/>
                    <a:pt x="21015" y="17345"/>
                    <a:pt x="20938" y="17113"/>
                  </a:cubicBezTo>
                  <a:cubicBezTo>
                    <a:pt x="20721" y="16508"/>
                    <a:pt x="20612" y="15888"/>
                    <a:pt x="20658" y="15236"/>
                  </a:cubicBezTo>
                  <a:cubicBezTo>
                    <a:pt x="20690" y="14817"/>
                    <a:pt x="20658" y="14399"/>
                    <a:pt x="20658" y="13949"/>
                  </a:cubicBezTo>
                  <a:close/>
                  <a:moveTo>
                    <a:pt x="15378" y="14394"/>
                  </a:moveTo>
                  <a:cubicBezTo>
                    <a:pt x="15518" y="14394"/>
                    <a:pt x="15660" y="14401"/>
                    <a:pt x="15804" y="14414"/>
                  </a:cubicBezTo>
                  <a:cubicBezTo>
                    <a:pt x="15897" y="14430"/>
                    <a:pt x="16006" y="14523"/>
                    <a:pt x="16099" y="14585"/>
                  </a:cubicBezTo>
                  <a:cubicBezTo>
                    <a:pt x="16843" y="15112"/>
                    <a:pt x="17572" y="15670"/>
                    <a:pt x="18332" y="16198"/>
                  </a:cubicBezTo>
                  <a:cubicBezTo>
                    <a:pt x="18953" y="16616"/>
                    <a:pt x="19604" y="16989"/>
                    <a:pt x="20286" y="17407"/>
                  </a:cubicBezTo>
                  <a:cubicBezTo>
                    <a:pt x="19774" y="17609"/>
                    <a:pt x="19263" y="17826"/>
                    <a:pt x="18735" y="17997"/>
                  </a:cubicBezTo>
                  <a:cubicBezTo>
                    <a:pt x="18719" y="18001"/>
                    <a:pt x="18701" y="18003"/>
                    <a:pt x="18683" y="18003"/>
                  </a:cubicBezTo>
                  <a:cubicBezTo>
                    <a:pt x="18566" y="18003"/>
                    <a:pt x="18422" y="17922"/>
                    <a:pt x="18301" y="17842"/>
                  </a:cubicBezTo>
                  <a:cubicBezTo>
                    <a:pt x="17433" y="17314"/>
                    <a:pt x="16595" y="16710"/>
                    <a:pt x="15711" y="16229"/>
                  </a:cubicBezTo>
                  <a:cubicBezTo>
                    <a:pt x="14936" y="15810"/>
                    <a:pt x="14098" y="15500"/>
                    <a:pt x="13276" y="15159"/>
                  </a:cubicBezTo>
                  <a:cubicBezTo>
                    <a:pt x="13199" y="15112"/>
                    <a:pt x="13106" y="15097"/>
                    <a:pt x="12982" y="15050"/>
                  </a:cubicBezTo>
                  <a:cubicBezTo>
                    <a:pt x="13764" y="14626"/>
                    <a:pt x="14547" y="14394"/>
                    <a:pt x="15378" y="14394"/>
                  </a:cubicBezTo>
                  <a:close/>
                  <a:moveTo>
                    <a:pt x="20631" y="17531"/>
                  </a:moveTo>
                  <a:cubicBezTo>
                    <a:pt x="20696" y="17531"/>
                    <a:pt x="20769" y="17548"/>
                    <a:pt x="20829" y="17578"/>
                  </a:cubicBezTo>
                  <a:cubicBezTo>
                    <a:pt x="22101" y="18059"/>
                    <a:pt x="23435" y="18152"/>
                    <a:pt x="24768" y="18183"/>
                  </a:cubicBezTo>
                  <a:cubicBezTo>
                    <a:pt x="24861" y="18183"/>
                    <a:pt x="24954" y="18198"/>
                    <a:pt x="25047" y="18229"/>
                  </a:cubicBezTo>
                  <a:cubicBezTo>
                    <a:pt x="24057" y="18626"/>
                    <a:pt x="23070" y="18838"/>
                    <a:pt x="22084" y="18838"/>
                  </a:cubicBezTo>
                  <a:cubicBezTo>
                    <a:pt x="21062" y="18838"/>
                    <a:pt x="20040" y="18610"/>
                    <a:pt x="19015" y="18121"/>
                  </a:cubicBezTo>
                  <a:cubicBezTo>
                    <a:pt x="19526" y="17919"/>
                    <a:pt x="20023" y="17733"/>
                    <a:pt x="20534" y="17547"/>
                  </a:cubicBezTo>
                  <a:cubicBezTo>
                    <a:pt x="20562" y="17536"/>
                    <a:pt x="20595" y="17531"/>
                    <a:pt x="20631" y="17531"/>
                  </a:cubicBezTo>
                  <a:close/>
                  <a:moveTo>
                    <a:pt x="8339" y="17020"/>
                  </a:moveTo>
                  <a:cubicBezTo>
                    <a:pt x="8745" y="17020"/>
                    <a:pt x="9126" y="17140"/>
                    <a:pt x="9477" y="17392"/>
                  </a:cubicBezTo>
                  <a:cubicBezTo>
                    <a:pt x="10190" y="17919"/>
                    <a:pt x="10888" y="18478"/>
                    <a:pt x="11601" y="19020"/>
                  </a:cubicBezTo>
                  <a:cubicBezTo>
                    <a:pt x="11586" y="19051"/>
                    <a:pt x="11570" y="19082"/>
                    <a:pt x="11555" y="19113"/>
                  </a:cubicBezTo>
                  <a:cubicBezTo>
                    <a:pt x="11369" y="19082"/>
                    <a:pt x="11183" y="19067"/>
                    <a:pt x="11012" y="19036"/>
                  </a:cubicBezTo>
                  <a:cubicBezTo>
                    <a:pt x="10301" y="18923"/>
                    <a:pt x="9595" y="18868"/>
                    <a:pt x="8893" y="18868"/>
                  </a:cubicBezTo>
                  <a:cubicBezTo>
                    <a:pt x="7863" y="18868"/>
                    <a:pt x="6840" y="18985"/>
                    <a:pt x="5817" y="19206"/>
                  </a:cubicBezTo>
                  <a:cubicBezTo>
                    <a:pt x="5723" y="19226"/>
                    <a:pt x="5635" y="19238"/>
                    <a:pt x="5552" y="19238"/>
                  </a:cubicBezTo>
                  <a:cubicBezTo>
                    <a:pt x="5375" y="19238"/>
                    <a:pt x="5220" y="19184"/>
                    <a:pt x="5072" y="19036"/>
                  </a:cubicBezTo>
                  <a:cubicBezTo>
                    <a:pt x="4715" y="18679"/>
                    <a:pt x="4343" y="18322"/>
                    <a:pt x="3940" y="17950"/>
                  </a:cubicBezTo>
                  <a:cubicBezTo>
                    <a:pt x="4033" y="17904"/>
                    <a:pt x="4080" y="17873"/>
                    <a:pt x="4126" y="17857"/>
                  </a:cubicBezTo>
                  <a:cubicBezTo>
                    <a:pt x="5351" y="17594"/>
                    <a:pt x="6592" y="17345"/>
                    <a:pt x="7817" y="17082"/>
                  </a:cubicBezTo>
                  <a:cubicBezTo>
                    <a:pt x="7995" y="17041"/>
                    <a:pt x="8169" y="17020"/>
                    <a:pt x="8339" y="17020"/>
                  </a:cubicBezTo>
                  <a:close/>
                  <a:moveTo>
                    <a:pt x="18340" y="18181"/>
                  </a:moveTo>
                  <a:cubicBezTo>
                    <a:pt x="18367" y="18181"/>
                    <a:pt x="18392" y="18187"/>
                    <a:pt x="18410" y="18198"/>
                  </a:cubicBezTo>
                  <a:cubicBezTo>
                    <a:pt x="18844" y="18369"/>
                    <a:pt x="19263" y="18555"/>
                    <a:pt x="19681" y="18741"/>
                  </a:cubicBezTo>
                  <a:cubicBezTo>
                    <a:pt x="19327" y="19082"/>
                    <a:pt x="18740" y="19244"/>
                    <a:pt x="18128" y="19244"/>
                  </a:cubicBezTo>
                  <a:cubicBezTo>
                    <a:pt x="17319" y="19244"/>
                    <a:pt x="16467" y="18961"/>
                    <a:pt x="16052" y="18431"/>
                  </a:cubicBezTo>
                  <a:lnTo>
                    <a:pt x="16052" y="18431"/>
                  </a:lnTo>
                  <a:cubicBezTo>
                    <a:pt x="16254" y="18447"/>
                    <a:pt x="16425" y="18478"/>
                    <a:pt x="16595" y="18478"/>
                  </a:cubicBezTo>
                  <a:cubicBezTo>
                    <a:pt x="16739" y="18490"/>
                    <a:pt x="16883" y="18497"/>
                    <a:pt x="17024" y="18497"/>
                  </a:cubicBezTo>
                  <a:cubicBezTo>
                    <a:pt x="17432" y="18497"/>
                    <a:pt x="17828" y="18432"/>
                    <a:pt x="18208" y="18214"/>
                  </a:cubicBezTo>
                  <a:cubicBezTo>
                    <a:pt x="18246" y="18195"/>
                    <a:pt x="18297" y="18181"/>
                    <a:pt x="18340" y="18181"/>
                  </a:cubicBezTo>
                  <a:close/>
                  <a:moveTo>
                    <a:pt x="3650" y="17998"/>
                  </a:moveTo>
                  <a:cubicBezTo>
                    <a:pt x="3766" y="17998"/>
                    <a:pt x="3865" y="18046"/>
                    <a:pt x="3971" y="18152"/>
                  </a:cubicBezTo>
                  <a:cubicBezTo>
                    <a:pt x="4328" y="18540"/>
                    <a:pt x="4684" y="18912"/>
                    <a:pt x="5041" y="19284"/>
                  </a:cubicBezTo>
                  <a:cubicBezTo>
                    <a:pt x="4821" y="19362"/>
                    <a:pt x="4474" y="19400"/>
                    <a:pt x="4066" y="19400"/>
                  </a:cubicBezTo>
                  <a:cubicBezTo>
                    <a:pt x="2778" y="19400"/>
                    <a:pt x="872" y="19031"/>
                    <a:pt x="342" y="18431"/>
                  </a:cubicBezTo>
                  <a:cubicBezTo>
                    <a:pt x="497" y="18416"/>
                    <a:pt x="606" y="18400"/>
                    <a:pt x="714" y="18400"/>
                  </a:cubicBezTo>
                  <a:cubicBezTo>
                    <a:pt x="809" y="18403"/>
                    <a:pt x="903" y="18405"/>
                    <a:pt x="997" y="18405"/>
                  </a:cubicBezTo>
                  <a:cubicBezTo>
                    <a:pt x="1843" y="18405"/>
                    <a:pt x="2665" y="18279"/>
                    <a:pt x="3475" y="18028"/>
                  </a:cubicBezTo>
                  <a:cubicBezTo>
                    <a:pt x="3539" y="18008"/>
                    <a:pt x="3596" y="17998"/>
                    <a:pt x="3650" y="17998"/>
                  </a:cubicBezTo>
                  <a:close/>
                  <a:moveTo>
                    <a:pt x="9399" y="17020"/>
                  </a:moveTo>
                  <a:cubicBezTo>
                    <a:pt x="10144" y="17144"/>
                    <a:pt x="10903" y="17237"/>
                    <a:pt x="11632" y="17407"/>
                  </a:cubicBezTo>
                  <a:cubicBezTo>
                    <a:pt x="12625" y="17625"/>
                    <a:pt x="13586" y="17904"/>
                    <a:pt x="14579" y="18152"/>
                  </a:cubicBezTo>
                  <a:cubicBezTo>
                    <a:pt x="14688" y="18183"/>
                    <a:pt x="14796" y="18214"/>
                    <a:pt x="14905" y="18229"/>
                  </a:cubicBezTo>
                  <a:cubicBezTo>
                    <a:pt x="15385" y="18291"/>
                    <a:pt x="15789" y="18462"/>
                    <a:pt x="16176" y="18772"/>
                  </a:cubicBezTo>
                  <a:cubicBezTo>
                    <a:pt x="16533" y="19051"/>
                    <a:pt x="17029" y="19160"/>
                    <a:pt x="17464" y="19331"/>
                  </a:cubicBezTo>
                  <a:cubicBezTo>
                    <a:pt x="17572" y="19377"/>
                    <a:pt x="17712" y="19377"/>
                    <a:pt x="17836" y="19470"/>
                  </a:cubicBezTo>
                  <a:cubicBezTo>
                    <a:pt x="17557" y="19517"/>
                    <a:pt x="17293" y="19579"/>
                    <a:pt x="17029" y="19594"/>
                  </a:cubicBezTo>
                  <a:cubicBezTo>
                    <a:pt x="16657" y="19620"/>
                    <a:pt x="16285" y="19632"/>
                    <a:pt x="15914" y="19632"/>
                  </a:cubicBezTo>
                  <a:cubicBezTo>
                    <a:pt x="14695" y="19632"/>
                    <a:pt x="13488" y="19495"/>
                    <a:pt x="12299" y="19222"/>
                  </a:cubicBezTo>
                  <a:cubicBezTo>
                    <a:pt x="12005" y="19160"/>
                    <a:pt x="11741" y="18927"/>
                    <a:pt x="11493" y="18726"/>
                  </a:cubicBezTo>
                  <a:cubicBezTo>
                    <a:pt x="10795" y="18167"/>
                    <a:pt x="10112" y="17594"/>
                    <a:pt x="9399" y="17020"/>
                  </a:cubicBezTo>
                  <a:close/>
                  <a:moveTo>
                    <a:pt x="1055" y="19067"/>
                  </a:moveTo>
                  <a:lnTo>
                    <a:pt x="1055" y="19067"/>
                  </a:lnTo>
                  <a:cubicBezTo>
                    <a:pt x="2041" y="19371"/>
                    <a:pt x="3037" y="19561"/>
                    <a:pt x="4072" y="19561"/>
                  </a:cubicBezTo>
                  <a:cubicBezTo>
                    <a:pt x="4356" y="19561"/>
                    <a:pt x="4642" y="19547"/>
                    <a:pt x="4933" y="19517"/>
                  </a:cubicBezTo>
                  <a:lnTo>
                    <a:pt x="4933" y="19517"/>
                  </a:lnTo>
                  <a:cubicBezTo>
                    <a:pt x="4669" y="19780"/>
                    <a:pt x="4452" y="20028"/>
                    <a:pt x="4204" y="20246"/>
                  </a:cubicBezTo>
                  <a:cubicBezTo>
                    <a:pt x="4142" y="20308"/>
                    <a:pt x="4018" y="20323"/>
                    <a:pt x="3924" y="20323"/>
                  </a:cubicBezTo>
                  <a:cubicBezTo>
                    <a:pt x="3180" y="20230"/>
                    <a:pt x="1629" y="19563"/>
                    <a:pt x="1055" y="19067"/>
                  </a:cubicBezTo>
                  <a:close/>
                  <a:moveTo>
                    <a:pt x="8858" y="19077"/>
                  </a:moveTo>
                  <a:cubicBezTo>
                    <a:pt x="9703" y="19077"/>
                    <a:pt x="10550" y="19148"/>
                    <a:pt x="11400" y="19300"/>
                  </a:cubicBezTo>
                  <a:cubicBezTo>
                    <a:pt x="11493" y="19315"/>
                    <a:pt x="11586" y="19331"/>
                    <a:pt x="11725" y="19362"/>
                  </a:cubicBezTo>
                  <a:cubicBezTo>
                    <a:pt x="11384" y="19594"/>
                    <a:pt x="11090" y="19796"/>
                    <a:pt x="10795" y="19997"/>
                  </a:cubicBezTo>
                  <a:cubicBezTo>
                    <a:pt x="10748" y="20044"/>
                    <a:pt x="10671" y="20059"/>
                    <a:pt x="10593" y="20075"/>
                  </a:cubicBezTo>
                  <a:cubicBezTo>
                    <a:pt x="9353" y="20215"/>
                    <a:pt x="8127" y="20385"/>
                    <a:pt x="6871" y="20463"/>
                  </a:cubicBezTo>
                  <a:cubicBezTo>
                    <a:pt x="6677" y="20478"/>
                    <a:pt x="6483" y="20484"/>
                    <a:pt x="6287" y="20484"/>
                  </a:cubicBezTo>
                  <a:cubicBezTo>
                    <a:pt x="5685" y="20484"/>
                    <a:pt x="5076" y="20428"/>
                    <a:pt x="4467" y="20416"/>
                  </a:cubicBezTo>
                  <a:cubicBezTo>
                    <a:pt x="4436" y="20416"/>
                    <a:pt x="4390" y="20385"/>
                    <a:pt x="4343" y="20370"/>
                  </a:cubicBezTo>
                  <a:cubicBezTo>
                    <a:pt x="4762" y="19842"/>
                    <a:pt x="5243" y="19486"/>
                    <a:pt x="5941" y="19346"/>
                  </a:cubicBezTo>
                  <a:cubicBezTo>
                    <a:pt x="6912" y="19172"/>
                    <a:pt x="7884" y="19077"/>
                    <a:pt x="8858" y="19077"/>
                  </a:cubicBezTo>
                  <a:close/>
                  <a:moveTo>
                    <a:pt x="20147" y="18850"/>
                  </a:moveTo>
                  <a:cubicBezTo>
                    <a:pt x="20736" y="18927"/>
                    <a:pt x="21325" y="19020"/>
                    <a:pt x="21977" y="19129"/>
                  </a:cubicBezTo>
                  <a:cubicBezTo>
                    <a:pt x="20550" y="20246"/>
                    <a:pt x="18984" y="20897"/>
                    <a:pt x="17169" y="20928"/>
                  </a:cubicBezTo>
                  <a:cubicBezTo>
                    <a:pt x="17743" y="20432"/>
                    <a:pt x="18053" y="19672"/>
                    <a:pt x="18890" y="19455"/>
                  </a:cubicBezTo>
                  <a:cubicBezTo>
                    <a:pt x="19278" y="19362"/>
                    <a:pt x="19619" y="19082"/>
                    <a:pt x="19976" y="18896"/>
                  </a:cubicBezTo>
                  <a:cubicBezTo>
                    <a:pt x="20023" y="18865"/>
                    <a:pt x="20100" y="18850"/>
                    <a:pt x="20147" y="18850"/>
                  </a:cubicBezTo>
                  <a:close/>
                  <a:moveTo>
                    <a:pt x="12385" y="19483"/>
                  </a:moveTo>
                  <a:cubicBezTo>
                    <a:pt x="12480" y="19483"/>
                    <a:pt x="12581" y="19494"/>
                    <a:pt x="12687" y="19517"/>
                  </a:cubicBezTo>
                  <a:cubicBezTo>
                    <a:pt x="13785" y="19771"/>
                    <a:pt x="14907" y="19898"/>
                    <a:pt x="16031" y="19898"/>
                  </a:cubicBezTo>
                  <a:cubicBezTo>
                    <a:pt x="16209" y="19898"/>
                    <a:pt x="16387" y="19895"/>
                    <a:pt x="16564" y="19889"/>
                  </a:cubicBezTo>
                  <a:cubicBezTo>
                    <a:pt x="17045" y="19873"/>
                    <a:pt x="17510" y="19796"/>
                    <a:pt x="18084" y="19749"/>
                  </a:cubicBezTo>
                  <a:lnTo>
                    <a:pt x="18084" y="19749"/>
                  </a:lnTo>
                  <a:cubicBezTo>
                    <a:pt x="17665" y="20153"/>
                    <a:pt x="17324" y="20525"/>
                    <a:pt x="16952" y="20866"/>
                  </a:cubicBezTo>
                  <a:cubicBezTo>
                    <a:pt x="16898" y="20919"/>
                    <a:pt x="16800" y="20936"/>
                    <a:pt x="16704" y="20936"/>
                  </a:cubicBezTo>
                  <a:cubicBezTo>
                    <a:pt x="16661" y="20936"/>
                    <a:pt x="16618" y="20933"/>
                    <a:pt x="16580" y="20928"/>
                  </a:cubicBezTo>
                  <a:cubicBezTo>
                    <a:pt x="15789" y="20788"/>
                    <a:pt x="15013" y="20618"/>
                    <a:pt x="14238" y="20478"/>
                  </a:cubicBezTo>
                  <a:cubicBezTo>
                    <a:pt x="13261" y="20323"/>
                    <a:pt x="12284" y="20199"/>
                    <a:pt x="11307" y="20059"/>
                  </a:cubicBezTo>
                  <a:cubicBezTo>
                    <a:pt x="11245" y="20044"/>
                    <a:pt x="11198" y="20044"/>
                    <a:pt x="11074" y="20028"/>
                  </a:cubicBezTo>
                  <a:cubicBezTo>
                    <a:pt x="11528" y="19756"/>
                    <a:pt x="11895" y="19483"/>
                    <a:pt x="12385" y="19483"/>
                  </a:cubicBezTo>
                  <a:close/>
                  <a:moveTo>
                    <a:pt x="5827" y="0"/>
                  </a:moveTo>
                  <a:cubicBezTo>
                    <a:pt x="4675" y="0"/>
                    <a:pt x="3595" y="308"/>
                    <a:pt x="2637" y="1108"/>
                  </a:cubicBezTo>
                  <a:cubicBezTo>
                    <a:pt x="1366" y="2178"/>
                    <a:pt x="854" y="3481"/>
                    <a:pt x="1303" y="5109"/>
                  </a:cubicBezTo>
                  <a:cubicBezTo>
                    <a:pt x="1536" y="5946"/>
                    <a:pt x="2017" y="6598"/>
                    <a:pt x="2839" y="6955"/>
                  </a:cubicBezTo>
                  <a:cubicBezTo>
                    <a:pt x="2955" y="7006"/>
                    <a:pt x="3055" y="7032"/>
                    <a:pt x="3138" y="7032"/>
                  </a:cubicBezTo>
                  <a:cubicBezTo>
                    <a:pt x="3353" y="7032"/>
                    <a:pt x="3455" y="6860"/>
                    <a:pt x="3444" y="6536"/>
                  </a:cubicBezTo>
                  <a:cubicBezTo>
                    <a:pt x="3413" y="5884"/>
                    <a:pt x="3413" y="5249"/>
                    <a:pt x="3630" y="4628"/>
                  </a:cubicBezTo>
                  <a:cubicBezTo>
                    <a:pt x="3893" y="3884"/>
                    <a:pt x="4467" y="3481"/>
                    <a:pt x="5103" y="3124"/>
                  </a:cubicBezTo>
                  <a:lnTo>
                    <a:pt x="5103" y="3124"/>
                  </a:lnTo>
                  <a:cubicBezTo>
                    <a:pt x="5072" y="3294"/>
                    <a:pt x="4995" y="3450"/>
                    <a:pt x="4979" y="3605"/>
                  </a:cubicBezTo>
                  <a:cubicBezTo>
                    <a:pt x="4948" y="3775"/>
                    <a:pt x="4964" y="3961"/>
                    <a:pt x="4964" y="4132"/>
                  </a:cubicBezTo>
                  <a:cubicBezTo>
                    <a:pt x="5119" y="4054"/>
                    <a:pt x="5289" y="4023"/>
                    <a:pt x="5413" y="3915"/>
                  </a:cubicBezTo>
                  <a:cubicBezTo>
                    <a:pt x="6017" y="3401"/>
                    <a:pt x="6693" y="3152"/>
                    <a:pt x="7406" y="3152"/>
                  </a:cubicBezTo>
                  <a:cubicBezTo>
                    <a:pt x="7683" y="3152"/>
                    <a:pt x="7965" y="3190"/>
                    <a:pt x="8251" y="3263"/>
                  </a:cubicBezTo>
                  <a:cubicBezTo>
                    <a:pt x="9740" y="3620"/>
                    <a:pt x="11012" y="4442"/>
                    <a:pt x="12113" y="5466"/>
                  </a:cubicBezTo>
                  <a:cubicBezTo>
                    <a:pt x="13675" y="6919"/>
                    <a:pt x="14820" y="8681"/>
                    <a:pt x="15918" y="10474"/>
                  </a:cubicBezTo>
                  <a:lnTo>
                    <a:pt x="15918" y="10474"/>
                  </a:lnTo>
                  <a:cubicBezTo>
                    <a:pt x="15125" y="10431"/>
                    <a:pt x="14345" y="10334"/>
                    <a:pt x="13578" y="10334"/>
                  </a:cubicBezTo>
                  <a:cubicBezTo>
                    <a:pt x="13524" y="10334"/>
                    <a:pt x="13470" y="10334"/>
                    <a:pt x="13416" y="10335"/>
                  </a:cubicBezTo>
                  <a:cubicBezTo>
                    <a:pt x="11555" y="10366"/>
                    <a:pt x="9849" y="10971"/>
                    <a:pt x="8251" y="11902"/>
                  </a:cubicBezTo>
                  <a:cubicBezTo>
                    <a:pt x="7011" y="12615"/>
                    <a:pt x="5739" y="13267"/>
                    <a:pt x="4297" y="13453"/>
                  </a:cubicBezTo>
                  <a:cubicBezTo>
                    <a:pt x="4188" y="13468"/>
                    <a:pt x="4018" y="13577"/>
                    <a:pt x="4033" y="13608"/>
                  </a:cubicBezTo>
                  <a:cubicBezTo>
                    <a:pt x="4064" y="13732"/>
                    <a:pt x="4126" y="13871"/>
                    <a:pt x="4219" y="13964"/>
                  </a:cubicBezTo>
                  <a:cubicBezTo>
                    <a:pt x="5212" y="14786"/>
                    <a:pt x="6406" y="15128"/>
                    <a:pt x="7647" y="15267"/>
                  </a:cubicBezTo>
                  <a:cubicBezTo>
                    <a:pt x="7788" y="15279"/>
                    <a:pt x="7929" y="15284"/>
                    <a:pt x="8071" y="15284"/>
                  </a:cubicBezTo>
                  <a:cubicBezTo>
                    <a:pt x="8648" y="15284"/>
                    <a:pt x="9233" y="15202"/>
                    <a:pt x="9818" y="15190"/>
                  </a:cubicBezTo>
                  <a:cubicBezTo>
                    <a:pt x="10357" y="15165"/>
                    <a:pt x="10907" y="15119"/>
                    <a:pt x="11459" y="15119"/>
                  </a:cubicBezTo>
                  <a:cubicBezTo>
                    <a:pt x="11589" y="15119"/>
                    <a:pt x="11719" y="15122"/>
                    <a:pt x="11849" y="15128"/>
                  </a:cubicBezTo>
                  <a:cubicBezTo>
                    <a:pt x="13121" y="15174"/>
                    <a:pt x="14269" y="15670"/>
                    <a:pt x="15354" y="16291"/>
                  </a:cubicBezTo>
                  <a:cubicBezTo>
                    <a:pt x="16254" y="16818"/>
                    <a:pt x="17122" y="17423"/>
                    <a:pt x="18037" y="18012"/>
                  </a:cubicBezTo>
                  <a:cubicBezTo>
                    <a:pt x="17717" y="18185"/>
                    <a:pt x="17406" y="18259"/>
                    <a:pt x="17098" y="18259"/>
                  </a:cubicBezTo>
                  <a:cubicBezTo>
                    <a:pt x="17018" y="18259"/>
                    <a:pt x="16938" y="18254"/>
                    <a:pt x="16859" y="18245"/>
                  </a:cubicBezTo>
                  <a:cubicBezTo>
                    <a:pt x="15959" y="18121"/>
                    <a:pt x="15060" y="18012"/>
                    <a:pt x="14176" y="17780"/>
                  </a:cubicBezTo>
                  <a:cubicBezTo>
                    <a:pt x="12640" y="17392"/>
                    <a:pt x="11121" y="16927"/>
                    <a:pt x="9539" y="16803"/>
                  </a:cubicBezTo>
                  <a:cubicBezTo>
                    <a:pt x="9244" y="16778"/>
                    <a:pt x="8937" y="16758"/>
                    <a:pt x="8630" y="16758"/>
                  </a:cubicBezTo>
                  <a:cubicBezTo>
                    <a:pt x="8356" y="16758"/>
                    <a:pt x="8081" y="16774"/>
                    <a:pt x="7817" y="16818"/>
                  </a:cubicBezTo>
                  <a:cubicBezTo>
                    <a:pt x="6328" y="17113"/>
                    <a:pt x="4824" y="17438"/>
                    <a:pt x="3351" y="17811"/>
                  </a:cubicBezTo>
                  <a:cubicBezTo>
                    <a:pt x="2549" y="18004"/>
                    <a:pt x="1761" y="18168"/>
                    <a:pt x="947" y="18168"/>
                  </a:cubicBezTo>
                  <a:cubicBezTo>
                    <a:pt x="911" y="18168"/>
                    <a:pt x="874" y="18168"/>
                    <a:pt x="838" y="18167"/>
                  </a:cubicBezTo>
                  <a:cubicBezTo>
                    <a:pt x="652" y="18167"/>
                    <a:pt x="466" y="18167"/>
                    <a:pt x="280" y="18214"/>
                  </a:cubicBezTo>
                  <a:cubicBezTo>
                    <a:pt x="47" y="18276"/>
                    <a:pt x="1" y="18493"/>
                    <a:pt x="187" y="18648"/>
                  </a:cubicBezTo>
                  <a:cubicBezTo>
                    <a:pt x="1459" y="19796"/>
                    <a:pt x="2963" y="20416"/>
                    <a:pt x="4638" y="20649"/>
                  </a:cubicBezTo>
                  <a:cubicBezTo>
                    <a:pt x="5059" y="20708"/>
                    <a:pt x="5479" y="20732"/>
                    <a:pt x="5897" y="20732"/>
                  </a:cubicBezTo>
                  <a:cubicBezTo>
                    <a:pt x="6803" y="20732"/>
                    <a:pt x="7701" y="20616"/>
                    <a:pt x="8593" y="20478"/>
                  </a:cubicBezTo>
                  <a:cubicBezTo>
                    <a:pt x="9401" y="20350"/>
                    <a:pt x="10204" y="20284"/>
                    <a:pt x="11005" y="20284"/>
                  </a:cubicBezTo>
                  <a:cubicBezTo>
                    <a:pt x="12232" y="20284"/>
                    <a:pt x="13452" y="20438"/>
                    <a:pt x="14672" y="20757"/>
                  </a:cubicBezTo>
                  <a:cubicBezTo>
                    <a:pt x="15479" y="20974"/>
                    <a:pt x="16316" y="21099"/>
                    <a:pt x="17153" y="21099"/>
                  </a:cubicBezTo>
                  <a:cubicBezTo>
                    <a:pt x="17173" y="21099"/>
                    <a:pt x="17193" y="21099"/>
                    <a:pt x="17213" y="21099"/>
                  </a:cubicBezTo>
                  <a:cubicBezTo>
                    <a:pt x="19003" y="21099"/>
                    <a:pt x="20581" y="20404"/>
                    <a:pt x="21992" y="19300"/>
                  </a:cubicBezTo>
                  <a:cubicBezTo>
                    <a:pt x="22163" y="19175"/>
                    <a:pt x="22395" y="19067"/>
                    <a:pt x="22597" y="19051"/>
                  </a:cubicBezTo>
                  <a:cubicBezTo>
                    <a:pt x="23946" y="18927"/>
                    <a:pt x="25203" y="18493"/>
                    <a:pt x="26412" y="17904"/>
                  </a:cubicBezTo>
                  <a:cubicBezTo>
                    <a:pt x="27033" y="17609"/>
                    <a:pt x="27064" y="16911"/>
                    <a:pt x="26474" y="16539"/>
                  </a:cubicBezTo>
                  <a:cubicBezTo>
                    <a:pt x="26211" y="16368"/>
                    <a:pt x="25885" y="16260"/>
                    <a:pt x="25575" y="16167"/>
                  </a:cubicBezTo>
                  <a:cubicBezTo>
                    <a:pt x="25079" y="16012"/>
                    <a:pt x="24567" y="15919"/>
                    <a:pt x="24086" y="15748"/>
                  </a:cubicBezTo>
                  <a:cubicBezTo>
                    <a:pt x="23869" y="15686"/>
                    <a:pt x="23621" y="15577"/>
                    <a:pt x="23466" y="15407"/>
                  </a:cubicBezTo>
                  <a:cubicBezTo>
                    <a:pt x="22814" y="14724"/>
                    <a:pt x="22116" y="14042"/>
                    <a:pt x="21527" y="13282"/>
                  </a:cubicBezTo>
                  <a:cubicBezTo>
                    <a:pt x="20209" y="11592"/>
                    <a:pt x="19402" y="9684"/>
                    <a:pt x="19464" y="7482"/>
                  </a:cubicBezTo>
                  <a:cubicBezTo>
                    <a:pt x="19480" y="6784"/>
                    <a:pt x="19712" y="6164"/>
                    <a:pt x="20162" y="5667"/>
                  </a:cubicBezTo>
                  <a:cubicBezTo>
                    <a:pt x="20627" y="5155"/>
                    <a:pt x="21155" y="4721"/>
                    <a:pt x="21667" y="4256"/>
                  </a:cubicBezTo>
                  <a:cubicBezTo>
                    <a:pt x="22178" y="3806"/>
                    <a:pt x="22783" y="3558"/>
                    <a:pt x="23450" y="3527"/>
                  </a:cubicBezTo>
                  <a:cubicBezTo>
                    <a:pt x="23555" y="3521"/>
                    <a:pt x="23656" y="3519"/>
                    <a:pt x="23754" y="3519"/>
                  </a:cubicBezTo>
                  <a:cubicBezTo>
                    <a:pt x="25295" y="3519"/>
                    <a:pt x="26002" y="4212"/>
                    <a:pt x="26133" y="5714"/>
                  </a:cubicBezTo>
                  <a:cubicBezTo>
                    <a:pt x="26195" y="6520"/>
                    <a:pt x="25699" y="7342"/>
                    <a:pt x="25001" y="7559"/>
                  </a:cubicBezTo>
                  <a:cubicBezTo>
                    <a:pt x="24970" y="7575"/>
                    <a:pt x="24908" y="7652"/>
                    <a:pt x="24908" y="7683"/>
                  </a:cubicBezTo>
                  <a:cubicBezTo>
                    <a:pt x="24908" y="7730"/>
                    <a:pt x="24970" y="7792"/>
                    <a:pt x="25016" y="7807"/>
                  </a:cubicBezTo>
                  <a:cubicBezTo>
                    <a:pt x="25246" y="7902"/>
                    <a:pt x="25475" y="7952"/>
                    <a:pt x="25701" y="7952"/>
                  </a:cubicBezTo>
                  <a:cubicBezTo>
                    <a:pt x="25994" y="7952"/>
                    <a:pt x="26280" y="7867"/>
                    <a:pt x="26552" y="7683"/>
                  </a:cubicBezTo>
                  <a:cubicBezTo>
                    <a:pt x="27855" y="6830"/>
                    <a:pt x="28521" y="4830"/>
                    <a:pt x="27436" y="3341"/>
                  </a:cubicBezTo>
                  <a:cubicBezTo>
                    <a:pt x="27250" y="3062"/>
                    <a:pt x="27002" y="2814"/>
                    <a:pt x="26769" y="2534"/>
                  </a:cubicBezTo>
                  <a:lnTo>
                    <a:pt x="26769" y="2534"/>
                  </a:lnTo>
                  <a:cubicBezTo>
                    <a:pt x="27529" y="2566"/>
                    <a:pt x="28010" y="3031"/>
                    <a:pt x="28444" y="3543"/>
                  </a:cubicBezTo>
                  <a:cubicBezTo>
                    <a:pt x="29204" y="4458"/>
                    <a:pt x="29623" y="5497"/>
                    <a:pt x="29281" y="6768"/>
                  </a:cubicBezTo>
                  <a:cubicBezTo>
                    <a:pt x="29607" y="6675"/>
                    <a:pt x="29731" y="6443"/>
                    <a:pt x="29840" y="6210"/>
                  </a:cubicBezTo>
                  <a:cubicBezTo>
                    <a:pt x="30662" y="4442"/>
                    <a:pt x="29592" y="1883"/>
                    <a:pt x="27653" y="999"/>
                  </a:cubicBezTo>
                  <a:cubicBezTo>
                    <a:pt x="26645" y="541"/>
                    <a:pt x="25609" y="310"/>
                    <a:pt x="24559" y="310"/>
                  </a:cubicBezTo>
                  <a:cubicBezTo>
                    <a:pt x="23833" y="310"/>
                    <a:pt x="23100" y="420"/>
                    <a:pt x="22364" y="642"/>
                  </a:cubicBezTo>
                  <a:cubicBezTo>
                    <a:pt x="20302" y="1263"/>
                    <a:pt x="18797" y="2597"/>
                    <a:pt x="17991" y="4566"/>
                  </a:cubicBezTo>
                  <a:cubicBezTo>
                    <a:pt x="17231" y="6458"/>
                    <a:pt x="17278" y="8428"/>
                    <a:pt x="17960" y="10366"/>
                  </a:cubicBezTo>
                  <a:cubicBezTo>
                    <a:pt x="18115" y="10832"/>
                    <a:pt x="18301" y="11281"/>
                    <a:pt x="18503" y="11793"/>
                  </a:cubicBezTo>
                  <a:cubicBezTo>
                    <a:pt x="18410" y="11747"/>
                    <a:pt x="18363" y="11731"/>
                    <a:pt x="18348" y="11700"/>
                  </a:cubicBezTo>
                  <a:cubicBezTo>
                    <a:pt x="17960" y="11312"/>
                    <a:pt x="17526" y="10971"/>
                    <a:pt x="17216" y="10522"/>
                  </a:cubicBezTo>
                  <a:cubicBezTo>
                    <a:pt x="16580" y="9575"/>
                    <a:pt x="15990" y="8583"/>
                    <a:pt x="15448" y="7575"/>
                  </a:cubicBezTo>
                  <a:cubicBezTo>
                    <a:pt x="14284" y="5450"/>
                    <a:pt x="12920" y="3512"/>
                    <a:pt x="11012" y="1976"/>
                  </a:cubicBezTo>
                  <a:cubicBezTo>
                    <a:pt x="9771" y="984"/>
                    <a:pt x="8391" y="286"/>
                    <a:pt x="6809" y="69"/>
                  </a:cubicBezTo>
                  <a:cubicBezTo>
                    <a:pt x="6477" y="25"/>
                    <a:pt x="6149" y="0"/>
                    <a:pt x="5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1" name="Google Shape;7101;p73"/>
            <p:cNvSpPr/>
            <p:nvPr/>
          </p:nvSpPr>
          <p:spPr>
            <a:xfrm>
              <a:off x="2401200" y="1348850"/>
              <a:ext cx="406750" cy="271825"/>
            </a:xfrm>
            <a:custGeom>
              <a:avLst/>
              <a:gdLst/>
              <a:ahLst/>
              <a:cxnLst/>
              <a:rect l="l" t="t" r="r" b="b"/>
              <a:pathLst>
                <a:path w="16270" h="10873" extrusionOk="0">
                  <a:moveTo>
                    <a:pt x="11572" y="0"/>
                  </a:moveTo>
                  <a:cubicBezTo>
                    <a:pt x="11177" y="0"/>
                    <a:pt x="10773" y="39"/>
                    <a:pt x="10361" y="110"/>
                  </a:cubicBezTo>
                  <a:cubicBezTo>
                    <a:pt x="8701" y="404"/>
                    <a:pt x="7336" y="1242"/>
                    <a:pt x="6096" y="2328"/>
                  </a:cubicBezTo>
                  <a:cubicBezTo>
                    <a:pt x="4607" y="3630"/>
                    <a:pt x="3475" y="5228"/>
                    <a:pt x="2498" y="6949"/>
                  </a:cubicBezTo>
                  <a:cubicBezTo>
                    <a:pt x="1738" y="8267"/>
                    <a:pt x="1055" y="9648"/>
                    <a:pt x="1" y="10873"/>
                  </a:cubicBezTo>
                  <a:cubicBezTo>
                    <a:pt x="606" y="10687"/>
                    <a:pt x="1071" y="10439"/>
                    <a:pt x="1397" y="9973"/>
                  </a:cubicBezTo>
                  <a:cubicBezTo>
                    <a:pt x="1598" y="9694"/>
                    <a:pt x="1800" y="9400"/>
                    <a:pt x="1970" y="9089"/>
                  </a:cubicBezTo>
                  <a:cubicBezTo>
                    <a:pt x="2854" y="7523"/>
                    <a:pt x="3971" y="6127"/>
                    <a:pt x="5305" y="4933"/>
                  </a:cubicBezTo>
                  <a:cubicBezTo>
                    <a:pt x="6344" y="3987"/>
                    <a:pt x="7554" y="3227"/>
                    <a:pt x="8934" y="2855"/>
                  </a:cubicBezTo>
                  <a:cubicBezTo>
                    <a:pt x="9292" y="2756"/>
                    <a:pt x="9648" y="2703"/>
                    <a:pt x="9996" y="2703"/>
                  </a:cubicBezTo>
                  <a:cubicBezTo>
                    <a:pt x="10686" y="2703"/>
                    <a:pt x="11350" y="2913"/>
                    <a:pt x="11958" y="3398"/>
                  </a:cubicBezTo>
                  <a:cubicBezTo>
                    <a:pt x="12051" y="3460"/>
                    <a:pt x="12160" y="3537"/>
                    <a:pt x="12330" y="3646"/>
                  </a:cubicBezTo>
                  <a:cubicBezTo>
                    <a:pt x="12129" y="2855"/>
                    <a:pt x="11694" y="2421"/>
                    <a:pt x="10965" y="2203"/>
                  </a:cubicBezTo>
                  <a:cubicBezTo>
                    <a:pt x="11043" y="2172"/>
                    <a:pt x="11121" y="2126"/>
                    <a:pt x="11214" y="2095"/>
                  </a:cubicBezTo>
                  <a:cubicBezTo>
                    <a:pt x="11465" y="2022"/>
                    <a:pt x="11715" y="1987"/>
                    <a:pt x="11960" y="1987"/>
                  </a:cubicBezTo>
                  <a:cubicBezTo>
                    <a:pt x="13079" y="1987"/>
                    <a:pt x="14087" y="2714"/>
                    <a:pt x="14532" y="3909"/>
                  </a:cubicBezTo>
                  <a:cubicBezTo>
                    <a:pt x="14858" y="4793"/>
                    <a:pt x="14827" y="5662"/>
                    <a:pt x="14331" y="6577"/>
                  </a:cubicBezTo>
                  <a:cubicBezTo>
                    <a:pt x="14998" y="6282"/>
                    <a:pt x="15416" y="5864"/>
                    <a:pt x="15696" y="5290"/>
                  </a:cubicBezTo>
                  <a:cubicBezTo>
                    <a:pt x="16238" y="4127"/>
                    <a:pt x="16269" y="2483"/>
                    <a:pt x="14796" y="1195"/>
                  </a:cubicBezTo>
                  <a:cubicBezTo>
                    <a:pt x="13823" y="338"/>
                    <a:pt x="12738" y="0"/>
                    <a:pt x="11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2" name="Google Shape;7102;p73"/>
            <p:cNvSpPr/>
            <p:nvPr/>
          </p:nvSpPr>
          <p:spPr>
            <a:xfrm>
              <a:off x="2083275" y="1356775"/>
              <a:ext cx="314850" cy="370525"/>
            </a:xfrm>
            <a:custGeom>
              <a:avLst/>
              <a:gdLst/>
              <a:ahLst/>
              <a:cxnLst/>
              <a:rect l="l" t="t" r="r" b="b"/>
              <a:pathLst>
                <a:path w="12594" h="14821" extrusionOk="0">
                  <a:moveTo>
                    <a:pt x="5701" y="1"/>
                  </a:moveTo>
                  <a:cubicBezTo>
                    <a:pt x="4626" y="1"/>
                    <a:pt x="3550" y="245"/>
                    <a:pt x="2544" y="692"/>
                  </a:cubicBezTo>
                  <a:cubicBezTo>
                    <a:pt x="1040" y="1344"/>
                    <a:pt x="0" y="3391"/>
                    <a:pt x="326" y="5004"/>
                  </a:cubicBezTo>
                  <a:cubicBezTo>
                    <a:pt x="342" y="5128"/>
                    <a:pt x="388" y="5236"/>
                    <a:pt x="419" y="5360"/>
                  </a:cubicBezTo>
                  <a:lnTo>
                    <a:pt x="528" y="5360"/>
                  </a:lnTo>
                  <a:cubicBezTo>
                    <a:pt x="543" y="5221"/>
                    <a:pt x="543" y="5066"/>
                    <a:pt x="559" y="4911"/>
                  </a:cubicBezTo>
                  <a:cubicBezTo>
                    <a:pt x="776" y="3763"/>
                    <a:pt x="1381" y="2863"/>
                    <a:pt x="2311" y="2166"/>
                  </a:cubicBezTo>
                  <a:cubicBezTo>
                    <a:pt x="2699" y="1871"/>
                    <a:pt x="3133" y="1778"/>
                    <a:pt x="3583" y="1731"/>
                  </a:cubicBezTo>
                  <a:cubicBezTo>
                    <a:pt x="3738" y="1731"/>
                    <a:pt x="3909" y="1716"/>
                    <a:pt x="4033" y="1638"/>
                  </a:cubicBezTo>
                  <a:cubicBezTo>
                    <a:pt x="4632" y="1336"/>
                    <a:pt x="5262" y="1197"/>
                    <a:pt x="5885" y="1197"/>
                  </a:cubicBezTo>
                  <a:cubicBezTo>
                    <a:pt x="7049" y="1197"/>
                    <a:pt x="8188" y="1683"/>
                    <a:pt x="9058" y="2491"/>
                  </a:cubicBezTo>
                  <a:cubicBezTo>
                    <a:pt x="10577" y="3887"/>
                    <a:pt x="10965" y="5686"/>
                    <a:pt x="10888" y="7656"/>
                  </a:cubicBezTo>
                  <a:cubicBezTo>
                    <a:pt x="10779" y="9951"/>
                    <a:pt x="9709" y="11828"/>
                    <a:pt x="8220" y="13518"/>
                  </a:cubicBezTo>
                  <a:cubicBezTo>
                    <a:pt x="7848" y="13952"/>
                    <a:pt x="7445" y="14356"/>
                    <a:pt x="7057" y="14774"/>
                  </a:cubicBezTo>
                  <a:cubicBezTo>
                    <a:pt x="7072" y="14790"/>
                    <a:pt x="7072" y="14805"/>
                    <a:pt x="7088" y="14821"/>
                  </a:cubicBezTo>
                  <a:cubicBezTo>
                    <a:pt x="7414" y="14635"/>
                    <a:pt x="7755" y="14464"/>
                    <a:pt x="8034" y="14231"/>
                  </a:cubicBezTo>
                  <a:cubicBezTo>
                    <a:pt x="9058" y="13409"/>
                    <a:pt x="10066" y="12557"/>
                    <a:pt x="11058" y="11704"/>
                  </a:cubicBezTo>
                  <a:cubicBezTo>
                    <a:pt x="11229" y="11548"/>
                    <a:pt x="11384" y="11316"/>
                    <a:pt x="11477" y="11099"/>
                  </a:cubicBezTo>
                  <a:cubicBezTo>
                    <a:pt x="12175" y="9548"/>
                    <a:pt x="12594" y="7950"/>
                    <a:pt x="12423" y="6229"/>
                  </a:cubicBezTo>
                  <a:cubicBezTo>
                    <a:pt x="12299" y="5066"/>
                    <a:pt x="12066" y="3934"/>
                    <a:pt x="11353" y="2972"/>
                  </a:cubicBezTo>
                  <a:cubicBezTo>
                    <a:pt x="9805" y="894"/>
                    <a:pt x="7755" y="1"/>
                    <a:pt x="5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3" name="Google Shape;7103;p73"/>
            <p:cNvSpPr/>
            <p:nvPr/>
          </p:nvSpPr>
          <p:spPr>
            <a:xfrm>
              <a:off x="2315900" y="1606700"/>
              <a:ext cx="167150" cy="168300"/>
            </a:xfrm>
            <a:custGeom>
              <a:avLst/>
              <a:gdLst/>
              <a:ahLst/>
              <a:cxnLst/>
              <a:rect l="l" t="t" r="r" b="b"/>
              <a:pathLst>
                <a:path w="6686" h="6732" extrusionOk="0">
                  <a:moveTo>
                    <a:pt x="6685" y="1"/>
                  </a:moveTo>
                  <a:lnTo>
                    <a:pt x="6685" y="1"/>
                  </a:lnTo>
                  <a:cubicBezTo>
                    <a:pt x="6049" y="109"/>
                    <a:pt x="5398" y="156"/>
                    <a:pt x="4793" y="326"/>
                  </a:cubicBezTo>
                  <a:cubicBezTo>
                    <a:pt x="3583" y="667"/>
                    <a:pt x="2544" y="1334"/>
                    <a:pt x="1598" y="2172"/>
                  </a:cubicBezTo>
                  <a:cubicBezTo>
                    <a:pt x="1350" y="2389"/>
                    <a:pt x="1086" y="2622"/>
                    <a:pt x="823" y="2823"/>
                  </a:cubicBezTo>
                  <a:cubicBezTo>
                    <a:pt x="559" y="3009"/>
                    <a:pt x="420" y="3242"/>
                    <a:pt x="388" y="3537"/>
                  </a:cubicBezTo>
                  <a:cubicBezTo>
                    <a:pt x="357" y="3862"/>
                    <a:pt x="311" y="4188"/>
                    <a:pt x="342" y="4498"/>
                  </a:cubicBezTo>
                  <a:cubicBezTo>
                    <a:pt x="388" y="5196"/>
                    <a:pt x="326" y="5878"/>
                    <a:pt x="78" y="6545"/>
                  </a:cubicBezTo>
                  <a:cubicBezTo>
                    <a:pt x="47" y="6592"/>
                    <a:pt x="16" y="6623"/>
                    <a:pt x="1" y="6669"/>
                  </a:cubicBezTo>
                  <a:cubicBezTo>
                    <a:pt x="32" y="6700"/>
                    <a:pt x="47" y="6716"/>
                    <a:pt x="78" y="6731"/>
                  </a:cubicBezTo>
                  <a:cubicBezTo>
                    <a:pt x="404" y="6592"/>
                    <a:pt x="745" y="6468"/>
                    <a:pt x="1040" y="6282"/>
                  </a:cubicBezTo>
                  <a:cubicBezTo>
                    <a:pt x="1831" y="5785"/>
                    <a:pt x="2591" y="5274"/>
                    <a:pt x="3366" y="4746"/>
                  </a:cubicBezTo>
                  <a:cubicBezTo>
                    <a:pt x="3785" y="4467"/>
                    <a:pt x="4188" y="4172"/>
                    <a:pt x="4560" y="3862"/>
                  </a:cubicBezTo>
                  <a:cubicBezTo>
                    <a:pt x="4793" y="3661"/>
                    <a:pt x="5026" y="3428"/>
                    <a:pt x="5150" y="3164"/>
                  </a:cubicBezTo>
                  <a:cubicBezTo>
                    <a:pt x="5444" y="2560"/>
                    <a:pt x="5646" y="1893"/>
                    <a:pt x="5925" y="1288"/>
                  </a:cubicBezTo>
                  <a:cubicBezTo>
                    <a:pt x="6127" y="854"/>
                    <a:pt x="6406" y="466"/>
                    <a:pt x="66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4" name="Google Shape;7104;p73"/>
            <p:cNvSpPr/>
            <p:nvPr/>
          </p:nvSpPr>
          <p:spPr>
            <a:xfrm>
              <a:off x="2134850" y="1393150"/>
              <a:ext cx="207825" cy="143025"/>
            </a:xfrm>
            <a:custGeom>
              <a:avLst/>
              <a:gdLst/>
              <a:ahLst/>
              <a:cxnLst/>
              <a:rect l="l" t="t" r="r" b="b"/>
              <a:pathLst>
                <a:path w="8313" h="5721" extrusionOk="0">
                  <a:moveTo>
                    <a:pt x="3811" y="1"/>
                  </a:moveTo>
                  <a:cubicBezTo>
                    <a:pt x="2457" y="1"/>
                    <a:pt x="1209" y="708"/>
                    <a:pt x="636" y="1827"/>
                  </a:cubicBezTo>
                  <a:cubicBezTo>
                    <a:pt x="0" y="3068"/>
                    <a:pt x="512" y="4836"/>
                    <a:pt x="1722" y="5549"/>
                  </a:cubicBezTo>
                  <a:cubicBezTo>
                    <a:pt x="1926" y="5662"/>
                    <a:pt x="2138" y="5721"/>
                    <a:pt x="2388" y="5721"/>
                  </a:cubicBezTo>
                  <a:cubicBezTo>
                    <a:pt x="2516" y="5721"/>
                    <a:pt x="2654" y="5705"/>
                    <a:pt x="2807" y="5673"/>
                  </a:cubicBezTo>
                  <a:cubicBezTo>
                    <a:pt x="1985" y="5162"/>
                    <a:pt x="1675" y="4479"/>
                    <a:pt x="1722" y="3626"/>
                  </a:cubicBezTo>
                  <a:cubicBezTo>
                    <a:pt x="1780" y="2197"/>
                    <a:pt x="2757" y="1289"/>
                    <a:pt x="4189" y="1289"/>
                  </a:cubicBezTo>
                  <a:cubicBezTo>
                    <a:pt x="4280" y="1289"/>
                    <a:pt x="4372" y="1293"/>
                    <a:pt x="4467" y="1300"/>
                  </a:cubicBezTo>
                  <a:cubicBezTo>
                    <a:pt x="5258" y="1362"/>
                    <a:pt x="5987" y="1595"/>
                    <a:pt x="6591" y="2137"/>
                  </a:cubicBezTo>
                  <a:cubicBezTo>
                    <a:pt x="7150" y="2649"/>
                    <a:pt x="7724" y="3145"/>
                    <a:pt x="8313" y="3657"/>
                  </a:cubicBezTo>
                  <a:cubicBezTo>
                    <a:pt x="8189" y="3316"/>
                    <a:pt x="8096" y="2944"/>
                    <a:pt x="7925" y="2634"/>
                  </a:cubicBezTo>
                  <a:cubicBezTo>
                    <a:pt x="7181" y="1253"/>
                    <a:pt x="6064" y="323"/>
                    <a:pt x="4482" y="59"/>
                  </a:cubicBezTo>
                  <a:cubicBezTo>
                    <a:pt x="4257" y="20"/>
                    <a:pt x="4032" y="1"/>
                    <a:pt x="3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5" name="Google Shape;7105;p73"/>
            <p:cNvSpPr/>
            <p:nvPr/>
          </p:nvSpPr>
          <p:spPr>
            <a:xfrm>
              <a:off x="2451225" y="1607425"/>
              <a:ext cx="198125" cy="79550"/>
            </a:xfrm>
            <a:custGeom>
              <a:avLst/>
              <a:gdLst/>
              <a:ahLst/>
              <a:cxnLst/>
              <a:rect l="l" t="t" r="r" b="b"/>
              <a:pathLst>
                <a:path w="7925" h="3182" extrusionOk="0">
                  <a:moveTo>
                    <a:pt x="2097" y="1"/>
                  </a:moveTo>
                  <a:cubicBezTo>
                    <a:pt x="1754" y="1"/>
                    <a:pt x="1489" y="89"/>
                    <a:pt x="1303" y="375"/>
                  </a:cubicBezTo>
                  <a:cubicBezTo>
                    <a:pt x="1070" y="731"/>
                    <a:pt x="838" y="1088"/>
                    <a:pt x="667" y="1460"/>
                  </a:cubicBezTo>
                  <a:cubicBezTo>
                    <a:pt x="404" y="2019"/>
                    <a:pt x="217" y="2624"/>
                    <a:pt x="0" y="3182"/>
                  </a:cubicBezTo>
                  <a:cubicBezTo>
                    <a:pt x="574" y="2949"/>
                    <a:pt x="1132" y="2686"/>
                    <a:pt x="1722" y="2499"/>
                  </a:cubicBezTo>
                  <a:cubicBezTo>
                    <a:pt x="2266" y="2323"/>
                    <a:pt x="2818" y="2237"/>
                    <a:pt x="3370" y="2237"/>
                  </a:cubicBezTo>
                  <a:cubicBezTo>
                    <a:pt x="3981" y="2237"/>
                    <a:pt x="4593" y="2342"/>
                    <a:pt x="5196" y="2546"/>
                  </a:cubicBezTo>
                  <a:cubicBezTo>
                    <a:pt x="5408" y="2619"/>
                    <a:pt x="5609" y="2649"/>
                    <a:pt x="5806" y="2649"/>
                  </a:cubicBezTo>
                  <a:cubicBezTo>
                    <a:pt x="6069" y="2649"/>
                    <a:pt x="6325" y="2595"/>
                    <a:pt x="6592" y="2515"/>
                  </a:cubicBezTo>
                  <a:cubicBezTo>
                    <a:pt x="7041" y="2360"/>
                    <a:pt x="7476" y="2220"/>
                    <a:pt x="7910" y="2065"/>
                  </a:cubicBezTo>
                  <a:cubicBezTo>
                    <a:pt x="7913" y="2068"/>
                    <a:pt x="7915" y="2069"/>
                    <a:pt x="7917" y="2069"/>
                  </a:cubicBezTo>
                  <a:cubicBezTo>
                    <a:pt x="7925" y="2069"/>
                    <a:pt x="7922" y="2047"/>
                    <a:pt x="7910" y="2034"/>
                  </a:cubicBezTo>
                  <a:cubicBezTo>
                    <a:pt x="6142" y="980"/>
                    <a:pt x="4312" y="96"/>
                    <a:pt x="2187" y="3"/>
                  </a:cubicBezTo>
                  <a:cubicBezTo>
                    <a:pt x="2157" y="1"/>
                    <a:pt x="2127" y="1"/>
                    <a:pt x="2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6" name="Google Shape;7106;p73"/>
            <p:cNvSpPr/>
            <p:nvPr/>
          </p:nvSpPr>
          <p:spPr>
            <a:xfrm>
              <a:off x="2170900" y="1691600"/>
              <a:ext cx="150450" cy="100100"/>
            </a:xfrm>
            <a:custGeom>
              <a:avLst/>
              <a:gdLst/>
              <a:ahLst/>
              <a:cxnLst/>
              <a:rect l="l" t="t" r="r" b="b"/>
              <a:pathLst>
                <a:path w="6018" h="4004" extrusionOk="0">
                  <a:moveTo>
                    <a:pt x="5971" y="1"/>
                  </a:moveTo>
                  <a:cubicBezTo>
                    <a:pt x="5553" y="342"/>
                    <a:pt x="5149" y="699"/>
                    <a:pt x="4715" y="1025"/>
                  </a:cubicBezTo>
                  <a:cubicBezTo>
                    <a:pt x="3754" y="1769"/>
                    <a:pt x="2606" y="2095"/>
                    <a:pt x="1458" y="2405"/>
                  </a:cubicBezTo>
                  <a:cubicBezTo>
                    <a:pt x="1117" y="2498"/>
                    <a:pt x="760" y="2591"/>
                    <a:pt x="435" y="2762"/>
                  </a:cubicBezTo>
                  <a:cubicBezTo>
                    <a:pt x="264" y="2855"/>
                    <a:pt x="94" y="3072"/>
                    <a:pt x="63" y="3258"/>
                  </a:cubicBezTo>
                  <a:cubicBezTo>
                    <a:pt x="0" y="3521"/>
                    <a:pt x="233" y="3692"/>
                    <a:pt x="466" y="3785"/>
                  </a:cubicBezTo>
                  <a:cubicBezTo>
                    <a:pt x="714" y="3878"/>
                    <a:pt x="978" y="3971"/>
                    <a:pt x="1226" y="3987"/>
                  </a:cubicBezTo>
                  <a:cubicBezTo>
                    <a:pt x="1464" y="3997"/>
                    <a:pt x="1701" y="4003"/>
                    <a:pt x="1937" y="4003"/>
                  </a:cubicBezTo>
                  <a:cubicBezTo>
                    <a:pt x="3071" y="4003"/>
                    <a:pt x="4185" y="3873"/>
                    <a:pt x="5289" y="3553"/>
                  </a:cubicBezTo>
                  <a:cubicBezTo>
                    <a:pt x="5491" y="3490"/>
                    <a:pt x="5615" y="3397"/>
                    <a:pt x="5692" y="3165"/>
                  </a:cubicBezTo>
                  <a:cubicBezTo>
                    <a:pt x="5925" y="2560"/>
                    <a:pt x="6018" y="1940"/>
                    <a:pt x="5971" y="1288"/>
                  </a:cubicBezTo>
                  <a:cubicBezTo>
                    <a:pt x="5940" y="869"/>
                    <a:pt x="5971" y="451"/>
                    <a:pt x="59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7" name="Google Shape;7107;p73"/>
            <p:cNvSpPr/>
            <p:nvPr/>
          </p:nvSpPr>
          <p:spPr>
            <a:xfrm>
              <a:off x="2547000" y="1768625"/>
              <a:ext cx="191150" cy="55250"/>
            </a:xfrm>
            <a:custGeom>
              <a:avLst/>
              <a:gdLst/>
              <a:ahLst/>
              <a:cxnLst/>
              <a:rect l="l" t="t" r="r" b="b"/>
              <a:pathLst>
                <a:path w="7646" h="2210" extrusionOk="0">
                  <a:moveTo>
                    <a:pt x="3272" y="0"/>
                  </a:moveTo>
                  <a:cubicBezTo>
                    <a:pt x="2857" y="0"/>
                    <a:pt x="2471" y="117"/>
                    <a:pt x="2125" y="363"/>
                  </a:cubicBezTo>
                  <a:cubicBezTo>
                    <a:pt x="1396" y="890"/>
                    <a:pt x="698" y="1449"/>
                    <a:pt x="0" y="1991"/>
                  </a:cubicBezTo>
                  <a:cubicBezTo>
                    <a:pt x="16" y="2022"/>
                    <a:pt x="31" y="2053"/>
                    <a:pt x="47" y="2084"/>
                  </a:cubicBezTo>
                  <a:cubicBezTo>
                    <a:pt x="217" y="2053"/>
                    <a:pt x="403" y="2038"/>
                    <a:pt x="574" y="2007"/>
                  </a:cubicBezTo>
                  <a:cubicBezTo>
                    <a:pt x="1285" y="1894"/>
                    <a:pt x="1993" y="1839"/>
                    <a:pt x="2699" y="1839"/>
                  </a:cubicBezTo>
                  <a:cubicBezTo>
                    <a:pt x="3733" y="1839"/>
                    <a:pt x="4762" y="1956"/>
                    <a:pt x="5785" y="2177"/>
                  </a:cubicBezTo>
                  <a:cubicBezTo>
                    <a:pt x="5874" y="2197"/>
                    <a:pt x="5958" y="2209"/>
                    <a:pt x="6039" y="2209"/>
                  </a:cubicBezTo>
                  <a:cubicBezTo>
                    <a:pt x="6211" y="2209"/>
                    <a:pt x="6366" y="2155"/>
                    <a:pt x="6514" y="2007"/>
                  </a:cubicBezTo>
                  <a:cubicBezTo>
                    <a:pt x="6870" y="1650"/>
                    <a:pt x="7258" y="1293"/>
                    <a:pt x="7646" y="921"/>
                  </a:cubicBezTo>
                  <a:cubicBezTo>
                    <a:pt x="7553" y="875"/>
                    <a:pt x="7506" y="844"/>
                    <a:pt x="7460" y="828"/>
                  </a:cubicBezTo>
                  <a:cubicBezTo>
                    <a:pt x="6235" y="565"/>
                    <a:pt x="4994" y="316"/>
                    <a:pt x="3769" y="53"/>
                  </a:cubicBezTo>
                  <a:cubicBezTo>
                    <a:pt x="3599" y="18"/>
                    <a:pt x="3433" y="0"/>
                    <a:pt x="3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8" name="Google Shape;7108;p73"/>
            <p:cNvSpPr/>
            <p:nvPr/>
          </p:nvSpPr>
          <p:spPr>
            <a:xfrm>
              <a:off x="2452000" y="1669150"/>
              <a:ext cx="182650" cy="51175"/>
            </a:xfrm>
            <a:custGeom>
              <a:avLst/>
              <a:gdLst/>
              <a:ahLst/>
              <a:cxnLst/>
              <a:rect l="l" t="t" r="r" b="b"/>
              <a:pathLst>
                <a:path w="7306" h="2047" extrusionOk="0">
                  <a:moveTo>
                    <a:pt x="3351" y="0"/>
                  </a:moveTo>
                  <a:cubicBezTo>
                    <a:pt x="2203" y="0"/>
                    <a:pt x="1108" y="343"/>
                    <a:pt x="78" y="992"/>
                  </a:cubicBezTo>
                  <a:cubicBezTo>
                    <a:pt x="47" y="1023"/>
                    <a:pt x="16" y="1054"/>
                    <a:pt x="0" y="1070"/>
                  </a:cubicBezTo>
                  <a:cubicBezTo>
                    <a:pt x="481" y="1178"/>
                    <a:pt x="977" y="1287"/>
                    <a:pt x="1458" y="1395"/>
                  </a:cubicBezTo>
                  <a:cubicBezTo>
                    <a:pt x="1551" y="1426"/>
                    <a:pt x="1644" y="1442"/>
                    <a:pt x="1722" y="1488"/>
                  </a:cubicBezTo>
                  <a:cubicBezTo>
                    <a:pt x="2199" y="1806"/>
                    <a:pt x="2710" y="1883"/>
                    <a:pt x="3247" y="1883"/>
                  </a:cubicBezTo>
                  <a:cubicBezTo>
                    <a:pt x="3443" y="1883"/>
                    <a:pt x="3643" y="1873"/>
                    <a:pt x="3847" y="1861"/>
                  </a:cubicBezTo>
                  <a:cubicBezTo>
                    <a:pt x="3961" y="1853"/>
                    <a:pt x="4075" y="1850"/>
                    <a:pt x="4190" y="1850"/>
                  </a:cubicBezTo>
                  <a:cubicBezTo>
                    <a:pt x="4824" y="1850"/>
                    <a:pt x="5465" y="1945"/>
                    <a:pt x="6095" y="1985"/>
                  </a:cubicBezTo>
                  <a:cubicBezTo>
                    <a:pt x="6483" y="2016"/>
                    <a:pt x="6871" y="2016"/>
                    <a:pt x="7274" y="2047"/>
                  </a:cubicBezTo>
                  <a:cubicBezTo>
                    <a:pt x="7274" y="2016"/>
                    <a:pt x="7290" y="1985"/>
                    <a:pt x="7305" y="1969"/>
                  </a:cubicBezTo>
                  <a:cubicBezTo>
                    <a:pt x="6840" y="1504"/>
                    <a:pt x="6421" y="1008"/>
                    <a:pt x="5909" y="620"/>
                  </a:cubicBezTo>
                  <a:cubicBezTo>
                    <a:pt x="5568" y="372"/>
                    <a:pt x="5118" y="248"/>
                    <a:pt x="4700" y="155"/>
                  </a:cubicBezTo>
                  <a:cubicBezTo>
                    <a:pt x="4243" y="51"/>
                    <a:pt x="3793" y="0"/>
                    <a:pt x="3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09" name="Google Shape;7109;p73"/>
            <p:cNvSpPr/>
            <p:nvPr/>
          </p:nvSpPr>
          <p:spPr>
            <a:xfrm>
              <a:off x="2329475" y="1702750"/>
              <a:ext cx="182650" cy="90225"/>
            </a:xfrm>
            <a:custGeom>
              <a:avLst/>
              <a:gdLst/>
              <a:ahLst/>
              <a:cxnLst/>
              <a:rect l="l" t="t" r="r" b="b"/>
              <a:pathLst>
                <a:path w="7306" h="3609" extrusionOk="0">
                  <a:moveTo>
                    <a:pt x="4919" y="0"/>
                  </a:moveTo>
                  <a:cubicBezTo>
                    <a:pt x="4780" y="0"/>
                    <a:pt x="4640" y="7"/>
                    <a:pt x="4498" y="20"/>
                  </a:cubicBezTo>
                  <a:cubicBezTo>
                    <a:pt x="4390" y="36"/>
                    <a:pt x="4297" y="113"/>
                    <a:pt x="4203" y="191"/>
                  </a:cubicBezTo>
                  <a:cubicBezTo>
                    <a:pt x="3459" y="718"/>
                    <a:pt x="2715" y="1276"/>
                    <a:pt x="1955" y="1804"/>
                  </a:cubicBezTo>
                  <a:cubicBezTo>
                    <a:pt x="1334" y="2222"/>
                    <a:pt x="683" y="2595"/>
                    <a:pt x="1" y="3013"/>
                  </a:cubicBezTo>
                  <a:cubicBezTo>
                    <a:pt x="512" y="3215"/>
                    <a:pt x="1024" y="3432"/>
                    <a:pt x="1567" y="3603"/>
                  </a:cubicBezTo>
                  <a:cubicBezTo>
                    <a:pt x="1582" y="3607"/>
                    <a:pt x="1597" y="3609"/>
                    <a:pt x="1614" y="3609"/>
                  </a:cubicBezTo>
                  <a:cubicBezTo>
                    <a:pt x="1724" y="3609"/>
                    <a:pt x="1878" y="3528"/>
                    <a:pt x="1986" y="3448"/>
                  </a:cubicBezTo>
                  <a:cubicBezTo>
                    <a:pt x="2854" y="2920"/>
                    <a:pt x="3692" y="2316"/>
                    <a:pt x="4591" y="1835"/>
                  </a:cubicBezTo>
                  <a:cubicBezTo>
                    <a:pt x="5367" y="1416"/>
                    <a:pt x="6204" y="1106"/>
                    <a:pt x="7011" y="765"/>
                  </a:cubicBezTo>
                  <a:cubicBezTo>
                    <a:pt x="7088" y="718"/>
                    <a:pt x="7181" y="703"/>
                    <a:pt x="7305" y="656"/>
                  </a:cubicBezTo>
                  <a:cubicBezTo>
                    <a:pt x="6523" y="232"/>
                    <a:pt x="5740" y="0"/>
                    <a:pt x="4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0" name="Google Shape;7110;p73"/>
            <p:cNvSpPr/>
            <p:nvPr/>
          </p:nvSpPr>
          <p:spPr>
            <a:xfrm>
              <a:off x="2391125" y="1768375"/>
              <a:ext cx="210550" cy="65350"/>
            </a:xfrm>
            <a:custGeom>
              <a:avLst/>
              <a:gdLst/>
              <a:ahLst/>
              <a:cxnLst/>
              <a:rect l="l" t="t" r="r" b="b"/>
              <a:pathLst>
                <a:path w="8422" h="2614" extrusionOk="0">
                  <a:moveTo>
                    <a:pt x="8422" y="1"/>
                  </a:moveTo>
                  <a:cubicBezTo>
                    <a:pt x="7677" y="125"/>
                    <a:pt x="6933" y="218"/>
                    <a:pt x="6188" y="388"/>
                  </a:cubicBezTo>
                  <a:cubicBezTo>
                    <a:pt x="5211" y="606"/>
                    <a:pt x="4234" y="885"/>
                    <a:pt x="3257" y="1133"/>
                  </a:cubicBezTo>
                  <a:cubicBezTo>
                    <a:pt x="3149" y="1164"/>
                    <a:pt x="3025" y="1195"/>
                    <a:pt x="2916" y="1210"/>
                  </a:cubicBezTo>
                  <a:cubicBezTo>
                    <a:pt x="2435" y="1272"/>
                    <a:pt x="2048" y="1443"/>
                    <a:pt x="1644" y="1753"/>
                  </a:cubicBezTo>
                  <a:cubicBezTo>
                    <a:pt x="1288" y="2032"/>
                    <a:pt x="791" y="2141"/>
                    <a:pt x="357" y="2312"/>
                  </a:cubicBezTo>
                  <a:cubicBezTo>
                    <a:pt x="249" y="2358"/>
                    <a:pt x="125" y="2358"/>
                    <a:pt x="0" y="2451"/>
                  </a:cubicBezTo>
                  <a:cubicBezTo>
                    <a:pt x="264" y="2498"/>
                    <a:pt x="528" y="2560"/>
                    <a:pt x="791" y="2575"/>
                  </a:cubicBezTo>
                  <a:cubicBezTo>
                    <a:pt x="1164" y="2601"/>
                    <a:pt x="1536" y="2613"/>
                    <a:pt x="1907" y="2613"/>
                  </a:cubicBezTo>
                  <a:cubicBezTo>
                    <a:pt x="3126" y="2613"/>
                    <a:pt x="4336" y="2476"/>
                    <a:pt x="5537" y="2203"/>
                  </a:cubicBezTo>
                  <a:cubicBezTo>
                    <a:pt x="5816" y="2141"/>
                    <a:pt x="6095" y="1908"/>
                    <a:pt x="6344" y="1707"/>
                  </a:cubicBezTo>
                  <a:cubicBezTo>
                    <a:pt x="7041" y="1148"/>
                    <a:pt x="7708" y="575"/>
                    <a:pt x="8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1" name="Google Shape;7111;p73"/>
            <p:cNvSpPr/>
            <p:nvPr/>
          </p:nvSpPr>
          <p:spPr>
            <a:xfrm>
              <a:off x="2543875" y="1819825"/>
              <a:ext cx="184600" cy="35175"/>
            </a:xfrm>
            <a:custGeom>
              <a:avLst/>
              <a:gdLst/>
              <a:ahLst/>
              <a:cxnLst/>
              <a:rect l="l" t="t" r="r" b="b"/>
              <a:pathLst>
                <a:path w="7384" h="1407" extrusionOk="0">
                  <a:moveTo>
                    <a:pt x="2855" y="0"/>
                  </a:moveTo>
                  <a:cubicBezTo>
                    <a:pt x="2012" y="0"/>
                    <a:pt x="1169" y="71"/>
                    <a:pt x="327" y="223"/>
                  </a:cubicBezTo>
                  <a:cubicBezTo>
                    <a:pt x="218" y="238"/>
                    <a:pt x="125" y="254"/>
                    <a:pt x="1" y="285"/>
                  </a:cubicBezTo>
                  <a:cubicBezTo>
                    <a:pt x="327" y="517"/>
                    <a:pt x="621" y="719"/>
                    <a:pt x="916" y="920"/>
                  </a:cubicBezTo>
                  <a:cubicBezTo>
                    <a:pt x="978" y="967"/>
                    <a:pt x="1040" y="982"/>
                    <a:pt x="1118" y="998"/>
                  </a:cubicBezTo>
                  <a:cubicBezTo>
                    <a:pt x="2358" y="1138"/>
                    <a:pt x="3599" y="1308"/>
                    <a:pt x="4840" y="1386"/>
                  </a:cubicBezTo>
                  <a:cubicBezTo>
                    <a:pt x="5034" y="1401"/>
                    <a:pt x="5228" y="1407"/>
                    <a:pt x="5424" y="1407"/>
                  </a:cubicBezTo>
                  <a:cubicBezTo>
                    <a:pt x="6026" y="1407"/>
                    <a:pt x="6635" y="1351"/>
                    <a:pt x="7244" y="1339"/>
                  </a:cubicBezTo>
                  <a:cubicBezTo>
                    <a:pt x="7290" y="1339"/>
                    <a:pt x="7321" y="1308"/>
                    <a:pt x="7383" y="1293"/>
                  </a:cubicBezTo>
                  <a:cubicBezTo>
                    <a:pt x="6949" y="765"/>
                    <a:pt x="6468" y="409"/>
                    <a:pt x="5770" y="269"/>
                  </a:cubicBezTo>
                  <a:cubicBezTo>
                    <a:pt x="4798" y="95"/>
                    <a:pt x="3827" y="0"/>
                    <a:pt x="2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2" name="Google Shape;7112;p73"/>
            <p:cNvSpPr/>
            <p:nvPr/>
          </p:nvSpPr>
          <p:spPr>
            <a:xfrm>
              <a:off x="2384925" y="1829975"/>
              <a:ext cx="175275" cy="36350"/>
            </a:xfrm>
            <a:custGeom>
              <a:avLst/>
              <a:gdLst/>
              <a:ahLst/>
              <a:cxnLst/>
              <a:rect l="l" t="t" r="r" b="b"/>
              <a:pathLst>
                <a:path w="7011" h="1454" extrusionOk="0">
                  <a:moveTo>
                    <a:pt x="5684" y="0"/>
                  </a:moveTo>
                  <a:cubicBezTo>
                    <a:pt x="5588" y="0"/>
                    <a:pt x="5488" y="11"/>
                    <a:pt x="5382" y="34"/>
                  </a:cubicBezTo>
                  <a:cubicBezTo>
                    <a:pt x="4284" y="288"/>
                    <a:pt x="3162" y="415"/>
                    <a:pt x="2038" y="415"/>
                  </a:cubicBezTo>
                  <a:cubicBezTo>
                    <a:pt x="1860" y="415"/>
                    <a:pt x="1682" y="412"/>
                    <a:pt x="1505" y="406"/>
                  </a:cubicBezTo>
                  <a:cubicBezTo>
                    <a:pt x="1039" y="390"/>
                    <a:pt x="559" y="313"/>
                    <a:pt x="0" y="266"/>
                  </a:cubicBezTo>
                  <a:lnTo>
                    <a:pt x="0" y="266"/>
                  </a:lnTo>
                  <a:cubicBezTo>
                    <a:pt x="404" y="670"/>
                    <a:pt x="745" y="1042"/>
                    <a:pt x="1117" y="1383"/>
                  </a:cubicBezTo>
                  <a:cubicBezTo>
                    <a:pt x="1171" y="1436"/>
                    <a:pt x="1276" y="1453"/>
                    <a:pt x="1372" y="1453"/>
                  </a:cubicBezTo>
                  <a:cubicBezTo>
                    <a:pt x="1415" y="1453"/>
                    <a:pt x="1456" y="1450"/>
                    <a:pt x="1489" y="1445"/>
                  </a:cubicBezTo>
                  <a:cubicBezTo>
                    <a:pt x="2280" y="1305"/>
                    <a:pt x="3056" y="1135"/>
                    <a:pt x="3831" y="995"/>
                  </a:cubicBezTo>
                  <a:cubicBezTo>
                    <a:pt x="4808" y="840"/>
                    <a:pt x="5801" y="716"/>
                    <a:pt x="6778" y="576"/>
                  </a:cubicBezTo>
                  <a:cubicBezTo>
                    <a:pt x="6824" y="561"/>
                    <a:pt x="6871" y="561"/>
                    <a:pt x="7010" y="545"/>
                  </a:cubicBezTo>
                  <a:cubicBezTo>
                    <a:pt x="6543" y="273"/>
                    <a:pt x="6174" y="0"/>
                    <a:pt x="56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3" name="Google Shape;7113;p73"/>
            <p:cNvSpPr/>
            <p:nvPr/>
          </p:nvSpPr>
          <p:spPr>
            <a:xfrm>
              <a:off x="2287225" y="1814125"/>
              <a:ext cx="120600" cy="51975"/>
            </a:xfrm>
            <a:custGeom>
              <a:avLst/>
              <a:gdLst/>
              <a:ahLst/>
              <a:cxnLst/>
              <a:rect l="l" t="t" r="r" b="b"/>
              <a:pathLst>
                <a:path w="4824" h="2079" extrusionOk="0">
                  <a:moveTo>
                    <a:pt x="1830" y="1"/>
                  </a:moveTo>
                  <a:cubicBezTo>
                    <a:pt x="1241" y="94"/>
                    <a:pt x="651" y="171"/>
                    <a:pt x="0" y="280"/>
                  </a:cubicBezTo>
                  <a:cubicBezTo>
                    <a:pt x="1442" y="1397"/>
                    <a:pt x="3009" y="2048"/>
                    <a:pt x="4823" y="2079"/>
                  </a:cubicBezTo>
                  <a:cubicBezTo>
                    <a:pt x="4234" y="1583"/>
                    <a:pt x="3924" y="823"/>
                    <a:pt x="3086" y="606"/>
                  </a:cubicBezTo>
                  <a:cubicBezTo>
                    <a:pt x="2714" y="513"/>
                    <a:pt x="2357" y="233"/>
                    <a:pt x="2001" y="47"/>
                  </a:cubicBezTo>
                  <a:cubicBezTo>
                    <a:pt x="1954" y="16"/>
                    <a:pt x="1892" y="1"/>
                    <a:pt x="1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4" name="Google Shape;7114;p73"/>
            <p:cNvSpPr/>
            <p:nvPr/>
          </p:nvSpPr>
          <p:spPr>
            <a:xfrm>
              <a:off x="2210450" y="1781150"/>
              <a:ext cx="150850" cy="32725"/>
            </a:xfrm>
            <a:custGeom>
              <a:avLst/>
              <a:gdLst/>
              <a:ahLst/>
              <a:cxnLst/>
              <a:rect l="l" t="t" r="r" b="b"/>
              <a:pathLst>
                <a:path w="6034" h="1309" extrusionOk="0">
                  <a:moveTo>
                    <a:pt x="4417" y="1"/>
                  </a:moveTo>
                  <a:cubicBezTo>
                    <a:pt x="4352" y="1"/>
                    <a:pt x="4279" y="18"/>
                    <a:pt x="4219" y="48"/>
                  </a:cubicBezTo>
                  <a:cubicBezTo>
                    <a:pt x="2947" y="529"/>
                    <a:pt x="1629" y="622"/>
                    <a:pt x="295" y="653"/>
                  </a:cubicBezTo>
                  <a:cubicBezTo>
                    <a:pt x="186" y="653"/>
                    <a:pt x="93" y="668"/>
                    <a:pt x="0" y="699"/>
                  </a:cubicBezTo>
                  <a:cubicBezTo>
                    <a:pt x="991" y="1096"/>
                    <a:pt x="1977" y="1308"/>
                    <a:pt x="2964" y="1308"/>
                  </a:cubicBezTo>
                  <a:cubicBezTo>
                    <a:pt x="3986" y="1308"/>
                    <a:pt x="5008" y="1080"/>
                    <a:pt x="6033" y="591"/>
                  </a:cubicBezTo>
                  <a:cubicBezTo>
                    <a:pt x="5537" y="389"/>
                    <a:pt x="5025" y="203"/>
                    <a:pt x="4513" y="17"/>
                  </a:cubicBezTo>
                  <a:cubicBezTo>
                    <a:pt x="4486" y="6"/>
                    <a:pt x="4453" y="1"/>
                    <a:pt x="4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5" name="Google Shape;7115;p73"/>
            <p:cNvSpPr/>
            <p:nvPr/>
          </p:nvSpPr>
          <p:spPr>
            <a:xfrm>
              <a:off x="2605525" y="1664325"/>
              <a:ext cx="124100" cy="35300"/>
            </a:xfrm>
            <a:custGeom>
              <a:avLst/>
              <a:gdLst/>
              <a:ahLst/>
              <a:cxnLst/>
              <a:rect l="l" t="t" r="r" b="b"/>
              <a:pathLst>
                <a:path w="4964" h="1412" extrusionOk="0">
                  <a:moveTo>
                    <a:pt x="1900" y="0"/>
                  </a:moveTo>
                  <a:cubicBezTo>
                    <a:pt x="1674" y="0"/>
                    <a:pt x="1452" y="42"/>
                    <a:pt x="1226" y="115"/>
                  </a:cubicBezTo>
                  <a:cubicBezTo>
                    <a:pt x="838" y="255"/>
                    <a:pt x="451" y="410"/>
                    <a:pt x="1" y="580"/>
                  </a:cubicBezTo>
                  <a:cubicBezTo>
                    <a:pt x="1071" y="999"/>
                    <a:pt x="2110" y="1278"/>
                    <a:pt x="3165" y="1402"/>
                  </a:cubicBezTo>
                  <a:cubicBezTo>
                    <a:pt x="3233" y="1409"/>
                    <a:pt x="3302" y="1412"/>
                    <a:pt x="3371" y="1412"/>
                  </a:cubicBezTo>
                  <a:cubicBezTo>
                    <a:pt x="3970" y="1412"/>
                    <a:pt x="4560" y="1176"/>
                    <a:pt x="4964" y="828"/>
                  </a:cubicBezTo>
                  <a:cubicBezTo>
                    <a:pt x="4840" y="797"/>
                    <a:pt x="4747" y="782"/>
                    <a:pt x="4654" y="766"/>
                  </a:cubicBezTo>
                  <a:cubicBezTo>
                    <a:pt x="4002" y="580"/>
                    <a:pt x="3304" y="456"/>
                    <a:pt x="2684" y="177"/>
                  </a:cubicBezTo>
                  <a:cubicBezTo>
                    <a:pt x="2413" y="54"/>
                    <a:pt x="2154" y="0"/>
                    <a:pt x="1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6" name="Google Shape;7116;p73"/>
            <p:cNvSpPr/>
            <p:nvPr/>
          </p:nvSpPr>
          <p:spPr>
            <a:xfrm>
              <a:off x="2710600" y="1792825"/>
              <a:ext cx="117500" cy="35075"/>
            </a:xfrm>
            <a:custGeom>
              <a:avLst/>
              <a:gdLst/>
              <a:ahLst/>
              <a:cxnLst/>
              <a:rect l="l" t="t" r="r" b="b"/>
              <a:pathLst>
                <a:path w="4700" h="1403" extrusionOk="0">
                  <a:moveTo>
                    <a:pt x="1397" y="1"/>
                  </a:moveTo>
                  <a:cubicBezTo>
                    <a:pt x="1276" y="1"/>
                    <a:pt x="1177" y="49"/>
                    <a:pt x="1071" y="155"/>
                  </a:cubicBezTo>
                  <a:cubicBezTo>
                    <a:pt x="730" y="543"/>
                    <a:pt x="357" y="915"/>
                    <a:pt x="1" y="1287"/>
                  </a:cubicBezTo>
                  <a:cubicBezTo>
                    <a:pt x="221" y="1365"/>
                    <a:pt x="568" y="1403"/>
                    <a:pt x="978" y="1403"/>
                  </a:cubicBezTo>
                  <a:cubicBezTo>
                    <a:pt x="2270" y="1403"/>
                    <a:pt x="4182" y="1034"/>
                    <a:pt x="4700" y="434"/>
                  </a:cubicBezTo>
                  <a:cubicBezTo>
                    <a:pt x="4560" y="419"/>
                    <a:pt x="4436" y="403"/>
                    <a:pt x="4328" y="403"/>
                  </a:cubicBezTo>
                  <a:cubicBezTo>
                    <a:pt x="4235" y="406"/>
                    <a:pt x="4142" y="408"/>
                    <a:pt x="4049" y="408"/>
                  </a:cubicBezTo>
                  <a:cubicBezTo>
                    <a:pt x="3212" y="408"/>
                    <a:pt x="2378" y="282"/>
                    <a:pt x="1583" y="31"/>
                  </a:cubicBezTo>
                  <a:cubicBezTo>
                    <a:pt x="1514" y="11"/>
                    <a:pt x="1453" y="1"/>
                    <a:pt x="1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7" name="Google Shape;7117;p73"/>
            <p:cNvSpPr/>
            <p:nvPr/>
          </p:nvSpPr>
          <p:spPr>
            <a:xfrm>
              <a:off x="2690050" y="1403850"/>
              <a:ext cx="81075" cy="103225"/>
            </a:xfrm>
            <a:custGeom>
              <a:avLst/>
              <a:gdLst/>
              <a:ahLst/>
              <a:cxnLst/>
              <a:rect l="l" t="t" r="r" b="b"/>
              <a:pathLst>
                <a:path w="3243" h="4129" extrusionOk="0">
                  <a:moveTo>
                    <a:pt x="348" y="1"/>
                  </a:moveTo>
                  <a:cubicBezTo>
                    <a:pt x="227" y="1"/>
                    <a:pt x="110" y="11"/>
                    <a:pt x="1" y="34"/>
                  </a:cubicBezTo>
                  <a:cubicBezTo>
                    <a:pt x="187" y="159"/>
                    <a:pt x="326" y="283"/>
                    <a:pt x="482" y="345"/>
                  </a:cubicBezTo>
                  <a:cubicBezTo>
                    <a:pt x="1598" y="794"/>
                    <a:pt x="2358" y="1523"/>
                    <a:pt x="2544" y="2748"/>
                  </a:cubicBezTo>
                  <a:cubicBezTo>
                    <a:pt x="2622" y="3198"/>
                    <a:pt x="2622" y="3664"/>
                    <a:pt x="2653" y="4129"/>
                  </a:cubicBezTo>
                  <a:cubicBezTo>
                    <a:pt x="3242" y="3043"/>
                    <a:pt x="3009" y="2004"/>
                    <a:pt x="2436" y="1012"/>
                  </a:cubicBezTo>
                  <a:cubicBezTo>
                    <a:pt x="2114" y="448"/>
                    <a:pt x="1130" y="1"/>
                    <a:pt x="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8" name="Google Shape;7118;p73"/>
            <p:cNvSpPr/>
            <p:nvPr/>
          </p:nvSpPr>
          <p:spPr>
            <a:xfrm>
              <a:off x="2344600" y="1797425"/>
              <a:ext cx="91125" cy="26600"/>
            </a:xfrm>
            <a:custGeom>
              <a:avLst/>
              <a:gdLst/>
              <a:ahLst/>
              <a:cxnLst/>
              <a:rect l="l" t="t" r="r" b="b"/>
              <a:pathLst>
                <a:path w="3645" h="1064" extrusionOk="0">
                  <a:moveTo>
                    <a:pt x="1348" y="0"/>
                  </a:moveTo>
                  <a:cubicBezTo>
                    <a:pt x="1322" y="0"/>
                    <a:pt x="1296" y="6"/>
                    <a:pt x="1272" y="17"/>
                  </a:cubicBezTo>
                  <a:cubicBezTo>
                    <a:pt x="853" y="188"/>
                    <a:pt x="435" y="374"/>
                    <a:pt x="0" y="560"/>
                  </a:cubicBezTo>
                  <a:cubicBezTo>
                    <a:pt x="354" y="901"/>
                    <a:pt x="942" y="1063"/>
                    <a:pt x="1555" y="1063"/>
                  </a:cubicBezTo>
                  <a:cubicBezTo>
                    <a:pt x="2365" y="1063"/>
                    <a:pt x="3221" y="780"/>
                    <a:pt x="3645" y="250"/>
                  </a:cubicBezTo>
                  <a:lnTo>
                    <a:pt x="3645" y="250"/>
                  </a:lnTo>
                  <a:cubicBezTo>
                    <a:pt x="3443" y="266"/>
                    <a:pt x="3273" y="297"/>
                    <a:pt x="3102" y="297"/>
                  </a:cubicBezTo>
                  <a:cubicBezTo>
                    <a:pt x="2954" y="309"/>
                    <a:pt x="2808" y="316"/>
                    <a:pt x="2664" y="316"/>
                  </a:cubicBezTo>
                  <a:cubicBezTo>
                    <a:pt x="2250" y="316"/>
                    <a:pt x="1853" y="251"/>
                    <a:pt x="1474" y="33"/>
                  </a:cubicBezTo>
                  <a:cubicBezTo>
                    <a:pt x="1435" y="14"/>
                    <a:pt x="1391"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19" name="Google Shape;7119;p73"/>
            <p:cNvSpPr/>
            <p:nvPr/>
          </p:nvSpPr>
          <p:spPr>
            <a:xfrm>
              <a:off x="2713325" y="1819550"/>
              <a:ext cx="96950" cy="31450"/>
            </a:xfrm>
            <a:custGeom>
              <a:avLst/>
              <a:gdLst/>
              <a:ahLst/>
              <a:cxnLst/>
              <a:rect l="l" t="t" r="r" b="b"/>
              <a:pathLst>
                <a:path w="3878" h="1258" extrusionOk="0">
                  <a:moveTo>
                    <a:pt x="3878" y="1"/>
                  </a:moveTo>
                  <a:cubicBezTo>
                    <a:pt x="2891" y="305"/>
                    <a:pt x="1905" y="495"/>
                    <a:pt x="867" y="495"/>
                  </a:cubicBezTo>
                  <a:cubicBezTo>
                    <a:pt x="582" y="495"/>
                    <a:pt x="294" y="481"/>
                    <a:pt x="0" y="451"/>
                  </a:cubicBezTo>
                  <a:lnTo>
                    <a:pt x="0" y="451"/>
                  </a:lnTo>
                  <a:cubicBezTo>
                    <a:pt x="264" y="714"/>
                    <a:pt x="497" y="962"/>
                    <a:pt x="729" y="1180"/>
                  </a:cubicBezTo>
                  <a:cubicBezTo>
                    <a:pt x="791" y="1242"/>
                    <a:pt x="915" y="1257"/>
                    <a:pt x="1008" y="1257"/>
                  </a:cubicBezTo>
                  <a:cubicBezTo>
                    <a:pt x="1768" y="1164"/>
                    <a:pt x="3304" y="497"/>
                    <a:pt x="3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0" name="Google Shape;7120;p73"/>
            <p:cNvSpPr/>
            <p:nvPr/>
          </p:nvSpPr>
          <p:spPr>
            <a:xfrm>
              <a:off x="2610950" y="1687725"/>
              <a:ext cx="86500" cy="31450"/>
            </a:xfrm>
            <a:custGeom>
              <a:avLst/>
              <a:gdLst/>
              <a:ahLst/>
              <a:cxnLst/>
              <a:rect l="l" t="t" r="r" b="b"/>
              <a:pathLst>
                <a:path w="3460" h="1258" extrusionOk="0">
                  <a:moveTo>
                    <a:pt x="63" y="1"/>
                  </a:moveTo>
                  <a:cubicBezTo>
                    <a:pt x="32" y="16"/>
                    <a:pt x="16" y="47"/>
                    <a:pt x="1" y="63"/>
                  </a:cubicBezTo>
                  <a:cubicBezTo>
                    <a:pt x="420" y="451"/>
                    <a:pt x="838" y="838"/>
                    <a:pt x="1257" y="1226"/>
                  </a:cubicBezTo>
                  <a:cubicBezTo>
                    <a:pt x="1304" y="1257"/>
                    <a:pt x="1366" y="1257"/>
                    <a:pt x="1412" y="1257"/>
                  </a:cubicBezTo>
                  <a:cubicBezTo>
                    <a:pt x="2126" y="1195"/>
                    <a:pt x="2808" y="1024"/>
                    <a:pt x="3459" y="730"/>
                  </a:cubicBezTo>
                  <a:cubicBezTo>
                    <a:pt x="2265" y="730"/>
                    <a:pt x="1180" y="296"/>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1" name="Google Shape;7121;p73"/>
            <p:cNvSpPr/>
            <p:nvPr/>
          </p:nvSpPr>
          <p:spPr>
            <a:xfrm>
              <a:off x="2070100" y="1342900"/>
              <a:ext cx="766550" cy="527475"/>
            </a:xfrm>
            <a:custGeom>
              <a:avLst/>
              <a:gdLst/>
              <a:ahLst/>
              <a:cxnLst/>
              <a:rect l="l" t="t" r="r" b="b"/>
              <a:pathLst>
                <a:path w="30662" h="21099" extrusionOk="0">
                  <a:moveTo>
                    <a:pt x="25146" y="2439"/>
                  </a:moveTo>
                  <a:cubicBezTo>
                    <a:pt x="25928" y="2439"/>
                    <a:pt x="26912" y="2886"/>
                    <a:pt x="27234" y="3450"/>
                  </a:cubicBezTo>
                  <a:cubicBezTo>
                    <a:pt x="27807" y="4442"/>
                    <a:pt x="28040" y="5481"/>
                    <a:pt x="27451" y="6567"/>
                  </a:cubicBezTo>
                  <a:cubicBezTo>
                    <a:pt x="27420" y="6102"/>
                    <a:pt x="27420" y="5636"/>
                    <a:pt x="27342" y="5186"/>
                  </a:cubicBezTo>
                  <a:cubicBezTo>
                    <a:pt x="27156" y="3961"/>
                    <a:pt x="26396" y="3232"/>
                    <a:pt x="25280" y="2783"/>
                  </a:cubicBezTo>
                  <a:cubicBezTo>
                    <a:pt x="25124" y="2721"/>
                    <a:pt x="24985" y="2597"/>
                    <a:pt x="24799" y="2472"/>
                  </a:cubicBezTo>
                  <a:cubicBezTo>
                    <a:pt x="24908" y="2449"/>
                    <a:pt x="25025" y="2439"/>
                    <a:pt x="25146" y="2439"/>
                  </a:cubicBezTo>
                  <a:close/>
                  <a:moveTo>
                    <a:pt x="6401" y="2011"/>
                  </a:moveTo>
                  <a:cubicBezTo>
                    <a:pt x="6622" y="2011"/>
                    <a:pt x="6847" y="2030"/>
                    <a:pt x="7072" y="2069"/>
                  </a:cubicBezTo>
                  <a:cubicBezTo>
                    <a:pt x="8654" y="2333"/>
                    <a:pt x="9771" y="3263"/>
                    <a:pt x="10515" y="4644"/>
                  </a:cubicBezTo>
                  <a:cubicBezTo>
                    <a:pt x="10686" y="4969"/>
                    <a:pt x="10779" y="5326"/>
                    <a:pt x="10903" y="5667"/>
                  </a:cubicBezTo>
                  <a:cubicBezTo>
                    <a:pt x="10314" y="5155"/>
                    <a:pt x="9740" y="4659"/>
                    <a:pt x="9181" y="4147"/>
                  </a:cubicBezTo>
                  <a:cubicBezTo>
                    <a:pt x="8577" y="3605"/>
                    <a:pt x="7848" y="3372"/>
                    <a:pt x="7057" y="3310"/>
                  </a:cubicBezTo>
                  <a:cubicBezTo>
                    <a:pt x="6962" y="3303"/>
                    <a:pt x="6870" y="3299"/>
                    <a:pt x="6779" y="3299"/>
                  </a:cubicBezTo>
                  <a:cubicBezTo>
                    <a:pt x="5347" y="3299"/>
                    <a:pt x="4370" y="4207"/>
                    <a:pt x="4312" y="5636"/>
                  </a:cubicBezTo>
                  <a:cubicBezTo>
                    <a:pt x="4265" y="6489"/>
                    <a:pt x="4575" y="7172"/>
                    <a:pt x="5397" y="7683"/>
                  </a:cubicBezTo>
                  <a:cubicBezTo>
                    <a:pt x="5245" y="7720"/>
                    <a:pt x="5106" y="7737"/>
                    <a:pt x="4978" y="7737"/>
                  </a:cubicBezTo>
                  <a:cubicBezTo>
                    <a:pt x="4728" y="7737"/>
                    <a:pt x="4517" y="7672"/>
                    <a:pt x="4312" y="7559"/>
                  </a:cubicBezTo>
                  <a:cubicBezTo>
                    <a:pt x="3102" y="6846"/>
                    <a:pt x="2590" y="5078"/>
                    <a:pt x="3226" y="3837"/>
                  </a:cubicBezTo>
                  <a:cubicBezTo>
                    <a:pt x="3799" y="2718"/>
                    <a:pt x="5047" y="2011"/>
                    <a:pt x="6401" y="2011"/>
                  </a:cubicBezTo>
                  <a:close/>
                  <a:moveTo>
                    <a:pt x="24816" y="238"/>
                  </a:moveTo>
                  <a:cubicBezTo>
                    <a:pt x="25982" y="238"/>
                    <a:pt x="27067" y="576"/>
                    <a:pt x="28040" y="1433"/>
                  </a:cubicBezTo>
                  <a:cubicBezTo>
                    <a:pt x="29513" y="2721"/>
                    <a:pt x="29482" y="4365"/>
                    <a:pt x="28940" y="5528"/>
                  </a:cubicBezTo>
                  <a:cubicBezTo>
                    <a:pt x="28660" y="6102"/>
                    <a:pt x="28242" y="6520"/>
                    <a:pt x="27575" y="6815"/>
                  </a:cubicBezTo>
                  <a:cubicBezTo>
                    <a:pt x="28071" y="5900"/>
                    <a:pt x="28102" y="5031"/>
                    <a:pt x="27776" y="4147"/>
                  </a:cubicBezTo>
                  <a:cubicBezTo>
                    <a:pt x="27331" y="2952"/>
                    <a:pt x="26323" y="2225"/>
                    <a:pt x="25204" y="2225"/>
                  </a:cubicBezTo>
                  <a:cubicBezTo>
                    <a:pt x="24959" y="2225"/>
                    <a:pt x="24709" y="2260"/>
                    <a:pt x="24458" y="2333"/>
                  </a:cubicBezTo>
                  <a:cubicBezTo>
                    <a:pt x="24365" y="2364"/>
                    <a:pt x="24287" y="2410"/>
                    <a:pt x="24209" y="2441"/>
                  </a:cubicBezTo>
                  <a:cubicBezTo>
                    <a:pt x="24938" y="2659"/>
                    <a:pt x="25373" y="3093"/>
                    <a:pt x="25574" y="3899"/>
                  </a:cubicBezTo>
                  <a:cubicBezTo>
                    <a:pt x="25404" y="3775"/>
                    <a:pt x="25295" y="3698"/>
                    <a:pt x="25202" y="3636"/>
                  </a:cubicBezTo>
                  <a:cubicBezTo>
                    <a:pt x="24594" y="3151"/>
                    <a:pt x="23930" y="2941"/>
                    <a:pt x="23240" y="2941"/>
                  </a:cubicBezTo>
                  <a:cubicBezTo>
                    <a:pt x="22892" y="2941"/>
                    <a:pt x="22536" y="2994"/>
                    <a:pt x="22178" y="3093"/>
                  </a:cubicBezTo>
                  <a:cubicBezTo>
                    <a:pt x="20798" y="3465"/>
                    <a:pt x="19588" y="4225"/>
                    <a:pt x="18549" y="5171"/>
                  </a:cubicBezTo>
                  <a:cubicBezTo>
                    <a:pt x="17215" y="6365"/>
                    <a:pt x="16098" y="7761"/>
                    <a:pt x="15214" y="9327"/>
                  </a:cubicBezTo>
                  <a:cubicBezTo>
                    <a:pt x="15044" y="9638"/>
                    <a:pt x="14842" y="9932"/>
                    <a:pt x="14641" y="10211"/>
                  </a:cubicBezTo>
                  <a:cubicBezTo>
                    <a:pt x="14315" y="10677"/>
                    <a:pt x="13850" y="10925"/>
                    <a:pt x="13245" y="11111"/>
                  </a:cubicBezTo>
                  <a:cubicBezTo>
                    <a:pt x="14299" y="9886"/>
                    <a:pt x="14982" y="8505"/>
                    <a:pt x="15742" y="7187"/>
                  </a:cubicBezTo>
                  <a:cubicBezTo>
                    <a:pt x="16719" y="5466"/>
                    <a:pt x="17851" y="3868"/>
                    <a:pt x="19340" y="2566"/>
                  </a:cubicBezTo>
                  <a:cubicBezTo>
                    <a:pt x="20580" y="1480"/>
                    <a:pt x="21945" y="642"/>
                    <a:pt x="23605" y="348"/>
                  </a:cubicBezTo>
                  <a:cubicBezTo>
                    <a:pt x="24017" y="277"/>
                    <a:pt x="24421" y="238"/>
                    <a:pt x="24816" y="238"/>
                  </a:cubicBezTo>
                  <a:close/>
                  <a:moveTo>
                    <a:pt x="17342" y="10582"/>
                  </a:moveTo>
                  <a:cubicBezTo>
                    <a:pt x="17372" y="10582"/>
                    <a:pt x="17402" y="10582"/>
                    <a:pt x="17432" y="10584"/>
                  </a:cubicBezTo>
                  <a:cubicBezTo>
                    <a:pt x="19557" y="10677"/>
                    <a:pt x="21387" y="11561"/>
                    <a:pt x="23155" y="12615"/>
                  </a:cubicBezTo>
                  <a:cubicBezTo>
                    <a:pt x="23167" y="12628"/>
                    <a:pt x="23170" y="12650"/>
                    <a:pt x="23162" y="12650"/>
                  </a:cubicBezTo>
                  <a:cubicBezTo>
                    <a:pt x="23160" y="12650"/>
                    <a:pt x="23158" y="12649"/>
                    <a:pt x="23155" y="12646"/>
                  </a:cubicBezTo>
                  <a:cubicBezTo>
                    <a:pt x="22721" y="12801"/>
                    <a:pt x="22286" y="12941"/>
                    <a:pt x="21837" y="13096"/>
                  </a:cubicBezTo>
                  <a:cubicBezTo>
                    <a:pt x="21570" y="13176"/>
                    <a:pt x="21314" y="13230"/>
                    <a:pt x="21051" y="13230"/>
                  </a:cubicBezTo>
                  <a:cubicBezTo>
                    <a:pt x="20854" y="13230"/>
                    <a:pt x="20653" y="13200"/>
                    <a:pt x="20441" y="13127"/>
                  </a:cubicBezTo>
                  <a:cubicBezTo>
                    <a:pt x="19838" y="12923"/>
                    <a:pt x="19226" y="12818"/>
                    <a:pt x="18615" y="12818"/>
                  </a:cubicBezTo>
                  <a:cubicBezTo>
                    <a:pt x="18063" y="12818"/>
                    <a:pt x="17511" y="12904"/>
                    <a:pt x="16967" y="13080"/>
                  </a:cubicBezTo>
                  <a:cubicBezTo>
                    <a:pt x="16377" y="13267"/>
                    <a:pt x="15819" y="13530"/>
                    <a:pt x="15245" y="13763"/>
                  </a:cubicBezTo>
                  <a:cubicBezTo>
                    <a:pt x="15462" y="13205"/>
                    <a:pt x="15649" y="12600"/>
                    <a:pt x="15912" y="12041"/>
                  </a:cubicBezTo>
                  <a:cubicBezTo>
                    <a:pt x="16083" y="11669"/>
                    <a:pt x="16315" y="11312"/>
                    <a:pt x="16548" y="10956"/>
                  </a:cubicBezTo>
                  <a:cubicBezTo>
                    <a:pt x="16734" y="10670"/>
                    <a:pt x="16999" y="10582"/>
                    <a:pt x="17342" y="10582"/>
                  </a:cubicBezTo>
                  <a:close/>
                  <a:moveTo>
                    <a:pt x="23317" y="12857"/>
                  </a:moveTo>
                  <a:cubicBezTo>
                    <a:pt x="23571" y="12857"/>
                    <a:pt x="23830" y="12911"/>
                    <a:pt x="24101" y="13034"/>
                  </a:cubicBezTo>
                  <a:cubicBezTo>
                    <a:pt x="24721" y="13313"/>
                    <a:pt x="25419" y="13437"/>
                    <a:pt x="26071" y="13623"/>
                  </a:cubicBezTo>
                  <a:cubicBezTo>
                    <a:pt x="26164" y="13639"/>
                    <a:pt x="26257" y="13654"/>
                    <a:pt x="26381" y="13685"/>
                  </a:cubicBezTo>
                  <a:cubicBezTo>
                    <a:pt x="25977" y="14033"/>
                    <a:pt x="25387" y="14269"/>
                    <a:pt x="24788" y="14269"/>
                  </a:cubicBezTo>
                  <a:cubicBezTo>
                    <a:pt x="24719" y="14269"/>
                    <a:pt x="24650" y="14266"/>
                    <a:pt x="24582" y="14259"/>
                  </a:cubicBezTo>
                  <a:cubicBezTo>
                    <a:pt x="23527" y="14135"/>
                    <a:pt x="22488" y="13856"/>
                    <a:pt x="21418" y="13437"/>
                  </a:cubicBezTo>
                  <a:cubicBezTo>
                    <a:pt x="21868" y="13267"/>
                    <a:pt x="22255" y="13112"/>
                    <a:pt x="22643" y="12972"/>
                  </a:cubicBezTo>
                  <a:cubicBezTo>
                    <a:pt x="22869" y="12899"/>
                    <a:pt x="23091" y="12857"/>
                    <a:pt x="23317" y="12857"/>
                  </a:cubicBezTo>
                  <a:close/>
                  <a:moveTo>
                    <a:pt x="21697" y="13794"/>
                  </a:moveTo>
                  <a:cubicBezTo>
                    <a:pt x="22814" y="14089"/>
                    <a:pt x="23899" y="14523"/>
                    <a:pt x="25093" y="14523"/>
                  </a:cubicBezTo>
                  <a:cubicBezTo>
                    <a:pt x="24442" y="14817"/>
                    <a:pt x="23760" y="14988"/>
                    <a:pt x="23046" y="15050"/>
                  </a:cubicBezTo>
                  <a:cubicBezTo>
                    <a:pt x="23000" y="15050"/>
                    <a:pt x="22938" y="15050"/>
                    <a:pt x="22891" y="15019"/>
                  </a:cubicBezTo>
                  <a:cubicBezTo>
                    <a:pt x="22472" y="14631"/>
                    <a:pt x="22054" y="14244"/>
                    <a:pt x="21635" y="13856"/>
                  </a:cubicBezTo>
                  <a:cubicBezTo>
                    <a:pt x="21650" y="13840"/>
                    <a:pt x="21666" y="13809"/>
                    <a:pt x="21697" y="13794"/>
                  </a:cubicBezTo>
                  <a:close/>
                  <a:moveTo>
                    <a:pt x="18627" y="13050"/>
                  </a:moveTo>
                  <a:cubicBezTo>
                    <a:pt x="19069" y="13050"/>
                    <a:pt x="19519" y="13101"/>
                    <a:pt x="19976" y="13205"/>
                  </a:cubicBezTo>
                  <a:cubicBezTo>
                    <a:pt x="20394" y="13298"/>
                    <a:pt x="20844" y="13422"/>
                    <a:pt x="21185" y="13670"/>
                  </a:cubicBezTo>
                  <a:cubicBezTo>
                    <a:pt x="21697" y="14058"/>
                    <a:pt x="22116" y="14554"/>
                    <a:pt x="22581" y="15019"/>
                  </a:cubicBezTo>
                  <a:cubicBezTo>
                    <a:pt x="22566" y="15035"/>
                    <a:pt x="22550" y="15066"/>
                    <a:pt x="22550" y="15097"/>
                  </a:cubicBezTo>
                  <a:cubicBezTo>
                    <a:pt x="22147" y="15066"/>
                    <a:pt x="21759" y="15066"/>
                    <a:pt x="21371" y="15035"/>
                  </a:cubicBezTo>
                  <a:cubicBezTo>
                    <a:pt x="20741" y="14995"/>
                    <a:pt x="20100" y="14900"/>
                    <a:pt x="19466" y="14900"/>
                  </a:cubicBezTo>
                  <a:cubicBezTo>
                    <a:pt x="19351" y="14900"/>
                    <a:pt x="19237" y="14903"/>
                    <a:pt x="19123" y="14911"/>
                  </a:cubicBezTo>
                  <a:cubicBezTo>
                    <a:pt x="18919" y="14923"/>
                    <a:pt x="18719" y="14933"/>
                    <a:pt x="18523" y="14933"/>
                  </a:cubicBezTo>
                  <a:cubicBezTo>
                    <a:pt x="17986" y="14933"/>
                    <a:pt x="17475" y="14856"/>
                    <a:pt x="16998" y="14538"/>
                  </a:cubicBezTo>
                  <a:cubicBezTo>
                    <a:pt x="16920" y="14492"/>
                    <a:pt x="16827" y="14476"/>
                    <a:pt x="16734" y="14445"/>
                  </a:cubicBezTo>
                  <a:cubicBezTo>
                    <a:pt x="16253" y="14337"/>
                    <a:pt x="15757" y="14228"/>
                    <a:pt x="15276" y="14120"/>
                  </a:cubicBezTo>
                  <a:cubicBezTo>
                    <a:pt x="15292" y="14104"/>
                    <a:pt x="15323" y="14073"/>
                    <a:pt x="15354" y="14042"/>
                  </a:cubicBezTo>
                  <a:cubicBezTo>
                    <a:pt x="16384" y="13393"/>
                    <a:pt x="17479" y="13050"/>
                    <a:pt x="18627" y="13050"/>
                  </a:cubicBezTo>
                  <a:close/>
                  <a:moveTo>
                    <a:pt x="6228" y="556"/>
                  </a:moveTo>
                  <a:cubicBezTo>
                    <a:pt x="8282" y="556"/>
                    <a:pt x="10332" y="1449"/>
                    <a:pt x="11880" y="3527"/>
                  </a:cubicBezTo>
                  <a:cubicBezTo>
                    <a:pt x="12593" y="4489"/>
                    <a:pt x="12826" y="5621"/>
                    <a:pt x="12950" y="6784"/>
                  </a:cubicBezTo>
                  <a:cubicBezTo>
                    <a:pt x="13121" y="8505"/>
                    <a:pt x="12702" y="10103"/>
                    <a:pt x="12004" y="11654"/>
                  </a:cubicBezTo>
                  <a:cubicBezTo>
                    <a:pt x="11911" y="11871"/>
                    <a:pt x="11756" y="12103"/>
                    <a:pt x="11585" y="12259"/>
                  </a:cubicBezTo>
                  <a:cubicBezTo>
                    <a:pt x="10593" y="13112"/>
                    <a:pt x="9585" y="13964"/>
                    <a:pt x="8561" y="14786"/>
                  </a:cubicBezTo>
                  <a:cubicBezTo>
                    <a:pt x="8282" y="15019"/>
                    <a:pt x="7941" y="15190"/>
                    <a:pt x="7615" y="15376"/>
                  </a:cubicBezTo>
                  <a:cubicBezTo>
                    <a:pt x="7599" y="15360"/>
                    <a:pt x="7599" y="15345"/>
                    <a:pt x="7584" y="15329"/>
                  </a:cubicBezTo>
                  <a:cubicBezTo>
                    <a:pt x="7972" y="14911"/>
                    <a:pt x="8375" y="14507"/>
                    <a:pt x="8747" y="14073"/>
                  </a:cubicBezTo>
                  <a:cubicBezTo>
                    <a:pt x="10236" y="12383"/>
                    <a:pt x="11306" y="10506"/>
                    <a:pt x="11415" y="8211"/>
                  </a:cubicBezTo>
                  <a:cubicBezTo>
                    <a:pt x="11492" y="6241"/>
                    <a:pt x="11104" y="4442"/>
                    <a:pt x="9585" y="3046"/>
                  </a:cubicBezTo>
                  <a:cubicBezTo>
                    <a:pt x="8715" y="2238"/>
                    <a:pt x="7576" y="1752"/>
                    <a:pt x="6412" y="1752"/>
                  </a:cubicBezTo>
                  <a:cubicBezTo>
                    <a:pt x="5789" y="1752"/>
                    <a:pt x="5159" y="1891"/>
                    <a:pt x="4560" y="2193"/>
                  </a:cubicBezTo>
                  <a:cubicBezTo>
                    <a:pt x="4436" y="2271"/>
                    <a:pt x="4265" y="2286"/>
                    <a:pt x="4110" y="2286"/>
                  </a:cubicBezTo>
                  <a:cubicBezTo>
                    <a:pt x="3660" y="2333"/>
                    <a:pt x="3226" y="2426"/>
                    <a:pt x="2838" y="2721"/>
                  </a:cubicBezTo>
                  <a:cubicBezTo>
                    <a:pt x="1908" y="3418"/>
                    <a:pt x="1287" y="4318"/>
                    <a:pt x="1086" y="5466"/>
                  </a:cubicBezTo>
                  <a:cubicBezTo>
                    <a:pt x="1070" y="5621"/>
                    <a:pt x="1070" y="5776"/>
                    <a:pt x="1055" y="5915"/>
                  </a:cubicBezTo>
                  <a:lnTo>
                    <a:pt x="946" y="5915"/>
                  </a:lnTo>
                  <a:cubicBezTo>
                    <a:pt x="915" y="5791"/>
                    <a:pt x="869" y="5683"/>
                    <a:pt x="853" y="5559"/>
                  </a:cubicBezTo>
                  <a:cubicBezTo>
                    <a:pt x="527" y="3946"/>
                    <a:pt x="1567" y="1899"/>
                    <a:pt x="3071" y="1247"/>
                  </a:cubicBezTo>
                  <a:cubicBezTo>
                    <a:pt x="4077" y="800"/>
                    <a:pt x="5153" y="556"/>
                    <a:pt x="6228" y="556"/>
                  </a:cubicBezTo>
                  <a:close/>
                  <a:moveTo>
                    <a:pt x="16517" y="10553"/>
                  </a:moveTo>
                  <a:lnTo>
                    <a:pt x="16517" y="10553"/>
                  </a:lnTo>
                  <a:cubicBezTo>
                    <a:pt x="16238" y="11018"/>
                    <a:pt x="15959" y="11406"/>
                    <a:pt x="15757" y="11840"/>
                  </a:cubicBezTo>
                  <a:cubicBezTo>
                    <a:pt x="15478" y="12445"/>
                    <a:pt x="15276" y="13112"/>
                    <a:pt x="14982" y="13716"/>
                  </a:cubicBezTo>
                  <a:cubicBezTo>
                    <a:pt x="14858" y="13980"/>
                    <a:pt x="14625" y="14213"/>
                    <a:pt x="14392" y="14414"/>
                  </a:cubicBezTo>
                  <a:cubicBezTo>
                    <a:pt x="14020" y="14724"/>
                    <a:pt x="13617" y="15019"/>
                    <a:pt x="13198" y="15298"/>
                  </a:cubicBezTo>
                  <a:cubicBezTo>
                    <a:pt x="12423" y="15826"/>
                    <a:pt x="11663" y="16337"/>
                    <a:pt x="10872" y="16834"/>
                  </a:cubicBezTo>
                  <a:cubicBezTo>
                    <a:pt x="10577" y="17020"/>
                    <a:pt x="10236" y="17144"/>
                    <a:pt x="9910" y="17283"/>
                  </a:cubicBezTo>
                  <a:cubicBezTo>
                    <a:pt x="9879" y="17268"/>
                    <a:pt x="9864" y="17252"/>
                    <a:pt x="9833" y="17221"/>
                  </a:cubicBezTo>
                  <a:cubicBezTo>
                    <a:pt x="9848" y="17175"/>
                    <a:pt x="9879" y="17144"/>
                    <a:pt x="9910" y="17097"/>
                  </a:cubicBezTo>
                  <a:cubicBezTo>
                    <a:pt x="10158" y="16430"/>
                    <a:pt x="10220" y="15748"/>
                    <a:pt x="10174" y="15050"/>
                  </a:cubicBezTo>
                  <a:cubicBezTo>
                    <a:pt x="10143" y="14740"/>
                    <a:pt x="10189" y="14414"/>
                    <a:pt x="10220" y="14089"/>
                  </a:cubicBezTo>
                  <a:cubicBezTo>
                    <a:pt x="10252" y="13794"/>
                    <a:pt x="10391" y="13561"/>
                    <a:pt x="10655" y="13375"/>
                  </a:cubicBezTo>
                  <a:cubicBezTo>
                    <a:pt x="10918" y="13174"/>
                    <a:pt x="11182" y="12941"/>
                    <a:pt x="11430" y="12724"/>
                  </a:cubicBezTo>
                  <a:cubicBezTo>
                    <a:pt x="12376" y="11886"/>
                    <a:pt x="13415" y="11219"/>
                    <a:pt x="14625" y="10878"/>
                  </a:cubicBezTo>
                  <a:cubicBezTo>
                    <a:pt x="15230" y="10708"/>
                    <a:pt x="15881" y="10661"/>
                    <a:pt x="16517" y="10553"/>
                  </a:cubicBezTo>
                  <a:close/>
                  <a:moveTo>
                    <a:pt x="10003" y="13949"/>
                  </a:moveTo>
                  <a:cubicBezTo>
                    <a:pt x="10003" y="14399"/>
                    <a:pt x="9972" y="14817"/>
                    <a:pt x="10003" y="15236"/>
                  </a:cubicBezTo>
                  <a:cubicBezTo>
                    <a:pt x="10050" y="15888"/>
                    <a:pt x="9957" y="16508"/>
                    <a:pt x="9724" y="17113"/>
                  </a:cubicBezTo>
                  <a:cubicBezTo>
                    <a:pt x="9647" y="17345"/>
                    <a:pt x="9523" y="17438"/>
                    <a:pt x="9321" y="17501"/>
                  </a:cubicBezTo>
                  <a:cubicBezTo>
                    <a:pt x="8217" y="17821"/>
                    <a:pt x="7103" y="17951"/>
                    <a:pt x="5969" y="17951"/>
                  </a:cubicBezTo>
                  <a:cubicBezTo>
                    <a:pt x="5733" y="17951"/>
                    <a:pt x="5496" y="17945"/>
                    <a:pt x="5258" y="17935"/>
                  </a:cubicBezTo>
                  <a:cubicBezTo>
                    <a:pt x="5010" y="17919"/>
                    <a:pt x="4746" y="17826"/>
                    <a:pt x="4498" y="17733"/>
                  </a:cubicBezTo>
                  <a:cubicBezTo>
                    <a:pt x="4265" y="17640"/>
                    <a:pt x="4032" y="17469"/>
                    <a:pt x="4095" y="17206"/>
                  </a:cubicBezTo>
                  <a:cubicBezTo>
                    <a:pt x="4126" y="17020"/>
                    <a:pt x="4296" y="16803"/>
                    <a:pt x="4467" y="16710"/>
                  </a:cubicBezTo>
                  <a:cubicBezTo>
                    <a:pt x="4792" y="16539"/>
                    <a:pt x="5149" y="16446"/>
                    <a:pt x="5490" y="16353"/>
                  </a:cubicBezTo>
                  <a:cubicBezTo>
                    <a:pt x="6638" y="16043"/>
                    <a:pt x="7786" y="15717"/>
                    <a:pt x="8747" y="14973"/>
                  </a:cubicBezTo>
                  <a:cubicBezTo>
                    <a:pt x="9181" y="14647"/>
                    <a:pt x="9585" y="14290"/>
                    <a:pt x="10003" y="13949"/>
                  </a:cubicBezTo>
                  <a:close/>
                  <a:moveTo>
                    <a:pt x="15294" y="14394"/>
                  </a:moveTo>
                  <a:cubicBezTo>
                    <a:pt x="16115" y="14394"/>
                    <a:pt x="16898" y="14626"/>
                    <a:pt x="17680" y="15050"/>
                  </a:cubicBezTo>
                  <a:cubicBezTo>
                    <a:pt x="17556" y="15097"/>
                    <a:pt x="17463" y="15112"/>
                    <a:pt x="17386" y="15159"/>
                  </a:cubicBezTo>
                  <a:cubicBezTo>
                    <a:pt x="16579" y="15500"/>
                    <a:pt x="15742" y="15810"/>
                    <a:pt x="14966" y="16229"/>
                  </a:cubicBezTo>
                  <a:cubicBezTo>
                    <a:pt x="14067" y="16710"/>
                    <a:pt x="13229" y="17314"/>
                    <a:pt x="12361" y="17842"/>
                  </a:cubicBezTo>
                  <a:cubicBezTo>
                    <a:pt x="12253" y="17922"/>
                    <a:pt x="12099" y="18003"/>
                    <a:pt x="11979" y="18003"/>
                  </a:cubicBezTo>
                  <a:cubicBezTo>
                    <a:pt x="11961" y="18003"/>
                    <a:pt x="11943" y="18001"/>
                    <a:pt x="11926" y="17997"/>
                  </a:cubicBezTo>
                  <a:cubicBezTo>
                    <a:pt x="11399" y="17826"/>
                    <a:pt x="10887" y="17609"/>
                    <a:pt x="10376" y="17407"/>
                  </a:cubicBezTo>
                  <a:cubicBezTo>
                    <a:pt x="11058" y="16989"/>
                    <a:pt x="11709" y="16616"/>
                    <a:pt x="12330" y="16198"/>
                  </a:cubicBezTo>
                  <a:cubicBezTo>
                    <a:pt x="13090" y="15670"/>
                    <a:pt x="13834" y="15112"/>
                    <a:pt x="14578" y="14585"/>
                  </a:cubicBezTo>
                  <a:cubicBezTo>
                    <a:pt x="14672" y="14523"/>
                    <a:pt x="14765" y="14430"/>
                    <a:pt x="14873" y="14414"/>
                  </a:cubicBezTo>
                  <a:cubicBezTo>
                    <a:pt x="15015" y="14401"/>
                    <a:pt x="15155" y="14394"/>
                    <a:pt x="15294" y="14394"/>
                  </a:cubicBezTo>
                  <a:close/>
                  <a:moveTo>
                    <a:pt x="10031" y="17531"/>
                  </a:moveTo>
                  <a:cubicBezTo>
                    <a:pt x="10067" y="17531"/>
                    <a:pt x="10100" y="17536"/>
                    <a:pt x="10127" y="17547"/>
                  </a:cubicBezTo>
                  <a:cubicBezTo>
                    <a:pt x="10639" y="17733"/>
                    <a:pt x="11151" y="17919"/>
                    <a:pt x="11647" y="18121"/>
                  </a:cubicBezTo>
                  <a:cubicBezTo>
                    <a:pt x="10622" y="18610"/>
                    <a:pt x="9600" y="18838"/>
                    <a:pt x="8578" y="18838"/>
                  </a:cubicBezTo>
                  <a:cubicBezTo>
                    <a:pt x="7591" y="18838"/>
                    <a:pt x="6605" y="18626"/>
                    <a:pt x="5614" y="18229"/>
                  </a:cubicBezTo>
                  <a:cubicBezTo>
                    <a:pt x="5707" y="18198"/>
                    <a:pt x="5800" y="18183"/>
                    <a:pt x="5909" y="18183"/>
                  </a:cubicBezTo>
                  <a:cubicBezTo>
                    <a:pt x="7243" y="18152"/>
                    <a:pt x="8561" y="18059"/>
                    <a:pt x="9833" y="17578"/>
                  </a:cubicBezTo>
                  <a:cubicBezTo>
                    <a:pt x="9893" y="17548"/>
                    <a:pt x="9966" y="17531"/>
                    <a:pt x="10031" y="17531"/>
                  </a:cubicBezTo>
                  <a:close/>
                  <a:moveTo>
                    <a:pt x="22348" y="17029"/>
                  </a:moveTo>
                  <a:cubicBezTo>
                    <a:pt x="22509" y="17029"/>
                    <a:pt x="22675" y="17047"/>
                    <a:pt x="22845" y="17082"/>
                  </a:cubicBezTo>
                  <a:cubicBezTo>
                    <a:pt x="24070" y="17345"/>
                    <a:pt x="25311" y="17594"/>
                    <a:pt x="26536" y="17857"/>
                  </a:cubicBezTo>
                  <a:cubicBezTo>
                    <a:pt x="26582" y="17873"/>
                    <a:pt x="26629" y="17904"/>
                    <a:pt x="26722" y="17950"/>
                  </a:cubicBezTo>
                  <a:cubicBezTo>
                    <a:pt x="26334" y="18322"/>
                    <a:pt x="25946" y="18679"/>
                    <a:pt x="25590" y="19036"/>
                  </a:cubicBezTo>
                  <a:cubicBezTo>
                    <a:pt x="25442" y="19184"/>
                    <a:pt x="25287" y="19238"/>
                    <a:pt x="25115" y="19238"/>
                  </a:cubicBezTo>
                  <a:cubicBezTo>
                    <a:pt x="25034" y="19238"/>
                    <a:pt x="24950" y="19226"/>
                    <a:pt x="24861" y="19206"/>
                  </a:cubicBezTo>
                  <a:cubicBezTo>
                    <a:pt x="23838" y="18985"/>
                    <a:pt x="22809" y="18868"/>
                    <a:pt x="21775" y="18868"/>
                  </a:cubicBezTo>
                  <a:cubicBezTo>
                    <a:pt x="21069" y="18868"/>
                    <a:pt x="20361" y="18923"/>
                    <a:pt x="19650" y="19036"/>
                  </a:cubicBezTo>
                  <a:cubicBezTo>
                    <a:pt x="19479" y="19067"/>
                    <a:pt x="19293" y="19082"/>
                    <a:pt x="19123" y="19113"/>
                  </a:cubicBezTo>
                  <a:cubicBezTo>
                    <a:pt x="19107" y="19082"/>
                    <a:pt x="19092" y="19051"/>
                    <a:pt x="19076" y="19020"/>
                  </a:cubicBezTo>
                  <a:cubicBezTo>
                    <a:pt x="19774" y="18478"/>
                    <a:pt x="20472" y="17919"/>
                    <a:pt x="21201" y="17392"/>
                  </a:cubicBezTo>
                  <a:cubicBezTo>
                    <a:pt x="21547" y="17146"/>
                    <a:pt x="21933" y="17029"/>
                    <a:pt x="22348" y="17029"/>
                  </a:cubicBezTo>
                  <a:close/>
                  <a:moveTo>
                    <a:pt x="12328" y="18181"/>
                  </a:moveTo>
                  <a:cubicBezTo>
                    <a:pt x="12371" y="18181"/>
                    <a:pt x="12415" y="18195"/>
                    <a:pt x="12454" y="18214"/>
                  </a:cubicBezTo>
                  <a:cubicBezTo>
                    <a:pt x="12833" y="18432"/>
                    <a:pt x="13230" y="18497"/>
                    <a:pt x="13644" y="18497"/>
                  </a:cubicBezTo>
                  <a:cubicBezTo>
                    <a:pt x="13788" y="18497"/>
                    <a:pt x="13934" y="18490"/>
                    <a:pt x="14082" y="18478"/>
                  </a:cubicBezTo>
                  <a:cubicBezTo>
                    <a:pt x="14253" y="18478"/>
                    <a:pt x="14423" y="18447"/>
                    <a:pt x="14625" y="18431"/>
                  </a:cubicBezTo>
                  <a:lnTo>
                    <a:pt x="14625" y="18431"/>
                  </a:lnTo>
                  <a:cubicBezTo>
                    <a:pt x="14201" y="18961"/>
                    <a:pt x="13345" y="19244"/>
                    <a:pt x="12535" y="19244"/>
                  </a:cubicBezTo>
                  <a:cubicBezTo>
                    <a:pt x="11922" y="19244"/>
                    <a:pt x="11334" y="19082"/>
                    <a:pt x="10980" y="18741"/>
                  </a:cubicBezTo>
                  <a:cubicBezTo>
                    <a:pt x="11415" y="18555"/>
                    <a:pt x="11833" y="18369"/>
                    <a:pt x="12252" y="18198"/>
                  </a:cubicBezTo>
                  <a:cubicBezTo>
                    <a:pt x="12276" y="18187"/>
                    <a:pt x="12302" y="18181"/>
                    <a:pt x="12328" y="18181"/>
                  </a:cubicBezTo>
                  <a:close/>
                  <a:moveTo>
                    <a:pt x="27012" y="17998"/>
                  </a:moveTo>
                  <a:cubicBezTo>
                    <a:pt x="27066" y="17998"/>
                    <a:pt x="27123" y="18008"/>
                    <a:pt x="27187" y="18028"/>
                  </a:cubicBezTo>
                  <a:cubicBezTo>
                    <a:pt x="27997" y="18279"/>
                    <a:pt x="28831" y="18405"/>
                    <a:pt x="29669" y="18405"/>
                  </a:cubicBezTo>
                  <a:cubicBezTo>
                    <a:pt x="29762" y="18405"/>
                    <a:pt x="29855" y="18403"/>
                    <a:pt x="29948" y="18400"/>
                  </a:cubicBezTo>
                  <a:cubicBezTo>
                    <a:pt x="30056" y="18400"/>
                    <a:pt x="30180" y="18416"/>
                    <a:pt x="30320" y="18431"/>
                  </a:cubicBezTo>
                  <a:cubicBezTo>
                    <a:pt x="29802" y="19031"/>
                    <a:pt x="27890" y="19400"/>
                    <a:pt x="26598" y="19400"/>
                  </a:cubicBezTo>
                  <a:cubicBezTo>
                    <a:pt x="26188" y="19400"/>
                    <a:pt x="25841" y="19362"/>
                    <a:pt x="25621" y="19284"/>
                  </a:cubicBezTo>
                  <a:cubicBezTo>
                    <a:pt x="25977" y="18912"/>
                    <a:pt x="26350" y="18540"/>
                    <a:pt x="26691" y="18152"/>
                  </a:cubicBezTo>
                  <a:cubicBezTo>
                    <a:pt x="26797" y="18046"/>
                    <a:pt x="26896" y="17998"/>
                    <a:pt x="27012" y="17998"/>
                  </a:cubicBezTo>
                  <a:close/>
                  <a:moveTo>
                    <a:pt x="21263" y="17020"/>
                  </a:moveTo>
                  <a:lnTo>
                    <a:pt x="21263" y="17020"/>
                  </a:lnTo>
                  <a:cubicBezTo>
                    <a:pt x="20549" y="17594"/>
                    <a:pt x="19882" y="18167"/>
                    <a:pt x="19185" y="18726"/>
                  </a:cubicBezTo>
                  <a:cubicBezTo>
                    <a:pt x="18936" y="18927"/>
                    <a:pt x="18657" y="19160"/>
                    <a:pt x="18378" y="19222"/>
                  </a:cubicBezTo>
                  <a:cubicBezTo>
                    <a:pt x="17177" y="19495"/>
                    <a:pt x="15967" y="19632"/>
                    <a:pt x="14748" y="19632"/>
                  </a:cubicBezTo>
                  <a:cubicBezTo>
                    <a:pt x="14377" y="19632"/>
                    <a:pt x="14005" y="19620"/>
                    <a:pt x="13632" y="19594"/>
                  </a:cubicBezTo>
                  <a:cubicBezTo>
                    <a:pt x="13369" y="19579"/>
                    <a:pt x="13105" y="19517"/>
                    <a:pt x="12841" y="19470"/>
                  </a:cubicBezTo>
                  <a:cubicBezTo>
                    <a:pt x="12966" y="19377"/>
                    <a:pt x="13090" y="19377"/>
                    <a:pt x="13198" y="19331"/>
                  </a:cubicBezTo>
                  <a:cubicBezTo>
                    <a:pt x="13632" y="19160"/>
                    <a:pt x="14129" y="19051"/>
                    <a:pt x="14485" y="18772"/>
                  </a:cubicBezTo>
                  <a:cubicBezTo>
                    <a:pt x="14889" y="18462"/>
                    <a:pt x="15276" y="18291"/>
                    <a:pt x="15757" y="18229"/>
                  </a:cubicBezTo>
                  <a:cubicBezTo>
                    <a:pt x="15866" y="18214"/>
                    <a:pt x="15990" y="18183"/>
                    <a:pt x="16098" y="18152"/>
                  </a:cubicBezTo>
                  <a:cubicBezTo>
                    <a:pt x="17075" y="17904"/>
                    <a:pt x="18052" y="17625"/>
                    <a:pt x="19029" y="17407"/>
                  </a:cubicBezTo>
                  <a:cubicBezTo>
                    <a:pt x="19774" y="17237"/>
                    <a:pt x="20518" y="17144"/>
                    <a:pt x="21263" y="17020"/>
                  </a:cubicBezTo>
                  <a:close/>
                  <a:moveTo>
                    <a:pt x="29607" y="19067"/>
                  </a:moveTo>
                  <a:lnTo>
                    <a:pt x="29607" y="19067"/>
                  </a:lnTo>
                  <a:cubicBezTo>
                    <a:pt x="29033" y="19563"/>
                    <a:pt x="27497" y="20230"/>
                    <a:pt x="26737" y="20323"/>
                  </a:cubicBezTo>
                  <a:cubicBezTo>
                    <a:pt x="26644" y="20323"/>
                    <a:pt x="26520" y="20308"/>
                    <a:pt x="26458" y="20246"/>
                  </a:cubicBezTo>
                  <a:cubicBezTo>
                    <a:pt x="26226" y="20028"/>
                    <a:pt x="25993" y="19780"/>
                    <a:pt x="25729" y="19517"/>
                  </a:cubicBezTo>
                  <a:lnTo>
                    <a:pt x="25729" y="19517"/>
                  </a:lnTo>
                  <a:cubicBezTo>
                    <a:pt x="26023" y="19547"/>
                    <a:pt x="26311" y="19561"/>
                    <a:pt x="26596" y="19561"/>
                  </a:cubicBezTo>
                  <a:cubicBezTo>
                    <a:pt x="27634" y="19561"/>
                    <a:pt x="28620" y="19371"/>
                    <a:pt x="29607" y="19067"/>
                  </a:cubicBezTo>
                  <a:close/>
                  <a:moveTo>
                    <a:pt x="21806" y="19077"/>
                  </a:moveTo>
                  <a:cubicBezTo>
                    <a:pt x="22778" y="19077"/>
                    <a:pt x="23749" y="19172"/>
                    <a:pt x="24721" y="19346"/>
                  </a:cubicBezTo>
                  <a:cubicBezTo>
                    <a:pt x="25419" y="19486"/>
                    <a:pt x="25900" y="19842"/>
                    <a:pt x="26334" y="20370"/>
                  </a:cubicBezTo>
                  <a:cubicBezTo>
                    <a:pt x="26272" y="20385"/>
                    <a:pt x="26241" y="20416"/>
                    <a:pt x="26195" y="20416"/>
                  </a:cubicBezTo>
                  <a:cubicBezTo>
                    <a:pt x="25586" y="20428"/>
                    <a:pt x="24977" y="20484"/>
                    <a:pt x="24375" y="20484"/>
                  </a:cubicBezTo>
                  <a:cubicBezTo>
                    <a:pt x="24179" y="20484"/>
                    <a:pt x="23985" y="20478"/>
                    <a:pt x="23791" y="20463"/>
                  </a:cubicBezTo>
                  <a:cubicBezTo>
                    <a:pt x="22550" y="20385"/>
                    <a:pt x="21309" y="20215"/>
                    <a:pt x="20069" y="20075"/>
                  </a:cubicBezTo>
                  <a:cubicBezTo>
                    <a:pt x="19991" y="20059"/>
                    <a:pt x="19929" y="20044"/>
                    <a:pt x="19867" y="19997"/>
                  </a:cubicBezTo>
                  <a:cubicBezTo>
                    <a:pt x="19572" y="19796"/>
                    <a:pt x="19278" y="19594"/>
                    <a:pt x="18952" y="19362"/>
                  </a:cubicBezTo>
                  <a:cubicBezTo>
                    <a:pt x="19076" y="19331"/>
                    <a:pt x="19169" y="19315"/>
                    <a:pt x="19278" y="19300"/>
                  </a:cubicBezTo>
                  <a:cubicBezTo>
                    <a:pt x="20120" y="19148"/>
                    <a:pt x="20963" y="19077"/>
                    <a:pt x="21806" y="19077"/>
                  </a:cubicBezTo>
                  <a:close/>
                  <a:moveTo>
                    <a:pt x="10515" y="18850"/>
                  </a:moveTo>
                  <a:cubicBezTo>
                    <a:pt x="10577" y="18850"/>
                    <a:pt x="10639" y="18865"/>
                    <a:pt x="10686" y="18896"/>
                  </a:cubicBezTo>
                  <a:cubicBezTo>
                    <a:pt x="11042" y="19082"/>
                    <a:pt x="11399" y="19362"/>
                    <a:pt x="11771" y="19455"/>
                  </a:cubicBezTo>
                  <a:cubicBezTo>
                    <a:pt x="12609" y="19672"/>
                    <a:pt x="12919" y="20432"/>
                    <a:pt x="13508" y="20928"/>
                  </a:cubicBezTo>
                  <a:cubicBezTo>
                    <a:pt x="11694" y="20897"/>
                    <a:pt x="10127" y="20246"/>
                    <a:pt x="8685" y="19129"/>
                  </a:cubicBezTo>
                  <a:cubicBezTo>
                    <a:pt x="9336" y="19020"/>
                    <a:pt x="9926" y="18927"/>
                    <a:pt x="10515" y="18850"/>
                  </a:cubicBezTo>
                  <a:close/>
                  <a:moveTo>
                    <a:pt x="18277" y="19483"/>
                  </a:moveTo>
                  <a:cubicBezTo>
                    <a:pt x="18767" y="19483"/>
                    <a:pt x="19136" y="19756"/>
                    <a:pt x="19603" y="20028"/>
                  </a:cubicBezTo>
                  <a:cubicBezTo>
                    <a:pt x="19464" y="20044"/>
                    <a:pt x="19417" y="20044"/>
                    <a:pt x="19371" y="20059"/>
                  </a:cubicBezTo>
                  <a:cubicBezTo>
                    <a:pt x="18394" y="20199"/>
                    <a:pt x="17401" y="20323"/>
                    <a:pt x="16424" y="20478"/>
                  </a:cubicBezTo>
                  <a:cubicBezTo>
                    <a:pt x="15649" y="20618"/>
                    <a:pt x="14873" y="20788"/>
                    <a:pt x="14082" y="20928"/>
                  </a:cubicBezTo>
                  <a:cubicBezTo>
                    <a:pt x="14049" y="20933"/>
                    <a:pt x="14008" y="20936"/>
                    <a:pt x="13965" y="20936"/>
                  </a:cubicBezTo>
                  <a:cubicBezTo>
                    <a:pt x="13869" y="20936"/>
                    <a:pt x="13764" y="20919"/>
                    <a:pt x="13710" y="20866"/>
                  </a:cubicBezTo>
                  <a:cubicBezTo>
                    <a:pt x="13338" y="20525"/>
                    <a:pt x="12997" y="20153"/>
                    <a:pt x="12593" y="19749"/>
                  </a:cubicBezTo>
                  <a:lnTo>
                    <a:pt x="12593" y="19749"/>
                  </a:lnTo>
                  <a:cubicBezTo>
                    <a:pt x="13152" y="19796"/>
                    <a:pt x="13632" y="19873"/>
                    <a:pt x="14098" y="19889"/>
                  </a:cubicBezTo>
                  <a:cubicBezTo>
                    <a:pt x="14275" y="19895"/>
                    <a:pt x="14453" y="19898"/>
                    <a:pt x="14631" y="19898"/>
                  </a:cubicBezTo>
                  <a:cubicBezTo>
                    <a:pt x="15755" y="19898"/>
                    <a:pt x="16877" y="19771"/>
                    <a:pt x="17975" y="19517"/>
                  </a:cubicBezTo>
                  <a:cubicBezTo>
                    <a:pt x="18081" y="19494"/>
                    <a:pt x="18181" y="19483"/>
                    <a:pt x="18277" y="19483"/>
                  </a:cubicBezTo>
                  <a:close/>
                  <a:moveTo>
                    <a:pt x="24835" y="0"/>
                  </a:moveTo>
                  <a:cubicBezTo>
                    <a:pt x="24513" y="0"/>
                    <a:pt x="24185" y="25"/>
                    <a:pt x="23853" y="69"/>
                  </a:cubicBezTo>
                  <a:cubicBezTo>
                    <a:pt x="22271" y="286"/>
                    <a:pt x="20891" y="984"/>
                    <a:pt x="19650" y="1976"/>
                  </a:cubicBezTo>
                  <a:cubicBezTo>
                    <a:pt x="17742" y="3512"/>
                    <a:pt x="16377" y="5450"/>
                    <a:pt x="15214" y="7575"/>
                  </a:cubicBezTo>
                  <a:cubicBezTo>
                    <a:pt x="14672" y="8583"/>
                    <a:pt x="14082" y="9575"/>
                    <a:pt x="13446" y="10522"/>
                  </a:cubicBezTo>
                  <a:cubicBezTo>
                    <a:pt x="13152" y="10971"/>
                    <a:pt x="12702" y="11312"/>
                    <a:pt x="12330" y="11700"/>
                  </a:cubicBezTo>
                  <a:cubicBezTo>
                    <a:pt x="12299" y="11731"/>
                    <a:pt x="12252" y="11747"/>
                    <a:pt x="12175" y="11793"/>
                  </a:cubicBezTo>
                  <a:cubicBezTo>
                    <a:pt x="12361" y="11281"/>
                    <a:pt x="12547" y="10832"/>
                    <a:pt x="12717" y="10366"/>
                  </a:cubicBezTo>
                  <a:cubicBezTo>
                    <a:pt x="13384" y="8428"/>
                    <a:pt x="13431" y="6458"/>
                    <a:pt x="12671" y="4566"/>
                  </a:cubicBezTo>
                  <a:cubicBezTo>
                    <a:pt x="11864" y="2597"/>
                    <a:pt x="10376" y="1263"/>
                    <a:pt x="8313" y="642"/>
                  </a:cubicBezTo>
                  <a:cubicBezTo>
                    <a:pt x="7571" y="420"/>
                    <a:pt x="6834" y="310"/>
                    <a:pt x="6106" y="310"/>
                  </a:cubicBezTo>
                  <a:cubicBezTo>
                    <a:pt x="5053" y="310"/>
                    <a:pt x="4017" y="541"/>
                    <a:pt x="3009" y="999"/>
                  </a:cubicBezTo>
                  <a:cubicBezTo>
                    <a:pt x="1086" y="1883"/>
                    <a:pt x="0" y="4442"/>
                    <a:pt x="822" y="6210"/>
                  </a:cubicBezTo>
                  <a:cubicBezTo>
                    <a:pt x="931" y="6443"/>
                    <a:pt x="1055" y="6675"/>
                    <a:pt x="1380" y="6768"/>
                  </a:cubicBezTo>
                  <a:cubicBezTo>
                    <a:pt x="1055" y="5497"/>
                    <a:pt x="1458" y="4458"/>
                    <a:pt x="2218" y="3543"/>
                  </a:cubicBezTo>
                  <a:cubicBezTo>
                    <a:pt x="2652" y="3031"/>
                    <a:pt x="3148" y="2566"/>
                    <a:pt x="3908" y="2534"/>
                  </a:cubicBezTo>
                  <a:lnTo>
                    <a:pt x="3908" y="2534"/>
                  </a:lnTo>
                  <a:cubicBezTo>
                    <a:pt x="3660" y="2814"/>
                    <a:pt x="3428" y="3062"/>
                    <a:pt x="3226" y="3341"/>
                  </a:cubicBezTo>
                  <a:cubicBezTo>
                    <a:pt x="2156" y="4830"/>
                    <a:pt x="2823" y="6830"/>
                    <a:pt x="4110" y="7683"/>
                  </a:cubicBezTo>
                  <a:cubicBezTo>
                    <a:pt x="4390" y="7867"/>
                    <a:pt x="4676" y="7952"/>
                    <a:pt x="4966" y="7952"/>
                  </a:cubicBezTo>
                  <a:cubicBezTo>
                    <a:pt x="5189" y="7952"/>
                    <a:pt x="5416" y="7902"/>
                    <a:pt x="5645" y="7807"/>
                  </a:cubicBezTo>
                  <a:cubicBezTo>
                    <a:pt x="5692" y="7792"/>
                    <a:pt x="5754" y="7730"/>
                    <a:pt x="5754" y="7683"/>
                  </a:cubicBezTo>
                  <a:cubicBezTo>
                    <a:pt x="5754" y="7652"/>
                    <a:pt x="5707" y="7575"/>
                    <a:pt x="5661" y="7559"/>
                  </a:cubicBezTo>
                  <a:cubicBezTo>
                    <a:pt x="4963" y="7342"/>
                    <a:pt x="4467" y="6520"/>
                    <a:pt x="4544" y="5714"/>
                  </a:cubicBezTo>
                  <a:cubicBezTo>
                    <a:pt x="4661" y="4212"/>
                    <a:pt x="5381" y="3519"/>
                    <a:pt x="6924" y="3519"/>
                  </a:cubicBezTo>
                  <a:cubicBezTo>
                    <a:pt x="7021" y="3519"/>
                    <a:pt x="7123" y="3521"/>
                    <a:pt x="7227" y="3527"/>
                  </a:cubicBezTo>
                  <a:cubicBezTo>
                    <a:pt x="7879" y="3558"/>
                    <a:pt x="8484" y="3806"/>
                    <a:pt x="8995" y="4256"/>
                  </a:cubicBezTo>
                  <a:cubicBezTo>
                    <a:pt x="9507" y="4721"/>
                    <a:pt x="10050" y="5155"/>
                    <a:pt x="10500" y="5667"/>
                  </a:cubicBezTo>
                  <a:cubicBezTo>
                    <a:pt x="10965" y="6164"/>
                    <a:pt x="11182" y="6784"/>
                    <a:pt x="11198" y="7482"/>
                  </a:cubicBezTo>
                  <a:cubicBezTo>
                    <a:pt x="11260" y="9684"/>
                    <a:pt x="10453" y="11592"/>
                    <a:pt x="9135" y="13282"/>
                  </a:cubicBezTo>
                  <a:cubicBezTo>
                    <a:pt x="8546" y="14042"/>
                    <a:pt x="7863" y="14724"/>
                    <a:pt x="7196" y="15407"/>
                  </a:cubicBezTo>
                  <a:cubicBezTo>
                    <a:pt x="7041" y="15577"/>
                    <a:pt x="6809" y="15686"/>
                    <a:pt x="6591" y="15748"/>
                  </a:cubicBezTo>
                  <a:cubicBezTo>
                    <a:pt x="6095" y="15919"/>
                    <a:pt x="5583" y="16012"/>
                    <a:pt x="5087" y="16167"/>
                  </a:cubicBezTo>
                  <a:cubicBezTo>
                    <a:pt x="4777" y="16260"/>
                    <a:pt x="4451" y="16368"/>
                    <a:pt x="4188" y="16539"/>
                  </a:cubicBezTo>
                  <a:cubicBezTo>
                    <a:pt x="3614" y="16911"/>
                    <a:pt x="3645" y="17609"/>
                    <a:pt x="4265" y="17904"/>
                  </a:cubicBezTo>
                  <a:cubicBezTo>
                    <a:pt x="5459" y="18493"/>
                    <a:pt x="6715" y="18927"/>
                    <a:pt x="8065" y="19051"/>
                  </a:cubicBezTo>
                  <a:cubicBezTo>
                    <a:pt x="8282" y="19067"/>
                    <a:pt x="8499" y="19175"/>
                    <a:pt x="8670" y="19300"/>
                  </a:cubicBezTo>
                  <a:cubicBezTo>
                    <a:pt x="10081" y="20404"/>
                    <a:pt x="11659" y="21099"/>
                    <a:pt x="13464" y="21099"/>
                  </a:cubicBezTo>
                  <a:cubicBezTo>
                    <a:pt x="13484" y="21099"/>
                    <a:pt x="13504" y="21099"/>
                    <a:pt x="13524" y="21099"/>
                  </a:cubicBezTo>
                  <a:cubicBezTo>
                    <a:pt x="14346" y="21099"/>
                    <a:pt x="15183" y="20974"/>
                    <a:pt x="15990" y="20757"/>
                  </a:cubicBezTo>
                  <a:cubicBezTo>
                    <a:pt x="17210" y="20438"/>
                    <a:pt x="18430" y="20284"/>
                    <a:pt x="19657" y="20284"/>
                  </a:cubicBezTo>
                  <a:cubicBezTo>
                    <a:pt x="20457" y="20284"/>
                    <a:pt x="21261" y="20350"/>
                    <a:pt x="22069" y="20478"/>
                  </a:cubicBezTo>
                  <a:cubicBezTo>
                    <a:pt x="22971" y="20616"/>
                    <a:pt x="23866" y="20732"/>
                    <a:pt x="24768" y="20732"/>
                  </a:cubicBezTo>
                  <a:cubicBezTo>
                    <a:pt x="25185" y="20732"/>
                    <a:pt x="25603" y="20708"/>
                    <a:pt x="26024" y="20649"/>
                  </a:cubicBezTo>
                  <a:cubicBezTo>
                    <a:pt x="27699" y="20416"/>
                    <a:pt x="29219" y="19796"/>
                    <a:pt x="30475" y="18648"/>
                  </a:cubicBezTo>
                  <a:cubicBezTo>
                    <a:pt x="30661" y="18493"/>
                    <a:pt x="30615" y="18276"/>
                    <a:pt x="30382" y="18214"/>
                  </a:cubicBezTo>
                  <a:cubicBezTo>
                    <a:pt x="30211" y="18167"/>
                    <a:pt x="30010" y="18167"/>
                    <a:pt x="29824" y="18167"/>
                  </a:cubicBezTo>
                  <a:cubicBezTo>
                    <a:pt x="29787" y="18168"/>
                    <a:pt x="29751" y="18168"/>
                    <a:pt x="29715" y="18168"/>
                  </a:cubicBezTo>
                  <a:cubicBezTo>
                    <a:pt x="28901" y="18168"/>
                    <a:pt x="28114" y="18004"/>
                    <a:pt x="27327" y="17811"/>
                  </a:cubicBezTo>
                  <a:cubicBezTo>
                    <a:pt x="25838" y="17438"/>
                    <a:pt x="24349" y="17113"/>
                    <a:pt x="22845" y="16818"/>
                  </a:cubicBezTo>
                  <a:cubicBezTo>
                    <a:pt x="22581" y="16774"/>
                    <a:pt x="22310" y="16758"/>
                    <a:pt x="22037" y="16758"/>
                  </a:cubicBezTo>
                  <a:cubicBezTo>
                    <a:pt x="21733" y="16758"/>
                    <a:pt x="21426" y="16778"/>
                    <a:pt x="21123" y="16803"/>
                  </a:cubicBezTo>
                  <a:cubicBezTo>
                    <a:pt x="19541" y="16927"/>
                    <a:pt x="18021" y="17392"/>
                    <a:pt x="16486" y="17780"/>
                  </a:cubicBezTo>
                  <a:cubicBezTo>
                    <a:pt x="15618" y="18012"/>
                    <a:pt x="14703" y="18121"/>
                    <a:pt x="13803" y="18245"/>
                  </a:cubicBezTo>
                  <a:cubicBezTo>
                    <a:pt x="13723" y="18254"/>
                    <a:pt x="13644" y="18259"/>
                    <a:pt x="13564" y="18259"/>
                  </a:cubicBezTo>
                  <a:cubicBezTo>
                    <a:pt x="13255" y="18259"/>
                    <a:pt x="12945" y="18185"/>
                    <a:pt x="12624" y="18012"/>
                  </a:cubicBezTo>
                  <a:cubicBezTo>
                    <a:pt x="13555" y="17423"/>
                    <a:pt x="14408" y="16818"/>
                    <a:pt x="15323" y="16291"/>
                  </a:cubicBezTo>
                  <a:cubicBezTo>
                    <a:pt x="16393" y="15670"/>
                    <a:pt x="17541" y="15174"/>
                    <a:pt x="18812" y="15128"/>
                  </a:cubicBezTo>
                  <a:cubicBezTo>
                    <a:pt x="18943" y="15122"/>
                    <a:pt x="19073" y="15119"/>
                    <a:pt x="19203" y="15119"/>
                  </a:cubicBezTo>
                  <a:cubicBezTo>
                    <a:pt x="19755" y="15119"/>
                    <a:pt x="20307" y="15165"/>
                    <a:pt x="20860" y="15190"/>
                  </a:cubicBezTo>
                  <a:cubicBezTo>
                    <a:pt x="21432" y="15202"/>
                    <a:pt x="22014" y="15284"/>
                    <a:pt x="22591" y="15284"/>
                  </a:cubicBezTo>
                  <a:cubicBezTo>
                    <a:pt x="22733" y="15284"/>
                    <a:pt x="22874" y="15279"/>
                    <a:pt x="23015" y="15267"/>
                  </a:cubicBezTo>
                  <a:cubicBezTo>
                    <a:pt x="24256" y="15128"/>
                    <a:pt x="25450" y="14786"/>
                    <a:pt x="26443" y="13964"/>
                  </a:cubicBezTo>
                  <a:cubicBezTo>
                    <a:pt x="26536" y="13871"/>
                    <a:pt x="26598" y="13732"/>
                    <a:pt x="26644" y="13608"/>
                  </a:cubicBezTo>
                  <a:cubicBezTo>
                    <a:pt x="26644" y="13577"/>
                    <a:pt x="26474" y="13468"/>
                    <a:pt x="26381" y="13453"/>
                  </a:cubicBezTo>
                  <a:cubicBezTo>
                    <a:pt x="24923" y="13267"/>
                    <a:pt x="23651" y="12615"/>
                    <a:pt x="22410" y="11902"/>
                  </a:cubicBezTo>
                  <a:cubicBezTo>
                    <a:pt x="20813" y="10971"/>
                    <a:pt x="19123" y="10366"/>
                    <a:pt x="17261" y="10335"/>
                  </a:cubicBezTo>
                  <a:cubicBezTo>
                    <a:pt x="17206" y="10334"/>
                    <a:pt x="17151" y="10334"/>
                    <a:pt x="17096" y="10334"/>
                  </a:cubicBezTo>
                  <a:cubicBezTo>
                    <a:pt x="16322" y="10334"/>
                    <a:pt x="15547" y="10429"/>
                    <a:pt x="14759" y="10474"/>
                  </a:cubicBezTo>
                  <a:lnTo>
                    <a:pt x="14759" y="10474"/>
                  </a:lnTo>
                  <a:cubicBezTo>
                    <a:pt x="15842" y="8680"/>
                    <a:pt x="17003" y="6919"/>
                    <a:pt x="18549" y="5466"/>
                  </a:cubicBezTo>
                  <a:cubicBezTo>
                    <a:pt x="19650" y="4442"/>
                    <a:pt x="20922" y="3620"/>
                    <a:pt x="22410" y="3263"/>
                  </a:cubicBezTo>
                  <a:cubicBezTo>
                    <a:pt x="22701" y="3190"/>
                    <a:pt x="22986" y="3152"/>
                    <a:pt x="23265" y="3152"/>
                  </a:cubicBezTo>
                  <a:cubicBezTo>
                    <a:pt x="23983" y="3152"/>
                    <a:pt x="24656" y="3401"/>
                    <a:pt x="25249" y="3915"/>
                  </a:cubicBezTo>
                  <a:cubicBezTo>
                    <a:pt x="25373" y="4023"/>
                    <a:pt x="25543" y="4054"/>
                    <a:pt x="25698" y="4132"/>
                  </a:cubicBezTo>
                  <a:cubicBezTo>
                    <a:pt x="25698" y="3961"/>
                    <a:pt x="25729" y="3775"/>
                    <a:pt x="25698" y="3605"/>
                  </a:cubicBezTo>
                  <a:cubicBezTo>
                    <a:pt x="25667" y="3450"/>
                    <a:pt x="25590" y="3294"/>
                    <a:pt x="25559" y="3124"/>
                  </a:cubicBezTo>
                  <a:lnTo>
                    <a:pt x="25559" y="3124"/>
                  </a:lnTo>
                  <a:cubicBezTo>
                    <a:pt x="26195" y="3481"/>
                    <a:pt x="26784" y="3884"/>
                    <a:pt x="27032" y="4628"/>
                  </a:cubicBezTo>
                  <a:cubicBezTo>
                    <a:pt x="27249" y="5249"/>
                    <a:pt x="27249" y="5884"/>
                    <a:pt x="27234" y="6536"/>
                  </a:cubicBezTo>
                  <a:cubicBezTo>
                    <a:pt x="27222" y="6860"/>
                    <a:pt x="27316" y="7032"/>
                    <a:pt x="27527" y="7032"/>
                  </a:cubicBezTo>
                  <a:cubicBezTo>
                    <a:pt x="27608" y="7032"/>
                    <a:pt x="27707" y="7006"/>
                    <a:pt x="27823" y="6955"/>
                  </a:cubicBezTo>
                  <a:cubicBezTo>
                    <a:pt x="28645" y="6598"/>
                    <a:pt x="29126" y="5946"/>
                    <a:pt x="29358" y="5109"/>
                  </a:cubicBezTo>
                  <a:cubicBezTo>
                    <a:pt x="29808" y="3481"/>
                    <a:pt x="29296" y="2178"/>
                    <a:pt x="28025" y="1108"/>
                  </a:cubicBezTo>
                  <a:cubicBezTo>
                    <a:pt x="27067" y="308"/>
                    <a:pt x="25987" y="0"/>
                    <a:pt x="24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2" name="Google Shape;7122;p73"/>
            <p:cNvSpPr/>
            <p:nvPr/>
          </p:nvSpPr>
          <p:spPr>
            <a:xfrm>
              <a:off x="1058525" y="1515975"/>
              <a:ext cx="629675" cy="472000"/>
            </a:xfrm>
            <a:custGeom>
              <a:avLst/>
              <a:gdLst/>
              <a:ahLst/>
              <a:cxnLst/>
              <a:rect l="l" t="t" r="r" b="b"/>
              <a:pathLst>
                <a:path w="25187" h="18880" extrusionOk="0">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3" name="Google Shape;7123;p73"/>
            <p:cNvSpPr/>
            <p:nvPr/>
          </p:nvSpPr>
          <p:spPr>
            <a:xfrm>
              <a:off x="1145000" y="1647400"/>
              <a:ext cx="379975" cy="335275"/>
            </a:xfrm>
            <a:custGeom>
              <a:avLst/>
              <a:gdLst/>
              <a:ahLst/>
              <a:cxnLst/>
              <a:rect l="l" t="t" r="r" b="b"/>
              <a:pathLst>
                <a:path w="15199" h="13411" extrusionOk="0">
                  <a:moveTo>
                    <a:pt x="14640" y="1"/>
                  </a:moveTo>
                  <a:cubicBezTo>
                    <a:pt x="14299" y="16"/>
                    <a:pt x="13943" y="16"/>
                    <a:pt x="13617" y="110"/>
                  </a:cubicBezTo>
                  <a:cubicBezTo>
                    <a:pt x="11880" y="575"/>
                    <a:pt x="10112" y="761"/>
                    <a:pt x="8328" y="947"/>
                  </a:cubicBezTo>
                  <a:cubicBezTo>
                    <a:pt x="7258" y="1071"/>
                    <a:pt x="6235" y="1288"/>
                    <a:pt x="5227" y="1691"/>
                  </a:cubicBezTo>
                  <a:cubicBezTo>
                    <a:pt x="3800" y="2265"/>
                    <a:pt x="2745" y="3335"/>
                    <a:pt x="1753" y="4468"/>
                  </a:cubicBezTo>
                  <a:cubicBezTo>
                    <a:pt x="993" y="5352"/>
                    <a:pt x="574" y="6360"/>
                    <a:pt x="372" y="7507"/>
                  </a:cubicBezTo>
                  <a:cubicBezTo>
                    <a:pt x="0" y="9663"/>
                    <a:pt x="1272" y="11943"/>
                    <a:pt x="2947" y="12827"/>
                  </a:cubicBezTo>
                  <a:cubicBezTo>
                    <a:pt x="3723" y="13246"/>
                    <a:pt x="4527" y="13410"/>
                    <a:pt x="5351" y="13410"/>
                  </a:cubicBezTo>
                  <a:cubicBezTo>
                    <a:pt x="5745" y="13410"/>
                    <a:pt x="6143" y="13373"/>
                    <a:pt x="6545" y="13308"/>
                  </a:cubicBezTo>
                  <a:cubicBezTo>
                    <a:pt x="7879" y="13090"/>
                    <a:pt x="8856" y="12315"/>
                    <a:pt x="9476" y="11121"/>
                  </a:cubicBezTo>
                  <a:cubicBezTo>
                    <a:pt x="9802" y="10500"/>
                    <a:pt x="9554" y="9632"/>
                    <a:pt x="8949" y="9244"/>
                  </a:cubicBezTo>
                  <a:lnTo>
                    <a:pt x="8949" y="9244"/>
                  </a:lnTo>
                  <a:cubicBezTo>
                    <a:pt x="9026" y="10314"/>
                    <a:pt x="8530" y="11090"/>
                    <a:pt x="7693" y="11679"/>
                  </a:cubicBezTo>
                  <a:cubicBezTo>
                    <a:pt x="6955" y="12196"/>
                    <a:pt x="6177" y="12524"/>
                    <a:pt x="5371" y="12524"/>
                  </a:cubicBezTo>
                  <a:cubicBezTo>
                    <a:pt x="4872" y="12524"/>
                    <a:pt x="4363" y="12398"/>
                    <a:pt x="3846" y="12113"/>
                  </a:cubicBezTo>
                  <a:cubicBezTo>
                    <a:pt x="2590" y="11431"/>
                    <a:pt x="1908" y="10330"/>
                    <a:pt x="1892" y="8857"/>
                  </a:cubicBezTo>
                  <a:cubicBezTo>
                    <a:pt x="1877" y="8035"/>
                    <a:pt x="2047" y="7244"/>
                    <a:pt x="2404" y="6515"/>
                  </a:cubicBezTo>
                  <a:cubicBezTo>
                    <a:pt x="3086" y="5088"/>
                    <a:pt x="4079" y="3894"/>
                    <a:pt x="5335" y="2917"/>
                  </a:cubicBezTo>
                  <a:cubicBezTo>
                    <a:pt x="6347" y="2115"/>
                    <a:pt x="7474" y="1645"/>
                    <a:pt x="8751" y="1645"/>
                  </a:cubicBezTo>
                  <a:cubicBezTo>
                    <a:pt x="8882" y="1645"/>
                    <a:pt x="9015" y="1650"/>
                    <a:pt x="9150" y="1660"/>
                  </a:cubicBezTo>
                  <a:cubicBezTo>
                    <a:pt x="9879" y="1707"/>
                    <a:pt x="10608" y="1784"/>
                    <a:pt x="11337" y="1831"/>
                  </a:cubicBezTo>
                  <a:cubicBezTo>
                    <a:pt x="11494" y="1841"/>
                    <a:pt x="11663" y="1869"/>
                    <a:pt x="11821" y="1869"/>
                  </a:cubicBezTo>
                  <a:cubicBezTo>
                    <a:pt x="11913" y="1869"/>
                    <a:pt x="12002" y="1860"/>
                    <a:pt x="12082" y="1831"/>
                  </a:cubicBezTo>
                  <a:cubicBezTo>
                    <a:pt x="13152" y="1412"/>
                    <a:pt x="14175" y="854"/>
                    <a:pt x="15137" y="203"/>
                  </a:cubicBezTo>
                  <a:cubicBezTo>
                    <a:pt x="15152" y="187"/>
                    <a:pt x="15152" y="156"/>
                    <a:pt x="15199" y="79"/>
                  </a:cubicBezTo>
                  <a:cubicBezTo>
                    <a:pt x="14997" y="48"/>
                    <a:pt x="14811" y="1"/>
                    <a:pt x="14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4" name="Google Shape;7124;p73"/>
            <p:cNvSpPr/>
            <p:nvPr/>
          </p:nvSpPr>
          <p:spPr>
            <a:xfrm>
              <a:off x="1194625" y="1692300"/>
              <a:ext cx="243500" cy="262650"/>
            </a:xfrm>
            <a:custGeom>
              <a:avLst/>
              <a:gdLst/>
              <a:ahLst/>
              <a:cxnLst/>
              <a:rect l="l" t="t" r="r" b="b"/>
              <a:pathLst>
                <a:path w="9740" h="10506" extrusionOk="0">
                  <a:moveTo>
                    <a:pt x="6686" y="0"/>
                  </a:moveTo>
                  <a:cubicBezTo>
                    <a:pt x="5658" y="0"/>
                    <a:pt x="4726" y="365"/>
                    <a:pt x="3877" y="950"/>
                  </a:cubicBezTo>
                  <a:cubicBezTo>
                    <a:pt x="2683" y="1772"/>
                    <a:pt x="1737" y="2858"/>
                    <a:pt x="977" y="4098"/>
                  </a:cubicBezTo>
                  <a:cubicBezTo>
                    <a:pt x="310" y="5184"/>
                    <a:pt x="0" y="6378"/>
                    <a:pt x="186" y="7650"/>
                  </a:cubicBezTo>
                  <a:cubicBezTo>
                    <a:pt x="341" y="8735"/>
                    <a:pt x="946" y="9557"/>
                    <a:pt x="1877" y="10100"/>
                  </a:cubicBezTo>
                  <a:cubicBezTo>
                    <a:pt x="2363" y="10385"/>
                    <a:pt x="2879" y="10506"/>
                    <a:pt x="3385" y="10506"/>
                  </a:cubicBezTo>
                  <a:cubicBezTo>
                    <a:pt x="4559" y="10506"/>
                    <a:pt x="5681" y="9860"/>
                    <a:pt x="6266" y="9123"/>
                  </a:cubicBezTo>
                  <a:cubicBezTo>
                    <a:pt x="6560" y="8751"/>
                    <a:pt x="6716" y="8332"/>
                    <a:pt x="6762" y="7836"/>
                  </a:cubicBezTo>
                  <a:lnTo>
                    <a:pt x="6762" y="7836"/>
                  </a:lnTo>
                  <a:cubicBezTo>
                    <a:pt x="6700" y="7867"/>
                    <a:pt x="6685" y="7867"/>
                    <a:pt x="6669" y="7882"/>
                  </a:cubicBezTo>
                  <a:cubicBezTo>
                    <a:pt x="6638" y="7945"/>
                    <a:pt x="6607" y="7991"/>
                    <a:pt x="6592" y="8053"/>
                  </a:cubicBezTo>
                  <a:cubicBezTo>
                    <a:pt x="6374" y="8472"/>
                    <a:pt x="6064" y="8782"/>
                    <a:pt x="5630" y="8984"/>
                  </a:cubicBezTo>
                  <a:cubicBezTo>
                    <a:pt x="5209" y="9197"/>
                    <a:pt x="4792" y="9290"/>
                    <a:pt x="4377" y="9290"/>
                  </a:cubicBezTo>
                  <a:cubicBezTo>
                    <a:pt x="3888" y="9290"/>
                    <a:pt x="3402" y="9162"/>
                    <a:pt x="2916" y="8953"/>
                  </a:cubicBezTo>
                  <a:cubicBezTo>
                    <a:pt x="1784" y="8456"/>
                    <a:pt x="1163" y="7510"/>
                    <a:pt x="1303" y="6285"/>
                  </a:cubicBezTo>
                  <a:cubicBezTo>
                    <a:pt x="1551" y="4315"/>
                    <a:pt x="2358" y="2609"/>
                    <a:pt x="4017" y="1415"/>
                  </a:cubicBezTo>
                  <a:cubicBezTo>
                    <a:pt x="5010" y="703"/>
                    <a:pt x="6079" y="276"/>
                    <a:pt x="7223" y="276"/>
                  </a:cubicBezTo>
                  <a:cubicBezTo>
                    <a:pt x="7722" y="276"/>
                    <a:pt x="8235" y="357"/>
                    <a:pt x="8763" y="531"/>
                  </a:cubicBezTo>
                  <a:cubicBezTo>
                    <a:pt x="8878" y="567"/>
                    <a:pt x="8980" y="586"/>
                    <a:pt x="9076" y="586"/>
                  </a:cubicBezTo>
                  <a:cubicBezTo>
                    <a:pt x="9314" y="586"/>
                    <a:pt x="9507" y="467"/>
                    <a:pt x="9740" y="190"/>
                  </a:cubicBezTo>
                  <a:cubicBezTo>
                    <a:pt x="8732" y="128"/>
                    <a:pt x="7801" y="51"/>
                    <a:pt x="6871" y="4"/>
                  </a:cubicBezTo>
                  <a:cubicBezTo>
                    <a:pt x="6809" y="1"/>
                    <a:pt x="6747" y="0"/>
                    <a:pt x="6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5" name="Google Shape;7125;p73"/>
            <p:cNvSpPr/>
            <p:nvPr/>
          </p:nvSpPr>
          <p:spPr>
            <a:xfrm>
              <a:off x="1062800" y="1591100"/>
              <a:ext cx="140375" cy="171900"/>
            </a:xfrm>
            <a:custGeom>
              <a:avLst/>
              <a:gdLst/>
              <a:ahLst/>
              <a:cxnLst/>
              <a:rect l="l" t="t" r="r" b="b"/>
              <a:pathLst>
                <a:path w="5615" h="6876" extrusionOk="0">
                  <a:moveTo>
                    <a:pt x="3796" y="0"/>
                  </a:moveTo>
                  <a:cubicBezTo>
                    <a:pt x="3638" y="0"/>
                    <a:pt x="3477" y="21"/>
                    <a:pt x="3319" y="66"/>
                  </a:cubicBezTo>
                  <a:cubicBezTo>
                    <a:pt x="2916" y="190"/>
                    <a:pt x="2513" y="376"/>
                    <a:pt x="2156" y="625"/>
                  </a:cubicBezTo>
                  <a:cubicBezTo>
                    <a:pt x="155" y="1989"/>
                    <a:pt x="0" y="4564"/>
                    <a:pt x="1815" y="6161"/>
                  </a:cubicBezTo>
                  <a:cubicBezTo>
                    <a:pt x="2342" y="6628"/>
                    <a:pt x="2956" y="6875"/>
                    <a:pt x="3658" y="6875"/>
                  </a:cubicBezTo>
                  <a:cubicBezTo>
                    <a:pt x="3680" y="6875"/>
                    <a:pt x="3701" y="6875"/>
                    <a:pt x="3722" y="6875"/>
                  </a:cubicBezTo>
                  <a:cubicBezTo>
                    <a:pt x="4389" y="6875"/>
                    <a:pt x="4963" y="6657"/>
                    <a:pt x="5227" y="6208"/>
                  </a:cubicBezTo>
                  <a:cubicBezTo>
                    <a:pt x="5025" y="6192"/>
                    <a:pt x="4715" y="6177"/>
                    <a:pt x="4405" y="6161"/>
                  </a:cubicBezTo>
                  <a:cubicBezTo>
                    <a:pt x="3691" y="6146"/>
                    <a:pt x="3087" y="5820"/>
                    <a:pt x="2528" y="5432"/>
                  </a:cubicBezTo>
                  <a:cubicBezTo>
                    <a:pt x="2094" y="5122"/>
                    <a:pt x="1861" y="4703"/>
                    <a:pt x="1784" y="4192"/>
                  </a:cubicBezTo>
                  <a:cubicBezTo>
                    <a:pt x="1552" y="2849"/>
                    <a:pt x="2903" y="1291"/>
                    <a:pt x="4261" y="1291"/>
                  </a:cubicBezTo>
                  <a:cubicBezTo>
                    <a:pt x="4267" y="1291"/>
                    <a:pt x="4274" y="1291"/>
                    <a:pt x="4281" y="1291"/>
                  </a:cubicBezTo>
                  <a:cubicBezTo>
                    <a:pt x="4699" y="1291"/>
                    <a:pt x="4994" y="1524"/>
                    <a:pt x="5118" y="1943"/>
                  </a:cubicBezTo>
                  <a:cubicBezTo>
                    <a:pt x="5149" y="2067"/>
                    <a:pt x="5180" y="2191"/>
                    <a:pt x="5211" y="2331"/>
                  </a:cubicBezTo>
                  <a:cubicBezTo>
                    <a:pt x="5552" y="2036"/>
                    <a:pt x="5614" y="1447"/>
                    <a:pt x="5366" y="950"/>
                  </a:cubicBezTo>
                  <a:cubicBezTo>
                    <a:pt x="5091" y="374"/>
                    <a:pt x="4461" y="0"/>
                    <a:pt x="37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6" name="Google Shape;7126;p73"/>
            <p:cNvSpPr/>
            <p:nvPr/>
          </p:nvSpPr>
          <p:spPr>
            <a:xfrm>
              <a:off x="1521075" y="1648175"/>
              <a:ext cx="96175" cy="143100"/>
            </a:xfrm>
            <a:custGeom>
              <a:avLst/>
              <a:gdLst/>
              <a:ahLst/>
              <a:cxnLst/>
              <a:rect l="l" t="t" r="r" b="b"/>
              <a:pathLst>
                <a:path w="3847" h="5724" extrusionOk="0">
                  <a:moveTo>
                    <a:pt x="3847" y="1"/>
                  </a:moveTo>
                  <a:lnTo>
                    <a:pt x="3847" y="1"/>
                  </a:lnTo>
                  <a:cubicBezTo>
                    <a:pt x="3506" y="110"/>
                    <a:pt x="3227" y="156"/>
                    <a:pt x="2978" y="280"/>
                  </a:cubicBezTo>
                  <a:cubicBezTo>
                    <a:pt x="1707" y="869"/>
                    <a:pt x="621" y="1598"/>
                    <a:pt x="637" y="3211"/>
                  </a:cubicBezTo>
                  <a:cubicBezTo>
                    <a:pt x="637" y="3273"/>
                    <a:pt x="606" y="3335"/>
                    <a:pt x="606" y="3397"/>
                  </a:cubicBezTo>
                  <a:cubicBezTo>
                    <a:pt x="497" y="4188"/>
                    <a:pt x="497" y="4995"/>
                    <a:pt x="1" y="5724"/>
                  </a:cubicBezTo>
                  <a:cubicBezTo>
                    <a:pt x="419" y="5569"/>
                    <a:pt x="823" y="5398"/>
                    <a:pt x="1179" y="5181"/>
                  </a:cubicBezTo>
                  <a:cubicBezTo>
                    <a:pt x="2358" y="4499"/>
                    <a:pt x="3087" y="3521"/>
                    <a:pt x="3242" y="2126"/>
                  </a:cubicBezTo>
                  <a:cubicBezTo>
                    <a:pt x="3289" y="1583"/>
                    <a:pt x="3506" y="1071"/>
                    <a:pt x="3661" y="544"/>
                  </a:cubicBezTo>
                  <a:cubicBezTo>
                    <a:pt x="3707" y="389"/>
                    <a:pt x="3769" y="234"/>
                    <a:pt x="3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7" name="Google Shape;7127;p73"/>
            <p:cNvSpPr/>
            <p:nvPr/>
          </p:nvSpPr>
          <p:spPr>
            <a:xfrm>
              <a:off x="1435400" y="1700525"/>
              <a:ext cx="100450" cy="110250"/>
            </a:xfrm>
            <a:custGeom>
              <a:avLst/>
              <a:gdLst/>
              <a:ahLst/>
              <a:cxnLst/>
              <a:rect l="l" t="t" r="r" b="b"/>
              <a:pathLst>
                <a:path w="4018" h="4410" extrusionOk="0">
                  <a:moveTo>
                    <a:pt x="4017" y="1"/>
                  </a:moveTo>
                  <a:cubicBezTo>
                    <a:pt x="3924" y="47"/>
                    <a:pt x="3877" y="78"/>
                    <a:pt x="3846" y="109"/>
                  </a:cubicBezTo>
                  <a:cubicBezTo>
                    <a:pt x="3040" y="885"/>
                    <a:pt x="2156" y="1521"/>
                    <a:pt x="1101" y="1924"/>
                  </a:cubicBezTo>
                  <a:cubicBezTo>
                    <a:pt x="977" y="1986"/>
                    <a:pt x="838" y="2141"/>
                    <a:pt x="776" y="2280"/>
                  </a:cubicBezTo>
                  <a:cubicBezTo>
                    <a:pt x="512" y="2978"/>
                    <a:pt x="264" y="3676"/>
                    <a:pt x="0" y="4390"/>
                  </a:cubicBezTo>
                  <a:cubicBezTo>
                    <a:pt x="13" y="4390"/>
                    <a:pt x="35" y="4410"/>
                    <a:pt x="59" y="4410"/>
                  </a:cubicBezTo>
                  <a:cubicBezTo>
                    <a:pt x="65" y="4410"/>
                    <a:pt x="72" y="4408"/>
                    <a:pt x="78" y="4405"/>
                  </a:cubicBezTo>
                  <a:cubicBezTo>
                    <a:pt x="977" y="4250"/>
                    <a:pt x="1877" y="4080"/>
                    <a:pt x="2776" y="3893"/>
                  </a:cubicBezTo>
                  <a:cubicBezTo>
                    <a:pt x="2931" y="3862"/>
                    <a:pt x="3071" y="3707"/>
                    <a:pt x="3180" y="3568"/>
                  </a:cubicBezTo>
                  <a:cubicBezTo>
                    <a:pt x="3490" y="3133"/>
                    <a:pt x="3676" y="2653"/>
                    <a:pt x="3722" y="2110"/>
                  </a:cubicBezTo>
                  <a:cubicBezTo>
                    <a:pt x="3769" y="1645"/>
                    <a:pt x="3831" y="1195"/>
                    <a:pt x="3908" y="730"/>
                  </a:cubicBezTo>
                  <a:cubicBezTo>
                    <a:pt x="3939" y="497"/>
                    <a:pt x="3970" y="280"/>
                    <a:pt x="40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8" name="Google Shape;7128;p73"/>
            <p:cNvSpPr/>
            <p:nvPr/>
          </p:nvSpPr>
          <p:spPr>
            <a:xfrm>
              <a:off x="1394675" y="1690550"/>
              <a:ext cx="142725" cy="58075"/>
            </a:xfrm>
            <a:custGeom>
              <a:avLst/>
              <a:gdLst/>
              <a:ahLst/>
              <a:cxnLst/>
              <a:rect l="l" t="t" r="r" b="b"/>
              <a:pathLst>
                <a:path w="5709" h="2323" extrusionOk="0">
                  <a:moveTo>
                    <a:pt x="3557" y="0"/>
                  </a:moveTo>
                  <a:cubicBezTo>
                    <a:pt x="2898" y="0"/>
                    <a:pt x="2325" y="217"/>
                    <a:pt x="1784" y="617"/>
                  </a:cubicBezTo>
                  <a:cubicBezTo>
                    <a:pt x="1505" y="818"/>
                    <a:pt x="1210" y="1036"/>
                    <a:pt x="962" y="1268"/>
                  </a:cubicBezTo>
                  <a:cubicBezTo>
                    <a:pt x="621" y="1578"/>
                    <a:pt x="326" y="1920"/>
                    <a:pt x="1" y="2245"/>
                  </a:cubicBezTo>
                  <a:cubicBezTo>
                    <a:pt x="32" y="2276"/>
                    <a:pt x="47" y="2292"/>
                    <a:pt x="63" y="2323"/>
                  </a:cubicBezTo>
                  <a:cubicBezTo>
                    <a:pt x="456" y="2137"/>
                    <a:pt x="873" y="2036"/>
                    <a:pt x="1291" y="2036"/>
                  </a:cubicBezTo>
                  <a:cubicBezTo>
                    <a:pt x="1466" y="2036"/>
                    <a:pt x="1641" y="2054"/>
                    <a:pt x="1815" y="2090"/>
                  </a:cubicBezTo>
                  <a:cubicBezTo>
                    <a:pt x="1956" y="2118"/>
                    <a:pt x="2091" y="2131"/>
                    <a:pt x="2222" y="2131"/>
                  </a:cubicBezTo>
                  <a:cubicBezTo>
                    <a:pt x="2668" y="2131"/>
                    <a:pt x="3064" y="1980"/>
                    <a:pt x="3459" y="1764"/>
                  </a:cubicBezTo>
                  <a:cubicBezTo>
                    <a:pt x="3506" y="1733"/>
                    <a:pt x="3568" y="1702"/>
                    <a:pt x="3630" y="1687"/>
                  </a:cubicBezTo>
                  <a:cubicBezTo>
                    <a:pt x="4405" y="1268"/>
                    <a:pt x="5026" y="648"/>
                    <a:pt x="5708" y="27"/>
                  </a:cubicBezTo>
                  <a:lnTo>
                    <a:pt x="5708" y="27"/>
                  </a:lnTo>
                  <a:cubicBezTo>
                    <a:pt x="5306" y="37"/>
                    <a:pt x="4935" y="66"/>
                    <a:pt x="4580" y="66"/>
                  </a:cubicBezTo>
                  <a:cubicBezTo>
                    <a:pt x="4373" y="66"/>
                    <a:pt x="4171" y="56"/>
                    <a:pt x="3971" y="27"/>
                  </a:cubicBezTo>
                  <a:cubicBezTo>
                    <a:pt x="3829" y="9"/>
                    <a:pt x="3691" y="0"/>
                    <a:pt x="3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29" name="Google Shape;7129;p73"/>
            <p:cNvSpPr/>
            <p:nvPr/>
          </p:nvSpPr>
          <p:spPr>
            <a:xfrm>
              <a:off x="1599000" y="1647000"/>
              <a:ext cx="78725" cy="84575"/>
            </a:xfrm>
            <a:custGeom>
              <a:avLst/>
              <a:gdLst/>
              <a:ahLst/>
              <a:cxnLst/>
              <a:rect l="l" t="t" r="r" b="b"/>
              <a:pathLst>
                <a:path w="3149" h="3383" extrusionOk="0">
                  <a:moveTo>
                    <a:pt x="2862" y="0"/>
                  </a:moveTo>
                  <a:cubicBezTo>
                    <a:pt x="2849" y="0"/>
                    <a:pt x="2837" y="1"/>
                    <a:pt x="2824" y="1"/>
                  </a:cubicBezTo>
                  <a:lnTo>
                    <a:pt x="1273" y="1"/>
                  </a:lnTo>
                  <a:cubicBezTo>
                    <a:pt x="1056" y="1"/>
                    <a:pt x="931" y="79"/>
                    <a:pt x="869" y="296"/>
                  </a:cubicBezTo>
                  <a:cubicBezTo>
                    <a:pt x="590" y="1320"/>
                    <a:pt x="296" y="2343"/>
                    <a:pt x="1" y="3382"/>
                  </a:cubicBezTo>
                  <a:cubicBezTo>
                    <a:pt x="606" y="3041"/>
                    <a:pt x="1149" y="2731"/>
                    <a:pt x="1676" y="2421"/>
                  </a:cubicBezTo>
                  <a:cubicBezTo>
                    <a:pt x="2312" y="2033"/>
                    <a:pt x="2777" y="1490"/>
                    <a:pt x="3056" y="792"/>
                  </a:cubicBezTo>
                  <a:cubicBezTo>
                    <a:pt x="3118" y="637"/>
                    <a:pt x="3134" y="467"/>
                    <a:pt x="3134" y="312"/>
                  </a:cubicBezTo>
                  <a:cubicBezTo>
                    <a:pt x="3148" y="121"/>
                    <a:pt x="3066" y="0"/>
                    <a:pt x="2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0" name="Google Shape;7130;p73"/>
            <p:cNvSpPr/>
            <p:nvPr/>
          </p:nvSpPr>
          <p:spPr>
            <a:xfrm>
              <a:off x="1329925" y="1561400"/>
              <a:ext cx="103175" cy="66600"/>
            </a:xfrm>
            <a:custGeom>
              <a:avLst/>
              <a:gdLst/>
              <a:ahLst/>
              <a:cxnLst/>
              <a:rect l="l" t="t" r="r" b="b"/>
              <a:pathLst>
                <a:path w="4127" h="2664" extrusionOk="0">
                  <a:moveTo>
                    <a:pt x="1429" y="1"/>
                  </a:moveTo>
                  <a:cubicBezTo>
                    <a:pt x="1371" y="1"/>
                    <a:pt x="1309" y="18"/>
                    <a:pt x="1273" y="45"/>
                  </a:cubicBezTo>
                  <a:cubicBezTo>
                    <a:pt x="869" y="277"/>
                    <a:pt x="482" y="525"/>
                    <a:pt x="1" y="820"/>
                  </a:cubicBezTo>
                  <a:cubicBezTo>
                    <a:pt x="838" y="1425"/>
                    <a:pt x="1629" y="1999"/>
                    <a:pt x="2420" y="2557"/>
                  </a:cubicBezTo>
                  <a:cubicBezTo>
                    <a:pt x="2518" y="2632"/>
                    <a:pt x="2620" y="2664"/>
                    <a:pt x="2723" y="2664"/>
                  </a:cubicBezTo>
                  <a:cubicBezTo>
                    <a:pt x="2833" y="2664"/>
                    <a:pt x="2944" y="2628"/>
                    <a:pt x="3056" y="2572"/>
                  </a:cubicBezTo>
                  <a:cubicBezTo>
                    <a:pt x="3552" y="2324"/>
                    <a:pt x="3785" y="1828"/>
                    <a:pt x="4126" y="1440"/>
                  </a:cubicBezTo>
                  <a:cubicBezTo>
                    <a:pt x="3242" y="960"/>
                    <a:pt x="2405" y="479"/>
                    <a:pt x="1536" y="29"/>
                  </a:cubicBezTo>
                  <a:cubicBezTo>
                    <a:pt x="1510" y="10"/>
                    <a:pt x="1471"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1" name="Google Shape;7131;p73"/>
            <p:cNvSpPr/>
            <p:nvPr/>
          </p:nvSpPr>
          <p:spPr>
            <a:xfrm>
              <a:off x="1408650" y="1600700"/>
              <a:ext cx="117100" cy="42725"/>
            </a:xfrm>
            <a:custGeom>
              <a:avLst/>
              <a:gdLst/>
              <a:ahLst/>
              <a:cxnLst/>
              <a:rect l="l" t="t" r="r" b="b"/>
              <a:pathLst>
                <a:path w="4684" h="1709" extrusionOk="0">
                  <a:moveTo>
                    <a:pt x="1338" y="1"/>
                  </a:moveTo>
                  <a:cubicBezTo>
                    <a:pt x="1252" y="1"/>
                    <a:pt x="1120" y="66"/>
                    <a:pt x="1055" y="132"/>
                  </a:cubicBezTo>
                  <a:cubicBezTo>
                    <a:pt x="698" y="520"/>
                    <a:pt x="357" y="907"/>
                    <a:pt x="0" y="1311"/>
                  </a:cubicBezTo>
                  <a:cubicBezTo>
                    <a:pt x="62" y="1326"/>
                    <a:pt x="155" y="1357"/>
                    <a:pt x="248" y="1388"/>
                  </a:cubicBezTo>
                  <a:cubicBezTo>
                    <a:pt x="994" y="1629"/>
                    <a:pt x="1740" y="1709"/>
                    <a:pt x="2505" y="1709"/>
                  </a:cubicBezTo>
                  <a:cubicBezTo>
                    <a:pt x="2774" y="1709"/>
                    <a:pt x="3045" y="1699"/>
                    <a:pt x="3319" y="1683"/>
                  </a:cubicBezTo>
                  <a:cubicBezTo>
                    <a:pt x="3939" y="1636"/>
                    <a:pt x="4281" y="1249"/>
                    <a:pt x="4684" y="830"/>
                  </a:cubicBezTo>
                  <a:cubicBezTo>
                    <a:pt x="4591" y="814"/>
                    <a:pt x="4544" y="783"/>
                    <a:pt x="4498" y="783"/>
                  </a:cubicBezTo>
                  <a:cubicBezTo>
                    <a:pt x="3428" y="628"/>
                    <a:pt x="2388" y="411"/>
                    <a:pt x="1380" y="8"/>
                  </a:cubicBezTo>
                  <a:cubicBezTo>
                    <a:pt x="1368" y="3"/>
                    <a:pt x="1354" y="1"/>
                    <a:pt x="1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2" name="Google Shape;7132;p73"/>
            <p:cNvSpPr/>
            <p:nvPr/>
          </p:nvSpPr>
          <p:spPr>
            <a:xfrm>
              <a:off x="1481150" y="1638350"/>
              <a:ext cx="120600" cy="49900"/>
            </a:xfrm>
            <a:custGeom>
              <a:avLst/>
              <a:gdLst/>
              <a:ahLst/>
              <a:cxnLst/>
              <a:rect l="l" t="t" r="r" b="b"/>
              <a:pathLst>
                <a:path w="4824" h="1996" extrusionOk="0">
                  <a:moveTo>
                    <a:pt x="3586" y="0"/>
                  </a:moveTo>
                  <a:cubicBezTo>
                    <a:pt x="3507" y="0"/>
                    <a:pt x="3420" y="18"/>
                    <a:pt x="3350" y="53"/>
                  </a:cubicBezTo>
                  <a:cubicBezTo>
                    <a:pt x="2265" y="642"/>
                    <a:pt x="1163" y="1247"/>
                    <a:pt x="0" y="1883"/>
                  </a:cubicBezTo>
                  <a:cubicBezTo>
                    <a:pt x="339" y="1967"/>
                    <a:pt x="666" y="1996"/>
                    <a:pt x="984" y="1996"/>
                  </a:cubicBezTo>
                  <a:cubicBezTo>
                    <a:pt x="1483" y="1996"/>
                    <a:pt x="1962" y="1927"/>
                    <a:pt x="2435" y="1898"/>
                  </a:cubicBezTo>
                  <a:cubicBezTo>
                    <a:pt x="2497" y="1898"/>
                    <a:pt x="2559" y="1836"/>
                    <a:pt x="2621" y="1790"/>
                  </a:cubicBezTo>
                  <a:cubicBezTo>
                    <a:pt x="3257" y="1169"/>
                    <a:pt x="3955" y="627"/>
                    <a:pt x="4824" y="285"/>
                  </a:cubicBezTo>
                  <a:cubicBezTo>
                    <a:pt x="4436" y="192"/>
                    <a:pt x="4048" y="99"/>
                    <a:pt x="3660" y="6"/>
                  </a:cubicBezTo>
                  <a:cubicBezTo>
                    <a:pt x="3637" y="2"/>
                    <a:pt x="3612" y="0"/>
                    <a:pt x="3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3" name="Google Shape;7133;p73"/>
            <p:cNvSpPr/>
            <p:nvPr/>
          </p:nvSpPr>
          <p:spPr>
            <a:xfrm>
              <a:off x="1343900" y="1524125"/>
              <a:ext cx="86475" cy="65925"/>
            </a:xfrm>
            <a:custGeom>
              <a:avLst/>
              <a:gdLst/>
              <a:ahLst/>
              <a:cxnLst/>
              <a:rect l="l" t="t" r="r" b="b"/>
              <a:pathLst>
                <a:path w="3459" h="2637" extrusionOk="0">
                  <a:moveTo>
                    <a:pt x="0" y="0"/>
                  </a:moveTo>
                  <a:lnTo>
                    <a:pt x="0" y="0"/>
                  </a:lnTo>
                  <a:cubicBezTo>
                    <a:pt x="341" y="527"/>
                    <a:pt x="543" y="1055"/>
                    <a:pt x="1070" y="1334"/>
                  </a:cubicBezTo>
                  <a:cubicBezTo>
                    <a:pt x="1427" y="1505"/>
                    <a:pt x="1768" y="1706"/>
                    <a:pt x="2109" y="1892"/>
                  </a:cubicBezTo>
                  <a:cubicBezTo>
                    <a:pt x="2544" y="2125"/>
                    <a:pt x="2978" y="2373"/>
                    <a:pt x="3459" y="2637"/>
                  </a:cubicBezTo>
                  <a:cubicBezTo>
                    <a:pt x="3397" y="2389"/>
                    <a:pt x="3319" y="2218"/>
                    <a:pt x="3319" y="2063"/>
                  </a:cubicBezTo>
                  <a:cubicBezTo>
                    <a:pt x="3319" y="1411"/>
                    <a:pt x="2947" y="1039"/>
                    <a:pt x="2389" y="807"/>
                  </a:cubicBezTo>
                  <a:cubicBezTo>
                    <a:pt x="2326" y="791"/>
                    <a:pt x="2264" y="745"/>
                    <a:pt x="2202" y="714"/>
                  </a:cubicBezTo>
                  <a:cubicBezTo>
                    <a:pt x="1520" y="357"/>
                    <a:pt x="822" y="9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4" name="Google Shape;7134;p73"/>
            <p:cNvSpPr/>
            <p:nvPr/>
          </p:nvSpPr>
          <p:spPr>
            <a:xfrm>
              <a:off x="1231075" y="1847100"/>
              <a:ext cx="80650" cy="52450"/>
            </a:xfrm>
            <a:custGeom>
              <a:avLst/>
              <a:gdLst/>
              <a:ahLst/>
              <a:cxnLst/>
              <a:rect l="l" t="t" r="r" b="b"/>
              <a:pathLst>
                <a:path w="3226" h="2098" extrusionOk="0">
                  <a:moveTo>
                    <a:pt x="78" y="0"/>
                  </a:moveTo>
                  <a:lnTo>
                    <a:pt x="78" y="0"/>
                  </a:lnTo>
                  <a:cubicBezTo>
                    <a:pt x="0" y="713"/>
                    <a:pt x="140" y="1318"/>
                    <a:pt x="574" y="1815"/>
                  </a:cubicBezTo>
                  <a:cubicBezTo>
                    <a:pt x="698" y="1954"/>
                    <a:pt x="900" y="2078"/>
                    <a:pt x="1086" y="2094"/>
                  </a:cubicBezTo>
                  <a:cubicBezTo>
                    <a:pt x="1131" y="2096"/>
                    <a:pt x="1176" y="2098"/>
                    <a:pt x="1220" y="2098"/>
                  </a:cubicBezTo>
                  <a:cubicBezTo>
                    <a:pt x="1961" y="2098"/>
                    <a:pt x="2538" y="1731"/>
                    <a:pt x="2962" y="1117"/>
                  </a:cubicBezTo>
                  <a:cubicBezTo>
                    <a:pt x="3117" y="900"/>
                    <a:pt x="3226" y="651"/>
                    <a:pt x="3133" y="341"/>
                  </a:cubicBezTo>
                  <a:lnTo>
                    <a:pt x="3133" y="341"/>
                  </a:lnTo>
                  <a:cubicBezTo>
                    <a:pt x="2537" y="722"/>
                    <a:pt x="2043" y="918"/>
                    <a:pt x="1599" y="918"/>
                  </a:cubicBezTo>
                  <a:cubicBezTo>
                    <a:pt x="1049" y="918"/>
                    <a:pt x="575" y="618"/>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5" name="Google Shape;7135;p73"/>
            <p:cNvSpPr/>
            <p:nvPr/>
          </p:nvSpPr>
          <p:spPr>
            <a:xfrm>
              <a:off x="1368325" y="1755575"/>
              <a:ext cx="80675" cy="72550"/>
            </a:xfrm>
            <a:custGeom>
              <a:avLst/>
              <a:gdLst/>
              <a:ahLst/>
              <a:cxnLst/>
              <a:rect l="l" t="t" r="r" b="b"/>
              <a:pathLst>
                <a:path w="3227" h="2902" extrusionOk="0">
                  <a:moveTo>
                    <a:pt x="3226" y="1"/>
                  </a:moveTo>
                  <a:cubicBezTo>
                    <a:pt x="1815" y="668"/>
                    <a:pt x="915" y="1800"/>
                    <a:pt x="0" y="2901"/>
                  </a:cubicBezTo>
                  <a:cubicBezTo>
                    <a:pt x="683" y="2560"/>
                    <a:pt x="1396" y="2343"/>
                    <a:pt x="2140" y="2265"/>
                  </a:cubicBezTo>
                  <a:cubicBezTo>
                    <a:pt x="2249" y="2250"/>
                    <a:pt x="2389" y="2157"/>
                    <a:pt x="2466" y="2064"/>
                  </a:cubicBezTo>
                  <a:cubicBezTo>
                    <a:pt x="2916" y="1474"/>
                    <a:pt x="2947" y="730"/>
                    <a:pt x="3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6" name="Google Shape;7136;p73"/>
            <p:cNvSpPr/>
            <p:nvPr/>
          </p:nvSpPr>
          <p:spPr>
            <a:xfrm>
              <a:off x="1360575" y="1745875"/>
              <a:ext cx="89200" cy="76425"/>
            </a:xfrm>
            <a:custGeom>
              <a:avLst/>
              <a:gdLst/>
              <a:ahLst/>
              <a:cxnLst/>
              <a:rect l="l" t="t" r="r" b="b"/>
              <a:pathLst>
                <a:path w="3568" h="3057" extrusionOk="0">
                  <a:moveTo>
                    <a:pt x="2746" y="1"/>
                  </a:moveTo>
                  <a:cubicBezTo>
                    <a:pt x="2508" y="1"/>
                    <a:pt x="2272" y="28"/>
                    <a:pt x="2032" y="79"/>
                  </a:cubicBezTo>
                  <a:cubicBezTo>
                    <a:pt x="1442" y="203"/>
                    <a:pt x="977" y="466"/>
                    <a:pt x="744" y="1071"/>
                  </a:cubicBezTo>
                  <a:cubicBezTo>
                    <a:pt x="512" y="1707"/>
                    <a:pt x="248" y="2343"/>
                    <a:pt x="0" y="2979"/>
                  </a:cubicBezTo>
                  <a:cubicBezTo>
                    <a:pt x="47" y="3010"/>
                    <a:pt x="78" y="3025"/>
                    <a:pt x="109" y="3056"/>
                  </a:cubicBezTo>
                  <a:cubicBezTo>
                    <a:pt x="1117" y="1893"/>
                    <a:pt x="2125" y="746"/>
                    <a:pt x="3567" y="110"/>
                  </a:cubicBezTo>
                  <a:cubicBezTo>
                    <a:pt x="3287" y="36"/>
                    <a:pt x="3015" y="1"/>
                    <a:pt x="2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7" name="Google Shape;7137;p73"/>
            <p:cNvSpPr/>
            <p:nvPr/>
          </p:nvSpPr>
          <p:spPr>
            <a:xfrm>
              <a:off x="1253550" y="1543550"/>
              <a:ext cx="104700" cy="32500"/>
            </a:xfrm>
            <a:custGeom>
              <a:avLst/>
              <a:gdLst/>
              <a:ahLst/>
              <a:cxnLst/>
              <a:rect l="l" t="t" r="r" b="b"/>
              <a:pathLst>
                <a:path w="4188" h="1300" extrusionOk="0">
                  <a:moveTo>
                    <a:pt x="1589" y="1"/>
                  </a:moveTo>
                  <a:cubicBezTo>
                    <a:pt x="924" y="1"/>
                    <a:pt x="318" y="97"/>
                    <a:pt x="1" y="309"/>
                  </a:cubicBezTo>
                  <a:cubicBezTo>
                    <a:pt x="1009" y="448"/>
                    <a:pt x="1924" y="743"/>
                    <a:pt x="2777" y="1270"/>
                  </a:cubicBezTo>
                  <a:cubicBezTo>
                    <a:pt x="2803" y="1291"/>
                    <a:pt x="2842" y="1300"/>
                    <a:pt x="2888" y="1300"/>
                  </a:cubicBezTo>
                  <a:cubicBezTo>
                    <a:pt x="2978" y="1300"/>
                    <a:pt x="3092" y="1265"/>
                    <a:pt x="3164" y="1224"/>
                  </a:cubicBezTo>
                  <a:cubicBezTo>
                    <a:pt x="3521" y="1038"/>
                    <a:pt x="3847" y="805"/>
                    <a:pt x="4188" y="588"/>
                  </a:cubicBezTo>
                  <a:cubicBezTo>
                    <a:pt x="3705" y="216"/>
                    <a:pt x="2582" y="1"/>
                    <a:pt x="1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8" name="Google Shape;7138;p73"/>
            <p:cNvSpPr/>
            <p:nvPr/>
          </p:nvSpPr>
          <p:spPr>
            <a:xfrm>
              <a:off x="1428425" y="1560550"/>
              <a:ext cx="94625" cy="53925"/>
            </a:xfrm>
            <a:custGeom>
              <a:avLst/>
              <a:gdLst/>
              <a:ahLst/>
              <a:cxnLst/>
              <a:rect l="l" t="t" r="r" b="b"/>
              <a:pathLst>
                <a:path w="3785" h="2157" extrusionOk="0">
                  <a:moveTo>
                    <a:pt x="78" y="1"/>
                  </a:moveTo>
                  <a:cubicBezTo>
                    <a:pt x="47" y="32"/>
                    <a:pt x="31" y="48"/>
                    <a:pt x="0" y="63"/>
                  </a:cubicBezTo>
                  <a:cubicBezTo>
                    <a:pt x="47" y="296"/>
                    <a:pt x="47" y="544"/>
                    <a:pt x="140" y="730"/>
                  </a:cubicBezTo>
                  <a:cubicBezTo>
                    <a:pt x="264" y="978"/>
                    <a:pt x="419" y="1273"/>
                    <a:pt x="651" y="1381"/>
                  </a:cubicBezTo>
                  <a:cubicBezTo>
                    <a:pt x="1613" y="1831"/>
                    <a:pt x="2637" y="2048"/>
                    <a:pt x="3691" y="2157"/>
                  </a:cubicBezTo>
                  <a:cubicBezTo>
                    <a:pt x="3707" y="2157"/>
                    <a:pt x="3722" y="2126"/>
                    <a:pt x="3784" y="2064"/>
                  </a:cubicBezTo>
                  <a:cubicBezTo>
                    <a:pt x="3645" y="1955"/>
                    <a:pt x="3521" y="1785"/>
                    <a:pt x="3381" y="1769"/>
                  </a:cubicBezTo>
                  <a:cubicBezTo>
                    <a:pt x="2342" y="1583"/>
                    <a:pt x="1442" y="1149"/>
                    <a:pt x="651" y="451"/>
                  </a:cubicBezTo>
                  <a:cubicBezTo>
                    <a:pt x="465" y="296"/>
                    <a:pt x="264" y="156"/>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39" name="Google Shape;7139;p73"/>
            <p:cNvSpPr/>
            <p:nvPr/>
          </p:nvSpPr>
          <p:spPr>
            <a:xfrm>
              <a:off x="1245400" y="1522475"/>
              <a:ext cx="108975" cy="26875"/>
            </a:xfrm>
            <a:custGeom>
              <a:avLst/>
              <a:gdLst/>
              <a:ahLst/>
              <a:cxnLst/>
              <a:rect l="l" t="t" r="r" b="b"/>
              <a:pathLst>
                <a:path w="4359" h="1075" extrusionOk="0">
                  <a:moveTo>
                    <a:pt x="3308" y="1"/>
                  </a:moveTo>
                  <a:cubicBezTo>
                    <a:pt x="3282" y="1"/>
                    <a:pt x="3255" y="2"/>
                    <a:pt x="3227" y="4"/>
                  </a:cubicBezTo>
                  <a:cubicBezTo>
                    <a:pt x="2793" y="51"/>
                    <a:pt x="2358" y="51"/>
                    <a:pt x="1940" y="128"/>
                  </a:cubicBezTo>
                  <a:cubicBezTo>
                    <a:pt x="1226" y="252"/>
                    <a:pt x="590" y="547"/>
                    <a:pt x="1" y="966"/>
                  </a:cubicBezTo>
                  <a:cubicBezTo>
                    <a:pt x="733" y="777"/>
                    <a:pt x="1462" y="648"/>
                    <a:pt x="2196" y="648"/>
                  </a:cubicBezTo>
                  <a:cubicBezTo>
                    <a:pt x="2908" y="648"/>
                    <a:pt x="3626" y="769"/>
                    <a:pt x="4359" y="1074"/>
                  </a:cubicBezTo>
                  <a:cubicBezTo>
                    <a:pt x="4188" y="826"/>
                    <a:pt x="4080" y="640"/>
                    <a:pt x="3971" y="454"/>
                  </a:cubicBezTo>
                  <a:cubicBezTo>
                    <a:pt x="3828" y="168"/>
                    <a:pt x="3619"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0" name="Google Shape;7140;p73"/>
            <p:cNvSpPr/>
            <p:nvPr/>
          </p:nvSpPr>
          <p:spPr>
            <a:xfrm>
              <a:off x="1525350" y="1606700"/>
              <a:ext cx="96175" cy="21175"/>
            </a:xfrm>
            <a:custGeom>
              <a:avLst/>
              <a:gdLst/>
              <a:ahLst/>
              <a:cxnLst/>
              <a:rect l="l" t="t" r="r" b="b"/>
              <a:pathLst>
                <a:path w="3847" h="847" extrusionOk="0">
                  <a:moveTo>
                    <a:pt x="0" y="1"/>
                  </a:moveTo>
                  <a:lnTo>
                    <a:pt x="0" y="1"/>
                  </a:lnTo>
                  <a:cubicBezTo>
                    <a:pt x="78" y="280"/>
                    <a:pt x="233" y="388"/>
                    <a:pt x="481" y="435"/>
                  </a:cubicBezTo>
                  <a:cubicBezTo>
                    <a:pt x="791" y="481"/>
                    <a:pt x="1117" y="512"/>
                    <a:pt x="1365" y="667"/>
                  </a:cubicBezTo>
                  <a:cubicBezTo>
                    <a:pt x="1567" y="797"/>
                    <a:pt x="1757" y="846"/>
                    <a:pt x="1946" y="846"/>
                  </a:cubicBezTo>
                  <a:cubicBezTo>
                    <a:pt x="2121" y="846"/>
                    <a:pt x="2296" y="804"/>
                    <a:pt x="2482" y="745"/>
                  </a:cubicBezTo>
                  <a:cubicBezTo>
                    <a:pt x="2621" y="698"/>
                    <a:pt x="2776" y="683"/>
                    <a:pt x="2931" y="667"/>
                  </a:cubicBezTo>
                  <a:cubicBezTo>
                    <a:pt x="3242" y="636"/>
                    <a:pt x="3536" y="605"/>
                    <a:pt x="3846" y="574"/>
                  </a:cubicBezTo>
                  <a:cubicBezTo>
                    <a:pt x="2621" y="1"/>
                    <a:pt x="1319" y="78"/>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1" name="Google Shape;7141;p73"/>
            <p:cNvSpPr/>
            <p:nvPr/>
          </p:nvSpPr>
          <p:spPr>
            <a:xfrm>
              <a:off x="1579250" y="1627925"/>
              <a:ext cx="89200" cy="13950"/>
            </a:xfrm>
            <a:custGeom>
              <a:avLst/>
              <a:gdLst/>
              <a:ahLst/>
              <a:cxnLst/>
              <a:rect l="l" t="t" r="r" b="b"/>
              <a:pathLst>
                <a:path w="3568" h="558" extrusionOk="0">
                  <a:moveTo>
                    <a:pt x="1801" y="1"/>
                  </a:moveTo>
                  <a:cubicBezTo>
                    <a:pt x="1217" y="1"/>
                    <a:pt x="618" y="115"/>
                    <a:pt x="0" y="253"/>
                  </a:cubicBezTo>
                  <a:cubicBezTo>
                    <a:pt x="520" y="493"/>
                    <a:pt x="1037" y="558"/>
                    <a:pt x="1550" y="558"/>
                  </a:cubicBezTo>
                  <a:cubicBezTo>
                    <a:pt x="2160" y="558"/>
                    <a:pt x="2764" y="466"/>
                    <a:pt x="3360" y="466"/>
                  </a:cubicBezTo>
                  <a:cubicBezTo>
                    <a:pt x="3429" y="466"/>
                    <a:pt x="3498" y="467"/>
                    <a:pt x="3567" y="470"/>
                  </a:cubicBezTo>
                  <a:cubicBezTo>
                    <a:pt x="2992" y="123"/>
                    <a:pt x="240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2" name="Google Shape;7142;p73"/>
            <p:cNvSpPr/>
            <p:nvPr/>
          </p:nvSpPr>
          <p:spPr>
            <a:xfrm>
              <a:off x="1233775" y="1813350"/>
              <a:ext cx="48875" cy="29950"/>
            </a:xfrm>
            <a:custGeom>
              <a:avLst/>
              <a:gdLst/>
              <a:ahLst/>
              <a:cxnLst/>
              <a:rect l="l" t="t" r="r" b="b"/>
              <a:pathLst>
                <a:path w="1955" h="1198" extrusionOk="0">
                  <a:moveTo>
                    <a:pt x="280" y="1"/>
                  </a:moveTo>
                  <a:cubicBezTo>
                    <a:pt x="233" y="171"/>
                    <a:pt x="187" y="311"/>
                    <a:pt x="140" y="451"/>
                  </a:cubicBezTo>
                  <a:cubicBezTo>
                    <a:pt x="1" y="978"/>
                    <a:pt x="47" y="1055"/>
                    <a:pt x="605" y="1164"/>
                  </a:cubicBezTo>
                  <a:cubicBezTo>
                    <a:pt x="668" y="1179"/>
                    <a:pt x="730" y="1195"/>
                    <a:pt x="792" y="1195"/>
                  </a:cubicBezTo>
                  <a:cubicBezTo>
                    <a:pt x="819" y="1197"/>
                    <a:pt x="846" y="1197"/>
                    <a:pt x="873" y="1197"/>
                  </a:cubicBezTo>
                  <a:cubicBezTo>
                    <a:pt x="1354" y="1197"/>
                    <a:pt x="1793" y="938"/>
                    <a:pt x="1955" y="497"/>
                  </a:cubicBezTo>
                  <a:lnTo>
                    <a:pt x="1955" y="497"/>
                  </a:lnTo>
                  <a:cubicBezTo>
                    <a:pt x="1796" y="539"/>
                    <a:pt x="1643" y="559"/>
                    <a:pt x="1496" y="559"/>
                  </a:cubicBezTo>
                  <a:cubicBezTo>
                    <a:pt x="1042" y="559"/>
                    <a:pt x="643" y="364"/>
                    <a:pt x="2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3" name="Google Shape;7143;p73"/>
            <p:cNvSpPr/>
            <p:nvPr/>
          </p:nvSpPr>
          <p:spPr>
            <a:xfrm>
              <a:off x="1514875" y="1622200"/>
              <a:ext cx="48875" cy="24225"/>
            </a:xfrm>
            <a:custGeom>
              <a:avLst/>
              <a:gdLst/>
              <a:ahLst/>
              <a:cxnLst/>
              <a:rect l="l" t="t" r="r" b="b"/>
              <a:pathLst>
                <a:path w="1955" h="969" extrusionOk="0">
                  <a:moveTo>
                    <a:pt x="791" y="1"/>
                  </a:moveTo>
                  <a:cubicBezTo>
                    <a:pt x="745" y="1"/>
                    <a:pt x="652" y="32"/>
                    <a:pt x="605" y="78"/>
                  </a:cubicBezTo>
                  <a:cubicBezTo>
                    <a:pt x="404" y="280"/>
                    <a:pt x="202" y="497"/>
                    <a:pt x="1" y="714"/>
                  </a:cubicBezTo>
                  <a:cubicBezTo>
                    <a:pt x="218" y="792"/>
                    <a:pt x="419" y="885"/>
                    <a:pt x="636" y="962"/>
                  </a:cubicBezTo>
                  <a:cubicBezTo>
                    <a:pt x="650" y="967"/>
                    <a:pt x="666" y="969"/>
                    <a:pt x="684" y="969"/>
                  </a:cubicBezTo>
                  <a:cubicBezTo>
                    <a:pt x="726" y="969"/>
                    <a:pt x="774" y="958"/>
                    <a:pt x="807" y="947"/>
                  </a:cubicBezTo>
                  <a:cubicBezTo>
                    <a:pt x="1179" y="761"/>
                    <a:pt x="1551" y="575"/>
                    <a:pt x="1939" y="389"/>
                  </a:cubicBezTo>
                  <a:cubicBezTo>
                    <a:pt x="1939" y="342"/>
                    <a:pt x="1939" y="311"/>
                    <a:pt x="1955" y="280"/>
                  </a:cubicBezTo>
                  <a:cubicBezTo>
                    <a:pt x="1567" y="187"/>
                    <a:pt x="1179" y="94"/>
                    <a:pt x="7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4" name="Google Shape;7144;p73"/>
            <p:cNvSpPr/>
            <p:nvPr/>
          </p:nvSpPr>
          <p:spPr>
            <a:xfrm>
              <a:off x="1058525" y="1515975"/>
              <a:ext cx="629675" cy="472000"/>
            </a:xfrm>
            <a:custGeom>
              <a:avLst/>
              <a:gdLst/>
              <a:ahLst/>
              <a:cxnLst/>
              <a:rect l="l" t="t" r="r" b="b"/>
              <a:pathLst>
                <a:path w="25187" h="18880" extrusionOk="0">
                  <a:moveTo>
                    <a:pt x="10783" y="261"/>
                  </a:moveTo>
                  <a:cubicBezTo>
                    <a:pt x="11094" y="261"/>
                    <a:pt x="11303" y="428"/>
                    <a:pt x="11446" y="714"/>
                  </a:cubicBezTo>
                  <a:cubicBezTo>
                    <a:pt x="11555" y="900"/>
                    <a:pt x="11663" y="1086"/>
                    <a:pt x="11834" y="1334"/>
                  </a:cubicBezTo>
                  <a:cubicBezTo>
                    <a:pt x="11101" y="1029"/>
                    <a:pt x="10383" y="908"/>
                    <a:pt x="9671" y="908"/>
                  </a:cubicBezTo>
                  <a:cubicBezTo>
                    <a:pt x="8937" y="908"/>
                    <a:pt x="8208" y="1037"/>
                    <a:pt x="7476" y="1226"/>
                  </a:cubicBezTo>
                  <a:cubicBezTo>
                    <a:pt x="8065" y="807"/>
                    <a:pt x="8701" y="512"/>
                    <a:pt x="9415" y="388"/>
                  </a:cubicBezTo>
                  <a:cubicBezTo>
                    <a:pt x="9833" y="311"/>
                    <a:pt x="10268" y="311"/>
                    <a:pt x="10702" y="264"/>
                  </a:cubicBezTo>
                  <a:cubicBezTo>
                    <a:pt x="10730" y="262"/>
                    <a:pt x="10757" y="261"/>
                    <a:pt x="10783" y="261"/>
                  </a:cubicBezTo>
                  <a:close/>
                  <a:moveTo>
                    <a:pt x="9390" y="1104"/>
                  </a:moveTo>
                  <a:cubicBezTo>
                    <a:pt x="10383" y="1104"/>
                    <a:pt x="11506" y="1319"/>
                    <a:pt x="11989" y="1691"/>
                  </a:cubicBezTo>
                  <a:cubicBezTo>
                    <a:pt x="11648" y="1908"/>
                    <a:pt x="11322" y="2141"/>
                    <a:pt x="10965" y="2327"/>
                  </a:cubicBezTo>
                  <a:cubicBezTo>
                    <a:pt x="10893" y="2368"/>
                    <a:pt x="10779" y="2403"/>
                    <a:pt x="10689" y="2403"/>
                  </a:cubicBezTo>
                  <a:cubicBezTo>
                    <a:pt x="10643" y="2403"/>
                    <a:pt x="10604" y="2394"/>
                    <a:pt x="10578" y="2373"/>
                  </a:cubicBezTo>
                  <a:cubicBezTo>
                    <a:pt x="9725" y="1846"/>
                    <a:pt x="8810" y="1551"/>
                    <a:pt x="7802" y="1412"/>
                  </a:cubicBezTo>
                  <a:cubicBezTo>
                    <a:pt x="8119" y="1200"/>
                    <a:pt x="8725" y="1104"/>
                    <a:pt x="9390" y="1104"/>
                  </a:cubicBezTo>
                  <a:close/>
                  <a:moveTo>
                    <a:pt x="11415" y="326"/>
                  </a:moveTo>
                  <a:cubicBezTo>
                    <a:pt x="12237" y="419"/>
                    <a:pt x="12935" y="683"/>
                    <a:pt x="13617" y="1040"/>
                  </a:cubicBezTo>
                  <a:cubicBezTo>
                    <a:pt x="13679" y="1071"/>
                    <a:pt x="13741" y="1117"/>
                    <a:pt x="13804" y="1133"/>
                  </a:cubicBezTo>
                  <a:cubicBezTo>
                    <a:pt x="14362" y="1365"/>
                    <a:pt x="14734" y="1737"/>
                    <a:pt x="14734" y="2389"/>
                  </a:cubicBezTo>
                  <a:cubicBezTo>
                    <a:pt x="14734" y="2544"/>
                    <a:pt x="14812" y="2715"/>
                    <a:pt x="14874" y="2963"/>
                  </a:cubicBezTo>
                  <a:cubicBezTo>
                    <a:pt x="14393" y="2699"/>
                    <a:pt x="13959" y="2451"/>
                    <a:pt x="13524" y="2218"/>
                  </a:cubicBezTo>
                  <a:cubicBezTo>
                    <a:pt x="13183" y="2032"/>
                    <a:pt x="12842" y="1831"/>
                    <a:pt x="12485" y="1660"/>
                  </a:cubicBezTo>
                  <a:cubicBezTo>
                    <a:pt x="11958" y="1381"/>
                    <a:pt x="11756" y="853"/>
                    <a:pt x="11415" y="326"/>
                  </a:cubicBezTo>
                  <a:close/>
                  <a:moveTo>
                    <a:pt x="14874" y="1784"/>
                  </a:moveTo>
                  <a:cubicBezTo>
                    <a:pt x="15060" y="1939"/>
                    <a:pt x="15261" y="2079"/>
                    <a:pt x="15447" y="2234"/>
                  </a:cubicBezTo>
                  <a:cubicBezTo>
                    <a:pt x="16238" y="2932"/>
                    <a:pt x="17138" y="3366"/>
                    <a:pt x="18177" y="3552"/>
                  </a:cubicBezTo>
                  <a:cubicBezTo>
                    <a:pt x="18317" y="3568"/>
                    <a:pt x="18441" y="3738"/>
                    <a:pt x="18580" y="3847"/>
                  </a:cubicBezTo>
                  <a:cubicBezTo>
                    <a:pt x="18518" y="3909"/>
                    <a:pt x="18503" y="3940"/>
                    <a:pt x="18487" y="3940"/>
                  </a:cubicBezTo>
                  <a:cubicBezTo>
                    <a:pt x="17433" y="3831"/>
                    <a:pt x="16409" y="3614"/>
                    <a:pt x="15447" y="3164"/>
                  </a:cubicBezTo>
                  <a:cubicBezTo>
                    <a:pt x="15215" y="3056"/>
                    <a:pt x="15060" y="2761"/>
                    <a:pt x="14936" y="2513"/>
                  </a:cubicBezTo>
                  <a:cubicBezTo>
                    <a:pt x="14843" y="2327"/>
                    <a:pt x="14843" y="2079"/>
                    <a:pt x="14796" y="1846"/>
                  </a:cubicBezTo>
                  <a:cubicBezTo>
                    <a:pt x="14827" y="1831"/>
                    <a:pt x="14843" y="1815"/>
                    <a:pt x="14874" y="1784"/>
                  </a:cubicBezTo>
                  <a:close/>
                  <a:moveTo>
                    <a:pt x="18673" y="3630"/>
                  </a:moveTo>
                  <a:lnTo>
                    <a:pt x="18673" y="3630"/>
                  </a:lnTo>
                  <a:cubicBezTo>
                    <a:pt x="19992" y="3707"/>
                    <a:pt x="21294" y="3630"/>
                    <a:pt x="22519" y="4203"/>
                  </a:cubicBezTo>
                  <a:cubicBezTo>
                    <a:pt x="22209" y="4234"/>
                    <a:pt x="21915" y="4265"/>
                    <a:pt x="21604" y="4296"/>
                  </a:cubicBezTo>
                  <a:cubicBezTo>
                    <a:pt x="21449" y="4312"/>
                    <a:pt x="21294" y="4327"/>
                    <a:pt x="21155" y="4374"/>
                  </a:cubicBezTo>
                  <a:cubicBezTo>
                    <a:pt x="20969" y="4433"/>
                    <a:pt x="20794" y="4475"/>
                    <a:pt x="20619" y="4475"/>
                  </a:cubicBezTo>
                  <a:cubicBezTo>
                    <a:pt x="20430" y="4475"/>
                    <a:pt x="20240" y="4426"/>
                    <a:pt x="20038" y="4296"/>
                  </a:cubicBezTo>
                  <a:cubicBezTo>
                    <a:pt x="19790" y="4141"/>
                    <a:pt x="19464" y="4110"/>
                    <a:pt x="19154" y="4064"/>
                  </a:cubicBezTo>
                  <a:cubicBezTo>
                    <a:pt x="18906" y="4017"/>
                    <a:pt x="18751" y="3909"/>
                    <a:pt x="18673" y="3630"/>
                  </a:cubicBezTo>
                  <a:close/>
                  <a:moveTo>
                    <a:pt x="12285" y="1818"/>
                  </a:moveTo>
                  <a:cubicBezTo>
                    <a:pt x="12327" y="1818"/>
                    <a:pt x="12366" y="1827"/>
                    <a:pt x="12392" y="1846"/>
                  </a:cubicBezTo>
                  <a:cubicBezTo>
                    <a:pt x="13261" y="2296"/>
                    <a:pt x="14098" y="2777"/>
                    <a:pt x="14982" y="3257"/>
                  </a:cubicBezTo>
                  <a:cubicBezTo>
                    <a:pt x="14641" y="3645"/>
                    <a:pt x="14408" y="4141"/>
                    <a:pt x="13912" y="4389"/>
                  </a:cubicBezTo>
                  <a:cubicBezTo>
                    <a:pt x="13800" y="4445"/>
                    <a:pt x="13689" y="4481"/>
                    <a:pt x="13579" y="4481"/>
                  </a:cubicBezTo>
                  <a:cubicBezTo>
                    <a:pt x="13476" y="4481"/>
                    <a:pt x="13374" y="4449"/>
                    <a:pt x="13276" y="4374"/>
                  </a:cubicBezTo>
                  <a:cubicBezTo>
                    <a:pt x="12485" y="3816"/>
                    <a:pt x="11694" y="3242"/>
                    <a:pt x="10857" y="2637"/>
                  </a:cubicBezTo>
                  <a:cubicBezTo>
                    <a:pt x="11338" y="2342"/>
                    <a:pt x="11725" y="2094"/>
                    <a:pt x="12129" y="1862"/>
                  </a:cubicBezTo>
                  <a:cubicBezTo>
                    <a:pt x="12165" y="1835"/>
                    <a:pt x="12227" y="1818"/>
                    <a:pt x="12285" y="1818"/>
                  </a:cubicBezTo>
                  <a:close/>
                  <a:moveTo>
                    <a:pt x="22630" y="4479"/>
                  </a:moveTo>
                  <a:cubicBezTo>
                    <a:pt x="23234" y="4479"/>
                    <a:pt x="23821" y="4601"/>
                    <a:pt x="24396" y="4948"/>
                  </a:cubicBezTo>
                  <a:cubicBezTo>
                    <a:pt x="24327" y="4945"/>
                    <a:pt x="24258" y="4944"/>
                    <a:pt x="24189" y="4944"/>
                  </a:cubicBezTo>
                  <a:cubicBezTo>
                    <a:pt x="23593" y="4944"/>
                    <a:pt x="22989" y="5036"/>
                    <a:pt x="22379" y="5036"/>
                  </a:cubicBezTo>
                  <a:cubicBezTo>
                    <a:pt x="21866" y="5036"/>
                    <a:pt x="21349" y="4971"/>
                    <a:pt x="20829" y="4731"/>
                  </a:cubicBezTo>
                  <a:cubicBezTo>
                    <a:pt x="21447" y="4593"/>
                    <a:pt x="22046" y="4479"/>
                    <a:pt x="22630" y="4479"/>
                  </a:cubicBezTo>
                  <a:close/>
                  <a:moveTo>
                    <a:pt x="15343" y="3390"/>
                  </a:moveTo>
                  <a:cubicBezTo>
                    <a:pt x="15359" y="3390"/>
                    <a:pt x="15373" y="3392"/>
                    <a:pt x="15385" y="3397"/>
                  </a:cubicBezTo>
                  <a:cubicBezTo>
                    <a:pt x="16393" y="3800"/>
                    <a:pt x="17433" y="4017"/>
                    <a:pt x="18503" y="4172"/>
                  </a:cubicBezTo>
                  <a:cubicBezTo>
                    <a:pt x="18549" y="4172"/>
                    <a:pt x="18596" y="4203"/>
                    <a:pt x="18689" y="4219"/>
                  </a:cubicBezTo>
                  <a:cubicBezTo>
                    <a:pt x="18286" y="4638"/>
                    <a:pt x="17944" y="5025"/>
                    <a:pt x="17324" y="5072"/>
                  </a:cubicBezTo>
                  <a:cubicBezTo>
                    <a:pt x="17050" y="5088"/>
                    <a:pt x="16779" y="5098"/>
                    <a:pt x="16510" y="5098"/>
                  </a:cubicBezTo>
                  <a:cubicBezTo>
                    <a:pt x="15745" y="5098"/>
                    <a:pt x="14999" y="5018"/>
                    <a:pt x="14253" y="4777"/>
                  </a:cubicBezTo>
                  <a:cubicBezTo>
                    <a:pt x="14160" y="4746"/>
                    <a:pt x="14067" y="4715"/>
                    <a:pt x="14005" y="4700"/>
                  </a:cubicBezTo>
                  <a:cubicBezTo>
                    <a:pt x="14362" y="4296"/>
                    <a:pt x="14703" y="3909"/>
                    <a:pt x="15060" y="3521"/>
                  </a:cubicBezTo>
                  <a:cubicBezTo>
                    <a:pt x="15125" y="3455"/>
                    <a:pt x="15257" y="3390"/>
                    <a:pt x="15343" y="3390"/>
                  </a:cubicBezTo>
                  <a:close/>
                  <a:moveTo>
                    <a:pt x="19045" y="4250"/>
                  </a:moveTo>
                  <a:cubicBezTo>
                    <a:pt x="19433" y="4343"/>
                    <a:pt x="19821" y="4436"/>
                    <a:pt x="20209" y="4529"/>
                  </a:cubicBezTo>
                  <a:cubicBezTo>
                    <a:pt x="20193" y="4560"/>
                    <a:pt x="20193" y="4591"/>
                    <a:pt x="20193" y="4638"/>
                  </a:cubicBezTo>
                  <a:cubicBezTo>
                    <a:pt x="19805" y="4824"/>
                    <a:pt x="19433" y="5010"/>
                    <a:pt x="19061" y="5196"/>
                  </a:cubicBezTo>
                  <a:cubicBezTo>
                    <a:pt x="19028" y="5207"/>
                    <a:pt x="18980" y="5218"/>
                    <a:pt x="18938" y="5218"/>
                  </a:cubicBezTo>
                  <a:cubicBezTo>
                    <a:pt x="18920" y="5218"/>
                    <a:pt x="18904" y="5216"/>
                    <a:pt x="18890" y="5211"/>
                  </a:cubicBezTo>
                  <a:cubicBezTo>
                    <a:pt x="18673" y="5134"/>
                    <a:pt x="18472" y="5041"/>
                    <a:pt x="18255" y="4963"/>
                  </a:cubicBezTo>
                  <a:cubicBezTo>
                    <a:pt x="18456" y="4746"/>
                    <a:pt x="18658" y="4529"/>
                    <a:pt x="18859" y="4327"/>
                  </a:cubicBezTo>
                  <a:cubicBezTo>
                    <a:pt x="18906" y="4281"/>
                    <a:pt x="18999" y="4250"/>
                    <a:pt x="19045" y="4250"/>
                  </a:cubicBezTo>
                  <a:close/>
                  <a:moveTo>
                    <a:pt x="20491" y="4895"/>
                  </a:moveTo>
                  <a:cubicBezTo>
                    <a:pt x="20517" y="4895"/>
                    <a:pt x="20542" y="4897"/>
                    <a:pt x="20565" y="4901"/>
                  </a:cubicBezTo>
                  <a:cubicBezTo>
                    <a:pt x="20953" y="4994"/>
                    <a:pt x="21341" y="5087"/>
                    <a:pt x="21729" y="5180"/>
                  </a:cubicBezTo>
                  <a:cubicBezTo>
                    <a:pt x="20860" y="5522"/>
                    <a:pt x="20162" y="6064"/>
                    <a:pt x="19526" y="6685"/>
                  </a:cubicBezTo>
                  <a:cubicBezTo>
                    <a:pt x="19464" y="6731"/>
                    <a:pt x="19402" y="6793"/>
                    <a:pt x="19340" y="6793"/>
                  </a:cubicBezTo>
                  <a:cubicBezTo>
                    <a:pt x="18867" y="6822"/>
                    <a:pt x="18388" y="6891"/>
                    <a:pt x="17889" y="6891"/>
                  </a:cubicBezTo>
                  <a:cubicBezTo>
                    <a:pt x="17571" y="6891"/>
                    <a:pt x="17244" y="6862"/>
                    <a:pt x="16905" y="6778"/>
                  </a:cubicBezTo>
                  <a:cubicBezTo>
                    <a:pt x="18068" y="6142"/>
                    <a:pt x="19170" y="5537"/>
                    <a:pt x="20255" y="4948"/>
                  </a:cubicBezTo>
                  <a:cubicBezTo>
                    <a:pt x="20325" y="4913"/>
                    <a:pt x="20412" y="4895"/>
                    <a:pt x="20491" y="4895"/>
                  </a:cubicBezTo>
                  <a:close/>
                  <a:moveTo>
                    <a:pt x="24443" y="5227"/>
                  </a:moveTo>
                  <a:cubicBezTo>
                    <a:pt x="24675" y="5227"/>
                    <a:pt x="24768" y="5351"/>
                    <a:pt x="24753" y="5553"/>
                  </a:cubicBezTo>
                  <a:cubicBezTo>
                    <a:pt x="24753" y="5708"/>
                    <a:pt x="24737" y="5878"/>
                    <a:pt x="24675" y="6033"/>
                  </a:cubicBezTo>
                  <a:cubicBezTo>
                    <a:pt x="24396" y="6731"/>
                    <a:pt x="23931" y="7274"/>
                    <a:pt x="23295" y="7662"/>
                  </a:cubicBezTo>
                  <a:cubicBezTo>
                    <a:pt x="22768" y="7972"/>
                    <a:pt x="22225" y="8282"/>
                    <a:pt x="21620" y="8623"/>
                  </a:cubicBezTo>
                  <a:cubicBezTo>
                    <a:pt x="21915" y="7584"/>
                    <a:pt x="22209" y="6561"/>
                    <a:pt x="22488" y="5537"/>
                  </a:cubicBezTo>
                  <a:cubicBezTo>
                    <a:pt x="22550" y="5320"/>
                    <a:pt x="22675" y="5242"/>
                    <a:pt x="22892" y="5242"/>
                  </a:cubicBezTo>
                  <a:cubicBezTo>
                    <a:pt x="23403" y="5242"/>
                    <a:pt x="23931" y="5242"/>
                    <a:pt x="24443" y="5227"/>
                  </a:cubicBezTo>
                  <a:close/>
                  <a:moveTo>
                    <a:pt x="17003" y="6983"/>
                  </a:moveTo>
                  <a:cubicBezTo>
                    <a:pt x="17137" y="6983"/>
                    <a:pt x="17275" y="6992"/>
                    <a:pt x="17417" y="7010"/>
                  </a:cubicBezTo>
                  <a:cubicBezTo>
                    <a:pt x="17617" y="7039"/>
                    <a:pt x="17819" y="7049"/>
                    <a:pt x="18026" y="7049"/>
                  </a:cubicBezTo>
                  <a:cubicBezTo>
                    <a:pt x="18381" y="7049"/>
                    <a:pt x="18752" y="7020"/>
                    <a:pt x="19154" y="7010"/>
                  </a:cubicBezTo>
                  <a:lnTo>
                    <a:pt x="19154" y="7010"/>
                  </a:lnTo>
                  <a:cubicBezTo>
                    <a:pt x="18472" y="7631"/>
                    <a:pt x="17851" y="8251"/>
                    <a:pt x="17076" y="8670"/>
                  </a:cubicBezTo>
                  <a:cubicBezTo>
                    <a:pt x="17014" y="8685"/>
                    <a:pt x="16952" y="8716"/>
                    <a:pt x="16905" y="8747"/>
                  </a:cubicBezTo>
                  <a:cubicBezTo>
                    <a:pt x="16510" y="8963"/>
                    <a:pt x="16114" y="9114"/>
                    <a:pt x="15668" y="9114"/>
                  </a:cubicBezTo>
                  <a:cubicBezTo>
                    <a:pt x="15537" y="9114"/>
                    <a:pt x="15402" y="9101"/>
                    <a:pt x="15261" y="9073"/>
                  </a:cubicBezTo>
                  <a:cubicBezTo>
                    <a:pt x="15087" y="9037"/>
                    <a:pt x="14912" y="9019"/>
                    <a:pt x="14737" y="9019"/>
                  </a:cubicBezTo>
                  <a:cubicBezTo>
                    <a:pt x="14319" y="9019"/>
                    <a:pt x="13902" y="9120"/>
                    <a:pt x="13509" y="9306"/>
                  </a:cubicBezTo>
                  <a:cubicBezTo>
                    <a:pt x="13493" y="9275"/>
                    <a:pt x="13478" y="9259"/>
                    <a:pt x="13447" y="9228"/>
                  </a:cubicBezTo>
                  <a:cubicBezTo>
                    <a:pt x="13772" y="8903"/>
                    <a:pt x="14067" y="8561"/>
                    <a:pt x="14408" y="8251"/>
                  </a:cubicBezTo>
                  <a:cubicBezTo>
                    <a:pt x="14656" y="8019"/>
                    <a:pt x="14951" y="7801"/>
                    <a:pt x="15230" y="7600"/>
                  </a:cubicBezTo>
                  <a:cubicBezTo>
                    <a:pt x="15771" y="7200"/>
                    <a:pt x="16344" y="6983"/>
                    <a:pt x="17003" y="6983"/>
                  </a:cubicBezTo>
                  <a:close/>
                  <a:moveTo>
                    <a:pt x="3967" y="3005"/>
                  </a:moveTo>
                  <a:cubicBezTo>
                    <a:pt x="4632" y="3005"/>
                    <a:pt x="5262" y="3379"/>
                    <a:pt x="5537" y="3955"/>
                  </a:cubicBezTo>
                  <a:cubicBezTo>
                    <a:pt x="5785" y="4452"/>
                    <a:pt x="5723" y="5041"/>
                    <a:pt x="5382" y="5336"/>
                  </a:cubicBezTo>
                  <a:cubicBezTo>
                    <a:pt x="5351" y="5196"/>
                    <a:pt x="5320" y="5072"/>
                    <a:pt x="5289" y="4948"/>
                  </a:cubicBezTo>
                  <a:cubicBezTo>
                    <a:pt x="5165" y="4529"/>
                    <a:pt x="4870" y="4296"/>
                    <a:pt x="4452" y="4296"/>
                  </a:cubicBezTo>
                  <a:cubicBezTo>
                    <a:pt x="4445" y="4296"/>
                    <a:pt x="4438" y="4296"/>
                    <a:pt x="4432" y="4296"/>
                  </a:cubicBezTo>
                  <a:cubicBezTo>
                    <a:pt x="3074" y="4296"/>
                    <a:pt x="1723" y="5854"/>
                    <a:pt x="1955" y="7197"/>
                  </a:cubicBezTo>
                  <a:cubicBezTo>
                    <a:pt x="2032" y="7708"/>
                    <a:pt x="2265" y="8127"/>
                    <a:pt x="2699" y="8437"/>
                  </a:cubicBezTo>
                  <a:cubicBezTo>
                    <a:pt x="3258" y="8825"/>
                    <a:pt x="3862" y="9151"/>
                    <a:pt x="4576" y="9166"/>
                  </a:cubicBezTo>
                  <a:cubicBezTo>
                    <a:pt x="4886" y="9182"/>
                    <a:pt x="5196" y="9197"/>
                    <a:pt x="5398" y="9213"/>
                  </a:cubicBezTo>
                  <a:cubicBezTo>
                    <a:pt x="5134" y="9662"/>
                    <a:pt x="4560" y="9880"/>
                    <a:pt x="3893" y="9880"/>
                  </a:cubicBezTo>
                  <a:cubicBezTo>
                    <a:pt x="3872" y="9880"/>
                    <a:pt x="3851" y="9880"/>
                    <a:pt x="3829" y="9880"/>
                  </a:cubicBezTo>
                  <a:cubicBezTo>
                    <a:pt x="3127" y="9880"/>
                    <a:pt x="2513" y="9633"/>
                    <a:pt x="1986" y="9166"/>
                  </a:cubicBezTo>
                  <a:cubicBezTo>
                    <a:pt x="171" y="7569"/>
                    <a:pt x="326" y="4994"/>
                    <a:pt x="2327" y="3630"/>
                  </a:cubicBezTo>
                  <a:cubicBezTo>
                    <a:pt x="2684" y="3381"/>
                    <a:pt x="3087" y="3195"/>
                    <a:pt x="3490" y="3071"/>
                  </a:cubicBezTo>
                  <a:cubicBezTo>
                    <a:pt x="3648" y="3026"/>
                    <a:pt x="3809" y="3005"/>
                    <a:pt x="3967" y="3005"/>
                  </a:cubicBezTo>
                  <a:close/>
                  <a:moveTo>
                    <a:pt x="22349" y="5289"/>
                  </a:moveTo>
                  <a:lnTo>
                    <a:pt x="22349" y="5289"/>
                  </a:lnTo>
                  <a:cubicBezTo>
                    <a:pt x="22271" y="5522"/>
                    <a:pt x="22209" y="5677"/>
                    <a:pt x="22163" y="5832"/>
                  </a:cubicBezTo>
                  <a:cubicBezTo>
                    <a:pt x="22008" y="6359"/>
                    <a:pt x="21791" y="6871"/>
                    <a:pt x="21744" y="7414"/>
                  </a:cubicBezTo>
                  <a:cubicBezTo>
                    <a:pt x="21589" y="8809"/>
                    <a:pt x="20860" y="9787"/>
                    <a:pt x="19681" y="10469"/>
                  </a:cubicBezTo>
                  <a:cubicBezTo>
                    <a:pt x="19325" y="10686"/>
                    <a:pt x="18921" y="10857"/>
                    <a:pt x="18503" y="11012"/>
                  </a:cubicBezTo>
                  <a:cubicBezTo>
                    <a:pt x="18999" y="10283"/>
                    <a:pt x="18999" y="9476"/>
                    <a:pt x="19108" y="8685"/>
                  </a:cubicBezTo>
                  <a:cubicBezTo>
                    <a:pt x="19108" y="8623"/>
                    <a:pt x="19139" y="8561"/>
                    <a:pt x="19139" y="8499"/>
                  </a:cubicBezTo>
                  <a:cubicBezTo>
                    <a:pt x="19123" y="6886"/>
                    <a:pt x="20209" y="6157"/>
                    <a:pt x="21480" y="5568"/>
                  </a:cubicBezTo>
                  <a:cubicBezTo>
                    <a:pt x="21729" y="5444"/>
                    <a:pt x="22008" y="5398"/>
                    <a:pt x="22349" y="5289"/>
                  </a:cubicBezTo>
                  <a:close/>
                  <a:moveTo>
                    <a:pt x="19092" y="7383"/>
                  </a:moveTo>
                  <a:lnTo>
                    <a:pt x="19092" y="7383"/>
                  </a:lnTo>
                  <a:cubicBezTo>
                    <a:pt x="19045" y="7662"/>
                    <a:pt x="19014" y="7879"/>
                    <a:pt x="18983" y="8112"/>
                  </a:cubicBezTo>
                  <a:cubicBezTo>
                    <a:pt x="18906" y="8577"/>
                    <a:pt x="18844" y="9027"/>
                    <a:pt x="18797" y="9492"/>
                  </a:cubicBezTo>
                  <a:cubicBezTo>
                    <a:pt x="18751" y="10035"/>
                    <a:pt x="18565" y="10515"/>
                    <a:pt x="18255" y="10950"/>
                  </a:cubicBezTo>
                  <a:cubicBezTo>
                    <a:pt x="18146" y="11089"/>
                    <a:pt x="18006" y="11244"/>
                    <a:pt x="17851" y="11275"/>
                  </a:cubicBezTo>
                  <a:cubicBezTo>
                    <a:pt x="16952" y="11462"/>
                    <a:pt x="16052" y="11632"/>
                    <a:pt x="15153" y="11787"/>
                  </a:cubicBezTo>
                  <a:cubicBezTo>
                    <a:pt x="15147" y="11790"/>
                    <a:pt x="15140" y="11792"/>
                    <a:pt x="15134" y="11792"/>
                  </a:cubicBezTo>
                  <a:cubicBezTo>
                    <a:pt x="15110" y="11792"/>
                    <a:pt x="15088" y="11772"/>
                    <a:pt x="15075" y="11772"/>
                  </a:cubicBezTo>
                  <a:cubicBezTo>
                    <a:pt x="15339" y="11058"/>
                    <a:pt x="15587" y="10360"/>
                    <a:pt x="15851" y="9662"/>
                  </a:cubicBezTo>
                  <a:cubicBezTo>
                    <a:pt x="15913" y="9523"/>
                    <a:pt x="16052" y="9368"/>
                    <a:pt x="16176" y="9306"/>
                  </a:cubicBezTo>
                  <a:cubicBezTo>
                    <a:pt x="17231" y="8903"/>
                    <a:pt x="18115" y="8267"/>
                    <a:pt x="18921" y="7491"/>
                  </a:cubicBezTo>
                  <a:cubicBezTo>
                    <a:pt x="18952" y="7460"/>
                    <a:pt x="18999" y="7429"/>
                    <a:pt x="19092" y="7383"/>
                  </a:cubicBezTo>
                  <a:close/>
                  <a:moveTo>
                    <a:pt x="14828" y="9197"/>
                  </a:moveTo>
                  <a:cubicBezTo>
                    <a:pt x="15097" y="9197"/>
                    <a:pt x="15369" y="9232"/>
                    <a:pt x="15649" y="9306"/>
                  </a:cubicBezTo>
                  <a:cubicBezTo>
                    <a:pt x="14207" y="9942"/>
                    <a:pt x="13199" y="11089"/>
                    <a:pt x="12191" y="12252"/>
                  </a:cubicBezTo>
                  <a:cubicBezTo>
                    <a:pt x="12160" y="12221"/>
                    <a:pt x="12129" y="12206"/>
                    <a:pt x="12082" y="12175"/>
                  </a:cubicBezTo>
                  <a:cubicBezTo>
                    <a:pt x="12330" y="11539"/>
                    <a:pt x="12594" y="10903"/>
                    <a:pt x="12826" y="10267"/>
                  </a:cubicBezTo>
                  <a:cubicBezTo>
                    <a:pt x="13059" y="9662"/>
                    <a:pt x="13524" y="9399"/>
                    <a:pt x="14114" y="9275"/>
                  </a:cubicBezTo>
                  <a:cubicBezTo>
                    <a:pt x="14354" y="9224"/>
                    <a:pt x="14590" y="9197"/>
                    <a:pt x="14828" y="9197"/>
                  </a:cubicBezTo>
                  <a:close/>
                  <a:moveTo>
                    <a:pt x="15618" y="9585"/>
                  </a:moveTo>
                  <a:lnTo>
                    <a:pt x="15618" y="9585"/>
                  </a:lnTo>
                  <a:cubicBezTo>
                    <a:pt x="15339" y="10314"/>
                    <a:pt x="15308" y="11058"/>
                    <a:pt x="14858" y="11648"/>
                  </a:cubicBezTo>
                  <a:cubicBezTo>
                    <a:pt x="14781" y="11741"/>
                    <a:pt x="14641" y="11834"/>
                    <a:pt x="14532" y="11849"/>
                  </a:cubicBezTo>
                  <a:cubicBezTo>
                    <a:pt x="13788" y="11927"/>
                    <a:pt x="13075" y="12144"/>
                    <a:pt x="12392" y="12485"/>
                  </a:cubicBezTo>
                  <a:cubicBezTo>
                    <a:pt x="13307" y="11384"/>
                    <a:pt x="14207" y="10252"/>
                    <a:pt x="15618" y="9585"/>
                  </a:cubicBezTo>
                  <a:close/>
                  <a:moveTo>
                    <a:pt x="7290" y="11896"/>
                  </a:moveTo>
                  <a:cubicBezTo>
                    <a:pt x="7653" y="12259"/>
                    <a:pt x="8052" y="12454"/>
                    <a:pt x="8506" y="12454"/>
                  </a:cubicBezTo>
                  <a:cubicBezTo>
                    <a:pt x="8653" y="12454"/>
                    <a:pt x="8806" y="12434"/>
                    <a:pt x="8965" y="12392"/>
                  </a:cubicBezTo>
                  <a:lnTo>
                    <a:pt x="8965" y="12392"/>
                  </a:lnTo>
                  <a:cubicBezTo>
                    <a:pt x="8803" y="12833"/>
                    <a:pt x="8364" y="13092"/>
                    <a:pt x="7883" y="13092"/>
                  </a:cubicBezTo>
                  <a:cubicBezTo>
                    <a:pt x="7856" y="13092"/>
                    <a:pt x="7829" y="13092"/>
                    <a:pt x="7802" y="13090"/>
                  </a:cubicBezTo>
                  <a:cubicBezTo>
                    <a:pt x="7740" y="13090"/>
                    <a:pt x="7678" y="13074"/>
                    <a:pt x="7615" y="13059"/>
                  </a:cubicBezTo>
                  <a:cubicBezTo>
                    <a:pt x="7057" y="12950"/>
                    <a:pt x="7011" y="12873"/>
                    <a:pt x="7150" y="12346"/>
                  </a:cubicBezTo>
                  <a:cubicBezTo>
                    <a:pt x="7197" y="12206"/>
                    <a:pt x="7243" y="12066"/>
                    <a:pt x="7290" y="11896"/>
                  </a:cubicBezTo>
                  <a:close/>
                  <a:moveTo>
                    <a:pt x="6980" y="13245"/>
                  </a:moveTo>
                  <a:lnTo>
                    <a:pt x="6980" y="13245"/>
                  </a:lnTo>
                  <a:cubicBezTo>
                    <a:pt x="7477" y="13863"/>
                    <a:pt x="7951" y="14163"/>
                    <a:pt x="8501" y="14163"/>
                  </a:cubicBezTo>
                  <a:cubicBezTo>
                    <a:pt x="8945" y="14163"/>
                    <a:pt x="9439" y="13967"/>
                    <a:pt x="10035" y="13586"/>
                  </a:cubicBezTo>
                  <a:lnTo>
                    <a:pt x="10035" y="13586"/>
                  </a:lnTo>
                  <a:cubicBezTo>
                    <a:pt x="10128" y="13896"/>
                    <a:pt x="10019" y="14145"/>
                    <a:pt x="9864" y="14362"/>
                  </a:cubicBezTo>
                  <a:cubicBezTo>
                    <a:pt x="9440" y="14976"/>
                    <a:pt x="8863" y="15343"/>
                    <a:pt x="8122" y="15343"/>
                  </a:cubicBezTo>
                  <a:cubicBezTo>
                    <a:pt x="8078" y="15343"/>
                    <a:pt x="8033" y="15341"/>
                    <a:pt x="7988" y="15339"/>
                  </a:cubicBezTo>
                  <a:cubicBezTo>
                    <a:pt x="7802" y="15323"/>
                    <a:pt x="7600" y="15199"/>
                    <a:pt x="7476" y="15060"/>
                  </a:cubicBezTo>
                  <a:cubicBezTo>
                    <a:pt x="7042" y="14563"/>
                    <a:pt x="6902" y="13958"/>
                    <a:pt x="6980" y="13245"/>
                  </a:cubicBezTo>
                  <a:close/>
                  <a:moveTo>
                    <a:pt x="12130" y="7053"/>
                  </a:moveTo>
                  <a:cubicBezTo>
                    <a:pt x="12191" y="7053"/>
                    <a:pt x="12253" y="7054"/>
                    <a:pt x="12315" y="7057"/>
                  </a:cubicBezTo>
                  <a:cubicBezTo>
                    <a:pt x="13245" y="7104"/>
                    <a:pt x="14176" y="7181"/>
                    <a:pt x="15184" y="7243"/>
                  </a:cubicBezTo>
                  <a:cubicBezTo>
                    <a:pt x="14951" y="7520"/>
                    <a:pt x="14758" y="7639"/>
                    <a:pt x="14520" y="7639"/>
                  </a:cubicBezTo>
                  <a:cubicBezTo>
                    <a:pt x="14424" y="7639"/>
                    <a:pt x="14322" y="7620"/>
                    <a:pt x="14207" y="7584"/>
                  </a:cubicBezTo>
                  <a:cubicBezTo>
                    <a:pt x="13679" y="7410"/>
                    <a:pt x="13166" y="7329"/>
                    <a:pt x="12667" y="7329"/>
                  </a:cubicBezTo>
                  <a:cubicBezTo>
                    <a:pt x="11523" y="7329"/>
                    <a:pt x="10454" y="7756"/>
                    <a:pt x="9461" y="8468"/>
                  </a:cubicBezTo>
                  <a:cubicBezTo>
                    <a:pt x="7802" y="9662"/>
                    <a:pt x="6995" y="11368"/>
                    <a:pt x="6747" y="13338"/>
                  </a:cubicBezTo>
                  <a:cubicBezTo>
                    <a:pt x="6607" y="14563"/>
                    <a:pt x="7228" y="15509"/>
                    <a:pt x="8360" y="16006"/>
                  </a:cubicBezTo>
                  <a:cubicBezTo>
                    <a:pt x="8846" y="16215"/>
                    <a:pt x="9332" y="16343"/>
                    <a:pt x="9821" y="16343"/>
                  </a:cubicBezTo>
                  <a:cubicBezTo>
                    <a:pt x="10236" y="16343"/>
                    <a:pt x="10653" y="16250"/>
                    <a:pt x="11074" y="16037"/>
                  </a:cubicBezTo>
                  <a:cubicBezTo>
                    <a:pt x="11508" y="15835"/>
                    <a:pt x="11818" y="15525"/>
                    <a:pt x="12036" y="15106"/>
                  </a:cubicBezTo>
                  <a:cubicBezTo>
                    <a:pt x="12051" y="15044"/>
                    <a:pt x="12082" y="14982"/>
                    <a:pt x="12113" y="14935"/>
                  </a:cubicBezTo>
                  <a:cubicBezTo>
                    <a:pt x="12129" y="14920"/>
                    <a:pt x="12144" y="14920"/>
                    <a:pt x="12206" y="14889"/>
                  </a:cubicBezTo>
                  <a:lnTo>
                    <a:pt x="12206" y="14889"/>
                  </a:lnTo>
                  <a:cubicBezTo>
                    <a:pt x="12160" y="15385"/>
                    <a:pt x="12004" y="15804"/>
                    <a:pt x="11710" y="16176"/>
                  </a:cubicBezTo>
                  <a:cubicBezTo>
                    <a:pt x="11125" y="16913"/>
                    <a:pt x="10003" y="17559"/>
                    <a:pt x="8829" y="17559"/>
                  </a:cubicBezTo>
                  <a:cubicBezTo>
                    <a:pt x="8323" y="17559"/>
                    <a:pt x="7807" y="17438"/>
                    <a:pt x="7321" y="17153"/>
                  </a:cubicBezTo>
                  <a:cubicBezTo>
                    <a:pt x="6390" y="16610"/>
                    <a:pt x="5801" y="15788"/>
                    <a:pt x="5630" y="14703"/>
                  </a:cubicBezTo>
                  <a:cubicBezTo>
                    <a:pt x="5444" y="13431"/>
                    <a:pt x="5754" y="12237"/>
                    <a:pt x="6421" y="11151"/>
                  </a:cubicBezTo>
                  <a:cubicBezTo>
                    <a:pt x="7181" y="9911"/>
                    <a:pt x="8127" y="8825"/>
                    <a:pt x="9321" y="8003"/>
                  </a:cubicBezTo>
                  <a:cubicBezTo>
                    <a:pt x="10170" y="7418"/>
                    <a:pt x="11102" y="7053"/>
                    <a:pt x="12130" y="7053"/>
                  </a:cubicBezTo>
                  <a:close/>
                  <a:moveTo>
                    <a:pt x="18099" y="5258"/>
                  </a:moveTo>
                  <a:cubicBezTo>
                    <a:pt x="18270" y="5258"/>
                    <a:pt x="18456" y="5305"/>
                    <a:pt x="18658" y="5336"/>
                  </a:cubicBezTo>
                  <a:cubicBezTo>
                    <a:pt x="18611" y="5413"/>
                    <a:pt x="18611" y="5444"/>
                    <a:pt x="18596" y="5460"/>
                  </a:cubicBezTo>
                  <a:cubicBezTo>
                    <a:pt x="17634" y="6111"/>
                    <a:pt x="16611" y="6669"/>
                    <a:pt x="15541" y="7088"/>
                  </a:cubicBezTo>
                  <a:cubicBezTo>
                    <a:pt x="15461" y="7117"/>
                    <a:pt x="15372" y="7126"/>
                    <a:pt x="15280" y="7126"/>
                  </a:cubicBezTo>
                  <a:cubicBezTo>
                    <a:pt x="15122" y="7126"/>
                    <a:pt x="14953" y="7098"/>
                    <a:pt x="14796" y="7088"/>
                  </a:cubicBezTo>
                  <a:cubicBezTo>
                    <a:pt x="14067" y="7041"/>
                    <a:pt x="13338" y="6964"/>
                    <a:pt x="12609" y="6917"/>
                  </a:cubicBezTo>
                  <a:cubicBezTo>
                    <a:pt x="12474" y="6907"/>
                    <a:pt x="12341" y="6902"/>
                    <a:pt x="12210" y="6902"/>
                  </a:cubicBezTo>
                  <a:cubicBezTo>
                    <a:pt x="10933" y="6902"/>
                    <a:pt x="9806" y="7372"/>
                    <a:pt x="8794" y="8174"/>
                  </a:cubicBezTo>
                  <a:cubicBezTo>
                    <a:pt x="7538" y="9151"/>
                    <a:pt x="6545" y="10345"/>
                    <a:pt x="5863" y="11772"/>
                  </a:cubicBezTo>
                  <a:cubicBezTo>
                    <a:pt x="5506" y="12501"/>
                    <a:pt x="5336" y="13292"/>
                    <a:pt x="5351" y="14114"/>
                  </a:cubicBezTo>
                  <a:cubicBezTo>
                    <a:pt x="5367" y="15587"/>
                    <a:pt x="6049" y="16688"/>
                    <a:pt x="7305" y="17370"/>
                  </a:cubicBezTo>
                  <a:cubicBezTo>
                    <a:pt x="7822" y="17655"/>
                    <a:pt x="8331" y="17781"/>
                    <a:pt x="8830" y="17781"/>
                  </a:cubicBezTo>
                  <a:cubicBezTo>
                    <a:pt x="9636" y="17781"/>
                    <a:pt x="10414" y="17453"/>
                    <a:pt x="11152" y="16936"/>
                  </a:cubicBezTo>
                  <a:cubicBezTo>
                    <a:pt x="11989" y="16347"/>
                    <a:pt x="12485" y="15571"/>
                    <a:pt x="12408" y="14501"/>
                  </a:cubicBezTo>
                  <a:lnTo>
                    <a:pt x="12408" y="14501"/>
                  </a:lnTo>
                  <a:cubicBezTo>
                    <a:pt x="13013" y="14889"/>
                    <a:pt x="13261" y="15757"/>
                    <a:pt x="12935" y="16378"/>
                  </a:cubicBezTo>
                  <a:cubicBezTo>
                    <a:pt x="12315" y="17572"/>
                    <a:pt x="11338" y="18347"/>
                    <a:pt x="10004" y="18565"/>
                  </a:cubicBezTo>
                  <a:cubicBezTo>
                    <a:pt x="9602" y="18630"/>
                    <a:pt x="9204" y="18667"/>
                    <a:pt x="8810" y="18667"/>
                  </a:cubicBezTo>
                  <a:cubicBezTo>
                    <a:pt x="7986" y="18667"/>
                    <a:pt x="7182" y="18503"/>
                    <a:pt x="6406" y="18084"/>
                  </a:cubicBezTo>
                  <a:cubicBezTo>
                    <a:pt x="4731" y="17200"/>
                    <a:pt x="3459" y="14920"/>
                    <a:pt x="3831" y="12764"/>
                  </a:cubicBezTo>
                  <a:cubicBezTo>
                    <a:pt x="4033" y="11617"/>
                    <a:pt x="4452" y="10609"/>
                    <a:pt x="5212" y="9725"/>
                  </a:cubicBezTo>
                  <a:cubicBezTo>
                    <a:pt x="6204" y="8592"/>
                    <a:pt x="7259" y="7522"/>
                    <a:pt x="8686" y="6948"/>
                  </a:cubicBezTo>
                  <a:cubicBezTo>
                    <a:pt x="9694" y="6545"/>
                    <a:pt x="10717" y="6328"/>
                    <a:pt x="11787" y="6204"/>
                  </a:cubicBezTo>
                  <a:cubicBezTo>
                    <a:pt x="13571" y="6018"/>
                    <a:pt x="15339" y="5832"/>
                    <a:pt x="17076" y="5367"/>
                  </a:cubicBezTo>
                  <a:cubicBezTo>
                    <a:pt x="17402" y="5273"/>
                    <a:pt x="17758" y="5273"/>
                    <a:pt x="18099" y="5258"/>
                  </a:cubicBezTo>
                  <a:close/>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5" name="Google Shape;7145;p73"/>
            <p:cNvSpPr/>
            <p:nvPr/>
          </p:nvSpPr>
          <p:spPr>
            <a:xfrm>
              <a:off x="1682750" y="1515975"/>
              <a:ext cx="629700" cy="472000"/>
            </a:xfrm>
            <a:custGeom>
              <a:avLst/>
              <a:gdLst/>
              <a:ahLst/>
              <a:cxnLst/>
              <a:rect l="l" t="t" r="r" b="b"/>
              <a:pathLst>
                <a:path w="25188" h="18880" extrusionOk="0">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6" y="13944"/>
                    <a:pt x="16897" y="14052"/>
                    <a:pt x="16562" y="14052"/>
                  </a:cubicBezTo>
                  <a:cubicBezTo>
                    <a:pt x="16137" y="14052"/>
                    <a:pt x="15719" y="13878"/>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77" y="1303"/>
                    <a:pt x="18100" y="1102"/>
                    <a:pt x="17945" y="1009"/>
                  </a:cubicBezTo>
                  <a:cubicBezTo>
                    <a:pt x="16843" y="326"/>
                    <a:pt x="15735" y="0"/>
                    <a:pt x="146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6" name="Google Shape;7146;p73"/>
            <p:cNvSpPr/>
            <p:nvPr/>
          </p:nvSpPr>
          <p:spPr>
            <a:xfrm>
              <a:off x="1846375" y="1647400"/>
              <a:ext cx="379600" cy="335275"/>
            </a:xfrm>
            <a:custGeom>
              <a:avLst/>
              <a:gdLst/>
              <a:ahLst/>
              <a:cxnLst/>
              <a:rect l="l" t="t" r="r" b="b"/>
              <a:pathLst>
                <a:path w="15184" h="13411" extrusionOk="0">
                  <a:moveTo>
                    <a:pt x="559" y="1"/>
                  </a:moveTo>
                  <a:cubicBezTo>
                    <a:pt x="373" y="1"/>
                    <a:pt x="202" y="48"/>
                    <a:pt x="1" y="79"/>
                  </a:cubicBezTo>
                  <a:cubicBezTo>
                    <a:pt x="32" y="156"/>
                    <a:pt x="32" y="187"/>
                    <a:pt x="47" y="203"/>
                  </a:cubicBezTo>
                  <a:cubicBezTo>
                    <a:pt x="1009" y="854"/>
                    <a:pt x="2032" y="1412"/>
                    <a:pt x="3118" y="1831"/>
                  </a:cubicBezTo>
                  <a:cubicBezTo>
                    <a:pt x="3192" y="1860"/>
                    <a:pt x="3277" y="1869"/>
                    <a:pt x="3367" y="1869"/>
                  </a:cubicBezTo>
                  <a:cubicBezTo>
                    <a:pt x="3521" y="1869"/>
                    <a:pt x="3690" y="1841"/>
                    <a:pt x="3847" y="1831"/>
                  </a:cubicBezTo>
                  <a:cubicBezTo>
                    <a:pt x="4576" y="1784"/>
                    <a:pt x="5305" y="1707"/>
                    <a:pt x="6034" y="1660"/>
                  </a:cubicBezTo>
                  <a:cubicBezTo>
                    <a:pt x="6168" y="1650"/>
                    <a:pt x="6302" y="1645"/>
                    <a:pt x="6434" y="1645"/>
                  </a:cubicBezTo>
                  <a:cubicBezTo>
                    <a:pt x="7712" y="1645"/>
                    <a:pt x="8852" y="2115"/>
                    <a:pt x="9864" y="2917"/>
                  </a:cubicBezTo>
                  <a:cubicBezTo>
                    <a:pt x="11105" y="3894"/>
                    <a:pt x="12097" y="5088"/>
                    <a:pt x="12795" y="6515"/>
                  </a:cubicBezTo>
                  <a:cubicBezTo>
                    <a:pt x="13137" y="7244"/>
                    <a:pt x="13307" y="8035"/>
                    <a:pt x="13292" y="8857"/>
                  </a:cubicBezTo>
                  <a:cubicBezTo>
                    <a:pt x="13276" y="10330"/>
                    <a:pt x="12594" y="11431"/>
                    <a:pt x="11338" y="12113"/>
                  </a:cubicBezTo>
                  <a:cubicBezTo>
                    <a:pt x="10821" y="12398"/>
                    <a:pt x="10312" y="12524"/>
                    <a:pt x="9813" y="12524"/>
                  </a:cubicBezTo>
                  <a:cubicBezTo>
                    <a:pt x="9007" y="12524"/>
                    <a:pt x="8229" y="12196"/>
                    <a:pt x="7491" y="11679"/>
                  </a:cubicBezTo>
                  <a:cubicBezTo>
                    <a:pt x="6669" y="11090"/>
                    <a:pt x="6158" y="10314"/>
                    <a:pt x="6235" y="9244"/>
                  </a:cubicBezTo>
                  <a:lnTo>
                    <a:pt x="6235" y="9244"/>
                  </a:lnTo>
                  <a:cubicBezTo>
                    <a:pt x="5646" y="9632"/>
                    <a:pt x="5382" y="10500"/>
                    <a:pt x="5708" y="11121"/>
                  </a:cubicBezTo>
                  <a:cubicBezTo>
                    <a:pt x="6328" y="12315"/>
                    <a:pt x="7305" y="13090"/>
                    <a:pt x="8639" y="13308"/>
                  </a:cubicBezTo>
                  <a:cubicBezTo>
                    <a:pt x="9041" y="13373"/>
                    <a:pt x="9439" y="13410"/>
                    <a:pt x="9833" y="13410"/>
                  </a:cubicBezTo>
                  <a:cubicBezTo>
                    <a:pt x="10657" y="13410"/>
                    <a:pt x="11461" y="13246"/>
                    <a:pt x="12237" y="12827"/>
                  </a:cubicBezTo>
                  <a:cubicBezTo>
                    <a:pt x="13928" y="11943"/>
                    <a:pt x="15184" y="9663"/>
                    <a:pt x="14812" y="7507"/>
                  </a:cubicBezTo>
                  <a:cubicBezTo>
                    <a:pt x="14625" y="6360"/>
                    <a:pt x="14191" y="5352"/>
                    <a:pt x="13431" y="4468"/>
                  </a:cubicBezTo>
                  <a:cubicBezTo>
                    <a:pt x="12439" y="3335"/>
                    <a:pt x="11400" y="2265"/>
                    <a:pt x="9957" y="1691"/>
                  </a:cubicBezTo>
                  <a:cubicBezTo>
                    <a:pt x="8965" y="1288"/>
                    <a:pt x="7926" y="1071"/>
                    <a:pt x="6855" y="947"/>
                  </a:cubicBezTo>
                  <a:cubicBezTo>
                    <a:pt x="5087" y="761"/>
                    <a:pt x="3304" y="575"/>
                    <a:pt x="1567" y="110"/>
                  </a:cubicBezTo>
                  <a:cubicBezTo>
                    <a:pt x="1241" y="16"/>
                    <a:pt x="885" y="16"/>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7" name="Google Shape;7147;p73"/>
            <p:cNvSpPr/>
            <p:nvPr/>
          </p:nvSpPr>
          <p:spPr>
            <a:xfrm>
              <a:off x="1933225" y="1692300"/>
              <a:ext cx="243125" cy="262650"/>
            </a:xfrm>
            <a:custGeom>
              <a:avLst/>
              <a:gdLst/>
              <a:ahLst/>
              <a:cxnLst/>
              <a:rect l="l" t="t" r="r" b="b"/>
              <a:pathLst>
                <a:path w="9725" h="10506" extrusionOk="0">
                  <a:moveTo>
                    <a:pt x="3039" y="0"/>
                  </a:moveTo>
                  <a:cubicBezTo>
                    <a:pt x="2978" y="0"/>
                    <a:pt x="2916" y="1"/>
                    <a:pt x="2854" y="4"/>
                  </a:cubicBezTo>
                  <a:cubicBezTo>
                    <a:pt x="1924" y="51"/>
                    <a:pt x="1009" y="128"/>
                    <a:pt x="1" y="190"/>
                  </a:cubicBezTo>
                  <a:cubicBezTo>
                    <a:pt x="233" y="467"/>
                    <a:pt x="426" y="586"/>
                    <a:pt x="659" y="586"/>
                  </a:cubicBezTo>
                  <a:cubicBezTo>
                    <a:pt x="752" y="586"/>
                    <a:pt x="851" y="567"/>
                    <a:pt x="962" y="531"/>
                  </a:cubicBezTo>
                  <a:cubicBezTo>
                    <a:pt x="1490" y="357"/>
                    <a:pt x="2005" y="276"/>
                    <a:pt x="2505" y="276"/>
                  </a:cubicBezTo>
                  <a:cubicBezTo>
                    <a:pt x="3652" y="276"/>
                    <a:pt x="4725" y="703"/>
                    <a:pt x="5708" y="1415"/>
                  </a:cubicBezTo>
                  <a:cubicBezTo>
                    <a:pt x="7367" y="2609"/>
                    <a:pt x="8174" y="4315"/>
                    <a:pt x="8422" y="6285"/>
                  </a:cubicBezTo>
                  <a:cubicBezTo>
                    <a:pt x="8561" y="7510"/>
                    <a:pt x="7941" y="8456"/>
                    <a:pt x="6824" y="8953"/>
                  </a:cubicBezTo>
                  <a:cubicBezTo>
                    <a:pt x="6330" y="9162"/>
                    <a:pt x="5840" y="9290"/>
                    <a:pt x="5350" y="9290"/>
                  </a:cubicBezTo>
                  <a:cubicBezTo>
                    <a:pt x="4933" y="9290"/>
                    <a:pt x="4515" y="9197"/>
                    <a:pt x="4095" y="8984"/>
                  </a:cubicBezTo>
                  <a:cubicBezTo>
                    <a:pt x="3661" y="8782"/>
                    <a:pt x="3350" y="8472"/>
                    <a:pt x="3149" y="8053"/>
                  </a:cubicBezTo>
                  <a:cubicBezTo>
                    <a:pt x="3118" y="7991"/>
                    <a:pt x="3087" y="7945"/>
                    <a:pt x="3056" y="7882"/>
                  </a:cubicBezTo>
                  <a:cubicBezTo>
                    <a:pt x="3056" y="7867"/>
                    <a:pt x="3025" y="7867"/>
                    <a:pt x="2978" y="7836"/>
                  </a:cubicBezTo>
                  <a:lnTo>
                    <a:pt x="2978" y="7836"/>
                  </a:lnTo>
                  <a:cubicBezTo>
                    <a:pt x="3025" y="8332"/>
                    <a:pt x="3180" y="8751"/>
                    <a:pt x="3475" y="9123"/>
                  </a:cubicBezTo>
                  <a:cubicBezTo>
                    <a:pt x="4049" y="9860"/>
                    <a:pt x="5168" y="10506"/>
                    <a:pt x="6345" y="10506"/>
                  </a:cubicBezTo>
                  <a:cubicBezTo>
                    <a:pt x="6854" y="10506"/>
                    <a:pt x="7373" y="10385"/>
                    <a:pt x="7864" y="10100"/>
                  </a:cubicBezTo>
                  <a:cubicBezTo>
                    <a:pt x="8779" y="9557"/>
                    <a:pt x="9383" y="8735"/>
                    <a:pt x="9538" y="7650"/>
                  </a:cubicBezTo>
                  <a:cubicBezTo>
                    <a:pt x="9725" y="6378"/>
                    <a:pt x="9414" y="5184"/>
                    <a:pt x="8748" y="4098"/>
                  </a:cubicBezTo>
                  <a:cubicBezTo>
                    <a:pt x="7988" y="2858"/>
                    <a:pt x="7042" y="1772"/>
                    <a:pt x="5847" y="950"/>
                  </a:cubicBezTo>
                  <a:cubicBezTo>
                    <a:pt x="4998" y="365"/>
                    <a:pt x="4067" y="0"/>
                    <a:pt x="3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8" name="Google Shape;7148;p73"/>
            <p:cNvSpPr/>
            <p:nvPr/>
          </p:nvSpPr>
          <p:spPr>
            <a:xfrm>
              <a:off x="2167800" y="1591100"/>
              <a:ext cx="140375" cy="171900"/>
            </a:xfrm>
            <a:custGeom>
              <a:avLst/>
              <a:gdLst/>
              <a:ahLst/>
              <a:cxnLst/>
              <a:rect l="l" t="t" r="r" b="b"/>
              <a:pathLst>
                <a:path w="5615" h="6876" extrusionOk="0">
                  <a:moveTo>
                    <a:pt x="1819" y="0"/>
                  </a:moveTo>
                  <a:cubicBezTo>
                    <a:pt x="1154" y="0"/>
                    <a:pt x="524" y="374"/>
                    <a:pt x="249" y="950"/>
                  </a:cubicBezTo>
                  <a:cubicBezTo>
                    <a:pt x="0" y="1447"/>
                    <a:pt x="78" y="2036"/>
                    <a:pt x="419" y="2331"/>
                  </a:cubicBezTo>
                  <a:cubicBezTo>
                    <a:pt x="450" y="2191"/>
                    <a:pt x="466" y="2067"/>
                    <a:pt x="497" y="1943"/>
                  </a:cubicBezTo>
                  <a:cubicBezTo>
                    <a:pt x="621" y="1524"/>
                    <a:pt x="915" y="1291"/>
                    <a:pt x="1334" y="1291"/>
                  </a:cubicBezTo>
                  <a:cubicBezTo>
                    <a:pt x="1341" y="1291"/>
                    <a:pt x="1348" y="1291"/>
                    <a:pt x="1355" y="1291"/>
                  </a:cubicBezTo>
                  <a:cubicBezTo>
                    <a:pt x="2728" y="1291"/>
                    <a:pt x="4063" y="2849"/>
                    <a:pt x="3847" y="4192"/>
                  </a:cubicBezTo>
                  <a:cubicBezTo>
                    <a:pt x="3754" y="4703"/>
                    <a:pt x="3521" y="5122"/>
                    <a:pt x="3087" y="5432"/>
                  </a:cubicBezTo>
                  <a:cubicBezTo>
                    <a:pt x="2528" y="5820"/>
                    <a:pt x="1923" y="6146"/>
                    <a:pt x="1226" y="6161"/>
                  </a:cubicBezTo>
                  <a:cubicBezTo>
                    <a:pt x="915" y="6177"/>
                    <a:pt x="605" y="6192"/>
                    <a:pt x="404" y="6208"/>
                  </a:cubicBezTo>
                  <a:cubicBezTo>
                    <a:pt x="652" y="6657"/>
                    <a:pt x="1241" y="6875"/>
                    <a:pt x="1908" y="6875"/>
                  </a:cubicBezTo>
                  <a:cubicBezTo>
                    <a:pt x="1929" y="6875"/>
                    <a:pt x="1950" y="6875"/>
                    <a:pt x="1971" y="6875"/>
                  </a:cubicBezTo>
                  <a:cubicBezTo>
                    <a:pt x="2659" y="6875"/>
                    <a:pt x="3273" y="6628"/>
                    <a:pt x="3800" y="6161"/>
                  </a:cubicBezTo>
                  <a:cubicBezTo>
                    <a:pt x="5615" y="4564"/>
                    <a:pt x="5475" y="1989"/>
                    <a:pt x="3459" y="625"/>
                  </a:cubicBezTo>
                  <a:cubicBezTo>
                    <a:pt x="3118" y="376"/>
                    <a:pt x="2699" y="190"/>
                    <a:pt x="2296" y="66"/>
                  </a:cubicBezTo>
                  <a:cubicBezTo>
                    <a:pt x="2138" y="21"/>
                    <a:pt x="1977" y="0"/>
                    <a:pt x="181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49" name="Google Shape;7149;p73"/>
            <p:cNvSpPr/>
            <p:nvPr/>
          </p:nvSpPr>
          <p:spPr>
            <a:xfrm>
              <a:off x="1753700" y="1648175"/>
              <a:ext cx="96200" cy="143100"/>
            </a:xfrm>
            <a:custGeom>
              <a:avLst/>
              <a:gdLst/>
              <a:ahLst/>
              <a:cxnLst/>
              <a:rect l="l" t="t" r="r" b="b"/>
              <a:pathLst>
                <a:path w="3848" h="5724" extrusionOk="0">
                  <a:moveTo>
                    <a:pt x="1" y="1"/>
                  </a:moveTo>
                  <a:lnTo>
                    <a:pt x="1" y="1"/>
                  </a:lnTo>
                  <a:cubicBezTo>
                    <a:pt x="94" y="234"/>
                    <a:pt x="156" y="389"/>
                    <a:pt x="187" y="544"/>
                  </a:cubicBezTo>
                  <a:cubicBezTo>
                    <a:pt x="342" y="1071"/>
                    <a:pt x="559" y="1583"/>
                    <a:pt x="621" y="2126"/>
                  </a:cubicBezTo>
                  <a:cubicBezTo>
                    <a:pt x="761" y="3521"/>
                    <a:pt x="1490" y="4499"/>
                    <a:pt x="2668" y="5181"/>
                  </a:cubicBezTo>
                  <a:cubicBezTo>
                    <a:pt x="3041" y="5398"/>
                    <a:pt x="3428" y="5569"/>
                    <a:pt x="3847" y="5724"/>
                  </a:cubicBezTo>
                  <a:cubicBezTo>
                    <a:pt x="3351" y="4995"/>
                    <a:pt x="3351" y="4188"/>
                    <a:pt x="3258" y="3397"/>
                  </a:cubicBezTo>
                  <a:cubicBezTo>
                    <a:pt x="3242" y="3335"/>
                    <a:pt x="3227" y="3273"/>
                    <a:pt x="3227" y="3211"/>
                  </a:cubicBezTo>
                  <a:cubicBezTo>
                    <a:pt x="3227" y="1598"/>
                    <a:pt x="2141" y="869"/>
                    <a:pt x="885" y="280"/>
                  </a:cubicBezTo>
                  <a:cubicBezTo>
                    <a:pt x="621" y="156"/>
                    <a:pt x="342" y="110"/>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0" name="Google Shape;7150;p73"/>
            <p:cNvSpPr/>
            <p:nvPr/>
          </p:nvSpPr>
          <p:spPr>
            <a:xfrm>
              <a:off x="1835125" y="1700525"/>
              <a:ext cx="100450" cy="110250"/>
            </a:xfrm>
            <a:custGeom>
              <a:avLst/>
              <a:gdLst/>
              <a:ahLst/>
              <a:cxnLst/>
              <a:rect l="l" t="t" r="r" b="b"/>
              <a:pathLst>
                <a:path w="4018" h="4410" extrusionOk="0">
                  <a:moveTo>
                    <a:pt x="1" y="1"/>
                  </a:moveTo>
                  <a:cubicBezTo>
                    <a:pt x="47" y="280"/>
                    <a:pt x="94" y="497"/>
                    <a:pt x="125" y="730"/>
                  </a:cubicBezTo>
                  <a:cubicBezTo>
                    <a:pt x="187" y="1195"/>
                    <a:pt x="264" y="1645"/>
                    <a:pt x="295" y="2110"/>
                  </a:cubicBezTo>
                  <a:cubicBezTo>
                    <a:pt x="342" y="2653"/>
                    <a:pt x="544" y="3133"/>
                    <a:pt x="854" y="3568"/>
                  </a:cubicBezTo>
                  <a:cubicBezTo>
                    <a:pt x="947" y="3707"/>
                    <a:pt x="1102" y="3862"/>
                    <a:pt x="1242" y="3893"/>
                  </a:cubicBezTo>
                  <a:cubicBezTo>
                    <a:pt x="2141" y="4080"/>
                    <a:pt x="3041" y="4250"/>
                    <a:pt x="3940" y="4405"/>
                  </a:cubicBezTo>
                  <a:cubicBezTo>
                    <a:pt x="3946" y="4408"/>
                    <a:pt x="3952" y="4410"/>
                    <a:pt x="3959" y="4410"/>
                  </a:cubicBezTo>
                  <a:cubicBezTo>
                    <a:pt x="3983" y="4410"/>
                    <a:pt x="4005" y="4390"/>
                    <a:pt x="4018" y="4390"/>
                  </a:cubicBezTo>
                  <a:cubicBezTo>
                    <a:pt x="3754" y="3676"/>
                    <a:pt x="3506" y="2978"/>
                    <a:pt x="3242" y="2280"/>
                  </a:cubicBezTo>
                  <a:cubicBezTo>
                    <a:pt x="3180" y="2141"/>
                    <a:pt x="3056" y="1986"/>
                    <a:pt x="2916" y="1924"/>
                  </a:cubicBezTo>
                  <a:cubicBezTo>
                    <a:pt x="1862" y="1521"/>
                    <a:pt x="978" y="885"/>
                    <a:pt x="171" y="109"/>
                  </a:cubicBezTo>
                  <a:cubicBezTo>
                    <a:pt x="140" y="78"/>
                    <a:pt x="94" y="4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1" name="Google Shape;7151;p73"/>
            <p:cNvSpPr/>
            <p:nvPr/>
          </p:nvSpPr>
          <p:spPr>
            <a:xfrm>
              <a:off x="1833975" y="1690550"/>
              <a:ext cx="142325" cy="58075"/>
            </a:xfrm>
            <a:custGeom>
              <a:avLst/>
              <a:gdLst/>
              <a:ahLst/>
              <a:cxnLst/>
              <a:rect l="l" t="t" r="r" b="b"/>
              <a:pathLst>
                <a:path w="5693" h="2323" extrusionOk="0">
                  <a:moveTo>
                    <a:pt x="2145" y="0"/>
                  </a:moveTo>
                  <a:cubicBezTo>
                    <a:pt x="2012" y="0"/>
                    <a:pt x="1877" y="9"/>
                    <a:pt x="1737" y="27"/>
                  </a:cubicBezTo>
                  <a:cubicBezTo>
                    <a:pt x="1532" y="56"/>
                    <a:pt x="1326" y="66"/>
                    <a:pt x="1118" y="66"/>
                  </a:cubicBezTo>
                  <a:cubicBezTo>
                    <a:pt x="760" y="66"/>
                    <a:pt x="392" y="37"/>
                    <a:pt x="0" y="27"/>
                  </a:cubicBezTo>
                  <a:lnTo>
                    <a:pt x="0" y="27"/>
                  </a:lnTo>
                  <a:cubicBezTo>
                    <a:pt x="667" y="648"/>
                    <a:pt x="1288" y="1268"/>
                    <a:pt x="2078" y="1687"/>
                  </a:cubicBezTo>
                  <a:cubicBezTo>
                    <a:pt x="2125" y="1702"/>
                    <a:pt x="2187" y="1733"/>
                    <a:pt x="2234" y="1764"/>
                  </a:cubicBezTo>
                  <a:cubicBezTo>
                    <a:pt x="2629" y="1980"/>
                    <a:pt x="3025" y="2131"/>
                    <a:pt x="3471" y="2131"/>
                  </a:cubicBezTo>
                  <a:cubicBezTo>
                    <a:pt x="3602" y="2131"/>
                    <a:pt x="3737" y="2118"/>
                    <a:pt x="3878" y="2090"/>
                  </a:cubicBezTo>
                  <a:cubicBezTo>
                    <a:pt x="4051" y="2054"/>
                    <a:pt x="4227" y="2036"/>
                    <a:pt x="4402" y="2036"/>
                  </a:cubicBezTo>
                  <a:cubicBezTo>
                    <a:pt x="4820" y="2036"/>
                    <a:pt x="5236" y="2137"/>
                    <a:pt x="5630" y="2323"/>
                  </a:cubicBezTo>
                  <a:cubicBezTo>
                    <a:pt x="5646" y="2292"/>
                    <a:pt x="5677" y="2276"/>
                    <a:pt x="5692" y="2245"/>
                  </a:cubicBezTo>
                  <a:cubicBezTo>
                    <a:pt x="5382" y="1920"/>
                    <a:pt x="5072" y="1578"/>
                    <a:pt x="4746" y="1268"/>
                  </a:cubicBezTo>
                  <a:cubicBezTo>
                    <a:pt x="4482" y="1036"/>
                    <a:pt x="4203" y="818"/>
                    <a:pt x="3909" y="617"/>
                  </a:cubicBezTo>
                  <a:cubicBezTo>
                    <a:pt x="3367" y="217"/>
                    <a:pt x="2794" y="0"/>
                    <a:pt x="2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2" name="Google Shape;7152;p73"/>
            <p:cNvSpPr/>
            <p:nvPr/>
          </p:nvSpPr>
          <p:spPr>
            <a:xfrm>
              <a:off x="1693250" y="1647000"/>
              <a:ext cx="79100" cy="84575"/>
            </a:xfrm>
            <a:custGeom>
              <a:avLst/>
              <a:gdLst/>
              <a:ahLst/>
              <a:cxnLst/>
              <a:rect l="l" t="t" r="r" b="b"/>
              <a:pathLst>
                <a:path w="3164" h="3383" extrusionOk="0">
                  <a:moveTo>
                    <a:pt x="287" y="0"/>
                  </a:moveTo>
                  <a:cubicBezTo>
                    <a:pt x="83" y="0"/>
                    <a:pt x="0" y="121"/>
                    <a:pt x="15" y="312"/>
                  </a:cubicBezTo>
                  <a:cubicBezTo>
                    <a:pt x="15" y="467"/>
                    <a:pt x="46" y="637"/>
                    <a:pt x="93" y="792"/>
                  </a:cubicBezTo>
                  <a:cubicBezTo>
                    <a:pt x="372" y="1490"/>
                    <a:pt x="837" y="2033"/>
                    <a:pt x="1473" y="2421"/>
                  </a:cubicBezTo>
                  <a:cubicBezTo>
                    <a:pt x="2000" y="2731"/>
                    <a:pt x="2543" y="3041"/>
                    <a:pt x="3163" y="3382"/>
                  </a:cubicBezTo>
                  <a:cubicBezTo>
                    <a:pt x="2853" y="2343"/>
                    <a:pt x="2574" y="1320"/>
                    <a:pt x="2279" y="296"/>
                  </a:cubicBezTo>
                  <a:cubicBezTo>
                    <a:pt x="2233" y="79"/>
                    <a:pt x="2093" y="1"/>
                    <a:pt x="1876" y="1"/>
                  </a:cubicBezTo>
                  <a:lnTo>
                    <a:pt x="325" y="1"/>
                  </a:lnTo>
                  <a:cubicBezTo>
                    <a:pt x="312" y="1"/>
                    <a:pt x="300"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3" name="Google Shape;7153;p73"/>
            <p:cNvSpPr/>
            <p:nvPr/>
          </p:nvSpPr>
          <p:spPr>
            <a:xfrm>
              <a:off x="1937875" y="1561400"/>
              <a:ext cx="103175" cy="66600"/>
            </a:xfrm>
            <a:custGeom>
              <a:avLst/>
              <a:gdLst/>
              <a:ahLst/>
              <a:cxnLst/>
              <a:rect l="l" t="t" r="r" b="b"/>
              <a:pathLst>
                <a:path w="4127" h="2664" extrusionOk="0">
                  <a:moveTo>
                    <a:pt x="2699" y="1"/>
                  </a:moveTo>
                  <a:cubicBezTo>
                    <a:pt x="2656" y="1"/>
                    <a:pt x="2617" y="10"/>
                    <a:pt x="2591" y="29"/>
                  </a:cubicBezTo>
                  <a:cubicBezTo>
                    <a:pt x="1738" y="479"/>
                    <a:pt x="885" y="960"/>
                    <a:pt x="1" y="1440"/>
                  </a:cubicBezTo>
                  <a:cubicBezTo>
                    <a:pt x="357" y="1828"/>
                    <a:pt x="574" y="2324"/>
                    <a:pt x="1071" y="2572"/>
                  </a:cubicBezTo>
                  <a:cubicBezTo>
                    <a:pt x="1190" y="2628"/>
                    <a:pt x="1302" y="2664"/>
                    <a:pt x="1412" y="2664"/>
                  </a:cubicBezTo>
                  <a:cubicBezTo>
                    <a:pt x="1515" y="2664"/>
                    <a:pt x="1617" y="2632"/>
                    <a:pt x="1722" y="2557"/>
                  </a:cubicBezTo>
                  <a:cubicBezTo>
                    <a:pt x="2498" y="1999"/>
                    <a:pt x="3289" y="1425"/>
                    <a:pt x="4126" y="820"/>
                  </a:cubicBezTo>
                  <a:cubicBezTo>
                    <a:pt x="3661" y="525"/>
                    <a:pt x="3258" y="277"/>
                    <a:pt x="2870" y="45"/>
                  </a:cubicBezTo>
                  <a:cubicBezTo>
                    <a:pt x="2825" y="18"/>
                    <a:pt x="2759" y="1"/>
                    <a:pt x="2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4" name="Google Shape;7154;p73"/>
            <p:cNvSpPr/>
            <p:nvPr/>
          </p:nvSpPr>
          <p:spPr>
            <a:xfrm>
              <a:off x="1845600" y="1600700"/>
              <a:ext cx="117125" cy="42725"/>
            </a:xfrm>
            <a:custGeom>
              <a:avLst/>
              <a:gdLst/>
              <a:ahLst/>
              <a:cxnLst/>
              <a:rect l="l" t="t" r="r" b="b"/>
              <a:pathLst>
                <a:path w="4685" h="1709" extrusionOk="0">
                  <a:moveTo>
                    <a:pt x="3330" y="1"/>
                  </a:moveTo>
                  <a:cubicBezTo>
                    <a:pt x="3315" y="1"/>
                    <a:pt x="3300" y="3"/>
                    <a:pt x="3288" y="8"/>
                  </a:cubicBezTo>
                  <a:cubicBezTo>
                    <a:pt x="2296" y="411"/>
                    <a:pt x="1241" y="628"/>
                    <a:pt x="171" y="783"/>
                  </a:cubicBezTo>
                  <a:cubicBezTo>
                    <a:pt x="125" y="783"/>
                    <a:pt x="78" y="814"/>
                    <a:pt x="1" y="830"/>
                  </a:cubicBezTo>
                  <a:cubicBezTo>
                    <a:pt x="388" y="1249"/>
                    <a:pt x="729" y="1636"/>
                    <a:pt x="1365" y="1683"/>
                  </a:cubicBezTo>
                  <a:cubicBezTo>
                    <a:pt x="1636" y="1699"/>
                    <a:pt x="1905" y="1709"/>
                    <a:pt x="2173" y="1709"/>
                  </a:cubicBezTo>
                  <a:cubicBezTo>
                    <a:pt x="2935" y="1709"/>
                    <a:pt x="3686" y="1629"/>
                    <a:pt x="4421" y="1388"/>
                  </a:cubicBezTo>
                  <a:cubicBezTo>
                    <a:pt x="4529" y="1357"/>
                    <a:pt x="4622" y="1326"/>
                    <a:pt x="4684" y="1311"/>
                  </a:cubicBezTo>
                  <a:cubicBezTo>
                    <a:pt x="4312" y="907"/>
                    <a:pt x="3971" y="520"/>
                    <a:pt x="3614" y="132"/>
                  </a:cubicBezTo>
                  <a:cubicBezTo>
                    <a:pt x="3549" y="66"/>
                    <a:pt x="3417" y="1"/>
                    <a:pt x="3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5" name="Google Shape;7155;p73"/>
            <p:cNvSpPr/>
            <p:nvPr/>
          </p:nvSpPr>
          <p:spPr>
            <a:xfrm>
              <a:off x="1769225" y="1638350"/>
              <a:ext cx="120600" cy="49900"/>
            </a:xfrm>
            <a:custGeom>
              <a:avLst/>
              <a:gdLst/>
              <a:ahLst/>
              <a:cxnLst/>
              <a:rect l="l" t="t" r="r" b="b"/>
              <a:pathLst>
                <a:path w="4824" h="1996" extrusionOk="0">
                  <a:moveTo>
                    <a:pt x="1251" y="0"/>
                  </a:moveTo>
                  <a:cubicBezTo>
                    <a:pt x="1226" y="0"/>
                    <a:pt x="1202" y="2"/>
                    <a:pt x="1179" y="6"/>
                  </a:cubicBezTo>
                  <a:cubicBezTo>
                    <a:pt x="776" y="99"/>
                    <a:pt x="388" y="192"/>
                    <a:pt x="0" y="285"/>
                  </a:cubicBezTo>
                  <a:cubicBezTo>
                    <a:pt x="869" y="627"/>
                    <a:pt x="1567" y="1169"/>
                    <a:pt x="2218" y="1790"/>
                  </a:cubicBezTo>
                  <a:cubicBezTo>
                    <a:pt x="2265" y="1836"/>
                    <a:pt x="2327" y="1898"/>
                    <a:pt x="2389" y="1898"/>
                  </a:cubicBezTo>
                  <a:cubicBezTo>
                    <a:pt x="2871" y="1927"/>
                    <a:pt x="3348" y="1996"/>
                    <a:pt x="3844" y="1996"/>
                  </a:cubicBezTo>
                  <a:cubicBezTo>
                    <a:pt x="4161" y="1996"/>
                    <a:pt x="4485" y="1967"/>
                    <a:pt x="4824" y="1883"/>
                  </a:cubicBezTo>
                  <a:cubicBezTo>
                    <a:pt x="3660" y="1247"/>
                    <a:pt x="2575" y="642"/>
                    <a:pt x="1474" y="53"/>
                  </a:cubicBezTo>
                  <a:cubicBezTo>
                    <a:pt x="1404" y="18"/>
                    <a:pt x="1325" y="0"/>
                    <a:pt x="1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6" name="Google Shape;7156;p73"/>
            <p:cNvSpPr/>
            <p:nvPr/>
          </p:nvSpPr>
          <p:spPr>
            <a:xfrm>
              <a:off x="1940600" y="1524125"/>
              <a:ext cx="86475" cy="65925"/>
            </a:xfrm>
            <a:custGeom>
              <a:avLst/>
              <a:gdLst/>
              <a:ahLst/>
              <a:cxnLst/>
              <a:rect l="l" t="t" r="r" b="b"/>
              <a:pathLst>
                <a:path w="3459" h="2637" extrusionOk="0">
                  <a:moveTo>
                    <a:pt x="3459" y="0"/>
                  </a:moveTo>
                  <a:cubicBezTo>
                    <a:pt x="2637" y="93"/>
                    <a:pt x="1939" y="357"/>
                    <a:pt x="1272" y="714"/>
                  </a:cubicBezTo>
                  <a:cubicBezTo>
                    <a:pt x="1210" y="745"/>
                    <a:pt x="1148" y="791"/>
                    <a:pt x="1070" y="807"/>
                  </a:cubicBezTo>
                  <a:cubicBezTo>
                    <a:pt x="512" y="1039"/>
                    <a:pt x="155" y="1411"/>
                    <a:pt x="140" y="2063"/>
                  </a:cubicBezTo>
                  <a:cubicBezTo>
                    <a:pt x="140" y="2218"/>
                    <a:pt x="62" y="2389"/>
                    <a:pt x="0" y="2637"/>
                  </a:cubicBezTo>
                  <a:cubicBezTo>
                    <a:pt x="481" y="2373"/>
                    <a:pt x="915" y="2125"/>
                    <a:pt x="1365" y="1892"/>
                  </a:cubicBezTo>
                  <a:cubicBezTo>
                    <a:pt x="1706" y="1706"/>
                    <a:pt x="2032" y="1505"/>
                    <a:pt x="2389" y="1334"/>
                  </a:cubicBezTo>
                  <a:cubicBezTo>
                    <a:pt x="2931" y="1055"/>
                    <a:pt x="3133" y="527"/>
                    <a:pt x="3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7" name="Google Shape;7157;p73"/>
            <p:cNvSpPr/>
            <p:nvPr/>
          </p:nvSpPr>
          <p:spPr>
            <a:xfrm>
              <a:off x="2059225" y="1847100"/>
              <a:ext cx="80675" cy="52450"/>
            </a:xfrm>
            <a:custGeom>
              <a:avLst/>
              <a:gdLst/>
              <a:ahLst/>
              <a:cxnLst/>
              <a:rect l="l" t="t" r="r" b="b"/>
              <a:pathLst>
                <a:path w="3227" h="2098" extrusionOk="0">
                  <a:moveTo>
                    <a:pt x="3149" y="0"/>
                  </a:moveTo>
                  <a:cubicBezTo>
                    <a:pt x="2660" y="618"/>
                    <a:pt x="2190" y="918"/>
                    <a:pt x="1639" y="918"/>
                  </a:cubicBezTo>
                  <a:cubicBezTo>
                    <a:pt x="1194" y="918"/>
                    <a:pt x="697" y="722"/>
                    <a:pt x="94" y="341"/>
                  </a:cubicBezTo>
                  <a:lnTo>
                    <a:pt x="94" y="341"/>
                  </a:lnTo>
                  <a:cubicBezTo>
                    <a:pt x="1" y="651"/>
                    <a:pt x="109" y="900"/>
                    <a:pt x="265" y="1117"/>
                  </a:cubicBezTo>
                  <a:cubicBezTo>
                    <a:pt x="689" y="1731"/>
                    <a:pt x="1266" y="2098"/>
                    <a:pt x="2007" y="2098"/>
                  </a:cubicBezTo>
                  <a:cubicBezTo>
                    <a:pt x="2051" y="2098"/>
                    <a:pt x="2096" y="2096"/>
                    <a:pt x="2141" y="2094"/>
                  </a:cubicBezTo>
                  <a:cubicBezTo>
                    <a:pt x="2327" y="2078"/>
                    <a:pt x="2544" y="1954"/>
                    <a:pt x="2668" y="1815"/>
                  </a:cubicBezTo>
                  <a:cubicBezTo>
                    <a:pt x="3103" y="1318"/>
                    <a:pt x="3227" y="713"/>
                    <a:pt x="3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8" name="Google Shape;7158;p73"/>
            <p:cNvSpPr/>
            <p:nvPr/>
          </p:nvSpPr>
          <p:spPr>
            <a:xfrm>
              <a:off x="1921975" y="1755575"/>
              <a:ext cx="80675" cy="72550"/>
            </a:xfrm>
            <a:custGeom>
              <a:avLst/>
              <a:gdLst/>
              <a:ahLst/>
              <a:cxnLst/>
              <a:rect l="l" t="t" r="r" b="b"/>
              <a:pathLst>
                <a:path w="3227" h="2902" extrusionOk="0">
                  <a:moveTo>
                    <a:pt x="1" y="1"/>
                  </a:moveTo>
                  <a:lnTo>
                    <a:pt x="1" y="1"/>
                  </a:lnTo>
                  <a:cubicBezTo>
                    <a:pt x="280" y="730"/>
                    <a:pt x="311" y="1474"/>
                    <a:pt x="761" y="2064"/>
                  </a:cubicBezTo>
                  <a:cubicBezTo>
                    <a:pt x="838" y="2157"/>
                    <a:pt x="978" y="2250"/>
                    <a:pt x="1086" y="2265"/>
                  </a:cubicBezTo>
                  <a:cubicBezTo>
                    <a:pt x="1846" y="2343"/>
                    <a:pt x="2544" y="2560"/>
                    <a:pt x="3227" y="2901"/>
                  </a:cubicBezTo>
                  <a:cubicBezTo>
                    <a:pt x="2312" y="1800"/>
                    <a:pt x="1428" y="66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59" name="Google Shape;7159;p73"/>
            <p:cNvSpPr/>
            <p:nvPr/>
          </p:nvSpPr>
          <p:spPr>
            <a:xfrm>
              <a:off x="1921600" y="1745875"/>
              <a:ext cx="88800" cy="76425"/>
            </a:xfrm>
            <a:custGeom>
              <a:avLst/>
              <a:gdLst/>
              <a:ahLst/>
              <a:cxnLst/>
              <a:rect l="l" t="t" r="r" b="b"/>
              <a:pathLst>
                <a:path w="3552" h="3057" extrusionOk="0">
                  <a:moveTo>
                    <a:pt x="814" y="1"/>
                  </a:moveTo>
                  <a:cubicBezTo>
                    <a:pt x="544" y="1"/>
                    <a:pt x="272" y="36"/>
                    <a:pt x="0" y="110"/>
                  </a:cubicBezTo>
                  <a:cubicBezTo>
                    <a:pt x="1443" y="746"/>
                    <a:pt x="2451" y="1893"/>
                    <a:pt x="3443" y="3056"/>
                  </a:cubicBezTo>
                  <a:cubicBezTo>
                    <a:pt x="3474" y="3025"/>
                    <a:pt x="3521" y="3010"/>
                    <a:pt x="3552" y="2979"/>
                  </a:cubicBezTo>
                  <a:cubicBezTo>
                    <a:pt x="3304" y="2343"/>
                    <a:pt x="3056" y="1707"/>
                    <a:pt x="2807" y="1071"/>
                  </a:cubicBezTo>
                  <a:cubicBezTo>
                    <a:pt x="2575" y="466"/>
                    <a:pt x="2109" y="203"/>
                    <a:pt x="1520" y="79"/>
                  </a:cubicBezTo>
                  <a:cubicBezTo>
                    <a:pt x="1288" y="28"/>
                    <a:pt x="1052" y="1"/>
                    <a:pt x="8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0" name="Google Shape;7160;p73"/>
            <p:cNvSpPr/>
            <p:nvPr/>
          </p:nvSpPr>
          <p:spPr>
            <a:xfrm>
              <a:off x="2012700" y="1543550"/>
              <a:ext cx="105100" cy="32500"/>
            </a:xfrm>
            <a:custGeom>
              <a:avLst/>
              <a:gdLst/>
              <a:ahLst/>
              <a:cxnLst/>
              <a:rect l="l" t="t" r="r" b="b"/>
              <a:pathLst>
                <a:path w="4204" h="1300" extrusionOk="0">
                  <a:moveTo>
                    <a:pt x="2603" y="1"/>
                  </a:moveTo>
                  <a:cubicBezTo>
                    <a:pt x="1607" y="1"/>
                    <a:pt x="484" y="216"/>
                    <a:pt x="1" y="588"/>
                  </a:cubicBezTo>
                  <a:cubicBezTo>
                    <a:pt x="342" y="805"/>
                    <a:pt x="683" y="1038"/>
                    <a:pt x="1024" y="1224"/>
                  </a:cubicBezTo>
                  <a:cubicBezTo>
                    <a:pt x="1097" y="1265"/>
                    <a:pt x="1211" y="1300"/>
                    <a:pt x="1306" y="1300"/>
                  </a:cubicBezTo>
                  <a:cubicBezTo>
                    <a:pt x="1354" y="1300"/>
                    <a:pt x="1397" y="1291"/>
                    <a:pt x="1428" y="1270"/>
                  </a:cubicBezTo>
                  <a:cubicBezTo>
                    <a:pt x="2265" y="743"/>
                    <a:pt x="3196" y="448"/>
                    <a:pt x="4204" y="309"/>
                  </a:cubicBezTo>
                  <a:cubicBezTo>
                    <a:pt x="3880" y="97"/>
                    <a:pt x="3270" y="1"/>
                    <a:pt x="2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1" name="Google Shape;7161;p73"/>
            <p:cNvSpPr/>
            <p:nvPr/>
          </p:nvSpPr>
          <p:spPr>
            <a:xfrm>
              <a:off x="1847925" y="1560550"/>
              <a:ext cx="94625" cy="53925"/>
            </a:xfrm>
            <a:custGeom>
              <a:avLst/>
              <a:gdLst/>
              <a:ahLst/>
              <a:cxnLst/>
              <a:rect l="l" t="t" r="r" b="b"/>
              <a:pathLst>
                <a:path w="3785" h="2157" extrusionOk="0">
                  <a:moveTo>
                    <a:pt x="3723" y="1"/>
                  </a:moveTo>
                  <a:cubicBezTo>
                    <a:pt x="3521" y="156"/>
                    <a:pt x="3320" y="296"/>
                    <a:pt x="3149" y="451"/>
                  </a:cubicBezTo>
                  <a:cubicBezTo>
                    <a:pt x="2358" y="1149"/>
                    <a:pt x="1443" y="1583"/>
                    <a:pt x="404" y="1769"/>
                  </a:cubicBezTo>
                  <a:cubicBezTo>
                    <a:pt x="264" y="1785"/>
                    <a:pt x="140" y="1955"/>
                    <a:pt x="1" y="2064"/>
                  </a:cubicBezTo>
                  <a:cubicBezTo>
                    <a:pt x="63" y="2126"/>
                    <a:pt x="78" y="2157"/>
                    <a:pt x="94" y="2157"/>
                  </a:cubicBezTo>
                  <a:cubicBezTo>
                    <a:pt x="1148" y="2048"/>
                    <a:pt x="2172" y="1831"/>
                    <a:pt x="3133" y="1381"/>
                  </a:cubicBezTo>
                  <a:cubicBezTo>
                    <a:pt x="3366" y="1273"/>
                    <a:pt x="3521" y="978"/>
                    <a:pt x="3645" y="730"/>
                  </a:cubicBezTo>
                  <a:cubicBezTo>
                    <a:pt x="3754" y="544"/>
                    <a:pt x="3738" y="296"/>
                    <a:pt x="3785" y="63"/>
                  </a:cubicBezTo>
                  <a:cubicBezTo>
                    <a:pt x="3769" y="48"/>
                    <a:pt x="3738" y="32"/>
                    <a:pt x="3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2" name="Google Shape;7162;p73"/>
            <p:cNvSpPr/>
            <p:nvPr/>
          </p:nvSpPr>
          <p:spPr>
            <a:xfrm>
              <a:off x="2016975" y="1522475"/>
              <a:ext cx="108975" cy="26875"/>
            </a:xfrm>
            <a:custGeom>
              <a:avLst/>
              <a:gdLst/>
              <a:ahLst/>
              <a:cxnLst/>
              <a:rect l="l" t="t" r="r" b="b"/>
              <a:pathLst>
                <a:path w="4359" h="1075" extrusionOk="0">
                  <a:moveTo>
                    <a:pt x="1036" y="1"/>
                  </a:moveTo>
                  <a:cubicBezTo>
                    <a:pt x="725" y="1"/>
                    <a:pt x="516" y="168"/>
                    <a:pt x="373" y="454"/>
                  </a:cubicBezTo>
                  <a:cubicBezTo>
                    <a:pt x="280" y="640"/>
                    <a:pt x="156" y="826"/>
                    <a:pt x="0" y="1074"/>
                  </a:cubicBezTo>
                  <a:cubicBezTo>
                    <a:pt x="726" y="769"/>
                    <a:pt x="1440" y="648"/>
                    <a:pt x="2152" y="648"/>
                  </a:cubicBezTo>
                  <a:cubicBezTo>
                    <a:pt x="2886" y="648"/>
                    <a:pt x="3618" y="777"/>
                    <a:pt x="4358" y="966"/>
                  </a:cubicBezTo>
                  <a:cubicBezTo>
                    <a:pt x="3769" y="547"/>
                    <a:pt x="3118" y="252"/>
                    <a:pt x="2404" y="128"/>
                  </a:cubicBezTo>
                  <a:cubicBezTo>
                    <a:pt x="1986" y="51"/>
                    <a:pt x="1551" y="51"/>
                    <a:pt x="1117" y="4"/>
                  </a:cubicBezTo>
                  <a:cubicBezTo>
                    <a:pt x="1089" y="2"/>
                    <a:pt x="106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3" name="Google Shape;7163;p73"/>
            <p:cNvSpPr/>
            <p:nvPr/>
          </p:nvSpPr>
          <p:spPr>
            <a:xfrm>
              <a:off x="1749450" y="1606700"/>
              <a:ext cx="96175" cy="21175"/>
            </a:xfrm>
            <a:custGeom>
              <a:avLst/>
              <a:gdLst/>
              <a:ahLst/>
              <a:cxnLst/>
              <a:rect l="l" t="t" r="r" b="b"/>
              <a:pathLst>
                <a:path w="3847" h="847" extrusionOk="0">
                  <a:moveTo>
                    <a:pt x="3847" y="1"/>
                  </a:moveTo>
                  <a:lnTo>
                    <a:pt x="3847" y="1"/>
                  </a:lnTo>
                  <a:cubicBezTo>
                    <a:pt x="2528" y="78"/>
                    <a:pt x="1226" y="1"/>
                    <a:pt x="0" y="574"/>
                  </a:cubicBezTo>
                  <a:cubicBezTo>
                    <a:pt x="311" y="605"/>
                    <a:pt x="605" y="636"/>
                    <a:pt x="915" y="667"/>
                  </a:cubicBezTo>
                  <a:cubicBezTo>
                    <a:pt x="1070" y="683"/>
                    <a:pt x="1226" y="698"/>
                    <a:pt x="1365" y="745"/>
                  </a:cubicBezTo>
                  <a:cubicBezTo>
                    <a:pt x="1551" y="804"/>
                    <a:pt x="1726" y="846"/>
                    <a:pt x="1900" y="846"/>
                  </a:cubicBezTo>
                  <a:cubicBezTo>
                    <a:pt x="2090" y="846"/>
                    <a:pt x="2280" y="797"/>
                    <a:pt x="2482" y="667"/>
                  </a:cubicBezTo>
                  <a:cubicBezTo>
                    <a:pt x="2730" y="512"/>
                    <a:pt x="3071" y="481"/>
                    <a:pt x="3366" y="435"/>
                  </a:cubicBezTo>
                  <a:cubicBezTo>
                    <a:pt x="3614" y="388"/>
                    <a:pt x="3769" y="280"/>
                    <a:pt x="3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4" name="Google Shape;7164;p73"/>
            <p:cNvSpPr/>
            <p:nvPr/>
          </p:nvSpPr>
          <p:spPr>
            <a:xfrm>
              <a:off x="1702525" y="1627925"/>
              <a:ext cx="89200" cy="13950"/>
            </a:xfrm>
            <a:custGeom>
              <a:avLst/>
              <a:gdLst/>
              <a:ahLst/>
              <a:cxnLst/>
              <a:rect l="l" t="t" r="r" b="b"/>
              <a:pathLst>
                <a:path w="3568" h="558" extrusionOk="0">
                  <a:moveTo>
                    <a:pt x="1767" y="1"/>
                  </a:moveTo>
                  <a:cubicBezTo>
                    <a:pt x="1163" y="1"/>
                    <a:pt x="576" y="123"/>
                    <a:pt x="1" y="470"/>
                  </a:cubicBezTo>
                  <a:cubicBezTo>
                    <a:pt x="70" y="467"/>
                    <a:pt x="138" y="466"/>
                    <a:pt x="207" y="466"/>
                  </a:cubicBezTo>
                  <a:cubicBezTo>
                    <a:pt x="804" y="466"/>
                    <a:pt x="1408" y="558"/>
                    <a:pt x="2017" y="558"/>
                  </a:cubicBezTo>
                  <a:cubicBezTo>
                    <a:pt x="2531" y="558"/>
                    <a:pt x="3048" y="493"/>
                    <a:pt x="3568" y="253"/>
                  </a:cubicBezTo>
                  <a:cubicBezTo>
                    <a:pt x="2950" y="115"/>
                    <a:pt x="2351" y="1"/>
                    <a:pt x="17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5" name="Google Shape;7165;p73"/>
            <p:cNvSpPr/>
            <p:nvPr/>
          </p:nvSpPr>
          <p:spPr>
            <a:xfrm>
              <a:off x="2088325" y="1813350"/>
              <a:ext cx="49250" cy="29950"/>
            </a:xfrm>
            <a:custGeom>
              <a:avLst/>
              <a:gdLst/>
              <a:ahLst/>
              <a:cxnLst/>
              <a:rect l="l" t="t" r="r" b="b"/>
              <a:pathLst>
                <a:path w="1970" h="1198" extrusionOk="0">
                  <a:moveTo>
                    <a:pt x="1675" y="1"/>
                  </a:moveTo>
                  <a:cubicBezTo>
                    <a:pt x="1312" y="364"/>
                    <a:pt x="913" y="559"/>
                    <a:pt x="459" y="559"/>
                  </a:cubicBezTo>
                  <a:cubicBezTo>
                    <a:pt x="312" y="559"/>
                    <a:pt x="159" y="539"/>
                    <a:pt x="0" y="497"/>
                  </a:cubicBezTo>
                  <a:lnTo>
                    <a:pt x="0" y="497"/>
                  </a:lnTo>
                  <a:cubicBezTo>
                    <a:pt x="162" y="938"/>
                    <a:pt x="601" y="1197"/>
                    <a:pt x="1095" y="1197"/>
                  </a:cubicBezTo>
                  <a:cubicBezTo>
                    <a:pt x="1123" y="1197"/>
                    <a:pt x="1151" y="1197"/>
                    <a:pt x="1179" y="1195"/>
                  </a:cubicBezTo>
                  <a:cubicBezTo>
                    <a:pt x="1241" y="1195"/>
                    <a:pt x="1303" y="1179"/>
                    <a:pt x="1349" y="1164"/>
                  </a:cubicBezTo>
                  <a:cubicBezTo>
                    <a:pt x="1908" y="1055"/>
                    <a:pt x="1970" y="978"/>
                    <a:pt x="1815" y="451"/>
                  </a:cubicBezTo>
                  <a:cubicBezTo>
                    <a:pt x="1768" y="311"/>
                    <a:pt x="1737" y="17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6" name="Google Shape;7166;p73"/>
            <p:cNvSpPr/>
            <p:nvPr/>
          </p:nvSpPr>
          <p:spPr>
            <a:xfrm>
              <a:off x="1807600" y="1622200"/>
              <a:ext cx="48500" cy="24225"/>
            </a:xfrm>
            <a:custGeom>
              <a:avLst/>
              <a:gdLst/>
              <a:ahLst/>
              <a:cxnLst/>
              <a:rect l="l" t="t" r="r" b="b"/>
              <a:pathLst>
                <a:path w="1940" h="969" extrusionOk="0">
                  <a:moveTo>
                    <a:pt x="1148" y="1"/>
                  </a:moveTo>
                  <a:cubicBezTo>
                    <a:pt x="761" y="94"/>
                    <a:pt x="373" y="187"/>
                    <a:pt x="1" y="280"/>
                  </a:cubicBezTo>
                  <a:cubicBezTo>
                    <a:pt x="1" y="311"/>
                    <a:pt x="1" y="342"/>
                    <a:pt x="16" y="389"/>
                  </a:cubicBezTo>
                  <a:cubicBezTo>
                    <a:pt x="388" y="575"/>
                    <a:pt x="761" y="761"/>
                    <a:pt x="1133" y="947"/>
                  </a:cubicBezTo>
                  <a:cubicBezTo>
                    <a:pt x="1177" y="958"/>
                    <a:pt x="1221" y="969"/>
                    <a:pt x="1264" y="969"/>
                  </a:cubicBezTo>
                  <a:cubicBezTo>
                    <a:pt x="1283" y="969"/>
                    <a:pt x="1301" y="967"/>
                    <a:pt x="1319" y="962"/>
                  </a:cubicBezTo>
                  <a:cubicBezTo>
                    <a:pt x="1521" y="885"/>
                    <a:pt x="1722" y="792"/>
                    <a:pt x="1939" y="714"/>
                  </a:cubicBezTo>
                  <a:cubicBezTo>
                    <a:pt x="1738" y="497"/>
                    <a:pt x="1536" y="280"/>
                    <a:pt x="1334" y="78"/>
                  </a:cubicBezTo>
                  <a:cubicBezTo>
                    <a:pt x="1288" y="32"/>
                    <a:pt x="1210" y="1"/>
                    <a:pt x="11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7" name="Google Shape;7167;p73"/>
            <p:cNvSpPr/>
            <p:nvPr/>
          </p:nvSpPr>
          <p:spPr>
            <a:xfrm>
              <a:off x="1682750" y="1515975"/>
              <a:ext cx="629700" cy="472000"/>
            </a:xfrm>
            <a:custGeom>
              <a:avLst/>
              <a:gdLst/>
              <a:ahLst/>
              <a:cxnLst/>
              <a:rect l="l" t="t" r="r" b="b"/>
              <a:pathLst>
                <a:path w="25188" h="18880" extrusionOk="0">
                  <a:moveTo>
                    <a:pt x="14405" y="261"/>
                  </a:moveTo>
                  <a:cubicBezTo>
                    <a:pt x="14431" y="261"/>
                    <a:pt x="14458" y="262"/>
                    <a:pt x="14486" y="264"/>
                  </a:cubicBezTo>
                  <a:cubicBezTo>
                    <a:pt x="14920" y="311"/>
                    <a:pt x="15355" y="311"/>
                    <a:pt x="15773" y="388"/>
                  </a:cubicBezTo>
                  <a:cubicBezTo>
                    <a:pt x="16487" y="512"/>
                    <a:pt x="17138" y="807"/>
                    <a:pt x="17727" y="1226"/>
                  </a:cubicBezTo>
                  <a:cubicBezTo>
                    <a:pt x="16987" y="1037"/>
                    <a:pt x="16255" y="908"/>
                    <a:pt x="15521" y="908"/>
                  </a:cubicBezTo>
                  <a:cubicBezTo>
                    <a:pt x="14809" y="908"/>
                    <a:pt x="14095" y="1029"/>
                    <a:pt x="13369" y="1334"/>
                  </a:cubicBezTo>
                  <a:cubicBezTo>
                    <a:pt x="13525" y="1086"/>
                    <a:pt x="13649" y="900"/>
                    <a:pt x="13742" y="714"/>
                  </a:cubicBezTo>
                  <a:cubicBezTo>
                    <a:pt x="13885" y="428"/>
                    <a:pt x="14094" y="261"/>
                    <a:pt x="14405" y="261"/>
                  </a:cubicBezTo>
                  <a:close/>
                  <a:moveTo>
                    <a:pt x="15801" y="1104"/>
                  </a:moveTo>
                  <a:cubicBezTo>
                    <a:pt x="16468" y="1104"/>
                    <a:pt x="17078" y="1200"/>
                    <a:pt x="17402" y="1412"/>
                  </a:cubicBezTo>
                  <a:cubicBezTo>
                    <a:pt x="16394" y="1551"/>
                    <a:pt x="15463" y="1846"/>
                    <a:pt x="14626" y="2373"/>
                  </a:cubicBezTo>
                  <a:cubicBezTo>
                    <a:pt x="14595" y="2394"/>
                    <a:pt x="14552" y="2403"/>
                    <a:pt x="14504" y="2403"/>
                  </a:cubicBezTo>
                  <a:cubicBezTo>
                    <a:pt x="14409" y="2403"/>
                    <a:pt x="14295" y="2368"/>
                    <a:pt x="14222" y="2327"/>
                  </a:cubicBezTo>
                  <a:cubicBezTo>
                    <a:pt x="13881" y="2141"/>
                    <a:pt x="13540" y="1908"/>
                    <a:pt x="13199" y="1691"/>
                  </a:cubicBezTo>
                  <a:cubicBezTo>
                    <a:pt x="13682" y="1319"/>
                    <a:pt x="14805" y="1104"/>
                    <a:pt x="15801" y="1104"/>
                  </a:cubicBezTo>
                  <a:close/>
                  <a:moveTo>
                    <a:pt x="13773" y="326"/>
                  </a:moveTo>
                  <a:cubicBezTo>
                    <a:pt x="13447" y="853"/>
                    <a:pt x="13245" y="1381"/>
                    <a:pt x="12703" y="1660"/>
                  </a:cubicBezTo>
                  <a:cubicBezTo>
                    <a:pt x="12346" y="1831"/>
                    <a:pt x="12020" y="2032"/>
                    <a:pt x="11663" y="2218"/>
                  </a:cubicBezTo>
                  <a:cubicBezTo>
                    <a:pt x="11229" y="2451"/>
                    <a:pt x="10795" y="2699"/>
                    <a:pt x="10314" y="2963"/>
                  </a:cubicBezTo>
                  <a:cubicBezTo>
                    <a:pt x="10376" y="2715"/>
                    <a:pt x="10454" y="2544"/>
                    <a:pt x="10454" y="2389"/>
                  </a:cubicBezTo>
                  <a:cubicBezTo>
                    <a:pt x="10469" y="1737"/>
                    <a:pt x="10826" y="1365"/>
                    <a:pt x="11384" y="1133"/>
                  </a:cubicBezTo>
                  <a:cubicBezTo>
                    <a:pt x="11462" y="1117"/>
                    <a:pt x="11524" y="1071"/>
                    <a:pt x="11586" y="1040"/>
                  </a:cubicBezTo>
                  <a:cubicBezTo>
                    <a:pt x="12253" y="683"/>
                    <a:pt x="12951" y="419"/>
                    <a:pt x="13773" y="326"/>
                  </a:cubicBezTo>
                  <a:close/>
                  <a:moveTo>
                    <a:pt x="10330" y="1784"/>
                  </a:moveTo>
                  <a:cubicBezTo>
                    <a:pt x="10345" y="1815"/>
                    <a:pt x="10376" y="1831"/>
                    <a:pt x="10392" y="1846"/>
                  </a:cubicBezTo>
                  <a:cubicBezTo>
                    <a:pt x="10345" y="2079"/>
                    <a:pt x="10361" y="2327"/>
                    <a:pt x="10252" y="2513"/>
                  </a:cubicBezTo>
                  <a:cubicBezTo>
                    <a:pt x="10128" y="2761"/>
                    <a:pt x="9973" y="3056"/>
                    <a:pt x="9740" y="3164"/>
                  </a:cubicBezTo>
                  <a:cubicBezTo>
                    <a:pt x="8779" y="3614"/>
                    <a:pt x="7755" y="3831"/>
                    <a:pt x="6701" y="3940"/>
                  </a:cubicBezTo>
                  <a:cubicBezTo>
                    <a:pt x="6685" y="3940"/>
                    <a:pt x="6670" y="3909"/>
                    <a:pt x="6608" y="3847"/>
                  </a:cubicBezTo>
                  <a:cubicBezTo>
                    <a:pt x="6747" y="3738"/>
                    <a:pt x="6871" y="3568"/>
                    <a:pt x="7011" y="3552"/>
                  </a:cubicBezTo>
                  <a:cubicBezTo>
                    <a:pt x="8050" y="3366"/>
                    <a:pt x="8965" y="2932"/>
                    <a:pt x="9756" y="2234"/>
                  </a:cubicBezTo>
                  <a:cubicBezTo>
                    <a:pt x="9927" y="2079"/>
                    <a:pt x="10128" y="1939"/>
                    <a:pt x="10330" y="1784"/>
                  </a:cubicBezTo>
                  <a:close/>
                  <a:moveTo>
                    <a:pt x="6515" y="3630"/>
                  </a:moveTo>
                  <a:cubicBezTo>
                    <a:pt x="6437" y="3909"/>
                    <a:pt x="6282" y="4017"/>
                    <a:pt x="6034" y="4064"/>
                  </a:cubicBezTo>
                  <a:cubicBezTo>
                    <a:pt x="5739" y="4110"/>
                    <a:pt x="5398" y="4141"/>
                    <a:pt x="5150" y="4296"/>
                  </a:cubicBezTo>
                  <a:cubicBezTo>
                    <a:pt x="4948" y="4426"/>
                    <a:pt x="4758" y="4475"/>
                    <a:pt x="4568" y="4475"/>
                  </a:cubicBezTo>
                  <a:cubicBezTo>
                    <a:pt x="4394" y="4475"/>
                    <a:pt x="4219" y="4433"/>
                    <a:pt x="4033" y="4374"/>
                  </a:cubicBezTo>
                  <a:cubicBezTo>
                    <a:pt x="3894" y="4327"/>
                    <a:pt x="3738" y="4312"/>
                    <a:pt x="3583" y="4296"/>
                  </a:cubicBezTo>
                  <a:cubicBezTo>
                    <a:pt x="3273" y="4265"/>
                    <a:pt x="2979" y="4234"/>
                    <a:pt x="2668" y="4203"/>
                  </a:cubicBezTo>
                  <a:cubicBezTo>
                    <a:pt x="3894" y="3630"/>
                    <a:pt x="5196" y="3707"/>
                    <a:pt x="6515" y="3630"/>
                  </a:cubicBezTo>
                  <a:close/>
                  <a:moveTo>
                    <a:pt x="12904" y="1818"/>
                  </a:moveTo>
                  <a:cubicBezTo>
                    <a:pt x="12964" y="1818"/>
                    <a:pt x="13030" y="1835"/>
                    <a:pt x="13075" y="1862"/>
                  </a:cubicBezTo>
                  <a:cubicBezTo>
                    <a:pt x="13463" y="2094"/>
                    <a:pt x="13866" y="2342"/>
                    <a:pt x="14331" y="2637"/>
                  </a:cubicBezTo>
                  <a:cubicBezTo>
                    <a:pt x="13494" y="3242"/>
                    <a:pt x="12703" y="3816"/>
                    <a:pt x="11927" y="4374"/>
                  </a:cubicBezTo>
                  <a:cubicBezTo>
                    <a:pt x="11822" y="4449"/>
                    <a:pt x="11720" y="4481"/>
                    <a:pt x="11617" y="4481"/>
                  </a:cubicBezTo>
                  <a:cubicBezTo>
                    <a:pt x="11507" y="4481"/>
                    <a:pt x="11395" y="4445"/>
                    <a:pt x="11276" y="4389"/>
                  </a:cubicBezTo>
                  <a:cubicBezTo>
                    <a:pt x="10779" y="4141"/>
                    <a:pt x="10562" y="3645"/>
                    <a:pt x="10206" y="3257"/>
                  </a:cubicBezTo>
                  <a:cubicBezTo>
                    <a:pt x="11090" y="2777"/>
                    <a:pt x="11943" y="2296"/>
                    <a:pt x="12796" y="1846"/>
                  </a:cubicBezTo>
                  <a:cubicBezTo>
                    <a:pt x="12822" y="1827"/>
                    <a:pt x="12861" y="1818"/>
                    <a:pt x="12904" y="1818"/>
                  </a:cubicBezTo>
                  <a:close/>
                  <a:moveTo>
                    <a:pt x="2558" y="4479"/>
                  </a:moveTo>
                  <a:cubicBezTo>
                    <a:pt x="3142" y="4479"/>
                    <a:pt x="3741" y="4593"/>
                    <a:pt x="4359" y="4731"/>
                  </a:cubicBezTo>
                  <a:cubicBezTo>
                    <a:pt x="3839" y="4971"/>
                    <a:pt x="3322" y="5036"/>
                    <a:pt x="2808" y="5036"/>
                  </a:cubicBezTo>
                  <a:cubicBezTo>
                    <a:pt x="2199" y="5036"/>
                    <a:pt x="1595" y="4944"/>
                    <a:pt x="998" y="4944"/>
                  </a:cubicBezTo>
                  <a:cubicBezTo>
                    <a:pt x="929" y="4944"/>
                    <a:pt x="861" y="4945"/>
                    <a:pt x="792" y="4948"/>
                  </a:cubicBezTo>
                  <a:cubicBezTo>
                    <a:pt x="1367" y="4601"/>
                    <a:pt x="1954" y="4479"/>
                    <a:pt x="2558" y="4479"/>
                  </a:cubicBezTo>
                  <a:close/>
                  <a:moveTo>
                    <a:pt x="9844" y="3390"/>
                  </a:moveTo>
                  <a:cubicBezTo>
                    <a:pt x="9931" y="3390"/>
                    <a:pt x="10063" y="3455"/>
                    <a:pt x="10128" y="3521"/>
                  </a:cubicBezTo>
                  <a:cubicBezTo>
                    <a:pt x="10485" y="3909"/>
                    <a:pt x="10826" y="4296"/>
                    <a:pt x="11198" y="4700"/>
                  </a:cubicBezTo>
                  <a:cubicBezTo>
                    <a:pt x="11136" y="4715"/>
                    <a:pt x="11043" y="4746"/>
                    <a:pt x="10935" y="4777"/>
                  </a:cubicBezTo>
                  <a:cubicBezTo>
                    <a:pt x="10200" y="5018"/>
                    <a:pt x="9449" y="5098"/>
                    <a:pt x="8687" y="5098"/>
                  </a:cubicBezTo>
                  <a:cubicBezTo>
                    <a:pt x="8419" y="5098"/>
                    <a:pt x="8150" y="5088"/>
                    <a:pt x="7879" y="5072"/>
                  </a:cubicBezTo>
                  <a:cubicBezTo>
                    <a:pt x="7243" y="5025"/>
                    <a:pt x="6902" y="4638"/>
                    <a:pt x="6515" y="4219"/>
                  </a:cubicBezTo>
                  <a:cubicBezTo>
                    <a:pt x="6592" y="4203"/>
                    <a:pt x="6639" y="4172"/>
                    <a:pt x="6685" y="4172"/>
                  </a:cubicBezTo>
                  <a:cubicBezTo>
                    <a:pt x="7755" y="4017"/>
                    <a:pt x="8810" y="3800"/>
                    <a:pt x="9802" y="3397"/>
                  </a:cubicBezTo>
                  <a:cubicBezTo>
                    <a:pt x="9814" y="3392"/>
                    <a:pt x="9829" y="3390"/>
                    <a:pt x="9844" y="3390"/>
                  </a:cubicBezTo>
                  <a:close/>
                  <a:moveTo>
                    <a:pt x="6142" y="4250"/>
                  </a:moveTo>
                  <a:cubicBezTo>
                    <a:pt x="6204" y="4250"/>
                    <a:pt x="6282" y="4281"/>
                    <a:pt x="6328" y="4327"/>
                  </a:cubicBezTo>
                  <a:cubicBezTo>
                    <a:pt x="6530" y="4529"/>
                    <a:pt x="6732" y="4746"/>
                    <a:pt x="6933" y="4963"/>
                  </a:cubicBezTo>
                  <a:cubicBezTo>
                    <a:pt x="6716" y="5041"/>
                    <a:pt x="6515" y="5134"/>
                    <a:pt x="6313" y="5211"/>
                  </a:cubicBezTo>
                  <a:cubicBezTo>
                    <a:pt x="6295" y="5216"/>
                    <a:pt x="6277" y="5218"/>
                    <a:pt x="6258" y="5218"/>
                  </a:cubicBezTo>
                  <a:cubicBezTo>
                    <a:pt x="6215" y="5218"/>
                    <a:pt x="6171" y="5207"/>
                    <a:pt x="6127" y="5196"/>
                  </a:cubicBezTo>
                  <a:cubicBezTo>
                    <a:pt x="5755" y="5010"/>
                    <a:pt x="5382" y="4824"/>
                    <a:pt x="5010" y="4638"/>
                  </a:cubicBezTo>
                  <a:cubicBezTo>
                    <a:pt x="4995" y="4591"/>
                    <a:pt x="4995" y="4560"/>
                    <a:pt x="4995" y="4529"/>
                  </a:cubicBezTo>
                  <a:cubicBezTo>
                    <a:pt x="5367" y="4436"/>
                    <a:pt x="5755" y="4343"/>
                    <a:pt x="6142" y="4250"/>
                  </a:cubicBezTo>
                  <a:close/>
                  <a:moveTo>
                    <a:pt x="4710" y="4895"/>
                  </a:moveTo>
                  <a:cubicBezTo>
                    <a:pt x="4784" y="4895"/>
                    <a:pt x="4863" y="4913"/>
                    <a:pt x="4933" y="4948"/>
                  </a:cubicBezTo>
                  <a:cubicBezTo>
                    <a:pt x="6034" y="5537"/>
                    <a:pt x="7119" y="6142"/>
                    <a:pt x="8283" y="6778"/>
                  </a:cubicBezTo>
                  <a:cubicBezTo>
                    <a:pt x="7944" y="6862"/>
                    <a:pt x="7620" y="6891"/>
                    <a:pt x="7303" y="6891"/>
                  </a:cubicBezTo>
                  <a:cubicBezTo>
                    <a:pt x="6807" y="6891"/>
                    <a:pt x="6330" y="6822"/>
                    <a:pt x="5848" y="6793"/>
                  </a:cubicBezTo>
                  <a:cubicBezTo>
                    <a:pt x="5786" y="6793"/>
                    <a:pt x="5724" y="6731"/>
                    <a:pt x="5677" y="6685"/>
                  </a:cubicBezTo>
                  <a:cubicBezTo>
                    <a:pt x="5026" y="6064"/>
                    <a:pt x="4328" y="5522"/>
                    <a:pt x="3459" y="5180"/>
                  </a:cubicBezTo>
                  <a:cubicBezTo>
                    <a:pt x="3847" y="5087"/>
                    <a:pt x="4235" y="4994"/>
                    <a:pt x="4638" y="4901"/>
                  </a:cubicBezTo>
                  <a:cubicBezTo>
                    <a:pt x="4661" y="4897"/>
                    <a:pt x="4685" y="4895"/>
                    <a:pt x="4710" y="4895"/>
                  </a:cubicBezTo>
                  <a:close/>
                  <a:moveTo>
                    <a:pt x="745" y="5227"/>
                  </a:moveTo>
                  <a:cubicBezTo>
                    <a:pt x="1273" y="5242"/>
                    <a:pt x="1784" y="5242"/>
                    <a:pt x="2296" y="5242"/>
                  </a:cubicBezTo>
                  <a:cubicBezTo>
                    <a:pt x="2513" y="5242"/>
                    <a:pt x="2653" y="5320"/>
                    <a:pt x="2699" y="5537"/>
                  </a:cubicBezTo>
                  <a:cubicBezTo>
                    <a:pt x="2994" y="6561"/>
                    <a:pt x="3273" y="7584"/>
                    <a:pt x="3583" y="8623"/>
                  </a:cubicBezTo>
                  <a:cubicBezTo>
                    <a:pt x="2963" y="8282"/>
                    <a:pt x="2420" y="7972"/>
                    <a:pt x="1893" y="7662"/>
                  </a:cubicBezTo>
                  <a:cubicBezTo>
                    <a:pt x="1257" y="7274"/>
                    <a:pt x="792" y="6731"/>
                    <a:pt x="513" y="6033"/>
                  </a:cubicBezTo>
                  <a:cubicBezTo>
                    <a:pt x="466" y="5878"/>
                    <a:pt x="435" y="5708"/>
                    <a:pt x="435" y="5553"/>
                  </a:cubicBezTo>
                  <a:cubicBezTo>
                    <a:pt x="420" y="5351"/>
                    <a:pt x="513" y="5227"/>
                    <a:pt x="745" y="5227"/>
                  </a:cubicBezTo>
                  <a:close/>
                  <a:moveTo>
                    <a:pt x="8194" y="6983"/>
                  </a:moveTo>
                  <a:cubicBezTo>
                    <a:pt x="8843" y="6983"/>
                    <a:pt x="9416" y="7200"/>
                    <a:pt x="9958" y="7600"/>
                  </a:cubicBezTo>
                  <a:cubicBezTo>
                    <a:pt x="10252" y="7801"/>
                    <a:pt x="10531" y="8019"/>
                    <a:pt x="10795" y="8251"/>
                  </a:cubicBezTo>
                  <a:cubicBezTo>
                    <a:pt x="11121" y="8561"/>
                    <a:pt x="11431" y="8903"/>
                    <a:pt x="11741" y="9228"/>
                  </a:cubicBezTo>
                  <a:cubicBezTo>
                    <a:pt x="11726" y="9259"/>
                    <a:pt x="11695" y="9275"/>
                    <a:pt x="11679" y="9306"/>
                  </a:cubicBezTo>
                  <a:cubicBezTo>
                    <a:pt x="11285" y="9120"/>
                    <a:pt x="10869" y="9019"/>
                    <a:pt x="10451" y="9019"/>
                  </a:cubicBezTo>
                  <a:cubicBezTo>
                    <a:pt x="10276" y="9019"/>
                    <a:pt x="10100" y="9037"/>
                    <a:pt x="9927" y="9073"/>
                  </a:cubicBezTo>
                  <a:cubicBezTo>
                    <a:pt x="9786" y="9101"/>
                    <a:pt x="9651" y="9114"/>
                    <a:pt x="9520" y="9114"/>
                  </a:cubicBezTo>
                  <a:cubicBezTo>
                    <a:pt x="9074" y="9114"/>
                    <a:pt x="8678" y="8963"/>
                    <a:pt x="8283" y="8747"/>
                  </a:cubicBezTo>
                  <a:cubicBezTo>
                    <a:pt x="8236" y="8716"/>
                    <a:pt x="8174" y="8685"/>
                    <a:pt x="8127" y="8670"/>
                  </a:cubicBezTo>
                  <a:cubicBezTo>
                    <a:pt x="7337" y="8251"/>
                    <a:pt x="6716" y="7631"/>
                    <a:pt x="6049" y="7010"/>
                  </a:cubicBezTo>
                  <a:lnTo>
                    <a:pt x="6049" y="7010"/>
                  </a:lnTo>
                  <a:cubicBezTo>
                    <a:pt x="6441" y="7020"/>
                    <a:pt x="6809" y="7049"/>
                    <a:pt x="7167" y="7049"/>
                  </a:cubicBezTo>
                  <a:cubicBezTo>
                    <a:pt x="7375" y="7049"/>
                    <a:pt x="7581" y="7039"/>
                    <a:pt x="7786" y="7010"/>
                  </a:cubicBezTo>
                  <a:cubicBezTo>
                    <a:pt x="7926" y="6992"/>
                    <a:pt x="8061" y="6983"/>
                    <a:pt x="8194" y="6983"/>
                  </a:cubicBezTo>
                  <a:close/>
                  <a:moveTo>
                    <a:pt x="21221" y="3005"/>
                  </a:moveTo>
                  <a:cubicBezTo>
                    <a:pt x="21379" y="3005"/>
                    <a:pt x="21540" y="3026"/>
                    <a:pt x="21698" y="3071"/>
                  </a:cubicBezTo>
                  <a:cubicBezTo>
                    <a:pt x="22101" y="3195"/>
                    <a:pt x="22520" y="3381"/>
                    <a:pt x="22861" y="3630"/>
                  </a:cubicBezTo>
                  <a:cubicBezTo>
                    <a:pt x="24877" y="4994"/>
                    <a:pt x="25017" y="7569"/>
                    <a:pt x="23202" y="9166"/>
                  </a:cubicBezTo>
                  <a:cubicBezTo>
                    <a:pt x="22675" y="9633"/>
                    <a:pt x="22061" y="9880"/>
                    <a:pt x="21373" y="9880"/>
                  </a:cubicBezTo>
                  <a:cubicBezTo>
                    <a:pt x="21352" y="9880"/>
                    <a:pt x="21331" y="9880"/>
                    <a:pt x="21310" y="9880"/>
                  </a:cubicBezTo>
                  <a:cubicBezTo>
                    <a:pt x="20643" y="9880"/>
                    <a:pt x="20054" y="9662"/>
                    <a:pt x="19806" y="9213"/>
                  </a:cubicBezTo>
                  <a:cubicBezTo>
                    <a:pt x="20007" y="9197"/>
                    <a:pt x="20317" y="9182"/>
                    <a:pt x="20628" y="9166"/>
                  </a:cubicBezTo>
                  <a:cubicBezTo>
                    <a:pt x="21325" y="9151"/>
                    <a:pt x="21930" y="8825"/>
                    <a:pt x="22489" y="8437"/>
                  </a:cubicBezTo>
                  <a:cubicBezTo>
                    <a:pt x="22923" y="8127"/>
                    <a:pt x="23156" y="7708"/>
                    <a:pt x="23249" y="7197"/>
                  </a:cubicBezTo>
                  <a:cubicBezTo>
                    <a:pt x="23465" y="5854"/>
                    <a:pt x="22130" y="4296"/>
                    <a:pt x="20757" y="4296"/>
                  </a:cubicBezTo>
                  <a:cubicBezTo>
                    <a:pt x="20750" y="4296"/>
                    <a:pt x="20743" y="4296"/>
                    <a:pt x="20736" y="4296"/>
                  </a:cubicBezTo>
                  <a:cubicBezTo>
                    <a:pt x="20317" y="4296"/>
                    <a:pt x="20023" y="4529"/>
                    <a:pt x="19899" y="4948"/>
                  </a:cubicBezTo>
                  <a:cubicBezTo>
                    <a:pt x="19868" y="5072"/>
                    <a:pt x="19852" y="5196"/>
                    <a:pt x="19821" y="5336"/>
                  </a:cubicBezTo>
                  <a:cubicBezTo>
                    <a:pt x="19480" y="5041"/>
                    <a:pt x="19402" y="4452"/>
                    <a:pt x="19651" y="3955"/>
                  </a:cubicBezTo>
                  <a:cubicBezTo>
                    <a:pt x="19926" y="3379"/>
                    <a:pt x="20556" y="3005"/>
                    <a:pt x="21221" y="3005"/>
                  </a:cubicBezTo>
                  <a:close/>
                  <a:moveTo>
                    <a:pt x="2839" y="5289"/>
                  </a:moveTo>
                  <a:cubicBezTo>
                    <a:pt x="3180" y="5398"/>
                    <a:pt x="3459" y="5444"/>
                    <a:pt x="3723" y="5568"/>
                  </a:cubicBezTo>
                  <a:cubicBezTo>
                    <a:pt x="4979" y="6157"/>
                    <a:pt x="6065" y="6886"/>
                    <a:pt x="6065" y="8499"/>
                  </a:cubicBezTo>
                  <a:cubicBezTo>
                    <a:pt x="6065" y="8561"/>
                    <a:pt x="6080" y="8623"/>
                    <a:pt x="6096" y="8685"/>
                  </a:cubicBezTo>
                  <a:cubicBezTo>
                    <a:pt x="6189" y="9476"/>
                    <a:pt x="6189" y="10283"/>
                    <a:pt x="6685" y="11012"/>
                  </a:cubicBezTo>
                  <a:cubicBezTo>
                    <a:pt x="6266" y="10857"/>
                    <a:pt x="5879" y="10686"/>
                    <a:pt x="5506" y="10469"/>
                  </a:cubicBezTo>
                  <a:cubicBezTo>
                    <a:pt x="4328" y="9787"/>
                    <a:pt x="3599" y="8809"/>
                    <a:pt x="3459" y="7414"/>
                  </a:cubicBezTo>
                  <a:cubicBezTo>
                    <a:pt x="3397" y="6871"/>
                    <a:pt x="3180" y="6359"/>
                    <a:pt x="3025" y="5832"/>
                  </a:cubicBezTo>
                  <a:cubicBezTo>
                    <a:pt x="2994" y="5677"/>
                    <a:pt x="2932" y="5522"/>
                    <a:pt x="2839" y="5289"/>
                  </a:cubicBezTo>
                  <a:close/>
                  <a:moveTo>
                    <a:pt x="6096" y="7383"/>
                  </a:moveTo>
                  <a:lnTo>
                    <a:pt x="6096" y="7383"/>
                  </a:lnTo>
                  <a:cubicBezTo>
                    <a:pt x="6189" y="7429"/>
                    <a:pt x="6235" y="7460"/>
                    <a:pt x="6266" y="7491"/>
                  </a:cubicBezTo>
                  <a:cubicBezTo>
                    <a:pt x="7073" y="8267"/>
                    <a:pt x="7957" y="8903"/>
                    <a:pt x="9011" y="9306"/>
                  </a:cubicBezTo>
                  <a:cubicBezTo>
                    <a:pt x="9151" y="9368"/>
                    <a:pt x="9275" y="9523"/>
                    <a:pt x="9337" y="9662"/>
                  </a:cubicBezTo>
                  <a:cubicBezTo>
                    <a:pt x="9601" y="10360"/>
                    <a:pt x="9849" y="11058"/>
                    <a:pt x="10113" y="11772"/>
                  </a:cubicBezTo>
                  <a:cubicBezTo>
                    <a:pt x="10100" y="11772"/>
                    <a:pt x="10078" y="11792"/>
                    <a:pt x="10061" y="11792"/>
                  </a:cubicBezTo>
                  <a:cubicBezTo>
                    <a:pt x="10057" y="11792"/>
                    <a:pt x="10054" y="11790"/>
                    <a:pt x="10051" y="11787"/>
                  </a:cubicBezTo>
                  <a:cubicBezTo>
                    <a:pt x="9136" y="11632"/>
                    <a:pt x="8236" y="11462"/>
                    <a:pt x="7337" y="11275"/>
                  </a:cubicBezTo>
                  <a:cubicBezTo>
                    <a:pt x="7197" y="11244"/>
                    <a:pt x="7042" y="11089"/>
                    <a:pt x="6949" y="10950"/>
                  </a:cubicBezTo>
                  <a:cubicBezTo>
                    <a:pt x="6639" y="10515"/>
                    <a:pt x="6437" y="10035"/>
                    <a:pt x="6390" y="9492"/>
                  </a:cubicBezTo>
                  <a:cubicBezTo>
                    <a:pt x="6359" y="9027"/>
                    <a:pt x="6282" y="8577"/>
                    <a:pt x="6220" y="8112"/>
                  </a:cubicBezTo>
                  <a:cubicBezTo>
                    <a:pt x="6189" y="7879"/>
                    <a:pt x="6142" y="7662"/>
                    <a:pt x="6096" y="7383"/>
                  </a:cubicBezTo>
                  <a:close/>
                  <a:moveTo>
                    <a:pt x="10368" y="9197"/>
                  </a:moveTo>
                  <a:cubicBezTo>
                    <a:pt x="10606" y="9197"/>
                    <a:pt x="10842" y="9224"/>
                    <a:pt x="11074" y="9275"/>
                  </a:cubicBezTo>
                  <a:cubicBezTo>
                    <a:pt x="11663" y="9399"/>
                    <a:pt x="12129" y="9662"/>
                    <a:pt x="12361" y="10267"/>
                  </a:cubicBezTo>
                  <a:cubicBezTo>
                    <a:pt x="12610" y="10903"/>
                    <a:pt x="12858" y="11539"/>
                    <a:pt x="13106" y="12175"/>
                  </a:cubicBezTo>
                  <a:cubicBezTo>
                    <a:pt x="13075" y="12206"/>
                    <a:pt x="13028" y="12221"/>
                    <a:pt x="12997" y="12252"/>
                  </a:cubicBezTo>
                  <a:cubicBezTo>
                    <a:pt x="12005" y="11089"/>
                    <a:pt x="10997" y="9942"/>
                    <a:pt x="9554" y="9306"/>
                  </a:cubicBezTo>
                  <a:cubicBezTo>
                    <a:pt x="9826" y="9232"/>
                    <a:pt x="10098" y="9197"/>
                    <a:pt x="10368" y="9197"/>
                  </a:cubicBezTo>
                  <a:close/>
                  <a:moveTo>
                    <a:pt x="9570" y="9585"/>
                  </a:moveTo>
                  <a:lnTo>
                    <a:pt x="9570" y="9585"/>
                  </a:lnTo>
                  <a:cubicBezTo>
                    <a:pt x="10997" y="10252"/>
                    <a:pt x="11881" y="11384"/>
                    <a:pt x="12796" y="12485"/>
                  </a:cubicBezTo>
                  <a:cubicBezTo>
                    <a:pt x="12113" y="12144"/>
                    <a:pt x="11415" y="11927"/>
                    <a:pt x="10655" y="11849"/>
                  </a:cubicBezTo>
                  <a:cubicBezTo>
                    <a:pt x="10547" y="11834"/>
                    <a:pt x="10407" y="11741"/>
                    <a:pt x="10330" y="11648"/>
                  </a:cubicBezTo>
                  <a:cubicBezTo>
                    <a:pt x="9880" y="11058"/>
                    <a:pt x="9849" y="10314"/>
                    <a:pt x="9570" y="9585"/>
                  </a:cubicBezTo>
                  <a:close/>
                  <a:moveTo>
                    <a:pt x="17898" y="11896"/>
                  </a:moveTo>
                  <a:cubicBezTo>
                    <a:pt x="17960" y="12066"/>
                    <a:pt x="17991" y="12206"/>
                    <a:pt x="18038" y="12346"/>
                  </a:cubicBezTo>
                  <a:cubicBezTo>
                    <a:pt x="18193" y="12873"/>
                    <a:pt x="18131" y="12950"/>
                    <a:pt x="17572" y="13059"/>
                  </a:cubicBezTo>
                  <a:cubicBezTo>
                    <a:pt x="17526" y="13074"/>
                    <a:pt x="17464" y="13090"/>
                    <a:pt x="17402" y="13090"/>
                  </a:cubicBezTo>
                  <a:cubicBezTo>
                    <a:pt x="17374" y="13092"/>
                    <a:pt x="17346" y="13092"/>
                    <a:pt x="17318" y="13092"/>
                  </a:cubicBezTo>
                  <a:cubicBezTo>
                    <a:pt x="16824" y="13092"/>
                    <a:pt x="16385" y="12833"/>
                    <a:pt x="16223" y="12392"/>
                  </a:cubicBezTo>
                  <a:lnTo>
                    <a:pt x="16223" y="12392"/>
                  </a:lnTo>
                  <a:cubicBezTo>
                    <a:pt x="16382" y="12434"/>
                    <a:pt x="16535" y="12454"/>
                    <a:pt x="16682" y="12454"/>
                  </a:cubicBezTo>
                  <a:cubicBezTo>
                    <a:pt x="17136" y="12454"/>
                    <a:pt x="17535" y="12259"/>
                    <a:pt x="17898" y="11896"/>
                  </a:cubicBezTo>
                  <a:close/>
                  <a:moveTo>
                    <a:pt x="18208" y="13245"/>
                  </a:moveTo>
                  <a:cubicBezTo>
                    <a:pt x="18286" y="13958"/>
                    <a:pt x="18162" y="14563"/>
                    <a:pt x="17727" y="15060"/>
                  </a:cubicBezTo>
                  <a:cubicBezTo>
                    <a:pt x="17603" y="15199"/>
                    <a:pt x="17386" y="15323"/>
                    <a:pt x="17200" y="15339"/>
                  </a:cubicBezTo>
                  <a:cubicBezTo>
                    <a:pt x="17155" y="15341"/>
                    <a:pt x="17110" y="15343"/>
                    <a:pt x="17066" y="15343"/>
                  </a:cubicBezTo>
                  <a:cubicBezTo>
                    <a:pt x="16325" y="15343"/>
                    <a:pt x="15748" y="14976"/>
                    <a:pt x="15324" y="14362"/>
                  </a:cubicBezTo>
                  <a:cubicBezTo>
                    <a:pt x="15168" y="14145"/>
                    <a:pt x="15060" y="13896"/>
                    <a:pt x="15153" y="13586"/>
                  </a:cubicBezTo>
                  <a:lnTo>
                    <a:pt x="15153" y="13586"/>
                  </a:lnTo>
                  <a:cubicBezTo>
                    <a:pt x="15756" y="13967"/>
                    <a:pt x="16253" y="14163"/>
                    <a:pt x="16698" y="14163"/>
                  </a:cubicBezTo>
                  <a:cubicBezTo>
                    <a:pt x="17249" y="14163"/>
                    <a:pt x="17719" y="13863"/>
                    <a:pt x="18208" y="13245"/>
                  </a:cubicBezTo>
                  <a:close/>
                  <a:moveTo>
                    <a:pt x="13058" y="7053"/>
                  </a:moveTo>
                  <a:cubicBezTo>
                    <a:pt x="14086" y="7053"/>
                    <a:pt x="15017" y="7418"/>
                    <a:pt x="15866" y="8003"/>
                  </a:cubicBezTo>
                  <a:cubicBezTo>
                    <a:pt x="17061" y="8825"/>
                    <a:pt x="18007" y="9911"/>
                    <a:pt x="18767" y="11151"/>
                  </a:cubicBezTo>
                  <a:cubicBezTo>
                    <a:pt x="19433" y="12237"/>
                    <a:pt x="19744" y="13431"/>
                    <a:pt x="19557" y="14703"/>
                  </a:cubicBezTo>
                  <a:cubicBezTo>
                    <a:pt x="19402" y="15788"/>
                    <a:pt x="18798" y="16610"/>
                    <a:pt x="17883" y="17153"/>
                  </a:cubicBezTo>
                  <a:cubicBezTo>
                    <a:pt x="17392" y="17438"/>
                    <a:pt x="16873" y="17559"/>
                    <a:pt x="16364" y="17559"/>
                  </a:cubicBezTo>
                  <a:cubicBezTo>
                    <a:pt x="15187" y="17559"/>
                    <a:pt x="14068" y="16913"/>
                    <a:pt x="13494" y="16176"/>
                  </a:cubicBezTo>
                  <a:cubicBezTo>
                    <a:pt x="13199" y="15804"/>
                    <a:pt x="13044" y="15385"/>
                    <a:pt x="12997" y="14889"/>
                  </a:cubicBezTo>
                  <a:lnTo>
                    <a:pt x="12997" y="14889"/>
                  </a:lnTo>
                  <a:cubicBezTo>
                    <a:pt x="13044" y="14920"/>
                    <a:pt x="13075" y="14920"/>
                    <a:pt x="13075" y="14935"/>
                  </a:cubicBezTo>
                  <a:cubicBezTo>
                    <a:pt x="13106" y="14998"/>
                    <a:pt x="13137" y="15044"/>
                    <a:pt x="13168" y="15106"/>
                  </a:cubicBezTo>
                  <a:cubicBezTo>
                    <a:pt x="13369" y="15525"/>
                    <a:pt x="13680" y="15835"/>
                    <a:pt x="14114" y="16037"/>
                  </a:cubicBezTo>
                  <a:cubicBezTo>
                    <a:pt x="14534" y="16250"/>
                    <a:pt x="14952" y="16343"/>
                    <a:pt x="15369" y="16343"/>
                  </a:cubicBezTo>
                  <a:cubicBezTo>
                    <a:pt x="15859" y="16343"/>
                    <a:pt x="16349" y="16215"/>
                    <a:pt x="16843" y="16006"/>
                  </a:cubicBezTo>
                  <a:cubicBezTo>
                    <a:pt x="17960" y="15509"/>
                    <a:pt x="18580" y="14563"/>
                    <a:pt x="18441" y="13338"/>
                  </a:cubicBezTo>
                  <a:cubicBezTo>
                    <a:pt x="18193" y="11368"/>
                    <a:pt x="17386" y="9662"/>
                    <a:pt x="15727" y="8468"/>
                  </a:cubicBezTo>
                  <a:cubicBezTo>
                    <a:pt x="14744" y="7756"/>
                    <a:pt x="13671" y="7329"/>
                    <a:pt x="12524" y="7329"/>
                  </a:cubicBezTo>
                  <a:cubicBezTo>
                    <a:pt x="12024" y="7329"/>
                    <a:pt x="11509" y="7410"/>
                    <a:pt x="10981" y="7584"/>
                  </a:cubicBezTo>
                  <a:cubicBezTo>
                    <a:pt x="10870" y="7620"/>
                    <a:pt x="10771" y="7639"/>
                    <a:pt x="10678" y="7639"/>
                  </a:cubicBezTo>
                  <a:cubicBezTo>
                    <a:pt x="10445" y="7639"/>
                    <a:pt x="10252" y="7520"/>
                    <a:pt x="10020" y="7243"/>
                  </a:cubicBezTo>
                  <a:cubicBezTo>
                    <a:pt x="11028" y="7181"/>
                    <a:pt x="11943" y="7104"/>
                    <a:pt x="12873" y="7057"/>
                  </a:cubicBezTo>
                  <a:cubicBezTo>
                    <a:pt x="12935" y="7054"/>
                    <a:pt x="12997" y="7053"/>
                    <a:pt x="13058" y="7053"/>
                  </a:cubicBezTo>
                  <a:close/>
                  <a:moveTo>
                    <a:pt x="7104" y="5258"/>
                  </a:moveTo>
                  <a:cubicBezTo>
                    <a:pt x="7430" y="5273"/>
                    <a:pt x="7786" y="5273"/>
                    <a:pt x="8112" y="5367"/>
                  </a:cubicBezTo>
                  <a:cubicBezTo>
                    <a:pt x="9849" y="5832"/>
                    <a:pt x="11632" y="6018"/>
                    <a:pt x="13400" y="6204"/>
                  </a:cubicBezTo>
                  <a:cubicBezTo>
                    <a:pt x="14471" y="6328"/>
                    <a:pt x="15510" y="6545"/>
                    <a:pt x="16502" y="6948"/>
                  </a:cubicBezTo>
                  <a:cubicBezTo>
                    <a:pt x="17945" y="7522"/>
                    <a:pt x="18984" y="8592"/>
                    <a:pt x="19976" y="9725"/>
                  </a:cubicBezTo>
                  <a:cubicBezTo>
                    <a:pt x="20736" y="10609"/>
                    <a:pt x="21170" y="11617"/>
                    <a:pt x="21357" y="12764"/>
                  </a:cubicBezTo>
                  <a:cubicBezTo>
                    <a:pt x="21729" y="14920"/>
                    <a:pt x="20473" y="17200"/>
                    <a:pt x="18782" y="18084"/>
                  </a:cubicBezTo>
                  <a:cubicBezTo>
                    <a:pt x="18006" y="18503"/>
                    <a:pt x="17202" y="18667"/>
                    <a:pt x="16378" y="18667"/>
                  </a:cubicBezTo>
                  <a:cubicBezTo>
                    <a:pt x="15984" y="18667"/>
                    <a:pt x="15586" y="18630"/>
                    <a:pt x="15184" y="18565"/>
                  </a:cubicBezTo>
                  <a:cubicBezTo>
                    <a:pt x="13850" y="18347"/>
                    <a:pt x="12873" y="17572"/>
                    <a:pt x="12253" y="16378"/>
                  </a:cubicBezTo>
                  <a:cubicBezTo>
                    <a:pt x="11927" y="15757"/>
                    <a:pt x="12191" y="14889"/>
                    <a:pt x="12780" y="14501"/>
                  </a:cubicBezTo>
                  <a:lnTo>
                    <a:pt x="12780" y="14501"/>
                  </a:lnTo>
                  <a:cubicBezTo>
                    <a:pt x="12703" y="15571"/>
                    <a:pt x="13214" y="16347"/>
                    <a:pt x="14036" y="16936"/>
                  </a:cubicBezTo>
                  <a:cubicBezTo>
                    <a:pt x="14774" y="17453"/>
                    <a:pt x="15552" y="17781"/>
                    <a:pt x="16358" y="17781"/>
                  </a:cubicBezTo>
                  <a:cubicBezTo>
                    <a:pt x="16857" y="17781"/>
                    <a:pt x="17366" y="17655"/>
                    <a:pt x="17883" y="17370"/>
                  </a:cubicBezTo>
                  <a:cubicBezTo>
                    <a:pt x="19139" y="16688"/>
                    <a:pt x="19821" y="15587"/>
                    <a:pt x="19837" y="14114"/>
                  </a:cubicBezTo>
                  <a:cubicBezTo>
                    <a:pt x="19852" y="13292"/>
                    <a:pt x="19682" y="12501"/>
                    <a:pt x="19340" y="11772"/>
                  </a:cubicBezTo>
                  <a:cubicBezTo>
                    <a:pt x="18642" y="10345"/>
                    <a:pt x="17650" y="9151"/>
                    <a:pt x="16409" y="8174"/>
                  </a:cubicBezTo>
                  <a:cubicBezTo>
                    <a:pt x="15397" y="7372"/>
                    <a:pt x="14257" y="6902"/>
                    <a:pt x="12979" y="6902"/>
                  </a:cubicBezTo>
                  <a:cubicBezTo>
                    <a:pt x="12847" y="6902"/>
                    <a:pt x="12713" y="6907"/>
                    <a:pt x="12579" y="6917"/>
                  </a:cubicBezTo>
                  <a:cubicBezTo>
                    <a:pt x="11850" y="6964"/>
                    <a:pt x="11121" y="7041"/>
                    <a:pt x="10392" y="7088"/>
                  </a:cubicBezTo>
                  <a:cubicBezTo>
                    <a:pt x="10235" y="7098"/>
                    <a:pt x="10066" y="7126"/>
                    <a:pt x="9912" y="7126"/>
                  </a:cubicBezTo>
                  <a:cubicBezTo>
                    <a:pt x="9822" y="7126"/>
                    <a:pt x="9737" y="7117"/>
                    <a:pt x="9663" y="7088"/>
                  </a:cubicBezTo>
                  <a:cubicBezTo>
                    <a:pt x="8577" y="6669"/>
                    <a:pt x="7554" y="6111"/>
                    <a:pt x="6592" y="5460"/>
                  </a:cubicBezTo>
                  <a:cubicBezTo>
                    <a:pt x="6577" y="5444"/>
                    <a:pt x="6577" y="5413"/>
                    <a:pt x="6546" y="5336"/>
                  </a:cubicBezTo>
                  <a:cubicBezTo>
                    <a:pt x="6747" y="5305"/>
                    <a:pt x="6918" y="5258"/>
                    <a:pt x="7104" y="5258"/>
                  </a:cubicBezTo>
                  <a:close/>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9" y="13942"/>
                    <a:pt x="16903" y="14047"/>
                    <a:pt x="16572" y="14047"/>
                  </a:cubicBezTo>
                  <a:cubicBezTo>
                    <a:pt x="16144" y="14047"/>
                    <a:pt x="15722" y="13872"/>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93" y="1303"/>
                    <a:pt x="18100" y="1102"/>
                    <a:pt x="17945" y="1009"/>
                  </a:cubicBezTo>
                  <a:cubicBezTo>
                    <a:pt x="16843" y="326"/>
                    <a:pt x="15735" y="0"/>
                    <a:pt x="14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8" name="Google Shape;7168;p73"/>
            <p:cNvSpPr/>
            <p:nvPr/>
          </p:nvSpPr>
          <p:spPr>
            <a:xfrm>
              <a:off x="1453625" y="1321350"/>
              <a:ext cx="124475" cy="236800"/>
            </a:xfrm>
            <a:custGeom>
              <a:avLst/>
              <a:gdLst/>
              <a:ahLst/>
              <a:cxnLst/>
              <a:rect l="l" t="t" r="r" b="b"/>
              <a:pathLst>
                <a:path w="4979" h="9472" extrusionOk="0">
                  <a:moveTo>
                    <a:pt x="2652" y="0"/>
                  </a:moveTo>
                  <a:cubicBezTo>
                    <a:pt x="2575" y="16"/>
                    <a:pt x="2497" y="16"/>
                    <a:pt x="2435" y="31"/>
                  </a:cubicBezTo>
                  <a:cubicBezTo>
                    <a:pt x="1536" y="233"/>
                    <a:pt x="869" y="775"/>
                    <a:pt x="465" y="1644"/>
                  </a:cubicBezTo>
                  <a:cubicBezTo>
                    <a:pt x="140" y="2373"/>
                    <a:pt x="0" y="3164"/>
                    <a:pt x="16" y="4141"/>
                  </a:cubicBezTo>
                  <a:cubicBezTo>
                    <a:pt x="31" y="5413"/>
                    <a:pt x="279" y="6405"/>
                    <a:pt x="760" y="7258"/>
                  </a:cubicBezTo>
                  <a:cubicBezTo>
                    <a:pt x="1489" y="8545"/>
                    <a:pt x="2559" y="9274"/>
                    <a:pt x="3955" y="9445"/>
                  </a:cubicBezTo>
                  <a:cubicBezTo>
                    <a:pt x="4087" y="9458"/>
                    <a:pt x="4228" y="9471"/>
                    <a:pt x="4373" y="9471"/>
                  </a:cubicBezTo>
                  <a:cubicBezTo>
                    <a:pt x="4569" y="9471"/>
                    <a:pt x="4774" y="9447"/>
                    <a:pt x="4978" y="9367"/>
                  </a:cubicBezTo>
                  <a:cubicBezTo>
                    <a:pt x="4405" y="8685"/>
                    <a:pt x="4048" y="7910"/>
                    <a:pt x="3877" y="6886"/>
                  </a:cubicBezTo>
                  <a:cubicBezTo>
                    <a:pt x="3691" y="5862"/>
                    <a:pt x="3753" y="4994"/>
                    <a:pt x="4063" y="4203"/>
                  </a:cubicBezTo>
                  <a:cubicBezTo>
                    <a:pt x="3304" y="3862"/>
                    <a:pt x="2869" y="3381"/>
                    <a:pt x="2699" y="2683"/>
                  </a:cubicBezTo>
                  <a:cubicBezTo>
                    <a:pt x="2606" y="2280"/>
                    <a:pt x="2559" y="1846"/>
                    <a:pt x="2559" y="1411"/>
                  </a:cubicBezTo>
                  <a:cubicBezTo>
                    <a:pt x="2559" y="1086"/>
                    <a:pt x="2606" y="760"/>
                    <a:pt x="2668" y="434"/>
                  </a:cubicBezTo>
                  <a:cubicBezTo>
                    <a:pt x="2683" y="295"/>
                    <a:pt x="2714" y="140"/>
                    <a:pt x="27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69" name="Google Shape;7169;p73"/>
            <p:cNvSpPr/>
            <p:nvPr/>
          </p:nvSpPr>
          <p:spPr>
            <a:xfrm>
              <a:off x="1552475" y="1393250"/>
              <a:ext cx="185750" cy="194525"/>
            </a:xfrm>
            <a:custGeom>
              <a:avLst/>
              <a:gdLst/>
              <a:ahLst/>
              <a:cxnLst/>
              <a:rect l="l" t="t" r="r" b="b"/>
              <a:pathLst>
                <a:path w="7430" h="7781" extrusionOk="0">
                  <a:moveTo>
                    <a:pt x="2128" y="431"/>
                  </a:moveTo>
                  <a:cubicBezTo>
                    <a:pt x="2172" y="431"/>
                    <a:pt x="2219" y="435"/>
                    <a:pt x="2265" y="443"/>
                  </a:cubicBezTo>
                  <a:lnTo>
                    <a:pt x="2389" y="443"/>
                  </a:lnTo>
                  <a:cubicBezTo>
                    <a:pt x="2405" y="443"/>
                    <a:pt x="2405" y="443"/>
                    <a:pt x="2405" y="458"/>
                  </a:cubicBezTo>
                  <a:lnTo>
                    <a:pt x="2420" y="536"/>
                  </a:lnTo>
                  <a:cubicBezTo>
                    <a:pt x="2420" y="552"/>
                    <a:pt x="2420" y="552"/>
                    <a:pt x="2405" y="567"/>
                  </a:cubicBezTo>
                  <a:cubicBezTo>
                    <a:pt x="2389" y="567"/>
                    <a:pt x="2374" y="567"/>
                    <a:pt x="2358" y="583"/>
                  </a:cubicBezTo>
                  <a:cubicBezTo>
                    <a:pt x="2343" y="583"/>
                    <a:pt x="2312" y="598"/>
                    <a:pt x="2281" y="598"/>
                  </a:cubicBezTo>
                  <a:cubicBezTo>
                    <a:pt x="1846" y="629"/>
                    <a:pt x="1505" y="815"/>
                    <a:pt x="1195" y="1187"/>
                  </a:cubicBezTo>
                  <a:cubicBezTo>
                    <a:pt x="807" y="1653"/>
                    <a:pt x="621" y="2242"/>
                    <a:pt x="575" y="3064"/>
                  </a:cubicBezTo>
                  <a:cubicBezTo>
                    <a:pt x="544" y="3638"/>
                    <a:pt x="714" y="4165"/>
                    <a:pt x="885" y="4708"/>
                  </a:cubicBezTo>
                  <a:cubicBezTo>
                    <a:pt x="900" y="4770"/>
                    <a:pt x="916" y="4847"/>
                    <a:pt x="931" y="4909"/>
                  </a:cubicBezTo>
                  <a:cubicBezTo>
                    <a:pt x="947" y="4941"/>
                    <a:pt x="947" y="4972"/>
                    <a:pt x="962" y="5003"/>
                  </a:cubicBezTo>
                  <a:cubicBezTo>
                    <a:pt x="962" y="5018"/>
                    <a:pt x="962" y="5018"/>
                    <a:pt x="947" y="5034"/>
                  </a:cubicBezTo>
                  <a:lnTo>
                    <a:pt x="869" y="5049"/>
                  </a:lnTo>
                  <a:lnTo>
                    <a:pt x="838" y="5049"/>
                  </a:lnTo>
                  <a:cubicBezTo>
                    <a:pt x="838" y="5034"/>
                    <a:pt x="823" y="5034"/>
                    <a:pt x="823" y="5018"/>
                  </a:cubicBezTo>
                  <a:cubicBezTo>
                    <a:pt x="792" y="4987"/>
                    <a:pt x="761" y="4972"/>
                    <a:pt x="761" y="4941"/>
                  </a:cubicBezTo>
                  <a:cubicBezTo>
                    <a:pt x="249" y="3715"/>
                    <a:pt x="218" y="2630"/>
                    <a:pt x="668" y="1622"/>
                  </a:cubicBezTo>
                  <a:cubicBezTo>
                    <a:pt x="962" y="955"/>
                    <a:pt x="1397" y="567"/>
                    <a:pt x="2002" y="443"/>
                  </a:cubicBezTo>
                  <a:cubicBezTo>
                    <a:pt x="2040" y="435"/>
                    <a:pt x="2083" y="431"/>
                    <a:pt x="2128" y="431"/>
                  </a:cubicBezTo>
                  <a:close/>
                  <a:moveTo>
                    <a:pt x="1288" y="5514"/>
                  </a:moveTo>
                  <a:lnTo>
                    <a:pt x="2374" y="6491"/>
                  </a:lnTo>
                  <a:cubicBezTo>
                    <a:pt x="2374" y="6507"/>
                    <a:pt x="2374" y="6522"/>
                    <a:pt x="2374" y="6522"/>
                  </a:cubicBezTo>
                  <a:cubicBezTo>
                    <a:pt x="2374" y="6538"/>
                    <a:pt x="2374" y="6538"/>
                    <a:pt x="2358" y="6538"/>
                  </a:cubicBezTo>
                  <a:cubicBezTo>
                    <a:pt x="2343" y="6553"/>
                    <a:pt x="2327" y="6553"/>
                    <a:pt x="2296" y="6553"/>
                  </a:cubicBezTo>
                  <a:cubicBezTo>
                    <a:pt x="2188" y="6553"/>
                    <a:pt x="2048" y="6491"/>
                    <a:pt x="1908" y="6383"/>
                  </a:cubicBezTo>
                  <a:cubicBezTo>
                    <a:pt x="1614" y="6181"/>
                    <a:pt x="1288" y="5809"/>
                    <a:pt x="1242" y="5545"/>
                  </a:cubicBezTo>
                  <a:cubicBezTo>
                    <a:pt x="1242" y="5530"/>
                    <a:pt x="1257" y="5514"/>
                    <a:pt x="1257" y="5514"/>
                  </a:cubicBezTo>
                  <a:close/>
                  <a:moveTo>
                    <a:pt x="2277" y="1"/>
                  </a:moveTo>
                  <a:cubicBezTo>
                    <a:pt x="2189" y="1"/>
                    <a:pt x="2102" y="9"/>
                    <a:pt x="2017" y="24"/>
                  </a:cubicBezTo>
                  <a:cubicBezTo>
                    <a:pt x="1304" y="133"/>
                    <a:pt x="776" y="552"/>
                    <a:pt x="451" y="1234"/>
                  </a:cubicBezTo>
                  <a:cubicBezTo>
                    <a:pt x="125" y="1932"/>
                    <a:pt x="1" y="2661"/>
                    <a:pt x="94" y="3390"/>
                  </a:cubicBezTo>
                  <a:cubicBezTo>
                    <a:pt x="109" y="3483"/>
                    <a:pt x="125" y="3576"/>
                    <a:pt x="140" y="3669"/>
                  </a:cubicBezTo>
                  <a:cubicBezTo>
                    <a:pt x="171" y="3886"/>
                    <a:pt x="203" y="4088"/>
                    <a:pt x="249" y="4289"/>
                  </a:cubicBezTo>
                  <a:cubicBezTo>
                    <a:pt x="606" y="5918"/>
                    <a:pt x="1536" y="6988"/>
                    <a:pt x="3025" y="7468"/>
                  </a:cubicBezTo>
                  <a:cubicBezTo>
                    <a:pt x="3657" y="7671"/>
                    <a:pt x="4330" y="7780"/>
                    <a:pt x="5078" y="7780"/>
                  </a:cubicBezTo>
                  <a:cubicBezTo>
                    <a:pt x="5248" y="7780"/>
                    <a:pt x="5422" y="7775"/>
                    <a:pt x="5600" y="7763"/>
                  </a:cubicBezTo>
                  <a:cubicBezTo>
                    <a:pt x="6080" y="7732"/>
                    <a:pt x="6499" y="7593"/>
                    <a:pt x="6887" y="7313"/>
                  </a:cubicBezTo>
                  <a:cubicBezTo>
                    <a:pt x="7306" y="7019"/>
                    <a:pt x="7430" y="6662"/>
                    <a:pt x="7321" y="6181"/>
                  </a:cubicBezTo>
                  <a:cubicBezTo>
                    <a:pt x="7213" y="5716"/>
                    <a:pt x="6933" y="5344"/>
                    <a:pt x="6608" y="4941"/>
                  </a:cubicBezTo>
                  <a:cubicBezTo>
                    <a:pt x="6515" y="4832"/>
                    <a:pt x="6437" y="4723"/>
                    <a:pt x="6344" y="4615"/>
                  </a:cubicBezTo>
                  <a:cubicBezTo>
                    <a:pt x="6204" y="4429"/>
                    <a:pt x="6049" y="4243"/>
                    <a:pt x="5894" y="4056"/>
                  </a:cubicBezTo>
                  <a:cubicBezTo>
                    <a:pt x="5786" y="3932"/>
                    <a:pt x="5693" y="3839"/>
                    <a:pt x="5584" y="3793"/>
                  </a:cubicBezTo>
                  <a:cubicBezTo>
                    <a:pt x="5413" y="3715"/>
                    <a:pt x="5227" y="3638"/>
                    <a:pt x="5041" y="3560"/>
                  </a:cubicBezTo>
                  <a:cubicBezTo>
                    <a:pt x="4793" y="3467"/>
                    <a:pt x="4545" y="3359"/>
                    <a:pt x="4297" y="3235"/>
                  </a:cubicBezTo>
                  <a:cubicBezTo>
                    <a:pt x="3847" y="3002"/>
                    <a:pt x="3273" y="2661"/>
                    <a:pt x="2886" y="2102"/>
                  </a:cubicBezTo>
                  <a:cubicBezTo>
                    <a:pt x="2684" y="1823"/>
                    <a:pt x="2668" y="1560"/>
                    <a:pt x="2824" y="1280"/>
                  </a:cubicBezTo>
                  <a:lnTo>
                    <a:pt x="2917" y="1094"/>
                  </a:lnTo>
                  <a:cubicBezTo>
                    <a:pt x="3025" y="893"/>
                    <a:pt x="3134" y="691"/>
                    <a:pt x="3242" y="489"/>
                  </a:cubicBezTo>
                  <a:cubicBezTo>
                    <a:pt x="3273" y="412"/>
                    <a:pt x="3289" y="365"/>
                    <a:pt x="3273" y="319"/>
                  </a:cubicBezTo>
                  <a:cubicBezTo>
                    <a:pt x="3258" y="272"/>
                    <a:pt x="3227" y="241"/>
                    <a:pt x="3149" y="210"/>
                  </a:cubicBezTo>
                  <a:cubicBezTo>
                    <a:pt x="2824" y="71"/>
                    <a:pt x="2541" y="1"/>
                    <a:pt x="2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0" name="Google Shape;7170;p73"/>
            <p:cNvSpPr/>
            <p:nvPr/>
          </p:nvSpPr>
          <p:spPr>
            <a:xfrm>
              <a:off x="1705625" y="1474100"/>
              <a:ext cx="153575" cy="123000"/>
            </a:xfrm>
            <a:custGeom>
              <a:avLst/>
              <a:gdLst/>
              <a:ahLst/>
              <a:cxnLst/>
              <a:rect l="l" t="t" r="r" b="b"/>
              <a:pathLst>
                <a:path w="6143" h="4920" extrusionOk="0">
                  <a:moveTo>
                    <a:pt x="5925" y="1"/>
                  </a:moveTo>
                  <a:cubicBezTo>
                    <a:pt x="5910" y="47"/>
                    <a:pt x="5894" y="78"/>
                    <a:pt x="5879" y="125"/>
                  </a:cubicBezTo>
                  <a:cubicBezTo>
                    <a:pt x="5848" y="202"/>
                    <a:pt x="5817" y="280"/>
                    <a:pt x="5786" y="357"/>
                  </a:cubicBezTo>
                  <a:cubicBezTo>
                    <a:pt x="5196" y="1815"/>
                    <a:pt x="4219" y="2559"/>
                    <a:pt x="2792" y="2622"/>
                  </a:cubicBezTo>
                  <a:cubicBezTo>
                    <a:pt x="2768" y="2622"/>
                    <a:pt x="2744" y="2623"/>
                    <a:pt x="2721" y="2623"/>
                  </a:cubicBezTo>
                  <a:cubicBezTo>
                    <a:pt x="1868" y="2623"/>
                    <a:pt x="1144" y="2088"/>
                    <a:pt x="993" y="1303"/>
                  </a:cubicBezTo>
                  <a:cubicBezTo>
                    <a:pt x="962" y="1148"/>
                    <a:pt x="978" y="993"/>
                    <a:pt x="993" y="838"/>
                  </a:cubicBezTo>
                  <a:cubicBezTo>
                    <a:pt x="1009" y="776"/>
                    <a:pt x="1009" y="714"/>
                    <a:pt x="1009" y="652"/>
                  </a:cubicBezTo>
                  <a:lnTo>
                    <a:pt x="1009" y="652"/>
                  </a:lnTo>
                  <a:lnTo>
                    <a:pt x="1" y="745"/>
                  </a:lnTo>
                  <a:cubicBezTo>
                    <a:pt x="63" y="822"/>
                    <a:pt x="125" y="885"/>
                    <a:pt x="187" y="962"/>
                  </a:cubicBezTo>
                  <a:cubicBezTo>
                    <a:pt x="342" y="1148"/>
                    <a:pt x="482" y="1319"/>
                    <a:pt x="621" y="1505"/>
                  </a:cubicBezTo>
                  <a:cubicBezTo>
                    <a:pt x="668" y="1567"/>
                    <a:pt x="714" y="1629"/>
                    <a:pt x="776" y="1691"/>
                  </a:cubicBezTo>
                  <a:cubicBezTo>
                    <a:pt x="947" y="1924"/>
                    <a:pt x="1133" y="2156"/>
                    <a:pt x="1257" y="2420"/>
                  </a:cubicBezTo>
                  <a:cubicBezTo>
                    <a:pt x="1691" y="3319"/>
                    <a:pt x="1521" y="3955"/>
                    <a:pt x="730" y="4390"/>
                  </a:cubicBezTo>
                  <a:cubicBezTo>
                    <a:pt x="575" y="4483"/>
                    <a:pt x="420" y="4545"/>
                    <a:pt x="249" y="4622"/>
                  </a:cubicBezTo>
                  <a:cubicBezTo>
                    <a:pt x="187" y="4653"/>
                    <a:pt x="125" y="4684"/>
                    <a:pt x="47" y="4700"/>
                  </a:cubicBezTo>
                  <a:cubicBezTo>
                    <a:pt x="327" y="4854"/>
                    <a:pt x="632" y="4919"/>
                    <a:pt x="951" y="4919"/>
                  </a:cubicBezTo>
                  <a:cubicBezTo>
                    <a:pt x="986" y="4919"/>
                    <a:pt x="1021" y="4918"/>
                    <a:pt x="1055" y="4917"/>
                  </a:cubicBezTo>
                  <a:cubicBezTo>
                    <a:pt x="2265" y="4870"/>
                    <a:pt x="3413" y="4529"/>
                    <a:pt x="4452" y="3924"/>
                  </a:cubicBezTo>
                  <a:cubicBezTo>
                    <a:pt x="5336" y="3412"/>
                    <a:pt x="5863" y="2622"/>
                    <a:pt x="6034" y="1598"/>
                  </a:cubicBezTo>
                  <a:cubicBezTo>
                    <a:pt x="6142" y="1009"/>
                    <a:pt x="6096" y="481"/>
                    <a:pt x="5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1" name="Google Shape;7171;p73"/>
            <p:cNvSpPr/>
            <p:nvPr/>
          </p:nvSpPr>
          <p:spPr>
            <a:xfrm>
              <a:off x="1514100" y="1056925"/>
              <a:ext cx="195050" cy="101200"/>
            </a:xfrm>
            <a:custGeom>
              <a:avLst/>
              <a:gdLst/>
              <a:ahLst/>
              <a:cxnLst/>
              <a:rect l="l" t="t" r="r" b="b"/>
              <a:pathLst>
                <a:path w="7802" h="4048" extrusionOk="0">
                  <a:moveTo>
                    <a:pt x="3606" y="664"/>
                  </a:moveTo>
                  <a:cubicBezTo>
                    <a:pt x="3650" y="664"/>
                    <a:pt x="3694" y="665"/>
                    <a:pt x="3738" y="667"/>
                  </a:cubicBezTo>
                  <a:cubicBezTo>
                    <a:pt x="3971" y="682"/>
                    <a:pt x="4203" y="698"/>
                    <a:pt x="4498" y="729"/>
                  </a:cubicBezTo>
                  <a:cubicBezTo>
                    <a:pt x="4545" y="744"/>
                    <a:pt x="4607" y="760"/>
                    <a:pt x="4669" y="775"/>
                  </a:cubicBezTo>
                  <a:cubicBezTo>
                    <a:pt x="4684" y="775"/>
                    <a:pt x="4715" y="791"/>
                    <a:pt x="4731" y="791"/>
                  </a:cubicBezTo>
                  <a:cubicBezTo>
                    <a:pt x="4746" y="791"/>
                    <a:pt x="4762" y="807"/>
                    <a:pt x="4762" y="822"/>
                  </a:cubicBezTo>
                  <a:lnTo>
                    <a:pt x="4746" y="884"/>
                  </a:lnTo>
                  <a:cubicBezTo>
                    <a:pt x="4746" y="900"/>
                    <a:pt x="4731" y="900"/>
                    <a:pt x="4715" y="900"/>
                  </a:cubicBezTo>
                  <a:cubicBezTo>
                    <a:pt x="4434" y="869"/>
                    <a:pt x="4169" y="851"/>
                    <a:pt x="3916" y="851"/>
                  </a:cubicBezTo>
                  <a:cubicBezTo>
                    <a:pt x="3388" y="851"/>
                    <a:pt x="2912" y="932"/>
                    <a:pt x="2451" y="1163"/>
                  </a:cubicBezTo>
                  <a:cubicBezTo>
                    <a:pt x="1691" y="1551"/>
                    <a:pt x="1334" y="2249"/>
                    <a:pt x="1055" y="2947"/>
                  </a:cubicBezTo>
                  <a:cubicBezTo>
                    <a:pt x="1055" y="2947"/>
                    <a:pt x="1040" y="2962"/>
                    <a:pt x="1024" y="2962"/>
                  </a:cubicBezTo>
                  <a:cubicBezTo>
                    <a:pt x="1024" y="2962"/>
                    <a:pt x="1024" y="2962"/>
                    <a:pt x="1024" y="2947"/>
                  </a:cubicBezTo>
                  <a:lnTo>
                    <a:pt x="916" y="2916"/>
                  </a:lnTo>
                  <a:cubicBezTo>
                    <a:pt x="916" y="2916"/>
                    <a:pt x="900" y="2900"/>
                    <a:pt x="900" y="2885"/>
                  </a:cubicBezTo>
                  <a:cubicBezTo>
                    <a:pt x="916" y="2854"/>
                    <a:pt x="916" y="2823"/>
                    <a:pt x="916" y="2792"/>
                  </a:cubicBezTo>
                  <a:cubicBezTo>
                    <a:pt x="916" y="2714"/>
                    <a:pt x="916" y="2637"/>
                    <a:pt x="947" y="2575"/>
                  </a:cubicBezTo>
                  <a:cubicBezTo>
                    <a:pt x="1320" y="1453"/>
                    <a:pt x="2429" y="664"/>
                    <a:pt x="3606" y="664"/>
                  </a:cubicBezTo>
                  <a:close/>
                  <a:moveTo>
                    <a:pt x="4141" y="0"/>
                  </a:moveTo>
                  <a:cubicBezTo>
                    <a:pt x="3381" y="0"/>
                    <a:pt x="2637" y="186"/>
                    <a:pt x="2017" y="543"/>
                  </a:cubicBezTo>
                  <a:cubicBezTo>
                    <a:pt x="605" y="1318"/>
                    <a:pt x="1" y="2497"/>
                    <a:pt x="187" y="4048"/>
                  </a:cubicBezTo>
                  <a:lnTo>
                    <a:pt x="249" y="4017"/>
                  </a:lnTo>
                  <a:cubicBezTo>
                    <a:pt x="295" y="3970"/>
                    <a:pt x="342" y="3939"/>
                    <a:pt x="388" y="3908"/>
                  </a:cubicBezTo>
                  <a:cubicBezTo>
                    <a:pt x="1232" y="3362"/>
                    <a:pt x="2095" y="3083"/>
                    <a:pt x="2965" y="3083"/>
                  </a:cubicBezTo>
                  <a:cubicBezTo>
                    <a:pt x="3454" y="3083"/>
                    <a:pt x="3945" y="3171"/>
                    <a:pt x="4436" y="3350"/>
                  </a:cubicBezTo>
                  <a:cubicBezTo>
                    <a:pt x="4577" y="3401"/>
                    <a:pt x="4694" y="3434"/>
                    <a:pt x="4798" y="3434"/>
                  </a:cubicBezTo>
                  <a:cubicBezTo>
                    <a:pt x="4946" y="3434"/>
                    <a:pt x="5069" y="3368"/>
                    <a:pt x="5196" y="3195"/>
                  </a:cubicBezTo>
                  <a:cubicBezTo>
                    <a:pt x="5289" y="3055"/>
                    <a:pt x="5460" y="2947"/>
                    <a:pt x="5599" y="2885"/>
                  </a:cubicBezTo>
                  <a:cubicBezTo>
                    <a:pt x="6111" y="2621"/>
                    <a:pt x="6638" y="2373"/>
                    <a:pt x="7150" y="2140"/>
                  </a:cubicBezTo>
                  <a:cubicBezTo>
                    <a:pt x="7305" y="2078"/>
                    <a:pt x="7445" y="2032"/>
                    <a:pt x="7615" y="1985"/>
                  </a:cubicBezTo>
                  <a:cubicBezTo>
                    <a:pt x="7677" y="1970"/>
                    <a:pt x="7739" y="1954"/>
                    <a:pt x="7801" y="1923"/>
                  </a:cubicBezTo>
                  <a:cubicBezTo>
                    <a:pt x="7786" y="1923"/>
                    <a:pt x="7786" y="1908"/>
                    <a:pt x="7770" y="1892"/>
                  </a:cubicBezTo>
                  <a:cubicBezTo>
                    <a:pt x="7755" y="1861"/>
                    <a:pt x="7739" y="1846"/>
                    <a:pt x="7724" y="1815"/>
                  </a:cubicBezTo>
                  <a:cubicBezTo>
                    <a:pt x="6824" y="558"/>
                    <a:pt x="5460" y="0"/>
                    <a:pt x="4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2" name="Google Shape;7172;p73"/>
            <p:cNvSpPr/>
            <p:nvPr/>
          </p:nvSpPr>
          <p:spPr>
            <a:xfrm>
              <a:off x="1641650" y="1104325"/>
              <a:ext cx="253225" cy="120550"/>
            </a:xfrm>
            <a:custGeom>
              <a:avLst/>
              <a:gdLst/>
              <a:ahLst/>
              <a:cxnLst/>
              <a:rect l="l" t="t" r="r" b="b"/>
              <a:pathLst>
                <a:path w="10129" h="4822" extrusionOk="0">
                  <a:moveTo>
                    <a:pt x="5146" y="1"/>
                  </a:moveTo>
                  <a:cubicBezTo>
                    <a:pt x="4977" y="1"/>
                    <a:pt x="4812" y="5"/>
                    <a:pt x="4654" y="12"/>
                  </a:cubicBezTo>
                  <a:cubicBezTo>
                    <a:pt x="3134" y="58"/>
                    <a:pt x="1722" y="492"/>
                    <a:pt x="482" y="1314"/>
                  </a:cubicBezTo>
                  <a:cubicBezTo>
                    <a:pt x="358" y="1376"/>
                    <a:pt x="265" y="1485"/>
                    <a:pt x="141" y="1594"/>
                  </a:cubicBezTo>
                  <a:cubicBezTo>
                    <a:pt x="94" y="1625"/>
                    <a:pt x="47" y="1671"/>
                    <a:pt x="1" y="1718"/>
                  </a:cubicBezTo>
                  <a:lnTo>
                    <a:pt x="187" y="1826"/>
                  </a:lnTo>
                  <a:cubicBezTo>
                    <a:pt x="296" y="1749"/>
                    <a:pt x="404" y="1671"/>
                    <a:pt x="513" y="1609"/>
                  </a:cubicBezTo>
                  <a:cubicBezTo>
                    <a:pt x="745" y="1469"/>
                    <a:pt x="962" y="1330"/>
                    <a:pt x="1195" y="1221"/>
                  </a:cubicBezTo>
                  <a:cubicBezTo>
                    <a:pt x="2249" y="710"/>
                    <a:pt x="3405" y="461"/>
                    <a:pt x="4649" y="461"/>
                  </a:cubicBezTo>
                  <a:cubicBezTo>
                    <a:pt x="4687" y="461"/>
                    <a:pt x="4724" y="461"/>
                    <a:pt x="4762" y="461"/>
                  </a:cubicBezTo>
                  <a:cubicBezTo>
                    <a:pt x="6127" y="477"/>
                    <a:pt x="7275" y="787"/>
                    <a:pt x="8283" y="1407"/>
                  </a:cubicBezTo>
                  <a:cubicBezTo>
                    <a:pt x="8484" y="1531"/>
                    <a:pt x="8670" y="1687"/>
                    <a:pt x="8841" y="1826"/>
                  </a:cubicBezTo>
                  <a:cubicBezTo>
                    <a:pt x="8919" y="1904"/>
                    <a:pt x="9012" y="1966"/>
                    <a:pt x="9089" y="2043"/>
                  </a:cubicBezTo>
                  <a:cubicBezTo>
                    <a:pt x="9089" y="2043"/>
                    <a:pt x="9089" y="2043"/>
                    <a:pt x="9089" y="2059"/>
                  </a:cubicBezTo>
                  <a:cubicBezTo>
                    <a:pt x="9089" y="2059"/>
                    <a:pt x="9089" y="2074"/>
                    <a:pt x="9089" y="2074"/>
                  </a:cubicBezTo>
                  <a:lnTo>
                    <a:pt x="9043" y="2136"/>
                  </a:lnTo>
                  <a:lnTo>
                    <a:pt x="9012" y="2136"/>
                  </a:lnTo>
                  <a:cubicBezTo>
                    <a:pt x="7711" y="920"/>
                    <a:pt x="5919" y="687"/>
                    <a:pt x="4783" y="687"/>
                  </a:cubicBezTo>
                  <a:cubicBezTo>
                    <a:pt x="4659" y="687"/>
                    <a:pt x="4543" y="689"/>
                    <a:pt x="4436" y="694"/>
                  </a:cubicBezTo>
                  <a:cubicBezTo>
                    <a:pt x="2824" y="756"/>
                    <a:pt x="1273" y="1268"/>
                    <a:pt x="466" y="1981"/>
                  </a:cubicBezTo>
                  <a:lnTo>
                    <a:pt x="776" y="2214"/>
                  </a:lnTo>
                  <a:cubicBezTo>
                    <a:pt x="1400" y="1499"/>
                    <a:pt x="3049" y="1045"/>
                    <a:pt x="4023" y="1045"/>
                  </a:cubicBezTo>
                  <a:cubicBezTo>
                    <a:pt x="4210" y="1045"/>
                    <a:pt x="4373" y="1062"/>
                    <a:pt x="4498" y="1097"/>
                  </a:cubicBezTo>
                  <a:cubicBezTo>
                    <a:pt x="4514" y="1097"/>
                    <a:pt x="4530" y="1113"/>
                    <a:pt x="4530" y="1128"/>
                  </a:cubicBezTo>
                  <a:cubicBezTo>
                    <a:pt x="4514" y="1144"/>
                    <a:pt x="4514" y="1144"/>
                    <a:pt x="4498" y="1144"/>
                  </a:cubicBezTo>
                  <a:cubicBezTo>
                    <a:pt x="3072" y="1190"/>
                    <a:pt x="1924" y="1578"/>
                    <a:pt x="900" y="2384"/>
                  </a:cubicBezTo>
                  <a:cubicBezTo>
                    <a:pt x="947" y="2400"/>
                    <a:pt x="978" y="2415"/>
                    <a:pt x="1009" y="2415"/>
                  </a:cubicBezTo>
                  <a:cubicBezTo>
                    <a:pt x="1087" y="2462"/>
                    <a:pt x="1133" y="2478"/>
                    <a:pt x="1195" y="2478"/>
                  </a:cubicBezTo>
                  <a:cubicBezTo>
                    <a:pt x="2296" y="2493"/>
                    <a:pt x="3165" y="2958"/>
                    <a:pt x="3863" y="3889"/>
                  </a:cubicBezTo>
                  <a:cubicBezTo>
                    <a:pt x="3909" y="3966"/>
                    <a:pt x="4049" y="4013"/>
                    <a:pt x="4142" y="4013"/>
                  </a:cubicBezTo>
                  <a:cubicBezTo>
                    <a:pt x="4747" y="4044"/>
                    <a:pt x="5445" y="4121"/>
                    <a:pt x="6080" y="4447"/>
                  </a:cubicBezTo>
                  <a:cubicBezTo>
                    <a:pt x="6431" y="4622"/>
                    <a:pt x="6761" y="4788"/>
                    <a:pt x="7145" y="4788"/>
                  </a:cubicBezTo>
                  <a:cubicBezTo>
                    <a:pt x="7237" y="4788"/>
                    <a:pt x="7331" y="4778"/>
                    <a:pt x="7430" y="4757"/>
                  </a:cubicBezTo>
                  <a:lnTo>
                    <a:pt x="7461" y="4757"/>
                  </a:lnTo>
                  <a:cubicBezTo>
                    <a:pt x="7507" y="4757"/>
                    <a:pt x="7554" y="4773"/>
                    <a:pt x="7585" y="4773"/>
                  </a:cubicBezTo>
                  <a:lnTo>
                    <a:pt x="7600" y="4773"/>
                  </a:lnTo>
                  <a:cubicBezTo>
                    <a:pt x="7722" y="4803"/>
                    <a:pt x="7829" y="4822"/>
                    <a:pt x="7928" y="4822"/>
                  </a:cubicBezTo>
                  <a:cubicBezTo>
                    <a:pt x="8081" y="4822"/>
                    <a:pt x="8213" y="4777"/>
                    <a:pt x="8345" y="4664"/>
                  </a:cubicBezTo>
                  <a:cubicBezTo>
                    <a:pt x="8453" y="4587"/>
                    <a:pt x="8593" y="4556"/>
                    <a:pt x="8732" y="4540"/>
                  </a:cubicBezTo>
                  <a:cubicBezTo>
                    <a:pt x="9198" y="4463"/>
                    <a:pt x="9570" y="4401"/>
                    <a:pt x="9927" y="4370"/>
                  </a:cubicBezTo>
                  <a:cubicBezTo>
                    <a:pt x="10082" y="4354"/>
                    <a:pt x="10128" y="4292"/>
                    <a:pt x="10113" y="4168"/>
                  </a:cubicBezTo>
                  <a:cubicBezTo>
                    <a:pt x="10113" y="4075"/>
                    <a:pt x="10097" y="3982"/>
                    <a:pt x="10097" y="3889"/>
                  </a:cubicBezTo>
                  <a:cubicBezTo>
                    <a:pt x="10082" y="3687"/>
                    <a:pt x="10066" y="3470"/>
                    <a:pt x="10004" y="3268"/>
                  </a:cubicBezTo>
                  <a:cubicBezTo>
                    <a:pt x="9554" y="1842"/>
                    <a:pt x="8577" y="834"/>
                    <a:pt x="7104" y="306"/>
                  </a:cubicBezTo>
                  <a:cubicBezTo>
                    <a:pt x="6457" y="62"/>
                    <a:pt x="5771" y="1"/>
                    <a:pt x="5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3" name="Google Shape;7173;p73"/>
            <p:cNvSpPr/>
            <p:nvPr/>
          </p:nvSpPr>
          <p:spPr>
            <a:xfrm>
              <a:off x="1816125" y="1227600"/>
              <a:ext cx="116750" cy="204525"/>
            </a:xfrm>
            <a:custGeom>
              <a:avLst/>
              <a:gdLst/>
              <a:ahLst/>
              <a:cxnLst/>
              <a:rect l="l" t="t" r="r" b="b"/>
              <a:pathLst>
                <a:path w="4670" h="8181" extrusionOk="0">
                  <a:moveTo>
                    <a:pt x="3506" y="3610"/>
                  </a:moveTo>
                  <a:cubicBezTo>
                    <a:pt x="3506" y="3610"/>
                    <a:pt x="3506" y="3626"/>
                    <a:pt x="3521" y="3626"/>
                  </a:cubicBezTo>
                  <a:cubicBezTo>
                    <a:pt x="3537" y="3688"/>
                    <a:pt x="3552" y="3735"/>
                    <a:pt x="3568" y="3797"/>
                  </a:cubicBezTo>
                  <a:cubicBezTo>
                    <a:pt x="3614" y="3905"/>
                    <a:pt x="3661" y="4029"/>
                    <a:pt x="3692" y="4153"/>
                  </a:cubicBezTo>
                  <a:cubicBezTo>
                    <a:pt x="3894" y="4991"/>
                    <a:pt x="3754" y="6619"/>
                    <a:pt x="2544" y="7457"/>
                  </a:cubicBezTo>
                  <a:cubicBezTo>
                    <a:pt x="2374" y="7581"/>
                    <a:pt x="2157" y="7674"/>
                    <a:pt x="1955" y="7767"/>
                  </a:cubicBezTo>
                  <a:lnTo>
                    <a:pt x="1940" y="7767"/>
                  </a:lnTo>
                  <a:cubicBezTo>
                    <a:pt x="1924" y="7782"/>
                    <a:pt x="1908" y="7782"/>
                    <a:pt x="1893" y="7782"/>
                  </a:cubicBezTo>
                  <a:cubicBezTo>
                    <a:pt x="1862" y="7782"/>
                    <a:pt x="1815" y="7767"/>
                    <a:pt x="1784" y="7751"/>
                  </a:cubicBezTo>
                  <a:cubicBezTo>
                    <a:pt x="1753" y="7751"/>
                    <a:pt x="1738" y="7736"/>
                    <a:pt x="1722" y="7736"/>
                  </a:cubicBezTo>
                  <a:cubicBezTo>
                    <a:pt x="1707" y="7736"/>
                    <a:pt x="1691" y="7736"/>
                    <a:pt x="1691" y="7720"/>
                  </a:cubicBezTo>
                  <a:cubicBezTo>
                    <a:pt x="1691" y="7720"/>
                    <a:pt x="1691" y="7705"/>
                    <a:pt x="1707" y="7689"/>
                  </a:cubicBezTo>
                  <a:cubicBezTo>
                    <a:pt x="1722" y="7674"/>
                    <a:pt x="1738" y="7658"/>
                    <a:pt x="1738" y="7643"/>
                  </a:cubicBezTo>
                  <a:cubicBezTo>
                    <a:pt x="1784" y="7612"/>
                    <a:pt x="1815" y="7565"/>
                    <a:pt x="1846" y="7534"/>
                  </a:cubicBezTo>
                  <a:cubicBezTo>
                    <a:pt x="1955" y="7472"/>
                    <a:pt x="2064" y="7395"/>
                    <a:pt x="2172" y="7333"/>
                  </a:cubicBezTo>
                  <a:cubicBezTo>
                    <a:pt x="2389" y="7209"/>
                    <a:pt x="2606" y="7084"/>
                    <a:pt x="2777" y="6914"/>
                  </a:cubicBezTo>
                  <a:cubicBezTo>
                    <a:pt x="3258" y="6433"/>
                    <a:pt x="3521" y="5782"/>
                    <a:pt x="3537" y="4975"/>
                  </a:cubicBezTo>
                  <a:cubicBezTo>
                    <a:pt x="3537" y="4712"/>
                    <a:pt x="3506" y="4448"/>
                    <a:pt x="3459" y="4184"/>
                  </a:cubicBezTo>
                  <a:cubicBezTo>
                    <a:pt x="3444" y="4060"/>
                    <a:pt x="3428" y="3952"/>
                    <a:pt x="3413" y="3828"/>
                  </a:cubicBezTo>
                  <a:cubicBezTo>
                    <a:pt x="3397" y="3797"/>
                    <a:pt x="3397" y="3750"/>
                    <a:pt x="3397" y="3719"/>
                  </a:cubicBezTo>
                  <a:lnTo>
                    <a:pt x="3382" y="3673"/>
                  </a:lnTo>
                  <a:cubicBezTo>
                    <a:pt x="3382" y="3657"/>
                    <a:pt x="3382" y="3641"/>
                    <a:pt x="3397" y="3641"/>
                  </a:cubicBezTo>
                  <a:lnTo>
                    <a:pt x="3475" y="3610"/>
                  </a:lnTo>
                  <a:close/>
                  <a:moveTo>
                    <a:pt x="332" y="1"/>
                  </a:moveTo>
                  <a:cubicBezTo>
                    <a:pt x="276" y="1"/>
                    <a:pt x="218" y="5"/>
                    <a:pt x="156" y="12"/>
                  </a:cubicBezTo>
                  <a:lnTo>
                    <a:pt x="1" y="12"/>
                  </a:lnTo>
                  <a:cubicBezTo>
                    <a:pt x="16" y="28"/>
                    <a:pt x="16" y="43"/>
                    <a:pt x="32" y="43"/>
                  </a:cubicBezTo>
                  <a:cubicBezTo>
                    <a:pt x="63" y="74"/>
                    <a:pt x="78" y="90"/>
                    <a:pt x="94" y="105"/>
                  </a:cubicBezTo>
                  <a:cubicBezTo>
                    <a:pt x="1071" y="1005"/>
                    <a:pt x="1598" y="2137"/>
                    <a:pt x="1660" y="3471"/>
                  </a:cubicBezTo>
                  <a:cubicBezTo>
                    <a:pt x="1691" y="4029"/>
                    <a:pt x="1629" y="4727"/>
                    <a:pt x="993" y="5146"/>
                  </a:cubicBezTo>
                  <a:cubicBezTo>
                    <a:pt x="823" y="5254"/>
                    <a:pt x="621" y="5316"/>
                    <a:pt x="435" y="5378"/>
                  </a:cubicBezTo>
                  <a:cubicBezTo>
                    <a:pt x="358" y="5410"/>
                    <a:pt x="280" y="5425"/>
                    <a:pt x="203" y="5456"/>
                  </a:cubicBezTo>
                  <a:cubicBezTo>
                    <a:pt x="931" y="6169"/>
                    <a:pt x="1381" y="7022"/>
                    <a:pt x="1536" y="7984"/>
                  </a:cubicBezTo>
                  <a:cubicBezTo>
                    <a:pt x="1552" y="8062"/>
                    <a:pt x="1583" y="8124"/>
                    <a:pt x="1614" y="8155"/>
                  </a:cubicBezTo>
                  <a:cubicBezTo>
                    <a:pt x="1641" y="8173"/>
                    <a:pt x="1674" y="8180"/>
                    <a:pt x="1715" y="8180"/>
                  </a:cubicBezTo>
                  <a:cubicBezTo>
                    <a:pt x="1744" y="8180"/>
                    <a:pt x="1777" y="8176"/>
                    <a:pt x="1815" y="8170"/>
                  </a:cubicBezTo>
                  <a:cubicBezTo>
                    <a:pt x="2777" y="8030"/>
                    <a:pt x="3521" y="7534"/>
                    <a:pt x="4002" y="6728"/>
                  </a:cubicBezTo>
                  <a:cubicBezTo>
                    <a:pt x="4483" y="5937"/>
                    <a:pt x="4669" y="4991"/>
                    <a:pt x="4560" y="3921"/>
                  </a:cubicBezTo>
                  <a:cubicBezTo>
                    <a:pt x="4328" y="1780"/>
                    <a:pt x="2746" y="245"/>
                    <a:pt x="497" y="12"/>
                  </a:cubicBezTo>
                  <a:cubicBezTo>
                    <a:pt x="443" y="5"/>
                    <a:pt x="389" y="1"/>
                    <a:pt x="3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4" name="Google Shape;7174;p73"/>
            <p:cNvSpPr/>
            <p:nvPr/>
          </p:nvSpPr>
          <p:spPr>
            <a:xfrm>
              <a:off x="1518375" y="1250775"/>
              <a:ext cx="129525" cy="169100"/>
            </a:xfrm>
            <a:custGeom>
              <a:avLst/>
              <a:gdLst/>
              <a:ahLst/>
              <a:cxnLst/>
              <a:rect l="l" t="t" r="r" b="b"/>
              <a:pathLst>
                <a:path w="5181" h="6764" extrusionOk="0">
                  <a:moveTo>
                    <a:pt x="3862" y="481"/>
                  </a:moveTo>
                  <a:cubicBezTo>
                    <a:pt x="3877" y="481"/>
                    <a:pt x="3877" y="497"/>
                    <a:pt x="3877" y="512"/>
                  </a:cubicBezTo>
                  <a:cubicBezTo>
                    <a:pt x="3893" y="528"/>
                    <a:pt x="3877" y="528"/>
                    <a:pt x="3862" y="543"/>
                  </a:cubicBezTo>
                  <a:cubicBezTo>
                    <a:pt x="3304" y="729"/>
                    <a:pt x="2637" y="978"/>
                    <a:pt x="2063" y="1427"/>
                  </a:cubicBezTo>
                  <a:cubicBezTo>
                    <a:pt x="1520" y="1862"/>
                    <a:pt x="1163" y="2389"/>
                    <a:pt x="977" y="3040"/>
                  </a:cubicBezTo>
                  <a:cubicBezTo>
                    <a:pt x="977" y="3056"/>
                    <a:pt x="962" y="3056"/>
                    <a:pt x="962" y="3056"/>
                  </a:cubicBezTo>
                  <a:lnTo>
                    <a:pt x="946" y="3056"/>
                  </a:lnTo>
                  <a:lnTo>
                    <a:pt x="838" y="3009"/>
                  </a:lnTo>
                  <a:cubicBezTo>
                    <a:pt x="822" y="3009"/>
                    <a:pt x="822" y="2994"/>
                    <a:pt x="822" y="2994"/>
                  </a:cubicBezTo>
                  <a:cubicBezTo>
                    <a:pt x="822" y="2963"/>
                    <a:pt x="822" y="2932"/>
                    <a:pt x="838" y="2901"/>
                  </a:cubicBezTo>
                  <a:cubicBezTo>
                    <a:pt x="838" y="2839"/>
                    <a:pt x="838" y="2761"/>
                    <a:pt x="853" y="2699"/>
                  </a:cubicBezTo>
                  <a:cubicBezTo>
                    <a:pt x="1008" y="2187"/>
                    <a:pt x="1303" y="1753"/>
                    <a:pt x="1784" y="1381"/>
                  </a:cubicBezTo>
                  <a:cubicBezTo>
                    <a:pt x="2419" y="869"/>
                    <a:pt x="3117" y="574"/>
                    <a:pt x="3862" y="481"/>
                  </a:cubicBezTo>
                  <a:close/>
                  <a:moveTo>
                    <a:pt x="853" y="3567"/>
                  </a:moveTo>
                  <a:cubicBezTo>
                    <a:pt x="853" y="3583"/>
                    <a:pt x="869" y="3583"/>
                    <a:pt x="869" y="3598"/>
                  </a:cubicBezTo>
                  <a:cubicBezTo>
                    <a:pt x="729" y="4296"/>
                    <a:pt x="807" y="4994"/>
                    <a:pt x="1086" y="5739"/>
                  </a:cubicBezTo>
                  <a:cubicBezTo>
                    <a:pt x="1101" y="5739"/>
                    <a:pt x="1101" y="5754"/>
                    <a:pt x="1086" y="5754"/>
                  </a:cubicBezTo>
                  <a:cubicBezTo>
                    <a:pt x="1086" y="5770"/>
                    <a:pt x="1070" y="5770"/>
                    <a:pt x="1070" y="5770"/>
                  </a:cubicBezTo>
                  <a:lnTo>
                    <a:pt x="1055" y="5770"/>
                  </a:lnTo>
                  <a:cubicBezTo>
                    <a:pt x="791" y="5599"/>
                    <a:pt x="636" y="5010"/>
                    <a:pt x="620" y="4529"/>
                  </a:cubicBezTo>
                  <a:cubicBezTo>
                    <a:pt x="589" y="4064"/>
                    <a:pt x="667" y="3707"/>
                    <a:pt x="822" y="3583"/>
                  </a:cubicBezTo>
                  <a:cubicBezTo>
                    <a:pt x="822" y="3567"/>
                    <a:pt x="838" y="3567"/>
                    <a:pt x="853" y="3567"/>
                  </a:cubicBezTo>
                  <a:close/>
                  <a:moveTo>
                    <a:pt x="4606" y="0"/>
                  </a:moveTo>
                  <a:cubicBezTo>
                    <a:pt x="3614" y="0"/>
                    <a:pt x="2699" y="311"/>
                    <a:pt x="1877" y="915"/>
                  </a:cubicBezTo>
                  <a:cubicBezTo>
                    <a:pt x="527" y="1924"/>
                    <a:pt x="0" y="3350"/>
                    <a:pt x="279" y="5196"/>
                  </a:cubicBezTo>
                  <a:cubicBezTo>
                    <a:pt x="372" y="5847"/>
                    <a:pt x="729" y="6375"/>
                    <a:pt x="1318" y="6700"/>
                  </a:cubicBezTo>
                  <a:cubicBezTo>
                    <a:pt x="1385" y="6742"/>
                    <a:pt x="1437" y="6764"/>
                    <a:pt x="1483" y="6764"/>
                  </a:cubicBezTo>
                  <a:cubicBezTo>
                    <a:pt x="1556" y="6764"/>
                    <a:pt x="1615" y="6711"/>
                    <a:pt x="1691" y="6607"/>
                  </a:cubicBezTo>
                  <a:cubicBezTo>
                    <a:pt x="2188" y="5840"/>
                    <a:pt x="2816" y="5450"/>
                    <a:pt x="3574" y="5450"/>
                  </a:cubicBezTo>
                  <a:cubicBezTo>
                    <a:pt x="3643" y="5450"/>
                    <a:pt x="3713" y="5453"/>
                    <a:pt x="3784" y="5460"/>
                  </a:cubicBezTo>
                  <a:cubicBezTo>
                    <a:pt x="3986" y="5475"/>
                    <a:pt x="4188" y="5537"/>
                    <a:pt x="4389" y="5599"/>
                  </a:cubicBezTo>
                  <a:cubicBezTo>
                    <a:pt x="4451" y="5615"/>
                    <a:pt x="4544" y="5646"/>
                    <a:pt x="4622" y="5661"/>
                  </a:cubicBezTo>
                  <a:cubicBezTo>
                    <a:pt x="4482" y="4793"/>
                    <a:pt x="4808" y="3986"/>
                    <a:pt x="5118" y="3226"/>
                  </a:cubicBezTo>
                  <a:cubicBezTo>
                    <a:pt x="5134" y="3164"/>
                    <a:pt x="5149" y="3118"/>
                    <a:pt x="5180" y="3056"/>
                  </a:cubicBezTo>
                  <a:cubicBezTo>
                    <a:pt x="4560" y="2699"/>
                    <a:pt x="4498" y="2094"/>
                    <a:pt x="4529" y="1613"/>
                  </a:cubicBezTo>
                  <a:cubicBezTo>
                    <a:pt x="4544" y="1071"/>
                    <a:pt x="4730" y="559"/>
                    <a:pt x="5087" y="31"/>
                  </a:cubicBezTo>
                  <a:lnTo>
                    <a:pt x="5056" y="31"/>
                  </a:lnTo>
                  <a:cubicBezTo>
                    <a:pt x="5025" y="31"/>
                    <a:pt x="5009" y="31"/>
                    <a:pt x="4978" y="16"/>
                  </a:cubicBezTo>
                  <a:cubicBezTo>
                    <a:pt x="4854" y="16"/>
                    <a:pt x="4730" y="0"/>
                    <a:pt x="4606"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5" name="Google Shape;7175;p73"/>
            <p:cNvSpPr/>
            <p:nvPr/>
          </p:nvSpPr>
          <p:spPr>
            <a:xfrm>
              <a:off x="1486175" y="1139875"/>
              <a:ext cx="174900" cy="103175"/>
            </a:xfrm>
            <a:custGeom>
              <a:avLst/>
              <a:gdLst/>
              <a:ahLst/>
              <a:cxnLst/>
              <a:rect l="l" t="t" r="r" b="b"/>
              <a:pathLst>
                <a:path w="6996" h="4127" extrusionOk="0">
                  <a:moveTo>
                    <a:pt x="4173" y="1"/>
                  </a:moveTo>
                  <a:cubicBezTo>
                    <a:pt x="3785" y="1"/>
                    <a:pt x="3382" y="47"/>
                    <a:pt x="2994" y="172"/>
                  </a:cubicBezTo>
                  <a:cubicBezTo>
                    <a:pt x="1645" y="575"/>
                    <a:pt x="761" y="1319"/>
                    <a:pt x="296" y="2420"/>
                  </a:cubicBezTo>
                  <a:cubicBezTo>
                    <a:pt x="63" y="2979"/>
                    <a:pt x="1" y="3537"/>
                    <a:pt x="109" y="4126"/>
                  </a:cubicBezTo>
                  <a:cubicBezTo>
                    <a:pt x="730" y="3925"/>
                    <a:pt x="1319" y="3909"/>
                    <a:pt x="2002" y="3909"/>
                  </a:cubicBezTo>
                  <a:cubicBezTo>
                    <a:pt x="2033" y="3909"/>
                    <a:pt x="2110" y="3847"/>
                    <a:pt x="2141" y="3801"/>
                  </a:cubicBezTo>
                  <a:cubicBezTo>
                    <a:pt x="2699" y="2932"/>
                    <a:pt x="3506" y="2234"/>
                    <a:pt x="4545" y="1753"/>
                  </a:cubicBezTo>
                  <a:cubicBezTo>
                    <a:pt x="5429" y="1350"/>
                    <a:pt x="6204" y="1133"/>
                    <a:pt x="6995" y="1087"/>
                  </a:cubicBezTo>
                  <a:cubicBezTo>
                    <a:pt x="6980" y="1071"/>
                    <a:pt x="6980" y="1071"/>
                    <a:pt x="6980" y="1056"/>
                  </a:cubicBezTo>
                  <a:cubicBezTo>
                    <a:pt x="6949" y="1025"/>
                    <a:pt x="6933" y="1009"/>
                    <a:pt x="6918" y="993"/>
                  </a:cubicBezTo>
                  <a:cubicBezTo>
                    <a:pt x="6003" y="327"/>
                    <a:pt x="5088" y="1"/>
                    <a:pt x="4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6" name="Google Shape;7176;p73"/>
            <p:cNvSpPr/>
            <p:nvPr/>
          </p:nvSpPr>
          <p:spPr>
            <a:xfrm>
              <a:off x="1624600" y="1382600"/>
              <a:ext cx="107425" cy="97725"/>
            </a:xfrm>
            <a:custGeom>
              <a:avLst/>
              <a:gdLst/>
              <a:ahLst/>
              <a:cxnLst/>
              <a:rect l="l" t="t" r="r" b="b"/>
              <a:pathLst>
                <a:path w="4297" h="3909" extrusionOk="0">
                  <a:moveTo>
                    <a:pt x="1365" y="0"/>
                  </a:moveTo>
                  <a:cubicBezTo>
                    <a:pt x="1272" y="0"/>
                    <a:pt x="1179" y="31"/>
                    <a:pt x="1086" y="78"/>
                  </a:cubicBezTo>
                  <a:cubicBezTo>
                    <a:pt x="823" y="233"/>
                    <a:pt x="683" y="435"/>
                    <a:pt x="667" y="714"/>
                  </a:cubicBezTo>
                  <a:cubicBezTo>
                    <a:pt x="652" y="791"/>
                    <a:pt x="636" y="869"/>
                    <a:pt x="590" y="946"/>
                  </a:cubicBezTo>
                  <a:cubicBezTo>
                    <a:pt x="528" y="1086"/>
                    <a:pt x="450" y="1210"/>
                    <a:pt x="388" y="1350"/>
                  </a:cubicBezTo>
                  <a:cubicBezTo>
                    <a:pt x="326" y="1458"/>
                    <a:pt x="264" y="1567"/>
                    <a:pt x="202" y="1675"/>
                  </a:cubicBezTo>
                  <a:cubicBezTo>
                    <a:pt x="1" y="2079"/>
                    <a:pt x="16" y="2203"/>
                    <a:pt x="311" y="2544"/>
                  </a:cubicBezTo>
                  <a:cubicBezTo>
                    <a:pt x="962" y="3273"/>
                    <a:pt x="1815" y="3645"/>
                    <a:pt x="2559" y="3909"/>
                  </a:cubicBezTo>
                  <a:cubicBezTo>
                    <a:pt x="2653" y="3847"/>
                    <a:pt x="2746" y="3769"/>
                    <a:pt x="2839" y="3707"/>
                  </a:cubicBezTo>
                  <a:cubicBezTo>
                    <a:pt x="3040" y="3552"/>
                    <a:pt x="3226" y="3412"/>
                    <a:pt x="3428" y="3273"/>
                  </a:cubicBezTo>
                  <a:cubicBezTo>
                    <a:pt x="3614" y="3133"/>
                    <a:pt x="3816" y="2994"/>
                    <a:pt x="4033" y="2839"/>
                  </a:cubicBezTo>
                  <a:cubicBezTo>
                    <a:pt x="4126" y="2777"/>
                    <a:pt x="4203" y="2714"/>
                    <a:pt x="4296" y="2652"/>
                  </a:cubicBezTo>
                  <a:cubicBezTo>
                    <a:pt x="3676" y="2451"/>
                    <a:pt x="3304" y="2032"/>
                    <a:pt x="2963" y="1644"/>
                  </a:cubicBezTo>
                  <a:cubicBezTo>
                    <a:pt x="2839" y="1505"/>
                    <a:pt x="2730" y="1350"/>
                    <a:pt x="2622" y="1195"/>
                  </a:cubicBezTo>
                  <a:cubicBezTo>
                    <a:pt x="2544" y="1071"/>
                    <a:pt x="2451" y="946"/>
                    <a:pt x="2342" y="822"/>
                  </a:cubicBezTo>
                  <a:cubicBezTo>
                    <a:pt x="2172" y="605"/>
                    <a:pt x="1970" y="357"/>
                    <a:pt x="1753" y="171"/>
                  </a:cubicBezTo>
                  <a:cubicBezTo>
                    <a:pt x="1644" y="62"/>
                    <a:pt x="1505" y="0"/>
                    <a:pt x="13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7" name="Google Shape;7177;p73"/>
            <p:cNvSpPr/>
            <p:nvPr/>
          </p:nvSpPr>
          <p:spPr>
            <a:xfrm>
              <a:off x="1728125" y="1336050"/>
              <a:ext cx="131850" cy="197475"/>
            </a:xfrm>
            <a:custGeom>
              <a:avLst/>
              <a:gdLst/>
              <a:ahLst/>
              <a:cxnLst/>
              <a:rect l="l" t="t" r="r" b="b"/>
              <a:pathLst>
                <a:path w="5274" h="7899" extrusionOk="0">
                  <a:moveTo>
                    <a:pt x="783" y="0"/>
                  </a:moveTo>
                  <a:cubicBezTo>
                    <a:pt x="292" y="0"/>
                    <a:pt x="89" y="163"/>
                    <a:pt x="0" y="637"/>
                  </a:cubicBezTo>
                  <a:cubicBezTo>
                    <a:pt x="62" y="637"/>
                    <a:pt x="124" y="622"/>
                    <a:pt x="171" y="606"/>
                  </a:cubicBezTo>
                  <a:cubicBezTo>
                    <a:pt x="295" y="591"/>
                    <a:pt x="404" y="575"/>
                    <a:pt x="528" y="575"/>
                  </a:cubicBezTo>
                  <a:cubicBezTo>
                    <a:pt x="559" y="575"/>
                    <a:pt x="605" y="575"/>
                    <a:pt x="636" y="591"/>
                  </a:cubicBezTo>
                  <a:cubicBezTo>
                    <a:pt x="1861" y="715"/>
                    <a:pt x="2823" y="1831"/>
                    <a:pt x="2761" y="3010"/>
                  </a:cubicBezTo>
                  <a:cubicBezTo>
                    <a:pt x="2683" y="4716"/>
                    <a:pt x="2110" y="5507"/>
                    <a:pt x="559" y="6065"/>
                  </a:cubicBezTo>
                  <a:cubicBezTo>
                    <a:pt x="497" y="6096"/>
                    <a:pt x="419" y="6174"/>
                    <a:pt x="404" y="6236"/>
                  </a:cubicBezTo>
                  <a:lnTo>
                    <a:pt x="404" y="6251"/>
                  </a:lnTo>
                  <a:cubicBezTo>
                    <a:pt x="357" y="6438"/>
                    <a:pt x="326" y="6624"/>
                    <a:pt x="342" y="6794"/>
                  </a:cubicBezTo>
                  <a:cubicBezTo>
                    <a:pt x="445" y="7431"/>
                    <a:pt x="1073" y="7898"/>
                    <a:pt x="1831" y="7898"/>
                  </a:cubicBezTo>
                  <a:cubicBezTo>
                    <a:pt x="1867" y="7898"/>
                    <a:pt x="1903" y="7897"/>
                    <a:pt x="1939" y="7895"/>
                  </a:cubicBezTo>
                  <a:cubicBezTo>
                    <a:pt x="3025" y="7833"/>
                    <a:pt x="3847" y="7306"/>
                    <a:pt x="4420" y="6313"/>
                  </a:cubicBezTo>
                  <a:cubicBezTo>
                    <a:pt x="5273" y="4840"/>
                    <a:pt x="5010" y="2793"/>
                    <a:pt x="3769" y="1459"/>
                  </a:cubicBezTo>
                  <a:cubicBezTo>
                    <a:pt x="2885" y="513"/>
                    <a:pt x="1939" y="32"/>
                    <a:pt x="853" y="1"/>
                  </a:cubicBezTo>
                  <a:cubicBezTo>
                    <a:pt x="829" y="1"/>
                    <a:pt x="806" y="0"/>
                    <a:pt x="7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8" name="Google Shape;7178;p73"/>
            <p:cNvSpPr/>
            <p:nvPr/>
          </p:nvSpPr>
          <p:spPr>
            <a:xfrm>
              <a:off x="1695950" y="1355775"/>
              <a:ext cx="95400" cy="129600"/>
            </a:xfrm>
            <a:custGeom>
              <a:avLst/>
              <a:gdLst/>
              <a:ahLst/>
              <a:cxnLst/>
              <a:rect l="l" t="t" r="r" b="b"/>
              <a:pathLst>
                <a:path w="3816" h="5184" extrusionOk="0">
                  <a:moveTo>
                    <a:pt x="1773" y="1"/>
                  </a:moveTo>
                  <a:cubicBezTo>
                    <a:pt x="1745" y="1"/>
                    <a:pt x="1718" y="2"/>
                    <a:pt x="1691" y="3"/>
                  </a:cubicBezTo>
                  <a:cubicBezTo>
                    <a:pt x="1489" y="19"/>
                    <a:pt x="1225" y="112"/>
                    <a:pt x="1163" y="251"/>
                  </a:cubicBezTo>
                  <a:cubicBezTo>
                    <a:pt x="962" y="608"/>
                    <a:pt x="993" y="1011"/>
                    <a:pt x="1024" y="1229"/>
                  </a:cubicBezTo>
                  <a:cubicBezTo>
                    <a:pt x="1086" y="1229"/>
                    <a:pt x="1148" y="1229"/>
                    <a:pt x="1210" y="1213"/>
                  </a:cubicBezTo>
                  <a:cubicBezTo>
                    <a:pt x="1349" y="1198"/>
                    <a:pt x="1489" y="1182"/>
                    <a:pt x="1629" y="1182"/>
                  </a:cubicBezTo>
                  <a:cubicBezTo>
                    <a:pt x="2047" y="1182"/>
                    <a:pt x="2373" y="1430"/>
                    <a:pt x="2668" y="1632"/>
                  </a:cubicBezTo>
                  <a:lnTo>
                    <a:pt x="2714" y="1663"/>
                  </a:lnTo>
                  <a:cubicBezTo>
                    <a:pt x="2962" y="1833"/>
                    <a:pt x="3117" y="2097"/>
                    <a:pt x="3148" y="2392"/>
                  </a:cubicBezTo>
                  <a:cubicBezTo>
                    <a:pt x="3179" y="2733"/>
                    <a:pt x="3055" y="3074"/>
                    <a:pt x="2807" y="3322"/>
                  </a:cubicBezTo>
                  <a:cubicBezTo>
                    <a:pt x="2528" y="3632"/>
                    <a:pt x="2171" y="3725"/>
                    <a:pt x="1846" y="3772"/>
                  </a:cubicBezTo>
                  <a:lnTo>
                    <a:pt x="1799" y="3772"/>
                  </a:lnTo>
                  <a:cubicBezTo>
                    <a:pt x="1737" y="3772"/>
                    <a:pt x="1675" y="3787"/>
                    <a:pt x="1629" y="3819"/>
                  </a:cubicBezTo>
                  <a:cubicBezTo>
                    <a:pt x="1179" y="4144"/>
                    <a:pt x="745" y="4485"/>
                    <a:pt x="279" y="4842"/>
                  </a:cubicBezTo>
                  <a:cubicBezTo>
                    <a:pt x="217" y="4889"/>
                    <a:pt x="171" y="4935"/>
                    <a:pt x="93" y="4997"/>
                  </a:cubicBezTo>
                  <a:cubicBezTo>
                    <a:pt x="62" y="5028"/>
                    <a:pt x="31" y="5059"/>
                    <a:pt x="0" y="5090"/>
                  </a:cubicBezTo>
                  <a:cubicBezTo>
                    <a:pt x="31" y="5106"/>
                    <a:pt x="62" y="5121"/>
                    <a:pt x="93" y="5137"/>
                  </a:cubicBezTo>
                  <a:cubicBezTo>
                    <a:pt x="171" y="5168"/>
                    <a:pt x="233" y="5183"/>
                    <a:pt x="295" y="5183"/>
                  </a:cubicBezTo>
                  <a:cubicBezTo>
                    <a:pt x="403" y="5168"/>
                    <a:pt x="512" y="5168"/>
                    <a:pt x="621" y="5152"/>
                  </a:cubicBezTo>
                  <a:cubicBezTo>
                    <a:pt x="1070" y="5106"/>
                    <a:pt x="1520" y="5059"/>
                    <a:pt x="1970" y="4966"/>
                  </a:cubicBezTo>
                  <a:cubicBezTo>
                    <a:pt x="2761" y="4811"/>
                    <a:pt x="3319" y="4284"/>
                    <a:pt x="3552" y="3477"/>
                  </a:cubicBezTo>
                  <a:cubicBezTo>
                    <a:pt x="3691" y="3028"/>
                    <a:pt x="3769" y="2547"/>
                    <a:pt x="3784" y="2051"/>
                  </a:cubicBezTo>
                  <a:cubicBezTo>
                    <a:pt x="3815" y="1384"/>
                    <a:pt x="3490" y="918"/>
                    <a:pt x="3195" y="639"/>
                  </a:cubicBezTo>
                  <a:cubicBezTo>
                    <a:pt x="2800" y="244"/>
                    <a:pt x="2239" y="1"/>
                    <a:pt x="17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79" name="Google Shape;7179;p73"/>
            <p:cNvSpPr/>
            <p:nvPr/>
          </p:nvSpPr>
          <p:spPr>
            <a:xfrm>
              <a:off x="1636625" y="1210225"/>
              <a:ext cx="215600" cy="148525"/>
            </a:xfrm>
            <a:custGeom>
              <a:avLst/>
              <a:gdLst/>
              <a:ahLst/>
              <a:cxnLst/>
              <a:rect l="l" t="t" r="r" b="b"/>
              <a:pathLst>
                <a:path w="8624" h="5941" extrusionOk="0">
                  <a:moveTo>
                    <a:pt x="7258" y="3049"/>
                  </a:moveTo>
                  <a:cubicBezTo>
                    <a:pt x="7522" y="3375"/>
                    <a:pt x="7553" y="3778"/>
                    <a:pt x="7569" y="4166"/>
                  </a:cubicBezTo>
                  <a:cubicBezTo>
                    <a:pt x="7600" y="4492"/>
                    <a:pt x="7445" y="4786"/>
                    <a:pt x="7134" y="5050"/>
                  </a:cubicBezTo>
                  <a:cubicBezTo>
                    <a:pt x="7134" y="5065"/>
                    <a:pt x="7119" y="5065"/>
                    <a:pt x="7119" y="5065"/>
                  </a:cubicBezTo>
                  <a:cubicBezTo>
                    <a:pt x="7103" y="5065"/>
                    <a:pt x="7103" y="5065"/>
                    <a:pt x="7103" y="5050"/>
                  </a:cubicBezTo>
                  <a:cubicBezTo>
                    <a:pt x="7088" y="5050"/>
                    <a:pt x="7088" y="5034"/>
                    <a:pt x="7088" y="5034"/>
                  </a:cubicBezTo>
                  <a:cubicBezTo>
                    <a:pt x="7119" y="4926"/>
                    <a:pt x="7165" y="4833"/>
                    <a:pt x="7196" y="4740"/>
                  </a:cubicBezTo>
                  <a:cubicBezTo>
                    <a:pt x="7274" y="4523"/>
                    <a:pt x="7367" y="4305"/>
                    <a:pt x="7383" y="4088"/>
                  </a:cubicBezTo>
                  <a:cubicBezTo>
                    <a:pt x="7383" y="3871"/>
                    <a:pt x="7336" y="3670"/>
                    <a:pt x="7289" y="3452"/>
                  </a:cubicBezTo>
                  <a:cubicBezTo>
                    <a:pt x="7258" y="3328"/>
                    <a:pt x="7227" y="3204"/>
                    <a:pt x="7212" y="3080"/>
                  </a:cubicBezTo>
                  <a:cubicBezTo>
                    <a:pt x="7212" y="3065"/>
                    <a:pt x="7212" y="3049"/>
                    <a:pt x="7227" y="3049"/>
                  </a:cubicBezTo>
                  <a:close/>
                  <a:moveTo>
                    <a:pt x="6328" y="1188"/>
                  </a:moveTo>
                  <a:cubicBezTo>
                    <a:pt x="6359" y="1204"/>
                    <a:pt x="6405" y="1204"/>
                    <a:pt x="6421" y="1219"/>
                  </a:cubicBezTo>
                  <a:cubicBezTo>
                    <a:pt x="6483" y="1235"/>
                    <a:pt x="6514" y="1235"/>
                    <a:pt x="6545" y="1250"/>
                  </a:cubicBezTo>
                  <a:cubicBezTo>
                    <a:pt x="7445" y="1731"/>
                    <a:pt x="8220" y="3344"/>
                    <a:pt x="8018" y="4352"/>
                  </a:cubicBezTo>
                  <a:cubicBezTo>
                    <a:pt x="7956" y="4647"/>
                    <a:pt x="7817" y="4926"/>
                    <a:pt x="7693" y="5174"/>
                  </a:cubicBezTo>
                  <a:cubicBezTo>
                    <a:pt x="7646" y="5267"/>
                    <a:pt x="7569" y="5314"/>
                    <a:pt x="7491" y="5376"/>
                  </a:cubicBezTo>
                  <a:cubicBezTo>
                    <a:pt x="7460" y="5407"/>
                    <a:pt x="7414" y="5422"/>
                    <a:pt x="7398" y="5453"/>
                  </a:cubicBezTo>
                  <a:cubicBezTo>
                    <a:pt x="7383" y="5453"/>
                    <a:pt x="7383" y="5469"/>
                    <a:pt x="7367" y="5469"/>
                  </a:cubicBezTo>
                  <a:cubicBezTo>
                    <a:pt x="7367" y="5469"/>
                    <a:pt x="7351" y="5453"/>
                    <a:pt x="7351" y="5453"/>
                  </a:cubicBezTo>
                  <a:lnTo>
                    <a:pt x="7289" y="5376"/>
                  </a:lnTo>
                  <a:cubicBezTo>
                    <a:pt x="7274" y="5376"/>
                    <a:pt x="7274" y="5360"/>
                    <a:pt x="7274" y="5345"/>
                  </a:cubicBezTo>
                  <a:cubicBezTo>
                    <a:pt x="7289" y="5345"/>
                    <a:pt x="7289" y="5329"/>
                    <a:pt x="7289" y="5314"/>
                  </a:cubicBezTo>
                  <a:cubicBezTo>
                    <a:pt x="7305" y="5283"/>
                    <a:pt x="7305" y="5267"/>
                    <a:pt x="7336" y="5236"/>
                  </a:cubicBezTo>
                  <a:cubicBezTo>
                    <a:pt x="7863" y="4678"/>
                    <a:pt x="7987" y="4011"/>
                    <a:pt x="7708" y="3127"/>
                  </a:cubicBezTo>
                  <a:cubicBezTo>
                    <a:pt x="7460" y="2351"/>
                    <a:pt x="7026" y="1762"/>
                    <a:pt x="6405" y="1343"/>
                  </a:cubicBezTo>
                  <a:cubicBezTo>
                    <a:pt x="6390" y="1328"/>
                    <a:pt x="6390" y="1312"/>
                    <a:pt x="6359" y="1297"/>
                  </a:cubicBezTo>
                  <a:cubicBezTo>
                    <a:pt x="6343" y="1281"/>
                    <a:pt x="6328" y="1250"/>
                    <a:pt x="6297" y="1235"/>
                  </a:cubicBezTo>
                  <a:cubicBezTo>
                    <a:pt x="6297" y="1219"/>
                    <a:pt x="6281" y="1204"/>
                    <a:pt x="6297" y="1204"/>
                  </a:cubicBezTo>
                  <a:cubicBezTo>
                    <a:pt x="6297" y="1188"/>
                    <a:pt x="6312" y="1188"/>
                    <a:pt x="6328" y="1188"/>
                  </a:cubicBezTo>
                  <a:close/>
                  <a:moveTo>
                    <a:pt x="4304" y="0"/>
                  </a:moveTo>
                  <a:cubicBezTo>
                    <a:pt x="3341" y="0"/>
                    <a:pt x="2384" y="315"/>
                    <a:pt x="1443" y="940"/>
                  </a:cubicBezTo>
                  <a:cubicBezTo>
                    <a:pt x="559" y="1529"/>
                    <a:pt x="78" y="2320"/>
                    <a:pt x="16" y="3313"/>
                  </a:cubicBezTo>
                  <a:cubicBezTo>
                    <a:pt x="0" y="3716"/>
                    <a:pt x="93" y="4042"/>
                    <a:pt x="326" y="4305"/>
                  </a:cubicBezTo>
                  <a:cubicBezTo>
                    <a:pt x="419" y="4399"/>
                    <a:pt x="481" y="4430"/>
                    <a:pt x="528" y="4430"/>
                  </a:cubicBezTo>
                  <a:cubicBezTo>
                    <a:pt x="574" y="4430"/>
                    <a:pt x="621" y="4368"/>
                    <a:pt x="683" y="4259"/>
                  </a:cubicBezTo>
                  <a:cubicBezTo>
                    <a:pt x="1117" y="3499"/>
                    <a:pt x="1768" y="2987"/>
                    <a:pt x="2637" y="2739"/>
                  </a:cubicBezTo>
                  <a:cubicBezTo>
                    <a:pt x="2858" y="2675"/>
                    <a:pt x="3076" y="2644"/>
                    <a:pt x="3285" y="2644"/>
                  </a:cubicBezTo>
                  <a:cubicBezTo>
                    <a:pt x="3633" y="2644"/>
                    <a:pt x="3959" y="2730"/>
                    <a:pt x="4250" y="2894"/>
                  </a:cubicBezTo>
                  <a:cubicBezTo>
                    <a:pt x="4793" y="3189"/>
                    <a:pt x="4870" y="3468"/>
                    <a:pt x="4591" y="3995"/>
                  </a:cubicBezTo>
                  <a:cubicBezTo>
                    <a:pt x="4482" y="4212"/>
                    <a:pt x="4358" y="4414"/>
                    <a:pt x="4234" y="4631"/>
                  </a:cubicBezTo>
                  <a:cubicBezTo>
                    <a:pt x="4172" y="4724"/>
                    <a:pt x="4126" y="4817"/>
                    <a:pt x="4064" y="4910"/>
                  </a:cubicBezTo>
                  <a:cubicBezTo>
                    <a:pt x="4234" y="4895"/>
                    <a:pt x="4405" y="4879"/>
                    <a:pt x="4560" y="4879"/>
                  </a:cubicBezTo>
                  <a:cubicBezTo>
                    <a:pt x="5366" y="4879"/>
                    <a:pt x="6126" y="5158"/>
                    <a:pt x="6871" y="5717"/>
                  </a:cubicBezTo>
                  <a:cubicBezTo>
                    <a:pt x="7074" y="5866"/>
                    <a:pt x="7283" y="5941"/>
                    <a:pt x="7486" y="5941"/>
                  </a:cubicBezTo>
                  <a:cubicBezTo>
                    <a:pt x="7748" y="5941"/>
                    <a:pt x="8001" y="5815"/>
                    <a:pt x="8220" y="5562"/>
                  </a:cubicBezTo>
                  <a:cubicBezTo>
                    <a:pt x="8499" y="5267"/>
                    <a:pt x="8623" y="4941"/>
                    <a:pt x="8623" y="4600"/>
                  </a:cubicBezTo>
                  <a:cubicBezTo>
                    <a:pt x="8623" y="4104"/>
                    <a:pt x="8608" y="3654"/>
                    <a:pt x="8499" y="3235"/>
                  </a:cubicBezTo>
                  <a:cubicBezTo>
                    <a:pt x="8189" y="1948"/>
                    <a:pt x="7522" y="1049"/>
                    <a:pt x="6514" y="552"/>
                  </a:cubicBezTo>
                  <a:cubicBezTo>
                    <a:pt x="5776" y="183"/>
                    <a:pt x="5038" y="0"/>
                    <a:pt x="43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0" name="Google Shape;7180;p73"/>
            <p:cNvSpPr/>
            <p:nvPr/>
          </p:nvSpPr>
          <p:spPr>
            <a:xfrm>
              <a:off x="1638175" y="1282575"/>
              <a:ext cx="130300" cy="161100"/>
            </a:xfrm>
            <a:custGeom>
              <a:avLst/>
              <a:gdLst/>
              <a:ahLst/>
              <a:cxnLst/>
              <a:rect l="l" t="t" r="r" b="b"/>
              <a:pathLst>
                <a:path w="5212" h="6444" extrusionOk="0">
                  <a:moveTo>
                    <a:pt x="2216" y="1684"/>
                  </a:moveTo>
                  <a:cubicBezTo>
                    <a:pt x="2226" y="1684"/>
                    <a:pt x="2234" y="1695"/>
                    <a:pt x="2234" y="1706"/>
                  </a:cubicBezTo>
                  <a:cubicBezTo>
                    <a:pt x="2249" y="1706"/>
                    <a:pt x="2234" y="1722"/>
                    <a:pt x="2234" y="1737"/>
                  </a:cubicBezTo>
                  <a:cubicBezTo>
                    <a:pt x="1629" y="2171"/>
                    <a:pt x="1443" y="2823"/>
                    <a:pt x="1319" y="3412"/>
                  </a:cubicBezTo>
                  <a:cubicBezTo>
                    <a:pt x="1303" y="3412"/>
                    <a:pt x="1303" y="3428"/>
                    <a:pt x="1288" y="3428"/>
                  </a:cubicBezTo>
                  <a:cubicBezTo>
                    <a:pt x="1272" y="3428"/>
                    <a:pt x="1272" y="3428"/>
                    <a:pt x="1257" y="3412"/>
                  </a:cubicBezTo>
                  <a:cubicBezTo>
                    <a:pt x="1117" y="3086"/>
                    <a:pt x="1241" y="2807"/>
                    <a:pt x="1365" y="2528"/>
                  </a:cubicBezTo>
                  <a:cubicBezTo>
                    <a:pt x="1381" y="2482"/>
                    <a:pt x="1396" y="2435"/>
                    <a:pt x="1427" y="2389"/>
                  </a:cubicBezTo>
                  <a:cubicBezTo>
                    <a:pt x="1567" y="2032"/>
                    <a:pt x="1830" y="1784"/>
                    <a:pt x="2203" y="1691"/>
                  </a:cubicBezTo>
                  <a:cubicBezTo>
                    <a:pt x="2207" y="1686"/>
                    <a:pt x="2212" y="1684"/>
                    <a:pt x="2216" y="1684"/>
                  </a:cubicBezTo>
                  <a:close/>
                  <a:moveTo>
                    <a:pt x="3172" y="363"/>
                  </a:moveTo>
                  <a:cubicBezTo>
                    <a:pt x="3319" y="363"/>
                    <a:pt x="3457" y="381"/>
                    <a:pt x="3583" y="419"/>
                  </a:cubicBezTo>
                  <a:cubicBezTo>
                    <a:pt x="3598" y="419"/>
                    <a:pt x="3598" y="434"/>
                    <a:pt x="3598" y="450"/>
                  </a:cubicBezTo>
                  <a:cubicBezTo>
                    <a:pt x="3598" y="450"/>
                    <a:pt x="3598" y="465"/>
                    <a:pt x="3583" y="465"/>
                  </a:cubicBezTo>
                  <a:cubicBezTo>
                    <a:pt x="1861" y="590"/>
                    <a:pt x="946" y="1536"/>
                    <a:pt x="683" y="3428"/>
                  </a:cubicBezTo>
                  <a:cubicBezTo>
                    <a:pt x="683" y="3443"/>
                    <a:pt x="683" y="3459"/>
                    <a:pt x="667" y="3459"/>
                  </a:cubicBezTo>
                  <a:cubicBezTo>
                    <a:pt x="652" y="3459"/>
                    <a:pt x="636" y="3443"/>
                    <a:pt x="636" y="3428"/>
                  </a:cubicBezTo>
                  <a:cubicBezTo>
                    <a:pt x="435" y="2637"/>
                    <a:pt x="822" y="1985"/>
                    <a:pt x="1257" y="1334"/>
                  </a:cubicBezTo>
                  <a:cubicBezTo>
                    <a:pt x="1640" y="759"/>
                    <a:pt x="2487" y="363"/>
                    <a:pt x="3172" y="363"/>
                  </a:cubicBezTo>
                  <a:close/>
                  <a:moveTo>
                    <a:pt x="3257" y="0"/>
                  </a:moveTo>
                  <a:cubicBezTo>
                    <a:pt x="2342" y="0"/>
                    <a:pt x="1582" y="419"/>
                    <a:pt x="1024" y="1210"/>
                  </a:cubicBezTo>
                  <a:cubicBezTo>
                    <a:pt x="512" y="1939"/>
                    <a:pt x="171" y="2807"/>
                    <a:pt x="16" y="3800"/>
                  </a:cubicBezTo>
                  <a:cubicBezTo>
                    <a:pt x="0" y="3893"/>
                    <a:pt x="0" y="4001"/>
                    <a:pt x="16" y="4110"/>
                  </a:cubicBezTo>
                  <a:cubicBezTo>
                    <a:pt x="16" y="4157"/>
                    <a:pt x="16" y="4188"/>
                    <a:pt x="16" y="4234"/>
                  </a:cubicBezTo>
                  <a:cubicBezTo>
                    <a:pt x="311" y="3939"/>
                    <a:pt x="590" y="3784"/>
                    <a:pt x="838" y="3784"/>
                  </a:cubicBezTo>
                  <a:cubicBezTo>
                    <a:pt x="1101" y="3784"/>
                    <a:pt x="1381" y="3939"/>
                    <a:pt x="1660" y="4234"/>
                  </a:cubicBezTo>
                  <a:cubicBezTo>
                    <a:pt x="1799" y="4389"/>
                    <a:pt x="1923" y="4575"/>
                    <a:pt x="2032" y="4715"/>
                  </a:cubicBezTo>
                  <a:cubicBezTo>
                    <a:pt x="2389" y="5242"/>
                    <a:pt x="2792" y="5769"/>
                    <a:pt x="3319" y="6173"/>
                  </a:cubicBezTo>
                  <a:cubicBezTo>
                    <a:pt x="3570" y="6352"/>
                    <a:pt x="3827" y="6443"/>
                    <a:pt x="4088" y="6443"/>
                  </a:cubicBezTo>
                  <a:cubicBezTo>
                    <a:pt x="4279" y="6443"/>
                    <a:pt x="4472" y="6395"/>
                    <a:pt x="4669" y="6297"/>
                  </a:cubicBezTo>
                  <a:cubicBezTo>
                    <a:pt x="5010" y="6111"/>
                    <a:pt x="5196" y="5847"/>
                    <a:pt x="5211" y="5521"/>
                  </a:cubicBezTo>
                  <a:cubicBezTo>
                    <a:pt x="5211" y="5227"/>
                    <a:pt x="5118" y="4994"/>
                    <a:pt x="4870" y="4792"/>
                  </a:cubicBezTo>
                  <a:cubicBezTo>
                    <a:pt x="4808" y="5289"/>
                    <a:pt x="4606" y="5537"/>
                    <a:pt x="4219" y="5614"/>
                  </a:cubicBezTo>
                  <a:cubicBezTo>
                    <a:pt x="4177" y="5621"/>
                    <a:pt x="4135" y="5625"/>
                    <a:pt x="4093" y="5625"/>
                  </a:cubicBezTo>
                  <a:cubicBezTo>
                    <a:pt x="3768" y="5625"/>
                    <a:pt x="3469" y="5414"/>
                    <a:pt x="3304" y="5056"/>
                  </a:cubicBezTo>
                  <a:cubicBezTo>
                    <a:pt x="3164" y="4730"/>
                    <a:pt x="3087" y="4389"/>
                    <a:pt x="3071" y="4079"/>
                  </a:cubicBezTo>
                  <a:cubicBezTo>
                    <a:pt x="3040" y="3412"/>
                    <a:pt x="3226" y="2761"/>
                    <a:pt x="3660" y="2063"/>
                  </a:cubicBezTo>
                  <a:cubicBezTo>
                    <a:pt x="3893" y="1691"/>
                    <a:pt x="4141" y="1287"/>
                    <a:pt x="4358" y="884"/>
                  </a:cubicBezTo>
                  <a:cubicBezTo>
                    <a:pt x="4436" y="729"/>
                    <a:pt x="4467" y="605"/>
                    <a:pt x="4436" y="512"/>
                  </a:cubicBezTo>
                  <a:cubicBezTo>
                    <a:pt x="4405" y="419"/>
                    <a:pt x="4327" y="341"/>
                    <a:pt x="4172" y="279"/>
                  </a:cubicBezTo>
                  <a:cubicBezTo>
                    <a:pt x="3909" y="140"/>
                    <a:pt x="3583" y="16"/>
                    <a:pt x="3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1" name="Google Shape;7181;p73"/>
            <p:cNvSpPr/>
            <p:nvPr/>
          </p:nvSpPr>
          <p:spPr>
            <a:xfrm>
              <a:off x="1533475" y="1172850"/>
              <a:ext cx="202050" cy="122150"/>
            </a:xfrm>
            <a:custGeom>
              <a:avLst/>
              <a:gdLst/>
              <a:ahLst/>
              <a:cxnLst/>
              <a:rect l="l" t="t" r="r" b="b"/>
              <a:pathLst>
                <a:path w="8082" h="4886" extrusionOk="0">
                  <a:moveTo>
                    <a:pt x="5600" y="0"/>
                  </a:moveTo>
                  <a:cubicBezTo>
                    <a:pt x="5134" y="0"/>
                    <a:pt x="4685" y="47"/>
                    <a:pt x="4266" y="140"/>
                  </a:cubicBezTo>
                  <a:cubicBezTo>
                    <a:pt x="2979" y="434"/>
                    <a:pt x="1878" y="1024"/>
                    <a:pt x="994" y="1908"/>
                  </a:cubicBezTo>
                  <a:cubicBezTo>
                    <a:pt x="420" y="2497"/>
                    <a:pt x="94" y="3179"/>
                    <a:pt x="16" y="3924"/>
                  </a:cubicBezTo>
                  <a:cubicBezTo>
                    <a:pt x="1" y="4157"/>
                    <a:pt x="1" y="4405"/>
                    <a:pt x="16" y="4637"/>
                  </a:cubicBezTo>
                  <a:cubicBezTo>
                    <a:pt x="16" y="4730"/>
                    <a:pt x="16" y="4808"/>
                    <a:pt x="16" y="4885"/>
                  </a:cubicBezTo>
                  <a:cubicBezTo>
                    <a:pt x="1135" y="3576"/>
                    <a:pt x="2434" y="2926"/>
                    <a:pt x="3987" y="2926"/>
                  </a:cubicBezTo>
                  <a:cubicBezTo>
                    <a:pt x="4199" y="2926"/>
                    <a:pt x="4416" y="2938"/>
                    <a:pt x="4638" y="2962"/>
                  </a:cubicBezTo>
                  <a:cubicBezTo>
                    <a:pt x="5398" y="2032"/>
                    <a:pt x="6468" y="1505"/>
                    <a:pt x="8081" y="1303"/>
                  </a:cubicBezTo>
                  <a:cubicBezTo>
                    <a:pt x="7414" y="450"/>
                    <a:pt x="6685" y="31"/>
                    <a:pt x="5817" y="16"/>
                  </a:cubicBezTo>
                  <a:cubicBezTo>
                    <a:pt x="5739" y="0"/>
                    <a:pt x="5662" y="0"/>
                    <a:pt x="5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2" name="Google Shape;7182;p73"/>
            <p:cNvSpPr/>
            <p:nvPr/>
          </p:nvSpPr>
          <p:spPr>
            <a:xfrm>
              <a:off x="1722300" y="1391525"/>
              <a:ext cx="31825" cy="25600"/>
            </a:xfrm>
            <a:custGeom>
              <a:avLst/>
              <a:gdLst/>
              <a:ahLst/>
              <a:cxnLst/>
              <a:rect l="l" t="t" r="r" b="b"/>
              <a:pathLst>
                <a:path w="1273" h="1024" extrusionOk="0">
                  <a:moveTo>
                    <a:pt x="388" y="0"/>
                  </a:moveTo>
                  <a:cubicBezTo>
                    <a:pt x="202" y="16"/>
                    <a:pt x="94" y="47"/>
                    <a:pt x="47" y="124"/>
                  </a:cubicBezTo>
                  <a:cubicBezTo>
                    <a:pt x="1" y="202"/>
                    <a:pt x="32" y="310"/>
                    <a:pt x="109" y="481"/>
                  </a:cubicBezTo>
                  <a:cubicBezTo>
                    <a:pt x="187" y="652"/>
                    <a:pt x="280" y="776"/>
                    <a:pt x="388" y="853"/>
                  </a:cubicBezTo>
                  <a:cubicBezTo>
                    <a:pt x="451" y="931"/>
                    <a:pt x="559" y="962"/>
                    <a:pt x="637" y="993"/>
                  </a:cubicBezTo>
                  <a:cubicBezTo>
                    <a:pt x="668" y="1008"/>
                    <a:pt x="683" y="1008"/>
                    <a:pt x="714" y="1024"/>
                  </a:cubicBezTo>
                  <a:cubicBezTo>
                    <a:pt x="978" y="993"/>
                    <a:pt x="1195" y="822"/>
                    <a:pt x="1241" y="621"/>
                  </a:cubicBezTo>
                  <a:cubicBezTo>
                    <a:pt x="1272" y="403"/>
                    <a:pt x="1179" y="217"/>
                    <a:pt x="978" y="124"/>
                  </a:cubicBezTo>
                  <a:cubicBezTo>
                    <a:pt x="792" y="47"/>
                    <a:pt x="606" y="0"/>
                    <a:pt x="4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3" name="Google Shape;7183;p73"/>
            <p:cNvSpPr/>
            <p:nvPr/>
          </p:nvSpPr>
          <p:spPr>
            <a:xfrm>
              <a:off x="1712225" y="1567550"/>
              <a:ext cx="190000" cy="110525"/>
            </a:xfrm>
            <a:custGeom>
              <a:avLst/>
              <a:gdLst/>
              <a:ahLst/>
              <a:cxnLst/>
              <a:rect l="l" t="t" r="r" b="b"/>
              <a:pathLst>
                <a:path w="7600" h="4421" extrusionOk="0">
                  <a:moveTo>
                    <a:pt x="4690" y="2966"/>
                  </a:moveTo>
                  <a:cubicBezTo>
                    <a:pt x="4696" y="2966"/>
                    <a:pt x="4700" y="2970"/>
                    <a:pt x="4700" y="2978"/>
                  </a:cubicBezTo>
                  <a:cubicBezTo>
                    <a:pt x="4715" y="2978"/>
                    <a:pt x="4715" y="2993"/>
                    <a:pt x="4715" y="3009"/>
                  </a:cubicBezTo>
                  <a:cubicBezTo>
                    <a:pt x="4467" y="3443"/>
                    <a:pt x="3583" y="3815"/>
                    <a:pt x="2885" y="3908"/>
                  </a:cubicBezTo>
                  <a:cubicBezTo>
                    <a:pt x="2761" y="3924"/>
                    <a:pt x="2637" y="3939"/>
                    <a:pt x="2528" y="3939"/>
                  </a:cubicBezTo>
                  <a:cubicBezTo>
                    <a:pt x="2234" y="3939"/>
                    <a:pt x="2001" y="3877"/>
                    <a:pt x="1877" y="3753"/>
                  </a:cubicBezTo>
                  <a:cubicBezTo>
                    <a:pt x="1877" y="3738"/>
                    <a:pt x="1877" y="3738"/>
                    <a:pt x="1877" y="3722"/>
                  </a:cubicBezTo>
                  <a:cubicBezTo>
                    <a:pt x="1877" y="3707"/>
                    <a:pt x="1893" y="3707"/>
                    <a:pt x="1908" y="3707"/>
                  </a:cubicBezTo>
                  <a:cubicBezTo>
                    <a:pt x="2035" y="3713"/>
                    <a:pt x="2157" y="3717"/>
                    <a:pt x="2277" y="3717"/>
                  </a:cubicBezTo>
                  <a:cubicBezTo>
                    <a:pt x="3295" y="3717"/>
                    <a:pt x="4044" y="3478"/>
                    <a:pt x="4669" y="2978"/>
                  </a:cubicBezTo>
                  <a:cubicBezTo>
                    <a:pt x="4676" y="2970"/>
                    <a:pt x="4684" y="2966"/>
                    <a:pt x="4690" y="2966"/>
                  </a:cubicBezTo>
                  <a:close/>
                  <a:moveTo>
                    <a:pt x="4963" y="0"/>
                  </a:moveTo>
                  <a:lnTo>
                    <a:pt x="4638" y="171"/>
                  </a:lnTo>
                  <a:cubicBezTo>
                    <a:pt x="4265" y="388"/>
                    <a:pt x="3924" y="574"/>
                    <a:pt x="3568" y="776"/>
                  </a:cubicBezTo>
                  <a:cubicBezTo>
                    <a:pt x="3521" y="807"/>
                    <a:pt x="3459" y="884"/>
                    <a:pt x="3459" y="931"/>
                  </a:cubicBezTo>
                  <a:cubicBezTo>
                    <a:pt x="3428" y="1582"/>
                    <a:pt x="3133" y="2125"/>
                    <a:pt x="2575" y="2652"/>
                  </a:cubicBezTo>
                  <a:cubicBezTo>
                    <a:pt x="2079" y="3102"/>
                    <a:pt x="1489" y="3459"/>
                    <a:pt x="745" y="3722"/>
                  </a:cubicBezTo>
                  <a:cubicBezTo>
                    <a:pt x="574" y="3769"/>
                    <a:pt x="404" y="3831"/>
                    <a:pt x="218" y="3893"/>
                  </a:cubicBezTo>
                  <a:cubicBezTo>
                    <a:pt x="156" y="3908"/>
                    <a:pt x="78" y="3939"/>
                    <a:pt x="1" y="3955"/>
                  </a:cubicBezTo>
                  <a:cubicBezTo>
                    <a:pt x="1" y="3955"/>
                    <a:pt x="16" y="3955"/>
                    <a:pt x="16" y="3970"/>
                  </a:cubicBezTo>
                  <a:cubicBezTo>
                    <a:pt x="47" y="3986"/>
                    <a:pt x="63" y="4001"/>
                    <a:pt x="78" y="4001"/>
                  </a:cubicBezTo>
                  <a:cubicBezTo>
                    <a:pt x="713" y="4287"/>
                    <a:pt x="1326" y="4420"/>
                    <a:pt x="1936" y="4420"/>
                  </a:cubicBezTo>
                  <a:cubicBezTo>
                    <a:pt x="2056" y="4420"/>
                    <a:pt x="2176" y="4415"/>
                    <a:pt x="2296" y="4405"/>
                  </a:cubicBezTo>
                  <a:cubicBezTo>
                    <a:pt x="3816" y="4265"/>
                    <a:pt x="5211" y="3660"/>
                    <a:pt x="6437" y="2575"/>
                  </a:cubicBezTo>
                  <a:cubicBezTo>
                    <a:pt x="7088" y="2001"/>
                    <a:pt x="7476" y="1256"/>
                    <a:pt x="7600" y="357"/>
                  </a:cubicBezTo>
                  <a:cubicBezTo>
                    <a:pt x="7600" y="295"/>
                    <a:pt x="7600" y="233"/>
                    <a:pt x="7600" y="171"/>
                  </a:cubicBezTo>
                  <a:cubicBezTo>
                    <a:pt x="7600" y="155"/>
                    <a:pt x="7584" y="155"/>
                    <a:pt x="7584" y="140"/>
                  </a:cubicBezTo>
                  <a:cubicBezTo>
                    <a:pt x="7445" y="155"/>
                    <a:pt x="7321" y="171"/>
                    <a:pt x="7181" y="202"/>
                  </a:cubicBezTo>
                  <a:cubicBezTo>
                    <a:pt x="6855" y="248"/>
                    <a:pt x="6545" y="295"/>
                    <a:pt x="6220" y="310"/>
                  </a:cubicBezTo>
                  <a:cubicBezTo>
                    <a:pt x="6162" y="314"/>
                    <a:pt x="6106" y="316"/>
                    <a:pt x="6051" y="316"/>
                  </a:cubicBezTo>
                  <a:cubicBezTo>
                    <a:pt x="5612" y="316"/>
                    <a:pt x="5239" y="207"/>
                    <a:pt x="49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4" name="Google Shape;7184;p73"/>
            <p:cNvSpPr/>
            <p:nvPr/>
          </p:nvSpPr>
          <p:spPr>
            <a:xfrm>
              <a:off x="1547825" y="1561575"/>
              <a:ext cx="245075" cy="102750"/>
            </a:xfrm>
            <a:custGeom>
              <a:avLst/>
              <a:gdLst/>
              <a:ahLst/>
              <a:cxnLst/>
              <a:rect l="l" t="t" r="r" b="b"/>
              <a:pathLst>
                <a:path w="9803" h="4110" extrusionOk="0">
                  <a:moveTo>
                    <a:pt x="1412" y="999"/>
                  </a:moveTo>
                  <a:cubicBezTo>
                    <a:pt x="1428" y="999"/>
                    <a:pt x="1428" y="999"/>
                    <a:pt x="1443" y="1015"/>
                  </a:cubicBezTo>
                  <a:cubicBezTo>
                    <a:pt x="1955" y="1961"/>
                    <a:pt x="2668" y="2643"/>
                    <a:pt x="3614" y="3093"/>
                  </a:cubicBezTo>
                  <a:cubicBezTo>
                    <a:pt x="4173" y="3362"/>
                    <a:pt x="4776" y="3497"/>
                    <a:pt x="5432" y="3497"/>
                  </a:cubicBezTo>
                  <a:cubicBezTo>
                    <a:pt x="5797" y="3497"/>
                    <a:pt x="6178" y="3455"/>
                    <a:pt x="6577" y="3372"/>
                  </a:cubicBezTo>
                  <a:cubicBezTo>
                    <a:pt x="6592" y="3372"/>
                    <a:pt x="6608" y="3387"/>
                    <a:pt x="6608" y="3387"/>
                  </a:cubicBezTo>
                  <a:cubicBezTo>
                    <a:pt x="6608" y="3403"/>
                    <a:pt x="6608" y="3418"/>
                    <a:pt x="6592" y="3418"/>
                  </a:cubicBezTo>
                  <a:cubicBezTo>
                    <a:pt x="6127" y="3589"/>
                    <a:pt x="5662" y="3667"/>
                    <a:pt x="5212" y="3667"/>
                  </a:cubicBezTo>
                  <a:cubicBezTo>
                    <a:pt x="4452" y="3667"/>
                    <a:pt x="3707" y="3449"/>
                    <a:pt x="2978" y="3000"/>
                  </a:cubicBezTo>
                  <a:cubicBezTo>
                    <a:pt x="2234" y="2550"/>
                    <a:pt x="1273" y="1573"/>
                    <a:pt x="1397" y="1015"/>
                  </a:cubicBezTo>
                  <a:cubicBezTo>
                    <a:pt x="1397" y="1015"/>
                    <a:pt x="1397" y="999"/>
                    <a:pt x="1412" y="999"/>
                  </a:cubicBezTo>
                  <a:close/>
                  <a:moveTo>
                    <a:pt x="1271" y="0"/>
                  </a:moveTo>
                  <a:cubicBezTo>
                    <a:pt x="1220" y="0"/>
                    <a:pt x="1165" y="7"/>
                    <a:pt x="1102" y="22"/>
                  </a:cubicBezTo>
                  <a:cubicBezTo>
                    <a:pt x="854" y="69"/>
                    <a:pt x="606" y="84"/>
                    <a:pt x="342" y="100"/>
                  </a:cubicBezTo>
                  <a:cubicBezTo>
                    <a:pt x="233" y="115"/>
                    <a:pt x="109" y="115"/>
                    <a:pt x="1" y="131"/>
                  </a:cubicBezTo>
                  <a:cubicBezTo>
                    <a:pt x="16" y="208"/>
                    <a:pt x="47" y="286"/>
                    <a:pt x="63" y="363"/>
                  </a:cubicBezTo>
                  <a:cubicBezTo>
                    <a:pt x="125" y="565"/>
                    <a:pt x="171" y="766"/>
                    <a:pt x="264" y="953"/>
                  </a:cubicBezTo>
                  <a:cubicBezTo>
                    <a:pt x="993" y="2302"/>
                    <a:pt x="2172" y="3279"/>
                    <a:pt x="3785" y="3837"/>
                  </a:cubicBezTo>
                  <a:cubicBezTo>
                    <a:pt x="4297" y="4019"/>
                    <a:pt x="4813" y="4109"/>
                    <a:pt x="5338" y="4109"/>
                  </a:cubicBezTo>
                  <a:cubicBezTo>
                    <a:pt x="6246" y="4109"/>
                    <a:pt x="7182" y="3840"/>
                    <a:pt x="8174" y="3310"/>
                  </a:cubicBezTo>
                  <a:cubicBezTo>
                    <a:pt x="8794" y="2969"/>
                    <a:pt x="9229" y="2565"/>
                    <a:pt x="9523" y="2069"/>
                  </a:cubicBezTo>
                  <a:cubicBezTo>
                    <a:pt x="9709" y="1744"/>
                    <a:pt x="9802" y="1464"/>
                    <a:pt x="9802" y="1154"/>
                  </a:cubicBezTo>
                  <a:lnTo>
                    <a:pt x="9802" y="1154"/>
                  </a:lnTo>
                  <a:lnTo>
                    <a:pt x="9740" y="1185"/>
                  </a:lnTo>
                  <a:cubicBezTo>
                    <a:pt x="9663" y="1201"/>
                    <a:pt x="9585" y="1232"/>
                    <a:pt x="9523" y="1247"/>
                  </a:cubicBezTo>
                  <a:cubicBezTo>
                    <a:pt x="8872" y="1449"/>
                    <a:pt x="8158" y="1650"/>
                    <a:pt x="7430" y="1650"/>
                  </a:cubicBezTo>
                  <a:cubicBezTo>
                    <a:pt x="7387" y="1652"/>
                    <a:pt x="7342" y="1653"/>
                    <a:pt x="7297" y="1653"/>
                  </a:cubicBezTo>
                  <a:cubicBezTo>
                    <a:pt x="6918" y="1653"/>
                    <a:pt x="6468" y="1586"/>
                    <a:pt x="6080" y="1309"/>
                  </a:cubicBezTo>
                  <a:cubicBezTo>
                    <a:pt x="6034" y="1278"/>
                    <a:pt x="5972" y="1263"/>
                    <a:pt x="5879" y="1263"/>
                  </a:cubicBezTo>
                  <a:lnTo>
                    <a:pt x="5475" y="1263"/>
                  </a:lnTo>
                  <a:cubicBezTo>
                    <a:pt x="5243" y="1263"/>
                    <a:pt x="5010" y="1263"/>
                    <a:pt x="4778" y="1247"/>
                  </a:cubicBezTo>
                  <a:cubicBezTo>
                    <a:pt x="3428" y="1170"/>
                    <a:pt x="2451" y="828"/>
                    <a:pt x="1676" y="177"/>
                  </a:cubicBezTo>
                  <a:cubicBezTo>
                    <a:pt x="1546" y="71"/>
                    <a:pt x="1434" y="0"/>
                    <a:pt x="12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5" name="Google Shape;7185;p73"/>
            <p:cNvSpPr/>
            <p:nvPr/>
          </p:nvSpPr>
          <p:spPr>
            <a:xfrm>
              <a:off x="1839000" y="1371350"/>
              <a:ext cx="138075" cy="198500"/>
            </a:xfrm>
            <a:custGeom>
              <a:avLst/>
              <a:gdLst/>
              <a:ahLst/>
              <a:cxnLst/>
              <a:rect l="l" t="t" r="r" b="b"/>
              <a:pathLst>
                <a:path w="5523" h="7940" extrusionOk="0">
                  <a:moveTo>
                    <a:pt x="3614" y="4653"/>
                  </a:moveTo>
                  <a:cubicBezTo>
                    <a:pt x="3630" y="4653"/>
                    <a:pt x="3630" y="4669"/>
                    <a:pt x="3645" y="4669"/>
                  </a:cubicBezTo>
                  <a:cubicBezTo>
                    <a:pt x="3739" y="5072"/>
                    <a:pt x="3397" y="5599"/>
                    <a:pt x="3056" y="5956"/>
                  </a:cubicBezTo>
                  <a:cubicBezTo>
                    <a:pt x="2715" y="6297"/>
                    <a:pt x="2188" y="6685"/>
                    <a:pt x="1738" y="6685"/>
                  </a:cubicBezTo>
                  <a:cubicBezTo>
                    <a:pt x="1691" y="6685"/>
                    <a:pt x="1660" y="6685"/>
                    <a:pt x="1614" y="6669"/>
                  </a:cubicBezTo>
                  <a:cubicBezTo>
                    <a:pt x="1598" y="6669"/>
                    <a:pt x="1583" y="6654"/>
                    <a:pt x="1583" y="6654"/>
                  </a:cubicBezTo>
                  <a:cubicBezTo>
                    <a:pt x="1583" y="6638"/>
                    <a:pt x="1598" y="6623"/>
                    <a:pt x="1598" y="6623"/>
                  </a:cubicBezTo>
                  <a:cubicBezTo>
                    <a:pt x="1691" y="6576"/>
                    <a:pt x="1784" y="6545"/>
                    <a:pt x="1877" y="6514"/>
                  </a:cubicBezTo>
                  <a:cubicBezTo>
                    <a:pt x="2079" y="6421"/>
                    <a:pt x="2281" y="6344"/>
                    <a:pt x="2451" y="6220"/>
                  </a:cubicBezTo>
                  <a:cubicBezTo>
                    <a:pt x="2684" y="6049"/>
                    <a:pt x="2901" y="5832"/>
                    <a:pt x="3118" y="5537"/>
                  </a:cubicBezTo>
                  <a:cubicBezTo>
                    <a:pt x="3242" y="5351"/>
                    <a:pt x="3351" y="5150"/>
                    <a:pt x="3444" y="4948"/>
                  </a:cubicBezTo>
                  <a:cubicBezTo>
                    <a:pt x="3490" y="4855"/>
                    <a:pt x="3537" y="4762"/>
                    <a:pt x="3583" y="4669"/>
                  </a:cubicBezTo>
                  <a:cubicBezTo>
                    <a:pt x="3599" y="4653"/>
                    <a:pt x="3614" y="4653"/>
                    <a:pt x="3614" y="4653"/>
                  </a:cubicBezTo>
                  <a:close/>
                  <a:moveTo>
                    <a:pt x="3965" y="889"/>
                  </a:moveTo>
                  <a:cubicBezTo>
                    <a:pt x="3971" y="889"/>
                    <a:pt x="3979" y="892"/>
                    <a:pt x="3987" y="900"/>
                  </a:cubicBezTo>
                  <a:cubicBezTo>
                    <a:pt x="4871" y="1707"/>
                    <a:pt x="4979" y="4080"/>
                    <a:pt x="4173" y="5522"/>
                  </a:cubicBezTo>
                  <a:cubicBezTo>
                    <a:pt x="3645" y="6499"/>
                    <a:pt x="2203" y="7460"/>
                    <a:pt x="1381" y="7460"/>
                  </a:cubicBezTo>
                  <a:cubicBezTo>
                    <a:pt x="1288" y="7460"/>
                    <a:pt x="1195" y="7445"/>
                    <a:pt x="1133" y="7414"/>
                  </a:cubicBezTo>
                  <a:cubicBezTo>
                    <a:pt x="1118" y="7414"/>
                    <a:pt x="1118" y="7414"/>
                    <a:pt x="1118" y="7398"/>
                  </a:cubicBezTo>
                  <a:cubicBezTo>
                    <a:pt x="1118" y="7383"/>
                    <a:pt x="1118" y="7383"/>
                    <a:pt x="1133" y="7367"/>
                  </a:cubicBezTo>
                  <a:cubicBezTo>
                    <a:pt x="1149" y="7367"/>
                    <a:pt x="1180" y="7352"/>
                    <a:pt x="1195" y="7336"/>
                  </a:cubicBezTo>
                  <a:cubicBezTo>
                    <a:pt x="1257" y="7305"/>
                    <a:pt x="1319" y="7274"/>
                    <a:pt x="1381" y="7259"/>
                  </a:cubicBezTo>
                  <a:cubicBezTo>
                    <a:pt x="2451" y="6980"/>
                    <a:pt x="3227" y="6499"/>
                    <a:pt x="3739" y="5785"/>
                  </a:cubicBezTo>
                  <a:cubicBezTo>
                    <a:pt x="4592" y="4591"/>
                    <a:pt x="4778" y="3273"/>
                    <a:pt x="4297" y="1877"/>
                  </a:cubicBezTo>
                  <a:cubicBezTo>
                    <a:pt x="4235" y="1660"/>
                    <a:pt x="4142" y="1459"/>
                    <a:pt x="4064" y="1241"/>
                  </a:cubicBezTo>
                  <a:cubicBezTo>
                    <a:pt x="4018" y="1133"/>
                    <a:pt x="3987" y="1040"/>
                    <a:pt x="3940" y="931"/>
                  </a:cubicBezTo>
                  <a:cubicBezTo>
                    <a:pt x="3940" y="916"/>
                    <a:pt x="3940" y="900"/>
                    <a:pt x="3956" y="900"/>
                  </a:cubicBezTo>
                  <a:cubicBezTo>
                    <a:pt x="3956" y="892"/>
                    <a:pt x="3960" y="889"/>
                    <a:pt x="3965" y="889"/>
                  </a:cubicBezTo>
                  <a:close/>
                  <a:moveTo>
                    <a:pt x="3708" y="1"/>
                  </a:moveTo>
                  <a:cubicBezTo>
                    <a:pt x="3289" y="1583"/>
                    <a:pt x="2312" y="2451"/>
                    <a:pt x="730" y="2668"/>
                  </a:cubicBezTo>
                  <a:lnTo>
                    <a:pt x="714" y="2916"/>
                  </a:lnTo>
                  <a:cubicBezTo>
                    <a:pt x="699" y="3180"/>
                    <a:pt x="683" y="3428"/>
                    <a:pt x="668" y="3692"/>
                  </a:cubicBezTo>
                  <a:cubicBezTo>
                    <a:pt x="668" y="3738"/>
                    <a:pt x="683" y="3800"/>
                    <a:pt x="699" y="3847"/>
                  </a:cubicBezTo>
                  <a:lnTo>
                    <a:pt x="714" y="3862"/>
                  </a:lnTo>
                  <a:cubicBezTo>
                    <a:pt x="1195" y="5227"/>
                    <a:pt x="993" y="6452"/>
                    <a:pt x="94" y="7553"/>
                  </a:cubicBezTo>
                  <a:cubicBezTo>
                    <a:pt x="78" y="7585"/>
                    <a:pt x="47" y="7616"/>
                    <a:pt x="32" y="7647"/>
                  </a:cubicBezTo>
                  <a:cubicBezTo>
                    <a:pt x="16" y="7662"/>
                    <a:pt x="16" y="7662"/>
                    <a:pt x="1" y="7678"/>
                  </a:cubicBezTo>
                  <a:cubicBezTo>
                    <a:pt x="396" y="7852"/>
                    <a:pt x="801" y="7939"/>
                    <a:pt x="1207" y="7939"/>
                  </a:cubicBezTo>
                  <a:cubicBezTo>
                    <a:pt x="1342" y="7939"/>
                    <a:pt x="1478" y="7930"/>
                    <a:pt x="1614" y="7910"/>
                  </a:cubicBezTo>
                  <a:cubicBezTo>
                    <a:pt x="2606" y="7755"/>
                    <a:pt x="3490" y="7259"/>
                    <a:pt x="4328" y="6406"/>
                  </a:cubicBezTo>
                  <a:cubicBezTo>
                    <a:pt x="4669" y="6049"/>
                    <a:pt x="4917" y="5615"/>
                    <a:pt x="5057" y="5119"/>
                  </a:cubicBezTo>
                  <a:cubicBezTo>
                    <a:pt x="5522" y="3413"/>
                    <a:pt x="5181" y="1846"/>
                    <a:pt x="4002" y="311"/>
                  </a:cubicBezTo>
                  <a:cubicBezTo>
                    <a:pt x="3956" y="233"/>
                    <a:pt x="3878" y="171"/>
                    <a:pt x="3801" y="94"/>
                  </a:cubicBezTo>
                  <a:cubicBezTo>
                    <a:pt x="3770" y="78"/>
                    <a:pt x="3739" y="47"/>
                    <a:pt x="37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6" name="Google Shape;7186;p73"/>
            <p:cNvSpPr/>
            <p:nvPr/>
          </p:nvSpPr>
          <p:spPr>
            <a:xfrm>
              <a:off x="1849875" y="1217150"/>
              <a:ext cx="159750" cy="187950"/>
            </a:xfrm>
            <a:custGeom>
              <a:avLst/>
              <a:gdLst/>
              <a:ahLst/>
              <a:cxnLst/>
              <a:rect l="l" t="t" r="r" b="b"/>
              <a:pathLst>
                <a:path w="6390" h="7518" extrusionOk="0">
                  <a:moveTo>
                    <a:pt x="2361" y="0"/>
                  </a:moveTo>
                  <a:cubicBezTo>
                    <a:pt x="1690" y="0"/>
                    <a:pt x="994" y="97"/>
                    <a:pt x="279" y="275"/>
                  </a:cubicBezTo>
                  <a:cubicBezTo>
                    <a:pt x="217" y="291"/>
                    <a:pt x="155" y="322"/>
                    <a:pt x="78" y="368"/>
                  </a:cubicBezTo>
                  <a:cubicBezTo>
                    <a:pt x="47" y="368"/>
                    <a:pt x="31" y="384"/>
                    <a:pt x="0" y="399"/>
                  </a:cubicBezTo>
                  <a:lnTo>
                    <a:pt x="47" y="415"/>
                  </a:lnTo>
                  <a:cubicBezTo>
                    <a:pt x="140" y="446"/>
                    <a:pt x="202" y="461"/>
                    <a:pt x="264" y="492"/>
                  </a:cubicBezTo>
                  <a:cubicBezTo>
                    <a:pt x="1551" y="896"/>
                    <a:pt x="2482" y="1718"/>
                    <a:pt x="3040" y="2927"/>
                  </a:cubicBezTo>
                  <a:cubicBezTo>
                    <a:pt x="3412" y="3749"/>
                    <a:pt x="3521" y="4664"/>
                    <a:pt x="3350" y="5796"/>
                  </a:cubicBezTo>
                  <a:cubicBezTo>
                    <a:pt x="3335" y="5874"/>
                    <a:pt x="3350" y="5983"/>
                    <a:pt x="3381" y="6014"/>
                  </a:cubicBezTo>
                  <a:cubicBezTo>
                    <a:pt x="3877" y="6479"/>
                    <a:pt x="4203" y="7037"/>
                    <a:pt x="4467" y="7518"/>
                  </a:cubicBezTo>
                  <a:cubicBezTo>
                    <a:pt x="4916" y="7239"/>
                    <a:pt x="5273" y="6867"/>
                    <a:pt x="5552" y="6386"/>
                  </a:cubicBezTo>
                  <a:cubicBezTo>
                    <a:pt x="6235" y="5254"/>
                    <a:pt x="6390" y="3982"/>
                    <a:pt x="6033" y="2648"/>
                  </a:cubicBezTo>
                  <a:cubicBezTo>
                    <a:pt x="5614" y="1128"/>
                    <a:pt x="4467" y="151"/>
                    <a:pt x="2962" y="27"/>
                  </a:cubicBezTo>
                  <a:cubicBezTo>
                    <a:pt x="2764" y="9"/>
                    <a:pt x="2564" y="0"/>
                    <a:pt x="23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7" name="Google Shape;7187;p73"/>
            <p:cNvSpPr/>
            <p:nvPr/>
          </p:nvSpPr>
          <p:spPr>
            <a:xfrm>
              <a:off x="1410200" y="1446950"/>
              <a:ext cx="209775" cy="230725"/>
            </a:xfrm>
            <a:custGeom>
              <a:avLst/>
              <a:gdLst/>
              <a:ahLst/>
              <a:cxnLst/>
              <a:rect l="l" t="t" r="r" b="b"/>
              <a:pathLst>
                <a:path w="8391" h="9229" extrusionOk="0">
                  <a:moveTo>
                    <a:pt x="1221" y="2134"/>
                  </a:moveTo>
                  <a:cubicBezTo>
                    <a:pt x="1227" y="2134"/>
                    <a:pt x="1231" y="2141"/>
                    <a:pt x="1241" y="2141"/>
                  </a:cubicBezTo>
                  <a:cubicBezTo>
                    <a:pt x="1241" y="2157"/>
                    <a:pt x="1241" y="2157"/>
                    <a:pt x="1241" y="2172"/>
                  </a:cubicBezTo>
                  <a:cubicBezTo>
                    <a:pt x="683" y="3304"/>
                    <a:pt x="667" y="4452"/>
                    <a:pt x="1194" y="5817"/>
                  </a:cubicBezTo>
                  <a:cubicBezTo>
                    <a:pt x="1629" y="6933"/>
                    <a:pt x="2451" y="7755"/>
                    <a:pt x="3769" y="8376"/>
                  </a:cubicBezTo>
                  <a:cubicBezTo>
                    <a:pt x="3769" y="8376"/>
                    <a:pt x="3784" y="8391"/>
                    <a:pt x="3784" y="8391"/>
                  </a:cubicBezTo>
                  <a:cubicBezTo>
                    <a:pt x="3784" y="8391"/>
                    <a:pt x="3784" y="8407"/>
                    <a:pt x="3784" y="8407"/>
                  </a:cubicBezTo>
                  <a:lnTo>
                    <a:pt x="3738" y="8500"/>
                  </a:lnTo>
                  <a:lnTo>
                    <a:pt x="3707" y="8500"/>
                  </a:lnTo>
                  <a:cubicBezTo>
                    <a:pt x="3629" y="8469"/>
                    <a:pt x="3567" y="8453"/>
                    <a:pt x="3490" y="8422"/>
                  </a:cubicBezTo>
                  <a:cubicBezTo>
                    <a:pt x="3335" y="8360"/>
                    <a:pt x="3179" y="8298"/>
                    <a:pt x="3024" y="8205"/>
                  </a:cubicBezTo>
                  <a:cubicBezTo>
                    <a:pt x="1877" y="7569"/>
                    <a:pt x="1132" y="6561"/>
                    <a:pt x="745" y="5165"/>
                  </a:cubicBezTo>
                  <a:cubicBezTo>
                    <a:pt x="496" y="4281"/>
                    <a:pt x="512" y="3428"/>
                    <a:pt x="807" y="2544"/>
                  </a:cubicBezTo>
                  <a:lnTo>
                    <a:pt x="807" y="2513"/>
                  </a:lnTo>
                  <a:cubicBezTo>
                    <a:pt x="853" y="2358"/>
                    <a:pt x="915" y="2188"/>
                    <a:pt x="1210" y="2141"/>
                  </a:cubicBezTo>
                  <a:cubicBezTo>
                    <a:pt x="1215" y="2136"/>
                    <a:pt x="1218" y="2134"/>
                    <a:pt x="1221" y="2134"/>
                  </a:cubicBezTo>
                  <a:close/>
                  <a:moveTo>
                    <a:pt x="1536" y="1"/>
                  </a:moveTo>
                  <a:cubicBezTo>
                    <a:pt x="1520" y="16"/>
                    <a:pt x="1505" y="16"/>
                    <a:pt x="1489" y="32"/>
                  </a:cubicBezTo>
                  <a:cubicBezTo>
                    <a:pt x="1427" y="63"/>
                    <a:pt x="1380" y="94"/>
                    <a:pt x="1349" y="140"/>
                  </a:cubicBezTo>
                  <a:cubicBezTo>
                    <a:pt x="915" y="513"/>
                    <a:pt x="621" y="993"/>
                    <a:pt x="450" y="1567"/>
                  </a:cubicBezTo>
                  <a:cubicBezTo>
                    <a:pt x="62" y="2886"/>
                    <a:pt x="0" y="4080"/>
                    <a:pt x="248" y="5212"/>
                  </a:cubicBezTo>
                  <a:cubicBezTo>
                    <a:pt x="636" y="6871"/>
                    <a:pt x="1567" y="8050"/>
                    <a:pt x="3133" y="8810"/>
                  </a:cubicBezTo>
                  <a:cubicBezTo>
                    <a:pt x="3815" y="9151"/>
                    <a:pt x="4544" y="9229"/>
                    <a:pt x="5413" y="9229"/>
                  </a:cubicBezTo>
                  <a:lnTo>
                    <a:pt x="5490" y="9229"/>
                  </a:lnTo>
                  <a:cubicBezTo>
                    <a:pt x="6498" y="9213"/>
                    <a:pt x="7444" y="8934"/>
                    <a:pt x="8390" y="8360"/>
                  </a:cubicBezTo>
                  <a:cubicBezTo>
                    <a:pt x="8359" y="8345"/>
                    <a:pt x="8344" y="8329"/>
                    <a:pt x="8328" y="8329"/>
                  </a:cubicBezTo>
                  <a:cubicBezTo>
                    <a:pt x="8266" y="8298"/>
                    <a:pt x="8220" y="8267"/>
                    <a:pt x="8189" y="8236"/>
                  </a:cubicBezTo>
                  <a:cubicBezTo>
                    <a:pt x="8034" y="8128"/>
                    <a:pt x="7879" y="8034"/>
                    <a:pt x="7739" y="7926"/>
                  </a:cubicBezTo>
                  <a:cubicBezTo>
                    <a:pt x="7382" y="7693"/>
                    <a:pt x="7026" y="7461"/>
                    <a:pt x="6715" y="7166"/>
                  </a:cubicBezTo>
                  <a:cubicBezTo>
                    <a:pt x="5862" y="6422"/>
                    <a:pt x="5397" y="5615"/>
                    <a:pt x="5289" y="4685"/>
                  </a:cubicBezTo>
                  <a:cubicBezTo>
                    <a:pt x="5289" y="4654"/>
                    <a:pt x="5211" y="4592"/>
                    <a:pt x="5149" y="4576"/>
                  </a:cubicBezTo>
                  <a:cubicBezTo>
                    <a:pt x="3521" y="4126"/>
                    <a:pt x="2420" y="3041"/>
                    <a:pt x="1861" y="1366"/>
                  </a:cubicBezTo>
                  <a:cubicBezTo>
                    <a:pt x="1768" y="1071"/>
                    <a:pt x="1706" y="761"/>
                    <a:pt x="1629" y="435"/>
                  </a:cubicBezTo>
                  <a:cubicBezTo>
                    <a:pt x="1598" y="280"/>
                    <a:pt x="1567" y="140"/>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8" name="Google Shape;7188;p73"/>
            <p:cNvSpPr/>
            <p:nvPr/>
          </p:nvSpPr>
          <p:spPr>
            <a:xfrm>
              <a:off x="1418325" y="1242625"/>
              <a:ext cx="115575" cy="172950"/>
            </a:xfrm>
            <a:custGeom>
              <a:avLst/>
              <a:gdLst/>
              <a:ahLst/>
              <a:cxnLst/>
              <a:rect l="l" t="t" r="r" b="b"/>
              <a:pathLst>
                <a:path w="4623" h="6918" extrusionOk="0">
                  <a:moveTo>
                    <a:pt x="4126" y="1"/>
                  </a:moveTo>
                  <a:cubicBezTo>
                    <a:pt x="3568" y="1"/>
                    <a:pt x="2917" y="156"/>
                    <a:pt x="2498" y="466"/>
                  </a:cubicBezTo>
                  <a:cubicBezTo>
                    <a:pt x="683" y="1800"/>
                    <a:pt x="1" y="3754"/>
                    <a:pt x="621" y="5817"/>
                  </a:cubicBezTo>
                  <a:cubicBezTo>
                    <a:pt x="761" y="6266"/>
                    <a:pt x="931" y="6608"/>
                    <a:pt x="1164" y="6918"/>
                  </a:cubicBezTo>
                  <a:cubicBezTo>
                    <a:pt x="1164" y="6902"/>
                    <a:pt x="1164" y="6902"/>
                    <a:pt x="1164" y="6902"/>
                  </a:cubicBezTo>
                  <a:cubicBezTo>
                    <a:pt x="1180" y="6887"/>
                    <a:pt x="1180" y="6871"/>
                    <a:pt x="1180" y="6871"/>
                  </a:cubicBezTo>
                  <a:cubicBezTo>
                    <a:pt x="1180" y="6809"/>
                    <a:pt x="1195" y="6747"/>
                    <a:pt x="1195" y="6670"/>
                  </a:cubicBezTo>
                  <a:cubicBezTo>
                    <a:pt x="1242" y="5786"/>
                    <a:pt x="1443" y="5026"/>
                    <a:pt x="1831" y="4374"/>
                  </a:cubicBezTo>
                  <a:cubicBezTo>
                    <a:pt x="2312" y="3537"/>
                    <a:pt x="3041" y="3056"/>
                    <a:pt x="3987" y="2947"/>
                  </a:cubicBezTo>
                  <a:cubicBezTo>
                    <a:pt x="4266" y="2901"/>
                    <a:pt x="4498" y="2591"/>
                    <a:pt x="4467" y="2296"/>
                  </a:cubicBezTo>
                  <a:cubicBezTo>
                    <a:pt x="4421" y="1893"/>
                    <a:pt x="4374" y="1521"/>
                    <a:pt x="4405" y="1133"/>
                  </a:cubicBezTo>
                  <a:cubicBezTo>
                    <a:pt x="4421" y="885"/>
                    <a:pt x="4498" y="621"/>
                    <a:pt x="4545" y="373"/>
                  </a:cubicBezTo>
                  <a:cubicBezTo>
                    <a:pt x="4576" y="264"/>
                    <a:pt x="4607" y="156"/>
                    <a:pt x="4622" y="63"/>
                  </a:cubicBezTo>
                  <a:cubicBezTo>
                    <a:pt x="4483" y="16"/>
                    <a:pt x="4312" y="1"/>
                    <a:pt x="41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89" name="Google Shape;7189;p73"/>
            <p:cNvSpPr/>
            <p:nvPr/>
          </p:nvSpPr>
          <p:spPr>
            <a:xfrm>
              <a:off x="1358225" y="1205400"/>
              <a:ext cx="125650" cy="230725"/>
            </a:xfrm>
            <a:custGeom>
              <a:avLst/>
              <a:gdLst/>
              <a:ahLst/>
              <a:cxnLst/>
              <a:rect l="l" t="t" r="r" b="b"/>
              <a:pathLst>
                <a:path w="5026" h="9229" extrusionOk="0">
                  <a:moveTo>
                    <a:pt x="1118" y="3956"/>
                  </a:moveTo>
                  <a:cubicBezTo>
                    <a:pt x="1118" y="3971"/>
                    <a:pt x="1133" y="3971"/>
                    <a:pt x="1118" y="3987"/>
                  </a:cubicBezTo>
                  <a:cubicBezTo>
                    <a:pt x="932" y="4576"/>
                    <a:pt x="994" y="5165"/>
                    <a:pt x="1056" y="5724"/>
                  </a:cubicBezTo>
                  <a:lnTo>
                    <a:pt x="1071" y="5832"/>
                  </a:lnTo>
                  <a:cubicBezTo>
                    <a:pt x="1071" y="5848"/>
                    <a:pt x="1056" y="5848"/>
                    <a:pt x="1056" y="5863"/>
                  </a:cubicBezTo>
                  <a:lnTo>
                    <a:pt x="1040" y="5863"/>
                  </a:lnTo>
                  <a:cubicBezTo>
                    <a:pt x="1040" y="5863"/>
                    <a:pt x="1025" y="5863"/>
                    <a:pt x="1025" y="5848"/>
                  </a:cubicBezTo>
                  <a:cubicBezTo>
                    <a:pt x="823" y="5662"/>
                    <a:pt x="761" y="5150"/>
                    <a:pt x="792" y="4747"/>
                  </a:cubicBezTo>
                  <a:cubicBezTo>
                    <a:pt x="823" y="4359"/>
                    <a:pt x="932" y="4064"/>
                    <a:pt x="1087" y="3956"/>
                  </a:cubicBezTo>
                  <a:close/>
                  <a:moveTo>
                    <a:pt x="1242" y="6313"/>
                  </a:moveTo>
                  <a:cubicBezTo>
                    <a:pt x="1242" y="6313"/>
                    <a:pt x="1257" y="6329"/>
                    <a:pt x="1257" y="6329"/>
                  </a:cubicBezTo>
                  <a:lnTo>
                    <a:pt x="2343" y="8143"/>
                  </a:lnTo>
                  <a:cubicBezTo>
                    <a:pt x="2358" y="8159"/>
                    <a:pt x="2358" y="8174"/>
                    <a:pt x="2343" y="8174"/>
                  </a:cubicBezTo>
                  <a:cubicBezTo>
                    <a:pt x="2343" y="8190"/>
                    <a:pt x="2327" y="8190"/>
                    <a:pt x="2327" y="8190"/>
                  </a:cubicBezTo>
                  <a:lnTo>
                    <a:pt x="2312" y="8190"/>
                  </a:lnTo>
                  <a:cubicBezTo>
                    <a:pt x="1878" y="7941"/>
                    <a:pt x="1133" y="6701"/>
                    <a:pt x="1211" y="6344"/>
                  </a:cubicBezTo>
                  <a:cubicBezTo>
                    <a:pt x="1226" y="6329"/>
                    <a:pt x="1226" y="6329"/>
                    <a:pt x="1242" y="6313"/>
                  </a:cubicBezTo>
                  <a:close/>
                  <a:moveTo>
                    <a:pt x="4964" y="1"/>
                  </a:moveTo>
                  <a:cubicBezTo>
                    <a:pt x="3041" y="1"/>
                    <a:pt x="792" y="1226"/>
                    <a:pt x="358" y="3956"/>
                  </a:cubicBezTo>
                  <a:cubicBezTo>
                    <a:pt x="1" y="6142"/>
                    <a:pt x="1474" y="8562"/>
                    <a:pt x="3584" y="9229"/>
                  </a:cubicBezTo>
                  <a:cubicBezTo>
                    <a:pt x="3584" y="9213"/>
                    <a:pt x="3584" y="9198"/>
                    <a:pt x="3584" y="9182"/>
                  </a:cubicBezTo>
                  <a:cubicBezTo>
                    <a:pt x="3599" y="8950"/>
                    <a:pt x="3599" y="8732"/>
                    <a:pt x="3397" y="8562"/>
                  </a:cubicBezTo>
                  <a:cubicBezTo>
                    <a:pt x="3304" y="8469"/>
                    <a:pt x="3227" y="8360"/>
                    <a:pt x="3165" y="8236"/>
                  </a:cubicBezTo>
                  <a:lnTo>
                    <a:pt x="3149" y="8205"/>
                  </a:lnTo>
                  <a:cubicBezTo>
                    <a:pt x="2715" y="7399"/>
                    <a:pt x="2529" y="6530"/>
                    <a:pt x="2591" y="5553"/>
                  </a:cubicBezTo>
                  <a:cubicBezTo>
                    <a:pt x="2684" y="4064"/>
                    <a:pt x="3382" y="2824"/>
                    <a:pt x="4747" y="1769"/>
                  </a:cubicBezTo>
                  <a:cubicBezTo>
                    <a:pt x="4917" y="1645"/>
                    <a:pt x="4964" y="1567"/>
                    <a:pt x="4964" y="1335"/>
                  </a:cubicBezTo>
                  <a:cubicBezTo>
                    <a:pt x="4948" y="1025"/>
                    <a:pt x="4979" y="714"/>
                    <a:pt x="4995" y="373"/>
                  </a:cubicBezTo>
                  <a:cubicBezTo>
                    <a:pt x="5010" y="249"/>
                    <a:pt x="5026" y="125"/>
                    <a:pt x="50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0" name="Google Shape;7190;p73"/>
            <p:cNvSpPr/>
            <p:nvPr/>
          </p:nvSpPr>
          <p:spPr>
            <a:xfrm>
              <a:off x="1358225" y="1051300"/>
              <a:ext cx="658375" cy="632575"/>
            </a:xfrm>
            <a:custGeom>
              <a:avLst/>
              <a:gdLst/>
              <a:ahLst/>
              <a:cxnLst/>
              <a:rect l="l" t="t" r="r" b="b"/>
              <a:pathLst>
                <a:path w="26335" h="25303" extrusionOk="0">
                  <a:moveTo>
                    <a:pt x="10376" y="225"/>
                  </a:moveTo>
                  <a:cubicBezTo>
                    <a:pt x="11695" y="225"/>
                    <a:pt x="13059" y="783"/>
                    <a:pt x="13959" y="2040"/>
                  </a:cubicBezTo>
                  <a:cubicBezTo>
                    <a:pt x="13974" y="2071"/>
                    <a:pt x="13990" y="2086"/>
                    <a:pt x="14005" y="2117"/>
                  </a:cubicBezTo>
                  <a:cubicBezTo>
                    <a:pt x="14021" y="2133"/>
                    <a:pt x="14021" y="2148"/>
                    <a:pt x="14036" y="2148"/>
                  </a:cubicBezTo>
                  <a:cubicBezTo>
                    <a:pt x="13974" y="2179"/>
                    <a:pt x="13912" y="2195"/>
                    <a:pt x="13850" y="2210"/>
                  </a:cubicBezTo>
                  <a:cubicBezTo>
                    <a:pt x="13680" y="2257"/>
                    <a:pt x="13540" y="2303"/>
                    <a:pt x="13385" y="2365"/>
                  </a:cubicBezTo>
                  <a:cubicBezTo>
                    <a:pt x="12873" y="2598"/>
                    <a:pt x="12346" y="2846"/>
                    <a:pt x="11834" y="3110"/>
                  </a:cubicBezTo>
                  <a:cubicBezTo>
                    <a:pt x="11695" y="3172"/>
                    <a:pt x="11524" y="3280"/>
                    <a:pt x="11431" y="3420"/>
                  </a:cubicBezTo>
                  <a:cubicBezTo>
                    <a:pt x="11304" y="3593"/>
                    <a:pt x="11181" y="3659"/>
                    <a:pt x="11033" y="3659"/>
                  </a:cubicBezTo>
                  <a:cubicBezTo>
                    <a:pt x="10929" y="3659"/>
                    <a:pt x="10812" y="3626"/>
                    <a:pt x="10671" y="3575"/>
                  </a:cubicBezTo>
                  <a:cubicBezTo>
                    <a:pt x="10180" y="3396"/>
                    <a:pt x="9689" y="3308"/>
                    <a:pt x="9200" y="3308"/>
                  </a:cubicBezTo>
                  <a:cubicBezTo>
                    <a:pt x="8330" y="3308"/>
                    <a:pt x="7467" y="3587"/>
                    <a:pt x="6623" y="4133"/>
                  </a:cubicBezTo>
                  <a:cubicBezTo>
                    <a:pt x="6577" y="4164"/>
                    <a:pt x="6530" y="4195"/>
                    <a:pt x="6484" y="4242"/>
                  </a:cubicBezTo>
                  <a:lnTo>
                    <a:pt x="6422" y="4273"/>
                  </a:lnTo>
                  <a:cubicBezTo>
                    <a:pt x="6236" y="2722"/>
                    <a:pt x="6840" y="1543"/>
                    <a:pt x="8252" y="768"/>
                  </a:cubicBezTo>
                  <a:cubicBezTo>
                    <a:pt x="8872" y="411"/>
                    <a:pt x="9616" y="225"/>
                    <a:pt x="10376" y="225"/>
                  </a:cubicBezTo>
                  <a:close/>
                  <a:moveTo>
                    <a:pt x="16483" y="2122"/>
                  </a:moveTo>
                  <a:cubicBezTo>
                    <a:pt x="17108" y="2122"/>
                    <a:pt x="17794" y="2183"/>
                    <a:pt x="18441" y="2427"/>
                  </a:cubicBezTo>
                  <a:cubicBezTo>
                    <a:pt x="19914" y="2955"/>
                    <a:pt x="20891" y="3963"/>
                    <a:pt x="21341" y="5389"/>
                  </a:cubicBezTo>
                  <a:cubicBezTo>
                    <a:pt x="21403" y="5591"/>
                    <a:pt x="21419" y="5808"/>
                    <a:pt x="21434" y="6010"/>
                  </a:cubicBezTo>
                  <a:cubicBezTo>
                    <a:pt x="21434" y="6103"/>
                    <a:pt x="21450" y="6196"/>
                    <a:pt x="21450" y="6289"/>
                  </a:cubicBezTo>
                  <a:cubicBezTo>
                    <a:pt x="21465" y="6413"/>
                    <a:pt x="21419" y="6475"/>
                    <a:pt x="21264" y="6491"/>
                  </a:cubicBezTo>
                  <a:cubicBezTo>
                    <a:pt x="20907" y="6522"/>
                    <a:pt x="20535" y="6584"/>
                    <a:pt x="20069" y="6661"/>
                  </a:cubicBezTo>
                  <a:cubicBezTo>
                    <a:pt x="19930" y="6677"/>
                    <a:pt x="19790" y="6708"/>
                    <a:pt x="19682" y="6785"/>
                  </a:cubicBezTo>
                  <a:cubicBezTo>
                    <a:pt x="19550" y="6898"/>
                    <a:pt x="19418" y="6943"/>
                    <a:pt x="19265" y="6943"/>
                  </a:cubicBezTo>
                  <a:cubicBezTo>
                    <a:pt x="19166" y="6943"/>
                    <a:pt x="19059" y="6924"/>
                    <a:pt x="18937" y="6894"/>
                  </a:cubicBezTo>
                  <a:lnTo>
                    <a:pt x="18922" y="6894"/>
                  </a:lnTo>
                  <a:cubicBezTo>
                    <a:pt x="18891" y="6894"/>
                    <a:pt x="18844" y="6878"/>
                    <a:pt x="18798" y="6878"/>
                  </a:cubicBezTo>
                  <a:lnTo>
                    <a:pt x="18767" y="6878"/>
                  </a:lnTo>
                  <a:cubicBezTo>
                    <a:pt x="18668" y="6899"/>
                    <a:pt x="18574" y="6909"/>
                    <a:pt x="18482" y="6909"/>
                  </a:cubicBezTo>
                  <a:cubicBezTo>
                    <a:pt x="18098" y="6909"/>
                    <a:pt x="17768" y="6743"/>
                    <a:pt x="17417" y="6568"/>
                  </a:cubicBezTo>
                  <a:cubicBezTo>
                    <a:pt x="16782" y="6242"/>
                    <a:pt x="16084" y="6165"/>
                    <a:pt x="15479" y="6134"/>
                  </a:cubicBezTo>
                  <a:cubicBezTo>
                    <a:pt x="15386" y="6134"/>
                    <a:pt x="15246" y="6087"/>
                    <a:pt x="15200" y="6010"/>
                  </a:cubicBezTo>
                  <a:cubicBezTo>
                    <a:pt x="14502" y="5079"/>
                    <a:pt x="13633" y="4614"/>
                    <a:pt x="12532" y="4599"/>
                  </a:cubicBezTo>
                  <a:cubicBezTo>
                    <a:pt x="12470" y="4599"/>
                    <a:pt x="12424" y="4583"/>
                    <a:pt x="12346" y="4552"/>
                  </a:cubicBezTo>
                  <a:cubicBezTo>
                    <a:pt x="12315" y="4536"/>
                    <a:pt x="12284" y="4521"/>
                    <a:pt x="12237" y="4505"/>
                  </a:cubicBezTo>
                  <a:cubicBezTo>
                    <a:pt x="13261" y="3699"/>
                    <a:pt x="14409" y="3311"/>
                    <a:pt x="15835" y="3265"/>
                  </a:cubicBezTo>
                  <a:cubicBezTo>
                    <a:pt x="15851" y="3265"/>
                    <a:pt x="15851" y="3265"/>
                    <a:pt x="15867" y="3249"/>
                  </a:cubicBezTo>
                  <a:cubicBezTo>
                    <a:pt x="15867" y="3234"/>
                    <a:pt x="15851" y="3218"/>
                    <a:pt x="15835" y="3218"/>
                  </a:cubicBezTo>
                  <a:cubicBezTo>
                    <a:pt x="15710" y="3183"/>
                    <a:pt x="15547" y="3166"/>
                    <a:pt x="15360" y="3166"/>
                  </a:cubicBezTo>
                  <a:cubicBezTo>
                    <a:pt x="14386" y="3166"/>
                    <a:pt x="12737" y="3620"/>
                    <a:pt x="12113" y="4335"/>
                  </a:cubicBezTo>
                  <a:lnTo>
                    <a:pt x="11803" y="4102"/>
                  </a:lnTo>
                  <a:cubicBezTo>
                    <a:pt x="12610" y="3389"/>
                    <a:pt x="14161" y="2877"/>
                    <a:pt x="15773" y="2815"/>
                  </a:cubicBezTo>
                  <a:cubicBezTo>
                    <a:pt x="15880" y="2810"/>
                    <a:pt x="15996" y="2808"/>
                    <a:pt x="16120" y="2808"/>
                  </a:cubicBezTo>
                  <a:cubicBezTo>
                    <a:pt x="17256" y="2808"/>
                    <a:pt x="19048" y="3041"/>
                    <a:pt x="20349" y="4257"/>
                  </a:cubicBezTo>
                  <a:lnTo>
                    <a:pt x="20380" y="4257"/>
                  </a:lnTo>
                  <a:lnTo>
                    <a:pt x="20426" y="4195"/>
                  </a:lnTo>
                  <a:cubicBezTo>
                    <a:pt x="20426" y="4195"/>
                    <a:pt x="20426" y="4180"/>
                    <a:pt x="20426" y="4180"/>
                  </a:cubicBezTo>
                  <a:cubicBezTo>
                    <a:pt x="20426" y="4164"/>
                    <a:pt x="20426" y="4164"/>
                    <a:pt x="20426" y="4164"/>
                  </a:cubicBezTo>
                  <a:cubicBezTo>
                    <a:pt x="20349" y="4087"/>
                    <a:pt x="20256" y="4025"/>
                    <a:pt x="20178" y="3947"/>
                  </a:cubicBezTo>
                  <a:cubicBezTo>
                    <a:pt x="20007" y="3808"/>
                    <a:pt x="19821" y="3652"/>
                    <a:pt x="19620" y="3528"/>
                  </a:cubicBezTo>
                  <a:cubicBezTo>
                    <a:pt x="18612" y="2908"/>
                    <a:pt x="17464" y="2598"/>
                    <a:pt x="16099" y="2582"/>
                  </a:cubicBezTo>
                  <a:cubicBezTo>
                    <a:pt x="16061" y="2582"/>
                    <a:pt x="16024" y="2582"/>
                    <a:pt x="15986" y="2582"/>
                  </a:cubicBezTo>
                  <a:cubicBezTo>
                    <a:pt x="14742" y="2582"/>
                    <a:pt x="13586" y="2831"/>
                    <a:pt x="12532" y="3342"/>
                  </a:cubicBezTo>
                  <a:cubicBezTo>
                    <a:pt x="12299" y="3451"/>
                    <a:pt x="12082" y="3590"/>
                    <a:pt x="11850" y="3730"/>
                  </a:cubicBezTo>
                  <a:cubicBezTo>
                    <a:pt x="11741" y="3792"/>
                    <a:pt x="11633" y="3870"/>
                    <a:pt x="11524" y="3947"/>
                  </a:cubicBezTo>
                  <a:lnTo>
                    <a:pt x="11338" y="3839"/>
                  </a:lnTo>
                  <a:cubicBezTo>
                    <a:pt x="11384" y="3792"/>
                    <a:pt x="11431" y="3746"/>
                    <a:pt x="11478" y="3715"/>
                  </a:cubicBezTo>
                  <a:cubicBezTo>
                    <a:pt x="11586" y="3606"/>
                    <a:pt x="11695" y="3513"/>
                    <a:pt x="11819" y="3435"/>
                  </a:cubicBezTo>
                  <a:cubicBezTo>
                    <a:pt x="13059" y="2613"/>
                    <a:pt x="14471" y="2179"/>
                    <a:pt x="15991" y="2133"/>
                  </a:cubicBezTo>
                  <a:cubicBezTo>
                    <a:pt x="16149" y="2126"/>
                    <a:pt x="16314" y="2122"/>
                    <a:pt x="16483" y="2122"/>
                  </a:cubicBezTo>
                  <a:close/>
                  <a:moveTo>
                    <a:pt x="9291" y="3544"/>
                  </a:moveTo>
                  <a:cubicBezTo>
                    <a:pt x="10206" y="3544"/>
                    <a:pt x="11121" y="3870"/>
                    <a:pt x="12036" y="4536"/>
                  </a:cubicBezTo>
                  <a:cubicBezTo>
                    <a:pt x="12051" y="4552"/>
                    <a:pt x="12067" y="4568"/>
                    <a:pt x="12098" y="4599"/>
                  </a:cubicBezTo>
                  <a:cubicBezTo>
                    <a:pt x="12098" y="4614"/>
                    <a:pt x="12098" y="4614"/>
                    <a:pt x="12113" y="4630"/>
                  </a:cubicBezTo>
                  <a:cubicBezTo>
                    <a:pt x="11322" y="4676"/>
                    <a:pt x="10547" y="4893"/>
                    <a:pt x="9663" y="5296"/>
                  </a:cubicBezTo>
                  <a:cubicBezTo>
                    <a:pt x="8624" y="5777"/>
                    <a:pt x="7817" y="6475"/>
                    <a:pt x="7259" y="7344"/>
                  </a:cubicBezTo>
                  <a:cubicBezTo>
                    <a:pt x="7228" y="7390"/>
                    <a:pt x="7151" y="7452"/>
                    <a:pt x="7120" y="7452"/>
                  </a:cubicBezTo>
                  <a:cubicBezTo>
                    <a:pt x="6437" y="7452"/>
                    <a:pt x="5848" y="7468"/>
                    <a:pt x="5227" y="7669"/>
                  </a:cubicBezTo>
                  <a:cubicBezTo>
                    <a:pt x="5119" y="7080"/>
                    <a:pt x="5181" y="6522"/>
                    <a:pt x="5414" y="5963"/>
                  </a:cubicBezTo>
                  <a:cubicBezTo>
                    <a:pt x="5879" y="4862"/>
                    <a:pt x="6763" y="4118"/>
                    <a:pt x="8112" y="3715"/>
                  </a:cubicBezTo>
                  <a:cubicBezTo>
                    <a:pt x="8500" y="3590"/>
                    <a:pt x="8903" y="3544"/>
                    <a:pt x="9291" y="3544"/>
                  </a:cubicBezTo>
                  <a:close/>
                  <a:moveTo>
                    <a:pt x="12610" y="4862"/>
                  </a:moveTo>
                  <a:cubicBezTo>
                    <a:pt x="12672" y="4862"/>
                    <a:pt x="12749" y="4862"/>
                    <a:pt x="12827" y="4878"/>
                  </a:cubicBezTo>
                  <a:cubicBezTo>
                    <a:pt x="13695" y="4893"/>
                    <a:pt x="14424" y="5312"/>
                    <a:pt x="15091" y="6165"/>
                  </a:cubicBezTo>
                  <a:cubicBezTo>
                    <a:pt x="13478" y="6367"/>
                    <a:pt x="12408" y="6894"/>
                    <a:pt x="11648" y="7824"/>
                  </a:cubicBezTo>
                  <a:cubicBezTo>
                    <a:pt x="11426" y="7800"/>
                    <a:pt x="11209" y="7788"/>
                    <a:pt x="10997" y="7788"/>
                  </a:cubicBezTo>
                  <a:cubicBezTo>
                    <a:pt x="9444" y="7788"/>
                    <a:pt x="8145" y="8438"/>
                    <a:pt x="7026" y="9747"/>
                  </a:cubicBezTo>
                  <a:cubicBezTo>
                    <a:pt x="7026" y="9670"/>
                    <a:pt x="7026" y="9592"/>
                    <a:pt x="7026" y="9499"/>
                  </a:cubicBezTo>
                  <a:cubicBezTo>
                    <a:pt x="7011" y="9267"/>
                    <a:pt x="7011" y="9019"/>
                    <a:pt x="7026" y="8786"/>
                  </a:cubicBezTo>
                  <a:cubicBezTo>
                    <a:pt x="7104" y="8041"/>
                    <a:pt x="7430" y="7359"/>
                    <a:pt x="8004" y="6770"/>
                  </a:cubicBezTo>
                  <a:cubicBezTo>
                    <a:pt x="8888" y="5886"/>
                    <a:pt x="9989" y="5296"/>
                    <a:pt x="11276" y="5002"/>
                  </a:cubicBezTo>
                  <a:cubicBezTo>
                    <a:pt x="11695" y="4909"/>
                    <a:pt x="12144" y="4862"/>
                    <a:pt x="12610" y="4862"/>
                  </a:cubicBezTo>
                  <a:close/>
                  <a:moveTo>
                    <a:pt x="15440" y="6357"/>
                  </a:moveTo>
                  <a:cubicBezTo>
                    <a:pt x="16174" y="6357"/>
                    <a:pt x="16912" y="6540"/>
                    <a:pt x="17650" y="6909"/>
                  </a:cubicBezTo>
                  <a:cubicBezTo>
                    <a:pt x="18658" y="7406"/>
                    <a:pt x="19325" y="8305"/>
                    <a:pt x="19635" y="9592"/>
                  </a:cubicBezTo>
                  <a:cubicBezTo>
                    <a:pt x="19744" y="10011"/>
                    <a:pt x="19759" y="10461"/>
                    <a:pt x="19759" y="10957"/>
                  </a:cubicBezTo>
                  <a:cubicBezTo>
                    <a:pt x="19759" y="11298"/>
                    <a:pt x="19635" y="11624"/>
                    <a:pt x="19356" y="11919"/>
                  </a:cubicBezTo>
                  <a:cubicBezTo>
                    <a:pt x="19137" y="12172"/>
                    <a:pt x="18884" y="12298"/>
                    <a:pt x="18622" y="12298"/>
                  </a:cubicBezTo>
                  <a:cubicBezTo>
                    <a:pt x="18419" y="12298"/>
                    <a:pt x="18210" y="12223"/>
                    <a:pt x="18007" y="12074"/>
                  </a:cubicBezTo>
                  <a:cubicBezTo>
                    <a:pt x="17262" y="11515"/>
                    <a:pt x="16502" y="11236"/>
                    <a:pt x="15696" y="11236"/>
                  </a:cubicBezTo>
                  <a:cubicBezTo>
                    <a:pt x="15541" y="11236"/>
                    <a:pt x="15370" y="11252"/>
                    <a:pt x="15200" y="11267"/>
                  </a:cubicBezTo>
                  <a:cubicBezTo>
                    <a:pt x="15262" y="11174"/>
                    <a:pt x="15308" y="11081"/>
                    <a:pt x="15370" y="10988"/>
                  </a:cubicBezTo>
                  <a:cubicBezTo>
                    <a:pt x="15494" y="10771"/>
                    <a:pt x="15618" y="10569"/>
                    <a:pt x="15727" y="10352"/>
                  </a:cubicBezTo>
                  <a:cubicBezTo>
                    <a:pt x="16006" y="9825"/>
                    <a:pt x="15929" y="9546"/>
                    <a:pt x="15386" y="9251"/>
                  </a:cubicBezTo>
                  <a:cubicBezTo>
                    <a:pt x="15095" y="9087"/>
                    <a:pt x="14769" y="9001"/>
                    <a:pt x="14421" y="9001"/>
                  </a:cubicBezTo>
                  <a:cubicBezTo>
                    <a:pt x="14212" y="9001"/>
                    <a:pt x="13994" y="9032"/>
                    <a:pt x="13773" y="9096"/>
                  </a:cubicBezTo>
                  <a:cubicBezTo>
                    <a:pt x="12904" y="9344"/>
                    <a:pt x="12253" y="9856"/>
                    <a:pt x="11819" y="10616"/>
                  </a:cubicBezTo>
                  <a:cubicBezTo>
                    <a:pt x="11757" y="10725"/>
                    <a:pt x="11710" y="10787"/>
                    <a:pt x="11664" y="10787"/>
                  </a:cubicBezTo>
                  <a:cubicBezTo>
                    <a:pt x="11617" y="10787"/>
                    <a:pt x="11555" y="10756"/>
                    <a:pt x="11462" y="10662"/>
                  </a:cubicBezTo>
                  <a:cubicBezTo>
                    <a:pt x="11229" y="10399"/>
                    <a:pt x="11136" y="10073"/>
                    <a:pt x="11152" y="9670"/>
                  </a:cubicBezTo>
                  <a:cubicBezTo>
                    <a:pt x="11214" y="8677"/>
                    <a:pt x="11695" y="7886"/>
                    <a:pt x="12579" y="7297"/>
                  </a:cubicBezTo>
                  <a:cubicBezTo>
                    <a:pt x="13520" y="6672"/>
                    <a:pt x="14477" y="6357"/>
                    <a:pt x="15440" y="6357"/>
                  </a:cubicBezTo>
                  <a:close/>
                  <a:moveTo>
                    <a:pt x="22060" y="6641"/>
                  </a:moveTo>
                  <a:cubicBezTo>
                    <a:pt x="22252" y="6641"/>
                    <a:pt x="22441" y="6648"/>
                    <a:pt x="22628" y="6661"/>
                  </a:cubicBezTo>
                  <a:cubicBezTo>
                    <a:pt x="24133" y="6785"/>
                    <a:pt x="25280" y="7762"/>
                    <a:pt x="25699" y="9282"/>
                  </a:cubicBezTo>
                  <a:cubicBezTo>
                    <a:pt x="26056" y="10616"/>
                    <a:pt x="25901" y="11888"/>
                    <a:pt x="25218" y="13020"/>
                  </a:cubicBezTo>
                  <a:cubicBezTo>
                    <a:pt x="24939" y="13501"/>
                    <a:pt x="24582" y="13873"/>
                    <a:pt x="24133" y="14152"/>
                  </a:cubicBezTo>
                  <a:cubicBezTo>
                    <a:pt x="23869" y="13671"/>
                    <a:pt x="23543" y="13113"/>
                    <a:pt x="23047" y="12648"/>
                  </a:cubicBezTo>
                  <a:cubicBezTo>
                    <a:pt x="23016" y="12617"/>
                    <a:pt x="23001" y="12508"/>
                    <a:pt x="23016" y="12430"/>
                  </a:cubicBezTo>
                  <a:cubicBezTo>
                    <a:pt x="23187" y="11298"/>
                    <a:pt x="23078" y="10383"/>
                    <a:pt x="22706" y="9561"/>
                  </a:cubicBezTo>
                  <a:cubicBezTo>
                    <a:pt x="22148" y="8352"/>
                    <a:pt x="21217" y="7530"/>
                    <a:pt x="19930" y="7126"/>
                  </a:cubicBezTo>
                  <a:cubicBezTo>
                    <a:pt x="19868" y="7095"/>
                    <a:pt x="19806" y="7080"/>
                    <a:pt x="19713" y="7049"/>
                  </a:cubicBezTo>
                  <a:lnTo>
                    <a:pt x="19666" y="7033"/>
                  </a:lnTo>
                  <a:cubicBezTo>
                    <a:pt x="19697" y="7018"/>
                    <a:pt x="19713" y="7002"/>
                    <a:pt x="19744" y="7002"/>
                  </a:cubicBezTo>
                  <a:cubicBezTo>
                    <a:pt x="19821" y="6956"/>
                    <a:pt x="19883" y="6925"/>
                    <a:pt x="19945" y="6909"/>
                  </a:cubicBezTo>
                  <a:cubicBezTo>
                    <a:pt x="20672" y="6728"/>
                    <a:pt x="21379" y="6641"/>
                    <a:pt x="22060" y="6641"/>
                  </a:cubicBezTo>
                  <a:close/>
                  <a:moveTo>
                    <a:pt x="6530" y="7654"/>
                  </a:moveTo>
                  <a:cubicBezTo>
                    <a:pt x="6716" y="7654"/>
                    <a:pt x="6887" y="7669"/>
                    <a:pt x="7026" y="7716"/>
                  </a:cubicBezTo>
                  <a:cubicBezTo>
                    <a:pt x="7011" y="7809"/>
                    <a:pt x="6980" y="7917"/>
                    <a:pt x="6949" y="8026"/>
                  </a:cubicBezTo>
                  <a:cubicBezTo>
                    <a:pt x="6902" y="8274"/>
                    <a:pt x="6825" y="8538"/>
                    <a:pt x="6809" y="8786"/>
                  </a:cubicBezTo>
                  <a:cubicBezTo>
                    <a:pt x="6778" y="9174"/>
                    <a:pt x="6825" y="9546"/>
                    <a:pt x="6871" y="9949"/>
                  </a:cubicBezTo>
                  <a:cubicBezTo>
                    <a:pt x="6902" y="10244"/>
                    <a:pt x="6670" y="10554"/>
                    <a:pt x="6391" y="10600"/>
                  </a:cubicBezTo>
                  <a:cubicBezTo>
                    <a:pt x="5445" y="10709"/>
                    <a:pt x="4716" y="11190"/>
                    <a:pt x="4235" y="12027"/>
                  </a:cubicBezTo>
                  <a:cubicBezTo>
                    <a:pt x="3847" y="12679"/>
                    <a:pt x="3646" y="13439"/>
                    <a:pt x="3599" y="14323"/>
                  </a:cubicBezTo>
                  <a:cubicBezTo>
                    <a:pt x="3599" y="14400"/>
                    <a:pt x="3584" y="14462"/>
                    <a:pt x="3584" y="14524"/>
                  </a:cubicBezTo>
                  <a:cubicBezTo>
                    <a:pt x="3584" y="14524"/>
                    <a:pt x="3584" y="14540"/>
                    <a:pt x="3568" y="14555"/>
                  </a:cubicBezTo>
                  <a:cubicBezTo>
                    <a:pt x="3568" y="14555"/>
                    <a:pt x="3568" y="14555"/>
                    <a:pt x="3568" y="14571"/>
                  </a:cubicBezTo>
                  <a:cubicBezTo>
                    <a:pt x="3335" y="14261"/>
                    <a:pt x="3165" y="13919"/>
                    <a:pt x="3025" y="13470"/>
                  </a:cubicBezTo>
                  <a:cubicBezTo>
                    <a:pt x="2405" y="11407"/>
                    <a:pt x="3087" y="9453"/>
                    <a:pt x="4902" y="8119"/>
                  </a:cubicBezTo>
                  <a:cubicBezTo>
                    <a:pt x="5321" y="7809"/>
                    <a:pt x="5972" y="7654"/>
                    <a:pt x="6530" y="7654"/>
                  </a:cubicBezTo>
                  <a:close/>
                  <a:moveTo>
                    <a:pt x="14998" y="13609"/>
                  </a:moveTo>
                  <a:cubicBezTo>
                    <a:pt x="15169" y="13609"/>
                    <a:pt x="15355" y="13656"/>
                    <a:pt x="15541" y="13733"/>
                  </a:cubicBezTo>
                  <a:cubicBezTo>
                    <a:pt x="15742" y="13826"/>
                    <a:pt x="15835" y="14012"/>
                    <a:pt x="15804" y="14230"/>
                  </a:cubicBezTo>
                  <a:cubicBezTo>
                    <a:pt x="15758" y="14431"/>
                    <a:pt x="15541" y="14602"/>
                    <a:pt x="15277" y="14633"/>
                  </a:cubicBezTo>
                  <a:cubicBezTo>
                    <a:pt x="15246" y="14617"/>
                    <a:pt x="15231" y="14617"/>
                    <a:pt x="15200" y="14602"/>
                  </a:cubicBezTo>
                  <a:cubicBezTo>
                    <a:pt x="15122" y="14571"/>
                    <a:pt x="15014" y="14540"/>
                    <a:pt x="14951" y="14478"/>
                  </a:cubicBezTo>
                  <a:cubicBezTo>
                    <a:pt x="14843" y="14385"/>
                    <a:pt x="14750" y="14261"/>
                    <a:pt x="14672" y="14090"/>
                  </a:cubicBezTo>
                  <a:cubicBezTo>
                    <a:pt x="14595" y="13919"/>
                    <a:pt x="14564" y="13811"/>
                    <a:pt x="14610" y="13733"/>
                  </a:cubicBezTo>
                  <a:cubicBezTo>
                    <a:pt x="14657" y="13656"/>
                    <a:pt x="14765" y="13625"/>
                    <a:pt x="14951" y="13609"/>
                  </a:cubicBezTo>
                  <a:close/>
                  <a:moveTo>
                    <a:pt x="11012" y="7979"/>
                  </a:moveTo>
                  <a:cubicBezTo>
                    <a:pt x="11136" y="7979"/>
                    <a:pt x="11260" y="7995"/>
                    <a:pt x="11384" y="7995"/>
                  </a:cubicBezTo>
                  <a:cubicBezTo>
                    <a:pt x="11415" y="8010"/>
                    <a:pt x="11431" y="8010"/>
                    <a:pt x="11462" y="8010"/>
                  </a:cubicBezTo>
                  <a:lnTo>
                    <a:pt x="11493" y="8010"/>
                  </a:lnTo>
                  <a:cubicBezTo>
                    <a:pt x="11136" y="8538"/>
                    <a:pt x="10950" y="9050"/>
                    <a:pt x="10935" y="9592"/>
                  </a:cubicBezTo>
                  <a:cubicBezTo>
                    <a:pt x="10904" y="10073"/>
                    <a:pt x="10966" y="10678"/>
                    <a:pt x="11586" y="11035"/>
                  </a:cubicBezTo>
                  <a:cubicBezTo>
                    <a:pt x="11555" y="11097"/>
                    <a:pt x="11540" y="11143"/>
                    <a:pt x="11524" y="11205"/>
                  </a:cubicBezTo>
                  <a:cubicBezTo>
                    <a:pt x="11214" y="11965"/>
                    <a:pt x="10888" y="12772"/>
                    <a:pt x="11028" y="13640"/>
                  </a:cubicBezTo>
                  <a:cubicBezTo>
                    <a:pt x="10950" y="13625"/>
                    <a:pt x="10873" y="13594"/>
                    <a:pt x="10795" y="13578"/>
                  </a:cubicBezTo>
                  <a:cubicBezTo>
                    <a:pt x="10594" y="13516"/>
                    <a:pt x="10392" y="13454"/>
                    <a:pt x="10190" y="13439"/>
                  </a:cubicBezTo>
                  <a:cubicBezTo>
                    <a:pt x="10119" y="13432"/>
                    <a:pt x="10049" y="13429"/>
                    <a:pt x="9980" y="13429"/>
                  </a:cubicBezTo>
                  <a:cubicBezTo>
                    <a:pt x="9222" y="13429"/>
                    <a:pt x="8594" y="13819"/>
                    <a:pt x="8097" y="14586"/>
                  </a:cubicBezTo>
                  <a:cubicBezTo>
                    <a:pt x="8021" y="14690"/>
                    <a:pt x="7962" y="14743"/>
                    <a:pt x="7889" y="14743"/>
                  </a:cubicBezTo>
                  <a:cubicBezTo>
                    <a:pt x="7843" y="14743"/>
                    <a:pt x="7791" y="14721"/>
                    <a:pt x="7724" y="14679"/>
                  </a:cubicBezTo>
                  <a:cubicBezTo>
                    <a:pt x="7135" y="14354"/>
                    <a:pt x="6778" y="13826"/>
                    <a:pt x="6685" y="13175"/>
                  </a:cubicBezTo>
                  <a:cubicBezTo>
                    <a:pt x="6406" y="11329"/>
                    <a:pt x="6933" y="9903"/>
                    <a:pt x="8283" y="8894"/>
                  </a:cubicBezTo>
                  <a:cubicBezTo>
                    <a:pt x="9105" y="8290"/>
                    <a:pt x="10020" y="7979"/>
                    <a:pt x="11012" y="7979"/>
                  </a:cubicBezTo>
                  <a:close/>
                  <a:moveTo>
                    <a:pt x="18648" y="7053"/>
                  </a:moveTo>
                  <a:cubicBezTo>
                    <a:pt x="18705" y="7053"/>
                    <a:pt x="18759" y="7057"/>
                    <a:pt x="18813" y="7064"/>
                  </a:cubicBezTo>
                  <a:cubicBezTo>
                    <a:pt x="21062" y="7297"/>
                    <a:pt x="22644" y="8832"/>
                    <a:pt x="22876" y="10973"/>
                  </a:cubicBezTo>
                  <a:cubicBezTo>
                    <a:pt x="22985" y="12043"/>
                    <a:pt x="22799" y="12989"/>
                    <a:pt x="22318" y="13780"/>
                  </a:cubicBezTo>
                  <a:cubicBezTo>
                    <a:pt x="21837" y="14586"/>
                    <a:pt x="21093" y="15082"/>
                    <a:pt x="20131" y="15222"/>
                  </a:cubicBezTo>
                  <a:cubicBezTo>
                    <a:pt x="20093" y="15228"/>
                    <a:pt x="20060" y="15232"/>
                    <a:pt x="20031" y="15232"/>
                  </a:cubicBezTo>
                  <a:cubicBezTo>
                    <a:pt x="19990" y="15232"/>
                    <a:pt x="19957" y="15225"/>
                    <a:pt x="19930" y="15207"/>
                  </a:cubicBezTo>
                  <a:cubicBezTo>
                    <a:pt x="19899" y="15176"/>
                    <a:pt x="19868" y="15114"/>
                    <a:pt x="19852" y="15036"/>
                  </a:cubicBezTo>
                  <a:cubicBezTo>
                    <a:pt x="19697" y="14074"/>
                    <a:pt x="19247" y="13221"/>
                    <a:pt x="18519" y="12508"/>
                  </a:cubicBezTo>
                  <a:cubicBezTo>
                    <a:pt x="18596" y="12477"/>
                    <a:pt x="18674" y="12462"/>
                    <a:pt x="18751" y="12430"/>
                  </a:cubicBezTo>
                  <a:cubicBezTo>
                    <a:pt x="18937" y="12368"/>
                    <a:pt x="19139" y="12306"/>
                    <a:pt x="19309" y="12198"/>
                  </a:cubicBezTo>
                  <a:cubicBezTo>
                    <a:pt x="19945" y="11779"/>
                    <a:pt x="20007" y="11081"/>
                    <a:pt x="19976" y="10523"/>
                  </a:cubicBezTo>
                  <a:cubicBezTo>
                    <a:pt x="19914" y="9189"/>
                    <a:pt x="19387" y="8057"/>
                    <a:pt x="18410" y="7157"/>
                  </a:cubicBezTo>
                  <a:cubicBezTo>
                    <a:pt x="18394" y="7142"/>
                    <a:pt x="18379" y="7126"/>
                    <a:pt x="18348" y="7095"/>
                  </a:cubicBezTo>
                  <a:cubicBezTo>
                    <a:pt x="18332" y="7095"/>
                    <a:pt x="18332" y="7080"/>
                    <a:pt x="18317" y="7064"/>
                  </a:cubicBezTo>
                  <a:lnTo>
                    <a:pt x="18472" y="7064"/>
                  </a:lnTo>
                  <a:cubicBezTo>
                    <a:pt x="18534" y="7057"/>
                    <a:pt x="18592" y="7053"/>
                    <a:pt x="18648" y="7053"/>
                  </a:cubicBezTo>
                  <a:close/>
                  <a:moveTo>
                    <a:pt x="5026" y="6165"/>
                  </a:moveTo>
                  <a:cubicBezTo>
                    <a:pt x="5026" y="6289"/>
                    <a:pt x="5010" y="6413"/>
                    <a:pt x="4995" y="6537"/>
                  </a:cubicBezTo>
                  <a:cubicBezTo>
                    <a:pt x="4979" y="6878"/>
                    <a:pt x="4948" y="7189"/>
                    <a:pt x="4964" y="7499"/>
                  </a:cubicBezTo>
                  <a:cubicBezTo>
                    <a:pt x="4964" y="7731"/>
                    <a:pt x="4917" y="7809"/>
                    <a:pt x="4747" y="7933"/>
                  </a:cubicBezTo>
                  <a:cubicBezTo>
                    <a:pt x="3382" y="8988"/>
                    <a:pt x="2684" y="10228"/>
                    <a:pt x="2591" y="11717"/>
                  </a:cubicBezTo>
                  <a:cubicBezTo>
                    <a:pt x="2529" y="12694"/>
                    <a:pt x="2715" y="13563"/>
                    <a:pt x="3149" y="14369"/>
                  </a:cubicBezTo>
                  <a:lnTo>
                    <a:pt x="3165" y="14400"/>
                  </a:lnTo>
                  <a:cubicBezTo>
                    <a:pt x="3227" y="14524"/>
                    <a:pt x="3304" y="14633"/>
                    <a:pt x="3397" y="14726"/>
                  </a:cubicBezTo>
                  <a:cubicBezTo>
                    <a:pt x="3599" y="14896"/>
                    <a:pt x="3599" y="15114"/>
                    <a:pt x="3584" y="15346"/>
                  </a:cubicBezTo>
                  <a:cubicBezTo>
                    <a:pt x="3584" y="15362"/>
                    <a:pt x="3584" y="15377"/>
                    <a:pt x="3584" y="15393"/>
                  </a:cubicBezTo>
                  <a:cubicBezTo>
                    <a:pt x="1474" y="14726"/>
                    <a:pt x="1" y="12306"/>
                    <a:pt x="358" y="10120"/>
                  </a:cubicBezTo>
                  <a:cubicBezTo>
                    <a:pt x="792" y="7390"/>
                    <a:pt x="3041" y="6165"/>
                    <a:pt x="4964" y="6165"/>
                  </a:cubicBezTo>
                  <a:close/>
                  <a:moveTo>
                    <a:pt x="14471" y="9251"/>
                  </a:moveTo>
                  <a:cubicBezTo>
                    <a:pt x="14781" y="9267"/>
                    <a:pt x="15107" y="9391"/>
                    <a:pt x="15370" y="9530"/>
                  </a:cubicBezTo>
                  <a:cubicBezTo>
                    <a:pt x="15525" y="9592"/>
                    <a:pt x="15603" y="9670"/>
                    <a:pt x="15634" y="9763"/>
                  </a:cubicBezTo>
                  <a:cubicBezTo>
                    <a:pt x="15665" y="9856"/>
                    <a:pt x="15634" y="9980"/>
                    <a:pt x="15556" y="10135"/>
                  </a:cubicBezTo>
                  <a:cubicBezTo>
                    <a:pt x="15339" y="10538"/>
                    <a:pt x="15091" y="10942"/>
                    <a:pt x="14858" y="11314"/>
                  </a:cubicBezTo>
                  <a:cubicBezTo>
                    <a:pt x="14424" y="12012"/>
                    <a:pt x="14238" y="12663"/>
                    <a:pt x="14269" y="13330"/>
                  </a:cubicBezTo>
                  <a:cubicBezTo>
                    <a:pt x="14285" y="13640"/>
                    <a:pt x="14362" y="13981"/>
                    <a:pt x="14502" y="14307"/>
                  </a:cubicBezTo>
                  <a:cubicBezTo>
                    <a:pt x="14666" y="14676"/>
                    <a:pt x="14962" y="14876"/>
                    <a:pt x="15285" y="14876"/>
                  </a:cubicBezTo>
                  <a:cubicBezTo>
                    <a:pt x="15328" y="14876"/>
                    <a:pt x="15372" y="14873"/>
                    <a:pt x="15417" y="14865"/>
                  </a:cubicBezTo>
                  <a:cubicBezTo>
                    <a:pt x="15804" y="14788"/>
                    <a:pt x="16006" y="14540"/>
                    <a:pt x="16068" y="14043"/>
                  </a:cubicBezTo>
                  <a:cubicBezTo>
                    <a:pt x="16316" y="14245"/>
                    <a:pt x="16409" y="14478"/>
                    <a:pt x="16409" y="14772"/>
                  </a:cubicBezTo>
                  <a:cubicBezTo>
                    <a:pt x="16394" y="15098"/>
                    <a:pt x="16208" y="15362"/>
                    <a:pt x="15867" y="15548"/>
                  </a:cubicBezTo>
                  <a:cubicBezTo>
                    <a:pt x="15670" y="15646"/>
                    <a:pt x="15477" y="15694"/>
                    <a:pt x="15286" y="15694"/>
                  </a:cubicBezTo>
                  <a:cubicBezTo>
                    <a:pt x="15025" y="15694"/>
                    <a:pt x="14768" y="15603"/>
                    <a:pt x="14517" y="15424"/>
                  </a:cubicBezTo>
                  <a:cubicBezTo>
                    <a:pt x="13990" y="15020"/>
                    <a:pt x="13587" y="14493"/>
                    <a:pt x="13230" y="13966"/>
                  </a:cubicBezTo>
                  <a:cubicBezTo>
                    <a:pt x="13121" y="13826"/>
                    <a:pt x="12997" y="13640"/>
                    <a:pt x="12858" y="13485"/>
                  </a:cubicBezTo>
                  <a:cubicBezTo>
                    <a:pt x="12579" y="13190"/>
                    <a:pt x="12299" y="13035"/>
                    <a:pt x="12036" y="13035"/>
                  </a:cubicBezTo>
                  <a:cubicBezTo>
                    <a:pt x="11788" y="13035"/>
                    <a:pt x="11509" y="13190"/>
                    <a:pt x="11214" y="13485"/>
                  </a:cubicBezTo>
                  <a:cubicBezTo>
                    <a:pt x="11214" y="13439"/>
                    <a:pt x="11214" y="13408"/>
                    <a:pt x="11214" y="13361"/>
                  </a:cubicBezTo>
                  <a:cubicBezTo>
                    <a:pt x="11198" y="13252"/>
                    <a:pt x="11198" y="13144"/>
                    <a:pt x="11214" y="13051"/>
                  </a:cubicBezTo>
                  <a:cubicBezTo>
                    <a:pt x="11369" y="12058"/>
                    <a:pt x="11710" y="11190"/>
                    <a:pt x="12222" y="10461"/>
                  </a:cubicBezTo>
                  <a:cubicBezTo>
                    <a:pt x="12780" y="9670"/>
                    <a:pt x="13540" y="9251"/>
                    <a:pt x="14455" y="9251"/>
                  </a:cubicBezTo>
                  <a:close/>
                  <a:moveTo>
                    <a:pt x="12020" y="13252"/>
                  </a:moveTo>
                  <a:cubicBezTo>
                    <a:pt x="12160" y="13252"/>
                    <a:pt x="12299" y="13314"/>
                    <a:pt x="12408" y="13423"/>
                  </a:cubicBezTo>
                  <a:cubicBezTo>
                    <a:pt x="12625" y="13609"/>
                    <a:pt x="12827" y="13857"/>
                    <a:pt x="12997" y="14074"/>
                  </a:cubicBezTo>
                  <a:cubicBezTo>
                    <a:pt x="13106" y="14198"/>
                    <a:pt x="13199" y="14323"/>
                    <a:pt x="13277" y="14447"/>
                  </a:cubicBezTo>
                  <a:cubicBezTo>
                    <a:pt x="13385" y="14602"/>
                    <a:pt x="13494" y="14757"/>
                    <a:pt x="13618" y="14896"/>
                  </a:cubicBezTo>
                  <a:cubicBezTo>
                    <a:pt x="13959" y="15284"/>
                    <a:pt x="14331" y="15703"/>
                    <a:pt x="14951" y="15904"/>
                  </a:cubicBezTo>
                  <a:cubicBezTo>
                    <a:pt x="14858" y="15966"/>
                    <a:pt x="14781" y="16029"/>
                    <a:pt x="14688" y="16091"/>
                  </a:cubicBezTo>
                  <a:cubicBezTo>
                    <a:pt x="14471" y="16246"/>
                    <a:pt x="14269" y="16385"/>
                    <a:pt x="14083" y="16525"/>
                  </a:cubicBezTo>
                  <a:cubicBezTo>
                    <a:pt x="13881" y="16664"/>
                    <a:pt x="13695" y="16804"/>
                    <a:pt x="13494" y="16959"/>
                  </a:cubicBezTo>
                  <a:cubicBezTo>
                    <a:pt x="13401" y="17021"/>
                    <a:pt x="13308" y="17099"/>
                    <a:pt x="13214" y="17161"/>
                  </a:cubicBezTo>
                  <a:cubicBezTo>
                    <a:pt x="12470" y="16897"/>
                    <a:pt x="11617" y="16525"/>
                    <a:pt x="10966" y="15796"/>
                  </a:cubicBezTo>
                  <a:cubicBezTo>
                    <a:pt x="10671" y="15455"/>
                    <a:pt x="10656" y="15331"/>
                    <a:pt x="10857" y="14927"/>
                  </a:cubicBezTo>
                  <a:cubicBezTo>
                    <a:pt x="10919" y="14819"/>
                    <a:pt x="10981" y="14710"/>
                    <a:pt x="11043" y="14602"/>
                  </a:cubicBezTo>
                  <a:cubicBezTo>
                    <a:pt x="11105" y="14462"/>
                    <a:pt x="11183" y="14338"/>
                    <a:pt x="11245" y="14198"/>
                  </a:cubicBezTo>
                  <a:cubicBezTo>
                    <a:pt x="11291" y="14121"/>
                    <a:pt x="11307" y="14043"/>
                    <a:pt x="11322" y="13966"/>
                  </a:cubicBezTo>
                  <a:cubicBezTo>
                    <a:pt x="11338" y="13687"/>
                    <a:pt x="11478" y="13485"/>
                    <a:pt x="11741" y="13330"/>
                  </a:cubicBezTo>
                  <a:cubicBezTo>
                    <a:pt x="11834" y="13283"/>
                    <a:pt x="11927" y="13252"/>
                    <a:pt x="12020" y="13252"/>
                  </a:cubicBezTo>
                  <a:close/>
                  <a:moveTo>
                    <a:pt x="15282" y="12180"/>
                  </a:moveTo>
                  <a:cubicBezTo>
                    <a:pt x="15748" y="12180"/>
                    <a:pt x="16309" y="12423"/>
                    <a:pt x="16704" y="12818"/>
                  </a:cubicBezTo>
                  <a:cubicBezTo>
                    <a:pt x="16999" y="13097"/>
                    <a:pt x="17324" y="13563"/>
                    <a:pt x="17293" y="14230"/>
                  </a:cubicBezTo>
                  <a:cubicBezTo>
                    <a:pt x="17278" y="14726"/>
                    <a:pt x="17200" y="15207"/>
                    <a:pt x="17061" y="15656"/>
                  </a:cubicBezTo>
                  <a:cubicBezTo>
                    <a:pt x="16828" y="16463"/>
                    <a:pt x="16270" y="16990"/>
                    <a:pt x="15479" y="17145"/>
                  </a:cubicBezTo>
                  <a:cubicBezTo>
                    <a:pt x="15029" y="17238"/>
                    <a:pt x="14579" y="17285"/>
                    <a:pt x="14130" y="17331"/>
                  </a:cubicBezTo>
                  <a:cubicBezTo>
                    <a:pt x="14021" y="17347"/>
                    <a:pt x="13912" y="17347"/>
                    <a:pt x="13804" y="17362"/>
                  </a:cubicBezTo>
                  <a:cubicBezTo>
                    <a:pt x="13742" y="17362"/>
                    <a:pt x="13680" y="17347"/>
                    <a:pt x="13602" y="17316"/>
                  </a:cubicBezTo>
                  <a:cubicBezTo>
                    <a:pt x="13571" y="17300"/>
                    <a:pt x="13540" y="17285"/>
                    <a:pt x="13509" y="17269"/>
                  </a:cubicBezTo>
                  <a:cubicBezTo>
                    <a:pt x="13540" y="17238"/>
                    <a:pt x="13571" y="17207"/>
                    <a:pt x="13602" y="17176"/>
                  </a:cubicBezTo>
                  <a:cubicBezTo>
                    <a:pt x="13680" y="17114"/>
                    <a:pt x="13726" y="17068"/>
                    <a:pt x="13788" y="17021"/>
                  </a:cubicBezTo>
                  <a:cubicBezTo>
                    <a:pt x="14254" y="16664"/>
                    <a:pt x="14688" y="16323"/>
                    <a:pt x="15138" y="15998"/>
                  </a:cubicBezTo>
                  <a:cubicBezTo>
                    <a:pt x="15184" y="15966"/>
                    <a:pt x="15246" y="15951"/>
                    <a:pt x="15308" y="15951"/>
                  </a:cubicBezTo>
                  <a:lnTo>
                    <a:pt x="15355" y="15951"/>
                  </a:lnTo>
                  <a:cubicBezTo>
                    <a:pt x="15680" y="15904"/>
                    <a:pt x="16037" y="15811"/>
                    <a:pt x="16316" y="15501"/>
                  </a:cubicBezTo>
                  <a:cubicBezTo>
                    <a:pt x="16564" y="15253"/>
                    <a:pt x="16688" y="14912"/>
                    <a:pt x="16657" y="14571"/>
                  </a:cubicBezTo>
                  <a:cubicBezTo>
                    <a:pt x="16626" y="14276"/>
                    <a:pt x="16471" y="14028"/>
                    <a:pt x="16223" y="13842"/>
                  </a:cubicBezTo>
                  <a:lnTo>
                    <a:pt x="16177" y="13811"/>
                  </a:lnTo>
                  <a:cubicBezTo>
                    <a:pt x="15882" y="13609"/>
                    <a:pt x="15556" y="13361"/>
                    <a:pt x="15138" y="13361"/>
                  </a:cubicBezTo>
                  <a:cubicBezTo>
                    <a:pt x="14998" y="13361"/>
                    <a:pt x="14858" y="13377"/>
                    <a:pt x="14719" y="13392"/>
                  </a:cubicBezTo>
                  <a:cubicBezTo>
                    <a:pt x="14657" y="13408"/>
                    <a:pt x="14595" y="13408"/>
                    <a:pt x="14533" y="13408"/>
                  </a:cubicBezTo>
                  <a:cubicBezTo>
                    <a:pt x="14502" y="13190"/>
                    <a:pt x="14471" y="12787"/>
                    <a:pt x="14672" y="12430"/>
                  </a:cubicBezTo>
                  <a:cubicBezTo>
                    <a:pt x="14734" y="12291"/>
                    <a:pt x="14998" y="12198"/>
                    <a:pt x="15200" y="12182"/>
                  </a:cubicBezTo>
                  <a:cubicBezTo>
                    <a:pt x="15227" y="12181"/>
                    <a:pt x="15254" y="12180"/>
                    <a:pt x="15282" y="12180"/>
                  </a:cubicBezTo>
                  <a:close/>
                  <a:moveTo>
                    <a:pt x="15579" y="11390"/>
                  </a:moveTo>
                  <a:cubicBezTo>
                    <a:pt x="15602" y="11390"/>
                    <a:pt x="15625" y="11391"/>
                    <a:pt x="15649" y="11391"/>
                  </a:cubicBezTo>
                  <a:cubicBezTo>
                    <a:pt x="16735" y="11422"/>
                    <a:pt x="17681" y="11903"/>
                    <a:pt x="18565" y="12849"/>
                  </a:cubicBezTo>
                  <a:cubicBezTo>
                    <a:pt x="19806" y="14183"/>
                    <a:pt x="20069" y="16230"/>
                    <a:pt x="19216" y="17703"/>
                  </a:cubicBezTo>
                  <a:cubicBezTo>
                    <a:pt x="18643" y="18696"/>
                    <a:pt x="17821" y="19223"/>
                    <a:pt x="16735" y="19285"/>
                  </a:cubicBezTo>
                  <a:cubicBezTo>
                    <a:pt x="16699" y="19287"/>
                    <a:pt x="16663" y="19288"/>
                    <a:pt x="16627" y="19288"/>
                  </a:cubicBezTo>
                  <a:cubicBezTo>
                    <a:pt x="15869" y="19288"/>
                    <a:pt x="15241" y="18821"/>
                    <a:pt x="15138" y="18184"/>
                  </a:cubicBezTo>
                  <a:cubicBezTo>
                    <a:pt x="15122" y="18014"/>
                    <a:pt x="15153" y="17828"/>
                    <a:pt x="15200" y="17641"/>
                  </a:cubicBezTo>
                  <a:lnTo>
                    <a:pt x="15200" y="17626"/>
                  </a:lnTo>
                  <a:cubicBezTo>
                    <a:pt x="15215" y="17564"/>
                    <a:pt x="15293" y="17486"/>
                    <a:pt x="15355" y="17455"/>
                  </a:cubicBezTo>
                  <a:cubicBezTo>
                    <a:pt x="16906" y="16897"/>
                    <a:pt x="17479" y="16106"/>
                    <a:pt x="17557" y="14400"/>
                  </a:cubicBezTo>
                  <a:cubicBezTo>
                    <a:pt x="17619" y="13221"/>
                    <a:pt x="16657" y="12105"/>
                    <a:pt x="15432" y="11981"/>
                  </a:cubicBezTo>
                  <a:cubicBezTo>
                    <a:pt x="15401" y="11965"/>
                    <a:pt x="15355" y="11965"/>
                    <a:pt x="15324" y="11965"/>
                  </a:cubicBezTo>
                  <a:cubicBezTo>
                    <a:pt x="15200" y="11965"/>
                    <a:pt x="15091" y="11981"/>
                    <a:pt x="14967" y="11996"/>
                  </a:cubicBezTo>
                  <a:cubicBezTo>
                    <a:pt x="14920" y="12012"/>
                    <a:pt x="14858" y="12027"/>
                    <a:pt x="14796" y="12027"/>
                  </a:cubicBezTo>
                  <a:cubicBezTo>
                    <a:pt x="14885" y="11553"/>
                    <a:pt x="15088" y="11390"/>
                    <a:pt x="15579" y="11390"/>
                  </a:cubicBezTo>
                  <a:close/>
                  <a:moveTo>
                    <a:pt x="6546" y="10802"/>
                  </a:moveTo>
                  <a:cubicBezTo>
                    <a:pt x="6530" y="10942"/>
                    <a:pt x="6499" y="11097"/>
                    <a:pt x="6484" y="11236"/>
                  </a:cubicBezTo>
                  <a:cubicBezTo>
                    <a:pt x="6422" y="11562"/>
                    <a:pt x="6375" y="11888"/>
                    <a:pt x="6375" y="12213"/>
                  </a:cubicBezTo>
                  <a:cubicBezTo>
                    <a:pt x="6375" y="12648"/>
                    <a:pt x="6422" y="13082"/>
                    <a:pt x="6515" y="13485"/>
                  </a:cubicBezTo>
                  <a:cubicBezTo>
                    <a:pt x="6685" y="14183"/>
                    <a:pt x="7120" y="14664"/>
                    <a:pt x="7879" y="15005"/>
                  </a:cubicBezTo>
                  <a:cubicBezTo>
                    <a:pt x="7569" y="15796"/>
                    <a:pt x="7507" y="16664"/>
                    <a:pt x="7693" y="17688"/>
                  </a:cubicBezTo>
                  <a:cubicBezTo>
                    <a:pt x="7864" y="18712"/>
                    <a:pt x="8221" y="19487"/>
                    <a:pt x="8794" y="20169"/>
                  </a:cubicBezTo>
                  <a:cubicBezTo>
                    <a:pt x="8590" y="20249"/>
                    <a:pt x="8385" y="20273"/>
                    <a:pt x="8189" y="20273"/>
                  </a:cubicBezTo>
                  <a:cubicBezTo>
                    <a:pt x="8044" y="20273"/>
                    <a:pt x="7903" y="20260"/>
                    <a:pt x="7771" y="20247"/>
                  </a:cubicBezTo>
                  <a:cubicBezTo>
                    <a:pt x="6375" y="20076"/>
                    <a:pt x="5305" y="19347"/>
                    <a:pt x="4576" y="18060"/>
                  </a:cubicBezTo>
                  <a:cubicBezTo>
                    <a:pt x="4095" y="17207"/>
                    <a:pt x="3847" y="16215"/>
                    <a:pt x="3832" y="14943"/>
                  </a:cubicBezTo>
                  <a:cubicBezTo>
                    <a:pt x="3816" y="13966"/>
                    <a:pt x="3956" y="13175"/>
                    <a:pt x="4281" y="12446"/>
                  </a:cubicBezTo>
                  <a:cubicBezTo>
                    <a:pt x="4685" y="11577"/>
                    <a:pt x="5352" y="11035"/>
                    <a:pt x="6251" y="10833"/>
                  </a:cubicBezTo>
                  <a:cubicBezTo>
                    <a:pt x="6313" y="10818"/>
                    <a:pt x="6391" y="10818"/>
                    <a:pt x="6468" y="10802"/>
                  </a:cubicBezTo>
                  <a:close/>
                  <a:moveTo>
                    <a:pt x="22939" y="12803"/>
                  </a:moveTo>
                  <a:cubicBezTo>
                    <a:pt x="22970" y="12849"/>
                    <a:pt x="23001" y="12880"/>
                    <a:pt x="23032" y="12896"/>
                  </a:cubicBezTo>
                  <a:cubicBezTo>
                    <a:pt x="23109" y="12973"/>
                    <a:pt x="23187" y="13035"/>
                    <a:pt x="23233" y="13113"/>
                  </a:cubicBezTo>
                  <a:cubicBezTo>
                    <a:pt x="24412" y="14648"/>
                    <a:pt x="24753" y="16215"/>
                    <a:pt x="24288" y="17921"/>
                  </a:cubicBezTo>
                  <a:cubicBezTo>
                    <a:pt x="24148" y="18417"/>
                    <a:pt x="23900" y="18851"/>
                    <a:pt x="23559" y="19208"/>
                  </a:cubicBezTo>
                  <a:cubicBezTo>
                    <a:pt x="22721" y="20061"/>
                    <a:pt x="21837" y="20557"/>
                    <a:pt x="20845" y="20712"/>
                  </a:cubicBezTo>
                  <a:cubicBezTo>
                    <a:pt x="20709" y="20732"/>
                    <a:pt x="20573" y="20741"/>
                    <a:pt x="20438" y="20741"/>
                  </a:cubicBezTo>
                  <a:cubicBezTo>
                    <a:pt x="20032" y="20741"/>
                    <a:pt x="19627" y="20654"/>
                    <a:pt x="19232" y="20480"/>
                  </a:cubicBezTo>
                  <a:cubicBezTo>
                    <a:pt x="19247" y="20464"/>
                    <a:pt x="19247" y="20464"/>
                    <a:pt x="19263" y="20449"/>
                  </a:cubicBezTo>
                  <a:cubicBezTo>
                    <a:pt x="19278" y="20418"/>
                    <a:pt x="19309" y="20387"/>
                    <a:pt x="19325" y="20355"/>
                  </a:cubicBezTo>
                  <a:cubicBezTo>
                    <a:pt x="20224" y="19254"/>
                    <a:pt x="20426" y="18029"/>
                    <a:pt x="19945" y="16664"/>
                  </a:cubicBezTo>
                  <a:lnTo>
                    <a:pt x="19930" y="16649"/>
                  </a:lnTo>
                  <a:cubicBezTo>
                    <a:pt x="19914" y="16602"/>
                    <a:pt x="19899" y="16540"/>
                    <a:pt x="19899" y="16494"/>
                  </a:cubicBezTo>
                  <a:cubicBezTo>
                    <a:pt x="19914" y="16230"/>
                    <a:pt x="19930" y="15982"/>
                    <a:pt x="19945" y="15718"/>
                  </a:cubicBezTo>
                  <a:lnTo>
                    <a:pt x="19961" y="15470"/>
                  </a:lnTo>
                  <a:cubicBezTo>
                    <a:pt x="21543" y="15253"/>
                    <a:pt x="22520" y="14385"/>
                    <a:pt x="22939" y="12803"/>
                  </a:cubicBezTo>
                  <a:close/>
                  <a:moveTo>
                    <a:pt x="10047" y="13679"/>
                  </a:moveTo>
                  <a:cubicBezTo>
                    <a:pt x="10311" y="13679"/>
                    <a:pt x="10594" y="13749"/>
                    <a:pt x="10919" y="13888"/>
                  </a:cubicBezTo>
                  <a:cubicBezTo>
                    <a:pt x="10997" y="13919"/>
                    <a:pt x="11028" y="13950"/>
                    <a:pt x="11043" y="13997"/>
                  </a:cubicBezTo>
                  <a:cubicBezTo>
                    <a:pt x="11059" y="14043"/>
                    <a:pt x="11043" y="14090"/>
                    <a:pt x="11012" y="14167"/>
                  </a:cubicBezTo>
                  <a:cubicBezTo>
                    <a:pt x="10904" y="14369"/>
                    <a:pt x="10795" y="14571"/>
                    <a:pt x="10687" y="14772"/>
                  </a:cubicBezTo>
                  <a:lnTo>
                    <a:pt x="10594" y="14958"/>
                  </a:lnTo>
                  <a:cubicBezTo>
                    <a:pt x="10438" y="15238"/>
                    <a:pt x="10454" y="15501"/>
                    <a:pt x="10656" y="15780"/>
                  </a:cubicBezTo>
                  <a:cubicBezTo>
                    <a:pt x="11043" y="16339"/>
                    <a:pt x="11617" y="16680"/>
                    <a:pt x="12067" y="16913"/>
                  </a:cubicBezTo>
                  <a:cubicBezTo>
                    <a:pt x="12315" y="17037"/>
                    <a:pt x="12563" y="17145"/>
                    <a:pt x="12811" y="17238"/>
                  </a:cubicBezTo>
                  <a:cubicBezTo>
                    <a:pt x="12997" y="17316"/>
                    <a:pt x="13183" y="17393"/>
                    <a:pt x="13354" y="17471"/>
                  </a:cubicBezTo>
                  <a:cubicBezTo>
                    <a:pt x="13463" y="17517"/>
                    <a:pt x="13556" y="17610"/>
                    <a:pt x="13664" y="17734"/>
                  </a:cubicBezTo>
                  <a:cubicBezTo>
                    <a:pt x="13819" y="17921"/>
                    <a:pt x="13974" y="18107"/>
                    <a:pt x="14114" y="18293"/>
                  </a:cubicBezTo>
                  <a:cubicBezTo>
                    <a:pt x="14207" y="18401"/>
                    <a:pt x="14285" y="18510"/>
                    <a:pt x="14378" y="18619"/>
                  </a:cubicBezTo>
                  <a:cubicBezTo>
                    <a:pt x="14703" y="19022"/>
                    <a:pt x="14983" y="19394"/>
                    <a:pt x="15091" y="19859"/>
                  </a:cubicBezTo>
                  <a:cubicBezTo>
                    <a:pt x="15200" y="20340"/>
                    <a:pt x="15076" y="20697"/>
                    <a:pt x="14657" y="20991"/>
                  </a:cubicBezTo>
                  <a:cubicBezTo>
                    <a:pt x="14269" y="21271"/>
                    <a:pt x="13850" y="21410"/>
                    <a:pt x="13370" y="21441"/>
                  </a:cubicBezTo>
                  <a:cubicBezTo>
                    <a:pt x="13192" y="21453"/>
                    <a:pt x="13018" y="21458"/>
                    <a:pt x="12848" y="21458"/>
                  </a:cubicBezTo>
                  <a:cubicBezTo>
                    <a:pt x="12100" y="21458"/>
                    <a:pt x="11427" y="21349"/>
                    <a:pt x="10795" y="21146"/>
                  </a:cubicBezTo>
                  <a:cubicBezTo>
                    <a:pt x="9306" y="20666"/>
                    <a:pt x="8376" y="19596"/>
                    <a:pt x="8019" y="17967"/>
                  </a:cubicBezTo>
                  <a:cubicBezTo>
                    <a:pt x="7973" y="17766"/>
                    <a:pt x="7941" y="17564"/>
                    <a:pt x="7910" y="17347"/>
                  </a:cubicBezTo>
                  <a:cubicBezTo>
                    <a:pt x="7895" y="17254"/>
                    <a:pt x="7879" y="17161"/>
                    <a:pt x="7864" y="17068"/>
                  </a:cubicBezTo>
                  <a:cubicBezTo>
                    <a:pt x="7771" y="16339"/>
                    <a:pt x="7895" y="15610"/>
                    <a:pt x="8221" y="14912"/>
                  </a:cubicBezTo>
                  <a:cubicBezTo>
                    <a:pt x="8546" y="14230"/>
                    <a:pt x="9074" y="13811"/>
                    <a:pt x="9787" y="13702"/>
                  </a:cubicBezTo>
                  <a:cubicBezTo>
                    <a:pt x="9872" y="13687"/>
                    <a:pt x="9959" y="13679"/>
                    <a:pt x="10047" y="13679"/>
                  </a:cubicBezTo>
                  <a:close/>
                  <a:moveTo>
                    <a:pt x="19821" y="16913"/>
                  </a:moveTo>
                  <a:cubicBezTo>
                    <a:pt x="19992" y="17393"/>
                    <a:pt x="20038" y="17921"/>
                    <a:pt x="19930" y="18510"/>
                  </a:cubicBezTo>
                  <a:cubicBezTo>
                    <a:pt x="19759" y="19534"/>
                    <a:pt x="19232" y="20324"/>
                    <a:pt x="18348" y="20836"/>
                  </a:cubicBezTo>
                  <a:cubicBezTo>
                    <a:pt x="17309" y="21441"/>
                    <a:pt x="16161" y="21782"/>
                    <a:pt x="14951" y="21829"/>
                  </a:cubicBezTo>
                  <a:cubicBezTo>
                    <a:pt x="14917" y="21830"/>
                    <a:pt x="14882" y="21831"/>
                    <a:pt x="14847" y="21831"/>
                  </a:cubicBezTo>
                  <a:cubicBezTo>
                    <a:pt x="14528" y="21831"/>
                    <a:pt x="14223" y="21766"/>
                    <a:pt x="13943" y="21612"/>
                  </a:cubicBezTo>
                  <a:cubicBezTo>
                    <a:pt x="14021" y="21596"/>
                    <a:pt x="14083" y="21565"/>
                    <a:pt x="14145" y="21534"/>
                  </a:cubicBezTo>
                  <a:cubicBezTo>
                    <a:pt x="14316" y="21457"/>
                    <a:pt x="14471" y="21395"/>
                    <a:pt x="14626" y="21302"/>
                  </a:cubicBezTo>
                  <a:cubicBezTo>
                    <a:pt x="15417" y="20867"/>
                    <a:pt x="15587" y="20231"/>
                    <a:pt x="15153" y="19332"/>
                  </a:cubicBezTo>
                  <a:cubicBezTo>
                    <a:pt x="15029" y="19068"/>
                    <a:pt x="14843" y="18836"/>
                    <a:pt x="14672" y="18603"/>
                  </a:cubicBezTo>
                  <a:cubicBezTo>
                    <a:pt x="14610" y="18541"/>
                    <a:pt x="14564" y="18479"/>
                    <a:pt x="14517" y="18417"/>
                  </a:cubicBezTo>
                  <a:cubicBezTo>
                    <a:pt x="14378" y="18231"/>
                    <a:pt x="14238" y="18060"/>
                    <a:pt x="14083" y="17874"/>
                  </a:cubicBezTo>
                  <a:cubicBezTo>
                    <a:pt x="14021" y="17797"/>
                    <a:pt x="13959" y="17734"/>
                    <a:pt x="13897" y="17657"/>
                  </a:cubicBezTo>
                  <a:lnTo>
                    <a:pt x="14905" y="17564"/>
                  </a:lnTo>
                  <a:lnTo>
                    <a:pt x="14905" y="17564"/>
                  </a:lnTo>
                  <a:cubicBezTo>
                    <a:pt x="14905" y="17626"/>
                    <a:pt x="14905" y="17688"/>
                    <a:pt x="14889" y="17750"/>
                  </a:cubicBezTo>
                  <a:cubicBezTo>
                    <a:pt x="14874" y="17905"/>
                    <a:pt x="14858" y="18060"/>
                    <a:pt x="14889" y="18215"/>
                  </a:cubicBezTo>
                  <a:cubicBezTo>
                    <a:pt x="15040" y="19000"/>
                    <a:pt x="15764" y="19535"/>
                    <a:pt x="16617" y="19535"/>
                  </a:cubicBezTo>
                  <a:cubicBezTo>
                    <a:pt x="16640" y="19535"/>
                    <a:pt x="16664" y="19534"/>
                    <a:pt x="16688" y="19534"/>
                  </a:cubicBezTo>
                  <a:cubicBezTo>
                    <a:pt x="18115" y="19471"/>
                    <a:pt x="19092" y="18727"/>
                    <a:pt x="19682" y="17269"/>
                  </a:cubicBezTo>
                  <a:cubicBezTo>
                    <a:pt x="19713" y="17192"/>
                    <a:pt x="19744" y="17114"/>
                    <a:pt x="19775" y="17037"/>
                  </a:cubicBezTo>
                  <a:cubicBezTo>
                    <a:pt x="19790" y="16990"/>
                    <a:pt x="19806" y="16959"/>
                    <a:pt x="19821" y="16913"/>
                  </a:cubicBezTo>
                  <a:close/>
                  <a:moveTo>
                    <a:pt x="8855" y="20411"/>
                  </a:moveTo>
                  <a:cubicBezTo>
                    <a:pt x="9018" y="20411"/>
                    <a:pt x="9130" y="20482"/>
                    <a:pt x="9260" y="20588"/>
                  </a:cubicBezTo>
                  <a:cubicBezTo>
                    <a:pt x="10035" y="21239"/>
                    <a:pt x="11012" y="21581"/>
                    <a:pt x="12362" y="21658"/>
                  </a:cubicBezTo>
                  <a:cubicBezTo>
                    <a:pt x="12594" y="21674"/>
                    <a:pt x="12827" y="21674"/>
                    <a:pt x="13059" y="21674"/>
                  </a:cubicBezTo>
                  <a:lnTo>
                    <a:pt x="13463" y="21674"/>
                  </a:lnTo>
                  <a:cubicBezTo>
                    <a:pt x="13556" y="21674"/>
                    <a:pt x="13618" y="21689"/>
                    <a:pt x="13664" y="21720"/>
                  </a:cubicBezTo>
                  <a:cubicBezTo>
                    <a:pt x="14052" y="21997"/>
                    <a:pt x="14502" y="22064"/>
                    <a:pt x="14881" y="22064"/>
                  </a:cubicBezTo>
                  <a:cubicBezTo>
                    <a:pt x="14926" y="22064"/>
                    <a:pt x="14971" y="22063"/>
                    <a:pt x="15014" y="22061"/>
                  </a:cubicBezTo>
                  <a:cubicBezTo>
                    <a:pt x="15742" y="22061"/>
                    <a:pt x="16456" y="21860"/>
                    <a:pt x="17107" y="21658"/>
                  </a:cubicBezTo>
                  <a:cubicBezTo>
                    <a:pt x="17169" y="21643"/>
                    <a:pt x="17247" y="21612"/>
                    <a:pt x="17324" y="21596"/>
                  </a:cubicBezTo>
                  <a:lnTo>
                    <a:pt x="17386" y="21565"/>
                  </a:lnTo>
                  <a:lnTo>
                    <a:pt x="17386" y="21565"/>
                  </a:lnTo>
                  <a:cubicBezTo>
                    <a:pt x="17386" y="21875"/>
                    <a:pt x="17293" y="22155"/>
                    <a:pt x="17107" y="22480"/>
                  </a:cubicBezTo>
                  <a:cubicBezTo>
                    <a:pt x="16813" y="22976"/>
                    <a:pt x="16378" y="23380"/>
                    <a:pt x="15758" y="23721"/>
                  </a:cubicBezTo>
                  <a:cubicBezTo>
                    <a:pt x="14766" y="24251"/>
                    <a:pt x="13830" y="24520"/>
                    <a:pt x="12922" y="24520"/>
                  </a:cubicBezTo>
                  <a:cubicBezTo>
                    <a:pt x="12397" y="24520"/>
                    <a:pt x="11881" y="24430"/>
                    <a:pt x="11369" y="24248"/>
                  </a:cubicBezTo>
                  <a:cubicBezTo>
                    <a:pt x="9756" y="23690"/>
                    <a:pt x="8577" y="22713"/>
                    <a:pt x="7848" y="21364"/>
                  </a:cubicBezTo>
                  <a:cubicBezTo>
                    <a:pt x="7755" y="21177"/>
                    <a:pt x="7709" y="20976"/>
                    <a:pt x="7647" y="20774"/>
                  </a:cubicBezTo>
                  <a:cubicBezTo>
                    <a:pt x="7631" y="20697"/>
                    <a:pt x="7600" y="20619"/>
                    <a:pt x="7585" y="20542"/>
                  </a:cubicBezTo>
                  <a:cubicBezTo>
                    <a:pt x="7693" y="20526"/>
                    <a:pt x="7817" y="20526"/>
                    <a:pt x="7926" y="20511"/>
                  </a:cubicBezTo>
                  <a:cubicBezTo>
                    <a:pt x="8190" y="20495"/>
                    <a:pt x="8438" y="20480"/>
                    <a:pt x="8686" y="20433"/>
                  </a:cubicBezTo>
                  <a:cubicBezTo>
                    <a:pt x="8749" y="20418"/>
                    <a:pt x="8804" y="20411"/>
                    <a:pt x="8855" y="20411"/>
                  </a:cubicBezTo>
                  <a:close/>
                  <a:moveTo>
                    <a:pt x="3615" y="15827"/>
                  </a:moveTo>
                  <a:cubicBezTo>
                    <a:pt x="3646" y="15966"/>
                    <a:pt x="3677" y="16106"/>
                    <a:pt x="3708" y="16261"/>
                  </a:cubicBezTo>
                  <a:cubicBezTo>
                    <a:pt x="3785" y="16587"/>
                    <a:pt x="3847" y="16897"/>
                    <a:pt x="3940" y="17192"/>
                  </a:cubicBezTo>
                  <a:cubicBezTo>
                    <a:pt x="4499" y="18867"/>
                    <a:pt x="5600" y="19952"/>
                    <a:pt x="7228" y="20402"/>
                  </a:cubicBezTo>
                  <a:cubicBezTo>
                    <a:pt x="7290" y="20418"/>
                    <a:pt x="7368" y="20480"/>
                    <a:pt x="7368" y="20511"/>
                  </a:cubicBezTo>
                  <a:cubicBezTo>
                    <a:pt x="7476" y="21441"/>
                    <a:pt x="7941" y="22248"/>
                    <a:pt x="8794" y="23007"/>
                  </a:cubicBezTo>
                  <a:cubicBezTo>
                    <a:pt x="9105" y="23287"/>
                    <a:pt x="9461" y="23519"/>
                    <a:pt x="9818" y="23752"/>
                  </a:cubicBezTo>
                  <a:cubicBezTo>
                    <a:pt x="9958" y="23860"/>
                    <a:pt x="10113" y="23954"/>
                    <a:pt x="10268" y="24062"/>
                  </a:cubicBezTo>
                  <a:cubicBezTo>
                    <a:pt x="10299" y="24093"/>
                    <a:pt x="10345" y="24124"/>
                    <a:pt x="10407" y="24155"/>
                  </a:cubicBezTo>
                  <a:cubicBezTo>
                    <a:pt x="10423" y="24155"/>
                    <a:pt x="10438" y="24171"/>
                    <a:pt x="10469" y="24186"/>
                  </a:cubicBezTo>
                  <a:cubicBezTo>
                    <a:pt x="9523" y="24760"/>
                    <a:pt x="8577" y="25039"/>
                    <a:pt x="7569" y="25055"/>
                  </a:cubicBezTo>
                  <a:lnTo>
                    <a:pt x="7492" y="25055"/>
                  </a:lnTo>
                  <a:cubicBezTo>
                    <a:pt x="6623" y="25055"/>
                    <a:pt x="5894" y="24977"/>
                    <a:pt x="5212" y="24636"/>
                  </a:cubicBezTo>
                  <a:cubicBezTo>
                    <a:pt x="3646" y="23876"/>
                    <a:pt x="2715" y="22697"/>
                    <a:pt x="2343" y="21038"/>
                  </a:cubicBezTo>
                  <a:cubicBezTo>
                    <a:pt x="2079" y="19906"/>
                    <a:pt x="2141" y="18712"/>
                    <a:pt x="2529" y="17393"/>
                  </a:cubicBezTo>
                  <a:cubicBezTo>
                    <a:pt x="2700" y="16819"/>
                    <a:pt x="2994" y="16339"/>
                    <a:pt x="3428" y="15966"/>
                  </a:cubicBezTo>
                  <a:cubicBezTo>
                    <a:pt x="3459" y="15920"/>
                    <a:pt x="3506" y="15889"/>
                    <a:pt x="3568" y="15858"/>
                  </a:cubicBezTo>
                  <a:cubicBezTo>
                    <a:pt x="3584" y="15842"/>
                    <a:pt x="3599" y="15842"/>
                    <a:pt x="3615" y="15827"/>
                  </a:cubicBezTo>
                  <a:close/>
                  <a:moveTo>
                    <a:pt x="19123" y="20650"/>
                  </a:moveTo>
                  <a:cubicBezTo>
                    <a:pt x="19399" y="20857"/>
                    <a:pt x="19772" y="20966"/>
                    <a:pt x="20211" y="20966"/>
                  </a:cubicBezTo>
                  <a:cubicBezTo>
                    <a:pt x="20266" y="20966"/>
                    <a:pt x="20322" y="20964"/>
                    <a:pt x="20380" y="20960"/>
                  </a:cubicBezTo>
                  <a:cubicBezTo>
                    <a:pt x="20705" y="20945"/>
                    <a:pt x="21015" y="20898"/>
                    <a:pt x="21341" y="20852"/>
                  </a:cubicBezTo>
                  <a:cubicBezTo>
                    <a:pt x="21481" y="20821"/>
                    <a:pt x="21605" y="20805"/>
                    <a:pt x="21744" y="20790"/>
                  </a:cubicBezTo>
                  <a:cubicBezTo>
                    <a:pt x="21744" y="20805"/>
                    <a:pt x="21760" y="20805"/>
                    <a:pt x="21760" y="20821"/>
                  </a:cubicBezTo>
                  <a:cubicBezTo>
                    <a:pt x="21760" y="20883"/>
                    <a:pt x="21760" y="20945"/>
                    <a:pt x="21760" y="21007"/>
                  </a:cubicBezTo>
                  <a:cubicBezTo>
                    <a:pt x="21636" y="21906"/>
                    <a:pt x="21248" y="22651"/>
                    <a:pt x="20597" y="23225"/>
                  </a:cubicBezTo>
                  <a:cubicBezTo>
                    <a:pt x="19371" y="24310"/>
                    <a:pt x="17976" y="24915"/>
                    <a:pt x="16456" y="25055"/>
                  </a:cubicBezTo>
                  <a:cubicBezTo>
                    <a:pt x="16336" y="25065"/>
                    <a:pt x="16216" y="25070"/>
                    <a:pt x="16096" y="25070"/>
                  </a:cubicBezTo>
                  <a:cubicBezTo>
                    <a:pt x="15486" y="25070"/>
                    <a:pt x="14873" y="24937"/>
                    <a:pt x="14238" y="24651"/>
                  </a:cubicBezTo>
                  <a:cubicBezTo>
                    <a:pt x="14223" y="24651"/>
                    <a:pt x="14207" y="24636"/>
                    <a:pt x="14176" y="24620"/>
                  </a:cubicBezTo>
                  <a:cubicBezTo>
                    <a:pt x="14176" y="24605"/>
                    <a:pt x="14161" y="24605"/>
                    <a:pt x="14161" y="24605"/>
                  </a:cubicBezTo>
                  <a:cubicBezTo>
                    <a:pt x="14238" y="24589"/>
                    <a:pt x="14316" y="24558"/>
                    <a:pt x="14378" y="24543"/>
                  </a:cubicBezTo>
                  <a:cubicBezTo>
                    <a:pt x="14564" y="24481"/>
                    <a:pt x="14734" y="24419"/>
                    <a:pt x="14905" y="24372"/>
                  </a:cubicBezTo>
                  <a:cubicBezTo>
                    <a:pt x="15649" y="24109"/>
                    <a:pt x="16239" y="23752"/>
                    <a:pt x="16735" y="23302"/>
                  </a:cubicBezTo>
                  <a:cubicBezTo>
                    <a:pt x="17293" y="22775"/>
                    <a:pt x="17588" y="22232"/>
                    <a:pt x="17619" y="21581"/>
                  </a:cubicBezTo>
                  <a:cubicBezTo>
                    <a:pt x="17619" y="21534"/>
                    <a:pt x="17681" y="21457"/>
                    <a:pt x="17728" y="21426"/>
                  </a:cubicBezTo>
                  <a:cubicBezTo>
                    <a:pt x="18084" y="21224"/>
                    <a:pt x="18425" y="21038"/>
                    <a:pt x="18798" y="20821"/>
                  </a:cubicBezTo>
                  <a:lnTo>
                    <a:pt x="19123" y="20650"/>
                  </a:lnTo>
                  <a:close/>
                  <a:moveTo>
                    <a:pt x="10421" y="0"/>
                  </a:moveTo>
                  <a:cubicBezTo>
                    <a:pt x="10329" y="0"/>
                    <a:pt x="10237" y="3"/>
                    <a:pt x="10144" y="8"/>
                  </a:cubicBezTo>
                  <a:cubicBezTo>
                    <a:pt x="8670" y="85"/>
                    <a:pt x="7523" y="690"/>
                    <a:pt x="6701" y="1807"/>
                  </a:cubicBezTo>
                  <a:cubicBezTo>
                    <a:pt x="6111" y="2613"/>
                    <a:pt x="6096" y="3559"/>
                    <a:pt x="6142" y="4304"/>
                  </a:cubicBezTo>
                  <a:cubicBezTo>
                    <a:pt x="6158" y="4397"/>
                    <a:pt x="6111" y="4536"/>
                    <a:pt x="6034" y="4614"/>
                  </a:cubicBezTo>
                  <a:cubicBezTo>
                    <a:pt x="5631" y="5017"/>
                    <a:pt x="5367" y="5389"/>
                    <a:pt x="5212" y="5808"/>
                  </a:cubicBezTo>
                  <a:cubicBezTo>
                    <a:pt x="5165" y="5917"/>
                    <a:pt x="5119" y="5948"/>
                    <a:pt x="4979" y="5963"/>
                  </a:cubicBezTo>
                  <a:cubicBezTo>
                    <a:pt x="3739" y="5994"/>
                    <a:pt x="2684" y="6351"/>
                    <a:pt x="1847" y="7064"/>
                  </a:cubicBezTo>
                  <a:cubicBezTo>
                    <a:pt x="683" y="8026"/>
                    <a:pt x="32" y="9453"/>
                    <a:pt x="79" y="10942"/>
                  </a:cubicBezTo>
                  <a:cubicBezTo>
                    <a:pt x="125" y="12508"/>
                    <a:pt x="885" y="13966"/>
                    <a:pt x="2172" y="14912"/>
                  </a:cubicBezTo>
                  <a:cubicBezTo>
                    <a:pt x="2436" y="15114"/>
                    <a:pt x="2731" y="15269"/>
                    <a:pt x="3025" y="15439"/>
                  </a:cubicBezTo>
                  <a:cubicBezTo>
                    <a:pt x="3149" y="15501"/>
                    <a:pt x="3273" y="15579"/>
                    <a:pt x="3413" y="15656"/>
                  </a:cubicBezTo>
                  <a:cubicBezTo>
                    <a:pt x="2855" y="16091"/>
                    <a:pt x="2467" y="16695"/>
                    <a:pt x="2250" y="17455"/>
                  </a:cubicBezTo>
                  <a:cubicBezTo>
                    <a:pt x="1893" y="18758"/>
                    <a:pt x="1847" y="19952"/>
                    <a:pt x="2110" y="21084"/>
                  </a:cubicBezTo>
                  <a:cubicBezTo>
                    <a:pt x="2482" y="22728"/>
                    <a:pt x="3413" y="23954"/>
                    <a:pt x="4886" y="24713"/>
                  </a:cubicBezTo>
                  <a:cubicBezTo>
                    <a:pt x="5618" y="25100"/>
                    <a:pt x="6416" y="25293"/>
                    <a:pt x="7294" y="25293"/>
                  </a:cubicBezTo>
                  <a:cubicBezTo>
                    <a:pt x="7756" y="25293"/>
                    <a:pt x="8240" y="25239"/>
                    <a:pt x="8748" y="25132"/>
                  </a:cubicBezTo>
                  <a:cubicBezTo>
                    <a:pt x="9291" y="25024"/>
                    <a:pt x="9989" y="24822"/>
                    <a:pt x="10578" y="24357"/>
                  </a:cubicBezTo>
                  <a:cubicBezTo>
                    <a:pt x="10601" y="24341"/>
                    <a:pt x="10644" y="24334"/>
                    <a:pt x="10692" y="24334"/>
                  </a:cubicBezTo>
                  <a:cubicBezTo>
                    <a:pt x="10741" y="24334"/>
                    <a:pt x="10795" y="24341"/>
                    <a:pt x="10842" y="24357"/>
                  </a:cubicBezTo>
                  <a:cubicBezTo>
                    <a:pt x="11597" y="24627"/>
                    <a:pt x="12270" y="24754"/>
                    <a:pt x="12903" y="24754"/>
                  </a:cubicBezTo>
                  <a:cubicBezTo>
                    <a:pt x="13179" y="24754"/>
                    <a:pt x="13447" y="24730"/>
                    <a:pt x="13711" y="24682"/>
                  </a:cubicBezTo>
                  <a:cubicBezTo>
                    <a:pt x="13757" y="24682"/>
                    <a:pt x="13835" y="24698"/>
                    <a:pt x="13897" y="24729"/>
                  </a:cubicBezTo>
                  <a:cubicBezTo>
                    <a:pt x="14579" y="25117"/>
                    <a:pt x="15324" y="25303"/>
                    <a:pt x="16099" y="25303"/>
                  </a:cubicBezTo>
                  <a:cubicBezTo>
                    <a:pt x="16316" y="25303"/>
                    <a:pt x="16533" y="25287"/>
                    <a:pt x="16751" y="25256"/>
                  </a:cubicBezTo>
                  <a:cubicBezTo>
                    <a:pt x="18270" y="25055"/>
                    <a:pt x="19635" y="24419"/>
                    <a:pt x="20798" y="23349"/>
                  </a:cubicBezTo>
                  <a:cubicBezTo>
                    <a:pt x="21543" y="22666"/>
                    <a:pt x="21930" y="21798"/>
                    <a:pt x="21961" y="20743"/>
                  </a:cubicBezTo>
                  <a:cubicBezTo>
                    <a:pt x="21961" y="20697"/>
                    <a:pt x="22039" y="20619"/>
                    <a:pt x="22086" y="20588"/>
                  </a:cubicBezTo>
                  <a:cubicBezTo>
                    <a:pt x="22225" y="20495"/>
                    <a:pt x="22365" y="20402"/>
                    <a:pt x="22504" y="20309"/>
                  </a:cubicBezTo>
                  <a:cubicBezTo>
                    <a:pt x="22721" y="20169"/>
                    <a:pt x="22954" y="20030"/>
                    <a:pt x="23171" y="19875"/>
                  </a:cubicBezTo>
                  <a:cubicBezTo>
                    <a:pt x="23869" y="19347"/>
                    <a:pt x="24319" y="18650"/>
                    <a:pt x="24551" y="17797"/>
                  </a:cubicBezTo>
                  <a:cubicBezTo>
                    <a:pt x="24800" y="16773"/>
                    <a:pt x="24722" y="15718"/>
                    <a:pt x="24303" y="14602"/>
                  </a:cubicBezTo>
                  <a:cubicBezTo>
                    <a:pt x="24241" y="14431"/>
                    <a:pt x="24257" y="14369"/>
                    <a:pt x="24396" y="14245"/>
                  </a:cubicBezTo>
                  <a:cubicBezTo>
                    <a:pt x="24707" y="13981"/>
                    <a:pt x="25017" y="13718"/>
                    <a:pt x="25249" y="13377"/>
                  </a:cubicBezTo>
                  <a:cubicBezTo>
                    <a:pt x="26118" y="12105"/>
                    <a:pt x="26335" y="10662"/>
                    <a:pt x="25870" y="9096"/>
                  </a:cubicBezTo>
                  <a:cubicBezTo>
                    <a:pt x="25404" y="7530"/>
                    <a:pt x="24133" y="6522"/>
                    <a:pt x="22473" y="6429"/>
                  </a:cubicBezTo>
                  <a:cubicBezTo>
                    <a:pt x="22406" y="6423"/>
                    <a:pt x="22339" y="6422"/>
                    <a:pt x="22272" y="6422"/>
                  </a:cubicBezTo>
                  <a:cubicBezTo>
                    <a:pt x="22139" y="6422"/>
                    <a:pt x="22008" y="6429"/>
                    <a:pt x="21884" y="6429"/>
                  </a:cubicBezTo>
                  <a:cubicBezTo>
                    <a:pt x="21822" y="6444"/>
                    <a:pt x="21760" y="6444"/>
                    <a:pt x="21698" y="6444"/>
                  </a:cubicBezTo>
                  <a:cubicBezTo>
                    <a:pt x="21667" y="6320"/>
                    <a:pt x="21667" y="6180"/>
                    <a:pt x="21651" y="6056"/>
                  </a:cubicBezTo>
                  <a:cubicBezTo>
                    <a:pt x="21620" y="5777"/>
                    <a:pt x="21605" y="5514"/>
                    <a:pt x="21527" y="5265"/>
                  </a:cubicBezTo>
                  <a:cubicBezTo>
                    <a:pt x="21140" y="3947"/>
                    <a:pt x="20287" y="2986"/>
                    <a:pt x="18999" y="2381"/>
                  </a:cubicBezTo>
                  <a:cubicBezTo>
                    <a:pt x="18225" y="2031"/>
                    <a:pt x="17405" y="1860"/>
                    <a:pt x="16459" y="1860"/>
                  </a:cubicBezTo>
                  <a:cubicBezTo>
                    <a:pt x="15850" y="1860"/>
                    <a:pt x="15189" y="1931"/>
                    <a:pt x="14455" y="2071"/>
                  </a:cubicBezTo>
                  <a:cubicBezTo>
                    <a:pt x="14420" y="2074"/>
                    <a:pt x="14389" y="2077"/>
                    <a:pt x="14361" y="2077"/>
                  </a:cubicBezTo>
                  <a:cubicBezTo>
                    <a:pt x="14276" y="2077"/>
                    <a:pt x="14215" y="2051"/>
                    <a:pt x="14145" y="1947"/>
                  </a:cubicBezTo>
                  <a:cubicBezTo>
                    <a:pt x="13695" y="1311"/>
                    <a:pt x="13183" y="830"/>
                    <a:pt x="12579" y="520"/>
                  </a:cubicBezTo>
                  <a:cubicBezTo>
                    <a:pt x="11914" y="174"/>
                    <a:pt x="11187" y="0"/>
                    <a:pt x="10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1" name="Google Shape;7191;p73"/>
            <p:cNvSpPr/>
            <p:nvPr/>
          </p:nvSpPr>
          <p:spPr>
            <a:xfrm>
              <a:off x="1422600" y="1500300"/>
              <a:ext cx="82225" cy="159550"/>
            </a:xfrm>
            <a:custGeom>
              <a:avLst/>
              <a:gdLst/>
              <a:ahLst/>
              <a:cxnLst/>
              <a:rect l="l" t="t" r="r" b="b"/>
              <a:pathLst>
                <a:path w="3289" h="6382" extrusionOk="0">
                  <a:moveTo>
                    <a:pt x="725" y="0"/>
                  </a:moveTo>
                  <a:cubicBezTo>
                    <a:pt x="722" y="0"/>
                    <a:pt x="719" y="2"/>
                    <a:pt x="714" y="7"/>
                  </a:cubicBezTo>
                  <a:cubicBezTo>
                    <a:pt x="419" y="54"/>
                    <a:pt x="357" y="224"/>
                    <a:pt x="311" y="379"/>
                  </a:cubicBezTo>
                  <a:lnTo>
                    <a:pt x="311" y="410"/>
                  </a:lnTo>
                  <a:cubicBezTo>
                    <a:pt x="16" y="1294"/>
                    <a:pt x="0" y="2147"/>
                    <a:pt x="249" y="3031"/>
                  </a:cubicBezTo>
                  <a:cubicBezTo>
                    <a:pt x="636" y="4427"/>
                    <a:pt x="1381" y="5435"/>
                    <a:pt x="2528" y="6071"/>
                  </a:cubicBezTo>
                  <a:cubicBezTo>
                    <a:pt x="2683" y="6164"/>
                    <a:pt x="2839" y="6226"/>
                    <a:pt x="2994" y="6288"/>
                  </a:cubicBezTo>
                  <a:cubicBezTo>
                    <a:pt x="3071" y="6319"/>
                    <a:pt x="3133" y="6335"/>
                    <a:pt x="3211" y="6366"/>
                  </a:cubicBezTo>
                  <a:cubicBezTo>
                    <a:pt x="3211" y="6366"/>
                    <a:pt x="3211" y="6381"/>
                    <a:pt x="3211" y="6381"/>
                  </a:cubicBezTo>
                  <a:cubicBezTo>
                    <a:pt x="3226" y="6381"/>
                    <a:pt x="3242" y="6366"/>
                    <a:pt x="3242" y="6366"/>
                  </a:cubicBezTo>
                  <a:lnTo>
                    <a:pt x="3288" y="6273"/>
                  </a:lnTo>
                  <a:cubicBezTo>
                    <a:pt x="3288" y="6273"/>
                    <a:pt x="3288" y="6257"/>
                    <a:pt x="3288" y="6257"/>
                  </a:cubicBezTo>
                  <a:cubicBezTo>
                    <a:pt x="3288" y="6257"/>
                    <a:pt x="3273" y="6242"/>
                    <a:pt x="3273" y="6242"/>
                  </a:cubicBezTo>
                  <a:cubicBezTo>
                    <a:pt x="1955" y="5621"/>
                    <a:pt x="1133" y="4799"/>
                    <a:pt x="698" y="3683"/>
                  </a:cubicBezTo>
                  <a:cubicBezTo>
                    <a:pt x="171" y="2318"/>
                    <a:pt x="187" y="1170"/>
                    <a:pt x="745" y="38"/>
                  </a:cubicBezTo>
                  <a:cubicBezTo>
                    <a:pt x="745" y="23"/>
                    <a:pt x="745" y="23"/>
                    <a:pt x="745" y="7"/>
                  </a:cubicBezTo>
                  <a:cubicBezTo>
                    <a:pt x="735" y="7"/>
                    <a:pt x="731" y="0"/>
                    <a:pt x="7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2" name="Google Shape;7192;p73"/>
            <p:cNvSpPr/>
            <p:nvPr/>
          </p:nvSpPr>
          <p:spPr>
            <a:xfrm>
              <a:off x="1557925" y="1404025"/>
              <a:ext cx="55075" cy="115475"/>
            </a:xfrm>
            <a:custGeom>
              <a:avLst/>
              <a:gdLst/>
              <a:ahLst/>
              <a:cxnLst/>
              <a:rect l="l" t="t" r="r" b="b"/>
              <a:pathLst>
                <a:path w="2203" h="4619" extrusionOk="0">
                  <a:moveTo>
                    <a:pt x="1910" y="0"/>
                  </a:moveTo>
                  <a:cubicBezTo>
                    <a:pt x="1865" y="0"/>
                    <a:pt x="1822" y="4"/>
                    <a:pt x="1784" y="12"/>
                  </a:cubicBezTo>
                  <a:cubicBezTo>
                    <a:pt x="1179" y="136"/>
                    <a:pt x="744" y="524"/>
                    <a:pt x="450" y="1191"/>
                  </a:cubicBezTo>
                  <a:cubicBezTo>
                    <a:pt x="0" y="2199"/>
                    <a:pt x="31" y="3284"/>
                    <a:pt x="543" y="4510"/>
                  </a:cubicBezTo>
                  <a:cubicBezTo>
                    <a:pt x="543" y="4541"/>
                    <a:pt x="574" y="4556"/>
                    <a:pt x="605" y="4587"/>
                  </a:cubicBezTo>
                  <a:cubicBezTo>
                    <a:pt x="605" y="4603"/>
                    <a:pt x="620" y="4603"/>
                    <a:pt x="620" y="4618"/>
                  </a:cubicBezTo>
                  <a:lnTo>
                    <a:pt x="651" y="4618"/>
                  </a:lnTo>
                  <a:lnTo>
                    <a:pt x="729" y="4603"/>
                  </a:lnTo>
                  <a:cubicBezTo>
                    <a:pt x="744" y="4587"/>
                    <a:pt x="744" y="4587"/>
                    <a:pt x="744" y="4572"/>
                  </a:cubicBezTo>
                  <a:cubicBezTo>
                    <a:pt x="729" y="4541"/>
                    <a:pt x="729" y="4510"/>
                    <a:pt x="713" y="4478"/>
                  </a:cubicBezTo>
                  <a:cubicBezTo>
                    <a:pt x="698" y="4416"/>
                    <a:pt x="682" y="4339"/>
                    <a:pt x="667" y="4277"/>
                  </a:cubicBezTo>
                  <a:cubicBezTo>
                    <a:pt x="496" y="3734"/>
                    <a:pt x="326" y="3207"/>
                    <a:pt x="357" y="2633"/>
                  </a:cubicBezTo>
                  <a:cubicBezTo>
                    <a:pt x="403" y="1811"/>
                    <a:pt x="589" y="1222"/>
                    <a:pt x="977" y="756"/>
                  </a:cubicBezTo>
                  <a:cubicBezTo>
                    <a:pt x="1287" y="384"/>
                    <a:pt x="1628" y="198"/>
                    <a:pt x="2063" y="167"/>
                  </a:cubicBezTo>
                  <a:cubicBezTo>
                    <a:pt x="2094" y="167"/>
                    <a:pt x="2125" y="152"/>
                    <a:pt x="2140" y="152"/>
                  </a:cubicBezTo>
                  <a:cubicBezTo>
                    <a:pt x="2156" y="136"/>
                    <a:pt x="2171" y="136"/>
                    <a:pt x="2187" y="136"/>
                  </a:cubicBezTo>
                  <a:cubicBezTo>
                    <a:pt x="2202" y="121"/>
                    <a:pt x="2202" y="121"/>
                    <a:pt x="2202" y="105"/>
                  </a:cubicBezTo>
                  <a:lnTo>
                    <a:pt x="2187" y="27"/>
                  </a:lnTo>
                  <a:cubicBezTo>
                    <a:pt x="2187" y="12"/>
                    <a:pt x="2187" y="12"/>
                    <a:pt x="2171" y="12"/>
                  </a:cubicBezTo>
                  <a:lnTo>
                    <a:pt x="2047" y="12"/>
                  </a:lnTo>
                  <a:cubicBezTo>
                    <a:pt x="2001" y="4"/>
                    <a:pt x="1954" y="0"/>
                    <a:pt x="1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3" name="Google Shape;7193;p73"/>
            <p:cNvSpPr/>
            <p:nvPr/>
          </p:nvSpPr>
          <p:spPr>
            <a:xfrm>
              <a:off x="1583500" y="1531100"/>
              <a:ext cx="28325" cy="26000"/>
            </a:xfrm>
            <a:custGeom>
              <a:avLst/>
              <a:gdLst/>
              <a:ahLst/>
              <a:cxnLst/>
              <a:rect l="l" t="t" r="r" b="b"/>
              <a:pathLst>
                <a:path w="1133" h="1040" extrusionOk="0">
                  <a:moveTo>
                    <a:pt x="16" y="0"/>
                  </a:moveTo>
                  <a:cubicBezTo>
                    <a:pt x="16" y="0"/>
                    <a:pt x="1" y="16"/>
                    <a:pt x="1" y="31"/>
                  </a:cubicBezTo>
                  <a:cubicBezTo>
                    <a:pt x="47" y="295"/>
                    <a:pt x="373" y="667"/>
                    <a:pt x="667" y="869"/>
                  </a:cubicBezTo>
                  <a:cubicBezTo>
                    <a:pt x="807" y="977"/>
                    <a:pt x="947" y="1039"/>
                    <a:pt x="1055" y="1039"/>
                  </a:cubicBezTo>
                  <a:cubicBezTo>
                    <a:pt x="1086" y="1039"/>
                    <a:pt x="1102" y="1039"/>
                    <a:pt x="1117" y="1024"/>
                  </a:cubicBezTo>
                  <a:cubicBezTo>
                    <a:pt x="1133" y="1024"/>
                    <a:pt x="1133" y="1024"/>
                    <a:pt x="1133" y="1008"/>
                  </a:cubicBezTo>
                  <a:cubicBezTo>
                    <a:pt x="1133" y="993"/>
                    <a:pt x="1133" y="993"/>
                    <a:pt x="1133" y="977"/>
                  </a:cubicBezTo>
                  <a:lnTo>
                    <a:pt x="4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4" name="Google Shape;7194;p73"/>
            <p:cNvSpPr/>
            <p:nvPr/>
          </p:nvSpPr>
          <p:spPr>
            <a:xfrm>
              <a:off x="1793650" y="1239925"/>
              <a:ext cx="48475" cy="107025"/>
            </a:xfrm>
            <a:custGeom>
              <a:avLst/>
              <a:gdLst/>
              <a:ahLst/>
              <a:cxnLst/>
              <a:rect l="l" t="t" r="r" b="b"/>
              <a:pathLst>
                <a:path w="1939" h="4281" extrusionOk="0">
                  <a:moveTo>
                    <a:pt x="47" y="0"/>
                  </a:moveTo>
                  <a:cubicBezTo>
                    <a:pt x="31" y="0"/>
                    <a:pt x="16" y="0"/>
                    <a:pt x="16" y="16"/>
                  </a:cubicBezTo>
                  <a:cubicBezTo>
                    <a:pt x="0" y="16"/>
                    <a:pt x="16" y="31"/>
                    <a:pt x="16" y="47"/>
                  </a:cubicBezTo>
                  <a:cubicBezTo>
                    <a:pt x="47" y="62"/>
                    <a:pt x="62" y="93"/>
                    <a:pt x="78" y="109"/>
                  </a:cubicBezTo>
                  <a:cubicBezTo>
                    <a:pt x="109" y="124"/>
                    <a:pt x="109" y="140"/>
                    <a:pt x="124" y="155"/>
                  </a:cubicBezTo>
                  <a:cubicBezTo>
                    <a:pt x="745" y="574"/>
                    <a:pt x="1179" y="1163"/>
                    <a:pt x="1427" y="1939"/>
                  </a:cubicBezTo>
                  <a:cubicBezTo>
                    <a:pt x="1706" y="2823"/>
                    <a:pt x="1582" y="3490"/>
                    <a:pt x="1055" y="4048"/>
                  </a:cubicBezTo>
                  <a:cubicBezTo>
                    <a:pt x="1024" y="4079"/>
                    <a:pt x="1024" y="4095"/>
                    <a:pt x="1008" y="4126"/>
                  </a:cubicBezTo>
                  <a:cubicBezTo>
                    <a:pt x="1008" y="4141"/>
                    <a:pt x="1008" y="4157"/>
                    <a:pt x="993" y="4157"/>
                  </a:cubicBezTo>
                  <a:cubicBezTo>
                    <a:pt x="993" y="4172"/>
                    <a:pt x="993" y="4188"/>
                    <a:pt x="1008" y="4188"/>
                  </a:cubicBezTo>
                  <a:lnTo>
                    <a:pt x="1070" y="4265"/>
                  </a:lnTo>
                  <a:cubicBezTo>
                    <a:pt x="1086" y="4265"/>
                    <a:pt x="1086" y="4281"/>
                    <a:pt x="1086" y="4281"/>
                  </a:cubicBezTo>
                  <a:cubicBezTo>
                    <a:pt x="1102" y="4281"/>
                    <a:pt x="1102" y="4265"/>
                    <a:pt x="1117" y="4265"/>
                  </a:cubicBezTo>
                  <a:cubicBezTo>
                    <a:pt x="1133" y="4234"/>
                    <a:pt x="1179" y="4219"/>
                    <a:pt x="1210" y="4188"/>
                  </a:cubicBezTo>
                  <a:cubicBezTo>
                    <a:pt x="1288" y="4126"/>
                    <a:pt x="1365" y="4079"/>
                    <a:pt x="1412" y="3986"/>
                  </a:cubicBezTo>
                  <a:cubicBezTo>
                    <a:pt x="1536" y="3738"/>
                    <a:pt x="1675" y="3459"/>
                    <a:pt x="1737" y="3164"/>
                  </a:cubicBezTo>
                  <a:cubicBezTo>
                    <a:pt x="1939" y="2156"/>
                    <a:pt x="1164" y="543"/>
                    <a:pt x="264" y="62"/>
                  </a:cubicBezTo>
                  <a:cubicBezTo>
                    <a:pt x="233" y="47"/>
                    <a:pt x="202" y="47"/>
                    <a:pt x="140" y="31"/>
                  </a:cubicBezTo>
                  <a:cubicBezTo>
                    <a:pt x="124" y="16"/>
                    <a:pt x="78" y="16"/>
                    <a:pt x="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5" name="Google Shape;7195;p73"/>
            <p:cNvSpPr/>
            <p:nvPr/>
          </p:nvSpPr>
          <p:spPr>
            <a:xfrm>
              <a:off x="1813800" y="1286450"/>
              <a:ext cx="12825" cy="50425"/>
            </a:xfrm>
            <a:custGeom>
              <a:avLst/>
              <a:gdLst/>
              <a:ahLst/>
              <a:cxnLst/>
              <a:rect l="l" t="t" r="r" b="b"/>
              <a:pathLst>
                <a:path w="513" h="2017" extrusionOk="0">
                  <a:moveTo>
                    <a:pt x="140" y="0"/>
                  </a:moveTo>
                  <a:cubicBezTo>
                    <a:pt x="125" y="0"/>
                    <a:pt x="125" y="16"/>
                    <a:pt x="125" y="31"/>
                  </a:cubicBezTo>
                  <a:cubicBezTo>
                    <a:pt x="140" y="155"/>
                    <a:pt x="171" y="279"/>
                    <a:pt x="202" y="403"/>
                  </a:cubicBezTo>
                  <a:cubicBezTo>
                    <a:pt x="249" y="621"/>
                    <a:pt x="296" y="822"/>
                    <a:pt x="296" y="1039"/>
                  </a:cubicBezTo>
                  <a:cubicBezTo>
                    <a:pt x="280" y="1256"/>
                    <a:pt x="187" y="1474"/>
                    <a:pt x="109" y="1691"/>
                  </a:cubicBezTo>
                  <a:cubicBezTo>
                    <a:pt x="78" y="1784"/>
                    <a:pt x="32" y="1877"/>
                    <a:pt x="1" y="1985"/>
                  </a:cubicBezTo>
                  <a:cubicBezTo>
                    <a:pt x="1" y="1985"/>
                    <a:pt x="1" y="2001"/>
                    <a:pt x="16" y="2001"/>
                  </a:cubicBezTo>
                  <a:cubicBezTo>
                    <a:pt x="16" y="2016"/>
                    <a:pt x="16" y="2016"/>
                    <a:pt x="32" y="2016"/>
                  </a:cubicBezTo>
                  <a:cubicBezTo>
                    <a:pt x="32" y="2016"/>
                    <a:pt x="47" y="2016"/>
                    <a:pt x="47" y="2001"/>
                  </a:cubicBezTo>
                  <a:cubicBezTo>
                    <a:pt x="358" y="1737"/>
                    <a:pt x="513" y="1443"/>
                    <a:pt x="482" y="1117"/>
                  </a:cubicBezTo>
                  <a:cubicBezTo>
                    <a:pt x="466" y="729"/>
                    <a:pt x="435" y="326"/>
                    <a:pt x="1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6" name="Google Shape;7196;p73"/>
            <p:cNvSpPr/>
            <p:nvPr/>
          </p:nvSpPr>
          <p:spPr>
            <a:xfrm>
              <a:off x="1866925" y="1393550"/>
              <a:ext cx="96575" cy="164325"/>
            </a:xfrm>
            <a:custGeom>
              <a:avLst/>
              <a:gdLst/>
              <a:ahLst/>
              <a:cxnLst/>
              <a:rect l="l" t="t" r="r" b="b"/>
              <a:pathLst>
                <a:path w="3863" h="6573" extrusionOk="0">
                  <a:moveTo>
                    <a:pt x="2846" y="1"/>
                  </a:moveTo>
                  <a:cubicBezTo>
                    <a:pt x="2839" y="1"/>
                    <a:pt x="2831" y="4"/>
                    <a:pt x="2823" y="12"/>
                  </a:cubicBezTo>
                  <a:cubicBezTo>
                    <a:pt x="2823" y="12"/>
                    <a:pt x="2823" y="28"/>
                    <a:pt x="2823" y="43"/>
                  </a:cubicBezTo>
                  <a:cubicBezTo>
                    <a:pt x="2870" y="152"/>
                    <a:pt x="2901" y="245"/>
                    <a:pt x="2947" y="353"/>
                  </a:cubicBezTo>
                  <a:cubicBezTo>
                    <a:pt x="3025" y="571"/>
                    <a:pt x="3118" y="772"/>
                    <a:pt x="3180" y="989"/>
                  </a:cubicBezTo>
                  <a:cubicBezTo>
                    <a:pt x="3661" y="2385"/>
                    <a:pt x="3475" y="3703"/>
                    <a:pt x="2622" y="4897"/>
                  </a:cubicBezTo>
                  <a:cubicBezTo>
                    <a:pt x="2094" y="5611"/>
                    <a:pt x="1334" y="6092"/>
                    <a:pt x="264" y="6371"/>
                  </a:cubicBezTo>
                  <a:cubicBezTo>
                    <a:pt x="202" y="6386"/>
                    <a:pt x="140" y="6417"/>
                    <a:pt x="78" y="6448"/>
                  </a:cubicBezTo>
                  <a:cubicBezTo>
                    <a:pt x="63" y="6464"/>
                    <a:pt x="32" y="6479"/>
                    <a:pt x="16" y="6479"/>
                  </a:cubicBezTo>
                  <a:cubicBezTo>
                    <a:pt x="1" y="6495"/>
                    <a:pt x="1" y="6495"/>
                    <a:pt x="1" y="6510"/>
                  </a:cubicBezTo>
                  <a:cubicBezTo>
                    <a:pt x="1" y="6526"/>
                    <a:pt x="1" y="6526"/>
                    <a:pt x="16" y="6526"/>
                  </a:cubicBezTo>
                  <a:cubicBezTo>
                    <a:pt x="78" y="6557"/>
                    <a:pt x="171" y="6572"/>
                    <a:pt x="264" y="6572"/>
                  </a:cubicBezTo>
                  <a:cubicBezTo>
                    <a:pt x="1086" y="6572"/>
                    <a:pt x="2528" y="5611"/>
                    <a:pt x="3056" y="4634"/>
                  </a:cubicBezTo>
                  <a:cubicBezTo>
                    <a:pt x="3862" y="3192"/>
                    <a:pt x="3754" y="819"/>
                    <a:pt x="2870" y="12"/>
                  </a:cubicBezTo>
                  <a:cubicBezTo>
                    <a:pt x="2862" y="4"/>
                    <a:pt x="2854" y="1"/>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7" name="Google Shape;7197;p73"/>
            <p:cNvSpPr/>
            <p:nvPr/>
          </p:nvSpPr>
          <p:spPr>
            <a:xfrm>
              <a:off x="1878550" y="1487675"/>
              <a:ext cx="53925" cy="50800"/>
            </a:xfrm>
            <a:custGeom>
              <a:avLst/>
              <a:gdLst/>
              <a:ahLst/>
              <a:cxnLst/>
              <a:rect l="l" t="t" r="r" b="b"/>
              <a:pathLst>
                <a:path w="2157" h="2032" extrusionOk="0">
                  <a:moveTo>
                    <a:pt x="2032" y="0"/>
                  </a:moveTo>
                  <a:cubicBezTo>
                    <a:pt x="2032" y="0"/>
                    <a:pt x="2017" y="0"/>
                    <a:pt x="2001" y="16"/>
                  </a:cubicBezTo>
                  <a:cubicBezTo>
                    <a:pt x="1955" y="109"/>
                    <a:pt x="1908" y="202"/>
                    <a:pt x="1862" y="295"/>
                  </a:cubicBezTo>
                  <a:cubicBezTo>
                    <a:pt x="1769" y="497"/>
                    <a:pt x="1660" y="698"/>
                    <a:pt x="1536" y="884"/>
                  </a:cubicBezTo>
                  <a:cubicBezTo>
                    <a:pt x="1319" y="1179"/>
                    <a:pt x="1102" y="1396"/>
                    <a:pt x="869" y="1567"/>
                  </a:cubicBezTo>
                  <a:cubicBezTo>
                    <a:pt x="699" y="1691"/>
                    <a:pt x="497" y="1768"/>
                    <a:pt x="295" y="1861"/>
                  </a:cubicBezTo>
                  <a:cubicBezTo>
                    <a:pt x="202" y="1892"/>
                    <a:pt x="109" y="1923"/>
                    <a:pt x="16" y="1970"/>
                  </a:cubicBezTo>
                  <a:cubicBezTo>
                    <a:pt x="16" y="1970"/>
                    <a:pt x="1" y="1985"/>
                    <a:pt x="1" y="2001"/>
                  </a:cubicBezTo>
                  <a:cubicBezTo>
                    <a:pt x="1" y="2001"/>
                    <a:pt x="16" y="2016"/>
                    <a:pt x="32" y="2016"/>
                  </a:cubicBezTo>
                  <a:cubicBezTo>
                    <a:pt x="78" y="2032"/>
                    <a:pt x="109" y="2032"/>
                    <a:pt x="156" y="2032"/>
                  </a:cubicBezTo>
                  <a:cubicBezTo>
                    <a:pt x="606" y="2032"/>
                    <a:pt x="1133" y="1644"/>
                    <a:pt x="1474" y="1303"/>
                  </a:cubicBezTo>
                  <a:cubicBezTo>
                    <a:pt x="1815" y="946"/>
                    <a:pt x="2157" y="419"/>
                    <a:pt x="2063" y="16"/>
                  </a:cubicBezTo>
                  <a:cubicBezTo>
                    <a:pt x="2048" y="16"/>
                    <a:pt x="2048" y="0"/>
                    <a:pt x="2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8" name="Google Shape;7198;p73"/>
            <p:cNvSpPr/>
            <p:nvPr/>
          </p:nvSpPr>
          <p:spPr>
            <a:xfrm>
              <a:off x="1538925" y="1262800"/>
              <a:ext cx="76775" cy="64375"/>
            </a:xfrm>
            <a:custGeom>
              <a:avLst/>
              <a:gdLst/>
              <a:ahLst/>
              <a:cxnLst/>
              <a:rect l="l" t="t" r="r" b="b"/>
              <a:pathLst>
                <a:path w="3071" h="2575" extrusionOk="0">
                  <a:moveTo>
                    <a:pt x="3040" y="0"/>
                  </a:moveTo>
                  <a:cubicBezTo>
                    <a:pt x="2295" y="93"/>
                    <a:pt x="1597" y="388"/>
                    <a:pt x="962" y="900"/>
                  </a:cubicBezTo>
                  <a:cubicBezTo>
                    <a:pt x="481" y="1272"/>
                    <a:pt x="186" y="1706"/>
                    <a:pt x="31" y="2218"/>
                  </a:cubicBezTo>
                  <a:cubicBezTo>
                    <a:pt x="16" y="2280"/>
                    <a:pt x="16" y="2358"/>
                    <a:pt x="16" y="2420"/>
                  </a:cubicBezTo>
                  <a:cubicBezTo>
                    <a:pt x="0" y="2451"/>
                    <a:pt x="0" y="2482"/>
                    <a:pt x="0" y="2513"/>
                  </a:cubicBezTo>
                  <a:cubicBezTo>
                    <a:pt x="0" y="2513"/>
                    <a:pt x="0" y="2528"/>
                    <a:pt x="16" y="2528"/>
                  </a:cubicBezTo>
                  <a:lnTo>
                    <a:pt x="124" y="2575"/>
                  </a:lnTo>
                  <a:lnTo>
                    <a:pt x="140" y="2575"/>
                  </a:lnTo>
                  <a:cubicBezTo>
                    <a:pt x="140" y="2575"/>
                    <a:pt x="155" y="2575"/>
                    <a:pt x="155" y="2559"/>
                  </a:cubicBezTo>
                  <a:cubicBezTo>
                    <a:pt x="341" y="1908"/>
                    <a:pt x="698" y="1381"/>
                    <a:pt x="1241" y="946"/>
                  </a:cubicBezTo>
                  <a:cubicBezTo>
                    <a:pt x="1815" y="497"/>
                    <a:pt x="2482" y="248"/>
                    <a:pt x="3040" y="62"/>
                  </a:cubicBezTo>
                  <a:cubicBezTo>
                    <a:pt x="3055" y="47"/>
                    <a:pt x="3071" y="47"/>
                    <a:pt x="3055" y="31"/>
                  </a:cubicBezTo>
                  <a:cubicBezTo>
                    <a:pt x="3055" y="16"/>
                    <a:pt x="3055" y="0"/>
                    <a:pt x="30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199" name="Google Shape;7199;p73"/>
            <p:cNvSpPr/>
            <p:nvPr/>
          </p:nvSpPr>
          <p:spPr>
            <a:xfrm>
              <a:off x="1533100" y="1339950"/>
              <a:ext cx="12825" cy="55075"/>
            </a:xfrm>
            <a:custGeom>
              <a:avLst/>
              <a:gdLst/>
              <a:ahLst/>
              <a:cxnLst/>
              <a:rect l="l" t="t" r="r" b="b"/>
              <a:pathLst>
                <a:path w="513" h="2203" extrusionOk="0">
                  <a:moveTo>
                    <a:pt x="264" y="0"/>
                  </a:moveTo>
                  <a:cubicBezTo>
                    <a:pt x="249" y="0"/>
                    <a:pt x="233" y="0"/>
                    <a:pt x="233" y="16"/>
                  </a:cubicBezTo>
                  <a:cubicBezTo>
                    <a:pt x="78" y="140"/>
                    <a:pt x="0" y="497"/>
                    <a:pt x="31" y="962"/>
                  </a:cubicBezTo>
                  <a:cubicBezTo>
                    <a:pt x="62" y="1443"/>
                    <a:pt x="202" y="2032"/>
                    <a:pt x="466" y="2203"/>
                  </a:cubicBezTo>
                  <a:lnTo>
                    <a:pt x="481" y="2203"/>
                  </a:lnTo>
                  <a:cubicBezTo>
                    <a:pt x="481" y="2203"/>
                    <a:pt x="497" y="2203"/>
                    <a:pt x="497" y="2187"/>
                  </a:cubicBezTo>
                  <a:cubicBezTo>
                    <a:pt x="512" y="2187"/>
                    <a:pt x="512" y="2172"/>
                    <a:pt x="497" y="2172"/>
                  </a:cubicBezTo>
                  <a:cubicBezTo>
                    <a:pt x="218" y="1427"/>
                    <a:pt x="140" y="729"/>
                    <a:pt x="280" y="31"/>
                  </a:cubicBezTo>
                  <a:cubicBezTo>
                    <a:pt x="280" y="16"/>
                    <a:pt x="264" y="16"/>
                    <a:pt x="2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0" name="Google Shape;7200;p73"/>
            <p:cNvSpPr/>
            <p:nvPr/>
          </p:nvSpPr>
          <p:spPr>
            <a:xfrm>
              <a:off x="1858400" y="1317850"/>
              <a:ext cx="55075" cy="104325"/>
            </a:xfrm>
            <a:custGeom>
              <a:avLst/>
              <a:gdLst/>
              <a:ahLst/>
              <a:cxnLst/>
              <a:rect l="l" t="t" r="r" b="b"/>
              <a:pathLst>
                <a:path w="2203" h="4173" extrusionOk="0">
                  <a:moveTo>
                    <a:pt x="1784" y="0"/>
                  </a:moveTo>
                  <a:lnTo>
                    <a:pt x="1706" y="31"/>
                  </a:lnTo>
                  <a:cubicBezTo>
                    <a:pt x="1691" y="31"/>
                    <a:pt x="1691" y="47"/>
                    <a:pt x="1691" y="63"/>
                  </a:cubicBezTo>
                  <a:lnTo>
                    <a:pt x="1706" y="109"/>
                  </a:lnTo>
                  <a:cubicBezTo>
                    <a:pt x="1706" y="140"/>
                    <a:pt x="1706" y="187"/>
                    <a:pt x="1722" y="218"/>
                  </a:cubicBezTo>
                  <a:cubicBezTo>
                    <a:pt x="1737" y="342"/>
                    <a:pt x="1753" y="450"/>
                    <a:pt x="1768" y="574"/>
                  </a:cubicBezTo>
                  <a:cubicBezTo>
                    <a:pt x="1815" y="838"/>
                    <a:pt x="1846" y="1102"/>
                    <a:pt x="1846" y="1365"/>
                  </a:cubicBezTo>
                  <a:cubicBezTo>
                    <a:pt x="1830" y="2172"/>
                    <a:pt x="1567" y="2823"/>
                    <a:pt x="1086" y="3304"/>
                  </a:cubicBezTo>
                  <a:cubicBezTo>
                    <a:pt x="915" y="3474"/>
                    <a:pt x="698" y="3599"/>
                    <a:pt x="481" y="3723"/>
                  </a:cubicBezTo>
                  <a:cubicBezTo>
                    <a:pt x="373" y="3785"/>
                    <a:pt x="264" y="3862"/>
                    <a:pt x="155" y="3924"/>
                  </a:cubicBezTo>
                  <a:cubicBezTo>
                    <a:pt x="124" y="3955"/>
                    <a:pt x="93" y="4002"/>
                    <a:pt x="47" y="4033"/>
                  </a:cubicBezTo>
                  <a:cubicBezTo>
                    <a:pt x="47" y="4048"/>
                    <a:pt x="31" y="4064"/>
                    <a:pt x="16" y="4095"/>
                  </a:cubicBezTo>
                  <a:cubicBezTo>
                    <a:pt x="0" y="4095"/>
                    <a:pt x="0" y="4110"/>
                    <a:pt x="0" y="4110"/>
                  </a:cubicBezTo>
                  <a:cubicBezTo>
                    <a:pt x="0" y="4126"/>
                    <a:pt x="16" y="4126"/>
                    <a:pt x="31" y="4126"/>
                  </a:cubicBezTo>
                  <a:cubicBezTo>
                    <a:pt x="47" y="4141"/>
                    <a:pt x="62" y="4141"/>
                    <a:pt x="93" y="4141"/>
                  </a:cubicBezTo>
                  <a:cubicBezTo>
                    <a:pt x="124" y="4157"/>
                    <a:pt x="171" y="4172"/>
                    <a:pt x="202" y="4172"/>
                  </a:cubicBezTo>
                  <a:cubicBezTo>
                    <a:pt x="217" y="4172"/>
                    <a:pt x="233" y="4172"/>
                    <a:pt x="249" y="4157"/>
                  </a:cubicBezTo>
                  <a:lnTo>
                    <a:pt x="264" y="4157"/>
                  </a:lnTo>
                  <a:cubicBezTo>
                    <a:pt x="466" y="4064"/>
                    <a:pt x="683" y="3971"/>
                    <a:pt x="853" y="3847"/>
                  </a:cubicBezTo>
                  <a:cubicBezTo>
                    <a:pt x="2063" y="3009"/>
                    <a:pt x="2203" y="1381"/>
                    <a:pt x="2001" y="543"/>
                  </a:cubicBezTo>
                  <a:cubicBezTo>
                    <a:pt x="1970" y="419"/>
                    <a:pt x="1923" y="295"/>
                    <a:pt x="1877" y="187"/>
                  </a:cubicBezTo>
                  <a:cubicBezTo>
                    <a:pt x="1861" y="125"/>
                    <a:pt x="1846" y="78"/>
                    <a:pt x="1830" y="16"/>
                  </a:cubicBezTo>
                  <a:cubicBezTo>
                    <a:pt x="1815" y="16"/>
                    <a:pt x="1815" y="0"/>
                    <a:pt x="18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1" name="Google Shape;7201;p73"/>
            <p:cNvSpPr/>
            <p:nvPr/>
          </p:nvSpPr>
          <p:spPr>
            <a:xfrm>
              <a:off x="1579625" y="1586550"/>
              <a:ext cx="133400" cy="66700"/>
            </a:xfrm>
            <a:custGeom>
              <a:avLst/>
              <a:gdLst/>
              <a:ahLst/>
              <a:cxnLst/>
              <a:rect l="l" t="t" r="r" b="b"/>
              <a:pathLst>
                <a:path w="5336" h="2668" extrusionOk="0">
                  <a:moveTo>
                    <a:pt x="140" y="0"/>
                  </a:moveTo>
                  <a:cubicBezTo>
                    <a:pt x="125" y="0"/>
                    <a:pt x="125" y="0"/>
                    <a:pt x="125" y="16"/>
                  </a:cubicBezTo>
                  <a:cubicBezTo>
                    <a:pt x="1" y="574"/>
                    <a:pt x="962" y="1551"/>
                    <a:pt x="1706" y="2001"/>
                  </a:cubicBezTo>
                  <a:cubicBezTo>
                    <a:pt x="2435" y="2450"/>
                    <a:pt x="3180" y="2668"/>
                    <a:pt x="3940" y="2668"/>
                  </a:cubicBezTo>
                  <a:cubicBezTo>
                    <a:pt x="4390" y="2668"/>
                    <a:pt x="4855" y="2590"/>
                    <a:pt x="5320" y="2419"/>
                  </a:cubicBezTo>
                  <a:cubicBezTo>
                    <a:pt x="5336" y="2419"/>
                    <a:pt x="5336" y="2404"/>
                    <a:pt x="5336" y="2388"/>
                  </a:cubicBezTo>
                  <a:cubicBezTo>
                    <a:pt x="5336" y="2388"/>
                    <a:pt x="5320" y="2373"/>
                    <a:pt x="5305" y="2373"/>
                  </a:cubicBezTo>
                  <a:cubicBezTo>
                    <a:pt x="4906" y="2456"/>
                    <a:pt x="4525" y="2498"/>
                    <a:pt x="4160" y="2498"/>
                  </a:cubicBezTo>
                  <a:cubicBezTo>
                    <a:pt x="3504" y="2498"/>
                    <a:pt x="2901" y="2363"/>
                    <a:pt x="2342" y="2094"/>
                  </a:cubicBezTo>
                  <a:cubicBezTo>
                    <a:pt x="1396" y="1644"/>
                    <a:pt x="683" y="962"/>
                    <a:pt x="171" y="16"/>
                  </a:cubicBezTo>
                  <a:cubicBezTo>
                    <a:pt x="156" y="0"/>
                    <a:pt x="156" y="0"/>
                    <a:pt x="1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2" name="Google Shape;7202;p73"/>
            <p:cNvSpPr/>
            <p:nvPr/>
          </p:nvSpPr>
          <p:spPr>
            <a:xfrm>
              <a:off x="1386550" y="1363225"/>
              <a:ext cx="30650" cy="46925"/>
            </a:xfrm>
            <a:custGeom>
              <a:avLst/>
              <a:gdLst/>
              <a:ahLst/>
              <a:cxnLst/>
              <a:rect l="l" t="t" r="r" b="b"/>
              <a:pathLst>
                <a:path w="1226" h="1877" extrusionOk="0">
                  <a:moveTo>
                    <a:pt x="109" y="0"/>
                  </a:moveTo>
                  <a:cubicBezTo>
                    <a:pt x="93" y="16"/>
                    <a:pt x="93" y="16"/>
                    <a:pt x="78" y="31"/>
                  </a:cubicBezTo>
                  <a:cubicBezTo>
                    <a:pt x="0" y="388"/>
                    <a:pt x="745" y="1628"/>
                    <a:pt x="1179" y="1877"/>
                  </a:cubicBezTo>
                  <a:lnTo>
                    <a:pt x="1194" y="1877"/>
                  </a:lnTo>
                  <a:cubicBezTo>
                    <a:pt x="1194" y="1877"/>
                    <a:pt x="1210" y="1877"/>
                    <a:pt x="1210" y="1861"/>
                  </a:cubicBezTo>
                  <a:cubicBezTo>
                    <a:pt x="1225" y="1861"/>
                    <a:pt x="1225" y="1846"/>
                    <a:pt x="1210" y="1830"/>
                  </a:cubicBezTo>
                  <a:lnTo>
                    <a:pt x="124" y="16"/>
                  </a:lnTo>
                  <a:cubicBezTo>
                    <a:pt x="124" y="16"/>
                    <a:pt x="109" y="0"/>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3" name="Google Shape;7203;p73"/>
            <p:cNvSpPr/>
            <p:nvPr/>
          </p:nvSpPr>
          <p:spPr>
            <a:xfrm>
              <a:off x="1377225" y="1304275"/>
              <a:ext cx="9350" cy="47725"/>
            </a:xfrm>
            <a:custGeom>
              <a:avLst/>
              <a:gdLst/>
              <a:ahLst/>
              <a:cxnLst/>
              <a:rect l="l" t="t" r="r" b="b"/>
              <a:pathLst>
                <a:path w="374" h="1909" extrusionOk="0">
                  <a:moveTo>
                    <a:pt x="327" y="1"/>
                  </a:moveTo>
                  <a:cubicBezTo>
                    <a:pt x="172" y="109"/>
                    <a:pt x="63" y="404"/>
                    <a:pt x="32" y="792"/>
                  </a:cubicBezTo>
                  <a:cubicBezTo>
                    <a:pt x="1" y="1195"/>
                    <a:pt x="63" y="1707"/>
                    <a:pt x="265" y="1893"/>
                  </a:cubicBezTo>
                  <a:cubicBezTo>
                    <a:pt x="265" y="1908"/>
                    <a:pt x="280" y="1908"/>
                    <a:pt x="280" y="1908"/>
                  </a:cubicBezTo>
                  <a:lnTo>
                    <a:pt x="296" y="1908"/>
                  </a:lnTo>
                  <a:cubicBezTo>
                    <a:pt x="296" y="1893"/>
                    <a:pt x="311" y="1893"/>
                    <a:pt x="311" y="1877"/>
                  </a:cubicBezTo>
                  <a:lnTo>
                    <a:pt x="296" y="1769"/>
                  </a:lnTo>
                  <a:cubicBezTo>
                    <a:pt x="234" y="1210"/>
                    <a:pt x="172" y="621"/>
                    <a:pt x="358" y="32"/>
                  </a:cubicBezTo>
                  <a:cubicBezTo>
                    <a:pt x="373" y="16"/>
                    <a:pt x="358" y="16"/>
                    <a:pt x="3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4" name="Google Shape;7204;p73"/>
            <p:cNvSpPr/>
            <p:nvPr/>
          </p:nvSpPr>
          <p:spPr>
            <a:xfrm>
              <a:off x="1536600" y="1073500"/>
              <a:ext cx="96550" cy="57500"/>
            </a:xfrm>
            <a:custGeom>
              <a:avLst/>
              <a:gdLst/>
              <a:ahLst/>
              <a:cxnLst/>
              <a:rect l="l" t="t" r="r" b="b"/>
              <a:pathLst>
                <a:path w="3862" h="2300" extrusionOk="0">
                  <a:moveTo>
                    <a:pt x="2706" y="1"/>
                  </a:moveTo>
                  <a:cubicBezTo>
                    <a:pt x="1529" y="1"/>
                    <a:pt x="420" y="790"/>
                    <a:pt x="47" y="1912"/>
                  </a:cubicBezTo>
                  <a:cubicBezTo>
                    <a:pt x="16" y="1974"/>
                    <a:pt x="16" y="2051"/>
                    <a:pt x="16" y="2129"/>
                  </a:cubicBezTo>
                  <a:cubicBezTo>
                    <a:pt x="16" y="2160"/>
                    <a:pt x="16" y="2191"/>
                    <a:pt x="0" y="2222"/>
                  </a:cubicBezTo>
                  <a:cubicBezTo>
                    <a:pt x="0" y="2237"/>
                    <a:pt x="16" y="2253"/>
                    <a:pt x="16" y="2253"/>
                  </a:cubicBezTo>
                  <a:lnTo>
                    <a:pt x="124" y="2284"/>
                  </a:lnTo>
                  <a:cubicBezTo>
                    <a:pt x="124" y="2299"/>
                    <a:pt x="124" y="2299"/>
                    <a:pt x="124" y="2299"/>
                  </a:cubicBezTo>
                  <a:cubicBezTo>
                    <a:pt x="140" y="2299"/>
                    <a:pt x="155" y="2284"/>
                    <a:pt x="155" y="2284"/>
                  </a:cubicBezTo>
                  <a:cubicBezTo>
                    <a:pt x="434" y="1586"/>
                    <a:pt x="791" y="888"/>
                    <a:pt x="1551" y="500"/>
                  </a:cubicBezTo>
                  <a:cubicBezTo>
                    <a:pt x="2012" y="269"/>
                    <a:pt x="2488" y="188"/>
                    <a:pt x="3016" y="188"/>
                  </a:cubicBezTo>
                  <a:cubicBezTo>
                    <a:pt x="3269" y="188"/>
                    <a:pt x="3534" y="206"/>
                    <a:pt x="3815" y="237"/>
                  </a:cubicBezTo>
                  <a:cubicBezTo>
                    <a:pt x="3831" y="237"/>
                    <a:pt x="3846" y="237"/>
                    <a:pt x="3846" y="221"/>
                  </a:cubicBezTo>
                  <a:lnTo>
                    <a:pt x="3862" y="159"/>
                  </a:lnTo>
                  <a:cubicBezTo>
                    <a:pt x="3862" y="144"/>
                    <a:pt x="3846" y="128"/>
                    <a:pt x="3831" y="128"/>
                  </a:cubicBezTo>
                  <a:cubicBezTo>
                    <a:pt x="3815" y="128"/>
                    <a:pt x="3784" y="112"/>
                    <a:pt x="3769" y="112"/>
                  </a:cubicBezTo>
                  <a:cubicBezTo>
                    <a:pt x="3707" y="97"/>
                    <a:pt x="3645" y="81"/>
                    <a:pt x="3598" y="66"/>
                  </a:cubicBezTo>
                  <a:cubicBezTo>
                    <a:pt x="3303" y="35"/>
                    <a:pt x="3071" y="19"/>
                    <a:pt x="2838" y="4"/>
                  </a:cubicBezTo>
                  <a:cubicBezTo>
                    <a:pt x="2794" y="2"/>
                    <a:pt x="2750" y="1"/>
                    <a:pt x="270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5" name="Google Shape;7205;p73"/>
            <p:cNvSpPr/>
            <p:nvPr/>
          </p:nvSpPr>
          <p:spPr>
            <a:xfrm>
              <a:off x="1759150" y="1641700"/>
              <a:ext cx="70975" cy="24350"/>
            </a:xfrm>
            <a:custGeom>
              <a:avLst/>
              <a:gdLst/>
              <a:ahLst/>
              <a:cxnLst/>
              <a:rect l="l" t="t" r="r" b="b"/>
              <a:pathLst>
                <a:path w="2839" h="974" extrusionOk="0">
                  <a:moveTo>
                    <a:pt x="2813" y="0"/>
                  </a:moveTo>
                  <a:cubicBezTo>
                    <a:pt x="2807" y="0"/>
                    <a:pt x="2799" y="4"/>
                    <a:pt x="2792" y="12"/>
                  </a:cubicBezTo>
                  <a:cubicBezTo>
                    <a:pt x="2167" y="512"/>
                    <a:pt x="1418" y="751"/>
                    <a:pt x="400" y="751"/>
                  </a:cubicBezTo>
                  <a:cubicBezTo>
                    <a:pt x="280" y="751"/>
                    <a:pt x="158" y="747"/>
                    <a:pt x="31" y="741"/>
                  </a:cubicBezTo>
                  <a:cubicBezTo>
                    <a:pt x="16" y="741"/>
                    <a:pt x="0" y="741"/>
                    <a:pt x="0" y="756"/>
                  </a:cubicBezTo>
                  <a:cubicBezTo>
                    <a:pt x="0" y="772"/>
                    <a:pt x="0" y="772"/>
                    <a:pt x="0" y="787"/>
                  </a:cubicBezTo>
                  <a:cubicBezTo>
                    <a:pt x="124" y="911"/>
                    <a:pt x="357" y="973"/>
                    <a:pt x="651" y="973"/>
                  </a:cubicBezTo>
                  <a:cubicBezTo>
                    <a:pt x="760" y="973"/>
                    <a:pt x="884" y="958"/>
                    <a:pt x="1008" y="942"/>
                  </a:cubicBezTo>
                  <a:cubicBezTo>
                    <a:pt x="1706" y="849"/>
                    <a:pt x="2590" y="477"/>
                    <a:pt x="2838" y="43"/>
                  </a:cubicBezTo>
                  <a:cubicBezTo>
                    <a:pt x="2838" y="27"/>
                    <a:pt x="2838" y="12"/>
                    <a:pt x="2823" y="12"/>
                  </a:cubicBezTo>
                  <a:cubicBezTo>
                    <a:pt x="2823" y="4"/>
                    <a:pt x="2819" y="0"/>
                    <a:pt x="281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6" name="Google Shape;7206;p73"/>
            <p:cNvSpPr/>
            <p:nvPr/>
          </p:nvSpPr>
          <p:spPr>
            <a:xfrm>
              <a:off x="1649025" y="1291625"/>
              <a:ext cx="79125" cy="77425"/>
            </a:xfrm>
            <a:custGeom>
              <a:avLst/>
              <a:gdLst/>
              <a:ahLst/>
              <a:cxnLst/>
              <a:rect l="l" t="t" r="r" b="b"/>
              <a:pathLst>
                <a:path w="3165" h="3097" extrusionOk="0">
                  <a:moveTo>
                    <a:pt x="2738" y="1"/>
                  </a:moveTo>
                  <a:cubicBezTo>
                    <a:pt x="2053" y="1"/>
                    <a:pt x="1206" y="397"/>
                    <a:pt x="823" y="972"/>
                  </a:cubicBezTo>
                  <a:cubicBezTo>
                    <a:pt x="388" y="1623"/>
                    <a:pt x="1" y="2275"/>
                    <a:pt x="202" y="3066"/>
                  </a:cubicBezTo>
                  <a:cubicBezTo>
                    <a:pt x="202" y="3081"/>
                    <a:pt x="218" y="3097"/>
                    <a:pt x="233" y="3097"/>
                  </a:cubicBezTo>
                  <a:cubicBezTo>
                    <a:pt x="249" y="3097"/>
                    <a:pt x="249" y="3081"/>
                    <a:pt x="249" y="3066"/>
                  </a:cubicBezTo>
                  <a:cubicBezTo>
                    <a:pt x="512" y="1174"/>
                    <a:pt x="1427" y="228"/>
                    <a:pt x="3149" y="103"/>
                  </a:cubicBezTo>
                  <a:cubicBezTo>
                    <a:pt x="3164" y="103"/>
                    <a:pt x="3164" y="88"/>
                    <a:pt x="3164" y="88"/>
                  </a:cubicBezTo>
                  <a:cubicBezTo>
                    <a:pt x="3164" y="72"/>
                    <a:pt x="3164" y="57"/>
                    <a:pt x="3149" y="57"/>
                  </a:cubicBezTo>
                  <a:cubicBezTo>
                    <a:pt x="3023" y="19"/>
                    <a:pt x="2885" y="1"/>
                    <a:pt x="273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07" name="Google Shape;7207;p73"/>
            <p:cNvSpPr/>
            <p:nvPr/>
          </p:nvSpPr>
          <p:spPr>
            <a:xfrm>
              <a:off x="1666075" y="1324675"/>
              <a:ext cx="28350" cy="43600"/>
            </a:xfrm>
            <a:custGeom>
              <a:avLst/>
              <a:gdLst/>
              <a:ahLst/>
              <a:cxnLst/>
              <a:rect l="l" t="t" r="r" b="b"/>
              <a:pathLst>
                <a:path w="1134" h="1744" extrusionOk="0">
                  <a:moveTo>
                    <a:pt x="1100" y="0"/>
                  </a:moveTo>
                  <a:cubicBezTo>
                    <a:pt x="1096" y="0"/>
                    <a:pt x="1091" y="2"/>
                    <a:pt x="1087" y="7"/>
                  </a:cubicBezTo>
                  <a:cubicBezTo>
                    <a:pt x="714" y="100"/>
                    <a:pt x="451" y="348"/>
                    <a:pt x="311" y="705"/>
                  </a:cubicBezTo>
                  <a:cubicBezTo>
                    <a:pt x="280" y="751"/>
                    <a:pt x="265" y="798"/>
                    <a:pt x="249" y="844"/>
                  </a:cubicBezTo>
                  <a:cubicBezTo>
                    <a:pt x="125" y="1123"/>
                    <a:pt x="1" y="1402"/>
                    <a:pt x="141" y="1728"/>
                  </a:cubicBezTo>
                  <a:cubicBezTo>
                    <a:pt x="156" y="1744"/>
                    <a:pt x="156" y="1744"/>
                    <a:pt x="172" y="1744"/>
                  </a:cubicBezTo>
                  <a:cubicBezTo>
                    <a:pt x="187" y="1744"/>
                    <a:pt x="187" y="1728"/>
                    <a:pt x="203" y="1728"/>
                  </a:cubicBezTo>
                  <a:cubicBezTo>
                    <a:pt x="327" y="1139"/>
                    <a:pt x="513" y="487"/>
                    <a:pt x="1118" y="53"/>
                  </a:cubicBezTo>
                  <a:cubicBezTo>
                    <a:pt x="1118" y="38"/>
                    <a:pt x="1133" y="22"/>
                    <a:pt x="1118" y="22"/>
                  </a:cubicBezTo>
                  <a:cubicBezTo>
                    <a:pt x="1118" y="11"/>
                    <a:pt x="1110" y="0"/>
                    <a:pt x="11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7208" name="Google Shape;7208;p73"/>
          <p:cNvGrpSpPr/>
          <p:nvPr/>
        </p:nvGrpSpPr>
        <p:grpSpPr>
          <a:xfrm rot="5400000" flipH="1">
            <a:off x="-974648" y="1980289"/>
            <a:ext cx="2907606" cy="1182927"/>
            <a:chOff x="534325" y="1051300"/>
            <a:chExt cx="2302325" cy="936675"/>
          </a:xfrm>
        </p:grpSpPr>
        <p:sp>
          <p:nvSpPr>
            <p:cNvPr id="7209" name="Google Shape;7209;p73"/>
            <p:cNvSpPr/>
            <p:nvPr/>
          </p:nvSpPr>
          <p:spPr>
            <a:xfrm>
              <a:off x="563025" y="1348850"/>
              <a:ext cx="406750" cy="271825"/>
            </a:xfrm>
            <a:custGeom>
              <a:avLst/>
              <a:gdLst/>
              <a:ahLst/>
              <a:cxnLst/>
              <a:rect l="l" t="t" r="r" b="b"/>
              <a:pathLst>
                <a:path w="16270" h="10873" extrusionOk="0">
                  <a:moveTo>
                    <a:pt x="4700" y="0"/>
                  </a:moveTo>
                  <a:cubicBezTo>
                    <a:pt x="3538" y="0"/>
                    <a:pt x="2458" y="338"/>
                    <a:pt x="1474" y="1195"/>
                  </a:cubicBezTo>
                  <a:cubicBezTo>
                    <a:pt x="0" y="2483"/>
                    <a:pt x="31" y="4127"/>
                    <a:pt x="590" y="5290"/>
                  </a:cubicBezTo>
                  <a:cubicBezTo>
                    <a:pt x="853" y="5864"/>
                    <a:pt x="1272" y="6282"/>
                    <a:pt x="1939" y="6577"/>
                  </a:cubicBezTo>
                  <a:cubicBezTo>
                    <a:pt x="1458" y="5662"/>
                    <a:pt x="1427" y="4793"/>
                    <a:pt x="1753" y="3909"/>
                  </a:cubicBezTo>
                  <a:cubicBezTo>
                    <a:pt x="2198" y="2714"/>
                    <a:pt x="3196" y="1987"/>
                    <a:pt x="4320" y="1987"/>
                  </a:cubicBezTo>
                  <a:cubicBezTo>
                    <a:pt x="4566" y="1987"/>
                    <a:pt x="4818" y="2022"/>
                    <a:pt x="5072" y="2095"/>
                  </a:cubicBezTo>
                  <a:cubicBezTo>
                    <a:pt x="5149" y="2126"/>
                    <a:pt x="5227" y="2172"/>
                    <a:pt x="5320" y="2203"/>
                  </a:cubicBezTo>
                  <a:cubicBezTo>
                    <a:pt x="4575" y="2421"/>
                    <a:pt x="4141" y="2855"/>
                    <a:pt x="3940" y="3646"/>
                  </a:cubicBezTo>
                  <a:cubicBezTo>
                    <a:pt x="4110" y="3537"/>
                    <a:pt x="4219" y="3460"/>
                    <a:pt x="4312" y="3398"/>
                  </a:cubicBezTo>
                  <a:cubicBezTo>
                    <a:pt x="4920" y="2913"/>
                    <a:pt x="5583" y="2703"/>
                    <a:pt x="6274" y="2703"/>
                  </a:cubicBezTo>
                  <a:cubicBezTo>
                    <a:pt x="6622" y="2703"/>
                    <a:pt x="6977" y="2756"/>
                    <a:pt x="7336" y="2855"/>
                  </a:cubicBezTo>
                  <a:cubicBezTo>
                    <a:pt x="8716" y="3227"/>
                    <a:pt x="9942" y="3987"/>
                    <a:pt x="10981" y="4933"/>
                  </a:cubicBezTo>
                  <a:cubicBezTo>
                    <a:pt x="12299" y="6127"/>
                    <a:pt x="13431" y="7523"/>
                    <a:pt x="14315" y="9089"/>
                  </a:cubicBezTo>
                  <a:cubicBezTo>
                    <a:pt x="14486" y="9400"/>
                    <a:pt x="14672" y="9694"/>
                    <a:pt x="14873" y="9973"/>
                  </a:cubicBezTo>
                  <a:cubicBezTo>
                    <a:pt x="15199" y="10439"/>
                    <a:pt x="15664" y="10687"/>
                    <a:pt x="16269" y="10873"/>
                  </a:cubicBezTo>
                  <a:cubicBezTo>
                    <a:pt x="15215" y="9648"/>
                    <a:pt x="14532" y="8267"/>
                    <a:pt x="13788" y="6949"/>
                  </a:cubicBezTo>
                  <a:cubicBezTo>
                    <a:pt x="12811" y="5228"/>
                    <a:pt x="11679" y="3630"/>
                    <a:pt x="10174" y="2328"/>
                  </a:cubicBezTo>
                  <a:cubicBezTo>
                    <a:pt x="8933" y="1242"/>
                    <a:pt x="7569" y="404"/>
                    <a:pt x="5909" y="110"/>
                  </a:cubicBezTo>
                  <a:cubicBezTo>
                    <a:pt x="5497" y="39"/>
                    <a:pt x="5094" y="0"/>
                    <a:pt x="47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0" name="Google Shape;7210;p73"/>
            <p:cNvSpPr/>
            <p:nvPr/>
          </p:nvSpPr>
          <p:spPr>
            <a:xfrm>
              <a:off x="972850" y="1356775"/>
              <a:ext cx="314850" cy="370525"/>
            </a:xfrm>
            <a:custGeom>
              <a:avLst/>
              <a:gdLst/>
              <a:ahLst/>
              <a:cxnLst/>
              <a:rect l="l" t="t" r="r" b="b"/>
              <a:pathLst>
                <a:path w="12594" h="14821" extrusionOk="0">
                  <a:moveTo>
                    <a:pt x="6908" y="1"/>
                  </a:moveTo>
                  <a:cubicBezTo>
                    <a:pt x="4852" y="1"/>
                    <a:pt x="2799" y="894"/>
                    <a:pt x="1241" y="2972"/>
                  </a:cubicBezTo>
                  <a:cubicBezTo>
                    <a:pt x="528" y="3934"/>
                    <a:pt x="295" y="5066"/>
                    <a:pt x="171" y="6229"/>
                  </a:cubicBezTo>
                  <a:cubicBezTo>
                    <a:pt x="0" y="7950"/>
                    <a:pt x="419" y="9548"/>
                    <a:pt x="1117" y="11099"/>
                  </a:cubicBezTo>
                  <a:cubicBezTo>
                    <a:pt x="1225" y="11316"/>
                    <a:pt x="1365" y="11548"/>
                    <a:pt x="1551" y="11704"/>
                  </a:cubicBezTo>
                  <a:cubicBezTo>
                    <a:pt x="2544" y="12557"/>
                    <a:pt x="3536" y="13409"/>
                    <a:pt x="4560" y="14231"/>
                  </a:cubicBezTo>
                  <a:cubicBezTo>
                    <a:pt x="4839" y="14464"/>
                    <a:pt x="5196" y="14635"/>
                    <a:pt x="5506" y="14821"/>
                  </a:cubicBezTo>
                  <a:lnTo>
                    <a:pt x="5537" y="14774"/>
                  </a:lnTo>
                  <a:cubicBezTo>
                    <a:pt x="5149" y="14356"/>
                    <a:pt x="4746" y="13952"/>
                    <a:pt x="4374" y="13518"/>
                  </a:cubicBezTo>
                  <a:cubicBezTo>
                    <a:pt x="2885" y="11828"/>
                    <a:pt x="1815" y="9951"/>
                    <a:pt x="1706" y="7656"/>
                  </a:cubicBezTo>
                  <a:cubicBezTo>
                    <a:pt x="1629" y="5686"/>
                    <a:pt x="2032" y="3887"/>
                    <a:pt x="3536" y="2491"/>
                  </a:cubicBezTo>
                  <a:cubicBezTo>
                    <a:pt x="4405" y="1683"/>
                    <a:pt x="5545" y="1197"/>
                    <a:pt x="6709" y="1197"/>
                  </a:cubicBezTo>
                  <a:cubicBezTo>
                    <a:pt x="7332" y="1197"/>
                    <a:pt x="7961" y="1336"/>
                    <a:pt x="8561" y="1638"/>
                  </a:cubicBezTo>
                  <a:cubicBezTo>
                    <a:pt x="8701" y="1716"/>
                    <a:pt x="8856" y="1731"/>
                    <a:pt x="9011" y="1731"/>
                  </a:cubicBezTo>
                  <a:cubicBezTo>
                    <a:pt x="9476" y="1778"/>
                    <a:pt x="9910" y="1871"/>
                    <a:pt x="10283" y="2166"/>
                  </a:cubicBezTo>
                  <a:cubicBezTo>
                    <a:pt x="11213" y="2863"/>
                    <a:pt x="11833" y="3763"/>
                    <a:pt x="12035" y="4911"/>
                  </a:cubicBezTo>
                  <a:cubicBezTo>
                    <a:pt x="12051" y="5066"/>
                    <a:pt x="12051" y="5221"/>
                    <a:pt x="12066" y="5360"/>
                  </a:cubicBezTo>
                  <a:lnTo>
                    <a:pt x="12175" y="5360"/>
                  </a:lnTo>
                  <a:cubicBezTo>
                    <a:pt x="12206" y="5236"/>
                    <a:pt x="12252" y="5128"/>
                    <a:pt x="12268" y="5004"/>
                  </a:cubicBezTo>
                  <a:cubicBezTo>
                    <a:pt x="12593" y="3391"/>
                    <a:pt x="11570" y="1344"/>
                    <a:pt x="10065" y="692"/>
                  </a:cubicBezTo>
                  <a:cubicBezTo>
                    <a:pt x="9059" y="245"/>
                    <a:pt x="7983" y="1"/>
                    <a:pt x="69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1" name="Google Shape;7211;p73"/>
            <p:cNvSpPr/>
            <p:nvPr/>
          </p:nvSpPr>
          <p:spPr>
            <a:xfrm>
              <a:off x="887925" y="1606700"/>
              <a:ext cx="167150" cy="168300"/>
            </a:xfrm>
            <a:custGeom>
              <a:avLst/>
              <a:gdLst/>
              <a:ahLst/>
              <a:cxnLst/>
              <a:rect l="l" t="t" r="r" b="b"/>
              <a:pathLst>
                <a:path w="6686" h="6732" extrusionOk="0">
                  <a:moveTo>
                    <a:pt x="1" y="1"/>
                  </a:moveTo>
                  <a:lnTo>
                    <a:pt x="1" y="1"/>
                  </a:lnTo>
                  <a:cubicBezTo>
                    <a:pt x="295" y="466"/>
                    <a:pt x="559" y="854"/>
                    <a:pt x="761" y="1288"/>
                  </a:cubicBezTo>
                  <a:cubicBezTo>
                    <a:pt x="1040" y="1893"/>
                    <a:pt x="1257" y="2560"/>
                    <a:pt x="1536" y="3164"/>
                  </a:cubicBezTo>
                  <a:cubicBezTo>
                    <a:pt x="1660" y="3428"/>
                    <a:pt x="1893" y="3661"/>
                    <a:pt x="2125" y="3862"/>
                  </a:cubicBezTo>
                  <a:cubicBezTo>
                    <a:pt x="2513" y="4172"/>
                    <a:pt x="2916" y="4467"/>
                    <a:pt x="3320" y="4746"/>
                  </a:cubicBezTo>
                  <a:cubicBezTo>
                    <a:pt x="4095" y="5274"/>
                    <a:pt x="4871" y="5785"/>
                    <a:pt x="5646" y="6282"/>
                  </a:cubicBezTo>
                  <a:cubicBezTo>
                    <a:pt x="5956" y="6468"/>
                    <a:pt x="6282" y="6592"/>
                    <a:pt x="6608" y="6731"/>
                  </a:cubicBezTo>
                  <a:cubicBezTo>
                    <a:pt x="6639" y="6716"/>
                    <a:pt x="6670" y="6700"/>
                    <a:pt x="6685" y="6669"/>
                  </a:cubicBezTo>
                  <a:cubicBezTo>
                    <a:pt x="6670" y="6623"/>
                    <a:pt x="6639" y="6592"/>
                    <a:pt x="6623" y="6545"/>
                  </a:cubicBezTo>
                  <a:cubicBezTo>
                    <a:pt x="6375" y="5878"/>
                    <a:pt x="6297" y="5196"/>
                    <a:pt x="6344" y="4498"/>
                  </a:cubicBezTo>
                  <a:cubicBezTo>
                    <a:pt x="6375" y="4188"/>
                    <a:pt x="6328" y="3862"/>
                    <a:pt x="6297" y="3537"/>
                  </a:cubicBezTo>
                  <a:cubicBezTo>
                    <a:pt x="6266" y="3242"/>
                    <a:pt x="6127" y="3009"/>
                    <a:pt x="5879" y="2823"/>
                  </a:cubicBezTo>
                  <a:cubicBezTo>
                    <a:pt x="5599" y="2622"/>
                    <a:pt x="5351" y="2389"/>
                    <a:pt x="5088" y="2172"/>
                  </a:cubicBezTo>
                  <a:cubicBezTo>
                    <a:pt x="4142" y="1334"/>
                    <a:pt x="3103" y="667"/>
                    <a:pt x="1893" y="326"/>
                  </a:cubicBezTo>
                  <a:cubicBezTo>
                    <a:pt x="1288" y="156"/>
                    <a:pt x="652" y="109"/>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2" name="Google Shape;7212;p73"/>
            <p:cNvSpPr/>
            <p:nvPr/>
          </p:nvSpPr>
          <p:spPr>
            <a:xfrm>
              <a:off x="1028275" y="1393150"/>
              <a:ext cx="208250" cy="143025"/>
            </a:xfrm>
            <a:custGeom>
              <a:avLst/>
              <a:gdLst/>
              <a:ahLst/>
              <a:cxnLst/>
              <a:rect l="l" t="t" r="r" b="b"/>
              <a:pathLst>
                <a:path w="8330" h="5721" extrusionOk="0">
                  <a:moveTo>
                    <a:pt x="4503" y="1"/>
                  </a:moveTo>
                  <a:cubicBezTo>
                    <a:pt x="4281" y="1"/>
                    <a:pt x="4057" y="20"/>
                    <a:pt x="3832" y="59"/>
                  </a:cubicBezTo>
                  <a:cubicBezTo>
                    <a:pt x="2265" y="323"/>
                    <a:pt x="1149" y="1253"/>
                    <a:pt x="389" y="2634"/>
                  </a:cubicBezTo>
                  <a:cubicBezTo>
                    <a:pt x="218" y="2944"/>
                    <a:pt x="125" y="3316"/>
                    <a:pt x="1" y="3657"/>
                  </a:cubicBezTo>
                  <a:cubicBezTo>
                    <a:pt x="590" y="3145"/>
                    <a:pt x="1164" y="2649"/>
                    <a:pt x="1738" y="2137"/>
                  </a:cubicBezTo>
                  <a:cubicBezTo>
                    <a:pt x="2343" y="1595"/>
                    <a:pt x="3056" y="1362"/>
                    <a:pt x="3847" y="1300"/>
                  </a:cubicBezTo>
                  <a:cubicBezTo>
                    <a:pt x="3941" y="1293"/>
                    <a:pt x="4034" y="1289"/>
                    <a:pt x="4125" y="1289"/>
                  </a:cubicBezTo>
                  <a:cubicBezTo>
                    <a:pt x="5557" y="1289"/>
                    <a:pt x="6535" y="2197"/>
                    <a:pt x="6608" y="3626"/>
                  </a:cubicBezTo>
                  <a:cubicBezTo>
                    <a:pt x="6639" y="4479"/>
                    <a:pt x="6329" y="5162"/>
                    <a:pt x="5522" y="5673"/>
                  </a:cubicBezTo>
                  <a:cubicBezTo>
                    <a:pt x="5670" y="5705"/>
                    <a:pt x="5805" y="5721"/>
                    <a:pt x="5931" y="5721"/>
                  </a:cubicBezTo>
                  <a:cubicBezTo>
                    <a:pt x="6176" y="5721"/>
                    <a:pt x="6387" y="5662"/>
                    <a:pt x="6592" y="5549"/>
                  </a:cubicBezTo>
                  <a:cubicBezTo>
                    <a:pt x="7802" y="4836"/>
                    <a:pt x="8329" y="3068"/>
                    <a:pt x="7678" y="1827"/>
                  </a:cubicBezTo>
                  <a:cubicBezTo>
                    <a:pt x="7105" y="708"/>
                    <a:pt x="5857" y="1"/>
                    <a:pt x="45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3" name="Google Shape;7213;p73"/>
            <p:cNvSpPr/>
            <p:nvPr/>
          </p:nvSpPr>
          <p:spPr>
            <a:xfrm>
              <a:off x="721675" y="1607425"/>
              <a:ext cx="198475" cy="79550"/>
            </a:xfrm>
            <a:custGeom>
              <a:avLst/>
              <a:gdLst/>
              <a:ahLst/>
              <a:cxnLst/>
              <a:rect l="l" t="t" r="r" b="b"/>
              <a:pathLst>
                <a:path w="7939" h="3182" extrusionOk="0">
                  <a:moveTo>
                    <a:pt x="5826" y="1"/>
                  </a:moveTo>
                  <a:cubicBezTo>
                    <a:pt x="5796" y="1"/>
                    <a:pt x="5766" y="1"/>
                    <a:pt x="5736" y="3"/>
                  </a:cubicBezTo>
                  <a:cubicBezTo>
                    <a:pt x="3627" y="96"/>
                    <a:pt x="1797" y="980"/>
                    <a:pt x="13" y="2034"/>
                  </a:cubicBezTo>
                  <a:cubicBezTo>
                    <a:pt x="0" y="2047"/>
                    <a:pt x="8" y="2069"/>
                    <a:pt x="12" y="2069"/>
                  </a:cubicBezTo>
                  <a:cubicBezTo>
                    <a:pt x="12" y="2069"/>
                    <a:pt x="13" y="2068"/>
                    <a:pt x="13" y="2065"/>
                  </a:cubicBezTo>
                  <a:cubicBezTo>
                    <a:pt x="447" y="2220"/>
                    <a:pt x="897" y="2360"/>
                    <a:pt x="1331" y="2515"/>
                  </a:cubicBezTo>
                  <a:cubicBezTo>
                    <a:pt x="1598" y="2595"/>
                    <a:pt x="1854" y="2649"/>
                    <a:pt x="2120" y="2649"/>
                  </a:cubicBezTo>
                  <a:cubicBezTo>
                    <a:pt x="2319" y="2649"/>
                    <a:pt x="2524" y="2619"/>
                    <a:pt x="2743" y="2546"/>
                  </a:cubicBezTo>
                  <a:cubicBezTo>
                    <a:pt x="3337" y="2342"/>
                    <a:pt x="3945" y="2237"/>
                    <a:pt x="4557" y="2237"/>
                  </a:cubicBezTo>
                  <a:cubicBezTo>
                    <a:pt x="5109" y="2237"/>
                    <a:pt x="5665" y="2323"/>
                    <a:pt x="6217" y="2499"/>
                  </a:cubicBezTo>
                  <a:cubicBezTo>
                    <a:pt x="6790" y="2686"/>
                    <a:pt x="7349" y="2949"/>
                    <a:pt x="7938" y="3182"/>
                  </a:cubicBezTo>
                  <a:cubicBezTo>
                    <a:pt x="7721" y="2624"/>
                    <a:pt x="7519" y="2019"/>
                    <a:pt x="7271" y="1460"/>
                  </a:cubicBezTo>
                  <a:cubicBezTo>
                    <a:pt x="7101" y="1088"/>
                    <a:pt x="6852" y="731"/>
                    <a:pt x="6620" y="375"/>
                  </a:cubicBezTo>
                  <a:cubicBezTo>
                    <a:pt x="6434" y="89"/>
                    <a:pt x="6169" y="1"/>
                    <a:pt x="58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4" name="Google Shape;7214;p73"/>
            <p:cNvSpPr/>
            <p:nvPr/>
          </p:nvSpPr>
          <p:spPr>
            <a:xfrm>
              <a:off x="1049600" y="1691600"/>
              <a:ext cx="150475" cy="100100"/>
            </a:xfrm>
            <a:custGeom>
              <a:avLst/>
              <a:gdLst/>
              <a:ahLst/>
              <a:cxnLst/>
              <a:rect l="l" t="t" r="r" b="b"/>
              <a:pathLst>
                <a:path w="6019" h="4004" extrusionOk="0">
                  <a:moveTo>
                    <a:pt x="47" y="1"/>
                  </a:moveTo>
                  <a:cubicBezTo>
                    <a:pt x="47" y="451"/>
                    <a:pt x="79" y="869"/>
                    <a:pt x="47" y="1288"/>
                  </a:cubicBezTo>
                  <a:cubicBezTo>
                    <a:pt x="1" y="1940"/>
                    <a:pt x="110" y="2560"/>
                    <a:pt x="327" y="3165"/>
                  </a:cubicBezTo>
                  <a:cubicBezTo>
                    <a:pt x="404" y="3397"/>
                    <a:pt x="528" y="3490"/>
                    <a:pt x="745" y="3553"/>
                  </a:cubicBezTo>
                  <a:cubicBezTo>
                    <a:pt x="1836" y="3873"/>
                    <a:pt x="2959" y="4003"/>
                    <a:pt x="4088" y="4003"/>
                  </a:cubicBezTo>
                  <a:cubicBezTo>
                    <a:pt x="4323" y="4003"/>
                    <a:pt x="4558" y="3997"/>
                    <a:pt x="4793" y="3987"/>
                  </a:cubicBezTo>
                  <a:cubicBezTo>
                    <a:pt x="5057" y="3971"/>
                    <a:pt x="5320" y="3878"/>
                    <a:pt x="5569" y="3785"/>
                  </a:cubicBezTo>
                  <a:cubicBezTo>
                    <a:pt x="5786" y="3692"/>
                    <a:pt x="6018" y="3521"/>
                    <a:pt x="5972" y="3258"/>
                  </a:cubicBezTo>
                  <a:cubicBezTo>
                    <a:pt x="5925" y="3072"/>
                    <a:pt x="5755" y="2855"/>
                    <a:pt x="5584" y="2762"/>
                  </a:cubicBezTo>
                  <a:cubicBezTo>
                    <a:pt x="5274" y="2591"/>
                    <a:pt x="4917" y="2498"/>
                    <a:pt x="4561" y="2405"/>
                  </a:cubicBezTo>
                  <a:cubicBezTo>
                    <a:pt x="3413" y="2095"/>
                    <a:pt x="2265" y="1769"/>
                    <a:pt x="1304" y="1025"/>
                  </a:cubicBezTo>
                  <a:cubicBezTo>
                    <a:pt x="885" y="699"/>
                    <a:pt x="482" y="342"/>
                    <a:pt x="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5" name="Google Shape;7215;p73"/>
            <p:cNvSpPr/>
            <p:nvPr/>
          </p:nvSpPr>
          <p:spPr>
            <a:xfrm>
              <a:off x="632800" y="1768625"/>
              <a:ext cx="191575" cy="55250"/>
            </a:xfrm>
            <a:custGeom>
              <a:avLst/>
              <a:gdLst/>
              <a:ahLst/>
              <a:cxnLst/>
              <a:rect l="l" t="t" r="r" b="b"/>
              <a:pathLst>
                <a:path w="7663" h="2210" extrusionOk="0">
                  <a:moveTo>
                    <a:pt x="4375" y="0"/>
                  </a:moveTo>
                  <a:cubicBezTo>
                    <a:pt x="4213" y="0"/>
                    <a:pt x="4048" y="18"/>
                    <a:pt x="3878" y="53"/>
                  </a:cubicBezTo>
                  <a:cubicBezTo>
                    <a:pt x="2653" y="316"/>
                    <a:pt x="1412" y="565"/>
                    <a:pt x="187" y="828"/>
                  </a:cubicBezTo>
                  <a:cubicBezTo>
                    <a:pt x="141" y="844"/>
                    <a:pt x="94" y="875"/>
                    <a:pt x="1" y="921"/>
                  </a:cubicBezTo>
                  <a:cubicBezTo>
                    <a:pt x="404" y="1293"/>
                    <a:pt x="776" y="1650"/>
                    <a:pt x="1133" y="2007"/>
                  </a:cubicBezTo>
                  <a:cubicBezTo>
                    <a:pt x="1281" y="2155"/>
                    <a:pt x="1436" y="2209"/>
                    <a:pt x="1613" y="2209"/>
                  </a:cubicBezTo>
                  <a:cubicBezTo>
                    <a:pt x="1696" y="2209"/>
                    <a:pt x="1784" y="2197"/>
                    <a:pt x="1878" y="2177"/>
                  </a:cubicBezTo>
                  <a:cubicBezTo>
                    <a:pt x="2901" y="1956"/>
                    <a:pt x="3924" y="1839"/>
                    <a:pt x="4954" y="1839"/>
                  </a:cubicBezTo>
                  <a:cubicBezTo>
                    <a:pt x="5656" y="1839"/>
                    <a:pt x="6362" y="1894"/>
                    <a:pt x="7073" y="2007"/>
                  </a:cubicBezTo>
                  <a:cubicBezTo>
                    <a:pt x="7244" y="2038"/>
                    <a:pt x="7430" y="2053"/>
                    <a:pt x="7616" y="2084"/>
                  </a:cubicBezTo>
                  <a:cubicBezTo>
                    <a:pt x="7631" y="2053"/>
                    <a:pt x="7647" y="2022"/>
                    <a:pt x="7662" y="1991"/>
                  </a:cubicBezTo>
                  <a:cubicBezTo>
                    <a:pt x="6949" y="1449"/>
                    <a:pt x="6251" y="890"/>
                    <a:pt x="5538" y="363"/>
                  </a:cubicBezTo>
                  <a:cubicBezTo>
                    <a:pt x="5180" y="117"/>
                    <a:pt x="4791" y="0"/>
                    <a:pt x="437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6" name="Google Shape;7216;p73"/>
            <p:cNvSpPr/>
            <p:nvPr/>
          </p:nvSpPr>
          <p:spPr>
            <a:xfrm>
              <a:off x="736725" y="1669150"/>
              <a:ext cx="182625" cy="51175"/>
            </a:xfrm>
            <a:custGeom>
              <a:avLst/>
              <a:gdLst/>
              <a:ahLst/>
              <a:cxnLst/>
              <a:rect l="l" t="t" r="r" b="b"/>
              <a:pathLst>
                <a:path w="7305" h="2047" extrusionOk="0">
                  <a:moveTo>
                    <a:pt x="3946" y="0"/>
                  </a:moveTo>
                  <a:cubicBezTo>
                    <a:pt x="3503" y="0"/>
                    <a:pt x="3052" y="51"/>
                    <a:pt x="2590" y="155"/>
                  </a:cubicBezTo>
                  <a:cubicBezTo>
                    <a:pt x="2172" y="248"/>
                    <a:pt x="1722" y="372"/>
                    <a:pt x="1396" y="620"/>
                  </a:cubicBezTo>
                  <a:cubicBezTo>
                    <a:pt x="884" y="1008"/>
                    <a:pt x="450" y="1504"/>
                    <a:pt x="0" y="1969"/>
                  </a:cubicBezTo>
                  <a:cubicBezTo>
                    <a:pt x="0" y="1985"/>
                    <a:pt x="16" y="2016"/>
                    <a:pt x="31" y="2047"/>
                  </a:cubicBezTo>
                  <a:cubicBezTo>
                    <a:pt x="419" y="2016"/>
                    <a:pt x="807" y="2016"/>
                    <a:pt x="1195" y="1985"/>
                  </a:cubicBezTo>
                  <a:cubicBezTo>
                    <a:pt x="1838" y="1945"/>
                    <a:pt x="2470" y="1850"/>
                    <a:pt x="3100" y="1850"/>
                  </a:cubicBezTo>
                  <a:cubicBezTo>
                    <a:pt x="3215" y="1850"/>
                    <a:pt x="3329" y="1853"/>
                    <a:pt x="3443" y="1861"/>
                  </a:cubicBezTo>
                  <a:cubicBezTo>
                    <a:pt x="3647" y="1873"/>
                    <a:pt x="3846" y="1883"/>
                    <a:pt x="4043" y="1883"/>
                  </a:cubicBezTo>
                  <a:cubicBezTo>
                    <a:pt x="4581" y="1883"/>
                    <a:pt x="5095" y="1806"/>
                    <a:pt x="5584" y="1488"/>
                  </a:cubicBezTo>
                  <a:cubicBezTo>
                    <a:pt x="5646" y="1442"/>
                    <a:pt x="5754" y="1426"/>
                    <a:pt x="5832" y="1395"/>
                  </a:cubicBezTo>
                  <a:cubicBezTo>
                    <a:pt x="6328" y="1287"/>
                    <a:pt x="6809" y="1178"/>
                    <a:pt x="7305" y="1070"/>
                  </a:cubicBezTo>
                  <a:cubicBezTo>
                    <a:pt x="7289" y="1054"/>
                    <a:pt x="7258" y="1023"/>
                    <a:pt x="7212" y="992"/>
                  </a:cubicBezTo>
                  <a:cubicBezTo>
                    <a:pt x="6182" y="343"/>
                    <a:pt x="5095" y="0"/>
                    <a:pt x="394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7" name="Google Shape;7217;p73"/>
            <p:cNvSpPr/>
            <p:nvPr/>
          </p:nvSpPr>
          <p:spPr>
            <a:xfrm>
              <a:off x="858850" y="1702750"/>
              <a:ext cx="182650" cy="90225"/>
            </a:xfrm>
            <a:custGeom>
              <a:avLst/>
              <a:gdLst/>
              <a:ahLst/>
              <a:cxnLst/>
              <a:rect l="l" t="t" r="r" b="b"/>
              <a:pathLst>
                <a:path w="7306" h="3609" extrusionOk="0">
                  <a:moveTo>
                    <a:pt x="2397" y="0"/>
                  </a:moveTo>
                  <a:cubicBezTo>
                    <a:pt x="1566" y="0"/>
                    <a:pt x="783" y="232"/>
                    <a:pt x="1" y="656"/>
                  </a:cubicBezTo>
                  <a:cubicBezTo>
                    <a:pt x="125" y="703"/>
                    <a:pt x="218" y="718"/>
                    <a:pt x="295" y="765"/>
                  </a:cubicBezTo>
                  <a:cubicBezTo>
                    <a:pt x="1117" y="1106"/>
                    <a:pt x="1955" y="1416"/>
                    <a:pt x="2730" y="1835"/>
                  </a:cubicBezTo>
                  <a:cubicBezTo>
                    <a:pt x="3614" y="2316"/>
                    <a:pt x="4452" y="2920"/>
                    <a:pt x="5320" y="3448"/>
                  </a:cubicBezTo>
                  <a:cubicBezTo>
                    <a:pt x="5441" y="3528"/>
                    <a:pt x="5585" y="3609"/>
                    <a:pt x="5702" y="3609"/>
                  </a:cubicBezTo>
                  <a:cubicBezTo>
                    <a:pt x="5720" y="3609"/>
                    <a:pt x="5738" y="3607"/>
                    <a:pt x="5754" y="3603"/>
                  </a:cubicBezTo>
                  <a:cubicBezTo>
                    <a:pt x="6282" y="3432"/>
                    <a:pt x="6793" y="3215"/>
                    <a:pt x="7305" y="3013"/>
                  </a:cubicBezTo>
                  <a:cubicBezTo>
                    <a:pt x="6623" y="2595"/>
                    <a:pt x="5972" y="2222"/>
                    <a:pt x="5351" y="1804"/>
                  </a:cubicBezTo>
                  <a:cubicBezTo>
                    <a:pt x="4591" y="1276"/>
                    <a:pt x="3862" y="718"/>
                    <a:pt x="3118" y="191"/>
                  </a:cubicBezTo>
                  <a:cubicBezTo>
                    <a:pt x="3025" y="113"/>
                    <a:pt x="2916" y="36"/>
                    <a:pt x="2823" y="20"/>
                  </a:cubicBezTo>
                  <a:cubicBezTo>
                    <a:pt x="2679" y="7"/>
                    <a:pt x="2537" y="0"/>
                    <a:pt x="239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8" name="Google Shape;7218;p73"/>
            <p:cNvSpPr/>
            <p:nvPr/>
          </p:nvSpPr>
          <p:spPr>
            <a:xfrm>
              <a:off x="769300" y="1768375"/>
              <a:ext cx="210925" cy="65350"/>
            </a:xfrm>
            <a:custGeom>
              <a:avLst/>
              <a:gdLst/>
              <a:ahLst/>
              <a:cxnLst/>
              <a:rect l="l" t="t" r="r" b="b"/>
              <a:pathLst>
                <a:path w="8437" h="2614" extrusionOk="0">
                  <a:moveTo>
                    <a:pt x="0" y="1"/>
                  </a:moveTo>
                  <a:cubicBezTo>
                    <a:pt x="713" y="575"/>
                    <a:pt x="1396" y="1148"/>
                    <a:pt x="2094" y="1707"/>
                  </a:cubicBezTo>
                  <a:cubicBezTo>
                    <a:pt x="2342" y="1908"/>
                    <a:pt x="2606" y="2141"/>
                    <a:pt x="2900" y="2203"/>
                  </a:cubicBezTo>
                  <a:cubicBezTo>
                    <a:pt x="4089" y="2476"/>
                    <a:pt x="5296" y="2613"/>
                    <a:pt x="6515" y="2613"/>
                  </a:cubicBezTo>
                  <a:cubicBezTo>
                    <a:pt x="6886" y="2613"/>
                    <a:pt x="7258" y="2601"/>
                    <a:pt x="7630" y="2575"/>
                  </a:cubicBezTo>
                  <a:cubicBezTo>
                    <a:pt x="7910" y="2560"/>
                    <a:pt x="8158" y="2498"/>
                    <a:pt x="8437" y="2451"/>
                  </a:cubicBezTo>
                  <a:cubicBezTo>
                    <a:pt x="8313" y="2358"/>
                    <a:pt x="8189" y="2358"/>
                    <a:pt x="8065" y="2312"/>
                  </a:cubicBezTo>
                  <a:cubicBezTo>
                    <a:pt x="7630" y="2141"/>
                    <a:pt x="7134" y="2032"/>
                    <a:pt x="6777" y="1753"/>
                  </a:cubicBezTo>
                  <a:cubicBezTo>
                    <a:pt x="6390" y="1443"/>
                    <a:pt x="5986" y="1272"/>
                    <a:pt x="5506" y="1210"/>
                  </a:cubicBezTo>
                  <a:cubicBezTo>
                    <a:pt x="5397" y="1195"/>
                    <a:pt x="5289" y="1164"/>
                    <a:pt x="5180" y="1133"/>
                  </a:cubicBezTo>
                  <a:cubicBezTo>
                    <a:pt x="4203" y="885"/>
                    <a:pt x="3226" y="606"/>
                    <a:pt x="2233" y="388"/>
                  </a:cubicBezTo>
                  <a:cubicBezTo>
                    <a:pt x="1504" y="218"/>
                    <a:pt x="745" y="12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19" name="Google Shape;7219;p73"/>
            <p:cNvSpPr/>
            <p:nvPr/>
          </p:nvSpPr>
          <p:spPr>
            <a:xfrm>
              <a:off x="642900" y="1819825"/>
              <a:ext cx="184575" cy="35175"/>
            </a:xfrm>
            <a:custGeom>
              <a:avLst/>
              <a:gdLst/>
              <a:ahLst/>
              <a:cxnLst/>
              <a:rect l="l" t="t" r="r" b="b"/>
              <a:pathLst>
                <a:path w="7383" h="1407" extrusionOk="0">
                  <a:moveTo>
                    <a:pt x="4515" y="0"/>
                  </a:moveTo>
                  <a:cubicBezTo>
                    <a:pt x="3541" y="0"/>
                    <a:pt x="2569" y="95"/>
                    <a:pt x="1598" y="269"/>
                  </a:cubicBezTo>
                  <a:cubicBezTo>
                    <a:pt x="900" y="409"/>
                    <a:pt x="419" y="765"/>
                    <a:pt x="0" y="1293"/>
                  </a:cubicBezTo>
                  <a:cubicBezTo>
                    <a:pt x="47" y="1308"/>
                    <a:pt x="93" y="1339"/>
                    <a:pt x="124" y="1339"/>
                  </a:cubicBezTo>
                  <a:cubicBezTo>
                    <a:pt x="733" y="1351"/>
                    <a:pt x="1342" y="1407"/>
                    <a:pt x="1944" y="1407"/>
                  </a:cubicBezTo>
                  <a:cubicBezTo>
                    <a:pt x="2140" y="1407"/>
                    <a:pt x="2334" y="1401"/>
                    <a:pt x="2528" y="1386"/>
                  </a:cubicBezTo>
                  <a:cubicBezTo>
                    <a:pt x="3784" y="1308"/>
                    <a:pt x="5010" y="1138"/>
                    <a:pt x="6250" y="998"/>
                  </a:cubicBezTo>
                  <a:cubicBezTo>
                    <a:pt x="6328" y="982"/>
                    <a:pt x="6405" y="967"/>
                    <a:pt x="6452" y="920"/>
                  </a:cubicBezTo>
                  <a:cubicBezTo>
                    <a:pt x="6747" y="719"/>
                    <a:pt x="7041" y="517"/>
                    <a:pt x="7382" y="285"/>
                  </a:cubicBezTo>
                  <a:cubicBezTo>
                    <a:pt x="7243" y="254"/>
                    <a:pt x="7150" y="238"/>
                    <a:pt x="7057" y="223"/>
                  </a:cubicBezTo>
                  <a:cubicBezTo>
                    <a:pt x="6207" y="71"/>
                    <a:pt x="5360" y="0"/>
                    <a:pt x="451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0" name="Google Shape;7220;p73"/>
            <p:cNvSpPr/>
            <p:nvPr/>
          </p:nvSpPr>
          <p:spPr>
            <a:xfrm>
              <a:off x="811175" y="1829975"/>
              <a:ext cx="175275" cy="36350"/>
            </a:xfrm>
            <a:custGeom>
              <a:avLst/>
              <a:gdLst/>
              <a:ahLst/>
              <a:cxnLst/>
              <a:rect l="l" t="t" r="r" b="b"/>
              <a:pathLst>
                <a:path w="7011" h="1454" extrusionOk="0">
                  <a:moveTo>
                    <a:pt x="1311" y="0"/>
                  </a:moveTo>
                  <a:cubicBezTo>
                    <a:pt x="821" y="0"/>
                    <a:pt x="454" y="273"/>
                    <a:pt x="0" y="545"/>
                  </a:cubicBezTo>
                  <a:cubicBezTo>
                    <a:pt x="124" y="561"/>
                    <a:pt x="171" y="561"/>
                    <a:pt x="233" y="576"/>
                  </a:cubicBezTo>
                  <a:cubicBezTo>
                    <a:pt x="1210" y="716"/>
                    <a:pt x="2187" y="840"/>
                    <a:pt x="3164" y="995"/>
                  </a:cubicBezTo>
                  <a:cubicBezTo>
                    <a:pt x="3939" y="1135"/>
                    <a:pt x="4715" y="1305"/>
                    <a:pt x="5506" y="1445"/>
                  </a:cubicBezTo>
                  <a:cubicBezTo>
                    <a:pt x="5544" y="1450"/>
                    <a:pt x="5587" y="1453"/>
                    <a:pt x="5630" y="1453"/>
                  </a:cubicBezTo>
                  <a:cubicBezTo>
                    <a:pt x="5726" y="1453"/>
                    <a:pt x="5824" y="1436"/>
                    <a:pt x="5878" y="1383"/>
                  </a:cubicBezTo>
                  <a:cubicBezTo>
                    <a:pt x="6250" y="1042"/>
                    <a:pt x="6591" y="670"/>
                    <a:pt x="7010" y="266"/>
                  </a:cubicBezTo>
                  <a:lnTo>
                    <a:pt x="7010" y="266"/>
                  </a:lnTo>
                  <a:cubicBezTo>
                    <a:pt x="6436" y="313"/>
                    <a:pt x="5971" y="390"/>
                    <a:pt x="5490" y="406"/>
                  </a:cubicBezTo>
                  <a:cubicBezTo>
                    <a:pt x="5313" y="412"/>
                    <a:pt x="5135" y="415"/>
                    <a:pt x="4957" y="415"/>
                  </a:cubicBezTo>
                  <a:cubicBezTo>
                    <a:pt x="3833" y="415"/>
                    <a:pt x="2711" y="288"/>
                    <a:pt x="1613" y="34"/>
                  </a:cubicBezTo>
                  <a:cubicBezTo>
                    <a:pt x="1507" y="11"/>
                    <a:pt x="1406" y="0"/>
                    <a:pt x="131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1" name="Google Shape;7221;p73"/>
            <p:cNvSpPr/>
            <p:nvPr/>
          </p:nvSpPr>
          <p:spPr>
            <a:xfrm>
              <a:off x="963550" y="1814125"/>
              <a:ext cx="120200" cy="51975"/>
            </a:xfrm>
            <a:custGeom>
              <a:avLst/>
              <a:gdLst/>
              <a:ahLst/>
              <a:cxnLst/>
              <a:rect l="l" t="t" r="r" b="b"/>
              <a:pathLst>
                <a:path w="4808" h="2079" extrusionOk="0">
                  <a:moveTo>
                    <a:pt x="2978" y="1"/>
                  </a:moveTo>
                  <a:cubicBezTo>
                    <a:pt x="2931" y="1"/>
                    <a:pt x="2854" y="16"/>
                    <a:pt x="2807" y="47"/>
                  </a:cubicBezTo>
                  <a:cubicBezTo>
                    <a:pt x="2450" y="233"/>
                    <a:pt x="2109" y="513"/>
                    <a:pt x="1721" y="606"/>
                  </a:cubicBezTo>
                  <a:cubicBezTo>
                    <a:pt x="884" y="823"/>
                    <a:pt x="574" y="1583"/>
                    <a:pt x="0" y="2079"/>
                  </a:cubicBezTo>
                  <a:cubicBezTo>
                    <a:pt x="1815" y="2048"/>
                    <a:pt x="3381" y="1397"/>
                    <a:pt x="4808" y="280"/>
                  </a:cubicBezTo>
                  <a:cubicBezTo>
                    <a:pt x="4156" y="171"/>
                    <a:pt x="3567" y="94"/>
                    <a:pt x="29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2" name="Google Shape;7222;p73"/>
            <p:cNvSpPr/>
            <p:nvPr/>
          </p:nvSpPr>
          <p:spPr>
            <a:xfrm>
              <a:off x="1009675" y="1781150"/>
              <a:ext cx="150850" cy="32725"/>
            </a:xfrm>
            <a:custGeom>
              <a:avLst/>
              <a:gdLst/>
              <a:ahLst/>
              <a:cxnLst/>
              <a:rect l="l" t="t" r="r" b="b"/>
              <a:pathLst>
                <a:path w="6034" h="1309" extrusionOk="0">
                  <a:moveTo>
                    <a:pt x="1617" y="1"/>
                  </a:moveTo>
                  <a:cubicBezTo>
                    <a:pt x="1581" y="1"/>
                    <a:pt x="1548" y="6"/>
                    <a:pt x="1520" y="17"/>
                  </a:cubicBezTo>
                  <a:cubicBezTo>
                    <a:pt x="1009" y="203"/>
                    <a:pt x="512" y="389"/>
                    <a:pt x="1" y="591"/>
                  </a:cubicBezTo>
                  <a:cubicBezTo>
                    <a:pt x="1026" y="1080"/>
                    <a:pt x="2048" y="1308"/>
                    <a:pt x="3070" y="1308"/>
                  </a:cubicBezTo>
                  <a:cubicBezTo>
                    <a:pt x="4056" y="1308"/>
                    <a:pt x="5043" y="1096"/>
                    <a:pt x="6033" y="699"/>
                  </a:cubicBezTo>
                  <a:cubicBezTo>
                    <a:pt x="5940" y="668"/>
                    <a:pt x="5847" y="653"/>
                    <a:pt x="5754" y="653"/>
                  </a:cubicBezTo>
                  <a:cubicBezTo>
                    <a:pt x="4421" y="622"/>
                    <a:pt x="3087" y="529"/>
                    <a:pt x="1815" y="48"/>
                  </a:cubicBezTo>
                  <a:cubicBezTo>
                    <a:pt x="1755" y="18"/>
                    <a:pt x="1682" y="1"/>
                    <a:pt x="1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3" name="Google Shape;7223;p73"/>
            <p:cNvSpPr/>
            <p:nvPr/>
          </p:nvSpPr>
          <p:spPr>
            <a:xfrm>
              <a:off x="641350" y="1664325"/>
              <a:ext cx="124075" cy="35300"/>
            </a:xfrm>
            <a:custGeom>
              <a:avLst/>
              <a:gdLst/>
              <a:ahLst/>
              <a:cxnLst/>
              <a:rect l="l" t="t" r="r" b="b"/>
              <a:pathLst>
                <a:path w="4963" h="1412" extrusionOk="0">
                  <a:moveTo>
                    <a:pt x="3071" y="0"/>
                  </a:moveTo>
                  <a:cubicBezTo>
                    <a:pt x="2821" y="0"/>
                    <a:pt x="2567" y="54"/>
                    <a:pt x="2295" y="177"/>
                  </a:cubicBezTo>
                  <a:cubicBezTo>
                    <a:pt x="1660" y="456"/>
                    <a:pt x="977" y="580"/>
                    <a:pt x="310" y="766"/>
                  </a:cubicBezTo>
                  <a:cubicBezTo>
                    <a:pt x="217" y="782"/>
                    <a:pt x="124" y="797"/>
                    <a:pt x="0" y="828"/>
                  </a:cubicBezTo>
                  <a:cubicBezTo>
                    <a:pt x="404" y="1176"/>
                    <a:pt x="994" y="1412"/>
                    <a:pt x="1593" y="1412"/>
                  </a:cubicBezTo>
                  <a:cubicBezTo>
                    <a:pt x="1662" y="1412"/>
                    <a:pt x="1731" y="1409"/>
                    <a:pt x="1799" y="1402"/>
                  </a:cubicBezTo>
                  <a:cubicBezTo>
                    <a:pt x="2869" y="1278"/>
                    <a:pt x="3893" y="999"/>
                    <a:pt x="4963" y="580"/>
                  </a:cubicBezTo>
                  <a:cubicBezTo>
                    <a:pt x="4513" y="410"/>
                    <a:pt x="4126" y="255"/>
                    <a:pt x="3738" y="115"/>
                  </a:cubicBezTo>
                  <a:cubicBezTo>
                    <a:pt x="3512" y="42"/>
                    <a:pt x="3293" y="0"/>
                    <a:pt x="307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4" name="Google Shape;7224;p73"/>
            <p:cNvSpPr/>
            <p:nvPr/>
          </p:nvSpPr>
          <p:spPr>
            <a:xfrm>
              <a:off x="542850" y="1792825"/>
              <a:ext cx="117525" cy="35075"/>
            </a:xfrm>
            <a:custGeom>
              <a:avLst/>
              <a:gdLst/>
              <a:ahLst/>
              <a:cxnLst/>
              <a:rect l="l" t="t" r="r" b="b"/>
              <a:pathLst>
                <a:path w="4701" h="1403" extrusionOk="0">
                  <a:moveTo>
                    <a:pt x="3309" y="1"/>
                  </a:moveTo>
                  <a:cubicBezTo>
                    <a:pt x="3255" y="1"/>
                    <a:pt x="3198" y="11"/>
                    <a:pt x="3134" y="31"/>
                  </a:cubicBezTo>
                  <a:cubicBezTo>
                    <a:pt x="2324" y="282"/>
                    <a:pt x="1502" y="408"/>
                    <a:pt x="656" y="408"/>
                  </a:cubicBezTo>
                  <a:cubicBezTo>
                    <a:pt x="562" y="408"/>
                    <a:pt x="468" y="406"/>
                    <a:pt x="373" y="403"/>
                  </a:cubicBezTo>
                  <a:cubicBezTo>
                    <a:pt x="265" y="403"/>
                    <a:pt x="156" y="419"/>
                    <a:pt x="1" y="434"/>
                  </a:cubicBezTo>
                  <a:cubicBezTo>
                    <a:pt x="531" y="1034"/>
                    <a:pt x="2437" y="1403"/>
                    <a:pt x="3725" y="1403"/>
                  </a:cubicBezTo>
                  <a:cubicBezTo>
                    <a:pt x="4133" y="1403"/>
                    <a:pt x="4480" y="1365"/>
                    <a:pt x="4700" y="1287"/>
                  </a:cubicBezTo>
                  <a:cubicBezTo>
                    <a:pt x="4343" y="915"/>
                    <a:pt x="3987" y="543"/>
                    <a:pt x="3630" y="155"/>
                  </a:cubicBezTo>
                  <a:cubicBezTo>
                    <a:pt x="3524" y="49"/>
                    <a:pt x="3425" y="1"/>
                    <a:pt x="330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5" name="Google Shape;7225;p73"/>
            <p:cNvSpPr/>
            <p:nvPr/>
          </p:nvSpPr>
          <p:spPr>
            <a:xfrm>
              <a:off x="599850" y="1403850"/>
              <a:ext cx="81450" cy="103225"/>
            </a:xfrm>
            <a:custGeom>
              <a:avLst/>
              <a:gdLst/>
              <a:ahLst/>
              <a:cxnLst/>
              <a:rect l="l" t="t" r="r" b="b"/>
              <a:pathLst>
                <a:path w="3258" h="4129" extrusionOk="0">
                  <a:moveTo>
                    <a:pt x="2904" y="1"/>
                  </a:moveTo>
                  <a:cubicBezTo>
                    <a:pt x="2113" y="1"/>
                    <a:pt x="1129" y="448"/>
                    <a:pt x="807" y="1012"/>
                  </a:cubicBezTo>
                  <a:cubicBezTo>
                    <a:pt x="233" y="2004"/>
                    <a:pt x="1" y="3043"/>
                    <a:pt x="590" y="4129"/>
                  </a:cubicBezTo>
                  <a:cubicBezTo>
                    <a:pt x="621" y="3664"/>
                    <a:pt x="621" y="3198"/>
                    <a:pt x="699" y="2748"/>
                  </a:cubicBezTo>
                  <a:cubicBezTo>
                    <a:pt x="885" y="1523"/>
                    <a:pt x="1660" y="794"/>
                    <a:pt x="2761" y="345"/>
                  </a:cubicBezTo>
                  <a:cubicBezTo>
                    <a:pt x="2932" y="283"/>
                    <a:pt x="3056" y="159"/>
                    <a:pt x="3258" y="34"/>
                  </a:cubicBezTo>
                  <a:cubicBezTo>
                    <a:pt x="3147" y="11"/>
                    <a:pt x="3028" y="1"/>
                    <a:pt x="290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6" name="Google Shape;7226;p73"/>
            <p:cNvSpPr/>
            <p:nvPr/>
          </p:nvSpPr>
          <p:spPr>
            <a:xfrm>
              <a:off x="935625" y="1797425"/>
              <a:ext cx="90750" cy="26600"/>
            </a:xfrm>
            <a:custGeom>
              <a:avLst/>
              <a:gdLst/>
              <a:ahLst/>
              <a:cxnLst/>
              <a:rect l="l" t="t" r="r" b="b"/>
              <a:pathLst>
                <a:path w="3630" h="1064" extrusionOk="0">
                  <a:moveTo>
                    <a:pt x="2288" y="0"/>
                  </a:moveTo>
                  <a:cubicBezTo>
                    <a:pt x="2245" y="0"/>
                    <a:pt x="2194" y="14"/>
                    <a:pt x="2156" y="33"/>
                  </a:cubicBezTo>
                  <a:cubicBezTo>
                    <a:pt x="1776" y="251"/>
                    <a:pt x="1380" y="316"/>
                    <a:pt x="972" y="316"/>
                  </a:cubicBezTo>
                  <a:cubicBezTo>
                    <a:pt x="831" y="316"/>
                    <a:pt x="687" y="309"/>
                    <a:pt x="543" y="297"/>
                  </a:cubicBezTo>
                  <a:cubicBezTo>
                    <a:pt x="373" y="297"/>
                    <a:pt x="202" y="266"/>
                    <a:pt x="0" y="250"/>
                  </a:cubicBezTo>
                  <a:lnTo>
                    <a:pt x="0" y="250"/>
                  </a:lnTo>
                  <a:cubicBezTo>
                    <a:pt x="415" y="780"/>
                    <a:pt x="1267" y="1063"/>
                    <a:pt x="2076" y="1063"/>
                  </a:cubicBezTo>
                  <a:cubicBezTo>
                    <a:pt x="2688" y="1063"/>
                    <a:pt x="3275" y="901"/>
                    <a:pt x="3629" y="560"/>
                  </a:cubicBezTo>
                  <a:cubicBezTo>
                    <a:pt x="3211" y="374"/>
                    <a:pt x="2792" y="188"/>
                    <a:pt x="2358" y="17"/>
                  </a:cubicBezTo>
                  <a:cubicBezTo>
                    <a:pt x="2340" y="6"/>
                    <a:pt x="2315" y="0"/>
                    <a:pt x="228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7" name="Google Shape;7227;p73"/>
            <p:cNvSpPr/>
            <p:nvPr/>
          </p:nvSpPr>
          <p:spPr>
            <a:xfrm>
              <a:off x="560700" y="1819550"/>
              <a:ext cx="96950" cy="31450"/>
            </a:xfrm>
            <a:custGeom>
              <a:avLst/>
              <a:gdLst/>
              <a:ahLst/>
              <a:cxnLst/>
              <a:rect l="l" t="t" r="r" b="b"/>
              <a:pathLst>
                <a:path w="3878" h="1258" extrusionOk="0">
                  <a:moveTo>
                    <a:pt x="0" y="1"/>
                  </a:moveTo>
                  <a:lnTo>
                    <a:pt x="0" y="1"/>
                  </a:lnTo>
                  <a:cubicBezTo>
                    <a:pt x="574" y="497"/>
                    <a:pt x="2125" y="1164"/>
                    <a:pt x="2869" y="1257"/>
                  </a:cubicBezTo>
                  <a:cubicBezTo>
                    <a:pt x="2963" y="1257"/>
                    <a:pt x="3087" y="1242"/>
                    <a:pt x="3149" y="1180"/>
                  </a:cubicBezTo>
                  <a:cubicBezTo>
                    <a:pt x="3397" y="962"/>
                    <a:pt x="3614" y="714"/>
                    <a:pt x="3878" y="451"/>
                  </a:cubicBezTo>
                  <a:lnTo>
                    <a:pt x="3878" y="451"/>
                  </a:lnTo>
                  <a:cubicBezTo>
                    <a:pt x="3587" y="481"/>
                    <a:pt x="3301" y="495"/>
                    <a:pt x="3017" y="495"/>
                  </a:cubicBezTo>
                  <a:cubicBezTo>
                    <a:pt x="1982" y="495"/>
                    <a:pt x="986" y="305"/>
                    <a:pt x="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8" name="Google Shape;7228;p73"/>
            <p:cNvSpPr/>
            <p:nvPr/>
          </p:nvSpPr>
          <p:spPr>
            <a:xfrm>
              <a:off x="673900" y="1687725"/>
              <a:ext cx="86500" cy="31450"/>
            </a:xfrm>
            <a:custGeom>
              <a:avLst/>
              <a:gdLst/>
              <a:ahLst/>
              <a:cxnLst/>
              <a:rect l="l" t="t" r="r" b="b"/>
              <a:pathLst>
                <a:path w="3460" h="1258" extrusionOk="0">
                  <a:moveTo>
                    <a:pt x="3397" y="1"/>
                  </a:moveTo>
                  <a:cubicBezTo>
                    <a:pt x="2281" y="296"/>
                    <a:pt x="1180" y="730"/>
                    <a:pt x="1" y="730"/>
                  </a:cubicBezTo>
                  <a:cubicBezTo>
                    <a:pt x="637" y="1024"/>
                    <a:pt x="1335" y="1195"/>
                    <a:pt x="2033" y="1257"/>
                  </a:cubicBezTo>
                  <a:cubicBezTo>
                    <a:pt x="2079" y="1257"/>
                    <a:pt x="2157" y="1257"/>
                    <a:pt x="2188" y="1226"/>
                  </a:cubicBezTo>
                  <a:cubicBezTo>
                    <a:pt x="2606" y="838"/>
                    <a:pt x="3025" y="451"/>
                    <a:pt x="3459" y="63"/>
                  </a:cubicBezTo>
                  <a:cubicBezTo>
                    <a:pt x="3428" y="47"/>
                    <a:pt x="3413" y="16"/>
                    <a:pt x="3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29" name="Google Shape;7229;p73"/>
            <p:cNvSpPr/>
            <p:nvPr/>
          </p:nvSpPr>
          <p:spPr>
            <a:xfrm>
              <a:off x="534325" y="1342900"/>
              <a:ext cx="766550" cy="527475"/>
            </a:xfrm>
            <a:custGeom>
              <a:avLst/>
              <a:gdLst/>
              <a:ahLst/>
              <a:cxnLst/>
              <a:rect l="l" t="t" r="r" b="b"/>
              <a:pathLst>
                <a:path w="30662" h="21099" extrusionOk="0">
                  <a:moveTo>
                    <a:pt x="5525" y="2439"/>
                  </a:moveTo>
                  <a:cubicBezTo>
                    <a:pt x="5649" y="2439"/>
                    <a:pt x="5768" y="2449"/>
                    <a:pt x="5879" y="2472"/>
                  </a:cubicBezTo>
                  <a:cubicBezTo>
                    <a:pt x="5677" y="2597"/>
                    <a:pt x="5553" y="2721"/>
                    <a:pt x="5382" y="2783"/>
                  </a:cubicBezTo>
                  <a:cubicBezTo>
                    <a:pt x="4281" y="3232"/>
                    <a:pt x="3506" y="3961"/>
                    <a:pt x="3320" y="5186"/>
                  </a:cubicBezTo>
                  <a:cubicBezTo>
                    <a:pt x="3242" y="5636"/>
                    <a:pt x="3242" y="6102"/>
                    <a:pt x="3211" y="6567"/>
                  </a:cubicBezTo>
                  <a:cubicBezTo>
                    <a:pt x="2622" y="5481"/>
                    <a:pt x="2854" y="4442"/>
                    <a:pt x="3428" y="3450"/>
                  </a:cubicBezTo>
                  <a:cubicBezTo>
                    <a:pt x="3750" y="2886"/>
                    <a:pt x="4734" y="2439"/>
                    <a:pt x="5525" y="2439"/>
                  </a:cubicBezTo>
                  <a:close/>
                  <a:moveTo>
                    <a:pt x="24261" y="2011"/>
                  </a:moveTo>
                  <a:cubicBezTo>
                    <a:pt x="25615" y="2011"/>
                    <a:pt x="26863" y="2718"/>
                    <a:pt x="27436" y="3837"/>
                  </a:cubicBezTo>
                  <a:cubicBezTo>
                    <a:pt x="28087" y="5078"/>
                    <a:pt x="27560" y="6846"/>
                    <a:pt x="26350" y="7559"/>
                  </a:cubicBezTo>
                  <a:cubicBezTo>
                    <a:pt x="26145" y="7672"/>
                    <a:pt x="25934" y="7731"/>
                    <a:pt x="25689" y="7731"/>
                  </a:cubicBezTo>
                  <a:cubicBezTo>
                    <a:pt x="25563" y="7731"/>
                    <a:pt x="25428" y="7715"/>
                    <a:pt x="25280" y="7683"/>
                  </a:cubicBezTo>
                  <a:cubicBezTo>
                    <a:pt x="26087" y="7172"/>
                    <a:pt x="26397" y="6489"/>
                    <a:pt x="26366" y="5636"/>
                  </a:cubicBezTo>
                  <a:cubicBezTo>
                    <a:pt x="26293" y="4207"/>
                    <a:pt x="25315" y="3299"/>
                    <a:pt x="23883" y="3299"/>
                  </a:cubicBezTo>
                  <a:cubicBezTo>
                    <a:pt x="23792" y="3299"/>
                    <a:pt x="23699" y="3303"/>
                    <a:pt x="23605" y="3310"/>
                  </a:cubicBezTo>
                  <a:cubicBezTo>
                    <a:pt x="22814" y="3372"/>
                    <a:pt x="22101" y="3605"/>
                    <a:pt x="21496" y="4147"/>
                  </a:cubicBezTo>
                  <a:cubicBezTo>
                    <a:pt x="20922" y="4659"/>
                    <a:pt x="20348" y="5155"/>
                    <a:pt x="19759" y="5667"/>
                  </a:cubicBezTo>
                  <a:cubicBezTo>
                    <a:pt x="19883" y="5326"/>
                    <a:pt x="19976" y="4954"/>
                    <a:pt x="20147" y="4644"/>
                  </a:cubicBezTo>
                  <a:cubicBezTo>
                    <a:pt x="20907" y="3263"/>
                    <a:pt x="22023" y="2333"/>
                    <a:pt x="23590" y="2069"/>
                  </a:cubicBezTo>
                  <a:cubicBezTo>
                    <a:pt x="23815" y="2030"/>
                    <a:pt x="24039" y="2011"/>
                    <a:pt x="24261" y="2011"/>
                  </a:cubicBezTo>
                  <a:close/>
                  <a:moveTo>
                    <a:pt x="15925" y="10485"/>
                  </a:moveTo>
                  <a:cubicBezTo>
                    <a:pt x="15926" y="10487"/>
                    <a:pt x="15927" y="10489"/>
                    <a:pt x="15928" y="10491"/>
                  </a:cubicBezTo>
                  <a:cubicBezTo>
                    <a:pt x="15928" y="10498"/>
                    <a:pt x="15924" y="10506"/>
                    <a:pt x="15922" y="10506"/>
                  </a:cubicBezTo>
                  <a:cubicBezTo>
                    <a:pt x="15921" y="10506"/>
                    <a:pt x="15921" y="10501"/>
                    <a:pt x="15925" y="10485"/>
                  </a:cubicBezTo>
                  <a:close/>
                  <a:moveTo>
                    <a:pt x="5848" y="238"/>
                  </a:moveTo>
                  <a:cubicBezTo>
                    <a:pt x="6242" y="238"/>
                    <a:pt x="6645" y="277"/>
                    <a:pt x="7057" y="348"/>
                  </a:cubicBezTo>
                  <a:cubicBezTo>
                    <a:pt x="8717" y="642"/>
                    <a:pt x="10081" y="1480"/>
                    <a:pt x="11322" y="2566"/>
                  </a:cubicBezTo>
                  <a:cubicBezTo>
                    <a:pt x="12827" y="3868"/>
                    <a:pt x="13959" y="5466"/>
                    <a:pt x="14936" y="7187"/>
                  </a:cubicBezTo>
                  <a:cubicBezTo>
                    <a:pt x="15680" y="8505"/>
                    <a:pt x="16363" y="9886"/>
                    <a:pt x="17417" y="11111"/>
                  </a:cubicBezTo>
                  <a:cubicBezTo>
                    <a:pt x="16812" y="10925"/>
                    <a:pt x="16347" y="10677"/>
                    <a:pt x="16021" y="10211"/>
                  </a:cubicBezTo>
                  <a:cubicBezTo>
                    <a:pt x="15820" y="9932"/>
                    <a:pt x="15634" y="9638"/>
                    <a:pt x="15463" y="9327"/>
                  </a:cubicBezTo>
                  <a:cubicBezTo>
                    <a:pt x="14579" y="7761"/>
                    <a:pt x="13447" y="6365"/>
                    <a:pt x="12129" y="5171"/>
                  </a:cubicBezTo>
                  <a:cubicBezTo>
                    <a:pt x="11090" y="4225"/>
                    <a:pt x="9864" y="3465"/>
                    <a:pt x="8484" y="3093"/>
                  </a:cubicBezTo>
                  <a:cubicBezTo>
                    <a:pt x="8125" y="2994"/>
                    <a:pt x="7770" y="2941"/>
                    <a:pt x="7422" y="2941"/>
                  </a:cubicBezTo>
                  <a:cubicBezTo>
                    <a:pt x="6731" y="2941"/>
                    <a:pt x="6068" y="3151"/>
                    <a:pt x="5460" y="3636"/>
                  </a:cubicBezTo>
                  <a:cubicBezTo>
                    <a:pt x="5367" y="3698"/>
                    <a:pt x="5258" y="3775"/>
                    <a:pt x="5088" y="3884"/>
                  </a:cubicBezTo>
                  <a:cubicBezTo>
                    <a:pt x="5289" y="3093"/>
                    <a:pt x="5723" y="2659"/>
                    <a:pt x="6468" y="2441"/>
                  </a:cubicBezTo>
                  <a:cubicBezTo>
                    <a:pt x="6375" y="2410"/>
                    <a:pt x="6297" y="2364"/>
                    <a:pt x="6220" y="2333"/>
                  </a:cubicBezTo>
                  <a:cubicBezTo>
                    <a:pt x="5966" y="2260"/>
                    <a:pt x="5714" y="2225"/>
                    <a:pt x="5468" y="2225"/>
                  </a:cubicBezTo>
                  <a:cubicBezTo>
                    <a:pt x="4344" y="2225"/>
                    <a:pt x="3346" y="2952"/>
                    <a:pt x="2901" y="4147"/>
                  </a:cubicBezTo>
                  <a:cubicBezTo>
                    <a:pt x="2575" y="5031"/>
                    <a:pt x="2606" y="5900"/>
                    <a:pt x="3087" y="6815"/>
                  </a:cubicBezTo>
                  <a:cubicBezTo>
                    <a:pt x="2420" y="6520"/>
                    <a:pt x="2001" y="6102"/>
                    <a:pt x="1738" y="5528"/>
                  </a:cubicBezTo>
                  <a:cubicBezTo>
                    <a:pt x="1179" y="4365"/>
                    <a:pt x="1148" y="2721"/>
                    <a:pt x="2622" y="1433"/>
                  </a:cubicBezTo>
                  <a:cubicBezTo>
                    <a:pt x="3606" y="576"/>
                    <a:pt x="4686" y="238"/>
                    <a:pt x="5848" y="238"/>
                  </a:cubicBezTo>
                  <a:close/>
                  <a:moveTo>
                    <a:pt x="13320" y="10582"/>
                  </a:moveTo>
                  <a:cubicBezTo>
                    <a:pt x="13663" y="10582"/>
                    <a:pt x="13928" y="10670"/>
                    <a:pt x="14114" y="10956"/>
                  </a:cubicBezTo>
                  <a:cubicBezTo>
                    <a:pt x="14346" y="11312"/>
                    <a:pt x="14595" y="11669"/>
                    <a:pt x="14765" y="12041"/>
                  </a:cubicBezTo>
                  <a:cubicBezTo>
                    <a:pt x="15013" y="12600"/>
                    <a:pt x="15215" y="13205"/>
                    <a:pt x="15432" y="13763"/>
                  </a:cubicBezTo>
                  <a:cubicBezTo>
                    <a:pt x="14843" y="13530"/>
                    <a:pt x="14284" y="13267"/>
                    <a:pt x="13711" y="13080"/>
                  </a:cubicBezTo>
                  <a:cubicBezTo>
                    <a:pt x="13159" y="12904"/>
                    <a:pt x="12603" y="12818"/>
                    <a:pt x="12051" y="12818"/>
                  </a:cubicBezTo>
                  <a:cubicBezTo>
                    <a:pt x="11439" y="12818"/>
                    <a:pt x="10831" y="12923"/>
                    <a:pt x="10237" y="13127"/>
                  </a:cubicBezTo>
                  <a:cubicBezTo>
                    <a:pt x="10018" y="13200"/>
                    <a:pt x="9813" y="13230"/>
                    <a:pt x="9614" y="13230"/>
                  </a:cubicBezTo>
                  <a:cubicBezTo>
                    <a:pt x="9348" y="13230"/>
                    <a:pt x="9092" y="13176"/>
                    <a:pt x="8825" y="13096"/>
                  </a:cubicBezTo>
                  <a:cubicBezTo>
                    <a:pt x="8391" y="12941"/>
                    <a:pt x="7941" y="12801"/>
                    <a:pt x="7507" y="12646"/>
                  </a:cubicBezTo>
                  <a:cubicBezTo>
                    <a:pt x="7507" y="12649"/>
                    <a:pt x="7506" y="12650"/>
                    <a:pt x="7506" y="12650"/>
                  </a:cubicBezTo>
                  <a:cubicBezTo>
                    <a:pt x="7502" y="12650"/>
                    <a:pt x="7494" y="12628"/>
                    <a:pt x="7507" y="12615"/>
                  </a:cubicBezTo>
                  <a:cubicBezTo>
                    <a:pt x="9291" y="11561"/>
                    <a:pt x="11121" y="10677"/>
                    <a:pt x="13230" y="10584"/>
                  </a:cubicBezTo>
                  <a:cubicBezTo>
                    <a:pt x="13260" y="10582"/>
                    <a:pt x="13290" y="10582"/>
                    <a:pt x="13320" y="10582"/>
                  </a:cubicBezTo>
                  <a:close/>
                  <a:moveTo>
                    <a:pt x="7352" y="12857"/>
                  </a:moveTo>
                  <a:cubicBezTo>
                    <a:pt x="7574" y="12857"/>
                    <a:pt x="7793" y="12899"/>
                    <a:pt x="8019" y="12972"/>
                  </a:cubicBezTo>
                  <a:cubicBezTo>
                    <a:pt x="8407" y="13112"/>
                    <a:pt x="8794" y="13267"/>
                    <a:pt x="9244" y="13437"/>
                  </a:cubicBezTo>
                  <a:cubicBezTo>
                    <a:pt x="8174" y="13856"/>
                    <a:pt x="7150" y="14135"/>
                    <a:pt x="6080" y="14259"/>
                  </a:cubicBezTo>
                  <a:cubicBezTo>
                    <a:pt x="6012" y="14266"/>
                    <a:pt x="5943" y="14269"/>
                    <a:pt x="5874" y="14269"/>
                  </a:cubicBezTo>
                  <a:cubicBezTo>
                    <a:pt x="5275" y="14269"/>
                    <a:pt x="4685" y="14033"/>
                    <a:pt x="4281" y="13685"/>
                  </a:cubicBezTo>
                  <a:cubicBezTo>
                    <a:pt x="4405" y="13654"/>
                    <a:pt x="4498" y="13639"/>
                    <a:pt x="4591" y="13623"/>
                  </a:cubicBezTo>
                  <a:cubicBezTo>
                    <a:pt x="5258" y="13437"/>
                    <a:pt x="5941" y="13313"/>
                    <a:pt x="6576" y="13034"/>
                  </a:cubicBezTo>
                  <a:cubicBezTo>
                    <a:pt x="6848" y="12911"/>
                    <a:pt x="7102" y="12857"/>
                    <a:pt x="7352" y="12857"/>
                  </a:cubicBezTo>
                  <a:close/>
                  <a:moveTo>
                    <a:pt x="8980" y="13794"/>
                  </a:moveTo>
                  <a:cubicBezTo>
                    <a:pt x="8996" y="13809"/>
                    <a:pt x="9011" y="13840"/>
                    <a:pt x="9042" y="13856"/>
                  </a:cubicBezTo>
                  <a:cubicBezTo>
                    <a:pt x="8608" y="14244"/>
                    <a:pt x="8189" y="14631"/>
                    <a:pt x="7771" y="15019"/>
                  </a:cubicBezTo>
                  <a:cubicBezTo>
                    <a:pt x="7740" y="15050"/>
                    <a:pt x="7662" y="15050"/>
                    <a:pt x="7616" y="15050"/>
                  </a:cubicBezTo>
                  <a:cubicBezTo>
                    <a:pt x="6918" y="14988"/>
                    <a:pt x="6220" y="14817"/>
                    <a:pt x="5584" y="14523"/>
                  </a:cubicBezTo>
                  <a:cubicBezTo>
                    <a:pt x="6763" y="14523"/>
                    <a:pt x="7864" y="14089"/>
                    <a:pt x="8980" y="13794"/>
                  </a:cubicBezTo>
                  <a:close/>
                  <a:moveTo>
                    <a:pt x="12042" y="13050"/>
                  </a:moveTo>
                  <a:cubicBezTo>
                    <a:pt x="13191" y="13050"/>
                    <a:pt x="14278" y="13393"/>
                    <a:pt x="15308" y="14042"/>
                  </a:cubicBezTo>
                  <a:cubicBezTo>
                    <a:pt x="15354" y="14073"/>
                    <a:pt x="15385" y="14104"/>
                    <a:pt x="15401" y="14120"/>
                  </a:cubicBezTo>
                  <a:cubicBezTo>
                    <a:pt x="14905" y="14228"/>
                    <a:pt x="14424" y="14337"/>
                    <a:pt x="13928" y="14445"/>
                  </a:cubicBezTo>
                  <a:cubicBezTo>
                    <a:pt x="13850" y="14476"/>
                    <a:pt x="13742" y="14492"/>
                    <a:pt x="13680" y="14538"/>
                  </a:cubicBezTo>
                  <a:cubicBezTo>
                    <a:pt x="13191" y="14856"/>
                    <a:pt x="12677" y="14933"/>
                    <a:pt x="12139" y="14933"/>
                  </a:cubicBezTo>
                  <a:cubicBezTo>
                    <a:pt x="11942" y="14933"/>
                    <a:pt x="11743" y="14923"/>
                    <a:pt x="11539" y="14911"/>
                  </a:cubicBezTo>
                  <a:cubicBezTo>
                    <a:pt x="11425" y="14903"/>
                    <a:pt x="11311" y="14900"/>
                    <a:pt x="11196" y="14900"/>
                  </a:cubicBezTo>
                  <a:cubicBezTo>
                    <a:pt x="10566" y="14900"/>
                    <a:pt x="9934" y="14995"/>
                    <a:pt x="9291" y="15035"/>
                  </a:cubicBezTo>
                  <a:cubicBezTo>
                    <a:pt x="8903" y="15066"/>
                    <a:pt x="8515" y="15066"/>
                    <a:pt x="8127" y="15097"/>
                  </a:cubicBezTo>
                  <a:cubicBezTo>
                    <a:pt x="8112" y="15066"/>
                    <a:pt x="8096" y="15035"/>
                    <a:pt x="8096" y="15019"/>
                  </a:cubicBezTo>
                  <a:cubicBezTo>
                    <a:pt x="8546" y="14554"/>
                    <a:pt x="8980" y="14058"/>
                    <a:pt x="9492" y="13670"/>
                  </a:cubicBezTo>
                  <a:cubicBezTo>
                    <a:pt x="9818" y="13422"/>
                    <a:pt x="10268" y="13298"/>
                    <a:pt x="10686" y="13205"/>
                  </a:cubicBezTo>
                  <a:cubicBezTo>
                    <a:pt x="11148" y="13101"/>
                    <a:pt x="11599" y="13050"/>
                    <a:pt x="12042" y="13050"/>
                  </a:cubicBezTo>
                  <a:close/>
                  <a:moveTo>
                    <a:pt x="24449" y="556"/>
                  </a:moveTo>
                  <a:cubicBezTo>
                    <a:pt x="25524" y="556"/>
                    <a:pt x="26600" y="800"/>
                    <a:pt x="27606" y="1247"/>
                  </a:cubicBezTo>
                  <a:cubicBezTo>
                    <a:pt x="29111" y="1899"/>
                    <a:pt x="30134" y="3946"/>
                    <a:pt x="29809" y="5559"/>
                  </a:cubicBezTo>
                  <a:cubicBezTo>
                    <a:pt x="29793" y="5683"/>
                    <a:pt x="29747" y="5791"/>
                    <a:pt x="29716" y="5915"/>
                  </a:cubicBezTo>
                  <a:lnTo>
                    <a:pt x="29607" y="5915"/>
                  </a:lnTo>
                  <a:cubicBezTo>
                    <a:pt x="29592" y="5776"/>
                    <a:pt x="29592" y="5621"/>
                    <a:pt x="29576" y="5466"/>
                  </a:cubicBezTo>
                  <a:cubicBezTo>
                    <a:pt x="29374" y="4318"/>
                    <a:pt x="28754" y="3418"/>
                    <a:pt x="27824" y="2721"/>
                  </a:cubicBezTo>
                  <a:cubicBezTo>
                    <a:pt x="27451" y="2426"/>
                    <a:pt x="27017" y="2333"/>
                    <a:pt x="26552" y="2286"/>
                  </a:cubicBezTo>
                  <a:cubicBezTo>
                    <a:pt x="26397" y="2286"/>
                    <a:pt x="26242" y="2271"/>
                    <a:pt x="26102" y="2193"/>
                  </a:cubicBezTo>
                  <a:cubicBezTo>
                    <a:pt x="25502" y="1891"/>
                    <a:pt x="24873" y="1752"/>
                    <a:pt x="24250" y="1752"/>
                  </a:cubicBezTo>
                  <a:cubicBezTo>
                    <a:pt x="23086" y="1752"/>
                    <a:pt x="21946" y="2238"/>
                    <a:pt x="21077" y="3046"/>
                  </a:cubicBezTo>
                  <a:cubicBezTo>
                    <a:pt x="19573" y="4442"/>
                    <a:pt x="19170" y="6241"/>
                    <a:pt x="19247" y="8211"/>
                  </a:cubicBezTo>
                  <a:cubicBezTo>
                    <a:pt x="19356" y="10506"/>
                    <a:pt x="20426" y="12383"/>
                    <a:pt x="21915" y="14073"/>
                  </a:cubicBezTo>
                  <a:cubicBezTo>
                    <a:pt x="22287" y="14507"/>
                    <a:pt x="22690" y="14911"/>
                    <a:pt x="23078" y="15329"/>
                  </a:cubicBezTo>
                  <a:lnTo>
                    <a:pt x="23047" y="15376"/>
                  </a:lnTo>
                  <a:cubicBezTo>
                    <a:pt x="22737" y="15190"/>
                    <a:pt x="22380" y="15019"/>
                    <a:pt x="22101" y="14786"/>
                  </a:cubicBezTo>
                  <a:cubicBezTo>
                    <a:pt x="21077" y="13964"/>
                    <a:pt x="20085" y="13112"/>
                    <a:pt x="19092" y="12259"/>
                  </a:cubicBezTo>
                  <a:cubicBezTo>
                    <a:pt x="18906" y="12103"/>
                    <a:pt x="18766" y="11871"/>
                    <a:pt x="18658" y="11654"/>
                  </a:cubicBezTo>
                  <a:cubicBezTo>
                    <a:pt x="17960" y="10103"/>
                    <a:pt x="17541" y="8505"/>
                    <a:pt x="17712" y="6784"/>
                  </a:cubicBezTo>
                  <a:cubicBezTo>
                    <a:pt x="17836" y="5621"/>
                    <a:pt x="18069" y="4489"/>
                    <a:pt x="18782" y="3527"/>
                  </a:cubicBezTo>
                  <a:cubicBezTo>
                    <a:pt x="20340" y="1449"/>
                    <a:pt x="22393" y="556"/>
                    <a:pt x="24449" y="556"/>
                  </a:cubicBezTo>
                  <a:close/>
                  <a:moveTo>
                    <a:pt x="14145" y="10553"/>
                  </a:moveTo>
                  <a:cubicBezTo>
                    <a:pt x="14796" y="10661"/>
                    <a:pt x="15432" y="10708"/>
                    <a:pt x="16037" y="10878"/>
                  </a:cubicBezTo>
                  <a:cubicBezTo>
                    <a:pt x="17247" y="11219"/>
                    <a:pt x="18286" y="11886"/>
                    <a:pt x="19232" y="12724"/>
                  </a:cubicBezTo>
                  <a:cubicBezTo>
                    <a:pt x="19495" y="12941"/>
                    <a:pt x="19743" y="13174"/>
                    <a:pt x="20023" y="13375"/>
                  </a:cubicBezTo>
                  <a:cubicBezTo>
                    <a:pt x="20271" y="13561"/>
                    <a:pt x="20410" y="13794"/>
                    <a:pt x="20441" y="14089"/>
                  </a:cubicBezTo>
                  <a:cubicBezTo>
                    <a:pt x="20472" y="14414"/>
                    <a:pt x="20519" y="14740"/>
                    <a:pt x="20488" y="15050"/>
                  </a:cubicBezTo>
                  <a:cubicBezTo>
                    <a:pt x="20441" y="15748"/>
                    <a:pt x="20519" y="16430"/>
                    <a:pt x="20767" y="17097"/>
                  </a:cubicBezTo>
                  <a:cubicBezTo>
                    <a:pt x="20783" y="17144"/>
                    <a:pt x="20814" y="17175"/>
                    <a:pt x="20829" y="17221"/>
                  </a:cubicBezTo>
                  <a:cubicBezTo>
                    <a:pt x="20814" y="17252"/>
                    <a:pt x="20783" y="17268"/>
                    <a:pt x="20752" y="17283"/>
                  </a:cubicBezTo>
                  <a:cubicBezTo>
                    <a:pt x="20426" y="17144"/>
                    <a:pt x="20100" y="17020"/>
                    <a:pt x="19790" y="16834"/>
                  </a:cubicBezTo>
                  <a:cubicBezTo>
                    <a:pt x="19015" y="16337"/>
                    <a:pt x="18239" y="15826"/>
                    <a:pt x="17464" y="15298"/>
                  </a:cubicBezTo>
                  <a:cubicBezTo>
                    <a:pt x="17060" y="15019"/>
                    <a:pt x="16657" y="14724"/>
                    <a:pt x="16269" y="14414"/>
                  </a:cubicBezTo>
                  <a:cubicBezTo>
                    <a:pt x="16037" y="14213"/>
                    <a:pt x="15804" y="13980"/>
                    <a:pt x="15680" y="13716"/>
                  </a:cubicBezTo>
                  <a:cubicBezTo>
                    <a:pt x="15385" y="13112"/>
                    <a:pt x="15184" y="12445"/>
                    <a:pt x="14905" y="11840"/>
                  </a:cubicBezTo>
                  <a:cubicBezTo>
                    <a:pt x="14703" y="11406"/>
                    <a:pt x="14424" y="11018"/>
                    <a:pt x="14145" y="10553"/>
                  </a:cubicBezTo>
                  <a:close/>
                  <a:moveTo>
                    <a:pt x="20658" y="13949"/>
                  </a:moveTo>
                  <a:lnTo>
                    <a:pt x="20658" y="13949"/>
                  </a:lnTo>
                  <a:cubicBezTo>
                    <a:pt x="21093" y="14290"/>
                    <a:pt x="21496" y="14647"/>
                    <a:pt x="21915" y="14973"/>
                  </a:cubicBezTo>
                  <a:cubicBezTo>
                    <a:pt x="22876" y="15717"/>
                    <a:pt x="24024" y="16043"/>
                    <a:pt x="25172" y="16353"/>
                  </a:cubicBezTo>
                  <a:cubicBezTo>
                    <a:pt x="25528" y="16446"/>
                    <a:pt x="25885" y="16539"/>
                    <a:pt x="26195" y="16710"/>
                  </a:cubicBezTo>
                  <a:cubicBezTo>
                    <a:pt x="26366" y="16803"/>
                    <a:pt x="26536" y="17020"/>
                    <a:pt x="26583" y="17206"/>
                  </a:cubicBezTo>
                  <a:cubicBezTo>
                    <a:pt x="26629" y="17469"/>
                    <a:pt x="26397" y="17640"/>
                    <a:pt x="26180" y="17733"/>
                  </a:cubicBezTo>
                  <a:cubicBezTo>
                    <a:pt x="25931" y="17826"/>
                    <a:pt x="25668" y="17919"/>
                    <a:pt x="25404" y="17935"/>
                  </a:cubicBezTo>
                  <a:cubicBezTo>
                    <a:pt x="25169" y="17945"/>
                    <a:pt x="24934" y="17951"/>
                    <a:pt x="24699" y="17951"/>
                  </a:cubicBezTo>
                  <a:cubicBezTo>
                    <a:pt x="23570" y="17951"/>
                    <a:pt x="22447" y="17821"/>
                    <a:pt x="21356" y="17501"/>
                  </a:cubicBezTo>
                  <a:cubicBezTo>
                    <a:pt x="21139" y="17438"/>
                    <a:pt x="21015" y="17345"/>
                    <a:pt x="20938" y="17113"/>
                  </a:cubicBezTo>
                  <a:cubicBezTo>
                    <a:pt x="20721" y="16508"/>
                    <a:pt x="20612" y="15888"/>
                    <a:pt x="20658" y="15236"/>
                  </a:cubicBezTo>
                  <a:cubicBezTo>
                    <a:pt x="20690" y="14817"/>
                    <a:pt x="20658" y="14399"/>
                    <a:pt x="20658" y="13949"/>
                  </a:cubicBezTo>
                  <a:close/>
                  <a:moveTo>
                    <a:pt x="15378" y="14394"/>
                  </a:moveTo>
                  <a:cubicBezTo>
                    <a:pt x="15518" y="14394"/>
                    <a:pt x="15660" y="14401"/>
                    <a:pt x="15804" y="14414"/>
                  </a:cubicBezTo>
                  <a:cubicBezTo>
                    <a:pt x="15897" y="14430"/>
                    <a:pt x="16006" y="14523"/>
                    <a:pt x="16099" y="14585"/>
                  </a:cubicBezTo>
                  <a:cubicBezTo>
                    <a:pt x="16843" y="15112"/>
                    <a:pt x="17572" y="15670"/>
                    <a:pt x="18332" y="16198"/>
                  </a:cubicBezTo>
                  <a:cubicBezTo>
                    <a:pt x="18953" y="16616"/>
                    <a:pt x="19604" y="16989"/>
                    <a:pt x="20286" y="17407"/>
                  </a:cubicBezTo>
                  <a:cubicBezTo>
                    <a:pt x="19774" y="17609"/>
                    <a:pt x="19263" y="17826"/>
                    <a:pt x="18735" y="17997"/>
                  </a:cubicBezTo>
                  <a:cubicBezTo>
                    <a:pt x="18719" y="18001"/>
                    <a:pt x="18701" y="18003"/>
                    <a:pt x="18683" y="18003"/>
                  </a:cubicBezTo>
                  <a:cubicBezTo>
                    <a:pt x="18566" y="18003"/>
                    <a:pt x="18422" y="17922"/>
                    <a:pt x="18301" y="17842"/>
                  </a:cubicBezTo>
                  <a:cubicBezTo>
                    <a:pt x="17433" y="17314"/>
                    <a:pt x="16595" y="16710"/>
                    <a:pt x="15711" y="16229"/>
                  </a:cubicBezTo>
                  <a:cubicBezTo>
                    <a:pt x="14936" y="15810"/>
                    <a:pt x="14098" y="15500"/>
                    <a:pt x="13276" y="15159"/>
                  </a:cubicBezTo>
                  <a:cubicBezTo>
                    <a:pt x="13199" y="15112"/>
                    <a:pt x="13106" y="15097"/>
                    <a:pt x="12982" y="15050"/>
                  </a:cubicBezTo>
                  <a:cubicBezTo>
                    <a:pt x="13764" y="14626"/>
                    <a:pt x="14547" y="14394"/>
                    <a:pt x="15378" y="14394"/>
                  </a:cubicBezTo>
                  <a:close/>
                  <a:moveTo>
                    <a:pt x="20631" y="17531"/>
                  </a:moveTo>
                  <a:cubicBezTo>
                    <a:pt x="20696" y="17531"/>
                    <a:pt x="20769" y="17548"/>
                    <a:pt x="20829" y="17578"/>
                  </a:cubicBezTo>
                  <a:cubicBezTo>
                    <a:pt x="22101" y="18059"/>
                    <a:pt x="23435" y="18152"/>
                    <a:pt x="24768" y="18183"/>
                  </a:cubicBezTo>
                  <a:cubicBezTo>
                    <a:pt x="24861" y="18183"/>
                    <a:pt x="24954" y="18198"/>
                    <a:pt x="25047" y="18229"/>
                  </a:cubicBezTo>
                  <a:cubicBezTo>
                    <a:pt x="24057" y="18626"/>
                    <a:pt x="23070" y="18838"/>
                    <a:pt x="22084" y="18838"/>
                  </a:cubicBezTo>
                  <a:cubicBezTo>
                    <a:pt x="21062" y="18838"/>
                    <a:pt x="20040" y="18610"/>
                    <a:pt x="19015" y="18121"/>
                  </a:cubicBezTo>
                  <a:cubicBezTo>
                    <a:pt x="19526" y="17919"/>
                    <a:pt x="20023" y="17733"/>
                    <a:pt x="20534" y="17547"/>
                  </a:cubicBezTo>
                  <a:cubicBezTo>
                    <a:pt x="20562" y="17536"/>
                    <a:pt x="20595" y="17531"/>
                    <a:pt x="20631" y="17531"/>
                  </a:cubicBezTo>
                  <a:close/>
                  <a:moveTo>
                    <a:pt x="8339" y="17020"/>
                  </a:moveTo>
                  <a:cubicBezTo>
                    <a:pt x="8745" y="17020"/>
                    <a:pt x="9126" y="17140"/>
                    <a:pt x="9477" y="17392"/>
                  </a:cubicBezTo>
                  <a:cubicBezTo>
                    <a:pt x="10190" y="17919"/>
                    <a:pt x="10888" y="18478"/>
                    <a:pt x="11601" y="19020"/>
                  </a:cubicBezTo>
                  <a:cubicBezTo>
                    <a:pt x="11586" y="19051"/>
                    <a:pt x="11570" y="19082"/>
                    <a:pt x="11555" y="19113"/>
                  </a:cubicBezTo>
                  <a:cubicBezTo>
                    <a:pt x="11369" y="19082"/>
                    <a:pt x="11183" y="19067"/>
                    <a:pt x="11012" y="19036"/>
                  </a:cubicBezTo>
                  <a:cubicBezTo>
                    <a:pt x="10301" y="18923"/>
                    <a:pt x="9595" y="18868"/>
                    <a:pt x="8893" y="18868"/>
                  </a:cubicBezTo>
                  <a:cubicBezTo>
                    <a:pt x="7863" y="18868"/>
                    <a:pt x="6840" y="18985"/>
                    <a:pt x="5817" y="19206"/>
                  </a:cubicBezTo>
                  <a:cubicBezTo>
                    <a:pt x="5723" y="19226"/>
                    <a:pt x="5635" y="19238"/>
                    <a:pt x="5552" y="19238"/>
                  </a:cubicBezTo>
                  <a:cubicBezTo>
                    <a:pt x="5375" y="19238"/>
                    <a:pt x="5220" y="19184"/>
                    <a:pt x="5072" y="19036"/>
                  </a:cubicBezTo>
                  <a:cubicBezTo>
                    <a:pt x="4715" y="18679"/>
                    <a:pt x="4343" y="18322"/>
                    <a:pt x="3940" y="17950"/>
                  </a:cubicBezTo>
                  <a:cubicBezTo>
                    <a:pt x="4033" y="17904"/>
                    <a:pt x="4080" y="17873"/>
                    <a:pt x="4126" y="17857"/>
                  </a:cubicBezTo>
                  <a:cubicBezTo>
                    <a:pt x="5351" y="17594"/>
                    <a:pt x="6592" y="17345"/>
                    <a:pt x="7817" y="17082"/>
                  </a:cubicBezTo>
                  <a:cubicBezTo>
                    <a:pt x="7995" y="17041"/>
                    <a:pt x="8169" y="17020"/>
                    <a:pt x="8339" y="17020"/>
                  </a:cubicBezTo>
                  <a:close/>
                  <a:moveTo>
                    <a:pt x="18340" y="18181"/>
                  </a:moveTo>
                  <a:cubicBezTo>
                    <a:pt x="18367" y="18181"/>
                    <a:pt x="18392" y="18187"/>
                    <a:pt x="18410" y="18198"/>
                  </a:cubicBezTo>
                  <a:cubicBezTo>
                    <a:pt x="18844" y="18369"/>
                    <a:pt x="19263" y="18555"/>
                    <a:pt x="19681" y="18741"/>
                  </a:cubicBezTo>
                  <a:cubicBezTo>
                    <a:pt x="19327" y="19082"/>
                    <a:pt x="18740" y="19244"/>
                    <a:pt x="18128" y="19244"/>
                  </a:cubicBezTo>
                  <a:cubicBezTo>
                    <a:pt x="17319" y="19244"/>
                    <a:pt x="16467" y="18961"/>
                    <a:pt x="16052" y="18431"/>
                  </a:cubicBezTo>
                  <a:lnTo>
                    <a:pt x="16052" y="18431"/>
                  </a:lnTo>
                  <a:cubicBezTo>
                    <a:pt x="16254" y="18447"/>
                    <a:pt x="16425" y="18478"/>
                    <a:pt x="16595" y="18478"/>
                  </a:cubicBezTo>
                  <a:cubicBezTo>
                    <a:pt x="16739" y="18490"/>
                    <a:pt x="16883" y="18497"/>
                    <a:pt x="17024" y="18497"/>
                  </a:cubicBezTo>
                  <a:cubicBezTo>
                    <a:pt x="17432" y="18497"/>
                    <a:pt x="17828" y="18432"/>
                    <a:pt x="18208" y="18214"/>
                  </a:cubicBezTo>
                  <a:cubicBezTo>
                    <a:pt x="18246" y="18195"/>
                    <a:pt x="18297" y="18181"/>
                    <a:pt x="18340" y="18181"/>
                  </a:cubicBezTo>
                  <a:close/>
                  <a:moveTo>
                    <a:pt x="3650" y="17998"/>
                  </a:moveTo>
                  <a:cubicBezTo>
                    <a:pt x="3766" y="17998"/>
                    <a:pt x="3865" y="18046"/>
                    <a:pt x="3971" y="18152"/>
                  </a:cubicBezTo>
                  <a:cubicBezTo>
                    <a:pt x="4328" y="18540"/>
                    <a:pt x="4684" y="18912"/>
                    <a:pt x="5041" y="19284"/>
                  </a:cubicBezTo>
                  <a:cubicBezTo>
                    <a:pt x="4821" y="19362"/>
                    <a:pt x="4474" y="19400"/>
                    <a:pt x="4066" y="19400"/>
                  </a:cubicBezTo>
                  <a:cubicBezTo>
                    <a:pt x="2778" y="19400"/>
                    <a:pt x="872" y="19031"/>
                    <a:pt x="342" y="18431"/>
                  </a:cubicBezTo>
                  <a:cubicBezTo>
                    <a:pt x="497" y="18416"/>
                    <a:pt x="606" y="18400"/>
                    <a:pt x="714" y="18400"/>
                  </a:cubicBezTo>
                  <a:cubicBezTo>
                    <a:pt x="809" y="18403"/>
                    <a:pt x="903" y="18405"/>
                    <a:pt x="997" y="18405"/>
                  </a:cubicBezTo>
                  <a:cubicBezTo>
                    <a:pt x="1843" y="18405"/>
                    <a:pt x="2665" y="18279"/>
                    <a:pt x="3475" y="18028"/>
                  </a:cubicBezTo>
                  <a:cubicBezTo>
                    <a:pt x="3539" y="18008"/>
                    <a:pt x="3596" y="17998"/>
                    <a:pt x="3650" y="17998"/>
                  </a:cubicBezTo>
                  <a:close/>
                  <a:moveTo>
                    <a:pt x="9399" y="17020"/>
                  </a:moveTo>
                  <a:cubicBezTo>
                    <a:pt x="10144" y="17144"/>
                    <a:pt x="10903" y="17237"/>
                    <a:pt x="11632" y="17407"/>
                  </a:cubicBezTo>
                  <a:cubicBezTo>
                    <a:pt x="12625" y="17625"/>
                    <a:pt x="13586" y="17904"/>
                    <a:pt x="14579" y="18152"/>
                  </a:cubicBezTo>
                  <a:cubicBezTo>
                    <a:pt x="14688" y="18183"/>
                    <a:pt x="14796" y="18214"/>
                    <a:pt x="14905" y="18229"/>
                  </a:cubicBezTo>
                  <a:cubicBezTo>
                    <a:pt x="15385" y="18291"/>
                    <a:pt x="15789" y="18462"/>
                    <a:pt x="16176" y="18772"/>
                  </a:cubicBezTo>
                  <a:cubicBezTo>
                    <a:pt x="16533" y="19051"/>
                    <a:pt x="17029" y="19160"/>
                    <a:pt x="17464" y="19331"/>
                  </a:cubicBezTo>
                  <a:cubicBezTo>
                    <a:pt x="17572" y="19377"/>
                    <a:pt x="17712" y="19377"/>
                    <a:pt x="17836" y="19470"/>
                  </a:cubicBezTo>
                  <a:cubicBezTo>
                    <a:pt x="17557" y="19517"/>
                    <a:pt x="17293" y="19579"/>
                    <a:pt x="17029" y="19594"/>
                  </a:cubicBezTo>
                  <a:cubicBezTo>
                    <a:pt x="16657" y="19620"/>
                    <a:pt x="16285" y="19632"/>
                    <a:pt x="15914" y="19632"/>
                  </a:cubicBezTo>
                  <a:cubicBezTo>
                    <a:pt x="14695" y="19632"/>
                    <a:pt x="13488" y="19495"/>
                    <a:pt x="12299" y="19222"/>
                  </a:cubicBezTo>
                  <a:cubicBezTo>
                    <a:pt x="12005" y="19160"/>
                    <a:pt x="11741" y="18927"/>
                    <a:pt x="11493" y="18726"/>
                  </a:cubicBezTo>
                  <a:cubicBezTo>
                    <a:pt x="10795" y="18167"/>
                    <a:pt x="10112" y="17594"/>
                    <a:pt x="9399" y="17020"/>
                  </a:cubicBezTo>
                  <a:close/>
                  <a:moveTo>
                    <a:pt x="1055" y="19067"/>
                  </a:moveTo>
                  <a:lnTo>
                    <a:pt x="1055" y="19067"/>
                  </a:lnTo>
                  <a:cubicBezTo>
                    <a:pt x="2041" y="19371"/>
                    <a:pt x="3037" y="19561"/>
                    <a:pt x="4072" y="19561"/>
                  </a:cubicBezTo>
                  <a:cubicBezTo>
                    <a:pt x="4356" y="19561"/>
                    <a:pt x="4642" y="19547"/>
                    <a:pt x="4933" y="19517"/>
                  </a:cubicBezTo>
                  <a:lnTo>
                    <a:pt x="4933" y="19517"/>
                  </a:lnTo>
                  <a:cubicBezTo>
                    <a:pt x="4669" y="19780"/>
                    <a:pt x="4452" y="20028"/>
                    <a:pt x="4204" y="20246"/>
                  </a:cubicBezTo>
                  <a:cubicBezTo>
                    <a:pt x="4142" y="20308"/>
                    <a:pt x="4018" y="20323"/>
                    <a:pt x="3924" y="20323"/>
                  </a:cubicBezTo>
                  <a:cubicBezTo>
                    <a:pt x="3180" y="20230"/>
                    <a:pt x="1629" y="19563"/>
                    <a:pt x="1055" y="19067"/>
                  </a:cubicBezTo>
                  <a:close/>
                  <a:moveTo>
                    <a:pt x="8858" y="19077"/>
                  </a:moveTo>
                  <a:cubicBezTo>
                    <a:pt x="9703" y="19077"/>
                    <a:pt x="10550" y="19148"/>
                    <a:pt x="11400" y="19300"/>
                  </a:cubicBezTo>
                  <a:cubicBezTo>
                    <a:pt x="11493" y="19315"/>
                    <a:pt x="11586" y="19331"/>
                    <a:pt x="11725" y="19362"/>
                  </a:cubicBezTo>
                  <a:cubicBezTo>
                    <a:pt x="11384" y="19594"/>
                    <a:pt x="11090" y="19796"/>
                    <a:pt x="10795" y="19997"/>
                  </a:cubicBezTo>
                  <a:cubicBezTo>
                    <a:pt x="10748" y="20044"/>
                    <a:pt x="10671" y="20059"/>
                    <a:pt x="10593" y="20075"/>
                  </a:cubicBezTo>
                  <a:cubicBezTo>
                    <a:pt x="9353" y="20215"/>
                    <a:pt x="8127" y="20385"/>
                    <a:pt x="6871" y="20463"/>
                  </a:cubicBezTo>
                  <a:cubicBezTo>
                    <a:pt x="6677" y="20478"/>
                    <a:pt x="6483" y="20484"/>
                    <a:pt x="6287" y="20484"/>
                  </a:cubicBezTo>
                  <a:cubicBezTo>
                    <a:pt x="5685" y="20484"/>
                    <a:pt x="5076" y="20428"/>
                    <a:pt x="4467" y="20416"/>
                  </a:cubicBezTo>
                  <a:cubicBezTo>
                    <a:pt x="4436" y="20416"/>
                    <a:pt x="4390" y="20385"/>
                    <a:pt x="4343" y="20370"/>
                  </a:cubicBezTo>
                  <a:cubicBezTo>
                    <a:pt x="4762" y="19842"/>
                    <a:pt x="5243" y="19486"/>
                    <a:pt x="5941" y="19346"/>
                  </a:cubicBezTo>
                  <a:cubicBezTo>
                    <a:pt x="6912" y="19172"/>
                    <a:pt x="7884" y="19077"/>
                    <a:pt x="8858" y="19077"/>
                  </a:cubicBezTo>
                  <a:close/>
                  <a:moveTo>
                    <a:pt x="20147" y="18850"/>
                  </a:moveTo>
                  <a:cubicBezTo>
                    <a:pt x="20736" y="18927"/>
                    <a:pt x="21325" y="19020"/>
                    <a:pt x="21977" y="19129"/>
                  </a:cubicBezTo>
                  <a:cubicBezTo>
                    <a:pt x="20550" y="20246"/>
                    <a:pt x="18984" y="20897"/>
                    <a:pt x="17169" y="20928"/>
                  </a:cubicBezTo>
                  <a:cubicBezTo>
                    <a:pt x="17743" y="20432"/>
                    <a:pt x="18053" y="19672"/>
                    <a:pt x="18890" y="19455"/>
                  </a:cubicBezTo>
                  <a:cubicBezTo>
                    <a:pt x="19278" y="19362"/>
                    <a:pt x="19619" y="19082"/>
                    <a:pt x="19976" y="18896"/>
                  </a:cubicBezTo>
                  <a:cubicBezTo>
                    <a:pt x="20023" y="18865"/>
                    <a:pt x="20100" y="18850"/>
                    <a:pt x="20147" y="18850"/>
                  </a:cubicBezTo>
                  <a:close/>
                  <a:moveTo>
                    <a:pt x="12385" y="19483"/>
                  </a:moveTo>
                  <a:cubicBezTo>
                    <a:pt x="12480" y="19483"/>
                    <a:pt x="12581" y="19494"/>
                    <a:pt x="12687" y="19517"/>
                  </a:cubicBezTo>
                  <a:cubicBezTo>
                    <a:pt x="13785" y="19771"/>
                    <a:pt x="14907" y="19898"/>
                    <a:pt x="16031" y="19898"/>
                  </a:cubicBezTo>
                  <a:cubicBezTo>
                    <a:pt x="16209" y="19898"/>
                    <a:pt x="16387" y="19895"/>
                    <a:pt x="16564" y="19889"/>
                  </a:cubicBezTo>
                  <a:cubicBezTo>
                    <a:pt x="17045" y="19873"/>
                    <a:pt x="17510" y="19796"/>
                    <a:pt x="18084" y="19749"/>
                  </a:cubicBezTo>
                  <a:lnTo>
                    <a:pt x="18084" y="19749"/>
                  </a:lnTo>
                  <a:cubicBezTo>
                    <a:pt x="17665" y="20153"/>
                    <a:pt x="17324" y="20525"/>
                    <a:pt x="16952" y="20866"/>
                  </a:cubicBezTo>
                  <a:cubicBezTo>
                    <a:pt x="16898" y="20919"/>
                    <a:pt x="16800" y="20936"/>
                    <a:pt x="16704" y="20936"/>
                  </a:cubicBezTo>
                  <a:cubicBezTo>
                    <a:pt x="16661" y="20936"/>
                    <a:pt x="16618" y="20933"/>
                    <a:pt x="16580" y="20928"/>
                  </a:cubicBezTo>
                  <a:cubicBezTo>
                    <a:pt x="15789" y="20788"/>
                    <a:pt x="15013" y="20618"/>
                    <a:pt x="14238" y="20478"/>
                  </a:cubicBezTo>
                  <a:cubicBezTo>
                    <a:pt x="13261" y="20323"/>
                    <a:pt x="12284" y="20199"/>
                    <a:pt x="11307" y="20059"/>
                  </a:cubicBezTo>
                  <a:cubicBezTo>
                    <a:pt x="11245" y="20044"/>
                    <a:pt x="11198" y="20044"/>
                    <a:pt x="11074" y="20028"/>
                  </a:cubicBezTo>
                  <a:cubicBezTo>
                    <a:pt x="11528" y="19756"/>
                    <a:pt x="11895" y="19483"/>
                    <a:pt x="12385" y="19483"/>
                  </a:cubicBezTo>
                  <a:close/>
                  <a:moveTo>
                    <a:pt x="5827" y="0"/>
                  </a:moveTo>
                  <a:cubicBezTo>
                    <a:pt x="4675" y="0"/>
                    <a:pt x="3595" y="308"/>
                    <a:pt x="2637" y="1108"/>
                  </a:cubicBezTo>
                  <a:cubicBezTo>
                    <a:pt x="1366" y="2178"/>
                    <a:pt x="854" y="3481"/>
                    <a:pt x="1303" y="5109"/>
                  </a:cubicBezTo>
                  <a:cubicBezTo>
                    <a:pt x="1536" y="5946"/>
                    <a:pt x="2017" y="6598"/>
                    <a:pt x="2839" y="6955"/>
                  </a:cubicBezTo>
                  <a:cubicBezTo>
                    <a:pt x="2955" y="7006"/>
                    <a:pt x="3055" y="7032"/>
                    <a:pt x="3138" y="7032"/>
                  </a:cubicBezTo>
                  <a:cubicBezTo>
                    <a:pt x="3353" y="7032"/>
                    <a:pt x="3455" y="6860"/>
                    <a:pt x="3444" y="6536"/>
                  </a:cubicBezTo>
                  <a:cubicBezTo>
                    <a:pt x="3413" y="5884"/>
                    <a:pt x="3413" y="5249"/>
                    <a:pt x="3630" y="4628"/>
                  </a:cubicBezTo>
                  <a:cubicBezTo>
                    <a:pt x="3893" y="3884"/>
                    <a:pt x="4467" y="3481"/>
                    <a:pt x="5103" y="3124"/>
                  </a:cubicBezTo>
                  <a:lnTo>
                    <a:pt x="5103" y="3124"/>
                  </a:lnTo>
                  <a:cubicBezTo>
                    <a:pt x="5072" y="3294"/>
                    <a:pt x="4995" y="3450"/>
                    <a:pt x="4979" y="3605"/>
                  </a:cubicBezTo>
                  <a:cubicBezTo>
                    <a:pt x="4948" y="3775"/>
                    <a:pt x="4964" y="3961"/>
                    <a:pt x="4964" y="4132"/>
                  </a:cubicBezTo>
                  <a:cubicBezTo>
                    <a:pt x="5119" y="4054"/>
                    <a:pt x="5289" y="4023"/>
                    <a:pt x="5413" y="3915"/>
                  </a:cubicBezTo>
                  <a:cubicBezTo>
                    <a:pt x="6017" y="3401"/>
                    <a:pt x="6693" y="3152"/>
                    <a:pt x="7406" y="3152"/>
                  </a:cubicBezTo>
                  <a:cubicBezTo>
                    <a:pt x="7683" y="3152"/>
                    <a:pt x="7965" y="3190"/>
                    <a:pt x="8251" y="3263"/>
                  </a:cubicBezTo>
                  <a:cubicBezTo>
                    <a:pt x="9740" y="3620"/>
                    <a:pt x="11012" y="4442"/>
                    <a:pt x="12113" y="5466"/>
                  </a:cubicBezTo>
                  <a:cubicBezTo>
                    <a:pt x="13675" y="6919"/>
                    <a:pt x="14820" y="8681"/>
                    <a:pt x="15918" y="10474"/>
                  </a:cubicBezTo>
                  <a:lnTo>
                    <a:pt x="15918" y="10474"/>
                  </a:lnTo>
                  <a:cubicBezTo>
                    <a:pt x="15125" y="10431"/>
                    <a:pt x="14345" y="10334"/>
                    <a:pt x="13578" y="10334"/>
                  </a:cubicBezTo>
                  <a:cubicBezTo>
                    <a:pt x="13524" y="10334"/>
                    <a:pt x="13470" y="10334"/>
                    <a:pt x="13416" y="10335"/>
                  </a:cubicBezTo>
                  <a:cubicBezTo>
                    <a:pt x="11555" y="10366"/>
                    <a:pt x="9849" y="10971"/>
                    <a:pt x="8251" y="11902"/>
                  </a:cubicBezTo>
                  <a:cubicBezTo>
                    <a:pt x="7011" y="12615"/>
                    <a:pt x="5739" y="13267"/>
                    <a:pt x="4297" y="13453"/>
                  </a:cubicBezTo>
                  <a:cubicBezTo>
                    <a:pt x="4188" y="13468"/>
                    <a:pt x="4018" y="13577"/>
                    <a:pt x="4033" y="13608"/>
                  </a:cubicBezTo>
                  <a:cubicBezTo>
                    <a:pt x="4064" y="13732"/>
                    <a:pt x="4126" y="13871"/>
                    <a:pt x="4219" y="13964"/>
                  </a:cubicBezTo>
                  <a:cubicBezTo>
                    <a:pt x="5212" y="14786"/>
                    <a:pt x="6406" y="15128"/>
                    <a:pt x="7647" y="15267"/>
                  </a:cubicBezTo>
                  <a:cubicBezTo>
                    <a:pt x="7788" y="15279"/>
                    <a:pt x="7929" y="15284"/>
                    <a:pt x="8071" y="15284"/>
                  </a:cubicBezTo>
                  <a:cubicBezTo>
                    <a:pt x="8648" y="15284"/>
                    <a:pt x="9233" y="15202"/>
                    <a:pt x="9818" y="15190"/>
                  </a:cubicBezTo>
                  <a:cubicBezTo>
                    <a:pt x="10357" y="15165"/>
                    <a:pt x="10907" y="15119"/>
                    <a:pt x="11459" y="15119"/>
                  </a:cubicBezTo>
                  <a:cubicBezTo>
                    <a:pt x="11589" y="15119"/>
                    <a:pt x="11719" y="15122"/>
                    <a:pt x="11849" y="15128"/>
                  </a:cubicBezTo>
                  <a:cubicBezTo>
                    <a:pt x="13121" y="15174"/>
                    <a:pt x="14269" y="15670"/>
                    <a:pt x="15354" y="16291"/>
                  </a:cubicBezTo>
                  <a:cubicBezTo>
                    <a:pt x="16254" y="16818"/>
                    <a:pt x="17122" y="17423"/>
                    <a:pt x="18037" y="18012"/>
                  </a:cubicBezTo>
                  <a:cubicBezTo>
                    <a:pt x="17717" y="18185"/>
                    <a:pt x="17406" y="18259"/>
                    <a:pt x="17098" y="18259"/>
                  </a:cubicBezTo>
                  <a:cubicBezTo>
                    <a:pt x="17018" y="18259"/>
                    <a:pt x="16938" y="18254"/>
                    <a:pt x="16859" y="18245"/>
                  </a:cubicBezTo>
                  <a:cubicBezTo>
                    <a:pt x="15959" y="18121"/>
                    <a:pt x="15060" y="18012"/>
                    <a:pt x="14176" y="17780"/>
                  </a:cubicBezTo>
                  <a:cubicBezTo>
                    <a:pt x="12640" y="17392"/>
                    <a:pt x="11121" y="16927"/>
                    <a:pt x="9539" y="16803"/>
                  </a:cubicBezTo>
                  <a:cubicBezTo>
                    <a:pt x="9244" y="16778"/>
                    <a:pt x="8937" y="16758"/>
                    <a:pt x="8630" y="16758"/>
                  </a:cubicBezTo>
                  <a:cubicBezTo>
                    <a:pt x="8356" y="16758"/>
                    <a:pt x="8081" y="16774"/>
                    <a:pt x="7817" y="16818"/>
                  </a:cubicBezTo>
                  <a:cubicBezTo>
                    <a:pt x="6328" y="17113"/>
                    <a:pt x="4824" y="17438"/>
                    <a:pt x="3351" y="17811"/>
                  </a:cubicBezTo>
                  <a:cubicBezTo>
                    <a:pt x="2549" y="18004"/>
                    <a:pt x="1761" y="18168"/>
                    <a:pt x="947" y="18168"/>
                  </a:cubicBezTo>
                  <a:cubicBezTo>
                    <a:pt x="911" y="18168"/>
                    <a:pt x="874" y="18168"/>
                    <a:pt x="838" y="18167"/>
                  </a:cubicBezTo>
                  <a:cubicBezTo>
                    <a:pt x="652" y="18167"/>
                    <a:pt x="466" y="18167"/>
                    <a:pt x="280" y="18214"/>
                  </a:cubicBezTo>
                  <a:cubicBezTo>
                    <a:pt x="47" y="18276"/>
                    <a:pt x="1" y="18493"/>
                    <a:pt x="187" y="18648"/>
                  </a:cubicBezTo>
                  <a:cubicBezTo>
                    <a:pt x="1459" y="19796"/>
                    <a:pt x="2963" y="20416"/>
                    <a:pt x="4638" y="20649"/>
                  </a:cubicBezTo>
                  <a:cubicBezTo>
                    <a:pt x="5059" y="20708"/>
                    <a:pt x="5479" y="20732"/>
                    <a:pt x="5897" y="20732"/>
                  </a:cubicBezTo>
                  <a:cubicBezTo>
                    <a:pt x="6803" y="20732"/>
                    <a:pt x="7701" y="20616"/>
                    <a:pt x="8593" y="20478"/>
                  </a:cubicBezTo>
                  <a:cubicBezTo>
                    <a:pt x="9401" y="20350"/>
                    <a:pt x="10204" y="20284"/>
                    <a:pt x="11005" y="20284"/>
                  </a:cubicBezTo>
                  <a:cubicBezTo>
                    <a:pt x="12232" y="20284"/>
                    <a:pt x="13452" y="20438"/>
                    <a:pt x="14672" y="20757"/>
                  </a:cubicBezTo>
                  <a:cubicBezTo>
                    <a:pt x="15479" y="20974"/>
                    <a:pt x="16316" y="21099"/>
                    <a:pt x="17153" y="21099"/>
                  </a:cubicBezTo>
                  <a:cubicBezTo>
                    <a:pt x="17173" y="21099"/>
                    <a:pt x="17193" y="21099"/>
                    <a:pt x="17213" y="21099"/>
                  </a:cubicBezTo>
                  <a:cubicBezTo>
                    <a:pt x="19003" y="21099"/>
                    <a:pt x="20581" y="20404"/>
                    <a:pt x="21992" y="19300"/>
                  </a:cubicBezTo>
                  <a:cubicBezTo>
                    <a:pt x="22163" y="19175"/>
                    <a:pt x="22395" y="19067"/>
                    <a:pt x="22597" y="19051"/>
                  </a:cubicBezTo>
                  <a:cubicBezTo>
                    <a:pt x="23946" y="18927"/>
                    <a:pt x="25203" y="18493"/>
                    <a:pt x="26412" y="17904"/>
                  </a:cubicBezTo>
                  <a:cubicBezTo>
                    <a:pt x="27033" y="17609"/>
                    <a:pt x="27064" y="16911"/>
                    <a:pt x="26474" y="16539"/>
                  </a:cubicBezTo>
                  <a:cubicBezTo>
                    <a:pt x="26211" y="16368"/>
                    <a:pt x="25885" y="16260"/>
                    <a:pt x="25575" y="16167"/>
                  </a:cubicBezTo>
                  <a:cubicBezTo>
                    <a:pt x="25079" y="16012"/>
                    <a:pt x="24567" y="15919"/>
                    <a:pt x="24086" y="15748"/>
                  </a:cubicBezTo>
                  <a:cubicBezTo>
                    <a:pt x="23869" y="15686"/>
                    <a:pt x="23621" y="15577"/>
                    <a:pt x="23466" y="15407"/>
                  </a:cubicBezTo>
                  <a:cubicBezTo>
                    <a:pt x="22814" y="14724"/>
                    <a:pt x="22116" y="14042"/>
                    <a:pt x="21527" y="13282"/>
                  </a:cubicBezTo>
                  <a:cubicBezTo>
                    <a:pt x="20209" y="11592"/>
                    <a:pt x="19402" y="9684"/>
                    <a:pt x="19464" y="7482"/>
                  </a:cubicBezTo>
                  <a:cubicBezTo>
                    <a:pt x="19480" y="6784"/>
                    <a:pt x="19712" y="6164"/>
                    <a:pt x="20162" y="5667"/>
                  </a:cubicBezTo>
                  <a:cubicBezTo>
                    <a:pt x="20627" y="5155"/>
                    <a:pt x="21155" y="4721"/>
                    <a:pt x="21667" y="4256"/>
                  </a:cubicBezTo>
                  <a:cubicBezTo>
                    <a:pt x="22178" y="3806"/>
                    <a:pt x="22783" y="3558"/>
                    <a:pt x="23450" y="3527"/>
                  </a:cubicBezTo>
                  <a:cubicBezTo>
                    <a:pt x="23555" y="3521"/>
                    <a:pt x="23656" y="3519"/>
                    <a:pt x="23754" y="3519"/>
                  </a:cubicBezTo>
                  <a:cubicBezTo>
                    <a:pt x="25295" y="3519"/>
                    <a:pt x="26002" y="4212"/>
                    <a:pt x="26133" y="5714"/>
                  </a:cubicBezTo>
                  <a:cubicBezTo>
                    <a:pt x="26195" y="6520"/>
                    <a:pt x="25699" y="7342"/>
                    <a:pt x="25001" y="7559"/>
                  </a:cubicBezTo>
                  <a:cubicBezTo>
                    <a:pt x="24970" y="7575"/>
                    <a:pt x="24908" y="7652"/>
                    <a:pt x="24908" y="7683"/>
                  </a:cubicBezTo>
                  <a:cubicBezTo>
                    <a:pt x="24908" y="7730"/>
                    <a:pt x="24970" y="7792"/>
                    <a:pt x="25016" y="7807"/>
                  </a:cubicBezTo>
                  <a:cubicBezTo>
                    <a:pt x="25246" y="7902"/>
                    <a:pt x="25475" y="7952"/>
                    <a:pt x="25701" y="7952"/>
                  </a:cubicBezTo>
                  <a:cubicBezTo>
                    <a:pt x="25994" y="7952"/>
                    <a:pt x="26280" y="7867"/>
                    <a:pt x="26552" y="7683"/>
                  </a:cubicBezTo>
                  <a:cubicBezTo>
                    <a:pt x="27855" y="6830"/>
                    <a:pt x="28521" y="4830"/>
                    <a:pt x="27436" y="3341"/>
                  </a:cubicBezTo>
                  <a:cubicBezTo>
                    <a:pt x="27250" y="3062"/>
                    <a:pt x="27002" y="2814"/>
                    <a:pt x="26769" y="2534"/>
                  </a:cubicBezTo>
                  <a:lnTo>
                    <a:pt x="26769" y="2534"/>
                  </a:lnTo>
                  <a:cubicBezTo>
                    <a:pt x="27529" y="2566"/>
                    <a:pt x="28010" y="3031"/>
                    <a:pt x="28444" y="3543"/>
                  </a:cubicBezTo>
                  <a:cubicBezTo>
                    <a:pt x="29204" y="4458"/>
                    <a:pt x="29623" y="5497"/>
                    <a:pt x="29281" y="6768"/>
                  </a:cubicBezTo>
                  <a:cubicBezTo>
                    <a:pt x="29607" y="6675"/>
                    <a:pt x="29731" y="6443"/>
                    <a:pt x="29840" y="6210"/>
                  </a:cubicBezTo>
                  <a:cubicBezTo>
                    <a:pt x="30662" y="4442"/>
                    <a:pt x="29592" y="1883"/>
                    <a:pt x="27653" y="999"/>
                  </a:cubicBezTo>
                  <a:cubicBezTo>
                    <a:pt x="26645" y="541"/>
                    <a:pt x="25609" y="310"/>
                    <a:pt x="24559" y="310"/>
                  </a:cubicBezTo>
                  <a:cubicBezTo>
                    <a:pt x="23833" y="310"/>
                    <a:pt x="23100" y="420"/>
                    <a:pt x="22364" y="642"/>
                  </a:cubicBezTo>
                  <a:cubicBezTo>
                    <a:pt x="20302" y="1263"/>
                    <a:pt x="18797" y="2597"/>
                    <a:pt x="17991" y="4566"/>
                  </a:cubicBezTo>
                  <a:cubicBezTo>
                    <a:pt x="17231" y="6458"/>
                    <a:pt x="17278" y="8428"/>
                    <a:pt x="17960" y="10366"/>
                  </a:cubicBezTo>
                  <a:cubicBezTo>
                    <a:pt x="18115" y="10832"/>
                    <a:pt x="18301" y="11281"/>
                    <a:pt x="18503" y="11793"/>
                  </a:cubicBezTo>
                  <a:cubicBezTo>
                    <a:pt x="18410" y="11747"/>
                    <a:pt x="18363" y="11731"/>
                    <a:pt x="18348" y="11700"/>
                  </a:cubicBezTo>
                  <a:cubicBezTo>
                    <a:pt x="17960" y="11312"/>
                    <a:pt x="17526" y="10971"/>
                    <a:pt x="17216" y="10522"/>
                  </a:cubicBezTo>
                  <a:cubicBezTo>
                    <a:pt x="16580" y="9575"/>
                    <a:pt x="15990" y="8583"/>
                    <a:pt x="15448" y="7575"/>
                  </a:cubicBezTo>
                  <a:cubicBezTo>
                    <a:pt x="14284" y="5450"/>
                    <a:pt x="12920" y="3512"/>
                    <a:pt x="11012" y="1976"/>
                  </a:cubicBezTo>
                  <a:cubicBezTo>
                    <a:pt x="9771" y="984"/>
                    <a:pt x="8391" y="286"/>
                    <a:pt x="6809" y="69"/>
                  </a:cubicBezTo>
                  <a:cubicBezTo>
                    <a:pt x="6477" y="25"/>
                    <a:pt x="6149" y="0"/>
                    <a:pt x="5827"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0" name="Google Shape;7230;p73"/>
            <p:cNvSpPr/>
            <p:nvPr/>
          </p:nvSpPr>
          <p:spPr>
            <a:xfrm>
              <a:off x="2401200" y="1348850"/>
              <a:ext cx="406750" cy="271825"/>
            </a:xfrm>
            <a:custGeom>
              <a:avLst/>
              <a:gdLst/>
              <a:ahLst/>
              <a:cxnLst/>
              <a:rect l="l" t="t" r="r" b="b"/>
              <a:pathLst>
                <a:path w="16270" h="10873" extrusionOk="0">
                  <a:moveTo>
                    <a:pt x="11572" y="0"/>
                  </a:moveTo>
                  <a:cubicBezTo>
                    <a:pt x="11177" y="0"/>
                    <a:pt x="10773" y="39"/>
                    <a:pt x="10361" y="110"/>
                  </a:cubicBezTo>
                  <a:cubicBezTo>
                    <a:pt x="8701" y="404"/>
                    <a:pt x="7336" y="1242"/>
                    <a:pt x="6096" y="2328"/>
                  </a:cubicBezTo>
                  <a:cubicBezTo>
                    <a:pt x="4607" y="3630"/>
                    <a:pt x="3475" y="5228"/>
                    <a:pt x="2498" y="6949"/>
                  </a:cubicBezTo>
                  <a:cubicBezTo>
                    <a:pt x="1738" y="8267"/>
                    <a:pt x="1055" y="9648"/>
                    <a:pt x="1" y="10873"/>
                  </a:cubicBezTo>
                  <a:cubicBezTo>
                    <a:pt x="606" y="10687"/>
                    <a:pt x="1071" y="10439"/>
                    <a:pt x="1397" y="9973"/>
                  </a:cubicBezTo>
                  <a:cubicBezTo>
                    <a:pt x="1598" y="9694"/>
                    <a:pt x="1800" y="9400"/>
                    <a:pt x="1970" y="9089"/>
                  </a:cubicBezTo>
                  <a:cubicBezTo>
                    <a:pt x="2854" y="7523"/>
                    <a:pt x="3971" y="6127"/>
                    <a:pt x="5305" y="4933"/>
                  </a:cubicBezTo>
                  <a:cubicBezTo>
                    <a:pt x="6344" y="3987"/>
                    <a:pt x="7554" y="3227"/>
                    <a:pt x="8934" y="2855"/>
                  </a:cubicBezTo>
                  <a:cubicBezTo>
                    <a:pt x="9292" y="2756"/>
                    <a:pt x="9648" y="2703"/>
                    <a:pt x="9996" y="2703"/>
                  </a:cubicBezTo>
                  <a:cubicBezTo>
                    <a:pt x="10686" y="2703"/>
                    <a:pt x="11350" y="2913"/>
                    <a:pt x="11958" y="3398"/>
                  </a:cubicBezTo>
                  <a:cubicBezTo>
                    <a:pt x="12051" y="3460"/>
                    <a:pt x="12160" y="3537"/>
                    <a:pt x="12330" y="3646"/>
                  </a:cubicBezTo>
                  <a:cubicBezTo>
                    <a:pt x="12129" y="2855"/>
                    <a:pt x="11694" y="2421"/>
                    <a:pt x="10965" y="2203"/>
                  </a:cubicBezTo>
                  <a:cubicBezTo>
                    <a:pt x="11043" y="2172"/>
                    <a:pt x="11121" y="2126"/>
                    <a:pt x="11214" y="2095"/>
                  </a:cubicBezTo>
                  <a:cubicBezTo>
                    <a:pt x="11465" y="2022"/>
                    <a:pt x="11715" y="1987"/>
                    <a:pt x="11960" y="1987"/>
                  </a:cubicBezTo>
                  <a:cubicBezTo>
                    <a:pt x="13079" y="1987"/>
                    <a:pt x="14087" y="2714"/>
                    <a:pt x="14532" y="3909"/>
                  </a:cubicBezTo>
                  <a:cubicBezTo>
                    <a:pt x="14858" y="4793"/>
                    <a:pt x="14827" y="5662"/>
                    <a:pt x="14331" y="6577"/>
                  </a:cubicBezTo>
                  <a:cubicBezTo>
                    <a:pt x="14998" y="6282"/>
                    <a:pt x="15416" y="5864"/>
                    <a:pt x="15696" y="5290"/>
                  </a:cubicBezTo>
                  <a:cubicBezTo>
                    <a:pt x="16238" y="4127"/>
                    <a:pt x="16269" y="2483"/>
                    <a:pt x="14796" y="1195"/>
                  </a:cubicBezTo>
                  <a:cubicBezTo>
                    <a:pt x="13823" y="338"/>
                    <a:pt x="12738" y="0"/>
                    <a:pt x="1157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1" name="Google Shape;7231;p73"/>
            <p:cNvSpPr/>
            <p:nvPr/>
          </p:nvSpPr>
          <p:spPr>
            <a:xfrm>
              <a:off x="2083275" y="1356775"/>
              <a:ext cx="314850" cy="370525"/>
            </a:xfrm>
            <a:custGeom>
              <a:avLst/>
              <a:gdLst/>
              <a:ahLst/>
              <a:cxnLst/>
              <a:rect l="l" t="t" r="r" b="b"/>
              <a:pathLst>
                <a:path w="12594" h="14821" extrusionOk="0">
                  <a:moveTo>
                    <a:pt x="5701" y="1"/>
                  </a:moveTo>
                  <a:cubicBezTo>
                    <a:pt x="4626" y="1"/>
                    <a:pt x="3550" y="245"/>
                    <a:pt x="2544" y="692"/>
                  </a:cubicBezTo>
                  <a:cubicBezTo>
                    <a:pt x="1040" y="1344"/>
                    <a:pt x="0" y="3391"/>
                    <a:pt x="326" y="5004"/>
                  </a:cubicBezTo>
                  <a:cubicBezTo>
                    <a:pt x="342" y="5128"/>
                    <a:pt x="388" y="5236"/>
                    <a:pt x="419" y="5360"/>
                  </a:cubicBezTo>
                  <a:lnTo>
                    <a:pt x="528" y="5360"/>
                  </a:lnTo>
                  <a:cubicBezTo>
                    <a:pt x="543" y="5221"/>
                    <a:pt x="543" y="5066"/>
                    <a:pt x="559" y="4911"/>
                  </a:cubicBezTo>
                  <a:cubicBezTo>
                    <a:pt x="776" y="3763"/>
                    <a:pt x="1381" y="2863"/>
                    <a:pt x="2311" y="2166"/>
                  </a:cubicBezTo>
                  <a:cubicBezTo>
                    <a:pt x="2699" y="1871"/>
                    <a:pt x="3133" y="1778"/>
                    <a:pt x="3583" y="1731"/>
                  </a:cubicBezTo>
                  <a:cubicBezTo>
                    <a:pt x="3738" y="1731"/>
                    <a:pt x="3909" y="1716"/>
                    <a:pt x="4033" y="1638"/>
                  </a:cubicBezTo>
                  <a:cubicBezTo>
                    <a:pt x="4632" y="1336"/>
                    <a:pt x="5262" y="1197"/>
                    <a:pt x="5885" y="1197"/>
                  </a:cubicBezTo>
                  <a:cubicBezTo>
                    <a:pt x="7049" y="1197"/>
                    <a:pt x="8188" y="1683"/>
                    <a:pt x="9058" y="2491"/>
                  </a:cubicBezTo>
                  <a:cubicBezTo>
                    <a:pt x="10577" y="3887"/>
                    <a:pt x="10965" y="5686"/>
                    <a:pt x="10888" y="7656"/>
                  </a:cubicBezTo>
                  <a:cubicBezTo>
                    <a:pt x="10779" y="9951"/>
                    <a:pt x="9709" y="11828"/>
                    <a:pt x="8220" y="13518"/>
                  </a:cubicBezTo>
                  <a:cubicBezTo>
                    <a:pt x="7848" y="13952"/>
                    <a:pt x="7445" y="14356"/>
                    <a:pt x="7057" y="14774"/>
                  </a:cubicBezTo>
                  <a:cubicBezTo>
                    <a:pt x="7072" y="14790"/>
                    <a:pt x="7072" y="14805"/>
                    <a:pt x="7088" y="14821"/>
                  </a:cubicBezTo>
                  <a:cubicBezTo>
                    <a:pt x="7414" y="14635"/>
                    <a:pt x="7755" y="14464"/>
                    <a:pt x="8034" y="14231"/>
                  </a:cubicBezTo>
                  <a:cubicBezTo>
                    <a:pt x="9058" y="13409"/>
                    <a:pt x="10066" y="12557"/>
                    <a:pt x="11058" y="11704"/>
                  </a:cubicBezTo>
                  <a:cubicBezTo>
                    <a:pt x="11229" y="11548"/>
                    <a:pt x="11384" y="11316"/>
                    <a:pt x="11477" y="11099"/>
                  </a:cubicBezTo>
                  <a:cubicBezTo>
                    <a:pt x="12175" y="9548"/>
                    <a:pt x="12594" y="7950"/>
                    <a:pt x="12423" y="6229"/>
                  </a:cubicBezTo>
                  <a:cubicBezTo>
                    <a:pt x="12299" y="5066"/>
                    <a:pt x="12066" y="3934"/>
                    <a:pt x="11353" y="2972"/>
                  </a:cubicBezTo>
                  <a:cubicBezTo>
                    <a:pt x="9805" y="894"/>
                    <a:pt x="7755" y="1"/>
                    <a:pt x="570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2" name="Google Shape;7232;p73"/>
            <p:cNvSpPr/>
            <p:nvPr/>
          </p:nvSpPr>
          <p:spPr>
            <a:xfrm>
              <a:off x="2315900" y="1606700"/>
              <a:ext cx="167150" cy="168300"/>
            </a:xfrm>
            <a:custGeom>
              <a:avLst/>
              <a:gdLst/>
              <a:ahLst/>
              <a:cxnLst/>
              <a:rect l="l" t="t" r="r" b="b"/>
              <a:pathLst>
                <a:path w="6686" h="6732" extrusionOk="0">
                  <a:moveTo>
                    <a:pt x="6685" y="1"/>
                  </a:moveTo>
                  <a:lnTo>
                    <a:pt x="6685" y="1"/>
                  </a:lnTo>
                  <a:cubicBezTo>
                    <a:pt x="6049" y="109"/>
                    <a:pt x="5398" y="156"/>
                    <a:pt x="4793" y="326"/>
                  </a:cubicBezTo>
                  <a:cubicBezTo>
                    <a:pt x="3583" y="667"/>
                    <a:pt x="2544" y="1334"/>
                    <a:pt x="1598" y="2172"/>
                  </a:cubicBezTo>
                  <a:cubicBezTo>
                    <a:pt x="1350" y="2389"/>
                    <a:pt x="1086" y="2622"/>
                    <a:pt x="823" y="2823"/>
                  </a:cubicBezTo>
                  <a:cubicBezTo>
                    <a:pt x="559" y="3009"/>
                    <a:pt x="420" y="3242"/>
                    <a:pt x="388" y="3537"/>
                  </a:cubicBezTo>
                  <a:cubicBezTo>
                    <a:pt x="357" y="3862"/>
                    <a:pt x="311" y="4188"/>
                    <a:pt x="342" y="4498"/>
                  </a:cubicBezTo>
                  <a:cubicBezTo>
                    <a:pt x="388" y="5196"/>
                    <a:pt x="326" y="5878"/>
                    <a:pt x="78" y="6545"/>
                  </a:cubicBezTo>
                  <a:cubicBezTo>
                    <a:pt x="47" y="6592"/>
                    <a:pt x="16" y="6623"/>
                    <a:pt x="1" y="6669"/>
                  </a:cubicBezTo>
                  <a:cubicBezTo>
                    <a:pt x="32" y="6700"/>
                    <a:pt x="47" y="6716"/>
                    <a:pt x="78" y="6731"/>
                  </a:cubicBezTo>
                  <a:cubicBezTo>
                    <a:pt x="404" y="6592"/>
                    <a:pt x="745" y="6468"/>
                    <a:pt x="1040" y="6282"/>
                  </a:cubicBezTo>
                  <a:cubicBezTo>
                    <a:pt x="1831" y="5785"/>
                    <a:pt x="2591" y="5274"/>
                    <a:pt x="3366" y="4746"/>
                  </a:cubicBezTo>
                  <a:cubicBezTo>
                    <a:pt x="3785" y="4467"/>
                    <a:pt x="4188" y="4172"/>
                    <a:pt x="4560" y="3862"/>
                  </a:cubicBezTo>
                  <a:cubicBezTo>
                    <a:pt x="4793" y="3661"/>
                    <a:pt x="5026" y="3428"/>
                    <a:pt x="5150" y="3164"/>
                  </a:cubicBezTo>
                  <a:cubicBezTo>
                    <a:pt x="5444" y="2560"/>
                    <a:pt x="5646" y="1893"/>
                    <a:pt x="5925" y="1288"/>
                  </a:cubicBezTo>
                  <a:cubicBezTo>
                    <a:pt x="6127" y="854"/>
                    <a:pt x="6406" y="466"/>
                    <a:pt x="668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3" name="Google Shape;7233;p73"/>
            <p:cNvSpPr/>
            <p:nvPr/>
          </p:nvSpPr>
          <p:spPr>
            <a:xfrm>
              <a:off x="2134850" y="1393150"/>
              <a:ext cx="207825" cy="143025"/>
            </a:xfrm>
            <a:custGeom>
              <a:avLst/>
              <a:gdLst/>
              <a:ahLst/>
              <a:cxnLst/>
              <a:rect l="l" t="t" r="r" b="b"/>
              <a:pathLst>
                <a:path w="8313" h="5721" extrusionOk="0">
                  <a:moveTo>
                    <a:pt x="3811" y="1"/>
                  </a:moveTo>
                  <a:cubicBezTo>
                    <a:pt x="2457" y="1"/>
                    <a:pt x="1209" y="708"/>
                    <a:pt x="636" y="1827"/>
                  </a:cubicBezTo>
                  <a:cubicBezTo>
                    <a:pt x="0" y="3068"/>
                    <a:pt x="512" y="4836"/>
                    <a:pt x="1722" y="5549"/>
                  </a:cubicBezTo>
                  <a:cubicBezTo>
                    <a:pt x="1926" y="5662"/>
                    <a:pt x="2138" y="5721"/>
                    <a:pt x="2388" y="5721"/>
                  </a:cubicBezTo>
                  <a:cubicBezTo>
                    <a:pt x="2516" y="5721"/>
                    <a:pt x="2654" y="5705"/>
                    <a:pt x="2807" y="5673"/>
                  </a:cubicBezTo>
                  <a:cubicBezTo>
                    <a:pt x="1985" y="5162"/>
                    <a:pt x="1675" y="4479"/>
                    <a:pt x="1722" y="3626"/>
                  </a:cubicBezTo>
                  <a:cubicBezTo>
                    <a:pt x="1780" y="2197"/>
                    <a:pt x="2757" y="1289"/>
                    <a:pt x="4189" y="1289"/>
                  </a:cubicBezTo>
                  <a:cubicBezTo>
                    <a:pt x="4280" y="1289"/>
                    <a:pt x="4372" y="1293"/>
                    <a:pt x="4467" y="1300"/>
                  </a:cubicBezTo>
                  <a:cubicBezTo>
                    <a:pt x="5258" y="1362"/>
                    <a:pt x="5987" y="1595"/>
                    <a:pt x="6591" y="2137"/>
                  </a:cubicBezTo>
                  <a:cubicBezTo>
                    <a:pt x="7150" y="2649"/>
                    <a:pt x="7724" y="3145"/>
                    <a:pt x="8313" y="3657"/>
                  </a:cubicBezTo>
                  <a:cubicBezTo>
                    <a:pt x="8189" y="3316"/>
                    <a:pt x="8096" y="2944"/>
                    <a:pt x="7925" y="2634"/>
                  </a:cubicBezTo>
                  <a:cubicBezTo>
                    <a:pt x="7181" y="1253"/>
                    <a:pt x="6064" y="323"/>
                    <a:pt x="4482" y="59"/>
                  </a:cubicBezTo>
                  <a:cubicBezTo>
                    <a:pt x="4257" y="20"/>
                    <a:pt x="4032" y="1"/>
                    <a:pt x="3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4" name="Google Shape;7234;p73"/>
            <p:cNvSpPr/>
            <p:nvPr/>
          </p:nvSpPr>
          <p:spPr>
            <a:xfrm>
              <a:off x="2451225" y="1607425"/>
              <a:ext cx="198125" cy="79550"/>
            </a:xfrm>
            <a:custGeom>
              <a:avLst/>
              <a:gdLst/>
              <a:ahLst/>
              <a:cxnLst/>
              <a:rect l="l" t="t" r="r" b="b"/>
              <a:pathLst>
                <a:path w="7925" h="3182" extrusionOk="0">
                  <a:moveTo>
                    <a:pt x="2097" y="1"/>
                  </a:moveTo>
                  <a:cubicBezTo>
                    <a:pt x="1754" y="1"/>
                    <a:pt x="1489" y="89"/>
                    <a:pt x="1303" y="375"/>
                  </a:cubicBezTo>
                  <a:cubicBezTo>
                    <a:pt x="1070" y="731"/>
                    <a:pt x="838" y="1088"/>
                    <a:pt x="667" y="1460"/>
                  </a:cubicBezTo>
                  <a:cubicBezTo>
                    <a:pt x="404" y="2019"/>
                    <a:pt x="217" y="2624"/>
                    <a:pt x="0" y="3182"/>
                  </a:cubicBezTo>
                  <a:cubicBezTo>
                    <a:pt x="574" y="2949"/>
                    <a:pt x="1132" y="2686"/>
                    <a:pt x="1722" y="2499"/>
                  </a:cubicBezTo>
                  <a:cubicBezTo>
                    <a:pt x="2266" y="2323"/>
                    <a:pt x="2818" y="2237"/>
                    <a:pt x="3370" y="2237"/>
                  </a:cubicBezTo>
                  <a:cubicBezTo>
                    <a:pt x="3981" y="2237"/>
                    <a:pt x="4593" y="2342"/>
                    <a:pt x="5196" y="2546"/>
                  </a:cubicBezTo>
                  <a:cubicBezTo>
                    <a:pt x="5408" y="2619"/>
                    <a:pt x="5609" y="2649"/>
                    <a:pt x="5806" y="2649"/>
                  </a:cubicBezTo>
                  <a:cubicBezTo>
                    <a:pt x="6069" y="2649"/>
                    <a:pt x="6325" y="2595"/>
                    <a:pt x="6592" y="2515"/>
                  </a:cubicBezTo>
                  <a:cubicBezTo>
                    <a:pt x="7041" y="2360"/>
                    <a:pt x="7476" y="2220"/>
                    <a:pt x="7910" y="2065"/>
                  </a:cubicBezTo>
                  <a:cubicBezTo>
                    <a:pt x="7913" y="2068"/>
                    <a:pt x="7915" y="2069"/>
                    <a:pt x="7917" y="2069"/>
                  </a:cubicBezTo>
                  <a:cubicBezTo>
                    <a:pt x="7925" y="2069"/>
                    <a:pt x="7922" y="2047"/>
                    <a:pt x="7910" y="2034"/>
                  </a:cubicBezTo>
                  <a:cubicBezTo>
                    <a:pt x="6142" y="980"/>
                    <a:pt x="4312" y="96"/>
                    <a:pt x="2187" y="3"/>
                  </a:cubicBezTo>
                  <a:cubicBezTo>
                    <a:pt x="2157" y="1"/>
                    <a:pt x="2127" y="1"/>
                    <a:pt x="20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5" name="Google Shape;7235;p73"/>
            <p:cNvSpPr/>
            <p:nvPr/>
          </p:nvSpPr>
          <p:spPr>
            <a:xfrm>
              <a:off x="2170900" y="1691600"/>
              <a:ext cx="150450" cy="100100"/>
            </a:xfrm>
            <a:custGeom>
              <a:avLst/>
              <a:gdLst/>
              <a:ahLst/>
              <a:cxnLst/>
              <a:rect l="l" t="t" r="r" b="b"/>
              <a:pathLst>
                <a:path w="6018" h="4004" extrusionOk="0">
                  <a:moveTo>
                    <a:pt x="5971" y="1"/>
                  </a:moveTo>
                  <a:cubicBezTo>
                    <a:pt x="5553" y="342"/>
                    <a:pt x="5149" y="699"/>
                    <a:pt x="4715" y="1025"/>
                  </a:cubicBezTo>
                  <a:cubicBezTo>
                    <a:pt x="3754" y="1769"/>
                    <a:pt x="2606" y="2095"/>
                    <a:pt x="1458" y="2405"/>
                  </a:cubicBezTo>
                  <a:cubicBezTo>
                    <a:pt x="1117" y="2498"/>
                    <a:pt x="760" y="2591"/>
                    <a:pt x="435" y="2762"/>
                  </a:cubicBezTo>
                  <a:cubicBezTo>
                    <a:pt x="264" y="2855"/>
                    <a:pt x="94" y="3072"/>
                    <a:pt x="63" y="3258"/>
                  </a:cubicBezTo>
                  <a:cubicBezTo>
                    <a:pt x="0" y="3521"/>
                    <a:pt x="233" y="3692"/>
                    <a:pt x="466" y="3785"/>
                  </a:cubicBezTo>
                  <a:cubicBezTo>
                    <a:pt x="714" y="3878"/>
                    <a:pt x="978" y="3971"/>
                    <a:pt x="1226" y="3987"/>
                  </a:cubicBezTo>
                  <a:cubicBezTo>
                    <a:pt x="1464" y="3997"/>
                    <a:pt x="1701" y="4003"/>
                    <a:pt x="1937" y="4003"/>
                  </a:cubicBezTo>
                  <a:cubicBezTo>
                    <a:pt x="3071" y="4003"/>
                    <a:pt x="4185" y="3873"/>
                    <a:pt x="5289" y="3553"/>
                  </a:cubicBezTo>
                  <a:cubicBezTo>
                    <a:pt x="5491" y="3490"/>
                    <a:pt x="5615" y="3397"/>
                    <a:pt x="5692" y="3165"/>
                  </a:cubicBezTo>
                  <a:cubicBezTo>
                    <a:pt x="5925" y="2560"/>
                    <a:pt x="6018" y="1940"/>
                    <a:pt x="5971" y="1288"/>
                  </a:cubicBezTo>
                  <a:cubicBezTo>
                    <a:pt x="5940" y="869"/>
                    <a:pt x="5971" y="451"/>
                    <a:pt x="59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6" name="Google Shape;7236;p73"/>
            <p:cNvSpPr/>
            <p:nvPr/>
          </p:nvSpPr>
          <p:spPr>
            <a:xfrm>
              <a:off x="2547000" y="1768625"/>
              <a:ext cx="191150" cy="55250"/>
            </a:xfrm>
            <a:custGeom>
              <a:avLst/>
              <a:gdLst/>
              <a:ahLst/>
              <a:cxnLst/>
              <a:rect l="l" t="t" r="r" b="b"/>
              <a:pathLst>
                <a:path w="7646" h="2210" extrusionOk="0">
                  <a:moveTo>
                    <a:pt x="3272" y="0"/>
                  </a:moveTo>
                  <a:cubicBezTo>
                    <a:pt x="2857" y="0"/>
                    <a:pt x="2471" y="117"/>
                    <a:pt x="2125" y="363"/>
                  </a:cubicBezTo>
                  <a:cubicBezTo>
                    <a:pt x="1396" y="890"/>
                    <a:pt x="698" y="1449"/>
                    <a:pt x="0" y="1991"/>
                  </a:cubicBezTo>
                  <a:cubicBezTo>
                    <a:pt x="16" y="2022"/>
                    <a:pt x="31" y="2053"/>
                    <a:pt x="47" y="2084"/>
                  </a:cubicBezTo>
                  <a:cubicBezTo>
                    <a:pt x="217" y="2053"/>
                    <a:pt x="403" y="2038"/>
                    <a:pt x="574" y="2007"/>
                  </a:cubicBezTo>
                  <a:cubicBezTo>
                    <a:pt x="1285" y="1894"/>
                    <a:pt x="1993" y="1839"/>
                    <a:pt x="2699" y="1839"/>
                  </a:cubicBezTo>
                  <a:cubicBezTo>
                    <a:pt x="3733" y="1839"/>
                    <a:pt x="4762" y="1956"/>
                    <a:pt x="5785" y="2177"/>
                  </a:cubicBezTo>
                  <a:cubicBezTo>
                    <a:pt x="5874" y="2197"/>
                    <a:pt x="5958" y="2209"/>
                    <a:pt x="6039" y="2209"/>
                  </a:cubicBezTo>
                  <a:cubicBezTo>
                    <a:pt x="6211" y="2209"/>
                    <a:pt x="6366" y="2155"/>
                    <a:pt x="6514" y="2007"/>
                  </a:cubicBezTo>
                  <a:cubicBezTo>
                    <a:pt x="6870" y="1650"/>
                    <a:pt x="7258" y="1293"/>
                    <a:pt x="7646" y="921"/>
                  </a:cubicBezTo>
                  <a:cubicBezTo>
                    <a:pt x="7553" y="875"/>
                    <a:pt x="7506" y="844"/>
                    <a:pt x="7460" y="828"/>
                  </a:cubicBezTo>
                  <a:cubicBezTo>
                    <a:pt x="6235" y="565"/>
                    <a:pt x="4994" y="316"/>
                    <a:pt x="3769" y="53"/>
                  </a:cubicBezTo>
                  <a:cubicBezTo>
                    <a:pt x="3599" y="18"/>
                    <a:pt x="3433" y="0"/>
                    <a:pt x="327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7" name="Google Shape;7237;p73"/>
            <p:cNvSpPr/>
            <p:nvPr/>
          </p:nvSpPr>
          <p:spPr>
            <a:xfrm>
              <a:off x="2452000" y="1669150"/>
              <a:ext cx="182650" cy="51175"/>
            </a:xfrm>
            <a:custGeom>
              <a:avLst/>
              <a:gdLst/>
              <a:ahLst/>
              <a:cxnLst/>
              <a:rect l="l" t="t" r="r" b="b"/>
              <a:pathLst>
                <a:path w="7306" h="2047" extrusionOk="0">
                  <a:moveTo>
                    <a:pt x="3351" y="0"/>
                  </a:moveTo>
                  <a:cubicBezTo>
                    <a:pt x="2203" y="0"/>
                    <a:pt x="1108" y="343"/>
                    <a:pt x="78" y="992"/>
                  </a:cubicBezTo>
                  <a:cubicBezTo>
                    <a:pt x="47" y="1023"/>
                    <a:pt x="16" y="1054"/>
                    <a:pt x="0" y="1070"/>
                  </a:cubicBezTo>
                  <a:cubicBezTo>
                    <a:pt x="481" y="1178"/>
                    <a:pt x="977" y="1287"/>
                    <a:pt x="1458" y="1395"/>
                  </a:cubicBezTo>
                  <a:cubicBezTo>
                    <a:pt x="1551" y="1426"/>
                    <a:pt x="1644" y="1442"/>
                    <a:pt x="1722" y="1488"/>
                  </a:cubicBezTo>
                  <a:cubicBezTo>
                    <a:pt x="2199" y="1806"/>
                    <a:pt x="2710" y="1883"/>
                    <a:pt x="3247" y="1883"/>
                  </a:cubicBezTo>
                  <a:cubicBezTo>
                    <a:pt x="3443" y="1883"/>
                    <a:pt x="3643" y="1873"/>
                    <a:pt x="3847" y="1861"/>
                  </a:cubicBezTo>
                  <a:cubicBezTo>
                    <a:pt x="3961" y="1853"/>
                    <a:pt x="4075" y="1850"/>
                    <a:pt x="4190" y="1850"/>
                  </a:cubicBezTo>
                  <a:cubicBezTo>
                    <a:pt x="4824" y="1850"/>
                    <a:pt x="5465" y="1945"/>
                    <a:pt x="6095" y="1985"/>
                  </a:cubicBezTo>
                  <a:cubicBezTo>
                    <a:pt x="6483" y="2016"/>
                    <a:pt x="6871" y="2016"/>
                    <a:pt x="7274" y="2047"/>
                  </a:cubicBezTo>
                  <a:cubicBezTo>
                    <a:pt x="7274" y="2016"/>
                    <a:pt x="7290" y="1985"/>
                    <a:pt x="7305" y="1969"/>
                  </a:cubicBezTo>
                  <a:cubicBezTo>
                    <a:pt x="6840" y="1504"/>
                    <a:pt x="6421" y="1008"/>
                    <a:pt x="5909" y="620"/>
                  </a:cubicBezTo>
                  <a:cubicBezTo>
                    <a:pt x="5568" y="372"/>
                    <a:pt x="5118" y="248"/>
                    <a:pt x="4700" y="155"/>
                  </a:cubicBezTo>
                  <a:cubicBezTo>
                    <a:pt x="4243" y="51"/>
                    <a:pt x="3793" y="0"/>
                    <a:pt x="33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8" name="Google Shape;7238;p73"/>
            <p:cNvSpPr/>
            <p:nvPr/>
          </p:nvSpPr>
          <p:spPr>
            <a:xfrm>
              <a:off x="2329475" y="1702750"/>
              <a:ext cx="182650" cy="90225"/>
            </a:xfrm>
            <a:custGeom>
              <a:avLst/>
              <a:gdLst/>
              <a:ahLst/>
              <a:cxnLst/>
              <a:rect l="l" t="t" r="r" b="b"/>
              <a:pathLst>
                <a:path w="7306" h="3609" extrusionOk="0">
                  <a:moveTo>
                    <a:pt x="4919" y="0"/>
                  </a:moveTo>
                  <a:cubicBezTo>
                    <a:pt x="4780" y="0"/>
                    <a:pt x="4640" y="7"/>
                    <a:pt x="4498" y="20"/>
                  </a:cubicBezTo>
                  <a:cubicBezTo>
                    <a:pt x="4390" y="36"/>
                    <a:pt x="4297" y="113"/>
                    <a:pt x="4203" y="191"/>
                  </a:cubicBezTo>
                  <a:cubicBezTo>
                    <a:pt x="3459" y="718"/>
                    <a:pt x="2715" y="1276"/>
                    <a:pt x="1955" y="1804"/>
                  </a:cubicBezTo>
                  <a:cubicBezTo>
                    <a:pt x="1334" y="2222"/>
                    <a:pt x="683" y="2595"/>
                    <a:pt x="1" y="3013"/>
                  </a:cubicBezTo>
                  <a:cubicBezTo>
                    <a:pt x="512" y="3215"/>
                    <a:pt x="1024" y="3432"/>
                    <a:pt x="1567" y="3603"/>
                  </a:cubicBezTo>
                  <a:cubicBezTo>
                    <a:pt x="1582" y="3607"/>
                    <a:pt x="1597" y="3609"/>
                    <a:pt x="1614" y="3609"/>
                  </a:cubicBezTo>
                  <a:cubicBezTo>
                    <a:pt x="1724" y="3609"/>
                    <a:pt x="1878" y="3528"/>
                    <a:pt x="1986" y="3448"/>
                  </a:cubicBezTo>
                  <a:cubicBezTo>
                    <a:pt x="2854" y="2920"/>
                    <a:pt x="3692" y="2316"/>
                    <a:pt x="4591" y="1835"/>
                  </a:cubicBezTo>
                  <a:cubicBezTo>
                    <a:pt x="5367" y="1416"/>
                    <a:pt x="6204" y="1106"/>
                    <a:pt x="7011" y="765"/>
                  </a:cubicBezTo>
                  <a:cubicBezTo>
                    <a:pt x="7088" y="718"/>
                    <a:pt x="7181" y="703"/>
                    <a:pt x="7305" y="656"/>
                  </a:cubicBezTo>
                  <a:cubicBezTo>
                    <a:pt x="6523" y="232"/>
                    <a:pt x="5740" y="0"/>
                    <a:pt x="49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39" name="Google Shape;7239;p73"/>
            <p:cNvSpPr/>
            <p:nvPr/>
          </p:nvSpPr>
          <p:spPr>
            <a:xfrm>
              <a:off x="2391125" y="1768375"/>
              <a:ext cx="210550" cy="65350"/>
            </a:xfrm>
            <a:custGeom>
              <a:avLst/>
              <a:gdLst/>
              <a:ahLst/>
              <a:cxnLst/>
              <a:rect l="l" t="t" r="r" b="b"/>
              <a:pathLst>
                <a:path w="8422" h="2614" extrusionOk="0">
                  <a:moveTo>
                    <a:pt x="8422" y="1"/>
                  </a:moveTo>
                  <a:cubicBezTo>
                    <a:pt x="7677" y="125"/>
                    <a:pt x="6933" y="218"/>
                    <a:pt x="6188" y="388"/>
                  </a:cubicBezTo>
                  <a:cubicBezTo>
                    <a:pt x="5211" y="606"/>
                    <a:pt x="4234" y="885"/>
                    <a:pt x="3257" y="1133"/>
                  </a:cubicBezTo>
                  <a:cubicBezTo>
                    <a:pt x="3149" y="1164"/>
                    <a:pt x="3025" y="1195"/>
                    <a:pt x="2916" y="1210"/>
                  </a:cubicBezTo>
                  <a:cubicBezTo>
                    <a:pt x="2435" y="1272"/>
                    <a:pt x="2048" y="1443"/>
                    <a:pt x="1644" y="1753"/>
                  </a:cubicBezTo>
                  <a:cubicBezTo>
                    <a:pt x="1288" y="2032"/>
                    <a:pt x="791" y="2141"/>
                    <a:pt x="357" y="2312"/>
                  </a:cubicBezTo>
                  <a:cubicBezTo>
                    <a:pt x="249" y="2358"/>
                    <a:pt x="125" y="2358"/>
                    <a:pt x="0" y="2451"/>
                  </a:cubicBezTo>
                  <a:cubicBezTo>
                    <a:pt x="264" y="2498"/>
                    <a:pt x="528" y="2560"/>
                    <a:pt x="791" y="2575"/>
                  </a:cubicBezTo>
                  <a:cubicBezTo>
                    <a:pt x="1164" y="2601"/>
                    <a:pt x="1536" y="2613"/>
                    <a:pt x="1907" y="2613"/>
                  </a:cubicBezTo>
                  <a:cubicBezTo>
                    <a:pt x="3126" y="2613"/>
                    <a:pt x="4336" y="2476"/>
                    <a:pt x="5537" y="2203"/>
                  </a:cubicBezTo>
                  <a:cubicBezTo>
                    <a:pt x="5816" y="2141"/>
                    <a:pt x="6095" y="1908"/>
                    <a:pt x="6344" y="1707"/>
                  </a:cubicBezTo>
                  <a:cubicBezTo>
                    <a:pt x="7041" y="1148"/>
                    <a:pt x="7708" y="575"/>
                    <a:pt x="842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0" name="Google Shape;7240;p73"/>
            <p:cNvSpPr/>
            <p:nvPr/>
          </p:nvSpPr>
          <p:spPr>
            <a:xfrm>
              <a:off x="2543875" y="1819825"/>
              <a:ext cx="184600" cy="35175"/>
            </a:xfrm>
            <a:custGeom>
              <a:avLst/>
              <a:gdLst/>
              <a:ahLst/>
              <a:cxnLst/>
              <a:rect l="l" t="t" r="r" b="b"/>
              <a:pathLst>
                <a:path w="7384" h="1407" extrusionOk="0">
                  <a:moveTo>
                    <a:pt x="2855" y="0"/>
                  </a:moveTo>
                  <a:cubicBezTo>
                    <a:pt x="2012" y="0"/>
                    <a:pt x="1169" y="71"/>
                    <a:pt x="327" y="223"/>
                  </a:cubicBezTo>
                  <a:cubicBezTo>
                    <a:pt x="218" y="238"/>
                    <a:pt x="125" y="254"/>
                    <a:pt x="1" y="285"/>
                  </a:cubicBezTo>
                  <a:cubicBezTo>
                    <a:pt x="327" y="517"/>
                    <a:pt x="621" y="719"/>
                    <a:pt x="916" y="920"/>
                  </a:cubicBezTo>
                  <a:cubicBezTo>
                    <a:pt x="978" y="967"/>
                    <a:pt x="1040" y="982"/>
                    <a:pt x="1118" y="998"/>
                  </a:cubicBezTo>
                  <a:cubicBezTo>
                    <a:pt x="2358" y="1138"/>
                    <a:pt x="3599" y="1308"/>
                    <a:pt x="4840" y="1386"/>
                  </a:cubicBezTo>
                  <a:cubicBezTo>
                    <a:pt x="5034" y="1401"/>
                    <a:pt x="5228" y="1407"/>
                    <a:pt x="5424" y="1407"/>
                  </a:cubicBezTo>
                  <a:cubicBezTo>
                    <a:pt x="6026" y="1407"/>
                    <a:pt x="6635" y="1351"/>
                    <a:pt x="7244" y="1339"/>
                  </a:cubicBezTo>
                  <a:cubicBezTo>
                    <a:pt x="7290" y="1339"/>
                    <a:pt x="7321" y="1308"/>
                    <a:pt x="7383" y="1293"/>
                  </a:cubicBezTo>
                  <a:cubicBezTo>
                    <a:pt x="6949" y="765"/>
                    <a:pt x="6468" y="409"/>
                    <a:pt x="5770" y="269"/>
                  </a:cubicBezTo>
                  <a:cubicBezTo>
                    <a:pt x="4798" y="95"/>
                    <a:pt x="3827" y="0"/>
                    <a:pt x="285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1" name="Google Shape;7241;p73"/>
            <p:cNvSpPr/>
            <p:nvPr/>
          </p:nvSpPr>
          <p:spPr>
            <a:xfrm>
              <a:off x="2384925" y="1829975"/>
              <a:ext cx="175275" cy="36350"/>
            </a:xfrm>
            <a:custGeom>
              <a:avLst/>
              <a:gdLst/>
              <a:ahLst/>
              <a:cxnLst/>
              <a:rect l="l" t="t" r="r" b="b"/>
              <a:pathLst>
                <a:path w="7011" h="1454" extrusionOk="0">
                  <a:moveTo>
                    <a:pt x="5684" y="0"/>
                  </a:moveTo>
                  <a:cubicBezTo>
                    <a:pt x="5588" y="0"/>
                    <a:pt x="5488" y="11"/>
                    <a:pt x="5382" y="34"/>
                  </a:cubicBezTo>
                  <a:cubicBezTo>
                    <a:pt x="4284" y="288"/>
                    <a:pt x="3162" y="415"/>
                    <a:pt x="2038" y="415"/>
                  </a:cubicBezTo>
                  <a:cubicBezTo>
                    <a:pt x="1860" y="415"/>
                    <a:pt x="1682" y="412"/>
                    <a:pt x="1505" y="406"/>
                  </a:cubicBezTo>
                  <a:cubicBezTo>
                    <a:pt x="1039" y="390"/>
                    <a:pt x="559" y="313"/>
                    <a:pt x="0" y="266"/>
                  </a:cubicBezTo>
                  <a:lnTo>
                    <a:pt x="0" y="266"/>
                  </a:lnTo>
                  <a:cubicBezTo>
                    <a:pt x="404" y="670"/>
                    <a:pt x="745" y="1042"/>
                    <a:pt x="1117" y="1383"/>
                  </a:cubicBezTo>
                  <a:cubicBezTo>
                    <a:pt x="1171" y="1436"/>
                    <a:pt x="1276" y="1453"/>
                    <a:pt x="1372" y="1453"/>
                  </a:cubicBezTo>
                  <a:cubicBezTo>
                    <a:pt x="1415" y="1453"/>
                    <a:pt x="1456" y="1450"/>
                    <a:pt x="1489" y="1445"/>
                  </a:cubicBezTo>
                  <a:cubicBezTo>
                    <a:pt x="2280" y="1305"/>
                    <a:pt x="3056" y="1135"/>
                    <a:pt x="3831" y="995"/>
                  </a:cubicBezTo>
                  <a:cubicBezTo>
                    <a:pt x="4808" y="840"/>
                    <a:pt x="5801" y="716"/>
                    <a:pt x="6778" y="576"/>
                  </a:cubicBezTo>
                  <a:cubicBezTo>
                    <a:pt x="6824" y="561"/>
                    <a:pt x="6871" y="561"/>
                    <a:pt x="7010" y="545"/>
                  </a:cubicBezTo>
                  <a:cubicBezTo>
                    <a:pt x="6543" y="273"/>
                    <a:pt x="6174" y="0"/>
                    <a:pt x="5684"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2" name="Google Shape;7242;p73"/>
            <p:cNvSpPr/>
            <p:nvPr/>
          </p:nvSpPr>
          <p:spPr>
            <a:xfrm>
              <a:off x="2287225" y="1814125"/>
              <a:ext cx="120600" cy="51975"/>
            </a:xfrm>
            <a:custGeom>
              <a:avLst/>
              <a:gdLst/>
              <a:ahLst/>
              <a:cxnLst/>
              <a:rect l="l" t="t" r="r" b="b"/>
              <a:pathLst>
                <a:path w="4824" h="2079" extrusionOk="0">
                  <a:moveTo>
                    <a:pt x="1830" y="1"/>
                  </a:moveTo>
                  <a:cubicBezTo>
                    <a:pt x="1241" y="94"/>
                    <a:pt x="651" y="171"/>
                    <a:pt x="0" y="280"/>
                  </a:cubicBezTo>
                  <a:cubicBezTo>
                    <a:pt x="1442" y="1397"/>
                    <a:pt x="3009" y="2048"/>
                    <a:pt x="4823" y="2079"/>
                  </a:cubicBezTo>
                  <a:cubicBezTo>
                    <a:pt x="4234" y="1583"/>
                    <a:pt x="3924" y="823"/>
                    <a:pt x="3086" y="606"/>
                  </a:cubicBezTo>
                  <a:cubicBezTo>
                    <a:pt x="2714" y="513"/>
                    <a:pt x="2357" y="233"/>
                    <a:pt x="2001" y="47"/>
                  </a:cubicBezTo>
                  <a:cubicBezTo>
                    <a:pt x="1954" y="16"/>
                    <a:pt x="1892" y="1"/>
                    <a:pt x="18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3" name="Google Shape;7243;p73"/>
            <p:cNvSpPr/>
            <p:nvPr/>
          </p:nvSpPr>
          <p:spPr>
            <a:xfrm>
              <a:off x="2210450" y="1781150"/>
              <a:ext cx="150850" cy="32725"/>
            </a:xfrm>
            <a:custGeom>
              <a:avLst/>
              <a:gdLst/>
              <a:ahLst/>
              <a:cxnLst/>
              <a:rect l="l" t="t" r="r" b="b"/>
              <a:pathLst>
                <a:path w="6034" h="1309" extrusionOk="0">
                  <a:moveTo>
                    <a:pt x="4417" y="1"/>
                  </a:moveTo>
                  <a:cubicBezTo>
                    <a:pt x="4352" y="1"/>
                    <a:pt x="4279" y="18"/>
                    <a:pt x="4219" y="48"/>
                  </a:cubicBezTo>
                  <a:cubicBezTo>
                    <a:pt x="2947" y="529"/>
                    <a:pt x="1629" y="622"/>
                    <a:pt x="295" y="653"/>
                  </a:cubicBezTo>
                  <a:cubicBezTo>
                    <a:pt x="186" y="653"/>
                    <a:pt x="93" y="668"/>
                    <a:pt x="0" y="699"/>
                  </a:cubicBezTo>
                  <a:cubicBezTo>
                    <a:pt x="991" y="1096"/>
                    <a:pt x="1977" y="1308"/>
                    <a:pt x="2964" y="1308"/>
                  </a:cubicBezTo>
                  <a:cubicBezTo>
                    <a:pt x="3986" y="1308"/>
                    <a:pt x="5008" y="1080"/>
                    <a:pt x="6033" y="591"/>
                  </a:cubicBezTo>
                  <a:cubicBezTo>
                    <a:pt x="5537" y="389"/>
                    <a:pt x="5025" y="203"/>
                    <a:pt x="4513" y="17"/>
                  </a:cubicBezTo>
                  <a:cubicBezTo>
                    <a:pt x="4486" y="6"/>
                    <a:pt x="4453" y="1"/>
                    <a:pt x="44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4" name="Google Shape;7244;p73"/>
            <p:cNvSpPr/>
            <p:nvPr/>
          </p:nvSpPr>
          <p:spPr>
            <a:xfrm>
              <a:off x="2605525" y="1664325"/>
              <a:ext cx="124100" cy="35300"/>
            </a:xfrm>
            <a:custGeom>
              <a:avLst/>
              <a:gdLst/>
              <a:ahLst/>
              <a:cxnLst/>
              <a:rect l="l" t="t" r="r" b="b"/>
              <a:pathLst>
                <a:path w="4964" h="1412" extrusionOk="0">
                  <a:moveTo>
                    <a:pt x="1900" y="0"/>
                  </a:moveTo>
                  <a:cubicBezTo>
                    <a:pt x="1674" y="0"/>
                    <a:pt x="1452" y="42"/>
                    <a:pt x="1226" y="115"/>
                  </a:cubicBezTo>
                  <a:cubicBezTo>
                    <a:pt x="838" y="255"/>
                    <a:pt x="451" y="410"/>
                    <a:pt x="1" y="580"/>
                  </a:cubicBezTo>
                  <a:cubicBezTo>
                    <a:pt x="1071" y="999"/>
                    <a:pt x="2110" y="1278"/>
                    <a:pt x="3165" y="1402"/>
                  </a:cubicBezTo>
                  <a:cubicBezTo>
                    <a:pt x="3233" y="1409"/>
                    <a:pt x="3302" y="1412"/>
                    <a:pt x="3371" y="1412"/>
                  </a:cubicBezTo>
                  <a:cubicBezTo>
                    <a:pt x="3970" y="1412"/>
                    <a:pt x="4560" y="1176"/>
                    <a:pt x="4964" y="828"/>
                  </a:cubicBezTo>
                  <a:cubicBezTo>
                    <a:pt x="4840" y="797"/>
                    <a:pt x="4747" y="782"/>
                    <a:pt x="4654" y="766"/>
                  </a:cubicBezTo>
                  <a:cubicBezTo>
                    <a:pt x="4002" y="580"/>
                    <a:pt x="3304" y="456"/>
                    <a:pt x="2684" y="177"/>
                  </a:cubicBezTo>
                  <a:cubicBezTo>
                    <a:pt x="2413" y="54"/>
                    <a:pt x="2154" y="0"/>
                    <a:pt x="19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5" name="Google Shape;7245;p73"/>
            <p:cNvSpPr/>
            <p:nvPr/>
          </p:nvSpPr>
          <p:spPr>
            <a:xfrm>
              <a:off x="2710600" y="1792825"/>
              <a:ext cx="117500" cy="35075"/>
            </a:xfrm>
            <a:custGeom>
              <a:avLst/>
              <a:gdLst/>
              <a:ahLst/>
              <a:cxnLst/>
              <a:rect l="l" t="t" r="r" b="b"/>
              <a:pathLst>
                <a:path w="4700" h="1403" extrusionOk="0">
                  <a:moveTo>
                    <a:pt x="1397" y="1"/>
                  </a:moveTo>
                  <a:cubicBezTo>
                    <a:pt x="1276" y="1"/>
                    <a:pt x="1177" y="49"/>
                    <a:pt x="1071" y="155"/>
                  </a:cubicBezTo>
                  <a:cubicBezTo>
                    <a:pt x="730" y="543"/>
                    <a:pt x="357" y="915"/>
                    <a:pt x="1" y="1287"/>
                  </a:cubicBezTo>
                  <a:cubicBezTo>
                    <a:pt x="221" y="1365"/>
                    <a:pt x="568" y="1403"/>
                    <a:pt x="978" y="1403"/>
                  </a:cubicBezTo>
                  <a:cubicBezTo>
                    <a:pt x="2270" y="1403"/>
                    <a:pt x="4182" y="1034"/>
                    <a:pt x="4700" y="434"/>
                  </a:cubicBezTo>
                  <a:cubicBezTo>
                    <a:pt x="4560" y="419"/>
                    <a:pt x="4436" y="403"/>
                    <a:pt x="4328" y="403"/>
                  </a:cubicBezTo>
                  <a:cubicBezTo>
                    <a:pt x="4235" y="406"/>
                    <a:pt x="4142" y="408"/>
                    <a:pt x="4049" y="408"/>
                  </a:cubicBezTo>
                  <a:cubicBezTo>
                    <a:pt x="3212" y="408"/>
                    <a:pt x="2378" y="282"/>
                    <a:pt x="1583" y="31"/>
                  </a:cubicBezTo>
                  <a:cubicBezTo>
                    <a:pt x="1514" y="11"/>
                    <a:pt x="1453" y="1"/>
                    <a:pt x="139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6" name="Google Shape;7246;p73"/>
            <p:cNvSpPr/>
            <p:nvPr/>
          </p:nvSpPr>
          <p:spPr>
            <a:xfrm>
              <a:off x="2690050" y="1403850"/>
              <a:ext cx="81075" cy="103225"/>
            </a:xfrm>
            <a:custGeom>
              <a:avLst/>
              <a:gdLst/>
              <a:ahLst/>
              <a:cxnLst/>
              <a:rect l="l" t="t" r="r" b="b"/>
              <a:pathLst>
                <a:path w="3243" h="4129" extrusionOk="0">
                  <a:moveTo>
                    <a:pt x="348" y="1"/>
                  </a:moveTo>
                  <a:cubicBezTo>
                    <a:pt x="227" y="1"/>
                    <a:pt x="110" y="11"/>
                    <a:pt x="1" y="34"/>
                  </a:cubicBezTo>
                  <a:cubicBezTo>
                    <a:pt x="187" y="159"/>
                    <a:pt x="326" y="283"/>
                    <a:pt x="482" y="345"/>
                  </a:cubicBezTo>
                  <a:cubicBezTo>
                    <a:pt x="1598" y="794"/>
                    <a:pt x="2358" y="1523"/>
                    <a:pt x="2544" y="2748"/>
                  </a:cubicBezTo>
                  <a:cubicBezTo>
                    <a:pt x="2622" y="3198"/>
                    <a:pt x="2622" y="3664"/>
                    <a:pt x="2653" y="4129"/>
                  </a:cubicBezTo>
                  <a:cubicBezTo>
                    <a:pt x="3242" y="3043"/>
                    <a:pt x="3009" y="2004"/>
                    <a:pt x="2436" y="1012"/>
                  </a:cubicBezTo>
                  <a:cubicBezTo>
                    <a:pt x="2114" y="448"/>
                    <a:pt x="1130" y="1"/>
                    <a:pt x="3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7" name="Google Shape;7247;p73"/>
            <p:cNvSpPr/>
            <p:nvPr/>
          </p:nvSpPr>
          <p:spPr>
            <a:xfrm>
              <a:off x="2344600" y="1797425"/>
              <a:ext cx="91125" cy="26600"/>
            </a:xfrm>
            <a:custGeom>
              <a:avLst/>
              <a:gdLst/>
              <a:ahLst/>
              <a:cxnLst/>
              <a:rect l="l" t="t" r="r" b="b"/>
              <a:pathLst>
                <a:path w="3645" h="1064" extrusionOk="0">
                  <a:moveTo>
                    <a:pt x="1348" y="0"/>
                  </a:moveTo>
                  <a:cubicBezTo>
                    <a:pt x="1322" y="0"/>
                    <a:pt x="1296" y="6"/>
                    <a:pt x="1272" y="17"/>
                  </a:cubicBezTo>
                  <a:cubicBezTo>
                    <a:pt x="853" y="188"/>
                    <a:pt x="435" y="374"/>
                    <a:pt x="0" y="560"/>
                  </a:cubicBezTo>
                  <a:cubicBezTo>
                    <a:pt x="354" y="901"/>
                    <a:pt x="942" y="1063"/>
                    <a:pt x="1555" y="1063"/>
                  </a:cubicBezTo>
                  <a:cubicBezTo>
                    <a:pt x="2365" y="1063"/>
                    <a:pt x="3221" y="780"/>
                    <a:pt x="3645" y="250"/>
                  </a:cubicBezTo>
                  <a:lnTo>
                    <a:pt x="3645" y="250"/>
                  </a:lnTo>
                  <a:cubicBezTo>
                    <a:pt x="3443" y="266"/>
                    <a:pt x="3273" y="297"/>
                    <a:pt x="3102" y="297"/>
                  </a:cubicBezTo>
                  <a:cubicBezTo>
                    <a:pt x="2954" y="309"/>
                    <a:pt x="2808" y="316"/>
                    <a:pt x="2664" y="316"/>
                  </a:cubicBezTo>
                  <a:cubicBezTo>
                    <a:pt x="2250" y="316"/>
                    <a:pt x="1853" y="251"/>
                    <a:pt x="1474" y="33"/>
                  </a:cubicBezTo>
                  <a:cubicBezTo>
                    <a:pt x="1435" y="14"/>
                    <a:pt x="1391" y="0"/>
                    <a:pt x="134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8" name="Google Shape;7248;p73"/>
            <p:cNvSpPr/>
            <p:nvPr/>
          </p:nvSpPr>
          <p:spPr>
            <a:xfrm>
              <a:off x="2713325" y="1819550"/>
              <a:ext cx="96950" cy="31450"/>
            </a:xfrm>
            <a:custGeom>
              <a:avLst/>
              <a:gdLst/>
              <a:ahLst/>
              <a:cxnLst/>
              <a:rect l="l" t="t" r="r" b="b"/>
              <a:pathLst>
                <a:path w="3878" h="1258" extrusionOk="0">
                  <a:moveTo>
                    <a:pt x="3878" y="1"/>
                  </a:moveTo>
                  <a:cubicBezTo>
                    <a:pt x="2891" y="305"/>
                    <a:pt x="1905" y="495"/>
                    <a:pt x="867" y="495"/>
                  </a:cubicBezTo>
                  <a:cubicBezTo>
                    <a:pt x="582" y="495"/>
                    <a:pt x="294" y="481"/>
                    <a:pt x="0" y="451"/>
                  </a:cubicBezTo>
                  <a:lnTo>
                    <a:pt x="0" y="451"/>
                  </a:lnTo>
                  <a:cubicBezTo>
                    <a:pt x="264" y="714"/>
                    <a:pt x="497" y="962"/>
                    <a:pt x="729" y="1180"/>
                  </a:cubicBezTo>
                  <a:cubicBezTo>
                    <a:pt x="791" y="1242"/>
                    <a:pt x="915" y="1257"/>
                    <a:pt x="1008" y="1257"/>
                  </a:cubicBezTo>
                  <a:cubicBezTo>
                    <a:pt x="1768" y="1164"/>
                    <a:pt x="3304" y="497"/>
                    <a:pt x="387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49" name="Google Shape;7249;p73"/>
            <p:cNvSpPr/>
            <p:nvPr/>
          </p:nvSpPr>
          <p:spPr>
            <a:xfrm>
              <a:off x="2610950" y="1687725"/>
              <a:ext cx="86500" cy="31450"/>
            </a:xfrm>
            <a:custGeom>
              <a:avLst/>
              <a:gdLst/>
              <a:ahLst/>
              <a:cxnLst/>
              <a:rect l="l" t="t" r="r" b="b"/>
              <a:pathLst>
                <a:path w="3460" h="1258" extrusionOk="0">
                  <a:moveTo>
                    <a:pt x="63" y="1"/>
                  </a:moveTo>
                  <a:cubicBezTo>
                    <a:pt x="32" y="16"/>
                    <a:pt x="16" y="47"/>
                    <a:pt x="1" y="63"/>
                  </a:cubicBezTo>
                  <a:cubicBezTo>
                    <a:pt x="420" y="451"/>
                    <a:pt x="838" y="838"/>
                    <a:pt x="1257" y="1226"/>
                  </a:cubicBezTo>
                  <a:cubicBezTo>
                    <a:pt x="1304" y="1257"/>
                    <a:pt x="1366" y="1257"/>
                    <a:pt x="1412" y="1257"/>
                  </a:cubicBezTo>
                  <a:cubicBezTo>
                    <a:pt x="2126" y="1195"/>
                    <a:pt x="2808" y="1024"/>
                    <a:pt x="3459" y="730"/>
                  </a:cubicBezTo>
                  <a:cubicBezTo>
                    <a:pt x="2265" y="730"/>
                    <a:pt x="1180" y="296"/>
                    <a:pt x="6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0" name="Google Shape;7250;p73"/>
            <p:cNvSpPr/>
            <p:nvPr/>
          </p:nvSpPr>
          <p:spPr>
            <a:xfrm>
              <a:off x="2070100" y="1342900"/>
              <a:ext cx="766550" cy="527475"/>
            </a:xfrm>
            <a:custGeom>
              <a:avLst/>
              <a:gdLst/>
              <a:ahLst/>
              <a:cxnLst/>
              <a:rect l="l" t="t" r="r" b="b"/>
              <a:pathLst>
                <a:path w="30662" h="21099" extrusionOk="0">
                  <a:moveTo>
                    <a:pt x="25146" y="2439"/>
                  </a:moveTo>
                  <a:cubicBezTo>
                    <a:pt x="25928" y="2439"/>
                    <a:pt x="26912" y="2886"/>
                    <a:pt x="27234" y="3450"/>
                  </a:cubicBezTo>
                  <a:cubicBezTo>
                    <a:pt x="27807" y="4442"/>
                    <a:pt x="28040" y="5481"/>
                    <a:pt x="27451" y="6567"/>
                  </a:cubicBezTo>
                  <a:cubicBezTo>
                    <a:pt x="27420" y="6102"/>
                    <a:pt x="27420" y="5636"/>
                    <a:pt x="27342" y="5186"/>
                  </a:cubicBezTo>
                  <a:cubicBezTo>
                    <a:pt x="27156" y="3961"/>
                    <a:pt x="26396" y="3232"/>
                    <a:pt x="25280" y="2783"/>
                  </a:cubicBezTo>
                  <a:cubicBezTo>
                    <a:pt x="25124" y="2721"/>
                    <a:pt x="24985" y="2597"/>
                    <a:pt x="24799" y="2472"/>
                  </a:cubicBezTo>
                  <a:cubicBezTo>
                    <a:pt x="24908" y="2449"/>
                    <a:pt x="25025" y="2439"/>
                    <a:pt x="25146" y="2439"/>
                  </a:cubicBezTo>
                  <a:close/>
                  <a:moveTo>
                    <a:pt x="6401" y="2011"/>
                  </a:moveTo>
                  <a:cubicBezTo>
                    <a:pt x="6622" y="2011"/>
                    <a:pt x="6847" y="2030"/>
                    <a:pt x="7072" y="2069"/>
                  </a:cubicBezTo>
                  <a:cubicBezTo>
                    <a:pt x="8654" y="2333"/>
                    <a:pt x="9771" y="3263"/>
                    <a:pt x="10515" y="4644"/>
                  </a:cubicBezTo>
                  <a:cubicBezTo>
                    <a:pt x="10686" y="4969"/>
                    <a:pt x="10779" y="5326"/>
                    <a:pt x="10903" y="5667"/>
                  </a:cubicBezTo>
                  <a:cubicBezTo>
                    <a:pt x="10314" y="5155"/>
                    <a:pt x="9740" y="4659"/>
                    <a:pt x="9181" y="4147"/>
                  </a:cubicBezTo>
                  <a:cubicBezTo>
                    <a:pt x="8577" y="3605"/>
                    <a:pt x="7848" y="3372"/>
                    <a:pt x="7057" y="3310"/>
                  </a:cubicBezTo>
                  <a:cubicBezTo>
                    <a:pt x="6962" y="3303"/>
                    <a:pt x="6870" y="3299"/>
                    <a:pt x="6779" y="3299"/>
                  </a:cubicBezTo>
                  <a:cubicBezTo>
                    <a:pt x="5347" y="3299"/>
                    <a:pt x="4370" y="4207"/>
                    <a:pt x="4312" y="5636"/>
                  </a:cubicBezTo>
                  <a:cubicBezTo>
                    <a:pt x="4265" y="6489"/>
                    <a:pt x="4575" y="7172"/>
                    <a:pt x="5397" y="7683"/>
                  </a:cubicBezTo>
                  <a:cubicBezTo>
                    <a:pt x="5245" y="7720"/>
                    <a:pt x="5106" y="7737"/>
                    <a:pt x="4978" y="7737"/>
                  </a:cubicBezTo>
                  <a:cubicBezTo>
                    <a:pt x="4728" y="7737"/>
                    <a:pt x="4517" y="7672"/>
                    <a:pt x="4312" y="7559"/>
                  </a:cubicBezTo>
                  <a:cubicBezTo>
                    <a:pt x="3102" y="6846"/>
                    <a:pt x="2590" y="5078"/>
                    <a:pt x="3226" y="3837"/>
                  </a:cubicBezTo>
                  <a:cubicBezTo>
                    <a:pt x="3799" y="2718"/>
                    <a:pt x="5047" y="2011"/>
                    <a:pt x="6401" y="2011"/>
                  </a:cubicBezTo>
                  <a:close/>
                  <a:moveTo>
                    <a:pt x="24816" y="238"/>
                  </a:moveTo>
                  <a:cubicBezTo>
                    <a:pt x="25982" y="238"/>
                    <a:pt x="27067" y="576"/>
                    <a:pt x="28040" y="1433"/>
                  </a:cubicBezTo>
                  <a:cubicBezTo>
                    <a:pt x="29513" y="2721"/>
                    <a:pt x="29482" y="4365"/>
                    <a:pt x="28940" y="5528"/>
                  </a:cubicBezTo>
                  <a:cubicBezTo>
                    <a:pt x="28660" y="6102"/>
                    <a:pt x="28242" y="6520"/>
                    <a:pt x="27575" y="6815"/>
                  </a:cubicBezTo>
                  <a:cubicBezTo>
                    <a:pt x="28071" y="5900"/>
                    <a:pt x="28102" y="5031"/>
                    <a:pt x="27776" y="4147"/>
                  </a:cubicBezTo>
                  <a:cubicBezTo>
                    <a:pt x="27331" y="2952"/>
                    <a:pt x="26323" y="2225"/>
                    <a:pt x="25204" y="2225"/>
                  </a:cubicBezTo>
                  <a:cubicBezTo>
                    <a:pt x="24959" y="2225"/>
                    <a:pt x="24709" y="2260"/>
                    <a:pt x="24458" y="2333"/>
                  </a:cubicBezTo>
                  <a:cubicBezTo>
                    <a:pt x="24365" y="2364"/>
                    <a:pt x="24287" y="2410"/>
                    <a:pt x="24209" y="2441"/>
                  </a:cubicBezTo>
                  <a:cubicBezTo>
                    <a:pt x="24938" y="2659"/>
                    <a:pt x="25373" y="3093"/>
                    <a:pt x="25574" y="3899"/>
                  </a:cubicBezTo>
                  <a:cubicBezTo>
                    <a:pt x="25404" y="3775"/>
                    <a:pt x="25295" y="3698"/>
                    <a:pt x="25202" y="3636"/>
                  </a:cubicBezTo>
                  <a:cubicBezTo>
                    <a:pt x="24594" y="3151"/>
                    <a:pt x="23930" y="2941"/>
                    <a:pt x="23240" y="2941"/>
                  </a:cubicBezTo>
                  <a:cubicBezTo>
                    <a:pt x="22892" y="2941"/>
                    <a:pt x="22536" y="2994"/>
                    <a:pt x="22178" y="3093"/>
                  </a:cubicBezTo>
                  <a:cubicBezTo>
                    <a:pt x="20798" y="3465"/>
                    <a:pt x="19588" y="4225"/>
                    <a:pt x="18549" y="5171"/>
                  </a:cubicBezTo>
                  <a:cubicBezTo>
                    <a:pt x="17215" y="6365"/>
                    <a:pt x="16098" y="7761"/>
                    <a:pt x="15214" y="9327"/>
                  </a:cubicBezTo>
                  <a:cubicBezTo>
                    <a:pt x="15044" y="9638"/>
                    <a:pt x="14842" y="9932"/>
                    <a:pt x="14641" y="10211"/>
                  </a:cubicBezTo>
                  <a:cubicBezTo>
                    <a:pt x="14315" y="10677"/>
                    <a:pt x="13850" y="10925"/>
                    <a:pt x="13245" y="11111"/>
                  </a:cubicBezTo>
                  <a:cubicBezTo>
                    <a:pt x="14299" y="9886"/>
                    <a:pt x="14982" y="8505"/>
                    <a:pt x="15742" y="7187"/>
                  </a:cubicBezTo>
                  <a:cubicBezTo>
                    <a:pt x="16719" y="5466"/>
                    <a:pt x="17851" y="3868"/>
                    <a:pt x="19340" y="2566"/>
                  </a:cubicBezTo>
                  <a:cubicBezTo>
                    <a:pt x="20580" y="1480"/>
                    <a:pt x="21945" y="642"/>
                    <a:pt x="23605" y="348"/>
                  </a:cubicBezTo>
                  <a:cubicBezTo>
                    <a:pt x="24017" y="277"/>
                    <a:pt x="24421" y="238"/>
                    <a:pt x="24816" y="238"/>
                  </a:cubicBezTo>
                  <a:close/>
                  <a:moveTo>
                    <a:pt x="17342" y="10582"/>
                  </a:moveTo>
                  <a:cubicBezTo>
                    <a:pt x="17372" y="10582"/>
                    <a:pt x="17402" y="10582"/>
                    <a:pt x="17432" y="10584"/>
                  </a:cubicBezTo>
                  <a:cubicBezTo>
                    <a:pt x="19557" y="10677"/>
                    <a:pt x="21387" y="11561"/>
                    <a:pt x="23155" y="12615"/>
                  </a:cubicBezTo>
                  <a:cubicBezTo>
                    <a:pt x="23167" y="12628"/>
                    <a:pt x="23170" y="12650"/>
                    <a:pt x="23162" y="12650"/>
                  </a:cubicBezTo>
                  <a:cubicBezTo>
                    <a:pt x="23160" y="12650"/>
                    <a:pt x="23158" y="12649"/>
                    <a:pt x="23155" y="12646"/>
                  </a:cubicBezTo>
                  <a:cubicBezTo>
                    <a:pt x="22721" y="12801"/>
                    <a:pt x="22286" y="12941"/>
                    <a:pt x="21837" y="13096"/>
                  </a:cubicBezTo>
                  <a:cubicBezTo>
                    <a:pt x="21570" y="13176"/>
                    <a:pt x="21314" y="13230"/>
                    <a:pt x="21051" y="13230"/>
                  </a:cubicBezTo>
                  <a:cubicBezTo>
                    <a:pt x="20854" y="13230"/>
                    <a:pt x="20653" y="13200"/>
                    <a:pt x="20441" y="13127"/>
                  </a:cubicBezTo>
                  <a:cubicBezTo>
                    <a:pt x="19838" y="12923"/>
                    <a:pt x="19226" y="12818"/>
                    <a:pt x="18615" y="12818"/>
                  </a:cubicBezTo>
                  <a:cubicBezTo>
                    <a:pt x="18063" y="12818"/>
                    <a:pt x="17511" y="12904"/>
                    <a:pt x="16967" y="13080"/>
                  </a:cubicBezTo>
                  <a:cubicBezTo>
                    <a:pt x="16377" y="13267"/>
                    <a:pt x="15819" y="13530"/>
                    <a:pt x="15245" y="13763"/>
                  </a:cubicBezTo>
                  <a:cubicBezTo>
                    <a:pt x="15462" y="13205"/>
                    <a:pt x="15649" y="12600"/>
                    <a:pt x="15912" y="12041"/>
                  </a:cubicBezTo>
                  <a:cubicBezTo>
                    <a:pt x="16083" y="11669"/>
                    <a:pt x="16315" y="11312"/>
                    <a:pt x="16548" y="10956"/>
                  </a:cubicBezTo>
                  <a:cubicBezTo>
                    <a:pt x="16734" y="10670"/>
                    <a:pt x="16999" y="10582"/>
                    <a:pt x="17342" y="10582"/>
                  </a:cubicBezTo>
                  <a:close/>
                  <a:moveTo>
                    <a:pt x="23317" y="12857"/>
                  </a:moveTo>
                  <a:cubicBezTo>
                    <a:pt x="23571" y="12857"/>
                    <a:pt x="23830" y="12911"/>
                    <a:pt x="24101" y="13034"/>
                  </a:cubicBezTo>
                  <a:cubicBezTo>
                    <a:pt x="24721" y="13313"/>
                    <a:pt x="25419" y="13437"/>
                    <a:pt x="26071" y="13623"/>
                  </a:cubicBezTo>
                  <a:cubicBezTo>
                    <a:pt x="26164" y="13639"/>
                    <a:pt x="26257" y="13654"/>
                    <a:pt x="26381" y="13685"/>
                  </a:cubicBezTo>
                  <a:cubicBezTo>
                    <a:pt x="25977" y="14033"/>
                    <a:pt x="25387" y="14269"/>
                    <a:pt x="24788" y="14269"/>
                  </a:cubicBezTo>
                  <a:cubicBezTo>
                    <a:pt x="24719" y="14269"/>
                    <a:pt x="24650" y="14266"/>
                    <a:pt x="24582" y="14259"/>
                  </a:cubicBezTo>
                  <a:cubicBezTo>
                    <a:pt x="23527" y="14135"/>
                    <a:pt x="22488" y="13856"/>
                    <a:pt x="21418" y="13437"/>
                  </a:cubicBezTo>
                  <a:cubicBezTo>
                    <a:pt x="21868" y="13267"/>
                    <a:pt x="22255" y="13112"/>
                    <a:pt x="22643" y="12972"/>
                  </a:cubicBezTo>
                  <a:cubicBezTo>
                    <a:pt x="22869" y="12899"/>
                    <a:pt x="23091" y="12857"/>
                    <a:pt x="23317" y="12857"/>
                  </a:cubicBezTo>
                  <a:close/>
                  <a:moveTo>
                    <a:pt x="21697" y="13794"/>
                  </a:moveTo>
                  <a:cubicBezTo>
                    <a:pt x="22814" y="14089"/>
                    <a:pt x="23899" y="14523"/>
                    <a:pt x="25093" y="14523"/>
                  </a:cubicBezTo>
                  <a:cubicBezTo>
                    <a:pt x="24442" y="14817"/>
                    <a:pt x="23760" y="14988"/>
                    <a:pt x="23046" y="15050"/>
                  </a:cubicBezTo>
                  <a:cubicBezTo>
                    <a:pt x="23000" y="15050"/>
                    <a:pt x="22938" y="15050"/>
                    <a:pt x="22891" y="15019"/>
                  </a:cubicBezTo>
                  <a:cubicBezTo>
                    <a:pt x="22472" y="14631"/>
                    <a:pt x="22054" y="14244"/>
                    <a:pt x="21635" y="13856"/>
                  </a:cubicBezTo>
                  <a:cubicBezTo>
                    <a:pt x="21650" y="13840"/>
                    <a:pt x="21666" y="13809"/>
                    <a:pt x="21697" y="13794"/>
                  </a:cubicBezTo>
                  <a:close/>
                  <a:moveTo>
                    <a:pt x="18627" y="13050"/>
                  </a:moveTo>
                  <a:cubicBezTo>
                    <a:pt x="19069" y="13050"/>
                    <a:pt x="19519" y="13101"/>
                    <a:pt x="19976" y="13205"/>
                  </a:cubicBezTo>
                  <a:cubicBezTo>
                    <a:pt x="20394" y="13298"/>
                    <a:pt x="20844" y="13422"/>
                    <a:pt x="21185" y="13670"/>
                  </a:cubicBezTo>
                  <a:cubicBezTo>
                    <a:pt x="21697" y="14058"/>
                    <a:pt x="22116" y="14554"/>
                    <a:pt x="22581" y="15019"/>
                  </a:cubicBezTo>
                  <a:cubicBezTo>
                    <a:pt x="22566" y="15035"/>
                    <a:pt x="22550" y="15066"/>
                    <a:pt x="22550" y="15097"/>
                  </a:cubicBezTo>
                  <a:cubicBezTo>
                    <a:pt x="22147" y="15066"/>
                    <a:pt x="21759" y="15066"/>
                    <a:pt x="21371" y="15035"/>
                  </a:cubicBezTo>
                  <a:cubicBezTo>
                    <a:pt x="20741" y="14995"/>
                    <a:pt x="20100" y="14900"/>
                    <a:pt x="19466" y="14900"/>
                  </a:cubicBezTo>
                  <a:cubicBezTo>
                    <a:pt x="19351" y="14900"/>
                    <a:pt x="19237" y="14903"/>
                    <a:pt x="19123" y="14911"/>
                  </a:cubicBezTo>
                  <a:cubicBezTo>
                    <a:pt x="18919" y="14923"/>
                    <a:pt x="18719" y="14933"/>
                    <a:pt x="18523" y="14933"/>
                  </a:cubicBezTo>
                  <a:cubicBezTo>
                    <a:pt x="17986" y="14933"/>
                    <a:pt x="17475" y="14856"/>
                    <a:pt x="16998" y="14538"/>
                  </a:cubicBezTo>
                  <a:cubicBezTo>
                    <a:pt x="16920" y="14492"/>
                    <a:pt x="16827" y="14476"/>
                    <a:pt x="16734" y="14445"/>
                  </a:cubicBezTo>
                  <a:cubicBezTo>
                    <a:pt x="16253" y="14337"/>
                    <a:pt x="15757" y="14228"/>
                    <a:pt x="15276" y="14120"/>
                  </a:cubicBezTo>
                  <a:cubicBezTo>
                    <a:pt x="15292" y="14104"/>
                    <a:pt x="15323" y="14073"/>
                    <a:pt x="15354" y="14042"/>
                  </a:cubicBezTo>
                  <a:cubicBezTo>
                    <a:pt x="16384" y="13393"/>
                    <a:pt x="17479" y="13050"/>
                    <a:pt x="18627" y="13050"/>
                  </a:cubicBezTo>
                  <a:close/>
                  <a:moveTo>
                    <a:pt x="6228" y="556"/>
                  </a:moveTo>
                  <a:cubicBezTo>
                    <a:pt x="8282" y="556"/>
                    <a:pt x="10332" y="1449"/>
                    <a:pt x="11880" y="3527"/>
                  </a:cubicBezTo>
                  <a:cubicBezTo>
                    <a:pt x="12593" y="4489"/>
                    <a:pt x="12826" y="5621"/>
                    <a:pt x="12950" y="6784"/>
                  </a:cubicBezTo>
                  <a:cubicBezTo>
                    <a:pt x="13121" y="8505"/>
                    <a:pt x="12702" y="10103"/>
                    <a:pt x="12004" y="11654"/>
                  </a:cubicBezTo>
                  <a:cubicBezTo>
                    <a:pt x="11911" y="11871"/>
                    <a:pt x="11756" y="12103"/>
                    <a:pt x="11585" y="12259"/>
                  </a:cubicBezTo>
                  <a:cubicBezTo>
                    <a:pt x="10593" y="13112"/>
                    <a:pt x="9585" y="13964"/>
                    <a:pt x="8561" y="14786"/>
                  </a:cubicBezTo>
                  <a:cubicBezTo>
                    <a:pt x="8282" y="15019"/>
                    <a:pt x="7941" y="15190"/>
                    <a:pt x="7615" y="15376"/>
                  </a:cubicBezTo>
                  <a:cubicBezTo>
                    <a:pt x="7599" y="15360"/>
                    <a:pt x="7599" y="15345"/>
                    <a:pt x="7584" y="15329"/>
                  </a:cubicBezTo>
                  <a:cubicBezTo>
                    <a:pt x="7972" y="14911"/>
                    <a:pt x="8375" y="14507"/>
                    <a:pt x="8747" y="14073"/>
                  </a:cubicBezTo>
                  <a:cubicBezTo>
                    <a:pt x="10236" y="12383"/>
                    <a:pt x="11306" y="10506"/>
                    <a:pt x="11415" y="8211"/>
                  </a:cubicBezTo>
                  <a:cubicBezTo>
                    <a:pt x="11492" y="6241"/>
                    <a:pt x="11104" y="4442"/>
                    <a:pt x="9585" y="3046"/>
                  </a:cubicBezTo>
                  <a:cubicBezTo>
                    <a:pt x="8715" y="2238"/>
                    <a:pt x="7576" y="1752"/>
                    <a:pt x="6412" y="1752"/>
                  </a:cubicBezTo>
                  <a:cubicBezTo>
                    <a:pt x="5789" y="1752"/>
                    <a:pt x="5159" y="1891"/>
                    <a:pt x="4560" y="2193"/>
                  </a:cubicBezTo>
                  <a:cubicBezTo>
                    <a:pt x="4436" y="2271"/>
                    <a:pt x="4265" y="2286"/>
                    <a:pt x="4110" y="2286"/>
                  </a:cubicBezTo>
                  <a:cubicBezTo>
                    <a:pt x="3660" y="2333"/>
                    <a:pt x="3226" y="2426"/>
                    <a:pt x="2838" y="2721"/>
                  </a:cubicBezTo>
                  <a:cubicBezTo>
                    <a:pt x="1908" y="3418"/>
                    <a:pt x="1287" y="4318"/>
                    <a:pt x="1086" y="5466"/>
                  </a:cubicBezTo>
                  <a:cubicBezTo>
                    <a:pt x="1070" y="5621"/>
                    <a:pt x="1070" y="5776"/>
                    <a:pt x="1055" y="5915"/>
                  </a:cubicBezTo>
                  <a:lnTo>
                    <a:pt x="946" y="5915"/>
                  </a:lnTo>
                  <a:cubicBezTo>
                    <a:pt x="915" y="5791"/>
                    <a:pt x="869" y="5683"/>
                    <a:pt x="853" y="5559"/>
                  </a:cubicBezTo>
                  <a:cubicBezTo>
                    <a:pt x="527" y="3946"/>
                    <a:pt x="1567" y="1899"/>
                    <a:pt x="3071" y="1247"/>
                  </a:cubicBezTo>
                  <a:cubicBezTo>
                    <a:pt x="4077" y="800"/>
                    <a:pt x="5153" y="556"/>
                    <a:pt x="6228" y="556"/>
                  </a:cubicBezTo>
                  <a:close/>
                  <a:moveTo>
                    <a:pt x="16517" y="10553"/>
                  </a:moveTo>
                  <a:lnTo>
                    <a:pt x="16517" y="10553"/>
                  </a:lnTo>
                  <a:cubicBezTo>
                    <a:pt x="16238" y="11018"/>
                    <a:pt x="15959" y="11406"/>
                    <a:pt x="15757" y="11840"/>
                  </a:cubicBezTo>
                  <a:cubicBezTo>
                    <a:pt x="15478" y="12445"/>
                    <a:pt x="15276" y="13112"/>
                    <a:pt x="14982" y="13716"/>
                  </a:cubicBezTo>
                  <a:cubicBezTo>
                    <a:pt x="14858" y="13980"/>
                    <a:pt x="14625" y="14213"/>
                    <a:pt x="14392" y="14414"/>
                  </a:cubicBezTo>
                  <a:cubicBezTo>
                    <a:pt x="14020" y="14724"/>
                    <a:pt x="13617" y="15019"/>
                    <a:pt x="13198" y="15298"/>
                  </a:cubicBezTo>
                  <a:cubicBezTo>
                    <a:pt x="12423" y="15826"/>
                    <a:pt x="11663" y="16337"/>
                    <a:pt x="10872" y="16834"/>
                  </a:cubicBezTo>
                  <a:cubicBezTo>
                    <a:pt x="10577" y="17020"/>
                    <a:pt x="10236" y="17144"/>
                    <a:pt x="9910" y="17283"/>
                  </a:cubicBezTo>
                  <a:cubicBezTo>
                    <a:pt x="9879" y="17268"/>
                    <a:pt x="9864" y="17252"/>
                    <a:pt x="9833" y="17221"/>
                  </a:cubicBezTo>
                  <a:cubicBezTo>
                    <a:pt x="9848" y="17175"/>
                    <a:pt x="9879" y="17144"/>
                    <a:pt x="9910" y="17097"/>
                  </a:cubicBezTo>
                  <a:cubicBezTo>
                    <a:pt x="10158" y="16430"/>
                    <a:pt x="10220" y="15748"/>
                    <a:pt x="10174" y="15050"/>
                  </a:cubicBezTo>
                  <a:cubicBezTo>
                    <a:pt x="10143" y="14740"/>
                    <a:pt x="10189" y="14414"/>
                    <a:pt x="10220" y="14089"/>
                  </a:cubicBezTo>
                  <a:cubicBezTo>
                    <a:pt x="10252" y="13794"/>
                    <a:pt x="10391" y="13561"/>
                    <a:pt x="10655" y="13375"/>
                  </a:cubicBezTo>
                  <a:cubicBezTo>
                    <a:pt x="10918" y="13174"/>
                    <a:pt x="11182" y="12941"/>
                    <a:pt x="11430" y="12724"/>
                  </a:cubicBezTo>
                  <a:cubicBezTo>
                    <a:pt x="12376" y="11886"/>
                    <a:pt x="13415" y="11219"/>
                    <a:pt x="14625" y="10878"/>
                  </a:cubicBezTo>
                  <a:cubicBezTo>
                    <a:pt x="15230" y="10708"/>
                    <a:pt x="15881" y="10661"/>
                    <a:pt x="16517" y="10553"/>
                  </a:cubicBezTo>
                  <a:close/>
                  <a:moveTo>
                    <a:pt x="10003" y="13949"/>
                  </a:moveTo>
                  <a:cubicBezTo>
                    <a:pt x="10003" y="14399"/>
                    <a:pt x="9972" y="14817"/>
                    <a:pt x="10003" y="15236"/>
                  </a:cubicBezTo>
                  <a:cubicBezTo>
                    <a:pt x="10050" y="15888"/>
                    <a:pt x="9957" y="16508"/>
                    <a:pt x="9724" y="17113"/>
                  </a:cubicBezTo>
                  <a:cubicBezTo>
                    <a:pt x="9647" y="17345"/>
                    <a:pt x="9523" y="17438"/>
                    <a:pt x="9321" y="17501"/>
                  </a:cubicBezTo>
                  <a:cubicBezTo>
                    <a:pt x="8217" y="17821"/>
                    <a:pt x="7103" y="17951"/>
                    <a:pt x="5969" y="17951"/>
                  </a:cubicBezTo>
                  <a:cubicBezTo>
                    <a:pt x="5733" y="17951"/>
                    <a:pt x="5496" y="17945"/>
                    <a:pt x="5258" y="17935"/>
                  </a:cubicBezTo>
                  <a:cubicBezTo>
                    <a:pt x="5010" y="17919"/>
                    <a:pt x="4746" y="17826"/>
                    <a:pt x="4498" y="17733"/>
                  </a:cubicBezTo>
                  <a:cubicBezTo>
                    <a:pt x="4265" y="17640"/>
                    <a:pt x="4032" y="17469"/>
                    <a:pt x="4095" y="17206"/>
                  </a:cubicBezTo>
                  <a:cubicBezTo>
                    <a:pt x="4126" y="17020"/>
                    <a:pt x="4296" y="16803"/>
                    <a:pt x="4467" y="16710"/>
                  </a:cubicBezTo>
                  <a:cubicBezTo>
                    <a:pt x="4792" y="16539"/>
                    <a:pt x="5149" y="16446"/>
                    <a:pt x="5490" y="16353"/>
                  </a:cubicBezTo>
                  <a:cubicBezTo>
                    <a:pt x="6638" y="16043"/>
                    <a:pt x="7786" y="15717"/>
                    <a:pt x="8747" y="14973"/>
                  </a:cubicBezTo>
                  <a:cubicBezTo>
                    <a:pt x="9181" y="14647"/>
                    <a:pt x="9585" y="14290"/>
                    <a:pt x="10003" y="13949"/>
                  </a:cubicBezTo>
                  <a:close/>
                  <a:moveTo>
                    <a:pt x="15294" y="14394"/>
                  </a:moveTo>
                  <a:cubicBezTo>
                    <a:pt x="16115" y="14394"/>
                    <a:pt x="16898" y="14626"/>
                    <a:pt x="17680" y="15050"/>
                  </a:cubicBezTo>
                  <a:cubicBezTo>
                    <a:pt x="17556" y="15097"/>
                    <a:pt x="17463" y="15112"/>
                    <a:pt x="17386" y="15159"/>
                  </a:cubicBezTo>
                  <a:cubicBezTo>
                    <a:pt x="16579" y="15500"/>
                    <a:pt x="15742" y="15810"/>
                    <a:pt x="14966" y="16229"/>
                  </a:cubicBezTo>
                  <a:cubicBezTo>
                    <a:pt x="14067" y="16710"/>
                    <a:pt x="13229" y="17314"/>
                    <a:pt x="12361" y="17842"/>
                  </a:cubicBezTo>
                  <a:cubicBezTo>
                    <a:pt x="12253" y="17922"/>
                    <a:pt x="12099" y="18003"/>
                    <a:pt x="11979" y="18003"/>
                  </a:cubicBezTo>
                  <a:cubicBezTo>
                    <a:pt x="11961" y="18003"/>
                    <a:pt x="11943" y="18001"/>
                    <a:pt x="11926" y="17997"/>
                  </a:cubicBezTo>
                  <a:cubicBezTo>
                    <a:pt x="11399" y="17826"/>
                    <a:pt x="10887" y="17609"/>
                    <a:pt x="10376" y="17407"/>
                  </a:cubicBezTo>
                  <a:cubicBezTo>
                    <a:pt x="11058" y="16989"/>
                    <a:pt x="11709" y="16616"/>
                    <a:pt x="12330" y="16198"/>
                  </a:cubicBezTo>
                  <a:cubicBezTo>
                    <a:pt x="13090" y="15670"/>
                    <a:pt x="13834" y="15112"/>
                    <a:pt x="14578" y="14585"/>
                  </a:cubicBezTo>
                  <a:cubicBezTo>
                    <a:pt x="14672" y="14523"/>
                    <a:pt x="14765" y="14430"/>
                    <a:pt x="14873" y="14414"/>
                  </a:cubicBezTo>
                  <a:cubicBezTo>
                    <a:pt x="15015" y="14401"/>
                    <a:pt x="15155" y="14394"/>
                    <a:pt x="15294" y="14394"/>
                  </a:cubicBezTo>
                  <a:close/>
                  <a:moveTo>
                    <a:pt x="10031" y="17531"/>
                  </a:moveTo>
                  <a:cubicBezTo>
                    <a:pt x="10067" y="17531"/>
                    <a:pt x="10100" y="17536"/>
                    <a:pt x="10127" y="17547"/>
                  </a:cubicBezTo>
                  <a:cubicBezTo>
                    <a:pt x="10639" y="17733"/>
                    <a:pt x="11151" y="17919"/>
                    <a:pt x="11647" y="18121"/>
                  </a:cubicBezTo>
                  <a:cubicBezTo>
                    <a:pt x="10622" y="18610"/>
                    <a:pt x="9600" y="18838"/>
                    <a:pt x="8578" y="18838"/>
                  </a:cubicBezTo>
                  <a:cubicBezTo>
                    <a:pt x="7591" y="18838"/>
                    <a:pt x="6605" y="18626"/>
                    <a:pt x="5614" y="18229"/>
                  </a:cubicBezTo>
                  <a:cubicBezTo>
                    <a:pt x="5707" y="18198"/>
                    <a:pt x="5800" y="18183"/>
                    <a:pt x="5909" y="18183"/>
                  </a:cubicBezTo>
                  <a:cubicBezTo>
                    <a:pt x="7243" y="18152"/>
                    <a:pt x="8561" y="18059"/>
                    <a:pt x="9833" y="17578"/>
                  </a:cubicBezTo>
                  <a:cubicBezTo>
                    <a:pt x="9893" y="17548"/>
                    <a:pt x="9966" y="17531"/>
                    <a:pt x="10031" y="17531"/>
                  </a:cubicBezTo>
                  <a:close/>
                  <a:moveTo>
                    <a:pt x="22348" y="17029"/>
                  </a:moveTo>
                  <a:cubicBezTo>
                    <a:pt x="22509" y="17029"/>
                    <a:pt x="22675" y="17047"/>
                    <a:pt x="22845" y="17082"/>
                  </a:cubicBezTo>
                  <a:cubicBezTo>
                    <a:pt x="24070" y="17345"/>
                    <a:pt x="25311" y="17594"/>
                    <a:pt x="26536" y="17857"/>
                  </a:cubicBezTo>
                  <a:cubicBezTo>
                    <a:pt x="26582" y="17873"/>
                    <a:pt x="26629" y="17904"/>
                    <a:pt x="26722" y="17950"/>
                  </a:cubicBezTo>
                  <a:cubicBezTo>
                    <a:pt x="26334" y="18322"/>
                    <a:pt x="25946" y="18679"/>
                    <a:pt x="25590" y="19036"/>
                  </a:cubicBezTo>
                  <a:cubicBezTo>
                    <a:pt x="25442" y="19184"/>
                    <a:pt x="25287" y="19238"/>
                    <a:pt x="25115" y="19238"/>
                  </a:cubicBezTo>
                  <a:cubicBezTo>
                    <a:pt x="25034" y="19238"/>
                    <a:pt x="24950" y="19226"/>
                    <a:pt x="24861" y="19206"/>
                  </a:cubicBezTo>
                  <a:cubicBezTo>
                    <a:pt x="23838" y="18985"/>
                    <a:pt x="22809" y="18868"/>
                    <a:pt x="21775" y="18868"/>
                  </a:cubicBezTo>
                  <a:cubicBezTo>
                    <a:pt x="21069" y="18868"/>
                    <a:pt x="20361" y="18923"/>
                    <a:pt x="19650" y="19036"/>
                  </a:cubicBezTo>
                  <a:cubicBezTo>
                    <a:pt x="19479" y="19067"/>
                    <a:pt x="19293" y="19082"/>
                    <a:pt x="19123" y="19113"/>
                  </a:cubicBezTo>
                  <a:cubicBezTo>
                    <a:pt x="19107" y="19082"/>
                    <a:pt x="19092" y="19051"/>
                    <a:pt x="19076" y="19020"/>
                  </a:cubicBezTo>
                  <a:cubicBezTo>
                    <a:pt x="19774" y="18478"/>
                    <a:pt x="20472" y="17919"/>
                    <a:pt x="21201" y="17392"/>
                  </a:cubicBezTo>
                  <a:cubicBezTo>
                    <a:pt x="21547" y="17146"/>
                    <a:pt x="21933" y="17029"/>
                    <a:pt x="22348" y="17029"/>
                  </a:cubicBezTo>
                  <a:close/>
                  <a:moveTo>
                    <a:pt x="12328" y="18181"/>
                  </a:moveTo>
                  <a:cubicBezTo>
                    <a:pt x="12371" y="18181"/>
                    <a:pt x="12415" y="18195"/>
                    <a:pt x="12454" y="18214"/>
                  </a:cubicBezTo>
                  <a:cubicBezTo>
                    <a:pt x="12833" y="18432"/>
                    <a:pt x="13230" y="18497"/>
                    <a:pt x="13644" y="18497"/>
                  </a:cubicBezTo>
                  <a:cubicBezTo>
                    <a:pt x="13788" y="18497"/>
                    <a:pt x="13934" y="18490"/>
                    <a:pt x="14082" y="18478"/>
                  </a:cubicBezTo>
                  <a:cubicBezTo>
                    <a:pt x="14253" y="18478"/>
                    <a:pt x="14423" y="18447"/>
                    <a:pt x="14625" y="18431"/>
                  </a:cubicBezTo>
                  <a:lnTo>
                    <a:pt x="14625" y="18431"/>
                  </a:lnTo>
                  <a:cubicBezTo>
                    <a:pt x="14201" y="18961"/>
                    <a:pt x="13345" y="19244"/>
                    <a:pt x="12535" y="19244"/>
                  </a:cubicBezTo>
                  <a:cubicBezTo>
                    <a:pt x="11922" y="19244"/>
                    <a:pt x="11334" y="19082"/>
                    <a:pt x="10980" y="18741"/>
                  </a:cubicBezTo>
                  <a:cubicBezTo>
                    <a:pt x="11415" y="18555"/>
                    <a:pt x="11833" y="18369"/>
                    <a:pt x="12252" y="18198"/>
                  </a:cubicBezTo>
                  <a:cubicBezTo>
                    <a:pt x="12276" y="18187"/>
                    <a:pt x="12302" y="18181"/>
                    <a:pt x="12328" y="18181"/>
                  </a:cubicBezTo>
                  <a:close/>
                  <a:moveTo>
                    <a:pt x="27012" y="17998"/>
                  </a:moveTo>
                  <a:cubicBezTo>
                    <a:pt x="27066" y="17998"/>
                    <a:pt x="27123" y="18008"/>
                    <a:pt x="27187" y="18028"/>
                  </a:cubicBezTo>
                  <a:cubicBezTo>
                    <a:pt x="27997" y="18279"/>
                    <a:pt x="28831" y="18405"/>
                    <a:pt x="29669" y="18405"/>
                  </a:cubicBezTo>
                  <a:cubicBezTo>
                    <a:pt x="29762" y="18405"/>
                    <a:pt x="29855" y="18403"/>
                    <a:pt x="29948" y="18400"/>
                  </a:cubicBezTo>
                  <a:cubicBezTo>
                    <a:pt x="30056" y="18400"/>
                    <a:pt x="30180" y="18416"/>
                    <a:pt x="30320" y="18431"/>
                  </a:cubicBezTo>
                  <a:cubicBezTo>
                    <a:pt x="29802" y="19031"/>
                    <a:pt x="27890" y="19400"/>
                    <a:pt x="26598" y="19400"/>
                  </a:cubicBezTo>
                  <a:cubicBezTo>
                    <a:pt x="26188" y="19400"/>
                    <a:pt x="25841" y="19362"/>
                    <a:pt x="25621" y="19284"/>
                  </a:cubicBezTo>
                  <a:cubicBezTo>
                    <a:pt x="25977" y="18912"/>
                    <a:pt x="26350" y="18540"/>
                    <a:pt x="26691" y="18152"/>
                  </a:cubicBezTo>
                  <a:cubicBezTo>
                    <a:pt x="26797" y="18046"/>
                    <a:pt x="26896" y="17998"/>
                    <a:pt x="27012" y="17998"/>
                  </a:cubicBezTo>
                  <a:close/>
                  <a:moveTo>
                    <a:pt x="21263" y="17020"/>
                  </a:moveTo>
                  <a:lnTo>
                    <a:pt x="21263" y="17020"/>
                  </a:lnTo>
                  <a:cubicBezTo>
                    <a:pt x="20549" y="17594"/>
                    <a:pt x="19882" y="18167"/>
                    <a:pt x="19185" y="18726"/>
                  </a:cubicBezTo>
                  <a:cubicBezTo>
                    <a:pt x="18936" y="18927"/>
                    <a:pt x="18657" y="19160"/>
                    <a:pt x="18378" y="19222"/>
                  </a:cubicBezTo>
                  <a:cubicBezTo>
                    <a:pt x="17177" y="19495"/>
                    <a:pt x="15967" y="19632"/>
                    <a:pt x="14748" y="19632"/>
                  </a:cubicBezTo>
                  <a:cubicBezTo>
                    <a:pt x="14377" y="19632"/>
                    <a:pt x="14005" y="19620"/>
                    <a:pt x="13632" y="19594"/>
                  </a:cubicBezTo>
                  <a:cubicBezTo>
                    <a:pt x="13369" y="19579"/>
                    <a:pt x="13105" y="19517"/>
                    <a:pt x="12841" y="19470"/>
                  </a:cubicBezTo>
                  <a:cubicBezTo>
                    <a:pt x="12966" y="19377"/>
                    <a:pt x="13090" y="19377"/>
                    <a:pt x="13198" y="19331"/>
                  </a:cubicBezTo>
                  <a:cubicBezTo>
                    <a:pt x="13632" y="19160"/>
                    <a:pt x="14129" y="19051"/>
                    <a:pt x="14485" y="18772"/>
                  </a:cubicBezTo>
                  <a:cubicBezTo>
                    <a:pt x="14889" y="18462"/>
                    <a:pt x="15276" y="18291"/>
                    <a:pt x="15757" y="18229"/>
                  </a:cubicBezTo>
                  <a:cubicBezTo>
                    <a:pt x="15866" y="18214"/>
                    <a:pt x="15990" y="18183"/>
                    <a:pt x="16098" y="18152"/>
                  </a:cubicBezTo>
                  <a:cubicBezTo>
                    <a:pt x="17075" y="17904"/>
                    <a:pt x="18052" y="17625"/>
                    <a:pt x="19029" y="17407"/>
                  </a:cubicBezTo>
                  <a:cubicBezTo>
                    <a:pt x="19774" y="17237"/>
                    <a:pt x="20518" y="17144"/>
                    <a:pt x="21263" y="17020"/>
                  </a:cubicBezTo>
                  <a:close/>
                  <a:moveTo>
                    <a:pt x="29607" y="19067"/>
                  </a:moveTo>
                  <a:lnTo>
                    <a:pt x="29607" y="19067"/>
                  </a:lnTo>
                  <a:cubicBezTo>
                    <a:pt x="29033" y="19563"/>
                    <a:pt x="27497" y="20230"/>
                    <a:pt x="26737" y="20323"/>
                  </a:cubicBezTo>
                  <a:cubicBezTo>
                    <a:pt x="26644" y="20323"/>
                    <a:pt x="26520" y="20308"/>
                    <a:pt x="26458" y="20246"/>
                  </a:cubicBezTo>
                  <a:cubicBezTo>
                    <a:pt x="26226" y="20028"/>
                    <a:pt x="25993" y="19780"/>
                    <a:pt x="25729" y="19517"/>
                  </a:cubicBezTo>
                  <a:lnTo>
                    <a:pt x="25729" y="19517"/>
                  </a:lnTo>
                  <a:cubicBezTo>
                    <a:pt x="26023" y="19547"/>
                    <a:pt x="26311" y="19561"/>
                    <a:pt x="26596" y="19561"/>
                  </a:cubicBezTo>
                  <a:cubicBezTo>
                    <a:pt x="27634" y="19561"/>
                    <a:pt x="28620" y="19371"/>
                    <a:pt x="29607" y="19067"/>
                  </a:cubicBezTo>
                  <a:close/>
                  <a:moveTo>
                    <a:pt x="21806" y="19077"/>
                  </a:moveTo>
                  <a:cubicBezTo>
                    <a:pt x="22778" y="19077"/>
                    <a:pt x="23749" y="19172"/>
                    <a:pt x="24721" y="19346"/>
                  </a:cubicBezTo>
                  <a:cubicBezTo>
                    <a:pt x="25419" y="19486"/>
                    <a:pt x="25900" y="19842"/>
                    <a:pt x="26334" y="20370"/>
                  </a:cubicBezTo>
                  <a:cubicBezTo>
                    <a:pt x="26272" y="20385"/>
                    <a:pt x="26241" y="20416"/>
                    <a:pt x="26195" y="20416"/>
                  </a:cubicBezTo>
                  <a:cubicBezTo>
                    <a:pt x="25586" y="20428"/>
                    <a:pt x="24977" y="20484"/>
                    <a:pt x="24375" y="20484"/>
                  </a:cubicBezTo>
                  <a:cubicBezTo>
                    <a:pt x="24179" y="20484"/>
                    <a:pt x="23985" y="20478"/>
                    <a:pt x="23791" y="20463"/>
                  </a:cubicBezTo>
                  <a:cubicBezTo>
                    <a:pt x="22550" y="20385"/>
                    <a:pt x="21309" y="20215"/>
                    <a:pt x="20069" y="20075"/>
                  </a:cubicBezTo>
                  <a:cubicBezTo>
                    <a:pt x="19991" y="20059"/>
                    <a:pt x="19929" y="20044"/>
                    <a:pt x="19867" y="19997"/>
                  </a:cubicBezTo>
                  <a:cubicBezTo>
                    <a:pt x="19572" y="19796"/>
                    <a:pt x="19278" y="19594"/>
                    <a:pt x="18952" y="19362"/>
                  </a:cubicBezTo>
                  <a:cubicBezTo>
                    <a:pt x="19076" y="19331"/>
                    <a:pt x="19169" y="19315"/>
                    <a:pt x="19278" y="19300"/>
                  </a:cubicBezTo>
                  <a:cubicBezTo>
                    <a:pt x="20120" y="19148"/>
                    <a:pt x="20963" y="19077"/>
                    <a:pt x="21806" y="19077"/>
                  </a:cubicBezTo>
                  <a:close/>
                  <a:moveTo>
                    <a:pt x="10515" y="18850"/>
                  </a:moveTo>
                  <a:cubicBezTo>
                    <a:pt x="10577" y="18850"/>
                    <a:pt x="10639" y="18865"/>
                    <a:pt x="10686" y="18896"/>
                  </a:cubicBezTo>
                  <a:cubicBezTo>
                    <a:pt x="11042" y="19082"/>
                    <a:pt x="11399" y="19362"/>
                    <a:pt x="11771" y="19455"/>
                  </a:cubicBezTo>
                  <a:cubicBezTo>
                    <a:pt x="12609" y="19672"/>
                    <a:pt x="12919" y="20432"/>
                    <a:pt x="13508" y="20928"/>
                  </a:cubicBezTo>
                  <a:cubicBezTo>
                    <a:pt x="11694" y="20897"/>
                    <a:pt x="10127" y="20246"/>
                    <a:pt x="8685" y="19129"/>
                  </a:cubicBezTo>
                  <a:cubicBezTo>
                    <a:pt x="9336" y="19020"/>
                    <a:pt x="9926" y="18927"/>
                    <a:pt x="10515" y="18850"/>
                  </a:cubicBezTo>
                  <a:close/>
                  <a:moveTo>
                    <a:pt x="18277" y="19483"/>
                  </a:moveTo>
                  <a:cubicBezTo>
                    <a:pt x="18767" y="19483"/>
                    <a:pt x="19136" y="19756"/>
                    <a:pt x="19603" y="20028"/>
                  </a:cubicBezTo>
                  <a:cubicBezTo>
                    <a:pt x="19464" y="20044"/>
                    <a:pt x="19417" y="20044"/>
                    <a:pt x="19371" y="20059"/>
                  </a:cubicBezTo>
                  <a:cubicBezTo>
                    <a:pt x="18394" y="20199"/>
                    <a:pt x="17401" y="20323"/>
                    <a:pt x="16424" y="20478"/>
                  </a:cubicBezTo>
                  <a:cubicBezTo>
                    <a:pt x="15649" y="20618"/>
                    <a:pt x="14873" y="20788"/>
                    <a:pt x="14082" y="20928"/>
                  </a:cubicBezTo>
                  <a:cubicBezTo>
                    <a:pt x="14049" y="20933"/>
                    <a:pt x="14008" y="20936"/>
                    <a:pt x="13965" y="20936"/>
                  </a:cubicBezTo>
                  <a:cubicBezTo>
                    <a:pt x="13869" y="20936"/>
                    <a:pt x="13764" y="20919"/>
                    <a:pt x="13710" y="20866"/>
                  </a:cubicBezTo>
                  <a:cubicBezTo>
                    <a:pt x="13338" y="20525"/>
                    <a:pt x="12997" y="20153"/>
                    <a:pt x="12593" y="19749"/>
                  </a:cubicBezTo>
                  <a:lnTo>
                    <a:pt x="12593" y="19749"/>
                  </a:lnTo>
                  <a:cubicBezTo>
                    <a:pt x="13152" y="19796"/>
                    <a:pt x="13632" y="19873"/>
                    <a:pt x="14098" y="19889"/>
                  </a:cubicBezTo>
                  <a:cubicBezTo>
                    <a:pt x="14275" y="19895"/>
                    <a:pt x="14453" y="19898"/>
                    <a:pt x="14631" y="19898"/>
                  </a:cubicBezTo>
                  <a:cubicBezTo>
                    <a:pt x="15755" y="19898"/>
                    <a:pt x="16877" y="19771"/>
                    <a:pt x="17975" y="19517"/>
                  </a:cubicBezTo>
                  <a:cubicBezTo>
                    <a:pt x="18081" y="19494"/>
                    <a:pt x="18181" y="19483"/>
                    <a:pt x="18277" y="19483"/>
                  </a:cubicBezTo>
                  <a:close/>
                  <a:moveTo>
                    <a:pt x="24835" y="0"/>
                  </a:moveTo>
                  <a:cubicBezTo>
                    <a:pt x="24513" y="0"/>
                    <a:pt x="24185" y="25"/>
                    <a:pt x="23853" y="69"/>
                  </a:cubicBezTo>
                  <a:cubicBezTo>
                    <a:pt x="22271" y="286"/>
                    <a:pt x="20891" y="984"/>
                    <a:pt x="19650" y="1976"/>
                  </a:cubicBezTo>
                  <a:cubicBezTo>
                    <a:pt x="17742" y="3512"/>
                    <a:pt x="16377" y="5450"/>
                    <a:pt x="15214" y="7575"/>
                  </a:cubicBezTo>
                  <a:cubicBezTo>
                    <a:pt x="14672" y="8583"/>
                    <a:pt x="14082" y="9575"/>
                    <a:pt x="13446" y="10522"/>
                  </a:cubicBezTo>
                  <a:cubicBezTo>
                    <a:pt x="13152" y="10971"/>
                    <a:pt x="12702" y="11312"/>
                    <a:pt x="12330" y="11700"/>
                  </a:cubicBezTo>
                  <a:cubicBezTo>
                    <a:pt x="12299" y="11731"/>
                    <a:pt x="12252" y="11747"/>
                    <a:pt x="12175" y="11793"/>
                  </a:cubicBezTo>
                  <a:cubicBezTo>
                    <a:pt x="12361" y="11281"/>
                    <a:pt x="12547" y="10832"/>
                    <a:pt x="12717" y="10366"/>
                  </a:cubicBezTo>
                  <a:cubicBezTo>
                    <a:pt x="13384" y="8428"/>
                    <a:pt x="13431" y="6458"/>
                    <a:pt x="12671" y="4566"/>
                  </a:cubicBezTo>
                  <a:cubicBezTo>
                    <a:pt x="11864" y="2597"/>
                    <a:pt x="10376" y="1263"/>
                    <a:pt x="8313" y="642"/>
                  </a:cubicBezTo>
                  <a:cubicBezTo>
                    <a:pt x="7571" y="420"/>
                    <a:pt x="6834" y="310"/>
                    <a:pt x="6106" y="310"/>
                  </a:cubicBezTo>
                  <a:cubicBezTo>
                    <a:pt x="5053" y="310"/>
                    <a:pt x="4017" y="541"/>
                    <a:pt x="3009" y="999"/>
                  </a:cubicBezTo>
                  <a:cubicBezTo>
                    <a:pt x="1086" y="1883"/>
                    <a:pt x="0" y="4442"/>
                    <a:pt x="822" y="6210"/>
                  </a:cubicBezTo>
                  <a:cubicBezTo>
                    <a:pt x="931" y="6443"/>
                    <a:pt x="1055" y="6675"/>
                    <a:pt x="1380" y="6768"/>
                  </a:cubicBezTo>
                  <a:cubicBezTo>
                    <a:pt x="1055" y="5497"/>
                    <a:pt x="1458" y="4458"/>
                    <a:pt x="2218" y="3543"/>
                  </a:cubicBezTo>
                  <a:cubicBezTo>
                    <a:pt x="2652" y="3031"/>
                    <a:pt x="3148" y="2566"/>
                    <a:pt x="3908" y="2534"/>
                  </a:cubicBezTo>
                  <a:lnTo>
                    <a:pt x="3908" y="2534"/>
                  </a:lnTo>
                  <a:cubicBezTo>
                    <a:pt x="3660" y="2814"/>
                    <a:pt x="3428" y="3062"/>
                    <a:pt x="3226" y="3341"/>
                  </a:cubicBezTo>
                  <a:cubicBezTo>
                    <a:pt x="2156" y="4830"/>
                    <a:pt x="2823" y="6830"/>
                    <a:pt x="4110" y="7683"/>
                  </a:cubicBezTo>
                  <a:cubicBezTo>
                    <a:pt x="4390" y="7867"/>
                    <a:pt x="4676" y="7952"/>
                    <a:pt x="4966" y="7952"/>
                  </a:cubicBezTo>
                  <a:cubicBezTo>
                    <a:pt x="5189" y="7952"/>
                    <a:pt x="5416" y="7902"/>
                    <a:pt x="5645" y="7807"/>
                  </a:cubicBezTo>
                  <a:cubicBezTo>
                    <a:pt x="5692" y="7792"/>
                    <a:pt x="5754" y="7730"/>
                    <a:pt x="5754" y="7683"/>
                  </a:cubicBezTo>
                  <a:cubicBezTo>
                    <a:pt x="5754" y="7652"/>
                    <a:pt x="5707" y="7575"/>
                    <a:pt x="5661" y="7559"/>
                  </a:cubicBezTo>
                  <a:cubicBezTo>
                    <a:pt x="4963" y="7342"/>
                    <a:pt x="4467" y="6520"/>
                    <a:pt x="4544" y="5714"/>
                  </a:cubicBezTo>
                  <a:cubicBezTo>
                    <a:pt x="4661" y="4212"/>
                    <a:pt x="5381" y="3519"/>
                    <a:pt x="6924" y="3519"/>
                  </a:cubicBezTo>
                  <a:cubicBezTo>
                    <a:pt x="7021" y="3519"/>
                    <a:pt x="7123" y="3521"/>
                    <a:pt x="7227" y="3527"/>
                  </a:cubicBezTo>
                  <a:cubicBezTo>
                    <a:pt x="7879" y="3558"/>
                    <a:pt x="8484" y="3806"/>
                    <a:pt x="8995" y="4256"/>
                  </a:cubicBezTo>
                  <a:cubicBezTo>
                    <a:pt x="9507" y="4721"/>
                    <a:pt x="10050" y="5155"/>
                    <a:pt x="10500" y="5667"/>
                  </a:cubicBezTo>
                  <a:cubicBezTo>
                    <a:pt x="10965" y="6164"/>
                    <a:pt x="11182" y="6784"/>
                    <a:pt x="11198" y="7482"/>
                  </a:cubicBezTo>
                  <a:cubicBezTo>
                    <a:pt x="11260" y="9684"/>
                    <a:pt x="10453" y="11592"/>
                    <a:pt x="9135" y="13282"/>
                  </a:cubicBezTo>
                  <a:cubicBezTo>
                    <a:pt x="8546" y="14042"/>
                    <a:pt x="7863" y="14724"/>
                    <a:pt x="7196" y="15407"/>
                  </a:cubicBezTo>
                  <a:cubicBezTo>
                    <a:pt x="7041" y="15577"/>
                    <a:pt x="6809" y="15686"/>
                    <a:pt x="6591" y="15748"/>
                  </a:cubicBezTo>
                  <a:cubicBezTo>
                    <a:pt x="6095" y="15919"/>
                    <a:pt x="5583" y="16012"/>
                    <a:pt x="5087" y="16167"/>
                  </a:cubicBezTo>
                  <a:cubicBezTo>
                    <a:pt x="4777" y="16260"/>
                    <a:pt x="4451" y="16368"/>
                    <a:pt x="4188" y="16539"/>
                  </a:cubicBezTo>
                  <a:cubicBezTo>
                    <a:pt x="3614" y="16911"/>
                    <a:pt x="3645" y="17609"/>
                    <a:pt x="4265" y="17904"/>
                  </a:cubicBezTo>
                  <a:cubicBezTo>
                    <a:pt x="5459" y="18493"/>
                    <a:pt x="6715" y="18927"/>
                    <a:pt x="8065" y="19051"/>
                  </a:cubicBezTo>
                  <a:cubicBezTo>
                    <a:pt x="8282" y="19067"/>
                    <a:pt x="8499" y="19175"/>
                    <a:pt x="8670" y="19300"/>
                  </a:cubicBezTo>
                  <a:cubicBezTo>
                    <a:pt x="10081" y="20404"/>
                    <a:pt x="11659" y="21099"/>
                    <a:pt x="13464" y="21099"/>
                  </a:cubicBezTo>
                  <a:cubicBezTo>
                    <a:pt x="13484" y="21099"/>
                    <a:pt x="13504" y="21099"/>
                    <a:pt x="13524" y="21099"/>
                  </a:cubicBezTo>
                  <a:cubicBezTo>
                    <a:pt x="14346" y="21099"/>
                    <a:pt x="15183" y="20974"/>
                    <a:pt x="15990" y="20757"/>
                  </a:cubicBezTo>
                  <a:cubicBezTo>
                    <a:pt x="17210" y="20438"/>
                    <a:pt x="18430" y="20284"/>
                    <a:pt x="19657" y="20284"/>
                  </a:cubicBezTo>
                  <a:cubicBezTo>
                    <a:pt x="20457" y="20284"/>
                    <a:pt x="21261" y="20350"/>
                    <a:pt x="22069" y="20478"/>
                  </a:cubicBezTo>
                  <a:cubicBezTo>
                    <a:pt x="22971" y="20616"/>
                    <a:pt x="23866" y="20732"/>
                    <a:pt x="24768" y="20732"/>
                  </a:cubicBezTo>
                  <a:cubicBezTo>
                    <a:pt x="25185" y="20732"/>
                    <a:pt x="25603" y="20708"/>
                    <a:pt x="26024" y="20649"/>
                  </a:cubicBezTo>
                  <a:cubicBezTo>
                    <a:pt x="27699" y="20416"/>
                    <a:pt x="29219" y="19796"/>
                    <a:pt x="30475" y="18648"/>
                  </a:cubicBezTo>
                  <a:cubicBezTo>
                    <a:pt x="30661" y="18493"/>
                    <a:pt x="30615" y="18276"/>
                    <a:pt x="30382" y="18214"/>
                  </a:cubicBezTo>
                  <a:cubicBezTo>
                    <a:pt x="30211" y="18167"/>
                    <a:pt x="30010" y="18167"/>
                    <a:pt x="29824" y="18167"/>
                  </a:cubicBezTo>
                  <a:cubicBezTo>
                    <a:pt x="29787" y="18168"/>
                    <a:pt x="29751" y="18168"/>
                    <a:pt x="29715" y="18168"/>
                  </a:cubicBezTo>
                  <a:cubicBezTo>
                    <a:pt x="28901" y="18168"/>
                    <a:pt x="28114" y="18004"/>
                    <a:pt x="27327" y="17811"/>
                  </a:cubicBezTo>
                  <a:cubicBezTo>
                    <a:pt x="25838" y="17438"/>
                    <a:pt x="24349" y="17113"/>
                    <a:pt x="22845" y="16818"/>
                  </a:cubicBezTo>
                  <a:cubicBezTo>
                    <a:pt x="22581" y="16774"/>
                    <a:pt x="22310" y="16758"/>
                    <a:pt x="22037" y="16758"/>
                  </a:cubicBezTo>
                  <a:cubicBezTo>
                    <a:pt x="21733" y="16758"/>
                    <a:pt x="21426" y="16778"/>
                    <a:pt x="21123" y="16803"/>
                  </a:cubicBezTo>
                  <a:cubicBezTo>
                    <a:pt x="19541" y="16927"/>
                    <a:pt x="18021" y="17392"/>
                    <a:pt x="16486" y="17780"/>
                  </a:cubicBezTo>
                  <a:cubicBezTo>
                    <a:pt x="15618" y="18012"/>
                    <a:pt x="14703" y="18121"/>
                    <a:pt x="13803" y="18245"/>
                  </a:cubicBezTo>
                  <a:cubicBezTo>
                    <a:pt x="13723" y="18254"/>
                    <a:pt x="13644" y="18259"/>
                    <a:pt x="13564" y="18259"/>
                  </a:cubicBezTo>
                  <a:cubicBezTo>
                    <a:pt x="13255" y="18259"/>
                    <a:pt x="12945" y="18185"/>
                    <a:pt x="12624" y="18012"/>
                  </a:cubicBezTo>
                  <a:cubicBezTo>
                    <a:pt x="13555" y="17423"/>
                    <a:pt x="14408" y="16818"/>
                    <a:pt x="15323" y="16291"/>
                  </a:cubicBezTo>
                  <a:cubicBezTo>
                    <a:pt x="16393" y="15670"/>
                    <a:pt x="17541" y="15174"/>
                    <a:pt x="18812" y="15128"/>
                  </a:cubicBezTo>
                  <a:cubicBezTo>
                    <a:pt x="18943" y="15122"/>
                    <a:pt x="19073" y="15119"/>
                    <a:pt x="19203" y="15119"/>
                  </a:cubicBezTo>
                  <a:cubicBezTo>
                    <a:pt x="19755" y="15119"/>
                    <a:pt x="20307" y="15165"/>
                    <a:pt x="20860" y="15190"/>
                  </a:cubicBezTo>
                  <a:cubicBezTo>
                    <a:pt x="21432" y="15202"/>
                    <a:pt x="22014" y="15284"/>
                    <a:pt x="22591" y="15284"/>
                  </a:cubicBezTo>
                  <a:cubicBezTo>
                    <a:pt x="22733" y="15284"/>
                    <a:pt x="22874" y="15279"/>
                    <a:pt x="23015" y="15267"/>
                  </a:cubicBezTo>
                  <a:cubicBezTo>
                    <a:pt x="24256" y="15128"/>
                    <a:pt x="25450" y="14786"/>
                    <a:pt x="26443" y="13964"/>
                  </a:cubicBezTo>
                  <a:cubicBezTo>
                    <a:pt x="26536" y="13871"/>
                    <a:pt x="26598" y="13732"/>
                    <a:pt x="26644" y="13608"/>
                  </a:cubicBezTo>
                  <a:cubicBezTo>
                    <a:pt x="26644" y="13577"/>
                    <a:pt x="26474" y="13468"/>
                    <a:pt x="26381" y="13453"/>
                  </a:cubicBezTo>
                  <a:cubicBezTo>
                    <a:pt x="24923" y="13267"/>
                    <a:pt x="23651" y="12615"/>
                    <a:pt x="22410" y="11902"/>
                  </a:cubicBezTo>
                  <a:cubicBezTo>
                    <a:pt x="20813" y="10971"/>
                    <a:pt x="19123" y="10366"/>
                    <a:pt x="17261" y="10335"/>
                  </a:cubicBezTo>
                  <a:cubicBezTo>
                    <a:pt x="17206" y="10334"/>
                    <a:pt x="17151" y="10334"/>
                    <a:pt x="17096" y="10334"/>
                  </a:cubicBezTo>
                  <a:cubicBezTo>
                    <a:pt x="16322" y="10334"/>
                    <a:pt x="15547" y="10429"/>
                    <a:pt x="14759" y="10474"/>
                  </a:cubicBezTo>
                  <a:lnTo>
                    <a:pt x="14759" y="10474"/>
                  </a:lnTo>
                  <a:cubicBezTo>
                    <a:pt x="15842" y="8680"/>
                    <a:pt x="17003" y="6919"/>
                    <a:pt x="18549" y="5466"/>
                  </a:cubicBezTo>
                  <a:cubicBezTo>
                    <a:pt x="19650" y="4442"/>
                    <a:pt x="20922" y="3620"/>
                    <a:pt x="22410" y="3263"/>
                  </a:cubicBezTo>
                  <a:cubicBezTo>
                    <a:pt x="22701" y="3190"/>
                    <a:pt x="22986" y="3152"/>
                    <a:pt x="23265" y="3152"/>
                  </a:cubicBezTo>
                  <a:cubicBezTo>
                    <a:pt x="23983" y="3152"/>
                    <a:pt x="24656" y="3401"/>
                    <a:pt x="25249" y="3915"/>
                  </a:cubicBezTo>
                  <a:cubicBezTo>
                    <a:pt x="25373" y="4023"/>
                    <a:pt x="25543" y="4054"/>
                    <a:pt x="25698" y="4132"/>
                  </a:cubicBezTo>
                  <a:cubicBezTo>
                    <a:pt x="25698" y="3961"/>
                    <a:pt x="25729" y="3775"/>
                    <a:pt x="25698" y="3605"/>
                  </a:cubicBezTo>
                  <a:cubicBezTo>
                    <a:pt x="25667" y="3450"/>
                    <a:pt x="25590" y="3294"/>
                    <a:pt x="25559" y="3124"/>
                  </a:cubicBezTo>
                  <a:lnTo>
                    <a:pt x="25559" y="3124"/>
                  </a:lnTo>
                  <a:cubicBezTo>
                    <a:pt x="26195" y="3481"/>
                    <a:pt x="26784" y="3884"/>
                    <a:pt x="27032" y="4628"/>
                  </a:cubicBezTo>
                  <a:cubicBezTo>
                    <a:pt x="27249" y="5249"/>
                    <a:pt x="27249" y="5884"/>
                    <a:pt x="27234" y="6536"/>
                  </a:cubicBezTo>
                  <a:cubicBezTo>
                    <a:pt x="27222" y="6860"/>
                    <a:pt x="27316" y="7032"/>
                    <a:pt x="27527" y="7032"/>
                  </a:cubicBezTo>
                  <a:cubicBezTo>
                    <a:pt x="27608" y="7032"/>
                    <a:pt x="27707" y="7006"/>
                    <a:pt x="27823" y="6955"/>
                  </a:cubicBezTo>
                  <a:cubicBezTo>
                    <a:pt x="28645" y="6598"/>
                    <a:pt x="29126" y="5946"/>
                    <a:pt x="29358" y="5109"/>
                  </a:cubicBezTo>
                  <a:cubicBezTo>
                    <a:pt x="29808" y="3481"/>
                    <a:pt x="29296" y="2178"/>
                    <a:pt x="28025" y="1108"/>
                  </a:cubicBezTo>
                  <a:cubicBezTo>
                    <a:pt x="27067" y="308"/>
                    <a:pt x="25987" y="0"/>
                    <a:pt x="24835"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1" name="Google Shape;7251;p73"/>
            <p:cNvSpPr/>
            <p:nvPr/>
          </p:nvSpPr>
          <p:spPr>
            <a:xfrm>
              <a:off x="1058525" y="1515975"/>
              <a:ext cx="629675" cy="472000"/>
            </a:xfrm>
            <a:custGeom>
              <a:avLst/>
              <a:gdLst/>
              <a:ahLst/>
              <a:cxnLst/>
              <a:rect l="l" t="t" r="r" b="b"/>
              <a:pathLst>
                <a:path w="25187" h="18880" extrusionOk="0">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2" name="Google Shape;7252;p73"/>
            <p:cNvSpPr/>
            <p:nvPr/>
          </p:nvSpPr>
          <p:spPr>
            <a:xfrm>
              <a:off x="1145000" y="1647400"/>
              <a:ext cx="379975" cy="335275"/>
            </a:xfrm>
            <a:custGeom>
              <a:avLst/>
              <a:gdLst/>
              <a:ahLst/>
              <a:cxnLst/>
              <a:rect l="l" t="t" r="r" b="b"/>
              <a:pathLst>
                <a:path w="15199" h="13411" extrusionOk="0">
                  <a:moveTo>
                    <a:pt x="14640" y="1"/>
                  </a:moveTo>
                  <a:cubicBezTo>
                    <a:pt x="14299" y="16"/>
                    <a:pt x="13943" y="16"/>
                    <a:pt x="13617" y="110"/>
                  </a:cubicBezTo>
                  <a:cubicBezTo>
                    <a:pt x="11880" y="575"/>
                    <a:pt x="10112" y="761"/>
                    <a:pt x="8328" y="947"/>
                  </a:cubicBezTo>
                  <a:cubicBezTo>
                    <a:pt x="7258" y="1071"/>
                    <a:pt x="6235" y="1288"/>
                    <a:pt x="5227" y="1691"/>
                  </a:cubicBezTo>
                  <a:cubicBezTo>
                    <a:pt x="3800" y="2265"/>
                    <a:pt x="2745" y="3335"/>
                    <a:pt x="1753" y="4468"/>
                  </a:cubicBezTo>
                  <a:cubicBezTo>
                    <a:pt x="993" y="5352"/>
                    <a:pt x="574" y="6360"/>
                    <a:pt x="372" y="7507"/>
                  </a:cubicBezTo>
                  <a:cubicBezTo>
                    <a:pt x="0" y="9663"/>
                    <a:pt x="1272" y="11943"/>
                    <a:pt x="2947" y="12827"/>
                  </a:cubicBezTo>
                  <a:cubicBezTo>
                    <a:pt x="3723" y="13246"/>
                    <a:pt x="4527" y="13410"/>
                    <a:pt x="5351" y="13410"/>
                  </a:cubicBezTo>
                  <a:cubicBezTo>
                    <a:pt x="5745" y="13410"/>
                    <a:pt x="6143" y="13373"/>
                    <a:pt x="6545" y="13308"/>
                  </a:cubicBezTo>
                  <a:cubicBezTo>
                    <a:pt x="7879" y="13090"/>
                    <a:pt x="8856" y="12315"/>
                    <a:pt x="9476" y="11121"/>
                  </a:cubicBezTo>
                  <a:cubicBezTo>
                    <a:pt x="9802" y="10500"/>
                    <a:pt x="9554" y="9632"/>
                    <a:pt x="8949" y="9244"/>
                  </a:cubicBezTo>
                  <a:lnTo>
                    <a:pt x="8949" y="9244"/>
                  </a:lnTo>
                  <a:cubicBezTo>
                    <a:pt x="9026" y="10314"/>
                    <a:pt x="8530" y="11090"/>
                    <a:pt x="7693" y="11679"/>
                  </a:cubicBezTo>
                  <a:cubicBezTo>
                    <a:pt x="6955" y="12196"/>
                    <a:pt x="6177" y="12524"/>
                    <a:pt x="5371" y="12524"/>
                  </a:cubicBezTo>
                  <a:cubicBezTo>
                    <a:pt x="4872" y="12524"/>
                    <a:pt x="4363" y="12398"/>
                    <a:pt x="3846" y="12113"/>
                  </a:cubicBezTo>
                  <a:cubicBezTo>
                    <a:pt x="2590" y="11431"/>
                    <a:pt x="1908" y="10330"/>
                    <a:pt x="1892" y="8857"/>
                  </a:cubicBezTo>
                  <a:cubicBezTo>
                    <a:pt x="1877" y="8035"/>
                    <a:pt x="2047" y="7244"/>
                    <a:pt x="2404" y="6515"/>
                  </a:cubicBezTo>
                  <a:cubicBezTo>
                    <a:pt x="3086" y="5088"/>
                    <a:pt x="4079" y="3894"/>
                    <a:pt x="5335" y="2917"/>
                  </a:cubicBezTo>
                  <a:cubicBezTo>
                    <a:pt x="6347" y="2115"/>
                    <a:pt x="7474" y="1645"/>
                    <a:pt x="8751" y="1645"/>
                  </a:cubicBezTo>
                  <a:cubicBezTo>
                    <a:pt x="8882" y="1645"/>
                    <a:pt x="9015" y="1650"/>
                    <a:pt x="9150" y="1660"/>
                  </a:cubicBezTo>
                  <a:cubicBezTo>
                    <a:pt x="9879" y="1707"/>
                    <a:pt x="10608" y="1784"/>
                    <a:pt x="11337" y="1831"/>
                  </a:cubicBezTo>
                  <a:cubicBezTo>
                    <a:pt x="11494" y="1841"/>
                    <a:pt x="11663" y="1869"/>
                    <a:pt x="11821" y="1869"/>
                  </a:cubicBezTo>
                  <a:cubicBezTo>
                    <a:pt x="11913" y="1869"/>
                    <a:pt x="12002" y="1860"/>
                    <a:pt x="12082" y="1831"/>
                  </a:cubicBezTo>
                  <a:cubicBezTo>
                    <a:pt x="13152" y="1412"/>
                    <a:pt x="14175" y="854"/>
                    <a:pt x="15137" y="203"/>
                  </a:cubicBezTo>
                  <a:cubicBezTo>
                    <a:pt x="15152" y="187"/>
                    <a:pt x="15152" y="156"/>
                    <a:pt x="15199" y="79"/>
                  </a:cubicBezTo>
                  <a:cubicBezTo>
                    <a:pt x="14997" y="48"/>
                    <a:pt x="14811" y="1"/>
                    <a:pt x="1464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3" name="Google Shape;7253;p73"/>
            <p:cNvSpPr/>
            <p:nvPr/>
          </p:nvSpPr>
          <p:spPr>
            <a:xfrm>
              <a:off x="1194625" y="1692300"/>
              <a:ext cx="243500" cy="262650"/>
            </a:xfrm>
            <a:custGeom>
              <a:avLst/>
              <a:gdLst/>
              <a:ahLst/>
              <a:cxnLst/>
              <a:rect l="l" t="t" r="r" b="b"/>
              <a:pathLst>
                <a:path w="9740" h="10506" extrusionOk="0">
                  <a:moveTo>
                    <a:pt x="6686" y="0"/>
                  </a:moveTo>
                  <a:cubicBezTo>
                    <a:pt x="5658" y="0"/>
                    <a:pt x="4726" y="365"/>
                    <a:pt x="3877" y="950"/>
                  </a:cubicBezTo>
                  <a:cubicBezTo>
                    <a:pt x="2683" y="1772"/>
                    <a:pt x="1737" y="2858"/>
                    <a:pt x="977" y="4098"/>
                  </a:cubicBezTo>
                  <a:cubicBezTo>
                    <a:pt x="310" y="5184"/>
                    <a:pt x="0" y="6378"/>
                    <a:pt x="186" y="7650"/>
                  </a:cubicBezTo>
                  <a:cubicBezTo>
                    <a:pt x="341" y="8735"/>
                    <a:pt x="946" y="9557"/>
                    <a:pt x="1877" y="10100"/>
                  </a:cubicBezTo>
                  <a:cubicBezTo>
                    <a:pt x="2363" y="10385"/>
                    <a:pt x="2879" y="10506"/>
                    <a:pt x="3385" y="10506"/>
                  </a:cubicBezTo>
                  <a:cubicBezTo>
                    <a:pt x="4559" y="10506"/>
                    <a:pt x="5681" y="9860"/>
                    <a:pt x="6266" y="9123"/>
                  </a:cubicBezTo>
                  <a:cubicBezTo>
                    <a:pt x="6560" y="8751"/>
                    <a:pt x="6716" y="8332"/>
                    <a:pt x="6762" y="7836"/>
                  </a:cubicBezTo>
                  <a:lnTo>
                    <a:pt x="6762" y="7836"/>
                  </a:lnTo>
                  <a:cubicBezTo>
                    <a:pt x="6700" y="7867"/>
                    <a:pt x="6685" y="7867"/>
                    <a:pt x="6669" y="7882"/>
                  </a:cubicBezTo>
                  <a:cubicBezTo>
                    <a:pt x="6638" y="7945"/>
                    <a:pt x="6607" y="7991"/>
                    <a:pt x="6592" y="8053"/>
                  </a:cubicBezTo>
                  <a:cubicBezTo>
                    <a:pt x="6374" y="8472"/>
                    <a:pt x="6064" y="8782"/>
                    <a:pt x="5630" y="8984"/>
                  </a:cubicBezTo>
                  <a:cubicBezTo>
                    <a:pt x="5209" y="9197"/>
                    <a:pt x="4792" y="9290"/>
                    <a:pt x="4377" y="9290"/>
                  </a:cubicBezTo>
                  <a:cubicBezTo>
                    <a:pt x="3888" y="9290"/>
                    <a:pt x="3402" y="9162"/>
                    <a:pt x="2916" y="8953"/>
                  </a:cubicBezTo>
                  <a:cubicBezTo>
                    <a:pt x="1784" y="8456"/>
                    <a:pt x="1163" y="7510"/>
                    <a:pt x="1303" y="6285"/>
                  </a:cubicBezTo>
                  <a:cubicBezTo>
                    <a:pt x="1551" y="4315"/>
                    <a:pt x="2358" y="2609"/>
                    <a:pt x="4017" y="1415"/>
                  </a:cubicBezTo>
                  <a:cubicBezTo>
                    <a:pt x="5010" y="703"/>
                    <a:pt x="6079" y="276"/>
                    <a:pt x="7223" y="276"/>
                  </a:cubicBezTo>
                  <a:cubicBezTo>
                    <a:pt x="7722" y="276"/>
                    <a:pt x="8235" y="357"/>
                    <a:pt x="8763" y="531"/>
                  </a:cubicBezTo>
                  <a:cubicBezTo>
                    <a:pt x="8878" y="567"/>
                    <a:pt x="8980" y="586"/>
                    <a:pt x="9076" y="586"/>
                  </a:cubicBezTo>
                  <a:cubicBezTo>
                    <a:pt x="9314" y="586"/>
                    <a:pt x="9507" y="467"/>
                    <a:pt x="9740" y="190"/>
                  </a:cubicBezTo>
                  <a:cubicBezTo>
                    <a:pt x="8732" y="128"/>
                    <a:pt x="7801" y="51"/>
                    <a:pt x="6871" y="4"/>
                  </a:cubicBezTo>
                  <a:cubicBezTo>
                    <a:pt x="6809" y="1"/>
                    <a:pt x="6747" y="0"/>
                    <a:pt x="66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4" name="Google Shape;7254;p73"/>
            <p:cNvSpPr/>
            <p:nvPr/>
          </p:nvSpPr>
          <p:spPr>
            <a:xfrm>
              <a:off x="1062800" y="1591100"/>
              <a:ext cx="140375" cy="171900"/>
            </a:xfrm>
            <a:custGeom>
              <a:avLst/>
              <a:gdLst/>
              <a:ahLst/>
              <a:cxnLst/>
              <a:rect l="l" t="t" r="r" b="b"/>
              <a:pathLst>
                <a:path w="5615" h="6876" extrusionOk="0">
                  <a:moveTo>
                    <a:pt x="3796" y="0"/>
                  </a:moveTo>
                  <a:cubicBezTo>
                    <a:pt x="3638" y="0"/>
                    <a:pt x="3477" y="21"/>
                    <a:pt x="3319" y="66"/>
                  </a:cubicBezTo>
                  <a:cubicBezTo>
                    <a:pt x="2916" y="190"/>
                    <a:pt x="2513" y="376"/>
                    <a:pt x="2156" y="625"/>
                  </a:cubicBezTo>
                  <a:cubicBezTo>
                    <a:pt x="155" y="1989"/>
                    <a:pt x="0" y="4564"/>
                    <a:pt x="1815" y="6161"/>
                  </a:cubicBezTo>
                  <a:cubicBezTo>
                    <a:pt x="2342" y="6628"/>
                    <a:pt x="2956" y="6875"/>
                    <a:pt x="3658" y="6875"/>
                  </a:cubicBezTo>
                  <a:cubicBezTo>
                    <a:pt x="3680" y="6875"/>
                    <a:pt x="3701" y="6875"/>
                    <a:pt x="3722" y="6875"/>
                  </a:cubicBezTo>
                  <a:cubicBezTo>
                    <a:pt x="4389" y="6875"/>
                    <a:pt x="4963" y="6657"/>
                    <a:pt x="5227" y="6208"/>
                  </a:cubicBezTo>
                  <a:cubicBezTo>
                    <a:pt x="5025" y="6192"/>
                    <a:pt x="4715" y="6177"/>
                    <a:pt x="4405" y="6161"/>
                  </a:cubicBezTo>
                  <a:cubicBezTo>
                    <a:pt x="3691" y="6146"/>
                    <a:pt x="3087" y="5820"/>
                    <a:pt x="2528" y="5432"/>
                  </a:cubicBezTo>
                  <a:cubicBezTo>
                    <a:pt x="2094" y="5122"/>
                    <a:pt x="1861" y="4703"/>
                    <a:pt x="1784" y="4192"/>
                  </a:cubicBezTo>
                  <a:cubicBezTo>
                    <a:pt x="1552" y="2849"/>
                    <a:pt x="2903" y="1291"/>
                    <a:pt x="4261" y="1291"/>
                  </a:cubicBezTo>
                  <a:cubicBezTo>
                    <a:pt x="4267" y="1291"/>
                    <a:pt x="4274" y="1291"/>
                    <a:pt x="4281" y="1291"/>
                  </a:cubicBezTo>
                  <a:cubicBezTo>
                    <a:pt x="4699" y="1291"/>
                    <a:pt x="4994" y="1524"/>
                    <a:pt x="5118" y="1943"/>
                  </a:cubicBezTo>
                  <a:cubicBezTo>
                    <a:pt x="5149" y="2067"/>
                    <a:pt x="5180" y="2191"/>
                    <a:pt x="5211" y="2331"/>
                  </a:cubicBezTo>
                  <a:cubicBezTo>
                    <a:pt x="5552" y="2036"/>
                    <a:pt x="5614" y="1447"/>
                    <a:pt x="5366" y="950"/>
                  </a:cubicBezTo>
                  <a:cubicBezTo>
                    <a:pt x="5091" y="374"/>
                    <a:pt x="4461" y="0"/>
                    <a:pt x="379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5" name="Google Shape;7255;p73"/>
            <p:cNvSpPr/>
            <p:nvPr/>
          </p:nvSpPr>
          <p:spPr>
            <a:xfrm>
              <a:off x="1521075" y="1648175"/>
              <a:ext cx="96175" cy="143100"/>
            </a:xfrm>
            <a:custGeom>
              <a:avLst/>
              <a:gdLst/>
              <a:ahLst/>
              <a:cxnLst/>
              <a:rect l="l" t="t" r="r" b="b"/>
              <a:pathLst>
                <a:path w="3847" h="5724" extrusionOk="0">
                  <a:moveTo>
                    <a:pt x="3847" y="1"/>
                  </a:moveTo>
                  <a:lnTo>
                    <a:pt x="3847" y="1"/>
                  </a:lnTo>
                  <a:cubicBezTo>
                    <a:pt x="3506" y="110"/>
                    <a:pt x="3227" y="156"/>
                    <a:pt x="2978" y="280"/>
                  </a:cubicBezTo>
                  <a:cubicBezTo>
                    <a:pt x="1707" y="869"/>
                    <a:pt x="621" y="1598"/>
                    <a:pt x="637" y="3211"/>
                  </a:cubicBezTo>
                  <a:cubicBezTo>
                    <a:pt x="637" y="3273"/>
                    <a:pt x="606" y="3335"/>
                    <a:pt x="606" y="3397"/>
                  </a:cubicBezTo>
                  <a:cubicBezTo>
                    <a:pt x="497" y="4188"/>
                    <a:pt x="497" y="4995"/>
                    <a:pt x="1" y="5724"/>
                  </a:cubicBezTo>
                  <a:cubicBezTo>
                    <a:pt x="419" y="5569"/>
                    <a:pt x="823" y="5398"/>
                    <a:pt x="1179" y="5181"/>
                  </a:cubicBezTo>
                  <a:cubicBezTo>
                    <a:pt x="2358" y="4499"/>
                    <a:pt x="3087" y="3521"/>
                    <a:pt x="3242" y="2126"/>
                  </a:cubicBezTo>
                  <a:cubicBezTo>
                    <a:pt x="3289" y="1583"/>
                    <a:pt x="3506" y="1071"/>
                    <a:pt x="3661" y="544"/>
                  </a:cubicBezTo>
                  <a:cubicBezTo>
                    <a:pt x="3707" y="389"/>
                    <a:pt x="3769" y="234"/>
                    <a:pt x="384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6" name="Google Shape;7256;p73"/>
            <p:cNvSpPr/>
            <p:nvPr/>
          </p:nvSpPr>
          <p:spPr>
            <a:xfrm>
              <a:off x="1435400" y="1700525"/>
              <a:ext cx="100450" cy="110250"/>
            </a:xfrm>
            <a:custGeom>
              <a:avLst/>
              <a:gdLst/>
              <a:ahLst/>
              <a:cxnLst/>
              <a:rect l="l" t="t" r="r" b="b"/>
              <a:pathLst>
                <a:path w="4018" h="4410" extrusionOk="0">
                  <a:moveTo>
                    <a:pt x="4017" y="1"/>
                  </a:moveTo>
                  <a:cubicBezTo>
                    <a:pt x="3924" y="47"/>
                    <a:pt x="3877" y="78"/>
                    <a:pt x="3846" y="109"/>
                  </a:cubicBezTo>
                  <a:cubicBezTo>
                    <a:pt x="3040" y="885"/>
                    <a:pt x="2156" y="1521"/>
                    <a:pt x="1101" y="1924"/>
                  </a:cubicBezTo>
                  <a:cubicBezTo>
                    <a:pt x="977" y="1986"/>
                    <a:pt x="838" y="2141"/>
                    <a:pt x="776" y="2280"/>
                  </a:cubicBezTo>
                  <a:cubicBezTo>
                    <a:pt x="512" y="2978"/>
                    <a:pt x="264" y="3676"/>
                    <a:pt x="0" y="4390"/>
                  </a:cubicBezTo>
                  <a:cubicBezTo>
                    <a:pt x="13" y="4390"/>
                    <a:pt x="35" y="4410"/>
                    <a:pt x="59" y="4410"/>
                  </a:cubicBezTo>
                  <a:cubicBezTo>
                    <a:pt x="65" y="4410"/>
                    <a:pt x="72" y="4408"/>
                    <a:pt x="78" y="4405"/>
                  </a:cubicBezTo>
                  <a:cubicBezTo>
                    <a:pt x="977" y="4250"/>
                    <a:pt x="1877" y="4080"/>
                    <a:pt x="2776" y="3893"/>
                  </a:cubicBezTo>
                  <a:cubicBezTo>
                    <a:pt x="2931" y="3862"/>
                    <a:pt x="3071" y="3707"/>
                    <a:pt x="3180" y="3568"/>
                  </a:cubicBezTo>
                  <a:cubicBezTo>
                    <a:pt x="3490" y="3133"/>
                    <a:pt x="3676" y="2653"/>
                    <a:pt x="3722" y="2110"/>
                  </a:cubicBezTo>
                  <a:cubicBezTo>
                    <a:pt x="3769" y="1645"/>
                    <a:pt x="3831" y="1195"/>
                    <a:pt x="3908" y="730"/>
                  </a:cubicBezTo>
                  <a:cubicBezTo>
                    <a:pt x="3939" y="497"/>
                    <a:pt x="3970" y="280"/>
                    <a:pt x="40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7" name="Google Shape;7257;p73"/>
            <p:cNvSpPr/>
            <p:nvPr/>
          </p:nvSpPr>
          <p:spPr>
            <a:xfrm>
              <a:off x="1394675" y="1690550"/>
              <a:ext cx="142725" cy="58075"/>
            </a:xfrm>
            <a:custGeom>
              <a:avLst/>
              <a:gdLst/>
              <a:ahLst/>
              <a:cxnLst/>
              <a:rect l="l" t="t" r="r" b="b"/>
              <a:pathLst>
                <a:path w="5709" h="2323" extrusionOk="0">
                  <a:moveTo>
                    <a:pt x="3557" y="0"/>
                  </a:moveTo>
                  <a:cubicBezTo>
                    <a:pt x="2898" y="0"/>
                    <a:pt x="2325" y="217"/>
                    <a:pt x="1784" y="617"/>
                  </a:cubicBezTo>
                  <a:cubicBezTo>
                    <a:pt x="1505" y="818"/>
                    <a:pt x="1210" y="1036"/>
                    <a:pt x="962" y="1268"/>
                  </a:cubicBezTo>
                  <a:cubicBezTo>
                    <a:pt x="621" y="1578"/>
                    <a:pt x="326" y="1920"/>
                    <a:pt x="1" y="2245"/>
                  </a:cubicBezTo>
                  <a:cubicBezTo>
                    <a:pt x="32" y="2276"/>
                    <a:pt x="47" y="2292"/>
                    <a:pt x="63" y="2323"/>
                  </a:cubicBezTo>
                  <a:cubicBezTo>
                    <a:pt x="456" y="2137"/>
                    <a:pt x="873" y="2036"/>
                    <a:pt x="1291" y="2036"/>
                  </a:cubicBezTo>
                  <a:cubicBezTo>
                    <a:pt x="1466" y="2036"/>
                    <a:pt x="1641" y="2054"/>
                    <a:pt x="1815" y="2090"/>
                  </a:cubicBezTo>
                  <a:cubicBezTo>
                    <a:pt x="1956" y="2118"/>
                    <a:pt x="2091" y="2131"/>
                    <a:pt x="2222" y="2131"/>
                  </a:cubicBezTo>
                  <a:cubicBezTo>
                    <a:pt x="2668" y="2131"/>
                    <a:pt x="3064" y="1980"/>
                    <a:pt x="3459" y="1764"/>
                  </a:cubicBezTo>
                  <a:cubicBezTo>
                    <a:pt x="3506" y="1733"/>
                    <a:pt x="3568" y="1702"/>
                    <a:pt x="3630" y="1687"/>
                  </a:cubicBezTo>
                  <a:cubicBezTo>
                    <a:pt x="4405" y="1268"/>
                    <a:pt x="5026" y="648"/>
                    <a:pt x="5708" y="27"/>
                  </a:cubicBezTo>
                  <a:lnTo>
                    <a:pt x="5708" y="27"/>
                  </a:lnTo>
                  <a:cubicBezTo>
                    <a:pt x="5306" y="37"/>
                    <a:pt x="4935" y="66"/>
                    <a:pt x="4580" y="66"/>
                  </a:cubicBezTo>
                  <a:cubicBezTo>
                    <a:pt x="4373" y="66"/>
                    <a:pt x="4171" y="56"/>
                    <a:pt x="3971" y="27"/>
                  </a:cubicBezTo>
                  <a:cubicBezTo>
                    <a:pt x="3829" y="9"/>
                    <a:pt x="3691" y="0"/>
                    <a:pt x="355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8" name="Google Shape;7258;p73"/>
            <p:cNvSpPr/>
            <p:nvPr/>
          </p:nvSpPr>
          <p:spPr>
            <a:xfrm>
              <a:off x="1599000" y="1647000"/>
              <a:ext cx="78725" cy="84575"/>
            </a:xfrm>
            <a:custGeom>
              <a:avLst/>
              <a:gdLst/>
              <a:ahLst/>
              <a:cxnLst/>
              <a:rect l="l" t="t" r="r" b="b"/>
              <a:pathLst>
                <a:path w="3149" h="3383" extrusionOk="0">
                  <a:moveTo>
                    <a:pt x="2862" y="0"/>
                  </a:moveTo>
                  <a:cubicBezTo>
                    <a:pt x="2849" y="0"/>
                    <a:pt x="2837" y="1"/>
                    <a:pt x="2824" y="1"/>
                  </a:cubicBezTo>
                  <a:lnTo>
                    <a:pt x="1273" y="1"/>
                  </a:lnTo>
                  <a:cubicBezTo>
                    <a:pt x="1056" y="1"/>
                    <a:pt x="931" y="79"/>
                    <a:pt x="869" y="296"/>
                  </a:cubicBezTo>
                  <a:cubicBezTo>
                    <a:pt x="590" y="1320"/>
                    <a:pt x="296" y="2343"/>
                    <a:pt x="1" y="3382"/>
                  </a:cubicBezTo>
                  <a:cubicBezTo>
                    <a:pt x="606" y="3041"/>
                    <a:pt x="1149" y="2731"/>
                    <a:pt x="1676" y="2421"/>
                  </a:cubicBezTo>
                  <a:cubicBezTo>
                    <a:pt x="2312" y="2033"/>
                    <a:pt x="2777" y="1490"/>
                    <a:pt x="3056" y="792"/>
                  </a:cubicBezTo>
                  <a:cubicBezTo>
                    <a:pt x="3118" y="637"/>
                    <a:pt x="3134" y="467"/>
                    <a:pt x="3134" y="312"/>
                  </a:cubicBezTo>
                  <a:cubicBezTo>
                    <a:pt x="3148" y="121"/>
                    <a:pt x="3066" y="0"/>
                    <a:pt x="286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59" name="Google Shape;7259;p73"/>
            <p:cNvSpPr/>
            <p:nvPr/>
          </p:nvSpPr>
          <p:spPr>
            <a:xfrm>
              <a:off x="1329925" y="1561400"/>
              <a:ext cx="103175" cy="66600"/>
            </a:xfrm>
            <a:custGeom>
              <a:avLst/>
              <a:gdLst/>
              <a:ahLst/>
              <a:cxnLst/>
              <a:rect l="l" t="t" r="r" b="b"/>
              <a:pathLst>
                <a:path w="4127" h="2664" extrusionOk="0">
                  <a:moveTo>
                    <a:pt x="1429" y="1"/>
                  </a:moveTo>
                  <a:cubicBezTo>
                    <a:pt x="1371" y="1"/>
                    <a:pt x="1309" y="18"/>
                    <a:pt x="1273" y="45"/>
                  </a:cubicBezTo>
                  <a:cubicBezTo>
                    <a:pt x="869" y="277"/>
                    <a:pt x="482" y="525"/>
                    <a:pt x="1" y="820"/>
                  </a:cubicBezTo>
                  <a:cubicBezTo>
                    <a:pt x="838" y="1425"/>
                    <a:pt x="1629" y="1999"/>
                    <a:pt x="2420" y="2557"/>
                  </a:cubicBezTo>
                  <a:cubicBezTo>
                    <a:pt x="2518" y="2632"/>
                    <a:pt x="2620" y="2664"/>
                    <a:pt x="2723" y="2664"/>
                  </a:cubicBezTo>
                  <a:cubicBezTo>
                    <a:pt x="2833" y="2664"/>
                    <a:pt x="2944" y="2628"/>
                    <a:pt x="3056" y="2572"/>
                  </a:cubicBezTo>
                  <a:cubicBezTo>
                    <a:pt x="3552" y="2324"/>
                    <a:pt x="3785" y="1828"/>
                    <a:pt x="4126" y="1440"/>
                  </a:cubicBezTo>
                  <a:cubicBezTo>
                    <a:pt x="3242" y="960"/>
                    <a:pt x="2405" y="479"/>
                    <a:pt x="1536" y="29"/>
                  </a:cubicBezTo>
                  <a:cubicBezTo>
                    <a:pt x="1510" y="10"/>
                    <a:pt x="1471" y="1"/>
                    <a:pt x="142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0" name="Google Shape;7260;p73"/>
            <p:cNvSpPr/>
            <p:nvPr/>
          </p:nvSpPr>
          <p:spPr>
            <a:xfrm>
              <a:off x="1408650" y="1600700"/>
              <a:ext cx="117100" cy="42725"/>
            </a:xfrm>
            <a:custGeom>
              <a:avLst/>
              <a:gdLst/>
              <a:ahLst/>
              <a:cxnLst/>
              <a:rect l="l" t="t" r="r" b="b"/>
              <a:pathLst>
                <a:path w="4684" h="1709" extrusionOk="0">
                  <a:moveTo>
                    <a:pt x="1338" y="1"/>
                  </a:moveTo>
                  <a:cubicBezTo>
                    <a:pt x="1252" y="1"/>
                    <a:pt x="1120" y="66"/>
                    <a:pt x="1055" y="132"/>
                  </a:cubicBezTo>
                  <a:cubicBezTo>
                    <a:pt x="698" y="520"/>
                    <a:pt x="357" y="907"/>
                    <a:pt x="0" y="1311"/>
                  </a:cubicBezTo>
                  <a:cubicBezTo>
                    <a:pt x="62" y="1326"/>
                    <a:pt x="155" y="1357"/>
                    <a:pt x="248" y="1388"/>
                  </a:cubicBezTo>
                  <a:cubicBezTo>
                    <a:pt x="994" y="1629"/>
                    <a:pt x="1740" y="1709"/>
                    <a:pt x="2505" y="1709"/>
                  </a:cubicBezTo>
                  <a:cubicBezTo>
                    <a:pt x="2774" y="1709"/>
                    <a:pt x="3045" y="1699"/>
                    <a:pt x="3319" y="1683"/>
                  </a:cubicBezTo>
                  <a:cubicBezTo>
                    <a:pt x="3939" y="1636"/>
                    <a:pt x="4281" y="1249"/>
                    <a:pt x="4684" y="830"/>
                  </a:cubicBezTo>
                  <a:cubicBezTo>
                    <a:pt x="4591" y="814"/>
                    <a:pt x="4544" y="783"/>
                    <a:pt x="4498" y="783"/>
                  </a:cubicBezTo>
                  <a:cubicBezTo>
                    <a:pt x="3428" y="628"/>
                    <a:pt x="2388" y="411"/>
                    <a:pt x="1380" y="8"/>
                  </a:cubicBezTo>
                  <a:cubicBezTo>
                    <a:pt x="1368" y="3"/>
                    <a:pt x="1354" y="1"/>
                    <a:pt x="133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1" name="Google Shape;7261;p73"/>
            <p:cNvSpPr/>
            <p:nvPr/>
          </p:nvSpPr>
          <p:spPr>
            <a:xfrm>
              <a:off x="1481150" y="1638350"/>
              <a:ext cx="120600" cy="49900"/>
            </a:xfrm>
            <a:custGeom>
              <a:avLst/>
              <a:gdLst/>
              <a:ahLst/>
              <a:cxnLst/>
              <a:rect l="l" t="t" r="r" b="b"/>
              <a:pathLst>
                <a:path w="4824" h="1996" extrusionOk="0">
                  <a:moveTo>
                    <a:pt x="3586" y="0"/>
                  </a:moveTo>
                  <a:cubicBezTo>
                    <a:pt x="3507" y="0"/>
                    <a:pt x="3420" y="18"/>
                    <a:pt x="3350" y="53"/>
                  </a:cubicBezTo>
                  <a:cubicBezTo>
                    <a:pt x="2265" y="642"/>
                    <a:pt x="1163" y="1247"/>
                    <a:pt x="0" y="1883"/>
                  </a:cubicBezTo>
                  <a:cubicBezTo>
                    <a:pt x="339" y="1967"/>
                    <a:pt x="666" y="1996"/>
                    <a:pt x="984" y="1996"/>
                  </a:cubicBezTo>
                  <a:cubicBezTo>
                    <a:pt x="1483" y="1996"/>
                    <a:pt x="1962" y="1927"/>
                    <a:pt x="2435" y="1898"/>
                  </a:cubicBezTo>
                  <a:cubicBezTo>
                    <a:pt x="2497" y="1898"/>
                    <a:pt x="2559" y="1836"/>
                    <a:pt x="2621" y="1790"/>
                  </a:cubicBezTo>
                  <a:cubicBezTo>
                    <a:pt x="3257" y="1169"/>
                    <a:pt x="3955" y="627"/>
                    <a:pt x="4824" y="285"/>
                  </a:cubicBezTo>
                  <a:cubicBezTo>
                    <a:pt x="4436" y="192"/>
                    <a:pt x="4048" y="99"/>
                    <a:pt x="3660" y="6"/>
                  </a:cubicBezTo>
                  <a:cubicBezTo>
                    <a:pt x="3637" y="2"/>
                    <a:pt x="3612" y="0"/>
                    <a:pt x="358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2" name="Google Shape;7262;p73"/>
            <p:cNvSpPr/>
            <p:nvPr/>
          </p:nvSpPr>
          <p:spPr>
            <a:xfrm>
              <a:off x="1343900" y="1524125"/>
              <a:ext cx="86475" cy="65925"/>
            </a:xfrm>
            <a:custGeom>
              <a:avLst/>
              <a:gdLst/>
              <a:ahLst/>
              <a:cxnLst/>
              <a:rect l="l" t="t" r="r" b="b"/>
              <a:pathLst>
                <a:path w="3459" h="2637" extrusionOk="0">
                  <a:moveTo>
                    <a:pt x="0" y="0"/>
                  </a:moveTo>
                  <a:lnTo>
                    <a:pt x="0" y="0"/>
                  </a:lnTo>
                  <a:cubicBezTo>
                    <a:pt x="341" y="527"/>
                    <a:pt x="543" y="1055"/>
                    <a:pt x="1070" y="1334"/>
                  </a:cubicBezTo>
                  <a:cubicBezTo>
                    <a:pt x="1427" y="1505"/>
                    <a:pt x="1768" y="1706"/>
                    <a:pt x="2109" y="1892"/>
                  </a:cubicBezTo>
                  <a:cubicBezTo>
                    <a:pt x="2544" y="2125"/>
                    <a:pt x="2978" y="2373"/>
                    <a:pt x="3459" y="2637"/>
                  </a:cubicBezTo>
                  <a:cubicBezTo>
                    <a:pt x="3397" y="2389"/>
                    <a:pt x="3319" y="2218"/>
                    <a:pt x="3319" y="2063"/>
                  </a:cubicBezTo>
                  <a:cubicBezTo>
                    <a:pt x="3319" y="1411"/>
                    <a:pt x="2947" y="1039"/>
                    <a:pt x="2389" y="807"/>
                  </a:cubicBezTo>
                  <a:cubicBezTo>
                    <a:pt x="2326" y="791"/>
                    <a:pt x="2264" y="745"/>
                    <a:pt x="2202" y="714"/>
                  </a:cubicBezTo>
                  <a:cubicBezTo>
                    <a:pt x="1520" y="357"/>
                    <a:pt x="822" y="93"/>
                    <a:pt x="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3" name="Google Shape;7263;p73"/>
            <p:cNvSpPr/>
            <p:nvPr/>
          </p:nvSpPr>
          <p:spPr>
            <a:xfrm>
              <a:off x="1231075" y="1847100"/>
              <a:ext cx="80650" cy="52450"/>
            </a:xfrm>
            <a:custGeom>
              <a:avLst/>
              <a:gdLst/>
              <a:ahLst/>
              <a:cxnLst/>
              <a:rect l="l" t="t" r="r" b="b"/>
              <a:pathLst>
                <a:path w="3226" h="2098" extrusionOk="0">
                  <a:moveTo>
                    <a:pt x="78" y="0"/>
                  </a:moveTo>
                  <a:lnTo>
                    <a:pt x="78" y="0"/>
                  </a:lnTo>
                  <a:cubicBezTo>
                    <a:pt x="0" y="713"/>
                    <a:pt x="140" y="1318"/>
                    <a:pt x="574" y="1815"/>
                  </a:cubicBezTo>
                  <a:cubicBezTo>
                    <a:pt x="698" y="1954"/>
                    <a:pt x="900" y="2078"/>
                    <a:pt x="1086" y="2094"/>
                  </a:cubicBezTo>
                  <a:cubicBezTo>
                    <a:pt x="1131" y="2096"/>
                    <a:pt x="1176" y="2098"/>
                    <a:pt x="1220" y="2098"/>
                  </a:cubicBezTo>
                  <a:cubicBezTo>
                    <a:pt x="1961" y="2098"/>
                    <a:pt x="2538" y="1731"/>
                    <a:pt x="2962" y="1117"/>
                  </a:cubicBezTo>
                  <a:cubicBezTo>
                    <a:pt x="3117" y="900"/>
                    <a:pt x="3226" y="651"/>
                    <a:pt x="3133" y="341"/>
                  </a:cubicBezTo>
                  <a:lnTo>
                    <a:pt x="3133" y="341"/>
                  </a:lnTo>
                  <a:cubicBezTo>
                    <a:pt x="2537" y="722"/>
                    <a:pt x="2043" y="918"/>
                    <a:pt x="1599" y="918"/>
                  </a:cubicBezTo>
                  <a:cubicBezTo>
                    <a:pt x="1049" y="918"/>
                    <a:pt x="575" y="618"/>
                    <a:pt x="7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4" name="Google Shape;7264;p73"/>
            <p:cNvSpPr/>
            <p:nvPr/>
          </p:nvSpPr>
          <p:spPr>
            <a:xfrm>
              <a:off x="1368325" y="1755575"/>
              <a:ext cx="80675" cy="72550"/>
            </a:xfrm>
            <a:custGeom>
              <a:avLst/>
              <a:gdLst/>
              <a:ahLst/>
              <a:cxnLst/>
              <a:rect l="l" t="t" r="r" b="b"/>
              <a:pathLst>
                <a:path w="3227" h="2902" extrusionOk="0">
                  <a:moveTo>
                    <a:pt x="3226" y="1"/>
                  </a:moveTo>
                  <a:cubicBezTo>
                    <a:pt x="1815" y="668"/>
                    <a:pt x="915" y="1800"/>
                    <a:pt x="0" y="2901"/>
                  </a:cubicBezTo>
                  <a:cubicBezTo>
                    <a:pt x="683" y="2560"/>
                    <a:pt x="1396" y="2343"/>
                    <a:pt x="2140" y="2265"/>
                  </a:cubicBezTo>
                  <a:cubicBezTo>
                    <a:pt x="2249" y="2250"/>
                    <a:pt x="2389" y="2157"/>
                    <a:pt x="2466" y="2064"/>
                  </a:cubicBezTo>
                  <a:cubicBezTo>
                    <a:pt x="2916" y="1474"/>
                    <a:pt x="2947" y="730"/>
                    <a:pt x="322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5" name="Google Shape;7265;p73"/>
            <p:cNvSpPr/>
            <p:nvPr/>
          </p:nvSpPr>
          <p:spPr>
            <a:xfrm>
              <a:off x="1360575" y="1745875"/>
              <a:ext cx="89200" cy="76425"/>
            </a:xfrm>
            <a:custGeom>
              <a:avLst/>
              <a:gdLst/>
              <a:ahLst/>
              <a:cxnLst/>
              <a:rect l="l" t="t" r="r" b="b"/>
              <a:pathLst>
                <a:path w="3568" h="3057" extrusionOk="0">
                  <a:moveTo>
                    <a:pt x="2746" y="1"/>
                  </a:moveTo>
                  <a:cubicBezTo>
                    <a:pt x="2508" y="1"/>
                    <a:pt x="2272" y="28"/>
                    <a:pt x="2032" y="79"/>
                  </a:cubicBezTo>
                  <a:cubicBezTo>
                    <a:pt x="1442" y="203"/>
                    <a:pt x="977" y="466"/>
                    <a:pt x="744" y="1071"/>
                  </a:cubicBezTo>
                  <a:cubicBezTo>
                    <a:pt x="512" y="1707"/>
                    <a:pt x="248" y="2343"/>
                    <a:pt x="0" y="2979"/>
                  </a:cubicBezTo>
                  <a:cubicBezTo>
                    <a:pt x="47" y="3010"/>
                    <a:pt x="78" y="3025"/>
                    <a:pt x="109" y="3056"/>
                  </a:cubicBezTo>
                  <a:cubicBezTo>
                    <a:pt x="1117" y="1893"/>
                    <a:pt x="2125" y="746"/>
                    <a:pt x="3567" y="110"/>
                  </a:cubicBezTo>
                  <a:cubicBezTo>
                    <a:pt x="3287" y="36"/>
                    <a:pt x="3015" y="1"/>
                    <a:pt x="27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6" name="Google Shape;7266;p73"/>
            <p:cNvSpPr/>
            <p:nvPr/>
          </p:nvSpPr>
          <p:spPr>
            <a:xfrm>
              <a:off x="1253550" y="1543550"/>
              <a:ext cx="104700" cy="32500"/>
            </a:xfrm>
            <a:custGeom>
              <a:avLst/>
              <a:gdLst/>
              <a:ahLst/>
              <a:cxnLst/>
              <a:rect l="l" t="t" r="r" b="b"/>
              <a:pathLst>
                <a:path w="4188" h="1300" extrusionOk="0">
                  <a:moveTo>
                    <a:pt x="1589" y="1"/>
                  </a:moveTo>
                  <a:cubicBezTo>
                    <a:pt x="924" y="1"/>
                    <a:pt x="318" y="97"/>
                    <a:pt x="1" y="309"/>
                  </a:cubicBezTo>
                  <a:cubicBezTo>
                    <a:pt x="1009" y="448"/>
                    <a:pt x="1924" y="743"/>
                    <a:pt x="2777" y="1270"/>
                  </a:cubicBezTo>
                  <a:cubicBezTo>
                    <a:pt x="2803" y="1291"/>
                    <a:pt x="2842" y="1300"/>
                    <a:pt x="2888" y="1300"/>
                  </a:cubicBezTo>
                  <a:cubicBezTo>
                    <a:pt x="2978" y="1300"/>
                    <a:pt x="3092" y="1265"/>
                    <a:pt x="3164" y="1224"/>
                  </a:cubicBezTo>
                  <a:cubicBezTo>
                    <a:pt x="3521" y="1038"/>
                    <a:pt x="3847" y="805"/>
                    <a:pt x="4188" y="588"/>
                  </a:cubicBezTo>
                  <a:cubicBezTo>
                    <a:pt x="3705" y="216"/>
                    <a:pt x="2582" y="1"/>
                    <a:pt x="15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7" name="Google Shape;7267;p73"/>
            <p:cNvSpPr/>
            <p:nvPr/>
          </p:nvSpPr>
          <p:spPr>
            <a:xfrm>
              <a:off x="1428425" y="1560550"/>
              <a:ext cx="94625" cy="53925"/>
            </a:xfrm>
            <a:custGeom>
              <a:avLst/>
              <a:gdLst/>
              <a:ahLst/>
              <a:cxnLst/>
              <a:rect l="l" t="t" r="r" b="b"/>
              <a:pathLst>
                <a:path w="3785" h="2157" extrusionOk="0">
                  <a:moveTo>
                    <a:pt x="78" y="1"/>
                  </a:moveTo>
                  <a:cubicBezTo>
                    <a:pt x="47" y="32"/>
                    <a:pt x="31" y="48"/>
                    <a:pt x="0" y="63"/>
                  </a:cubicBezTo>
                  <a:cubicBezTo>
                    <a:pt x="47" y="296"/>
                    <a:pt x="47" y="544"/>
                    <a:pt x="140" y="730"/>
                  </a:cubicBezTo>
                  <a:cubicBezTo>
                    <a:pt x="264" y="978"/>
                    <a:pt x="419" y="1273"/>
                    <a:pt x="651" y="1381"/>
                  </a:cubicBezTo>
                  <a:cubicBezTo>
                    <a:pt x="1613" y="1831"/>
                    <a:pt x="2637" y="2048"/>
                    <a:pt x="3691" y="2157"/>
                  </a:cubicBezTo>
                  <a:cubicBezTo>
                    <a:pt x="3707" y="2157"/>
                    <a:pt x="3722" y="2126"/>
                    <a:pt x="3784" y="2064"/>
                  </a:cubicBezTo>
                  <a:cubicBezTo>
                    <a:pt x="3645" y="1955"/>
                    <a:pt x="3521" y="1785"/>
                    <a:pt x="3381" y="1769"/>
                  </a:cubicBezTo>
                  <a:cubicBezTo>
                    <a:pt x="2342" y="1583"/>
                    <a:pt x="1442" y="1149"/>
                    <a:pt x="651" y="451"/>
                  </a:cubicBezTo>
                  <a:cubicBezTo>
                    <a:pt x="465" y="296"/>
                    <a:pt x="264" y="156"/>
                    <a:pt x="7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8" name="Google Shape;7268;p73"/>
            <p:cNvSpPr/>
            <p:nvPr/>
          </p:nvSpPr>
          <p:spPr>
            <a:xfrm>
              <a:off x="1245400" y="1522475"/>
              <a:ext cx="108975" cy="26875"/>
            </a:xfrm>
            <a:custGeom>
              <a:avLst/>
              <a:gdLst/>
              <a:ahLst/>
              <a:cxnLst/>
              <a:rect l="l" t="t" r="r" b="b"/>
              <a:pathLst>
                <a:path w="4359" h="1075" extrusionOk="0">
                  <a:moveTo>
                    <a:pt x="3308" y="1"/>
                  </a:moveTo>
                  <a:cubicBezTo>
                    <a:pt x="3282" y="1"/>
                    <a:pt x="3255" y="2"/>
                    <a:pt x="3227" y="4"/>
                  </a:cubicBezTo>
                  <a:cubicBezTo>
                    <a:pt x="2793" y="51"/>
                    <a:pt x="2358" y="51"/>
                    <a:pt x="1940" y="128"/>
                  </a:cubicBezTo>
                  <a:cubicBezTo>
                    <a:pt x="1226" y="252"/>
                    <a:pt x="590" y="547"/>
                    <a:pt x="1" y="966"/>
                  </a:cubicBezTo>
                  <a:cubicBezTo>
                    <a:pt x="733" y="777"/>
                    <a:pt x="1462" y="648"/>
                    <a:pt x="2196" y="648"/>
                  </a:cubicBezTo>
                  <a:cubicBezTo>
                    <a:pt x="2908" y="648"/>
                    <a:pt x="3626" y="769"/>
                    <a:pt x="4359" y="1074"/>
                  </a:cubicBezTo>
                  <a:cubicBezTo>
                    <a:pt x="4188" y="826"/>
                    <a:pt x="4080" y="640"/>
                    <a:pt x="3971" y="454"/>
                  </a:cubicBezTo>
                  <a:cubicBezTo>
                    <a:pt x="3828" y="168"/>
                    <a:pt x="3619" y="1"/>
                    <a:pt x="3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69" name="Google Shape;7269;p73"/>
            <p:cNvSpPr/>
            <p:nvPr/>
          </p:nvSpPr>
          <p:spPr>
            <a:xfrm>
              <a:off x="1525350" y="1606700"/>
              <a:ext cx="96175" cy="21175"/>
            </a:xfrm>
            <a:custGeom>
              <a:avLst/>
              <a:gdLst/>
              <a:ahLst/>
              <a:cxnLst/>
              <a:rect l="l" t="t" r="r" b="b"/>
              <a:pathLst>
                <a:path w="3847" h="847" extrusionOk="0">
                  <a:moveTo>
                    <a:pt x="0" y="1"/>
                  </a:moveTo>
                  <a:lnTo>
                    <a:pt x="0" y="1"/>
                  </a:lnTo>
                  <a:cubicBezTo>
                    <a:pt x="78" y="280"/>
                    <a:pt x="233" y="388"/>
                    <a:pt x="481" y="435"/>
                  </a:cubicBezTo>
                  <a:cubicBezTo>
                    <a:pt x="791" y="481"/>
                    <a:pt x="1117" y="512"/>
                    <a:pt x="1365" y="667"/>
                  </a:cubicBezTo>
                  <a:cubicBezTo>
                    <a:pt x="1567" y="797"/>
                    <a:pt x="1757" y="846"/>
                    <a:pt x="1946" y="846"/>
                  </a:cubicBezTo>
                  <a:cubicBezTo>
                    <a:pt x="2121" y="846"/>
                    <a:pt x="2296" y="804"/>
                    <a:pt x="2482" y="745"/>
                  </a:cubicBezTo>
                  <a:cubicBezTo>
                    <a:pt x="2621" y="698"/>
                    <a:pt x="2776" y="683"/>
                    <a:pt x="2931" y="667"/>
                  </a:cubicBezTo>
                  <a:cubicBezTo>
                    <a:pt x="3242" y="636"/>
                    <a:pt x="3536" y="605"/>
                    <a:pt x="3846" y="574"/>
                  </a:cubicBezTo>
                  <a:cubicBezTo>
                    <a:pt x="2621" y="1"/>
                    <a:pt x="1319" y="78"/>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0" name="Google Shape;7270;p73"/>
            <p:cNvSpPr/>
            <p:nvPr/>
          </p:nvSpPr>
          <p:spPr>
            <a:xfrm>
              <a:off x="1579250" y="1627925"/>
              <a:ext cx="89200" cy="13950"/>
            </a:xfrm>
            <a:custGeom>
              <a:avLst/>
              <a:gdLst/>
              <a:ahLst/>
              <a:cxnLst/>
              <a:rect l="l" t="t" r="r" b="b"/>
              <a:pathLst>
                <a:path w="3568" h="558" extrusionOk="0">
                  <a:moveTo>
                    <a:pt x="1801" y="1"/>
                  </a:moveTo>
                  <a:cubicBezTo>
                    <a:pt x="1217" y="1"/>
                    <a:pt x="618" y="115"/>
                    <a:pt x="0" y="253"/>
                  </a:cubicBezTo>
                  <a:cubicBezTo>
                    <a:pt x="520" y="493"/>
                    <a:pt x="1037" y="558"/>
                    <a:pt x="1550" y="558"/>
                  </a:cubicBezTo>
                  <a:cubicBezTo>
                    <a:pt x="2160" y="558"/>
                    <a:pt x="2764" y="466"/>
                    <a:pt x="3360" y="466"/>
                  </a:cubicBezTo>
                  <a:cubicBezTo>
                    <a:pt x="3429" y="466"/>
                    <a:pt x="3498" y="467"/>
                    <a:pt x="3567" y="470"/>
                  </a:cubicBezTo>
                  <a:cubicBezTo>
                    <a:pt x="2992" y="123"/>
                    <a:pt x="2405" y="1"/>
                    <a:pt x="18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1" name="Google Shape;7271;p73"/>
            <p:cNvSpPr/>
            <p:nvPr/>
          </p:nvSpPr>
          <p:spPr>
            <a:xfrm>
              <a:off x="1233775" y="1813350"/>
              <a:ext cx="48875" cy="29950"/>
            </a:xfrm>
            <a:custGeom>
              <a:avLst/>
              <a:gdLst/>
              <a:ahLst/>
              <a:cxnLst/>
              <a:rect l="l" t="t" r="r" b="b"/>
              <a:pathLst>
                <a:path w="1955" h="1198" extrusionOk="0">
                  <a:moveTo>
                    <a:pt x="280" y="1"/>
                  </a:moveTo>
                  <a:cubicBezTo>
                    <a:pt x="233" y="171"/>
                    <a:pt x="187" y="311"/>
                    <a:pt x="140" y="451"/>
                  </a:cubicBezTo>
                  <a:cubicBezTo>
                    <a:pt x="1" y="978"/>
                    <a:pt x="47" y="1055"/>
                    <a:pt x="605" y="1164"/>
                  </a:cubicBezTo>
                  <a:cubicBezTo>
                    <a:pt x="668" y="1179"/>
                    <a:pt x="730" y="1195"/>
                    <a:pt x="792" y="1195"/>
                  </a:cubicBezTo>
                  <a:cubicBezTo>
                    <a:pt x="819" y="1197"/>
                    <a:pt x="846" y="1197"/>
                    <a:pt x="873" y="1197"/>
                  </a:cubicBezTo>
                  <a:cubicBezTo>
                    <a:pt x="1354" y="1197"/>
                    <a:pt x="1793" y="938"/>
                    <a:pt x="1955" y="497"/>
                  </a:cubicBezTo>
                  <a:lnTo>
                    <a:pt x="1955" y="497"/>
                  </a:lnTo>
                  <a:cubicBezTo>
                    <a:pt x="1796" y="539"/>
                    <a:pt x="1643" y="559"/>
                    <a:pt x="1496" y="559"/>
                  </a:cubicBezTo>
                  <a:cubicBezTo>
                    <a:pt x="1042" y="559"/>
                    <a:pt x="643" y="364"/>
                    <a:pt x="28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2" name="Google Shape;7272;p73"/>
            <p:cNvSpPr/>
            <p:nvPr/>
          </p:nvSpPr>
          <p:spPr>
            <a:xfrm>
              <a:off x="1514875" y="1622200"/>
              <a:ext cx="48875" cy="24225"/>
            </a:xfrm>
            <a:custGeom>
              <a:avLst/>
              <a:gdLst/>
              <a:ahLst/>
              <a:cxnLst/>
              <a:rect l="l" t="t" r="r" b="b"/>
              <a:pathLst>
                <a:path w="1955" h="969" extrusionOk="0">
                  <a:moveTo>
                    <a:pt x="791" y="1"/>
                  </a:moveTo>
                  <a:cubicBezTo>
                    <a:pt x="745" y="1"/>
                    <a:pt x="652" y="32"/>
                    <a:pt x="605" y="78"/>
                  </a:cubicBezTo>
                  <a:cubicBezTo>
                    <a:pt x="404" y="280"/>
                    <a:pt x="202" y="497"/>
                    <a:pt x="1" y="714"/>
                  </a:cubicBezTo>
                  <a:cubicBezTo>
                    <a:pt x="218" y="792"/>
                    <a:pt x="419" y="885"/>
                    <a:pt x="636" y="962"/>
                  </a:cubicBezTo>
                  <a:cubicBezTo>
                    <a:pt x="650" y="967"/>
                    <a:pt x="666" y="969"/>
                    <a:pt x="684" y="969"/>
                  </a:cubicBezTo>
                  <a:cubicBezTo>
                    <a:pt x="726" y="969"/>
                    <a:pt x="774" y="958"/>
                    <a:pt x="807" y="947"/>
                  </a:cubicBezTo>
                  <a:cubicBezTo>
                    <a:pt x="1179" y="761"/>
                    <a:pt x="1551" y="575"/>
                    <a:pt x="1939" y="389"/>
                  </a:cubicBezTo>
                  <a:cubicBezTo>
                    <a:pt x="1939" y="342"/>
                    <a:pt x="1939" y="311"/>
                    <a:pt x="1955" y="280"/>
                  </a:cubicBezTo>
                  <a:cubicBezTo>
                    <a:pt x="1567" y="187"/>
                    <a:pt x="1179" y="94"/>
                    <a:pt x="79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3" name="Google Shape;7273;p73"/>
            <p:cNvSpPr/>
            <p:nvPr/>
          </p:nvSpPr>
          <p:spPr>
            <a:xfrm>
              <a:off x="1058525" y="1515975"/>
              <a:ext cx="629675" cy="472000"/>
            </a:xfrm>
            <a:custGeom>
              <a:avLst/>
              <a:gdLst/>
              <a:ahLst/>
              <a:cxnLst/>
              <a:rect l="l" t="t" r="r" b="b"/>
              <a:pathLst>
                <a:path w="25187" h="18880" extrusionOk="0">
                  <a:moveTo>
                    <a:pt x="10783" y="261"/>
                  </a:moveTo>
                  <a:cubicBezTo>
                    <a:pt x="11094" y="261"/>
                    <a:pt x="11303" y="428"/>
                    <a:pt x="11446" y="714"/>
                  </a:cubicBezTo>
                  <a:cubicBezTo>
                    <a:pt x="11555" y="900"/>
                    <a:pt x="11663" y="1086"/>
                    <a:pt x="11834" y="1334"/>
                  </a:cubicBezTo>
                  <a:cubicBezTo>
                    <a:pt x="11101" y="1029"/>
                    <a:pt x="10383" y="908"/>
                    <a:pt x="9671" y="908"/>
                  </a:cubicBezTo>
                  <a:cubicBezTo>
                    <a:pt x="8937" y="908"/>
                    <a:pt x="8208" y="1037"/>
                    <a:pt x="7476" y="1226"/>
                  </a:cubicBezTo>
                  <a:cubicBezTo>
                    <a:pt x="8065" y="807"/>
                    <a:pt x="8701" y="512"/>
                    <a:pt x="9415" y="388"/>
                  </a:cubicBezTo>
                  <a:cubicBezTo>
                    <a:pt x="9833" y="311"/>
                    <a:pt x="10268" y="311"/>
                    <a:pt x="10702" y="264"/>
                  </a:cubicBezTo>
                  <a:cubicBezTo>
                    <a:pt x="10730" y="262"/>
                    <a:pt x="10757" y="261"/>
                    <a:pt x="10783" y="261"/>
                  </a:cubicBezTo>
                  <a:close/>
                  <a:moveTo>
                    <a:pt x="9390" y="1104"/>
                  </a:moveTo>
                  <a:cubicBezTo>
                    <a:pt x="10383" y="1104"/>
                    <a:pt x="11506" y="1319"/>
                    <a:pt x="11989" y="1691"/>
                  </a:cubicBezTo>
                  <a:cubicBezTo>
                    <a:pt x="11648" y="1908"/>
                    <a:pt x="11322" y="2141"/>
                    <a:pt x="10965" y="2327"/>
                  </a:cubicBezTo>
                  <a:cubicBezTo>
                    <a:pt x="10893" y="2368"/>
                    <a:pt x="10779" y="2403"/>
                    <a:pt x="10689" y="2403"/>
                  </a:cubicBezTo>
                  <a:cubicBezTo>
                    <a:pt x="10643" y="2403"/>
                    <a:pt x="10604" y="2394"/>
                    <a:pt x="10578" y="2373"/>
                  </a:cubicBezTo>
                  <a:cubicBezTo>
                    <a:pt x="9725" y="1846"/>
                    <a:pt x="8810" y="1551"/>
                    <a:pt x="7802" y="1412"/>
                  </a:cubicBezTo>
                  <a:cubicBezTo>
                    <a:pt x="8119" y="1200"/>
                    <a:pt x="8725" y="1104"/>
                    <a:pt x="9390" y="1104"/>
                  </a:cubicBezTo>
                  <a:close/>
                  <a:moveTo>
                    <a:pt x="11415" y="326"/>
                  </a:moveTo>
                  <a:cubicBezTo>
                    <a:pt x="12237" y="419"/>
                    <a:pt x="12935" y="683"/>
                    <a:pt x="13617" y="1040"/>
                  </a:cubicBezTo>
                  <a:cubicBezTo>
                    <a:pt x="13679" y="1071"/>
                    <a:pt x="13741" y="1117"/>
                    <a:pt x="13804" y="1133"/>
                  </a:cubicBezTo>
                  <a:cubicBezTo>
                    <a:pt x="14362" y="1365"/>
                    <a:pt x="14734" y="1737"/>
                    <a:pt x="14734" y="2389"/>
                  </a:cubicBezTo>
                  <a:cubicBezTo>
                    <a:pt x="14734" y="2544"/>
                    <a:pt x="14812" y="2715"/>
                    <a:pt x="14874" y="2963"/>
                  </a:cubicBezTo>
                  <a:cubicBezTo>
                    <a:pt x="14393" y="2699"/>
                    <a:pt x="13959" y="2451"/>
                    <a:pt x="13524" y="2218"/>
                  </a:cubicBezTo>
                  <a:cubicBezTo>
                    <a:pt x="13183" y="2032"/>
                    <a:pt x="12842" y="1831"/>
                    <a:pt x="12485" y="1660"/>
                  </a:cubicBezTo>
                  <a:cubicBezTo>
                    <a:pt x="11958" y="1381"/>
                    <a:pt x="11756" y="853"/>
                    <a:pt x="11415" y="326"/>
                  </a:cubicBezTo>
                  <a:close/>
                  <a:moveTo>
                    <a:pt x="14874" y="1784"/>
                  </a:moveTo>
                  <a:cubicBezTo>
                    <a:pt x="15060" y="1939"/>
                    <a:pt x="15261" y="2079"/>
                    <a:pt x="15447" y="2234"/>
                  </a:cubicBezTo>
                  <a:cubicBezTo>
                    <a:pt x="16238" y="2932"/>
                    <a:pt x="17138" y="3366"/>
                    <a:pt x="18177" y="3552"/>
                  </a:cubicBezTo>
                  <a:cubicBezTo>
                    <a:pt x="18317" y="3568"/>
                    <a:pt x="18441" y="3738"/>
                    <a:pt x="18580" y="3847"/>
                  </a:cubicBezTo>
                  <a:cubicBezTo>
                    <a:pt x="18518" y="3909"/>
                    <a:pt x="18503" y="3940"/>
                    <a:pt x="18487" y="3940"/>
                  </a:cubicBezTo>
                  <a:cubicBezTo>
                    <a:pt x="17433" y="3831"/>
                    <a:pt x="16409" y="3614"/>
                    <a:pt x="15447" y="3164"/>
                  </a:cubicBezTo>
                  <a:cubicBezTo>
                    <a:pt x="15215" y="3056"/>
                    <a:pt x="15060" y="2761"/>
                    <a:pt x="14936" y="2513"/>
                  </a:cubicBezTo>
                  <a:cubicBezTo>
                    <a:pt x="14843" y="2327"/>
                    <a:pt x="14843" y="2079"/>
                    <a:pt x="14796" y="1846"/>
                  </a:cubicBezTo>
                  <a:cubicBezTo>
                    <a:pt x="14827" y="1831"/>
                    <a:pt x="14843" y="1815"/>
                    <a:pt x="14874" y="1784"/>
                  </a:cubicBezTo>
                  <a:close/>
                  <a:moveTo>
                    <a:pt x="18673" y="3630"/>
                  </a:moveTo>
                  <a:lnTo>
                    <a:pt x="18673" y="3630"/>
                  </a:lnTo>
                  <a:cubicBezTo>
                    <a:pt x="19992" y="3707"/>
                    <a:pt x="21294" y="3630"/>
                    <a:pt x="22519" y="4203"/>
                  </a:cubicBezTo>
                  <a:cubicBezTo>
                    <a:pt x="22209" y="4234"/>
                    <a:pt x="21915" y="4265"/>
                    <a:pt x="21604" y="4296"/>
                  </a:cubicBezTo>
                  <a:cubicBezTo>
                    <a:pt x="21449" y="4312"/>
                    <a:pt x="21294" y="4327"/>
                    <a:pt x="21155" y="4374"/>
                  </a:cubicBezTo>
                  <a:cubicBezTo>
                    <a:pt x="20969" y="4433"/>
                    <a:pt x="20794" y="4475"/>
                    <a:pt x="20619" y="4475"/>
                  </a:cubicBezTo>
                  <a:cubicBezTo>
                    <a:pt x="20430" y="4475"/>
                    <a:pt x="20240" y="4426"/>
                    <a:pt x="20038" y="4296"/>
                  </a:cubicBezTo>
                  <a:cubicBezTo>
                    <a:pt x="19790" y="4141"/>
                    <a:pt x="19464" y="4110"/>
                    <a:pt x="19154" y="4064"/>
                  </a:cubicBezTo>
                  <a:cubicBezTo>
                    <a:pt x="18906" y="4017"/>
                    <a:pt x="18751" y="3909"/>
                    <a:pt x="18673" y="3630"/>
                  </a:cubicBezTo>
                  <a:close/>
                  <a:moveTo>
                    <a:pt x="12285" y="1818"/>
                  </a:moveTo>
                  <a:cubicBezTo>
                    <a:pt x="12327" y="1818"/>
                    <a:pt x="12366" y="1827"/>
                    <a:pt x="12392" y="1846"/>
                  </a:cubicBezTo>
                  <a:cubicBezTo>
                    <a:pt x="13261" y="2296"/>
                    <a:pt x="14098" y="2777"/>
                    <a:pt x="14982" y="3257"/>
                  </a:cubicBezTo>
                  <a:cubicBezTo>
                    <a:pt x="14641" y="3645"/>
                    <a:pt x="14408" y="4141"/>
                    <a:pt x="13912" y="4389"/>
                  </a:cubicBezTo>
                  <a:cubicBezTo>
                    <a:pt x="13800" y="4445"/>
                    <a:pt x="13689" y="4481"/>
                    <a:pt x="13579" y="4481"/>
                  </a:cubicBezTo>
                  <a:cubicBezTo>
                    <a:pt x="13476" y="4481"/>
                    <a:pt x="13374" y="4449"/>
                    <a:pt x="13276" y="4374"/>
                  </a:cubicBezTo>
                  <a:cubicBezTo>
                    <a:pt x="12485" y="3816"/>
                    <a:pt x="11694" y="3242"/>
                    <a:pt x="10857" y="2637"/>
                  </a:cubicBezTo>
                  <a:cubicBezTo>
                    <a:pt x="11338" y="2342"/>
                    <a:pt x="11725" y="2094"/>
                    <a:pt x="12129" y="1862"/>
                  </a:cubicBezTo>
                  <a:cubicBezTo>
                    <a:pt x="12165" y="1835"/>
                    <a:pt x="12227" y="1818"/>
                    <a:pt x="12285" y="1818"/>
                  </a:cubicBezTo>
                  <a:close/>
                  <a:moveTo>
                    <a:pt x="22630" y="4479"/>
                  </a:moveTo>
                  <a:cubicBezTo>
                    <a:pt x="23234" y="4479"/>
                    <a:pt x="23821" y="4601"/>
                    <a:pt x="24396" y="4948"/>
                  </a:cubicBezTo>
                  <a:cubicBezTo>
                    <a:pt x="24327" y="4945"/>
                    <a:pt x="24258" y="4944"/>
                    <a:pt x="24189" y="4944"/>
                  </a:cubicBezTo>
                  <a:cubicBezTo>
                    <a:pt x="23593" y="4944"/>
                    <a:pt x="22989" y="5036"/>
                    <a:pt x="22379" y="5036"/>
                  </a:cubicBezTo>
                  <a:cubicBezTo>
                    <a:pt x="21866" y="5036"/>
                    <a:pt x="21349" y="4971"/>
                    <a:pt x="20829" y="4731"/>
                  </a:cubicBezTo>
                  <a:cubicBezTo>
                    <a:pt x="21447" y="4593"/>
                    <a:pt x="22046" y="4479"/>
                    <a:pt x="22630" y="4479"/>
                  </a:cubicBezTo>
                  <a:close/>
                  <a:moveTo>
                    <a:pt x="15343" y="3390"/>
                  </a:moveTo>
                  <a:cubicBezTo>
                    <a:pt x="15359" y="3390"/>
                    <a:pt x="15373" y="3392"/>
                    <a:pt x="15385" y="3397"/>
                  </a:cubicBezTo>
                  <a:cubicBezTo>
                    <a:pt x="16393" y="3800"/>
                    <a:pt x="17433" y="4017"/>
                    <a:pt x="18503" y="4172"/>
                  </a:cubicBezTo>
                  <a:cubicBezTo>
                    <a:pt x="18549" y="4172"/>
                    <a:pt x="18596" y="4203"/>
                    <a:pt x="18689" y="4219"/>
                  </a:cubicBezTo>
                  <a:cubicBezTo>
                    <a:pt x="18286" y="4638"/>
                    <a:pt x="17944" y="5025"/>
                    <a:pt x="17324" y="5072"/>
                  </a:cubicBezTo>
                  <a:cubicBezTo>
                    <a:pt x="17050" y="5088"/>
                    <a:pt x="16779" y="5098"/>
                    <a:pt x="16510" y="5098"/>
                  </a:cubicBezTo>
                  <a:cubicBezTo>
                    <a:pt x="15745" y="5098"/>
                    <a:pt x="14999" y="5018"/>
                    <a:pt x="14253" y="4777"/>
                  </a:cubicBezTo>
                  <a:cubicBezTo>
                    <a:pt x="14160" y="4746"/>
                    <a:pt x="14067" y="4715"/>
                    <a:pt x="14005" y="4700"/>
                  </a:cubicBezTo>
                  <a:cubicBezTo>
                    <a:pt x="14362" y="4296"/>
                    <a:pt x="14703" y="3909"/>
                    <a:pt x="15060" y="3521"/>
                  </a:cubicBezTo>
                  <a:cubicBezTo>
                    <a:pt x="15125" y="3455"/>
                    <a:pt x="15257" y="3390"/>
                    <a:pt x="15343" y="3390"/>
                  </a:cubicBezTo>
                  <a:close/>
                  <a:moveTo>
                    <a:pt x="19045" y="4250"/>
                  </a:moveTo>
                  <a:cubicBezTo>
                    <a:pt x="19433" y="4343"/>
                    <a:pt x="19821" y="4436"/>
                    <a:pt x="20209" y="4529"/>
                  </a:cubicBezTo>
                  <a:cubicBezTo>
                    <a:pt x="20193" y="4560"/>
                    <a:pt x="20193" y="4591"/>
                    <a:pt x="20193" y="4638"/>
                  </a:cubicBezTo>
                  <a:cubicBezTo>
                    <a:pt x="19805" y="4824"/>
                    <a:pt x="19433" y="5010"/>
                    <a:pt x="19061" y="5196"/>
                  </a:cubicBezTo>
                  <a:cubicBezTo>
                    <a:pt x="19028" y="5207"/>
                    <a:pt x="18980" y="5218"/>
                    <a:pt x="18938" y="5218"/>
                  </a:cubicBezTo>
                  <a:cubicBezTo>
                    <a:pt x="18920" y="5218"/>
                    <a:pt x="18904" y="5216"/>
                    <a:pt x="18890" y="5211"/>
                  </a:cubicBezTo>
                  <a:cubicBezTo>
                    <a:pt x="18673" y="5134"/>
                    <a:pt x="18472" y="5041"/>
                    <a:pt x="18255" y="4963"/>
                  </a:cubicBezTo>
                  <a:cubicBezTo>
                    <a:pt x="18456" y="4746"/>
                    <a:pt x="18658" y="4529"/>
                    <a:pt x="18859" y="4327"/>
                  </a:cubicBezTo>
                  <a:cubicBezTo>
                    <a:pt x="18906" y="4281"/>
                    <a:pt x="18999" y="4250"/>
                    <a:pt x="19045" y="4250"/>
                  </a:cubicBezTo>
                  <a:close/>
                  <a:moveTo>
                    <a:pt x="20491" y="4895"/>
                  </a:moveTo>
                  <a:cubicBezTo>
                    <a:pt x="20517" y="4895"/>
                    <a:pt x="20542" y="4897"/>
                    <a:pt x="20565" y="4901"/>
                  </a:cubicBezTo>
                  <a:cubicBezTo>
                    <a:pt x="20953" y="4994"/>
                    <a:pt x="21341" y="5087"/>
                    <a:pt x="21729" y="5180"/>
                  </a:cubicBezTo>
                  <a:cubicBezTo>
                    <a:pt x="20860" y="5522"/>
                    <a:pt x="20162" y="6064"/>
                    <a:pt x="19526" y="6685"/>
                  </a:cubicBezTo>
                  <a:cubicBezTo>
                    <a:pt x="19464" y="6731"/>
                    <a:pt x="19402" y="6793"/>
                    <a:pt x="19340" y="6793"/>
                  </a:cubicBezTo>
                  <a:cubicBezTo>
                    <a:pt x="18867" y="6822"/>
                    <a:pt x="18388" y="6891"/>
                    <a:pt x="17889" y="6891"/>
                  </a:cubicBezTo>
                  <a:cubicBezTo>
                    <a:pt x="17571" y="6891"/>
                    <a:pt x="17244" y="6862"/>
                    <a:pt x="16905" y="6778"/>
                  </a:cubicBezTo>
                  <a:cubicBezTo>
                    <a:pt x="18068" y="6142"/>
                    <a:pt x="19170" y="5537"/>
                    <a:pt x="20255" y="4948"/>
                  </a:cubicBezTo>
                  <a:cubicBezTo>
                    <a:pt x="20325" y="4913"/>
                    <a:pt x="20412" y="4895"/>
                    <a:pt x="20491" y="4895"/>
                  </a:cubicBezTo>
                  <a:close/>
                  <a:moveTo>
                    <a:pt x="24443" y="5227"/>
                  </a:moveTo>
                  <a:cubicBezTo>
                    <a:pt x="24675" y="5227"/>
                    <a:pt x="24768" y="5351"/>
                    <a:pt x="24753" y="5553"/>
                  </a:cubicBezTo>
                  <a:cubicBezTo>
                    <a:pt x="24753" y="5708"/>
                    <a:pt x="24737" y="5878"/>
                    <a:pt x="24675" y="6033"/>
                  </a:cubicBezTo>
                  <a:cubicBezTo>
                    <a:pt x="24396" y="6731"/>
                    <a:pt x="23931" y="7274"/>
                    <a:pt x="23295" y="7662"/>
                  </a:cubicBezTo>
                  <a:cubicBezTo>
                    <a:pt x="22768" y="7972"/>
                    <a:pt x="22225" y="8282"/>
                    <a:pt x="21620" y="8623"/>
                  </a:cubicBezTo>
                  <a:cubicBezTo>
                    <a:pt x="21915" y="7584"/>
                    <a:pt x="22209" y="6561"/>
                    <a:pt x="22488" y="5537"/>
                  </a:cubicBezTo>
                  <a:cubicBezTo>
                    <a:pt x="22550" y="5320"/>
                    <a:pt x="22675" y="5242"/>
                    <a:pt x="22892" y="5242"/>
                  </a:cubicBezTo>
                  <a:cubicBezTo>
                    <a:pt x="23403" y="5242"/>
                    <a:pt x="23931" y="5242"/>
                    <a:pt x="24443" y="5227"/>
                  </a:cubicBezTo>
                  <a:close/>
                  <a:moveTo>
                    <a:pt x="17003" y="6983"/>
                  </a:moveTo>
                  <a:cubicBezTo>
                    <a:pt x="17137" y="6983"/>
                    <a:pt x="17275" y="6992"/>
                    <a:pt x="17417" y="7010"/>
                  </a:cubicBezTo>
                  <a:cubicBezTo>
                    <a:pt x="17617" y="7039"/>
                    <a:pt x="17819" y="7049"/>
                    <a:pt x="18026" y="7049"/>
                  </a:cubicBezTo>
                  <a:cubicBezTo>
                    <a:pt x="18381" y="7049"/>
                    <a:pt x="18752" y="7020"/>
                    <a:pt x="19154" y="7010"/>
                  </a:cubicBezTo>
                  <a:lnTo>
                    <a:pt x="19154" y="7010"/>
                  </a:lnTo>
                  <a:cubicBezTo>
                    <a:pt x="18472" y="7631"/>
                    <a:pt x="17851" y="8251"/>
                    <a:pt x="17076" y="8670"/>
                  </a:cubicBezTo>
                  <a:cubicBezTo>
                    <a:pt x="17014" y="8685"/>
                    <a:pt x="16952" y="8716"/>
                    <a:pt x="16905" y="8747"/>
                  </a:cubicBezTo>
                  <a:cubicBezTo>
                    <a:pt x="16510" y="8963"/>
                    <a:pt x="16114" y="9114"/>
                    <a:pt x="15668" y="9114"/>
                  </a:cubicBezTo>
                  <a:cubicBezTo>
                    <a:pt x="15537" y="9114"/>
                    <a:pt x="15402" y="9101"/>
                    <a:pt x="15261" y="9073"/>
                  </a:cubicBezTo>
                  <a:cubicBezTo>
                    <a:pt x="15087" y="9037"/>
                    <a:pt x="14912" y="9019"/>
                    <a:pt x="14737" y="9019"/>
                  </a:cubicBezTo>
                  <a:cubicBezTo>
                    <a:pt x="14319" y="9019"/>
                    <a:pt x="13902" y="9120"/>
                    <a:pt x="13509" y="9306"/>
                  </a:cubicBezTo>
                  <a:cubicBezTo>
                    <a:pt x="13493" y="9275"/>
                    <a:pt x="13478" y="9259"/>
                    <a:pt x="13447" y="9228"/>
                  </a:cubicBezTo>
                  <a:cubicBezTo>
                    <a:pt x="13772" y="8903"/>
                    <a:pt x="14067" y="8561"/>
                    <a:pt x="14408" y="8251"/>
                  </a:cubicBezTo>
                  <a:cubicBezTo>
                    <a:pt x="14656" y="8019"/>
                    <a:pt x="14951" y="7801"/>
                    <a:pt x="15230" y="7600"/>
                  </a:cubicBezTo>
                  <a:cubicBezTo>
                    <a:pt x="15771" y="7200"/>
                    <a:pt x="16344" y="6983"/>
                    <a:pt x="17003" y="6983"/>
                  </a:cubicBezTo>
                  <a:close/>
                  <a:moveTo>
                    <a:pt x="3967" y="3005"/>
                  </a:moveTo>
                  <a:cubicBezTo>
                    <a:pt x="4632" y="3005"/>
                    <a:pt x="5262" y="3379"/>
                    <a:pt x="5537" y="3955"/>
                  </a:cubicBezTo>
                  <a:cubicBezTo>
                    <a:pt x="5785" y="4452"/>
                    <a:pt x="5723" y="5041"/>
                    <a:pt x="5382" y="5336"/>
                  </a:cubicBezTo>
                  <a:cubicBezTo>
                    <a:pt x="5351" y="5196"/>
                    <a:pt x="5320" y="5072"/>
                    <a:pt x="5289" y="4948"/>
                  </a:cubicBezTo>
                  <a:cubicBezTo>
                    <a:pt x="5165" y="4529"/>
                    <a:pt x="4870" y="4296"/>
                    <a:pt x="4452" y="4296"/>
                  </a:cubicBezTo>
                  <a:cubicBezTo>
                    <a:pt x="4445" y="4296"/>
                    <a:pt x="4438" y="4296"/>
                    <a:pt x="4432" y="4296"/>
                  </a:cubicBezTo>
                  <a:cubicBezTo>
                    <a:pt x="3074" y="4296"/>
                    <a:pt x="1723" y="5854"/>
                    <a:pt x="1955" y="7197"/>
                  </a:cubicBezTo>
                  <a:cubicBezTo>
                    <a:pt x="2032" y="7708"/>
                    <a:pt x="2265" y="8127"/>
                    <a:pt x="2699" y="8437"/>
                  </a:cubicBezTo>
                  <a:cubicBezTo>
                    <a:pt x="3258" y="8825"/>
                    <a:pt x="3862" y="9151"/>
                    <a:pt x="4576" y="9166"/>
                  </a:cubicBezTo>
                  <a:cubicBezTo>
                    <a:pt x="4886" y="9182"/>
                    <a:pt x="5196" y="9197"/>
                    <a:pt x="5398" y="9213"/>
                  </a:cubicBezTo>
                  <a:cubicBezTo>
                    <a:pt x="5134" y="9662"/>
                    <a:pt x="4560" y="9880"/>
                    <a:pt x="3893" y="9880"/>
                  </a:cubicBezTo>
                  <a:cubicBezTo>
                    <a:pt x="3872" y="9880"/>
                    <a:pt x="3851" y="9880"/>
                    <a:pt x="3829" y="9880"/>
                  </a:cubicBezTo>
                  <a:cubicBezTo>
                    <a:pt x="3127" y="9880"/>
                    <a:pt x="2513" y="9633"/>
                    <a:pt x="1986" y="9166"/>
                  </a:cubicBezTo>
                  <a:cubicBezTo>
                    <a:pt x="171" y="7569"/>
                    <a:pt x="326" y="4994"/>
                    <a:pt x="2327" y="3630"/>
                  </a:cubicBezTo>
                  <a:cubicBezTo>
                    <a:pt x="2684" y="3381"/>
                    <a:pt x="3087" y="3195"/>
                    <a:pt x="3490" y="3071"/>
                  </a:cubicBezTo>
                  <a:cubicBezTo>
                    <a:pt x="3648" y="3026"/>
                    <a:pt x="3809" y="3005"/>
                    <a:pt x="3967" y="3005"/>
                  </a:cubicBezTo>
                  <a:close/>
                  <a:moveTo>
                    <a:pt x="22349" y="5289"/>
                  </a:moveTo>
                  <a:lnTo>
                    <a:pt x="22349" y="5289"/>
                  </a:lnTo>
                  <a:cubicBezTo>
                    <a:pt x="22271" y="5522"/>
                    <a:pt x="22209" y="5677"/>
                    <a:pt x="22163" y="5832"/>
                  </a:cubicBezTo>
                  <a:cubicBezTo>
                    <a:pt x="22008" y="6359"/>
                    <a:pt x="21791" y="6871"/>
                    <a:pt x="21744" y="7414"/>
                  </a:cubicBezTo>
                  <a:cubicBezTo>
                    <a:pt x="21589" y="8809"/>
                    <a:pt x="20860" y="9787"/>
                    <a:pt x="19681" y="10469"/>
                  </a:cubicBezTo>
                  <a:cubicBezTo>
                    <a:pt x="19325" y="10686"/>
                    <a:pt x="18921" y="10857"/>
                    <a:pt x="18503" y="11012"/>
                  </a:cubicBezTo>
                  <a:cubicBezTo>
                    <a:pt x="18999" y="10283"/>
                    <a:pt x="18999" y="9476"/>
                    <a:pt x="19108" y="8685"/>
                  </a:cubicBezTo>
                  <a:cubicBezTo>
                    <a:pt x="19108" y="8623"/>
                    <a:pt x="19139" y="8561"/>
                    <a:pt x="19139" y="8499"/>
                  </a:cubicBezTo>
                  <a:cubicBezTo>
                    <a:pt x="19123" y="6886"/>
                    <a:pt x="20209" y="6157"/>
                    <a:pt x="21480" y="5568"/>
                  </a:cubicBezTo>
                  <a:cubicBezTo>
                    <a:pt x="21729" y="5444"/>
                    <a:pt x="22008" y="5398"/>
                    <a:pt x="22349" y="5289"/>
                  </a:cubicBezTo>
                  <a:close/>
                  <a:moveTo>
                    <a:pt x="19092" y="7383"/>
                  </a:moveTo>
                  <a:lnTo>
                    <a:pt x="19092" y="7383"/>
                  </a:lnTo>
                  <a:cubicBezTo>
                    <a:pt x="19045" y="7662"/>
                    <a:pt x="19014" y="7879"/>
                    <a:pt x="18983" y="8112"/>
                  </a:cubicBezTo>
                  <a:cubicBezTo>
                    <a:pt x="18906" y="8577"/>
                    <a:pt x="18844" y="9027"/>
                    <a:pt x="18797" y="9492"/>
                  </a:cubicBezTo>
                  <a:cubicBezTo>
                    <a:pt x="18751" y="10035"/>
                    <a:pt x="18565" y="10515"/>
                    <a:pt x="18255" y="10950"/>
                  </a:cubicBezTo>
                  <a:cubicBezTo>
                    <a:pt x="18146" y="11089"/>
                    <a:pt x="18006" y="11244"/>
                    <a:pt x="17851" y="11275"/>
                  </a:cubicBezTo>
                  <a:cubicBezTo>
                    <a:pt x="16952" y="11462"/>
                    <a:pt x="16052" y="11632"/>
                    <a:pt x="15153" y="11787"/>
                  </a:cubicBezTo>
                  <a:cubicBezTo>
                    <a:pt x="15147" y="11790"/>
                    <a:pt x="15140" y="11792"/>
                    <a:pt x="15134" y="11792"/>
                  </a:cubicBezTo>
                  <a:cubicBezTo>
                    <a:pt x="15110" y="11792"/>
                    <a:pt x="15088" y="11772"/>
                    <a:pt x="15075" y="11772"/>
                  </a:cubicBezTo>
                  <a:cubicBezTo>
                    <a:pt x="15339" y="11058"/>
                    <a:pt x="15587" y="10360"/>
                    <a:pt x="15851" y="9662"/>
                  </a:cubicBezTo>
                  <a:cubicBezTo>
                    <a:pt x="15913" y="9523"/>
                    <a:pt x="16052" y="9368"/>
                    <a:pt x="16176" y="9306"/>
                  </a:cubicBezTo>
                  <a:cubicBezTo>
                    <a:pt x="17231" y="8903"/>
                    <a:pt x="18115" y="8267"/>
                    <a:pt x="18921" y="7491"/>
                  </a:cubicBezTo>
                  <a:cubicBezTo>
                    <a:pt x="18952" y="7460"/>
                    <a:pt x="18999" y="7429"/>
                    <a:pt x="19092" y="7383"/>
                  </a:cubicBezTo>
                  <a:close/>
                  <a:moveTo>
                    <a:pt x="14828" y="9197"/>
                  </a:moveTo>
                  <a:cubicBezTo>
                    <a:pt x="15097" y="9197"/>
                    <a:pt x="15369" y="9232"/>
                    <a:pt x="15649" y="9306"/>
                  </a:cubicBezTo>
                  <a:cubicBezTo>
                    <a:pt x="14207" y="9942"/>
                    <a:pt x="13199" y="11089"/>
                    <a:pt x="12191" y="12252"/>
                  </a:cubicBezTo>
                  <a:cubicBezTo>
                    <a:pt x="12160" y="12221"/>
                    <a:pt x="12129" y="12206"/>
                    <a:pt x="12082" y="12175"/>
                  </a:cubicBezTo>
                  <a:cubicBezTo>
                    <a:pt x="12330" y="11539"/>
                    <a:pt x="12594" y="10903"/>
                    <a:pt x="12826" y="10267"/>
                  </a:cubicBezTo>
                  <a:cubicBezTo>
                    <a:pt x="13059" y="9662"/>
                    <a:pt x="13524" y="9399"/>
                    <a:pt x="14114" y="9275"/>
                  </a:cubicBezTo>
                  <a:cubicBezTo>
                    <a:pt x="14354" y="9224"/>
                    <a:pt x="14590" y="9197"/>
                    <a:pt x="14828" y="9197"/>
                  </a:cubicBezTo>
                  <a:close/>
                  <a:moveTo>
                    <a:pt x="15618" y="9585"/>
                  </a:moveTo>
                  <a:lnTo>
                    <a:pt x="15618" y="9585"/>
                  </a:lnTo>
                  <a:cubicBezTo>
                    <a:pt x="15339" y="10314"/>
                    <a:pt x="15308" y="11058"/>
                    <a:pt x="14858" y="11648"/>
                  </a:cubicBezTo>
                  <a:cubicBezTo>
                    <a:pt x="14781" y="11741"/>
                    <a:pt x="14641" y="11834"/>
                    <a:pt x="14532" y="11849"/>
                  </a:cubicBezTo>
                  <a:cubicBezTo>
                    <a:pt x="13788" y="11927"/>
                    <a:pt x="13075" y="12144"/>
                    <a:pt x="12392" y="12485"/>
                  </a:cubicBezTo>
                  <a:cubicBezTo>
                    <a:pt x="13307" y="11384"/>
                    <a:pt x="14207" y="10252"/>
                    <a:pt x="15618" y="9585"/>
                  </a:cubicBezTo>
                  <a:close/>
                  <a:moveTo>
                    <a:pt x="7290" y="11896"/>
                  </a:moveTo>
                  <a:cubicBezTo>
                    <a:pt x="7653" y="12259"/>
                    <a:pt x="8052" y="12454"/>
                    <a:pt x="8506" y="12454"/>
                  </a:cubicBezTo>
                  <a:cubicBezTo>
                    <a:pt x="8653" y="12454"/>
                    <a:pt x="8806" y="12434"/>
                    <a:pt x="8965" y="12392"/>
                  </a:cubicBezTo>
                  <a:lnTo>
                    <a:pt x="8965" y="12392"/>
                  </a:lnTo>
                  <a:cubicBezTo>
                    <a:pt x="8803" y="12833"/>
                    <a:pt x="8364" y="13092"/>
                    <a:pt x="7883" y="13092"/>
                  </a:cubicBezTo>
                  <a:cubicBezTo>
                    <a:pt x="7856" y="13092"/>
                    <a:pt x="7829" y="13092"/>
                    <a:pt x="7802" y="13090"/>
                  </a:cubicBezTo>
                  <a:cubicBezTo>
                    <a:pt x="7740" y="13090"/>
                    <a:pt x="7678" y="13074"/>
                    <a:pt x="7615" y="13059"/>
                  </a:cubicBezTo>
                  <a:cubicBezTo>
                    <a:pt x="7057" y="12950"/>
                    <a:pt x="7011" y="12873"/>
                    <a:pt x="7150" y="12346"/>
                  </a:cubicBezTo>
                  <a:cubicBezTo>
                    <a:pt x="7197" y="12206"/>
                    <a:pt x="7243" y="12066"/>
                    <a:pt x="7290" y="11896"/>
                  </a:cubicBezTo>
                  <a:close/>
                  <a:moveTo>
                    <a:pt x="6980" y="13245"/>
                  </a:moveTo>
                  <a:lnTo>
                    <a:pt x="6980" y="13245"/>
                  </a:lnTo>
                  <a:cubicBezTo>
                    <a:pt x="7477" y="13863"/>
                    <a:pt x="7951" y="14163"/>
                    <a:pt x="8501" y="14163"/>
                  </a:cubicBezTo>
                  <a:cubicBezTo>
                    <a:pt x="8945" y="14163"/>
                    <a:pt x="9439" y="13967"/>
                    <a:pt x="10035" y="13586"/>
                  </a:cubicBezTo>
                  <a:lnTo>
                    <a:pt x="10035" y="13586"/>
                  </a:lnTo>
                  <a:cubicBezTo>
                    <a:pt x="10128" y="13896"/>
                    <a:pt x="10019" y="14145"/>
                    <a:pt x="9864" y="14362"/>
                  </a:cubicBezTo>
                  <a:cubicBezTo>
                    <a:pt x="9440" y="14976"/>
                    <a:pt x="8863" y="15343"/>
                    <a:pt x="8122" y="15343"/>
                  </a:cubicBezTo>
                  <a:cubicBezTo>
                    <a:pt x="8078" y="15343"/>
                    <a:pt x="8033" y="15341"/>
                    <a:pt x="7988" y="15339"/>
                  </a:cubicBezTo>
                  <a:cubicBezTo>
                    <a:pt x="7802" y="15323"/>
                    <a:pt x="7600" y="15199"/>
                    <a:pt x="7476" y="15060"/>
                  </a:cubicBezTo>
                  <a:cubicBezTo>
                    <a:pt x="7042" y="14563"/>
                    <a:pt x="6902" y="13958"/>
                    <a:pt x="6980" y="13245"/>
                  </a:cubicBezTo>
                  <a:close/>
                  <a:moveTo>
                    <a:pt x="12130" y="7053"/>
                  </a:moveTo>
                  <a:cubicBezTo>
                    <a:pt x="12191" y="7053"/>
                    <a:pt x="12253" y="7054"/>
                    <a:pt x="12315" y="7057"/>
                  </a:cubicBezTo>
                  <a:cubicBezTo>
                    <a:pt x="13245" y="7104"/>
                    <a:pt x="14176" y="7181"/>
                    <a:pt x="15184" y="7243"/>
                  </a:cubicBezTo>
                  <a:cubicBezTo>
                    <a:pt x="14951" y="7520"/>
                    <a:pt x="14758" y="7639"/>
                    <a:pt x="14520" y="7639"/>
                  </a:cubicBezTo>
                  <a:cubicBezTo>
                    <a:pt x="14424" y="7639"/>
                    <a:pt x="14322" y="7620"/>
                    <a:pt x="14207" y="7584"/>
                  </a:cubicBezTo>
                  <a:cubicBezTo>
                    <a:pt x="13679" y="7410"/>
                    <a:pt x="13166" y="7329"/>
                    <a:pt x="12667" y="7329"/>
                  </a:cubicBezTo>
                  <a:cubicBezTo>
                    <a:pt x="11523" y="7329"/>
                    <a:pt x="10454" y="7756"/>
                    <a:pt x="9461" y="8468"/>
                  </a:cubicBezTo>
                  <a:cubicBezTo>
                    <a:pt x="7802" y="9662"/>
                    <a:pt x="6995" y="11368"/>
                    <a:pt x="6747" y="13338"/>
                  </a:cubicBezTo>
                  <a:cubicBezTo>
                    <a:pt x="6607" y="14563"/>
                    <a:pt x="7228" y="15509"/>
                    <a:pt x="8360" y="16006"/>
                  </a:cubicBezTo>
                  <a:cubicBezTo>
                    <a:pt x="8846" y="16215"/>
                    <a:pt x="9332" y="16343"/>
                    <a:pt x="9821" y="16343"/>
                  </a:cubicBezTo>
                  <a:cubicBezTo>
                    <a:pt x="10236" y="16343"/>
                    <a:pt x="10653" y="16250"/>
                    <a:pt x="11074" y="16037"/>
                  </a:cubicBezTo>
                  <a:cubicBezTo>
                    <a:pt x="11508" y="15835"/>
                    <a:pt x="11818" y="15525"/>
                    <a:pt x="12036" y="15106"/>
                  </a:cubicBezTo>
                  <a:cubicBezTo>
                    <a:pt x="12051" y="15044"/>
                    <a:pt x="12082" y="14982"/>
                    <a:pt x="12113" y="14935"/>
                  </a:cubicBezTo>
                  <a:cubicBezTo>
                    <a:pt x="12129" y="14920"/>
                    <a:pt x="12144" y="14920"/>
                    <a:pt x="12206" y="14889"/>
                  </a:cubicBezTo>
                  <a:lnTo>
                    <a:pt x="12206" y="14889"/>
                  </a:lnTo>
                  <a:cubicBezTo>
                    <a:pt x="12160" y="15385"/>
                    <a:pt x="12004" y="15804"/>
                    <a:pt x="11710" y="16176"/>
                  </a:cubicBezTo>
                  <a:cubicBezTo>
                    <a:pt x="11125" y="16913"/>
                    <a:pt x="10003" y="17559"/>
                    <a:pt x="8829" y="17559"/>
                  </a:cubicBezTo>
                  <a:cubicBezTo>
                    <a:pt x="8323" y="17559"/>
                    <a:pt x="7807" y="17438"/>
                    <a:pt x="7321" y="17153"/>
                  </a:cubicBezTo>
                  <a:cubicBezTo>
                    <a:pt x="6390" y="16610"/>
                    <a:pt x="5801" y="15788"/>
                    <a:pt x="5630" y="14703"/>
                  </a:cubicBezTo>
                  <a:cubicBezTo>
                    <a:pt x="5444" y="13431"/>
                    <a:pt x="5754" y="12237"/>
                    <a:pt x="6421" y="11151"/>
                  </a:cubicBezTo>
                  <a:cubicBezTo>
                    <a:pt x="7181" y="9911"/>
                    <a:pt x="8127" y="8825"/>
                    <a:pt x="9321" y="8003"/>
                  </a:cubicBezTo>
                  <a:cubicBezTo>
                    <a:pt x="10170" y="7418"/>
                    <a:pt x="11102" y="7053"/>
                    <a:pt x="12130" y="7053"/>
                  </a:cubicBezTo>
                  <a:close/>
                  <a:moveTo>
                    <a:pt x="18099" y="5258"/>
                  </a:moveTo>
                  <a:cubicBezTo>
                    <a:pt x="18270" y="5258"/>
                    <a:pt x="18456" y="5305"/>
                    <a:pt x="18658" y="5336"/>
                  </a:cubicBezTo>
                  <a:cubicBezTo>
                    <a:pt x="18611" y="5413"/>
                    <a:pt x="18611" y="5444"/>
                    <a:pt x="18596" y="5460"/>
                  </a:cubicBezTo>
                  <a:cubicBezTo>
                    <a:pt x="17634" y="6111"/>
                    <a:pt x="16611" y="6669"/>
                    <a:pt x="15541" y="7088"/>
                  </a:cubicBezTo>
                  <a:cubicBezTo>
                    <a:pt x="15461" y="7117"/>
                    <a:pt x="15372" y="7126"/>
                    <a:pt x="15280" y="7126"/>
                  </a:cubicBezTo>
                  <a:cubicBezTo>
                    <a:pt x="15122" y="7126"/>
                    <a:pt x="14953" y="7098"/>
                    <a:pt x="14796" y="7088"/>
                  </a:cubicBezTo>
                  <a:cubicBezTo>
                    <a:pt x="14067" y="7041"/>
                    <a:pt x="13338" y="6964"/>
                    <a:pt x="12609" y="6917"/>
                  </a:cubicBezTo>
                  <a:cubicBezTo>
                    <a:pt x="12474" y="6907"/>
                    <a:pt x="12341" y="6902"/>
                    <a:pt x="12210" y="6902"/>
                  </a:cubicBezTo>
                  <a:cubicBezTo>
                    <a:pt x="10933" y="6902"/>
                    <a:pt x="9806" y="7372"/>
                    <a:pt x="8794" y="8174"/>
                  </a:cubicBezTo>
                  <a:cubicBezTo>
                    <a:pt x="7538" y="9151"/>
                    <a:pt x="6545" y="10345"/>
                    <a:pt x="5863" y="11772"/>
                  </a:cubicBezTo>
                  <a:cubicBezTo>
                    <a:pt x="5506" y="12501"/>
                    <a:pt x="5336" y="13292"/>
                    <a:pt x="5351" y="14114"/>
                  </a:cubicBezTo>
                  <a:cubicBezTo>
                    <a:pt x="5367" y="15587"/>
                    <a:pt x="6049" y="16688"/>
                    <a:pt x="7305" y="17370"/>
                  </a:cubicBezTo>
                  <a:cubicBezTo>
                    <a:pt x="7822" y="17655"/>
                    <a:pt x="8331" y="17781"/>
                    <a:pt x="8830" y="17781"/>
                  </a:cubicBezTo>
                  <a:cubicBezTo>
                    <a:pt x="9636" y="17781"/>
                    <a:pt x="10414" y="17453"/>
                    <a:pt x="11152" y="16936"/>
                  </a:cubicBezTo>
                  <a:cubicBezTo>
                    <a:pt x="11989" y="16347"/>
                    <a:pt x="12485" y="15571"/>
                    <a:pt x="12408" y="14501"/>
                  </a:cubicBezTo>
                  <a:lnTo>
                    <a:pt x="12408" y="14501"/>
                  </a:lnTo>
                  <a:cubicBezTo>
                    <a:pt x="13013" y="14889"/>
                    <a:pt x="13261" y="15757"/>
                    <a:pt x="12935" y="16378"/>
                  </a:cubicBezTo>
                  <a:cubicBezTo>
                    <a:pt x="12315" y="17572"/>
                    <a:pt x="11338" y="18347"/>
                    <a:pt x="10004" y="18565"/>
                  </a:cubicBezTo>
                  <a:cubicBezTo>
                    <a:pt x="9602" y="18630"/>
                    <a:pt x="9204" y="18667"/>
                    <a:pt x="8810" y="18667"/>
                  </a:cubicBezTo>
                  <a:cubicBezTo>
                    <a:pt x="7986" y="18667"/>
                    <a:pt x="7182" y="18503"/>
                    <a:pt x="6406" y="18084"/>
                  </a:cubicBezTo>
                  <a:cubicBezTo>
                    <a:pt x="4731" y="17200"/>
                    <a:pt x="3459" y="14920"/>
                    <a:pt x="3831" y="12764"/>
                  </a:cubicBezTo>
                  <a:cubicBezTo>
                    <a:pt x="4033" y="11617"/>
                    <a:pt x="4452" y="10609"/>
                    <a:pt x="5212" y="9725"/>
                  </a:cubicBezTo>
                  <a:cubicBezTo>
                    <a:pt x="6204" y="8592"/>
                    <a:pt x="7259" y="7522"/>
                    <a:pt x="8686" y="6948"/>
                  </a:cubicBezTo>
                  <a:cubicBezTo>
                    <a:pt x="9694" y="6545"/>
                    <a:pt x="10717" y="6328"/>
                    <a:pt x="11787" y="6204"/>
                  </a:cubicBezTo>
                  <a:cubicBezTo>
                    <a:pt x="13571" y="6018"/>
                    <a:pt x="15339" y="5832"/>
                    <a:pt x="17076" y="5367"/>
                  </a:cubicBezTo>
                  <a:cubicBezTo>
                    <a:pt x="17402" y="5273"/>
                    <a:pt x="17758" y="5273"/>
                    <a:pt x="18099" y="5258"/>
                  </a:cubicBezTo>
                  <a:close/>
                  <a:moveTo>
                    <a:pt x="10572" y="0"/>
                  </a:moveTo>
                  <a:cubicBezTo>
                    <a:pt x="9465" y="0"/>
                    <a:pt x="8360" y="326"/>
                    <a:pt x="7259" y="1009"/>
                  </a:cubicBezTo>
                  <a:cubicBezTo>
                    <a:pt x="7104" y="1102"/>
                    <a:pt x="7011" y="1303"/>
                    <a:pt x="6887" y="1458"/>
                  </a:cubicBezTo>
                  <a:cubicBezTo>
                    <a:pt x="7057" y="1520"/>
                    <a:pt x="7228" y="1613"/>
                    <a:pt x="7414" y="1629"/>
                  </a:cubicBezTo>
                  <a:cubicBezTo>
                    <a:pt x="8531" y="1753"/>
                    <a:pt x="9585" y="2017"/>
                    <a:pt x="10516" y="2699"/>
                  </a:cubicBezTo>
                  <a:cubicBezTo>
                    <a:pt x="11074" y="3102"/>
                    <a:pt x="11632" y="3505"/>
                    <a:pt x="12160" y="3955"/>
                  </a:cubicBezTo>
                  <a:cubicBezTo>
                    <a:pt x="13230" y="4808"/>
                    <a:pt x="14455" y="5242"/>
                    <a:pt x="15820" y="5336"/>
                  </a:cubicBezTo>
                  <a:cubicBezTo>
                    <a:pt x="15913" y="5351"/>
                    <a:pt x="16006" y="5367"/>
                    <a:pt x="16099" y="5382"/>
                  </a:cubicBezTo>
                  <a:cubicBezTo>
                    <a:pt x="16006" y="5444"/>
                    <a:pt x="15913" y="5475"/>
                    <a:pt x="15820" y="5491"/>
                  </a:cubicBezTo>
                  <a:cubicBezTo>
                    <a:pt x="14455" y="5661"/>
                    <a:pt x="13090" y="5847"/>
                    <a:pt x="11725" y="6002"/>
                  </a:cubicBezTo>
                  <a:cubicBezTo>
                    <a:pt x="9973" y="6220"/>
                    <a:pt x="8282" y="6623"/>
                    <a:pt x="6871" y="7770"/>
                  </a:cubicBezTo>
                  <a:cubicBezTo>
                    <a:pt x="6592" y="7988"/>
                    <a:pt x="6344" y="8236"/>
                    <a:pt x="6065" y="8453"/>
                  </a:cubicBezTo>
                  <a:cubicBezTo>
                    <a:pt x="5638" y="8770"/>
                    <a:pt x="5174" y="8963"/>
                    <a:pt x="4682" y="8963"/>
                  </a:cubicBezTo>
                  <a:cubicBezTo>
                    <a:pt x="4475" y="8963"/>
                    <a:pt x="4264" y="8929"/>
                    <a:pt x="4048" y="8856"/>
                  </a:cubicBezTo>
                  <a:cubicBezTo>
                    <a:pt x="3645" y="8716"/>
                    <a:pt x="3258" y="8499"/>
                    <a:pt x="2885" y="8282"/>
                  </a:cubicBezTo>
                  <a:cubicBezTo>
                    <a:pt x="2451" y="8034"/>
                    <a:pt x="2218" y="7615"/>
                    <a:pt x="2156" y="7119"/>
                  </a:cubicBezTo>
                  <a:cubicBezTo>
                    <a:pt x="2001" y="6018"/>
                    <a:pt x="2854" y="4855"/>
                    <a:pt x="4064" y="4529"/>
                  </a:cubicBezTo>
                  <a:cubicBezTo>
                    <a:pt x="4201" y="4493"/>
                    <a:pt x="4324" y="4475"/>
                    <a:pt x="4433" y="4475"/>
                  </a:cubicBezTo>
                  <a:cubicBezTo>
                    <a:pt x="4847" y="4475"/>
                    <a:pt x="5073" y="4731"/>
                    <a:pt x="5134" y="5258"/>
                  </a:cubicBezTo>
                  <a:cubicBezTo>
                    <a:pt x="5150" y="5413"/>
                    <a:pt x="5165" y="5568"/>
                    <a:pt x="5181" y="5801"/>
                  </a:cubicBezTo>
                  <a:cubicBezTo>
                    <a:pt x="5537" y="5522"/>
                    <a:pt x="5785" y="5273"/>
                    <a:pt x="5847" y="4870"/>
                  </a:cubicBezTo>
                  <a:cubicBezTo>
                    <a:pt x="6011" y="3767"/>
                    <a:pt x="5098" y="2796"/>
                    <a:pt x="3981" y="2796"/>
                  </a:cubicBezTo>
                  <a:cubicBezTo>
                    <a:pt x="3825" y="2796"/>
                    <a:pt x="3666" y="2814"/>
                    <a:pt x="3506" y="2854"/>
                  </a:cubicBezTo>
                  <a:cubicBezTo>
                    <a:pt x="2063" y="3226"/>
                    <a:pt x="1024" y="4126"/>
                    <a:pt x="606" y="5599"/>
                  </a:cubicBezTo>
                  <a:cubicBezTo>
                    <a:pt x="1" y="7739"/>
                    <a:pt x="1567" y="9973"/>
                    <a:pt x="3738" y="10097"/>
                  </a:cubicBezTo>
                  <a:cubicBezTo>
                    <a:pt x="3771" y="10098"/>
                    <a:pt x="3803" y="10099"/>
                    <a:pt x="3836" y="10099"/>
                  </a:cubicBezTo>
                  <a:cubicBezTo>
                    <a:pt x="4100" y="10099"/>
                    <a:pt x="4369" y="10049"/>
                    <a:pt x="4576" y="10035"/>
                  </a:cubicBezTo>
                  <a:lnTo>
                    <a:pt x="4576" y="10035"/>
                  </a:lnTo>
                  <a:cubicBezTo>
                    <a:pt x="4312" y="10686"/>
                    <a:pt x="3971" y="11353"/>
                    <a:pt x="3769" y="12051"/>
                  </a:cubicBezTo>
                  <a:cubicBezTo>
                    <a:pt x="3056" y="14548"/>
                    <a:pt x="4173" y="17138"/>
                    <a:pt x="6468" y="18347"/>
                  </a:cubicBezTo>
                  <a:cubicBezTo>
                    <a:pt x="7209" y="18740"/>
                    <a:pt x="7995" y="18879"/>
                    <a:pt x="8796" y="18879"/>
                  </a:cubicBezTo>
                  <a:cubicBezTo>
                    <a:pt x="9135" y="18879"/>
                    <a:pt x="9476" y="18854"/>
                    <a:pt x="9818" y="18813"/>
                  </a:cubicBezTo>
                  <a:cubicBezTo>
                    <a:pt x="11229" y="18642"/>
                    <a:pt x="12284" y="17898"/>
                    <a:pt x="12997" y="16688"/>
                  </a:cubicBezTo>
                  <a:cubicBezTo>
                    <a:pt x="13230" y="16300"/>
                    <a:pt x="13478" y="15866"/>
                    <a:pt x="13245" y="15401"/>
                  </a:cubicBezTo>
                  <a:cubicBezTo>
                    <a:pt x="13028" y="15013"/>
                    <a:pt x="12733" y="14656"/>
                    <a:pt x="12454" y="14300"/>
                  </a:cubicBezTo>
                  <a:cubicBezTo>
                    <a:pt x="12392" y="14222"/>
                    <a:pt x="12253" y="14191"/>
                    <a:pt x="12144" y="14145"/>
                  </a:cubicBezTo>
                  <a:cubicBezTo>
                    <a:pt x="12098" y="14253"/>
                    <a:pt x="12036" y="14362"/>
                    <a:pt x="12004" y="14470"/>
                  </a:cubicBezTo>
                  <a:cubicBezTo>
                    <a:pt x="11880" y="15029"/>
                    <a:pt x="11617" y="15494"/>
                    <a:pt x="11089" y="15788"/>
                  </a:cubicBezTo>
                  <a:cubicBezTo>
                    <a:pt x="10664" y="16010"/>
                    <a:pt x="10238" y="16115"/>
                    <a:pt x="9809" y="16115"/>
                  </a:cubicBezTo>
                  <a:cubicBezTo>
                    <a:pt x="9488" y="16115"/>
                    <a:pt x="9166" y="16056"/>
                    <a:pt x="8841" y="15944"/>
                  </a:cubicBezTo>
                  <a:cubicBezTo>
                    <a:pt x="8577" y="15851"/>
                    <a:pt x="8329" y="15726"/>
                    <a:pt x="8065" y="15618"/>
                  </a:cubicBezTo>
                  <a:cubicBezTo>
                    <a:pt x="8081" y="15587"/>
                    <a:pt x="8081" y="15556"/>
                    <a:pt x="8081" y="15525"/>
                  </a:cubicBezTo>
                  <a:cubicBezTo>
                    <a:pt x="8686" y="15525"/>
                    <a:pt x="9182" y="15246"/>
                    <a:pt x="9616" y="14858"/>
                  </a:cubicBezTo>
                  <a:cubicBezTo>
                    <a:pt x="9942" y="14563"/>
                    <a:pt x="10190" y="14207"/>
                    <a:pt x="10205" y="13741"/>
                  </a:cubicBezTo>
                  <a:cubicBezTo>
                    <a:pt x="10221" y="13648"/>
                    <a:pt x="10143" y="13540"/>
                    <a:pt x="10081" y="13462"/>
                  </a:cubicBezTo>
                  <a:cubicBezTo>
                    <a:pt x="10076" y="13456"/>
                    <a:pt x="10065" y="13454"/>
                    <a:pt x="10052" y="13454"/>
                  </a:cubicBezTo>
                  <a:cubicBezTo>
                    <a:pt x="9996" y="13454"/>
                    <a:pt x="9887" y="13502"/>
                    <a:pt x="9849" y="13540"/>
                  </a:cubicBezTo>
                  <a:cubicBezTo>
                    <a:pt x="9473" y="13872"/>
                    <a:pt x="9047" y="14047"/>
                    <a:pt x="8617" y="14047"/>
                  </a:cubicBezTo>
                  <a:cubicBezTo>
                    <a:pt x="8284" y="14047"/>
                    <a:pt x="7949" y="13942"/>
                    <a:pt x="7631" y="13726"/>
                  </a:cubicBezTo>
                  <a:cubicBezTo>
                    <a:pt x="7460" y="13617"/>
                    <a:pt x="7352" y="13431"/>
                    <a:pt x="7197" y="13261"/>
                  </a:cubicBezTo>
                  <a:cubicBezTo>
                    <a:pt x="7262" y="13249"/>
                    <a:pt x="7320" y="13244"/>
                    <a:pt x="7374" y="13244"/>
                  </a:cubicBezTo>
                  <a:cubicBezTo>
                    <a:pt x="7460" y="13244"/>
                    <a:pt x="7533" y="13257"/>
                    <a:pt x="7600" y="13276"/>
                  </a:cubicBezTo>
                  <a:cubicBezTo>
                    <a:pt x="7662" y="13285"/>
                    <a:pt x="7726" y="13289"/>
                    <a:pt x="7790" y="13289"/>
                  </a:cubicBezTo>
                  <a:cubicBezTo>
                    <a:pt x="8302" y="13289"/>
                    <a:pt x="8851" y="13022"/>
                    <a:pt x="9058" y="12609"/>
                  </a:cubicBezTo>
                  <a:cubicBezTo>
                    <a:pt x="9120" y="12516"/>
                    <a:pt x="9104" y="12377"/>
                    <a:pt x="9120" y="12268"/>
                  </a:cubicBezTo>
                  <a:cubicBezTo>
                    <a:pt x="9047" y="12268"/>
                    <a:pt x="8975" y="12254"/>
                    <a:pt x="8907" y="12254"/>
                  </a:cubicBezTo>
                  <a:cubicBezTo>
                    <a:pt x="8873" y="12254"/>
                    <a:pt x="8841" y="12258"/>
                    <a:pt x="8810" y="12268"/>
                  </a:cubicBezTo>
                  <a:cubicBezTo>
                    <a:pt x="8694" y="12293"/>
                    <a:pt x="8582" y="12306"/>
                    <a:pt x="8475" y="12306"/>
                  </a:cubicBezTo>
                  <a:cubicBezTo>
                    <a:pt x="8123" y="12306"/>
                    <a:pt x="7819" y="12169"/>
                    <a:pt x="7569" y="11896"/>
                  </a:cubicBezTo>
                  <a:cubicBezTo>
                    <a:pt x="7476" y="11787"/>
                    <a:pt x="7429" y="11555"/>
                    <a:pt x="7491" y="11430"/>
                  </a:cubicBezTo>
                  <a:cubicBezTo>
                    <a:pt x="7724" y="10934"/>
                    <a:pt x="7957" y="10422"/>
                    <a:pt x="8267" y="9988"/>
                  </a:cubicBezTo>
                  <a:cubicBezTo>
                    <a:pt x="9290" y="8515"/>
                    <a:pt x="10733" y="7755"/>
                    <a:pt x="12485" y="7569"/>
                  </a:cubicBezTo>
                  <a:cubicBezTo>
                    <a:pt x="12652" y="7549"/>
                    <a:pt x="12819" y="7538"/>
                    <a:pt x="12985" y="7538"/>
                  </a:cubicBezTo>
                  <a:cubicBezTo>
                    <a:pt x="13468" y="7538"/>
                    <a:pt x="13947" y="7629"/>
                    <a:pt x="14408" y="7848"/>
                  </a:cubicBezTo>
                  <a:cubicBezTo>
                    <a:pt x="14083" y="8189"/>
                    <a:pt x="13772" y="8484"/>
                    <a:pt x="13493" y="8809"/>
                  </a:cubicBezTo>
                  <a:cubicBezTo>
                    <a:pt x="12609" y="9833"/>
                    <a:pt x="12113" y="11043"/>
                    <a:pt x="11803" y="12330"/>
                  </a:cubicBezTo>
                  <a:cubicBezTo>
                    <a:pt x="11756" y="12532"/>
                    <a:pt x="11803" y="12749"/>
                    <a:pt x="11803" y="12950"/>
                  </a:cubicBezTo>
                  <a:cubicBezTo>
                    <a:pt x="12020" y="12904"/>
                    <a:pt x="12253" y="12904"/>
                    <a:pt x="12423" y="12811"/>
                  </a:cubicBezTo>
                  <a:cubicBezTo>
                    <a:pt x="13106" y="12439"/>
                    <a:pt x="13819" y="12190"/>
                    <a:pt x="14594" y="12128"/>
                  </a:cubicBezTo>
                  <a:cubicBezTo>
                    <a:pt x="15153" y="12097"/>
                    <a:pt x="15696" y="12035"/>
                    <a:pt x="16238" y="11958"/>
                  </a:cubicBezTo>
                  <a:cubicBezTo>
                    <a:pt x="18037" y="11663"/>
                    <a:pt x="19728" y="11089"/>
                    <a:pt x="21031" y="9756"/>
                  </a:cubicBezTo>
                  <a:cubicBezTo>
                    <a:pt x="21775" y="9011"/>
                    <a:pt x="22519" y="8329"/>
                    <a:pt x="23481" y="7848"/>
                  </a:cubicBezTo>
                  <a:cubicBezTo>
                    <a:pt x="24194" y="7476"/>
                    <a:pt x="24660" y="6824"/>
                    <a:pt x="24954" y="6064"/>
                  </a:cubicBezTo>
                  <a:cubicBezTo>
                    <a:pt x="25187" y="5429"/>
                    <a:pt x="24923" y="4808"/>
                    <a:pt x="24287" y="4576"/>
                  </a:cubicBezTo>
                  <a:cubicBezTo>
                    <a:pt x="23884" y="4436"/>
                    <a:pt x="23450" y="4358"/>
                    <a:pt x="23031" y="4265"/>
                  </a:cubicBezTo>
                  <a:cubicBezTo>
                    <a:pt x="22969" y="4250"/>
                    <a:pt x="22861" y="4265"/>
                    <a:pt x="22830" y="4219"/>
                  </a:cubicBezTo>
                  <a:cubicBezTo>
                    <a:pt x="22442" y="3754"/>
                    <a:pt x="21884" y="3723"/>
                    <a:pt x="21372" y="3645"/>
                  </a:cubicBezTo>
                  <a:cubicBezTo>
                    <a:pt x="20627" y="3521"/>
                    <a:pt x="19867" y="3490"/>
                    <a:pt x="19108" y="3428"/>
                  </a:cubicBezTo>
                  <a:cubicBezTo>
                    <a:pt x="17774" y="3319"/>
                    <a:pt x="16549" y="2947"/>
                    <a:pt x="15509" y="2048"/>
                  </a:cubicBezTo>
                  <a:cubicBezTo>
                    <a:pt x="15013" y="1629"/>
                    <a:pt x="14455" y="1272"/>
                    <a:pt x="13897" y="947"/>
                  </a:cubicBezTo>
                  <a:cubicBezTo>
                    <a:pt x="12788" y="326"/>
                    <a:pt x="11679" y="0"/>
                    <a:pt x="10572"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4" name="Google Shape;7274;p73"/>
            <p:cNvSpPr/>
            <p:nvPr/>
          </p:nvSpPr>
          <p:spPr>
            <a:xfrm>
              <a:off x="1682750" y="1515975"/>
              <a:ext cx="629700" cy="472000"/>
            </a:xfrm>
            <a:custGeom>
              <a:avLst/>
              <a:gdLst/>
              <a:ahLst/>
              <a:cxnLst/>
              <a:rect l="l" t="t" r="r" b="b"/>
              <a:pathLst>
                <a:path w="25188" h="18880" extrusionOk="0">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6" y="13944"/>
                    <a:pt x="16897" y="14052"/>
                    <a:pt x="16562" y="14052"/>
                  </a:cubicBezTo>
                  <a:cubicBezTo>
                    <a:pt x="16137" y="14052"/>
                    <a:pt x="15719" y="13878"/>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77" y="1303"/>
                    <a:pt x="18100" y="1102"/>
                    <a:pt x="17945" y="1009"/>
                  </a:cubicBezTo>
                  <a:cubicBezTo>
                    <a:pt x="16843" y="326"/>
                    <a:pt x="15735" y="0"/>
                    <a:pt x="1462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5" name="Google Shape;7275;p73"/>
            <p:cNvSpPr/>
            <p:nvPr/>
          </p:nvSpPr>
          <p:spPr>
            <a:xfrm>
              <a:off x="1846375" y="1647400"/>
              <a:ext cx="379600" cy="335275"/>
            </a:xfrm>
            <a:custGeom>
              <a:avLst/>
              <a:gdLst/>
              <a:ahLst/>
              <a:cxnLst/>
              <a:rect l="l" t="t" r="r" b="b"/>
              <a:pathLst>
                <a:path w="15184" h="13411" extrusionOk="0">
                  <a:moveTo>
                    <a:pt x="559" y="1"/>
                  </a:moveTo>
                  <a:cubicBezTo>
                    <a:pt x="373" y="1"/>
                    <a:pt x="202" y="48"/>
                    <a:pt x="1" y="79"/>
                  </a:cubicBezTo>
                  <a:cubicBezTo>
                    <a:pt x="32" y="156"/>
                    <a:pt x="32" y="187"/>
                    <a:pt x="47" y="203"/>
                  </a:cubicBezTo>
                  <a:cubicBezTo>
                    <a:pt x="1009" y="854"/>
                    <a:pt x="2032" y="1412"/>
                    <a:pt x="3118" y="1831"/>
                  </a:cubicBezTo>
                  <a:cubicBezTo>
                    <a:pt x="3192" y="1860"/>
                    <a:pt x="3277" y="1869"/>
                    <a:pt x="3367" y="1869"/>
                  </a:cubicBezTo>
                  <a:cubicBezTo>
                    <a:pt x="3521" y="1869"/>
                    <a:pt x="3690" y="1841"/>
                    <a:pt x="3847" y="1831"/>
                  </a:cubicBezTo>
                  <a:cubicBezTo>
                    <a:pt x="4576" y="1784"/>
                    <a:pt x="5305" y="1707"/>
                    <a:pt x="6034" y="1660"/>
                  </a:cubicBezTo>
                  <a:cubicBezTo>
                    <a:pt x="6168" y="1650"/>
                    <a:pt x="6302" y="1645"/>
                    <a:pt x="6434" y="1645"/>
                  </a:cubicBezTo>
                  <a:cubicBezTo>
                    <a:pt x="7712" y="1645"/>
                    <a:pt x="8852" y="2115"/>
                    <a:pt x="9864" y="2917"/>
                  </a:cubicBezTo>
                  <a:cubicBezTo>
                    <a:pt x="11105" y="3894"/>
                    <a:pt x="12097" y="5088"/>
                    <a:pt x="12795" y="6515"/>
                  </a:cubicBezTo>
                  <a:cubicBezTo>
                    <a:pt x="13137" y="7244"/>
                    <a:pt x="13307" y="8035"/>
                    <a:pt x="13292" y="8857"/>
                  </a:cubicBezTo>
                  <a:cubicBezTo>
                    <a:pt x="13276" y="10330"/>
                    <a:pt x="12594" y="11431"/>
                    <a:pt x="11338" y="12113"/>
                  </a:cubicBezTo>
                  <a:cubicBezTo>
                    <a:pt x="10821" y="12398"/>
                    <a:pt x="10312" y="12524"/>
                    <a:pt x="9813" y="12524"/>
                  </a:cubicBezTo>
                  <a:cubicBezTo>
                    <a:pt x="9007" y="12524"/>
                    <a:pt x="8229" y="12196"/>
                    <a:pt x="7491" y="11679"/>
                  </a:cubicBezTo>
                  <a:cubicBezTo>
                    <a:pt x="6669" y="11090"/>
                    <a:pt x="6158" y="10314"/>
                    <a:pt x="6235" y="9244"/>
                  </a:cubicBezTo>
                  <a:lnTo>
                    <a:pt x="6235" y="9244"/>
                  </a:lnTo>
                  <a:cubicBezTo>
                    <a:pt x="5646" y="9632"/>
                    <a:pt x="5382" y="10500"/>
                    <a:pt x="5708" y="11121"/>
                  </a:cubicBezTo>
                  <a:cubicBezTo>
                    <a:pt x="6328" y="12315"/>
                    <a:pt x="7305" y="13090"/>
                    <a:pt x="8639" y="13308"/>
                  </a:cubicBezTo>
                  <a:cubicBezTo>
                    <a:pt x="9041" y="13373"/>
                    <a:pt x="9439" y="13410"/>
                    <a:pt x="9833" y="13410"/>
                  </a:cubicBezTo>
                  <a:cubicBezTo>
                    <a:pt x="10657" y="13410"/>
                    <a:pt x="11461" y="13246"/>
                    <a:pt x="12237" y="12827"/>
                  </a:cubicBezTo>
                  <a:cubicBezTo>
                    <a:pt x="13928" y="11943"/>
                    <a:pt x="15184" y="9663"/>
                    <a:pt x="14812" y="7507"/>
                  </a:cubicBezTo>
                  <a:cubicBezTo>
                    <a:pt x="14625" y="6360"/>
                    <a:pt x="14191" y="5352"/>
                    <a:pt x="13431" y="4468"/>
                  </a:cubicBezTo>
                  <a:cubicBezTo>
                    <a:pt x="12439" y="3335"/>
                    <a:pt x="11400" y="2265"/>
                    <a:pt x="9957" y="1691"/>
                  </a:cubicBezTo>
                  <a:cubicBezTo>
                    <a:pt x="8965" y="1288"/>
                    <a:pt x="7926" y="1071"/>
                    <a:pt x="6855" y="947"/>
                  </a:cubicBezTo>
                  <a:cubicBezTo>
                    <a:pt x="5087" y="761"/>
                    <a:pt x="3304" y="575"/>
                    <a:pt x="1567" y="110"/>
                  </a:cubicBezTo>
                  <a:cubicBezTo>
                    <a:pt x="1241" y="16"/>
                    <a:pt x="885" y="16"/>
                    <a:pt x="55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6" name="Google Shape;7276;p73"/>
            <p:cNvSpPr/>
            <p:nvPr/>
          </p:nvSpPr>
          <p:spPr>
            <a:xfrm>
              <a:off x="1933225" y="1692300"/>
              <a:ext cx="243125" cy="262650"/>
            </a:xfrm>
            <a:custGeom>
              <a:avLst/>
              <a:gdLst/>
              <a:ahLst/>
              <a:cxnLst/>
              <a:rect l="l" t="t" r="r" b="b"/>
              <a:pathLst>
                <a:path w="9725" h="10506" extrusionOk="0">
                  <a:moveTo>
                    <a:pt x="3039" y="0"/>
                  </a:moveTo>
                  <a:cubicBezTo>
                    <a:pt x="2978" y="0"/>
                    <a:pt x="2916" y="1"/>
                    <a:pt x="2854" y="4"/>
                  </a:cubicBezTo>
                  <a:cubicBezTo>
                    <a:pt x="1924" y="51"/>
                    <a:pt x="1009" y="128"/>
                    <a:pt x="1" y="190"/>
                  </a:cubicBezTo>
                  <a:cubicBezTo>
                    <a:pt x="233" y="467"/>
                    <a:pt x="426" y="586"/>
                    <a:pt x="659" y="586"/>
                  </a:cubicBezTo>
                  <a:cubicBezTo>
                    <a:pt x="752" y="586"/>
                    <a:pt x="851" y="567"/>
                    <a:pt x="962" y="531"/>
                  </a:cubicBezTo>
                  <a:cubicBezTo>
                    <a:pt x="1490" y="357"/>
                    <a:pt x="2005" y="276"/>
                    <a:pt x="2505" y="276"/>
                  </a:cubicBezTo>
                  <a:cubicBezTo>
                    <a:pt x="3652" y="276"/>
                    <a:pt x="4725" y="703"/>
                    <a:pt x="5708" y="1415"/>
                  </a:cubicBezTo>
                  <a:cubicBezTo>
                    <a:pt x="7367" y="2609"/>
                    <a:pt x="8174" y="4315"/>
                    <a:pt x="8422" y="6285"/>
                  </a:cubicBezTo>
                  <a:cubicBezTo>
                    <a:pt x="8561" y="7510"/>
                    <a:pt x="7941" y="8456"/>
                    <a:pt x="6824" y="8953"/>
                  </a:cubicBezTo>
                  <a:cubicBezTo>
                    <a:pt x="6330" y="9162"/>
                    <a:pt x="5840" y="9290"/>
                    <a:pt x="5350" y="9290"/>
                  </a:cubicBezTo>
                  <a:cubicBezTo>
                    <a:pt x="4933" y="9290"/>
                    <a:pt x="4515" y="9197"/>
                    <a:pt x="4095" y="8984"/>
                  </a:cubicBezTo>
                  <a:cubicBezTo>
                    <a:pt x="3661" y="8782"/>
                    <a:pt x="3350" y="8472"/>
                    <a:pt x="3149" y="8053"/>
                  </a:cubicBezTo>
                  <a:cubicBezTo>
                    <a:pt x="3118" y="7991"/>
                    <a:pt x="3087" y="7945"/>
                    <a:pt x="3056" y="7882"/>
                  </a:cubicBezTo>
                  <a:cubicBezTo>
                    <a:pt x="3056" y="7867"/>
                    <a:pt x="3025" y="7867"/>
                    <a:pt x="2978" y="7836"/>
                  </a:cubicBezTo>
                  <a:lnTo>
                    <a:pt x="2978" y="7836"/>
                  </a:lnTo>
                  <a:cubicBezTo>
                    <a:pt x="3025" y="8332"/>
                    <a:pt x="3180" y="8751"/>
                    <a:pt x="3475" y="9123"/>
                  </a:cubicBezTo>
                  <a:cubicBezTo>
                    <a:pt x="4049" y="9860"/>
                    <a:pt x="5168" y="10506"/>
                    <a:pt x="6345" y="10506"/>
                  </a:cubicBezTo>
                  <a:cubicBezTo>
                    <a:pt x="6854" y="10506"/>
                    <a:pt x="7373" y="10385"/>
                    <a:pt x="7864" y="10100"/>
                  </a:cubicBezTo>
                  <a:cubicBezTo>
                    <a:pt x="8779" y="9557"/>
                    <a:pt x="9383" y="8735"/>
                    <a:pt x="9538" y="7650"/>
                  </a:cubicBezTo>
                  <a:cubicBezTo>
                    <a:pt x="9725" y="6378"/>
                    <a:pt x="9414" y="5184"/>
                    <a:pt x="8748" y="4098"/>
                  </a:cubicBezTo>
                  <a:cubicBezTo>
                    <a:pt x="7988" y="2858"/>
                    <a:pt x="7042" y="1772"/>
                    <a:pt x="5847" y="950"/>
                  </a:cubicBezTo>
                  <a:cubicBezTo>
                    <a:pt x="4998" y="365"/>
                    <a:pt x="4067" y="0"/>
                    <a:pt x="303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7" name="Google Shape;7277;p73"/>
            <p:cNvSpPr/>
            <p:nvPr/>
          </p:nvSpPr>
          <p:spPr>
            <a:xfrm>
              <a:off x="2167800" y="1591100"/>
              <a:ext cx="140375" cy="171900"/>
            </a:xfrm>
            <a:custGeom>
              <a:avLst/>
              <a:gdLst/>
              <a:ahLst/>
              <a:cxnLst/>
              <a:rect l="l" t="t" r="r" b="b"/>
              <a:pathLst>
                <a:path w="5615" h="6876" extrusionOk="0">
                  <a:moveTo>
                    <a:pt x="1819" y="0"/>
                  </a:moveTo>
                  <a:cubicBezTo>
                    <a:pt x="1154" y="0"/>
                    <a:pt x="524" y="374"/>
                    <a:pt x="249" y="950"/>
                  </a:cubicBezTo>
                  <a:cubicBezTo>
                    <a:pt x="0" y="1447"/>
                    <a:pt x="78" y="2036"/>
                    <a:pt x="419" y="2331"/>
                  </a:cubicBezTo>
                  <a:cubicBezTo>
                    <a:pt x="450" y="2191"/>
                    <a:pt x="466" y="2067"/>
                    <a:pt x="497" y="1943"/>
                  </a:cubicBezTo>
                  <a:cubicBezTo>
                    <a:pt x="621" y="1524"/>
                    <a:pt x="915" y="1291"/>
                    <a:pt x="1334" y="1291"/>
                  </a:cubicBezTo>
                  <a:cubicBezTo>
                    <a:pt x="1341" y="1291"/>
                    <a:pt x="1348" y="1291"/>
                    <a:pt x="1355" y="1291"/>
                  </a:cubicBezTo>
                  <a:cubicBezTo>
                    <a:pt x="2728" y="1291"/>
                    <a:pt x="4063" y="2849"/>
                    <a:pt x="3847" y="4192"/>
                  </a:cubicBezTo>
                  <a:cubicBezTo>
                    <a:pt x="3754" y="4703"/>
                    <a:pt x="3521" y="5122"/>
                    <a:pt x="3087" y="5432"/>
                  </a:cubicBezTo>
                  <a:cubicBezTo>
                    <a:pt x="2528" y="5820"/>
                    <a:pt x="1923" y="6146"/>
                    <a:pt x="1226" y="6161"/>
                  </a:cubicBezTo>
                  <a:cubicBezTo>
                    <a:pt x="915" y="6177"/>
                    <a:pt x="605" y="6192"/>
                    <a:pt x="404" y="6208"/>
                  </a:cubicBezTo>
                  <a:cubicBezTo>
                    <a:pt x="652" y="6657"/>
                    <a:pt x="1241" y="6875"/>
                    <a:pt x="1908" y="6875"/>
                  </a:cubicBezTo>
                  <a:cubicBezTo>
                    <a:pt x="1929" y="6875"/>
                    <a:pt x="1950" y="6875"/>
                    <a:pt x="1971" y="6875"/>
                  </a:cubicBezTo>
                  <a:cubicBezTo>
                    <a:pt x="2659" y="6875"/>
                    <a:pt x="3273" y="6628"/>
                    <a:pt x="3800" y="6161"/>
                  </a:cubicBezTo>
                  <a:cubicBezTo>
                    <a:pt x="5615" y="4564"/>
                    <a:pt x="5475" y="1989"/>
                    <a:pt x="3459" y="625"/>
                  </a:cubicBezTo>
                  <a:cubicBezTo>
                    <a:pt x="3118" y="376"/>
                    <a:pt x="2699" y="190"/>
                    <a:pt x="2296" y="66"/>
                  </a:cubicBezTo>
                  <a:cubicBezTo>
                    <a:pt x="2138" y="21"/>
                    <a:pt x="1977" y="0"/>
                    <a:pt x="1819"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8" name="Google Shape;7278;p73"/>
            <p:cNvSpPr/>
            <p:nvPr/>
          </p:nvSpPr>
          <p:spPr>
            <a:xfrm>
              <a:off x="1753700" y="1648175"/>
              <a:ext cx="96200" cy="143100"/>
            </a:xfrm>
            <a:custGeom>
              <a:avLst/>
              <a:gdLst/>
              <a:ahLst/>
              <a:cxnLst/>
              <a:rect l="l" t="t" r="r" b="b"/>
              <a:pathLst>
                <a:path w="3848" h="5724" extrusionOk="0">
                  <a:moveTo>
                    <a:pt x="1" y="1"/>
                  </a:moveTo>
                  <a:lnTo>
                    <a:pt x="1" y="1"/>
                  </a:lnTo>
                  <a:cubicBezTo>
                    <a:pt x="94" y="234"/>
                    <a:pt x="156" y="389"/>
                    <a:pt x="187" y="544"/>
                  </a:cubicBezTo>
                  <a:cubicBezTo>
                    <a:pt x="342" y="1071"/>
                    <a:pt x="559" y="1583"/>
                    <a:pt x="621" y="2126"/>
                  </a:cubicBezTo>
                  <a:cubicBezTo>
                    <a:pt x="761" y="3521"/>
                    <a:pt x="1490" y="4499"/>
                    <a:pt x="2668" y="5181"/>
                  </a:cubicBezTo>
                  <a:cubicBezTo>
                    <a:pt x="3041" y="5398"/>
                    <a:pt x="3428" y="5569"/>
                    <a:pt x="3847" y="5724"/>
                  </a:cubicBezTo>
                  <a:cubicBezTo>
                    <a:pt x="3351" y="4995"/>
                    <a:pt x="3351" y="4188"/>
                    <a:pt x="3258" y="3397"/>
                  </a:cubicBezTo>
                  <a:cubicBezTo>
                    <a:pt x="3242" y="3335"/>
                    <a:pt x="3227" y="3273"/>
                    <a:pt x="3227" y="3211"/>
                  </a:cubicBezTo>
                  <a:cubicBezTo>
                    <a:pt x="3227" y="1598"/>
                    <a:pt x="2141" y="869"/>
                    <a:pt x="885" y="280"/>
                  </a:cubicBezTo>
                  <a:cubicBezTo>
                    <a:pt x="621" y="156"/>
                    <a:pt x="342" y="110"/>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79" name="Google Shape;7279;p73"/>
            <p:cNvSpPr/>
            <p:nvPr/>
          </p:nvSpPr>
          <p:spPr>
            <a:xfrm>
              <a:off x="1835125" y="1700525"/>
              <a:ext cx="100450" cy="110250"/>
            </a:xfrm>
            <a:custGeom>
              <a:avLst/>
              <a:gdLst/>
              <a:ahLst/>
              <a:cxnLst/>
              <a:rect l="l" t="t" r="r" b="b"/>
              <a:pathLst>
                <a:path w="4018" h="4410" extrusionOk="0">
                  <a:moveTo>
                    <a:pt x="1" y="1"/>
                  </a:moveTo>
                  <a:cubicBezTo>
                    <a:pt x="47" y="280"/>
                    <a:pt x="94" y="497"/>
                    <a:pt x="125" y="730"/>
                  </a:cubicBezTo>
                  <a:cubicBezTo>
                    <a:pt x="187" y="1195"/>
                    <a:pt x="264" y="1645"/>
                    <a:pt x="295" y="2110"/>
                  </a:cubicBezTo>
                  <a:cubicBezTo>
                    <a:pt x="342" y="2653"/>
                    <a:pt x="544" y="3133"/>
                    <a:pt x="854" y="3568"/>
                  </a:cubicBezTo>
                  <a:cubicBezTo>
                    <a:pt x="947" y="3707"/>
                    <a:pt x="1102" y="3862"/>
                    <a:pt x="1242" y="3893"/>
                  </a:cubicBezTo>
                  <a:cubicBezTo>
                    <a:pt x="2141" y="4080"/>
                    <a:pt x="3041" y="4250"/>
                    <a:pt x="3940" y="4405"/>
                  </a:cubicBezTo>
                  <a:cubicBezTo>
                    <a:pt x="3946" y="4408"/>
                    <a:pt x="3952" y="4410"/>
                    <a:pt x="3959" y="4410"/>
                  </a:cubicBezTo>
                  <a:cubicBezTo>
                    <a:pt x="3983" y="4410"/>
                    <a:pt x="4005" y="4390"/>
                    <a:pt x="4018" y="4390"/>
                  </a:cubicBezTo>
                  <a:cubicBezTo>
                    <a:pt x="3754" y="3676"/>
                    <a:pt x="3506" y="2978"/>
                    <a:pt x="3242" y="2280"/>
                  </a:cubicBezTo>
                  <a:cubicBezTo>
                    <a:pt x="3180" y="2141"/>
                    <a:pt x="3056" y="1986"/>
                    <a:pt x="2916" y="1924"/>
                  </a:cubicBezTo>
                  <a:cubicBezTo>
                    <a:pt x="1862" y="1521"/>
                    <a:pt x="978" y="885"/>
                    <a:pt x="171" y="109"/>
                  </a:cubicBezTo>
                  <a:cubicBezTo>
                    <a:pt x="140" y="78"/>
                    <a:pt x="94" y="47"/>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0" name="Google Shape;7280;p73"/>
            <p:cNvSpPr/>
            <p:nvPr/>
          </p:nvSpPr>
          <p:spPr>
            <a:xfrm>
              <a:off x="1833975" y="1690550"/>
              <a:ext cx="142325" cy="58075"/>
            </a:xfrm>
            <a:custGeom>
              <a:avLst/>
              <a:gdLst/>
              <a:ahLst/>
              <a:cxnLst/>
              <a:rect l="l" t="t" r="r" b="b"/>
              <a:pathLst>
                <a:path w="5693" h="2323" extrusionOk="0">
                  <a:moveTo>
                    <a:pt x="2145" y="0"/>
                  </a:moveTo>
                  <a:cubicBezTo>
                    <a:pt x="2012" y="0"/>
                    <a:pt x="1877" y="9"/>
                    <a:pt x="1737" y="27"/>
                  </a:cubicBezTo>
                  <a:cubicBezTo>
                    <a:pt x="1532" y="56"/>
                    <a:pt x="1326" y="66"/>
                    <a:pt x="1118" y="66"/>
                  </a:cubicBezTo>
                  <a:cubicBezTo>
                    <a:pt x="760" y="66"/>
                    <a:pt x="392" y="37"/>
                    <a:pt x="0" y="27"/>
                  </a:cubicBezTo>
                  <a:lnTo>
                    <a:pt x="0" y="27"/>
                  </a:lnTo>
                  <a:cubicBezTo>
                    <a:pt x="667" y="648"/>
                    <a:pt x="1288" y="1268"/>
                    <a:pt x="2078" y="1687"/>
                  </a:cubicBezTo>
                  <a:cubicBezTo>
                    <a:pt x="2125" y="1702"/>
                    <a:pt x="2187" y="1733"/>
                    <a:pt x="2234" y="1764"/>
                  </a:cubicBezTo>
                  <a:cubicBezTo>
                    <a:pt x="2629" y="1980"/>
                    <a:pt x="3025" y="2131"/>
                    <a:pt x="3471" y="2131"/>
                  </a:cubicBezTo>
                  <a:cubicBezTo>
                    <a:pt x="3602" y="2131"/>
                    <a:pt x="3737" y="2118"/>
                    <a:pt x="3878" y="2090"/>
                  </a:cubicBezTo>
                  <a:cubicBezTo>
                    <a:pt x="4051" y="2054"/>
                    <a:pt x="4227" y="2036"/>
                    <a:pt x="4402" y="2036"/>
                  </a:cubicBezTo>
                  <a:cubicBezTo>
                    <a:pt x="4820" y="2036"/>
                    <a:pt x="5236" y="2137"/>
                    <a:pt x="5630" y="2323"/>
                  </a:cubicBezTo>
                  <a:cubicBezTo>
                    <a:pt x="5646" y="2292"/>
                    <a:pt x="5677" y="2276"/>
                    <a:pt x="5692" y="2245"/>
                  </a:cubicBezTo>
                  <a:cubicBezTo>
                    <a:pt x="5382" y="1920"/>
                    <a:pt x="5072" y="1578"/>
                    <a:pt x="4746" y="1268"/>
                  </a:cubicBezTo>
                  <a:cubicBezTo>
                    <a:pt x="4482" y="1036"/>
                    <a:pt x="4203" y="818"/>
                    <a:pt x="3909" y="617"/>
                  </a:cubicBezTo>
                  <a:cubicBezTo>
                    <a:pt x="3367" y="217"/>
                    <a:pt x="2794" y="0"/>
                    <a:pt x="21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1" name="Google Shape;7281;p73"/>
            <p:cNvSpPr/>
            <p:nvPr/>
          </p:nvSpPr>
          <p:spPr>
            <a:xfrm>
              <a:off x="1693250" y="1647000"/>
              <a:ext cx="79100" cy="84575"/>
            </a:xfrm>
            <a:custGeom>
              <a:avLst/>
              <a:gdLst/>
              <a:ahLst/>
              <a:cxnLst/>
              <a:rect l="l" t="t" r="r" b="b"/>
              <a:pathLst>
                <a:path w="3164" h="3383" extrusionOk="0">
                  <a:moveTo>
                    <a:pt x="287" y="0"/>
                  </a:moveTo>
                  <a:cubicBezTo>
                    <a:pt x="83" y="0"/>
                    <a:pt x="0" y="121"/>
                    <a:pt x="15" y="312"/>
                  </a:cubicBezTo>
                  <a:cubicBezTo>
                    <a:pt x="15" y="467"/>
                    <a:pt x="46" y="637"/>
                    <a:pt x="93" y="792"/>
                  </a:cubicBezTo>
                  <a:cubicBezTo>
                    <a:pt x="372" y="1490"/>
                    <a:pt x="837" y="2033"/>
                    <a:pt x="1473" y="2421"/>
                  </a:cubicBezTo>
                  <a:cubicBezTo>
                    <a:pt x="2000" y="2731"/>
                    <a:pt x="2543" y="3041"/>
                    <a:pt x="3163" y="3382"/>
                  </a:cubicBezTo>
                  <a:cubicBezTo>
                    <a:pt x="2853" y="2343"/>
                    <a:pt x="2574" y="1320"/>
                    <a:pt x="2279" y="296"/>
                  </a:cubicBezTo>
                  <a:cubicBezTo>
                    <a:pt x="2233" y="79"/>
                    <a:pt x="2093" y="1"/>
                    <a:pt x="1876" y="1"/>
                  </a:cubicBezTo>
                  <a:lnTo>
                    <a:pt x="325" y="1"/>
                  </a:lnTo>
                  <a:cubicBezTo>
                    <a:pt x="312" y="1"/>
                    <a:pt x="300" y="0"/>
                    <a:pt x="287"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2" name="Google Shape;7282;p73"/>
            <p:cNvSpPr/>
            <p:nvPr/>
          </p:nvSpPr>
          <p:spPr>
            <a:xfrm>
              <a:off x="1937875" y="1561400"/>
              <a:ext cx="103175" cy="66600"/>
            </a:xfrm>
            <a:custGeom>
              <a:avLst/>
              <a:gdLst/>
              <a:ahLst/>
              <a:cxnLst/>
              <a:rect l="l" t="t" r="r" b="b"/>
              <a:pathLst>
                <a:path w="4127" h="2664" extrusionOk="0">
                  <a:moveTo>
                    <a:pt x="2699" y="1"/>
                  </a:moveTo>
                  <a:cubicBezTo>
                    <a:pt x="2656" y="1"/>
                    <a:pt x="2617" y="10"/>
                    <a:pt x="2591" y="29"/>
                  </a:cubicBezTo>
                  <a:cubicBezTo>
                    <a:pt x="1738" y="479"/>
                    <a:pt x="885" y="960"/>
                    <a:pt x="1" y="1440"/>
                  </a:cubicBezTo>
                  <a:cubicBezTo>
                    <a:pt x="357" y="1828"/>
                    <a:pt x="574" y="2324"/>
                    <a:pt x="1071" y="2572"/>
                  </a:cubicBezTo>
                  <a:cubicBezTo>
                    <a:pt x="1190" y="2628"/>
                    <a:pt x="1302" y="2664"/>
                    <a:pt x="1412" y="2664"/>
                  </a:cubicBezTo>
                  <a:cubicBezTo>
                    <a:pt x="1515" y="2664"/>
                    <a:pt x="1617" y="2632"/>
                    <a:pt x="1722" y="2557"/>
                  </a:cubicBezTo>
                  <a:cubicBezTo>
                    <a:pt x="2498" y="1999"/>
                    <a:pt x="3289" y="1425"/>
                    <a:pt x="4126" y="820"/>
                  </a:cubicBezTo>
                  <a:cubicBezTo>
                    <a:pt x="3661" y="525"/>
                    <a:pt x="3258" y="277"/>
                    <a:pt x="2870" y="45"/>
                  </a:cubicBezTo>
                  <a:cubicBezTo>
                    <a:pt x="2825" y="18"/>
                    <a:pt x="2759" y="1"/>
                    <a:pt x="269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3" name="Google Shape;7283;p73"/>
            <p:cNvSpPr/>
            <p:nvPr/>
          </p:nvSpPr>
          <p:spPr>
            <a:xfrm>
              <a:off x="1845600" y="1600700"/>
              <a:ext cx="117125" cy="42725"/>
            </a:xfrm>
            <a:custGeom>
              <a:avLst/>
              <a:gdLst/>
              <a:ahLst/>
              <a:cxnLst/>
              <a:rect l="l" t="t" r="r" b="b"/>
              <a:pathLst>
                <a:path w="4685" h="1709" extrusionOk="0">
                  <a:moveTo>
                    <a:pt x="3330" y="1"/>
                  </a:moveTo>
                  <a:cubicBezTo>
                    <a:pt x="3315" y="1"/>
                    <a:pt x="3300" y="3"/>
                    <a:pt x="3288" y="8"/>
                  </a:cubicBezTo>
                  <a:cubicBezTo>
                    <a:pt x="2296" y="411"/>
                    <a:pt x="1241" y="628"/>
                    <a:pt x="171" y="783"/>
                  </a:cubicBezTo>
                  <a:cubicBezTo>
                    <a:pt x="125" y="783"/>
                    <a:pt x="78" y="814"/>
                    <a:pt x="1" y="830"/>
                  </a:cubicBezTo>
                  <a:cubicBezTo>
                    <a:pt x="388" y="1249"/>
                    <a:pt x="729" y="1636"/>
                    <a:pt x="1365" y="1683"/>
                  </a:cubicBezTo>
                  <a:cubicBezTo>
                    <a:pt x="1636" y="1699"/>
                    <a:pt x="1905" y="1709"/>
                    <a:pt x="2173" y="1709"/>
                  </a:cubicBezTo>
                  <a:cubicBezTo>
                    <a:pt x="2935" y="1709"/>
                    <a:pt x="3686" y="1629"/>
                    <a:pt x="4421" y="1388"/>
                  </a:cubicBezTo>
                  <a:cubicBezTo>
                    <a:pt x="4529" y="1357"/>
                    <a:pt x="4622" y="1326"/>
                    <a:pt x="4684" y="1311"/>
                  </a:cubicBezTo>
                  <a:cubicBezTo>
                    <a:pt x="4312" y="907"/>
                    <a:pt x="3971" y="520"/>
                    <a:pt x="3614" y="132"/>
                  </a:cubicBezTo>
                  <a:cubicBezTo>
                    <a:pt x="3549" y="66"/>
                    <a:pt x="3417" y="1"/>
                    <a:pt x="3330"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4" name="Google Shape;7284;p73"/>
            <p:cNvSpPr/>
            <p:nvPr/>
          </p:nvSpPr>
          <p:spPr>
            <a:xfrm>
              <a:off x="1769225" y="1638350"/>
              <a:ext cx="120600" cy="49900"/>
            </a:xfrm>
            <a:custGeom>
              <a:avLst/>
              <a:gdLst/>
              <a:ahLst/>
              <a:cxnLst/>
              <a:rect l="l" t="t" r="r" b="b"/>
              <a:pathLst>
                <a:path w="4824" h="1996" extrusionOk="0">
                  <a:moveTo>
                    <a:pt x="1251" y="0"/>
                  </a:moveTo>
                  <a:cubicBezTo>
                    <a:pt x="1226" y="0"/>
                    <a:pt x="1202" y="2"/>
                    <a:pt x="1179" y="6"/>
                  </a:cubicBezTo>
                  <a:cubicBezTo>
                    <a:pt x="776" y="99"/>
                    <a:pt x="388" y="192"/>
                    <a:pt x="0" y="285"/>
                  </a:cubicBezTo>
                  <a:cubicBezTo>
                    <a:pt x="869" y="627"/>
                    <a:pt x="1567" y="1169"/>
                    <a:pt x="2218" y="1790"/>
                  </a:cubicBezTo>
                  <a:cubicBezTo>
                    <a:pt x="2265" y="1836"/>
                    <a:pt x="2327" y="1898"/>
                    <a:pt x="2389" y="1898"/>
                  </a:cubicBezTo>
                  <a:cubicBezTo>
                    <a:pt x="2871" y="1927"/>
                    <a:pt x="3348" y="1996"/>
                    <a:pt x="3844" y="1996"/>
                  </a:cubicBezTo>
                  <a:cubicBezTo>
                    <a:pt x="4161" y="1996"/>
                    <a:pt x="4485" y="1967"/>
                    <a:pt x="4824" y="1883"/>
                  </a:cubicBezTo>
                  <a:cubicBezTo>
                    <a:pt x="3660" y="1247"/>
                    <a:pt x="2575" y="642"/>
                    <a:pt x="1474" y="53"/>
                  </a:cubicBezTo>
                  <a:cubicBezTo>
                    <a:pt x="1404" y="18"/>
                    <a:pt x="1325" y="0"/>
                    <a:pt x="125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5" name="Google Shape;7285;p73"/>
            <p:cNvSpPr/>
            <p:nvPr/>
          </p:nvSpPr>
          <p:spPr>
            <a:xfrm>
              <a:off x="1940600" y="1524125"/>
              <a:ext cx="86475" cy="65925"/>
            </a:xfrm>
            <a:custGeom>
              <a:avLst/>
              <a:gdLst/>
              <a:ahLst/>
              <a:cxnLst/>
              <a:rect l="l" t="t" r="r" b="b"/>
              <a:pathLst>
                <a:path w="3459" h="2637" extrusionOk="0">
                  <a:moveTo>
                    <a:pt x="3459" y="0"/>
                  </a:moveTo>
                  <a:cubicBezTo>
                    <a:pt x="2637" y="93"/>
                    <a:pt x="1939" y="357"/>
                    <a:pt x="1272" y="714"/>
                  </a:cubicBezTo>
                  <a:cubicBezTo>
                    <a:pt x="1210" y="745"/>
                    <a:pt x="1148" y="791"/>
                    <a:pt x="1070" y="807"/>
                  </a:cubicBezTo>
                  <a:cubicBezTo>
                    <a:pt x="512" y="1039"/>
                    <a:pt x="155" y="1411"/>
                    <a:pt x="140" y="2063"/>
                  </a:cubicBezTo>
                  <a:cubicBezTo>
                    <a:pt x="140" y="2218"/>
                    <a:pt x="62" y="2389"/>
                    <a:pt x="0" y="2637"/>
                  </a:cubicBezTo>
                  <a:cubicBezTo>
                    <a:pt x="481" y="2373"/>
                    <a:pt x="915" y="2125"/>
                    <a:pt x="1365" y="1892"/>
                  </a:cubicBezTo>
                  <a:cubicBezTo>
                    <a:pt x="1706" y="1706"/>
                    <a:pt x="2032" y="1505"/>
                    <a:pt x="2389" y="1334"/>
                  </a:cubicBezTo>
                  <a:cubicBezTo>
                    <a:pt x="2931" y="1055"/>
                    <a:pt x="3133" y="527"/>
                    <a:pt x="34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6" name="Google Shape;7286;p73"/>
            <p:cNvSpPr/>
            <p:nvPr/>
          </p:nvSpPr>
          <p:spPr>
            <a:xfrm>
              <a:off x="2059225" y="1847100"/>
              <a:ext cx="80675" cy="52450"/>
            </a:xfrm>
            <a:custGeom>
              <a:avLst/>
              <a:gdLst/>
              <a:ahLst/>
              <a:cxnLst/>
              <a:rect l="l" t="t" r="r" b="b"/>
              <a:pathLst>
                <a:path w="3227" h="2098" extrusionOk="0">
                  <a:moveTo>
                    <a:pt x="3149" y="0"/>
                  </a:moveTo>
                  <a:cubicBezTo>
                    <a:pt x="2660" y="618"/>
                    <a:pt x="2190" y="918"/>
                    <a:pt x="1639" y="918"/>
                  </a:cubicBezTo>
                  <a:cubicBezTo>
                    <a:pt x="1194" y="918"/>
                    <a:pt x="697" y="722"/>
                    <a:pt x="94" y="341"/>
                  </a:cubicBezTo>
                  <a:lnTo>
                    <a:pt x="94" y="341"/>
                  </a:lnTo>
                  <a:cubicBezTo>
                    <a:pt x="1" y="651"/>
                    <a:pt x="109" y="900"/>
                    <a:pt x="265" y="1117"/>
                  </a:cubicBezTo>
                  <a:cubicBezTo>
                    <a:pt x="689" y="1731"/>
                    <a:pt x="1266" y="2098"/>
                    <a:pt x="2007" y="2098"/>
                  </a:cubicBezTo>
                  <a:cubicBezTo>
                    <a:pt x="2051" y="2098"/>
                    <a:pt x="2096" y="2096"/>
                    <a:pt x="2141" y="2094"/>
                  </a:cubicBezTo>
                  <a:cubicBezTo>
                    <a:pt x="2327" y="2078"/>
                    <a:pt x="2544" y="1954"/>
                    <a:pt x="2668" y="1815"/>
                  </a:cubicBezTo>
                  <a:cubicBezTo>
                    <a:pt x="3103" y="1318"/>
                    <a:pt x="3227" y="713"/>
                    <a:pt x="314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7" name="Google Shape;7287;p73"/>
            <p:cNvSpPr/>
            <p:nvPr/>
          </p:nvSpPr>
          <p:spPr>
            <a:xfrm>
              <a:off x="1921975" y="1755575"/>
              <a:ext cx="80675" cy="72550"/>
            </a:xfrm>
            <a:custGeom>
              <a:avLst/>
              <a:gdLst/>
              <a:ahLst/>
              <a:cxnLst/>
              <a:rect l="l" t="t" r="r" b="b"/>
              <a:pathLst>
                <a:path w="3227" h="2902" extrusionOk="0">
                  <a:moveTo>
                    <a:pt x="1" y="1"/>
                  </a:moveTo>
                  <a:lnTo>
                    <a:pt x="1" y="1"/>
                  </a:lnTo>
                  <a:cubicBezTo>
                    <a:pt x="280" y="730"/>
                    <a:pt x="311" y="1474"/>
                    <a:pt x="761" y="2064"/>
                  </a:cubicBezTo>
                  <a:cubicBezTo>
                    <a:pt x="838" y="2157"/>
                    <a:pt x="978" y="2250"/>
                    <a:pt x="1086" y="2265"/>
                  </a:cubicBezTo>
                  <a:cubicBezTo>
                    <a:pt x="1846" y="2343"/>
                    <a:pt x="2544" y="2560"/>
                    <a:pt x="3227" y="2901"/>
                  </a:cubicBezTo>
                  <a:cubicBezTo>
                    <a:pt x="2312" y="1800"/>
                    <a:pt x="1428" y="668"/>
                    <a:pt x="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8" name="Google Shape;7288;p73"/>
            <p:cNvSpPr/>
            <p:nvPr/>
          </p:nvSpPr>
          <p:spPr>
            <a:xfrm>
              <a:off x="1921600" y="1745875"/>
              <a:ext cx="88800" cy="76425"/>
            </a:xfrm>
            <a:custGeom>
              <a:avLst/>
              <a:gdLst/>
              <a:ahLst/>
              <a:cxnLst/>
              <a:rect l="l" t="t" r="r" b="b"/>
              <a:pathLst>
                <a:path w="3552" h="3057" extrusionOk="0">
                  <a:moveTo>
                    <a:pt x="814" y="1"/>
                  </a:moveTo>
                  <a:cubicBezTo>
                    <a:pt x="544" y="1"/>
                    <a:pt x="272" y="36"/>
                    <a:pt x="0" y="110"/>
                  </a:cubicBezTo>
                  <a:cubicBezTo>
                    <a:pt x="1443" y="746"/>
                    <a:pt x="2451" y="1893"/>
                    <a:pt x="3443" y="3056"/>
                  </a:cubicBezTo>
                  <a:cubicBezTo>
                    <a:pt x="3474" y="3025"/>
                    <a:pt x="3521" y="3010"/>
                    <a:pt x="3552" y="2979"/>
                  </a:cubicBezTo>
                  <a:cubicBezTo>
                    <a:pt x="3304" y="2343"/>
                    <a:pt x="3056" y="1707"/>
                    <a:pt x="2807" y="1071"/>
                  </a:cubicBezTo>
                  <a:cubicBezTo>
                    <a:pt x="2575" y="466"/>
                    <a:pt x="2109" y="203"/>
                    <a:pt x="1520" y="79"/>
                  </a:cubicBezTo>
                  <a:cubicBezTo>
                    <a:pt x="1288" y="28"/>
                    <a:pt x="1052" y="1"/>
                    <a:pt x="81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89" name="Google Shape;7289;p73"/>
            <p:cNvSpPr/>
            <p:nvPr/>
          </p:nvSpPr>
          <p:spPr>
            <a:xfrm>
              <a:off x="2012700" y="1543550"/>
              <a:ext cx="105100" cy="32500"/>
            </a:xfrm>
            <a:custGeom>
              <a:avLst/>
              <a:gdLst/>
              <a:ahLst/>
              <a:cxnLst/>
              <a:rect l="l" t="t" r="r" b="b"/>
              <a:pathLst>
                <a:path w="4204" h="1300" extrusionOk="0">
                  <a:moveTo>
                    <a:pt x="2603" y="1"/>
                  </a:moveTo>
                  <a:cubicBezTo>
                    <a:pt x="1607" y="1"/>
                    <a:pt x="484" y="216"/>
                    <a:pt x="1" y="588"/>
                  </a:cubicBezTo>
                  <a:cubicBezTo>
                    <a:pt x="342" y="805"/>
                    <a:pt x="683" y="1038"/>
                    <a:pt x="1024" y="1224"/>
                  </a:cubicBezTo>
                  <a:cubicBezTo>
                    <a:pt x="1097" y="1265"/>
                    <a:pt x="1211" y="1300"/>
                    <a:pt x="1306" y="1300"/>
                  </a:cubicBezTo>
                  <a:cubicBezTo>
                    <a:pt x="1354" y="1300"/>
                    <a:pt x="1397" y="1291"/>
                    <a:pt x="1428" y="1270"/>
                  </a:cubicBezTo>
                  <a:cubicBezTo>
                    <a:pt x="2265" y="743"/>
                    <a:pt x="3196" y="448"/>
                    <a:pt x="4204" y="309"/>
                  </a:cubicBezTo>
                  <a:cubicBezTo>
                    <a:pt x="3880" y="97"/>
                    <a:pt x="3270" y="1"/>
                    <a:pt x="260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0" name="Google Shape;7290;p73"/>
            <p:cNvSpPr/>
            <p:nvPr/>
          </p:nvSpPr>
          <p:spPr>
            <a:xfrm>
              <a:off x="1847925" y="1560550"/>
              <a:ext cx="94625" cy="53925"/>
            </a:xfrm>
            <a:custGeom>
              <a:avLst/>
              <a:gdLst/>
              <a:ahLst/>
              <a:cxnLst/>
              <a:rect l="l" t="t" r="r" b="b"/>
              <a:pathLst>
                <a:path w="3785" h="2157" extrusionOk="0">
                  <a:moveTo>
                    <a:pt x="3723" y="1"/>
                  </a:moveTo>
                  <a:cubicBezTo>
                    <a:pt x="3521" y="156"/>
                    <a:pt x="3320" y="296"/>
                    <a:pt x="3149" y="451"/>
                  </a:cubicBezTo>
                  <a:cubicBezTo>
                    <a:pt x="2358" y="1149"/>
                    <a:pt x="1443" y="1583"/>
                    <a:pt x="404" y="1769"/>
                  </a:cubicBezTo>
                  <a:cubicBezTo>
                    <a:pt x="264" y="1785"/>
                    <a:pt x="140" y="1955"/>
                    <a:pt x="1" y="2064"/>
                  </a:cubicBezTo>
                  <a:cubicBezTo>
                    <a:pt x="63" y="2126"/>
                    <a:pt x="78" y="2157"/>
                    <a:pt x="94" y="2157"/>
                  </a:cubicBezTo>
                  <a:cubicBezTo>
                    <a:pt x="1148" y="2048"/>
                    <a:pt x="2172" y="1831"/>
                    <a:pt x="3133" y="1381"/>
                  </a:cubicBezTo>
                  <a:cubicBezTo>
                    <a:pt x="3366" y="1273"/>
                    <a:pt x="3521" y="978"/>
                    <a:pt x="3645" y="730"/>
                  </a:cubicBezTo>
                  <a:cubicBezTo>
                    <a:pt x="3754" y="544"/>
                    <a:pt x="3738" y="296"/>
                    <a:pt x="3785" y="63"/>
                  </a:cubicBezTo>
                  <a:cubicBezTo>
                    <a:pt x="3769" y="48"/>
                    <a:pt x="3738" y="32"/>
                    <a:pt x="3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1" name="Google Shape;7291;p73"/>
            <p:cNvSpPr/>
            <p:nvPr/>
          </p:nvSpPr>
          <p:spPr>
            <a:xfrm>
              <a:off x="2016975" y="1522475"/>
              <a:ext cx="108975" cy="26875"/>
            </a:xfrm>
            <a:custGeom>
              <a:avLst/>
              <a:gdLst/>
              <a:ahLst/>
              <a:cxnLst/>
              <a:rect l="l" t="t" r="r" b="b"/>
              <a:pathLst>
                <a:path w="4359" h="1075" extrusionOk="0">
                  <a:moveTo>
                    <a:pt x="1036" y="1"/>
                  </a:moveTo>
                  <a:cubicBezTo>
                    <a:pt x="725" y="1"/>
                    <a:pt x="516" y="168"/>
                    <a:pt x="373" y="454"/>
                  </a:cubicBezTo>
                  <a:cubicBezTo>
                    <a:pt x="280" y="640"/>
                    <a:pt x="156" y="826"/>
                    <a:pt x="0" y="1074"/>
                  </a:cubicBezTo>
                  <a:cubicBezTo>
                    <a:pt x="726" y="769"/>
                    <a:pt x="1440" y="648"/>
                    <a:pt x="2152" y="648"/>
                  </a:cubicBezTo>
                  <a:cubicBezTo>
                    <a:pt x="2886" y="648"/>
                    <a:pt x="3618" y="777"/>
                    <a:pt x="4358" y="966"/>
                  </a:cubicBezTo>
                  <a:cubicBezTo>
                    <a:pt x="3769" y="547"/>
                    <a:pt x="3118" y="252"/>
                    <a:pt x="2404" y="128"/>
                  </a:cubicBezTo>
                  <a:cubicBezTo>
                    <a:pt x="1986" y="51"/>
                    <a:pt x="1551" y="51"/>
                    <a:pt x="1117" y="4"/>
                  </a:cubicBezTo>
                  <a:cubicBezTo>
                    <a:pt x="1089" y="2"/>
                    <a:pt x="1062" y="1"/>
                    <a:pt x="10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2" name="Google Shape;7292;p73"/>
            <p:cNvSpPr/>
            <p:nvPr/>
          </p:nvSpPr>
          <p:spPr>
            <a:xfrm>
              <a:off x="1749450" y="1606700"/>
              <a:ext cx="96175" cy="21175"/>
            </a:xfrm>
            <a:custGeom>
              <a:avLst/>
              <a:gdLst/>
              <a:ahLst/>
              <a:cxnLst/>
              <a:rect l="l" t="t" r="r" b="b"/>
              <a:pathLst>
                <a:path w="3847" h="847" extrusionOk="0">
                  <a:moveTo>
                    <a:pt x="3847" y="1"/>
                  </a:moveTo>
                  <a:lnTo>
                    <a:pt x="3847" y="1"/>
                  </a:lnTo>
                  <a:cubicBezTo>
                    <a:pt x="2528" y="78"/>
                    <a:pt x="1226" y="1"/>
                    <a:pt x="0" y="574"/>
                  </a:cubicBezTo>
                  <a:cubicBezTo>
                    <a:pt x="311" y="605"/>
                    <a:pt x="605" y="636"/>
                    <a:pt x="915" y="667"/>
                  </a:cubicBezTo>
                  <a:cubicBezTo>
                    <a:pt x="1070" y="683"/>
                    <a:pt x="1226" y="698"/>
                    <a:pt x="1365" y="745"/>
                  </a:cubicBezTo>
                  <a:cubicBezTo>
                    <a:pt x="1551" y="804"/>
                    <a:pt x="1726" y="846"/>
                    <a:pt x="1900" y="846"/>
                  </a:cubicBezTo>
                  <a:cubicBezTo>
                    <a:pt x="2090" y="846"/>
                    <a:pt x="2280" y="797"/>
                    <a:pt x="2482" y="667"/>
                  </a:cubicBezTo>
                  <a:cubicBezTo>
                    <a:pt x="2730" y="512"/>
                    <a:pt x="3071" y="481"/>
                    <a:pt x="3366" y="435"/>
                  </a:cubicBezTo>
                  <a:cubicBezTo>
                    <a:pt x="3614" y="388"/>
                    <a:pt x="3769" y="280"/>
                    <a:pt x="384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3" name="Google Shape;7293;p73"/>
            <p:cNvSpPr/>
            <p:nvPr/>
          </p:nvSpPr>
          <p:spPr>
            <a:xfrm>
              <a:off x="1702525" y="1627925"/>
              <a:ext cx="89200" cy="13950"/>
            </a:xfrm>
            <a:custGeom>
              <a:avLst/>
              <a:gdLst/>
              <a:ahLst/>
              <a:cxnLst/>
              <a:rect l="l" t="t" r="r" b="b"/>
              <a:pathLst>
                <a:path w="3568" h="558" extrusionOk="0">
                  <a:moveTo>
                    <a:pt x="1767" y="1"/>
                  </a:moveTo>
                  <a:cubicBezTo>
                    <a:pt x="1163" y="1"/>
                    <a:pt x="576" y="123"/>
                    <a:pt x="1" y="470"/>
                  </a:cubicBezTo>
                  <a:cubicBezTo>
                    <a:pt x="70" y="467"/>
                    <a:pt x="138" y="466"/>
                    <a:pt x="207" y="466"/>
                  </a:cubicBezTo>
                  <a:cubicBezTo>
                    <a:pt x="804" y="466"/>
                    <a:pt x="1408" y="558"/>
                    <a:pt x="2017" y="558"/>
                  </a:cubicBezTo>
                  <a:cubicBezTo>
                    <a:pt x="2531" y="558"/>
                    <a:pt x="3048" y="493"/>
                    <a:pt x="3568" y="253"/>
                  </a:cubicBezTo>
                  <a:cubicBezTo>
                    <a:pt x="2950" y="115"/>
                    <a:pt x="2351" y="1"/>
                    <a:pt x="1767"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4" name="Google Shape;7294;p73"/>
            <p:cNvSpPr/>
            <p:nvPr/>
          </p:nvSpPr>
          <p:spPr>
            <a:xfrm>
              <a:off x="2088325" y="1813350"/>
              <a:ext cx="49250" cy="29950"/>
            </a:xfrm>
            <a:custGeom>
              <a:avLst/>
              <a:gdLst/>
              <a:ahLst/>
              <a:cxnLst/>
              <a:rect l="l" t="t" r="r" b="b"/>
              <a:pathLst>
                <a:path w="1970" h="1198" extrusionOk="0">
                  <a:moveTo>
                    <a:pt x="1675" y="1"/>
                  </a:moveTo>
                  <a:cubicBezTo>
                    <a:pt x="1312" y="364"/>
                    <a:pt x="913" y="559"/>
                    <a:pt x="459" y="559"/>
                  </a:cubicBezTo>
                  <a:cubicBezTo>
                    <a:pt x="312" y="559"/>
                    <a:pt x="159" y="539"/>
                    <a:pt x="0" y="497"/>
                  </a:cubicBezTo>
                  <a:lnTo>
                    <a:pt x="0" y="497"/>
                  </a:lnTo>
                  <a:cubicBezTo>
                    <a:pt x="162" y="938"/>
                    <a:pt x="601" y="1197"/>
                    <a:pt x="1095" y="1197"/>
                  </a:cubicBezTo>
                  <a:cubicBezTo>
                    <a:pt x="1123" y="1197"/>
                    <a:pt x="1151" y="1197"/>
                    <a:pt x="1179" y="1195"/>
                  </a:cubicBezTo>
                  <a:cubicBezTo>
                    <a:pt x="1241" y="1195"/>
                    <a:pt x="1303" y="1179"/>
                    <a:pt x="1349" y="1164"/>
                  </a:cubicBezTo>
                  <a:cubicBezTo>
                    <a:pt x="1908" y="1055"/>
                    <a:pt x="1970" y="978"/>
                    <a:pt x="1815" y="451"/>
                  </a:cubicBezTo>
                  <a:cubicBezTo>
                    <a:pt x="1768" y="311"/>
                    <a:pt x="1737" y="171"/>
                    <a:pt x="167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5" name="Google Shape;7295;p73"/>
            <p:cNvSpPr/>
            <p:nvPr/>
          </p:nvSpPr>
          <p:spPr>
            <a:xfrm>
              <a:off x="1807600" y="1622200"/>
              <a:ext cx="48500" cy="24225"/>
            </a:xfrm>
            <a:custGeom>
              <a:avLst/>
              <a:gdLst/>
              <a:ahLst/>
              <a:cxnLst/>
              <a:rect l="l" t="t" r="r" b="b"/>
              <a:pathLst>
                <a:path w="1940" h="969" extrusionOk="0">
                  <a:moveTo>
                    <a:pt x="1148" y="1"/>
                  </a:moveTo>
                  <a:cubicBezTo>
                    <a:pt x="761" y="94"/>
                    <a:pt x="373" y="187"/>
                    <a:pt x="1" y="280"/>
                  </a:cubicBezTo>
                  <a:cubicBezTo>
                    <a:pt x="1" y="311"/>
                    <a:pt x="1" y="342"/>
                    <a:pt x="16" y="389"/>
                  </a:cubicBezTo>
                  <a:cubicBezTo>
                    <a:pt x="388" y="575"/>
                    <a:pt x="761" y="761"/>
                    <a:pt x="1133" y="947"/>
                  </a:cubicBezTo>
                  <a:cubicBezTo>
                    <a:pt x="1177" y="958"/>
                    <a:pt x="1221" y="969"/>
                    <a:pt x="1264" y="969"/>
                  </a:cubicBezTo>
                  <a:cubicBezTo>
                    <a:pt x="1283" y="969"/>
                    <a:pt x="1301" y="967"/>
                    <a:pt x="1319" y="962"/>
                  </a:cubicBezTo>
                  <a:cubicBezTo>
                    <a:pt x="1521" y="885"/>
                    <a:pt x="1722" y="792"/>
                    <a:pt x="1939" y="714"/>
                  </a:cubicBezTo>
                  <a:cubicBezTo>
                    <a:pt x="1738" y="497"/>
                    <a:pt x="1536" y="280"/>
                    <a:pt x="1334" y="78"/>
                  </a:cubicBezTo>
                  <a:cubicBezTo>
                    <a:pt x="1288" y="32"/>
                    <a:pt x="1210" y="1"/>
                    <a:pt x="1148"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6" name="Google Shape;7296;p73"/>
            <p:cNvSpPr/>
            <p:nvPr/>
          </p:nvSpPr>
          <p:spPr>
            <a:xfrm>
              <a:off x="1682750" y="1515975"/>
              <a:ext cx="629700" cy="472000"/>
            </a:xfrm>
            <a:custGeom>
              <a:avLst/>
              <a:gdLst/>
              <a:ahLst/>
              <a:cxnLst/>
              <a:rect l="l" t="t" r="r" b="b"/>
              <a:pathLst>
                <a:path w="25188" h="18880" extrusionOk="0">
                  <a:moveTo>
                    <a:pt x="14405" y="261"/>
                  </a:moveTo>
                  <a:cubicBezTo>
                    <a:pt x="14431" y="261"/>
                    <a:pt x="14458" y="262"/>
                    <a:pt x="14486" y="264"/>
                  </a:cubicBezTo>
                  <a:cubicBezTo>
                    <a:pt x="14920" y="311"/>
                    <a:pt x="15355" y="311"/>
                    <a:pt x="15773" y="388"/>
                  </a:cubicBezTo>
                  <a:cubicBezTo>
                    <a:pt x="16487" y="512"/>
                    <a:pt x="17138" y="807"/>
                    <a:pt x="17727" y="1226"/>
                  </a:cubicBezTo>
                  <a:cubicBezTo>
                    <a:pt x="16987" y="1037"/>
                    <a:pt x="16255" y="908"/>
                    <a:pt x="15521" y="908"/>
                  </a:cubicBezTo>
                  <a:cubicBezTo>
                    <a:pt x="14809" y="908"/>
                    <a:pt x="14095" y="1029"/>
                    <a:pt x="13369" y="1334"/>
                  </a:cubicBezTo>
                  <a:cubicBezTo>
                    <a:pt x="13525" y="1086"/>
                    <a:pt x="13649" y="900"/>
                    <a:pt x="13742" y="714"/>
                  </a:cubicBezTo>
                  <a:cubicBezTo>
                    <a:pt x="13885" y="428"/>
                    <a:pt x="14094" y="261"/>
                    <a:pt x="14405" y="261"/>
                  </a:cubicBezTo>
                  <a:close/>
                  <a:moveTo>
                    <a:pt x="15801" y="1104"/>
                  </a:moveTo>
                  <a:cubicBezTo>
                    <a:pt x="16468" y="1104"/>
                    <a:pt x="17078" y="1200"/>
                    <a:pt x="17402" y="1412"/>
                  </a:cubicBezTo>
                  <a:cubicBezTo>
                    <a:pt x="16394" y="1551"/>
                    <a:pt x="15463" y="1846"/>
                    <a:pt x="14626" y="2373"/>
                  </a:cubicBezTo>
                  <a:cubicBezTo>
                    <a:pt x="14595" y="2394"/>
                    <a:pt x="14552" y="2403"/>
                    <a:pt x="14504" y="2403"/>
                  </a:cubicBezTo>
                  <a:cubicBezTo>
                    <a:pt x="14409" y="2403"/>
                    <a:pt x="14295" y="2368"/>
                    <a:pt x="14222" y="2327"/>
                  </a:cubicBezTo>
                  <a:cubicBezTo>
                    <a:pt x="13881" y="2141"/>
                    <a:pt x="13540" y="1908"/>
                    <a:pt x="13199" y="1691"/>
                  </a:cubicBezTo>
                  <a:cubicBezTo>
                    <a:pt x="13682" y="1319"/>
                    <a:pt x="14805" y="1104"/>
                    <a:pt x="15801" y="1104"/>
                  </a:cubicBezTo>
                  <a:close/>
                  <a:moveTo>
                    <a:pt x="13773" y="326"/>
                  </a:moveTo>
                  <a:cubicBezTo>
                    <a:pt x="13447" y="853"/>
                    <a:pt x="13245" y="1381"/>
                    <a:pt x="12703" y="1660"/>
                  </a:cubicBezTo>
                  <a:cubicBezTo>
                    <a:pt x="12346" y="1831"/>
                    <a:pt x="12020" y="2032"/>
                    <a:pt x="11663" y="2218"/>
                  </a:cubicBezTo>
                  <a:cubicBezTo>
                    <a:pt x="11229" y="2451"/>
                    <a:pt x="10795" y="2699"/>
                    <a:pt x="10314" y="2963"/>
                  </a:cubicBezTo>
                  <a:cubicBezTo>
                    <a:pt x="10376" y="2715"/>
                    <a:pt x="10454" y="2544"/>
                    <a:pt x="10454" y="2389"/>
                  </a:cubicBezTo>
                  <a:cubicBezTo>
                    <a:pt x="10469" y="1737"/>
                    <a:pt x="10826" y="1365"/>
                    <a:pt x="11384" y="1133"/>
                  </a:cubicBezTo>
                  <a:cubicBezTo>
                    <a:pt x="11462" y="1117"/>
                    <a:pt x="11524" y="1071"/>
                    <a:pt x="11586" y="1040"/>
                  </a:cubicBezTo>
                  <a:cubicBezTo>
                    <a:pt x="12253" y="683"/>
                    <a:pt x="12951" y="419"/>
                    <a:pt x="13773" y="326"/>
                  </a:cubicBezTo>
                  <a:close/>
                  <a:moveTo>
                    <a:pt x="10330" y="1784"/>
                  </a:moveTo>
                  <a:cubicBezTo>
                    <a:pt x="10345" y="1815"/>
                    <a:pt x="10376" y="1831"/>
                    <a:pt x="10392" y="1846"/>
                  </a:cubicBezTo>
                  <a:cubicBezTo>
                    <a:pt x="10345" y="2079"/>
                    <a:pt x="10361" y="2327"/>
                    <a:pt x="10252" y="2513"/>
                  </a:cubicBezTo>
                  <a:cubicBezTo>
                    <a:pt x="10128" y="2761"/>
                    <a:pt x="9973" y="3056"/>
                    <a:pt x="9740" y="3164"/>
                  </a:cubicBezTo>
                  <a:cubicBezTo>
                    <a:pt x="8779" y="3614"/>
                    <a:pt x="7755" y="3831"/>
                    <a:pt x="6701" y="3940"/>
                  </a:cubicBezTo>
                  <a:cubicBezTo>
                    <a:pt x="6685" y="3940"/>
                    <a:pt x="6670" y="3909"/>
                    <a:pt x="6608" y="3847"/>
                  </a:cubicBezTo>
                  <a:cubicBezTo>
                    <a:pt x="6747" y="3738"/>
                    <a:pt x="6871" y="3568"/>
                    <a:pt x="7011" y="3552"/>
                  </a:cubicBezTo>
                  <a:cubicBezTo>
                    <a:pt x="8050" y="3366"/>
                    <a:pt x="8965" y="2932"/>
                    <a:pt x="9756" y="2234"/>
                  </a:cubicBezTo>
                  <a:cubicBezTo>
                    <a:pt x="9927" y="2079"/>
                    <a:pt x="10128" y="1939"/>
                    <a:pt x="10330" y="1784"/>
                  </a:cubicBezTo>
                  <a:close/>
                  <a:moveTo>
                    <a:pt x="6515" y="3630"/>
                  </a:moveTo>
                  <a:cubicBezTo>
                    <a:pt x="6437" y="3909"/>
                    <a:pt x="6282" y="4017"/>
                    <a:pt x="6034" y="4064"/>
                  </a:cubicBezTo>
                  <a:cubicBezTo>
                    <a:pt x="5739" y="4110"/>
                    <a:pt x="5398" y="4141"/>
                    <a:pt x="5150" y="4296"/>
                  </a:cubicBezTo>
                  <a:cubicBezTo>
                    <a:pt x="4948" y="4426"/>
                    <a:pt x="4758" y="4475"/>
                    <a:pt x="4568" y="4475"/>
                  </a:cubicBezTo>
                  <a:cubicBezTo>
                    <a:pt x="4394" y="4475"/>
                    <a:pt x="4219" y="4433"/>
                    <a:pt x="4033" y="4374"/>
                  </a:cubicBezTo>
                  <a:cubicBezTo>
                    <a:pt x="3894" y="4327"/>
                    <a:pt x="3738" y="4312"/>
                    <a:pt x="3583" y="4296"/>
                  </a:cubicBezTo>
                  <a:cubicBezTo>
                    <a:pt x="3273" y="4265"/>
                    <a:pt x="2979" y="4234"/>
                    <a:pt x="2668" y="4203"/>
                  </a:cubicBezTo>
                  <a:cubicBezTo>
                    <a:pt x="3894" y="3630"/>
                    <a:pt x="5196" y="3707"/>
                    <a:pt x="6515" y="3630"/>
                  </a:cubicBezTo>
                  <a:close/>
                  <a:moveTo>
                    <a:pt x="12904" y="1818"/>
                  </a:moveTo>
                  <a:cubicBezTo>
                    <a:pt x="12964" y="1818"/>
                    <a:pt x="13030" y="1835"/>
                    <a:pt x="13075" y="1862"/>
                  </a:cubicBezTo>
                  <a:cubicBezTo>
                    <a:pt x="13463" y="2094"/>
                    <a:pt x="13866" y="2342"/>
                    <a:pt x="14331" y="2637"/>
                  </a:cubicBezTo>
                  <a:cubicBezTo>
                    <a:pt x="13494" y="3242"/>
                    <a:pt x="12703" y="3816"/>
                    <a:pt x="11927" y="4374"/>
                  </a:cubicBezTo>
                  <a:cubicBezTo>
                    <a:pt x="11822" y="4449"/>
                    <a:pt x="11720" y="4481"/>
                    <a:pt x="11617" y="4481"/>
                  </a:cubicBezTo>
                  <a:cubicBezTo>
                    <a:pt x="11507" y="4481"/>
                    <a:pt x="11395" y="4445"/>
                    <a:pt x="11276" y="4389"/>
                  </a:cubicBezTo>
                  <a:cubicBezTo>
                    <a:pt x="10779" y="4141"/>
                    <a:pt x="10562" y="3645"/>
                    <a:pt x="10206" y="3257"/>
                  </a:cubicBezTo>
                  <a:cubicBezTo>
                    <a:pt x="11090" y="2777"/>
                    <a:pt x="11943" y="2296"/>
                    <a:pt x="12796" y="1846"/>
                  </a:cubicBezTo>
                  <a:cubicBezTo>
                    <a:pt x="12822" y="1827"/>
                    <a:pt x="12861" y="1818"/>
                    <a:pt x="12904" y="1818"/>
                  </a:cubicBezTo>
                  <a:close/>
                  <a:moveTo>
                    <a:pt x="2558" y="4479"/>
                  </a:moveTo>
                  <a:cubicBezTo>
                    <a:pt x="3142" y="4479"/>
                    <a:pt x="3741" y="4593"/>
                    <a:pt x="4359" y="4731"/>
                  </a:cubicBezTo>
                  <a:cubicBezTo>
                    <a:pt x="3839" y="4971"/>
                    <a:pt x="3322" y="5036"/>
                    <a:pt x="2808" y="5036"/>
                  </a:cubicBezTo>
                  <a:cubicBezTo>
                    <a:pt x="2199" y="5036"/>
                    <a:pt x="1595" y="4944"/>
                    <a:pt x="998" y="4944"/>
                  </a:cubicBezTo>
                  <a:cubicBezTo>
                    <a:pt x="929" y="4944"/>
                    <a:pt x="861" y="4945"/>
                    <a:pt x="792" y="4948"/>
                  </a:cubicBezTo>
                  <a:cubicBezTo>
                    <a:pt x="1367" y="4601"/>
                    <a:pt x="1954" y="4479"/>
                    <a:pt x="2558" y="4479"/>
                  </a:cubicBezTo>
                  <a:close/>
                  <a:moveTo>
                    <a:pt x="9844" y="3390"/>
                  </a:moveTo>
                  <a:cubicBezTo>
                    <a:pt x="9931" y="3390"/>
                    <a:pt x="10063" y="3455"/>
                    <a:pt x="10128" y="3521"/>
                  </a:cubicBezTo>
                  <a:cubicBezTo>
                    <a:pt x="10485" y="3909"/>
                    <a:pt x="10826" y="4296"/>
                    <a:pt x="11198" y="4700"/>
                  </a:cubicBezTo>
                  <a:cubicBezTo>
                    <a:pt x="11136" y="4715"/>
                    <a:pt x="11043" y="4746"/>
                    <a:pt x="10935" y="4777"/>
                  </a:cubicBezTo>
                  <a:cubicBezTo>
                    <a:pt x="10200" y="5018"/>
                    <a:pt x="9449" y="5098"/>
                    <a:pt x="8687" y="5098"/>
                  </a:cubicBezTo>
                  <a:cubicBezTo>
                    <a:pt x="8419" y="5098"/>
                    <a:pt x="8150" y="5088"/>
                    <a:pt x="7879" y="5072"/>
                  </a:cubicBezTo>
                  <a:cubicBezTo>
                    <a:pt x="7243" y="5025"/>
                    <a:pt x="6902" y="4638"/>
                    <a:pt x="6515" y="4219"/>
                  </a:cubicBezTo>
                  <a:cubicBezTo>
                    <a:pt x="6592" y="4203"/>
                    <a:pt x="6639" y="4172"/>
                    <a:pt x="6685" y="4172"/>
                  </a:cubicBezTo>
                  <a:cubicBezTo>
                    <a:pt x="7755" y="4017"/>
                    <a:pt x="8810" y="3800"/>
                    <a:pt x="9802" y="3397"/>
                  </a:cubicBezTo>
                  <a:cubicBezTo>
                    <a:pt x="9814" y="3392"/>
                    <a:pt x="9829" y="3390"/>
                    <a:pt x="9844" y="3390"/>
                  </a:cubicBezTo>
                  <a:close/>
                  <a:moveTo>
                    <a:pt x="6142" y="4250"/>
                  </a:moveTo>
                  <a:cubicBezTo>
                    <a:pt x="6204" y="4250"/>
                    <a:pt x="6282" y="4281"/>
                    <a:pt x="6328" y="4327"/>
                  </a:cubicBezTo>
                  <a:cubicBezTo>
                    <a:pt x="6530" y="4529"/>
                    <a:pt x="6732" y="4746"/>
                    <a:pt x="6933" y="4963"/>
                  </a:cubicBezTo>
                  <a:cubicBezTo>
                    <a:pt x="6716" y="5041"/>
                    <a:pt x="6515" y="5134"/>
                    <a:pt x="6313" y="5211"/>
                  </a:cubicBezTo>
                  <a:cubicBezTo>
                    <a:pt x="6295" y="5216"/>
                    <a:pt x="6277" y="5218"/>
                    <a:pt x="6258" y="5218"/>
                  </a:cubicBezTo>
                  <a:cubicBezTo>
                    <a:pt x="6215" y="5218"/>
                    <a:pt x="6171" y="5207"/>
                    <a:pt x="6127" y="5196"/>
                  </a:cubicBezTo>
                  <a:cubicBezTo>
                    <a:pt x="5755" y="5010"/>
                    <a:pt x="5382" y="4824"/>
                    <a:pt x="5010" y="4638"/>
                  </a:cubicBezTo>
                  <a:cubicBezTo>
                    <a:pt x="4995" y="4591"/>
                    <a:pt x="4995" y="4560"/>
                    <a:pt x="4995" y="4529"/>
                  </a:cubicBezTo>
                  <a:cubicBezTo>
                    <a:pt x="5367" y="4436"/>
                    <a:pt x="5755" y="4343"/>
                    <a:pt x="6142" y="4250"/>
                  </a:cubicBezTo>
                  <a:close/>
                  <a:moveTo>
                    <a:pt x="4710" y="4895"/>
                  </a:moveTo>
                  <a:cubicBezTo>
                    <a:pt x="4784" y="4895"/>
                    <a:pt x="4863" y="4913"/>
                    <a:pt x="4933" y="4948"/>
                  </a:cubicBezTo>
                  <a:cubicBezTo>
                    <a:pt x="6034" y="5537"/>
                    <a:pt x="7119" y="6142"/>
                    <a:pt x="8283" y="6778"/>
                  </a:cubicBezTo>
                  <a:cubicBezTo>
                    <a:pt x="7944" y="6862"/>
                    <a:pt x="7620" y="6891"/>
                    <a:pt x="7303" y="6891"/>
                  </a:cubicBezTo>
                  <a:cubicBezTo>
                    <a:pt x="6807" y="6891"/>
                    <a:pt x="6330" y="6822"/>
                    <a:pt x="5848" y="6793"/>
                  </a:cubicBezTo>
                  <a:cubicBezTo>
                    <a:pt x="5786" y="6793"/>
                    <a:pt x="5724" y="6731"/>
                    <a:pt x="5677" y="6685"/>
                  </a:cubicBezTo>
                  <a:cubicBezTo>
                    <a:pt x="5026" y="6064"/>
                    <a:pt x="4328" y="5522"/>
                    <a:pt x="3459" y="5180"/>
                  </a:cubicBezTo>
                  <a:cubicBezTo>
                    <a:pt x="3847" y="5087"/>
                    <a:pt x="4235" y="4994"/>
                    <a:pt x="4638" y="4901"/>
                  </a:cubicBezTo>
                  <a:cubicBezTo>
                    <a:pt x="4661" y="4897"/>
                    <a:pt x="4685" y="4895"/>
                    <a:pt x="4710" y="4895"/>
                  </a:cubicBezTo>
                  <a:close/>
                  <a:moveTo>
                    <a:pt x="745" y="5227"/>
                  </a:moveTo>
                  <a:cubicBezTo>
                    <a:pt x="1273" y="5242"/>
                    <a:pt x="1784" y="5242"/>
                    <a:pt x="2296" y="5242"/>
                  </a:cubicBezTo>
                  <a:cubicBezTo>
                    <a:pt x="2513" y="5242"/>
                    <a:pt x="2653" y="5320"/>
                    <a:pt x="2699" y="5537"/>
                  </a:cubicBezTo>
                  <a:cubicBezTo>
                    <a:pt x="2994" y="6561"/>
                    <a:pt x="3273" y="7584"/>
                    <a:pt x="3583" y="8623"/>
                  </a:cubicBezTo>
                  <a:cubicBezTo>
                    <a:pt x="2963" y="8282"/>
                    <a:pt x="2420" y="7972"/>
                    <a:pt x="1893" y="7662"/>
                  </a:cubicBezTo>
                  <a:cubicBezTo>
                    <a:pt x="1257" y="7274"/>
                    <a:pt x="792" y="6731"/>
                    <a:pt x="513" y="6033"/>
                  </a:cubicBezTo>
                  <a:cubicBezTo>
                    <a:pt x="466" y="5878"/>
                    <a:pt x="435" y="5708"/>
                    <a:pt x="435" y="5553"/>
                  </a:cubicBezTo>
                  <a:cubicBezTo>
                    <a:pt x="420" y="5351"/>
                    <a:pt x="513" y="5227"/>
                    <a:pt x="745" y="5227"/>
                  </a:cubicBezTo>
                  <a:close/>
                  <a:moveTo>
                    <a:pt x="8194" y="6983"/>
                  </a:moveTo>
                  <a:cubicBezTo>
                    <a:pt x="8843" y="6983"/>
                    <a:pt x="9416" y="7200"/>
                    <a:pt x="9958" y="7600"/>
                  </a:cubicBezTo>
                  <a:cubicBezTo>
                    <a:pt x="10252" y="7801"/>
                    <a:pt x="10531" y="8019"/>
                    <a:pt x="10795" y="8251"/>
                  </a:cubicBezTo>
                  <a:cubicBezTo>
                    <a:pt x="11121" y="8561"/>
                    <a:pt x="11431" y="8903"/>
                    <a:pt x="11741" y="9228"/>
                  </a:cubicBezTo>
                  <a:cubicBezTo>
                    <a:pt x="11726" y="9259"/>
                    <a:pt x="11695" y="9275"/>
                    <a:pt x="11679" y="9306"/>
                  </a:cubicBezTo>
                  <a:cubicBezTo>
                    <a:pt x="11285" y="9120"/>
                    <a:pt x="10869" y="9019"/>
                    <a:pt x="10451" y="9019"/>
                  </a:cubicBezTo>
                  <a:cubicBezTo>
                    <a:pt x="10276" y="9019"/>
                    <a:pt x="10100" y="9037"/>
                    <a:pt x="9927" y="9073"/>
                  </a:cubicBezTo>
                  <a:cubicBezTo>
                    <a:pt x="9786" y="9101"/>
                    <a:pt x="9651" y="9114"/>
                    <a:pt x="9520" y="9114"/>
                  </a:cubicBezTo>
                  <a:cubicBezTo>
                    <a:pt x="9074" y="9114"/>
                    <a:pt x="8678" y="8963"/>
                    <a:pt x="8283" y="8747"/>
                  </a:cubicBezTo>
                  <a:cubicBezTo>
                    <a:pt x="8236" y="8716"/>
                    <a:pt x="8174" y="8685"/>
                    <a:pt x="8127" y="8670"/>
                  </a:cubicBezTo>
                  <a:cubicBezTo>
                    <a:pt x="7337" y="8251"/>
                    <a:pt x="6716" y="7631"/>
                    <a:pt x="6049" y="7010"/>
                  </a:cubicBezTo>
                  <a:lnTo>
                    <a:pt x="6049" y="7010"/>
                  </a:lnTo>
                  <a:cubicBezTo>
                    <a:pt x="6441" y="7020"/>
                    <a:pt x="6809" y="7049"/>
                    <a:pt x="7167" y="7049"/>
                  </a:cubicBezTo>
                  <a:cubicBezTo>
                    <a:pt x="7375" y="7049"/>
                    <a:pt x="7581" y="7039"/>
                    <a:pt x="7786" y="7010"/>
                  </a:cubicBezTo>
                  <a:cubicBezTo>
                    <a:pt x="7926" y="6992"/>
                    <a:pt x="8061" y="6983"/>
                    <a:pt x="8194" y="6983"/>
                  </a:cubicBezTo>
                  <a:close/>
                  <a:moveTo>
                    <a:pt x="21221" y="3005"/>
                  </a:moveTo>
                  <a:cubicBezTo>
                    <a:pt x="21379" y="3005"/>
                    <a:pt x="21540" y="3026"/>
                    <a:pt x="21698" y="3071"/>
                  </a:cubicBezTo>
                  <a:cubicBezTo>
                    <a:pt x="22101" y="3195"/>
                    <a:pt x="22520" y="3381"/>
                    <a:pt x="22861" y="3630"/>
                  </a:cubicBezTo>
                  <a:cubicBezTo>
                    <a:pt x="24877" y="4994"/>
                    <a:pt x="25017" y="7569"/>
                    <a:pt x="23202" y="9166"/>
                  </a:cubicBezTo>
                  <a:cubicBezTo>
                    <a:pt x="22675" y="9633"/>
                    <a:pt x="22061" y="9880"/>
                    <a:pt x="21373" y="9880"/>
                  </a:cubicBezTo>
                  <a:cubicBezTo>
                    <a:pt x="21352" y="9880"/>
                    <a:pt x="21331" y="9880"/>
                    <a:pt x="21310" y="9880"/>
                  </a:cubicBezTo>
                  <a:cubicBezTo>
                    <a:pt x="20643" y="9880"/>
                    <a:pt x="20054" y="9662"/>
                    <a:pt x="19806" y="9213"/>
                  </a:cubicBezTo>
                  <a:cubicBezTo>
                    <a:pt x="20007" y="9197"/>
                    <a:pt x="20317" y="9182"/>
                    <a:pt x="20628" y="9166"/>
                  </a:cubicBezTo>
                  <a:cubicBezTo>
                    <a:pt x="21325" y="9151"/>
                    <a:pt x="21930" y="8825"/>
                    <a:pt x="22489" y="8437"/>
                  </a:cubicBezTo>
                  <a:cubicBezTo>
                    <a:pt x="22923" y="8127"/>
                    <a:pt x="23156" y="7708"/>
                    <a:pt x="23249" y="7197"/>
                  </a:cubicBezTo>
                  <a:cubicBezTo>
                    <a:pt x="23465" y="5854"/>
                    <a:pt x="22130" y="4296"/>
                    <a:pt x="20757" y="4296"/>
                  </a:cubicBezTo>
                  <a:cubicBezTo>
                    <a:pt x="20750" y="4296"/>
                    <a:pt x="20743" y="4296"/>
                    <a:pt x="20736" y="4296"/>
                  </a:cubicBezTo>
                  <a:cubicBezTo>
                    <a:pt x="20317" y="4296"/>
                    <a:pt x="20023" y="4529"/>
                    <a:pt x="19899" y="4948"/>
                  </a:cubicBezTo>
                  <a:cubicBezTo>
                    <a:pt x="19868" y="5072"/>
                    <a:pt x="19852" y="5196"/>
                    <a:pt x="19821" y="5336"/>
                  </a:cubicBezTo>
                  <a:cubicBezTo>
                    <a:pt x="19480" y="5041"/>
                    <a:pt x="19402" y="4452"/>
                    <a:pt x="19651" y="3955"/>
                  </a:cubicBezTo>
                  <a:cubicBezTo>
                    <a:pt x="19926" y="3379"/>
                    <a:pt x="20556" y="3005"/>
                    <a:pt x="21221" y="3005"/>
                  </a:cubicBezTo>
                  <a:close/>
                  <a:moveTo>
                    <a:pt x="2839" y="5289"/>
                  </a:moveTo>
                  <a:cubicBezTo>
                    <a:pt x="3180" y="5398"/>
                    <a:pt x="3459" y="5444"/>
                    <a:pt x="3723" y="5568"/>
                  </a:cubicBezTo>
                  <a:cubicBezTo>
                    <a:pt x="4979" y="6157"/>
                    <a:pt x="6065" y="6886"/>
                    <a:pt x="6065" y="8499"/>
                  </a:cubicBezTo>
                  <a:cubicBezTo>
                    <a:pt x="6065" y="8561"/>
                    <a:pt x="6080" y="8623"/>
                    <a:pt x="6096" y="8685"/>
                  </a:cubicBezTo>
                  <a:cubicBezTo>
                    <a:pt x="6189" y="9476"/>
                    <a:pt x="6189" y="10283"/>
                    <a:pt x="6685" y="11012"/>
                  </a:cubicBezTo>
                  <a:cubicBezTo>
                    <a:pt x="6266" y="10857"/>
                    <a:pt x="5879" y="10686"/>
                    <a:pt x="5506" y="10469"/>
                  </a:cubicBezTo>
                  <a:cubicBezTo>
                    <a:pt x="4328" y="9787"/>
                    <a:pt x="3599" y="8809"/>
                    <a:pt x="3459" y="7414"/>
                  </a:cubicBezTo>
                  <a:cubicBezTo>
                    <a:pt x="3397" y="6871"/>
                    <a:pt x="3180" y="6359"/>
                    <a:pt x="3025" y="5832"/>
                  </a:cubicBezTo>
                  <a:cubicBezTo>
                    <a:pt x="2994" y="5677"/>
                    <a:pt x="2932" y="5522"/>
                    <a:pt x="2839" y="5289"/>
                  </a:cubicBezTo>
                  <a:close/>
                  <a:moveTo>
                    <a:pt x="6096" y="7383"/>
                  </a:moveTo>
                  <a:lnTo>
                    <a:pt x="6096" y="7383"/>
                  </a:lnTo>
                  <a:cubicBezTo>
                    <a:pt x="6189" y="7429"/>
                    <a:pt x="6235" y="7460"/>
                    <a:pt x="6266" y="7491"/>
                  </a:cubicBezTo>
                  <a:cubicBezTo>
                    <a:pt x="7073" y="8267"/>
                    <a:pt x="7957" y="8903"/>
                    <a:pt x="9011" y="9306"/>
                  </a:cubicBezTo>
                  <a:cubicBezTo>
                    <a:pt x="9151" y="9368"/>
                    <a:pt x="9275" y="9523"/>
                    <a:pt x="9337" y="9662"/>
                  </a:cubicBezTo>
                  <a:cubicBezTo>
                    <a:pt x="9601" y="10360"/>
                    <a:pt x="9849" y="11058"/>
                    <a:pt x="10113" y="11772"/>
                  </a:cubicBezTo>
                  <a:cubicBezTo>
                    <a:pt x="10100" y="11772"/>
                    <a:pt x="10078" y="11792"/>
                    <a:pt x="10061" y="11792"/>
                  </a:cubicBezTo>
                  <a:cubicBezTo>
                    <a:pt x="10057" y="11792"/>
                    <a:pt x="10054" y="11790"/>
                    <a:pt x="10051" y="11787"/>
                  </a:cubicBezTo>
                  <a:cubicBezTo>
                    <a:pt x="9136" y="11632"/>
                    <a:pt x="8236" y="11462"/>
                    <a:pt x="7337" y="11275"/>
                  </a:cubicBezTo>
                  <a:cubicBezTo>
                    <a:pt x="7197" y="11244"/>
                    <a:pt x="7042" y="11089"/>
                    <a:pt x="6949" y="10950"/>
                  </a:cubicBezTo>
                  <a:cubicBezTo>
                    <a:pt x="6639" y="10515"/>
                    <a:pt x="6437" y="10035"/>
                    <a:pt x="6390" y="9492"/>
                  </a:cubicBezTo>
                  <a:cubicBezTo>
                    <a:pt x="6359" y="9027"/>
                    <a:pt x="6282" y="8577"/>
                    <a:pt x="6220" y="8112"/>
                  </a:cubicBezTo>
                  <a:cubicBezTo>
                    <a:pt x="6189" y="7879"/>
                    <a:pt x="6142" y="7662"/>
                    <a:pt x="6096" y="7383"/>
                  </a:cubicBezTo>
                  <a:close/>
                  <a:moveTo>
                    <a:pt x="10368" y="9197"/>
                  </a:moveTo>
                  <a:cubicBezTo>
                    <a:pt x="10606" y="9197"/>
                    <a:pt x="10842" y="9224"/>
                    <a:pt x="11074" y="9275"/>
                  </a:cubicBezTo>
                  <a:cubicBezTo>
                    <a:pt x="11663" y="9399"/>
                    <a:pt x="12129" y="9662"/>
                    <a:pt x="12361" y="10267"/>
                  </a:cubicBezTo>
                  <a:cubicBezTo>
                    <a:pt x="12610" y="10903"/>
                    <a:pt x="12858" y="11539"/>
                    <a:pt x="13106" y="12175"/>
                  </a:cubicBezTo>
                  <a:cubicBezTo>
                    <a:pt x="13075" y="12206"/>
                    <a:pt x="13028" y="12221"/>
                    <a:pt x="12997" y="12252"/>
                  </a:cubicBezTo>
                  <a:cubicBezTo>
                    <a:pt x="12005" y="11089"/>
                    <a:pt x="10997" y="9942"/>
                    <a:pt x="9554" y="9306"/>
                  </a:cubicBezTo>
                  <a:cubicBezTo>
                    <a:pt x="9826" y="9232"/>
                    <a:pt x="10098" y="9197"/>
                    <a:pt x="10368" y="9197"/>
                  </a:cubicBezTo>
                  <a:close/>
                  <a:moveTo>
                    <a:pt x="9570" y="9585"/>
                  </a:moveTo>
                  <a:lnTo>
                    <a:pt x="9570" y="9585"/>
                  </a:lnTo>
                  <a:cubicBezTo>
                    <a:pt x="10997" y="10252"/>
                    <a:pt x="11881" y="11384"/>
                    <a:pt x="12796" y="12485"/>
                  </a:cubicBezTo>
                  <a:cubicBezTo>
                    <a:pt x="12113" y="12144"/>
                    <a:pt x="11415" y="11927"/>
                    <a:pt x="10655" y="11849"/>
                  </a:cubicBezTo>
                  <a:cubicBezTo>
                    <a:pt x="10547" y="11834"/>
                    <a:pt x="10407" y="11741"/>
                    <a:pt x="10330" y="11648"/>
                  </a:cubicBezTo>
                  <a:cubicBezTo>
                    <a:pt x="9880" y="11058"/>
                    <a:pt x="9849" y="10314"/>
                    <a:pt x="9570" y="9585"/>
                  </a:cubicBezTo>
                  <a:close/>
                  <a:moveTo>
                    <a:pt x="17898" y="11896"/>
                  </a:moveTo>
                  <a:cubicBezTo>
                    <a:pt x="17960" y="12066"/>
                    <a:pt x="17991" y="12206"/>
                    <a:pt x="18038" y="12346"/>
                  </a:cubicBezTo>
                  <a:cubicBezTo>
                    <a:pt x="18193" y="12873"/>
                    <a:pt x="18131" y="12950"/>
                    <a:pt x="17572" y="13059"/>
                  </a:cubicBezTo>
                  <a:cubicBezTo>
                    <a:pt x="17526" y="13074"/>
                    <a:pt x="17464" y="13090"/>
                    <a:pt x="17402" y="13090"/>
                  </a:cubicBezTo>
                  <a:cubicBezTo>
                    <a:pt x="17374" y="13092"/>
                    <a:pt x="17346" y="13092"/>
                    <a:pt x="17318" y="13092"/>
                  </a:cubicBezTo>
                  <a:cubicBezTo>
                    <a:pt x="16824" y="13092"/>
                    <a:pt x="16385" y="12833"/>
                    <a:pt x="16223" y="12392"/>
                  </a:cubicBezTo>
                  <a:lnTo>
                    <a:pt x="16223" y="12392"/>
                  </a:lnTo>
                  <a:cubicBezTo>
                    <a:pt x="16382" y="12434"/>
                    <a:pt x="16535" y="12454"/>
                    <a:pt x="16682" y="12454"/>
                  </a:cubicBezTo>
                  <a:cubicBezTo>
                    <a:pt x="17136" y="12454"/>
                    <a:pt x="17535" y="12259"/>
                    <a:pt x="17898" y="11896"/>
                  </a:cubicBezTo>
                  <a:close/>
                  <a:moveTo>
                    <a:pt x="18208" y="13245"/>
                  </a:moveTo>
                  <a:cubicBezTo>
                    <a:pt x="18286" y="13958"/>
                    <a:pt x="18162" y="14563"/>
                    <a:pt x="17727" y="15060"/>
                  </a:cubicBezTo>
                  <a:cubicBezTo>
                    <a:pt x="17603" y="15199"/>
                    <a:pt x="17386" y="15323"/>
                    <a:pt x="17200" y="15339"/>
                  </a:cubicBezTo>
                  <a:cubicBezTo>
                    <a:pt x="17155" y="15341"/>
                    <a:pt x="17110" y="15343"/>
                    <a:pt x="17066" y="15343"/>
                  </a:cubicBezTo>
                  <a:cubicBezTo>
                    <a:pt x="16325" y="15343"/>
                    <a:pt x="15748" y="14976"/>
                    <a:pt x="15324" y="14362"/>
                  </a:cubicBezTo>
                  <a:cubicBezTo>
                    <a:pt x="15168" y="14145"/>
                    <a:pt x="15060" y="13896"/>
                    <a:pt x="15153" y="13586"/>
                  </a:cubicBezTo>
                  <a:lnTo>
                    <a:pt x="15153" y="13586"/>
                  </a:lnTo>
                  <a:cubicBezTo>
                    <a:pt x="15756" y="13967"/>
                    <a:pt x="16253" y="14163"/>
                    <a:pt x="16698" y="14163"/>
                  </a:cubicBezTo>
                  <a:cubicBezTo>
                    <a:pt x="17249" y="14163"/>
                    <a:pt x="17719" y="13863"/>
                    <a:pt x="18208" y="13245"/>
                  </a:cubicBezTo>
                  <a:close/>
                  <a:moveTo>
                    <a:pt x="13058" y="7053"/>
                  </a:moveTo>
                  <a:cubicBezTo>
                    <a:pt x="14086" y="7053"/>
                    <a:pt x="15017" y="7418"/>
                    <a:pt x="15866" y="8003"/>
                  </a:cubicBezTo>
                  <a:cubicBezTo>
                    <a:pt x="17061" y="8825"/>
                    <a:pt x="18007" y="9911"/>
                    <a:pt x="18767" y="11151"/>
                  </a:cubicBezTo>
                  <a:cubicBezTo>
                    <a:pt x="19433" y="12237"/>
                    <a:pt x="19744" y="13431"/>
                    <a:pt x="19557" y="14703"/>
                  </a:cubicBezTo>
                  <a:cubicBezTo>
                    <a:pt x="19402" y="15788"/>
                    <a:pt x="18798" y="16610"/>
                    <a:pt x="17883" y="17153"/>
                  </a:cubicBezTo>
                  <a:cubicBezTo>
                    <a:pt x="17392" y="17438"/>
                    <a:pt x="16873" y="17559"/>
                    <a:pt x="16364" y="17559"/>
                  </a:cubicBezTo>
                  <a:cubicBezTo>
                    <a:pt x="15187" y="17559"/>
                    <a:pt x="14068" y="16913"/>
                    <a:pt x="13494" y="16176"/>
                  </a:cubicBezTo>
                  <a:cubicBezTo>
                    <a:pt x="13199" y="15804"/>
                    <a:pt x="13044" y="15385"/>
                    <a:pt x="12997" y="14889"/>
                  </a:cubicBezTo>
                  <a:lnTo>
                    <a:pt x="12997" y="14889"/>
                  </a:lnTo>
                  <a:cubicBezTo>
                    <a:pt x="13044" y="14920"/>
                    <a:pt x="13075" y="14920"/>
                    <a:pt x="13075" y="14935"/>
                  </a:cubicBezTo>
                  <a:cubicBezTo>
                    <a:pt x="13106" y="14998"/>
                    <a:pt x="13137" y="15044"/>
                    <a:pt x="13168" y="15106"/>
                  </a:cubicBezTo>
                  <a:cubicBezTo>
                    <a:pt x="13369" y="15525"/>
                    <a:pt x="13680" y="15835"/>
                    <a:pt x="14114" y="16037"/>
                  </a:cubicBezTo>
                  <a:cubicBezTo>
                    <a:pt x="14534" y="16250"/>
                    <a:pt x="14952" y="16343"/>
                    <a:pt x="15369" y="16343"/>
                  </a:cubicBezTo>
                  <a:cubicBezTo>
                    <a:pt x="15859" y="16343"/>
                    <a:pt x="16349" y="16215"/>
                    <a:pt x="16843" y="16006"/>
                  </a:cubicBezTo>
                  <a:cubicBezTo>
                    <a:pt x="17960" y="15509"/>
                    <a:pt x="18580" y="14563"/>
                    <a:pt x="18441" y="13338"/>
                  </a:cubicBezTo>
                  <a:cubicBezTo>
                    <a:pt x="18193" y="11368"/>
                    <a:pt x="17386" y="9662"/>
                    <a:pt x="15727" y="8468"/>
                  </a:cubicBezTo>
                  <a:cubicBezTo>
                    <a:pt x="14744" y="7756"/>
                    <a:pt x="13671" y="7329"/>
                    <a:pt x="12524" y="7329"/>
                  </a:cubicBezTo>
                  <a:cubicBezTo>
                    <a:pt x="12024" y="7329"/>
                    <a:pt x="11509" y="7410"/>
                    <a:pt x="10981" y="7584"/>
                  </a:cubicBezTo>
                  <a:cubicBezTo>
                    <a:pt x="10870" y="7620"/>
                    <a:pt x="10771" y="7639"/>
                    <a:pt x="10678" y="7639"/>
                  </a:cubicBezTo>
                  <a:cubicBezTo>
                    <a:pt x="10445" y="7639"/>
                    <a:pt x="10252" y="7520"/>
                    <a:pt x="10020" y="7243"/>
                  </a:cubicBezTo>
                  <a:cubicBezTo>
                    <a:pt x="11028" y="7181"/>
                    <a:pt x="11943" y="7104"/>
                    <a:pt x="12873" y="7057"/>
                  </a:cubicBezTo>
                  <a:cubicBezTo>
                    <a:pt x="12935" y="7054"/>
                    <a:pt x="12997" y="7053"/>
                    <a:pt x="13058" y="7053"/>
                  </a:cubicBezTo>
                  <a:close/>
                  <a:moveTo>
                    <a:pt x="7104" y="5258"/>
                  </a:moveTo>
                  <a:cubicBezTo>
                    <a:pt x="7430" y="5273"/>
                    <a:pt x="7786" y="5273"/>
                    <a:pt x="8112" y="5367"/>
                  </a:cubicBezTo>
                  <a:cubicBezTo>
                    <a:pt x="9849" y="5832"/>
                    <a:pt x="11632" y="6018"/>
                    <a:pt x="13400" y="6204"/>
                  </a:cubicBezTo>
                  <a:cubicBezTo>
                    <a:pt x="14471" y="6328"/>
                    <a:pt x="15510" y="6545"/>
                    <a:pt x="16502" y="6948"/>
                  </a:cubicBezTo>
                  <a:cubicBezTo>
                    <a:pt x="17945" y="7522"/>
                    <a:pt x="18984" y="8592"/>
                    <a:pt x="19976" y="9725"/>
                  </a:cubicBezTo>
                  <a:cubicBezTo>
                    <a:pt x="20736" y="10609"/>
                    <a:pt x="21170" y="11617"/>
                    <a:pt x="21357" y="12764"/>
                  </a:cubicBezTo>
                  <a:cubicBezTo>
                    <a:pt x="21729" y="14920"/>
                    <a:pt x="20473" y="17200"/>
                    <a:pt x="18782" y="18084"/>
                  </a:cubicBezTo>
                  <a:cubicBezTo>
                    <a:pt x="18006" y="18503"/>
                    <a:pt x="17202" y="18667"/>
                    <a:pt x="16378" y="18667"/>
                  </a:cubicBezTo>
                  <a:cubicBezTo>
                    <a:pt x="15984" y="18667"/>
                    <a:pt x="15586" y="18630"/>
                    <a:pt x="15184" y="18565"/>
                  </a:cubicBezTo>
                  <a:cubicBezTo>
                    <a:pt x="13850" y="18347"/>
                    <a:pt x="12873" y="17572"/>
                    <a:pt x="12253" y="16378"/>
                  </a:cubicBezTo>
                  <a:cubicBezTo>
                    <a:pt x="11927" y="15757"/>
                    <a:pt x="12191" y="14889"/>
                    <a:pt x="12780" y="14501"/>
                  </a:cubicBezTo>
                  <a:lnTo>
                    <a:pt x="12780" y="14501"/>
                  </a:lnTo>
                  <a:cubicBezTo>
                    <a:pt x="12703" y="15571"/>
                    <a:pt x="13214" y="16347"/>
                    <a:pt x="14036" y="16936"/>
                  </a:cubicBezTo>
                  <a:cubicBezTo>
                    <a:pt x="14774" y="17453"/>
                    <a:pt x="15552" y="17781"/>
                    <a:pt x="16358" y="17781"/>
                  </a:cubicBezTo>
                  <a:cubicBezTo>
                    <a:pt x="16857" y="17781"/>
                    <a:pt x="17366" y="17655"/>
                    <a:pt x="17883" y="17370"/>
                  </a:cubicBezTo>
                  <a:cubicBezTo>
                    <a:pt x="19139" y="16688"/>
                    <a:pt x="19821" y="15587"/>
                    <a:pt x="19837" y="14114"/>
                  </a:cubicBezTo>
                  <a:cubicBezTo>
                    <a:pt x="19852" y="13292"/>
                    <a:pt x="19682" y="12501"/>
                    <a:pt x="19340" y="11772"/>
                  </a:cubicBezTo>
                  <a:cubicBezTo>
                    <a:pt x="18642" y="10345"/>
                    <a:pt x="17650" y="9151"/>
                    <a:pt x="16409" y="8174"/>
                  </a:cubicBezTo>
                  <a:cubicBezTo>
                    <a:pt x="15397" y="7372"/>
                    <a:pt x="14257" y="6902"/>
                    <a:pt x="12979" y="6902"/>
                  </a:cubicBezTo>
                  <a:cubicBezTo>
                    <a:pt x="12847" y="6902"/>
                    <a:pt x="12713" y="6907"/>
                    <a:pt x="12579" y="6917"/>
                  </a:cubicBezTo>
                  <a:cubicBezTo>
                    <a:pt x="11850" y="6964"/>
                    <a:pt x="11121" y="7041"/>
                    <a:pt x="10392" y="7088"/>
                  </a:cubicBezTo>
                  <a:cubicBezTo>
                    <a:pt x="10235" y="7098"/>
                    <a:pt x="10066" y="7126"/>
                    <a:pt x="9912" y="7126"/>
                  </a:cubicBezTo>
                  <a:cubicBezTo>
                    <a:pt x="9822" y="7126"/>
                    <a:pt x="9737" y="7117"/>
                    <a:pt x="9663" y="7088"/>
                  </a:cubicBezTo>
                  <a:cubicBezTo>
                    <a:pt x="8577" y="6669"/>
                    <a:pt x="7554" y="6111"/>
                    <a:pt x="6592" y="5460"/>
                  </a:cubicBezTo>
                  <a:cubicBezTo>
                    <a:pt x="6577" y="5444"/>
                    <a:pt x="6577" y="5413"/>
                    <a:pt x="6546" y="5336"/>
                  </a:cubicBezTo>
                  <a:cubicBezTo>
                    <a:pt x="6747" y="5305"/>
                    <a:pt x="6918" y="5258"/>
                    <a:pt x="7104" y="5258"/>
                  </a:cubicBezTo>
                  <a:close/>
                  <a:moveTo>
                    <a:pt x="14624" y="0"/>
                  </a:moveTo>
                  <a:cubicBezTo>
                    <a:pt x="13513" y="0"/>
                    <a:pt x="12400" y="326"/>
                    <a:pt x="11291" y="947"/>
                  </a:cubicBezTo>
                  <a:cubicBezTo>
                    <a:pt x="10733" y="1272"/>
                    <a:pt x="10175" y="1629"/>
                    <a:pt x="9678" y="2048"/>
                  </a:cubicBezTo>
                  <a:cubicBezTo>
                    <a:pt x="8639" y="2947"/>
                    <a:pt x="7414" y="3319"/>
                    <a:pt x="6080" y="3428"/>
                  </a:cubicBezTo>
                  <a:cubicBezTo>
                    <a:pt x="5320" y="3490"/>
                    <a:pt x="4576" y="3521"/>
                    <a:pt x="3832" y="3645"/>
                  </a:cubicBezTo>
                  <a:cubicBezTo>
                    <a:pt x="3304" y="3723"/>
                    <a:pt x="2746" y="3754"/>
                    <a:pt x="2358" y="4219"/>
                  </a:cubicBezTo>
                  <a:cubicBezTo>
                    <a:pt x="2327" y="4265"/>
                    <a:pt x="2234" y="4250"/>
                    <a:pt x="2157" y="4265"/>
                  </a:cubicBezTo>
                  <a:cubicBezTo>
                    <a:pt x="1738" y="4358"/>
                    <a:pt x="1304" y="4436"/>
                    <a:pt x="900" y="4576"/>
                  </a:cubicBezTo>
                  <a:cubicBezTo>
                    <a:pt x="265" y="4808"/>
                    <a:pt x="1" y="5429"/>
                    <a:pt x="249" y="6064"/>
                  </a:cubicBezTo>
                  <a:cubicBezTo>
                    <a:pt x="528" y="6824"/>
                    <a:pt x="993" y="7476"/>
                    <a:pt x="1722" y="7848"/>
                  </a:cubicBezTo>
                  <a:cubicBezTo>
                    <a:pt x="2668" y="8329"/>
                    <a:pt x="3428" y="9011"/>
                    <a:pt x="4157" y="9756"/>
                  </a:cubicBezTo>
                  <a:cubicBezTo>
                    <a:pt x="5475" y="11089"/>
                    <a:pt x="7166" y="11663"/>
                    <a:pt x="8949" y="11958"/>
                  </a:cubicBezTo>
                  <a:cubicBezTo>
                    <a:pt x="9492" y="12035"/>
                    <a:pt x="10051" y="12097"/>
                    <a:pt x="10593" y="12128"/>
                  </a:cubicBezTo>
                  <a:cubicBezTo>
                    <a:pt x="11369" y="12190"/>
                    <a:pt x="12082" y="12439"/>
                    <a:pt x="12765" y="12811"/>
                  </a:cubicBezTo>
                  <a:cubicBezTo>
                    <a:pt x="12951" y="12904"/>
                    <a:pt x="13183" y="12904"/>
                    <a:pt x="13385" y="12950"/>
                  </a:cubicBezTo>
                  <a:cubicBezTo>
                    <a:pt x="13385" y="12749"/>
                    <a:pt x="13432" y="12532"/>
                    <a:pt x="13385" y="12330"/>
                  </a:cubicBezTo>
                  <a:cubicBezTo>
                    <a:pt x="13075" y="11043"/>
                    <a:pt x="12579" y="9833"/>
                    <a:pt x="11695" y="8809"/>
                  </a:cubicBezTo>
                  <a:cubicBezTo>
                    <a:pt x="11415" y="8484"/>
                    <a:pt x="11105" y="8189"/>
                    <a:pt x="10779" y="7848"/>
                  </a:cubicBezTo>
                  <a:cubicBezTo>
                    <a:pt x="11253" y="7629"/>
                    <a:pt x="11734" y="7538"/>
                    <a:pt x="12212" y="7538"/>
                  </a:cubicBezTo>
                  <a:cubicBezTo>
                    <a:pt x="12376" y="7538"/>
                    <a:pt x="12540" y="7549"/>
                    <a:pt x="12703" y="7569"/>
                  </a:cubicBezTo>
                  <a:cubicBezTo>
                    <a:pt x="14471" y="7755"/>
                    <a:pt x="15913" y="8515"/>
                    <a:pt x="16921" y="9988"/>
                  </a:cubicBezTo>
                  <a:cubicBezTo>
                    <a:pt x="17231" y="10422"/>
                    <a:pt x="17479" y="10934"/>
                    <a:pt x="17712" y="11430"/>
                  </a:cubicBezTo>
                  <a:cubicBezTo>
                    <a:pt x="17758" y="11555"/>
                    <a:pt x="17712" y="11787"/>
                    <a:pt x="17619" y="11896"/>
                  </a:cubicBezTo>
                  <a:cubicBezTo>
                    <a:pt x="17369" y="12169"/>
                    <a:pt x="17065" y="12306"/>
                    <a:pt x="16713" y="12306"/>
                  </a:cubicBezTo>
                  <a:cubicBezTo>
                    <a:pt x="16606" y="12306"/>
                    <a:pt x="16494" y="12293"/>
                    <a:pt x="16378" y="12268"/>
                  </a:cubicBezTo>
                  <a:cubicBezTo>
                    <a:pt x="16347" y="12258"/>
                    <a:pt x="16314" y="12254"/>
                    <a:pt x="16281" y="12254"/>
                  </a:cubicBezTo>
                  <a:cubicBezTo>
                    <a:pt x="16213" y="12254"/>
                    <a:pt x="16140" y="12268"/>
                    <a:pt x="16068" y="12268"/>
                  </a:cubicBezTo>
                  <a:cubicBezTo>
                    <a:pt x="16084" y="12377"/>
                    <a:pt x="16084" y="12516"/>
                    <a:pt x="16130" y="12609"/>
                  </a:cubicBezTo>
                  <a:cubicBezTo>
                    <a:pt x="16350" y="13022"/>
                    <a:pt x="16901" y="13289"/>
                    <a:pt x="17413" y="13289"/>
                  </a:cubicBezTo>
                  <a:cubicBezTo>
                    <a:pt x="17477" y="13289"/>
                    <a:pt x="17541" y="13285"/>
                    <a:pt x="17603" y="13276"/>
                  </a:cubicBezTo>
                  <a:cubicBezTo>
                    <a:pt x="17670" y="13257"/>
                    <a:pt x="17738" y="13244"/>
                    <a:pt x="17819" y="13244"/>
                  </a:cubicBezTo>
                  <a:cubicBezTo>
                    <a:pt x="17870" y="13244"/>
                    <a:pt x="17926" y="13249"/>
                    <a:pt x="17991" y="13261"/>
                  </a:cubicBezTo>
                  <a:cubicBezTo>
                    <a:pt x="17852" y="13431"/>
                    <a:pt x="17727" y="13617"/>
                    <a:pt x="17557" y="13726"/>
                  </a:cubicBezTo>
                  <a:cubicBezTo>
                    <a:pt x="17239" y="13942"/>
                    <a:pt x="16903" y="14047"/>
                    <a:pt x="16572" y="14047"/>
                  </a:cubicBezTo>
                  <a:cubicBezTo>
                    <a:pt x="16144" y="14047"/>
                    <a:pt x="15722" y="13872"/>
                    <a:pt x="15355" y="13540"/>
                  </a:cubicBezTo>
                  <a:cubicBezTo>
                    <a:pt x="15304" y="13502"/>
                    <a:pt x="15192" y="13454"/>
                    <a:pt x="15144" y="13454"/>
                  </a:cubicBezTo>
                  <a:cubicBezTo>
                    <a:pt x="15133" y="13454"/>
                    <a:pt x="15125" y="13456"/>
                    <a:pt x="15122" y="13462"/>
                  </a:cubicBezTo>
                  <a:cubicBezTo>
                    <a:pt x="15044" y="13540"/>
                    <a:pt x="14982" y="13648"/>
                    <a:pt x="14982" y="13741"/>
                  </a:cubicBezTo>
                  <a:cubicBezTo>
                    <a:pt x="14998" y="14207"/>
                    <a:pt x="15246" y="14563"/>
                    <a:pt x="15572" y="14858"/>
                  </a:cubicBezTo>
                  <a:cubicBezTo>
                    <a:pt x="16006" y="15246"/>
                    <a:pt x="16502" y="15525"/>
                    <a:pt x="17107" y="15525"/>
                  </a:cubicBezTo>
                  <a:cubicBezTo>
                    <a:pt x="17107" y="15556"/>
                    <a:pt x="17123" y="15587"/>
                    <a:pt x="17123" y="15618"/>
                  </a:cubicBezTo>
                  <a:cubicBezTo>
                    <a:pt x="16874" y="15726"/>
                    <a:pt x="16626" y="15851"/>
                    <a:pt x="16363" y="15944"/>
                  </a:cubicBezTo>
                  <a:cubicBezTo>
                    <a:pt x="16031" y="16056"/>
                    <a:pt x="15704" y="16115"/>
                    <a:pt x="15383" y="16115"/>
                  </a:cubicBezTo>
                  <a:cubicBezTo>
                    <a:pt x="14953" y="16115"/>
                    <a:pt x="14531" y="16010"/>
                    <a:pt x="14114" y="15788"/>
                  </a:cubicBezTo>
                  <a:cubicBezTo>
                    <a:pt x="13571" y="15494"/>
                    <a:pt x="13307" y="15029"/>
                    <a:pt x="13183" y="14470"/>
                  </a:cubicBezTo>
                  <a:cubicBezTo>
                    <a:pt x="13152" y="14362"/>
                    <a:pt x="13090" y="14253"/>
                    <a:pt x="13044" y="14145"/>
                  </a:cubicBezTo>
                  <a:cubicBezTo>
                    <a:pt x="12935" y="14191"/>
                    <a:pt x="12796" y="14222"/>
                    <a:pt x="12734" y="14300"/>
                  </a:cubicBezTo>
                  <a:cubicBezTo>
                    <a:pt x="12454" y="14656"/>
                    <a:pt x="12160" y="15013"/>
                    <a:pt x="11958" y="15401"/>
                  </a:cubicBezTo>
                  <a:cubicBezTo>
                    <a:pt x="11710" y="15866"/>
                    <a:pt x="11958" y="16300"/>
                    <a:pt x="12191" y="16688"/>
                  </a:cubicBezTo>
                  <a:cubicBezTo>
                    <a:pt x="12904" y="17898"/>
                    <a:pt x="13959" y="18642"/>
                    <a:pt x="15370" y="18813"/>
                  </a:cubicBezTo>
                  <a:cubicBezTo>
                    <a:pt x="15712" y="18854"/>
                    <a:pt x="16053" y="18879"/>
                    <a:pt x="16392" y="18879"/>
                  </a:cubicBezTo>
                  <a:cubicBezTo>
                    <a:pt x="17192" y="18879"/>
                    <a:pt x="17979" y="18740"/>
                    <a:pt x="18720" y="18347"/>
                  </a:cubicBezTo>
                  <a:cubicBezTo>
                    <a:pt x="21015" y="17138"/>
                    <a:pt x="22147" y="14548"/>
                    <a:pt x="21419" y="12051"/>
                  </a:cubicBezTo>
                  <a:cubicBezTo>
                    <a:pt x="21217" y="11353"/>
                    <a:pt x="20876" y="10686"/>
                    <a:pt x="20612" y="10035"/>
                  </a:cubicBezTo>
                  <a:lnTo>
                    <a:pt x="20612" y="10035"/>
                  </a:lnTo>
                  <a:cubicBezTo>
                    <a:pt x="20819" y="10049"/>
                    <a:pt x="21088" y="10099"/>
                    <a:pt x="21352" y="10099"/>
                  </a:cubicBezTo>
                  <a:cubicBezTo>
                    <a:pt x="21385" y="10099"/>
                    <a:pt x="21417" y="10098"/>
                    <a:pt x="21450" y="10097"/>
                  </a:cubicBezTo>
                  <a:cubicBezTo>
                    <a:pt x="23621" y="9973"/>
                    <a:pt x="25187" y="7739"/>
                    <a:pt x="24582" y="5599"/>
                  </a:cubicBezTo>
                  <a:cubicBezTo>
                    <a:pt x="24164" y="4126"/>
                    <a:pt x="23125" y="3226"/>
                    <a:pt x="21682" y="2854"/>
                  </a:cubicBezTo>
                  <a:cubicBezTo>
                    <a:pt x="21523" y="2814"/>
                    <a:pt x="21366" y="2796"/>
                    <a:pt x="21212" y="2796"/>
                  </a:cubicBezTo>
                  <a:cubicBezTo>
                    <a:pt x="20102" y="2796"/>
                    <a:pt x="19177" y="3767"/>
                    <a:pt x="19340" y="4870"/>
                  </a:cubicBezTo>
                  <a:cubicBezTo>
                    <a:pt x="19402" y="5273"/>
                    <a:pt x="19666" y="5522"/>
                    <a:pt x="20007" y="5801"/>
                  </a:cubicBezTo>
                  <a:cubicBezTo>
                    <a:pt x="20023" y="5568"/>
                    <a:pt x="20038" y="5413"/>
                    <a:pt x="20054" y="5258"/>
                  </a:cubicBezTo>
                  <a:cubicBezTo>
                    <a:pt x="20115" y="4731"/>
                    <a:pt x="20341" y="4475"/>
                    <a:pt x="20754" y="4475"/>
                  </a:cubicBezTo>
                  <a:cubicBezTo>
                    <a:pt x="20864" y="4475"/>
                    <a:pt x="20987" y="4493"/>
                    <a:pt x="21124" y="4529"/>
                  </a:cubicBezTo>
                  <a:cubicBezTo>
                    <a:pt x="22334" y="4855"/>
                    <a:pt x="23187" y="6018"/>
                    <a:pt x="23031" y="7119"/>
                  </a:cubicBezTo>
                  <a:cubicBezTo>
                    <a:pt x="22969" y="7615"/>
                    <a:pt x="22752" y="8034"/>
                    <a:pt x="22303" y="8282"/>
                  </a:cubicBezTo>
                  <a:cubicBezTo>
                    <a:pt x="21930" y="8499"/>
                    <a:pt x="21543" y="8716"/>
                    <a:pt x="21139" y="8856"/>
                  </a:cubicBezTo>
                  <a:cubicBezTo>
                    <a:pt x="20924" y="8929"/>
                    <a:pt x="20713" y="8963"/>
                    <a:pt x="20506" y="8963"/>
                  </a:cubicBezTo>
                  <a:cubicBezTo>
                    <a:pt x="20014" y="8963"/>
                    <a:pt x="19549" y="8770"/>
                    <a:pt x="19123" y="8453"/>
                  </a:cubicBezTo>
                  <a:cubicBezTo>
                    <a:pt x="18844" y="8236"/>
                    <a:pt x="18596" y="7988"/>
                    <a:pt x="18317" y="7770"/>
                  </a:cubicBezTo>
                  <a:cubicBezTo>
                    <a:pt x="16905" y="6623"/>
                    <a:pt x="15215" y="6220"/>
                    <a:pt x="13463" y="6002"/>
                  </a:cubicBezTo>
                  <a:cubicBezTo>
                    <a:pt x="12098" y="5847"/>
                    <a:pt x="10733" y="5661"/>
                    <a:pt x="9368" y="5491"/>
                  </a:cubicBezTo>
                  <a:cubicBezTo>
                    <a:pt x="9275" y="5475"/>
                    <a:pt x="9182" y="5444"/>
                    <a:pt x="9089" y="5382"/>
                  </a:cubicBezTo>
                  <a:cubicBezTo>
                    <a:pt x="9182" y="5367"/>
                    <a:pt x="9275" y="5351"/>
                    <a:pt x="9384" y="5336"/>
                  </a:cubicBezTo>
                  <a:cubicBezTo>
                    <a:pt x="10733" y="5242"/>
                    <a:pt x="11958" y="4808"/>
                    <a:pt x="13028" y="3955"/>
                  </a:cubicBezTo>
                  <a:cubicBezTo>
                    <a:pt x="13556" y="3505"/>
                    <a:pt x="14129" y="3102"/>
                    <a:pt x="14688" y="2699"/>
                  </a:cubicBezTo>
                  <a:cubicBezTo>
                    <a:pt x="15603" y="2017"/>
                    <a:pt x="16657" y="1753"/>
                    <a:pt x="17774" y="1629"/>
                  </a:cubicBezTo>
                  <a:cubicBezTo>
                    <a:pt x="17960" y="1613"/>
                    <a:pt x="18131" y="1520"/>
                    <a:pt x="18301" y="1458"/>
                  </a:cubicBezTo>
                  <a:cubicBezTo>
                    <a:pt x="18193" y="1303"/>
                    <a:pt x="18100" y="1102"/>
                    <a:pt x="17945" y="1009"/>
                  </a:cubicBezTo>
                  <a:cubicBezTo>
                    <a:pt x="16843" y="326"/>
                    <a:pt x="15735" y="0"/>
                    <a:pt x="146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7" name="Google Shape;7297;p73"/>
            <p:cNvSpPr/>
            <p:nvPr/>
          </p:nvSpPr>
          <p:spPr>
            <a:xfrm>
              <a:off x="1453625" y="1321350"/>
              <a:ext cx="124475" cy="236800"/>
            </a:xfrm>
            <a:custGeom>
              <a:avLst/>
              <a:gdLst/>
              <a:ahLst/>
              <a:cxnLst/>
              <a:rect l="l" t="t" r="r" b="b"/>
              <a:pathLst>
                <a:path w="4979" h="9472" extrusionOk="0">
                  <a:moveTo>
                    <a:pt x="2652" y="0"/>
                  </a:moveTo>
                  <a:cubicBezTo>
                    <a:pt x="2575" y="16"/>
                    <a:pt x="2497" y="16"/>
                    <a:pt x="2435" y="31"/>
                  </a:cubicBezTo>
                  <a:cubicBezTo>
                    <a:pt x="1536" y="233"/>
                    <a:pt x="869" y="775"/>
                    <a:pt x="465" y="1644"/>
                  </a:cubicBezTo>
                  <a:cubicBezTo>
                    <a:pt x="140" y="2373"/>
                    <a:pt x="0" y="3164"/>
                    <a:pt x="16" y="4141"/>
                  </a:cubicBezTo>
                  <a:cubicBezTo>
                    <a:pt x="31" y="5413"/>
                    <a:pt x="279" y="6405"/>
                    <a:pt x="760" y="7258"/>
                  </a:cubicBezTo>
                  <a:cubicBezTo>
                    <a:pt x="1489" y="8545"/>
                    <a:pt x="2559" y="9274"/>
                    <a:pt x="3955" y="9445"/>
                  </a:cubicBezTo>
                  <a:cubicBezTo>
                    <a:pt x="4087" y="9458"/>
                    <a:pt x="4228" y="9471"/>
                    <a:pt x="4373" y="9471"/>
                  </a:cubicBezTo>
                  <a:cubicBezTo>
                    <a:pt x="4569" y="9471"/>
                    <a:pt x="4774" y="9447"/>
                    <a:pt x="4978" y="9367"/>
                  </a:cubicBezTo>
                  <a:cubicBezTo>
                    <a:pt x="4405" y="8685"/>
                    <a:pt x="4048" y="7910"/>
                    <a:pt x="3877" y="6886"/>
                  </a:cubicBezTo>
                  <a:cubicBezTo>
                    <a:pt x="3691" y="5862"/>
                    <a:pt x="3753" y="4994"/>
                    <a:pt x="4063" y="4203"/>
                  </a:cubicBezTo>
                  <a:cubicBezTo>
                    <a:pt x="3304" y="3862"/>
                    <a:pt x="2869" y="3381"/>
                    <a:pt x="2699" y="2683"/>
                  </a:cubicBezTo>
                  <a:cubicBezTo>
                    <a:pt x="2606" y="2280"/>
                    <a:pt x="2559" y="1846"/>
                    <a:pt x="2559" y="1411"/>
                  </a:cubicBezTo>
                  <a:cubicBezTo>
                    <a:pt x="2559" y="1086"/>
                    <a:pt x="2606" y="760"/>
                    <a:pt x="2668" y="434"/>
                  </a:cubicBezTo>
                  <a:cubicBezTo>
                    <a:pt x="2683" y="295"/>
                    <a:pt x="2714" y="140"/>
                    <a:pt x="273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8" name="Google Shape;7298;p73"/>
            <p:cNvSpPr/>
            <p:nvPr/>
          </p:nvSpPr>
          <p:spPr>
            <a:xfrm>
              <a:off x="1552475" y="1393250"/>
              <a:ext cx="185750" cy="194525"/>
            </a:xfrm>
            <a:custGeom>
              <a:avLst/>
              <a:gdLst/>
              <a:ahLst/>
              <a:cxnLst/>
              <a:rect l="l" t="t" r="r" b="b"/>
              <a:pathLst>
                <a:path w="7430" h="7781" extrusionOk="0">
                  <a:moveTo>
                    <a:pt x="2128" y="431"/>
                  </a:moveTo>
                  <a:cubicBezTo>
                    <a:pt x="2172" y="431"/>
                    <a:pt x="2219" y="435"/>
                    <a:pt x="2265" y="443"/>
                  </a:cubicBezTo>
                  <a:lnTo>
                    <a:pt x="2389" y="443"/>
                  </a:lnTo>
                  <a:cubicBezTo>
                    <a:pt x="2405" y="443"/>
                    <a:pt x="2405" y="443"/>
                    <a:pt x="2405" y="458"/>
                  </a:cubicBezTo>
                  <a:lnTo>
                    <a:pt x="2420" y="536"/>
                  </a:lnTo>
                  <a:cubicBezTo>
                    <a:pt x="2420" y="552"/>
                    <a:pt x="2420" y="552"/>
                    <a:pt x="2405" y="567"/>
                  </a:cubicBezTo>
                  <a:cubicBezTo>
                    <a:pt x="2389" y="567"/>
                    <a:pt x="2374" y="567"/>
                    <a:pt x="2358" y="583"/>
                  </a:cubicBezTo>
                  <a:cubicBezTo>
                    <a:pt x="2343" y="583"/>
                    <a:pt x="2312" y="598"/>
                    <a:pt x="2281" y="598"/>
                  </a:cubicBezTo>
                  <a:cubicBezTo>
                    <a:pt x="1846" y="629"/>
                    <a:pt x="1505" y="815"/>
                    <a:pt x="1195" y="1187"/>
                  </a:cubicBezTo>
                  <a:cubicBezTo>
                    <a:pt x="807" y="1653"/>
                    <a:pt x="621" y="2242"/>
                    <a:pt x="575" y="3064"/>
                  </a:cubicBezTo>
                  <a:cubicBezTo>
                    <a:pt x="544" y="3638"/>
                    <a:pt x="714" y="4165"/>
                    <a:pt x="885" y="4708"/>
                  </a:cubicBezTo>
                  <a:cubicBezTo>
                    <a:pt x="900" y="4770"/>
                    <a:pt x="916" y="4847"/>
                    <a:pt x="931" y="4909"/>
                  </a:cubicBezTo>
                  <a:cubicBezTo>
                    <a:pt x="947" y="4941"/>
                    <a:pt x="947" y="4972"/>
                    <a:pt x="962" y="5003"/>
                  </a:cubicBezTo>
                  <a:cubicBezTo>
                    <a:pt x="962" y="5018"/>
                    <a:pt x="962" y="5018"/>
                    <a:pt x="947" y="5034"/>
                  </a:cubicBezTo>
                  <a:lnTo>
                    <a:pt x="869" y="5049"/>
                  </a:lnTo>
                  <a:lnTo>
                    <a:pt x="838" y="5049"/>
                  </a:lnTo>
                  <a:cubicBezTo>
                    <a:pt x="838" y="5034"/>
                    <a:pt x="823" y="5034"/>
                    <a:pt x="823" y="5018"/>
                  </a:cubicBezTo>
                  <a:cubicBezTo>
                    <a:pt x="792" y="4987"/>
                    <a:pt x="761" y="4972"/>
                    <a:pt x="761" y="4941"/>
                  </a:cubicBezTo>
                  <a:cubicBezTo>
                    <a:pt x="249" y="3715"/>
                    <a:pt x="218" y="2630"/>
                    <a:pt x="668" y="1622"/>
                  </a:cubicBezTo>
                  <a:cubicBezTo>
                    <a:pt x="962" y="955"/>
                    <a:pt x="1397" y="567"/>
                    <a:pt x="2002" y="443"/>
                  </a:cubicBezTo>
                  <a:cubicBezTo>
                    <a:pt x="2040" y="435"/>
                    <a:pt x="2083" y="431"/>
                    <a:pt x="2128" y="431"/>
                  </a:cubicBezTo>
                  <a:close/>
                  <a:moveTo>
                    <a:pt x="1288" y="5514"/>
                  </a:moveTo>
                  <a:lnTo>
                    <a:pt x="2374" y="6491"/>
                  </a:lnTo>
                  <a:cubicBezTo>
                    <a:pt x="2374" y="6507"/>
                    <a:pt x="2374" y="6522"/>
                    <a:pt x="2374" y="6522"/>
                  </a:cubicBezTo>
                  <a:cubicBezTo>
                    <a:pt x="2374" y="6538"/>
                    <a:pt x="2374" y="6538"/>
                    <a:pt x="2358" y="6538"/>
                  </a:cubicBezTo>
                  <a:cubicBezTo>
                    <a:pt x="2343" y="6553"/>
                    <a:pt x="2327" y="6553"/>
                    <a:pt x="2296" y="6553"/>
                  </a:cubicBezTo>
                  <a:cubicBezTo>
                    <a:pt x="2188" y="6553"/>
                    <a:pt x="2048" y="6491"/>
                    <a:pt x="1908" y="6383"/>
                  </a:cubicBezTo>
                  <a:cubicBezTo>
                    <a:pt x="1614" y="6181"/>
                    <a:pt x="1288" y="5809"/>
                    <a:pt x="1242" y="5545"/>
                  </a:cubicBezTo>
                  <a:cubicBezTo>
                    <a:pt x="1242" y="5530"/>
                    <a:pt x="1257" y="5514"/>
                    <a:pt x="1257" y="5514"/>
                  </a:cubicBezTo>
                  <a:close/>
                  <a:moveTo>
                    <a:pt x="2277" y="1"/>
                  </a:moveTo>
                  <a:cubicBezTo>
                    <a:pt x="2189" y="1"/>
                    <a:pt x="2102" y="9"/>
                    <a:pt x="2017" y="24"/>
                  </a:cubicBezTo>
                  <a:cubicBezTo>
                    <a:pt x="1304" y="133"/>
                    <a:pt x="776" y="552"/>
                    <a:pt x="451" y="1234"/>
                  </a:cubicBezTo>
                  <a:cubicBezTo>
                    <a:pt x="125" y="1932"/>
                    <a:pt x="1" y="2661"/>
                    <a:pt x="94" y="3390"/>
                  </a:cubicBezTo>
                  <a:cubicBezTo>
                    <a:pt x="109" y="3483"/>
                    <a:pt x="125" y="3576"/>
                    <a:pt x="140" y="3669"/>
                  </a:cubicBezTo>
                  <a:cubicBezTo>
                    <a:pt x="171" y="3886"/>
                    <a:pt x="203" y="4088"/>
                    <a:pt x="249" y="4289"/>
                  </a:cubicBezTo>
                  <a:cubicBezTo>
                    <a:pt x="606" y="5918"/>
                    <a:pt x="1536" y="6988"/>
                    <a:pt x="3025" y="7468"/>
                  </a:cubicBezTo>
                  <a:cubicBezTo>
                    <a:pt x="3657" y="7671"/>
                    <a:pt x="4330" y="7780"/>
                    <a:pt x="5078" y="7780"/>
                  </a:cubicBezTo>
                  <a:cubicBezTo>
                    <a:pt x="5248" y="7780"/>
                    <a:pt x="5422" y="7775"/>
                    <a:pt x="5600" y="7763"/>
                  </a:cubicBezTo>
                  <a:cubicBezTo>
                    <a:pt x="6080" y="7732"/>
                    <a:pt x="6499" y="7593"/>
                    <a:pt x="6887" y="7313"/>
                  </a:cubicBezTo>
                  <a:cubicBezTo>
                    <a:pt x="7306" y="7019"/>
                    <a:pt x="7430" y="6662"/>
                    <a:pt x="7321" y="6181"/>
                  </a:cubicBezTo>
                  <a:cubicBezTo>
                    <a:pt x="7213" y="5716"/>
                    <a:pt x="6933" y="5344"/>
                    <a:pt x="6608" y="4941"/>
                  </a:cubicBezTo>
                  <a:cubicBezTo>
                    <a:pt x="6515" y="4832"/>
                    <a:pt x="6437" y="4723"/>
                    <a:pt x="6344" y="4615"/>
                  </a:cubicBezTo>
                  <a:cubicBezTo>
                    <a:pt x="6204" y="4429"/>
                    <a:pt x="6049" y="4243"/>
                    <a:pt x="5894" y="4056"/>
                  </a:cubicBezTo>
                  <a:cubicBezTo>
                    <a:pt x="5786" y="3932"/>
                    <a:pt x="5693" y="3839"/>
                    <a:pt x="5584" y="3793"/>
                  </a:cubicBezTo>
                  <a:cubicBezTo>
                    <a:pt x="5413" y="3715"/>
                    <a:pt x="5227" y="3638"/>
                    <a:pt x="5041" y="3560"/>
                  </a:cubicBezTo>
                  <a:cubicBezTo>
                    <a:pt x="4793" y="3467"/>
                    <a:pt x="4545" y="3359"/>
                    <a:pt x="4297" y="3235"/>
                  </a:cubicBezTo>
                  <a:cubicBezTo>
                    <a:pt x="3847" y="3002"/>
                    <a:pt x="3273" y="2661"/>
                    <a:pt x="2886" y="2102"/>
                  </a:cubicBezTo>
                  <a:cubicBezTo>
                    <a:pt x="2684" y="1823"/>
                    <a:pt x="2668" y="1560"/>
                    <a:pt x="2824" y="1280"/>
                  </a:cubicBezTo>
                  <a:lnTo>
                    <a:pt x="2917" y="1094"/>
                  </a:lnTo>
                  <a:cubicBezTo>
                    <a:pt x="3025" y="893"/>
                    <a:pt x="3134" y="691"/>
                    <a:pt x="3242" y="489"/>
                  </a:cubicBezTo>
                  <a:cubicBezTo>
                    <a:pt x="3273" y="412"/>
                    <a:pt x="3289" y="365"/>
                    <a:pt x="3273" y="319"/>
                  </a:cubicBezTo>
                  <a:cubicBezTo>
                    <a:pt x="3258" y="272"/>
                    <a:pt x="3227" y="241"/>
                    <a:pt x="3149" y="210"/>
                  </a:cubicBezTo>
                  <a:cubicBezTo>
                    <a:pt x="2824" y="71"/>
                    <a:pt x="2541" y="1"/>
                    <a:pt x="22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299" name="Google Shape;7299;p73"/>
            <p:cNvSpPr/>
            <p:nvPr/>
          </p:nvSpPr>
          <p:spPr>
            <a:xfrm>
              <a:off x="1705625" y="1474100"/>
              <a:ext cx="153575" cy="123000"/>
            </a:xfrm>
            <a:custGeom>
              <a:avLst/>
              <a:gdLst/>
              <a:ahLst/>
              <a:cxnLst/>
              <a:rect l="l" t="t" r="r" b="b"/>
              <a:pathLst>
                <a:path w="6143" h="4920" extrusionOk="0">
                  <a:moveTo>
                    <a:pt x="5925" y="1"/>
                  </a:moveTo>
                  <a:cubicBezTo>
                    <a:pt x="5910" y="47"/>
                    <a:pt x="5894" y="78"/>
                    <a:pt x="5879" y="125"/>
                  </a:cubicBezTo>
                  <a:cubicBezTo>
                    <a:pt x="5848" y="202"/>
                    <a:pt x="5817" y="280"/>
                    <a:pt x="5786" y="357"/>
                  </a:cubicBezTo>
                  <a:cubicBezTo>
                    <a:pt x="5196" y="1815"/>
                    <a:pt x="4219" y="2559"/>
                    <a:pt x="2792" y="2622"/>
                  </a:cubicBezTo>
                  <a:cubicBezTo>
                    <a:pt x="2768" y="2622"/>
                    <a:pt x="2744" y="2623"/>
                    <a:pt x="2721" y="2623"/>
                  </a:cubicBezTo>
                  <a:cubicBezTo>
                    <a:pt x="1868" y="2623"/>
                    <a:pt x="1144" y="2088"/>
                    <a:pt x="993" y="1303"/>
                  </a:cubicBezTo>
                  <a:cubicBezTo>
                    <a:pt x="962" y="1148"/>
                    <a:pt x="978" y="993"/>
                    <a:pt x="993" y="838"/>
                  </a:cubicBezTo>
                  <a:cubicBezTo>
                    <a:pt x="1009" y="776"/>
                    <a:pt x="1009" y="714"/>
                    <a:pt x="1009" y="652"/>
                  </a:cubicBezTo>
                  <a:lnTo>
                    <a:pt x="1009" y="652"/>
                  </a:lnTo>
                  <a:lnTo>
                    <a:pt x="1" y="745"/>
                  </a:lnTo>
                  <a:cubicBezTo>
                    <a:pt x="63" y="822"/>
                    <a:pt x="125" y="885"/>
                    <a:pt x="187" y="962"/>
                  </a:cubicBezTo>
                  <a:cubicBezTo>
                    <a:pt x="342" y="1148"/>
                    <a:pt x="482" y="1319"/>
                    <a:pt x="621" y="1505"/>
                  </a:cubicBezTo>
                  <a:cubicBezTo>
                    <a:pt x="668" y="1567"/>
                    <a:pt x="714" y="1629"/>
                    <a:pt x="776" y="1691"/>
                  </a:cubicBezTo>
                  <a:cubicBezTo>
                    <a:pt x="947" y="1924"/>
                    <a:pt x="1133" y="2156"/>
                    <a:pt x="1257" y="2420"/>
                  </a:cubicBezTo>
                  <a:cubicBezTo>
                    <a:pt x="1691" y="3319"/>
                    <a:pt x="1521" y="3955"/>
                    <a:pt x="730" y="4390"/>
                  </a:cubicBezTo>
                  <a:cubicBezTo>
                    <a:pt x="575" y="4483"/>
                    <a:pt x="420" y="4545"/>
                    <a:pt x="249" y="4622"/>
                  </a:cubicBezTo>
                  <a:cubicBezTo>
                    <a:pt x="187" y="4653"/>
                    <a:pt x="125" y="4684"/>
                    <a:pt x="47" y="4700"/>
                  </a:cubicBezTo>
                  <a:cubicBezTo>
                    <a:pt x="327" y="4854"/>
                    <a:pt x="632" y="4919"/>
                    <a:pt x="951" y="4919"/>
                  </a:cubicBezTo>
                  <a:cubicBezTo>
                    <a:pt x="986" y="4919"/>
                    <a:pt x="1021" y="4918"/>
                    <a:pt x="1055" y="4917"/>
                  </a:cubicBezTo>
                  <a:cubicBezTo>
                    <a:pt x="2265" y="4870"/>
                    <a:pt x="3413" y="4529"/>
                    <a:pt x="4452" y="3924"/>
                  </a:cubicBezTo>
                  <a:cubicBezTo>
                    <a:pt x="5336" y="3412"/>
                    <a:pt x="5863" y="2622"/>
                    <a:pt x="6034" y="1598"/>
                  </a:cubicBezTo>
                  <a:cubicBezTo>
                    <a:pt x="6142" y="1009"/>
                    <a:pt x="6096" y="481"/>
                    <a:pt x="5925"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0" name="Google Shape;7300;p73"/>
            <p:cNvSpPr/>
            <p:nvPr/>
          </p:nvSpPr>
          <p:spPr>
            <a:xfrm>
              <a:off x="1514100" y="1056925"/>
              <a:ext cx="195050" cy="101200"/>
            </a:xfrm>
            <a:custGeom>
              <a:avLst/>
              <a:gdLst/>
              <a:ahLst/>
              <a:cxnLst/>
              <a:rect l="l" t="t" r="r" b="b"/>
              <a:pathLst>
                <a:path w="7802" h="4048" extrusionOk="0">
                  <a:moveTo>
                    <a:pt x="3606" y="664"/>
                  </a:moveTo>
                  <a:cubicBezTo>
                    <a:pt x="3650" y="664"/>
                    <a:pt x="3694" y="665"/>
                    <a:pt x="3738" y="667"/>
                  </a:cubicBezTo>
                  <a:cubicBezTo>
                    <a:pt x="3971" y="682"/>
                    <a:pt x="4203" y="698"/>
                    <a:pt x="4498" y="729"/>
                  </a:cubicBezTo>
                  <a:cubicBezTo>
                    <a:pt x="4545" y="744"/>
                    <a:pt x="4607" y="760"/>
                    <a:pt x="4669" y="775"/>
                  </a:cubicBezTo>
                  <a:cubicBezTo>
                    <a:pt x="4684" y="775"/>
                    <a:pt x="4715" y="791"/>
                    <a:pt x="4731" y="791"/>
                  </a:cubicBezTo>
                  <a:cubicBezTo>
                    <a:pt x="4746" y="791"/>
                    <a:pt x="4762" y="807"/>
                    <a:pt x="4762" y="822"/>
                  </a:cubicBezTo>
                  <a:lnTo>
                    <a:pt x="4746" y="884"/>
                  </a:lnTo>
                  <a:cubicBezTo>
                    <a:pt x="4746" y="900"/>
                    <a:pt x="4731" y="900"/>
                    <a:pt x="4715" y="900"/>
                  </a:cubicBezTo>
                  <a:cubicBezTo>
                    <a:pt x="4434" y="869"/>
                    <a:pt x="4169" y="851"/>
                    <a:pt x="3916" y="851"/>
                  </a:cubicBezTo>
                  <a:cubicBezTo>
                    <a:pt x="3388" y="851"/>
                    <a:pt x="2912" y="932"/>
                    <a:pt x="2451" y="1163"/>
                  </a:cubicBezTo>
                  <a:cubicBezTo>
                    <a:pt x="1691" y="1551"/>
                    <a:pt x="1334" y="2249"/>
                    <a:pt x="1055" y="2947"/>
                  </a:cubicBezTo>
                  <a:cubicBezTo>
                    <a:pt x="1055" y="2947"/>
                    <a:pt x="1040" y="2962"/>
                    <a:pt x="1024" y="2962"/>
                  </a:cubicBezTo>
                  <a:cubicBezTo>
                    <a:pt x="1024" y="2962"/>
                    <a:pt x="1024" y="2962"/>
                    <a:pt x="1024" y="2947"/>
                  </a:cubicBezTo>
                  <a:lnTo>
                    <a:pt x="916" y="2916"/>
                  </a:lnTo>
                  <a:cubicBezTo>
                    <a:pt x="916" y="2916"/>
                    <a:pt x="900" y="2900"/>
                    <a:pt x="900" y="2885"/>
                  </a:cubicBezTo>
                  <a:cubicBezTo>
                    <a:pt x="916" y="2854"/>
                    <a:pt x="916" y="2823"/>
                    <a:pt x="916" y="2792"/>
                  </a:cubicBezTo>
                  <a:cubicBezTo>
                    <a:pt x="916" y="2714"/>
                    <a:pt x="916" y="2637"/>
                    <a:pt x="947" y="2575"/>
                  </a:cubicBezTo>
                  <a:cubicBezTo>
                    <a:pt x="1320" y="1453"/>
                    <a:pt x="2429" y="664"/>
                    <a:pt x="3606" y="664"/>
                  </a:cubicBezTo>
                  <a:close/>
                  <a:moveTo>
                    <a:pt x="4141" y="0"/>
                  </a:moveTo>
                  <a:cubicBezTo>
                    <a:pt x="3381" y="0"/>
                    <a:pt x="2637" y="186"/>
                    <a:pt x="2017" y="543"/>
                  </a:cubicBezTo>
                  <a:cubicBezTo>
                    <a:pt x="605" y="1318"/>
                    <a:pt x="1" y="2497"/>
                    <a:pt x="187" y="4048"/>
                  </a:cubicBezTo>
                  <a:lnTo>
                    <a:pt x="249" y="4017"/>
                  </a:lnTo>
                  <a:cubicBezTo>
                    <a:pt x="295" y="3970"/>
                    <a:pt x="342" y="3939"/>
                    <a:pt x="388" y="3908"/>
                  </a:cubicBezTo>
                  <a:cubicBezTo>
                    <a:pt x="1232" y="3362"/>
                    <a:pt x="2095" y="3083"/>
                    <a:pt x="2965" y="3083"/>
                  </a:cubicBezTo>
                  <a:cubicBezTo>
                    <a:pt x="3454" y="3083"/>
                    <a:pt x="3945" y="3171"/>
                    <a:pt x="4436" y="3350"/>
                  </a:cubicBezTo>
                  <a:cubicBezTo>
                    <a:pt x="4577" y="3401"/>
                    <a:pt x="4694" y="3434"/>
                    <a:pt x="4798" y="3434"/>
                  </a:cubicBezTo>
                  <a:cubicBezTo>
                    <a:pt x="4946" y="3434"/>
                    <a:pt x="5069" y="3368"/>
                    <a:pt x="5196" y="3195"/>
                  </a:cubicBezTo>
                  <a:cubicBezTo>
                    <a:pt x="5289" y="3055"/>
                    <a:pt x="5460" y="2947"/>
                    <a:pt x="5599" y="2885"/>
                  </a:cubicBezTo>
                  <a:cubicBezTo>
                    <a:pt x="6111" y="2621"/>
                    <a:pt x="6638" y="2373"/>
                    <a:pt x="7150" y="2140"/>
                  </a:cubicBezTo>
                  <a:cubicBezTo>
                    <a:pt x="7305" y="2078"/>
                    <a:pt x="7445" y="2032"/>
                    <a:pt x="7615" y="1985"/>
                  </a:cubicBezTo>
                  <a:cubicBezTo>
                    <a:pt x="7677" y="1970"/>
                    <a:pt x="7739" y="1954"/>
                    <a:pt x="7801" y="1923"/>
                  </a:cubicBezTo>
                  <a:cubicBezTo>
                    <a:pt x="7786" y="1923"/>
                    <a:pt x="7786" y="1908"/>
                    <a:pt x="7770" y="1892"/>
                  </a:cubicBezTo>
                  <a:cubicBezTo>
                    <a:pt x="7755" y="1861"/>
                    <a:pt x="7739" y="1846"/>
                    <a:pt x="7724" y="1815"/>
                  </a:cubicBezTo>
                  <a:cubicBezTo>
                    <a:pt x="6824" y="558"/>
                    <a:pt x="5460" y="0"/>
                    <a:pt x="41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1" name="Google Shape;7301;p73"/>
            <p:cNvSpPr/>
            <p:nvPr/>
          </p:nvSpPr>
          <p:spPr>
            <a:xfrm>
              <a:off x="1641650" y="1104325"/>
              <a:ext cx="253225" cy="120550"/>
            </a:xfrm>
            <a:custGeom>
              <a:avLst/>
              <a:gdLst/>
              <a:ahLst/>
              <a:cxnLst/>
              <a:rect l="l" t="t" r="r" b="b"/>
              <a:pathLst>
                <a:path w="10129" h="4822" extrusionOk="0">
                  <a:moveTo>
                    <a:pt x="5146" y="1"/>
                  </a:moveTo>
                  <a:cubicBezTo>
                    <a:pt x="4977" y="1"/>
                    <a:pt x="4812" y="5"/>
                    <a:pt x="4654" y="12"/>
                  </a:cubicBezTo>
                  <a:cubicBezTo>
                    <a:pt x="3134" y="58"/>
                    <a:pt x="1722" y="492"/>
                    <a:pt x="482" y="1314"/>
                  </a:cubicBezTo>
                  <a:cubicBezTo>
                    <a:pt x="358" y="1376"/>
                    <a:pt x="265" y="1485"/>
                    <a:pt x="141" y="1594"/>
                  </a:cubicBezTo>
                  <a:cubicBezTo>
                    <a:pt x="94" y="1625"/>
                    <a:pt x="47" y="1671"/>
                    <a:pt x="1" y="1718"/>
                  </a:cubicBezTo>
                  <a:lnTo>
                    <a:pt x="187" y="1826"/>
                  </a:lnTo>
                  <a:cubicBezTo>
                    <a:pt x="296" y="1749"/>
                    <a:pt x="404" y="1671"/>
                    <a:pt x="513" y="1609"/>
                  </a:cubicBezTo>
                  <a:cubicBezTo>
                    <a:pt x="745" y="1469"/>
                    <a:pt x="962" y="1330"/>
                    <a:pt x="1195" y="1221"/>
                  </a:cubicBezTo>
                  <a:cubicBezTo>
                    <a:pt x="2249" y="710"/>
                    <a:pt x="3405" y="461"/>
                    <a:pt x="4649" y="461"/>
                  </a:cubicBezTo>
                  <a:cubicBezTo>
                    <a:pt x="4687" y="461"/>
                    <a:pt x="4724" y="461"/>
                    <a:pt x="4762" y="461"/>
                  </a:cubicBezTo>
                  <a:cubicBezTo>
                    <a:pt x="6127" y="477"/>
                    <a:pt x="7275" y="787"/>
                    <a:pt x="8283" y="1407"/>
                  </a:cubicBezTo>
                  <a:cubicBezTo>
                    <a:pt x="8484" y="1531"/>
                    <a:pt x="8670" y="1687"/>
                    <a:pt x="8841" y="1826"/>
                  </a:cubicBezTo>
                  <a:cubicBezTo>
                    <a:pt x="8919" y="1904"/>
                    <a:pt x="9012" y="1966"/>
                    <a:pt x="9089" y="2043"/>
                  </a:cubicBezTo>
                  <a:cubicBezTo>
                    <a:pt x="9089" y="2043"/>
                    <a:pt x="9089" y="2043"/>
                    <a:pt x="9089" y="2059"/>
                  </a:cubicBezTo>
                  <a:cubicBezTo>
                    <a:pt x="9089" y="2059"/>
                    <a:pt x="9089" y="2074"/>
                    <a:pt x="9089" y="2074"/>
                  </a:cubicBezTo>
                  <a:lnTo>
                    <a:pt x="9043" y="2136"/>
                  </a:lnTo>
                  <a:lnTo>
                    <a:pt x="9012" y="2136"/>
                  </a:lnTo>
                  <a:cubicBezTo>
                    <a:pt x="7711" y="920"/>
                    <a:pt x="5919" y="687"/>
                    <a:pt x="4783" y="687"/>
                  </a:cubicBezTo>
                  <a:cubicBezTo>
                    <a:pt x="4659" y="687"/>
                    <a:pt x="4543" y="689"/>
                    <a:pt x="4436" y="694"/>
                  </a:cubicBezTo>
                  <a:cubicBezTo>
                    <a:pt x="2824" y="756"/>
                    <a:pt x="1273" y="1268"/>
                    <a:pt x="466" y="1981"/>
                  </a:cubicBezTo>
                  <a:lnTo>
                    <a:pt x="776" y="2214"/>
                  </a:lnTo>
                  <a:cubicBezTo>
                    <a:pt x="1400" y="1499"/>
                    <a:pt x="3049" y="1045"/>
                    <a:pt x="4023" y="1045"/>
                  </a:cubicBezTo>
                  <a:cubicBezTo>
                    <a:pt x="4210" y="1045"/>
                    <a:pt x="4373" y="1062"/>
                    <a:pt x="4498" y="1097"/>
                  </a:cubicBezTo>
                  <a:cubicBezTo>
                    <a:pt x="4514" y="1097"/>
                    <a:pt x="4530" y="1113"/>
                    <a:pt x="4530" y="1128"/>
                  </a:cubicBezTo>
                  <a:cubicBezTo>
                    <a:pt x="4514" y="1144"/>
                    <a:pt x="4514" y="1144"/>
                    <a:pt x="4498" y="1144"/>
                  </a:cubicBezTo>
                  <a:cubicBezTo>
                    <a:pt x="3072" y="1190"/>
                    <a:pt x="1924" y="1578"/>
                    <a:pt x="900" y="2384"/>
                  </a:cubicBezTo>
                  <a:cubicBezTo>
                    <a:pt x="947" y="2400"/>
                    <a:pt x="978" y="2415"/>
                    <a:pt x="1009" y="2415"/>
                  </a:cubicBezTo>
                  <a:cubicBezTo>
                    <a:pt x="1087" y="2462"/>
                    <a:pt x="1133" y="2478"/>
                    <a:pt x="1195" y="2478"/>
                  </a:cubicBezTo>
                  <a:cubicBezTo>
                    <a:pt x="2296" y="2493"/>
                    <a:pt x="3165" y="2958"/>
                    <a:pt x="3863" y="3889"/>
                  </a:cubicBezTo>
                  <a:cubicBezTo>
                    <a:pt x="3909" y="3966"/>
                    <a:pt x="4049" y="4013"/>
                    <a:pt x="4142" y="4013"/>
                  </a:cubicBezTo>
                  <a:cubicBezTo>
                    <a:pt x="4747" y="4044"/>
                    <a:pt x="5445" y="4121"/>
                    <a:pt x="6080" y="4447"/>
                  </a:cubicBezTo>
                  <a:cubicBezTo>
                    <a:pt x="6431" y="4622"/>
                    <a:pt x="6761" y="4788"/>
                    <a:pt x="7145" y="4788"/>
                  </a:cubicBezTo>
                  <a:cubicBezTo>
                    <a:pt x="7237" y="4788"/>
                    <a:pt x="7331" y="4778"/>
                    <a:pt x="7430" y="4757"/>
                  </a:cubicBezTo>
                  <a:lnTo>
                    <a:pt x="7461" y="4757"/>
                  </a:lnTo>
                  <a:cubicBezTo>
                    <a:pt x="7507" y="4757"/>
                    <a:pt x="7554" y="4773"/>
                    <a:pt x="7585" y="4773"/>
                  </a:cubicBezTo>
                  <a:lnTo>
                    <a:pt x="7600" y="4773"/>
                  </a:lnTo>
                  <a:cubicBezTo>
                    <a:pt x="7722" y="4803"/>
                    <a:pt x="7829" y="4822"/>
                    <a:pt x="7928" y="4822"/>
                  </a:cubicBezTo>
                  <a:cubicBezTo>
                    <a:pt x="8081" y="4822"/>
                    <a:pt x="8213" y="4777"/>
                    <a:pt x="8345" y="4664"/>
                  </a:cubicBezTo>
                  <a:cubicBezTo>
                    <a:pt x="8453" y="4587"/>
                    <a:pt x="8593" y="4556"/>
                    <a:pt x="8732" y="4540"/>
                  </a:cubicBezTo>
                  <a:cubicBezTo>
                    <a:pt x="9198" y="4463"/>
                    <a:pt x="9570" y="4401"/>
                    <a:pt x="9927" y="4370"/>
                  </a:cubicBezTo>
                  <a:cubicBezTo>
                    <a:pt x="10082" y="4354"/>
                    <a:pt x="10128" y="4292"/>
                    <a:pt x="10113" y="4168"/>
                  </a:cubicBezTo>
                  <a:cubicBezTo>
                    <a:pt x="10113" y="4075"/>
                    <a:pt x="10097" y="3982"/>
                    <a:pt x="10097" y="3889"/>
                  </a:cubicBezTo>
                  <a:cubicBezTo>
                    <a:pt x="10082" y="3687"/>
                    <a:pt x="10066" y="3470"/>
                    <a:pt x="10004" y="3268"/>
                  </a:cubicBezTo>
                  <a:cubicBezTo>
                    <a:pt x="9554" y="1842"/>
                    <a:pt x="8577" y="834"/>
                    <a:pt x="7104" y="306"/>
                  </a:cubicBezTo>
                  <a:cubicBezTo>
                    <a:pt x="6457" y="62"/>
                    <a:pt x="5771" y="1"/>
                    <a:pt x="514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2" name="Google Shape;7302;p73"/>
            <p:cNvSpPr/>
            <p:nvPr/>
          </p:nvSpPr>
          <p:spPr>
            <a:xfrm>
              <a:off x="1816125" y="1227600"/>
              <a:ext cx="116750" cy="204525"/>
            </a:xfrm>
            <a:custGeom>
              <a:avLst/>
              <a:gdLst/>
              <a:ahLst/>
              <a:cxnLst/>
              <a:rect l="l" t="t" r="r" b="b"/>
              <a:pathLst>
                <a:path w="4670" h="8181" extrusionOk="0">
                  <a:moveTo>
                    <a:pt x="3506" y="3610"/>
                  </a:moveTo>
                  <a:cubicBezTo>
                    <a:pt x="3506" y="3610"/>
                    <a:pt x="3506" y="3626"/>
                    <a:pt x="3521" y="3626"/>
                  </a:cubicBezTo>
                  <a:cubicBezTo>
                    <a:pt x="3537" y="3688"/>
                    <a:pt x="3552" y="3735"/>
                    <a:pt x="3568" y="3797"/>
                  </a:cubicBezTo>
                  <a:cubicBezTo>
                    <a:pt x="3614" y="3905"/>
                    <a:pt x="3661" y="4029"/>
                    <a:pt x="3692" y="4153"/>
                  </a:cubicBezTo>
                  <a:cubicBezTo>
                    <a:pt x="3894" y="4991"/>
                    <a:pt x="3754" y="6619"/>
                    <a:pt x="2544" y="7457"/>
                  </a:cubicBezTo>
                  <a:cubicBezTo>
                    <a:pt x="2374" y="7581"/>
                    <a:pt x="2157" y="7674"/>
                    <a:pt x="1955" y="7767"/>
                  </a:cubicBezTo>
                  <a:lnTo>
                    <a:pt x="1940" y="7767"/>
                  </a:lnTo>
                  <a:cubicBezTo>
                    <a:pt x="1924" y="7782"/>
                    <a:pt x="1908" y="7782"/>
                    <a:pt x="1893" y="7782"/>
                  </a:cubicBezTo>
                  <a:cubicBezTo>
                    <a:pt x="1862" y="7782"/>
                    <a:pt x="1815" y="7767"/>
                    <a:pt x="1784" y="7751"/>
                  </a:cubicBezTo>
                  <a:cubicBezTo>
                    <a:pt x="1753" y="7751"/>
                    <a:pt x="1738" y="7736"/>
                    <a:pt x="1722" y="7736"/>
                  </a:cubicBezTo>
                  <a:cubicBezTo>
                    <a:pt x="1707" y="7736"/>
                    <a:pt x="1691" y="7736"/>
                    <a:pt x="1691" y="7720"/>
                  </a:cubicBezTo>
                  <a:cubicBezTo>
                    <a:pt x="1691" y="7720"/>
                    <a:pt x="1691" y="7705"/>
                    <a:pt x="1707" y="7689"/>
                  </a:cubicBezTo>
                  <a:cubicBezTo>
                    <a:pt x="1722" y="7674"/>
                    <a:pt x="1738" y="7658"/>
                    <a:pt x="1738" y="7643"/>
                  </a:cubicBezTo>
                  <a:cubicBezTo>
                    <a:pt x="1784" y="7612"/>
                    <a:pt x="1815" y="7565"/>
                    <a:pt x="1846" y="7534"/>
                  </a:cubicBezTo>
                  <a:cubicBezTo>
                    <a:pt x="1955" y="7472"/>
                    <a:pt x="2064" y="7395"/>
                    <a:pt x="2172" y="7333"/>
                  </a:cubicBezTo>
                  <a:cubicBezTo>
                    <a:pt x="2389" y="7209"/>
                    <a:pt x="2606" y="7084"/>
                    <a:pt x="2777" y="6914"/>
                  </a:cubicBezTo>
                  <a:cubicBezTo>
                    <a:pt x="3258" y="6433"/>
                    <a:pt x="3521" y="5782"/>
                    <a:pt x="3537" y="4975"/>
                  </a:cubicBezTo>
                  <a:cubicBezTo>
                    <a:pt x="3537" y="4712"/>
                    <a:pt x="3506" y="4448"/>
                    <a:pt x="3459" y="4184"/>
                  </a:cubicBezTo>
                  <a:cubicBezTo>
                    <a:pt x="3444" y="4060"/>
                    <a:pt x="3428" y="3952"/>
                    <a:pt x="3413" y="3828"/>
                  </a:cubicBezTo>
                  <a:cubicBezTo>
                    <a:pt x="3397" y="3797"/>
                    <a:pt x="3397" y="3750"/>
                    <a:pt x="3397" y="3719"/>
                  </a:cubicBezTo>
                  <a:lnTo>
                    <a:pt x="3382" y="3673"/>
                  </a:lnTo>
                  <a:cubicBezTo>
                    <a:pt x="3382" y="3657"/>
                    <a:pt x="3382" y="3641"/>
                    <a:pt x="3397" y="3641"/>
                  </a:cubicBezTo>
                  <a:lnTo>
                    <a:pt x="3475" y="3610"/>
                  </a:lnTo>
                  <a:close/>
                  <a:moveTo>
                    <a:pt x="332" y="1"/>
                  </a:moveTo>
                  <a:cubicBezTo>
                    <a:pt x="276" y="1"/>
                    <a:pt x="218" y="5"/>
                    <a:pt x="156" y="12"/>
                  </a:cubicBezTo>
                  <a:lnTo>
                    <a:pt x="1" y="12"/>
                  </a:lnTo>
                  <a:cubicBezTo>
                    <a:pt x="16" y="28"/>
                    <a:pt x="16" y="43"/>
                    <a:pt x="32" y="43"/>
                  </a:cubicBezTo>
                  <a:cubicBezTo>
                    <a:pt x="63" y="74"/>
                    <a:pt x="78" y="90"/>
                    <a:pt x="94" y="105"/>
                  </a:cubicBezTo>
                  <a:cubicBezTo>
                    <a:pt x="1071" y="1005"/>
                    <a:pt x="1598" y="2137"/>
                    <a:pt x="1660" y="3471"/>
                  </a:cubicBezTo>
                  <a:cubicBezTo>
                    <a:pt x="1691" y="4029"/>
                    <a:pt x="1629" y="4727"/>
                    <a:pt x="993" y="5146"/>
                  </a:cubicBezTo>
                  <a:cubicBezTo>
                    <a:pt x="823" y="5254"/>
                    <a:pt x="621" y="5316"/>
                    <a:pt x="435" y="5378"/>
                  </a:cubicBezTo>
                  <a:cubicBezTo>
                    <a:pt x="358" y="5410"/>
                    <a:pt x="280" y="5425"/>
                    <a:pt x="203" y="5456"/>
                  </a:cubicBezTo>
                  <a:cubicBezTo>
                    <a:pt x="931" y="6169"/>
                    <a:pt x="1381" y="7022"/>
                    <a:pt x="1536" y="7984"/>
                  </a:cubicBezTo>
                  <a:cubicBezTo>
                    <a:pt x="1552" y="8062"/>
                    <a:pt x="1583" y="8124"/>
                    <a:pt x="1614" y="8155"/>
                  </a:cubicBezTo>
                  <a:cubicBezTo>
                    <a:pt x="1641" y="8173"/>
                    <a:pt x="1674" y="8180"/>
                    <a:pt x="1715" y="8180"/>
                  </a:cubicBezTo>
                  <a:cubicBezTo>
                    <a:pt x="1744" y="8180"/>
                    <a:pt x="1777" y="8176"/>
                    <a:pt x="1815" y="8170"/>
                  </a:cubicBezTo>
                  <a:cubicBezTo>
                    <a:pt x="2777" y="8030"/>
                    <a:pt x="3521" y="7534"/>
                    <a:pt x="4002" y="6728"/>
                  </a:cubicBezTo>
                  <a:cubicBezTo>
                    <a:pt x="4483" y="5937"/>
                    <a:pt x="4669" y="4991"/>
                    <a:pt x="4560" y="3921"/>
                  </a:cubicBezTo>
                  <a:cubicBezTo>
                    <a:pt x="4328" y="1780"/>
                    <a:pt x="2746" y="245"/>
                    <a:pt x="497" y="12"/>
                  </a:cubicBezTo>
                  <a:cubicBezTo>
                    <a:pt x="443" y="5"/>
                    <a:pt x="389" y="1"/>
                    <a:pt x="33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3" name="Google Shape;7303;p73"/>
            <p:cNvSpPr/>
            <p:nvPr/>
          </p:nvSpPr>
          <p:spPr>
            <a:xfrm>
              <a:off x="1518375" y="1250775"/>
              <a:ext cx="129525" cy="169100"/>
            </a:xfrm>
            <a:custGeom>
              <a:avLst/>
              <a:gdLst/>
              <a:ahLst/>
              <a:cxnLst/>
              <a:rect l="l" t="t" r="r" b="b"/>
              <a:pathLst>
                <a:path w="5181" h="6764" extrusionOk="0">
                  <a:moveTo>
                    <a:pt x="3862" y="481"/>
                  </a:moveTo>
                  <a:cubicBezTo>
                    <a:pt x="3877" y="481"/>
                    <a:pt x="3877" y="497"/>
                    <a:pt x="3877" y="512"/>
                  </a:cubicBezTo>
                  <a:cubicBezTo>
                    <a:pt x="3893" y="528"/>
                    <a:pt x="3877" y="528"/>
                    <a:pt x="3862" y="543"/>
                  </a:cubicBezTo>
                  <a:cubicBezTo>
                    <a:pt x="3304" y="729"/>
                    <a:pt x="2637" y="978"/>
                    <a:pt x="2063" y="1427"/>
                  </a:cubicBezTo>
                  <a:cubicBezTo>
                    <a:pt x="1520" y="1862"/>
                    <a:pt x="1163" y="2389"/>
                    <a:pt x="977" y="3040"/>
                  </a:cubicBezTo>
                  <a:cubicBezTo>
                    <a:pt x="977" y="3056"/>
                    <a:pt x="962" y="3056"/>
                    <a:pt x="962" y="3056"/>
                  </a:cubicBezTo>
                  <a:lnTo>
                    <a:pt x="946" y="3056"/>
                  </a:lnTo>
                  <a:lnTo>
                    <a:pt x="838" y="3009"/>
                  </a:lnTo>
                  <a:cubicBezTo>
                    <a:pt x="822" y="3009"/>
                    <a:pt x="822" y="2994"/>
                    <a:pt x="822" y="2994"/>
                  </a:cubicBezTo>
                  <a:cubicBezTo>
                    <a:pt x="822" y="2963"/>
                    <a:pt x="822" y="2932"/>
                    <a:pt x="838" y="2901"/>
                  </a:cubicBezTo>
                  <a:cubicBezTo>
                    <a:pt x="838" y="2839"/>
                    <a:pt x="838" y="2761"/>
                    <a:pt x="853" y="2699"/>
                  </a:cubicBezTo>
                  <a:cubicBezTo>
                    <a:pt x="1008" y="2187"/>
                    <a:pt x="1303" y="1753"/>
                    <a:pt x="1784" y="1381"/>
                  </a:cubicBezTo>
                  <a:cubicBezTo>
                    <a:pt x="2419" y="869"/>
                    <a:pt x="3117" y="574"/>
                    <a:pt x="3862" y="481"/>
                  </a:cubicBezTo>
                  <a:close/>
                  <a:moveTo>
                    <a:pt x="853" y="3567"/>
                  </a:moveTo>
                  <a:cubicBezTo>
                    <a:pt x="853" y="3583"/>
                    <a:pt x="869" y="3583"/>
                    <a:pt x="869" y="3598"/>
                  </a:cubicBezTo>
                  <a:cubicBezTo>
                    <a:pt x="729" y="4296"/>
                    <a:pt x="807" y="4994"/>
                    <a:pt x="1086" y="5739"/>
                  </a:cubicBezTo>
                  <a:cubicBezTo>
                    <a:pt x="1101" y="5739"/>
                    <a:pt x="1101" y="5754"/>
                    <a:pt x="1086" y="5754"/>
                  </a:cubicBezTo>
                  <a:cubicBezTo>
                    <a:pt x="1086" y="5770"/>
                    <a:pt x="1070" y="5770"/>
                    <a:pt x="1070" y="5770"/>
                  </a:cubicBezTo>
                  <a:lnTo>
                    <a:pt x="1055" y="5770"/>
                  </a:lnTo>
                  <a:cubicBezTo>
                    <a:pt x="791" y="5599"/>
                    <a:pt x="636" y="5010"/>
                    <a:pt x="620" y="4529"/>
                  </a:cubicBezTo>
                  <a:cubicBezTo>
                    <a:pt x="589" y="4064"/>
                    <a:pt x="667" y="3707"/>
                    <a:pt x="822" y="3583"/>
                  </a:cubicBezTo>
                  <a:cubicBezTo>
                    <a:pt x="822" y="3567"/>
                    <a:pt x="838" y="3567"/>
                    <a:pt x="853" y="3567"/>
                  </a:cubicBezTo>
                  <a:close/>
                  <a:moveTo>
                    <a:pt x="4606" y="0"/>
                  </a:moveTo>
                  <a:cubicBezTo>
                    <a:pt x="3614" y="0"/>
                    <a:pt x="2699" y="311"/>
                    <a:pt x="1877" y="915"/>
                  </a:cubicBezTo>
                  <a:cubicBezTo>
                    <a:pt x="527" y="1924"/>
                    <a:pt x="0" y="3350"/>
                    <a:pt x="279" y="5196"/>
                  </a:cubicBezTo>
                  <a:cubicBezTo>
                    <a:pt x="372" y="5847"/>
                    <a:pt x="729" y="6375"/>
                    <a:pt x="1318" y="6700"/>
                  </a:cubicBezTo>
                  <a:cubicBezTo>
                    <a:pt x="1385" y="6742"/>
                    <a:pt x="1437" y="6764"/>
                    <a:pt x="1483" y="6764"/>
                  </a:cubicBezTo>
                  <a:cubicBezTo>
                    <a:pt x="1556" y="6764"/>
                    <a:pt x="1615" y="6711"/>
                    <a:pt x="1691" y="6607"/>
                  </a:cubicBezTo>
                  <a:cubicBezTo>
                    <a:pt x="2188" y="5840"/>
                    <a:pt x="2816" y="5450"/>
                    <a:pt x="3574" y="5450"/>
                  </a:cubicBezTo>
                  <a:cubicBezTo>
                    <a:pt x="3643" y="5450"/>
                    <a:pt x="3713" y="5453"/>
                    <a:pt x="3784" y="5460"/>
                  </a:cubicBezTo>
                  <a:cubicBezTo>
                    <a:pt x="3986" y="5475"/>
                    <a:pt x="4188" y="5537"/>
                    <a:pt x="4389" y="5599"/>
                  </a:cubicBezTo>
                  <a:cubicBezTo>
                    <a:pt x="4451" y="5615"/>
                    <a:pt x="4544" y="5646"/>
                    <a:pt x="4622" y="5661"/>
                  </a:cubicBezTo>
                  <a:cubicBezTo>
                    <a:pt x="4482" y="4793"/>
                    <a:pt x="4808" y="3986"/>
                    <a:pt x="5118" y="3226"/>
                  </a:cubicBezTo>
                  <a:cubicBezTo>
                    <a:pt x="5134" y="3164"/>
                    <a:pt x="5149" y="3118"/>
                    <a:pt x="5180" y="3056"/>
                  </a:cubicBezTo>
                  <a:cubicBezTo>
                    <a:pt x="4560" y="2699"/>
                    <a:pt x="4498" y="2094"/>
                    <a:pt x="4529" y="1613"/>
                  </a:cubicBezTo>
                  <a:cubicBezTo>
                    <a:pt x="4544" y="1071"/>
                    <a:pt x="4730" y="559"/>
                    <a:pt x="5087" y="31"/>
                  </a:cubicBezTo>
                  <a:lnTo>
                    <a:pt x="5056" y="31"/>
                  </a:lnTo>
                  <a:cubicBezTo>
                    <a:pt x="5025" y="31"/>
                    <a:pt x="5009" y="31"/>
                    <a:pt x="4978" y="16"/>
                  </a:cubicBezTo>
                  <a:cubicBezTo>
                    <a:pt x="4854" y="16"/>
                    <a:pt x="4730" y="0"/>
                    <a:pt x="4606" y="0"/>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4" name="Google Shape;7304;p73"/>
            <p:cNvSpPr/>
            <p:nvPr/>
          </p:nvSpPr>
          <p:spPr>
            <a:xfrm>
              <a:off x="1486175" y="1139875"/>
              <a:ext cx="174900" cy="103175"/>
            </a:xfrm>
            <a:custGeom>
              <a:avLst/>
              <a:gdLst/>
              <a:ahLst/>
              <a:cxnLst/>
              <a:rect l="l" t="t" r="r" b="b"/>
              <a:pathLst>
                <a:path w="6996" h="4127" extrusionOk="0">
                  <a:moveTo>
                    <a:pt x="4173" y="1"/>
                  </a:moveTo>
                  <a:cubicBezTo>
                    <a:pt x="3785" y="1"/>
                    <a:pt x="3382" y="47"/>
                    <a:pt x="2994" y="172"/>
                  </a:cubicBezTo>
                  <a:cubicBezTo>
                    <a:pt x="1645" y="575"/>
                    <a:pt x="761" y="1319"/>
                    <a:pt x="296" y="2420"/>
                  </a:cubicBezTo>
                  <a:cubicBezTo>
                    <a:pt x="63" y="2979"/>
                    <a:pt x="1" y="3537"/>
                    <a:pt x="109" y="4126"/>
                  </a:cubicBezTo>
                  <a:cubicBezTo>
                    <a:pt x="730" y="3925"/>
                    <a:pt x="1319" y="3909"/>
                    <a:pt x="2002" y="3909"/>
                  </a:cubicBezTo>
                  <a:cubicBezTo>
                    <a:pt x="2033" y="3909"/>
                    <a:pt x="2110" y="3847"/>
                    <a:pt x="2141" y="3801"/>
                  </a:cubicBezTo>
                  <a:cubicBezTo>
                    <a:pt x="2699" y="2932"/>
                    <a:pt x="3506" y="2234"/>
                    <a:pt x="4545" y="1753"/>
                  </a:cubicBezTo>
                  <a:cubicBezTo>
                    <a:pt x="5429" y="1350"/>
                    <a:pt x="6204" y="1133"/>
                    <a:pt x="6995" y="1087"/>
                  </a:cubicBezTo>
                  <a:cubicBezTo>
                    <a:pt x="6980" y="1071"/>
                    <a:pt x="6980" y="1071"/>
                    <a:pt x="6980" y="1056"/>
                  </a:cubicBezTo>
                  <a:cubicBezTo>
                    <a:pt x="6949" y="1025"/>
                    <a:pt x="6933" y="1009"/>
                    <a:pt x="6918" y="993"/>
                  </a:cubicBezTo>
                  <a:cubicBezTo>
                    <a:pt x="6003" y="327"/>
                    <a:pt x="5088" y="1"/>
                    <a:pt x="41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5" name="Google Shape;7305;p73"/>
            <p:cNvSpPr/>
            <p:nvPr/>
          </p:nvSpPr>
          <p:spPr>
            <a:xfrm>
              <a:off x="1624600" y="1382600"/>
              <a:ext cx="107425" cy="97725"/>
            </a:xfrm>
            <a:custGeom>
              <a:avLst/>
              <a:gdLst/>
              <a:ahLst/>
              <a:cxnLst/>
              <a:rect l="l" t="t" r="r" b="b"/>
              <a:pathLst>
                <a:path w="4297" h="3909" extrusionOk="0">
                  <a:moveTo>
                    <a:pt x="1365" y="0"/>
                  </a:moveTo>
                  <a:cubicBezTo>
                    <a:pt x="1272" y="0"/>
                    <a:pt x="1179" y="31"/>
                    <a:pt x="1086" y="78"/>
                  </a:cubicBezTo>
                  <a:cubicBezTo>
                    <a:pt x="823" y="233"/>
                    <a:pt x="683" y="435"/>
                    <a:pt x="667" y="714"/>
                  </a:cubicBezTo>
                  <a:cubicBezTo>
                    <a:pt x="652" y="791"/>
                    <a:pt x="636" y="869"/>
                    <a:pt x="590" y="946"/>
                  </a:cubicBezTo>
                  <a:cubicBezTo>
                    <a:pt x="528" y="1086"/>
                    <a:pt x="450" y="1210"/>
                    <a:pt x="388" y="1350"/>
                  </a:cubicBezTo>
                  <a:cubicBezTo>
                    <a:pt x="326" y="1458"/>
                    <a:pt x="264" y="1567"/>
                    <a:pt x="202" y="1675"/>
                  </a:cubicBezTo>
                  <a:cubicBezTo>
                    <a:pt x="1" y="2079"/>
                    <a:pt x="16" y="2203"/>
                    <a:pt x="311" y="2544"/>
                  </a:cubicBezTo>
                  <a:cubicBezTo>
                    <a:pt x="962" y="3273"/>
                    <a:pt x="1815" y="3645"/>
                    <a:pt x="2559" y="3909"/>
                  </a:cubicBezTo>
                  <a:cubicBezTo>
                    <a:pt x="2653" y="3847"/>
                    <a:pt x="2746" y="3769"/>
                    <a:pt x="2839" y="3707"/>
                  </a:cubicBezTo>
                  <a:cubicBezTo>
                    <a:pt x="3040" y="3552"/>
                    <a:pt x="3226" y="3412"/>
                    <a:pt x="3428" y="3273"/>
                  </a:cubicBezTo>
                  <a:cubicBezTo>
                    <a:pt x="3614" y="3133"/>
                    <a:pt x="3816" y="2994"/>
                    <a:pt x="4033" y="2839"/>
                  </a:cubicBezTo>
                  <a:cubicBezTo>
                    <a:pt x="4126" y="2777"/>
                    <a:pt x="4203" y="2714"/>
                    <a:pt x="4296" y="2652"/>
                  </a:cubicBezTo>
                  <a:cubicBezTo>
                    <a:pt x="3676" y="2451"/>
                    <a:pt x="3304" y="2032"/>
                    <a:pt x="2963" y="1644"/>
                  </a:cubicBezTo>
                  <a:cubicBezTo>
                    <a:pt x="2839" y="1505"/>
                    <a:pt x="2730" y="1350"/>
                    <a:pt x="2622" y="1195"/>
                  </a:cubicBezTo>
                  <a:cubicBezTo>
                    <a:pt x="2544" y="1071"/>
                    <a:pt x="2451" y="946"/>
                    <a:pt x="2342" y="822"/>
                  </a:cubicBezTo>
                  <a:cubicBezTo>
                    <a:pt x="2172" y="605"/>
                    <a:pt x="1970" y="357"/>
                    <a:pt x="1753" y="171"/>
                  </a:cubicBezTo>
                  <a:cubicBezTo>
                    <a:pt x="1644" y="62"/>
                    <a:pt x="1505" y="0"/>
                    <a:pt x="136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6" name="Google Shape;7306;p73"/>
            <p:cNvSpPr/>
            <p:nvPr/>
          </p:nvSpPr>
          <p:spPr>
            <a:xfrm>
              <a:off x="1728125" y="1336050"/>
              <a:ext cx="131850" cy="197475"/>
            </a:xfrm>
            <a:custGeom>
              <a:avLst/>
              <a:gdLst/>
              <a:ahLst/>
              <a:cxnLst/>
              <a:rect l="l" t="t" r="r" b="b"/>
              <a:pathLst>
                <a:path w="5274" h="7899" extrusionOk="0">
                  <a:moveTo>
                    <a:pt x="783" y="0"/>
                  </a:moveTo>
                  <a:cubicBezTo>
                    <a:pt x="292" y="0"/>
                    <a:pt x="89" y="163"/>
                    <a:pt x="0" y="637"/>
                  </a:cubicBezTo>
                  <a:cubicBezTo>
                    <a:pt x="62" y="637"/>
                    <a:pt x="124" y="622"/>
                    <a:pt x="171" y="606"/>
                  </a:cubicBezTo>
                  <a:cubicBezTo>
                    <a:pt x="295" y="591"/>
                    <a:pt x="404" y="575"/>
                    <a:pt x="528" y="575"/>
                  </a:cubicBezTo>
                  <a:cubicBezTo>
                    <a:pt x="559" y="575"/>
                    <a:pt x="605" y="575"/>
                    <a:pt x="636" y="591"/>
                  </a:cubicBezTo>
                  <a:cubicBezTo>
                    <a:pt x="1861" y="715"/>
                    <a:pt x="2823" y="1831"/>
                    <a:pt x="2761" y="3010"/>
                  </a:cubicBezTo>
                  <a:cubicBezTo>
                    <a:pt x="2683" y="4716"/>
                    <a:pt x="2110" y="5507"/>
                    <a:pt x="559" y="6065"/>
                  </a:cubicBezTo>
                  <a:cubicBezTo>
                    <a:pt x="497" y="6096"/>
                    <a:pt x="419" y="6174"/>
                    <a:pt x="404" y="6236"/>
                  </a:cubicBezTo>
                  <a:lnTo>
                    <a:pt x="404" y="6251"/>
                  </a:lnTo>
                  <a:cubicBezTo>
                    <a:pt x="357" y="6438"/>
                    <a:pt x="326" y="6624"/>
                    <a:pt x="342" y="6794"/>
                  </a:cubicBezTo>
                  <a:cubicBezTo>
                    <a:pt x="445" y="7431"/>
                    <a:pt x="1073" y="7898"/>
                    <a:pt x="1831" y="7898"/>
                  </a:cubicBezTo>
                  <a:cubicBezTo>
                    <a:pt x="1867" y="7898"/>
                    <a:pt x="1903" y="7897"/>
                    <a:pt x="1939" y="7895"/>
                  </a:cubicBezTo>
                  <a:cubicBezTo>
                    <a:pt x="3025" y="7833"/>
                    <a:pt x="3847" y="7306"/>
                    <a:pt x="4420" y="6313"/>
                  </a:cubicBezTo>
                  <a:cubicBezTo>
                    <a:pt x="5273" y="4840"/>
                    <a:pt x="5010" y="2793"/>
                    <a:pt x="3769" y="1459"/>
                  </a:cubicBezTo>
                  <a:cubicBezTo>
                    <a:pt x="2885" y="513"/>
                    <a:pt x="1939" y="32"/>
                    <a:pt x="853" y="1"/>
                  </a:cubicBezTo>
                  <a:cubicBezTo>
                    <a:pt x="829" y="1"/>
                    <a:pt x="806" y="0"/>
                    <a:pt x="78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7" name="Google Shape;7307;p73"/>
            <p:cNvSpPr/>
            <p:nvPr/>
          </p:nvSpPr>
          <p:spPr>
            <a:xfrm>
              <a:off x="1695950" y="1355775"/>
              <a:ext cx="95400" cy="129600"/>
            </a:xfrm>
            <a:custGeom>
              <a:avLst/>
              <a:gdLst/>
              <a:ahLst/>
              <a:cxnLst/>
              <a:rect l="l" t="t" r="r" b="b"/>
              <a:pathLst>
                <a:path w="3816" h="5184" extrusionOk="0">
                  <a:moveTo>
                    <a:pt x="1773" y="1"/>
                  </a:moveTo>
                  <a:cubicBezTo>
                    <a:pt x="1745" y="1"/>
                    <a:pt x="1718" y="2"/>
                    <a:pt x="1691" y="3"/>
                  </a:cubicBezTo>
                  <a:cubicBezTo>
                    <a:pt x="1489" y="19"/>
                    <a:pt x="1225" y="112"/>
                    <a:pt x="1163" y="251"/>
                  </a:cubicBezTo>
                  <a:cubicBezTo>
                    <a:pt x="962" y="608"/>
                    <a:pt x="993" y="1011"/>
                    <a:pt x="1024" y="1229"/>
                  </a:cubicBezTo>
                  <a:cubicBezTo>
                    <a:pt x="1086" y="1229"/>
                    <a:pt x="1148" y="1229"/>
                    <a:pt x="1210" y="1213"/>
                  </a:cubicBezTo>
                  <a:cubicBezTo>
                    <a:pt x="1349" y="1198"/>
                    <a:pt x="1489" y="1182"/>
                    <a:pt x="1629" y="1182"/>
                  </a:cubicBezTo>
                  <a:cubicBezTo>
                    <a:pt x="2047" y="1182"/>
                    <a:pt x="2373" y="1430"/>
                    <a:pt x="2668" y="1632"/>
                  </a:cubicBezTo>
                  <a:lnTo>
                    <a:pt x="2714" y="1663"/>
                  </a:lnTo>
                  <a:cubicBezTo>
                    <a:pt x="2962" y="1833"/>
                    <a:pt x="3117" y="2097"/>
                    <a:pt x="3148" y="2392"/>
                  </a:cubicBezTo>
                  <a:cubicBezTo>
                    <a:pt x="3179" y="2733"/>
                    <a:pt x="3055" y="3074"/>
                    <a:pt x="2807" y="3322"/>
                  </a:cubicBezTo>
                  <a:cubicBezTo>
                    <a:pt x="2528" y="3632"/>
                    <a:pt x="2171" y="3725"/>
                    <a:pt x="1846" y="3772"/>
                  </a:cubicBezTo>
                  <a:lnTo>
                    <a:pt x="1799" y="3772"/>
                  </a:lnTo>
                  <a:cubicBezTo>
                    <a:pt x="1737" y="3772"/>
                    <a:pt x="1675" y="3787"/>
                    <a:pt x="1629" y="3819"/>
                  </a:cubicBezTo>
                  <a:cubicBezTo>
                    <a:pt x="1179" y="4144"/>
                    <a:pt x="745" y="4485"/>
                    <a:pt x="279" y="4842"/>
                  </a:cubicBezTo>
                  <a:cubicBezTo>
                    <a:pt x="217" y="4889"/>
                    <a:pt x="171" y="4935"/>
                    <a:pt x="93" y="4997"/>
                  </a:cubicBezTo>
                  <a:cubicBezTo>
                    <a:pt x="62" y="5028"/>
                    <a:pt x="31" y="5059"/>
                    <a:pt x="0" y="5090"/>
                  </a:cubicBezTo>
                  <a:cubicBezTo>
                    <a:pt x="31" y="5106"/>
                    <a:pt x="62" y="5121"/>
                    <a:pt x="93" y="5137"/>
                  </a:cubicBezTo>
                  <a:cubicBezTo>
                    <a:pt x="171" y="5168"/>
                    <a:pt x="233" y="5183"/>
                    <a:pt x="295" y="5183"/>
                  </a:cubicBezTo>
                  <a:cubicBezTo>
                    <a:pt x="403" y="5168"/>
                    <a:pt x="512" y="5168"/>
                    <a:pt x="621" y="5152"/>
                  </a:cubicBezTo>
                  <a:cubicBezTo>
                    <a:pt x="1070" y="5106"/>
                    <a:pt x="1520" y="5059"/>
                    <a:pt x="1970" y="4966"/>
                  </a:cubicBezTo>
                  <a:cubicBezTo>
                    <a:pt x="2761" y="4811"/>
                    <a:pt x="3319" y="4284"/>
                    <a:pt x="3552" y="3477"/>
                  </a:cubicBezTo>
                  <a:cubicBezTo>
                    <a:pt x="3691" y="3028"/>
                    <a:pt x="3769" y="2547"/>
                    <a:pt x="3784" y="2051"/>
                  </a:cubicBezTo>
                  <a:cubicBezTo>
                    <a:pt x="3815" y="1384"/>
                    <a:pt x="3490" y="918"/>
                    <a:pt x="3195" y="639"/>
                  </a:cubicBezTo>
                  <a:cubicBezTo>
                    <a:pt x="2800" y="244"/>
                    <a:pt x="2239" y="1"/>
                    <a:pt x="177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8" name="Google Shape;7308;p73"/>
            <p:cNvSpPr/>
            <p:nvPr/>
          </p:nvSpPr>
          <p:spPr>
            <a:xfrm>
              <a:off x="1636625" y="1210225"/>
              <a:ext cx="215600" cy="148525"/>
            </a:xfrm>
            <a:custGeom>
              <a:avLst/>
              <a:gdLst/>
              <a:ahLst/>
              <a:cxnLst/>
              <a:rect l="l" t="t" r="r" b="b"/>
              <a:pathLst>
                <a:path w="8624" h="5941" extrusionOk="0">
                  <a:moveTo>
                    <a:pt x="7258" y="3049"/>
                  </a:moveTo>
                  <a:cubicBezTo>
                    <a:pt x="7522" y="3375"/>
                    <a:pt x="7553" y="3778"/>
                    <a:pt x="7569" y="4166"/>
                  </a:cubicBezTo>
                  <a:cubicBezTo>
                    <a:pt x="7600" y="4492"/>
                    <a:pt x="7445" y="4786"/>
                    <a:pt x="7134" y="5050"/>
                  </a:cubicBezTo>
                  <a:cubicBezTo>
                    <a:pt x="7134" y="5065"/>
                    <a:pt x="7119" y="5065"/>
                    <a:pt x="7119" y="5065"/>
                  </a:cubicBezTo>
                  <a:cubicBezTo>
                    <a:pt x="7103" y="5065"/>
                    <a:pt x="7103" y="5065"/>
                    <a:pt x="7103" y="5050"/>
                  </a:cubicBezTo>
                  <a:cubicBezTo>
                    <a:pt x="7088" y="5050"/>
                    <a:pt x="7088" y="5034"/>
                    <a:pt x="7088" y="5034"/>
                  </a:cubicBezTo>
                  <a:cubicBezTo>
                    <a:pt x="7119" y="4926"/>
                    <a:pt x="7165" y="4833"/>
                    <a:pt x="7196" y="4740"/>
                  </a:cubicBezTo>
                  <a:cubicBezTo>
                    <a:pt x="7274" y="4523"/>
                    <a:pt x="7367" y="4305"/>
                    <a:pt x="7383" y="4088"/>
                  </a:cubicBezTo>
                  <a:cubicBezTo>
                    <a:pt x="7383" y="3871"/>
                    <a:pt x="7336" y="3670"/>
                    <a:pt x="7289" y="3452"/>
                  </a:cubicBezTo>
                  <a:cubicBezTo>
                    <a:pt x="7258" y="3328"/>
                    <a:pt x="7227" y="3204"/>
                    <a:pt x="7212" y="3080"/>
                  </a:cubicBezTo>
                  <a:cubicBezTo>
                    <a:pt x="7212" y="3065"/>
                    <a:pt x="7212" y="3049"/>
                    <a:pt x="7227" y="3049"/>
                  </a:cubicBezTo>
                  <a:close/>
                  <a:moveTo>
                    <a:pt x="6328" y="1188"/>
                  </a:moveTo>
                  <a:cubicBezTo>
                    <a:pt x="6359" y="1204"/>
                    <a:pt x="6405" y="1204"/>
                    <a:pt x="6421" y="1219"/>
                  </a:cubicBezTo>
                  <a:cubicBezTo>
                    <a:pt x="6483" y="1235"/>
                    <a:pt x="6514" y="1235"/>
                    <a:pt x="6545" y="1250"/>
                  </a:cubicBezTo>
                  <a:cubicBezTo>
                    <a:pt x="7445" y="1731"/>
                    <a:pt x="8220" y="3344"/>
                    <a:pt x="8018" y="4352"/>
                  </a:cubicBezTo>
                  <a:cubicBezTo>
                    <a:pt x="7956" y="4647"/>
                    <a:pt x="7817" y="4926"/>
                    <a:pt x="7693" y="5174"/>
                  </a:cubicBezTo>
                  <a:cubicBezTo>
                    <a:pt x="7646" y="5267"/>
                    <a:pt x="7569" y="5314"/>
                    <a:pt x="7491" y="5376"/>
                  </a:cubicBezTo>
                  <a:cubicBezTo>
                    <a:pt x="7460" y="5407"/>
                    <a:pt x="7414" y="5422"/>
                    <a:pt x="7398" y="5453"/>
                  </a:cubicBezTo>
                  <a:cubicBezTo>
                    <a:pt x="7383" y="5453"/>
                    <a:pt x="7383" y="5469"/>
                    <a:pt x="7367" y="5469"/>
                  </a:cubicBezTo>
                  <a:cubicBezTo>
                    <a:pt x="7367" y="5469"/>
                    <a:pt x="7351" y="5453"/>
                    <a:pt x="7351" y="5453"/>
                  </a:cubicBezTo>
                  <a:lnTo>
                    <a:pt x="7289" y="5376"/>
                  </a:lnTo>
                  <a:cubicBezTo>
                    <a:pt x="7274" y="5376"/>
                    <a:pt x="7274" y="5360"/>
                    <a:pt x="7274" y="5345"/>
                  </a:cubicBezTo>
                  <a:cubicBezTo>
                    <a:pt x="7289" y="5345"/>
                    <a:pt x="7289" y="5329"/>
                    <a:pt x="7289" y="5314"/>
                  </a:cubicBezTo>
                  <a:cubicBezTo>
                    <a:pt x="7305" y="5283"/>
                    <a:pt x="7305" y="5267"/>
                    <a:pt x="7336" y="5236"/>
                  </a:cubicBezTo>
                  <a:cubicBezTo>
                    <a:pt x="7863" y="4678"/>
                    <a:pt x="7987" y="4011"/>
                    <a:pt x="7708" y="3127"/>
                  </a:cubicBezTo>
                  <a:cubicBezTo>
                    <a:pt x="7460" y="2351"/>
                    <a:pt x="7026" y="1762"/>
                    <a:pt x="6405" y="1343"/>
                  </a:cubicBezTo>
                  <a:cubicBezTo>
                    <a:pt x="6390" y="1328"/>
                    <a:pt x="6390" y="1312"/>
                    <a:pt x="6359" y="1297"/>
                  </a:cubicBezTo>
                  <a:cubicBezTo>
                    <a:pt x="6343" y="1281"/>
                    <a:pt x="6328" y="1250"/>
                    <a:pt x="6297" y="1235"/>
                  </a:cubicBezTo>
                  <a:cubicBezTo>
                    <a:pt x="6297" y="1219"/>
                    <a:pt x="6281" y="1204"/>
                    <a:pt x="6297" y="1204"/>
                  </a:cubicBezTo>
                  <a:cubicBezTo>
                    <a:pt x="6297" y="1188"/>
                    <a:pt x="6312" y="1188"/>
                    <a:pt x="6328" y="1188"/>
                  </a:cubicBezTo>
                  <a:close/>
                  <a:moveTo>
                    <a:pt x="4304" y="0"/>
                  </a:moveTo>
                  <a:cubicBezTo>
                    <a:pt x="3341" y="0"/>
                    <a:pt x="2384" y="315"/>
                    <a:pt x="1443" y="940"/>
                  </a:cubicBezTo>
                  <a:cubicBezTo>
                    <a:pt x="559" y="1529"/>
                    <a:pt x="78" y="2320"/>
                    <a:pt x="16" y="3313"/>
                  </a:cubicBezTo>
                  <a:cubicBezTo>
                    <a:pt x="0" y="3716"/>
                    <a:pt x="93" y="4042"/>
                    <a:pt x="326" y="4305"/>
                  </a:cubicBezTo>
                  <a:cubicBezTo>
                    <a:pt x="419" y="4399"/>
                    <a:pt x="481" y="4430"/>
                    <a:pt x="528" y="4430"/>
                  </a:cubicBezTo>
                  <a:cubicBezTo>
                    <a:pt x="574" y="4430"/>
                    <a:pt x="621" y="4368"/>
                    <a:pt x="683" y="4259"/>
                  </a:cubicBezTo>
                  <a:cubicBezTo>
                    <a:pt x="1117" y="3499"/>
                    <a:pt x="1768" y="2987"/>
                    <a:pt x="2637" y="2739"/>
                  </a:cubicBezTo>
                  <a:cubicBezTo>
                    <a:pt x="2858" y="2675"/>
                    <a:pt x="3076" y="2644"/>
                    <a:pt x="3285" y="2644"/>
                  </a:cubicBezTo>
                  <a:cubicBezTo>
                    <a:pt x="3633" y="2644"/>
                    <a:pt x="3959" y="2730"/>
                    <a:pt x="4250" y="2894"/>
                  </a:cubicBezTo>
                  <a:cubicBezTo>
                    <a:pt x="4793" y="3189"/>
                    <a:pt x="4870" y="3468"/>
                    <a:pt x="4591" y="3995"/>
                  </a:cubicBezTo>
                  <a:cubicBezTo>
                    <a:pt x="4482" y="4212"/>
                    <a:pt x="4358" y="4414"/>
                    <a:pt x="4234" y="4631"/>
                  </a:cubicBezTo>
                  <a:cubicBezTo>
                    <a:pt x="4172" y="4724"/>
                    <a:pt x="4126" y="4817"/>
                    <a:pt x="4064" y="4910"/>
                  </a:cubicBezTo>
                  <a:cubicBezTo>
                    <a:pt x="4234" y="4895"/>
                    <a:pt x="4405" y="4879"/>
                    <a:pt x="4560" y="4879"/>
                  </a:cubicBezTo>
                  <a:cubicBezTo>
                    <a:pt x="5366" y="4879"/>
                    <a:pt x="6126" y="5158"/>
                    <a:pt x="6871" y="5717"/>
                  </a:cubicBezTo>
                  <a:cubicBezTo>
                    <a:pt x="7074" y="5866"/>
                    <a:pt x="7283" y="5941"/>
                    <a:pt x="7486" y="5941"/>
                  </a:cubicBezTo>
                  <a:cubicBezTo>
                    <a:pt x="7748" y="5941"/>
                    <a:pt x="8001" y="5815"/>
                    <a:pt x="8220" y="5562"/>
                  </a:cubicBezTo>
                  <a:cubicBezTo>
                    <a:pt x="8499" y="5267"/>
                    <a:pt x="8623" y="4941"/>
                    <a:pt x="8623" y="4600"/>
                  </a:cubicBezTo>
                  <a:cubicBezTo>
                    <a:pt x="8623" y="4104"/>
                    <a:pt x="8608" y="3654"/>
                    <a:pt x="8499" y="3235"/>
                  </a:cubicBezTo>
                  <a:cubicBezTo>
                    <a:pt x="8189" y="1948"/>
                    <a:pt x="7522" y="1049"/>
                    <a:pt x="6514" y="552"/>
                  </a:cubicBezTo>
                  <a:cubicBezTo>
                    <a:pt x="5776" y="183"/>
                    <a:pt x="5038" y="0"/>
                    <a:pt x="4304"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09" name="Google Shape;7309;p73"/>
            <p:cNvSpPr/>
            <p:nvPr/>
          </p:nvSpPr>
          <p:spPr>
            <a:xfrm>
              <a:off x="1638175" y="1282575"/>
              <a:ext cx="130300" cy="161100"/>
            </a:xfrm>
            <a:custGeom>
              <a:avLst/>
              <a:gdLst/>
              <a:ahLst/>
              <a:cxnLst/>
              <a:rect l="l" t="t" r="r" b="b"/>
              <a:pathLst>
                <a:path w="5212" h="6444" extrusionOk="0">
                  <a:moveTo>
                    <a:pt x="2216" y="1684"/>
                  </a:moveTo>
                  <a:cubicBezTo>
                    <a:pt x="2226" y="1684"/>
                    <a:pt x="2234" y="1695"/>
                    <a:pt x="2234" y="1706"/>
                  </a:cubicBezTo>
                  <a:cubicBezTo>
                    <a:pt x="2249" y="1706"/>
                    <a:pt x="2234" y="1722"/>
                    <a:pt x="2234" y="1737"/>
                  </a:cubicBezTo>
                  <a:cubicBezTo>
                    <a:pt x="1629" y="2171"/>
                    <a:pt x="1443" y="2823"/>
                    <a:pt x="1319" y="3412"/>
                  </a:cubicBezTo>
                  <a:cubicBezTo>
                    <a:pt x="1303" y="3412"/>
                    <a:pt x="1303" y="3428"/>
                    <a:pt x="1288" y="3428"/>
                  </a:cubicBezTo>
                  <a:cubicBezTo>
                    <a:pt x="1272" y="3428"/>
                    <a:pt x="1272" y="3428"/>
                    <a:pt x="1257" y="3412"/>
                  </a:cubicBezTo>
                  <a:cubicBezTo>
                    <a:pt x="1117" y="3086"/>
                    <a:pt x="1241" y="2807"/>
                    <a:pt x="1365" y="2528"/>
                  </a:cubicBezTo>
                  <a:cubicBezTo>
                    <a:pt x="1381" y="2482"/>
                    <a:pt x="1396" y="2435"/>
                    <a:pt x="1427" y="2389"/>
                  </a:cubicBezTo>
                  <a:cubicBezTo>
                    <a:pt x="1567" y="2032"/>
                    <a:pt x="1830" y="1784"/>
                    <a:pt x="2203" y="1691"/>
                  </a:cubicBezTo>
                  <a:cubicBezTo>
                    <a:pt x="2207" y="1686"/>
                    <a:pt x="2212" y="1684"/>
                    <a:pt x="2216" y="1684"/>
                  </a:cubicBezTo>
                  <a:close/>
                  <a:moveTo>
                    <a:pt x="3172" y="363"/>
                  </a:moveTo>
                  <a:cubicBezTo>
                    <a:pt x="3319" y="363"/>
                    <a:pt x="3457" y="381"/>
                    <a:pt x="3583" y="419"/>
                  </a:cubicBezTo>
                  <a:cubicBezTo>
                    <a:pt x="3598" y="419"/>
                    <a:pt x="3598" y="434"/>
                    <a:pt x="3598" y="450"/>
                  </a:cubicBezTo>
                  <a:cubicBezTo>
                    <a:pt x="3598" y="450"/>
                    <a:pt x="3598" y="465"/>
                    <a:pt x="3583" y="465"/>
                  </a:cubicBezTo>
                  <a:cubicBezTo>
                    <a:pt x="1861" y="590"/>
                    <a:pt x="946" y="1536"/>
                    <a:pt x="683" y="3428"/>
                  </a:cubicBezTo>
                  <a:cubicBezTo>
                    <a:pt x="683" y="3443"/>
                    <a:pt x="683" y="3459"/>
                    <a:pt x="667" y="3459"/>
                  </a:cubicBezTo>
                  <a:cubicBezTo>
                    <a:pt x="652" y="3459"/>
                    <a:pt x="636" y="3443"/>
                    <a:pt x="636" y="3428"/>
                  </a:cubicBezTo>
                  <a:cubicBezTo>
                    <a:pt x="435" y="2637"/>
                    <a:pt x="822" y="1985"/>
                    <a:pt x="1257" y="1334"/>
                  </a:cubicBezTo>
                  <a:cubicBezTo>
                    <a:pt x="1640" y="759"/>
                    <a:pt x="2487" y="363"/>
                    <a:pt x="3172" y="363"/>
                  </a:cubicBezTo>
                  <a:close/>
                  <a:moveTo>
                    <a:pt x="3257" y="0"/>
                  </a:moveTo>
                  <a:cubicBezTo>
                    <a:pt x="2342" y="0"/>
                    <a:pt x="1582" y="419"/>
                    <a:pt x="1024" y="1210"/>
                  </a:cubicBezTo>
                  <a:cubicBezTo>
                    <a:pt x="512" y="1939"/>
                    <a:pt x="171" y="2807"/>
                    <a:pt x="16" y="3800"/>
                  </a:cubicBezTo>
                  <a:cubicBezTo>
                    <a:pt x="0" y="3893"/>
                    <a:pt x="0" y="4001"/>
                    <a:pt x="16" y="4110"/>
                  </a:cubicBezTo>
                  <a:cubicBezTo>
                    <a:pt x="16" y="4157"/>
                    <a:pt x="16" y="4188"/>
                    <a:pt x="16" y="4234"/>
                  </a:cubicBezTo>
                  <a:cubicBezTo>
                    <a:pt x="311" y="3939"/>
                    <a:pt x="590" y="3784"/>
                    <a:pt x="838" y="3784"/>
                  </a:cubicBezTo>
                  <a:cubicBezTo>
                    <a:pt x="1101" y="3784"/>
                    <a:pt x="1381" y="3939"/>
                    <a:pt x="1660" y="4234"/>
                  </a:cubicBezTo>
                  <a:cubicBezTo>
                    <a:pt x="1799" y="4389"/>
                    <a:pt x="1923" y="4575"/>
                    <a:pt x="2032" y="4715"/>
                  </a:cubicBezTo>
                  <a:cubicBezTo>
                    <a:pt x="2389" y="5242"/>
                    <a:pt x="2792" y="5769"/>
                    <a:pt x="3319" y="6173"/>
                  </a:cubicBezTo>
                  <a:cubicBezTo>
                    <a:pt x="3570" y="6352"/>
                    <a:pt x="3827" y="6443"/>
                    <a:pt x="4088" y="6443"/>
                  </a:cubicBezTo>
                  <a:cubicBezTo>
                    <a:pt x="4279" y="6443"/>
                    <a:pt x="4472" y="6395"/>
                    <a:pt x="4669" y="6297"/>
                  </a:cubicBezTo>
                  <a:cubicBezTo>
                    <a:pt x="5010" y="6111"/>
                    <a:pt x="5196" y="5847"/>
                    <a:pt x="5211" y="5521"/>
                  </a:cubicBezTo>
                  <a:cubicBezTo>
                    <a:pt x="5211" y="5227"/>
                    <a:pt x="5118" y="4994"/>
                    <a:pt x="4870" y="4792"/>
                  </a:cubicBezTo>
                  <a:cubicBezTo>
                    <a:pt x="4808" y="5289"/>
                    <a:pt x="4606" y="5537"/>
                    <a:pt x="4219" y="5614"/>
                  </a:cubicBezTo>
                  <a:cubicBezTo>
                    <a:pt x="4177" y="5621"/>
                    <a:pt x="4135" y="5625"/>
                    <a:pt x="4093" y="5625"/>
                  </a:cubicBezTo>
                  <a:cubicBezTo>
                    <a:pt x="3768" y="5625"/>
                    <a:pt x="3469" y="5414"/>
                    <a:pt x="3304" y="5056"/>
                  </a:cubicBezTo>
                  <a:cubicBezTo>
                    <a:pt x="3164" y="4730"/>
                    <a:pt x="3087" y="4389"/>
                    <a:pt x="3071" y="4079"/>
                  </a:cubicBezTo>
                  <a:cubicBezTo>
                    <a:pt x="3040" y="3412"/>
                    <a:pt x="3226" y="2761"/>
                    <a:pt x="3660" y="2063"/>
                  </a:cubicBezTo>
                  <a:cubicBezTo>
                    <a:pt x="3893" y="1691"/>
                    <a:pt x="4141" y="1287"/>
                    <a:pt x="4358" y="884"/>
                  </a:cubicBezTo>
                  <a:cubicBezTo>
                    <a:pt x="4436" y="729"/>
                    <a:pt x="4467" y="605"/>
                    <a:pt x="4436" y="512"/>
                  </a:cubicBezTo>
                  <a:cubicBezTo>
                    <a:pt x="4405" y="419"/>
                    <a:pt x="4327" y="341"/>
                    <a:pt x="4172" y="279"/>
                  </a:cubicBezTo>
                  <a:cubicBezTo>
                    <a:pt x="3909" y="140"/>
                    <a:pt x="3583" y="16"/>
                    <a:pt x="327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0" name="Google Shape;7310;p73"/>
            <p:cNvSpPr/>
            <p:nvPr/>
          </p:nvSpPr>
          <p:spPr>
            <a:xfrm>
              <a:off x="1533475" y="1172850"/>
              <a:ext cx="202050" cy="122150"/>
            </a:xfrm>
            <a:custGeom>
              <a:avLst/>
              <a:gdLst/>
              <a:ahLst/>
              <a:cxnLst/>
              <a:rect l="l" t="t" r="r" b="b"/>
              <a:pathLst>
                <a:path w="8082" h="4886" extrusionOk="0">
                  <a:moveTo>
                    <a:pt x="5600" y="0"/>
                  </a:moveTo>
                  <a:cubicBezTo>
                    <a:pt x="5134" y="0"/>
                    <a:pt x="4685" y="47"/>
                    <a:pt x="4266" y="140"/>
                  </a:cubicBezTo>
                  <a:cubicBezTo>
                    <a:pt x="2979" y="434"/>
                    <a:pt x="1878" y="1024"/>
                    <a:pt x="994" y="1908"/>
                  </a:cubicBezTo>
                  <a:cubicBezTo>
                    <a:pt x="420" y="2497"/>
                    <a:pt x="94" y="3179"/>
                    <a:pt x="16" y="3924"/>
                  </a:cubicBezTo>
                  <a:cubicBezTo>
                    <a:pt x="1" y="4157"/>
                    <a:pt x="1" y="4405"/>
                    <a:pt x="16" y="4637"/>
                  </a:cubicBezTo>
                  <a:cubicBezTo>
                    <a:pt x="16" y="4730"/>
                    <a:pt x="16" y="4808"/>
                    <a:pt x="16" y="4885"/>
                  </a:cubicBezTo>
                  <a:cubicBezTo>
                    <a:pt x="1135" y="3576"/>
                    <a:pt x="2434" y="2926"/>
                    <a:pt x="3987" y="2926"/>
                  </a:cubicBezTo>
                  <a:cubicBezTo>
                    <a:pt x="4199" y="2926"/>
                    <a:pt x="4416" y="2938"/>
                    <a:pt x="4638" y="2962"/>
                  </a:cubicBezTo>
                  <a:cubicBezTo>
                    <a:pt x="5398" y="2032"/>
                    <a:pt x="6468" y="1505"/>
                    <a:pt x="8081" y="1303"/>
                  </a:cubicBezTo>
                  <a:cubicBezTo>
                    <a:pt x="7414" y="450"/>
                    <a:pt x="6685" y="31"/>
                    <a:pt x="5817" y="16"/>
                  </a:cubicBezTo>
                  <a:cubicBezTo>
                    <a:pt x="5739" y="0"/>
                    <a:pt x="5662" y="0"/>
                    <a:pt x="56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1" name="Google Shape;7311;p73"/>
            <p:cNvSpPr/>
            <p:nvPr/>
          </p:nvSpPr>
          <p:spPr>
            <a:xfrm>
              <a:off x="1722300" y="1391525"/>
              <a:ext cx="31825" cy="25600"/>
            </a:xfrm>
            <a:custGeom>
              <a:avLst/>
              <a:gdLst/>
              <a:ahLst/>
              <a:cxnLst/>
              <a:rect l="l" t="t" r="r" b="b"/>
              <a:pathLst>
                <a:path w="1273" h="1024" extrusionOk="0">
                  <a:moveTo>
                    <a:pt x="388" y="0"/>
                  </a:moveTo>
                  <a:cubicBezTo>
                    <a:pt x="202" y="16"/>
                    <a:pt x="94" y="47"/>
                    <a:pt x="47" y="124"/>
                  </a:cubicBezTo>
                  <a:cubicBezTo>
                    <a:pt x="1" y="202"/>
                    <a:pt x="32" y="310"/>
                    <a:pt x="109" y="481"/>
                  </a:cubicBezTo>
                  <a:cubicBezTo>
                    <a:pt x="187" y="652"/>
                    <a:pt x="280" y="776"/>
                    <a:pt x="388" y="853"/>
                  </a:cubicBezTo>
                  <a:cubicBezTo>
                    <a:pt x="451" y="931"/>
                    <a:pt x="559" y="962"/>
                    <a:pt x="637" y="993"/>
                  </a:cubicBezTo>
                  <a:cubicBezTo>
                    <a:pt x="668" y="1008"/>
                    <a:pt x="683" y="1008"/>
                    <a:pt x="714" y="1024"/>
                  </a:cubicBezTo>
                  <a:cubicBezTo>
                    <a:pt x="978" y="993"/>
                    <a:pt x="1195" y="822"/>
                    <a:pt x="1241" y="621"/>
                  </a:cubicBezTo>
                  <a:cubicBezTo>
                    <a:pt x="1272" y="403"/>
                    <a:pt x="1179" y="217"/>
                    <a:pt x="978" y="124"/>
                  </a:cubicBezTo>
                  <a:cubicBezTo>
                    <a:pt x="792" y="47"/>
                    <a:pt x="606" y="0"/>
                    <a:pt x="4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2" name="Google Shape;7312;p73"/>
            <p:cNvSpPr/>
            <p:nvPr/>
          </p:nvSpPr>
          <p:spPr>
            <a:xfrm>
              <a:off x="1712225" y="1567550"/>
              <a:ext cx="190000" cy="110525"/>
            </a:xfrm>
            <a:custGeom>
              <a:avLst/>
              <a:gdLst/>
              <a:ahLst/>
              <a:cxnLst/>
              <a:rect l="l" t="t" r="r" b="b"/>
              <a:pathLst>
                <a:path w="7600" h="4421" extrusionOk="0">
                  <a:moveTo>
                    <a:pt x="4690" y="2966"/>
                  </a:moveTo>
                  <a:cubicBezTo>
                    <a:pt x="4696" y="2966"/>
                    <a:pt x="4700" y="2970"/>
                    <a:pt x="4700" y="2978"/>
                  </a:cubicBezTo>
                  <a:cubicBezTo>
                    <a:pt x="4715" y="2978"/>
                    <a:pt x="4715" y="2993"/>
                    <a:pt x="4715" y="3009"/>
                  </a:cubicBezTo>
                  <a:cubicBezTo>
                    <a:pt x="4467" y="3443"/>
                    <a:pt x="3583" y="3815"/>
                    <a:pt x="2885" y="3908"/>
                  </a:cubicBezTo>
                  <a:cubicBezTo>
                    <a:pt x="2761" y="3924"/>
                    <a:pt x="2637" y="3939"/>
                    <a:pt x="2528" y="3939"/>
                  </a:cubicBezTo>
                  <a:cubicBezTo>
                    <a:pt x="2234" y="3939"/>
                    <a:pt x="2001" y="3877"/>
                    <a:pt x="1877" y="3753"/>
                  </a:cubicBezTo>
                  <a:cubicBezTo>
                    <a:pt x="1877" y="3738"/>
                    <a:pt x="1877" y="3738"/>
                    <a:pt x="1877" y="3722"/>
                  </a:cubicBezTo>
                  <a:cubicBezTo>
                    <a:pt x="1877" y="3707"/>
                    <a:pt x="1893" y="3707"/>
                    <a:pt x="1908" y="3707"/>
                  </a:cubicBezTo>
                  <a:cubicBezTo>
                    <a:pt x="2035" y="3713"/>
                    <a:pt x="2157" y="3717"/>
                    <a:pt x="2277" y="3717"/>
                  </a:cubicBezTo>
                  <a:cubicBezTo>
                    <a:pt x="3295" y="3717"/>
                    <a:pt x="4044" y="3478"/>
                    <a:pt x="4669" y="2978"/>
                  </a:cubicBezTo>
                  <a:cubicBezTo>
                    <a:pt x="4676" y="2970"/>
                    <a:pt x="4684" y="2966"/>
                    <a:pt x="4690" y="2966"/>
                  </a:cubicBezTo>
                  <a:close/>
                  <a:moveTo>
                    <a:pt x="4963" y="0"/>
                  </a:moveTo>
                  <a:lnTo>
                    <a:pt x="4638" y="171"/>
                  </a:lnTo>
                  <a:cubicBezTo>
                    <a:pt x="4265" y="388"/>
                    <a:pt x="3924" y="574"/>
                    <a:pt x="3568" y="776"/>
                  </a:cubicBezTo>
                  <a:cubicBezTo>
                    <a:pt x="3521" y="807"/>
                    <a:pt x="3459" y="884"/>
                    <a:pt x="3459" y="931"/>
                  </a:cubicBezTo>
                  <a:cubicBezTo>
                    <a:pt x="3428" y="1582"/>
                    <a:pt x="3133" y="2125"/>
                    <a:pt x="2575" y="2652"/>
                  </a:cubicBezTo>
                  <a:cubicBezTo>
                    <a:pt x="2079" y="3102"/>
                    <a:pt x="1489" y="3459"/>
                    <a:pt x="745" y="3722"/>
                  </a:cubicBezTo>
                  <a:cubicBezTo>
                    <a:pt x="574" y="3769"/>
                    <a:pt x="404" y="3831"/>
                    <a:pt x="218" y="3893"/>
                  </a:cubicBezTo>
                  <a:cubicBezTo>
                    <a:pt x="156" y="3908"/>
                    <a:pt x="78" y="3939"/>
                    <a:pt x="1" y="3955"/>
                  </a:cubicBezTo>
                  <a:cubicBezTo>
                    <a:pt x="1" y="3955"/>
                    <a:pt x="16" y="3955"/>
                    <a:pt x="16" y="3970"/>
                  </a:cubicBezTo>
                  <a:cubicBezTo>
                    <a:pt x="47" y="3986"/>
                    <a:pt x="63" y="4001"/>
                    <a:pt x="78" y="4001"/>
                  </a:cubicBezTo>
                  <a:cubicBezTo>
                    <a:pt x="713" y="4287"/>
                    <a:pt x="1326" y="4420"/>
                    <a:pt x="1936" y="4420"/>
                  </a:cubicBezTo>
                  <a:cubicBezTo>
                    <a:pt x="2056" y="4420"/>
                    <a:pt x="2176" y="4415"/>
                    <a:pt x="2296" y="4405"/>
                  </a:cubicBezTo>
                  <a:cubicBezTo>
                    <a:pt x="3816" y="4265"/>
                    <a:pt x="5211" y="3660"/>
                    <a:pt x="6437" y="2575"/>
                  </a:cubicBezTo>
                  <a:cubicBezTo>
                    <a:pt x="7088" y="2001"/>
                    <a:pt x="7476" y="1256"/>
                    <a:pt x="7600" y="357"/>
                  </a:cubicBezTo>
                  <a:cubicBezTo>
                    <a:pt x="7600" y="295"/>
                    <a:pt x="7600" y="233"/>
                    <a:pt x="7600" y="171"/>
                  </a:cubicBezTo>
                  <a:cubicBezTo>
                    <a:pt x="7600" y="155"/>
                    <a:pt x="7584" y="155"/>
                    <a:pt x="7584" y="140"/>
                  </a:cubicBezTo>
                  <a:cubicBezTo>
                    <a:pt x="7445" y="155"/>
                    <a:pt x="7321" y="171"/>
                    <a:pt x="7181" y="202"/>
                  </a:cubicBezTo>
                  <a:cubicBezTo>
                    <a:pt x="6855" y="248"/>
                    <a:pt x="6545" y="295"/>
                    <a:pt x="6220" y="310"/>
                  </a:cubicBezTo>
                  <a:cubicBezTo>
                    <a:pt x="6162" y="314"/>
                    <a:pt x="6106" y="316"/>
                    <a:pt x="6051" y="316"/>
                  </a:cubicBezTo>
                  <a:cubicBezTo>
                    <a:pt x="5612" y="316"/>
                    <a:pt x="5239" y="207"/>
                    <a:pt x="496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3" name="Google Shape;7313;p73"/>
            <p:cNvSpPr/>
            <p:nvPr/>
          </p:nvSpPr>
          <p:spPr>
            <a:xfrm>
              <a:off x="1547825" y="1561575"/>
              <a:ext cx="245075" cy="102750"/>
            </a:xfrm>
            <a:custGeom>
              <a:avLst/>
              <a:gdLst/>
              <a:ahLst/>
              <a:cxnLst/>
              <a:rect l="l" t="t" r="r" b="b"/>
              <a:pathLst>
                <a:path w="9803" h="4110" extrusionOk="0">
                  <a:moveTo>
                    <a:pt x="1412" y="999"/>
                  </a:moveTo>
                  <a:cubicBezTo>
                    <a:pt x="1428" y="999"/>
                    <a:pt x="1428" y="999"/>
                    <a:pt x="1443" y="1015"/>
                  </a:cubicBezTo>
                  <a:cubicBezTo>
                    <a:pt x="1955" y="1961"/>
                    <a:pt x="2668" y="2643"/>
                    <a:pt x="3614" y="3093"/>
                  </a:cubicBezTo>
                  <a:cubicBezTo>
                    <a:pt x="4173" y="3362"/>
                    <a:pt x="4776" y="3497"/>
                    <a:pt x="5432" y="3497"/>
                  </a:cubicBezTo>
                  <a:cubicBezTo>
                    <a:pt x="5797" y="3497"/>
                    <a:pt x="6178" y="3455"/>
                    <a:pt x="6577" y="3372"/>
                  </a:cubicBezTo>
                  <a:cubicBezTo>
                    <a:pt x="6592" y="3372"/>
                    <a:pt x="6608" y="3387"/>
                    <a:pt x="6608" y="3387"/>
                  </a:cubicBezTo>
                  <a:cubicBezTo>
                    <a:pt x="6608" y="3403"/>
                    <a:pt x="6608" y="3418"/>
                    <a:pt x="6592" y="3418"/>
                  </a:cubicBezTo>
                  <a:cubicBezTo>
                    <a:pt x="6127" y="3589"/>
                    <a:pt x="5662" y="3667"/>
                    <a:pt x="5212" y="3667"/>
                  </a:cubicBezTo>
                  <a:cubicBezTo>
                    <a:pt x="4452" y="3667"/>
                    <a:pt x="3707" y="3449"/>
                    <a:pt x="2978" y="3000"/>
                  </a:cubicBezTo>
                  <a:cubicBezTo>
                    <a:pt x="2234" y="2550"/>
                    <a:pt x="1273" y="1573"/>
                    <a:pt x="1397" y="1015"/>
                  </a:cubicBezTo>
                  <a:cubicBezTo>
                    <a:pt x="1397" y="1015"/>
                    <a:pt x="1397" y="999"/>
                    <a:pt x="1412" y="999"/>
                  </a:cubicBezTo>
                  <a:close/>
                  <a:moveTo>
                    <a:pt x="1271" y="0"/>
                  </a:moveTo>
                  <a:cubicBezTo>
                    <a:pt x="1220" y="0"/>
                    <a:pt x="1165" y="7"/>
                    <a:pt x="1102" y="22"/>
                  </a:cubicBezTo>
                  <a:cubicBezTo>
                    <a:pt x="854" y="69"/>
                    <a:pt x="606" y="84"/>
                    <a:pt x="342" y="100"/>
                  </a:cubicBezTo>
                  <a:cubicBezTo>
                    <a:pt x="233" y="115"/>
                    <a:pt x="109" y="115"/>
                    <a:pt x="1" y="131"/>
                  </a:cubicBezTo>
                  <a:cubicBezTo>
                    <a:pt x="16" y="208"/>
                    <a:pt x="47" y="286"/>
                    <a:pt x="63" y="363"/>
                  </a:cubicBezTo>
                  <a:cubicBezTo>
                    <a:pt x="125" y="565"/>
                    <a:pt x="171" y="766"/>
                    <a:pt x="264" y="953"/>
                  </a:cubicBezTo>
                  <a:cubicBezTo>
                    <a:pt x="993" y="2302"/>
                    <a:pt x="2172" y="3279"/>
                    <a:pt x="3785" y="3837"/>
                  </a:cubicBezTo>
                  <a:cubicBezTo>
                    <a:pt x="4297" y="4019"/>
                    <a:pt x="4813" y="4109"/>
                    <a:pt x="5338" y="4109"/>
                  </a:cubicBezTo>
                  <a:cubicBezTo>
                    <a:pt x="6246" y="4109"/>
                    <a:pt x="7182" y="3840"/>
                    <a:pt x="8174" y="3310"/>
                  </a:cubicBezTo>
                  <a:cubicBezTo>
                    <a:pt x="8794" y="2969"/>
                    <a:pt x="9229" y="2565"/>
                    <a:pt x="9523" y="2069"/>
                  </a:cubicBezTo>
                  <a:cubicBezTo>
                    <a:pt x="9709" y="1744"/>
                    <a:pt x="9802" y="1464"/>
                    <a:pt x="9802" y="1154"/>
                  </a:cubicBezTo>
                  <a:lnTo>
                    <a:pt x="9802" y="1154"/>
                  </a:lnTo>
                  <a:lnTo>
                    <a:pt x="9740" y="1185"/>
                  </a:lnTo>
                  <a:cubicBezTo>
                    <a:pt x="9663" y="1201"/>
                    <a:pt x="9585" y="1232"/>
                    <a:pt x="9523" y="1247"/>
                  </a:cubicBezTo>
                  <a:cubicBezTo>
                    <a:pt x="8872" y="1449"/>
                    <a:pt x="8158" y="1650"/>
                    <a:pt x="7430" y="1650"/>
                  </a:cubicBezTo>
                  <a:cubicBezTo>
                    <a:pt x="7387" y="1652"/>
                    <a:pt x="7342" y="1653"/>
                    <a:pt x="7297" y="1653"/>
                  </a:cubicBezTo>
                  <a:cubicBezTo>
                    <a:pt x="6918" y="1653"/>
                    <a:pt x="6468" y="1586"/>
                    <a:pt x="6080" y="1309"/>
                  </a:cubicBezTo>
                  <a:cubicBezTo>
                    <a:pt x="6034" y="1278"/>
                    <a:pt x="5972" y="1263"/>
                    <a:pt x="5879" y="1263"/>
                  </a:cubicBezTo>
                  <a:lnTo>
                    <a:pt x="5475" y="1263"/>
                  </a:lnTo>
                  <a:cubicBezTo>
                    <a:pt x="5243" y="1263"/>
                    <a:pt x="5010" y="1263"/>
                    <a:pt x="4778" y="1247"/>
                  </a:cubicBezTo>
                  <a:cubicBezTo>
                    <a:pt x="3428" y="1170"/>
                    <a:pt x="2451" y="828"/>
                    <a:pt x="1676" y="177"/>
                  </a:cubicBezTo>
                  <a:cubicBezTo>
                    <a:pt x="1546" y="71"/>
                    <a:pt x="1434" y="0"/>
                    <a:pt x="127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4" name="Google Shape;7314;p73"/>
            <p:cNvSpPr/>
            <p:nvPr/>
          </p:nvSpPr>
          <p:spPr>
            <a:xfrm>
              <a:off x="1839000" y="1371350"/>
              <a:ext cx="138075" cy="198500"/>
            </a:xfrm>
            <a:custGeom>
              <a:avLst/>
              <a:gdLst/>
              <a:ahLst/>
              <a:cxnLst/>
              <a:rect l="l" t="t" r="r" b="b"/>
              <a:pathLst>
                <a:path w="5523" h="7940" extrusionOk="0">
                  <a:moveTo>
                    <a:pt x="3614" y="4653"/>
                  </a:moveTo>
                  <a:cubicBezTo>
                    <a:pt x="3630" y="4653"/>
                    <a:pt x="3630" y="4669"/>
                    <a:pt x="3645" y="4669"/>
                  </a:cubicBezTo>
                  <a:cubicBezTo>
                    <a:pt x="3739" y="5072"/>
                    <a:pt x="3397" y="5599"/>
                    <a:pt x="3056" y="5956"/>
                  </a:cubicBezTo>
                  <a:cubicBezTo>
                    <a:pt x="2715" y="6297"/>
                    <a:pt x="2188" y="6685"/>
                    <a:pt x="1738" y="6685"/>
                  </a:cubicBezTo>
                  <a:cubicBezTo>
                    <a:pt x="1691" y="6685"/>
                    <a:pt x="1660" y="6685"/>
                    <a:pt x="1614" y="6669"/>
                  </a:cubicBezTo>
                  <a:cubicBezTo>
                    <a:pt x="1598" y="6669"/>
                    <a:pt x="1583" y="6654"/>
                    <a:pt x="1583" y="6654"/>
                  </a:cubicBezTo>
                  <a:cubicBezTo>
                    <a:pt x="1583" y="6638"/>
                    <a:pt x="1598" y="6623"/>
                    <a:pt x="1598" y="6623"/>
                  </a:cubicBezTo>
                  <a:cubicBezTo>
                    <a:pt x="1691" y="6576"/>
                    <a:pt x="1784" y="6545"/>
                    <a:pt x="1877" y="6514"/>
                  </a:cubicBezTo>
                  <a:cubicBezTo>
                    <a:pt x="2079" y="6421"/>
                    <a:pt x="2281" y="6344"/>
                    <a:pt x="2451" y="6220"/>
                  </a:cubicBezTo>
                  <a:cubicBezTo>
                    <a:pt x="2684" y="6049"/>
                    <a:pt x="2901" y="5832"/>
                    <a:pt x="3118" y="5537"/>
                  </a:cubicBezTo>
                  <a:cubicBezTo>
                    <a:pt x="3242" y="5351"/>
                    <a:pt x="3351" y="5150"/>
                    <a:pt x="3444" y="4948"/>
                  </a:cubicBezTo>
                  <a:cubicBezTo>
                    <a:pt x="3490" y="4855"/>
                    <a:pt x="3537" y="4762"/>
                    <a:pt x="3583" y="4669"/>
                  </a:cubicBezTo>
                  <a:cubicBezTo>
                    <a:pt x="3599" y="4653"/>
                    <a:pt x="3614" y="4653"/>
                    <a:pt x="3614" y="4653"/>
                  </a:cubicBezTo>
                  <a:close/>
                  <a:moveTo>
                    <a:pt x="3965" y="889"/>
                  </a:moveTo>
                  <a:cubicBezTo>
                    <a:pt x="3971" y="889"/>
                    <a:pt x="3979" y="892"/>
                    <a:pt x="3987" y="900"/>
                  </a:cubicBezTo>
                  <a:cubicBezTo>
                    <a:pt x="4871" y="1707"/>
                    <a:pt x="4979" y="4080"/>
                    <a:pt x="4173" y="5522"/>
                  </a:cubicBezTo>
                  <a:cubicBezTo>
                    <a:pt x="3645" y="6499"/>
                    <a:pt x="2203" y="7460"/>
                    <a:pt x="1381" y="7460"/>
                  </a:cubicBezTo>
                  <a:cubicBezTo>
                    <a:pt x="1288" y="7460"/>
                    <a:pt x="1195" y="7445"/>
                    <a:pt x="1133" y="7414"/>
                  </a:cubicBezTo>
                  <a:cubicBezTo>
                    <a:pt x="1118" y="7414"/>
                    <a:pt x="1118" y="7414"/>
                    <a:pt x="1118" y="7398"/>
                  </a:cubicBezTo>
                  <a:cubicBezTo>
                    <a:pt x="1118" y="7383"/>
                    <a:pt x="1118" y="7383"/>
                    <a:pt x="1133" y="7367"/>
                  </a:cubicBezTo>
                  <a:cubicBezTo>
                    <a:pt x="1149" y="7367"/>
                    <a:pt x="1180" y="7352"/>
                    <a:pt x="1195" y="7336"/>
                  </a:cubicBezTo>
                  <a:cubicBezTo>
                    <a:pt x="1257" y="7305"/>
                    <a:pt x="1319" y="7274"/>
                    <a:pt x="1381" y="7259"/>
                  </a:cubicBezTo>
                  <a:cubicBezTo>
                    <a:pt x="2451" y="6980"/>
                    <a:pt x="3227" y="6499"/>
                    <a:pt x="3739" y="5785"/>
                  </a:cubicBezTo>
                  <a:cubicBezTo>
                    <a:pt x="4592" y="4591"/>
                    <a:pt x="4778" y="3273"/>
                    <a:pt x="4297" y="1877"/>
                  </a:cubicBezTo>
                  <a:cubicBezTo>
                    <a:pt x="4235" y="1660"/>
                    <a:pt x="4142" y="1459"/>
                    <a:pt x="4064" y="1241"/>
                  </a:cubicBezTo>
                  <a:cubicBezTo>
                    <a:pt x="4018" y="1133"/>
                    <a:pt x="3987" y="1040"/>
                    <a:pt x="3940" y="931"/>
                  </a:cubicBezTo>
                  <a:cubicBezTo>
                    <a:pt x="3940" y="916"/>
                    <a:pt x="3940" y="900"/>
                    <a:pt x="3956" y="900"/>
                  </a:cubicBezTo>
                  <a:cubicBezTo>
                    <a:pt x="3956" y="892"/>
                    <a:pt x="3960" y="889"/>
                    <a:pt x="3965" y="889"/>
                  </a:cubicBezTo>
                  <a:close/>
                  <a:moveTo>
                    <a:pt x="3708" y="1"/>
                  </a:moveTo>
                  <a:cubicBezTo>
                    <a:pt x="3289" y="1583"/>
                    <a:pt x="2312" y="2451"/>
                    <a:pt x="730" y="2668"/>
                  </a:cubicBezTo>
                  <a:lnTo>
                    <a:pt x="714" y="2916"/>
                  </a:lnTo>
                  <a:cubicBezTo>
                    <a:pt x="699" y="3180"/>
                    <a:pt x="683" y="3428"/>
                    <a:pt x="668" y="3692"/>
                  </a:cubicBezTo>
                  <a:cubicBezTo>
                    <a:pt x="668" y="3738"/>
                    <a:pt x="683" y="3800"/>
                    <a:pt x="699" y="3847"/>
                  </a:cubicBezTo>
                  <a:lnTo>
                    <a:pt x="714" y="3862"/>
                  </a:lnTo>
                  <a:cubicBezTo>
                    <a:pt x="1195" y="5227"/>
                    <a:pt x="993" y="6452"/>
                    <a:pt x="94" y="7553"/>
                  </a:cubicBezTo>
                  <a:cubicBezTo>
                    <a:pt x="78" y="7585"/>
                    <a:pt x="47" y="7616"/>
                    <a:pt x="32" y="7647"/>
                  </a:cubicBezTo>
                  <a:cubicBezTo>
                    <a:pt x="16" y="7662"/>
                    <a:pt x="16" y="7662"/>
                    <a:pt x="1" y="7678"/>
                  </a:cubicBezTo>
                  <a:cubicBezTo>
                    <a:pt x="396" y="7852"/>
                    <a:pt x="801" y="7939"/>
                    <a:pt x="1207" y="7939"/>
                  </a:cubicBezTo>
                  <a:cubicBezTo>
                    <a:pt x="1342" y="7939"/>
                    <a:pt x="1478" y="7930"/>
                    <a:pt x="1614" y="7910"/>
                  </a:cubicBezTo>
                  <a:cubicBezTo>
                    <a:pt x="2606" y="7755"/>
                    <a:pt x="3490" y="7259"/>
                    <a:pt x="4328" y="6406"/>
                  </a:cubicBezTo>
                  <a:cubicBezTo>
                    <a:pt x="4669" y="6049"/>
                    <a:pt x="4917" y="5615"/>
                    <a:pt x="5057" y="5119"/>
                  </a:cubicBezTo>
                  <a:cubicBezTo>
                    <a:pt x="5522" y="3413"/>
                    <a:pt x="5181" y="1846"/>
                    <a:pt x="4002" y="311"/>
                  </a:cubicBezTo>
                  <a:cubicBezTo>
                    <a:pt x="3956" y="233"/>
                    <a:pt x="3878" y="171"/>
                    <a:pt x="3801" y="94"/>
                  </a:cubicBezTo>
                  <a:cubicBezTo>
                    <a:pt x="3770" y="78"/>
                    <a:pt x="3739" y="47"/>
                    <a:pt x="370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5" name="Google Shape;7315;p73"/>
            <p:cNvSpPr/>
            <p:nvPr/>
          </p:nvSpPr>
          <p:spPr>
            <a:xfrm>
              <a:off x="1849875" y="1217150"/>
              <a:ext cx="159750" cy="187950"/>
            </a:xfrm>
            <a:custGeom>
              <a:avLst/>
              <a:gdLst/>
              <a:ahLst/>
              <a:cxnLst/>
              <a:rect l="l" t="t" r="r" b="b"/>
              <a:pathLst>
                <a:path w="6390" h="7518" extrusionOk="0">
                  <a:moveTo>
                    <a:pt x="2361" y="0"/>
                  </a:moveTo>
                  <a:cubicBezTo>
                    <a:pt x="1690" y="0"/>
                    <a:pt x="994" y="97"/>
                    <a:pt x="279" y="275"/>
                  </a:cubicBezTo>
                  <a:cubicBezTo>
                    <a:pt x="217" y="291"/>
                    <a:pt x="155" y="322"/>
                    <a:pt x="78" y="368"/>
                  </a:cubicBezTo>
                  <a:cubicBezTo>
                    <a:pt x="47" y="368"/>
                    <a:pt x="31" y="384"/>
                    <a:pt x="0" y="399"/>
                  </a:cubicBezTo>
                  <a:lnTo>
                    <a:pt x="47" y="415"/>
                  </a:lnTo>
                  <a:cubicBezTo>
                    <a:pt x="140" y="446"/>
                    <a:pt x="202" y="461"/>
                    <a:pt x="264" y="492"/>
                  </a:cubicBezTo>
                  <a:cubicBezTo>
                    <a:pt x="1551" y="896"/>
                    <a:pt x="2482" y="1718"/>
                    <a:pt x="3040" y="2927"/>
                  </a:cubicBezTo>
                  <a:cubicBezTo>
                    <a:pt x="3412" y="3749"/>
                    <a:pt x="3521" y="4664"/>
                    <a:pt x="3350" y="5796"/>
                  </a:cubicBezTo>
                  <a:cubicBezTo>
                    <a:pt x="3335" y="5874"/>
                    <a:pt x="3350" y="5983"/>
                    <a:pt x="3381" y="6014"/>
                  </a:cubicBezTo>
                  <a:cubicBezTo>
                    <a:pt x="3877" y="6479"/>
                    <a:pt x="4203" y="7037"/>
                    <a:pt x="4467" y="7518"/>
                  </a:cubicBezTo>
                  <a:cubicBezTo>
                    <a:pt x="4916" y="7239"/>
                    <a:pt x="5273" y="6867"/>
                    <a:pt x="5552" y="6386"/>
                  </a:cubicBezTo>
                  <a:cubicBezTo>
                    <a:pt x="6235" y="5254"/>
                    <a:pt x="6390" y="3982"/>
                    <a:pt x="6033" y="2648"/>
                  </a:cubicBezTo>
                  <a:cubicBezTo>
                    <a:pt x="5614" y="1128"/>
                    <a:pt x="4467" y="151"/>
                    <a:pt x="2962" y="27"/>
                  </a:cubicBezTo>
                  <a:cubicBezTo>
                    <a:pt x="2764" y="9"/>
                    <a:pt x="2564" y="0"/>
                    <a:pt x="236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6" name="Google Shape;7316;p73"/>
            <p:cNvSpPr/>
            <p:nvPr/>
          </p:nvSpPr>
          <p:spPr>
            <a:xfrm>
              <a:off x="1410200" y="1446950"/>
              <a:ext cx="209775" cy="230725"/>
            </a:xfrm>
            <a:custGeom>
              <a:avLst/>
              <a:gdLst/>
              <a:ahLst/>
              <a:cxnLst/>
              <a:rect l="l" t="t" r="r" b="b"/>
              <a:pathLst>
                <a:path w="8391" h="9229" extrusionOk="0">
                  <a:moveTo>
                    <a:pt x="1221" y="2134"/>
                  </a:moveTo>
                  <a:cubicBezTo>
                    <a:pt x="1227" y="2134"/>
                    <a:pt x="1231" y="2141"/>
                    <a:pt x="1241" y="2141"/>
                  </a:cubicBezTo>
                  <a:cubicBezTo>
                    <a:pt x="1241" y="2157"/>
                    <a:pt x="1241" y="2157"/>
                    <a:pt x="1241" y="2172"/>
                  </a:cubicBezTo>
                  <a:cubicBezTo>
                    <a:pt x="683" y="3304"/>
                    <a:pt x="667" y="4452"/>
                    <a:pt x="1194" y="5817"/>
                  </a:cubicBezTo>
                  <a:cubicBezTo>
                    <a:pt x="1629" y="6933"/>
                    <a:pt x="2451" y="7755"/>
                    <a:pt x="3769" y="8376"/>
                  </a:cubicBezTo>
                  <a:cubicBezTo>
                    <a:pt x="3769" y="8376"/>
                    <a:pt x="3784" y="8391"/>
                    <a:pt x="3784" y="8391"/>
                  </a:cubicBezTo>
                  <a:cubicBezTo>
                    <a:pt x="3784" y="8391"/>
                    <a:pt x="3784" y="8407"/>
                    <a:pt x="3784" y="8407"/>
                  </a:cubicBezTo>
                  <a:lnTo>
                    <a:pt x="3738" y="8500"/>
                  </a:lnTo>
                  <a:lnTo>
                    <a:pt x="3707" y="8500"/>
                  </a:lnTo>
                  <a:cubicBezTo>
                    <a:pt x="3629" y="8469"/>
                    <a:pt x="3567" y="8453"/>
                    <a:pt x="3490" y="8422"/>
                  </a:cubicBezTo>
                  <a:cubicBezTo>
                    <a:pt x="3335" y="8360"/>
                    <a:pt x="3179" y="8298"/>
                    <a:pt x="3024" y="8205"/>
                  </a:cubicBezTo>
                  <a:cubicBezTo>
                    <a:pt x="1877" y="7569"/>
                    <a:pt x="1132" y="6561"/>
                    <a:pt x="745" y="5165"/>
                  </a:cubicBezTo>
                  <a:cubicBezTo>
                    <a:pt x="496" y="4281"/>
                    <a:pt x="512" y="3428"/>
                    <a:pt x="807" y="2544"/>
                  </a:cubicBezTo>
                  <a:lnTo>
                    <a:pt x="807" y="2513"/>
                  </a:lnTo>
                  <a:cubicBezTo>
                    <a:pt x="853" y="2358"/>
                    <a:pt x="915" y="2188"/>
                    <a:pt x="1210" y="2141"/>
                  </a:cubicBezTo>
                  <a:cubicBezTo>
                    <a:pt x="1215" y="2136"/>
                    <a:pt x="1218" y="2134"/>
                    <a:pt x="1221" y="2134"/>
                  </a:cubicBezTo>
                  <a:close/>
                  <a:moveTo>
                    <a:pt x="1536" y="1"/>
                  </a:moveTo>
                  <a:cubicBezTo>
                    <a:pt x="1520" y="16"/>
                    <a:pt x="1505" y="16"/>
                    <a:pt x="1489" y="32"/>
                  </a:cubicBezTo>
                  <a:cubicBezTo>
                    <a:pt x="1427" y="63"/>
                    <a:pt x="1380" y="94"/>
                    <a:pt x="1349" y="140"/>
                  </a:cubicBezTo>
                  <a:cubicBezTo>
                    <a:pt x="915" y="513"/>
                    <a:pt x="621" y="993"/>
                    <a:pt x="450" y="1567"/>
                  </a:cubicBezTo>
                  <a:cubicBezTo>
                    <a:pt x="62" y="2886"/>
                    <a:pt x="0" y="4080"/>
                    <a:pt x="248" y="5212"/>
                  </a:cubicBezTo>
                  <a:cubicBezTo>
                    <a:pt x="636" y="6871"/>
                    <a:pt x="1567" y="8050"/>
                    <a:pt x="3133" y="8810"/>
                  </a:cubicBezTo>
                  <a:cubicBezTo>
                    <a:pt x="3815" y="9151"/>
                    <a:pt x="4544" y="9229"/>
                    <a:pt x="5413" y="9229"/>
                  </a:cubicBezTo>
                  <a:lnTo>
                    <a:pt x="5490" y="9229"/>
                  </a:lnTo>
                  <a:cubicBezTo>
                    <a:pt x="6498" y="9213"/>
                    <a:pt x="7444" y="8934"/>
                    <a:pt x="8390" y="8360"/>
                  </a:cubicBezTo>
                  <a:cubicBezTo>
                    <a:pt x="8359" y="8345"/>
                    <a:pt x="8344" y="8329"/>
                    <a:pt x="8328" y="8329"/>
                  </a:cubicBezTo>
                  <a:cubicBezTo>
                    <a:pt x="8266" y="8298"/>
                    <a:pt x="8220" y="8267"/>
                    <a:pt x="8189" y="8236"/>
                  </a:cubicBezTo>
                  <a:cubicBezTo>
                    <a:pt x="8034" y="8128"/>
                    <a:pt x="7879" y="8034"/>
                    <a:pt x="7739" y="7926"/>
                  </a:cubicBezTo>
                  <a:cubicBezTo>
                    <a:pt x="7382" y="7693"/>
                    <a:pt x="7026" y="7461"/>
                    <a:pt x="6715" y="7166"/>
                  </a:cubicBezTo>
                  <a:cubicBezTo>
                    <a:pt x="5862" y="6422"/>
                    <a:pt x="5397" y="5615"/>
                    <a:pt x="5289" y="4685"/>
                  </a:cubicBezTo>
                  <a:cubicBezTo>
                    <a:pt x="5289" y="4654"/>
                    <a:pt x="5211" y="4592"/>
                    <a:pt x="5149" y="4576"/>
                  </a:cubicBezTo>
                  <a:cubicBezTo>
                    <a:pt x="3521" y="4126"/>
                    <a:pt x="2420" y="3041"/>
                    <a:pt x="1861" y="1366"/>
                  </a:cubicBezTo>
                  <a:cubicBezTo>
                    <a:pt x="1768" y="1071"/>
                    <a:pt x="1706" y="761"/>
                    <a:pt x="1629" y="435"/>
                  </a:cubicBezTo>
                  <a:cubicBezTo>
                    <a:pt x="1598" y="280"/>
                    <a:pt x="1567" y="140"/>
                    <a:pt x="15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7" name="Google Shape;7317;p73"/>
            <p:cNvSpPr/>
            <p:nvPr/>
          </p:nvSpPr>
          <p:spPr>
            <a:xfrm>
              <a:off x="1418325" y="1242625"/>
              <a:ext cx="115575" cy="172950"/>
            </a:xfrm>
            <a:custGeom>
              <a:avLst/>
              <a:gdLst/>
              <a:ahLst/>
              <a:cxnLst/>
              <a:rect l="l" t="t" r="r" b="b"/>
              <a:pathLst>
                <a:path w="4623" h="6918" extrusionOk="0">
                  <a:moveTo>
                    <a:pt x="4126" y="1"/>
                  </a:moveTo>
                  <a:cubicBezTo>
                    <a:pt x="3568" y="1"/>
                    <a:pt x="2917" y="156"/>
                    <a:pt x="2498" y="466"/>
                  </a:cubicBezTo>
                  <a:cubicBezTo>
                    <a:pt x="683" y="1800"/>
                    <a:pt x="1" y="3754"/>
                    <a:pt x="621" y="5817"/>
                  </a:cubicBezTo>
                  <a:cubicBezTo>
                    <a:pt x="761" y="6266"/>
                    <a:pt x="931" y="6608"/>
                    <a:pt x="1164" y="6918"/>
                  </a:cubicBezTo>
                  <a:cubicBezTo>
                    <a:pt x="1164" y="6902"/>
                    <a:pt x="1164" y="6902"/>
                    <a:pt x="1164" y="6902"/>
                  </a:cubicBezTo>
                  <a:cubicBezTo>
                    <a:pt x="1180" y="6887"/>
                    <a:pt x="1180" y="6871"/>
                    <a:pt x="1180" y="6871"/>
                  </a:cubicBezTo>
                  <a:cubicBezTo>
                    <a:pt x="1180" y="6809"/>
                    <a:pt x="1195" y="6747"/>
                    <a:pt x="1195" y="6670"/>
                  </a:cubicBezTo>
                  <a:cubicBezTo>
                    <a:pt x="1242" y="5786"/>
                    <a:pt x="1443" y="5026"/>
                    <a:pt x="1831" y="4374"/>
                  </a:cubicBezTo>
                  <a:cubicBezTo>
                    <a:pt x="2312" y="3537"/>
                    <a:pt x="3041" y="3056"/>
                    <a:pt x="3987" y="2947"/>
                  </a:cubicBezTo>
                  <a:cubicBezTo>
                    <a:pt x="4266" y="2901"/>
                    <a:pt x="4498" y="2591"/>
                    <a:pt x="4467" y="2296"/>
                  </a:cubicBezTo>
                  <a:cubicBezTo>
                    <a:pt x="4421" y="1893"/>
                    <a:pt x="4374" y="1521"/>
                    <a:pt x="4405" y="1133"/>
                  </a:cubicBezTo>
                  <a:cubicBezTo>
                    <a:pt x="4421" y="885"/>
                    <a:pt x="4498" y="621"/>
                    <a:pt x="4545" y="373"/>
                  </a:cubicBezTo>
                  <a:cubicBezTo>
                    <a:pt x="4576" y="264"/>
                    <a:pt x="4607" y="156"/>
                    <a:pt x="4622" y="63"/>
                  </a:cubicBezTo>
                  <a:cubicBezTo>
                    <a:pt x="4483" y="16"/>
                    <a:pt x="4312" y="1"/>
                    <a:pt x="4126" y="1"/>
                  </a:cubicBezTo>
                  <a:close/>
                </a:path>
              </a:pathLst>
            </a:custGeom>
            <a:solidFill>
              <a:srgbClr val="ECE1E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8" name="Google Shape;7318;p73"/>
            <p:cNvSpPr/>
            <p:nvPr/>
          </p:nvSpPr>
          <p:spPr>
            <a:xfrm>
              <a:off x="1358225" y="1205400"/>
              <a:ext cx="125650" cy="230725"/>
            </a:xfrm>
            <a:custGeom>
              <a:avLst/>
              <a:gdLst/>
              <a:ahLst/>
              <a:cxnLst/>
              <a:rect l="l" t="t" r="r" b="b"/>
              <a:pathLst>
                <a:path w="5026" h="9229" extrusionOk="0">
                  <a:moveTo>
                    <a:pt x="1118" y="3956"/>
                  </a:moveTo>
                  <a:cubicBezTo>
                    <a:pt x="1118" y="3971"/>
                    <a:pt x="1133" y="3971"/>
                    <a:pt x="1118" y="3987"/>
                  </a:cubicBezTo>
                  <a:cubicBezTo>
                    <a:pt x="932" y="4576"/>
                    <a:pt x="994" y="5165"/>
                    <a:pt x="1056" y="5724"/>
                  </a:cubicBezTo>
                  <a:lnTo>
                    <a:pt x="1071" y="5832"/>
                  </a:lnTo>
                  <a:cubicBezTo>
                    <a:pt x="1071" y="5848"/>
                    <a:pt x="1056" y="5848"/>
                    <a:pt x="1056" y="5863"/>
                  </a:cubicBezTo>
                  <a:lnTo>
                    <a:pt x="1040" y="5863"/>
                  </a:lnTo>
                  <a:cubicBezTo>
                    <a:pt x="1040" y="5863"/>
                    <a:pt x="1025" y="5863"/>
                    <a:pt x="1025" y="5848"/>
                  </a:cubicBezTo>
                  <a:cubicBezTo>
                    <a:pt x="823" y="5662"/>
                    <a:pt x="761" y="5150"/>
                    <a:pt x="792" y="4747"/>
                  </a:cubicBezTo>
                  <a:cubicBezTo>
                    <a:pt x="823" y="4359"/>
                    <a:pt x="932" y="4064"/>
                    <a:pt x="1087" y="3956"/>
                  </a:cubicBezTo>
                  <a:close/>
                  <a:moveTo>
                    <a:pt x="1242" y="6313"/>
                  </a:moveTo>
                  <a:cubicBezTo>
                    <a:pt x="1242" y="6313"/>
                    <a:pt x="1257" y="6329"/>
                    <a:pt x="1257" y="6329"/>
                  </a:cubicBezTo>
                  <a:lnTo>
                    <a:pt x="2343" y="8143"/>
                  </a:lnTo>
                  <a:cubicBezTo>
                    <a:pt x="2358" y="8159"/>
                    <a:pt x="2358" y="8174"/>
                    <a:pt x="2343" y="8174"/>
                  </a:cubicBezTo>
                  <a:cubicBezTo>
                    <a:pt x="2343" y="8190"/>
                    <a:pt x="2327" y="8190"/>
                    <a:pt x="2327" y="8190"/>
                  </a:cubicBezTo>
                  <a:lnTo>
                    <a:pt x="2312" y="8190"/>
                  </a:lnTo>
                  <a:cubicBezTo>
                    <a:pt x="1878" y="7941"/>
                    <a:pt x="1133" y="6701"/>
                    <a:pt x="1211" y="6344"/>
                  </a:cubicBezTo>
                  <a:cubicBezTo>
                    <a:pt x="1226" y="6329"/>
                    <a:pt x="1226" y="6329"/>
                    <a:pt x="1242" y="6313"/>
                  </a:cubicBezTo>
                  <a:close/>
                  <a:moveTo>
                    <a:pt x="4964" y="1"/>
                  </a:moveTo>
                  <a:cubicBezTo>
                    <a:pt x="3041" y="1"/>
                    <a:pt x="792" y="1226"/>
                    <a:pt x="358" y="3956"/>
                  </a:cubicBezTo>
                  <a:cubicBezTo>
                    <a:pt x="1" y="6142"/>
                    <a:pt x="1474" y="8562"/>
                    <a:pt x="3584" y="9229"/>
                  </a:cubicBezTo>
                  <a:cubicBezTo>
                    <a:pt x="3584" y="9213"/>
                    <a:pt x="3584" y="9198"/>
                    <a:pt x="3584" y="9182"/>
                  </a:cubicBezTo>
                  <a:cubicBezTo>
                    <a:pt x="3599" y="8950"/>
                    <a:pt x="3599" y="8732"/>
                    <a:pt x="3397" y="8562"/>
                  </a:cubicBezTo>
                  <a:cubicBezTo>
                    <a:pt x="3304" y="8469"/>
                    <a:pt x="3227" y="8360"/>
                    <a:pt x="3165" y="8236"/>
                  </a:cubicBezTo>
                  <a:lnTo>
                    <a:pt x="3149" y="8205"/>
                  </a:lnTo>
                  <a:cubicBezTo>
                    <a:pt x="2715" y="7399"/>
                    <a:pt x="2529" y="6530"/>
                    <a:pt x="2591" y="5553"/>
                  </a:cubicBezTo>
                  <a:cubicBezTo>
                    <a:pt x="2684" y="4064"/>
                    <a:pt x="3382" y="2824"/>
                    <a:pt x="4747" y="1769"/>
                  </a:cubicBezTo>
                  <a:cubicBezTo>
                    <a:pt x="4917" y="1645"/>
                    <a:pt x="4964" y="1567"/>
                    <a:pt x="4964" y="1335"/>
                  </a:cubicBezTo>
                  <a:cubicBezTo>
                    <a:pt x="4948" y="1025"/>
                    <a:pt x="4979" y="714"/>
                    <a:pt x="4995" y="373"/>
                  </a:cubicBezTo>
                  <a:cubicBezTo>
                    <a:pt x="5010" y="249"/>
                    <a:pt x="5026" y="125"/>
                    <a:pt x="502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19" name="Google Shape;7319;p73"/>
            <p:cNvSpPr/>
            <p:nvPr/>
          </p:nvSpPr>
          <p:spPr>
            <a:xfrm>
              <a:off x="1358225" y="1051300"/>
              <a:ext cx="658375" cy="632575"/>
            </a:xfrm>
            <a:custGeom>
              <a:avLst/>
              <a:gdLst/>
              <a:ahLst/>
              <a:cxnLst/>
              <a:rect l="l" t="t" r="r" b="b"/>
              <a:pathLst>
                <a:path w="26335" h="25303" extrusionOk="0">
                  <a:moveTo>
                    <a:pt x="10376" y="225"/>
                  </a:moveTo>
                  <a:cubicBezTo>
                    <a:pt x="11695" y="225"/>
                    <a:pt x="13059" y="783"/>
                    <a:pt x="13959" y="2040"/>
                  </a:cubicBezTo>
                  <a:cubicBezTo>
                    <a:pt x="13974" y="2071"/>
                    <a:pt x="13990" y="2086"/>
                    <a:pt x="14005" y="2117"/>
                  </a:cubicBezTo>
                  <a:cubicBezTo>
                    <a:pt x="14021" y="2133"/>
                    <a:pt x="14021" y="2148"/>
                    <a:pt x="14036" y="2148"/>
                  </a:cubicBezTo>
                  <a:cubicBezTo>
                    <a:pt x="13974" y="2179"/>
                    <a:pt x="13912" y="2195"/>
                    <a:pt x="13850" y="2210"/>
                  </a:cubicBezTo>
                  <a:cubicBezTo>
                    <a:pt x="13680" y="2257"/>
                    <a:pt x="13540" y="2303"/>
                    <a:pt x="13385" y="2365"/>
                  </a:cubicBezTo>
                  <a:cubicBezTo>
                    <a:pt x="12873" y="2598"/>
                    <a:pt x="12346" y="2846"/>
                    <a:pt x="11834" y="3110"/>
                  </a:cubicBezTo>
                  <a:cubicBezTo>
                    <a:pt x="11695" y="3172"/>
                    <a:pt x="11524" y="3280"/>
                    <a:pt x="11431" y="3420"/>
                  </a:cubicBezTo>
                  <a:cubicBezTo>
                    <a:pt x="11304" y="3593"/>
                    <a:pt x="11181" y="3659"/>
                    <a:pt x="11033" y="3659"/>
                  </a:cubicBezTo>
                  <a:cubicBezTo>
                    <a:pt x="10929" y="3659"/>
                    <a:pt x="10812" y="3626"/>
                    <a:pt x="10671" y="3575"/>
                  </a:cubicBezTo>
                  <a:cubicBezTo>
                    <a:pt x="10180" y="3396"/>
                    <a:pt x="9689" y="3308"/>
                    <a:pt x="9200" y="3308"/>
                  </a:cubicBezTo>
                  <a:cubicBezTo>
                    <a:pt x="8330" y="3308"/>
                    <a:pt x="7467" y="3587"/>
                    <a:pt x="6623" y="4133"/>
                  </a:cubicBezTo>
                  <a:cubicBezTo>
                    <a:pt x="6577" y="4164"/>
                    <a:pt x="6530" y="4195"/>
                    <a:pt x="6484" y="4242"/>
                  </a:cubicBezTo>
                  <a:lnTo>
                    <a:pt x="6422" y="4273"/>
                  </a:lnTo>
                  <a:cubicBezTo>
                    <a:pt x="6236" y="2722"/>
                    <a:pt x="6840" y="1543"/>
                    <a:pt x="8252" y="768"/>
                  </a:cubicBezTo>
                  <a:cubicBezTo>
                    <a:pt x="8872" y="411"/>
                    <a:pt x="9616" y="225"/>
                    <a:pt x="10376" y="225"/>
                  </a:cubicBezTo>
                  <a:close/>
                  <a:moveTo>
                    <a:pt x="16483" y="2122"/>
                  </a:moveTo>
                  <a:cubicBezTo>
                    <a:pt x="17108" y="2122"/>
                    <a:pt x="17794" y="2183"/>
                    <a:pt x="18441" y="2427"/>
                  </a:cubicBezTo>
                  <a:cubicBezTo>
                    <a:pt x="19914" y="2955"/>
                    <a:pt x="20891" y="3963"/>
                    <a:pt x="21341" y="5389"/>
                  </a:cubicBezTo>
                  <a:cubicBezTo>
                    <a:pt x="21403" y="5591"/>
                    <a:pt x="21419" y="5808"/>
                    <a:pt x="21434" y="6010"/>
                  </a:cubicBezTo>
                  <a:cubicBezTo>
                    <a:pt x="21434" y="6103"/>
                    <a:pt x="21450" y="6196"/>
                    <a:pt x="21450" y="6289"/>
                  </a:cubicBezTo>
                  <a:cubicBezTo>
                    <a:pt x="21465" y="6413"/>
                    <a:pt x="21419" y="6475"/>
                    <a:pt x="21264" y="6491"/>
                  </a:cubicBezTo>
                  <a:cubicBezTo>
                    <a:pt x="20907" y="6522"/>
                    <a:pt x="20535" y="6584"/>
                    <a:pt x="20069" y="6661"/>
                  </a:cubicBezTo>
                  <a:cubicBezTo>
                    <a:pt x="19930" y="6677"/>
                    <a:pt x="19790" y="6708"/>
                    <a:pt x="19682" y="6785"/>
                  </a:cubicBezTo>
                  <a:cubicBezTo>
                    <a:pt x="19550" y="6898"/>
                    <a:pt x="19418" y="6943"/>
                    <a:pt x="19265" y="6943"/>
                  </a:cubicBezTo>
                  <a:cubicBezTo>
                    <a:pt x="19166" y="6943"/>
                    <a:pt x="19059" y="6924"/>
                    <a:pt x="18937" y="6894"/>
                  </a:cubicBezTo>
                  <a:lnTo>
                    <a:pt x="18922" y="6894"/>
                  </a:lnTo>
                  <a:cubicBezTo>
                    <a:pt x="18891" y="6894"/>
                    <a:pt x="18844" y="6878"/>
                    <a:pt x="18798" y="6878"/>
                  </a:cubicBezTo>
                  <a:lnTo>
                    <a:pt x="18767" y="6878"/>
                  </a:lnTo>
                  <a:cubicBezTo>
                    <a:pt x="18668" y="6899"/>
                    <a:pt x="18574" y="6909"/>
                    <a:pt x="18482" y="6909"/>
                  </a:cubicBezTo>
                  <a:cubicBezTo>
                    <a:pt x="18098" y="6909"/>
                    <a:pt x="17768" y="6743"/>
                    <a:pt x="17417" y="6568"/>
                  </a:cubicBezTo>
                  <a:cubicBezTo>
                    <a:pt x="16782" y="6242"/>
                    <a:pt x="16084" y="6165"/>
                    <a:pt x="15479" y="6134"/>
                  </a:cubicBezTo>
                  <a:cubicBezTo>
                    <a:pt x="15386" y="6134"/>
                    <a:pt x="15246" y="6087"/>
                    <a:pt x="15200" y="6010"/>
                  </a:cubicBezTo>
                  <a:cubicBezTo>
                    <a:pt x="14502" y="5079"/>
                    <a:pt x="13633" y="4614"/>
                    <a:pt x="12532" y="4599"/>
                  </a:cubicBezTo>
                  <a:cubicBezTo>
                    <a:pt x="12470" y="4599"/>
                    <a:pt x="12424" y="4583"/>
                    <a:pt x="12346" y="4552"/>
                  </a:cubicBezTo>
                  <a:cubicBezTo>
                    <a:pt x="12315" y="4536"/>
                    <a:pt x="12284" y="4521"/>
                    <a:pt x="12237" y="4505"/>
                  </a:cubicBezTo>
                  <a:cubicBezTo>
                    <a:pt x="13261" y="3699"/>
                    <a:pt x="14409" y="3311"/>
                    <a:pt x="15835" y="3265"/>
                  </a:cubicBezTo>
                  <a:cubicBezTo>
                    <a:pt x="15851" y="3265"/>
                    <a:pt x="15851" y="3265"/>
                    <a:pt x="15867" y="3249"/>
                  </a:cubicBezTo>
                  <a:cubicBezTo>
                    <a:pt x="15867" y="3234"/>
                    <a:pt x="15851" y="3218"/>
                    <a:pt x="15835" y="3218"/>
                  </a:cubicBezTo>
                  <a:cubicBezTo>
                    <a:pt x="15710" y="3183"/>
                    <a:pt x="15547" y="3166"/>
                    <a:pt x="15360" y="3166"/>
                  </a:cubicBezTo>
                  <a:cubicBezTo>
                    <a:pt x="14386" y="3166"/>
                    <a:pt x="12737" y="3620"/>
                    <a:pt x="12113" y="4335"/>
                  </a:cubicBezTo>
                  <a:lnTo>
                    <a:pt x="11803" y="4102"/>
                  </a:lnTo>
                  <a:cubicBezTo>
                    <a:pt x="12610" y="3389"/>
                    <a:pt x="14161" y="2877"/>
                    <a:pt x="15773" y="2815"/>
                  </a:cubicBezTo>
                  <a:cubicBezTo>
                    <a:pt x="15880" y="2810"/>
                    <a:pt x="15996" y="2808"/>
                    <a:pt x="16120" y="2808"/>
                  </a:cubicBezTo>
                  <a:cubicBezTo>
                    <a:pt x="17256" y="2808"/>
                    <a:pt x="19048" y="3041"/>
                    <a:pt x="20349" y="4257"/>
                  </a:cubicBezTo>
                  <a:lnTo>
                    <a:pt x="20380" y="4257"/>
                  </a:lnTo>
                  <a:lnTo>
                    <a:pt x="20426" y="4195"/>
                  </a:lnTo>
                  <a:cubicBezTo>
                    <a:pt x="20426" y="4195"/>
                    <a:pt x="20426" y="4180"/>
                    <a:pt x="20426" y="4180"/>
                  </a:cubicBezTo>
                  <a:cubicBezTo>
                    <a:pt x="20426" y="4164"/>
                    <a:pt x="20426" y="4164"/>
                    <a:pt x="20426" y="4164"/>
                  </a:cubicBezTo>
                  <a:cubicBezTo>
                    <a:pt x="20349" y="4087"/>
                    <a:pt x="20256" y="4025"/>
                    <a:pt x="20178" y="3947"/>
                  </a:cubicBezTo>
                  <a:cubicBezTo>
                    <a:pt x="20007" y="3808"/>
                    <a:pt x="19821" y="3652"/>
                    <a:pt x="19620" y="3528"/>
                  </a:cubicBezTo>
                  <a:cubicBezTo>
                    <a:pt x="18612" y="2908"/>
                    <a:pt x="17464" y="2598"/>
                    <a:pt x="16099" y="2582"/>
                  </a:cubicBezTo>
                  <a:cubicBezTo>
                    <a:pt x="16061" y="2582"/>
                    <a:pt x="16024" y="2582"/>
                    <a:pt x="15986" y="2582"/>
                  </a:cubicBezTo>
                  <a:cubicBezTo>
                    <a:pt x="14742" y="2582"/>
                    <a:pt x="13586" y="2831"/>
                    <a:pt x="12532" y="3342"/>
                  </a:cubicBezTo>
                  <a:cubicBezTo>
                    <a:pt x="12299" y="3451"/>
                    <a:pt x="12082" y="3590"/>
                    <a:pt x="11850" y="3730"/>
                  </a:cubicBezTo>
                  <a:cubicBezTo>
                    <a:pt x="11741" y="3792"/>
                    <a:pt x="11633" y="3870"/>
                    <a:pt x="11524" y="3947"/>
                  </a:cubicBezTo>
                  <a:lnTo>
                    <a:pt x="11338" y="3839"/>
                  </a:lnTo>
                  <a:cubicBezTo>
                    <a:pt x="11384" y="3792"/>
                    <a:pt x="11431" y="3746"/>
                    <a:pt x="11478" y="3715"/>
                  </a:cubicBezTo>
                  <a:cubicBezTo>
                    <a:pt x="11586" y="3606"/>
                    <a:pt x="11695" y="3513"/>
                    <a:pt x="11819" y="3435"/>
                  </a:cubicBezTo>
                  <a:cubicBezTo>
                    <a:pt x="13059" y="2613"/>
                    <a:pt x="14471" y="2179"/>
                    <a:pt x="15991" y="2133"/>
                  </a:cubicBezTo>
                  <a:cubicBezTo>
                    <a:pt x="16149" y="2126"/>
                    <a:pt x="16314" y="2122"/>
                    <a:pt x="16483" y="2122"/>
                  </a:cubicBezTo>
                  <a:close/>
                  <a:moveTo>
                    <a:pt x="9291" y="3544"/>
                  </a:moveTo>
                  <a:cubicBezTo>
                    <a:pt x="10206" y="3544"/>
                    <a:pt x="11121" y="3870"/>
                    <a:pt x="12036" y="4536"/>
                  </a:cubicBezTo>
                  <a:cubicBezTo>
                    <a:pt x="12051" y="4552"/>
                    <a:pt x="12067" y="4568"/>
                    <a:pt x="12098" y="4599"/>
                  </a:cubicBezTo>
                  <a:cubicBezTo>
                    <a:pt x="12098" y="4614"/>
                    <a:pt x="12098" y="4614"/>
                    <a:pt x="12113" y="4630"/>
                  </a:cubicBezTo>
                  <a:cubicBezTo>
                    <a:pt x="11322" y="4676"/>
                    <a:pt x="10547" y="4893"/>
                    <a:pt x="9663" y="5296"/>
                  </a:cubicBezTo>
                  <a:cubicBezTo>
                    <a:pt x="8624" y="5777"/>
                    <a:pt x="7817" y="6475"/>
                    <a:pt x="7259" y="7344"/>
                  </a:cubicBezTo>
                  <a:cubicBezTo>
                    <a:pt x="7228" y="7390"/>
                    <a:pt x="7151" y="7452"/>
                    <a:pt x="7120" y="7452"/>
                  </a:cubicBezTo>
                  <a:cubicBezTo>
                    <a:pt x="6437" y="7452"/>
                    <a:pt x="5848" y="7468"/>
                    <a:pt x="5227" y="7669"/>
                  </a:cubicBezTo>
                  <a:cubicBezTo>
                    <a:pt x="5119" y="7080"/>
                    <a:pt x="5181" y="6522"/>
                    <a:pt x="5414" y="5963"/>
                  </a:cubicBezTo>
                  <a:cubicBezTo>
                    <a:pt x="5879" y="4862"/>
                    <a:pt x="6763" y="4118"/>
                    <a:pt x="8112" y="3715"/>
                  </a:cubicBezTo>
                  <a:cubicBezTo>
                    <a:pt x="8500" y="3590"/>
                    <a:pt x="8903" y="3544"/>
                    <a:pt x="9291" y="3544"/>
                  </a:cubicBezTo>
                  <a:close/>
                  <a:moveTo>
                    <a:pt x="12610" y="4862"/>
                  </a:moveTo>
                  <a:cubicBezTo>
                    <a:pt x="12672" y="4862"/>
                    <a:pt x="12749" y="4862"/>
                    <a:pt x="12827" y="4878"/>
                  </a:cubicBezTo>
                  <a:cubicBezTo>
                    <a:pt x="13695" y="4893"/>
                    <a:pt x="14424" y="5312"/>
                    <a:pt x="15091" y="6165"/>
                  </a:cubicBezTo>
                  <a:cubicBezTo>
                    <a:pt x="13478" y="6367"/>
                    <a:pt x="12408" y="6894"/>
                    <a:pt x="11648" y="7824"/>
                  </a:cubicBezTo>
                  <a:cubicBezTo>
                    <a:pt x="11426" y="7800"/>
                    <a:pt x="11209" y="7788"/>
                    <a:pt x="10997" y="7788"/>
                  </a:cubicBezTo>
                  <a:cubicBezTo>
                    <a:pt x="9444" y="7788"/>
                    <a:pt x="8145" y="8438"/>
                    <a:pt x="7026" y="9747"/>
                  </a:cubicBezTo>
                  <a:cubicBezTo>
                    <a:pt x="7026" y="9670"/>
                    <a:pt x="7026" y="9592"/>
                    <a:pt x="7026" y="9499"/>
                  </a:cubicBezTo>
                  <a:cubicBezTo>
                    <a:pt x="7011" y="9267"/>
                    <a:pt x="7011" y="9019"/>
                    <a:pt x="7026" y="8786"/>
                  </a:cubicBezTo>
                  <a:cubicBezTo>
                    <a:pt x="7104" y="8041"/>
                    <a:pt x="7430" y="7359"/>
                    <a:pt x="8004" y="6770"/>
                  </a:cubicBezTo>
                  <a:cubicBezTo>
                    <a:pt x="8888" y="5886"/>
                    <a:pt x="9989" y="5296"/>
                    <a:pt x="11276" y="5002"/>
                  </a:cubicBezTo>
                  <a:cubicBezTo>
                    <a:pt x="11695" y="4909"/>
                    <a:pt x="12144" y="4862"/>
                    <a:pt x="12610" y="4862"/>
                  </a:cubicBezTo>
                  <a:close/>
                  <a:moveTo>
                    <a:pt x="15440" y="6357"/>
                  </a:moveTo>
                  <a:cubicBezTo>
                    <a:pt x="16174" y="6357"/>
                    <a:pt x="16912" y="6540"/>
                    <a:pt x="17650" y="6909"/>
                  </a:cubicBezTo>
                  <a:cubicBezTo>
                    <a:pt x="18658" y="7406"/>
                    <a:pt x="19325" y="8305"/>
                    <a:pt x="19635" y="9592"/>
                  </a:cubicBezTo>
                  <a:cubicBezTo>
                    <a:pt x="19744" y="10011"/>
                    <a:pt x="19759" y="10461"/>
                    <a:pt x="19759" y="10957"/>
                  </a:cubicBezTo>
                  <a:cubicBezTo>
                    <a:pt x="19759" y="11298"/>
                    <a:pt x="19635" y="11624"/>
                    <a:pt x="19356" y="11919"/>
                  </a:cubicBezTo>
                  <a:cubicBezTo>
                    <a:pt x="19137" y="12172"/>
                    <a:pt x="18884" y="12298"/>
                    <a:pt x="18622" y="12298"/>
                  </a:cubicBezTo>
                  <a:cubicBezTo>
                    <a:pt x="18419" y="12298"/>
                    <a:pt x="18210" y="12223"/>
                    <a:pt x="18007" y="12074"/>
                  </a:cubicBezTo>
                  <a:cubicBezTo>
                    <a:pt x="17262" y="11515"/>
                    <a:pt x="16502" y="11236"/>
                    <a:pt x="15696" y="11236"/>
                  </a:cubicBezTo>
                  <a:cubicBezTo>
                    <a:pt x="15541" y="11236"/>
                    <a:pt x="15370" y="11252"/>
                    <a:pt x="15200" y="11267"/>
                  </a:cubicBezTo>
                  <a:cubicBezTo>
                    <a:pt x="15262" y="11174"/>
                    <a:pt x="15308" y="11081"/>
                    <a:pt x="15370" y="10988"/>
                  </a:cubicBezTo>
                  <a:cubicBezTo>
                    <a:pt x="15494" y="10771"/>
                    <a:pt x="15618" y="10569"/>
                    <a:pt x="15727" y="10352"/>
                  </a:cubicBezTo>
                  <a:cubicBezTo>
                    <a:pt x="16006" y="9825"/>
                    <a:pt x="15929" y="9546"/>
                    <a:pt x="15386" y="9251"/>
                  </a:cubicBezTo>
                  <a:cubicBezTo>
                    <a:pt x="15095" y="9087"/>
                    <a:pt x="14769" y="9001"/>
                    <a:pt x="14421" y="9001"/>
                  </a:cubicBezTo>
                  <a:cubicBezTo>
                    <a:pt x="14212" y="9001"/>
                    <a:pt x="13994" y="9032"/>
                    <a:pt x="13773" y="9096"/>
                  </a:cubicBezTo>
                  <a:cubicBezTo>
                    <a:pt x="12904" y="9344"/>
                    <a:pt x="12253" y="9856"/>
                    <a:pt x="11819" y="10616"/>
                  </a:cubicBezTo>
                  <a:cubicBezTo>
                    <a:pt x="11757" y="10725"/>
                    <a:pt x="11710" y="10787"/>
                    <a:pt x="11664" y="10787"/>
                  </a:cubicBezTo>
                  <a:cubicBezTo>
                    <a:pt x="11617" y="10787"/>
                    <a:pt x="11555" y="10756"/>
                    <a:pt x="11462" y="10662"/>
                  </a:cubicBezTo>
                  <a:cubicBezTo>
                    <a:pt x="11229" y="10399"/>
                    <a:pt x="11136" y="10073"/>
                    <a:pt x="11152" y="9670"/>
                  </a:cubicBezTo>
                  <a:cubicBezTo>
                    <a:pt x="11214" y="8677"/>
                    <a:pt x="11695" y="7886"/>
                    <a:pt x="12579" y="7297"/>
                  </a:cubicBezTo>
                  <a:cubicBezTo>
                    <a:pt x="13520" y="6672"/>
                    <a:pt x="14477" y="6357"/>
                    <a:pt x="15440" y="6357"/>
                  </a:cubicBezTo>
                  <a:close/>
                  <a:moveTo>
                    <a:pt x="22060" y="6641"/>
                  </a:moveTo>
                  <a:cubicBezTo>
                    <a:pt x="22252" y="6641"/>
                    <a:pt x="22441" y="6648"/>
                    <a:pt x="22628" y="6661"/>
                  </a:cubicBezTo>
                  <a:cubicBezTo>
                    <a:pt x="24133" y="6785"/>
                    <a:pt x="25280" y="7762"/>
                    <a:pt x="25699" y="9282"/>
                  </a:cubicBezTo>
                  <a:cubicBezTo>
                    <a:pt x="26056" y="10616"/>
                    <a:pt x="25901" y="11888"/>
                    <a:pt x="25218" y="13020"/>
                  </a:cubicBezTo>
                  <a:cubicBezTo>
                    <a:pt x="24939" y="13501"/>
                    <a:pt x="24582" y="13873"/>
                    <a:pt x="24133" y="14152"/>
                  </a:cubicBezTo>
                  <a:cubicBezTo>
                    <a:pt x="23869" y="13671"/>
                    <a:pt x="23543" y="13113"/>
                    <a:pt x="23047" y="12648"/>
                  </a:cubicBezTo>
                  <a:cubicBezTo>
                    <a:pt x="23016" y="12617"/>
                    <a:pt x="23001" y="12508"/>
                    <a:pt x="23016" y="12430"/>
                  </a:cubicBezTo>
                  <a:cubicBezTo>
                    <a:pt x="23187" y="11298"/>
                    <a:pt x="23078" y="10383"/>
                    <a:pt x="22706" y="9561"/>
                  </a:cubicBezTo>
                  <a:cubicBezTo>
                    <a:pt x="22148" y="8352"/>
                    <a:pt x="21217" y="7530"/>
                    <a:pt x="19930" y="7126"/>
                  </a:cubicBezTo>
                  <a:cubicBezTo>
                    <a:pt x="19868" y="7095"/>
                    <a:pt x="19806" y="7080"/>
                    <a:pt x="19713" y="7049"/>
                  </a:cubicBezTo>
                  <a:lnTo>
                    <a:pt x="19666" y="7033"/>
                  </a:lnTo>
                  <a:cubicBezTo>
                    <a:pt x="19697" y="7018"/>
                    <a:pt x="19713" y="7002"/>
                    <a:pt x="19744" y="7002"/>
                  </a:cubicBezTo>
                  <a:cubicBezTo>
                    <a:pt x="19821" y="6956"/>
                    <a:pt x="19883" y="6925"/>
                    <a:pt x="19945" y="6909"/>
                  </a:cubicBezTo>
                  <a:cubicBezTo>
                    <a:pt x="20672" y="6728"/>
                    <a:pt x="21379" y="6641"/>
                    <a:pt x="22060" y="6641"/>
                  </a:cubicBezTo>
                  <a:close/>
                  <a:moveTo>
                    <a:pt x="6530" y="7654"/>
                  </a:moveTo>
                  <a:cubicBezTo>
                    <a:pt x="6716" y="7654"/>
                    <a:pt x="6887" y="7669"/>
                    <a:pt x="7026" y="7716"/>
                  </a:cubicBezTo>
                  <a:cubicBezTo>
                    <a:pt x="7011" y="7809"/>
                    <a:pt x="6980" y="7917"/>
                    <a:pt x="6949" y="8026"/>
                  </a:cubicBezTo>
                  <a:cubicBezTo>
                    <a:pt x="6902" y="8274"/>
                    <a:pt x="6825" y="8538"/>
                    <a:pt x="6809" y="8786"/>
                  </a:cubicBezTo>
                  <a:cubicBezTo>
                    <a:pt x="6778" y="9174"/>
                    <a:pt x="6825" y="9546"/>
                    <a:pt x="6871" y="9949"/>
                  </a:cubicBezTo>
                  <a:cubicBezTo>
                    <a:pt x="6902" y="10244"/>
                    <a:pt x="6670" y="10554"/>
                    <a:pt x="6391" y="10600"/>
                  </a:cubicBezTo>
                  <a:cubicBezTo>
                    <a:pt x="5445" y="10709"/>
                    <a:pt x="4716" y="11190"/>
                    <a:pt x="4235" y="12027"/>
                  </a:cubicBezTo>
                  <a:cubicBezTo>
                    <a:pt x="3847" y="12679"/>
                    <a:pt x="3646" y="13439"/>
                    <a:pt x="3599" y="14323"/>
                  </a:cubicBezTo>
                  <a:cubicBezTo>
                    <a:pt x="3599" y="14400"/>
                    <a:pt x="3584" y="14462"/>
                    <a:pt x="3584" y="14524"/>
                  </a:cubicBezTo>
                  <a:cubicBezTo>
                    <a:pt x="3584" y="14524"/>
                    <a:pt x="3584" y="14540"/>
                    <a:pt x="3568" y="14555"/>
                  </a:cubicBezTo>
                  <a:cubicBezTo>
                    <a:pt x="3568" y="14555"/>
                    <a:pt x="3568" y="14555"/>
                    <a:pt x="3568" y="14571"/>
                  </a:cubicBezTo>
                  <a:cubicBezTo>
                    <a:pt x="3335" y="14261"/>
                    <a:pt x="3165" y="13919"/>
                    <a:pt x="3025" y="13470"/>
                  </a:cubicBezTo>
                  <a:cubicBezTo>
                    <a:pt x="2405" y="11407"/>
                    <a:pt x="3087" y="9453"/>
                    <a:pt x="4902" y="8119"/>
                  </a:cubicBezTo>
                  <a:cubicBezTo>
                    <a:pt x="5321" y="7809"/>
                    <a:pt x="5972" y="7654"/>
                    <a:pt x="6530" y="7654"/>
                  </a:cubicBezTo>
                  <a:close/>
                  <a:moveTo>
                    <a:pt x="14998" y="13609"/>
                  </a:moveTo>
                  <a:cubicBezTo>
                    <a:pt x="15169" y="13609"/>
                    <a:pt x="15355" y="13656"/>
                    <a:pt x="15541" y="13733"/>
                  </a:cubicBezTo>
                  <a:cubicBezTo>
                    <a:pt x="15742" y="13826"/>
                    <a:pt x="15835" y="14012"/>
                    <a:pt x="15804" y="14230"/>
                  </a:cubicBezTo>
                  <a:cubicBezTo>
                    <a:pt x="15758" y="14431"/>
                    <a:pt x="15541" y="14602"/>
                    <a:pt x="15277" y="14633"/>
                  </a:cubicBezTo>
                  <a:cubicBezTo>
                    <a:pt x="15246" y="14617"/>
                    <a:pt x="15231" y="14617"/>
                    <a:pt x="15200" y="14602"/>
                  </a:cubicBezTo>
                  <a:cubicBezTo>
                    <a:pt x="15122" y="14571"/>
                    <a:pt x="15014" y="14540"/>
                    <a:pt x="14951" y="14478"/>
                  </a:cubicBezTo>
                  <a:cubicBezTo>
                    <a:pt x="14843" y="14385"/>
                    <a:pt x="14750" y="14261"/>
                    <a:pt x="14672" y="14090"/>
                  </a:cubicBezTo>
                  <a:cubicBezTo>
                    <a:pt x="14595" y="13919"/>
                    <a:pt x="14564" y="13811"/>
                    <a:pt x="14610" y="13733"/>
                  </a:cubicBezTo>
                  <a:cubicBezTo>
                    <a:pt x="14657" y="13656"/>
                    <a:pt x="14765" y="13625"/>
                    <a:pt x="14951" y="13609"/>
                  </a:cubicBezTo>
                  <a:close/>
                  <a:moveTo>
                    <a:pt x="11012" y="7979"/>
                  </a:moveTo>
                  <a:cubicBezTo>
                    <a:pt x="11136" y="7979"/>
                    <a:pt x="11260" y="7995"/>
                    <a:pt x="11384" y="7995"/>
                  </a:cubicBezTo>
                  <a:cubicBezTo>
                    <a:pt x="11415" y="8010"/>
                    <a:pt x="11431" y="8010"/>
                    <a:pt x="11462" y="8010"/>
                  </a:cubicBezTo>
                  <a:lnTo>
                    <a:pt x="11493" y="8010"/>
                  </a:lnTo>
                  <a:cubicBezTo>
                    <a:pt x="11136" y="8538"/>
                    <a:pt x="10950" y="9050"/>
                    <a:pt x="10935" y="9592"/>
                  </a:cubicBezTo>
                  <a:cubicBezTo>
                    <a:pt x="10904" y="10073"/>
                    <a:pt x="10966" y="10678"/>
                    <a:pt x="11586" y="11035"/>
                  </a:cubicBezTo>
                  <a:cubicBezTo>
                    <a:pt x="11555" y="11097"/>
                    <a:pt x="11540" y="11143"/>
                    <a:pt x="11524" y="11205"/>
                  </a:cubicBezTo>
                  <a:cubicBezTo>
                    <a:pt x="11214" y="11965"/>
                    <a:pt x="10888" y="12772"/>
                    <a:pt x="11028" y="13640"/>
                  </a:cubicBezTo>
                  <a:cubicBezTo>
                    <a:pt x="10950" y="13625"/>
                    <a:pt x="10873" y="13594"/>
                    <a:pt x="10795" y="13578"/>
                  </a:cubicBezTo>
                  <a:cubicBezTo>
                    <a:pt x="10594" y="13516"/>
                    <a:pt x="10392" y="13454"/>
                    <a:pt x="10190" y="13439"/>
                  </a:cubicBezTo>
                  <a:cubicBezTo>
                    <a:pt x="10119" y="13432"/>
                    <a:pt x="10049" y="13429"/>
                    <a:pt x="9980" y="13429"/>
                  </a:cubicBezTo>
                  <a:cubicBezTo>
                    <a:pt x="9222" y="13429"/>
                    <a:pt x="8594" y="13819"/>
                    <a:pt x="8097" y="14586"/>
                  </a:cubicBezTo>
                  <a:cubicBezTo>
                    <a:pt x="8021" y="14690"/>
                    <a:pt x="7962" y="14743"/>
                    <a:pt x="7889" y="14743"/>
                  </a:cubicBezTo>
                  <a:cubicBezTo>
                    <a:pt x="7843" y="14743"/>
                    <a:pt x="7791" y="14721"/>
                    <a:pt x="7724" y="14679"/>
                  </a:cubicBezTo>
                  <a:cubicBezTo>
                    <a:pt x="7135" y="14354"/>
                    <a:pt x="6778" y="13826"/>
                    <a:pt x="6685" y="13175"/>
                  </a:cubicBezTo>
                  <a:cubicBezTo>
                    <a:pt x="6406" y="11329"/>
                    <a:pt x="6933" y="9903"/>
                    <a:pt x="8283" y="8894"/>
                  </a:cubicBezTo>
                  <a:cubicBezTo>
                    <a:pt x="9105" y="8290"/>
                    <a:pt x="10020" y="7979"/>
                    <a:pt x="11012" y="7979"/>
                  </a:cubicBezTo>
                  <a:close/>
                  <a:moveTo>
                    <a:pt x="18648" y="7053"/>
                  </a:moveTo>
                  <a:cubicBezTo>
                    <a:pt x="18705" y="7053"/>
                    <a:pt x="18759" y="7057"/>
                    <a:pt x="18813" y="7064"/>
                  </a:cubicBezTo>
                  <a:cubicBezTo>
                    <a:pt x="21062" y="7297"/>
                    <a:pt x="22644" y="8832"/>
                    <a:pt x="22876" y="10973"/>
                  </a:cubicBezTo>
                  <a:cubicBezTo>
                    <a:pt x="22985" y="12043"/>
                    <a:pt x="22799" y="12989"/>
                    <a:pt x="22318" y="13780"/>
                  </a:cubicBezTo>
                  <a:cubicBezTo>
                    <a:pt x="21837" y="14586"/>
                    <a:pt x="21093" y="15082"/>
                    <a:pt x="20131" y="15222"/>
                  </a:cubicBezTo>
                  <a:cubicBezTo>
                    <a:pt x="20093" y="15228"/>
                    <a:pt x="20060" y="15232"/>
                    <a:pt x="20031" y="15232"/>
                  </a:cubicBezTo>
                  <a:cubicBezTo>
                    <a:pt x="19990" y="15232"/>
                    <a:pt x="19957" y="15225"/>
                    <a:pt x="19930" y="15207"/>
                  </a:cubicBezTo>
                  <a:cubicBezTo>
                    <a:pt x="19899" y="15176"/>
                    <a:pt x="19868" y="15114"/>
                    <a:pt x="19852" y="15036"/>
                  </a:cubicBezTo>
                  <a:cubicBezTo>
                    <a:pt x="19697" y="14074"/>
                    <a:pt x="19247" y="13221"/>
                    <a:pt x="18519" y="12508"/>
                  </a:cubicBezTo>
                  <a:cubicBezTo>
                    <a:pt x="18596" y="12477"/>
                    <a:pt x="18674" y="12462"/>
                    <a:pt x="18751" y="12430"/>
                  </a:cubicBezTo>
                  <a:cubicBezTo>
                    <a:pt x="18937" y="12368"/>
                    <a:pt x="19139" y="12306"/>
                    <a:pt x="19309" y="12198"/>
                  </a:cubicBezTo>
                  <a:cubicBezTo>
                    <a:pt x="19945" y="11779"/>
                    <a:pt x="20007" y="11081"/>
                    <a:pt x="19976" y="10523"/>
                  </a:cubicBezTo>
                  <a:cubicBezTo>
                    <a:pt x="19914" y="9189"/>
                    <a:pt x="19387" y="8057"/>
                    <a:pt x="18410" y="7157"/>
                  </a:cubicBezTo>
                  <a:cubicBezTo>
                    <a:pt x="18394" y="7142"/>
                    <a:pt x="18379" y="7126"/>
                    <a:pt x="18348" y="7095"/>
                  </a:cubicBezTo>
                  <a:cubicBezTo>
                    <a:pt x="18332" y="7095"/>
                    <a:pt x="18332" y="7080"/>
                    <a:pt x="18317" y="7064"/>
                  </a:cubicBezTo>
                  <a:lnTo>
                    <a:pt x="18472" y="7064"/>
                  </a:lnTo>
                  <a:cubicBezTo>
                    <a:pt x="18534" y="7057"/>
                    <a:pt x="18592" y="7053"/>
                    <a:pt x="18648" y="7053"/>
                  </a:cubicBezTo>
                  <a:close/>
                  <a:moveTo>
                    <a:pt x="5026" y="6165"/>
                  </a:moveTo>
                  <a:cubicBezTo>
                    <a:pt x="5026" y="6289"/>
                    <a:pt x="5010" y="6413"/>
                    <a:pt x="4995" y="6537"/>
                  </a:cubicBezTo>
                  <a:cubicBezTo>
                    <a:pt x="4979" y="6878"/>
                    <a:pt x="4948" y="7189"/>
                    <a:pt x="4964" y="7499"/>
                  </a:cubicBezTo>
                  <a:cubicBezTo>
                    <a:pt x="4964" y="7731"/>
                    <a:pt x="4917" y="7809"/>
                    <a:pt x="4747" y="7933"/>
                  </a:cubicBezTo>
                  <a:cubicBezTo>
                    <a:pt x="3382" y="8988"/>
                    <a:pt x="2684" y="10228"/>
                    <a:pt x="2591" y="11717"/>
                  </a:cubicBezTo>
                  <a:cubicBezTo>
                    <a:pt x="2529" y="12694"/>
                    <a:pt x="2715" y="13563"/>
                    <a:pt x="3149" y="14369"/>
                  </a:cubicBezTo>
                  <a:lnTo>
                    <a:pt x="3165" y="14400"/>
                  </a:lnTo>
                  <a:cubicBezTo>
                    <a:pt x="3227" y="14524"/>
                    <a:pt x="3304" y="14633"/>
                    <a:pt x="3397" y="14726"/>
                  </a:cubicBezTo>
                  <a:cubicBezTo>
                    <a:pt x="3599" y="14896"/>
                    <a:pt x="3599" y="15114"/>
                    <a:pt x="3584" y="15346"/>
                  </a:cubicBezTo>
                  <a:cubicBezTo>
                    <a:pt x="3584" y="15362"/>
                    <a:pt x="3584" y="15377"/>
                    <a:pt x="3584" y="15393"/>
                  </a:cubicBezTo>
                  <a:cubicBezTo>
                    <a:pt x="1474" y="14726"/>
                    <a:pt x="1" y="12306"/>
                    <a:pt x="358" y="10120"/>
                  </a:cubicBezTo>
                  <a:cubicBezTo>
                    <a:pt x="792" y="7390"/>
                    <a:pt x="3041" y="6165"/>
                    <a:pt x="4964" y="6165"/>
                  </a:cubicBezTo>
                  <a:close/>
                  <a:moveTo>
                    <a:pt x="14471" y="9251"/>
                  </a:moveTo>
                  <a:cubicBezTo>
                    <a:pt x="14781" y="9267"/>
                    <a:pt x="15107" y="9391"/>
                    <a:pt x="15370" y="9530"/>
                  </a:cubicBezTo>
                  <a:cubicBezTo>
                    <a:pt x="15525" y="9592"/>
                    <a:pt x="15603" y="9670"/>
                    <a:pt x="15634" y="9763"/>
                  </a:cubicBezTo>
                  <a:cubicBezTo>
                    <a:pt x="15665" y="9856"/>
                    <a:pt x="15634" y="9980"/>
                    <a:pt x="15556" y="10135"/>
                  </a:cubicBezTo>
                  <a:cubicBezTo>
                    <a:pt x="15339" y="10538"/>
                    <a:pt x="15091" y="10942"/>
                    <a:pt x="14858" y="11314"/>
                  </a:cubicBezTo>
                  <a:cubicBezTo>
                    <a:pt x="14424" y="12012"/>
                    <a:pt x="14238" y="12663"/>
                    <a:pt x="14269" y="13330"/>
                  </a:cubicBezTo>
                  <a:cubicBezTo>
                    <a:pt x="14285" y="13640"/>
                    <a:pt x="14362" y="13981"/>
                    <a:pt x="14502" y="14307"/>
                  </a:cubicBezTo>
                  <a:cubicBezTo>
                    <a:pt x="14666" y="14676"/>
                    <a:pt x="14962" y="14876"/>
                    <a:pt x="15285" y="14876"/>
                  </a:cubicBezTo>
                  <a:cubicBezTo>
                    <a:pt x="15328" y="14876"/>
                    <a:pt x="15372" y="14873"/>
                    <a:pt x="15417" y="14865"/>
                  </a:cubicBezTo>
                  <a:cubicBezTo>
                    <a:pt x="15804" y="14788"/>
                    <a:pt x="16006" y="14540"/>
                    <a:pt x="16068" y="14043"/>
                  </a:cubicBezTo>
                  <a:cubicBezTo>
                    <a:pt x="16316" y="14245"/>
                    <a:pt x="16409" y="14478"/>
                    <a:pt x="16409" y="14772"/>
                  </a:cubicBezTo>
                  <a:cubicBezTo>
                    <a:pt x="16394" y="15098"/>
                    <a:pt x="16208" y="15362"/>
                    <a:pt x="15867" y="15548"/>
                  </a:cubicBezTo>
                  <a:cubicBezTo>
                    <a:pt x="15670" y="15646"/>
                    <a:pt x="15477" y="15694"/>
                    <a:pt x="15286" y="15694"/>
                  </a:cubicBezTo>
                  <a:cubicBezTo>
                    <a:pt x="15025" y="15694"/>
                    <a:pt x="14768" y="15603"/>
                    <a:pt x="14517" y="15424"/>
                  </a:cubicBezTo>
                  <a:cubicBezTo>
                    <a:pt x="13990" y="15020"/>
                    <a:pt x="13587" y="14493"/>
                    <a:pt x="13230" y="13966"/>
                  </a:cubicBezTo>
                  <a:cubicBezTo>
                    <a:pt x="13121" y="13826"/>
                    <a:pt x="12997" y="13640"/>
                    <a:pt x="12858" y="13485"/>
                  </a:cubicBezTo>
                  <a:cubicBezTo>
                    <a:pt x="12579" y="13190"/>
                    <a:pt x="12299" y="13035"/>
                    <a:pt x="12036" y="13035"/>
                  </a:cubicBezTo>
                  <a:cubicBezTo>
                    <a:pt x="11788" y="13035"/>
                    <a:pt x="11509" y="13190"/>
                    <a:pt x="11214" y="13485"/>
                  </a:cubicBezTo>
                  <a:cubicBezTo>
                    <a:pt x="11214" y="13439"/>
                    <a:pt x="11214" y="13408"/>
                    <a:pt x="11214" y="13361"/>
                  </a:cubicBezTo>
                  <a:cubicBezTo>
                    <a:pt x="11198" y="13252"/>
                    <a:pt x="11198" y="13144"/>
                    <a:pt x="11214" y="13051"/>
                  </a:cubicBezTo>
                  <a:cubicBezTo>
                    <a:pt x="11369" y="12058"/>
                    <a:pt x="11710" y="11190"/>
                    <a:pt x="12222" y="10461"/>
                  </a:cubicBezTo>
                  <a:cubicBezTo>
                    <a:pt x="12780" y="9670"/>
                    <a:pt x="13540" y="9251"/>
                    <a:pt x="14455" y="9251"/>
                  </a:cubicBezTo>
                  <a:close/>
                  <a:moveTo>
                    <a:pt x="12020" y="13252"/>
                  </a:moveTo>
                  <a:cubicBezTo>
                    <a:pt x="12160" y="13252"/>
                    <a:pt x="12299" y="13314"/>
                    <a:pt x="12408" y="13423"/>
                  </a:cubicBezTo>
                  <a:cubicBezTo>
                    <a:pt x="12625" y="13609"/>
                    <a:pt x="12827" y="13857"/>
                    <a:pt x="12997" y="14074"/>
                  </a:cubicBezTo>
                  <a:cubicBezTo>
                    <a:pt x="13106" y="14198"/>
                    <a:pt x="13199" y="14323"/>
                    <a:pt x="13277" y="14447"/>
                  </a:cubicBezTo>
                  <a:cubicBezTo>
                    <a:pt x="13385" y="14602"/>
                    <a:pt x="13494" y="14757"/>
                    <a:pt x="13618" y="14896"/>
                  </a:cubicBezTo>
                  <a:cubicBezTo>
                    <a:pt x="13959" y="15284"/>
                    <a:pt x="14331" y="15703"/>
                    <a:pt x="14951" y="15904"/>
                  </a:cubicBezTo>
                  <a:cubicBezTo>
                    <a:pt x="14858" y="15966"/>
                    <a:pt x="14781" y="16029"/>
                    <a:pt x="14688" y="16091"/>
                  </a:cubicBezTo>
                  <a:cubicBezTo>
                    <a:pt x="14471" y="16246"/>
                    <a:pt x="14269" y="16385"/>
                    <a:pt x="14083" y="16525"/>
                  </a:cubicBezTo>
                  <a:cubicBezTo>
                    <a:pt x="13881" y="16664"/>
                    <a:pt x="13695" y="16804"/>
                    <a:pt x="13494" y="16959"/>
                  </a:cubicBezTo>
                  <a:cubicBezTo>
                    <a:pt x="13401" y="17021"/>
                    <a:pt x="13308" y="17099"/>
                    <a:pt x="13214" y="17161"/>
                  </a:cubicBezTo>
                  <a:cubicBezTo>
                    <a:pt x="12470" y="16897"/>
                    <a:pt x="11617" y="16525"/>
                    <a:pt x="10966" y="15796"/>
                  </a:cubicBezTo>
                  <a:cubicBezTo>
                    <a:pt x="10671" y="15455"/>
                    <a:pt x="10656" y="15331"/>
                    <a:pt x="10857" y="14927"/>
                  </a:cubicBezTo>
                  <a:cubicBezTo>
                    <a:pt x="10919" y="14819"/>
                    <a:pt x="10981" y="14710"/>
                    <a:pt x="11043" y="14602"/>
                  </a:cubicBezTo>
                  <a:cubicBezTo>
                    <a:pt x="11105" y="14462"/>
                    <a:pt x="11183" y="14338"/>
                    <a:pt x="11245" y="14198"/>
                  </a:cubicBezTo>
                  <a:cubicBezTo>
                    <a:pt x="11291" y="14121"/>
                    <a:pt x="11307" y="14043"/>
                    <a:pt x="11322" y="13966"/>
                  </a:cubicBezTo>
                  <a:cubicBezTo>
                    <a:pt x="11338" y="13687"/>
                    <a:pt x="11478" y="13485"/>
                    <a:pt x="11741" y="13330"/>
                  </a:cubicBezTo>
                  <a:cubicBezTo>
                    <a:pt x="11834" y="13283"/>
                    <a:pt x="11927" y="13252"/>
                    <a:pt x="12020" y="13252"/>
                  </a:cubicBezTo>
                  <a:close/>
                  <a:moveTo>
                    <a:pt x="15282" y="12180"/>
                  </a:moveTo>
                  <a:cubicBezTo>
                    <a:pt x="15748" y="12180"/>
                    <a:pt x="16309" y="12423"/>
                    <a:pt x="16704" y="12818"/>
                  </a:cubicBezTo>
                  <a:cubicBezTo>
                    <a:pt x="16999" y="13097"/>
                    <a:pt x="17324" y="13563"/>
                    <a:pt x="17293" y="14230"/>
                  </a:cubicBezTo>
                  <a:cubicBezTo>
                    <a:pt x="17278" y="14726"/>
                    <a:pt x="17200" y="15207"/>
                    <a:pt x="17061" y="15656"/>
                  </a:cubicBezTo>
                  <a:cubicBezTo>
                    <a:pt x="16828" y="16463"/>
                    <a:pt x="16270" y="16990"/>
                    <a:pt x="15479" y="17145"/>
                  </a:cubicBezTo>
                  <a:cubicBezTo>
                    <a:pt x="15029" y="17238"/>
                    <a:pt x="14579" y="17285"/>
                    <a:pt x="14130" y="17331"/>
                  </a:cubicBezTo>
                  <a:cubicBezTo>
                    <a:pt x="14021" y="17347"/>
                    <a:pt x="13912" y="17347"/>
                    <a:pt x="13804" y="17362"/>
                  </a:cubicBezTo>
                  <a:cubicBezTo>
                    <a:pt x="13742" y="17362"/>
                    <a:pt x="13680" y="17347"/>
                    <a:pt x="13602" y="17316"/>
                  </a:cubicBezTo>
                  <a:cubicBezTo>
                    <a:pt x="13571" y="17300"/>
                    <a:pt x="13540" y="17285"/>
                    <a:pt x="13509" y="17269"/>
                  </a:cubicBezTo>
                  <a:cubicBezTo>
                    <a:pt x="13540" y="17238"/>
                    <a:pt x="13571" y="17207"/>
                    <a:pt x="13602" y="17176"/>
                  </a:cubicBezTo>
                  <a:cubicBezTo>
                    <a:pt x="13680" y="17114"/>
                    <a:pt x="13726" y="17068"/>
                    <a:pt x="13788" y="17021"/>
                  </a:cubicBezTo>
                  <a:cubicBezTo>
                    <a:pt x="14254" y="16664"/>
                    <a:pt x="14688" y="16323"/>
                    <a:pt x="15138" y="15998"/>
                  </a:cubicBezTo>
                  <a:cubicBezTo>
                    <a:pt x="15184" y="15966"/>
                    <a:pt x="15246" y="15951"/>
                    <a:pt x="15308" y="15951"/>
                  </a:cubicBezTo>
                  <a:lnTo>
                    <a:pt x="15355" y="15951"/>
                  </a:lnTo>
                  <a:cubicBezTo>
                    <a:pt x="15680" y="15904"/>
                    <a:pt x="16037" y="15811"/>
                    <a:pt x="16316" y="15501"/>
                  </a:cubicBezTo>
                  <a:cubicBezTo>
                    <a:pt x="16564" y="15253"/>
                    <a:pt x="16688" y="14912"/>
                    <a:pt x="16657" y="14571"/>
                  </a:cubicBezTo>
                  <a:cubicBezTo>
                    <a:pt x="16626" y="14276"/>
                    <a:pt x="16471" y="14028"/>
                    <a:pt x="16223" y="13842"/>
                  </a:cubicBezTo>
                  <a:lnTo>
                    <a:pt x="16177" y="13811"/>
                  </a:lnTo>
                  <a:cubicBezTo>
                    <a:pt x="15882" y="13609"/>
                    <a:pt x="15556" y="13361"/>
                    <a:pt x="15138" y="13361"/>
                  </a:cubicBezTo>
                  <a:cubicBezTo>
                    <a:pt x="14998" y="13361"/>
                    <a:pt x="14858" y="13377"/>
                    <a:pt x="14719" y="13392"/>
                  </a:cubicBezTo>
                  <a:cubicBezTo>
                    <a:pt x="14657" y="13408"/>
                    <a:pt x="14595" y="13408"/>
                    <a:pt x="14533" y="13408"/>
                  </a:cubicBezTo>
                  <a:cubicBezTo>
                    <a:pt x="14502" y="13190"/>
                    <a:pt x="14471" y="12787"/>
                    <a:pt x="14672" y="12430"/>
                  </a:cubicBezTo>
                  <a:cubicBezTo>
                    <a:pt x="14734" y="12291"/>
                    <a:pt x="14998" y="12198"/>
                    <a:pt x="15200" y="12182"/>
                  </a:cubicBezTo>
                  <a:cubicBezTo>
                    <a:pt x="15227" y="12181"/>
                    <a:pt x="15254" y="12180"/>
                    <a:pt x="15282" y="12180"/>
                  </a:cubicBezTo>
                  <a:close/>
                  <a:moveTo>
                    <a:pt x="15579" y="11390"/>
                  </a:moveTo>
                  <a:cubicBezTo>
                    <a:pt x="15602" y="11390"/>
                    <a:pt x="15625" y="11391"/>
                    <a:pt x="15649" y="11391"/>
                  </a:cubicBezTo>
                  <a:cubicBezTo>
                    <a:pt x="16735" y="11422"/>
                    <a:pt x="17681" y="11903"/>
                    <a:pt x="18565" y="12849"/>
                  </a:cubicBezTo>
                  <a:cubicBezTo>
                    <a:pt x="19806" y="14183"/>
                    <a:pt x="20069" y="16230"/>
                    <a:pt x="19216" y="17703"/>
                  </a:cubicBezTo>
                  <a:cubicBezTo>
                    <a:pt x="18643" y="18696"/>
                    <a:pt x="17821" y="19223"/>
                    <a:pt x="16735" y="19285"/>
                  </a:cubicBezTo>
                  <a:cubicBezTo>
                    <a:pt x="16699" y="19287"/>
                    <a:pt x="16663" y="19288"/>
                    <a:pt x="16627" y="19288"/>
                  </a:cubicBezTo>
                  <a:cubicBezTo>
                    <a:pt x="15869" y="19288"/>
                    <a:pt x="15241" y="18821"/>
                    <a:pt x="15138" y="18184"/>
                  </a:cubicBezTo>
                  <a:cubicBezTo>
                    <a:pt x="15122" y="18014"/>
                    <a:pt x="15153" y="17828"/>
                    <a:pt x="15200" y="17641"/>
                  </a:cubicBezTo>
                  <a:lnTo>
                    <a:pt x="15200" y="17626"/>
                  </a:lnTo>
                  <a:cubicBezTo>
                    <a:pt x="15215" y="17564"/>
                    <a:pt x="15293" y="17486"/>
                    <a:pt x="15355" y="17455"/>
                  </a:cubicBezTo>
                  <a:cubicBezTo>
                    <a:pt x="16906" y="16897"/>
                    <a:pt x="17479" y="16106"/>
                    <a:pt x="17557" y="14400"/>
                  </a:cubicBezTo>
                  <a:cubicBezTo>
                    <a:pt x="17619" y="13221"/>
                    <a:pt x="16657" y="12105"/>
                    <a:pt x="15432" y="11981"/>
                  </a:cubicBezTo>
                  <a:cubicBezTo>
                    <a:pt x="15401" y="11965"/>
                    <a:pt x="15355" y="11965"/>
                    <a:pt x="15324" y="11965"/>
                  </a:cubicBezTo>
                  <a:cubicBezTo>
                    <a:pt x="15200" y="11965"/>
                    <a:pt x="15091" y="11981"/>
                    <a:pt x="14967" y="11996"/>
                  </a:cubicBezTo>
                  <a:cubicBezTo>
                    <a:pt x="14920" y="12012"/>
                    <a:pt x="14858" y="12027"/>
                    <a:pt x="14796" y="12027"/>
                  </a:cubicBezTo>
                  <a:cubicBezTo>
                    <a:pt x="14885" y="11553"/>
                    <a:pt x="15088" y="11390"/>
                    <a:pt x="15579" y="11390"/>
                  </a:cubicBezTo>
                  <a:close/>
                  <a:moveTo>
                    <a:pt x="6546" y="10802"/>
                  </a:moveTo>
                  <a:cubicBezTo>
                    <a:pt x="6530" y="10942"/>
                    <a:pt x="6499" y="11097"/>
                    <a:pt x="6484" y="11236"/>
                  </a:cubicBezTo>
                  <a:cubicBezTo>
                    <a:pt x="6422" y="11562"/>
                    <a:pt x="6375" y="11888"/>
                    <a:pt x="6375" y="12213"/>
                  </a:cubicBezTo>
                  <a:cubicBezTo>
                    <a:pt x="6375" y="12648"/>
                    <a:pt x="6422" y="13082"/>
                    <a:pt x="6515" y="13485"/>
                  </a:cubicBezTo>
                  <a:cubicBezTo>
                    <a:pt x="6685" y="14183"/>
                    <a:pt x="7120" y="14664"/>
                    <a:pt x="7879" y="15005"/>
                  </a:cubicBezTo>
                  <a:cubicBezTo>
                    <a:pt x="7569" y="15796"/>
                    <a:pt x="7507" y="16664"/>
                    <a:pt x="7693" y="17688"/>
                  </a:cubicBezTo>
                  <a:cubicBezTo>
                    <a:pt x="7864" y="18712"/>
                    <a:pt x="8221" y="19487"/>
                    <a:pt x="8794" y="20169"/>
                  </a:cubicBezTo>
                  <a:cubicBezTo>
                    <a:pt x="8590" y="20249"/>
                    <a:pt x="8385" y="20273"/>
                    <a:pt x="8189" y="20273"/>
                  </a:cubicBezTo>
                  <a:cubicBezTo>
                    <a:pt x="8044" y="20273"/>
                    <a:pt x="7903" y="20260"/>
                    <a:pt x="7771" y="20247"/>
                  </a:cubicBezTo>
                  <a:cubicBezTo>
                    <a:pt x="6375" y="20076"/>
                    <a:pt x="5305" y="19347"/>
                    <a:pt x="4576" y="18060"/>
                  </a:cubicBezTo>
                  <a:cubicBezTo>
                    <a:pt x="4095" y="17207"/>
                    <a:pt x="3847" y="16215"/>
                    <a:pt x="3832" y="14943"/>
                  </a:cubicBezTo>
                  <a:cubicBezTo>
                    <a:pt x="3816" y="13966"/>
                    <a:pt x="3956" y="13175"/>
                    <a:pt x="4281" y="12446"/>
                  </a:cubicBezTo>
                  <a:cubicBezTo>
                    <a:pt x="4685" y="11577"/>
                    <a:pt x="5352" y="11035"/>
                    <a:pt x="6251" y="10833"/>
                  </a:cubicBezTo>
                  <a:cubicBezTo>
                    <a:pt x="6313" y="10818"/>
                    <a:pt x="6391" y="10818"/>
                    <a:pt x="6468" y="10802"/>
                  </a:cubicBezTo>
                  <a:close/>
                  <a:moveTo>
                    <a:pt x="22939" y="12803"/>
                  </a:moveTo>
                  <a:cubicBezTo>
                    <a:pt x="22970" y="12849"/>
                    <a:pt x="23001" y="12880"/>
                    <a:pt x="23032" y="12896"/>
                  </a:cubicBezTo>
                  <a:cubicBezTo>
                    <a:pt x="23109" y="12973"/>
                    <a:pt x="23187" y="13035"/>
                    <a:pt x="23233" y="13113"/>
                  </a:cubicBezTo>
                  <a:cubicBezTo>
                    <a:pt x="24412" y="14648"/>
                    <a:pt x="24753" y="16215"/>
                    <a:pt x="24288" y="17921"/>
                  </a:cubicBezTo>
                  <a:cubicBezTo>
                    <a:pt x="24148" y="18417"/>
                    <a:pt x="23900" y="18851"/>
                    <a:pt x="23559" y="19208"/>
                  </a:cubicBezTo>
                  <a:cubicBezTo>
                    <a:pt x="22721" y="20061"/>
                    <a:pt x="21837" y="20557"/>
                    <a:pt x="20845" y="20712"/>
                  </a:cubicBezTo>
                  <a:cubicBezTo>
                    <a:pt x="20709" y="20732"/>
                    <a:pt x="20573" y="20741"/>
                    <a:pt x="20438" y="20741"/>
                  </a:cubicBezTo>
                  <a:cubicBezTo>
                    <a:pt x="20032" y="20741"/>
                    <a:pt x="19627" y="20654"/>
                    <a:pt x="19232" y="20480"/>
                  </a:cubicBezTo>
                  <a:cubicBezTo>
                    <a:pt x="19247" y="20464"/>
                    <a:pt x="19247" y="20464"/>
                    <a:pt x="19263" y="20449"/>
                  </a:cubicBezTo>
                  <a:cubicBezTo>
                    <a:pt x="19278" y="20418"/>
                    <a:pt x="19309" y="20387"/>
                    <a:pt x="19325" y="20355"/>
                  </a:cubicBezTo>
                  <a:cubicBezTo>
                    <a:pt x="20224" y="19254"/>
                    <a:pt x="20426" y="18029"/>
                    <a:pt x="19945" y="16664"/>
                  </a:cubicBezTo>
                  <a:lnTo>
                    <a:pt x="19930" y="16649"/>
                  </a:lnTo>
                  <a:cubicBezTo>
                    <a:pt x="19914" y="16602"/>
                    <a:pt x="19899" y="16540"/>
                    <a:pt x="19899" y="16494"/>
                  </a:cubicBezTo>
                  <a:cubicBezTo>
                    <a:pt x="19914" y="16230"/>
                    <a:pt x="19930" y="15982"/>
                    <a:pt x="19945" y="15718"/>
                  </a:cubicBezTo>
                  <a:lnTo>
                    <a:pt x="19961" y="15470"/>
                  </a:lnTo>
                  <a:cubicBezTo>
                    <a:pt x="21543" y="15253"/>
                    <a:pt x="22520" y="14385"/>
                    <a:pt x="22939" y="12803"/>
                  </a:cubicBezTo>
                  <a:close/>
                  <a:moveTo>
                    <a:pt x="10047" y="13679"/>
                  </a:moveTo>
                  <a:cubicBezTo>
                    <a:pt x="10311" y="13679"/>
                    <a:pt x="10594" y="13749"/>
                    <a:pt x="10919" y="13888"/>
                  </a:cubicBezTo>
                  <a:cubicBezTo>
                    <a:pt x="10997" y="13919"/>
                    <a:pt x="11028" y="13950"/>
                    <a:pt x="11043" y="13997"/>
                  </a:cubicBezTo>
                  <a:cubicBezTo>
                    <a:pt x="11059" y="14043"/>
                    <a:pt x="11043" y="14090"/>
                    <a:pt x="11012" y="14167"/>
                  </a:cubicBezTo>
                  <a:cubicBezTo>
                    <a:pt x="10904" y="14369"/>
                    <a:pt x="10795" y="14571"/>
                    <a:pt x="10687" y="14772"/>
                  </a:cubicBezTo>
                  <a:lnTo>
                    <a:pt x="10594" y="14958"/>
                  </a:lnTo>
                  <a:cubicBezTo>
                    <a:pt x="10438" y="15238"/>
                    <a:pt x="10454" y="15501"/>
                    <a:pt x="10656" y="15780"/>
                  </a:cubicBezTo>
                  <a:cubicBezTo>
                    <a:pt x="11043" y="16339"/>
                    <a:pt x="11617" y="16680"/>
                    <a:pt x="12067" y="16913"/>
                  </a:cubicBezTo>
                  <a:cubicBezTo>
                    <a:pt x="12315" y="17037"/>
                    <a:pt x="12563" y="17145"/>
                    <a:pt x="12811" y="17238"/>
                  </a:cubicBezTo>
                  <a:cubicBezTo>
                    <a:pt x="12997" y="17316"/>
                    <a:pt x="13183" y="17393"/>
                    <a:pt x="13354" y="17471"/>
                  </a:cubicBezTo>
                  <a:cubicBezTo>
                    <a:pt x="13463" y="17517"/>
                    <a:pt x="13556" y="17610"/>
                    <a:pt x="13664" y="17734"/>
                  </a:cubicBezTo>
                  <a:cubicBezTo>
                    <a:pt x="13819" y="17921"/>
                    <a:pt x="13974" y="18107"/>
                    <a:pt x="14114" y="18293"/>
                  </a:cubicBezTo>
                  <a:cubicBezTo>
                    <a:pt x="14207" y="18401"/>
                    <a:pt x="14285" y="18510"/>
                    <a:pt x="14378" y="18619"/>
                  </a:cubicBezTo>
                  <a:cubicBezTo>
                    <a:pt x="14703" y="19022"/>
                    <a:pt x="14983" y="19394"/>
                    <a:pt x="15091" y="19859"/>
                  </a:cubicBezTo>
                  <a:cubicBezTo>
                    <a:pt x="15200" y="20340"/>
                    <a:pt x="15076" y="20697"/>
                    <a:pt x="14657" y="20991"/>
                  </a:cubicBezTo>
                  <a:cubicBezTo>
                    <a:pt x="14269" y="21271"/>
                    <a:pt x="13850" y="21410"/>
                    <a:pt x="13370" y="21441"/>
                  </a:cubicBezTo>
                  <a:cubicBezTo>
                    <a:pt x="13192" y="21453"/>
                    <a:pt x="13018" y="21458"/>
                    <a:pt x="12848" y="21458"/>
                  </a:cubicBezTo>
                  <a:cubicBezTo>
                    <a:pt x="12100" y="21458"/>
                    <a:pt x="11427" y="21349"/>
                    <a:pt x="10795" y="21146"/>
                  </a:cubicBezTo>
                  <a:cubicBezTo>
                    <a:pt x="9306" y="20666"/>
                    <a:pt x="8376" y="19596"/>
                    <a:pt x="8019" y="17967"/>
                  </a:cubicBezTo>
                  <a:cubicBezTo>
                    <a:pt x="7973" y="17766"/>
                    <a:pt x="7941" y="17564"/>
                    <a:pt x="7910" y="17347"/>
                  </a:cubicBezTo>
                  <a:cubicBezTo>
                    <a:pt x="7895" y="17254"/>
                    <a:pt x="7879" y="17161"/>
                    <a:pt x="7864" y="17068"/>
                  </a:cubicBezTo>
                  <a:cubicBezTo>
                    <a:pt x="7771" y="16339"/>
                    <a:pt x="7895" y="15610"/>
                    <a:pt x="8221" y="14912"/>
                  </a:cubicBezTo>
                  <a:cubicBezTo>
                    <a:pt x="8546" y="14230"/>
                    <a:pt x="9074" y="13811"/>
                    <a:pt x="9787" y="13702"/>
                  </a:cubicBezTo>
                  <a:cubicBezTo>
                    <a:pt x="9872" y="13687"/>
                    <a:pt x="9959" y="13679"/>
                    <a:pt x="10047" y="13679"/>
                  </a:cubicBezTo>
                  <a:close/>
                  <a:moveTo>
                    <a:pt x="19821" y="16913"/>
                  </a:moveTo>
                  <a:cubicBezTo>
                    <a:pt x="19992" y="17393"/>
                    <a:pt x="20038" y="17921"/>
                    <a:pt x="19930" y="18510"/>
                  </a:cubicBezTo>
                  <a:cubicBezTo>
                    <a:pt x="19759" y="19534"/>
                    <a:pt x="19232" y="20324"/>
                    <a:pt x="18348" y="20836"/>
                  </a:cubicBezTo>
                  <a:cubicBezTo>
                    <a:pt x="17309" y="21441"/>
                    <a:pt x="16161" y="21782"/>
                    <a:pt x="14951" y="21829"/>
                  </a:cubicBezTo>
                  <a:cubicBezTo>
                    <a:pt x="14917" y="21830"/>
                    <a:pt x="14882" y="21831"/>
                    <a:pt x="14847" y="21831"/>
                  </a:cubicBezTo>
                  <a:cubicBezTo>
                    <a:pt x="14528" y="21831"/>
                    <a:pt x="14223" y="21766"/>
                    <a:pt x="13943" y="21612"/>
                  </a:cubicBezTo>
                  <a:cubicBezTo>
                    <a:pt x="14021" y="21596"/>
                    <a:pt x="14083" y="21565"/>
                    <a:pt x="14145" y="21534"/>
                  </a:cubicBezTo>
                  <a:cubicBezTo>
                    <a:pt x="14316" y="21457"/>
                    <a:pt x="14471" y="21395"/>
                    <a:pt x="14626" y="21302"/>
                  </a:cubicBezTo>
                  <a:cubicBezTo>
                    <a:pt x="15417" y="20867"/>
                    <a:pt x="15587" y="20231"/>
                    <a:pt x="15153" y="19332"/>
                  </a:cubicBezTo>
                  <a:cubicBezTo>
                    <a:pt x="15029" y="19068"/>
                    <a:pt x="14843" y="18836"/>
                    <a:pt x="14672" y="18603"/>
                  </a:cubicBezTo>
                  <a:cubicBezTo>
                    <a:pt x="14610" y="18541"/>
                    <a:pt x="14564" y="18479"/>
                    <a:pt x="14517" y="18417"/>
                  </a:cubicBezTo>
                  <a:cubicBezTo>
                    <a:pt x="14378" y="18231"/>
                    <a:pt x="14238" y="18060"/>
                    <a:pt x="14083" y="17874"/>
                  </a:cubicBezTo>
                  <a:cubicBezTo>
                    <a:pt x="14021" y="17797"/>
                    <a:pt x="13959" y="17734"/>
                    <a:pt x="13897" y="17657"/>
                  </a:cubicBezTo>
                  <a:lnTo>
                    <a:pt x="14905" y="17564"/>
                  </a:lnTo>
                  <a:lnTo>
                    <a:pt x="14905" y="17564"/>
                  </a:lnTo>
                  <a:cubicBezTo>
                    <a:pt x="14905" y="17626"/>
                    <a:pt x="14905" y="17688"/>
                    <a:pt x="14889" y="17750"/>
                  </a:cubicBezTo>
                  <a:cubicBezTo>
                    <a:pt x="14874" y="17905"/>
                    <a:pt x="14858" y="18060"/>
                    <a:pt x="14889" y="18215"/>
                  </a:cubicBezTo>
                  <a:cubicBezTo>
                    <a:pt x="15040" y="19000"/>
                    <a:pt x="15764" y="19535"/>
                    <a:pt x="16617" y="19535"/>
                  </a:cubicBezTo>
                  <a:cubicBezTo>
                    <a:pt x="16640" y="19535"/>
                    <a:pt x="16664" y="19534"/>
                    <a:pt x="16688" y="19534"/>
                  </a:cubicBezTo>
                  <a:cubicBezTo>
                    <a:pt x="18115" y="19471"/>
                    <a:pt x="19092" y="18727"/>
                    <a:pt x="19682" y="17269"/>
                  </a:cubicBezTo>
                  <a:cubicBezTo>
                    <a:pt x="19713" y="17192"/>
                    <a:pt x="19744" y="17114"/>
                    <a:pt x="19775" y="17037"/>
                  </a:cubicBezTo>
                  <a:cubicBezTo>
                    <a:pt x="19790" y="16990"/>
                    <a:pt x="19806" y="16959"/>
                    <a:pt x="19821" y="16913"/>
                  </a:cubicBezTo>
                  <a:close/>
                  <a:moveTo>
                    <a:pt x="8855" y="20411"/>
                  </a:moveTo>
                  <a:cubicBezTo>
                    <a:pt x="9018" y="20411"/>
                    <a:pt x="9130" y="20482"/>
                    <a:pt x="9260" y="20588"/>
                  </a:cubicBezTo>
                  <a:cubicBezTo>
                    <a:pt x="10035" y="21239"/>
                    <a:pt x="11012" y="21581"/>
                    <a:pt x="12362" y="21658"/>
                  </a:cubicBezTo>
                  <a:cubicBezTo>
                    <a:pt x="12594" y="21674"/>
                    <a:pt x="12827" y="21674"/>
                    <a:pt x="13059" y="21674"/>
                  </a:cubicBezTo>
                  <a:lnTo>
                    <a:pt x="13463" y="21674"/>
                  </a:lnTo>
                  <a:cubicBezTo>
                    <a:pt x="13556" y="21674"/>
                    <a:pt x="13618" y="21689"/>
                    <a:pt x="13664" y="21720"/>
                  </a:cubicBezTo>
                  <a:cubicBezTo>
                    <a:pt x="14052" y="21997"/>
                    <a:pt x="14502" y="22064"/>
                    <a:pt x="14881" y="22064"/>
                  </a:cubicBezTo>
                  <a:cubicBezTo>
                    <a:pt x="14926" y="22064"/>
                    <a:pt x="14971" y="22063"/>
                    <a:pt x="15014" y="22061"/>
                  </a:cubicBezTo>
                  <a:cubicBezTo>
                    <a:pt x="15742" y="22061"/>
                    <a:pt x="16456" y="21860"/>
                    <a:pt x="17107" y="21658"/>
                  </a:cubicBezTo>
                  <a:cubicBezTo>
                    <a:pt x="17169" y="21643"/>
                    <a:pt x="17247" y="21612"/>
                    <a:pt x="17324" y="21596"/>
                  </a:cubicBezTo>
                  <a:lnTo>
                    <a:pt x="17386" y="21565"/>
                  </a:lnTo>
                  <a:lnTo>
                    <a:pt x="17386" y="21565"/>
                  </a:lnTo>
                  <a:cubicBezTo>
                    <a:pt x="17386" y="21875"/>
                    <a:pt x="17293" y="22155"/>
                    <a:pt x="17107" y="22480"/>
                  </a:cubicBezTo>
                  <a:cubicBezTo>
                    <a:pt x="16813" y="22976"/>
                    <a:pt x="16378" y="23380"/>
                    <a:pt x="15758" y="23721"/>
                  </a:cubicBezTo>
                  <a:cubicBezTo>
                    <a:pt x="14766" y="24251"/>
                    <a:pt x="13830" y="24520"/>
                    <a:pt x="12922" y="24520"/>
                  </a:cubicBezTo>
                  <a:cubicBezTo>
                    <a:pt x="12397" y="24520"/>
                    <a:pt x="11881" y="24430"/>
                    <a:pt x="11369" y="24248"/>
                  </a:cubicBezTo>
                  <a:cubicBezTo>
                    <a:pt x="9756" y="23690"/>
                    <a:pt x="8577" y="22713"/>
                    <a:pt x="7848" y="21364"/>
                  </a:cubicBezTo>
                  <a:cubicBezTo>
                    <a:pt x="7755" y="21177"/>
                    <a:pt x="7709" y="20976"/>
                    <a:pt x="7647" y="20774"/>
                  </a:cubicBezTo>
                  <a:cubicBezTo>
                    <a:pt x="7631" y="20697"/>
                    <a:pt x="7600" y="20619"/>
                    <a:pt x="7585" y="20542"/>
                  </a:cubicBezTo>
                  <a:cubicBezTo>
                    <a:pt x="7693" y="20526"/>
                    <a:pt x="7817" y="20526"/>
                    <a:pt x="7926" y="20511"/>
                  </a:cubicBezTo>
                  <a:cubicBezTo>
                    <a:pt x="8190" y="20495"/>
                    <a:pt x="8438" y="20480"/>
                    <a:pt x="8686" y="20433"/>
                  </a:cubicBezTo>
                  <a:cubicBezTo>
                    <a:pt x="8749" y="20418"/>
                    <a:pt x="8804" y="20411"/>
                    <a:pt x="8855" y="20411"/>
                  </a:cubicBezTo>
                  <a:close/>
                  <a:moveTo>
                    <a:pt x="3615" y="15827"/>
                  </a:moveTo>
                  <a:cubicBezTo>
                    <a:pt x="3646" y="15966"/>
                    <a:pt x="3677" y="16106"/>
                    <a:pt x="3708" y="16261"/>
                  </a:cubicBezTo>
                  <a:cubicBezTo>
                    <a:pt x="3785" y="16587"/>
                    <a:pt x="3847" y="16897"/>
                    <a:pt x="3940" y="17192"/>
                  </a:cubicBezTo>
                  <a:cubicBezTo>
                    <a:pt x="4499" y="18867"/>
                    <a:pt x="5600" y="19952"/>
                    <a:pt x="7228" y="20402"/>
                  </a:cubicBezTo>
                  <a:cubicBezTo>
                    <a:pt x="7290" y="20418"/>
                    <a:pt x="7368" y="20480"/>
                    <a:pt x="7368" y="20511"/>
                  </a:cubicBezTo>
                  <a:cubicBezTo>
                    <a:pt x="7476" y="21441"/>
                    <a:pt x="7941" y="22248"/>
                    <a:pt x="8794" y="23007"/>
                  </a:cubicBezTo>
                  <a:cubicBezTo>
                    <a:pt x="9105" y="23287"/>
                    <a:pt x="9461" y="23519"/>
                    <a:pt x="9818" y="23752"/>
                  </a:cubicBezTo>
                  <a:cubicBezTo>
                    <a:pt x="9958" y="23860"/>
                    <a:pt x="10113" y="23954"/>
                    <a:pt x="10268" y="24062"/>
                  </a:cubicBezTo>
                  <a:cubicBezTo>
                    <a:pt x="10299" y="24093"/>
                    <a:pt x="10345" y="24124"/>
                    <a:pt x="10407" y="24155"/>
                  </a:cubicBezTo>
                  <a:cubicBezTo>
                    <a:pt x="10423" y="24155"/>
                    <a:pt x="10438" y="24171"/>
                    <a:pt x="10469" y="24186"/>
                  </a:cubicBezTo>
                  <a:cubicBezTo>
                    <a:pt x="9523" y="24760"/>
                    <a:pt x="8577" y="25039"/>
                    <a:pt x="7569" y="25055"/>
                  </a:cubicBezTo>
                  <a:lnTo>
                    <a:pt x="7492" y="25055"/>
                  </a:lnTo>
                  <a:cubicBezTo>
                    <a:pt x="6623" y="25055"/>
                    <a:pt x="5894" y="24977"/>
                    <a:pt x="5212" y="24636"/>
                  </a:cubicBezTo>
                  <a:cubicBezTo>
                    <a:pt x="3646" y="23876"/>
                    <a:pt x="2715" y="22697"/>
                    <a:pt x="2343" y="21038"/>
                  </a:cubicBezTo>
                  <a:cubicBezTo>
                    <a:pt x="2079" y="19906"/>
                    <a:pt x="2141" y="18712"/>
                    <a:pt x="2529" y="17393"/>
                  </a:cubicBezTo>
                  <a:cubicBezTo>
                    <a:pt x="2700" y="16819"/>
                    <a:pt x="2994" y="16339"/>
                    <a:pt x="3428" y="15966"/>
                  </a:cubicBezTo>
                  <a:cubicBezTo>
                    <a:pt x="3459" y="15920"/>
                    <a:pt x="3506" y="15889"/>
                    <a:pt x="3568" y="15858"/>
                  </a:cubicBezTo>
                  <a:cubicBezTo>
                    <a:pt x="3584" y="15842"/>
                    <a:pt x="3599" y="15842"/>
                    <a:pt x="3615" y="15827"/>
                  </a:cubicBezTo>
                  <a:close/>
                  <a:moveTo>
                    <a:pt x="19123" y="20650"/>
                  </a:moveTo>
                  <a:cubicBezTo>
                    <a:pt x="19399" y="20857"/>
                    <a:pt x="19772" y="20966"/>
                    <a:pt x="20211" y="20966"/>
                  </a:cubicBezTo>
                  <a:cubicBezTo>
                    <a:pt x="20266" y="20966"/>
                    <a:pt x="20322" y="20964"/>
                    <a:pt x="20380" y="20960"/>
                  </a:cubicBezTo>
                  <a:cubicBezTo>
                    <a:pt x="20705" y="20945"/>
                    <a:pt x="21015" y="20898"/>
                    <a:pt x="21341" y="20852"/>
                  </a:cubicBezTo>
                  <a:cubicBezTo>
                    <a:pt x="21481" y="20821"/>
                    <a:pt x="21605" y="20805"/>
                    <a:pt x="21744" y="20790"/>
                  </a:cubicBezTo>
                  <a:cubicBezTo>
                    <a:pt x="21744" y="20805"/>
                    <a:pt x="21760" y="20805"/>
                    <a:pt x="21760" y="20821"/>
                  </a:cubicBezTo>
                  <a:cubicBezTo>
                    <a:pt x="21760" y="20883"/>
                    <a:pt x="21760" y="20945"/>
                    <a:pt x="21760" y="21007"/>
                  </a:cubicBezTo>
                  <a:cubicBezTo>
                    <a:pt x="21636" y="21906"/>
                    <a:pt x="21248" y="22651"/>
                    <a:pt x="20597" y="23225"/>
                  </a:cubicBezTo>
                  <a:cubicBezTo>
                    <a:pt x="19371" y="24310"/>
                    <a:pt x="17976" y="24915"/>
                    <a:pt x="16456" y="25055"/>
                  </a:cubicBezTo>
                  <a:cubicBezTo>
                    <a:pt x="16336" y="25065"/>
                    <a:pt x="16216" y="25070"/>
                    <a:pt x="16096" y="25070"/>
                  </a:cubicBezTo>
                  <a:cubicBezTo>
                    <a:pt x="15486" y="25070"/>
                    <a:pt x="14873" y="24937"/>
                    <a:pt x="14238" y="24651"/>
                  </a:cubicBezTo>
                  <a:cubicBezTo>
                    <a:pt x="14223" y="24651"/>
                    <a:pt x="14207" y="24636"/>
                    <a:pt x="14176" y="24620"/>
                  </a:cubicBezTo>
                  <a:cubicBezTo>
                    <a:pt x="14176" y="24605"/>
                    <a:pt x="14161" y="24605"/>
                    <a:pt x="14161" y="24605"/>
                  </a:cubicBezTo>
                  <a:cubicBezTo>
                    <a:pt x="14238" y="24589"/>
                    <a:pt x="14316" y="24558"/>
                    <a:pt x="14378" y="24543"/>
                  </a:cubicBezTo>
                  <a:cubicBezTo>
                    <a:pt x="14564" y="24481"/>
                    <a:pt x="14734" y="24419"/>
                    <a:pt x="14905" y="24372"/>
                  </a:cubicBezTo>
                  <a:cubicBezTo>
                    <a:pt x="15649" y="24109"/>
                    <a:pt x="16239" y="23752"/>
                    <a:pt x="16735" y="23302"/>
                  </a:cubicBezTo>
                  <a:cubicBezTo>
                    <a:pt x="17293" y="22775"/>
                    <a:pt x="17588" y="22232"/>
                    <a:pt x="17619" y="21581"/>
                  </a:cubicBezTo>
                  <a:cubicBezTo>
                    <a:pt x="17619" y="21534"/>
                    <a:pt x="17681" y="21457"/>
                    <a:pt x="17728" y="21426"/>
                  </a:cubicBezTo>
                  <a:cubicBezTo>
                    <a:pt x="18084" y="21224"/>
                    <a:pt x="18425" y="21038"/>
                    <a:pt x="18798" y="20821"/>
                  </a:cubicBezTo>
                  <a:lnTo>
                    <a:pt x="19123" y="20650"/>
                  </a:lnTo>
                  <a:close/>
                  <a:moveTo>
                    <a:pt x="10421" y="0"/>
                  </a:moveTo>
                  <a:cubicBezTo>
                    <a:pt x="10329" y="0"/>
                    <a:pt x="10237" y="3"/>
                    <a:pt x="10144" y="8"/>
                  </a:cubicBezTo>
                  <a:cubicBezTo>
                    <a:pt x="8670" y="85"/>
                    <a:pt x="7523" y="690"/>
                    <a:pt x="6701" y="1807"/>
                  </a:cubicBezTo>
                  <a:cubicBezTo>
                    <a:pt x="6111" y="2613"/>
                    <a:pt x="6096" y="3559"/>
                    <a:pt x="6142" y="4304"/>
                  </a:cubicBezTo>
                  <a:cubicBezTo>
                    <a:pt x="6158" y="4397"/>
                    <a:pt x="6111" y="4536"/>
                    <a:pt x="6034" y="4614"/>
                  </a:cubicBezTo>
                  <a:cubicBezTo>
                    <a:pt x="5631" y="5017"/>
                    <a:pt x="5367" y="5389"/>
                    <a:pt x="5212" y="5808"/>
                  </a:cubicBezTo>
                  <a:cubicBezTo>
                    <a:pt x="5165" y="5917"/>
                    <a:pt x="5119" y="5948"/>
                    <a:pt x="4979" y="5963"/>
                  </a:cubicBezTo>
                  <a:cubicBezTo>
                    <a:pt x="3739" y="5994"/>
                    <a:pt x="2684" y="6351"/>
                    <a:pt x="1847" y="7064"/>
                  </a:cubicBezTo>
                  <a:cubicBezTo>
                    <a:pt x="683" y="8026"/>
                    <a:pt x="32" y="9453"/>
                    <a:pt x="79" y="10942"/>
                  </a:cubicBezTo>
                  <a:cubicBezTo>
                    <a:pt x="125" y="12508"/>
                    <a:pt x="885" y="13966"/>
                    <a:pt x="2172" y="14912"/>
                  </a:cubicBezTo>
                  <a:cubicBezTo>
                    <a:pt x="2436" y="15114"/>
                    <a:pt x="2731" y="15269"/>
                    <a:pt x="3025" y="15439"/>
                  </a:cubicBezTo>
                  <a:cubicBezTo>
                    <a:pt x="3149" y="15501"/>
                    <a:pt x="3273" y="15579"/>
                    <a:pt x="3413" y="15656"/>
                  </a:cubicBezTo>
                  <a:cubicBezTo>
                    <a:pt x="2855" y="16091"/>
                    <a:pt x="2467" y="16695"/>
                    <a:pt x="2250" y="17455"/>
                  </a:cubicBezTo>
                  <a:cubicBezTo>
                    <a:pt x="1893" y="18758"/>
                    <a:pt x="1847" y="19952"/>
                    <a:pt x="2110" y="21084"/>
                  </a:cubicBezTo>
                  <a:cubicBezTo>
                    <a:pt x="2482" y="22728"/>
                    <a:pt x="3413" y="23954"/>
                    <a:pt x="4886" y="24713"/>
                  </a:cubicBezTo>
                  <a:cubicBezTo>
                    <a:pt x="5618" y="25100"/>
                    <a:pt x="6416" y="25293"/>
                    <a:pt x="7294" y="25293"/>
                  </a:cubicBezTo>
                  <a:cubicBezTo>
                    <a:pt x="7756" y="25293"/>
                    <a:pt x="8240" y="25239"/>
                    <a:pt x="8748" y="25132"/>
                  </a:cubicBezTo>
                  <a:cubicBezTo>
                    <a:pt x="9291" y="25024"/>
                    <a:pt x="9989" y="24822"/>
                    <a:pt x="10578" y="24357"/>
                  </a:cubicBezTo>
                  <a:cubicBezTo>
                    <a:pt x="10601" y="24341"/>
                    <a:pt x="10644" y="24334"/>
                    <a:pt x="10692" y="24334"/>
                  </a:cubicBezTo>
                  <a:cubicBezTo>
                    <a:pt x="10741" y="24334"/>
                    <a:pt x="10795" y="24341"/>
                    <a:pt x="10842" y="24357"/>
                  </a:cubicBezTo>
                  <a:cubicBezTo>
                    <a:pt x="11597" y="24627"/>
                    <a:pt x="12270" y="24754"/>
                    <a:pt x="12903" y="24754"/>
                  </a:cubicBezTo>
                  <a:cubicBezTo>
                    <a:pt x="13179" y="24754"/>
                    <a:pt x="13447" y="24730"/>
                    <a:pt x="13711" y="24682"/>
                  </a:cubicBezTo>
                  <a:cubicBezTo>
                    <a:pt x="13757" y="24682"/>
                    <a:pt x="13835" y="24698"/>
                    <a:pt x="13897" y="24729"/>
                  </a:cubicBezTo>
                  <a:cubicBezTo>
                    <a:pt x="14579" y="25117"/>
                    <a:pt x="15324" y="25303"/>
                    <a:pt x="16099" y="25303"/>
                  </a:cubicBezTo>
                  <a:cubicBezTo>
                    <a:pt x="16316" y="25303"/>
                    <a:pt x="16533" y="25287"/>
                    <a:pt x="16751" y="25256"/>
                  </a:cubicBezTo>
                  <a:cubicBezTo>
                    <a:pt x="18270" y="25055"/>
                    <a:pt x="19635" y="24419"/>
                    <a:pt x="20798" y="23349"/>
                  </a:cubicBezTo>
                  <a:cubicBezTo>
                    <a:pt x="21543" y="22666"/>
                    <a:pt x="21930" y="21798"/>
                    <a:pt x="21961" y="20743"/>
                  </a:cubicBezTo>
                  <a:cubicBezTo>
                    <a:pt x="21961" y="20697"/>
                    <a:pt x="22039" y="20619"/>
                    <a:pt x="22086" y="20588"/>
                  </a:cubicBezTo>
                  <a:cubicBezTo>
                    <a:pt x="22225" y="20495"/>
                    <a:pt x="22365" y="20402"/>
                    <a:pt x="22504" y="20309"/>
                  </a:cubicBezTo>
                  <a:cubicBezTo>
                    <a:pt x="22721" y="20169"/>
                    <a:pt x="22954" y="20030"/>
                    <a:pt x="23171" y="19875"/>
                  </a:cubicBezTo>
                  <a:cubicBezTo>
                    <a:pt x="23869" y="19347"/>
                    <a:pt x="24319" y="18650"/>
                    <a:pt x="24551" y="17797"/>
                  </a:cubicBezTo>
                  <a:cubicBezTo>
                    <a:pt x="24800" y="16773"/>
                    <a:pt x="24722" y="15718"/>
                    <a:pt x="24303" y="14602"/>
                  </a:cubicBezTo>
                  <a:cubicBezTo>
                    <a:pt x="24241" y="14431"/>
                    <a:pt x="24257" y="14369"/>
                    <a:pt x="24396" y="14245"/>
                  </a:cubicBezTo>
                  <a:cubicBezTo>
                    <a:pt x="24707" y="13981"/>
                    <a:pt x="25017" y="13718"/>
                    <a:pt x="25249" y="13377"/>
                  </a:cubicBezTo>
                  <a:cubicBezTo>
                    <a:pt x="26118" y="12105"/>
                    <a:pt x="26335" y="10662"/>
                    <a:pt x="25870" y="9096"/>
                  </a:cubicBezTo>
                  <a:cubicBezTo>
                    <a:pt x="25404" y="7530"/>
                    <a:pt x="24133" y="6522"/>
                    <a:pt x="22473" y="6429"/>
                  </a:cubicBezTo>
                  <a:cubicBezTo>
                    <a:pt x="22406" y="6423"/>
                    <a:pt x="22339" y="6422"/>
                    <a:pt x="22272" y="6422"/>
                  </a:cubicBezTo>
                  <a:cubicBezTo>
                    <a:pt x="22139" y="6422"/>
                    <a:pt x="22008" y="6429"/>
                    <a:pt x="21884" y="6429"/>
                  </a:cubicBezTo>
                  <a:cubicBezTo>
                    <a:pt x="21822" y="6444"/>
                    <a:pt x="21760" y="6444"/>
                    <a:pt x="21698" y="6444"/>
                  </a:cubicBezTo>
                  <a:cubicBezTo>
                    <a:pt x="21667" y="6320"/>
                    <a:pt x="21667" y="6180"/>
                    <a:pt x="21651" y="6056"/>
                  </a:cubicBezTo>
                  <a:cubicBezTo>
                    <a:pt x="21620" y="5777"/>
                    <a:pt x="21605" y="5514"/>
                    <a:pt x="21527" y="5265"/>
                  </a:cubicBezTo>
                  <a:cubicBezTo>
                    <a:pt x="21140" y="3947"/>
                    <a:pt x="20287" y="2986"/>
                    <a:pt x="18999" y="2381"/>
                  </a:cubicBezTo>
                  <a:cubicBezTo>
                    <a:pt x="18225" y="2031"/>
                    <a:pt x="17405" y="1860"/>
                    <a:pt x="16459" y="1860"/>
                  </a:cubicBezTo>
                  <a:cubicBezTo>
                    <a:pt x="15850" y="1860"/>
                    <a:pt x="15189" y="1931"/>
                    <a:pt x="14455" y="2071"/>
                  </a:cubicBezTo>
                  <a:cubicBezTo>
                    <a:pt x="14420" y="2074"/>
                    <a:pt x="14389" y="2077"/>
                    <a:pt x="14361" y="2077"/>
                  </a:cubicBezTo>
                  <a:cubicBezTo>
                    <a:pt x="14276" y="2077"/>
                    <a:pt x="14215" y="2051"/>
                    <a:pt x="14145" y="1947"/>
                  </a:cubicBezTo>
                  <a:cubicBezTo>
                    <a:pt x="13695" y="1311"/>
                    <a:pt x="13183" y="830"/>
                    <a:pt x="12579" y="520"/>
                  </a:cubicBezTo>
                  <a:cubicBezTo>
                    <a:pt x="11914" y="174"/>
                    <a:pt x="11187" y="0"/>
                    <a:pt x="10421"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0" name="Google Shape;7320;p73"/>
            <p:cNvSpPr/>
            <p:nvPr/>
          </p:nvSpPr>
          <p:spPr>
            <a:xfrm>
              <a:off x="1422600" y="1500300"/>
              <a:ext cx="82225" cy="159550"/>
            </a:xfrm>
            <a:custGeom>
              <a:avLst/>
              <a:gdLst/>
              <a:ahLst/>
              <a:cxnLst/>
              <a:rect l="l" t="t" r="r" b="b"/>
              <a:pathLst>
                <a:path w="3289" h="6382" extrusionOk="0">
                  <a:moveTo>
                    <a:pt x="725" y="0"/>
                  </a:moveTo>
                  <a:cubicBezTo>
                    <a:pt x="722" y="0"/>
                    <a:pt x="719" y="2"/>
                    <a:pt x="714" y="7"/>
                  </a:cubicBezTo>
                  <a:cubicBezTo>
                    <a:pt x="419" y="54"/>
                    <a:pt x="357" y="224"/>
                    <a:pt x="311" y="379"/>
                  </a:cubicBezTo>
                  <a:lnTo>
                    <a:pt x="311" y="410"/>
                  </a:lnTo>
                  <a:cubicBezTo>
                    <a:pt x="16" y="1294"/>
                    <a:pt x="0" y="2147"/>
                    <a:pt x="249" y="3031"/>
                  </a:cubicBezTo>
                  <a:cubicBezTo>
                    <a:pt x="636" y="4427"/>
                    <a:pt x="1381" y="5435"/>
                    <a:pt x="2528" y="6071"/>
                  </a:cubicBezTo>
                  <a:cubicBezTo>
                    <a:pt x="2683" y="6164"/>
                    <a:pt x="2839" y="6226"/>
                    <a:pt x="2994" y="6288"/>
                  </a:cubicBezTo>
                  <a:cubicBezTo>
                    <a:pt x="3071" y="6319"/>
                    <a:pt x="3133" y="6335"/>
                    <a:pt x="3211" y="6366"/>
                  </a:cubicBezTo>
                  <a:cubicBezTo>
                    <a:pt x="3211" y="6366"/>
                    <a:pt x="3211" y="6381"/>
                    <a:pt x="3211" y="6381"/>
                  </a:cubicBezTo>
                  <a:cubicBezTo>
                    <a:pt x="3226" y="6381"/>
                    <a:pt x="3242" y="6366"/>
                    <a:pt x="3242" y="6366"/>
                  </a:cubicBezTo>
                  <a:lnTo>
                    <a:pt x="3288" y="6273"/>
                  </a:lnTo>
                  <a:cubicBezTo>
                    <a:pt x="3288" y="6273"/>
                    <a:pt x="3288" y="6257"/>
                    <a:pt x="3288" y="6257"/>
                  </a:cubicBezTo>
                  <a:cubicBezTo>
                    <a:pt x="3288" y="6257"/>
                    <a:pt x="3273" y="6242"/>
                    <a:pt x="3273" y="6242"/>
                  </a:cubicBezTo>
                  <a:cubicBezTo>
                    <a:pt x="1955" y="5621"/>
                    <a:pt x="1133" y="4799"/>
                    <a:pt x="698" y="3683"/>
                  </a:cubicBezTo>
                  <a:cubicBezTo>
                    <a:pt x="171" y="2318"/>
                    <a:pt x="187" y="1170"/>
                    <a:pt x="745" y="38"/>
                  </a:cubicBezTo>
                  <a:cubicBezTo>
                    <a:pt x="745" y="23"/>
                    <a:pt x="745" y="23"/>
                    <a:pt x="745" y="7"/>
                  </a:cubicBezTo>
                  <a:cubicBezTo>
                    <a:pt x="735" y="7"/>
                    <a:pt x="731" y="0"/>
                    <a:pt x="72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1" name="Google Shape;7321;p73"/>
            <p:cNvSpPr/>
            <p:nvPr/>
          </p:nvSpPr>
          <p:spPr>
            <a:xfrm>
              <a:off x="1557925" y="1404025"/>
              <a:ext cx="55075" cy="115475"/>
            </a:xfrm>
            <a:custGeom>
              <a:avLst/>
              <a:gdLst/>
              <a:ahLst/>
              <a:cxnLst/>
              <a:rect l="l" t="t" r="r" b="b"/>
              <a:pathLst>
                <a:path w="2203" h="4619" extrusionOk="0">
                  <a:moveTo>
                    <a:pt x="1910" y="0"/>
                  </a:moveTo>
                  <a:cubicBezTo>
                    <a:pt x="1865" y="0"/>
                    <a:pt x="1822" y="4"/>
                    <a:pt x="1784" y="12"/>
                  </a:cubicBezTo>
                  <a:cubicBezTo>
                    <a:pt x="1179" y="136"/>
                    <a:pt x="744" y="524"/>
                    <a:pt x="450" y="1191"/>
                  </a:cubicBezTo>
                  <a:cubicBezTo>
                    <a:pt x="0" y="2199"/>
                    <a:pt x="31" y="3284"/>
                    <a:pt x="543" y="4510"/>
                  </a:cubicBezTo>
                  <a:cubicBezTo>
                    <a:pt x="543" y="4541"/>
                    <a:pt x="574" y="4556"/>
                    <a:pt x="605" y="4587"/>
                  </a:cubicBezTo>
                  <a:cubicBezTo>
                    <a:pt x="605" y="4603"/>
                    <a:pt x="620" y="4603"/>
                    <a:pt x="620" y="4618"/>
                  </a:cubicBezTo>
                  <a:lnTo>
                    <a:pt x="651" y="4618"/>
                  </a:lnTo>
                  <a:lnTo>
                    <a:pt x="729" y="4603"/>
                  </a:lnTo>
                  <a:cubicBezTo>
                    <a:pt x="744" y="4587"/>
                    <a:pt x="744" y="4587"/>
                    <a:pt x="744" y="4572"/>
                  </a:cubicBezTo>
                  <a:cubicBezTo>
                    <a:pt x="729" y="4541"/>
                    <a:pt x="729" y="4510"/>
                    <a:pt x="713" y="4478"/>
                  </a:cubicBezTo>
                  <a:cubicBezTo>
                    <a:pt x="698" y="4416"/>
                    <a:pt x="682" y="4339"/>
                    <a:pt x="667" y="4277"/>
                  </a:cubicBezTo>
                  <a:cubicBezTo>
                    <a:pt x="496" y="3734"/>
                    <a:pt x="326" y="3207"/>
                    <a:pt x="357" y="2633"/>
                  </a:cubicBezTo>
                  <a:cubicBezTo>
                    <a:pt x="403" y="1811"/>
                    <a:pt x="589" y="1222"/>
                    <a:pt x="977" y="756"/>
                  </a:cubicBezTo>
                  <a:cubicBezTo>
                    <a:pt x="1287" y="384"/>
                    <a:pt x="1628" y="198"/>
                    <a:pt x="2063" y="167"/>
                  </a:cubicBezTo>
                  <a:cubicBezTo>
                    <a:pt x="2094" y="167"/>
                    <a:pt x="2125" y="152"/>
                    <a:pt x="2140" y="152"/>
                  </a:cubicBezTo>
                  <a:cubicBezTo>
                    <a:pt x="2156" y="136"/>
                    <a:pt x="2171" y="136"/>
                    <a:pt x="2187" y="136"/>
                  </a:cubicBezTo>
                  <a:cubicBezTo>
                    <a:pt x="2202" y="121"/>
                    <a:pt x="2202" y="121"/>
                    <a:pt x="2202" y="105"/>
                  </a:cubicBezTo>
                  <a:lnTo>
                    <a:pt x="2187" y="27"/>
                  </a:lnTo>
                  <a:cubicBezTo>
                    <a:pt x="2187" y="12"/>
                    <a:pt x="2187" y="12"/>
                    <a:pt x="2171" y="12"/>
                  </a:cubicBezTo>
                  <a:lnTo>
                    <a:pt x="2047" y="12"/>
                  </a:lnTo>
                  <a:cubicBezTo>
                    <a:pt x="2001" y="4"/>
                    <a:pt x="1954" y="0"/>
                    <a:pt x="191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2" name="Google Shape;7322;p73"/>
            <p:cNvSpPr/>
            <p:nvPr/>
          </p:nvSpPr>
          <p:spPr>
            <a:xfrm>
              <a:off x="1583500" y="1531100"/>
              <a:ext cx="28325" cy="26000"/>
            </a:xfrm>
            <a:custGeom>
              <a:avLst/>
              <a:gdLst/>
              <a:ahLst/>
              <a:cxnLst/>
              <a:rect l="l" t="t" r="r" b="b"/>
              <a:pathLst>
                <a:path w="1133" h="1040" extrusionOk="0">
                  <a:moveTo>
                    <a:pt x="16" y="0"/>
                  </a:moveTo>
                  <a:cubicBezTo>
                    <a:pt x="16" y="0"/>
                    <a:pt x="1" y="16"/>
                    <a:pt x="1" y="31"/>
                  </a:cubicBezTo>
                  <a:cubicBezTo>
                    <a:pt x="47" y="295"/>
                    <a:pt x="373" y="667"/>
                    <a:pt x="667" y="869"/>
                  </a:cubicBezTo>
                  <a:cubicBezTo>
                    <a:pt x="807" y="977"/>
                    <a:pt x="947" y="1039"/>
                    <a:pt x="1055" y="1039"/>
                  </a:cubicBezTo>
                  <a:cubicBezTo>
                    <a:pt x="1086" y="1039"/>
                    <a:pt x="1102" y="1039"/>
                    <a:pt x="1117" y="1024"/>
                  </a:cubicBezTo>
                  <a:cubicBezTo>
                    <a:pt x="1133" y="1024"/>
                    <a:pt x="1133" y="1024"/>
                    <a:pt x="1133" y="1008"/>
                  </a:cubicBezTo>
                  <a:cubicBezTo>
                    <a:pt x="1133" y="993"/>
                    <a:pt x="1133" y="993"/>
                    <a:pt x="1133" y="977"/>
                  </a:cubicBezTo>
                  <a:lnTo>
                    <a:pt x="4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3" name="Google Shape;7323;p73"/>
            <p:cNvSpPr/>
            <p:nvPr/>
          </p:nvSpPr>
          <p:spPr>
            <a:xfrm>
              <a:off x="1793650" y="1239925"/>
              <a:ext cx="48475" cy="107025"/>
            </a:xfrm>
            <a:custGeom>
              <a:avLst/>
              <a:gdLst/>
              <a:ahLst/>
              <a:cxnLst/>
              <a:rect l="l" t="t" r="r" b="b"/>
              <a:pathLst>
                <a:path w="1939" h="4281" extrusionOk="0">
                  <a:moveTo>
                    <a:pt x="47" y="0"/>
                  </a:moveTo>
                  <a:cubicBezTo>
                    <a:pt x="31" y="0"/>
                    <a:pt x="16" y="0"/>
                    <a:pt x="16" y="16"/>
                  </a:cubicBezTo>
                  <a:cubicBezTo>
                    <a:pt x="0" y="16"/>
                    <a:pt x="16" y="31"/>
                    <a:pt x="16" y="47"/>
                  </a:cubicBezTo>
                  <a:cubicBezTo>
                    <a:pt x="47" y="62"/>
                    <a:pt x="62" y="93"/>
                    <a:pt x="78" y="109"/>
                  </a:cubicBezTo>
                  <a:cubicBezTo>
                    <a:pt x="109" y="124"/>
                    <a:pt x="109" y="140"/>
                    <a:pt x="124" y="155"/>
                  </a:cubicBezTo>
                  <a:cubicBezTo>
                    <a:pt x="745" y="574"/>
                    <a:pt x="1179" y="1163"/>
                    <a:pt x="1427" y="1939"/>
                  </a:cubicBezTo>
                  <a:cubicBezTo>
                    <a:pt x="1706" y="2823"/>
                    <a:pt x="1582" y="3490"/>
                    <a:pt x="1055" y="4048"/>
                  </a:cubicBezTo>
                  <a:cubicBezTo>
                    <a:pt x="1024" y="4079"/>
                    <a:pt x="1024" y="4095"/>
                    <a:pt x="1008" y="4126"/>
                  </a:cubicBezTo>
                  <a:cubicBezTo>
                    <a:pt x="1008" y="4141"/>
                    <a:pt x="1008" y="4157"/>
                    <a:pt x="993" y="4157"/>
                  </a:cubicBezTo>
                  <a:cubicBezTo>
                    <a:pt x="993" y="4172"/>
                    <a:pt x="993" y="4188"/>
                    <a:pt x="1008" y="4188"/>
                  </a:cubicBezTo>
                  <a:lnTo>
                    <a:pt x="1070" y="4265"/>
                  </a:lnTo>
                  <a:cubicBezTo>
                    <a:pt x="1086" y="4265"/>
                    <a:pt x="1086" y="4281"/>
                    <a:pt x="1086" y="4281"/>
                  </a:cubicBezTo>
                  <a:cubicBezTo>
                    <a:pt x="1102" y="4281"/>
                    <a:pt x="1102" y="4265"/>
                    <a:pt x="1117" y="4265"/>
                  </a:cubicBezTo>
                  <a:cubicBezTo>
                    <a:pt x="1133" y="4234"/>
                    <a:pt x="1179" y="4219"/>
                    <a:pt x="1210" y="4188"/>
                  </a:cubicBezTo>
                  <a:cubicBezTo>
                    <a:pt x="1288" y="4126"/>
                    <a:pt x="1365" y="4079"/>
                    <a:pt x="1412" y="3986"/>
                  </a:cubicBezTo>
                  <a:cubicBezTo>
                    <a:pt x="1536" y="3738"/>
                    <a:pt x="1675" y="3459"/>
                    <a:pt x="1737" y="3164"/>
                  </a:cubicBezTo>
                  <a:cubicBezTo>
                    <a:pt x="1939" y="2156"/>
                    <a:pt x="1164" y="543"/>
                    <a:pt x="264" y="62"/>
                  </a:cubicBezTo>
                  <a:cubicBezTo>
                    <a:pt x="233" y="47"/>
                    <a:pt x="202" y="47"/>
                    <a:pt x="140" y="31"/>
                  </a:cubicBezTo>
                  <a:cubicBezTo>
                    <a:pt x="124" y="16"/>
                    <a:pt x="78" y="16"/>
                    <a:pt x="4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4" name="Google Shape;7324;p73"/>
            <p:cNvSpPr/>
            <p:nvPr/>
          </p:nvSpPr>
          <p:spPr>
            <a:xfrm>
              <a:off x="1813800" y="1286450"/>
              <a:ext cx="12825" cy="50425"/>
            </a:xfrm>
            <a:custGeom>
              <a:avLst/>
              <a:gdLst/>
              <a:ahLst/>
              <a:cxnLst/>
              <a:rect l="l" t="t" r="r" b="b"/>
              <a:pathLst>
                <a:path w="513" h="2017" extrusionOk="0">
                  <a:moveTo>
                    <a:pt x="140" y="0"/>
                  </a:moveTo>
                  <a:cubicBezTo>
                    <a:pt x="125" y="0"/>
                    <a:pt x="125" y="16"/>
                    <a:pt x="125" y="31"/>
                  </a:cubicBezTo>
                  <a:cubicBezTo>
                    <a:pt x="140" y="155"/>
                    <a:pt x="171" y="279"/>
                    <a:pt x="202" y="403"/>
                  </a:cubicBezTo>
                  <a:cubicBezTo>
                    <a:pt x="249" y="621"/>
                    <a:pt x="296" y="822"/>
                    <a:pt x="296" y="1039"/>
                  </a:cubicBezTo>
                  <a:cubicBezTo>
                    <a:pt x="280" y="1256"/>
                    <a:pt x="187" y="1474"/>
                    <a:pt x="109" y="1691"/>
                  </a:cubicBezTo>
                  <a:cubicBezTo>
                    <a:pt x="78" y="1784"/>
                    <a:pt x="32" y="1877"/>
                    <a:pt x="1" y="1985"/>
                  </a:cubicBezTo>
                  <a:cubicBezTo>
                    <a:pt x="1" y="1985"/>
                    <a:pt x="1" y="2001"/>
                    <a:pt x="16" y="2001"/>
                  </a:cubicBezTo>
                  <a:cubicBezTo>
                    <a:pt x="16" y="2016"/>
                    <a:pt x="16" y="2016"/>
                    <a:pt x="32" y="2016"/>
                  </a:cubicBezTo>
                  <a:cubicBezTo>
                    <a:pt x="32" y="2016"/>
                    <a:pt x="47" y="2016"/>
                    <a:pt x="47" y="2001"/>
                  </a:cubicBezTo>
                  <a:cubicBezTo>
                    <a:pt x="358" y="1737"/>
                    <a:pt x="513" y="1443"/>
                    <a:pt x="482" y="1117"/>
                  </a:cubicBezTo>
                  <a:cubicBezTo>
                    <a:pt x="466" y="729"/>
                    <a:pt x="435" y="326"/>
                    <a:pt x="17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5" name="Google Shape;7325;p73"/>
            <p:cNvSpPr/>
            <p:nvPr/>
          </p:nvSpPr>
          <p:spPr>
            <a:xfrm>
              <a:off x="1866925" y="1393550"/>
              <a:ext cx="96575" cy="164325"/>
            </a:xfrm>
            <a:custGeom>
              <a:avLst/>
              <a:gdLst/>
              <a:ahLst/>
              <a:cxnLst/>
              <a:rect l="l" t="t" r="r" b="b"/>
              <a:pathLst>
                <a:path w="3863" h="6573" extrusionOk="0">
                  <a:moveTo>
                    <a:pt x="2846" y="1"/>
                  </a:moveTo>
                  <a:cubicBezTo>
                    <a:pt x="2839" y="1"/>
                    <a:pt x="2831" y="4"/>
                    <a:pt x="2823" y="12"/>
                  </a:cubicBezTo>
                  <a:cubicBezTo>
                    <a:pt x="2823" y="12"/>
                    <a:pt x="2823" y="28"/>
                    <a:pt x="2823" y="43"/>
                  </a:cubicBezTo>
                  <a:cubicBezTo>
                    <a:pt x="2870" y="152"/>
                    <a:pt x="2901" y="245"/>
                    <a:pt x="2947" y="353"/>
                  </a:cubicBezTo>
                  <a:cubicBezTo>
                    <a:pt x="3025" y="571"/>
                    <a:pt x="3118" y="772"/>
                    <a:pt x="3180" y="989"/>
                  </a:cubicBezTo>
                  <a:cubicBezTo>
                    <a:pt x="3661" y="2385"/>
                    <a:pt x="3475" y="3703"/>
                    <a:pt x="2622" y="4897"/>
                  </a:cubicBezTo>
                  <a:cubicBezTo>
                    <a:pt x="2094" y="5611"/>
                    <a:pt x="1334" y="6092"/>
                    <a:pt x="264" y="6371"/>
                  </a:cubicBezTo>
                  <a:cubicBezTo>
                    <a:pt x="202" y="6386"/>
                    <a:pt x="140" y="6417"/>
                    <a:pt x="78" y="6448"/>
                  </a:cubicBezTo>
                  <a:cubicBezTo>
                    <a:pt x="63" y="6464"/>
                    <a:pt x="32" y="6479"/>
                    <a:pt x="16" y="6479"/>
                  </a:cubicBezTo>
                  <a:cubicBezTo>
                    <a:pt x="1" y="6495"/>
                    <a:pt x="1" y="6495"/>
                    <a:pt x="1" y="6510"/>
                  </a:cubicBezTo>
                  <a:cubicBezTo>
                    <a:pt x="1" y="6526"/>
                    <a:pt x="1" y="6526"/>
                    <a:pt x="16" y="6526"/>
                  </a:cubicBezTo>
                  <a:cubicBezTo>
                    <a:pt x="78" y="6557"/>
                    <a:pt x="171" y="6572"/>
                    <a:pt x="264" y="6572"/>
                  </a:cubicBezTo>
                  <a:cubicBezTo>
                    <a:pt x="1086" y="6572"/>
                    <a:pt x="2528" y="5611"/>
                    <a:pt x="3056" y="4634"/>
                  </a:cubicBezTo>
                  <a:cubicBezTo>
                    <a:pt x="3862" y="3192"/>
                    <a:pt x="3754" y="819"/>
                    <a:pt x="2870" y="12"/>
                  </a:cubicBezTo>
                  <a:cubicBezTo>
                    <a:pt x="2862" y="4"/>
                    <a:pt x="2854" y="1"/>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6" name="Google Shape;7326;p73"/>
            <p:cNvSpPr/>
            <p:nvPr/>
          </p:nvSpPr>
          <p:spPr>
            <a:xfrm>
              <a:off x="1878550" y="1487675"/>
              <a:ext cx="53925" cy="50800"/>
            </a:xfrm>
            <a:custGeom>
              <a:avLst/>
              <a:gdLst/>
              <a:ahLst/>
              <a:cxnLst/>
              <a:rect l="l" t="t" r="r" b="b"/>
              <a:pathLst>
                <a:path w="2157" h="2032" extrusionOk="0">
                  <a:moveTo>
                    <a:pt x="2032" y="0"/>
                  </a:moveTo>
                  <a:cubicBezTo>
                    <a:pt x="2032" y="0"/>
                    <a:pt x="2017" y="0"/>
                    <a:pt x="2001" y="16"/>
                  </a:cubicBezTo>
                  <a:cubicBezTo>
                    <a:pt x="1955" y="109"/>
                    <a:pt x="1908" y="202"/>
                    <a:pt x="1862" y="295"/>
                  </a:cubicBezTo>
                  <a:cubicBezTo>
                    <a:pt x="1769" y="497"/>
                    <a:pt x="1660" y="698"/>
                    <a:pt x="1536" y="884"/>
                  </a:cubicBezTo>
                  <a:cubicBezTo>
                    <a:pt x="1319" y="1179"/>
                    <a:pt x="1102" y="1396"/>
                    <a:pt x="869" y="1567"/>
                  </a:cubicBezTo>
                  <a:cubicBezTo>
                    <a:pt x="699" y="1691"/>
                    <a:pt x="497" y="1768"/>
                    <a:pt x="295" y="1861"/>
                  </a:cubicBezTo>
                  <a:cubicBezTo>
                    <a:pt x="202" y="1892"/>
                    <a:pt x="109" y="1923"/>
                    <a:pt x="16" y="1970"/>
                  </a:cubicBezTo>
                  <a:cubicBezTo>
                    <a:pt x="16" y="1970"/>
                    <a:pt x="1" y="1985"/>
                    <a:pt x="1" y="2001"/>
                  </a:cubicBezTo>
                  <a:cubicBezTo>
                    <a:pt x="1" y="2001"/>
                    <a:pt x="16" y="2016"/>
                    <a:pt x="32" y="2016"/>
                  </a:cubicBezTo>
                  <a:cubicBezTo>
                    <a:pt x="78" y="2032"/>
                    <a:pt x="109" y="2032"/>
                    <a:pt x="156" y="2032"/>
                  </a:cubicBezTo>
                  <a:cubicBezTo>
                    <a:pt x="606" y="2032"/>
                    <a:pt x="1133" y="1644"/>
                    <a:pt x="1474" y="1303"/>
                  </a:cubicBezTo>
                  <a:cubicBezTo>
                    <a:pt x="1815" y="946"/>
                    <a:pt x="2157" y="419"/>
                    <a:pt x="2063" y="16"/>
                  </a:cubicBezTo>
                  <a:cubicBezTo>
                    <a:pt x="2048" y="16"/>
                    <a:pt x="2048" y="0"/>
                    <a:pt x="203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7" name="Google Shape;7327;p73"/>
            <p:cNvSpPr/>
            <p:nvPr/>
          </p:nvSpPr>
          <p:spPr>
            <a:xfrm>
              <a:off x="1538925" y="1262800"/>
              <a:ext cx="76775" cy="64375"/>
            </a:xfrm>
            <a:custGeom>
              <a:avLst/>
              <a:gdLst/>
              <a:ahLst/>
              <a:cxnLst/>
              <a:rect l="l" t="t" r="r" b="b"/>
              <a:pathLst>
                <a:path w="3071" h="2575" extrusionOk="0">
                  <a:moveTo>
                    <a:pt x="3040" y="0"/>
                  </a:moveTo>
                  <a:cubicBezTo>
                    <a:pt x="2295" y="93"/>
                    <a:pt x="1597" y="388"/>
                    <a:pt x="962" y="900"/>
                  </a:cubicBezTo>
                  <a:cubicBezTo>
                    <a:pt x="481" y="1272"/>
                    <a:pt x="186" y="1706"/>
                    <a:pt x="31" y="2218"/>
                  </a:cubicBezTo>
                  <a:cubicBezTo>
                    <a:pt x="16" y="2280"/>
                    <a:pt x="16" y="2358"/>
                    <a:pt x="16" y="2420"/>
                  </a:cubicBezTo>
                  <a:cubicBezTo>
                    <a:pt x="0" y="2451"/>
                    <a:pt x="0" y="2482"/>
                    <a:pt x="0" y="2513"/>
                  </a:cubicBezTo>
                  <a:cubicBezTo>
                    <a:pt x="0" y="2513"/>
                    <a:pt x="0" y="2528"/>
                    <a:pt x="16" y="2528"/>
                  </a:cubicBezTo>
                  <a:lnTo>
                    <a:pt x="124" y="2575"/>
                  </a:lnTo>
                  <a:lnTo>
                    <a:pt x="140" y="2575"/>
                  </a:lnTo>
                  <a:cubicBezTo>
                    <a:pt x="140" y="2575"/>
                    <a:pt x="155" y="2575"/>
                    <a:pt x="155" y="2559"/>
                  </a:cubicBezTo>
                  <a:cubicBezTo>
                    <a:pt x="341" y="1908"/>
                    <a:pt x="698" y="1381"/>
                    <a:pt x="1241" y="946"/>
                  </a:cubicBezTo>
                  <a:cubicBezTo>
                    <a:pt x="1815" y="497"/>
                    <a:pt x="2482" y="248"/>
                    <a:pt x="3040" y="62"/>
                  </a:cubicBezTo>
                  <a:cubicBezTo>
                    <a:pt x="3055" y="47"/>
                    <a:pt x="3071" y="47"/>
                    <a:pt x="3055" y="31"/>
                  </a:cubicBezTo>
                  <a:cubicBezTo>
                    <a:pt x="3055" y="16"/>
                    <a:pt x="3055" y="0"/>
                    <a:pt x="30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8" name="Google Shape;7328;p73"/>
            <p:cNvSpPr/>
            <p:nvPr/>
          </p:nvSpPr>
          <p:spPr>
            <a:xfrm>
              <a:off x="1533100" y="1339950"/>
              <a:ext cx="12825" cy="55075"/>
            </a:xfrm>
            <a:custGeom>
              <a:avLst/>
              <a:gdLst/>
              <a:ahLst/>
              <a:cxnLst/>
              <a:rect l="l" t="t" r="r" b="b"/>
              <a:pathLst>
                <a:path w="513" h="2203" extrusionOk="0">
                  <a:moveTo>
                    <a:pt x="264" y="0"/>
                  </a:moveTo>
                  <a:cubicBezTo>
                    <a:pt x="249" y="0"/>
                    <a:pt x="233" y="0"/>
                    <a:pt x="233" y="16"/>
                  </a:cubicBezTo>
                  <a:cubicBezTo>
                    <a:pt x="78" y="140"/>
                    <a:pt x="0" y="497"/>
                    <a:pt x="31" y="962"/>
                  </a:cubicBezTo>
                  <a:cubicBezTo>
                    <a:pt x="62" y="1443"/>
                    <a:pt x="202" y="2032"/>
                    <a:pt x="466" y="2203"/>
                  </a:cubicBezTo>
                  <a:lnTo>
                    <a:pt x="481" y="2203"/>
                  </a:lnTo>
                  <a:cubicBezTo>
                    <a:pt x="481" y="2203"/>
                    <a:pt x="497" y="2203"/>
                    <a:pt x="497" y="2187"/>
                  </a:cubicBezTo>
                  <a:cubicBezTo>
                    <a:pt x="512" y="2187"/>
                    <a:pt x="512" y="2172"/>
                    <a:pt x="497" y="2172"/>
                  </a:cubicBezTo>
                  <a:cubicBezTo>
                    <a:pt x="218" y="1427"/>
                    <a:pt x="140" y="729"/>
                    <a:pt x="280" y="31"/>
                  </a:cubicBezTo>
                  <a:cubicBezTo>
                    <a:pt x="280" y="16"/>
                    <a:pt x="264" y="16"/>
                    <a:pt x="26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29" name="Google Shape;7329;p73"/>
            <p:cNvSpPr/>
            <p:nvPr/>
          </p:nvSpPr>
          <p:spPr>
            <a:xfrm>
              <a:off x="1858400" y="1317850"/>
              <a:ext cx="55075" cy="104325"/>
            </a:xfrm>
            <a:custGeom>
              <a:avLst/>
              <a:gdLst/>
              <a:ahLst/>
              <a:cxnLst/>
              <a:rect l="l" t="t" r="r" b="b"/>
              <a:pathLst>
                <a:path w="2203" h="4173" extrusionOk="0">
                  <a:moveTo>
                    <a:pt x="1784" y="0"/>
                  </a:moveTo>
                  <a:lnTo>
                    <a:pt x="1706" y="31"/>
                  </a:lnTo>
                  <a:cubicBezTo>
                    <a:pt x="1691" y="31"/>
                    <a:pt x="1691" y="47"/>
                    <a:pt x="1691" y="63"/>
                  </a:cubicBezTo>
                  <a:lnTo>
                    <a:pt x="1706" y="109"/>
                  </a:lnTo>
                  <a:cubicBezTo>
                    <a:pt x="1706" y="140"/>
                    <a:pt x="1706" y="187"/>
                    <a:pt x="1722" y="218"/>
                  </a:cubicBezTo>
                  <a:cubicBezTo>
                    <a:pt x="1737" y="342"/>
                    <a:pt x="1753" y="450"/>
                    <a:pt x="1768" y="574"/>
                  </a:cubicBezTo>
                  <a:cubicBezTo>
                    <a:pt x="1815" y="838"/>
                    <a:pt x="1846" y="1102"/>
                    <a:pt x="1846" y="1365"/>
                  </a:cubicBezTo>
                  <a:cubicBezTo>
                    <a:pt x="1830" y="2172"/>
                    <a:pt x="1567" y="2823"/>
                    <a:pt x="1086" y="3304"/>
                  </a:cubicBezTo>
                  <a:cubicBezTo>
                    <a:pt x="915" y="3474"/>
                    <a:pt x="698" y="3599"/>
                    <a:pt x="481" y="3723"/>
                  </a:cubicBezTo>
                  <a:cubicBezTo>
                    <a:pt x="373" y="3785"/>
                    <a:pt x="264" y="3862"/>
                    <a:pt x="155" y="3924"/>
                  </a:cubicBezTo>
                  <a:cubicBezTo>
                    <a:pt x="124" y="3955"/>
                    <a:pt x="93" y="4002"/>
                    <a:pt x="47" y="4033"/>
                  </a:cubicBezTo>
                  <a:cubicBezTo>
                    <a:pt x="47" y="4048"/>
                    <a:pt x="31" y="4064"/>
                    <a:pt x="16" y="4095"/>
                  </a:cubicBezTo>
                  <a:cubicBezTo>
                    <a:pt x="0" y="4095"/>
                    <a:pt x="0" y="4110"/>
                    <a:pt x="0" y="4110"/>
                  </a:cubicBezTo>
                  <a:cubicBezTo>
                    <a:pt x="0" y="4126"/>
                    <a:pt x="16" y="4126"/>
                    <a:pt x="31" y="4126"/>
                  </a:cubicBezTo>
                  <a:cubicBezTo>
                    <a:pt x="47" y="4141"/>
                    <a:pt x="62" y="4141"/>
                    <a:pt x="93" y="4141"/>
                  </a:cubicBezTo>
                  <a:cubicBezTo>
                    <a:pt x="124" y="4157"/>
                    <a:pt x="171" y="4172"/>
                    <a:pt x="202" y="4172"/>
                  </a:cubicBezTo>
                  <a:cubicBezTo>
                    <a:pt x="217" y="4172"/>
                    <a:pt x="233" y="4172"/>
                    <a:pt x="249" y="4157"/>
                  </a:cubicBezTo>
                  <a:lnTo>
                    <a:pt x="264" y="4157"/>
                  </a:lnTo>
                  <a:cubicBezTo>
                    <a:pt x="466" y="4064"/>
                    <a:pt x="683" y="3971"/>
                    <a:pt x="853" y="3847"/>
                  </a:cubicBezTo>
                  <a:cubicBezTo>
                    <a:pt x="2063" y="3009"/>
                    <a:pt x="2203" y="1381"/>
                    <a:pt x="2001" y="543"/>
                  </a:cubicBezTo>
                  <a:cubicBezTo>
                    <a:pt x="1970" y="419"/>
                    <a:pt x="1923" y="295"/>
                    <a:pt x="1877" y="187"/>
                  </a:cubicBezTo>
                  <a:cubicBezTo>
                    <a:pt x="1861" y="125"/>
                    <a:pt x="1846" y="78"/>
                    <a:pt x="1830" y="16"/>
                  </a:cubicBezTo>
                  <a:cubicBezTo>
                    <a:pt x="1815" y="16"/>
                    <a:pt x="1815" y="0"/>
                    <a:pt x="1815"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0" name="Google Shape;7330;p73"/>
            <p:cNvSpPr/>
            <p:nvPr/>
          </p:nvSpPr>
          <p:spPr>
            <a:xfrm>
              <a:off x="1579625" y="1586550"/>
              <a:ext cx="133400" cy="66700"/>
            </a:xfrm>
            <a:custGeom>
              <a:avLst/>
              <a:gdLst/>
              <a:ahLst/>
              <a:cxnLst/>
              <a:rect l="l" t="t" r="r" b="b"/>
              <a:pathLst>
                <a:path w="5336" h="2668" extrusionOk="0">
                  <a:moveTo>
                    <a:pt x="140" y="0"/>
                  </a:moveTo>
                  <a:cubicBezTo>
                    <a:pt x="125" y="0"/>
                    <a:pt x="125" y="0"/>
                    <a:pt x="125" y="16"/>
                  </a:cubicBezTo>
                  <a:cubicBezTo>
                    <a:pt x="1" y="574"/>
                    <a:pt x="962" y="1551"/>
                    <a:pt x="1706" y="2001"/>
                  </a:cubicBezTo>
                  <a:cubicBezTo>
                    <a:pt x="2435" y="2450"/>
                    <a:pt x="3180" y="2668"/>
                    <a:pt x="3940" y="2668"/>
                  </a:cubicBezTo>
                  <a:cubicBezTo>
                    <a:pt x="4390" y="2668"/>
                    <a:pt x="4855" y="2590"/>
                    <a:pt x="5320" y="2419"/>
                  </a:cubicBezTo>
                  <a:cubicBezTo>
                    <a:pt x="5336" y="2419"/>
                    <a:pt x="5336" y="2404"/>
                    <a:pt x="5336" y="2388"/>
                  </a:cubicBezTo>
                  <a:cubicBezTo>
                    <a:pt x="5336" y="2388"/>
                    <a:pt x="5320" y="2373"/>
                    <a:pt x="5305" y="2373"/>
                  </a:cubicBezTo>
                  <a:cubicBezTo>
                    <a:pt x="4906" y="2456"/>
                    <a:pt x="4525" y="2498"/>
                    <a:pt x="4160" y="2498"/>
                  </a:cubicBezTo>
                  <a:cubicBezTo>
                    <a:pt x="3504" y="2498"/>
                    <a:pt x="2901" y="2363"/>
                    <a:pt x="2342" y="2094"/>
                  </a:cubicBezTo>
                  <a:cubicBezTo>
                    <a:pt x="1396" y="1644"/>
                    <a:pt x="683" y="962"/>
                    <a:pt x="171" y="16"/>
                  </a:cubicBezTo>
                  <a:cubicBezTo>
                    <a:pt x="156" y="0"/>
                    <a:pt x="156" y="0"/>
                    <a:pt x="14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1" name="Google Shape;7331;p73"/>
            <p:cNvSpPr/>
            <p:nvPr/>
          </p:nvSpPr>
          <p:spPr>
            <a:xfrm>
              <a:off x="1386550" y="1363225"/>
              <a:ext cx="30650" cy="46925"/>
            </a:xfrm>
            <a:custGeom>
              <a:avLst/>
              <a:gdLst/>
              <a:ahLst/>
              <a:cxnLst/>
              <a:rect l="l" t="t" r="r" b="b"/>
              <a:pathLst>
                <a:path w="1226" h="1877" extrusionOk="0">
                  <a:moveTo>
                    <a:pt x="109" y="0"/>
                  </a:moveTo>
                  <a:cubicBezTo>
                    <a:pt x="93" y="16"/>
                    <a:pt x="93" y="16"/>
                    <a:pt x="78" y="31"/>
                  </a:cubicBezTo>
                  <a:cubicBezTo>
                    <a:pt x="0" y="388"/>
                    <a:pt x="745" y="1628"/>
                    <a:pt x="1179" y="1877"/>
                  </a:cubicBezTo>
                  <a:lnTo>
                    <a:pt x="1194" y="1877"/>
                  </a:lnTo>
                  <a:cubicBezTo>
                    <a:pt x="1194" y="1877"/>
                    <a:pt x="1210" y="1877"/>
                    <a:pt x="1210" y="1861"/>
                  </a:cubicBezTo>
                  <a:cubicBezTo>
                    <a:pt x="1225" y="1861"/>
                    <a:pt x="1225" y="1846"/>
                    <a:pt x="1210" y="1830"/>
                  </a:cubicBezTo>
                  <a:lnTo>
                    <a:pt x="124" y="16"/>
                  </a:lnTo>
                  <a:cubicBezTo>
                    <a:pt x="124" y="16"/>
                    <a:pt x="109" y="0"/>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2" name="Google Shape;7332;p73"/>
            <p:cNvSpPr/>
            <p:nvPr/>
          </p:nvSpPr>
          <p:spPr>
            <a:xfrm>
              <a:off x="1377225" y="1304275"/>
              <a:ext cx="9350" cy="47725"/>
            </a:xfrm>
            <a:custGeom>
              <a:avLst/>
              <a:gdLst/>
              <a:ahLst/>
              <a:cxnLst/>
              <a:rect l="l" t="t" r="r" b="b"/>
              <a:pathLst>
                <a:path w="374" h="1909" extrusionOk="0">
                  <a:moveTo>
                    <a:pt x="327" y="1"/>
                  </a:moveTo>
                  <a:cubicBezTo>
                    <a:pt x="172" y="109"/>
                    <a:pt x="63" y="404"/>
                    <a:pt x="32" y="792"/>
                  </a:cubicBezTo>
                  <a:cubicBezTo>
                    <a:pt x="1" y="1195"/>
                    <a:pt x="63" y="1707"/>
                    <a:pt x="265" y="1893"/>
                  </a:cubicBezTo>
                  <a:cubicBezTo>
                    <a:pt x="265" y="1908"/>
                    <a:pt x="280" y="1908"/>
                    <a:pt x="280" y="1908"/>
                  </a:cubicBezTo>
                  <a:lnTo>
                    <a:pt x="296" y="1908"/>
                  </a:lnTo>
                  <a:cubicBezTo>
                    <a:pt x="296" y="1893"/>
                    <a:pt x="311" y="1893"/>
                    <a:pt x="311" y="1877"/>
                  </a:cubicBezTo>
                  <a:lnTo>
                    <a:pt x="296" y="1769"/>
                  </a:lnTo>
                  <a:cubicBezTo>
                    <a:pt x="234" y="1210"/>
                    <a:pt x="172" y="621"/>
                    <a:pt x="358" y="32"/>
                  </a:cubicBezTo>
                  <a:cubicBezTo>
                    <a:pt x="373" y="16"/>
                    <a:pt x="358" y="16"/>
                    <a:pt x="3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3" name="Google Shape;7333;p73"/>
            <p:cNvSpPr/>
            <p:nvPr/>
          </p:nvSpPr>
          <p:spPr>
            <a:xfrm>
              <a:off x="1536600" y="1073500"/>
              <a:ext cx="96550" cy="57500"/>
            </a:xfrm>
            <a:custGeom>
              <a:avLst/>
              <a:gdLst/>
              <a:ahLst/>
              <a:cxnLst/>
              <a:rect l="l" t="t" r="r" b="b"/>
              <a:pathLst>
                <a:path w="3862" h="2300" extrusionOk="0">
                  <a:moveTo>
                    <a:pt x="2706" y="1"/>
                  </a:moveTo>
                  <a:cubicBezTo>
                    <a:pt x="1529" y="1"/>
                    <a:pt x="420" y="790"/>
                    <a:pt x="47" y="1912"/>
                  </a:cubicBezTo>
                  <a:cubicBezTo>
                    <a:pt x="16" y="1974"/>
                    <a:pt x="16" y="2051"/>
                    <a:pt x="16" y="2129"/>
                  </a:cubicBezTo>
                  <a:cubicBezTo>
                    <a:pt x="16" y="2160"/>
                    <a:pt x="16" y="2191"/>
                    <a:pt x="0" y="2222"/>
                  </a:cubicBezTo>
                  <a:cubicBezTo>
                    <a:pt x="0" y="2237"/>
                    <a:pt x="16" y="2253"/>
                    <a:pt x="16" y="2253"/>
                  </a:cubicBezTo>
                  <a:lnTo>
                    <a:pt x="124" y="2284"/>
                  </a:lnTo>
                  <a:cubicBezTo>
                    <a:pt x="124" y="2299"/>
                    <a:pt x="124" y="2299"/>
                    <a:pt x="124" y="2299"/>
                  </a:cubicBezTo>
                  <a:cubicBezTo>
                    <a:pt x="140" y="2299"/>
                    <a:pt x="155" y="2284"/>
                    <a:pt x="155" y="2284"/>
                  </a:cubicBezTo>
                  <a:cubicBezTo>
                    <a:pt x="434" y="1586"/>
                    <a:pt x="791" y="888"/>
                    <a:pt x="1551" y="500"/>
                  </a:cubicBezTo>
                  <a:cubicBezTo>
                    <a:pt x="2012" y="269"/>
                    <a:pt x="2488" y="188"/>
                    <a:pt x="3016" y="188"/>
                  </a:cubicBezTo>
                  <a:cubicBezTo>
                    <a:pt x="3269" y="188"/>
                    <a:pt x="3534" y="206"/>
                    <a:pt x="3815" y="237"/>
                  </a:cubicBezTo>
                  <a:cubicBezTo>
                    <a:pt x="3831" y="237"/>
                    <a:pt x="3846" y="237"/>
                    <a:pt x="3846" y="221"/>
                  </a:cubicBezTo>
                  <a:lnTo>
                    <a:pt x="3862" y="159"/>
                  </a:lnTo>
                  <a:cubicBezTo>
                    <a:pt x="3862" y="144"/>
                    <a:pt x="3846" y="128"/>
                    <a:pt x="3831" y="128"/>
                  </a:cubicBezTo>
                  <a:cubicBezTo>
                    <a:pt x="3815" y="128"/>
                    <a:pt x="3784" y="112"/>
                    <a:pt x="3769" y="112"/>
                  </a:cubicBezTo>
                  <a:cubicBezTo>
                    <a:pt x="3707" y="97"/>
                    <a:pt x="3645" y="81"/>
                    <a:pt x="3598" y="66"/>
                  </a:cubicBezTo>
                  <a:cubicBezTo>
                    <a:pt x="3303" y="35"/>
                    <a:pt x="3071" y="19"/>
                    <a:pt x="2838" y="4"/>
                  </a:cubicBezTo>
                  <a:cubicBezTo>
                    <a:pt x="2794" y="2"/>
                    <a:pt x="2750" y="1"/>
                    <a:pt x="270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4" name="Google Shape;7334;p73"/>
            <p:cNvSpPr/>
            <p:nvPr/>
          </p:nvSpPr>
          <p:spPr>
            <a:xfrm>
              <a:off x="1759150" y="1641700"/>
              <a:ext cx="70975" cy="24350"/>
            </a:xfrm>
            <a:custGeom>
              <a:avLst/>
              <a:gdLst/>
              <a:ahLst/>
              <a:cxnLst/>
              <a:rect l="l" t="t" r="r" b="b"/>
              <a:pathLst>
                <a:path w="2839" h="974" extrusionOk="0">
                  <a:moveTo>
                    <a:pt x="2813" y="0"/>
                  </a:moveTo>
                  <a:cubicBezTo>
                    <a:pt x="2807" y="0"/>
                    <a:pt x="2799" y="4"/>
                    <a:pt x="2792" y="12"/>
                  </a:cubicBezTo>
                  <a:cubicBezTo>
                    <a:pt x="2167" y="512"/>
                    <a:pt x="1418" y="751"/>
                    <a:pt x="400" y="751"/>
                  </a:cubicBezTo>
                  <a:cubicBezTo>
                    <a:pt x="280" y="751"/>
                    <a:pt x="158" y="747"/>
                    <a:pt x="31" y="741"/>
                  </a:cubicBezTo>
                  <a:cubicBezTo>
                    <a:pt x="16" y="741"/>
                    <a:pt x="0" y="741"/>
                    <a:pt x="0" y="756"/>
                  </a:cubicBezTo>
                  <a:cubicBezTo>
                    <a:pt x="0" y="772"/>
                    <a:pt x="0" y="772"/>
                    <a:pt x="0" y="787"/>
                  </a:cubicBezTo>
                  <a:cubicBezTo>
                    <a:pt x="124" y="911"/>
                    <a:pt x="357" y="973"/>
                    <a:pt x="651" y="973"/>
                  </a:cubicBezTo>
                  <a:cubicBezTo>
                    <a:pt x="760" y="973"/>
                    <a:pt x="884" y="958"/>
                    <a:pt x="1008" y="942"/>
                  </a:cubicBezTo>
                  <a:cubicBezTo>
                    <a:pt x="1706" y="849"/>
                    <a:pt x="2590" y="477"/>
                    <a:pt x="2838" y="43"/>
                  </a:cubicBezTo>
                  <a:cubicBezTo>
                    <a:pt x="2838" y="27"/>
                    <a:pt x="2838" y="12"/>
                    <a:pt x="2823" y="12"/>
                  </a:cubicBezTo>
                  <a:cubicBezTo>
                    <a:pt x="2823" y="4"/>
                    <a:pt x="2819" y="0"/>
                    <a:pt x="281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5" name="Google Shape;7335;p73"/>
            <p:cNvSpPr/>
            <p:nvPr/>
          </p:nvSpPr>
          <p:spPr>
            <a:xfrm>
              <a:off x="1649025" y="1291625"/>
              <a:ext cx="79125" cy="77425"/>
            </a:xfrm>
            <a:custGeom>
              <a:avLst/>
              <a:gdLst/>
              <a:ahLst/>
              <a:cxnLst/>
              <a:rect l="l" t="t" r="r" b="b"/>
              <a:pathLst>
                <a:path w="3165" h="3097" extrusionOk="0">
                  <a:moveTo>
                    <a:pt x="2738" y="1"/>
                  </a:moveTo>
                  <a:cubicBezTo>
                    <a:pt x="2053" y="1"/>
                    <a:pt x="1206" y="397"/>
                    <a:pt x="823" y="972"/>
                  </a:cubicBezTo>
                  <a:cubicBezTo>
                    <a:pt x="388" y="1623"/>
                    <a:pt x="1" y="2275"/>
                    <a:pt x="202" y="3066"/>
                  </a:cubicBezTo>
                  <a:cubicBezTo>
                    <a:pt x="202" y="3081"/>
                    <a:pt x="218" y="3097"/>
                    <a:pt x="233" y="3097"/>
                  </a:cubicBezTo>
                  <a:cubicBezTo>
                    <a:pt x="249" y="3097"/>
                    <a:pt x="249" y="3081"/>
                    <a:pt x="249" y="3066"/>
                  </a:cubicBezTo>
                  <a:cubicBezTo>
                    <a:pt x="512" y="1174"/>
                    <a:pt x="1427" y="228"/>
                    <a:pt x="3149" y="103"/>
                  </a:cubicBezTo>
                  <a:cubicBezTo>
                    <a:pt x="3164" y="103"/>
                    <a:pt x="3164" y="88"/>
                    <a:pt x="3164" y="88"/>
                  </a:cubicBezTo>
                  <a:cubicBezTo>
                    <a:pt x="3164" y="72"/>
                    <a:pt x="3164" y="57"/>
                    <a:pt x="3149" y="57"/>
                  </a:cubicBezTo>
                  <a:cubicBezTo>
                    <a:pt x="3023" y="19"/>
                    <a:pt x="2885" y="1"/>
                    <a:pt x="273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7336" name="Google Shape;7336;p73"/>
            <p:cNvSpPr/>
            <p:nvPr/>
          </p:nvSpPr>
          <p:spPr>
            <a:xfrm>
              <a:off x="1666075" y="1324675"/>
              <a:ext cx="28350" cy="43600"/>
            </a:xfrm>
            <a:custGeom>
              <a:avLst/>
              <a:gdLst/>
              <a:ahLst/>
              <a:cxnLst/>
              <a:rect l="l" t="t" r="r" b="b"/>
              <a:pathLst>
                <a:path w="1134" h="1744" extrusionOk="0">
                  <a:moveTo>
                    <a:pt x="1100" y="0"/>
                  </a:moveTo>
                  <a:cubicBezTo>
                    <a:pt x="1096" y="0"/>
                    <a:pt x="1091" y="2"/>
                    <a:pt x="1087" y="7"/>
                  </a:cubicBezTo>
                  <a:cubicBezTo>
                    <a:pt x="714" y="100"/>
                    <a:pt x="451" y="348"/>
                    <a:pt x="311" y="705"/>
                  </a:cubicBezTo>
                  <a:cubicBezTo>
                    <a:pt x="280" y="751"/>
                    <a:pt x="265" y="798"/>
                    <a:pt x="249" y="844"/>
                  </a:cubicBezTo>
                  <a:cubicBezTo>
                    <a:pt x="125" y="1123"/>
                    <a:pt x="1" y="1402"/>
                    <a:pt x="141" y="1728"/>
                  </a:cubicBezTo>
                  <a:cubicBezTo>
                    <a:pt x="156" y="1744"/>
                    <a:pt x="156" y="1744"/>
                    <a:pt x="172" y="1744"/>
                  </a:cubicBezTo>
                  <a:cubicBezTo>
                    <a:pt x="187" y="1744"/>
                    <a:pt x="187" y="1728"/>
                    <a:pt x="203" y="1728"/>
                  </a:cubicBezTo>
                  <a:cubicBezTo>
                    <a:pt x="327" y="1139"/>
                    <a:pt x="513" y="487"/>
                    <a:pt x="1118" y="53"/>
                  </a:cubicBezTo>
                  <a:cubicBezTo>
                    <a:pt x="1118" y="38"/>
                    <a:pt x="1133" y="22"/>
                    <a:pt x="1118" y="22"/>
                  </a:cubicBezTo>
                  <a:cubicBezTo>
                    <a:pt x="1118" y="11"/>
                    <a:pt x="1110" y="0"/>
                    <a:pt x="110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Tree>
  </p:cSld>
  <p:clrMapOvr>
    <a:masterClrMapping/>
  </p:clrMapOvr>
</p:sld>
</file>

<file path=ppt/slides/slide26.xml><?xml version="1.0" encoding="utf-8"?>
<p:sld xmlns:a="http://schemas.openxmlformats.org/drawingml/2006/main" xmlns:r="http://schemas.openxmlformats.org/officeDocument/2006/relationships" xmlns:p="http://schemas.openxmlformats.org/presentationml/2006/main">
  <p:cSld>
    <p:spTree>
      <p:nvGrpSpPr>
        <p:cNvPr id="1" name="Shape 8037"/>
        <p:cNvGrpSpPr/>
        <p:nvPr/>
      </p:nvGrpSpPr>
      <p:grpSpPr>
        <a:xfrm>
          <a:off x="0" y="0"/>
          <a:ext cx="0" cy="0"/>
          <a:chOff x="0" y="0"/>
          <a:chExt cx="0" cy="0"/>
        </a:xfrm>
      </p:grpSpPr>
      <p:sp>
        <p:nvSpPr>
          <p:cNvPr id="8042" name="Google Shape;8042;p85"/>
          <p:cNvSpPr txBox="1">
            <a:spLocks noGrp="1"/>
          </p:cNvSpPr>
          <p:nvPr>
            <p:ph type="title"/>
          </p:nvPr>
        </p:nvSpPr>
        <p:spPr>
          <a:xfrm>
            <a:off x="3823650" y="693750"/>
            <a:ext cx="4613400" cy="10950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dirty="0"/>
              <a:t>Thanks!</a:t>
            </a:r>
            <a:endParaRPr dirty="0"/>
          </a:p>
        </p:txBody>
      </p:sp>
      <p:sp>
        <p:nvSpPr>
          <p:cNvPr id="8043" name="Google Shape;8043;p85"/>
          <p:cNvSpPr txBox="1">
            <a:spLocks noGrp="1"/>
          </p:cNvSpPr>
          <p:nvPr>
            <p:ph type="subTitle" idx="1"/>
          </p:nvPr>
        </p:nvSpPr>
        <p:spPr>
          <a:xfrm>
            <a:off x="3876950" y="1788747"/>
            <a:ext cx="3849600" cy="10173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 b="1" dirty="0"/>
              <a:t>Do you have any questions?</a:t>
            </a:r>
            <a:endParaRPr b="1" dirty="0"/>
          </a:p>
          <a:p>
            <a:pPr marL="0" lvl="0" indent="0" algn="l" rtl="0">
              <a:spcBef>
                <a:spcPts val="0"/>
              </a:spcBef>
              <a:spcAft>
                <a:spcPts val="0"/>
              </a:spcAft>
              <a:buNone/>
            </a:pPr>
            <a:r>
              <a:rPr lang="en" dirty="0"/>
              <a:t>gsymcreg@gmail.com</a:t>
            </a:r>
            <a:endParaRPr dirty="0"/>
          </a:p>
          <a:p>
            <a:pPr marL="0" lvl="0" indent="0" algn="l" rtl="0">
              <a:spcBef>
                <a:spcPts val="0"/>
              </a:spcBef>
              <a:spcAft>
                <a:spcPts val="0"/>
              </a:spcAft>
              <a:buNone/>
            </a:pPr>
            <a:r>
              <a:rPr lang="en" dirty="0"/>
              <a:t>19858871947</a:t>
            </a:r>
            <a:endParaRPr dirty="0"/>
          </a:p>
          <a:p>
            <a:pPr marL="0" lvl="0" indent="0" algn="l" rtl="0">
              <a:spcBef>
                <a:spcPts val="0"/>
              </a:spcBef>
              <a:spcAft>
                <a:spcPts val="0"/>
              </a:spcAft>
              <a:buNone/>
            </a:pPr>
            <a:r>
              <a:rPr lang="en-US" dirty="0"/>
              <a:t>symcreg.github.io/</a:t>
            </a:r>
            <a:endParaRPr dirty="0"/>
          </a:p>
        </p:txBody>
      </p:sp>
      <p:sp>
        <p:nvSpPr>
          <p:cNvPr id="8044" name="Google Shape;8044;p85"/>
          <p:cNvSpPr txBox="1"/>
          <p:nvPr/>
        </p:nvSpPr>
        <p:spPr>
          <a:xfrm>
            <a:off x="3876950" y="4335350"/>
            <a:ext cx="3849600" cy="253200"/>
          </a:xfrm>
          <a:prstGeom prst="rect">
            <a:avLst/>
          </a:prstGeom>
          <a:noFill/>
          <a:ln>
            <a:noFill/>
          </a:ln>
        </p:spPr>
        <p:txBody>
          <a:bodyPr spcFirstLastPara="1" wrap="square" lIns="91425" tIns="91425" rIns="91425" bIns="91425" anchor="ctr" anchorCtr="0">
            <a:noAutofit/>
          </a:bodyPr>
          <a:lstStyle/>
          <a:p>
            <a:pPr marL="0" lvl="0" indent="0" algn="l" rtl="0">
              <a:lnSpc>
                <a:spcPct val="115000"/>
              </a:lnSpc>
              <a:spcBef>
                <a:spcPts val="0"/>
              </a:spcBef>
              <a:spcAft>
                <a:spcPts val="0"/>
              </a:spcAft>
              <a:buNone/>
            </a:pPr>
            <a:r>
              <a:rPr lang="en" sz="1200" dirty="0">
                <a:solidFill>
                  <a:schemeClr val="dk1"/>
                </a:solidFill>
                <a:latin typeface="Catamaran"/>
                <a:ea typeface="Catamaran"/>
                <a:cs typeface="Catamaran"/>
                <a:sym typeface="Catamaran"/>
              </a:rPr>
              <a:t>Please keep this slide for attribution</a:t>
            </a:r>
            <a:endParaRPr sz="1200" dirty="0">
              <a:solidFill>
                <a:schemeClr val="dk1"/>
              </a:solidFill>
              <a:latin typeface="Catamaran"/>
              <a:ea typeface="Catamaran"/>
              <a:cs typeface="Catamaran"/>
              <a:sym typeface="Catamaran"/>
            </a:endParaRPr>
          </a:p>
        </p:txBody>
      </p:sp>
      <p:sp>
        <p:nvSpPr>
          <p:cNvPr id="2" name="Google Shape;8043;p85">
            <a:extLst>
              <a:ext uri="{FF2B5EF4-FFF2-40B4-BE49-F238E27FC236}">
                <a16:creationId xmlns:a16="http://schemas.microsoft.com/office/drawing/2014/main" id="{A7377828-22FA-E3D3-E654-1413E80CA47E}"/>
              </a:ext>
            </a:extLst>
          </p:cNvPr>
          <p:cNvSpPr txBox="1">
            <a:spLocks/>
          </p:cNvSpPr>
          <p:nvPr/>
        </p:nvSpPr>
        <p:spPr>
          <a:xfrm>
            <a:off x="3876950" y="2745950"/>
            <a:ext cx="3849600" cy="829874"/>
          </a:xfrm>
          <a:prstGeom prst="rect">
            <a:avLst/>
          </a:prstGeom>
          <a:noFill/>
          <a:ln>
            <a:noFill/>
          </a:ln>
        </p:spPr>
        <p:txBody>
          <a:bodyPr spcFirstLastPara="1" wrap="square" lIns="91425" tIns="91425" rIns="91425" bIns="91425" anchor="ctr" anchorCtr="0">
            <a:noAutofit/>
          </a:bodyPr>
          <a:lstStyle>
            <a:defPPr marR="0" lvl="0" algn="l" rtl="0">
              <a:lnSpc>
                <a:spcPct val="100000"/>
              </a:lnSpc>
              <a:spcBef>
                <a:spcPts val="0"/>
              </a:spcBef>
              <a:spcAft>
                <a:spcPts val="0"/>
              </a:spcAft>
            </a:defPPr>
            <a:lvl1pPr marL="457200" marR="0" lvl="0" indent="-342900" algn="l" rtl="0">
              <a:lnSpc>
                <a:spcPct val="100000"/>
              </a:lnSpc>
              <a:spcBef>
                <a:spcPts val="0"/>
              </a:spcBef>
              <a:spcAft>
                <a:spcPts val="0"/>
              </a:spcAft>
              <a:buClr>
                <a:schemeClr val="dk1"/>
              </a:buClr>
              <a:buSzPts val="1800"/>
              <a:buFont typeface="Catamaran"/>
              <a:buNone/>
              <a:defRPr sz="1400" b="0" i="0" u="none" strike="noStrike" cap="none">
                <a:solidFill>
                  <a:schemeClr val="dk1"/>
                </a:solidFill>
                <a:latin typeface="Catamaran"/>
                <a:ea typeface="Catamaran"/>
                <a:cs typeface="Catamaran"/>
                <a:sym typeface="Catamaran"/>
              </a:defRPr>
            </a:lvl1pPr>
            <a:lvl2pPr marL="914400" marR="0" lvl="1"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2pPr>
            <a:lvl3pPr marL="1371600" marR="0" lvl="2"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3pPr>
            <a:lvl4pPr marL="1828800" marR="0" lvl="3"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4pPr>
            <a:lvl5pPr marL="2286000" marR="0" lvl="4"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5pPr>
            <a:lvl6pPr marL="2743200" marR="0" lvl="5"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6pPr>
            <a:lvl7pPr marL="3200400" marR="0" lvl="6"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7pPr>
            <a:lvl8pPr marL="3657600" marR="0" lvl="7"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8pPr>
            <a:lvl9pPr marL="4114800" marR="0" lvl="8" indent="-317500" algn="l" rtl="0">
              <a:lnSpc>
                <a:spcPct val="100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9pPr>
          </a:lstStyle>
          <a:p>
            <a:pPr marL="0" indent="0"/>
            <a:r>
              <a:rPr lang="zh-CN" altLang="en-US" b="1"/>
              <a:t>诚挚感谢</a:t>
            </a:r>
            <a:r>
              <a:rPr lang="zh-CN" altLang="en-US" b="1" dirty="0"/>
              <a:t>付明磊老师的指导！</a:t>
            </a:r>
            <a:endParaRPr lang="en-US" altLang="zh-CN" b="1" dirty="0"/>
          </a:p>
          <a:p>
            <a:pPr marL="0" indent="0"/>
            <a:r>
              <a:rPr lang="zh-CN" altLang="en-US" b="1" dirty="0"/>
              <a:t>以及飞桨平台的计算资源。</a:t>
            </a:r>
            <a:endParaRPr lang="en-US" dirty="0"/>
          </a:p>
        </p:txBody>
      </p:sp>
    </p:spTree>
  </p:cSld>
  <p:clrMapOvr>
    <a:masterClrMapping/>
  </p:clrMapOvr>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Shape 5569"/>
        <p:cNvGrpSpPr/>
        <p:nvPr/>
      </p:nvGrpSpPr>
      <p:grpSpPr>
        <a:xfrm>
          <a:off x="0" y="0"/>
          <a:ext cx="0" cy="0"/>
          <a:chOff x="0" y="0"/>
          <a:chExt cx="0" cy="0"/>
        </a:xfrm>
      </p:grpSpPr>
      <p:pic>
        <p:nvPicPr>
          <p:cNvPr id="2" name="chrome_B1xl0EV2KA">
            <a:hlinkClick r:id="" action="ppaction://media"/>
            <a:extLst>
              <a:ext uri="{FF2B5EF4-FFF2-40B4-BE49-F238E27FC236}">
                <a16:creationId xmlns:a16="http://schemas.microsoft.com/office/drawing/2014/main" id="{B735051A-7F9D-8C8B-8316-C943884BFD75}"/>
              </a:ext>
            </a:extLst>
          </p:cNvPr>
          <p:cNvPicPr>
            <a:picLocks noChangeAspect="1"/>
          </p:cNvPicPr>
          <p:nvPr>
            <a:videoFile r:link="rId2"/>
            <p:extLst>
              <p:ext uri="{DAA4B4D4-6D71-4841-9C94-3DE7FCFB9230}">
                <p14:media xmlns:p14="http://schemas.microsoft.com/office/powerpoint/2010/main" r:embed="rId1"/>
              </p:ext>
            </p:extLst>
          </p:nvPr>
        </p:nvPicPr>
        <p:blipFill>
          <a:blip r:embed="rId5"/>
          <a:stretch>
            <a:fillRect/>
          </a:stretch>
        </p:blipFill>
        <p:spPr>
          <a:xfrm>
            <a:off x="1651096" y="1682921"/>
            <a:ext cx="5841807" cy="2774858"/>
          </a:xfrm>
          <a:prstGeom prst="rect">
            <a:avLst/>
          </a:prstGeom>
        </p:spPr>
      </p:pic>
      <p:sp>
        <p:nvSpPr>
          <p:cNvPr id="5570" name="Google Shape;5570;p50"/>
          <p:cNvSpPr txBox="1">
            <a:spLocks noGrp="1"/>
          </p:cNvSpPr>
          <p:nvPr>
            <p:ph type="title"/>
          </p:nvPr>
        </p:nvSpPr>
        <p:spPr>
          <a:xfrm>
            <a:off x="2296350" y="594340"/>
            <a:ext cx="4551300" cy="13443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Whoa!</a:t>
            </a:r>
            <a:endParaRPr dirty="0"/>
          </a:p>
        </p:txBody>
      </p:sp>
    </p:spTree>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 presetClass="mediacall" presetSubtype="0" fill="hold" nodeType="clickEffect">
                                  <p:stCondLst>
                                    <p:cond delay="0"/>
                                  </p:stCondLst>
                                  <p:childTnLst>
                                    <p:cmd type="call" cmd="playFrom(0.0)">
                                      <p:cBhvr>
                                        <p:cTn id="6" dur="67600" fill="hold"/>
                                        <p:tgtEl>
                                          <p:spTgt spid="2"/>
                                        </p:tgtEl>
                                      </p:cBhvr>
                                    </p:cmd>
                                  </p:childTnLst>
                                </p:cTn>
                              </p:par>
                            </p:childTnLst>
                          </p:cTn>
                        </p:par>
                      </p:childTnLst>
                    </p:cTn>
                  </p:par>
                </p:childTnLst>
              </p:cTn>
              <p:prevCondLst>
                <p:cond evt="onPrev" delay="0">
                  <p:tgtEl>
                    <p:sldTgt/>
                  </p:tgtEl>
                </p:cond>
              </p:prevCondLst>
              <p:nextCondLst>
                <p:cond evt="onNext" delay="0">
                  <p:tgtEl>
                    <p:sldTgt/>
                  </p:tgtEl>
                </p:cond>
              </p:nextCondLst>
            </p:seq>
            <p:video>
              <p:cMediaNode vol="80000">
                <p:cTn id="7" fill="hold" display="0">
                  <p:stCondLst>
                    <p:cond delay="indefinite"/>
                  </p:stCondLst>
                </p:cTn>
                <p:tgtEl>
                  <p:spTgt spid="2"/>
                </p:tgtEl>
              </p:cMediaNode>
            </p:video>
            <p:seq concurrent="1" nextAc="seek">
              <p:cTn id="8" restart="whenNotActive" fill="hold" evtFilter="cancelBubble" nodeType="interactiveSeq">
                <p:stCondLst>
                  <p:cond evt="onClick" delay="0">
                    <p:tgtEl>
                      <p:spTgt spid="2"/>
                    </p:tgtEl>
                  </p:cond>
                </p:stCondLst>
                <p:endSync evt="end" delay="0">
                  <p:rtn val="all"/>
                </p:endSync>
                <p:childTnLst>
                  <p:par>
                    <p:cTn id="9" fill="hold">
                      <p:stCondLst>
                        <p:cond delay="0"/>
                      </p:stCondLst>
                      <p:childTnLst>
                        <p:par>
                          <p:cTn id="10" fill="hold">
                            <p:stCondLst>
                              <p:cond delay="0"/>
                            </p:stCondLst>
                            <p:childTnLst>
                              <p:par>
                                <p:cTn id="11" presetID="2" presetClass="mediacall" presetSubtype="0" fill="hold" nodeType="clickEffect">
                                  <p:stCondLst>
                                    <p:cond delay="0"/>
                                  </p:stCondLst>
                                  <p:childTnLst>
                                    <p:cmd type="call" cmd="togglePause">
                                      <p:cBhvr>
                                        <p:cTn id="12" dur="1" fill="hold"/>
                                        <p:tgtEl>
                                          <p:spTgt spid="2"/>
                                        </p:tgtEl>
                                      </p:cBhvr>
                                    </p:cmd>
                                  </p:childTnLst>
                                </p:cTn>
                              </p:par>
                            </p:childTnLst>
                          </p:cTn>
                        </p:par>
                      </p:childTnLst>
                    </p:cTn>
                  </p:par>
                </p:childTnLst>
              </p:cTn>
              <p:nextCondLst>
                <p:cond evt="onClick" delay="0">
                  <p:tgtEl>
                    <p:spTgt spid="2"/>
                  </p:tgtEl>
                </p:cond>
              </p:nextCondLst>
            </p:seq>
          </p:childTnLst>
        </p:cTn>
      </p:par>
    </p:tn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Shape 5575"/>
        <p:cNvGrpSpPr/>
        <p:nvPr/>
      </p:nvGrpSpPr>
      <p:grpSpPr>
        <a:xfrm>
          <a:off x="0" y="0"/>
          <a:ext cx="0" cy="0"/>
          <a:chOff x="0" y="0"/>
          <a:chExt cx="0" cy="0"/>
        </a:xfrm>
      </p:grpSpPr>
      <p:sp>
        <p:nvSpPr>
          <p:cNvPr id="5576" name="Google Shape;5576;p51"/>
          <p:cNvSpPr txBox="1">
            <a:spLocks noGrp="1"/>
          </p:cNvSpPr>
          <p:nvPr>
            <p:ph type="title"/>
          </p:nvPr>
        </p:nvSpPr>
        <p:spPr>
          <a:xfrm>
            <a:off x="2102150" y="2321950"/>
            <a:ext cx="5651100" cy="1060200"/>
          </a:xfrm>
          <a:prstGeom prst="rect">
            <a:avLst/>
          </a:prstGeom>
        </p:spPr>
        <p:txBody>
          <a:bodyPr spcFirstLastPara="1" wrap="square" lIns="91425" tIns="91425" rIns="91425" bIns="91425" anchor="ctr" anchorCtr="0">
            <a:noAutofit/>
          </a:bodyPr>
          <a:lstStyle/>
          <a:p>
            <a:pPr marL="0" lvl="0" indent="0" algn="l" rtl="0">
              <a:spcBef>
                <a:spcPts val="0"/>
              </a:spcBef>
              <a:spcAft>
                <a:spcPts val="0"/>
              </a:spcAft>
              <a:buNone/>
            </a:pPr>
            <a:r>
              <a:rPr lang="en-US" altLang="zh-CN" dirty="0"/>
              <a:t>Seq-Seq</a:t>
            </a:r>
          </a:p>
        </p:txBody>
      </p:sp>
      <p:sp>
        <p:nvSpPr>
          <p:cNvPr id="5577" name="Google Shape;5577;p51"/>
          <p:cNvSpPr txBox="1">
            <a:spLocks noGrp="1"/>
          </p:cNvSpPr>
          <p:nvPr>
            <p:ph type="subTitle" idx="1"/>
          </p:nvPr>
        </p:nvSpPr>
        <p:spPr>
          <a:xfrm>
            <a:off x="2102150" y="3462775"/>
            <a:ext cx="3310200" cy="384900"/>
          </a:xfrm>
          <a:prstGeom prst="rect">
            <a:avLst/>
          </a:prstGeom>
        </p:spPr>
        <p:txBody>
          <a:bodyPr spcFirstLastPara="1" wrap="square" lIns="91425" tIns="91425" rIns="91425" bIns="91425" anchor="b" anchorCtr="0">
            <a:noAutofit/>
          </a:bodyPr>
          <a:lstStyle/>
          <a:p>
            <a:pPr marL="0" lvl="0" indent="0" algn="l" rtl="0">
              <a:spcBef>
                <a:spcPts val="0"/>
              </a:spcBef>
              <a:spcAft>
                <a:spcPts val="0"/>
              </a:spcAft>
              <a:buNone/>
            </a:pPr>
            <a:r>
              <a:rPr lang="zh-CN" altLang="en-US" dirty="0"/>
              <a:t>简述</a:t>
            </a:r>
            <a:r>
              <a:rPr lang="en-US" altLang="zh-CN" b="0" i="0" dirty="0">
                <a:solidFill>
                  <a:srgbClr val="575863"/>
                </a:solidFill>
                <a:effectLst/>
                <a:latin typeface="Arial" panose="020B0604020202020204" pitchFamily="34" charset="0"/>
              </a:rPr>
              <a:t>Sequence-to-sequence</a:t>
            </a:r>
            <a:r>
              <a:rPr lang="zh-CN" altLang="en-US" dirty="0"/>
              <a:t>框架</a:t>
            </a:r>
            <a:endParaRPr dirty="0"/>
          </a:p>
        </p:txBody>
      </p:sp>
      <p:sp>
        <p:nvSpPr>
          <p:cNvPr id="5578" name="Google Shape;5578;p51"/>
          <p:cNvSpPr txBox="1">
            <a:spLocks noGrp="1"/>
          </p:cNvSpPr>
          <p:nvPr>
            <p:ph type="title" idx="2"/>
          </p:nvPr>
        </p:nvSpPr>
        <p:spPr>
          <a:xfrm>
            <a:off x="2102150" y="1043950"/>
            <a:ext cx="1413300" cy="1091700"/>
          </a:xfrm>
          <a:prstGeom prst="rect">
            <a:avLst/>
          </a:prstGeom>
        </p:spPr>
        <p:txBody>
          <a:bodyPr spcFirstLastPara="1" wrap="square" lIns="91425" tIns="91425" rIns="91425" bIns="91425" anchor="ctr" anchorCtr="0">
            <a:noAutofit/>
          </a:bodyPr>
          <a:lstStyle/>
          <a:p>
            <a:pPr marL="0" lvl="0" indent="0" algn="ctr" rtl="0">
              <a:spcBef>
                <a:spcPts val="0"/>
              </a:spcBef>
              <a:spcAft>
                <a:spcPts val="0"/>
              </a:spcAft>
              <a:buNone/>
            </a:pPr>
            <a:r>
              <a:rPr lang="en"/>
              <a:t>01</a:t>
            </a:r>
            <a:endParaRPr/>
          </a:p>
        </p:txBody>
      </p:sp>
    </p:spTree>
  </p:cSld>
  <p:clrMapOvr>
    <a:masterClrMapping/>
  </p:clrMapOvr>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Shape 5582"/>
        <p:cNvGrpSpPr/>
        <p:nvPr/>
      </p:nvGrpSpPr>
      <p:grpSpPr>
        <a:xfrm>
          <a:off x="0" y="0"/>
          <a:ext cx="0" cy="0"/>
          <a:chOff x="0" y="0"/>
          <a:chExt cx="0" cy="0"/>
        </a:xfrm>
      </p:grpSpPr>
      <p:sp>
        <p:nvSpPr>
          <p:cNvPr id="5583" name="Google Shape;5583;p52"/>
          <p:cNvSpPr txBox="1">
            <a:spLocks noGrp="1"/>
          </p:cNvSpPr>
          <p:nvPr>
            <p:ph type="title"/>
          </p:nvPr>
        </p:nvSpPr>
        <p:spPr>
          <a:xfrm>
            <a:off x="3317225" y="1511613"/>
            <a:ext cx="4017000" cy="7494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en" dirty="0"/>
              <a:t>Seq-Seq?</a:t>
            </a:r>
            <a:endParaRPr dirty="0"/>
          </a:p>
        </p:txBody>
      </p:sp>
      <p:sp>
        <p:nvSpPr>
          <p:cNvPr id="5584" name="Google Shape;5584;p52"/>
          <p:cNvSpPr txBox="1">
            <a:spLocks noGrp="1"/>
          </p:cNvSpPr>
          <p:nvPr>
            <p:ph type="subTitle" idx="1"/>
          </p:nvPr>
        </p:nvSpPr>
        <p:spPr>
          <a:xfrm>
            <a:off x="3317225" y="2424763"/>
            <a:ext cx="4017000" cy="12684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en-US" altLang="zh-CN" dirty="0"/>
              <a:t>Seq-Seq</a:t>
            </a:r>
            <a:r>
              <a:rPr lang="zh-CN" altLang="en-US" dirty="0"/>
              <a:t>是</a:t>
            </a:r>
            <a:r>
              <a:rPr lang="en-US" altLang="zh-CN" dirty="0"/>
              <a:t>Sequence-to-sequence</a:t>
            </a:r>
            <a:r>
              <a:rPr lang="zh-CN" altLang="en-US" dirty="0"/>
              <a:t>的缩写。</a:t>
            </a: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r>
              <a:rPr lang="zh-CN" altLang="en-US" dirty="0"/>
              <a:t>就如字面意思，输入一个序列，输出另一个序列。其输入序列和输出序列的长度是可变的。</a:t>
            </a:r>
            <a:endParaRPr lang="en-US" altLang="zh-CN" dirty="0"/>
          </a:p>
        </p:txBody>
      </p:sp>
    </p:spTree>
  </p:cSld>
  <p:clrMapOvr>
    <a:masterClrMapping/>
  </p:clrMapOvr>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Shape 5588"/>
        <p:cNvGrpSpPr/>
        <p:nvPr/>
      </p:nvGrpSpPr>
      <p:grpSpPr>
        <a:xfrm>
          <a:off x="0" y="0"/>
          <a:ext cx="0" cy="0"/>
          <a:chOff x="0" y="0"/>
          <a:chExt cx="0" cy="0"/>
        </a:xfrm>
      </p:grpSpPr>
      <p:sp>
        <p:nvSpPr>
          <p:cNvPr id="5589" name="Google Shape;5589;p53"/>
          <p:cNvSpPr txBox="1">
            <a:spLocks noGrp="1"/>
          </p:cNvSpPr>
          <p:nvPr>
            <p:ph type="title"/>
          </p:nvPr>
        </p:nvSpPr>
        <p:spPr>
          <a:xfrm>
            <a:off x="1065975" y="1778300"/>
            <a:ext cx="3124800" cy="445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US" altLang="zh-CN" dirty="0"/>
              <a:t>Encoder</a:t>
            </a:r>
            <a:r>
              <a:rPr lang="en" dirty="0"/>
              <a:t> </a:t>
            </a:r>
            <a:endParaRPr dirty="0"/>
          </a:p>
        </p:txBody>
      </p:sp>
      <p:sp>
        <p:nvSpPr>
          <p:cNvPr id="5590" name="Google Shape;5590;p53"/>
          <p:cNvSpPr txBox="1">
            <a:spLocks noGrp="1"/>
          </p:cNvSpPr>
          <p:nvPr>
            <p:ph type="title" idx="3"/>
          </p:nvPr>
        </p:nvSpPr>
        <p:spPr>
          <a:xfrm>
            <a:off x="4953226" y="1778300"/>
            <a:ext cx="3124800" cy="445800"/>
          </a:xfrm>
          <a:prstGeom prst="rect">
            <a:avLst/>
          </a:prstGeom>
        </p:spPr>
        <p:txBody>
          <a:bodyPr spcFirstLastPara="1" wrap="square" lIns="91425" tIns="91425" rIns="91425" bIns="91425" anchor="b" anchorCtr="0">
            <a:noAutofit/>
          </a:bodyPr>
          <a:lstStyle/>
          <a:p>
            <a:pPr marL="0" lvl="0" indent="0" algn="ctr" rtl="0">
              <a:spcBef>
                <a:spcPts val="0"/>
              </a:spcBef>
              <a:spcAft>
                <a:spcPts val="0"/>
              </a:spcAft>
              <a:buNone/>
            </a:pPr>
            <a:r>
              <a:rPr lang="en" dirty="0"/>
              <a:t>Decoder</a:t>
            </a:r>
            <a:endParaRPr dirty="0"/>
          </a:p>
        </p:txBody>
      </p:sp>
      <p:sp>
        <p:nvSpPr>
          <p:cNvPr id="5591" name="Google Shape;5591;p53"/>
          <p:cNvSpPr txBox="1">
            <a:spLocks noGrp="1"/>
          </p:cNvSpPr>
          <p:nvPr>
            <p:ph type="subTitle" idx="1"/>
          </p:nvPr>
        </p:nvSpPr>
        <p:spPr>
          <a:xfrm>
            <a:off x="1065975" y="2224250"/>
            <a:ext cx="3124800" cy="808882"/>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编码器将输入序列转化为固定长度的向量。</a:t>
            </a:r>
            <a:endParaRPr dirty="0"/>
          </a:p>
        </p:txBody>
      </p:sp>
      <p:sp>
        <p:nvSpPr>
          <p:cNvPr id="5592" name="Google Shape;5592;p53"/>
          <p:cNvSpPr txBox="1">
            <a:spLocks noGrp="1"/>
          </p:cNvSpPr>
          <p:nvPr>
            <p:ph type="subTitle" idx="2"/>
          </p:nvPr>
        </p:nvSpPr>
        <p:spPr>
          <a:xfrm>
            <a:off x="4953225" y="2224259"/>
            <a:ext cx="3124800" cy="808873"/>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解码器将输入的固定长度向量解码为输出序列。</a:t>
            </a:r>
            <a:endParaRPr dirty="0"/>
          </a:p>
        </p:txBody>
      </p:sp>
      <p:sp>
        <p:nvSpPr>
          <p:cNvPr id="5593" name="Google Shape;5593;p53"/>
          <p:cNvSpPr txBox="1">
            <a:spLocks noGrp="1"/>
          </p:cNvSpPr>
          <p:nvPr>
            <p:ph type="title" idx="4"/>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基于</a:t>
            </a:r>
            <a:r>
              <a:rPr lang="en-US" altLang="zh-CN" dirty="0"/>
              <a:t>Encoder-Decoder</a:t>
            </a:r>
            <a:endParaRPr dirty="0"/>
          </a:p>
        </p:txBody>
      </p:sp>
      <p:grpSp>
        <p:nvGrpSpPr>
          <p:cNvPr id="5594" name="Google Shape;5594;p53"/>
          <p:cNvGrpSpPr/>
          <p:nvPr/>
        </p:nvGrpSpPr>
        <p:grpSpPr>
          <a:xfrm>
            <a:off x="624417" y="223594"/>
            <a:ext cx="630333" cy="631796"/>
            <a:chOff x="-1686471" y="2128781"/>
            <a:chExt cx="630333" cy="631796"/>
          </a:xfrm>
        </p:grpSpPr>
        <p:grpSp>
          <p:nvGrpSpPr>
            <p:cNvPr id="5595" name="Google Shape;5595;p53"/>
            <p:cNvGrpSpPr/>
            <p:nvPr/>
          </p:nvGrpSpPr>
          <p:grpSpPr>
            <a:xfrm>
              <a:off x="-1686471" y="2128781"/>
              <a:ext cx="630333" cy="631796"/>
              <a:chOff x="-1686471" y="2128781"/>
              <a:chExt cx="630333" cy="631796"/>
            </a:xfrm>
          </p:grpSpPr>
          <p:sp>
            <p:nvSpPr>
              <p:cNvPr id="5596" name="Google Shape;5596;p53"/>
              <p:cNvSpPr/>
              <p:nvPr/>
            </p:nvSpPr>
            <p:spPr>
              <a:xfrm rot="-9089223">
                <a:off x="-1449966" y="2458329"/>
                <a:ext cx="31817" cy="29467"/>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7" name="Google Shape;5597;p53"/>
              <p:cNvSpPr/>
              <p:nvPr/>
            </p:nvSpPr>
            <p:spPr>
              <a:xfrm rot="-9089223">
                <a:off x="-1571961" y="2303517"/>
                <a:ext cx="213105" cy="123711"/>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8" name="Google Shape;5598;p53"/>
              <p:cNvSpPr/>
              <p:nvPr/>
            </p:nvSpPr>
            <p:spPr>
              <a:xfrm rot="-9089223">
                <a:off x="-1550116" y="2418366"/>
                <a:ext cx="126634" cy="196956"/>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599" name="Google Shape;5599;p53"/>
              <p:cNvSpPr/>
              <p:nvPr/>
            </p:nvSpPr>
            <p:spPr>
              <a:xfrm rot="-9089223">
                <a:off x="-1327881" y="2384542"/>
                <a:ext cx="196745" cy="149321"/>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0" name="Google Shape;5600;p53"/>
              <p:cNvSpPr/>
              <p:nvPr/>
            </p:nvSpPr>
            <p:spPr>
              <a:xfrm rot="-9089223">
                <a:off x="-1421585" y="2506382"/>
                <a:ext cx="176649" cy="163332"/>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1" name="Google Shape;5601;p53"/>
              <p:cNvSpPr/>
              <p:nvPr/>
            </p:nvSpPr>
            <p:spPr>
              <a:xfrm rot="-9089223">
                <a:off x="-1394350" y="2227658"/>
                <a:ext cx="143928" cy="206989"/>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2" name="Google Shape;5602;p53"/>
              <p:cNvSpPr/>
              <p:nvPr/>
            </p:nvSpPr>
            <p:spPr>
              <a:xfrm rot="-9089223">
                <a:off x="-1412650" y="2328604"/>
                <a:ext cx="68725" cy="8264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3" name="Google Shape;5603;p53"/>
              <p:cNvSpPr/>
              <p:nvPr/>
            </p:nvSpPr>
            <p:spPr>
              <a:xfrm rot="-9089223">
                <a:off x="-1322685" y="2379998"/>
                <a:ext cx="66857" cy="82796"/>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4" name="Google Shape;5604;p53"/>
              <p:cNvSpPr/>
              <p:nvPr/>
            </p:nvSpPr>
            <p:spPr>
              <a:xfrm rot="-9089223">
                <a:off x="-1497686" y="2418890"/>
                <a:ext cx="97228" cy="48177"/>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5" name="Google Shape;5605;p53"/>
              <p:cNvSpPr/>
              <p:nvPr/>
            </p:nvSpPr>
            <p:spPr>
              <a:xfrm rot="-9089223">
                <a:off x="-1425942" y="2473872"/>
                <a:ext cx="41157" cy="98373"/>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6" name="Google Shape;5606;p53"/>
              <p:cNvSpPr/>
              <p:nvPr/>
            </p:nvSpPr>
            <p:spPr>
              <a:xfrm rot="-9089223">
                <a:off x="-1361650" y="2495780"/>
                <a:ext cx="93492" cy="42603"/>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7" name="Google Shape;5607;p53"/>
              <p:cNvSpPr/>
              <p:nvPr/>
            </p:nvSpPr>
            <p:spPr>
              <a:xfrm rot="-9089223">
                <a:off x="-1395805" y="2427905"/>
                <a:ext cx="53751" cy="51250"/>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8" name="Google Shape;5608;p53"/>
              <p:cNvSpPr/>
              <p:nvPr/>
            </p:nvSpPr>
            <p:spPr>
              <a:xfrm rot="-9089223">
                <a:off x="-1377593" y="2207832"/>
                <a:ext cx="56553" cy="78547"/>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09" name="Google Shape;5609;p53"/>
              <p:cNvSpPr/>
              <p:nvPr/>
            </p:nvSpPr>
            <p:spPr>
              <a:xfrm rot="-9089223">
                <a:off x="-1546722" y="2577657"/>
                <a:ext cx="76288" cy="48749"/>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0" name="Google Shape;5610;p53"/>
              <p:cNvSpPr/>
              <p:nvPr/>
            </p:nvSpPr>
            <p:spPr>
              <a:xfrm rot="-9089223">
                <a:off x="-1281705" y="2597037"/>
                <a:ext cx="43477" cy="83187"/>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1" name="Google Shape;5611;p53"/>
              <p:cNvSpPr/>
              <p:nvPr/>
            </p:nvSpPr>
            <p:spPr>
              <a:xfrm rot="-9089223">
                <a:off x="-1204318" y="2394394"/>
                <a:ext cx="83669" cy="25821"/>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2" name="Google Shape;5612;p53"/>
              <p:cNvSpPr/>
              <p:nvPr/>
            </p:nvSpPr>
            <p:spPr>
              <a:xfrm rot="-9089223">
                <a:off x="-1584303" y="2338367"/>
                <a:ext cx="64718" cy="58843"/>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3" name="Google Shape;5613;p53"/>
              <p:cNvSpPr/>
              <p:nvPr/>
            </p:nvSpPr>
            <p:spPr>
              <a:xfrm rot="-9089223">
                <a:off x="-1345946" y="2577699"/>
                <a:ext cx="11720" cy="25248"/>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4" name="Google Shape;5614;p53"/>
              <p:cNvSpPr/>
              <p:nvPr/>
            </p:nvSpPr>
            <p:spPr>
              <a:xfrm rot="-9089223">
                <a:off x="-1243167" y="2464948"/>
                <a:ext cx="25731" cy="10997"/>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5" name="Google Shape;5615;p53"/>
              <p:cNvSpPr/>
              <p:nvPr/>
            </p:nvSpPr>
            <p:spPr>
              <a:xfrm rot="-9089223">
                <a:off x="-1477089" y="2350512"/>
                <a:ext cx="21060" cy="17294"/>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6" name="Google Shape;5616;p53"/>
              <p:cNvSpPr/>
              <p:nvPr/>
            </p:nvSpPr>
            <p:spPr>
              <a:xfrm rot="-9089223">
                <a:off x="-1500256" y="2512348"/>
                <a:ext cx="21512" cy="15969"/>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7" name="Google Shape;5617;p53"/>
              <p:cNvSpPr/>
              <p:nvPr/>
            </p:nvSpPr>
            <p:spPr>
              <a:xfrm rot="-9089223">
                <a:off x="-1314840" y="2318057"/>
                <a:ext cx="14070" cy="2338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8" name="Google Shape;5618;p53"/>
              <p:cNvSpPr/>
              <p:nvPr/>
            </p:nvSpPr>
            <p:spPr>
              <a:xfrm rot="-9089223">
                <a:off x="-1302909" y="2353961"/>
                <a:ext cx="17324" cy="20066"/>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19" name="Google Shape;5619;p53"/>
              <p:cNvSpPr/>
              <p:nvPr/>
            </p:nvSpPr>
            <p:spPr>
              <a:xfrm rot="-9089223">
                <a:off x="-1437812" y="2345647"/>
                <a:ext cx="15426" cy="21994"/>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0" name="Google Shape;5620;p53"/>
              <p:cNvSpPr/>
              <p:nvPr/>
            </p:nvSpPr>
            <p:spPr>
              <a:xfrm rot="-9089223">
                <a:off x="-1491963" y="2480555"/>
                <a:ext cx="24345" cy="10485"/>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1" name="Google Shape;5621;p53"/>
              <p:cNvSpPr/>
              <p:nvPr/>
            </p:nvSpPr>
            <p:spPr>
              <a:xfrm rot="-9089223">
                <a:off x="-1377945" y="2557503"/>
                <a:ext cx="13106" cy="25248"/>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2" name="Google Shape;5622;p53"/>
              <p:cNvSpPr/>
              <p:nvPr/>
            </p:nvSpPr>
            <p:spPr>
              <a:xfrm rot="-9089223">
                <a:off x="-1270625" y="2487894"/>
                <a:ext cx="22928" cy="12715"/>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3" name="Google Shape;5623;p53"/>
              <p:cNvSpPr/>
              <p:nvPr/>
            </p:nvSpPr>
            <p:spPr>
              <a:xfrm rot="-9089223">
                <a:off x="-1603075" y="2211086"/>
                <a:ext cx="463541" cy="467187"/>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4" name="Google Shape;5624;p53"/>
              <p:cNvSpPr/>
              <p:nvPr/>
            </p:nvSpPr>
            <p:spPr>
              <a:xfrm rot="-9089223">
                <a:off x="-1548458" y="2476199"/>
                <a:ext cx="17324" cy="64959"/>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5" name="Google Shape;5625;p53"/>
              <p:cNvSpPr/>
              <p:nvPr/>
            </p:nvSpPr>
            <p:spPr>
              <a:xfrm rot="-9089223">
                <a:off x="-1196509" y="2435405"/>
                <a:ext cx="43507" cy="98614"/>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6" name="Google Shape;5626;p53"/>
              <p:cNvSpPr/>
              <p:nvPr/>
            </p:nvSpPr>
            <p:spPr>
              <a:xfrm rot="-9089223">
                <a:off x="-1355764" y="2621766"/>
                <a:ext cx="71497" cy="51190"/>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7" name="Google Shape;5627;p53"/>
              <p:cNvSpPr/>
              <p:nvPr/>
            </p:nvSpPr>
            <p:spPr>
              <a:xfrm rot="-9089223">
                <a:off x="-1392694" y="2611817"/>
                <a:ext cx="35071" cy="17656"/>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8" name="Google Shape;5628;p53"/>
              <p:cNvSpPr/>
              <p:nvPr/>
            </p:nvSpPr>
            <p:spPr>
              <a:xfrm rot="-9089223">
                <a:off x="-1319139" y="2256514"/>
                <a:ext cx="77613" cy="55107"/>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29" name="Google Shape;5629;p53"/>
              <p:cNvSpPr/>
              <p:nvPr/>
            </p:nvSpPr>
            <p:spPr>
              <a:xfrm rot="-9089223">
                <a:off x="-1344628" y="2246130"/>
                <a:ext cx="16842" cy="32962"/>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5630" name="Google Shape;5630;p53"/>
            <p:cNvSpPr/>
            <p:nvPr/>
          </p:nvSpPr>
          <p:spPr>
            <a:xfrm rot="-9089223">
              <a:off x="-1565449" y="2553944"/>
              <a:ext cx="22898" cy="2443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sp>
        <p:nvSpPr>
          <p:cNvPr id="2" name="Google Shape;5591;p53">
            <a:extLst>
              <a:ext uri="{FF2B5EF4-FFF2-40B4-BE49-F238E27FC236}">
                <a16:creationId xmlns:a16="http://schemas.microsoft.com/office/drawing/2014/main" id="{7C237539-0C3E-0889-15DC-ED7A79C06C61}"/>
              </a:ext>
            </a:extLst>
          </p:cNvPr>
          <p:cNvSpPr txBox="1">
            <a:spLocks/>
          </p:cNvSpPr>
          <p:nvPr/>
        </p:nvSpPr>
        <p:spPr>
          <a:xfrm>
            <a:off x="1203461" y="3134933"/>
            <a:ext cx="6886697" cy="1273516"/>
          </a:xfrm>
          <a:prstGeom prst="rect">
            <a:avLst/>
          </a:prstGeom>
          <a:noFill/>
          <a:ln>
            <a:noFill/>
          </a:ln>
        </p:spPr>
        <p:txBody>
          <a:bodyPr spcFirstLastPara="1" wrap="square" lIns="91425" tIns="91425" rIns="91425" bIns="91425" anchor="t" anchorCtr="0">
            <a:noAutofit/>
          </a:bodyPr>
          <a:lstStyle>
            <a:defPPr marR="0" lvl="0" algn="l" rtl="0">
              <a:lnSpc>
                <a:spcPct val="100000"/>
              </a:lnSpc>
              <a:spcBef>
                <a:spcPts val="0"/>
              </a:spcBef>
              <a:spcAft>
                <a:spcPts val="0"/>
              </a:spcAft>
            </a:defPPr>
            <a:lvl1pPr marL="457200" marR="0" lvl="0" indent="-342900" algn="ctr" rtl="0">
              <a:lnSpc>
                <a:spcPct val="115000"/>
              </a:lnSpc>
              <a:spcBef>
                <a:spcPts val="0"/>
              </a:spcBef>
              <a:spcAft>
                <a:spcPts val="0"/>
              </a:spcAft>
              <a:buClr>
                <a:schemeClr val="dk1"/>
              </a:buClr>
              <a:buSzPts val="1800"/>
              <a:buFont typeface="Catamaran"/>
              <a:buNone/>
              <a:defRPr sz="1400" b="0" i="0" u="none" strike="noStrike" cap="none">
                <a:solidFill>
                  <a:schemeClr val="dk1"/>
                </a:solidFill>
                <a:latin typeface="Catamaran"/>
                <a:ea typeface="Catamaran"/>
                <a:cs typeface="Catamaran"/>
                <a:sym typeface="Catamaran"/>
              </a:defRPr>
            </a:lvl1pPr>
            <a:lvl2pPr marL="914400" marR="0" lvl="1"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2pPr>
            <a:lvl3pPr marL="1371600" marR="0" lvl="2"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3pPr>
            <a:lvl4pPr marL="1828800" marR="0" lvl="3"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4pPr>
            <a:lvl5pPr marL="2286000" marR="0" lvl="4"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5pPr>
            <a:lvl6pPr marL="2743200" marR="0" lvl="5"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6pPr>
            <a:lvl7pPr marL="3200400" marR="0" lvl="6"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7pPr>
            <a:lvl8pPr marL="3657600" marR="0" lvl="7"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8pPr>
            <a:lvl9pPr marL="4114800" marR="0" lvl="8" indent="-317500" algn="ctr" rtl="0">
              <a:lnSpc>
                <a:spcPct val="115000"/>
              </a:lnSpc>
              <a:spcBef>
                <a:spcPts val="0"/>
              </a:spcBef>
              <a:spcAft>
                <a:spcPts val="0"/>
              </a:spcAft>
              <a:buClr>
                <a:schemeClr val="dk1"/>
              </a:buClr>
              <a:buSzPts val="1400"/>
              <a:buFont typeface="Catamaran"/>
              <a:buNone/>
              <a:defRPr sz="1400" b="0" i="0" u="none" strike="noStrike" cap="none">
                <a:solidFill>
                  <a:schemeClr val="dk1"/>
                </a:solidFill>
                <a:latin typeface="Catamaran"/>
                <a:ea typeface="Catamaran"/>
                <a:cs typeface="Catamaran"/>
                <a:sym typeface="Catamaran"/>
              </a:defRPr>
            </a:lvl9pPr>
          </a:lstStyle>
          <a:p>
            <a:pPr marL="0" indent="0" algn="l"/>
            <a:r>
              <a:rPr lang="zh-CN" altLang="en-US" dirty="0"/>
              <a:t>处理完输入序列后，编码器将上下文发送到解码器，解码器逐项产生输出序列。</a:t>
            </a:r>
            <a:endParaRPr lang="en-US" altLang="zh-CN" dirty="0"/>
          </a:p>
          <a:p>
            <a:pPr marL="0" indent="0" algn="l"/>
            <a:endParaRPr lang="en-US" altLang="zh-CN" dirty="0"/>
          </a:p>
          <a:p>
            <a:pPr marL="0" indent="0" algn="l"/>
            <a:r>
              <a:rPr lang="zh-CN" altLang="en-US" dirty="0"/>
              <a:t>编码器和解码器都会借助于循环神经网络</a:t>
            </a:r>
            <a:r>
              <a:rPr lang="en-US" altLang="zh-CN" dirty="0"/>
              <a:t>(RNN)</a:t>
            </a:r>
            <a:r>
              <a:rPr lang="zh-CN" altLang="en-US" dirty="0"/>
              <a:t> 完成，循环神经网络会接受每个位置</a:t>
            </a:r>
            <a:r>
              <a:rPr lang="en-US" altLang="zh-CN" dirty="0"/>
              <a:t>(</a:t>
            </a:r>
            <a:r>
              <a:rPr lang="zh-CN" altLang="en-US" dirty="0"/>
              <a:t>时间点</a:t>
            </a:r>
            <a:r>
              <a:rPr lang="en-US" altLang="zh-CN" dirty="0"/>
              <a:t>)</a:t>
            </a:r>
            <a:r>
              <a:rPr lang="zh-CN" altLang="en-US" dirty="0"/>
              <a:t>上的输入，同时经过处理进行信息融合，并可能会在某些位置</a:t>
            </a:r>
            <a:r>
              <a:rPr lang="en-US" altLang="zh-CN" dirty="0"/>
              <a:t>(</a:t>
            </a:r>
            <a:r>
              <a:rPr lang="zh-CN" altLang="en-US" dirty="0"/>
              <a:t>时间点</a:t>
            </a:r>
            <a:r>
              <a:rPr lang="en-US" altLang="zh-CN" dirty="0"/>
              <a:t>)</a:t>
            </a:r>
            <a:r>
              <a:rPr lang="zh-CN" altLang="en-US" dirty="0"/>
              <a:t>上输出。</a:t>
            </a:r>
          </a:p>
        </p:txBody>
      </p:sp>
    </p:spTree>
  </p:cSld>
  <p:clrMapOvr>
    <a:masterClrMapping/>
  </p:clrMapOvr>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Shape 5634"/>
        <p:cNvGrpSpPr/>
        <p:nvPr/>
      </p:nvGrpSpPr>
      <p:grpSpPr>
        <a:xfrm>
          <a:off x="0" y="0"/>
          <a:ext cx="0" cy="0"/>
          <a:chOff x="0" y="0"/>
          <a:chExt cx="0" cy="0"/>
        </a:xfrm>
      </p:grpSpPr>
      <p:sp>
        <p:nvSpPr>
          <p:cNvPr id="5635" name="Google Shape;5635;p54"/>
          <p:cNvSpPr txBox="1">
            <a:spLocks noGrp="1"/>
          </p:cNvSpPr>
          <p:nvPr>
            <p:ph type="title"/>
          </p:nvPr>
        </p:nvSpPr>
        <p:spPr>
          <a:xfrm>
            <a:off x="713225" y="990825"/>
            <a:ext cx="4847100" cy="5727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步骤分析</a:t>
            </a:r>
            <a:endParaRPr dirty="0"/>
          </a:p>
        </p:txBody>
      </p:sp>
      <p:sp>
        <p:nvSpPr>
          <p:cNvPr id="5636" name="Google Shape;5636;p54"/>
          <p:cNvSpPr txBox="1">
            <a:spLocks noGrp="1"/>
          </p:cNvSpPr>
          <p:nvPr>
            <p:ph type="body" idx="1"/>
          </p:nvPr>
        </p:nvSpPr>
        <p:spPr>
          <a:xfrm>
            <a:off x="713225" y="1664699"/>
            <a:ext cx="4847100" cy="2639671"/>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r>
              <a:rPr lang="zh-CN" altLang="en-US" dirty="0"/>
              <a:t>以机器翻译任务为例：</a:t>
            </a:r>
            <a:endParaRPr lang="en-US" altLang="zh-CN" dirty="0"/>
          </a:p>
          <a:p>
            <a:pPr marL="0" lvl="0" indent="0" algn="l" rtl="0">
              <a:spcBef>
                <a:spcPts val="0"/>
              </a:spcBef>
              <a:spcAft>
                <a:spcPts val="0"/>
              </a:spcAft>
              <a:buNone/>
            </a:pPr>
            <a:r>
              <a:rPr lang="zh-CN" altLang="en-US" dirty="0"/>
              <a:t>编码器逐项读入输入序列，并将其最后一层的隐层输出作为上下文向量与下一项输入向量结合进行信息编码。</a:t>
            </a:r>
            <a:endParaRPr dirty="0"/>
          </a:p>
          <a:p>
            <a:pPr indent="-317500">
              <a:spcBef>
                <a:spcPts val="1000"/>
              </a:spcBef>
              <a:buSzPts val="1400"/>
            </a:pPr>
            <a:r>
              <a:rPr lang="zh-CN" altLang="en-US" dirty="0"/>
              <a:t>编码器逐项读入输入序列，并将其最后一层的隐层输出作为上下文向量与下一项输入向量结合进行信息编码。</a:t>
            </a:r>
            <a:endParaRPr dirty="0"/>
          </a:p>
          <a:p>
            <a:pPr marL="457200" lvl="0" indent="-317500" algn="l" rtl="0">
              <a:spcBef>
                <a:spcPts val="0"/>
              </a:spcBef>
              <a:spcAft>
                <a:spcPts val="0"/>
              </a:spcAft>
              <a:buSzPts val="1400"/>
              <a:buChar char="●"/>
            </a:pPr>
            <a:r>
              <a:rPr lang="zh-CN" altLang="en-US" dirty="0"/>
              <a:t>编码器使用来自编码器的状态向量作为初始状态，以上一步生成的标记作为输入，与其传递的上下文向量结合进行解码输出。</a:t>
            </a:r>
            <a:endParaRPr dirty="0"/>
          </a:p>
        </p:txBody>
      </p:sp>
      <p:grpSp>
        <p:nvGrpSpPr>
          <p:cNvPr id="5637" name="Google Shape;5637;p54"/>
          <p:cNvGrpSpPr/>
          <p:nvPr/>
        </p:nvGrpSpPr>
        <p:grpSpPr>
          <a:xfrm>
            <a:off x="66872" y="3968038"/>
            <a:ext cx="1081397" cy="1105658"/>
            <a:chOff x="3454500" y="2611550"/>
            <a:chExt cx="814550" cy="832825"/>
          </a:xfrm>
        </p:grpSpPr>
        <p:sp>
          <p:nvSpPr>
            <p:cNvPr id="5638" name="Google Shape;5638;p54"/>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39" name="Google Shape;5639;p54"/>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0" name="Google Shape;5640;p54"/>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1" name="Google Shape;5641;p54"/>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2" name="Google Shape;5642;p54"/>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3" name="Google Shape;5643;p54"/>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4" name="Google Shape;5644;p54"/>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5" name="Google Shape;5645;p54"/>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6" name="Google Shape;5646;p54"/>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7" name="Google Shape;5647;p54"/>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8" name="Google Shape;5648;p54"/>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49" name="Google Shape;5649;p54"/>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0" name="Google Shape;5650;p54"/>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1" name="Google Shape;5651;p54"/>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2" name="Google Shape;5652;p54"/>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3" name="Google Shape;5653;p54"/>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4" name="Google Shape;5654;p54"/>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5" name="Google Shape;5655;p54"/>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6" name="Google Shape;5656;p54"/>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7" name="Google Shape;5657;p54"/>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8" name="Google Shape;5658;p54"/>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59" name="Google Shape;5659;p54"/>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0" name="Google Shape;5660;p54"/>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1" name="Google Shape;5661;p54"/>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2" name="Google Shape;5662;p54"/>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3" name="Google Shape;5663;p54"/>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4" name="Google Shape;5664;p54"/>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5" name="Google Shape;5665;p54"/>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6" name="Google Shape;5666;p54"/>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7" name="Google Shape;5667;p54"/>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8" name="Google Shape;5668;p54"/>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69" name="Google Shape;5669;p54"/>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0" name="Google Shape;5670;p54"/>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1" name="Google Shape;5671;p54"/>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2" name="Google Shape;5672;p54"/>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3" name="Google Shape;5673;p54"/>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4" name="Google Shape;5674;p54"/>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5" name="Google Shape;5675;p54"/>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76" name="Google Shape;5676;p54"/>
          <p:cNvGrpSpPr/>
          <p:nvPr/>
        </p:nvGrpSpPr>
        <p:grpSpPr>
          <a:xfrm flipH="1">
            <a:off x="6983137" y="1899851"/>
            <a:ext cx="1563871" cy="1567215"/>
            <a:chOff x="3410550" y="1182250"/>
            <a:chExt cx="1064075" cy="1066350"/>
          </a:xfrm>
        </p:grpSpPr>
        <p:sp>
          <p:nvSpPr>
            <p:cNvPr id="5677" name="Google Shape;5677;p54"/>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8" name="Google Shape;5678;p54"/>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79" name="Google Shape;5679;p54"/>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0" name="Google Shape;5680;p54"/>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1" name="Google Shape;5681;p54"/>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2" name="Google Shape;5682;p54"/>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3" name="Google Shape;5683;p54"/>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4" name="Google Shape;5684;p54"/>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5" name="Google Shape;5685;p54"/>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6" name="Google Shape;5686;p54"/>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7" name="Google Shape;5687;p54"/>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8" name="Google Shape;5688;p54"/>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89" name="Google Shape;5689;p54"/>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0" name="Google Shape;5690;p54"/>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1" name="Google Shape;5691;p54"/>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2" name="Google Shape;5692;p54"/>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3" name="Google Shape;5693;p54"/>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4" name="Google Shape;5694;p54"/>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695" name="Google Shape;5695;p54"/>
          <p:cNvGrpSpPr/>
          <p:nvPr/>
        </p:nvGrpSpPr>
        <p:grpSpPr>
          <a:xfrm flipH="1">
            <a:off x="7799204" y="1981081"/>
            <a:ext cx="1577659" cy="1568294"/>
            <a:chOff x="3500675" y="3599750"/>
            <a:chExt cx="808600" cy="803800"/>
          </a:xfrm>
        </p:grpSpPr>
        <p:sp>
          <p:nvSpPr>
            <p:cNvPr id="5696" name="Google Shape;5696;p54"/>
            <p:cNvSpPr/>
            <p:nvPr/>
          </p:nvSpPr>
          <p:spPr>
            <a:xfrm>
              <a:off x="3932325" y="3938300"/>
              <a:ext cx="231700" cy="157550"/>
            </a:xfrm>
            <a:custGeom>
              <a:avLst/>
              <a:gdLst/>
              <a:ahLst/>
              <a:cxnLst/>
              <a:rect l="l" t="t" r="r" b="b"/>
              <a:pathLst>
                <a:path w="9268" h="6302" extrusionOk="0">
                  <a:moveTo>
                    <a:pt x="5960" y="4679"/>
                  </a:moveTo>
                  <a:cubicBezTo>
                    <a:pt x="5990" y="4693"/>
                    <a:pt x="6005" y="4723"/>
                    <a:pt x="6019" y="4738"/>
                  </a:cubicBezTo>
                  <a:cubicBezTo>
                    <a:pt x="6005" y="4783"/>
                    <a:pt x="6005" y="4827"/>
                    <a:pt x="5975" y="4857"/>
                  </a:cubicBezTo>
                  <a:cubicBezTo>
                    <a:pt x="5616" y="5336"/>
                    <a:pt x="4747" y="5815"/>
                    <a:pt x="3925" y="5815"/>
                  </a:cubicBezTo>
                  <a:cubicBezTo>
                    <a:pt x="3724" y="5815"/>
                    <a:pt x="3526" y="5786"/>
                    <a:pt x="3338" y="5721"/>
                  </a:cubicBezTo>
                  <a:cubicBezTo>
                    <a:pt x="3263" y="5692"/>
                    <a:pt x="3189" y="5617"/>
                    <a:pt x="3114" y="5557"/>
                  </a:cubicBezTo>
                  <a:lnTo>
                    <a:pt x="3144" y="5498"/>
                  </a:lnTo>
                  <a:cubicBezTo>
                    <a:pt x="3427" y="5592"/>
                    <a:pt x="3697" y="5636"/>
                    <a:pt x="3955" y="5636"/>
                  </a:cubicBezTo>
                  <a:cubicBezTo>
                    <a:pt x="4714" y="5636"/>
                    <a:pt x="5370" y="5257"/>
                    <a:pt x="5960" y="4679"/>
                  </a:cubicBezTo>
                  <a:close/>
                  <a:moveTo>
                    <a:pt x="7256" y="1"/>
                  </a:moveTo>
                  <a:cubicBezTo>
                    <a:pt x="7167" y="60"/>
                    <a:pt x="7062" y="135"/>
                    <a:pt x="6898" y="239"/>
                  </a:cubicBezTo>
                  <a:cubicBezTo>
                    <a:pt x="7062" y="403"/>
                    <a:pt x="7211" y="537"/>
                    <a:pt x="7345" y="686"/>
                  </a:cubicBezTo>
                  <a:cubicBezTo>
                    <a:pt x="7628" y="999"/>
                    <a:pt x="7986" y="1267"/>
                    <a:pt x="8195" y="1639"/>
                  </a:cubicBezTo>
                  <a:cubicBezTo>
                    <a:pt x="8582" y="2310"/>
                    <a:pt x="8314" y="3084"/>
                    <a:pt x="7614" y="3442"/>
                  </a:cubicBezTo>
                  <a:cubicBezTo>
                    <a:pt x="7167" y="3680"/>
                    <a:pt x="6690" y="3859"/>
                    <a:pt x="6362" y="4276"/>
                  </a:cubicBezTo>
                  <a:cubicBezTo>
                    <a:pt x="6332" y="4306"/>
                    <a:pt x="6273" y="4306"/>
                    <a:pt x="6154" y="4351"/>
                  </a:cubicBezTo>
                  <a:cubicBezTo>
                    <a:pt x="6228" y="4187"/>
                    <a:pt x="6258" y="4083"/>
                    <a:pt x="6317" y="4023"/>
                  </a:cubicBezTo>
                  <a:cubicBezTo>
                    <a:pt x="6586" y="3814"/>
                    <a:pt x="6854" y="3636"/>
                    <a:pt x="7122" y="3457"/>
                  </a:cubicBezTo>
                  <a:cubicBezTo>
                    <a:pt x="7256" y="3368"/>
                    <a:pt x="7435" y="3308"/>
                    <a:pt x="7569" y="3233"/>
                  </a:cubicBezTo>
                  <a:cubicBezTo>
                    <a:pt x="8180" y="2891"/>
                    <a:pt x="8358" y="2116"/>
                    <a:pt x="7941" y="1565"/>
                  </a:cubicBezTo>
                  <a:cubicBezTo>
                    <a:pt x="7777" y="1327"/>
                    <a:pt x="7554" y="1133"/>
                    <a:pt x="7360" y="924"/>
                  </a:cubicBezTo>
                  <a:cubicBezTo>
                    <a:pt x="7167" y="731"/>
                    <a:pt x="6958" y="537"/>
                    <a:pt x="6749" y="328"/>
                  </a:cubicBezTo>
                  <a:cubicBezTo>
                    <a:pt x="6147" y="573"/>
                    <a:pt x="5527" y="692"/>
                    <a:pt x="4899" y="692"/>
                  </a:cubicBezTo>
                  <a:cubicBezTo>
                    <a:pt x="4377" y="692"/>
                    <a:pt x="3850" y="610"/>
                    <a:pt x="3323" y="448"/>
                  </a:cubicBezTo>
                  <a:cubicBezTo>
                    <a:pt x="3076" y="370"/>
                    <a:pt x="2860" y="317"/>
                    <a:pt x="2642" y="317"/>
                  </a:cubicBezTo>
                  <a:cubicBezTo>
                    <a:pt x="2439" y="317"/>
                    <a:pt x="2234" y="363"/>
                    <a:pt x="1997" y="477"/>
                  </a:cubicBezTo>
                  <a:cubicBezTo>
                    <a:pt x="1620" y="676"/>
                    <a:pt x="1189" y="762"/>
                    <a:pt x="724" y="762"/>
                  </a:cubicBezTo>
                  <a:cubicBezTo>
                    <a:pt x="491" y="762"/>
                    <a:pt x="249" y="741"/>
                    <a:pt x="1" y="701"/>
                  </a:cubicBezTo>
                  <a:lnTo>
                    <a:pt x="1" y="701"/>
                  </a:lnTo>
                  <a:cubicBezTo>
                    <a:pt x="343" y="1282"/>
                    <a:pt x="254" y="1863"/>
                    <a:pt x="269" y="2429"/>
                  </a:cubicBezTo>
                  <a:cubicBezTo>
                    <a:pt x="284" y="2891"/>
                    <a:pt x="314" y="3353"/>
                    <a:pt x="403" y="3800"/>
                  </a:cubicBezTo>
                  <a:cubicBezTo>
                    <a:pt x="612" y="4783"/>
                    <a:pt x="1297" y="5394"/>
                    <a:pt x="2161" y="5781"/>
                  </a:cubicBezTo>
                  <a:cubicBezTo>
                    <a:pt x="2866" y="6081"/>
                    <a:pt x="3598" y="6301"/>
                    <a:pt x="4364" y="6301"/>
                  </a:cubicBezTo>
                  <a:cubicBezTo>
                    <a:pt x="4585" y="6301"/>
                    <a:pt x="4809" y="6283"/>
                    <a:pt x="5036" y="6243"/>
                  </a:cubicBezTo>
                  <a:cubicBezTo>
                    <a:pt x="5722" y="6124"/>
                    <a:pt x="6362" y="5885"/>
                    <a:pt x="6809" y="5304"/>
                  </a:cubicBezTo>
                  <a:cubicBezTo>
                    <a:pt x="6928" y="5155"/>
                    <a:pt x="7047" y="5006"/>
                    <a:pt x="7107" y="4827"/>
                  </a:cubicBezTo>
                  <a:cubicBezTo>
                    <a:pt x="7271" y="4232"/>
                    <a:pt x="7703" y="3919"/>
                    <a:pt x="8254" y="3800"/>
                  </a:cubicBezTo>
                  <a:cubicBezTo>
                    <a:pt x="9014" y="3651"/>
                    <a:pt x="9267" y="2891"/>
                    <a:pt x="9103" y="2265"/>
                  </a:cubicBezTo>
                  <a:cubicBezTo>
                    <a:pt x="8924" y="1565"/>
                    <a:pt x="8627" y="924"/>
                    <a:pt x="7941" y="552"/>
                  </a:cubicBezTo>
                  <a:cubicBezTo>
                    <a:pt x="7703" y="418"/>
                    <a:pt x="7494" y="209"/>
                    <a:pt x="72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7" name="Google Shape;5697;p54"/>
            <p:cNvSpPr/>
            <p:nvPr/>
          </p:nvSpPr>
          <p:spPr>
            <a:xfrm>
              <a:off x="3667150" y="3857500"/>
              <a:ext cx="240250" cy="156225"/>
            </a:xfrm>
            <a:custGeom>
              <a:avLst/>
              <a:gdLst/>
              <a:ahLst/>
              <a:cxnLst/>
              <a:rect l="l" t="t" r="r" b="b"/>
              <a:pathLst>
                <a:path w="9610" h="6249" extrusionOk="0">
                  <a:moveTo>
                    <a:pt x="3347" y="0"/>
                  </a:moveTo>
                  <a:cubicBezTo>
                    <a:pt x="2758" y="0"/>
                    <a:pt x="2184" y="274"/>
                    <a:pt x="1863" y="789"/>
                  </a:cubicBezTo>
                  <a:cubicBezTo>
                    <a:pt x="1580" y="1236"/>
                    <a:pt x="1237" y="1639"/>
                    <a:pt x="835" y="1981"/>
                  </a:cubicBezTo>
                  <a:cubicBezTo>
                    <a:pt x="120" y="2592"/>
                    <a:pt x="1" y="3456"/>
                    <a:pt x="537" y="4171"/>
                  </a:cubicBezTo>
                  <a:cubicBezTo>
                    <a:pt x="686" y="4380"/>
                    <a:pt x="954" y="4544"/>
                    <a:pt x="1207" y="4633"/>
                  </a:cubicBezTo>
                  <a:cubicBezTo>
                    <a:pt x="1610" y="4782"/>
                    <a:pt x="1923" y="5020"/>
                    <a:pt x="2161" y="5378"/>
                  </a:cubicBezTo>
                  <a:cubicBezTo>
                    <a:pt x="2515" y="5910"/>
                    <a:pt x="3086" y="6249"/>
                    <a:pt x="3704" y="6249"/>
                  </a:cubicBezTo>
                  <a:cubicBezTo>
                    <a:pt x="4074" y="6249"/>
                    <a:pt x="4460" y="6128"/>
                    <a:pt x="4828" y="5855"/>
                  </a:cubicBezTo>
                  <a:cubicBezTo>
                    <a:pt x="5230" y="5542"/>
                    <a:pt x="5617" y="5244"/>
                    <a:pt x="6034" y="4961"/>
                  </a:cubicBezTo>
                  <a:cubicBezTo>
                    <a:pt x="6496" y="4663"/>
                    <a:pt x="7047" y="4588"/>
                    <a:pt x="7599" y="4588"/>
                  </a:cubicBezTo>
                  <a:cubicBezTo>
                    <a:pt x="7941" y="4588"/>
                    <a:pt x="8269" y="4588"/>
                    <a:pt x="8612" y="4573"/>
                  </a:cubicBezTo>
                  <a:cubicBezTo>
                    <a:pt x="8775" y="4559"/>
                    <a:pt x="8939" y="4514"/>
                    <a:pt x="9103" y="4454"/>
                  </a:cubicBezTo>
                  <a:cubicBezTo>
                    <a:pt x="9491" y="4320"/>
                    <a:pt x="9565" y="3978"/>
                    <a:pt x="9610" y="3590"/>
                  </a:cubicBezTo>
                  <a:lnTo>
                    <a:pt x="9610" y="3590"/>
                  </a:lnTo>
                  <a:cubicBezTo>
                    <a:pt x="9565" y="3605"/>
                    <a:pt x="9520" y="3605"/>
                    <a:pt x="9505" y="3635"/>
                  </a:cubicBezTo>
                  <a:cubicBezTo>
                    <a:pt x="9178" y="3992"/>
                    <a:pt x="8746" y="4097"/>
                    <a:pt x="8284" y="4141"/>
                  </a:cubicBezTo>
                  <a:cubicBezTo>
                    <a:pt x="7792" y="4186"/>
                    <a:pt x="7301" y="4231"/>
                    <a:pt x="6809" y="4305"/>
                  </a:cubicBezTo>
                  <a:cubicBezTo>
                    <a:pt x="6034" y="4424"/>
                    <a:pt x="5468" y="4946"/>
                    <a:pt x="4843" y="5348"/>
                  </a:cubicBezTo>
                  <a:cubicBezTo>
                    <a:pt x="4545" y="5542"/>
                    <a:pt x="4202" y="5661"/>
                    <a:pt x="3859" y="5825"/>
                  </a:cubicBezTo>
                  <a:cubicBezTo>
                    <a:pt x="3859" y="5735"/>
                    <a:pt x="3859" y="5721"/>
                    <a:pt x="3859" y="5721"/>
                  </a:cubicBezTo>
                  <a:cubicBezTo>
                    <a:pt x="4634" y="5482"/>
                    <a:pt x="5230" y="4916"/>
                    <a:pt x="5900" y="4514"/>
                  </a:cubicBezTo>
                  <a:cubicBezTo>
                    <a:pt x="6437" y="4201"/>
                    <a:pt x="7018" y="4067"/>
                    <a:pt x="7613" y="4007"/>
                  </a:cubicBezTo>
                  <a:cubicBezTo>
                    <a:pt x="7971" y="3978"/>
                    <a:pt x="8314" y="3963"/>
                    <a:pt x="8656" y="3888"/>
                  </a:cubicBezTo>
                  <a:cubicBezTo>
                    <a:pt x="8895" y="3829"/>
                    <a:pt x="9133" y="3665"/>
                    <a:pt x="9401" y="3546"/>
                  </a:cubicBezTo>
                  <a:cubicBezTo>
                    <a:pt x="9261" y="3379"/>
                    <a:pt x="9151" y="3300"/>
                    <a:pt x="9039" y="3300"/>
                  </a:cubicBezTo>
                  <a:cubicBezTo>
                    <a:pt x="8961" y="3300"/>
                    <a:pt x="8882" y="3338"/>
                    <a:pt x="8790" y="3411"/>
                  </a:cubicBezTo>
                  <a:cubicBezTo>
                    <a:pt x="8656" y="3531"/>
                    <a:pt x="8448" y="3590"/>
                    <a:pt x="8254" y="3620"/>
                  </a:cubicBezTo>
                  <a:cubicBezTo>
                    <a:pt x="7852" y="3709"/>
                    <a:pt x="7435" y="3754"/>
                    <a:pt x="7032" y="3814"/>
                  </a:cubicBezTo>
                  <a:cubicBezTo>
                    <a:pt x="6988" y="3814"/>
                    <a:pt x="6928" y="3784"/>
                    <a:pt x="6883" y="3784"/>
                  </a:cubicBezTo>
                  <a:cubicBezTo>
                    <a:pt x="6883" y="3754"/>
                    <a:pt x="6869" y="3709"/>
                    <a:pt x="6869" y="3680"/>
                  </a:cubicBezTo>
                  <a:cubicBezTo>
                    <a:pt x="7092" y="3635"/>
                    <a:pt x="7315" y="3575"/>
                    <a:pt x="7554" y="3546"/>
                  </a:cubicBezTo>
                  <a:cubicBezTo>
                    <a:pt x="7837" y="3501"/>
                    <a:pt x="8150" y="3486"/>
                    <a:pt x="8433" y="3426"/>
                  </a:cubicBezTo>
                  <a:cubicBezTo>
                    <a:pt x="8597" y="3397"/>
                    <a:pt x="8746" y="3277"/>
                    <a:pt x="8895" y="3188"/>
                  </a:cubicBezTo>
                  <a:cubicBezTo>
                    <a:pt x="8656" y="2905"/>
                    <a:pt x="8448" y="2652"/>
                    <a:pt x="8224" y="2413"/>
                  </a:cubicBezTo>
                  <a:cubicBezTo>
                    <a:pt x="8194" y="2384"/>
                    <a:pt x="8135" y="2354"/>
                    <a:pt x="8075" y="2354"/>
                  </a:cubicBezTo>
                  <a:cubicBezTo>
                    <a:pt x="7137" y="2294"/>
                    <a:pt x="6437" y="1817"/>
                    <a:pt x="5915" y="1058"/>
                  </a:cubicBezTo>
                  <a:cubicBezTo>
                    <a:pt x="5766" y="834"/>
                    <a:pt x="5587" y="715"/>
                    <a:pt x="5319" y="641"/>
                  </a:cubicBezTo>
                  <a:cubicBezTo>
                    <a:pt x="4962" y="551"/>
                    <a:pt x="4589" y="417"/>
                    <a:pt x="4261" y="238"/>
                  </a:cubicBezTo>
                  <a:cubicBezTo>
                    <a:pt x="3977" y="78"/>
                    <a:pt x="3660" y="0"/>
                    <a:pt x="334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8" name="Google Shape;5698;p54"/>
            <p:cNvSpPr/>
            <p:nvPr/>
          </p:nvSpPr>
          <p:spPr>
            <a:xfrm>
              <a:off x="4118925" y="3812975"/>
              <a:ext cx="184375" cy="148125"/>
            </a:xfrm>
            <a:custGeom>
              <a:avLst/>
              <a:gdLst/>
              <a:ahLst/>
              <a:cxnLst/>
              <a:rect l="l" t="t" r="r" b="b"/>
              <a:pathLst>
                <a:path w="7375" h="5925" extrusionOk="0">
                  <a:moveTo>
                    <a:pt x="2536" y="0"/>
                  </a:moveTo>
                  <a:cubicBezTo>
                    <a:pt x="2342" y="0"/>
                    <a:pt x="2147" y="28"/>
                    <a:pt x="1952" y="83"/>
                  </a:cubicBezTo>
                  <a:cubicBezTo>
                    <a:pt x="1684" y="157"/>
                    <a:pt x="1431" y="261"/>
                    <a:pt x="1312" y="664"/>
                  </a:cubicBezTo>
                  <a:cubicBezTo>
                    <a:pt x="1610" y="554"/>
                    <a:pt x="1892" y="510"/>
                    <a:pt x="2166" y="510"/>
                  </a:cubicBezTo>
                  <a:cubicBezTo>
                    <a:pt x="2669" y="510"/>
                    <a:pt x="3143" y="658"/>
                    <a:pt x="3636" y="813"/>
                  </a:cubicBezTo>
                  <a:cubicBezTo>
                    <a:pt x="3993" y="917"/>
                    <a:pt x="4410" y="887"/>
                    <a:pt x="4798" y="902"/>
                  </a:cubicBezTo>
                  <a:cubicBezTo>
                    <a:pt x="5393" y="902"/>
                    <a:pt x="5915" y="1036"/>
                    <a:pt x="6317" y="1498"/>
                  </a:cubicBezTo>
                  <a:cubicBezTo>
                    <a:pt x="6377" y="1572"/>
                    <a:pt x="6406" y="1647"/>
                    <a:pt x="6451" y="1706"/>
                  </a:cubicBezTo>
                  <a:cubicBezTo>
                    <a:pt x="6421" y="1736"/>
                    <a:pt x="6406" y="1751"/>
                    <a:pt x="6377" y="1766"/>
                  </a:cubicBezTo>
                  <a:cubicBezTo>
                    <a:pt x="6317" y="1721"/>
                    <a:pt x="6243" y="1662"/>
                    <a:pt x="6198" y="1602"/>
                  </a:cubicBezTo>
                  <a:cubicBezTo>
                    <a:pt x="5915" y="1274"/>
                    <a:pt x="5557" y="1111"/>
                    <a:pt x="5140" y="1081"/>
                  </a:cubicBezTo>
                  <a:cubicBezTo>
                    <a:pt x="5032" y="1069"/>
                    <a:pt x="4923" y="1047"/>
                    <a:pt x="4823" y="1047"/>
                  </a:cubicBezTo>
                  <a:cubicBezTo>
                    <a:pt x="4799" y="1047"/>
                    <a:pt x="4776" y="1048"/>
                    <a:pt x="4753" y="1051"/>
                  </a:cubicBezTo>
                  <a:cubicBezTo>
                    <a:pt x="4628" y="1063"/>
                    <a:pt x="4504" y="1069"/>
                    <a:pt x="4383" y="1069"/>
                  </a:cubicBezTo>
                  <a:cubicBezTo>
                    <a:pt x="3895" y="1069"/>
                    <a:pt x="3433" y="973"/>
                    <a:pt x="2980" y="783"/>
                  </a:cubicBezTo>
                  <a:cubicBezTo>
                    <a:pt x="2759" y="692"/>
                    <a:pt x="2539" y="658"/>
                    <a:pt x="2318" y="658"/>
                  </a:cubicBezTo>
                  <a:cubicBezTo>
                    <a:pt x="1958" y="658"/>
                    <a:pt x="1597" y="750"/>
                    <a:pt x="1237" y="842"/>
                  </a:cubicBezTo>
                  <a:cubicBezTo>
                    <a:pt x="1103" y="872"/>
                    <a:pt x="1014" y="1081"/>
                    <a:pt x="909" y="1245"/>
                  </a:cubicBezTo>
                  <a:cubicBezTo>
                    <a:pt x="1186" y="1149"/>
                    <a:pt x="1457" y="1109"/>
                    <a:pt x="1723" y="1109"/>
                  </a:cubicBezTo>
                  <a:cubicBezTo>
                    <a:pt x="2246" y="1109"/>
                    <a:pt x="2755" y="1261"/>
                    <a:pt x="3278" y="1438"/>
                  </a:cubicBezTo>
                  <a:cubicBezTo>
                    <a:pt x="3650" y="1572"/>
                    <a:pt x="4082" y="1528"/>
                    <a:pt x="4485" y="1543"/>
                  </a:cubicBezTo>
                  <a:cubicBezTo>
                    <a:pt x="4556" y="1543"/>
                    <a:pt x="4628" y="1540"/>
                    <a:pt x="4699" y="1540"/>
                  </a:cubicBezTo>
                  <a:cubicBezTo>
                    <a:pt x="4894" y="1540"/>
                    <a:pt x="5085" y="1556"/>
                    <a:pt x="5259" y="1677"/>
                  </a:cubicBezTo>
                  <a:cubicBezTo>
                    <a:pt x="5155" y="1667"/>
                    <a:pt x="5051" y="1663"/>
                    <a:pt x="4947" y="1663"/>
                  </a:cubicBezTo>
                  <a:cubicBezTo>
                    <a:pt x="4605" y="1663"/>
                    <a:pt x="4262" y="1704"/>
                    <a:pt x="3923" y="1704"/>
                  </a:cubicBezTo>
                  <a:cubicBezTo>
                    <a:pt x="3594" y="1704"/>
                    <a:pt x="3268" y="1665"/>
                    <a:pt x="2950" y="1513"/>
                  </a:cubicBezTo>
                  <a:cubicBezTo>
                    <a:pt x="2601" y="1338"/>
                    <a:pt x="2248" y="1258"/>
                    <a:pt x="1897" y="1258"/>
                  </a:cubicBezTo>
                  <a:cubicBezTo>
                    <a:pt x="1499" y="1258"/>
                    <a:pt x="1103" y="1361"/>
                    <a:pt x="716" y="1543"/>
                  </a:cubicBezTo>
                  <a:cubicBezTo>
                    <a:pt x="686" y="1557"/>
                    <a:pt x="626" y="1572"/>
                    <a:pt x="611" y="1587"/>
                  </a:cubicBezTo>
                  <a:cubicBezTo>
                    <a:pt x="507" y="1930"/>
                    <a:pt x="418" y="2273"/>
                    <a:pt x="328" y="2615"/>
                  </a:cubicBezTo>
                  <a:cubicBezTo>
                    <a:pt x="909" y="3375"/>
                    <a:pt x="656" y="4030"/>
                    <a:pt x="105" y="4671"/>
                  </a:cubicBezTo>
                  <a:cubicBezTo>
                    <a:pt x="75" y="4701"/>
                    <a:pt x="45" y="4746"/>
                    <a:pt x="30" y="4775"/>
                  </a:cubicBezTo>
                  <a:cubicBezTo>
                    <a:pt x="15" y="4790"/>
                    <a:pt x="15" y="4820"/>
                    <a:pt x="1" y="4835"/>
                  </a:cubicBezTo>
                  <a:cubicBezTo>
                    <a:pt x="545" y="5479"/>
                    <a:pt x="1395" y="5924"/>
                    <a:pt x="2329" y="5924"/>
                  </a:cubicBezTo>
                  <a:cubicBezTo>
                    <a:pt x="2649" y="5924"/>
                    <a:pt x="2978" y="5872"/>
                    <a:pt x="3308" y="5759"/>
                  </a:cubicBezTo>
                  <a:cubicBezTo>
                    <a:pt x="3770" y="5610"/>
                    <a:pt x="4261" y="5490"/>
                    <a:pt x="4753" y="5431"/>
                  </a:cubicBezTo>
                  <a:cubicBezTo>
                    <a:pt x="5557" y="5341"/>
                    <a:pt x="6228" y="4999"/>
                    <a:pt x="6779" y="4433"/>
                  </a:cubicBezTo>
                  <a:cubicBezTo>
                    <a:pt x="7315" y="3896"/>
                    <a:pt x="7375" y="3405"/>
                    <a:pt x="7062" y="2719"/>
                  </a:cubicBezTo>
                  <a:cubicBezTo>
                    <a:pt x="6973" y="2556"/>
                    <a:pt x="6928" y="2347"/>
                    <a:pt x="6928" y="2153"/>
                  </a:cubicBezTo>
                  <a:cubicBezTo>
                    <a:pt x="6958" y="1408"/>
                    <a:pt x="6600" y="887"/>
                    <a:pt x="5974" y="544"/>
                  </a:cubicBezTo>
                  <a:cubicBezTo>
                    <a:pt x="5626" y="359"/>
                    <a:pt x="5262" y="270"/>
                    <a:pt x="4888" y="270"/>
                  </a:cubicBezTo>
                  <a:cubicBezTo>
                    <a:pt x="4750" y="270"/>
                    <a:pt x="4610" y="282"/>
                    <a:pt x="4470" y="306"/>
                  </a:cubicBezTo>
                  <a:cubicBezTo>
                    <a:pt x="4359" y="323"/>
                    <a:pt x="4251" y="332"/>
                    <a:pt x="4144" y="332"/>
                  </a:cubicBezTo>
                  <a:cubicBezTo>
                    <a:pt x="3878" y="332"/>
                    <a:pt x="3623" y="278"/>
                    <a:pt x="3367" y="172"/>
                  </a:cubicBezTo>
                  <a:cubicBezTo>
                    <a:pt x="3094" y="58"/>
                    <a:pt x="2816" y="0"/>
                    <a:pt x="253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699" name="Google Shape;5699;p54"/>
            <p:cNvSpPr/>
            <p:nvPr/>
          </p:nvSpPr>
          <p:spPr>
            <a:xfrm>
              <a:off x="3689500" y="3701050"/>
              <a:ext cx="155325" cy="147900"/>
            </a:xfrm>
            <a:custGeom>
              <a:avLst/>
              <a:gdLst/>
              <a:ahLst/>
              <a:cxnLst/>
              <a:rect l="l" t="t" r="r" b="b"/>
              <a:pathLst>
                <a:path w="6213" h="5916" extrusionOk="0">
                  <a:moveTo>
                    <a:pt x="3457" y="418"/>
                  </a:moveTo>
                  <a:cubicBezTo>
                    <a:pt x="3457" y="433"/>
                    <a:pt x="3472" y="463"/>
                    <a:pt x="3472" y="493"/>
                  </a:cubicBezTo>
                  <a:cubicBezTo>
                    <a:pt x="3338" y="522"/>
                    <a:pt x="3219" y="552"/>
                    <a:pt x="3084" y="567"/>
                  </a:cubicBezTo>
                  <a:cubicBezTo>
                    <a:pt x="2667" y="656"/>
                    <a:pt x="2235" y="746"/>
                    <a:pt x="1803" y="820"/>
                  </a:cubicBezTo>
                  <a:cubicBezTo>
                    <a:pt x="1416" y="880"/>
                    <a:pt x="1029" y="925"/>
                    <a:pt x="775" y="1267"/>
                  </a:cubicBezTo>
                  <a:cubicBezTo>
                    <a:pt x="760" y="1297"/>
                    <a:pt x="716" y="1282"/>
                    <a:pt x="671" y="1297"/>
                  </a:cubicBezTo>
                  <a:cubicBezTo>
                    <a:pt x="671" y="1074"/>
                    <a:pt x="701" y="954"/>
                    <a:pt x="939" y="880"/>
                  </a:cubicBezTo>
                  <a:cubicBezTo>
                    <a:pt x="1252" y="776"/>
                    <a:pt x="1595" y="701"/>
                    <a:pt x="1937" y="627"/>
                  </a:cubicBezTo>
                  <a:cubicBezTo>
                    <a:pt x="2265" y="552"/>
                    <a:pt x="2608" y="493"/>
                    <a:pt x="2950" y="448"/>
                  </a:cubicBezTo>
                  <a:cubicBezTo>
                    <a:pt x="3114" y="418"/>
                    <a:pt x="3293" y="418"/>
                    <a:pt x="3457" y="418"/>
                  </a:cubicBezTo>
                  <a:close/>
                  <a:moveTo>
                    <a:pt x="760" y="1818"/>
                  </a:moveTo>
                  <a:lnTo>
                    <a:pt x="760" y="1818"/>
                  </a:lnTo>
                  <a:cubicBezTo>
                    <a:pt x="984" y="2697"/>
                    <a:pt x="1684" y="2966"/>
                    <a:pt x="2414" y="3234"/>
                  </a:cubicBezTo>
                  <a:cubicBezTo>
                    <a:pt x="2578" y="3293"/>
                    <a:pt x="2727" y="3368"/>
                    <a:pt x="2861" y="3472"/>
                  </a:cubicBezTo>
                  <a:cubicBezTo>
                    <a:pt x="3233" y="3740"/>
                    <a:pt x="3457" y="4113"/>
                    <a:pt x="3606" y="4545"/>
                  </a:cubicBezTo>
                  <a:cubicBezTo>
                    <a:pt x="3472" y="4470"/>
                    <a:pt x="3367" y="4381"/>
                    <a:pt x="3308" y="4277"/>
                  </a:cubicBezTo>
                  <a:cubicBezTo>
                    <a:pt x="3040" y="3815"/>
                    <a:pt x="2652" y="3502"/>
                    <a:pt x="2146" y="3308"/>
                  </a:cubicBezTo>
                  <a:cubicBezTo>
                    <a:pt x="1863" y="3204"/>
                    <a:pt x="1580" y="3055"/>
                    <a:pt x="1327" y="2876"/>
                  </a:cubicBezTo>
                  <a:cubicBezTo>
                    <a:pt x="984" y="2623"/>
                    <a:pt x="760" y="2280"/>
                    <a:pt x="760" y="1818"/>
                  </a:cubicBezTo>
                  <a:close/>
                  <a:moveTo>
                    <a:pt x="3334" y="1"/>
                  </a:moveTo>
                  <a:cubicBezTo>
                    <a:pt x="3242" y="1"/>
                    <a:pt x="3149" y="21"/>
                    <a:pt x="3070" y="61"/>
                  </a:cubicBezTo>
                  <a:cubicBezTo>
                    <a:pt x="2608" y="314"/>
                    <a:pt x="2101" y="373"/>
                    <a:pt x="1595" y="418"/>
                  </a:cubicBezTo>
                  <a:cubicBezTo>
                    <a:pt x="1371" y="433"/>
                    <a:pt x="1148" y="463"/>
                    <a:pt x="939" y="522"/>
                  </a:cubicBezTo>
                  <a:cubicBezTo>
                    <a:pt x="328" y="686"/>
                    <a:pt x="1" y="1282"/>
                    <a:pt x="194" y="1893"/>
                  </a:cubicBezTo>
                  <a:cubicBezTo>
                    <a:pt x="462" y="2697"/>
                    <a:pt x="1014" y="3249"/>
                    <a:pt x="1788" y="3561"/>
                  </a:cubicBezTo>
                  <a:cubicBezTo>
                    <a:pt x="2295" y="3770"/>
                    <a:pt x="2712" y="4068"/>
                    <a:pt x="2965" y="4560"/>
                  </a:cubicBezTo>
                  <a:cubicBezTo>
                    <a:pt x="3025" y="4694"/>
                    <a:pt x="3114" y="4813"/>
                    <a:pt x="3204" y="4947"/>
                  </a:cubicBezTo>
                  <a:cubicBezTo>
                    <a:pt x="3502" y="5409"/>
                    <a:pt x="3963" y="5677"/>
                    <a:pt x="4485" y="5915"/>
                  </a:cubicBezTo>
                  <a:cubicBezTo>
                    <a:pt x="4425" y="5185"/>
                    <a:pt x="4813" y="4694"/>
                    <a:pt x="5319" y="4277"/>
                  </a:cubicBezTo>
                  <a:cubicBezTo>
                    <a:pt x="5557" y="4098"/>
                    <a:pt x="5692" y="3874"/>
                    <a:pt x="5662" y="3561"/>
                  </a:cubicBezTo>
                  <a:cubicBezTo>
                    <a:pt x="5617" y="2980"/>
                    <a:pt x="5751" y="2459"/>
                    <a:pt x="6168" y="2027"/>
                  </a:cubicBezTo>
                  <a:cubicBezTo>
                    <a:pt x="6213" y="1982"/>
                    <a:pt x="6213" y="1848"/>
                    <a:pt x="6183" y="1774"/>
                  </a:cubicBezTo>
                  <a:cubicBezTo>
                    <a:pt x="6019" y="1357"/>
                    <a:pt x="5736" y="1014"/>
                    <a:pt x="5379" y="746"/>
                  </a:cubicBezTo>
                  <a:cubicBezTo>
                    <a:pt x="4813" y="344"/>
                    <a:pt x="4157" y="120"/>
                    <a:pt x="3472" y="16"/>
                  </a:cubicBezTo>
                  <a:cubicBezTo>
                    <a:pt x="3427" y="6"/>
                    <a:pt x="3381" y="1"/>
                    <a:pt x="333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0" name="Google Shape;5700;p54"/>
            <p:cNvSpPr/>
            <p:nvPr/>
          </p:nvSpPr>
          <p:spPr>
            <a:xfrm>
              <a:off x="3869025" y="3830750"/>
              <a:ext cx="154200" cy="120475"/>
            </a:xfrm>
            <a:custGeom>
              <a:avLst/>
              <a:gdLst/>
              <a:ahLst/>
              <a:cxnLst/>
              <a:rect l="l" t="t" r="r" b="b"/>
              <a:pathLst>
                <a:path w="6168" h="4819" extrusionOk="0">
                  <a:moveTo>
                    <a:pt x="5453" y="1711"/>
                  </a:moveTo>
                  <a:lnTo>
                    <a:pt x="5453" y="1711"/>
                  </a:lnTo>
                  <a:cubicBezTo>
                    <a:pt x="5602" y="2455"/>
                    <a:pt x="5393" y="3081"/>
                    <a:pt x="4887" y="3588"/>
                  </a:cubicBezTo>
                  <a:cubicBezTo>
                    <a:pt x="4369" y="4118"/>
                    <a:pt x="3745" y="4436"/>
                    <a:pt x="2994" y="4436"/>
                  </a:cubicBezTo>
                  <a:cubicBezTo>
                    <a:pt x="2902" y="4436"/>
                    <a:pt x="2808" y="4432"/>
                    <a:pt x="2712" y="4422"/>
                  </a:cubicBezTo>
                  <a:cubicBezTo>
                    <a:pt x="4261" y="4154"/>
                    <a:pt x="5378" y="3483"/>
                    <a:pt x="5453" y="1711"/>
                  </a:cubicBezTo>
                  <a:close/>
                  <a:moveTo>
                    <a:pt x="3350" y="1"/>
                  </a:moveTo>
                  <a:cubicBezTo>
                    <a:pt x="2934" y="1"/>
                    <a:pt x="2540" y="210"/>
                    <a:pt x="2265" y="623"/>
                  </a:cubicBezTo>
                  <a:cubicBezTo>
                    <a:pt x="2071" y="921"/>
                    <a:pt x="1833" y="1100"/>
                    <a:pt x="1490" y="1100"/>
                  </a:cubicBezTo>
                  <a:cubicBezTo>
                    <a:pt x="1460" y="1100"/>
                    <a:pt x="1445" y="1115"/>
                    <a:pt x="1430" y="1115"/>
                  </a:cubicBezTo>
                  <a:cubicBezTo>
                    <a:pt x="909" y="1174"/>
                    <a:pt x="417" y="1323"/>
                    <a:pt x="224" y="1874"/>
                  </a:cubicBezTo>
                  <a:cubicBezTo>
                    <a:pt x="0" y="2470"/>
                    <a:pt x="90" y="3051"/>
                    <a:pt x="507" y="3513"/>
                  </a:cubicBezTo>
                  <a:cubicBezTo>
                    <a:pt x="1231" y="4322"/>
                    <a:pt x="2083" y="4818"/>
                    <a:pt x="3110" y="4818"/>
                  </a:cubicBezTo>
                  <a:cubicBezTo>
                    <a:pt x="3350" y="4818"/>
                    <a:pt x="3599" y="4791"/>
                    <a:pt x="3859" y="4735"/>
                  </a:cubicBezTo>
                  <a:cubicBezTo>
                    <a:pt x="3978" y="4720"/>
                    <a:pt x="4097" y="4705"/>
                    <a:pt x="4216" y="4690"/>
                  </a:cubicBezTo>
                  <a:cubicBezTo>
                    <a:pt x="4335" y="4675"/>
                    <a:pt x="4440" y="4645"/>
                    <a:pt x="4499" y="4645"/>
                  </a:cubicBezTo>
                  <a:cubicBezTo>
                    <a:pt x="5497" y="4035"/>
                    <a:pt x="6168" y="3275"/>
                    <a:pt x="6004" y="1904"/>
                  </a:cubicBezTo>
                  <a:cubicBezTo>
                    <a:pt x="5944" y="1323"/>
                    <a:pt x="5483" y="846"/>
                    <a:pt x="4916" y="668"/>
                  </a:cubicBezTo>
                  <a:cubicBezTo>
                    <a:pt x="4693" y="593"/>
                    <a:pt x="4455" y="489"/>
                    <a:pt x="4261" y="340"/>
                  </a:cubicBezTo>
                  <a:cubicBezTo>
                    <a:pt x="3971" y="113"/>
                    <a:pt x="3655" y="1"/>
                    <a:pt x="335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1" name="Google Shape;5701;p54"/>
            <p:cNvSpPr/>
            <p:nvPr/>
          </p:nvSpPr>
          <p:spPr>
            <a:xfrm>
              <a:off x="3803850" y="3749150"/>
              <a:ext cx="135200" cy="162000"/>
            </a:xfrm>
            <a:custGeom>
              <a:avLst/>
              <a:gdLst/>
              <a:ahLst/>
              <a:cxnLst/>
              <a:rect l="l" t="t" r="r" b="b"/>
              <a:pathLst>
                <a:path w="5408" h="6480" extrusionOk="0">
                  <a:moveTo>
                    <a:pt x="2476" y="0"/>
                  </a:moveTo>
                  <a:cubicBezTo>
                    <a:pt x="2347" y="0"/>
                    <a:pt x="2213" y="23"/>
                    <a:pt x="2071" y="73"/>
                  </a:cubicBezTo>
                  <a:cubicBezTo>
                    <a:pt x="1564" y="267"/>
                    <a:pt x="1311" y="714"/>
                    <a:pt x="1341" y="1205"/>
                  </a:cubicBezTo>
                  <a:cubicBezTo>
                    <a:pt x="1371" y="1891"/>
                    <a:pt x="1132" y="2382"/>
                    <a:pt x="611" y="2799"/>
                  </a:cubicBezTo>
                  <a:cubicBezTo>
                    <a:pt x="90" y="3217"/>
                    <a:pt x="0" y="3827"/>
                    <a:pt x="209" y="4423"/>
                  </a:cubicBezTo>
                  <a:cubicBezTo>
                    <a:pt x="522" y="5347"/>
                    <a:pt x="1118" y="6062"/>
                    <a:pt x="2086" y="6375"/>
                  </a:cubicBezTo>
                  <a:cubicBezTo>
                    <a:pt x="2235" y="6434"/>
                    <a:pt x="2399" y="6449"/>
                    <a:pt x="2563" y="6479"/>
                  </a:cubicBezTo>
                  <a:cubicBezTo>
                    <a:pt x="2518" y="6166"/>
                    <a:pt x="2473" y="5883"/>
                    <a:pt x="2473" y="5615"/>
                  </a:cubicBezTo>
                  <a:cubicBezTo>
                    <a:pt x="2503" y="4840"/>
                    <a:pt x="2890" y="4379"/>
                    <a:pt x="3650" y="4200"/>
                  </a:cubicBezTo>
                  <a:cubicBezTo>
                    <a:pt x="3814" y="4155"/>
                    <a:pt x="3993" y="4155"/>
                    <a:pt x="4142" y="4096"/>
                  </a:cubicBezTo>
                  <a:cubicBezTo>
                    <a:pt x="4306" y="4036"/>
                    <a:pt x="4469" y="3947"/>
                    <a:pt x="4604" y="3827"/>
                  </a:cubicBezTo>
                  <a:cubicBezTo>
                    <a:pt x="4767" y="3678"/>
                    <a:pt x="4901" y="3500"/>
                    <a:pt x="5036" y="3306"/>
                  </a:cubicBezTo>
                  <a:cubicBezTo>
                    <a:pt x="5095" y="3231"/>
                    <a:pt x="5125" y="3097"/>
                    <a:pt x="5110" y="3008"/>
                  </a:cubicBezTo>
                  <a:cubicBezTo>
                    <a:pt x="4901" y="2353"/>
                    <a:pt x="4589" y="1786"/>
                    <a:pt x="3888" y="1533"/>
                  </a:cubicBezTo>
                  <a:cubicBezTo>
                    <a:pt x="3725" y="1488"/>
                    <a:pt x="3591" y="1369"/>
                    <a:pt x="3442" y="1295"/>
                  </a:cubicBezTo>
                  <a:cubicBezTo>
                    <a:pt x="3463" y="1294"/>
                    <a:pt x="3484" y="1293"/>
                    <a:pt x="3506" y="1293"/>
                  </a:cubicBezTo>
                  <a:cubicBezTo>
                    <a:pt x="4189" y="1293"/>
                    <a:pt x="4713" y="1763"/>
                    <a:pt x="5363" y="2919"/>
                  </a:cubicBezTo>
                  <a:cubicBezTo>
                    <a:pt x="5378" y="2740"/>
                    <a:pt x="5408" y="2636"/>
                    <a:pt x="5393" y="2516"/>
                  </a:cubicBezTo>
                  <a:cubicBezTo>
                    <a:pt x="5319" y="1712"/>
                    <a:pt x="4887" y="1176"/>
                    <a:pt x="4142" y="878"/>
                  </a:cubicBezTo>
                  <a:cubicBezTo>
                    <a:pt x="3874" y="759"/>
                    <a:pt x="3605" y="595"/>
                    <a:pt x="3382" y="401"/>
                  </a:cubicBezTo>
                  <a:cubicBezTo>
                    <a:pt x="3103" y="154"/>
                    <a:pt x="2808" y="0"/>
                    <a:pt x="247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2" name="Google Shape;5702;p54"/>
            <p:cNvSpPr/>
            <p:nvPr/>
          </p:nvSpPr>
          <p:spPr>
            <a:xfrm>
              <a:off x="4003100" y="3821175"/>
              <a:ext cx="128525" cy="128650"/>
            </a:xfrm>
            <a:custGeom>
              <a:avLst/>
              <a:gdLst/>
              <a:ahLst/>
              <a:cxnLst/>
              <a:rect l="l" t="t" r="r" b="b"/>
              <a:pathLst>
                <a:path w="5141" h="5146" extrusionOk="0">
                  <a:moveTo>
                    <a:pt x="3539" y="1"/>
                  </a:moveTo>
                  <a:cubicBezTo>
                    <a:pt x="3364" y="1"/>
                    <a:pt x="3184" y="48"/>
                    <a:pt x="2995" y="142"/>
                  </a:cubicBezTo>
                  <a:cubicBezTo>
                    <a:pt x="2799" y="250"/>
                    <a:pt x="2602" y="293"/>
                    <a:pt x="2398" y="293"/>
                  </a:cubicBezTo>
                  <a:cubicBezTo>
                    <a:pt x="2292" y="293"/>
                    <a:pt x="2183" y="281"/>
                    <a:pt x="2071" y="261"/>
                  </a:cubicBezTo>
                  <a:cubicBezTo>
                    <a:pt x="2033" y="257"/>
                    <a:pt x="1994" y="254"/>
                    <a:pt x="1955" y="254"/>
                  </a:cubicBezTo>
                  <a:cubicBezTo>
                    <a:pt x="1733" y="254"/>
                    <a:pt x="1499" y="322"/>
                    <a:pt x="1296" y="410"/>
                  </a:cubicBezTo>
                  <a:cubicBezTo>
                    <a:pt x="1088" y="499"/>
                    <a:pt x="894" y="663"/>
                    <a:pt x="730" y="827"/>
                  </a:cubicBezTo>
                  <a:cubicBezTo>
                    <a:pt x="328" y="1215"/>
                    <a:pt x="358" y="1200"/>
                    <a:pt x="626" y="1661"/>
                  </a:cubicBezTo>
                  <a:cubicBezTo>
                    <a:pt x="999" y="2317"/>
                    <a:pt x="939" y="3002"/>
                    <a:pt x="701" y="3673"/>
                  </a:cubicBezTo>
                  <a:cubicBezTo>
                    <a:pt x="596" y="3941"/>
                    <a:pt x="432" y="4179"/>
                    <a:pt x="269" y="4492"/>
                  </a:cubicBezTo>
                  <a:cubicBezTo>
                    <a:pt x="576" y="4548"/>
                    <a:pt x="877" y="4575"/>
                    <a:pt x="1171" y="4575"/>
                  </a:cubicBezTo>
                  <a:cubicBezTo>
                    <a:pt x="2058" y="4575"/>
                    <a:pt x="2886" y="4329"/>
                    <a:pt x="3680" y="3881"/>
                  </a:cubicBezTo>
                  <a:lnTo>
                    <a:pt x="3680" y="3881"/>
                  </a:lnTo>
                  <a:cubicBezTo>
                    <a:pt x="2891" y="4478"/>
                    <a:pt x="2042" y="4755"/>
                    <a:pt x="1126" y="4755"/>
                  </a:cubicBezTo>
                  <a:cubicBezTo>
                    <a:pt x="761" y="4755"/>
                    <a:pt x="386" y="4711"/>
                    <a:pt x="0" y="4626"/>
                  </a:cubicBezTo>
                  <a:cubicBezTo>
                    <a:pt x="0" y="4656"/>
                    <a:pt x="0" y="4686"/>
                    <a:pt x="0" y="4715"/>
                  </a:cubicBezTo>
                  <a:cubicBezTo>
                    <a:pt x="120" y="4760"/>
                    <a:pt x="239" y="4835"/>
                    <a:pt x="373" y="4879"/>
                  </a:cubicBezTo>
                  <a:cubicBezTo>
                    <a:pt x="933" y="5048"/>
                    <a:pt x="1490" y="5146"/>
                    <a:pt x="2044" y="5146"/>
                  </a:cubicBezTo>
                  <a:cubicBezTo>
                    <a:pt x="2566" y="5146"/>
                    <a:pt x="3086" y="5059"/>
                    <a:pt x="3606" y="4864"/>
                  </a:cubicBezTo>
                  <a:cubicBezTo>
                    <a:pt x="4291" y="4626"/>
                    <a:pt x="4753" y="4120"/>
                    <a:pt x="5006" y="3449"/>
                  </a:cubicBezTo>
                  <a:cubicBezTo>
                    <a:pt x="5140" y="3107"/>
                    <a:pt x="5036" y="2794"/>
                    <a:pt x="4842" y="2526"/>
                  </a:cubicBezTo>
                  <a:cubicBezTo>
                    <a:pt x="4663" y="2287"/>
                    <a:pt x="4678" y="2094"/>
                    <a:pt x="4783" y="1840"/>
                  </a:cubicBezTo>
                  <a:cubicBezTo>
                    <a:pt x="5006" y="1349"/>
                    <a:pt x="4857" y="842"/>
                    <a:pt x="4395" y="395"/>
                  </a:cubicBezTo>
                  <a:cubicBezTo>
                    <a:pt x="4115" y="133"/>
                    <a:pt x="3834" y="1"/>
                    <a:pt x="3539"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3" name="Google Shape;5703;p54"/>
            <p:cNvSpPr/>
            <p:nvPr/>
          </p:nvSpPr>
          <p:spPr>
            <a:xfrm>
              <a:off x="4098075" y="3692000"/>
              <a:ext cx="148625" cy="122675"/>
            </a:xfrm>
            <a:custGeom>
              <a:avLst/>
              <a:gdLst/>
              <a:ahLst/>
              <a:cxnLst/>
              <a:rect l="l" t="t" r="r" b="b"/>
              <a:pathLst>
                <a:path w="5945" h="4907" extrusionOk="0">
                  <a:moveTo>
                    <a:pt x="4370" y="0"/>
                  </a:moveTo>
                  <a:cubicBezTo>
                    <a:pt x="4169" y="0"/>
                    <a:pt x="3954" y="36"/>
                    <a:pt x="3725" y="110"/>
                  </a:cubicBezTo>
                  <a:cubicBezTo>
                    <a:pt x="3377" y="229"/>
                    <a:pt x="3036" y="315"/>
                    <a:pt x="2680" y="315"/>
                  </a:cubicBezTo>
                  <a:cubicBezTo>
                    <a:pt x="2501" y="315"/>
                    <a:pt x="2319" y="293"/>
                    <a:pt x="2131" y="244"/>
                  </a:cubicBezTo>
                  <a:cubicBezTo>
                    <a:pt x="2038" y="219"/>
                    <a:pt x="1947" y="208"/>
                    <a:pt x="1859" y="208"/>
                  </a:cubicBezTo>
                  <a:cubicBezTo>
                    <a:pt x="1462" y="208"/>
                    <a:pt x="1104" y="430"/>
                    <a:pt x="775" y="661"/>
                  </a:cubicBezTo>
                  <a:cubicBezTo>
                    <a:pt x="507" y="869"/>
                    <a:pt x="239" y="1093"/>
                    <a:pt x="0" y="1272"/>
                  </a:cubicBezTo>
                  <a:cubicBezTo>
                    <a:pt x="298" y="1585"/>
                    <a:pt x="671" y="1838"/>
                    <a:pt x="864" y="2195"/>
                  </a:cubicBezTo>
                  <a:cubicBezTo>
                    <a:pt x="1073" y="2583"/>
                    <a:pt x="1356" y="2851"/>
                    <a:pt x="1728" y="3074"/>
                  </a:cubicBezTo>
                  <a:cubicBezTo>
                    <a:pt x="2294" y="3417"/>
                    <a:pt x="2563" y="3938"/>
                    <a:pt x="2429" y="4609"/>
                  </a:cubicBezTo>
                  <a:cubicBezTo>
                    <a:pt x="2429" y="4668"/>
                    <a:pt x="2429" y="4713"/>
                    <a:pt x="2414" y="4773"/>
                  </a:cubicBezTo>
                  <a:cubicBezTo>
                    <a:pt x="2414" y="4788"/>
                    <a:pt x="2429" y="4802"/>
                    <a:pt x="2473" y="4907"/>
                  </a:cubicBezTo>
                  <a:cubicBezTo>
                    <a:pt x="2741" y="4728"/>
                    <a:pt x="2995" y="4564"/>
                    <a:pt x="3248" y="4385"/>
                  </a:cubicBezTo>
                  <a:cubicBezTo>
                    <a:pt x="3456" y="4236"/>
                    <a:pt x="3665" y="4058"/>
                    <a:pt x="3889" y="3938"/>
                  </a:cubicBezTo>
                  <a:cubicBezTo>
                    <a:pt x="4619" y="3566"/>
                    <a:pt x="5080" y="3045"/>
                    <a:pt x="4991" y="2166"/>
                  </a:cubicBezTo>
                  <a:cubicBezTo>
                    <a:pt x="4961" y="1957"/>
                    <a:pt x="4976" y="1734"/>
                    <a:pt x="4976" y="1525"/>
                  </a:cubicBezTo>
                  <a:cubicBezTo>
                    <a:pt x="4991" y="1421"/>
                    <a:pt x="5036" y="1316"/>
                    <a:pt x="5125" y="1212"/>
                  </a:cubicBezTo>
                  <a:cubicBezTo>
                    <a:pt x="5125" y="1272"/>
                    <a:pt x="5140" y="1331"/>
                    <a:pt x="5140" y="1391"/>
                  </a:cubicBezTo>
                  <a:cubicBezTo>
                    <a:pt x="5140" y="1629"/>
                    <a:pt x="5095" y="1882"/>
                    <a:pt x="5140" y="2121"/>
                  </a:cubicBezTo>
                  <a:cubicBezTo>
                    <a:pt x="5304" y="3134"/>
                    <a:pt x="4887" y="3640"/>
                    <a:pt x="4008" y="4117"/>
                  </a:cubicBezTo>
                  <a:cubicBezTo>
                    <a:pt x="3784" y="4251"/>
                    <a:pt x="3561" y="4400"/>
                    <a:pt x="3337" y="4549"/>
                  </a:cubicBezTo>
                  <a:cubicBezTo>
                    <a:pt x="3352" y="4579"/>
                    <a:pt x="3367" y="4609"/>
                    <a:pt x="3382" y="4639"/>
                  </a:cubicBezTo>
                  <a:cubicBezTo>
                    <a:pt x="3507" y="4665"/>
                    <a:pt x="3632" y="4688"/>
                    <a:pt x="3756" y="4688"/>
                  </a:cubicBezTo>
                  <a:cubicBezTo>
                    <a:pt x="3912" y="4688"/>
                    <a:pt x="4066" y="4651"/>
                    <a:pt x="4216" y="4534"/>
                  </a:cubicBezTo>
                  <a:cubicBezTo>
                    <a:pt x="4470" y="4326"/>
                    <a:pt x="4782" y="4207"/>
                    <a:pt x="5051" y="4028"/>
                  </a:cubicBezTo>
                  <a:cubicBezTo>
                    <a:pt x="5512" y="3700"/>
                    <a:pt x="5736" y="3268"/>
                    <a:pt x="5542" y="2702"/>
                  </a:cubicBezTo>
                  <a:cubicBezTo>
                    <a:pt x="5453" y="2419"/>
                    <a:pt x="5497" y="2180"/>
                    <a:pt x="5676" y="1942"/>
                  </a:cubicBezTo>
                  <a:cubicBezTo>
                    <a:pt x="5944" y="1555"/>
                    <a:pt x="5900" y="1048"/>
                    <a:pt x="5572" y="616"/>
                  </a:cubicBezTo>
                  <a:cubicBezTo>
                    <a:pt x="5265" y="214"/>
                    <a:pt x="4861" y="0"/>
                    <a:pt x="437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4" name="Google Shape;5704;p54"/>
            <p:cNvSpPr/>
            <p:nvPr/>
          </p:nvSpPr>
          <p:spPr>
            <a:xfrm>
              <a:off x="3836250" y="3603800"/>
              <a:ext cx="124050" cy="140125"/>
            </a:xfrm>
            <a:custGeom>
              <a:avLst/>
              <a:gdLst/>
              <a:ahLst/>
              <a:cxnLst/>
              <a:rect l="l" t="t" r="r" b="b"/>
              <a:pathLst>
                <a:path w="4962" h="5605" extrusionOk="0">
                  <a:moveTo>
                    <a:pt x="1968" y="1"/>
                  </a:moveTo>
                  <a:cubicBezTo>
                    <a:pt x="1938" y="1"/>
                    <a:pt x="1908" y="1"/>
                    <a:pt x="1877" y="3"/>
                  </a:cubicBezTo>
                  <a:cubicBezTo>
                    <a:pt x="1192" y="47"/>
                    <a:pt x="700" y="405"/>
                    <a:pt x="462" y="1075"/>
                  </a:cubicBezTo>
                  <a:cubicBezTo>
                    <a:pt x="298" y="1507"/>
                    <a:pt x="164" y="1939"/>
                    <a:pt x="30" y="2371"/>
                  </a:cubicBezTo>
                  <a:cubicBezTo>
                    <a:pt x="0" y="2446"/>
                    <a:pt x="0" y="2535"/>
                    <a:pt x="15" y="2625"/>
                  </a:cubicBezTo>
                  <a:cubicBezTo>
                    <a:pt x="90" y="3623"/>
                    <a:pt x="328" y="4561"/>
                    <a:pt x="924" y="5396"/>
                  </a:cubicBezTo>
                  <a:cubicBezTo>
                    <a:pt x="1088" y="5604"/>
                    <a:pt x="1073" y="5604"/>
                    <a:pt x="1430" y="5604"/>
                  </a:cubicBezTo>
                  <a:cubicBezTo>
                    <a:pt x="1445" y="5410"/>
                    <a:pt x="1445" y="5232"/>
                    <a:pt x="1460" y="5053"/>
                  </a:cubicBezTo>
                  <a:cubicBezTo>
                    <a:pt x="1546" y="4298"/>
                    <a:pt x="2040" y="3828"/>
                    <a:pt x="2761" y="3828"/>
                  </a:cubicBezTo>
                  <a:cubicBezTo>
                    <a:pt x="2794" y="3828"/>
                    <a:pt x="2827" y="3829"/>
                    <a:pt x="2861" y="3831"/>
                  </a:cubicBezTo>
                  <a:cubicBezTo>
                    <a:pt x="2900" y="3834"/>
                    <a:pt x="2939" y="3836"/>
                    <a:pt x="2977" y="3836"/>
                  </a:cubicBezTo>
                  <a:cubicBezTo>
                    <a:pt x="3315" y="3836"/>
                    <a:pt x="3609" y="3719"/>
                    <a:pt x="3903" y="3519"/>
                  </a:cubicBezTo>
                  <a:cubicBezTo>
                    <a:pt x="3784" y="3191"/>
                    <a:pt x="3665" y="2848"/>
                    <a:pt x="3546" y="2520"/>
                  </a:cubicBezTo>
                  <a:cubicBezTo>
                    <a:pt x="3576" y="2520"/>
                    <a:pt x="3591" y="2505"/>
                    <a:pt x="3620" y="2491"/>
                  </a:cubicBezTo>
                  <a:cubicBezTo>
                    <a:pt x="3874" y="2759"/>
                    <a:pt x="3963" y="3116"/>
                    <a:pt x="4082" y="3489"/>
                  </a:cubicBezTo>
                  <a:cubicBezTo>
                    <a:pt x="4157" y="3474"/>
                    <a:pt x="4246" y="3474"/>
                    <a:pt x="4365" y="3459"/>
                  </a:cubicBezTo>
                  <a:cubicBezTo>
                    <a:pt x="4216" y="2863"/>
                    <a:pt x="4023" y="2327"/>
                    <a:pt x="3591" y="1895"/>
                  </a:cubicBezTo>
                  <a:cubicBezTo>
                    <a:pt x="3397" y="1701"/>
                    <a:pt x="3188" y="1507"/>
                    <a:pt x="2995" y="1314"/>
                  </a:cubicBezTo>
                  <a:cubicBezTo>
                    <a:pt x="2920" y="1224"/>
                    <a:pt x="2876" y="1105"/>
                    <a:pt x="2861" y="971"/>
                  </a:cubicBezTo>
                  <a:lnTo>
                    <a:pt x="2861" y="971"/>
                  </a:lnTo>
                  <a:cubicBezTo>
                    <a:pt x="3054" y="1165"/>
                    <a:pt x="3233" y="1358"/>
                    <a:pt x="3427" y="1537"/>
                  </a:cubicBezTo>
                  <a:cubicBezTo>
                    <a:pt x="3635" y="1746"/>
                    <a:pt x="3874" y="1895"/>
                    <a:pt x="4052" y="2118"/>
                  </a:cubicBezTo>
                  <a:cubicBezTo>
                    <a:pt x="4216" y="2327"/>
                    <a:pt x="4291" y="2595"/>
                    <a:pt x="4440" y="2833"/>
                  </a:cubicBezTo>
                  <a:cubicBezTo>
                    <a:pt x="4574" y="3057"/>
                    <a:pt x="4484" y="3370"/>
                    <a:pt x="4738" y="3578"/>
                  </a:cubicBezTo>
                  <a:cubicBezTo>
                    <a:pt x="4961" y="2833"/>
                    <a:pt x="4574" y="1850"/>
                    <a:pt x="3978" y="1463"/>
                  </a:cubicBezTo>
                  <a:cubicBezTo>
                    <a:pt x="3769" y="1329"/>
                    <a:pt x="3576" y="1120"/>
                    <a:pt x="3442" y="897"/>
                  </a:cubicBezTo>
                  <a:cubicBezTo>
                    <a:pt x="3114" y="312"/>
                    <a:pt x="2623" y="1"/>
                    <a:pt x="196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5" name="Google Shape;5705;p54"/>
            <p:cNvSpPr/>
            <p:nvPr/>
          </p:nvSpPr>
          <p:spPr>
            <a:xfrm>
              <a:off x="3961000" y="3607600"/>
              <a:ext cx="146025" cy="115625"/>
            </a:xfrm>
            <a:custGeom>
              <a:avLst/>
              <a:gdLst/>
              <a:ahLst/>
              <a:cxnLst/>
              <a:rect l="l" t="t" r="r" b="b"/>
              <a:pathLst>
                <a:path w="5841" h="4625" extrusionOk="0">
                  <a:moveTo>
                    <a:pt x="4008" y="447"/>
                  </a:moveTo>
                  <a:cubicBezTo>
                    <a:pt x="4589" y="521"/>
                    <a:pt x="4828" y="953"/>
                    <a:pt x="5021" y="1430"/>
                  </a:cubicBezTo>
                  <a:cubicBezTo>
                    <a:pt x="5170" y="1787"/>
                    <a:pt x="5275" y="2160"/>
                    <a:pt x="5409" y="2502"/>
                  </a:cubicBezTo>
                  <a:cubicBezTo>
                    <a:pt x="5573" y="2905"/>
                    <a:pt x="5588" y="3292"/>
                    <a:pt x="5394" y="3679"/>
                  </a:cubicBezTo>
                  <a:cubicBezTo>
                    <a:pt x="5349" y="3769"/>
                    <a:pt x="5245" y="3843"/>
                    <a:pt x="5170" y="3918"/>
                  </a:cubicBezTo>
                  <a:cubicBezTo>
                    <a:pt x="5141" y="3903"/>
                    <a:pt x="5111" y="3873"/>
                    <a:pt x="5081" y="3858"/>
                  </a:cubicBezTo>
                  <a:cubicBezTo>
                    <a:pt x="5111" y="3784"/>
                    <a:pt x="5111" y="3709"/>
                    <a:pt x="5141" y="3650"/>
                  </a:cubicBezTo>
                  <a:cubicBezTo>
                    <a:pt x="5349" y="3262"/>
                    <a:pt x="5349" y="2860"/>
                    <a:pt x="5170" y="2458"/>
                  </a:cubicBezTo>
                  <a:cubicBezTo>
                    <a:pt x="5081" y="2234"/>
                    <a:pt x="4992" y="2026"/>
                    <a:pt x="4932" y="1787"/>
                  </a:cubicBezTo>
                  <a:cubicBezTo>
                    <a:pt x="4798" y="1221"/>
                    <a:pt x="4560" y="730"/>
                    <a:pt x="4008" y="447"/>
                  </a:cubicBezTo>
                  <a:close/>
                  <a:moveTo>
                    <a:pt x="3967" y="1"/>
                  </a:moveTo>
                  <a:cubicBezTo>
                    <a:pt x="3708" y="1"/>
                    <a:pt x="3440" y="72"/>
                    <a:pt x="3189" y="223"/>
                  </a:cubicBezTo>
                  <a:cubicBezTo>
                    <a:pt x="2936" y="372"/>
                    <a:pt x="2697" y="551"/>
                    <a:pt x="2444" y="700"/>
                  </a:cubicBezTo>
                  <a:cubicBezTo>
                    <a:pt x="2206" y="819"/>
                    <a:pt x="1953" y="983"/>
                    <a:pt x="1684" y="1013"/>
                  </a:cubicBezTo>
                  <a:cubicBezTo>
                    <a:pt x="1029" y="1087"/>
                    <a:pt x="716" y="1519"/>
                    <a:pt x="478" y="2026"/>
                  </a:cubicBezTo>
                  <a:cubicBezTo>
                    <a:pt x="284" y="2458"/>
                    <a:pt x="165" y="2905"/>
                    <a:pt x="16" y="3352"/>
                  </a:cubicBezTo>
                  <a:cubicBezTo>
                    <a:pt x="1" y="3396"/>
                    <a:pt x="16" y="3441"/>
                    <a:pt x="16" y="3486"/>
                  </a:cubicBezTo>
                  <a:cubicBezTo>
                    <a:pt x="46" y="3486"/>
                    <a:pt x="61" y="3486"/>
                    <a:pt x="90" y="3501"/>
                  </a:cubicBezTo>
                  <a:cubicBezTo>
                    <a:pt x="388" y="3054"/>
                    <a:pt x="656" y="2592"/>
                    <a:pt x="984" y="2175"/>
                  </a:cubicBezTo>
                  <a:cubicBezTo>
                    <a:pt x="1193" y="1907"/>
                    <a:pt x="1476" y="1713"/>
                    <a:pt x="1744" y="1489"/>
                  </a:cubicBezTo>
                  <a:cubicBezTo>
                    <a:pt x="1818" y="1430"/>
                    <a:pt x="1953" y="1460"/>
                    <a:pt x="2072" y="1430"/>
                  </a:cubicBezTo>
                  <a:lnTo>
                    <a:pt x="2072" y="1430"/>
                  </a:lnTo>
                  <a:cubicBezTo>
                    <a:pt x="2057" y="1489"/>
                    <a:pt x="2057" y="1519"/>
                    <a:pt x="2057" y="1519"/>
                  </a:cubicBezTo>
                  <a:cubicBezTo>
                    <a:pt x="1506" y="1623"/>
                    <a:pt x="1237" y="2026"/>
                    <a:pt x="999" y="2473"/>
                  </a:cubicBezTo>
                  <a:cubicBezTo>
                    <a:pt x="835" y="2771"/>
                    <a:pt x="642" y="3054"/>
                    <a:pt x="448" y="3337"/>
                  </a:cubicBezTo>
                  <a:cubicBezTo>
                    <a:pt x="329" y="3515"/>
                    <a:pt x="239" y="3664"/>
                    <a:pt x="493" y="3813"/>
                  </a:cubicBezTo>
                  <a:cubicBezTo>
                    <a:pt x="582" y="3858"/>
                    <a:pt x="627" y="3962"/>
                    <a:pt x="686" y="4037"/>
                  </a:cubicBezTo>
                  <a:cubicBezTo>
                    <a:pt x="910" y="3843"/>
                    <a:pt x="1118" y="3620"/>
                    <a:pt x="1357" y="3441"/>
                  </a:cubicBezTo>
                  <a:cubicBezTo>
                    <a:pt x="1635" y="3227"/>
                    <a:pt x="1873" y="3122"/>
                    <a:pt x="2105" y="3122"/>
                  </a:cubicBezTo>
                  <a:cubicBezTo>
                    <a:pt x="2358" y="3122"/>
                    <a:pt x="2604" y="3245"/>
                    <a:pt x="2891" y="3486"/>
                  </a:cubicBezTo>
                  <a:cubicBezTo>
                    <a:pt x="3040" y="3605"/>
                    <a:pt x="3249" y="3679"/>
                    <a:pt x="3442" y="3709"/>
                  </a:cubicBezTo>
                  <a:cubicBezTo>
                    <a:pt x="3994" y="3799"/>
                    <a:pt x="4485" y="3933"/>
                    <a:pt x="4738" y="4499"/>
                  </a:cubicBezTo>
                  <a:cubicBezTo>
                    <a:pt x="4782" y="4577"/>
                    <a:pt x="4916" y="4624"/>
                    <a:pt x="5032" y="4624"/>
                  </a:cubicBezTo>
                  <a:cubicBezTo>
                    <a:pt x="5116" y="4624"/>
                    <a:pt x="5190" y="4600"/>
                    <a:pt x="5215" y="4543"/>
                  </a:cubicBezTo>
                  <a:cubicBezTo>
                    <a:pt x="5394" y="4201"/>
                    <a:pt x="5588" y="3843"/>
                    <a:pt x="5707" y="3486"/>
                  </a:cubicBezTo>
                  <a:cubicBezTo>
                    <a:pt x="5841" y="3083"/>
                    <a:pt x="5766" y="2681"/>
                    <a:pt x="5617" y="2264"/>
                  </a:cubicBezTo>
                  <a:cubicBezTo>
                    <a:pt x="5498" y="1907"/>
                    <a:pt x="5453" y="1504"/>
                    <a:pt x="5364" y="1132"/>
                  </a:cubicBezTo>
                  <a:cubicBezTo>
                    <a:pt x="5184" y="424"/>
                    <a:pt x="4600" y="1"/>
                    <a:pt x="39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6" name="Google Shape;5706;p54"/>
            <p:cNvSpPr/>
            <p:nvPr/>
          </p:nvSpPr>
          <p:spPr>
            <a:xfrm>
              <a:off x="3968100" y="3691050"/>
              <a:ext cx="107275" cy="159000"/>
            </a:xfrm>
            <a:custGeom>
              <a:avLst/>
              <a:gdLst/>
              <a:ahLst/>
              <a:cxnLst/>
              <a:rect l="l" t="t" r="r" b="b"/>
              <a:pathLst>
                <a:path w="4291" h="6360" extrusionOk="0">
                  <a:moveTo>
                    <a:pt x="1835" y="0"/>
                  </a:moveTo>
                  <a:cubicBezTo>
                    <a:pt x="1668" y="0"/>
                    <a:pt x="1491" y="71"/>
                    <a:pt x="1266" y="207"/>
                  </a:cubicBezTo>
                  <a:cubicBezTo>
                    <a:pt x="849" y="446"/>
                    <a:pt x="551" y="773"/>
                    <a:pt x="432" y="1250"/>
                  </a:cubicBezTo>
                  <a:cubicBezTo>
                    <a:pt x="358" y="1518"/>
                    <a:pt x="253" y="1772"/>
                    <a:pt x="164" y="2040"/>
                  </a:cubicBezTo>
                  <a:cubicBezTo>
                    <a:pt x="909" y="2278"/>
                    <a:pt x="790" y="2948"/>
                    <a:pt x="402" y="3291"/>
                  </a:cubicBezTo>
                  <a:cubicBezTo>
                    <a:pt x="75" y="3589"/>
                    <a:pt x="0" y="3932"/>
                    <a:pt x="60" y="4349"/>
                  </a:cubicBezTo>
                  <a:cubicBezTo>
                    <a:pt x="104" y="4736"/>
                    <a:pt x="119" y="5123"/>
                    <a:pt x="149" y="5570"/>
                  </a:cubicBezTo>
                  <a:cubicBezTo>
                    <a:pt x="270" y="5661"/>
                    <a:pt x="354" y="5713"/>
                    <a:pt x="423" y="5713"/>
                  </a:cubicBezTo>
                  <a:cubicBezTo>
                    <a:pt x="522" y="5713"/>
                    <a:pt x="588" y="5603"/>
                    <a:pt x="685" y="5347"/>
                  </a:cubicBezTo>
                  <a:cubicBezTo>
                    <a:pt x="804" y="5019"/>
                    <a:pt x="834" y="4662"/>
                    <a:pt x="700" y="4319"/>
                  </a:cubicBezTo>
                  <a:cubicBezTo>
                    <a:pt x="626" y="4140"/>
                    <a:pt x="566" y="3976"/>
                    <a:pt x="536" y="3798"/>
                  </a:cubicBezTo>
                  <a:cubicBezTo>
                    <a:pt x="467" y="3414"/>
                    <a:pt x="578" y="3212"/>
                    <a:pt x="870" y="3212"/>
                  </a:cubicBezTo>
                  <a:cubicBezTo>
                    <a:pt x="953" y="3212"/>
                    <a:pt x="1050" y="3228"/>
                    <a:pt x="1162" y="3261"/>
                  </a:cubicBezTo>
                  <a:cubicBezTo>
                    <a:pt x="1311" y="3097"/>
                    <a:pt x="1311" y="2934"/>
                    <a:pt x="1192" y="2710"/>
                  </a:cubicBezTo>
                  <a:cubicBezTo>
                    <a:pt x="1073" y="2502"/>
                    <a:pt x="998" y="2278"/>
                    <a:pt x="953" y="2040"/>
                  </a:cubicBezTo>
                  <a:cubicBezTo>
                    <a:pt x="909" y="1846"/>
                    <a:pt x="983" y="1637"/>
                    <a:pt x="1222" y="1578"/>
                  </a:cubicBezTo>
                  <a:cubicBezTo>
                    <a:pt x="1243" y="1573"/>
                    <a:pt x="1266" y="1571"/>
                    <a:pt x="1289" y="1571"/>
                  </a:cubicBezTo>
                  <a:cubicBezTo>
                    <a:pt x="1486" y="1571"/>
                    <a:pt x="1715" y="1735"/>
                    <a:pt x="1728" y="1935"/>
                  </a:cubicBezTo>
                  <a:cubicBezTo>
                    <a:pt x="1743" y="2144"/>
                    <a:pt x="1713" y="2382"/>
                    <a:pt x="1639" y="2591"/>
                  </a:cubicBezTo>
                  <a:cubicBezTo>
                    <a:pt x="1490" y="2978"/>
                    <a:pt x="1251" y="3351"/>
                    <a:pt x="1311" y="3812"/>
                  </a:cubicBezTo>
                  <a:cubicBezTo>
                    <a:pt x="1326" y="3917"/>
                    <a:pt x="1311" y="4021"/>
                    <a:pt x="1281" y="4110"/>
                  </a:cubicBezTo>
                  <a:cubicBezTo>
                    <a:pt x="1073" y="4721"/>
                    <a:pt x="849" y="5302"/>
                    <a:pt x="626" y="5943"/>
                  </a:cubicBezTo>
                  <a:cubicBezTo>
                    <a:pt x="804" y="6002"/>
                    <a:pt x="1028" y="6092"/>
                    <a:pt x="1266" y="6151"/>
                  </a:cubicBezTo>
                  <a:cubicBezTo>
                    <a:pt x="1272" y="6153"/>
                    <a:pt x="1277" y="6153"/>
                    <a:pt x="1283" y="6153"/>
                  </a:cubicBezTo>
                  <a:cubicBezTo>
                    <a:pt x="1341" y="6153"/>
                    <a:pt x="1421" y="6087"/>
                    <a:pt x="1475" y="6032"/>
                  </a:cubicBezTo>
                  <a:cubicBezTo>
                    <a:pt x="1966" y="5526"/>
                    <a:pt x="2115" y="4930"/>
                    <a:pt x="1907" y="4245"/>
                  </a:cubicBezTo>
                  <a:cubicBezTo>
                    <a:pt x="1847" y="4051"/>
                    <a:pt x="1803" y="3827"/>
                    <a:pt x="1788" y="3619"/>
                  </a:cubicBezTo>
                  <a:cubicBezTo>
                    <a:pt x="1788" y="3485"/>
                    <a:pt x="1818" y="3321"/>
                    <a:pt x="1892" y="3217"/>
                  </a:cubicBezTo>
                  <a:cubicBezTo>
                    <a:pt x="1981" y="3112"/>
                    <a:pt x="2130" y="2978"/>
                    <a:pt x="2250" y="2978"/>
                  </a:cubicBezTo>
                  <a:cubicBezTo>
                    <a:pt x="2384" y="2993"/>
                    <a:pt x="2533" y="3142"/>
                    <a:pt x="2592" y="3261"/>
                  </a:cubicBezTo>
                  <a:cubicBezTo>
                    <a:pt x="2726" y="3544"/>
                    <a:pt x="2667" y="3842"/>
                    <a:pt x="2518" y="4110"/>
                  </a:cubicBezTo>
                  <a:cubicBezTo>
                    <a:pt x="2324" y="4468"/>
                    <a:pt x="2190" y="4826"/>
                    <a:pt x="2101" y="5228"/>
                  </a:cubicBezTo>
                  <a:cubicBezTo>
                    <a:pt x="2011" y="5555"/>
                    <a:pt x="1773" y="5839"/>
                    <a:pt x="1594" y="6151"/>
                  </a:cubicBezTo>
                  <a:cubicBezTo>
                    <a:pt x="1564" y="6211"/>
                    <a:pt x="1549" y="6271"/>
                    <a:pt x="1564" y="6360"/>
                  </a:cubicBezTo>
                  <a:cubicBezTo>
                    <a:pt x="1981" y="5868"/>
                    <a:pt x="2399" y="5421"/>
                    <a:pt x="3069" y="5198"/>
                  </a:cubicBezTo>
                  <a:cubicBezTo>
                    <a:pt x="3054" y="5019"/>
                    <a:pt x="3039" y="4826"/>
                    <a:pt x="3024" y="4632"/>
                  </a:cubicBezTo>
                  <a:cubicBezTo>
                    <a:pt x="2950" y="4110"/>
                    <a:pt x="2965" y="3619"/>
                    <a:pt x="3367" y="3187"/>
                  </a:cubicBezTo>
                  <a:cubicBezTo>
                    <a:pt x="3471" y="3083"/>
                    <a:pt x="3456" y="2874"/>
                    <a:pt x="3486" y="2710"/>
                  </a:cubicBezTo>
                  <a:cubicBezTo>
                    <a:pt x="3516" y="2457"/>
                    <a:pt x="3516" y="2189"/>
                    <a:pt x="3575" y="1935"/>
                  </a:cubicBezTo>
                  <a:cubicBezTo>
                    <a:pt x="3665" y="1608"/>
                    <a:pt x="3888" y="1399"/>
                    <a:pt x="4291" y="1250"/>
                  </a:cubicBezTo>
                  <a:cubicBezTo>
                    <a:pt x="4142" y="1086"/>
                    <a:pt x="4037" y="922"/>
                    <a:pt x="3888" y="848"/>
                  </a:cubicBezTo>
                  <a:cubicBezTo>
                    <a:pt x="3665" y="729"/>
                    <a:pt x="3412" y="639"/>
                    <a:pt x="3143" y="610"/>
                  </a:cubicBezTo>
                  <a:cubicBezTo>
                    <a:pt x="2875" y="580"/>
                    <a:pt x="2652" y="505"/>
                    <a:pt x="2443" y="312"/>
                  </a:cubicBezTo>
                  <a:cubicBezTo>
                    <a:pt x="2216" y="101"/>
                    <a:pt x="2034" y="0"/>
                    <a:pt x="183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7" name="Google Shape;5707;p54"/>
            <p:cNvSpPr/>
            <p:nvPr/>
          </p:nvSpPr>
          <p:spPr>
            <a:xfrm>
              <a:off x="4047425" y="3728175"/>
              <a:ext cx="108400" cy="117050"/>
            </a:xfrm>
            <a:custGeom>
              <a:avLst/>
              <a:gdLst/>
              <a:ahLst/>
              <a:cxnLst/>
              <a:rect l="l" t="t" r="r" b="b"/>
              <a:pathLst>
                <a:path w="4336" h="4682" extrusionOk="0">
                  <a:moveTo>
                    <a:pt x="1323" y="0"/>
                  </a:moveTo>
                  <a:cubicBezTo>
                    <a:pt x="1294" y="0"/>
                    <a:pt x="1265" y="1"/>
                    <a:pt x="1237" y="3"/>
                  </a:cubicBezTo>
                  <a:cubicBezTo>
                    <a:pt x="924" y="33"/>
                    <a:pt x="700" y="197"/>
                    <a:pt x="626" y="480"/>
                  </a:cubicBezTo>
                  <a:cubicBezTo>
                    <a:pt x="551" y="719"/>
                    <a:pt x="537" y="987"/>
                    <a:pt x="537" y="1225"/>
                  </a:cubicBezTo>
                  <a:cubicBezTo>
                    <a:pt x="537" y="1508"/>
                    <a:pt x="462" y="1732"/>
                    <a:pt x="298" y="1955"/>
                  </a:cubicBezTo>
                  <a:cubicBezTo>
                    <a:pt x="164" y="2179"/>
                    <a:pt x="90" y="2447"/>
                    <a:pt x="30" y="2700"/>
                  </a:cubicBezTo>
                  <a:cubicBezTo>
                    <a:pt x="0" y="2849"/>
                    <a:pt x="30" y="3028"/>
                    <a:pt x="45" y="3177"/>
                  </a:cubicBezTo>
                  <a:cubicBezTo>
                    <a:pt x="60" y="3355"/>
                    <a:pt x="60" y="3653"/>
                    <a:pt x="119" y="3668"/>
                  </a:cubicBezTo>
                  <a:cubicBezTo>
                    <a:pt x="282" y="3704"/>
                    <a:pt x="450" y="3724"/>
                    <a:pt x="616" y="3724"/>
                  </a:cubicBezTo>
                  <a:cubicBezTo>
                    <a:pt x="725" y="3724"/>
                    <a:pt x="833" y="3716"/>
                    <a:pt x="939" y="3698"/>
                  </a:cubicBezTo>
                  <a:cubicBezTo>
                    <a:pt x="1211" y="3669"/>
                    <a:pt x="1470" y="3489"/>
                    <a:pt x="1742" y="3489"/>
                  </a:cubicBezTo>
                  <a:cubicBezTo>
                    <a:pt x="1752" y="3489"/>
                    <a:pt x="1763" y="3489"/>
                    <a:pt x="1773" y="3489"/>
                  </a:cubicBezTo>
                  <a:cubicBezTo>
                    <a:pt x="2429" y="3504"/>
                    <a:pt x="2875" y="3907"/>
                    <a:pt x="3188" y="4458"/>
                  </a:cubicBezTo>
                  <a:cubicBezTo>
                    <a:pt x="3218" y="4517"/>
                    <a:pt x="3248" y="4592"/>
                    <a:pt x="3293" y="4652"/>
                  </a:cubicBezTo>
                  <a:cubicBezTo>
                    <a:pt x="3293" y="4666"/>
                    <a:pt x="3307" y="4666"/>
                    <a:pt x="3322" y="4681"/>
                  </a:cubicBezTo>
                  <a:cubicBezTo>
                    <a:pt x="4097" y="4190"/>
                    <a:pt x="4335" y="3281"/>
                    <a:pt x="4201" y="2536"/>
                  </a:cubicBezTo>
                  <a:cubicBezTo>
                    <a:pt x="4127" y="2134"/>
                    <a:pt x="3799" y="1881"/>
                    <a:pt x="3442" y="1717"/>
                  </a:cubicBezTo>
                  <a:cubicBezTo>
                    <a:pt x="3129" y="1553"/>
                    <a:pt x="2920" y="1359"/>
                    <a:pt x="2771" y="1017"/>
                  </a:cubicBezTo>
                  <a:cubicBezTo>
                    <a:pt x="2530" y="407"/>
                    <a:pt x="1885" y="0"/>
                    <a:pt x="132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8" name="Google Shape;5708;p54"/>
            <p:cNvSpPr/>
            <p:nvPr/>
          </p:nvSpPr>
          <p:spPr>
            <a:xfrm>
              <a:off x="4020975" y="4185175"/>
              <a:ext cx="137450" cy="122725"/>
            </a:xfrm>
            <a:custGeom>
              <a:avLst/>
              <a:gdLst/>
              <a:ahLst/>
              <a:cxnLst/>
              <a:rect l="l" t="t" r="r" b="b"/>
              <a:pathLst>
                <a:path w="5498" h="4909" extrusionOk="0">
                  <a:moveTo>
                    <a:pt x="4723" y="1"/>
                  </a:moveTo>
                  <a:cubicBezTo>
                    <a:pt x="3998" y="1"/>
                    <a:pt x="3422" y="300"/>
                    <a:pt x="3010" y="912"/>
                  </a:cubicBezTo>
                  <a:cubicBezTo>
                    <a:pt x="2995" y="926"/>
                    <a:pt x="2980" y="941"/>
                    <a:pt x="2965" y="956"/>
                  </a:cubicBezTo>
                  <a:cubicBezTo>
                    <a:pt x="2623" y="1437"/>
                    <a:pt x="2344" y="1660"/>
                    <a:pt x="1972" y="1660"/>
                  </a:cubicBezTo>
                  <a:cubicBezTo>
                    <a:pt x="1744" y="1660"/>
                    <a:pt x="1481" y="1576"/>
                    <a:pt x="1148" y="1418"/>
                  </a:cubicBezTo>
                  <a:cubicBezTo>
                    <a:pt x="775" y="1239"/>
                    <a:pt x="433" y="986"/>
                    <a:pt x="0" y="792"/>
                  </a:cubicBezTo>
                  <a:lnTo>
                    <a:pt x="0" y="792"/>
                  </a:lnTo>
                  <a:cubicBezTo>
                    <a:pt x="45" y="882"/>
                    <a:pt x="60" y="1016"/>
                    <a:pt x="135" y="1075"/>
                  </a:cubicBezTo>
                  <a:cubicBezTo>
                    <a:pt x="581" y="1373"/>
                    <a:pt x="1028" y="1671"/>
                    <a:pt x="1490" y="1925"/>
                  </a:cubicBezTo>
                  <a:cubicBezTo>
                    <a:pt x="1773" y="2088"/>
                    <a:pt x="1907" y="2312"/>
                    <a:pt x="1952" y="2610"/>
                  </a:cubicBezTo>
                  <a:cubicBezTo>
                    <a:pt x="1967" y="2774"/>
                    <a:pt x="1982" y="2908"/>
                    <a:pt x="2012" y="3057"/>
                  </a:cubicBezTo>
                  <a:cubicBezTo>
                    <a:pt x="2101" y="3921"/>
                    <a:pt x="2593" y="4442"/>
                    <a:pt x="3397" y="4681"/>
                  </a:cubicBezTo>
                  <a:cubicBezTo>
                    <a:pt x="3606" y="4740"/>
                    <a:pt x="3814" y="4800"/>
                    <a:pt x="4008" y="4874"/>
                  </a:cubicBezTo>
                  <a:cubicBezTo>
                    <a:pt x="4069" y="4897"/>
                    <a:pt x="4122" y="4909"/>
                    <a:pt x="4168" y="4909"/>
                  </a:cubicBezTo>
                  <a:cubicBezTo>
                    <a:pt x="4298" y="4909"/>
                    <a:pt x="4370" y="4817"/>
                    <a:pt x="4425" y="4651"/>
                  </a:cubicBezTo>
                  <a:cubicBezTo>
                    <a:pt x="4663" y="3936"/>
                    <a:pt x="4678" y="3027"/>
                    <a:pt x="3844" y="2431"/>
                  </a:cubicBezTo>
                  <a:cubicBezTo>
                    <a:pt x="3814" y="2401"/>
                    <a:pt x="3799" y="2371"/>
                    <a:pt x="3740" y="2297"/>
                  </a:cubicBezTo>
                  <a:cubicBezTo>
                    <a:pt x="3859" y="2252"/>
                    <a:pt x="3948" y="2208"/>
                    <a:pt x="4038" y="2178"/>
                  </a:cubicBezTo>
                  <a:cubicBezTo>
                    <a:pt x="4485" y="2014"/>
                    <a:pt x="4887" y="1761"/>
                    <a:pt x="5140" y="1344"/>
                  </a:cubicBezTo>
                  <a:cubicBezTo>
                    <a:pt x="5274" y="1150"/>
                    <a:pt x="5378" y="897"/>
                    <a:pt x="5423" y="658"/>
                  </a:cubicBezTo>
                  <a:cubicBezTo>
                    <a:pt x="5498" y="196"/>
                    <a:pt x="5289" y="18"/>
                    <a:pt x="4827" y="3"/>
                  </a:cubicBezTo>
                  <a:cubicBezTo>
                    <a:pt x="4792" y="1"/>
                    <a:pt x="4757" y="1"/>
                    <a:pt x="472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09" name="Google Shape;5709;p54"/>
            <p:cNvSpPr/>
            <p:nvPr/>
          </p:nvSpPr>
          <p:spPr>
            <a:xfrm>
              <a:off x="3877225" y="3696225"/>
              <a:ext cx="98700" cy="129625"/>
            </a:xfrm>
            <a:custGeom>
              <a:avLst/>
              <a:gdLst/>
              <a:ahLst/>
              <a:cxnLst/>
              <a:rect l="l" t="t" r="r" b="b"/>
              <a:pathLst>
                <a:path w="3948" h="5185" extrusionOk="0">
                  <a:moveTo>
                    <a:pt x="2719" y="1"/>
                  </a:moveTo>
                  <a:cubicBezTo>
                    <a:pt x="2520" y="1"/>
                    <a:pt x="2321" y="44"/>
                    <a:pt x="2145" y="134"/>
                  </a:cubicBezTo>
                  <a:cubicBezTo>
                    <a:pt x="1858" y="285"/>
                    <a:pt x="1559" y="360"/>
                    <a:pt x="1236" y="360"/>
                  </a:cubicBezTo>
                  <a:cubicBezTo>
                    <a:pt x="1207" y="360"/>
                    <a:pt x="1177" y="359"/>
                    <a:pt x="1147" y="358"/>
                  </a:cubicBezTo>
                  <a:cubicBezTo>
                    <a:pt x="1112" y="355"/>
                    <a:pt x="1078" y="354"/>
                    <a:pt x="1044" y="354"/>
                  </a:cubicBezTo>
                  <a:cubicBezTo>
                    <a:pt x="546" y="354"/>
                    <a:pt x="186" y="661"/>
                    <a:pt x="75" y="1177"/>
                  </a:cubicBezTo>
                  <a:cubicBezTo>
                    <a:pt x="45" y="1296"/>
                    <a:pt x="45" y="1416"/>
                    <a:pt x="30" y="1535"/>
                  </a:cubicBezTo>
                  <a:cubicBezTo>
                    <a:pt x="0" y="1803"/>
                    <a:pt x="30" y="2026"/>
                    <a:pt x="328" y="2160"/>
                  </a:cubicBezTo>
                  <a:cubicBezTo>
                    <a:pt x="462" y="2220"/>
                    <a:pt x="566" y="2384"/>
                    <a:pt x="700" y="2488"/>
                  </a:cubicBezTo>
                  <a:cubicBezTo>
                    <a:pt x="834" y="2578"/>
                    <a:pt x="953" y="2682"/>
                    <a:pt x="1102" y="2741"/>
                  </a:cubicBezTo>
                  <a:cubicBezTo>
                    <a:pt x="2279" y="3203"/>
                    <a:pt x="2711" y="3889"/>
                    <a:pt x="2607" y="5170"/>
                  </a:cubicBezTo>
                  <a:cubicBezTo>
                    <a:pt x="2831" y="5170"/>
                    <a:pt x="3039" y="5170"/>
                    <a:pt x="3263" y="5185"/>
                  </a:cubicBezTo>
                  <a:cubicBezTo>
                    <a:pt x="3129" y="4827"/>
                    <a:pt x="2935" y="4514"/>
                    <a:pt x="2875" y="4157"/>
                  </a:cubicBezTo>
                  <a:cubicBezTo>
                    <a:pt x="2801" y="3814"/>
                    <a:pt x="2711" y="3516"/>
                    <a:pt x="2518" y="3218"/>
                  </a:cubicBezTo>
                  <a:cubicBezTo>
                    <a:pt x="2413" y="3069"/>
                    <a:pt x="2384" y="2861"/>
                    <a:pt x="2384" y="2682"/>
                  </a:cubicBezTo>
                  <a:cubicBezTo>
                    <a:pt x="2357" y="2298"/>
                    <a:pt x="2483" y="2138"/>
                    <a:pt x="2804" y="2138"/>
                  </a:cubicBezTo>
                  <a:cubicBezTo>
                    <a:pt x="2844" y="2138"/>
                    <a:pt x="2888" y="2140"/>
                    <a:pt x="2935" y="2146"/>
                  </a:cubicBezTo>
                  <a:cubicBezTo>
                    <a:pt x="2969" y="1374"/>
                    <a:pt x="3084" y="1074"/>
                    <a:pt x="3416" y="1074"/>
                  </a:cubicBezTo>
                  <a:cubicBezTo>
                    <a:pt x="3514" y="1074"/>
                    <a:pt x="3630" y="1100"/>
                    <a:pt x="3769" y="1147"/>
                  </a:cubicBezTo>
                  <a:cubicBezTo>
                    <a:pt x="3948" y="894"/>
                    <a:pt x="3948" y="686"/>
                    <a:pt x="3754" y="462"/>
                  </a:cubicBezTo>
                  <a:cubicBezTo>
                    <a:pt x="3508" y="166"/>
                    <a:pt x="3111" y="1"/>
                    <a:pt x="271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0" name="Google Shape;5710;p54"/>
            <p:cNvSpPr/>
            <p:nvPr/>
          </p:nvSpPr>
          <p:spPr>
            <a:xfrm>
              <a:off x="3883550" y="4091375"/>
              <a:ext cx="139300" cy="165925"/>
            </a:xfrm>
            <a:custGeom>
              <a:avLst/>
              <a:gdLst/>
              <a:ahLst/>
              <a:cxnLst/>
              <a:rect l="l" t="t" r="r" b="b"/>
              <a:pathLst>
                <a:path w="5572" h="6637" extrusionOk="0">
                  <a:moveTo>
                    <a:pt x="3173" y="1"/>
                  </a:moveTo>
                  <a:lnTo>
                    <a:pt x="3173" y="1"/>
                  </a:lnTo>
                  <a:cubicBezTo>
                    <a:pt x="3531" y="522"/>
                    <a:pt x="3933" y="1088"/>
                    <a:pt x="4261" y="1669"/>
                  </a:cubicBezTo>
                  <a:cubicBezTo>
                    <a:pt x="4589" y="2250"/>
                    <a:pt x="4738" y="2876"/>
                    <a:pt x="4738" y="3531"/>
                  </a:cubicBezTo>
                  <a:cubicBezTo>
                    <a:pt x="4753" y="4753"/>
                    <a:pt x="4097" y="5677"/>
                    <a:pt x="2935" y="6079"/>
                  </a:cubicBezTo>
                  <a:cubicBezTo>
                    <a:pt x="2766" y="6137"/>
                    <a:pt x="2587" y="6164"/>
                    <a:pt x="2405" y="6164"/>
                  </a:cubicBezTo>
                  <a:cubicBezTo>
                    <a:pt x="1560" y="6164"/>
                    <a:pt x="653" y="5577"/>
                    <a:pt x="432" y="4768"/>
                  </a:cubicBezTo>
                  <a:cubicBezTo>
                    <a:pt x="313" y="4366"/>
                    <a:pt x="551" y="4038"/>
                    <a:pt x="969" y="3993"/>
                  </a:cubicBezTo>
                  <a:cubicBezTo>
                    <a:pt x="1058" y="3978"/>
                    <a:pt x="1162" y="3978"/>
                    <a:pt x="1267" y="3978"/>
                  </a:cubicBezTo>
                  <a:cubicBezTo>
                    <a:pt x="1180" y="3777"/>
                    <a:pt x="995" y="3668"/>
                    <a:pt x="794" y="3668"/>
                  </a:cubicBezTo>
                  <a:cubicBezTo>
                    <a:pt x="683" y="3668"/>
                    <a:pt x="568" y="3701"/>
                    <a:pt x="462" y="3770"/>
                  </a:cubicBezTo>
                  <a:cubicBezTo>
                    <a:pt x="134" y="3978"/>
                    <a:pt x="15" y="4306"/>
                    <a:pt x="15" y="4678"/>
                  </a:cubicBezTo>
                  <a:cubicBezTo>
                    <a:pt x="0" y="5319"/>
                    <a:pt x="328" y="5781"/>
                    <a:pt x="820" y="6109"/>
                  </a:cubicBezTo>
                  <a:cubicBezTo>
                    <a:pt x="1380" y="6479"/>
                    <a:pt x="1943" y="6637"/>
                    <a:pt x="2473" y="6637"/>
                  </a:cubicBezTo>
                  <a:cubicBezTo>
                    <a:pt x="3989" y="6637"/>
                    <a:pt x="5239" y="5352"/>
                    <a:pt x="5393" y="4083"/>
                  </a:cubicBezTo>
                  <a:cubicBezTo>
                    <a:pt x="5572" y="2712"/>
                    <a:pt x="5229" y="1490"/>
                    <a:pt x="4380" y="418"/>
                  </a:cubicBezTo>
                  <a:cubicBezTo>
                    <a:pt x="4291" y="328"/>
                    <a:pt x="4186" y="254"/>
                    <a:pt x="4067" y="209"/>
                  </a:cubicBezTo>
                  <a:cubicBezTo>
                    <a:pt x="3918" y="150"/>
                    <a:pt x="3754" y="164"/>
                    <a:pt x="3591" y="120"/>
                  </a:cubicBezTo>
                  <a:cubicBezTo>
                    <a:pt x="3442" y="90"/>
                    <a:pt x="3293" y="30"/>
                    <a:pt x="317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1" name="Google Shape;5711;p54"/>
            <p:cNvSpPr/>
            <p:nvPr/>
          </p:nvSpPr>
          <p:spPr>
            <a:xfrm>
              <a:off x="3564375" y="3888850"/>
              <a:ext cx="99825" cy="86075"/>
            </a:xfrm>
            <a:custGeom>
              <a:avLst/>
              <a:gdLst/>
              <a:ahLst/>
              <a:cxnLst/>
              <a:rect l="l" t="t" r="r" b="b"/>
              <a:pathLst>
                <a:path w="3993" h="3443" extrusionOk="0">
                  <a:moveTo>
                    <a:pt x="3724" y="1"/>
                  </a:moveTo>
                  <a:cubicBezTo>
                    <a:pt x="3386" y="1"/>
                    <a:pt x="3104" y="129"/>
                    <a:pt x="2831" y="295"/>
                  </a:cubicBezTo>
                  <a:cubicBezTo>
                    <a:pt x="2317" y="601"/>
                    <a:pt x="1803" y="837"/>
                    <a:pt x="1222" y="837"/>
                  </a:cubicBezTo>
                  <a:cubicBezTo>
                    <a:pt x="1096" y="837"/>
                    <a:pt x="967" y="826"/>
                    <a:pt x="834" y="802"/>
                  </a:cubicBezTo>
                  <a:cubicBezTo>
                    <a:pt x="829" y="800"/>
                    <a:pt x="824" y="800"/>
                    <a:pt x="818" y="800"/>
                  </a:cubicBezTo>
                  <a:cubicBezTo>
                    <a:pt x="757" y="800"/>
                    <a:pt x="667" y="867"/>
                    <a:pt x="626" y="921"/>
                  </a:cubicBezTo>
                  <a:cubicBezTo>
                    <a:pt x="581" y="1010"/>
                    <a:pt x="566" y="1115"/>
                    <a:pt x="551" y="1219"/>
                  </a:cubicBezTo>
                  <a:cubicBezTo>
                    <a:pt x="477" y="1621"/>
                    <a:pt x="402" y="1994"/>
                    <a:pt x="0" y="2292"/>
                  </a:cubicBezTo>
                  <a:cubicBezTo>
                    <a:pt x="611" y="2679"/>
                    <a:pt x="1162" y="3036"/>
                    <a:pt x="1743" y="3379"/>
                  </a:cubicBezTo>
                  <a:cubicBezTo>
                    <a:pt x="1814" y="3423"/>
                    <a:pt x="1885" y="3442"/>
                    <a:pt x="1956" y="3442"/>
                  </a:cubicBezTo>
                  <a:cubicBezTo>
                    <a:pt x="2077" y="3442"/>
                    <a:pt x="2196" y="3384"/>
                    <a:pt x="2309" y="3290"/>
                  </a:cubicBezTo>
                  <a:cubicBezTo>
                    <a:pt x="2816" y="2858"/>
                    <a:pt x="3069" y="2292"/>
                    <a:pt x="3218" y="1681"/>
                  </a:cubicBezTo>
                  <a:cubicBezTo>
                    <a:pt x="3382" y="1100"/>
                    <a:pt x="3590" y="534"/>
                    <a:pt x="3993" y="27"/>
                  </a:cubicBezTo>
                  <a:cubicBezTo>
                    <a:pt x="3899" y="9"/>
                    <a:pt x="3809" y="1"/>
                    <a:pt x="372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2" name="Google Shape;5712;p54"/>
            <p:cNvSpPr/>
            <p:nvPr/>
          </p:nvSpPr>
          <p:spPr>
            <a:xfrm>
              <a:off x="3542400" y="3854150"/>
              <a:ext cx="115475" cy="52075"/>
            </a:xfrm>
            <a:custGeom>
              <a:avLst/>
              <a:gdLst/>
              <a:ahLst/>
              <a:cxnLst/>
              <a:rect l="l" t="t" r="r" b="b"/>
              <a:pathLst>
                <a:path w="4619" h="2083" extrusionOk="0">
                  <a:moveTo>
                    <a:pt x="1582" y="0"/>
                  </a:moveTo>
                  <a:cubicBezTo>
                    <a:pt x="1438" y="0"/>
                    <a:pt x="1293" y="9"/>
                    <a:pt x="1147" y="30"/>
                  </a:cubicBezTo>
                  <a:cubicBezTo>
                    <a:pt x="671" y="104"/>
                    <a:pt x="298" y="357"/>
                    <a:pt x="0" y="626"/>
                  </a:cubicBezTo>
                  <a:cubicBezTo>
                    <a:pt x="298" y="894"/>
                    <a:pt x="611" y="1117"/>
                    <a:pt x="864" y="1400"/>
                  </a:cubicBezTo>
                  <a:cubicBezTo>
                    <a:pt x="1280" y="1878"/>
                    <a:pt x="1664" y="2082"/>
                    <a:pt x="2104" y="2082"/>
                  </a:cubicBezTo>
                  <a:cubicBezTo>
                    <a:pt x="2405" y="2082"/>
                    <a:pt x="2732" y="1987"/>
                    <a:pt x="3114" y="1817"/>
                  </a:cubicBezTo>
                  <a:cubicBezTo>
                    <a:pt x="3367" y="1713"/>
                    <a:pt x="3576" y="1564"/>
                    <a:pt x="3829" y="1460"/>
                  </a:cubicBezTo>
                  <a:cubicBezTo>
                    <a:pt x="4082" y="1356"/>
                    <a:pt x="4350" y="1281"/>
                    <a:pt x="4618" y="1192"/>
                  </a:cubicBezTo>
                  <a:cubicBezTo>
                    <a:pt x="4425" y="923"/>
                    <a:pt x="4231" y="626"/>
                    <a:pt x="4008" y="342"/>
                  </a:cubicBezTo>
                  <a:cubicBezTo>
                    <a:pt x="3963" y="283"/>
                    <a:pt x="3814" y="268"/>
                    <a:pt x="3725" y="253"/>
                  </a:cubicBezTo>
                  <a:cubicBezTo>
                    <a:pt x="3382" y="223"/>
                    <a:pt x="3039" y="253"/>
                    <a:pt x="2726" y="164"/>
                  </a:cubicBezTo>
                  <a:cubicBezTo>
                    <a:pt x="2347" y="66"/>
                    <a:pt x="1967" y="0"/>
                    <a:pt x="15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3" name="Google Shape;5713;p54"/>
            <p:cNvSpPr/>
            <p:nvPr/>
          </p:nvSpPr>
          <p:spPr>
            <a:xfrm>
              <a:off x="3759525" y="3967725"/>
              <a:ext cx="150475" cy="58625"/>
            </a:xfrm>
            <a:custGeom>
              <a:avLst/>
              <a:gdLst/>
              <a:ahLst/>
              <a:cxnLst/>
              <a:rect l="l" t="t" r="r" b="b"/>
              <a:pathLst>
                <a:path w="6019" h="2345" extrusionOk="0">
                  <a:moveTo>
                    <a:pt x="5810" y="1"/>
                  </a:moveTo>
                  <a:cubicBezTo>
                    <a:pt x="5438" y="373"/>
                    <a:pt x="4961" y="403"/>
                    <a:pt x="4485" y="403"/>
                  </a:cubicBezTo>
                  <a:lnTo>
                    <a:pt x="3591" y="403"/>
                  </a:lnTo>
                  <a:cubicBezTo>
                    <a:pt x="2920" y="403"/>
                    <a:pt x="2384" y="686"/>
                    <a:pt x="1892" y="1103"/>
                  </a:cubicBezTo>
                  <a:cubicBezTo>
                    <a:pt x="1341" y="1565"/>
                    <a:pt x="775" y="1997"/>
                    <a:pt x="0" y="2101"/>
                  </a:cubicBezTo>
                  <a:cubicBezTo>
                    <a:pt x="105" y="2146"/>
                    <a:pt x="194" y="2191"/>
                    <a:pt x="283" y="2220"/>
                  </a:cubicBezTo>
                  <a:cubicBezTo>
                    <a:pt x="593" y="2303"/>
                    <a:pt x="896" y="2344"/>
                    <a:pt x="1197" y="2344"/>
                  </a:cubicBezTo>
                  <a:cubicBezTo>
                    <a:pt x="1548" y="2344"/>
                    <a:pt x="1897" y="2288"/>
                    <a:pt x="2250" y="2176"/>
                  </a:cubicBezTo>
                  <a:cubicBezTo>
                    <a:pt x="2905" y="1967"/>
                    <a:pt x="3591" y="1833"/>
                    <a:pt x="4261" y="1684"/>
                  </a:cubicBezTo>
                  <a:cubicBezTo>
                    <a:pt x="4768" y="1565"/>
                    <a:pt x="5200" y="1371"/>
                    <a:pt x="5587" y="1029"/>
                  </a:cubicBezTo>
                  <a:cubicBezTo>
                    <a:pt x="5989" y="686"/>
                    <a:pt x="6019" y="567"/>
                    <a:pt x="5810"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4" name="Google Shape;5714;p54"/>
            <p:cNvSpPr/>
            <p:nvPr/>
          </p:nvSpPr>
          <p:spPr>
            <a:xfrm>
              <a:off x="4127500" y="4186525"/>
              <a:ext cx="101325" cy="67375"/>
            </a:xfrm>
            <a:custGeom>
              <a:avLst/>
              <a:gdLst/>
              <a:ahLst/>
              <a:cxnLst/>
              <a:rect l="l" t="t" r="r" b="b"/>
              <a:pathLst>
                <a:path w="4053" h="2695" extrusionOk="0">
                  <a:moveTo>
                    <a:pt x="2191" y="0"/>
                  </a:moveTo>
                  <a:cubicBezTo>
                    <a:pt x="2005" y="0"/>
                    <a:pt x="1819" y="27"/>
                    <a:pt x="1639" y="83"/>
                  </a:cubicBezTo>
                  <a:cubicBezTo>
                    <a:pt x="1460" y="142"/>
                    <a:pt x="1341" y="202"/>
                    <a:pt x="1371" y="455"/>
                  </a:cubicBezTo>
                  <a:cubicBezTo>
                    <a:pt x="1430" y="828"/>
                    <a:pt x="1266" y="1170"/>
                    <a:pt x="1028" y="1453"/>
                  </a:cubicBezTo>
                  <a:cubicBezTo>
                    <a:pt x="879" y="1632"/>
                    <a:pt x="715" y="1781"/>
                    <a:pt x="536" y="1975"/>
                  </a:cubicBezTo>
                  <a:cubicBezTo>
                    <a:pt x="799" y="2064"/>
                    <a:pt x="1047" y="2103"/>
                    <a:pt x="1284" y="2103"/>
                  </a:cubicBezTo>
                  <a:cubicBezTo>
                    <a:pt x="2194" y="2103"/>
                    <a:pt x="2948" y="1539"/>
                    <a:pt x="3739" y="1126"/>
                  </a:cubicBezTo>
                  <a:lnTo>
                    <a:pt x="3739" y="1126"/>
                  </a:lnTo>
                  <a:cubicBezTo>
                    <a:pt x="3129" y="1513"/>
                    <a:pt x="2607" y="2079"/>
                    <a:pt x="1862" y="2228"/>
                  </a:cubicBezTo>
                  <a:cubicBezTo>
                    <a:pt x="1636" y="2269"/>
                    <a:pt x="1417" y="2298"/>
                    <a:pt x="1198" y="2298"/>
                  </a:cubicBezTo>
                  <a:cubicBezTo>
                    <a:pt x="940" y="2298"/>
                    <a:pt x="683" y="2258"/>
                    <a:pt x="417" y="2154"/>
                  </a:cubicBezTo>
                  <a:cubicBezTo>
                    <a:pt x="398" y="2145"/>
                    <a:pt x="376" y="2142"/>
                    <a:pt x="352" y="2142"/>
                  </a:cubicBezTo>
                  <a:cubicBezTo>
                    <a:pt x="248" y="2142"/>
                    <a:pt x="109" y="2212"/>
                    <a:pt x="0" y="2273"/>
                  </a:cubicBezTo>
                  <a:cubicBezTo>
                    <a:pt x="473" y="2514"/>
                    <a:pt x="952" y="2694"/>
                    <a:pt x="1448" y="2694"/>
                  </a:cubicBezTo>
                  <a:cubicBezTo>
                    <a:pt x="1686" y="2694"/>
                    <a:pt x="1928" y="2653"/>
                    <a:pt x="2175" y="2556"/>
                  </a:cubicBezTo>
                  <a:cubicBezTo>
                    <a:pt x="2831" y="2303"/>
                    <a:pt x="3382" y="1885"/>
                    <a:pt x="3903" y="1409"/>
                  </a:cubicBezTo>
                  <a:cubicBezTo>
                    <a:pt x="4037" y="1290"/>
                    <a:pt x="4052" y="1170"/>
                    <a:pt x="3963" y="1021"/>
                  </a:cubicBezTo>
                  <a:cubicBezTo>
                    <a:pt x="3597" y="385"/>
                    <a:pt x="2896" y="0"/>
                    <a:pt x="219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5" name="Google Shape;5715;p54"/>
            <p:cNvSpPr/>
            <p:nvPr/>
          </p:nvSpPr>
          <p:spPr>
            <a:xfrm>
              <a:off x="3902175" y="4293850"/>
              <a:ext cx="82325" cy="70550"/>
            </a:xfrm>
            <a:custGeom>
              <a:avLst/>
              <a:gdLst/>
              <a:ahLst/>
              <a:cxnLst/>
              <a:rect l="l" t="t" r="r" b="b"/>
              <a:pathLst>
                <a:path w="3293" h="2822" extrusionOk="0">
                  <a:moveTo>
                    <a:pt x="1909" y="0"/>
                  </a:moveTo>
                  <a:cubicBezTo>
                    <a:pt x="1849" y="0"/>
                    <a:pt x="1788" y="17"/>
                    <a:pt x="1743" y="51"/>
                  </a:cubicBezTo>
                  <a:cubicBezTo>
                    <a:pt x="1386" y="334"/>
                    <a:pt x="1028" y="632"/>
                    <a:pt x="671" y="929"/>
                  </a:cubicBezTo>
                  <a:cubicBezTo>
                    <a:pt x="134" y="1391"/>
                    <a:pt x="0" y="1362"/>
                    <a:pt x="581" y="1987"/>
                  </a:cubicBezTo>
                  <a:cubicBezTo>
                    <a:pt x="805" y="2226"/>
                    <a:pt x="954" y="2524"/>
                    <a:pt x="1177" y="2821"/>
                  </a:cubicBezTo>
                  <a:cubicBezTo>
                    <a:pt x="1654" y="2658"/>
                    <a:pt x="2265" y="2717"/>
                    <a:pt x="2756" y="2330"/>
                  </a:cubicBezTo>
                  <a:cubicBezTo>
                    <a:pt x="3114" y="2047"/>
                    <a:pt x="3293" y="1734"/>
                    <a:pt x="3158" y="1242"/>
                  </a:cubicBezTo>
                  <a:cubicBezTo>
                    <a:pt x="2980" y="602"/>
                    <a:pt x="2518" y="65"/>
                    <a:pt x="1967" y="6"/>
                  </a:cubicBezTo>
                  <a:cubicBezTo>
                    <a:pt x="1948" y="2"/>
                    <a:pt x="1928" y="0"/>
                    <a:pt x="190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6" name="Google Shape;5716;p54"/>
            <p:cNvSpPr/>
            <p:nvPr/>
          </p:nvSpPr>
          <p:spPr>
            <a:xfrm>
              <a:off x="3559900" y="3968100"/>
              <a:ext cx="125150" cy="153150"/>
            </a:xfrm>
            <a:custGeom>
              <a:avLst/>
              <a:gdLst/>
              <a:ahLst/>
              <a:cxnLst/>
              <a:rect l="l" t="t" r="r" b="b"/>
              <a:pathLst>
                <a:path w="5006" h="6126" extrusionOk="0">
                  <a:moveTo>
                    <a:pt x="4720" y="0"/>
                  </a:moveTo>
                  <a:cubicBezTo>
                    <a:pt x="4650" y="0"/>
                    <a:pt x="4561" y="47"/>
                    <a:pt x="4395" y="120"/>
                  </a:cubicBezTo>
                  <a:cubicBezTo>
                    <a:pt x="3978" y="298"/>
                    <a:pt x="3546" y="447"/>
                    <a:pt x="3099" y="552"/>
                  </a:cubicBezTo>
                  <a:cubicBezTo>
                    <a:pt x="1654" y="865"/>
                    <a:pt x="760" y="1773"/>
                    <a:pt x="313" y="3129"/>
                  </a:cubicBezTo>
                  <a:cubicBezTo>
                    <a:pt x="0" y="4112"/>
                    <a:pt x="492" y="5408"/>
                    <a:pt x="1326" y="5885"/>
                  </a:cubicBezTo>
                  <a:cubicBezTo>
                    <a:pt x="1579" y="6034"/>
                    <a:pt x="1922" y="6108"/>
                    <a:pt x="2220" y="6123"/>
                  </a:cubicBezTo>
                  <a:cubicBezTo>
                    <a:pt x="2239" y="6125"/>
                    <a:pt x="2257" y="6126"/>
                    <a:pt x="2275" y="6126"/>
                  </a:cubicBezTo>
                  <a:cubicBezTo>
                    <a:pt x="2588" y="6126"/>
                    <a:pt x="2799" y="5887"/>
                    <a:pt x="2771" y="5662"/>
                  </a:cubicBezTo>
                  <a:cubicBezTo>
                    <a:pt x="2745" y="5411"/>
                    <a:pt x="2521" y="5219"/>
                    <a:pt x="2243" y="5219"/>
                  </a:cubicBezTo>
                  <a:cubicBezTo>
                    <a:pt x="2206" y="5219"/>
                    <a:pt x="2169" y="5223"/>
                    <a:pt x="2131" y="5230"/>
                  </a:cubicBezTo>
                  <a:cubicBezTo>
                    <a:pt x="2037" y="5248"/>
                    <a:pt x="1947" y="5256"/>
                    <a:pt x="1863" y="5256"/>
                  </a:cubicBezTo>
                  <a:cubicBezTo>
                    <a:pt x="1250" y="5256"/>
                    <a:pt x="889" y="4802"/>
                    <a:pt x="849" y="4187"/>
                  </a:cubicBezTo>
                  <a:cubicBezTo>
                    <a:pt x="805" y="3606"/>
                    <a:pt x="894" y="3054"/>
                    <a:pt x="1162" y="2548"/>
                  </a:cubicBezTo>
                  <a:cubicBezTo>
                    <a:pt x="1728" y="1475"/>
                    <a:pt x="2652" y="879"/>
                    <a:pt x="3844" y="730"/>
                  </a:cubicBezTo>
                  <a:cubicBezTo>
                    <a:pt x="3893" y="725"/>
                    <a:pt x="3944" y="722"/>
                    <a:pt x="3996" y="722"/>
                  </a:cubicBezTo>
                  <a:cubicBezTo>
                    <a:pt x="4208" y="722"/>
                    <a:pt x="4438" y="763"/>
                    <a:pt x="4678" y="775"/>
                  </a:cubicBezTo>
                  <a:cubicBezTo>
                    <a:pt x="4782" y="626"/>
                    <a:pt x="4902" y="447"/>
                    <a:pt x="5006" y="254"/>
                  </a:cubicBezTo>
                  <a:cubicBezTo>
                    <a:pt x="4865" y="72"/>
                    <a:pt x="4807" y="0"/>
                    <a:pt x="47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7" name="Google Shape;5717;p54"/>
            <p:cNvSpPr/>
            <p:nvPr/>
          </p:nvSpPr>
          <p:spPr>
            <a:xfrm>
              <a:off x="4131950" y="4252275"/>
              <a:ext cx="87925" cy="61075"/>
            </a:xfrm>
            <a:custGeom>
              <a:avLst/>
              <a:gdLst/>
              <a:ahLst/>
              <a:cxnLst/>
              <a:rect l="l" t="t" r="r" b="b"/>
              <a:pathLst>
                <a:path w="3517" h="2443" extrusionOk="0">
                  <a:moveTo>
                    <a:pt x="1" y="0"/>
                  </a:moveTo>
                  <a:cubicBezTo>
                    <a:pt x="105" y="283"/>
                    <a:pt x="269" y="417"/>
                    <a:pt x="507" y="462"/>
                  </a:cubicBezTo>
                  <a:cubicBezTo>
                    <a:pt x="761" y="507"/>
                    <a:pt x="1029" y="552"/>
                    <a:pt x="1282" y="626"/>
                  </a:cubicBezTo>
                  <a:cubicBezTo>
                    <a:pt x="1699" y="730"/>
                    <a:pt x="2101" y="849"/>
                    <a:pt x="2504" y="998"/>
                  </a:cubicBezTo>
                  <a:cubicBezTo>
                    <a:pt x="2742" y="1088"/>
                    <a:pt x="2951" y="1267"/>
                    <a:pt x="3010" y="1565"/>
                  </a:cubicBezTo>
                  <a:cubicBezTo>
                    <a:pt x="2668" y="1177"/>
                    <a:pt x="2221" y="998"/>
                    <a:pt x="1744" y="894"/>
                  </a:cubicBezTo>
                  <a:cubicBezTo>
                    <a:pt x="1282" y="790"/>
                    <a:pt x="805" y="730"/>
                    <a:pt x="329" y="641"/>
                  </a:cubicBezTo>
                  <a:lnTo>
                    <a:pt x="329" y="641"/>
                  </a:lnTo>
                  <a:cubicBezTo>
                    <a:pt x="284" y="849"/>
                    <a:pt x="388" y="954"/>
                    <a:pt x="567" y="984"/>
                  </a:cubicBezTo>
                  <a:cubicBezTo>
                    <a:pt x="939" y="1058"/>
                    <a:pt x="1312" y="1103"/>
                    <a:pt x="1669" y="1177"/>
                  </a:cubicBezTo>
                  <a:cubicBezTo>
                    <a:pt x="1789" y="1207"/>
                    <a:pt x="1908" y="1267"/>
                    <a:pt x="2027" y="1311"/>
                  </a:cubicBezTo>
                  <a:cubicBezTo>
                    <a:pt x="2012" y="1341"/>
                    <a:pt x="1997" y="1386"/>
                    <a:pt x="1997" y="1416"/>
                  </a:cubicBezTo>
                  <a:cubicBezTo>
                    <a:pt x="1461" y="1326"/>
                    <a:pt x="939" y="1252"/>
                    <a:pt x="403" y="1162"/>
                  </a:cubicBezTo>
                  <a:cubicBezTo>
                    <a:pt x="314" y="1490"/>
                    <a:pt x="239" y="1833"/>
                    <a:pt x="150" y="2235"/>
                  </a:cubicBezTo>
                  <a:cubicBezTo>
                    <a:pt x="401" y="2381"/>
                    <a:pt x="670" y="2443"/>
                    <a:pt x="944" y="2443"/>
                  </a:cubicBezTo>
                  <a:cubicBezTo>
                    <a:pt x="1174" y="2443"/>
                    <a:pt x="1409" y="2399"/>
                    <a:pt x="1640" y="2324"/>
                  </a:cubicBezTo>
                  <a:cubicBezTo>
                    <a:pt x="2175" y="2165"/>
                    <a:pt x="2683" y="1921"/>
                    <a:pt x="3258" y="1921"/>
                  </a:cubicBezTo>
                  <a:cubicBezTo>
                    <a:pt x="3275" y="1921"/>
                    <a:pt x="3291" y="1922"/>
                    <a:pt x="3308" y="1922"/>
                  </a:cubicBezTo>
                  <a:cubicBezTo>
                    <a:pt x="3517" y="1922"/>
                    <a:pt x="3487" y="1773"/>
                    <a:pt x="3457" y="1624"/>
                  </a:cubicBezTo>
                  <a:cubicBezTo>
                    <a:pt x="3308" y="849"/>
                    <a:pt x="2638" y="268"/>
                    <a:pt x="1818" y="268"/>
                  </a:cubicBezTo>
                  <a:cubicBezTo>
                    <a:pt x="1208" y="254"/>
                    <a:pt x="612" y="239"/>
                    <a:pt x="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8" name="Google Shape;5718;p54"/>
            <p:cNvSpPr/>
            <p:nvPr/>
          </p:nvSpPr>
          <p:spPr>
            <a:xfrm>
              <a:off x="3837350" y="4087550"/>
              <a:ext cx="75650" cy="54775"/>
            </a:xfrm>
            <a:custGeom>
              <a:avLst/>
              <a:gdLst/>
              <a:ahLst/>
              <a:cxnLst/>
              <a:rect l="l" t="t" r="r" b="b"/>
              <a:pathLst>
                <a:path w="3026" h="2191" extrusionOk="0">
                  <a:moveTo>
                    <a:pt x="2959" y="1"/>
                  </a:moveTo>
                  <a:cubicBezTo>
                    <a:pt x="2956" y="1"/>
                    <a:pt x="2954" y="2"/>
                    <a:pt x="2951" y="5"/>
                  </a:cubicBezTo>
                  <a:cubicBezTo>
                    <a:pt x="2522" y="176"/>
                    <a:pt x="2070" y="240"/>
                    <a:pt x="1612" y="240"/>
                  </a:cubicBezTo>
                  <a:cubicBezTo>
                    <a:pt x="1433" y="240"/>
                    <a:pt x="1253" y="230"/>
                    <a:pt x="1074" y="213"/>
                  </a:cubicBezTo>
                  <a:cubicBezTo>
                    <a:pt x="968" y="201"/>
                    <a:pt x="882" y="194"/>
                    <a:pt x="811" y="194"/>
                  </a:cubicBezTo>
                  <a:cubicBezTo>
                    <a:pt x="521" y="194"/>
                    <a:pt x="478" y="313"/>
                    <a:pt x="359" y="720"/>
                  </a:cubicBezTo>
                  <a:cubicBezTo>
                    <a:pt x="269" y="1003"/>
                    <a:pt x="135" y="1271"/>
                    <a:pt x="1" y="1614"/>
                  </a:cubicBezTo>
                  <a:cubicBezTo>
                    <a:pt x="478" y="1777"/>
                    <a:pt x="984" y="1986"/>
                    <a:pt x="1491" y="2135"/>
                  </a:cubicBezTo>
                  <a:cubicBezTo>
                    <a:pt x="1614" y="2173"/>
                    <a:pt x="1729" y="2190"/>
                    <a:pt x="1835" y="2190"/>
                  </a:cubicBezTo>
                  <a:cubicBezTo>
                    <a:pt x="2355" y="2190"/>
                    <a:pt x="2671" y="1771"/>
                    <a:pt x="2832" y="1301"/>
                  </a:cubicBezTo>
                  <a:cubicBezTo>
                    <a:pt x="2951" y="898"/>
                    <a:pt x="2966" y="452"/>
                    <a:pt x="3025" y="34"/>
                  </a:cubicBezTo>
                  <a:cubicBezTo>
                    <a:pt x="2989" y="22"/>
                    <a:pt x="2972" y="1"/>
                    <a:pt x="295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19" name="Google Shape;5719;p54"/>
            <p:cNvSpPr/>
            <p:nvPr/>
          </p:nvSpPr>
          <p:spPr>
            <a:xfrm>
              <a:off x="3910350" y="3950600"/>
              <a:ext cx="77500" cy="139550"/>
            </a:xfrm>
            <a:custGeom>
              <a:avLst/>
              <a:gdLst/>
              <a:ahLst/>
              <a:cxnLst/>
              <a:rect l="l" t="t" r="r" b="b"/>
              <a:pathLst>
                <a:path w="3100" h="5582" extrusionOk="0">
                  <a:moveTo>
                    <a:pt x="75" y="0"/>
                  </a:moveTo>
                  <a:cubicBezTo>
                    <a:pt x="46" y="194"/>
                    <a:pt x="1" y="373"/>
                    <a:pt x="16" y="552"/>
                  </a:cubicBezTo>
                  <a:cubicBezTo>
                    <a:pt x="105" y="1326"/>
                    <a:pt x="195" y="2116"/>
                    <a:pt x="299" y="2890"/>
                  </a:cubicBezTo>
                  <a:cubicBezTo>
                    <a:pt x="493" y="4216"/>
                    <a:pt x="1327" y="5036"/>
                    <a:pt x="2519" y="5527"/>
                  </a:cubicBezTo>
                  <a:cubicBezTo>
                    <a:pt x="2615" y="5567"/>
                    <a:pt x="2715" y="5581"/>
                    <a:pt x="2819" y="5581"/>
                  </a:cubicBezTo>
                  <a:cubicBezTo>
                    <a:pt x="2910" y="5581"/>
                    <a:pt x="3003" y="5571"/>
                    <a:pt x="3100" y="5557"/>
                  </a:cubicBezTo>
                  <a:cubicBezTo>
                    <a:pt x="2936" y="5453"/>
                    <a:pt x="2757" y="5349"/>
                    <a:pt x="2593" y="5259"/>
                  </a:cubicBezTo>
                  <a:cubicBezTo>
                    <a:pt x="1476" y="4678"/>
                    <a:pt x="999" y="3710"/>
                    <a:pt x="939" y="2503"/>
                  </a:cubicBezTo>
                  <a:cubicBezTo>
                    <a:pt x="925" y="2146"/>
                    <a:pt x="954" y="1773"/>
                    <a:pt x="954" y="1416"/>
                  </a:cubicBezTo>
                  <a:cubicBezTo>
                    <a:pt x="954" y="1207"/>
                    <a:pt x="954" y="998"/>
                    <a:pt x="925" y="790"/>
                  </a:cubicBezTo>
                  <a:cubicBezTo>
                    <a:pt x="850" y="358"/>
                    <a:pt x="641" y="45"/>
                    <a:pt x="75" y="0"/>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0" name="Google Shape;5720;p54"/>
            <p:cNvSpPr/>
            <p:nvPr/>
          </p:nvSpPr>
          <p:spPr>
            <a:xfrm>
              <a:off x="3695825" y="4021325"/>
              <a:ext cx="58875" cy="73425"/>
            </a:xfrm>
            <a:custGeom>
              <a:avLst/>
              <a:gdLst/>
              <a:ahLst/>
              <a:cxnLst/>
              <a:rect l="l" t="t" r="r" b="b"/>
              <a:pathLst>
                <a:path w="2355" h="2937" extrusionOk="0">
                  <a:moveTo>
                    <a:pt x="882" y="0"/>
                  </a:moveTo>
                  <a:cubicBezTo>
                    <a:pt x="829" y="0"/>
                    <a:pt x="773" y="13"/>
                    <a:pt x="746" y="32"/>
                  </a:cubicBezTo>
                  <a:cubicBezTo>
                    <a:pt x="433" y="434"/>
                    <a:pt x="135" y="836"/>
                    <a:pt x="1" y="1372"/>
                  </a:cubicBezTo>
                  <a:cubicBezTo>
                    <a:pt x="850" y="1372"/>
                    <a:pt x="1282" y="1834"/>
                    <a:pt x="1520" y="2937"/>
                  </a:cubicBezTo>
                  <a:cubicBezTo>
                    <a:pt x="2087" y="2773"/>
                    <a:pt x="2355" y="2400"/>
                    <a:pt x="2355" y="1804"/>
                  </a:cubicBezTo>
                  <a:cubicBezTo>
                    <a:pt x="2340" y="896"/>
                    <a:pt x="1833" y="240"/>
                    <a:pt x="969" y="17"/>
                  </a:cubicBezTo>
                  <a:cubicBezTo>
                    <a:pt x="946" y="5"/>
                    <a:pt x="915" y="0"/>
                    <a:pt x="88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1" name="Google Shape;5721;p54"/>
            <p:cNvSpPr/>
            <p:nvPr/>
          </p:nvSpPr>
          <p:spPr>
            <a:xfrm>
              <a:off x="3709250" y="3783000"/>
              <a:ext cx="97225" cy="88300"/>
            </a:xfrm>
            <a:custGeom>
              <a:avLst/>
              <a:gdLst/>
              <a:ahLst/>
              <a:cxnLst/>
              <a:rect l="l" t="t" r="r" b="b"/>
              <a:pathLst>
                <a:path w="3889" h="3532" extrusionOk="0">
                  <a:moveTo>
                    <a:pt x="0" y="0"/>
                  </a:moveTo>
                  <a:lnTo>
                    <a:pt x="0" y="0"/>
                  </a:lnTo>
                  <a:cubicBezTo>
                    <a:pt x="894" y="1639"/>
                    <a:pt x="1922" y="3040"/>
                    <a:pt x="3888" y="3531"/>
                  </a:cubicBezTo>
                  <a:cubicBezTo>
                    <a:pt x="3799" y="3159"/>
                    <a:pt x="3725" y="2846"/>
                    <a:pt x="3397" y="2697"/>
                  </a:cubicBezTo>
                  <a:cubicBezTo>
                    <a:pt x="2741" y="2384"/>
                    <a:pt x="2280" y="1892"/>
                    <a:pt x="1922" y="1282"/>
                  </a:cubicBezTo>
                  <a:cubicBezTo>
                    <a:pt x="1728" y="924"/>
                    <a:pt x="1415" y="715"/>
                    <a:pt x="1058" y="552"/>
                  </a:cubicBezTo>
                  <a:cubicBezTo>
                    <a:pt x="715" y="388"/>
                    <a:pt x="388" y="209"/>
                    <a:pt x="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2" name="Google Shape;5722;p54"/>
            <p:cNvSpPr/>
            <p:nvPr/>
          </p:nvSpPr>
          <p:spPr>
            <a:xfrm>
              <a:off x="3511850" y="3958325"/>
              <a:ext cx="107650" cy="61575"/>
            </a:xfrm>
            <a:custGeom>
              <a:avLst/>
              <a:gdLst/>
              <a:ahLst/>
              <a:cxnLst/>
              <a:rect l="l" t="t" r="r" b="b"/>
              <a:pathLst>
                <a:path w="4306" h="2463" extrusionOk="0">
                  <a:moveTo>
                    <a:pt x="1253" y="0"/>
                  </a:moveTo>
                  <a:cubicBezTo>
                    <a:pt x="1069" y="0"/>
                    <a:pt x="881" y="55"/>
                    <a:pt x="730" y="168"/>
                  </a:cubicBezTo>
                  <a:cubicBezTo>
                    <a:pt x="1" y="704"/>
                    <a:pt x="194" y="1911"/>
                    <a:pt x="1073" y="2328"/>
                  </a:cubicBezTo>
                  <a:cubicBezTo>
                    <a:pt x="1269" y="2422"/>
                    <a:pt x="1464" y="2463"/>
                    <a:pt x="1660" y="2463"/>
                  </a:cubicBezTo>
                  <a:cubicBezTo>
                    <a:pt x="1837" y="2463"/>
                    <a:pt x="2014" y="2429"/>
                    <a:pt x="2190" y="2373"/>
                  </a:cubicBezTo>
                  <a:cubicBezTo>
                    <a:pt x="2518" y="2269"/>
                    <a:pt x="2816" y="2134"/>
                    <a:pt x="3055" y="1837"/>
                  </a:cubicBezTo>
                  <a:cubicBezTo>
                    <a:pt x="3203" y="1628"/>
                    <a:pt x="3427" y="1479"/>
                    <a:pt x="3650" y="1330"/>
                  </a:cubicBezTo>
                  <a:cubicBezTo>
                    <a:pt x="3844" y="1181"/>
                    <a:pt x="4082" y="1077"/>
                    <a:pt x="4306" y="928"/>
                  </a:cubicBezTo>
                  <a:cubicBezTo>
                    <a:pt x="4097" y="868"/>
                    <a:pt x="3919" y="794"/>
                    <a:pt x="3725" y="764"/>
                  </a:cubicBezTo>
                  <a:cubicBezTo>
                    <a:pt x="3715" y="762"/>
                    <a:pt x="3706" y="762"/>
                    <a:pt x="3696" y="762"/>
                  </a:cubicBezTo>
                  <a:cubicBezTo>
                    <a:pt x="3611" y="762"/>
                    <a:pt x="3510" y="815"/>
                    <a:pt x="3457" y="868"/>
                  </a:cubicBezTo>
                  <a:cubicBezTo>
                    <a:pt x="3055" y="1315"/>
                    <a:pt x="2593" y="1658"/>
                    <a:pt x="1997" y="1777"/>
                  </a:cubicBezTo>
                  <a:cubicBezTo>
                    <a:pt x="1909" y="1794"/>
                    <a:pt x="1822" y="1802"/>
                    <a:pt x="1738" y="1802"/>
                  </a:cubicBezTo>
                  <a:cubicBezTo>
                    <a:pt x="1303" y="1802"/>
                    <a:pt x="922" y="1585"/>
                    <a:pt x="760" y="1211"/>
                  </a:cubicBezTo>
                  <a:cubicBezTo>
                    <a:pt x="641" y="943"/>
                    <a:pt x="716" y="689"/>
                    <a:pt x="924" y="540"/>
                  </a:cubicBezTo>
                  <a:cubicBezTo>
                    <a:pt x="1031" y="473"/>
                    <a:pt x="1134" y="439"/>
                    <a:pt x="1231" y="439"/>
                  </a:cubicBezTo>
                  <a:cubicBezTo>
                    <a:pt x="1430" y="439"/>
                    <a:pt x="1598" y="582"/>
                    <a:pt x="1699" y="853"/>
                  </a:cubicBezTo>
                  <a:cubicBezTo>
                    <a:pt x="1997" y="794"/>
                    <a:pt x="2071" y="555"/>
                    <a:pt x="1893" y="302"/>
                  </a:cubicBezTo>
                  <a:cubicBezTo>
                    <a:pt x="1755" y="104"/>
                    <a:pt x="1507" y="0"/>
                    <a:pt x="125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3" name="Google Shape;5723;p54"/>
            <p:cNvSpPr/>
            <p:nvPr/>
          </p:nvSpPr>
          <p:spPr>
            <a:xfrm>
              <a:off x="3622825" y="3892100"/>
              <a:ext cx="67075" cy="84800"/>
            </a:xfrm>
            <a:custGeom>
              <a:avLst/>
              <a:gdLst/>
              <a:ahLst/>
              <a:cxnLst/>
              <a:rect l="l" t="t" r="r" b="b"/>
              <a:pathLst>
                <a:path w="2683" h="3392" extrusionOk="0">
                  <a:moveTo>
                    <a:pt x="2006" y="0"/>
                  </a:moveTo>
                  <a:cubicBezTo>
                    <a:pt x="1872" y="0"/>
                    <a:pt x="1681" y="127"/>
                    <a:pt x="1610" y="255"/>
                  </a:cubicBezTo>
                  <a:cubicBezTo>
                    <a:pt x="1431" y="567"/>
                    <a:pt x="1267" y="895"/>
                    <a:pt x="1163" y="1238"/>
                  </a:cubicBezTo>
                  <a:cubicBezTo>
                    <a:pt x="791" y="2430"/>
                    <a:pt x="791" y="2430"/>
                    <a:pt x="1" y="3383"/>
                  </a:cubicBezTo>
                  <a:cubicBezTo>
                    <a:pt x="93" y="3388"/>
                    <a:pt x="183" y="3391"/>
                    <a:pt x="272" y="3391"/>
                  </a:cubicBezTo>
                  <a:cubicBezTo>
                    <a:pt x="934" y="3391"/>
                    <a:pt x="1518" y="3237"/>
                    <a:pt x="2057" y="2817"/>
                  </a:cubicBezTo>
                  <a:cubicBezTo>
                    <a:pt x="1580" y="1849"/>
                    <a:pt x="1729" y="985"/>
                    <a:pt x="2683" y="270"/>
                  </a:cubicBezTo>
                  <a:cubicBezTo>
                    <a:pt x="2429" y="165"/>
                    <a:pt x="2236" y="16"/>
                    <a:pt x="2027" y="1"/>
                  </a:cubicBezTo>
                  <a:cubicBezTo>
                    <a:pt x="2020" y="1"/>
                    <a:pt x="2013" y="0"/>
                    <a:pt x="200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4" name="Google Shape;5724;p54"/>
            <p:cNvSpPr/>
            <p:nvPr/>
          </p:nvSpPr>
          <p:spPr>
            <a:xfrm>
              <a:off x="3854875" y="4333400"/>
              <a:ext cx="49925" cy="63400"/>
            </a:xfrm>
            <a:custGeom>
              <a:avLst/>
              <a:gdLst/>
              <a:ahLst/>
              <a:cxnLst/>
              <a:rect l="l" t="t" r="r" b="b"/>
              <a:pathLst>
                <a:path w="1997" h="2536" extrusionOk="0">
                  <a:moveTo>
                    <a:pt x="1046" y="1"/>
                  </a:moveTo>
                  <a:cubicBezTo>
                    <a:pt x="1020" y="1"/>
                    <a:pt x="994" y="1"/>
                    <a:pt x="969" y="3"/>
                  </a:cubicBezTo>
                  <a:cubicBezTo>
                    <a:pt x="358" y="3"/>
                    <a:pt x="0" y="167"/>
                    <a:pt x="90" y="837"/>
                  </a:cubicBezTo>
                  <a:cubicBezTo>
                    <a:pt x="134" y="1254"/>
                    <a:pt x="343" y="1597"/>
                    <a:pt x="656" y="1865"/>
                  </a:cubicBezTo>
                  <a:cubicBezTo>
                    <a:pt x="1028" y="2178"/>
                    <a:pt x="1445" y="2387"/>
                    <a:pt x="1996" y="2536"/>
                  </a:cubicBezTo>
                  <a:cubicBezTo>
                    <a:pt x="1475" y="1716"/>
                    <a:pt x="1386" y="912"/>
                    <a:pt x="1698" y="77"/>
                  </a:cubicBezTo>
                  <a:cubicBezTo>
                    <a:pt x="1473" y="51"/>
                    <a:pt x="1259" y="1"/>
                    <a:pt x="104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5" name="Google Shape;5725;p54"/>
            <p:cNvSpPr/>
            <p:nvPr/>
          </p:nvSpPr>
          <p:spPr>
            <a:xfrm>
              <a:off x="3828425" y="4052550"/>
              <a:ext cx="77875" cy="37075"/>
            </a:xfrm>
            <a:custGeom>
              <a:avLst/>
              <a:gdLst/>
              <a:ahLst/>
              <a:cxnLst/>
              <a:rect l="l" t="t" r="r" b="b"/>
              <a:pathLst>
                <a:path w="3115" h="1483" extrusionOk="0">
                  <a:moveTo>
                    <a:pt x="2019" y="0"/>
                  </a:moveTo>
                  <a:cubicBezTo>
                    <a:pt x="1975" y="0"/>
                    <a:pt x="1928" y="18"/>
                    <a:pt x="1878" y="64"/>
                  </a:cubicBezTo>
                  <a:cubicBezTo>
                    <a:pt x="1514" y="367"/>
                    <a:pt x="1102" y="502"/>
                    <a:pt x="656" y="502"/>
                  </a:cubicBezTo>
                  <a:cubicBezTo>
                    <a:pt x="553" y="502"/>
                    <a:pt x="449" y="495"/>
                    <a:pt x="343" y="481"/>
                  </a:cubicBezTo>
                  <a:cubicBezTo>
                    <a:pt x="254" y="481"/>
                    <a:pt x="149" y="511"/>
                    <a:pt x="0" y="526"/>
                  </a:cubicBezTo>
                  <a:cubicBezTo>
                    <a:pt x="313" y="809"/>
                    <a:pt x="567" y="1047"/>
                    <a:pt x="820" y="1285"/>
                  </a:cubicBezTo>
                  <a:cubicBezTo>
                    <a:pt x="894" y="1345"/>
                    <a:pt x="969" y="1434"/>
                    <a:pt x="1028" y="1434"/>
                  </a:cubicBezTo>
                  <a:cubicBezTo>
                    <a:pt x="1378" y="1442"/>
                    <a:pt x="1729" y="1483"/>
                    <a:pt x="2077" y="1483"/>
                  </a:cubicBezTo>
                  <a:cubicBezTo>
                    <a:pt x="2425" y="1483"/>
                    <a:pt x="2771" y="1442"/>
                    <a:pt x="3114" y="1285"/>
                  </a:cubicBezTo>
                  <a:cubicBezTo>
                    <a:pt x="2816" y="898"/>
                    <a:pt x="2533" y="511"/>
                    <a:pt x="2235" y="138"/>
                  </a:cubicBezTo>
                  <a:cubicBezTo>
                    <a:pt x="2176" y="69"/>
                    <a:pt x="2104" y="0"/>
                    <a:pt x="201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6" name="Google Shape;5726;p54"/>
            <p:cNvSpPr/>
            <p:nvPr/>
          </p:nvSpPr>
          <p:spPr>
            <a:xfrm>
              <a:off x="3691375" y="4060025"/>
              <a:ext cx="38000" cy="70475"/>
            </a:xfrm>
            <a:custGeom>
              <a:avLst/>
              <a:gdLst/>
              <a:ahLst/>
              <a:cxnLst/>
              <a:rect l="l" t="t" r="r" b="b"/>
              <a:pathLst>
                <a:path w="1520" h="2819" extrusionOk="0">
                  <a:moveTo>
                    <a:pt x="385" y="0"/>
                  </a:moveTo>
                  <a:cubicBezTo>
                    <a:pt x="211" y="0"/>
                    <a:pt x="122" y="120"/>
                    <a:pt x="90" y="361"/>
                  </a:cubicBezTo>
                  <a:cubicBezTo>
                    <a:pt x="0" y="1195"/>
                    <a:pt x="90" y="2014"/>
                    <a:pt x="253" y="2819"/>
                  </a:cubicBezTo>
                  <a:cubicBezTo>
                    <a:pt x="447" y="2283"/>
                    <a:pt x="820" y="1925"/>
                    <a:pt x="1296" y="1642"/>
                  </a:cubicBezTo>
                  <a:cubicBezTo>
                    <a:pt x="1386" y="1597"/>
                    <a:pt x="1475" y="1463"/>
                    <a:pt x="1490" y="1374"/>
                  </a:cubicBezTo>
                  <a:cubicBezTo>
                    <a:pt x="1520" y="837"/>
                    <a:pt x="1103" y="212"/>
                    <a:pt x="611" y="48"/>
                  </a:cubicBezTo>
                  <a:cubicBezTo>
                    <a:pt x="524" y="16"/>
                    <a:pt x="449" y="0"/>
                    <a:pt x="38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7" name="Google Shape;5727;p54"/>
            <p:cNvSpPr/>
            <p:nvPr/>
          </p:nvSpPr>
          <p:spPr>
            <a:xfrm>
              <a:off x="3644075" y="3854425"/>
              <a:ext cx="65925" cy="40675"/>
            </a:xfrm>
            <a:custGeom>
              <a:avLst/>
              <a:gdLst/>
              <a:ahLst/>
              <a:cxnLst/>
              <a:rect l="l" t="t" r="r" b="b"/>
              <a:pathLst>
                <a:path w="2637" h="1627" extrusionOk="0">
                  <a:moveTo>
                    <a:pt x="789" y="1"/>
                  </a:moveTo>
                  <a:cubicBezTo>
                    <a:pt x="567" y="1"/>
                    <a:pt x="340" y="34"/>
                    <a:pt x="104" y="108"/>
                  </a:cubicBezTo>
                  <a:cubicBezTo>
                    <a:pt x="75" y="123"/>
                    <a:pt x="45" y="138"/>
                    <a:pt x="0" y="168"/>
                  </a:cubicBezTo>
                  <a:cubicBezTo>
                    <a:pt x="358" y="734"/>
                    <a:pt x="760" y="1225"/>
                    <a:pt x="1430" y="1419"/>
                  </a:cubicBezTo>
                  <a:cubicBezTo>
                    <a:pt x="1490" y="1434"/>
                    <a:pt x="1564" y="1479"/>
                    <a:pt x="1624" y="1508"/>
                  </a:cubicBezTo>
                  <a:cubicBezTo>
                    <a:pt x="1780" y="1583"/>
                    <a:pt x="1871" y="1627"/>
                    <a:pt x="1942" y="1627"/>
                  </a:cubicBezTo>
                  <a:cubicBezTo>
                    <a:pt x="2041" y="1627"/>
                    <a:pt x="2103" y="1543"/>
                    <a:pt x="2250" y="1345"/>
                  </a:cubicBezTo>
                  <a:cubicBezTo>
                    <a:pt x="2309" y="1255"/>
                    <a:pt x="2369" y="1166"/>
                    <a:pt x="2428" y="1091"/>
                  </a:cubicBezTo>
                  <a:cubicBezTo>
                    <a:pt x="2637" y="764"/>
                    <a:pt x="2637" y="689"/>
                    <a:pt x="2309" y="480"/>
                  </a:cubicBezTo>
                  <a:cubicBezTo>
                    <a:pt x="1824" y="196"/>
                    <a:pt x="1324" y="1"/>
                    <a:pt x="7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8" name="Google Shape;5728;p54"/>
            <p:cNvSpPr/>
            <p:nvPr/>
          </p:nvSpPr>
          <p:spPr>
            <a:xfrm>
              <a:off x="3863050" y="4292500"/>
              <a:ext cx="78250" cy="38750"/>
            </a:xfrm>
            <a:custGeom>
              <a:avLst/>
              <a:gdLst/>
              <a:ahLst/>
              <a:cxnLst/>
              <a:rect l="l" t="t" r="r" b="b"/>
              <a:pathLst>
                <a:path w="3130" h="1550" extrusionOk="0">
                  <a:moveTo>
                    <a:pt x="3100" y="0"/>
                  </a:moveTo>
                  <a:cubicBezTo>
                    <a:pt x="2876" y="15"/>
                    <a:pt x="2653" y="0"/>
                    <a:pt x="2444" y="45"/>
                  </a:cubicBezTo>
                  <a:cubicBezTo>
                    <a:pt x="2163" y="133"/>
                    <a:pt x="1882" y="210"/>
                    <a:pt x="1598" y="210"/>
                  </a:cubicBezTo>
                  <a:cubicBezTo>
                    <a:pt x="1400" y="210"/>
                    <a:pt x="1201" y="173"/>
                    <a:pt x="999" y="75"/>
                  </a:cubicBezTo>
                  <a:cubicBezTo>
                    <a:pt x="969" y="60"/>
                    <a:pt x="932" y="56"/>
                    <a:pt x="884" y="56"/>
                  </a:cubicBezTo>
                  <a:cubicBezTo>
                    <a:pt x="835" y="56"/>
                    <a:pt x="776" y="60"/>
                    <a:pt x="701" y="60"/>
                  </a:cubicBezTo>
                  <a:cubicBezTo>
                    <a:pt x="746" y="700"/>
                    <a:pt x="344" y="1118"/>
                    <a:pt x="1" y="1520"/>
                  </a:cubicBezTo>
                  <a:cubicBezTo>
                    <a:pt x="358" y="1535"/>
                    <a:pt x="716" y="1550"/>
                    <a:pt x="1059" y="1550"/>
                  </a:cubicBezTo>
                  <a:cubicBezTo>
                    <a:pt x="1327" y="1550"/>
                    <a:pt x="1520" y="1445"/>
                    <a:pt x="1729" y="1252"/>
                  </a:cubicBezTo>
                  <a:cubicBezTo>
                    <a:pt x="2027" y="954"/>
                    <a:pt x="2385" y="715"/>
                    <a:pt x="2727" y="447"/>
                  </a:cubicBezTo>
                  <a:cubicBezTo>
                    <a:pt x="2861" y="328"/>
                    <a:pt x="2995" y="224"/>
                    <a:pt x="3129" y="105"/>
                  </a:cubicBezTo>
                  <a:cubicBezTo>
                    <a:pt x="3114" y="75"/>
                    <a:pt x="3114" y="45"/>
                    <a:pt x="310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29" name="Google Shape;5729;p54"/>
            <p:cNvSpPr/>
            <p:nvPr/>
          </p:nvSpPr>
          <p:spPr>
            <a:xfrm>
              <a:off x="3655975" y="4059300"/>
              <a:ext cx="34675" cy="70475"/>
            </a:xfrm>
            <a:custGeom>
              <a:avLst/>
              <a:gdLst/>
              <a:ahLst/>
              <a:cxnLst/>
              <a:rect l="l" t="t" r="r" b="b"/>
              <a:pathLst>
                <a:path w="1387" h="2819" extrusionOk="0">
                  <a:moveTo>
                    <a:pt x="945" y="0"/>
                  </a:moveTo>
                  <a:cubicBezTo>
                    <a:pt x="654" y="0"/>
                    <a:pt x="372" y="139"/>
                    <a:pt x="120" y="360"/>
                  </a:cubicBezTo>
                  <a:cubicBezTo>
                    <a:pt x="46" y="420"/>
                    <a:pt x="1" y="583"/>
                    <a:pt x="31" y="658"/>
                  </a:cubicBezTo>
                  <a:cubicBezTo>
                    <a:pt x="120" y="971"/>
                    <a:pt x="209" y="1313"/>
                    <a:pt x="388" y="1582"/>
                  </a:cubicBezTo>
                  <a:cubicBezTo>
                    <a:pt x="686" y="2014"/>
                    <a:pt x="1044" y="2401"/>
                    <a:pt x="1386" y="2818"/>
                  </a:cubicBezTo>
                  <a:cubicBezTo>
                    <a:pt x="1357" y="1894"/>
                    <a:pt x="1342" y="1001"/>
                    <a:pt x="1312" y="77"/>
                  </a:cubicBezTo>
                  <a:cubicBezTo>
                    <a:pt x="1189" y="24"/>
                    <a:pt x="1066" y="0"/>
                    <a:pt x="94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0" name="Google Shape;5730;p54"/>
            <p:cNvSpPr/>
            <p:nvPr/>
          </p:nvSpPr>
          <p:spPr>
            <a:xfrm>
              <a:off x="3903650" y="4078250"/>
              <a:ext cx="44350" cy="59700"/>
            </a:xfrm>
            <a:custGeom>
              <a:avLst/>
              <a:gdLst/>
              <a:ahLst/>
              <a:cxnLst/>
              <a:rect l="l" t="t" r="r" b="b"/>
              <a:pathLst>
                <a:path w="1774" h="2388" extrusionOk="0">
                  <a:moveTo>
                    <a:pt x="1252" y="0"/>
                  </a:moveTo>
                  <a:cubicBezTo>
                    <a:pt x="1046" y="0"/>
                    <a:pt x="823" y="68"/>
                    <a:pt x="641" y="213"/>
                  </a:cubicBezTo>
                  <a:cubicBezTo>
                    <a:pt x="597" y="257"/>
                    <a:pt x="567" y="317"/>
                    <a:pt x="552" y="377"/>
                  </a:cubicBezTo>
                  <a:cubicBezTo>
                    <a:pt x="522" y="540"/>
                    <a:pt x="507" y="689"/>
                    <a:pt x="477" y="853"/>
                  </a:cubicBezTo>
                  <a:cubicBezTo>
                    <a:pt x="403" y="1390"/>
                    <a:pt x="418" y="1941"/>
                    <a:pt x="1" y="2388"/>
                  </a:cubicBezTo>
                  <a:cubicBezTo>
                    <a:pt x="880" y="2194"/>
                    <a:pt x="1431" y="1643"/>
                    <a:pt x="1669" y="809"/>
                  </a:cubicBezTo>
                  <a:cubicBezTo>
                    <a:pt x="1729" y="615"/>
                    <a:pt x="1699" y="391"/>
                    <a:pt x="1774" y="213"/>
                  </a:cubicBezTo>
                  <a:cubicBezTo>
                    <a:pt x="1667" y="75"/>
                    <a:pt x="1469" y="0"/>
                    <a:pt x="1252"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1" name="Google Shape;5731;p54"/>
            <p:cNvSpPr/>
            <p:nvPr/>
          </p:nvSpPr>
          <p:spPr>
            <a:xfrm>
              <a:off x="3503275" y="3875425"/>
              <a:ext cx="69300" cy="59925"/>
            </a:xfrm>
            <a:custGeom>
              <a:avLst/>
              <a:gdLst/>
              <a:ahLst/>
              <a:cxnLst/>
              <a:rect l="l" t="t" r="r" b="b"/>
              <a:pathLst>
                <a:path w="2772" h="2397" extrusionOk="0">
                  <a:moveTo>
                    <a:pt x="1526" y="1"/>
                  </a:moveTo>
                  <a:cubicBezTo>
                    <a:pt x="1396" y="1"/>
                    <a:pt x="1292" y="124"/>
                    <a:pt x="1163" y="356"/>
                  </a:cubicBezTo>
                  <a:cubicBezTo>
                    <a:pt x="984" y="683"/>
                    <a:pt x="716" y="966"/>
                    <a:pt x="448" y="1234"/>
                  </a:cubicBezTo>
                  <a:cubicBezTo>
                    <a:pt x="150" y="1532"/>
                    <a:pt x="1" y="1875"/>
                    <a:pt x="75" y="2397"/>
                  </a:cubicBezTo>
                  <a:cubicBezTo>
                    <a:pt x="753" y="1663"/>
                    <a:pt x="1508" y="1136"/>
                    <a:pt x="2531" y="1136"/>
                  </a:cubicBezTo>
                  <a:cubicBezTo>
                    <a:pt x="2610" y="1136"/>
                    <a:pt x="2690" y="1139"/>
                    <a:pt x="2772" y="1145"/>
                  </a:cubicBezTo>
                  <a:cubicBezTo>
                    <a:pt x="2444" y="788"/>
                    <a:pt x="2176" y="475"/>
                    <a:pt x="1878" y="207"/>
                  </a:cubicBezTo>
                  <a:cubicBezTo>
                    <a:pt x="1733" y="68"/>
                    <a:pt x="1622" y="1"/>
                    <a:pt x="1526"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2" name="Google Shape;5732;p54"/>
            <p:cNvSpPr/>
            <p:nvPr/>
          </p:nvSpPr>
          <p:spPr>
            <a:xfrm>
              <a:off x="3512600" y="3906700"/>
              <a:ext cx="64075" cy="35800"/>
            </a:xfrm>
            <a:custGeom>
              <a:avLst/>
              <a:gdLst/>
              <a:ahLst/>
              <a:cxnLst/>
              <a:rect l="l" t="t" r="r" b="b"/>
              <a:pathLst>
                <a:path w="2563" h="1432" extrusionOk="0">
                  <a:moveTo>
                    <a:pt x="2144" y="1"/>
                  </a:moveTo>
                  <a:cubicBezTo>
                    <a:pt x="1281" y="1"/>
                    <a:pt x="580" y="371"/>
                    <a:pt x="0" y="1131"/>
                  </a:cubicBezTo>
                  <a:cubicBezTo>
                    <a:pt x="149" y="1116"/>
                    <a:pt x="283" y="1116"/>
                    <a:pt x="403" y="1101"/>
                  </a:cubicBezTo>
                  <a:cubicBezTo>
                    <a:pt x="505" y="1091"/>
                    <a:pt x="607" y="1086"/>
                    <a:pt x="708" y="1086"/>
                  </a:cubicBezTo>
                  <a:cubicBezTo>
                    <a:pt x="1076" y="1086"/>
                    <a:pt x="1431" y="1159"/>
                    <a:pt x="1758" y="1369"/>
                  </a:cubicBezTo>
                  <a:cubicBezTo>
                    <a:pt x="1818" y="1409"/>
                    <a:pt x="1876" y="1431"/>
                    <a:pt x="1929" y="1431"/>
                  </a:cubicBezTo>
                  <a:cubicBezTo>
                    <a:pt x="1993" y="1431"/>
                    <a:pt x="2052" y="1398"/>
                    <a:pt x="2101" y="1324"/>
                  </a:cubicBezTo>
                  <a:cubicBezTo>
                    <a:pt x="2205" y="1160"/>
                    <a:pt x="2324" y="997"/>
                    <a:pt x="2384" y="818"/>
                  </a:cubicBezTo>
                  <a:cubicBezTo>
                    <a:pt x="2473" y="579"/>
                    <a:pt x="2503" y="311"/>
                    <a:pt x="2563" y="28"/>
                  </a:cubicBezTo>
                  <a:cubicBezTo>
                    <a:pt x="2419" y="10"/>
                    <a:pt x="2280" y="1"/>
                    <a:pt x="214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3" name="Google Shape;5733;p54"/>
            <p:cNvSpPr/>
            <p:nvPr/>
          </p:nvSpPr>
          <p:spPr>
            <a:xfrm>
              <a:off x="3658225" y="4014025"/>
              <a:ext cx="52150" cy="49075"/>
            </a:xfrm>
            <a:custGeom>
              <a:avLst/>
              <a:gdLst/>
              <a:ahLst/>
              <a:cxnLst/>
              <a:rect l="l" t="t" r="r" b="b"/>
              <a:pathLst>
                <a:path w="2086" h="1963" extrusionOk="0">
                  <a:moveTo>
                    <a:pt x="1479" y="0"/>
                  </a:moveTo>
                  <a:cubicBezTo>
                    <a:pt x="1142" y="0"/>
                    <a:pt x="815" y="172"/>
                    <a:pt x="641" y="502"/>
                  </a:cubicBezTo>
                  <a:cubicBezTo>
                    <a:pt x="432" y="875"/>
                    <a:pt x="254" y="1247"/>
                    <a:pt x="75" y="1635"/>
                  </a:cubicBezTo>
                  <a:cubicBezTo>
                    <a:pt x="45" y="1709"/>
                    <a:pt x="30" y="1798"/>
                    <a:pt x="0" y="1962"/>
                  </a:cubicBezTo>
                  <a:cubicBezTo>
                    <a:pt x="300" y="1752"/>
                    <a:pt x="587" y="1670"/>
                    <a:pt x="855" y="1670"/>
                  </a:cubicBezTo>
                  <a:cubicBezTo>
                    <a:pt x="987" y="1670"/>
                    <a:pt x="1114" y="1690"/>
                    <a:pt x="1237" y="1724"/>
                  </a:cubicBezTo>
                  <a:cubicBezTo>
                    <a:pt x="1535" y="1203"/>
                    <a:pt x="1803" y="696"/>
                    <a:pt x="2086" y="204"/>
                  </a:cubicBezTo>
                  <a:cubicBezTo>
                    <a:pt x="1903" y="67"/>
                    <a:pt x="1689" y="0"/>
                    <a:pt x="147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4" name="Google Shape;5734;p54"/>
            <p:cNvSpPr/>
            <p:nvPr/>
          </p:nvSpPr>
          <p:spPr>
            <a:xfrm>
              <a:off x="3679075" y="3977150"/>
              <a:ext cx="47325" cy="38375"/>
            </a:xfrm>
            <a:custGeom>
              <a:avLst/>
              <a:gdLst/>
              <a:ahLst/>
              <a:cxnLst/>
              <a:rect l="l" t="t" r="r" b="b"/>
              <a:pathLst>
                <a:path w="1893" h="1535" extrusionOk="0">
                  <a:moveTo>
                    <a:pt x="488" y="1"/>
                  </a:moveTo>
                  <a:cubicBezTo>
                    <a:pt x="374" y="1"/>
                    <a:pt x="299" y="57"/>
                    <a:pt x="224" y="175"/>
                  </a:cubicBezTo>
                  <a:cubicBezTo>
                    <a:pt x="45" y="488"/>
                    <a:pt x="1" y="696"/>
                    <a:pt x="45" y="1426"/>
                  </a:cubicBezTo>
                  <a:cubicBezTo>
                    <a:pt x="221" y="1379"/>
                    <a:pt x="391" y="1356"/>
                    <a:pt x="559" y="1356"/>
                  </a:cubicBezTo>
                  <a:cubicBezTo>
                    <a:pt x="819" y="1356"/>
                    <a:pt x="1073" y="1413"/>
                    <a:pt x="1326" y="1530"/>
                  </a:cubicBezTo>
                  <a:cubicBezTo>
                    <a:pt x="1335" y="1533"/>
                    <a:pt x="1344" y="1534"/>
                    <a:pt x="1354" y="1534"/>
                  </a:cubicBezTo>
                  <a:cubicBezTo>
                    <a:pt x="1397" y="1534"/>
                    <a:pt x="1454" y="1510"/>
                    <a:pt x="1490" y="1486"/>
                  </a:cubicBezTo>
                  <a:cubicBezTo>
                    <a:pt x="1624" y="1381"/>
                    <a:pt x="1758" y="1277"/>
                    <a:pt x="1893" y="1158"/>
                  </a:cubicBezTo>
                  <a:cubicBezTo>
                    <a:pt x="1505" y="741"/>
                    <a:pt x="1282" y="175"/>
                    <a:pt x="641" y="26"/>
                  </a:cubicBezTo>
                  <a:cubicBezTo>
                    <a:pt x="583" y="9"/>
                    <a:pt x="532" y="1"/>
                    <a:pt x="48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5" name="Google Shape;5735;p54"/>
            <p:cNvSpPr/>
            <p:nvPr/>
          </p:nvSpPr>
          <p:spPr>
            <a:xfrm>
              <a:off x="3885025" y="4260825"/>
              <a:ext cx="65575" cy="33500"/>
            </a:xfrm>
            <a:custGeom>
              <a:avLst/>
              <a:gdLst/>
              <a:ahLst/>
              <a:cxnLst/>
              <a:rect l="l" t="t" r="r" b="b"/>
              <a:pathLst>
                <a:path w="2623" h="1340" extrusionOk="0">
                  <a:moveTo>
                    <a:pt x="2489" y="1"/>
                  </a:moveTo>
                  <a:cubicBezTo>
                    <a:pt x="2355" y="61"/>
                    <a:pt x="2176" y="90"/>
                    <a:pt x="2101" y="195"/>
                  </a:cubicBezTo>
                  <a:cubicBezTo>
                    <a:pt x="1803" y="567"/>
                    <a:pt x="1401" y="627"/>
                    <a:pt x="969" y="656"/>
                  </a:cubicBezTo>
                  <a:cubicBezTo>
                    <a:pt x="582" y="686"/>
                    <a:pt x="239" y="805"/>
                    <a:pt x="1" y="1148"/>
                  </a:cubicBezTo>
                  <a:cubicBezTo>
                    <a:pt x="263" y="1265"/>
                    <a:pt x="519" y="1339"/>
                    <a:pt x="786" y="1339"/>
                  </a:cubicBezTo>
                  <a:cubicBezTo>
                    <a:pt x="960" y="1339"/>
                    <a:pt x="1139" y="1308"/>
                    <a:pt x="1327" y="1237"/>
                  </a:cubicBezTo>
                  <a:cubicBezTo>
                    <a:pt x="1535" y="1156"/>
                    <a:pt x="1771" y="1147"/>
                    <a:pt x="2006" y="1147"/>
                  </a:cubicBezTo>
                  <a:cubicBezTo>
                    <a:pt x="2073" y="1147"/>
                    <a:pt x="2139" y="1148"/>
                    <a:pt x="2206" y="1148"/>
                  </a:cubicBezTo>
                  <a:cubicBezTo>
                    <a:pt x="2370" y="1148"/>
                    <a:pt x="2459" y="1118"/>
                    <a:pt x="2489" y="969"/>
                  </a:cubicBezTo>
                  <a:cubicBezTo>
                    <a:pt x="2533" y="671"/>
                    <a:pt x="2578" y="388"/>
                    <a:pt x="2623" y="90"/>
                  </a:cubicBezTo>
                  <a:cubicBezTo>
                    <a:pt x="2578" y="61"/>
                    <a:pt x="2533" y="31"/>
                    <a:pt x="2489"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6" name="Google Shape;5736;p54"/>
            <p:cNvSpPr/>
            <p:nvPr/>
          </p:nvSpPr>
          <p:spPr>
            <a:xfrm>
              <a:off x="3883550" y="4045425"/>
              <a:ext cx="54025" cy="35325"/>
            </a:xfrm>
            <a:custGeom>
              <a:avLst/>
              <a:gdLst/>
              <a:ahLst/>
              <a:cxnLst/>
              <a:rect l="l" t="t" r="r" b="b"/>
              <a:pathLst>
                <a:path w="2161" h="1413" extrusionOk="0">
                  <a:moveTo>
                    <a:pt x="591" y="1"/>
                  </a:moveTo>
                  <a:cubicBezTo>
                    <a:pt x="378" y="1"/>
                    <a:pt x="171" y="51"/>
                    <a:pt x="0" y="155"/>
                  </a:cubicBezTo>
                  <a:cubicBezTo>
                    <a:pt x="268" y="498"/>
                    <a:pt x="522" y="840"/>
                    <a:pt x="805" y="1168"/>
                  </a:cubicBezTo>
                  <a:cubicBezTo>
                    <a:pt x="923" y="1316"/>
                    <a:pt x="1061" y="1412"/>
                    <a:pt x="1232" y="1412"/>
                  </a:cubicBezTo>
                  <a:cubicBezTo>
                    <a:pt x="1319" y="1412"/>
                    <a:pt x="1414" y="1387"/>
                    <a:pt x="1520" y="1332"/>
                  </a:cubicBezTo>
                  <a:cubicBezTo>
                    <a:pt x="1699" y="1228"/>
                    <a:pt x="1922" y="1198"/>
                    <a:pt x="2160" y="1123"/>
                  </a:cubicBezTo>
                  <a:cubicBezTo>
                    <a:pt x="1952" y="870"/>
                    <a:pt x="1788" y="632"/>
                    <a:pt x="1579" y="408"/>
                  </a:cubicBezTo>
                  <a:cubicBezTo>
                    <a:pt x="1335" y="145"/>
                    <a:pt x="955" y="1"/>
                    <a:pt x="59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7" name="Google Shape;5737;p54"/>
            <p:cNvSpPr/>
            <p:nvPr/>
          </p:nvSpPr>
          <p:spPr>
            <a:xfrm>
              <a:off x="3790425" y="4068575"/>
              <a:ext cx="54775" cy="42575"/>
            </a:xfrm>
            <a:custGeom>
              <a:avLst/>
              <a:gdLst/>
              <a:ahLst/>
              <a:cxnLst/>
              <a:rect l="l" t="t" r="r" b="b"/>
              <a:pathLst>
                <a:path w="2191" h="1703" extrusionOk="0">
                  <a:moveTo>
                    <a:pt x="1218" y="0"/>
                  </a:moveTo>
                  <a:cubicBezTo>
                    <a:pt x="1150" y="0"/>
                    <a:pt x="1074" y="22"/>
                    <a:pt x="1029" y="49"/>
                  </a:cubicBezTo>
                  <a:cubicBezTo>
                    <a:pt x="656" y="257"/>
                    <a:pt x="403" y="555"/>
                    <a:pt x="254" y="942"/>
                  </a:cubicBezTo>
                  <a:cubicBezTo>
                    <a:pt x="165" y="1166"/>
                    <a:pt x="105" y="1389"/>
                    <a:pt x="1" y="1702"/>
                  </a:cubicBezTo>
                  <a:cubicBezTo>
                    <a:pt x="716" y="1300"/>
                    <a:pt x="1342" y="838"/>
                    <a:pt x="2146" y="838"/>
                  </a:cubicBezTo>
                  <a:cubicBezTo>
                    <a:pt x="2161" y="808"/>
                    <a:pt x="2176" y="778"/>
                    <a:pt x="2191" y="749"/>
                  </a:cubicBezTo>
                  <a:cubicBezTo>
                    <a:pt x="1908" y="495"/>
                    <a:pt x="1625" y="257"/>
                    <a:pt x="1327" y="34"/>
                  </a:cubicBezTo>
                  <a:cubicBezTo>
                    <a:pt x="1303" y="10"/>
                    <a:pt x="1262" y="0"/>
                    <a:pt x="12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8" name="Google Shape;5738;p54"/>
            <p:cNvSpPr/>
            <p:nvPr/>
          </p:nvSpPr>
          <p:spPr>
            <a:xfrm>
              <a:off x="3892475" y="4334200"/>
              <a:ext cx="32800" cy="59625"/>
            </a:xfrm>
            <a:custGeom>
              <a:avLst/>
              <a:gdLst/>
              <a:ahLst/>
              <a:cxnLst/>
              <a:rect l="l" t="t" r="r" b="b"/>
              <a:pathLst>
                <a:path w="1312" h="2385" extrusionOk="0">
                  <a:moveTo>
                    <a:pt x="448" y="1"/>
                  </a:moveTo>
                  <a:lnTo>
                    <a:pt x="448" y="1"/>
                  </a:lnTo>
                  <a:cubicBezTo>
                    <a:pt x="1" y="522"/>
                    <a:pt x="150" y="1878"/>
                    <a:pt x="731" y="2384"/>
                  </a:cubicBezTo>
                  <a:cubicBezTo>
                    <a:pt x="731" y="1923"/>
                    <a:pt x="910" y="1580"/>
                    <a:pt x="1252" y="1297"/>
                  </a:cubicBezTo>
                  <a:cubicBezTo>
                    <a:pt x="1312" y="1252"/>
                    <a:pt x="1252" y="969"/>
                    <a:pt x="1178" y="835"/>
                  </a:cubicBezTo>
                  <a:cubicBezTo>
                    <a:pt x="1088" y="671"/>
                    <a:pt x="939" y="537"/>
                    <a:pt x="805" y="388"/>
                  </a:cubicBezTo>
                  <a:cubicBezTo>
                    <a:pt x="686" y="254"/>
                    <a:pt x="567" y="135"/>
                    <a:pt x="44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39" name="Google Shape;5739;p54"/>
            <p:cNvSpPr/>
            <p:nvPr/>
          </p:nvSpPr>
          <p:spPr>
            <a:xfrm>
              <a:off x="4186325" y="4238075"/>
              <a:ext cx="50325" cy="38800"/>
            </a:xfrm>
            <a:custGeom>
              <a:avLst/>
              <a:gdLst/>
              <a:ahLst/>
              <a:cxnLst/>
              <a:rect l="l" t="t" r="r" b="b"/>
              <a:pathLst>
                <a:path w="2013" h="1552" extrusionOk="0">
                  <a:moveTo>
                    <a:pt x="1200" y="0"/>
                  </a:moveTo>
                  <a:cubicBezTo>
                    <a:pt x="1137" y="0"/>
                    <a:pt x="1071" y="19"/>
                    <a:pt x="999" y="62"/>
                  </a:cubicBezTo>
                  <a:cubicBezTo>
                    <a:pt x="686" y="255"/>
                    <a:pt x="373" y="449"/>
                    <a:pt x="1" y="673"/>
                  </a:cubicBezTo>
                  <a:cubicBezTo>
                    <a:pt x="552" y="822"/>
                    <a:pt x="954" y="1075"/>
                    <a:pt x="1267" y="1552"/>
                  </a:cubicBezTo>
                  <a:cubicBezTo>
                    <a:pt x="1491" y="1343"/>
                    <a:pt x="1759" y="1179"/>
                    <a:pt x="1863" y="941"/>
                  </a:cubicBezTo>
                  <a:cubicBezTo>
                    <a:pt x="2012" y="643"/>
                    <a:pt x="1714" y="419"/>
                    <a:pt x="1535" y="196"/>
                  </a:cubicBezTo>
                  <a:cubicBezTo>
                    <a:pt x="1444" y="84"/>
                    <a:pt x="1332" y="0"/>
                    <a:pt x="120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0" name="Google Shape;5740;p54"/>
            <p:cNvSpPr/>
            <p:nvPr/>
          </p:nvSpPr>
          <p:spPr>
            <a:xfrm>
              <a:off x="3950950" y="4258225"/>
              <a:ext cx="41000" cy="73775"/>
            </a:xfrm>
            <a:custGeom>
              <a:avLst/>
              <a:gdLst/>
              <a:ahLst/>
              <a:cxnLst/>
              <a:rect l="l" t="t" r="r" b="b"/>
              <a:pathLst>
                <a:path w="1640" h="2951" extrusionOk="0">
                  <a:moveTo>
                    <a:pt x="865" y="1"/>
                  </a:moveTo>
                  <a:cubicBezTo>
                    <a:pt x="567" y="60"/>
                    <a:pt x="343" y="105"/>
                    <a:pt x="120" y="150"/>
                  </a:cubicBezTo>
                  <a:cubicBezTo>
                    <a:pt x="75" y="522"/>
                    <a:pt x="45" y="880"/>
                    <a:pt x="1" y="1252"/>
                  </a:cubicBezTo>
                  <a:cubicBezTo>
                    <a:pt x="895" y="1401"/>
                    <a:pt x="1222" y="2086"/>
                    <a:pt x="1416" y="2950"/>
                  </a:cubicBezTo>
                  <a:cubicBezTo>
                    <a:pt x="1610" y="2638"/>
                    <a:pt x="1639" y="2340"/>
                    <a:pt x="1505" y="2071"/>
                  </a:cubicBezTo>
                  <a:cubicBezTo>
                    <a:pt x="1386" y="1818"/>
                    <a:pt x="1222" y="1580"/>
                    <a:pt x="1073" y="1356"/>
                  </a:cubicBezTo>
                  <a:cubicBezTo>
                    <a:pt x="790" y="939"/>
                    <a:pt x="537" y="537"/>
                    <a:pt x="865"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1" name="Google Shape;5741;p54"/>
            <p:cNvSpPr/>
            <p:nvPr/>
          </p:nvSpPr>
          <p:spPr>
            <a:xfrm>
              <a:off x="3787450" y="4092875"/>
              <a:ext cx="57750" cy="28875"/>
            </a:xfrm>
            <a:custGeom>
              <a:avLst/>
              <a:gdLst/>
              <a:ahLst/>
              <a:cxnLst/>
              <a:rect l="l" t="t" r="r" b="b"/>
              <a:pathLst>
                <a:path w="2310" h="1155" extrusionOk="0">
                  <a:moveTo>
                    <a:pt x="2310" y="0"/>
                  </a:moveTo>
                  <a:cubicBezTo>
                    <a:pt x="1878" y="30"/>
                    <a:pt x="1476" y="119"/>
                    <a:pt x="1118" y="328"/>
                  </a:cubicBezTo>
                  <a:cubicBezTo>
                    <a:pt x="760" y="536"/>
                    <a:pt x="418" y="760"/>
                    <a:pt x="1" y="998"/>
                  </a:cubicBezTo>
                  <a:cubicBezTo>
                    <a:pt x="130" y="998"/>
                    <a:pt x="239" y="992"/>
                    <a:pt x="337" y="992"/>
                  </a:cubicBezTo>
                  <a:cubicBezTo>
                    <a:pt x="386" y="992"/>
                    <a:pt x="433" y="993"/>
                    <a:pt x="477" y="998"/>
                  </a:cubicBezTo>
                  <a:cubicBezTo>
                    <a:pt x="805" y="1028"/>
                    <a:pt x="1133" y="1028"/>
                    <a:pt x="1431" y="1117"/>
                  </a:cubicBezTo>
                  <a:cubicBezTo>
                    <a:pt x="1527" y="1141"/>
                    <a:pt x="1610" y="1155"/>
                    <a:pt x="1682" y="1155"/>
                  </a:cubicBezTo>
                  <a:cubicBezTo>
                    <a:pt x="1880" y="1155"/>
                    <a:pt x="1999" y="1056"/>
                    <a:pt x="2086" y="805"/>
                  </a:cubicBezTo>
                  <a:cubicBezTo>
                    <a:pt x="2176" y="551"/>
                    <a:pt x="2235" y="298"/>
                    <a:pt x="231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2" name="Google Shape;5742;p54"/>
            <p:cNvSpPr/>
            <p:nvPr/>
          </p:nvSpPr>
          <p:spPr>
            <a:xfrm>
              <a:off x="3720050" y="4009275"/>
              <a:ext cx="50675" cy="41900"/>
            </a:xfrm>
            <a:custGeom>
              <a:avLst/>
              <a:gdLst/>
              <a:ahLst/>
              <a:cxnLst/>
              <a:rect l="l" t="t" r="r" b="b"/>
              <a:pathLst>
                <a:path w="2027" h="1676" extrusionOk="0">
                  <a:moveTo>
                    <a:pt x="372" y="1"/>
                  </a:moveTo>
                  <a:cubicBezTo>
                    <a:pt x="258" y="1"/>
                    <a:pt x="171" y="92"/>
                    <a:pt x="0" y="305"/>
                  </a:cubicBezTo>
                  <a:cubicBezTo>
                    <a:pt x="671" y="558"/>
                    <a:pt x="1207" y="931"/>
                    <a:pt x="1460" y="1676"/>
                  </a:cubicBezTo>
                  <a:cubicBezTo>
                    <a:pt x="1609" y="1512"/>
                    <a:pt x="1758" y="1393"/>
                    <a:pt x="1862" y="1229"/>
                  </a:cubicBezTo>
                  <a:cubicBezTo>
                    <a:pt x="2026" y="961"/>
                    <a:pt x="1952" y="841"/>
                    <a:pt x="1684" y="692"/>
                  </a:cubicBezTo>
                  <a:cubicBezTo>
                    <a:pt x="1341" y="529"/>
                    <a:pt x="1028" y="320"/>
                    <a:pt x="715" y="141"/>
                  </a:cubicBezTo>
                  <a:cubicBezTo>
                    <a:pt x="556" y="52"/>
                    <a:pt x="457" y="1"/>
                    <a:pt x="3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3" name="Google Shape;5743;p54"/>
            <p:cNvSpPr/>
            <p:nvPr/>
          </p:nvSpPr>
          <p:spPr>
            <a:xfrm>
              <a:off x="3825450" y="3672000"/>
              <a:ext cx="31300" cy="75650"/>
            </a:xfrm>
            <a:custGeom>
              <a:avLst/>
              <a:gdLst/>
              <a:ahLst/>
              <a:cxnLst/>
              <a:rect l="l" t="t" r="r" b="b"/>
              <a:pathLst>
                <a:path w="1252" h="3026" extrusionOk="0">
                  <a:moveTo>
                    <a:pt x="283" y="1"/>
                  </a:moveTo>
                  <a:cubicBezTo>
                    <a:pt x="75" y="522"/>
                    <a:pt x="0" y="969"/>
                    <a:pt x="105" y="1461"/>
                  </a:cubicBezTo>
                  <a:cubicBezTo>
                    <a:pt x="179" y="1774"/>
                    <a:pt x="283" y="2072"/>
                    <a:pt x="522" y="2325"/>
                  </a:cubicBezTo>
                  <a:cubicBezTo>
                    <a:pt x="686" y="2519"/>
                    <a:pt x="790" y="2787"/>
                    <a:pt x="939" y="3025"/>
                  </a:cubicBezTo>
                  <a:cubicBezTo>
                    <a:pt x="1028" y="2980"/>
                    <a:pt x="1118" y="2936"/>
                    <a:pt x="1252" y="2876"/>
                  </a:cubicBezTo>
                  <a:cubicBezTo>
                    <a:pt x="596" y="2057"/>
                    <a:pt x="477" y="1059"/>
                    <a:pt x="283"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4" name="Google Shape;5744;p54"/>
            <p:cNvSpPr/>
            <p:nvPr/>
          </p:nvSpPr>
          <p:spPr>
            <a:xfrm>
              <a:off x="3949100" y="3755800"/>
              <a:ext cx="17900" cy="70425"/>
            </a:xfrm>
            <a:custGeom>
              <a:avLst/>
              <a:gdLst/>
              <a:ahLst/>
              <a:cxnLst/>
              <a:rect l="l" t="t" r="r" b="b"/>
              <a:pathLst>
                <a:path w="716" h="2817" extrusionOk="0">
                  <a:moveTo>
                    <a:pt x="358" y="1"/>
                  </a:moveTo>
                  <a:cubicBezTo>
                    <a:pt x="328" y="60"/>
                    <a:pt x="313" y="135"/>
                    <a:pt x="298" y="195"/>
                  </a:cubicBezTo>
                  <a:cubicBezTo>
                    <a:pt x="268" y="463"/>
                    <a:pt x="313" y="761"/>
                    <a:pt x="209" y="999"/>
                  </a:cubicBezTo>
                  <a:cubicBezTo>
                    <a:pt x="0" y="1506"/>
                    <a:pt x="224" y="2265"/>
                    <a:pt x="715" y="2817"/>
                  </a:cubicBezTo>
                  <a:cubicBezTo>
                    <a:pt x="671" y="2280"/>
                    <a:pt x="641" y="1818"/>
                    <a:pt x="596" y="1371"/>
                  </a:cubicBezTo>
                  <a:cubicBezTo>
                    <a:pt x="551" y="925"/>
                    <a:pt x="477" y="463"/>
                    <a:pt x="35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5" name="Google Shape;5745;p54"/>
            <p:cNvSpPr/>
            <p:nvPr/>
          </p:nvSpPr>
          <p:spPr>
            <a:xfrm>
              <a:off x="3963625" y="3749800"/>
              <a:ext cx="16775" cy="25025"/>
            </a:xfrm>
            <a:custGeom>
              <a:avLst/>
              <a:gdLst/>
              <a:ahLst/>
              <a:cxnLst/>
              <a:rect l="l" t="t" r="r" b="b"/>
              <a:pathLst>
                <a:path w="671" h="1001" extrusionOk="0">
                  <a:moveTo>
                    <a:pt x="456" y="1"/>
                  </a:moveTo>
                  <a:cubicBezTo>
                    <a:pt x="364" y="1"/>
                    <a:pt x="219" y="84"/>
                    <a:pt x="164" y="166"/>
                  </a:cubicBezTo>
                  <a:cubicBezTo>
                    <a:pt x="0" y="435"/>
                    <a:pt x="105" y="703"/>
                    <a:pt x="194" y="971"/>
                  </a:cubicBezTo>
                  <a:cubicBezTo>
                    <a:pt x="224" y="971"/>
                    <a:pt x="268" y="986"/>
                    <a:pt x="313" y="1001"/>
                  </a:cubicBezTo>
                  <a:cubicBezTo>
                    <a:pt x="432" y="777"/>
                    <a:pt x="566" y="539"/>
                    <a:pt x="641" y="300"/>
                  </a:cubicBezTo>
                  <a:cubicBezTo>
                    <a:pt x="671" y="226"/>
                    <a:pt x="551" y="32"/>
                    <a:pt x="477" y="3"/>
                  </a:cubicBezTo>
                  <a:cubicBezTo>
                    <a:pt x="470" y="1"/>
                    <a:pt x="463" y="1"/>
                    <a:pt x="45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6" name="Google Shape;5746;p54"/>
            <p:cNvSpPr/>
            <p:nvPr/>
          </p:nvSpPr>
          <p:spPr>
            <a:xfrm>
              <a:off x="4016125" y="3770325"/>
              <a:ext cx="14550" cy="27975"/>
            </a:xfrm>
            <a:custGeom>
              <a:avLst/>
              <a:gdLst/>
              <a:ahLst/>
              <a:cxnLst/>
              <a:rect l="l" t="t" r="r" b="b"/>
              <a:pathLst>
                <a:path w="582" h="1119" extrusionOk="0">
                  <a:moveTo>
                    <a:pt x="314" y="1"/>
                  </a:moveTo>
                  <a:cubicBezTo>
                    <a:pt x="239" y="60"/>
                    <a:pt x="150" y="120"/>
                    <a:pt x="120" y="195"/>
                  </a:cubicBezTo>
                  <a:cubicBezTo>
                    <a:pt x="1" y="493"/>
                    <a:pt x="90" y="790"/>
                    <a:pt x="254" y="1118"/>
                  </a:cubicBezTo>
                  <a:cubicBezTo>
                    <a:pt x="463" y="820"/>
                    <a:pt x="582" y="537"/>
                    <a:pt x="507" y="224"/>
                  </a:cubicBezTo>
                  <a:cubicBezTo>
                    <a:pt x="478" y="135"/>
                    <a:pt x="373" y="75"/>
                    <a:pt x="3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7" name="Google Shape;5747;p54"/>
            <p:cNvSpPr/>
            <p:nvPr/>
          </p:nvSpPr>
          <p:spPr>
            <a:xfrm>
              <a:off x="3953925" y="3728175"/>
              <a:ext cx="14925" cy="23200"/>
            </a:xfrm>
            <a:custGeom>
              <a:avLst/>
              <a:gdLst/>
              <a:ahLst/>
              <a:cxnLst/>
              <a:rect l="l" t="t" r="r" b="b"/>
              <a:pathLst>
                <a:path w="597" h="928" extrusionOk="0">
                  <a:moveTo>
                    <a:pt x="333" y="0"/>
                  </a:moveTo>
                  <a:cubicBezTo>
                    <a:pt x="226" y="0"/>
                    <a:pt x="155" y="126"/>
                    <a:pt x="120" y="242"/>
                  </a:cubicBezTo>
                  <a:cubicBezTo>
                    <a:pt x="61" y="435"/>
                    <a:pt x="46" y="659"/>
                    <a:pt x="1" y="868"/>
                  </a:cubicBezTo>
                  <a:cubicBezTo>
                    <a:pt x="46" y="882"/>
                    <a:pt x="75" y="897"/>
                    <a:pt x="120" y="927"/>
                  </a:cubicBezTo>
                  <a:cubicBezTo>
                    <a:pt x="269" y="748"/>
                    <a:pt x="448" y="599"/>
                    <a:pt x="552" y="406"/>
                  </a:cubicBezTo>
                  <a:cubicBezTo>
                    <a:pt x="597" y="316"/>
                    <a:pt x="522" y="93"/>
                    <a:pt x="433" y="33"/>
                  </a:cubicBezTo>
                  <a:cubicBezTo>
                    <a:pt x="397" y="10"/>
                    <a:pt x="364" y="0"/>
                    <a:pt x="3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8" name="Google Shape;5748;p54"/>
            <p:cNvSpPr/>
            <p:nvPr/>
          </p:nvSpPr>
          <p:spPr>
            <a:xfrm>
              <a:off x="3941650" y="3755075"/>
              <a:ext cx="11575" cy="24975"/>
            </a:xfrm>
            <a:custGeom>
              <a:avLst/>
              <a:gdLst/>
              <a:ahLst/>
              <a:cxnLst/>
              <a:rect l="l" t="t" r="r" b="b"/>
              <a:pathLst>
                <a:path w="463" h="999" extrusionOk="0">
                  <a:moveTo>
                    <a:pt x="149" y="0"/>
                  </a:moveTo>
                  <a:cubicBezTo>
                    <a:pt x="90" y="75"/>
                    <a:pt x="0" y="164"/>
                    <a:pt x="15" y="238"/>
                  </a:cubicBezTo>
                  <a:cubicBezTo>
                    <a:pt x="45" y="492"/>
                    <a:pt x="119" y="745"/>
                    <a:pt x="179" y="998"/>
                  </a:cubicBezTo>
                  <a:cubicBezTo>
                    <a:pt x="224" y="983"/>
                    <a:pt x="268" y="983"/>
                    <a:pt x="298" y="983"/>
                  </a:cubicBezTo>
                  <a:cubicBezTo>
                    <a:pt x="462" y="730"/>
                    <a:pt x="462" y="447"/>
                    <a:pt x="358" y="179"/>
                  </a:cubicBezTo>
                  <a:cubicBezTo>
                    <a:pt x="328" y="104"/>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49" name="Google Shape;5749;p54"/>
            <p:cNvSpPr/>
            <p:nvPr/>
          </p:nvSpPr>
          <p:spPr>
            <a:xfrm>
              <a:off x="3985975" y="3775925"/>
              <a:ext cx="11200" cy="23475"/>
            </a:xfrm>
            <a:custGeom>
              <a:avLst/>
              <a:gdLst/>
              <a:ahLst/>
              <a:cxnLst/>
              <a:rect l="l" t="t" r="r" b="b"/>
              <a:pathLst>
                <a:path w="448" h="939" extrusionOk="0">
                  <a:moveTo>
                    <a:pt x="149" y="0"/>
                  </a:moveTo>
                  <a:cubicBezTo>
                    <a:pt x="104" y="75"/>
                    <a:pt x="0" y="164"/>
                    <a:pt x="15" y="224"/>
                  </a:cubicBezTo>
                  <a:cubicBezTo>
                    <a:pt x="60" y="462"/>
                    <a:pt x="134" y="701"/>
                    <a:pt x="194" y="939"/>
                  </a:cubicBezTo>
                  <a:lnTo>
                    <a:pt x="283" y="924"/>
                  </a:lnTo>
                  <a:cubicBezTo>
                    <a:pt x="417" y="686"/>
                    <a:pt x="447" y="432"/>
                    <a:pt x="373" y="179"/>
                  </a:cubicBezTo>
                  <a:cubicBezTo>
                    <a:pt x="343" y="105"/>
                    <a:pt x="224" y="60"/>
                    <a:pt x="14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0" name="Google Shape;5750;p54"/>
            <p:cNvSpPr/>
            <p:nvPr/>
          </p:nvSpPr>
          <p:spPr>
            <a:xfrm>
              <a:off x="3996775" y="3736075"/>
              <a:ext cx="9700" cy="18650"/>
            </a:xfrm>
            <a:custGeom>
              <a:avLst/>
              <a:gdLst/>
              <a:ahLst/>
              <a:cxnLst/>
              <a:rect l="l" t="t" r="r" b="b"/>
              <a:pathLst>
                <a:path w="388" h="746" extrusionOk="0">
                  <a:moveTo>
                    <a:pt x="134" y="0"/>
                  </a:moveTo>
                  <a:cubicBezTo>
                    <a:pt x="90" y="75"/>
                    <a:pt x="0" y="179"/>
                    <a:pt x="15" y="254"/>
                  </a:cubicBezTo>
                  <a:cubicBezTo>
                    <a:pt x="45" y="417"/>
                    <a:pt x="134" y="581"/>
                    <a:pt x="194" y="745"/>
                  </a:cubicBezTo>
                  <a:cubicBezTo>
                    <a:pt x="238" y="745"/>
                    <a:pt x="283" y="730"/>
                    <a:pt x="328" y="730"/>
                  </a:cubicBezTo>
                  <a:cubicBezTo>
                    <a:pt x="343" y="552"/>
                    <a:pt x="387" y="373"/>
                    <a:pt x="373" y="194"/>
                  </a:cubicBezTo>
                  <a:cubicBezTo>
                    <a:pt x="358" y="119"/>
                    <a:pt x="209" y="60"/>
                    <a:pt x="13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1" name="Google Shape;5751;p54"/>
            <p:cNvSpPr/>
            <p:nvPr/>
          </p:nvSpPr>
          <p:spPr>
            <a:xfrm>
              <a:off x="3500675" y="3599750"/>
              <a:ext cx="808600" cy="803800"/>
            </a:xfrm>
            <a:custGeom>
              <a:avLst/>
              <a:gdLst/>
              <a:ahLst/>
              <a:cxnLst/>
              <a:rect l="l" t="t" r="r" b="b"/>
              <a:pathLst>
                <a:path w="32344" h="32152" extrusionOk="0">
                  <a:moveTo>
                    <a:pt x="22380" y="315"/>
                  </a:moveTo>
                  <a:cubicBezTo>
                    <a:pt x="23013" y="315"/>
                    <a:pt x="23597" y="738"/>
                    <a:pt x="23777" y="1446"/>
                  </a:cubicBezTo>
                  <a:cubicBezTo>
                    <a:pt x="23866" y="1818"/>
                    <a:pt x="23911" y="2221"/>
                    <a:pt x="24030" y="2578"/>
                  </a:cubicBezTo>
                  <a:cubicBezTo>
                    <a:pt x="24179" y="2995"/>
                    <a:pt x="24254" y="3397"/>
                    <a:pt x="24120" y="3800"/>
                  </a:cubicBezTo>
                  <a:cubicBezTo>
                    <a:pt x="24001" y="4157"/>
                    <a:pt x="23807" y="4515"/>
                    <a:pt x="23628" y="4857"/>
                  </a:cubicBezTo>
                  <a:cubicBezTo>
                    <a:pt x="23603" y="4914"/>
                    <a:pt x="23529" y="4938"/>
                    <a:pt x="23445" y="4938"/>
                  </a:cubicBezTo>
                  <a:cubicBezTo>
                    <a:pt x="23329" y="4938"/>
                    <a:pt x="23195" y="4891"/>
                    <a:pt x="23151" y="4813"/>
                  </a:cubicBezTo>
                  <a:cubicBezTo>
                    <a:pt x="22898" y="4247"/>
                    <a:pt x="22407" y="4113"/>
                    <a:pt x="21855" y="4023"/>
                  </a:cubicBezTo>
                  <a:cubicBezTo>
                    <a:pt x="21662" y="3993"/>
                    <a:pt x="21453" y="3919"/>
                    <a:pt x="21304" y="3800"/>
                  </a:cubicBezTo>
                  <a:cubicBezTo>
                    <a:pt x="21017" y="3559"/>
                    <a:pt x="20771" y="3436"/>
                    <a:pt x="20518" y="3436"/>
                  </a:cubicBezTo>
                  <a:cubicBezTo>
                    <a:pt x="20286" y="3436"/>
                    <a:pt x="20048" y="3541"/>
                    <a:pt x="19770" y="3755"/>
                  </a:cubicBezTo>
                  <a:cubicBezTo>
                    <a:pt x="19531" y="3934"/>
                    <a:pt x="19323" y="4157"/>
                    <a:pt x="19099" y="4351"/>
                  </a:cubicBezTo>
                  <a:cubicBezTo>
                    <a:pt x="19040" y="4276"/>
                    <a:pt x="18995" y="4172"/>
                    <a:pt x="18906" y="4127"/>
                  </a:cubicBezTo>
                  <a:cubicBezTo>
                    <a:pt x="18652" y="3978"/>
                    <a:pt x="18742" y="3829"/>
                    <a:pt x="18861" y="3651"/>
                  </a:cubicBezTo>
                  <a:cubicBezTo>
                    <a:pt x="19055" y="3368"/>
                    <a:pt x="19248" y="3085"/>
                    <a:pt x="19412" y="2787"/>
                  </a:cubicBezTo>
                  <a:cubicBezTo>
                    <a:pt x="19650" y="2355"/>
                    <a:pt x="19919" y="1937"/>
                    <a:pt x="20470" y="1833"/>
                  </a:cubicBezTo>
                  <a:cubicBezTo>
                    <a:pt x="20470" y="1833"/>
                    <a:pt x="20470" y="1803"/>
                    <a:pt x="20485" y="1744"/>
                  </a:cubicBezTo>
                  <a:lnTo>
                    <a:pt x="20485" y="1744"/>
                  </a:lnTo>
                  <a:cubicBezTo>
                    <a:pt x="20366" y="1774"/>
                    <a:pt x="20231" y="1744"/>
                    <a:pt x="20157" y="1803"/>
                  </a:cubicBezTo>
                  <a:cubicBezTo>
                    <a:pt x="19889" y="2027"/>
                    <a:pt x="19606" y="2221"/>
                    <a:pt x="19397" y="2489"/>
                  </a:cubicBezTo>
                  <a:cubicBezTo>
                    <a:pt x="19069" y="2906"/>
                    <a:pt x="18801" y="3368"/>
                    <a:pt x="18503" y="3815"/>
                  </a:cubicBezTo>
                  <a:cubicBezTo>
                    <a:pt x="18474" y="3800"/>
                    <a:pt x="18459" y="3800"/>
                    <a:pt x="18429" y="3800"/>
                  </a:cubicBezTo>
                  <a:cubicBezTo>
                    <a:pt x="18429" y="3755"/>
                    <a:pt x="18414" y="3710"/>
                    <a:pt x="18429" y="3666"/>
                  </a:cubicBezTo>
                  <a:cubicBezTo>
                    <a:pt x="18578" y="3219"/>
                    <a:pt x="18697" y="2772"/>
                    <a:pt x="18891" y="2340"/>
                  </a:cubicBezTo>
                  <a:cubicBezTo>
                    <a:pt x="19129" y="1833"/>
                    <a:pt x="19442" y="1401"/>
                    <a:pt x="20097" y="1327"/>
                  </a:cubicBezTo>
                  <a:cubicBezTo>
                    <a:pt x="20366" y="1297"/>
                    <a:pt x="20619" y="1133"/>
                    <a:pt x="20857" y="1014"/>
                  </a:cubicBezTo>
                  <a:cubicBezTo>
                    <a:pt x="21110" y="865"/>
                    <a:pt x="21349" y="686"/>
                    <a:pt x="21602" y="537"/>
                  </a:cubicBezTo>
                  <a:cubicBezTo>
                    <a:pt x="21853" y="386"/>
                    <a:pt x="22121" y="315"/>
                    <a:pt x="22380" y="315"/>
                  </a:cubicBezTo>
                  <a:close/>
                  <a:moveTo>
                    <a:pt x="15391" y="163"/>
                  </a:moveTo>
                  <a:cubicBezTo>
                    <a:pt x="16046" y="163"/>
                    <a:pt x="16537" y="474"/>
                    <a:pt x="16865" y="1059"/>
                  </a:cubicBezTo>
                  <a:cubicBezTo>
                    <a:pt x="16999" y="1282"/>
                    <a:pt x="17192" y="1491"/>
                    <a:pt x="17401" y="1625"/>
                  </a:cubicBezTo>
                  <a:cubicBezTo>
                    <a:pt x="17997" y="2012"/>
                    <a:pt x="18384" y="2995"/>
                    <a:pt x="18161" y="3740"/>
                  </a:cubicBezTo>
                  <a:cubicBezTo>
                    <a:pt x="17907" y="3532"/>
                    <a:pt x="17997" y="3219"/>
                    <a:pt x="17863" y="2995"/>
                  </a:cubicBezTo>
                  <a:cubicBezTo>
                    <a:pt x="17714" y="2757"/>
                    <a:pt x="17639" y="2489"/>
                    <a:pt x="17475" y="2280"/>
                  </a:cubicBezTo>
                  <a:cubicBezTo>
                    <a:pt x="17297" y="2057"/>
                    <a:pt x="17058" y="1908"/>
                    <a:pt x="16850" y="1699"/>
                  </a:cubicBezTo>
                  <a:cubicBezTo>
                    <a:pt x="16656" y="1520"/>
                    <a:pt x="16477" y="1327"/>
                    <a:pt x="16284" y="1133"/>
                  </a:cubicBezTo>
                  <a:lnTo>
                    <a:pt x="16284" y="1133"/>
                  </a:lnTo>
                  <a:cubicBezTo>
                    <a:pt x="16299" y="1267"/>
                    <a:pt x="16343" y="1386"/>
                    <a:pt x="16418" y="1476"/>
                  </a:cubicBezTo>
                  <a:cubicBezTo>
                    <a:pt x="16611" y="1669"/>
                    <a:pt x="16820" y="1863"/>
                    <a:pt x="17014" y="2057"/>
                  </a:cubicBezTo>
                  <a:cubicBezTo>
                    <a:pt x="17446" y="2489"/>
                    <a:pt x="17639" y="3025"/>
                    <a:pt x="17788" y="3621"/>
                  </a:cubicBezTo>
                  <a:cubicBezTo>
                    <a:pt x="17669" y="3636"/>
                    <a:pt x="17580" y="3636"/>
                    <a:pt x="17505" y="3651"/>
                  </a:cubicBezTo>
                  <a:cubicBezTo>
                    <a:pt x="17386" y="3278"/>
                    <a:pt x="17297" y="2921"/>
                    <a:pt x="17043" y="2653"/>
                  </a:cubicBezTo>
                  <a:cubicBezTo>
                    <a:pt x="17014" y="2667"/>
                    <a:pt x="16999" y="2682"/>
                    <a:pt x="16969" y="2682"/>
                  </a:cubicBezTo>
                  <a:cubicBezTo>
                    <a:pt x="17088" y="3010"/>
                    <a:pt x="17207" y="3353"/>
                    <a:pt x="17326" y="3681"/>
                  </a:cubicBezTo>
                  <a:cubicBezTo>
                    <a:pt x="17032" y="3881"/>
                    <a:pt x="16738" y="3998"/>
                    <a:pt x="16400" y="3998"/>
                  </a:cubicBezTo>
                  <a:cubicBezTo>
                    <a:pt x="16362" y="3998"/>
                    <a:pt x="16323" y="3996"/>
                    <a:pt x="16284" y="3993"/>
                  </a:cubicBezTo>
                  <a:cubicBezTo>
                    <a:pt x="16250" y="3991"/>
                    <a:pt x="16217" y="3990"/>
                    <a:pt x="16184" y="3990"/>
                  </a:cubicBezTo>
                  <a:cubicBezTo>
                    <a:pt x="15463" y="3990"/>
                    <a:pt x="14969" y="4460"/>
                    <a:pt x="14883" y="5215"/>
                  </a:cubicBezTo>
                  <a:cubicBezTo>
                    <a:pt x="14868" y="5394"/>
                    <a:pt x="14868" y="5572"/>
                    <a:pt x="14853" y="5766"/>
                  </a:cubicBezTo>
                  <a:cubicBezTo>
                    <a:pt x="14496" y="5766"/>
                    <a:pt x="14511" y="5766"/>
                    <a:pt x="14347" y="5558"/>
                  </a:cubicBezTo>
                  <a:cubicBezTo>
                    <a:pt x="13751" y="4723"/>
                    <a:pt x="13513" y="3785"/>
                    <a:pt x="13438" y="2787"/>
                  </a:cubicBezTo>
                  <a:cubicBezTo>
                    <a:pt x="13423" y="2697"/>
                    <a:pt x="13423" y="2608"/>
                    <a:pt x="13453" y="2533"/>
                  </a:cubicBezTo>
                  <a:cubicBezTo>
                    <a:pt x="13587" y="2101"/>
                    <a:pt x="13721" y="1669"/>
                    <a:pt x="13885" y="1237"/>
                  </a:cubicBezTo>
                  <a:cubicBezTo>
                    <a:pt x="14123" y="567"/>
                    <a:pt x="14615" y="209"/>
                    <a:pt x="15300" y="165"/>
                  </a:cubicBezTo>
                  <a:cubicBezTo>
                    <a:pt x="15331" y="163"/>
                    <a:pt x="15361" y="163"/>
                    <a:pt x="15391" y="163"/>
                  </a:cubicBezTo>
                  <a:close/>
                  <a:moveTo>
                    <a:pt x="13274" y="2891"/>
                  </a:moveTo>
                  <a:cubicBezTo>
                    <a:pt x="13468" y="3949"/>
                    <a:pt x="13587" y="4947"/>
                    <a:pt x="14243" y="5766"/>
                  </a:cubicBezTo>
                  <a:cubicBezTo>
                    <a:pt x="14109" y="5826"/>
                    <a:pt x="14019" y="5870"/>
                    <a:pt x="13930" y="5915"/>
                  </a:cubicBezTo>
                  <a:cubicBezTo>
                    <a:pt x="13781" y="5677"/>
                    <a:pt x="13677" y="5409"/>
                    <a:pt x="13513" y="5215"/>
                  </a:cubicBezTo>
                  <a:cubicBezTo>
                    <a:pt x="13274" y="4962"/>
                    <a:pt x="13170" y="4664"/>
                    <a:pt x="13096" y="4351"/>
                  </a:cubicBezTo>
                  <a:cubicBezTo>
                    <a:pt x="12991" y="3859"/>
                    <a:pt x="13066" y="3412"/>
                    <a:pt x="13274" y="2891"/>
                  </a:cubicBezTo>
                  <a:close/>
                  <a:moveTo>
                    <a:pt x="18463" y="5137"/>
                  </a:moveTo>
                  <a:cubicBezTo>
                    <a:pt x="18494" y="5137"/>
                    <a:pt x="18527" y="5147"/>
                    <a:pt x="18563" y="5170"/>
                  </a:cubicBezTo>
                  <a:cubicBezTo>
                    <a:pt x="18652" y="5230"/>
                    <a:pt x="18727" y="5453"/>
                    <a:pt x="18682" y="5543"/>
                  </a:cubicBezTo>
                  <a:cubicBezTo>
                    <a:pt x="18578" y="5736"/>
                    <a:pt x="18399" y="5885"/>
                    <a:pt x="18250" y="6064"/>
                  </a:cubicBezTo>
                  <a:cubicBezTo>
                    <a:pt x="18205" y="6034"/>
                    <a:pt x="18176" y="6019"/>
                    <a:pt x="18131" y="6005"/>
                  </a:cubicBezTo>
                  <a:cubicBezTo>
                    <a:pt x="18176" y="5796"/>
                    <a:pt x="18191" y="5572"/>
                    <a:pt x="18250" y="5379"/>
                  </a:cubicBezTo>
                  <a:cubicBezTo>
                    <a:pt x="18285" y="5263"/>
                    <a:pt x="18356" y="5137"/>
                    <a:pt x="18463" y="5137"/>
                  </a:cubicBezTo>
                  <a:close/>
                  <a:moveTo>
                    <a:pt x="19978" y="5453"/>
                  </a:moveTo>
                  <a:cubicBezTo>
                    <a:pt x="20053" y="5513"/>
                    <a:pt x="20202" y="5572"/>
                    <a:pt x="20217" y="5647"/>
                  </a:cubicBezTo>
                  <a:cubicBezTo>
                    <a:pt x="20231" y="5826"/>
                    <a:pt x="20187" y="6005"/>
                    <a:pt x="20172" y="6183"/>
                  </a:cubicBezTo>
                  <a:cubicBezTo>
                    <a:pt x="20127" y="6183"/>
                    <a:pt x="20082" y="6198"/>
                    <a:pt x="20038" y="6198"/>
                  </a:cubicBezTo>
                  <a:cubicBezTo>
                    <a:pt x="19978" y="6034"/>
                    <a:pt x="19889" y="5870"/>
                    <a:pt x="19859" y="5707"/>
                  </a:cubicBezTo>
                  <a:cubicBezTo>
                    <a:pt x="19844" y="5632"/>
                    <a:pt x="19934" y="5528"/>
                    <a:pt x="19978" y="5453"/>
                  </a:cubicBezTo>
                  <a:close/>
                  <a:moveTo>
                    <a:pt x="18974" y="6003"/>
                  </a:moveTo>
                  <a:cubicBezTo>
                    <a:pt x="18981" y="6003"/>
                    <a:pt x="18988" y="6003"/>
                    <a:pt x="18995" y="6005"/>
                  </a:cubicBezTo>
                  <a:cubicBezTo>
                    <a:pt x="19069" y="6034"/>
                    <a:pt x="19189" y="6228"/>
                    <a:pt x="19159" y="6302"/>
                  </a:cubicBezTo>
                  <a:cubicBezTo>
                    <a:pt x="19084" y="6541"/>
                    <a:pt x="18950" y="6779"/>
                    <a:pt x="18831" y="7003"/>
                  </a:cubicBezTo>
                  <a:cubicBezTo>
                    <a:pt x="18786" y="6988"/>
                    <a:pt x="18742" y="6973"/>
                    <a:pt x="18712" y="6973"/>
                  </a:cubicBezTo>
                  <a:cubicBezTo>
                    <a:pt x="18623" y="6705"/>
                    <a:pt x="18518" y="6437"/>
                    <a:pt x="18682" y="6168"/>
                  </a:cubicBezTo>
                  <a:cubicBezTo>
                    <a:pt x="18737" y="6086"/>
                    <a:pt x="18882" y="6003"/>
                    <a:pt x="18974" y="6003"/>
                  </a:cubicBezTo>
                  <a:close/>
                  <a:moveTo>
                    <a:pt x="17788" y="6213"/>
                  </a:moveTo>
                  <a:cubicBezTo>
                    <a:pt x="17863" y="6273"/>
                    <a:pt x="17967" y="6317"/>
                    <a:pt x="17997" y="6392"/>
                  </a:cubicBezTo>
                  <a:cubicBezTo>
                    <a:pt x="18101" y="6660"/>
                    <a:pt x="18101" y="6943"/>
                    <a:pt x="17937" y="7196"/>
                  </a:cubicBezTo>
                  <a:cubicBezTo>
                    <a:pt x="17907" y="7196"/>
                    <a:pt x="17863" y="7196"/>
                    <a:pt x="17818" y="7211"/>
                  </a:cubicBezTo>
                  <a:cubicBezTo>
                    <a:pt x="17758" y="6958"/>
                    <a:pt x="17684" y="6705"/>
                    <a:pt x="17654" y="6451"/>
                  </a:cubicBezTo>
                  <a:cubicBezTo>
                    <a:pt x="17639" y="6377"/>
                    <a:pt x="17729" y="6288"/>
                    <a:pt x="17788" y="6213"/>
                  </a:cubicBezTo>
                  <a:close/>
                  <a:moveTo>
                    <a:pt x="20932" y="6824"/>
                  </a:moveTo>
                  <a:cubicBezTo>
                    <a:pt x="20991" y="6898"/>
                    <a:pt x="21096" y="6958"/>
                    <a:pt x="21125" y="7047"/>
                  </a:cubicBezTo>
                  <a:cubicBezTo>
                    <a:pt x="21200" y="7360"/>
                    <a:pt x="21081" y="7643"/>
                    <a:pt x="20872" y="7941"/>
                  </a:cubicBezTo>
                  <a:cubicBezTo>
                    <a:pt x="20708" y="7613"/>
                    <a:pt x="20619" y="7316"/>
                    <a:pt x="20738" y="7018"/>
                  </a:cubicBezTo>
                  <a:cubicBezTo>
                    <a:pt x="20768" y="6943"/>
                    <a:pt x="20872" y="6883"/>
                    <a:pt x="20932" y="6824"/>
                  </a:cubicBezTo>
                  <a:close/>
                  <a:moveTo>
                    <a:pt x="19561" y="7047"/>
                  </a:moveTo>
                  <a:cubicBezTo>
                    <a:pt x="19636" y="7107"/>
                    <a:pt x="19755" y="7152"/>
                    <a:pt x="19785" y="7226"/>
                  </a:cubicBezTo>
                  <a:cubicBezTo>
                    <a:pt x="19859" y="7479"/>
                    <a:pt x="19829" y="7733"/>
                    <a:pt x="19695" y="7971"/>
                  </a:cubicBezTo>
                  <a:cubicBezTo>
                    <a:pt x="19665" y="7971"/>
                    <a:pt x="19636" y="7971"/>
                    <a:pt x="19606" y="7986"/>
                  </a:cubicBezTo>
                  <a:cubicBezTo>
                    <a:pt x="19546" y="7748"/>
                    <a:pt x="19472" y="7509"/>
                    <a:pt x="19427" y="7286"/>
                  </a:cubicBezTo>
                  <a:cubicBezTo>
                    <a:pt x="19412" y="7211"/>
                    <a:pt x="19516" y="7122"/>
                    <a:pt x="19561" y="7047"/>
                  </a:cubicBezTo>
                  <a:close/>
                  <a:moveTo>
                    <a:pt x="28266" y="3690"/>
                  </a:moveTo>
                  <a:cubicBezTo>
                    <a:pt x="28757" y="3690"/>
                    <a:pt x="29161" y="3904"/>
                    <a:pt x="29468" y="4306"/>
                  </a:cubicBezTo>
                  <a:cubicBezTo>
                    <a:pt x="29796" y="4738"/>
                    <a:pt x="29840" y="5245"/>
                    <a:pt x="29572" y="5632"/>
                  </a:cubicBezTo>
                  <a:cubicBezTo>
                    <a:pt x="29393" y="5870"/>
                    <a:pt x="29349" y="6109"/>
                    <a:pt x="29438" y="6392"/>
                  </a:cubicBezTo>
                  <a:cubicBezTo>
                    <a:pt x="29632" y="6958"/>
                    <a:pt x="29408" y="7390"/>
                    <a:pt x="28947" y="7718"/>
                  </a:cubicBezTo>
                  <a:cubicBezTo>
                    <a:pt x="28678" y="7897"/>
                    <a:pt x="28366" y="8016"/>
                    <a:pt x="28112" y="8224"/>
                  </a:cubicBezTo>
                  <a:cubicBezTo>
                    <a:pt x="27962" y="8341"/>
                    <a:pt x="27808" y="8378"/>
                    <a:pt x="27652" y="8378"/>
                  </a:cubicBezTo>
                  <a:cubicBezTo>
                    <a:pt x="27528" y="8378"/>
                    <a:pt x="27403" y="8355"/>
                    <a:pt x="27278" y="8329"/>
                  </a:cubicBezTo>
                  <a:lnTo>
                    <a:pt x="27233" y="8239"/>
                  </a:lnTo>
                  <a:cubicBezTo>
                    <a:pt x="27457" y="8090"/>
                    <a:pt x="27680" y="7941"/>
                    <a:pt x="27904" y="7807"/>
                  </a:cubicBezTo>
                  <a:cubicBezTo>
                    <a:pt x="28783" y="7330"/>
                    <a:pt x="29200" y="6824"/>
                    <a:pt x="29036" y="5811"/>
                  </a:cubicBezTo>
                  <a:cubicBezTo>
                    <a:pt x="28991" y="5572"/>
                    <a:pt x="29036" y="5319"/>
                    <a:pt x="29036" y="5081"/>
                  </a:cubicBezTo>
                  <a:cubicBezTo>
                    <a:pt x="29036" y="5021"/>
                    <a:pt x="29021" y="4962"/>
                    <a:pt x="29021" y="4902"/>
                  </a:cubicBezTo>
                  <a:cubicBezTo>
                    <a:pt x="28932" y="5006"/>
                    <a:pt x="28887" y="5111"/>
                    <a:pt x="28872" y="5215"/>
                  </a:cubicBezTo>
                  <a:cubicBezTo>
                    <a:pt x="28872" y="5424"/>
                    <a:pt x="28857" y="5647"/>
                    <a:pt x="28887" y="5856"/>
                  </a:cubicBezTo>
                  <a:cubicBezTo>
                    <a:pt x="28976" y="6735"/>
                    <a:pt x="28515" y="7256"/>
                    <a:pt x="27785" y="7628"/>
                  </a:cubicBezTo>
                  <a:cubicBezTo>
                    <a:pt x="27561" y="7748"/>
                    <a:pt x="27352" y="7926"/>
                    <a:pt x="27144" y="8075"/>
                  </a:cubicBezTo>
                  <a:cubicBezTo>
                    <a:pt x="26891" y="8254"/>
                    <a:pt x="26637" y="8418"/>
                    <a:pt x="26369" y="8597"/>
                  </a:cubicBezTo>
                  <a:cubicBezTo>
                    <a:pt x="26325" y="8492"/>
                    <a:pt x="26310" y="8478"/>
                    <a:pt x="26310" y="8463"/>
                  </a:cubicBezTo>
                  <a:cubicBezTo>
                    <a:pt x="26325" y="8403"/>
                    <a:pt x="26325" y="8358"/>
                    <a:pt x="26325" y="8299"/>
                  </a:cubicBezTo>
                  <a:cubicBezTo>
                    <a:pt x="26459" y="7628"/>
                    <a:pt x="26190" y="7107"/>
                    <a:pt x="25624" y="6764"/>
                  </a:cubicBezTo>
                  <a:cubicBezTo>
                    <a:pt x="25252" y="6541"/>
                    <a:pt x="24969" y="6273"/>
                    <a:pt x="24760" y="5885"/>
                  </a:cubicBezTo>
                  <a:cubicBezTo>
                    <a:pt x="24567" y="5528"/>
                    <a:pt x="24194" y="5275"/>
                    <a:pt x="23896" y="4962"/>
                  </a:cubicBezTo>
                  <a:cubicBezTo>
                    <a:pt x="24135" y="4783"/>
                    <a:pt x="24403" y="4559"/>
                    <a:pt x="24671" y="4351"/>
                  </a:cubicBezTo>
                  <a:cubicBezTo>
                    <a:pt x="25000" y="4120"/>
                    <a:pt x="25358" y="3898"/>
                    <a:pt x="25755" y="3898"/>
                  </a:cubicBezTo>
                  <a:cubicBezTo>
                    <a:pt x="25843" y="3898"/>
                    <a:pt x="25934" y="3909"/>
                    <a:pt x="26027" y="3934"/>
                  </a:cubicBezTo>
                  <a:cubicBezTo>
                    <a:pt x="26215" y="3983"/>
                    <a:pt x="26397" y="4005"/>
                    <a:pt x="26576" y="4005"/>
                  </a:cubicBezTo>
                  <a:cubicBezTo>
                    <a:pt x="26932" y="4005"/>
                    <a:pt x="27273" y="3919"/>
                    <a:pt x="27621" y="3800"/>
                  </a:cubicBezTo>
                  <a:cubicBezTo>
                    <a:pt x="27850" y="3726"/>
                    <a:pt x="28065" y="3690"/>
                    <a:pt x="28266" y="3690"/>
                  </a:cubicBezTo>
                  <a:close/>
                  <a:moveTo>
                    <a:pt x="17781" y="3860"/>
                  </a:moveTo>
                  <a:cubicBezTo>
                    <a:pt x="18173" y="3860"/>
                    <a:pt x="18570" y="4025"/>
                    <a:pt x="18816" y="4321"/>
                  </a:cubicBezTo>
                  <a:cubicBezTo>
                    <a:pt x="19010" y="4545"/>
                    <a:pt x="19010" y="4753"/>
                    <a:pt x="18831" y="5006"/>
                  </a:cubicBezTo>
                  <a:cubicBezTo>
                    <a:pt x="18692" y="4959"/>
                    <a:pt x="18576" y="4933"/>
                    <a:pt x="18478" y="4933"/>
                  </a:cubicBezTo>
                  <a:cubicBezTo>
                    <a:pt x="18146" y="4933"/>
                    <a:pt x="18031" y="5233"/>
                    <a:pt x="17997" y="6005"/>
                  </a:cubicBezTo>
                  <a:cubicBezTo>
                    <a:pt x="17950" y="5999"/>
                    <a:pt x="17906" y="5997"/>
                    <a:pt x="17866" y="5997"/>
                  </a:cubicBezTo>
                  <a:cubicBezTo>
                    <a:pt x="17545" y="5997"/>
                    <a:pt x="17419" y="6157"/>
                    <a:pt x="17446" y="6541"/>
                  </a:cubicBezTo>
                  <a:cubicBezTo>
                    <a:pt x="17446" y="6720"/>
                    <a:pt x="17475" y="6928"/>
                    <a:pt x="17580" y="7077"/>
                  </a:cubicBezTo>
                  <a:cubicBezTo>
                    <a:pt x="17773" y="7375"/>
                    <a:pt x="17863" y="7673"/>
                    <a:pt x="17937" y="8016"/>
                  </a:cubicBezTo>
                  <a:cubicBezTo>
                    <a:pt x="17997" y="8373"/>
                    <a:pt x="18191" y="8686"/>
                    <a:pt x="18325" y="9044"/>
                  </a:cubicBezTo>
                  <a:cubicBezTo>
                    <a:pt x="18101" y="9029"/>
                    <a:pt x="17893" y="9029"/>
                    <a:pt x="17669" y="9029"/>
                  </a:cubicBezTo>
                  <a:cubicBezTo>
                    <a:pt x="17773" y="7748"/>
                    <a:pt x="17341" y="7062"/>
                    <a:pt x="16164" y="6600"/>
                  </a:cubicBezTo>
                  <a:cubicBezTo>
                    <a:pt x="16015" y="6541"/>
                    <a:pt x="15896" y="6437"/>
                    <a:pt x="15762" y="6347"/>
                  </a:cubicBezTo>
                  <a:cubicBezTo>
                    <a:pt x="15628" y="6243"/>
                    <a:pt x="15524" y="6079"/>
                    <a:pt x="15390" y="6019"/>
                  </a:cubicBezTo>
                  <a:cubicBezTo>
                    <a:pt x="15092" y="5885"/>
                    <a:pt x="15062" y="5662"/>
                    <a:pt x="15092" y="5394"/>
                  </a:cubicBezTo>
                  <a:cubicBezTo>
                    <a:pt x="15107" y="5275"/>
                    <a:pt x="15107" y="5155"/>
                    <a:pt x="15137" y="5036"/>
                  </a:cubicBezTo>
                  <a:cubicBezTo>
                    <a:pt x="15248" y="4520"/>
                    <a:pt x="15608" y="4213"/>
                    <a:pt x="16106" y="4213"/>
                  </a:cubicBezTo>
                  <a:cubicBezTo>
                    <a:pt x="16140" y="4213"/>
                    <a:pt x="16174" y="4214"/>
                    <a:pt x="16209" y="4217"/>
                  </a:cubicBezTo>
                  <a:cubicBezTo>
                    <a:pt x="16239" y="4218"/>
                    <a:pt x="16269" y="4219"/>
                    <a:pt x="16298" y="4219"/>
                  </a:cubicBezTo>
                  <a:cubicBezTo>
                    <a:pt x="16621" y="4219"/>
                    <a:pt x="16920" y="4144"/>
                    <a:pt x="17207" y="3993"/>
                  </a:cubicBezTo>
                  <a:cubicBezTo>
                    <a:pt x="17383" y="3903"/>
                    <a:pt x="17582" y="3860"/>
                    <a:pt x="17781" y="3860"/>
                  </a:cubicBezTo>
                  <a:close/>
                  <a:moveTo>
                    <a:pt x="18295" y="6243"/>
                  </a:moveTo>
                  <a:cubicBezTo>
                    <a:pt x="18414" y="6705"/>
                    <a:pt x="18488" y="7167"/>
                    <a:pt x="18533" y="7613"/>
                  </a:cubicBezTo>
                  <a:cubicBezTo>
                    <a:pt x="18578" y="8060"/>
                    <a:pt x="18608" y="8522"/>
                    <a:pt x="18652" y="9059"/>
                  </a:cubicBezTo>
                  <a:cubicBezTo>
                    <a:pt x="18161" y="8507"/>
                    <a:pt x="17937" y="7748"/>
                    <a:pt x="18146" y="7241"/>
                  </a:cubicBezTo>
                  <a:cubicBezTo>
                    <a:pt x="18250" y="7003"/>
                    <a:pt x="18205" y="6705"/>
                    <a:pt x="18235" y="6437"/>
                  </a:cubicBezTo>
                  <a:cubicBezTo>
                    <a:pt x="18250" y="6377"/>
                    <a:pt x="18265" y="6302"/>
                    <a:pt x="18295" y="6243"/>
                  </a:cubicBezTo>
                  <a:close/>
                  <a:moveTo>
                    <a:pt x="23193" y="5137"/>
                  </a:moveTo>
                  <a:cubicBezTo>
                    <a:pt x="23755" y="5137"/>
                    <a:pt x="24400" y="5544"/>
                    <a:pt x="24641" y="6154"/>
                  </a:cubicBezTo>
                  <a:cubicBezTo>
                    <a:pt x="24790" y="6496"/>
                    <a:pt x="24999" y="6690"/>
                    <a:pt x="25312" y="6854"/>
                  </a:cubicBezTo>
                  <a:cubicBezTo>
                    <a:pt x="25669" y="7018"/>
                    <a:pt x="25997" y="7271"/>
                    <a:pt x="26071" y="7673"/>
                  </a:cubicBezTo>
                  <a:cubicBezTo>
                    <a:pt x="26205" y="8418"/>
                    <a:pt x="25967" y="9327"/>
                    <a:pt x="25192" y="9818"/>
                  </a:cubicBezTo>
                  <a:cubicBezTo>
                    <a:pt x="25177" y="9803"/>
                    <a:pt x="25163" y="9803"/>
                    <a:pt x="25163" y="9789"/>
                  </a:cubicBezTo>
                  <a:cubicBezTo>
                    <a:pt x="25118" y="9729"/>
                    <a:pt x="25088" y="9654"/>
                    <a:pt x="25058" y="9595"/>
                  </a:cubicBezTo>
                  <a:cubicBezTo>
                    <a:pt x="24745" y="9044"/>
                    <a:pt x="24299" y="8641"/>
                    <a:pt x="23643" y="8626"/>
                  </a:cubicBezTo>
                  <a:cubicBezTo>
                    <a:pt x="23633" y="8626"/>
                    <a:pt x="23622" y="8626"/>
                    <a:pt x="23612" y="8626"/>
                  </a:cubicBezTo>
                  <a:cubicBezTo>
                    <a:pt x="23340" y="8626"/>
                    <a:pt x="23081" y="8806"/>
                    <a:pt x="22809" y="8835"/>
                  </a:cubicBezTo>
                  <a:cubicBezTo>
                    <a:pt x="22703" y="8853"/>
                    <a:pt x="22595" y="8861"/>
                    <a:pt x="22486" y="8861"/>
                  </a:cubicBezTo>
                  <a:cubicBezTo>
                    <a:pt x="22320" y="8861"/>
                    <a:pt x="22152" y="8841"/>
                    <a:pt x="21989" y="8805"/>
                  </a:cubicBezTo>
                  <a:cubicBezTo>
                    <a:pt x="21930" y="8790"/>
                    <a:pt x="21930" y="8492"/>
                    <a:pt x="21915" y="8314"/>
                  </a:cubicBezTo>
                  <a:cubicBezTo>
                    <a:pt x="21900" y="8165"/>
                    <a:pt x="21870" y="7986"/>
                    <a:pt x="21900" y="7837"/>
                  </a:cubicBezTo>
                  <a:cubicBezTo>
                    <a:pt x="21960" y="7584"/>
                    <a:pt x="22034" y="7316"/>
                    <a:pt x="22168" y="7092"/>
                  </a:cubicBezTo>
                  <a:cubicBezTo>
                    <a:pt x="22332" y="6869"/>
                    <a:pt x="22407" y="6645"/>
                    <a:pt x="22407" y="6362"/>
                  </a:cubicBezTo>
                  <a:cubicBezTo>
                    <a:pt x="22407" y="6124"/>
                    <a:pt x="22421" y="5856"/>
                    <a:pt x="22496" y="5617"/>
                  </a:cubicBezTo>
                  <a:cubicBezTo>
                    <a:pt x="22570" y="5334"/>
                    <a:pt x="22794" y="5170"/>
                    <a:pt x="23107" y="5140"/>
                  </a:cubicBezTo>
                  <a:cubicBezTo>
                    <a:pt x="23135" y="5138"/>
                    <a:pt x="23164" y="5137"/>
                    <a:pt x="23193" y="5137"/>
                  </a:cubicBezTo>
                  <a:close/>
                  <a:moveTo>
                    <a:pt x="10887" y="4053"/>
                  </a:moveTo>
                  <a:cubicBezTo>
                    <a:pt x="10934" y="4053"/>
                    <a:pt x="10980" y="4058"/>
                    <a:pt x="11025" y="4068"/>
                  </a:cubicBezTo>
                  <a:cubicBezTo>
                    <a:pt x="11710" y="4172"/>
                    <a:pt x="12366" y="4396"/>
                    <a:pt x="12932" y="4798"/>
                  </a:cubicBezTo>
                  <a:cubicBezTo>
                    <a:pt x="13289" y="5066"/>
                    <a:pt x="13572" y="5409"/>
                    <a:pt x="13736" y="5826"/>
                  </a:cubicBezTo>
                  <a:cubicBezTo>
                    <a:pt x="13766" y="5900"/>
                    <a:pt x="13766" y="6034"/>
                    <a:pt x="13721" y="6079"/>
                  </a:cubicBezTo>
                  <a:cubicBezTo>
                    <a:pt x="13304" y="6511"/>
                    <a:pt x="13170" y="7032"/>
                    <a:pt x="13215" y="7613"/>
                  </a:cubicBezTo>
                  <a:cubicBezTo>
                    <a:pt x="13245" y="7926"/>
                    <a:pt x="13110" y="8150"/>
                    <a:pt x="12872" y="8329"/>
                  </a:cubicBezTo>
                  <a:cubicBezTo>
                    <a:pt x="12366" y="8746"/>
                    <a:pt x="11978" y="9237"/>
                    <a:pt x="12038" y="9967"/>
                  </a:cubicBezTo>
                  <a:cubicBezTo>
                    <a:pt x="11516" y="9729"/>
                    <a:pt x="11055" y="9461"/>
                    <a:pt x="10757" y="8999"/>
                  </a:cubicBezTo>
                  <a:cubicBezTo>
                    <a:pt x="10667" y="8865"/>
                    <a:pt x="10578" y="8746"/>
                    <a:pt x="10518" y="8612"/>
                  </a:cubicBezTo>
                  <a:cubicBezTo>
                    <a:pt x="10265" y="8120"/>
                    <a:pt x="9848" y="7822"/>
                    <a:pt x="9341" y="7613"/>
                  </a:cubicBezTo>
                  <a:cubicBezTo>
                    <a:pt x="8567" y="7301"/>
                    <a:pt x="8015" y="6749"/>
                    <a:pt x="7747" y="5945"/>
                  </a:cubicBezTo>
                  <a:cubicBezTo>
                    <a:pt x="7554" y="5334"/>
                    <a:pt x="7881" y="4738"/>
                    <a:pt x="8492" y="4574"/>
                  </a:cubicBezTo>
                  <a:cubicBezTo>
                    <a:pt x="8701" y="4515"/>
                    <a:pt x="8924" y="4485"/>
                    <a:pt x="9148" y="4470"/>
                  </a:cubicBezTo>
                  <a:cubicBezTo>
                    <a:pt x="9654" y="4425"/>
                    <a:pt x="10161" y="4366"/>
                    <a:pt x="10623" y="4113"/>
                  </a:cubicBezTo>
                  <a:cubicBezTo>
                    <a:pt x="10702" y="4073"/>
                    <a:pt x="10795" y="4053"/>
                    <a:pt x="10887" y="4053"/>
                  </a:cubicBezTo>
                  <a:close/>
                  <a:moveTo>
                    <a:pt x="20532" y="3652"/>
                  </a:moveTo>
                  <a:cubicBezTo>
                    <a:pt x="20731" y="3652"/>
                    <a:pt x="20913" y="3753"/>
                    <a:pt x="21140" y="3964"/>
                  </a:cubicBezTo>
                  <a:cubicBezTo>
                    <a:pt x="21349" y="4157"/>
                    <a:pt x="21572" y="4232"/>
                    <a:pt x="21840" y="4262"/>
                  </a:cubicBezTo>
                  <a:cubicBezTo>
                    <a:pt x="22109" y="4291"/>
                    <a:pt x="22362" y="4381"/>
                    <a:pt x="22585" y="4500"/>
                  </a:cubicBezTo>
                  <a:cubicBezTo>
                    <a:pt x="22734" y="4574"/>
                    <a:pt x="22839" y="4738"/>
                    <a:pt x="22988" y="4902"/>
                  </a:cubicBezTo>
                  <a:cubicBezTo>
                    <a:pt x="22585" y="5051"/>
                    <a:pt x="22362" y="5260"/>
                    <a:pt x="22272" y="5587"/>
                  </a:cubicBezTo>
                  <a:cubicBezTo>
                    <a:pt x="22213" y="5841"/>
                    <a:pt x="22213" y="6109"/>
                    <a:pt x="22183" y="6362"/>
                  </a:cubicBezTo>
                  <a:cubicBezTo>
                    <a:pt x="22153" y="6526"/>
                    <a:pt x="22168" y="6735"/>
                    <a:pt x="22064" y="6839"/>
                  </a:cubicBezTo>
                  <a:cubicBezTo>
                    <a:pt x="21677" y="7271"/>
                    <a:pt x="21647" y="7762"/>
                    <a:pt x="21721" y="8284"/>
                  </a:cubicBezTo>
                  <a:cubicBezTo>
                    <a:pt x="21736" y="8478"/>
                    <a:pt x="21751" y="8671"/>
                    <a:pt x="21766" y="8850"/>
                  </a:cubicBezTo>
                  <a:cubicBezTo>
                    <a:pt x="21096" y="9073"/>
                    <a:pt x="20678" y="9520"/>
                    <a:pt x="20261" y="10012"/>
                  </a:cubicBezTo>
                  <a:cubicBezTo>
                    <a:pt x="20246" y="9923"/>
                    <a:pt x="20261" y="9863"/>
                    <a:pt x="20291" y="9803"/>
                  </a:cubicBezTo>
                  <a:cubicBezTo>
                    <a:pt x="20470" y="9491"/>
                    <a:pt x="20708" y="9207"/>
                    <a:pt x="20798" y="8880"/>
                  </a:cubicBezTo>
                  <a:cubicBezTo>
                    <a:pt x="20887" y="8478"/>
                    <a:pt x="21021" y="8120"/>
                    <a:pt x="21215" y="7762"/>
                  </a:cubicBezTo>
                  <a:cubicBezTo>
                    <a:pt x="21364" y="7494"/>
                    <a:pt x="21423" y="7196"/>
                    <a:pt x="21289" y="6913"/>
                  </a:cubicBezTo>
                  <a:cubicBezTo>
                    <a:pt x="21230" y="6794"/>
                    <a:pt x="21081" y="6645"/>
                    <a:pt x="20947" y="6630"/>
                  </a:cubicBezTo>
                  <a:cubicBezTo>
                    <a:pt x="20827" y="6630"/>
                    <a:pt x="20678" y="6764"/>
                    <a:pt x="20589" y="6869"/>
                  </a:cubicBezTo>
                  <a:cubicBezTo>
                    <a:pt x="20515" y="6973"/>
                    <a:pt x="20485" y="7137"/>
                    <a:pt x="20485" y="7271"/>
                  </a:cubicBezTo>
                  <a:cubicBezTo>
                    <a:pt x="20500" y="7479"/>
                    <a:pt x="20544" y="7703"/>
                    <a:pt x="20604" y="7897"/>
                  </a:cubicBezTo>
                  <a:cubicBezTo>
                    <a:pt x="20812" y="8582"/>
                    <a:pt x="20663" y="9178"/>
                    <a:pt x="20172" y="9684"/>
                  </a:cubicBezTo>
                  <a:cubicBezTo>
                    <a:pt x="20118" y="9739"/>
                    <a:pt x="20038" y="9805"/>
                    <a:pt x="19980" y="9805"/>
                  </a:cubicBezTo>
                  <a:cubicBezTo>
                    <a:pt x="19974" y="9805"/>
                    <a:pt x="19969" y="9805"/>
                    <a:pt x="19963" y="9803"/>
                  </a:cubicBezTo>
                  <a:cubicBezTo>
                    <a:pt x="19725" y="9744"/>
                    <a:pt x="19501" y="9654"/>
                    <a:pt x="19323" y="9595"/>
                  </a:cubicBezTo>
                  <a:cubicBezTo>
                    <a:pt x="19546" y="8954"/>
                    <a:pt x="19770" y="8373"/>
                    <a:pt x="19978" y="7762"/>
                  </a:cubicBezTo>
                  <a:cubicBezTo>
                    <a:pt x="20008" y="7673"/>
                    <a:pt x="20023" y="7569"/>
                    <a:pt x="20008" y="7464"/>
                  </a:cubicBezTo>
                  <a:cubicBezTo>
                    <a:pt x="19948" y="7003"/>
                    <a:pt x="20187" y="6630"/>
                    <a:pt x="20336" y="6243"/>
                  </a:cubicBezTo>
                  <a:cubicBezTo>
                    <a:pt x="20410" y="6034"/>
                    <a:pt x="20440" y="5796"/>
                    <a:pt x="20425" y="5587"/>
                  </a:cubicBezTo>
                  <a:cubicBezTo>
                    <a:pt x="20412" y="5387"/>
                    <a:pt x="20183" y="5223"/>
                    <a:pt x="19986" y="5223"/>
                  </a:cubicBezTo>
                  <a:cubicBezTo>
                    <a:pt x="19963" y="5223"/>
                    <a:pt x="19940" y="5225"/>
                    <a:pt x="19919" y="5230"/>
                  </a:cubicBezTo>
                  <a:cubicBezTo>
                    <a:pt x="19680" y="5289"/>
                    <a:pt x="19606" y="5498"/>
                    <a:pt x="19650" y="5692"/>
                  </a:cubicBezTo>
                  <a:cubicBezTo>
                    <a:pt x="19695" y="5930"/>
                    <a:pt x="19785" y="6154"/>
                    <a:pt x="19889" y="6362"/>
                  </a:cubicBezTo>
                  <a:cubicBezTo>
                    <a:pt x="20008" y="6586"/>
                    <a:pt x="20008" y="6749"/>
                    <a:pt x="19859" y="6913"/>
                  </a:cubicBezTo>
                  <a:cubicBezTo>
                    <a:pt x="19747" y="6880"/>
                    <a:pt x="19650" y="6864"/>
                    <a:pt x="19567" y="6864"/>
                  </a:cubicBezTo>
                  <a:cubicBezTo>
                    <a:pt x="19275" y="6864"/>
                    <a:pt x="19164" y="7066"/>
                    <a:pt x="19233" y="7450"/>
                  </a:cubicBezTo>
                  <a:cubicBezTo>
                    <a:pt x="19263" y="7628"/>
                    <a:pt x="19323" y="7792"/>
                    <a:pt x="19397" y="7971"/>
                  </a:cubicBezTo>
                  <a:cubicBezTo>
                    <a:pt x="19531" y="8314"/>
                    <a:pt x="19501" y="8671"/>
                    <a:pt x="19382" y="8999"/>
                  </a:cubicBezTo>
                  <a:cubicBezTo>
                    <a:pt x="19285" y="9255"/>
                    <a:pt x="19219" y="9365"/>
                    <a:pt x="19120" y="9365"/>
                  </a:cubicBezTo>
                  <a:cubicBezTo>
                    <a:pt x="19051" y="9365"/>
                    <a:pt x="18967" y="9313"/>
                    <a:pt x="18846" y="9222"/>
                  </a:cubicBezTo>
                  <a:cubicBezTo>
                    <a:pt x="18816" y="8775"/>
                    <a:pt x="18801" y="8388"/>
                    <a:pt x="18757" y="8001"/>
                  </a:cubicBezTo>
                  <a:cubicBezTo>
                    <a:pt x="18697" y="7584"/>
                    <a:pt x="18772" y="7241"/>
                    <a:pt x="19099" y="6943"/>
                  </a:cubicBezTo>
                  <a:cubicBezTo>
                    <a:pt x="19487" y="6600"/>
                    <a:pt x="19606" y="5930"/>
                    <a:pt x="18861" y="5692"/>
                  </a:cubicBezTo>
                  <a:cubicBezTo>
                    <a:pt x="18950" y="5424"/>
                    <a:pt x="19055" y="5170"/>
                    <a:pt x="19129" y="4902"/>
                  </a:cubicBezTo>
                  <a:cubicBezTo>
                    <a:pt x="19248" y="4425"/>
                    <a:pt x="19546" y="4098"/>
                    <a:pt x="19963" y="3859"/>
                  </a:cubicBezTo>
                  <a:cubicBezTo>
                    <a:pt x="20188" y="3723"/>
                    <a:pt x="20365" y="3652"/>
                    <a:pt x="20532" y="3652"/>
                  </a:cubicBezTo>
                  <a:close/>
                  <a:moveTo>
                    <a:pt x="8343" y="7330"/>
                  </a:moveTo>
                  <a:lnTo>
                    <a:pt x="8343" y="7330"/>
                  </a:lnTo>
                  <a:cubicBezTo>
                    <a:pt x="8731" y="7539"/>
                    <a:pt x="9058" y="7718"/>
                    <a:pt x="9401" y="7882"/>
                  </a:cubicBezTo>
                  <a:cubicBezTo>
                    <a:pt x="9758" y="8045"/>
                    <a:pt x="10071" y="8254"/>
                    <a:pt x="10265" y="8612"/>
                  </a:cubicBezTo>
                  <a:cubicBezTo>
                    <a:pt x="10623" y="9222"/>
                    <a:pt x="11084" y="9714"/>
                    <a:pt x="11740" y="10027"/>
                  </a:cubicBezTo>
                  <a:cubicBezTo>
                    <a:pt x="12068" y="10176"/>
                    <a:pt x="12142" y="10489"/>
                    <a:pt x="12231" y="10861"/>
                  </a:cubicBezTo>
                  <a:cubicBezTo>
                    <a:pt x="10265" y="10370"/>
                    <a:pt x="9237" y="8969"/>
                    <a:pt x="8343" y="7330"/>
                  </a:cubicBezTo>
                  <a:close/>
                  <a:moveTo>
                    <a:pt x="6525" y="10188"/>
                  </a:moveTo>
                  <a:cubicBezTo>
                    <a:pt x="7060" y="10188"/>
                    <a:pt x="7560" y="10383"/>
                    <a:pt x="8045" y="10667"/>
                  </a:cubicBezTo>
                  <a:cubicBezTo>
                    <a:pt x="8373" y="10876"/>
                    <a:pt x="8373" y="10951"/>
                    <a:pt x="8164" y="11278"/>
                  </a:cubicBezTo>
                  <a:cubicBezTo>
                    <a:pt x="8105" y="11353"/>
                    <a:pt x="8045" y="11442"/>
                    <a:pt x="7986" y="11532"/>
                  </a:cubicBezTo>
                  <a:cubicBezTo>
                    <a:pt x="7839" y="11730"/>
                    <a:pt x="7777" y="11814"/>
                    <a:pt x="7678" y="11814"/>
                  </a:cubicBezTo>
                  <a:cubicBezTo>
                    <a:pt x="7607" y="11814"/>
                    <a:pt x="7516" y="11770"/>
                    <a:pt x="7360" y="11695"/>
                  </a:cubicBezTo>
                  <a:cubicBezTo>
                    <a:pt x="7300" y="11666"/>
                    <a:pt x="7226" y="11621"/>
                    <a:pt x="7166" y="11606"/>
                  </a:cubicBezTo>
                  <a:cubicBezTo>
                    <a:pt x="6496" y="11412"/>
                    <a:pt x="6094" y="10921"/>
                    <a:pt x="5736" y="10355"/>
                  </a:cubicBezTo>
                  <a:cubicBezTo>
                    <a:pt x="5781" y="10325"/>
                    <a:pt x="5811" y="10310"/>
                    <a:pt x="5840" y="10295"/>
                  </a:cubicBezTo>
                  <a:cubicBezTo>
                    <a:pt x="6076" y="10221"/>
                    <a:pt x="6303" y="10188"/>
                    <a:pt x="6525" y="10188"/>
                  </a:cubicBezTo>
                  <a:close/>
                  <a:moveTo>
                    <a:pt x="3251" y="10176"/>
                  </a:moveTo>
                  <a:cubicBezTo>
                    <a:pt x="3636" y="10176"/>
                    <a:pt x="4016" y="10242"/>
                    <a:pt x="4395" y="10340"/>
                  </a:cubicBezTo>
                  <a:cubicBezTo>
                    <a:pt x="4708" y="10429"/>
                    <a:pt x="5051" y="10399"/>
                    <a:pt x="5394" y="10429"/>
                  </a:cubicBezTo>
                  <a:cubicBezTo>
                    <a:pt x="5483" y="10444"/>
                    <a:pt x="5632" y="10459"/>
                    <a:pt x="5677" y="10518"/>
                  </a:cubicBezTo>
                  <a:cubicBezTo>
                    <a:pt x="5900" y="10802"/>
                    <a:pt x="6094" y="11099"/>
                    <a:pt x="6287" y="11368"/>
                  </a:cubicBezTo>
                  <a:cubicBezTo>
                    <a:pt x="6019" y="11457"/>
                    <a:pt x="5751" y="11532"/>
                    <a:pt x="5498" y="11636"/>
                  </a:cubicBezTo>
                  <a:cubicBezTo>
                    <a:pt x="5245" y="11740"/>
                    <a:pt x="5036" y="11889"/>
                    <a:pt x="4783" y="11993"/>
                  </a:cubicBezTo>
                  <a:cubicBezTo>
                    <a:pt x="4401" y="12163"/>
                    <a:pt x="4074" y="12258"/>
                    <a:pt x="3773" y="12258"/>
                  </a:cubicBezTo>
                  <a:cubicBezTo>
                    <a:pt x="3333" y="12258"/>
                    <a:pt x="2949" y="12054"/>
                    <a:pt x="2533" y="11576"/>
                  </a:cubicBezTo>
                  <a:cubicBezTo>
                    <a:pt x="2280" y="11293"/>
                    <a:pt x="1967" y="11070"/>
                    <a:pt x="1669" y="10802"/>
                  </a:cubicBezTo>
                  <a:cubicBezTo>
                    <a:pt x="1967" y="10533"/>
                    <a:pt x="2340" y="10280"/>
                    <a:pt x="2816" y="10206"/>
                  </a:cubicBezTo>
                  <a:cubicBezTo>
                    <a:pt x="2962" y="10185"/>
                    <a:pt x="3107" y="10176"/>
                    <a:pt x="3251" y="10176"/>
                  </a:cubicBezTo>
                  <a:close/>
                  <a:moveTo>
                    <a:pt x="14603" y="5976"/>
                  </a:moveTo>
                  <a:cubicBezTo>
                    <a:pt x="14935" y="5976"/>
                    <a:pt x="15230" y="6130"/>
                    <a:pt x="15509" y="6377"/>
                  </a:cubicBezTo>
                  <a:cubicBezTo>
                    <a:pt x="15732" y="6571"/>
                    <a:pt x="16001" y="6735"/>
                    <a:pt x="16269" y="6854"/>
                  </a:cubicBezTo>
                  <a:cubicBezTo>
                    <a:pt x="17014" y="7152"/>
                    <a:pt x="17446" y="7688"/>
                    <a:pt x="17520" y="8492"/>
                  </a:cubicBezTo>
                  <a:cubicBezTo>
                    <a:pt x="17535" y="8612"/>
                    <a:pt x="17505" y="8716"/>
                    <a:pt x="17490" y="8895"/>
                  </a:cubicBezTo>
                  <a:cubicBezTo>
                    <a:pt x="16840" y="7739"/>
                    <a:pt x="16316" y="7269"/>
                    <a:pt x="15633" y="7269"/>
                  </a:cubicBezTo>
                  <a:cubicBezTo>
                    <a:pt x="15611" y="7269"/>
                    <a:pt x="15590" y="7270"/>
                    <a:pt x="15569" y="7271"/>
                  </a:cubicBezTo>
                  <a:cubicBezTo>
                    <a:pt x="15718" y="7345"/>
                    <a:pt x="15852" y="7464"/>
                    <a:pt x="16015" y="7509"/>
                  </a:cubicBezTo>
                  <a:cubicBezTo>
                    <a:pt x="16716" y="7762"/>
                    <a:pt x="17028" y="8329"/>
                    <a:pt x="17237" y="8984"/>
                  </a:cubicBezTo>
                  <a:cubicBezTo>
                    <a:pt x="17252" y="9073"/>
                    <a:pt x="17222" y="9207"/>
                    <a:pt x="17163" y="9282"/>
                  </a:cubicBezTo>
                  <a:cubicBezTo>
                    <a:pt x="17028" y="9476"/>
                    <a:pt x="16894" y="9654"/>
                    <a:pt x="16731" y="9803"/>
                  </a:cubicBezTo>
                  <a:cubicBezTo>
                    <a:pt x="16596" y="9923"/>
                    <a:pt x="16433" y="10012"/>
                    <a:pt x="16269" y="10072"/>
                  </a:cubicBezTo>
                  <a:cubicBezTo>
                    <a:pt x="16120" y="10131"/>
                    <a:pt x="15941" y="10131"/>
                    <a:pt x="15777" y="10176"/>
                  </a:cubicBezTo>
                  <a:cubicBezTo>
                    <a:pt x="15017" y="10355"/>
                    <a:pt x="14630" y="10816"/>
                    <a:pt x="14600" y="11591"/>
                  </a:cubicBezTo>
                  <a:cubicBezTo>
                    <a:pt x="14600" y="11859"/>
                    <a:pt x="14645" y="12142"/>
                    <a:pt x="14690" y="12455"/>
                  </a:cubicBezTo>
                  <a:cubicBezTo>
                    <a:pt x="14526" y="12425"/>
                    <a:pt x="14362" y="12410"/>
                    <a:pt x="14213" y="12351"/>
                  </a:cubicBezTo>
                  <a:cubicBezTo>
                    <a:pt x="13245" y="12038"/>
                    <a:pt x="12649" y="11323"/>
                    <a:pt x="12336" y="10399"/>
                  </a:cubicBezTo>
                  <a:cubicBezTo>
                    <a:pt x="12127" y="9803"/>
                    <a:pt x="12217" y="9193"/>
                    <a:pt x="12738" y="8775"/>
                  </a:cubicBezTo>
                  <a:cubicBezTo>
                    <a:pt x="13259" y="8358"/>
                    <a:pt x="13498" y="7867"/>
                    <a:pt x="13468" y="7181"/>
                  </a:cubicBezTo>
                  <a:cubicBezTo>
                    <a:pt x="13438" y="6690"/>
                    <a:pt x="13691" y="6243"/>
                    <a:pt x="14198" y="6049"/>
                  </a:cubicBezTo>
                  <a:cubicBezTo>
                    <a:pt x="14340" y="5999"/>
                    <a:pt x="14474" y="5976"/>
                    <a:pt x="14603" y="5976"/>
                  </a:cubicBezTo>
                  <a:close/>
                  <a:moveTo>
                    <a:pt x="1630" y="11028"/>
                  </a:moveTo>
                  <a:cubicBezTo>
                    <a:pt x="1726" y="11028"/>
                    <a:pt x="1837" y="11095"/>
                    <a:pt x="1982" y="11234"/>
                  </a:cubicBezTo>
                  <a:cubicBezTo>
                    <a:pt x="2280" y="11502"/>
                    <a:pt x="2548" y="11815"/>
                    <a:pt x="2876" y="12172"/>
                  </a:cubicBezTo>
                  <a:cubicBezTo>
                    <a:pt x="2794" y="12166"/>
                    <a:pt x="2714" y="12163"/>
                    <a:pt x="2635" y="12163"/>
                  </a:cubicBezTo>
                  <a:cubicBezTo>
                    <a:pt x="1612" y="12163"/>
                    <a:pt x="857" y="12690"/>
                    <a:pt x="179" y="13424"/>
                  </a:cubicBezTo>
                  <a:cubicBezTo>
                    <a:pt x="105" y="12902"/>
                    <a:pt x="254" y="12559"/>
                    <a:pt x="552" y="12261"/>
                  </a:cubicBezTo>
                  <a:cubicBezTo>
                    <a:pt x="820" y="11993"/>
                    <a:pt x="1088" y="11710"/>
                    <a:pt x="1267" y="11383"/>
                  </a:cubicBezTo>
                  <a:cubicBezTo>
                    <a:pt x="1396" y="11151"/>
                    <a:pt x="1500" y="11028"/>
                    <a:pt x="1630" y="11028"/>
                  </a:cubicBezTo>
                  <a:close/>
                  <a:moveTo>
                    <a:pt x="2621" y="12279"/>
                  </a:moveTo>
                  <a:cubicBezTo>
                    <a:pt x="2757" y="12279"/>
                    <a:pt x="2896" y="12288"/>
                    <a:pt x="3040" y="12306"/>
                  </a:cubicBezTo>
                  <a:cubicBezTo>
                    <a:pt x="2980" y="12589"/>
                    <a:pt x="2950" y="12857"/>
                    <a:pt x="2861" y="13096"/>
                  </a:cubicBezTo>
                  <a:cubicBezTo>
                    <a:pt x="2801" y="13275"/>
                    <a:pt x="2682" y="13438"/>
                    <a:pt x="2578" y="13602"/>
                  </a:cubicBezTo>
                  <a:cubicBezTo>
                    <a:pt x="2529" y="13676"/>
                    <a:pt x="2470" y="13709"/>
                    <a:pt x="2406" y="13709"/>
                  </a:cubicBezTo>
                  <a:cubicBezTo>
                    <a:pt x="2353" y="13709"/>
                    <a:pt x="2295" y="13687"/>
                    <a:pt x="2235" y="13647"/>
                  </a:cubicBezTo>
                  <a:cubicBezTo>
                    <a:pt x="1908" y="13437"/>
                    <a:pt x="1553" y="13364"/>
                    <a:pt x="1185" y="13364"/>
                  </a:cubicBezTo>
                  <a:cubicBezTo>
                    <a:pt x="1084" y="13364"/>
                    <a:pt x="982" y="13369"/>
                    <a:pt x="880" y="13379"/>
                  </a:cubicBezTo>
                  <a:cubicBezTo>
                    <a:pt x="760" y="13394"/>
                    <a:pt x="626" y="13394"/>
                    <a:pt x="477" y="13409"/>
                  </a:cubicBezTo>
                  <a:cubicBezTo>
                    <a:pt x="1057" y="12649"/>
                    <a:pt x="1758" y="12279"/>
                    <a:pt x="2621" y="12279"/>
                  </a:cubicBezTo>
                  <a:close/>
                  <a:moveTo>
                    <a:pt x="23636" y="8858"/>
                  </a:moveTo>
                  <a:cubicBezTo>
                    <a:pt x="23931" y="8858"/>
                    <a:pt x="24212" y="8990"/>
                    <a:pt x="24492" y="9252"/>
                  </a:cubicBezTo>
                  <a:cubicBezTo>
                    <a:pt x="24954" y="9699"/>
                    <a:pt x="25103" y="10206"/>
                    <a:pt x="24880" y="10697"/>
                  </a:cubicBezTo>
                  <a:cubicBezTo>
                    <a:pt x="24775" y="10951"/>
                    <a:pt x="24760" y="11144"/>
                    <a:pt x="24939" y="11383"/>
                  </a:cubicBezTo>
                  <a:cubicBezTo>
                    <a:pt x="25133" y="11651"/>
                    <a:pt x="25237" y="11964"/>
                    <a:pt x="25103" y="12306"/>
                  </a:cubicBezTo>
                  <a:cubicBezTo>
                    <a:pt x="24850" y="12977"/>
                    <a:pt x="24388" y="13483"/>
                    <a:pt x="23703" y="13721"/>
                  </a:cubicBezTo>
                  <a:cubicBezTo>
                    <a:pt x="23183" y="13916"/>
                    <a:pt x="22663" y="14003"/>
                    <a:pt x="22141" y="14003"/>
                  </a:cubicBezTo>
                  <a:cubicBezTo>
                    <a:pt x="21587" y="14003"/>
                    <a:pt x="21030" y="13905"/>
                    <a:pt x="20470" y="13736"/>
                  </a:cubicBezTo>
                  <a:cubicBezTo>
                    <a:pt x="20336" y="13692"/>
                    <a:pt x="20217" y="13617"/>
                    <a:pt x="20097" y="13572"/>
                  </a:cubicBezTo>
                  <a:cubicBezTo>
                    <a:pt x="20097" y="13543"/>
                    <a:pt x="20097" y="13513"/>
                    <a:pt x="20097" y="13483"/>
                  </a:cubicBezTo>
                  <a:cubicBezTo>
                    <a:pt x="20483" y="13568"/>
                    <a:pt x="20858" y="13612"/>
                    <a:pt x="21223" y="13612"/>
                  </a:cubicBezTo>
                  <a:cubicBezTo>
                    <a:pt x="22139" y="13612"/>
                    <a:pt x="22988" y="13335"/>
                    <a:pt x="23777" y="12738"/>
                  </a:cubicBezTo>
                  <a:lnTo>
                    <a:pt x="23777" y="12738"/>
                  </a:lnTo>
                  <a:cubicBezTo>
                    <a:pt x="22983" y="13186"/>
                    <a:pt x="22155" y="13432"/>
                    <a:pt x="21268" y="13432"/>
                  </a:cubicBezTo>
                  <a:cubicBezTo>
                    <a:pt x="20974" y="13432"/>
                    <a:pt x="20673" y="13405"/>
                    <a:pt x="20366" y="13349"/>
                  </a:cubicBezTo>
                  <a:cubicBezTo>
                    <a:pt x="20529" y="13036"/>
                    <a:pt x="20693" y="12798"/>
                    <a:pt x="20798" y="12530"/>
                  </a:cubicBezTo>
                  <a:cubicBezTo>
                    <a:pt x="21036" y="11859"/>
                    <a:pt x="21096" y="11174"/>
                    <a:pt x="20723" y="10518"/>
                  </a:cubicBezTo>
                  <a:cubicBezTo>
                    <a:pt x="20455" y="10057"/>
                    <a:pt x="20425" y="10072"/>
                    <a:pt x="20827" y="9684"/>
                  </a:cubicBezTo>
                  <a:cubicBezTo>
                    <a:pt x="21006" y="9520"/>
                    <a:pt x="21185" y="9356"/>
                    <a:pt x="21393" y="9267"/>
                  </a:cubicBezTo>
                  <a:cubicBezTo>
                    <a:pt x="21596" y="9179"/>
                    <a:pt x="21830" y="9111"/>
                    <a:pt x="22052" y="9111"/>
                  </a:cubicBezTo>
                  <a:cubicBezTo>
                    <a:pt x="22091" y="9111"/>
                    <a:pt x="22130" y="9114"/>
                    <a:pt x="22168" y="9118"/>
                  </a:cubicBezTo>
                  <a:cubicBezTo>
                    <a:pt x="22280" y="9138"/>
                    <a:pt x="22389" y="9150"/>
                    <a:pt x="22495" y="9150"/>
                  </a:cubicBezTo>
                  <a:cubicBezTo>
                    <a:pt x="22699" y="9150"/>
                    <a:pt x="22896" y="9107"/>
                    <a:pt x="23092" y="8999"/>
                  </a:cubicBezTo>
                  <a:cubicBezTo>
                    <a:pt x="23281" y="8905"/>
                    <a:pt x="23461" y="8858"/>
                    <a:pt x="23636" y="8858"/>
                  </a:cubicBezTo>
                  <a:close/>
                  <a:moveTo>
                    <a:pt x="18084" y="9241"/>
                  </a:moveTo>
                  <a:cubicBezTo>
                    <a:pt x="18389" y="9241"/>
                    <a:pt x="18705" y="9353"/>
                    <a:pt x="18995" y="9580"/>
                  </a:cubicBezTo>
                  <a:cubicBezTo>
                    <a:pt x="19189" y="9729"/>
                    <a:pt x="19427" y="9833"/>
                    <a:pt x="19650" y="9908"/>
                  </a:cubicBezTo>
                  <a:cubicBezTo>
                    <a:pt x="20217" y="10086"/>
                    <a:pt x="20678" y="10563"/>
                    <a:pt x="20738" y="11144"/>
                  </a:cubicBezTo>
                  <a:cubicBezTo>
                    <a:pt x="20902" y="12515"/>
                    <a:pt x="20231" y="13275"/>
                    <a:pt x="19233" y="13885"/>
                  </a:cubicBezTo>
                  <a:cubicBezTo>
                    <a:pt x="19174" y="13885"/>
                    <a:pt x="19069" y="13915"/>
                    <a:pt x="18950" y="13930"/>
                  </a:cubicBezTo>
                  <a:cubicBezTo>
                    <a:pt x="18831" y="13945"/>
                    <a:pt x="18712" y="13960"/>
                    <a:pt x="18593" y="13975"/>
                  </a:cubicBezTo>
                  <a:cubicBezTo>
                    <a:pt x="18333" y="14031"/>
                    <a:pt x="18084" y="14058"/>
                    <a:pt x="17844" y="14058"/>
                  </a:cubicBezTo>
                  <a:cubicBezTo>
                    <a:pt x="16817" y="14058"/>
                    <a:pt x="15965" y="13562"/>
                    <a:pt x="15241" y="12753"/>
                  </a:cubicBezTo>
                  <a:cubicBezTo>
                    <a:pt x="14824" y="12291"/>
                    <a:pt x="14734" y="11710"/>
                    <a:pt x="14958" y="11114"/>
                  </a:cubicBezTo>
                  <a:cubicBezTo>
                    <a:pt x="15151" y="10563"/>
                    <a:pt x="15643" y="10414"/>
                    <a:pt x="16164" y="10355"/>
                  </a:cubicBezTo>
                  <a:cubicBezTo>
                    <a:pt x="16179" y="10355"/>
                    <a:pt x="16194" y="10340"/>
                    <a:pt x="16224" y="10340"/>
                  </a:cubicBezTo>
                  <a:cubicBezTo>
                    <a:pt x="16567" y="10340"/>
                    <a:pt x="16805" y="10161"/>
                    <a:pt x="16999" y="9863"/>
                  </a:cubicBezTo>
                  <a:cubicBezTo>
                    <a:pt x="17274" y="9450"/>
                    <a:pt x="17668" y="9241"/>
                    <a:pt x="18084" y="9241"/>
                  </a:cubicBezTo>
                  <a:close/>
                  <a:moveTo>
                    <a:pt x="27266" y="8529"/>
                  </a:moveTo>
                  <a:cubicBezTo>
                    <a:pt x="27546" y="8529"/>
                    <a:pt x="27824" y="8587"/>
                    <a:pt x="28097" y="8701"/>
                  </a:cubicBezTo>
                  <a:cubicBezTo>
                    <a:pt x="28353" y="8807"/>
                    <a:pt x="28608" y="8861"/>
                    <a:pt x="28874" y="8861"/>
                  </a:cubicBezTo>
                  <a:cubicBezTo>
                    <a:pt x="28981" y="8861"/>
                    <a:pt x="29089" y="8852"/>
                    <a:pt x="29200" y="8835"/>
                  </a:cubicBezTo>
                  <a:cubicBezTo>
                    <a:pt x="29340" y="8811"/>
                    <a:pt x="29480" y="8799"/>
                    <a:pt x="29618" y="8799"/>
                  </a:cubicBezTo>
                  <a:cubicBezTo>
                    <a:pt x="29992" y="8799"/>
                    <a:pt x="30356" y="8888"/>
                    <a:pt x="30704" y="9073"/>
                  </a:cubicBezTo>
                  <a:cubicBezTo>
                    <a:pt x="31330" y="9416"/>
                    <a:pt x="31688" y="9937"/>
                    <a:pt x="31658" y="10682"/>
                  </a:cubicBezTo>
                  <a:cubicBezTo>
                    <a:pt x="31658" y="10876"/>
                    <a:pt x="31703" y="11085"/>
                    <a:pt x="31792" y="11248"/>
                  </a:cubicBezTo>
                  <a:cubicBezTo>
                    <a:pt x="32105" y="11934"/>
                    <a:pt x="32045" y="12425"/>
                    <a:pt x="31509" y="12962"/>
                  </a:cubicBezTo>
                  <a:cubicBezTo>
                    <a:pt x="30958" y="13528"/>
                    <a:pt x="30287" y="13870"/>
                    <a:pt x="29483" y="13960"/>
                  </a:cubicBezTo>
                  <a:cubicBezTo>
                    <a:pt x="28991" y="14019"/>
                    <a:pt x="28500" y="14139"/>
                    <a:pt x="28038" y="14288"/>
                  </a:cubicBezTo>
                  <a:cubicBezTo>
                    <a:pt x="27708" y="14401"/>
                    <a:pt x="27379" y="14453"/>
                    <a:pt x="27059" y="14453"/>
                  </a:cubicBezTo>
                  <a:cubicBezTo>
                    <a:pt x="26125" y="14453"/>
                    <a:pt x="25275" y="14008"/>
                    <a:pt x="24731" y="13364"/>
                  </a:cubicBezTo>
                  <a:cubicBezTo>
                    <a:pt x="24745" y="13349"/>
                    <a:pt x="24745" y="13319"/>
                    <a:pt x="24760" y="13304"/>
                  </a:cubicBezTo>
                  <a:cubicBezTo>
                    <a:pt x="24775" y="13275"/>
                    <a:pt x="24805" y="13230"/>
                    <a:pt x="24835" y="13200"/>
                  </a:cubicBezTo>
                  <a:cubicBezTo>
                    <a:pt x="25386" y="12559"/>
                    <a:pt x="25639" y="11904"/>
                    <a:pt x="25058" y="11144"/>
                  </a:cubicBezTo>
                  <a:cubicBezTo>
                    <a:pt x="25148" y="10802"/>
                    <a:pt x="25237" y="10459"/>
                    <a:pt x="25341" y="10116"/>
                  </a:cubicBezTo>
                  <a:cubicBezTo>
                    <a:pt x="25356" y="10101"/>
                    <a:pt x="25416" y="10086"/>
                    <a:pt x="25446" y="10072"/>
                  </a:cubicBezTo>
                  <a:cubicBezTo>
                    <a:pt x="25833" y="9890"/>
                    <a:pt x="26229" y="9787"/>
                    <a:pt x="26627" y="9787"/>
                  </a:cubicBezTo>
                  <a:cubicBezTo>
                    <a:pt x="26978" y="9787"/>
                    <a:pt x="27331" y="9867"/>
                    <a:pt x="27680" y="10042"/>
                  </a:cubicBezTo>
                  <a:cubicBezTo>
                    <a:pt x="27998" y="10194"/>
                    <a:pt x="28324" y="10233"/>
                    <a:pt x="28653" y="10233"/>
                  </a:cubicBezTo>
                  <a:cubicBezTo>
                    <a:pt x="28992" y="10233"/>
                    <a:pt x="29335" y="10192"/>
                    <a:pt x="29677" y="10192"/>
                  </a:cubicBezTo>
                  <a:cubicBezTo>
                    <a:pt x="29781" y="10192"/>
                    <a:pt x="29885" y="10196"/>
                    <a:pt x="29989" y="10206"/>
                  </a:cubicBezTo>
                  <a:cubicBezTo>
                    <a:pt x="29815" y="10085"/>
                    <a:pt x="29624" y="10069"/>
                    <a:pt x="29429" y="10069"/>
                  </a:cubicBezTo>
                  <a:cubicBezTo>
                    <a:pt x="29358" y="10069"/>
                    <a:pt x="29286" y="10072"/>
                    <a:pt x="29215" y="10072"/>
                  </a:cubicBezTo>
                  <a:cubicBezTo>
                    <a:pt x="28812" y="10057"/>
                    <a:pt x="28380" y="10101"/>
                    <a:pt x="28008" y="9967"/>
                  </a:cubicBezTo>
                  <a:cubicBezTo>
                    <a:pt x="27485" y="9790"/>
                    <a:pt x="26976" y="9638"/>
                    <a:pt x="26453" y="9638"/>
                  </a:cubicBezTo>
                  <a:cubicBezTo>
                    <a:pt x="26187" y="9638"/>
                    <a:pt x="25916" y="9678"/>
                    <a:pt x="25639" y="9774"/>
                  </a:cubicBezTo>
                  <a:cubicBezTo>
                    <a:pt x="25744" y="9610"/>
                    <a:pt x="25833" y="9401"/>
                    <a:pt x="25967" y="9371"/>
                  </a:cubicBezTo>
                  <a:cubicBezTo>
                    <a:pt x="26327" y="9279"/>
                    <a:pt x="26688" y="9187"/>
                    <a:pt x="27048" y="9187"/>
                  </a:cubicBezTo>
                  <a:cubicBezTo>
                    <a:pt x="27269" y="9187"/>
                    <a:pt x="27489" y="9221"/>
                    <a:pt x="27710" y="9312"/>
                  </a:cubicBezTo>
                  <a:cubicBezTo>
                    <a:pt x="28163" y="9502"/>
                    <a:pt x="28625" y="9598"/>
                    <a:pt x="29113" y="9598"/>
                  </a:cubicBezTo>
                  <a:cubicBezTo>
                    <a:pt x="29234" y="9598"/>
                    <a:pt x="29358" y="9592"/>
                    <a:pt x="29483" y="9580"/>
                  </a:cubicBezTo>
                  <a:cubicBezTo>
                    <a:pt x="29506" y="9577"/>
                    <a:pt x="29529" y="9576"/>
                    <a:pt x="29553" y="9576"/>
                  </a:cubicBezTo>
                  <a:cubicBezTo>
                    <a:pt x="29653" y="9576"/>
                    <a:pt x="29762" y="9598"/>
                    <a:pt x="29870" y="9610"/>
                  </a:cubicBezTo>
                  <a:cubicBezTo>
                    <a:pt x="30287" y="9640"/>
                    <a:pt x="30645" y="9803"/>
                    <a:pt x="30928" y="10131"/>
                  </a:cubicBezTo>
                  <a:cubicBezTo>
                    <a:pt x="30973" y="10191"/>
                    <a:pt x="31047" y="10250"/>
                    <a:pt x="31107" y="10295"/>
                  </a:cubicBezTo>
                  <a:cubicBezTo>
                    <a:pt x="31136" y="10280"/>
                    <a:pt x="31151" y="10265"/>
                    <a:pt x="31181" y="10235"/>
                  </a:cubicBezTo>
                  <a:cubicBezTo>
                    <a:pt x="31136" y="10176"/>
                    <a:pt x="31107" y="10101"/>
                    <a:pt x="31047" y="10027"/>
                  </a:cubicBezTo>
                  <a:cubicBezTo>
                    <a:pt x="30645" y="9565"/>
                    <a:pt x="30123" y="9431"/>
                    <a:pt x="29528" y="9431"/>
                  </a:cubicBezTo>
                  <a:cubicBezTo>
                    <a:pt x="29140" y="9416"/>
                    <a:pt x="28723" y="9446"/>
                    <a:pt x="28366" y="9342"/>
                  </a:cubicBezTo>
                  <a:cubicBezTo>
                    <a:pt x="27873" y="9187"/>
                    <a:pt x="27399" y="9039"/>
                    <a:pt x="26896" y="9039"/>
                  </a:cubicBezTo>
                  <a:cubicBezTo>
                    <a:pt x="26622" y="9039"/>
                    <a:pt x="26340" y="9083"/>
                    <a:pt x="26042" y="9193"/>
                  </a:cubicBezTo>
                  <a:cubicBezTo>
                    <a:pt x="26161" y="8790"/>
                    <a:pt x="26414" y="8686"/>
                    <a:pt x="26682" y="8612"/>
                  </a:cubicBezTo>
                  <a:cubicBezTo>
                    <a:pt x="26877" y="8557"/>
                    <a:pt x="27072" y="8529"/>
                    <a:pt x="27266" y="8529"/>
                  </a:cubicBezTo>
                  <a:close/>
                  <a:moveTo>
                    <a:pt x="6272" y="11565"/>
                  </a:moveTo>
                  <a:cubicBezTo>
                    <a:pt x="6357" y="11565"/>
                    <a:pt x="6447" y="11573"/>
                    <a:pt x="6541" y="11591"/>
                  </a:cubicBezTo>
                  <a:cubicBezTo>
                    <a:pt x="6138" y="12098"/>
                    <a:pt x="5930" y="12664"/>
                    <a:pt x="5766" y="13245"/>
                  </a:cubicBezTo>
                  <a:cubicBezTo>
                    <a:pt x="5617" y="13856"/>
                    <a:pt x="5364" y="14422"/>
                    <a:pt x="4857" y="14854"/>
                  </a:cubicBezTo>
                  <a:cubicBezTo>
                    <a:pt x="4744" y="14948"/>
                    <a:pt x="4625" y="15006"/>
                    <a:pt x="4504" y="15006"/>
                  </a:cubicBezTo>
                  <a:cubicBezTo>
                    <a:pt x="4433" y="15006"/>
                    <a:pt x="4362" y="14987"/>
                    <a:pt x="4291" y="14943"/>
                  </a:cubicBezTo>
                  <a:cubicBezTo>
                    <a:pt x="3710" y="14600"/>
                    <a:pt x="3159" y="14243"/>
                    <a:pt x="2548" y="13856"/>
                  </a:cubicBezTo>
                  <a:cubicBezTo>
                    <a:pt x="2950" y="13558"/>
                    <a:pt x="3025" y="13185"/>
                    <a:pt x="3099" y="12783"/>
                  </a:cubicBezTo>
                  <a:cubicBezTo>
                    <a:pt x="3114" y="12679"/>
                    <a:pt x="3129" y="12574"/>
                    <a:pt x="3174" y="12485"/>
                  </a:cubicBezTo>
                  <a:cubicBezTo>
                    <a:pt x="3215" y="12431"/>
                    <a:pt x="3305" y="12364"/>
                    <a:pt x="3366" y="12364"/>
                  </a:cubicBezTo>
                  <a:cubicBezTo>
                    <a:pt x="3372" y="12364"/>
                    <a:pt x="3377" y="12364"/>
                    <a:pt x="3382" y="12366"/>
                  </a:cubicBezTo>
                  <a:cubicBezTo>
                    <a:pt x="3515" y="12390"/>
                    <a:pt x="3644" y="12401"/>
                    <a:pt x="3770" y="12401"/>
                  </a:cubicBezTo>
                  <a:cubicBezTo>
                    <a:pt x="4351" y="12401"/>
                    <a:pt x="4865" y="12165"/>
                    <a:pt x="5379" y="11859"/>
                  </a:cubicBezTo>
                  <a:cubicBezTo>
                    <a:pt x="5652" y="11693"/>
                    <a:pt x="5934" y="11565"/>
                    <a:pt x="6272" y="11565"/>
                  </a:cubicBezTo>
                  <a:close/>
                  <a:moveTo>
                    <a:pt x="6892" y="11694"/>
                  </a:moveTo>
                  <a:cubicBezTo>
                    <a:pt x="6899" y="11694"/>
                    <a:pt x="6906" y="11695"/>
                    <a:pt x="6913" y="11695"/>
                  </a:cubicBezTo>
                  <a:cubicBezTo>
                    <a:pt x="7122" y="11710"/>
                    <a:pt x="7315" y="11859"/>
                    <a:pt x="7569" y="11964"/>
                  </a:cubicBezTo>
                  <a:cubicBezTo>
                    <a:pt x="6615" y="12679"/>
                    <a:pt x="6466" y="13543"/>
                    <a:pt x="6943" y="14511"/>
                  </a:cubicBezTo>
                  <a:cubicBezTo>
                    <a:pt x="6404" y="14931"/>
                    <a:pt x="5820" y="15085"/>
                    <a:pt x="5158" y="15085"/>
                  </a:cubicBezTo>
                  <a:cubicBezTo>
                    <a:pt x="5069" y="15085"/>
                    <a:pt x="4979" y="15082"/>
                    <a:pt x="4887" y="15077"/>
                  </a:cubicBezTo>
                  <a:cubicBezTo>
                    <a:pt x="5677" y="14124"/>
                    <a:pt x="5677" y="14124"/>
                    <a:pt x="6049" y="12932"/>
                  </a:cubicBezTo>
                  <a:cubicBezTo>
                    <a:pt x="6153" y="12589"/>
                    <a:pt x="6317" y="12261"/>
                    <a:pt x="6496" y="11949"/>
                  </a:cubicBezTo>
                  <a:cubicBezTo>
                    <a:pt x="6567" y="11821"/>
                    <a:pt x="6758" y="11694"/>
                    <a:pt x="6892" y="11694"/>
                  </a:cubicBezTo>
                  <a:close/>
                  <a:moveTo>
                    <a:pt x="10006" y="10310"/>
                  </a:moveTo>
                  <a:cubicBezTo>
                    <a:pt x="10319" y="10310"/>
                    <a:pt x="10636" y="10388"/>
                    <a:pt x="10920" y="10548"/>
                  </a:cubicBezTo>
                  <a:cubicBezTo>
                    <a:pt x="11248" y="10727"/>
                    <a:pt x="11621" y="10861"/>
                    <a:pt x="11978" y="10965"/>
                  </a:cubicBezTo>
                  <a:cubicBezTo>
                    <a:pt x="12246" y="11025"/>
                    <a:pt x="12425" y="11144"/>
                    <a:pt x="12574" y="11368"/>
                  </a:cubicBezTo>
                  <a:cubicBezTo>
                    <a:pt x="13096" y="12127"/>
                    <a:pt x="13796" y="12604"/>
                    <a:pt x="14734" y="12664"/>
                  </a:cubicBezTo>
                  <a:cubicBezTo>
                    <a:pt x="14794" y="12664"/>
                    <a:pt x="14853" y="12694"/>
                    <a:pt x="14883" y="12723"/>
                  </a:cubicBezTo>
                  <a:cubicBezTo>
                    <a:pt x="15107" y="12962"/>
                    <a:pt x="15315" y="13215"/>
                    <a:pt x="15554" y="13498"/>
                  </a:cubicBezTo>
                  <a:cubicBezTo>
                    <a:pt x="15405" y="13587"/>
                    <a:pt x="15256" y="13707"/>
                    <a:pt x="15092" y="13736"/>
                  </a:cubicBezTo>
                  <a:cubicBezTo>
                    <a:pt x="14809" y="13796"/>
                    <a:pt x="14496" y="13811"/>
                    <a:pt x="14213" y="13856"/>
                  </a:cubicBezTo>
                  <a:cubicBezTo>
                    <a:pt x="13974" y="13885"/>
                    <a:pt x="13751" y="13945"/>
                    <a:pt x="13528" y="13990"/>
                  </a:cubicBezTo>
                  <a:cubicBezTo>
                    <a:pt x="13528" y="14019"/>
                    <a:pt x="13542" y="14064"/>
                    <a:pt x="13542" y="14094"/>
                  </a:cubicBezTo>
                  <a:cubicBezTo>
                    <a:pt x="13587" y="14094"/>
                    <a:pt x="13647" y="14124"/>
                    <a:pt x="13691" y="14124"/>
                  </a:cubicBezTo>
                  <a:cubicBezTo>
                    <a:pt x="14094" y="14064"/>
                    <a:pt x="14511" y="14019"/>
                    <a:pt x="14913" y="13930"/>
                  </a:cubicBezTo>
                  <a:cubicBezTo>
                    <a:pt x="15107" y="13900"/>
                    <a:pt x="15315" y="13841"/>
                    <a:pt x="15449" y="13721"/>
                  </a:cubicBezTo>
                  <a:cubicBezTo>
                    <a:pt x="15541" y="13648"/>
                    <a:pt x="15620" y="13610"/>
                    <a:pt x="15698" y="13610"/>
                  </a:cubicBezTo>
                  <a:cubicBezTo>
                    <a:pt x="15810" y="13610"/>
                    <a:pt x="15920" y="13689"/>
                    <a:pt x="16060" y="13856"/>
                  </a:cubicBezTo>
                  <a:cubicBezTo>
                    <a:pt x="15792" y="13975"/>
                    <a:pt x="15554" y="14139"/>
                    <a:pt x="15315" y="14198"/>
                  </a:cubicBezTo>
                  <a:cubicBezTo>
                    <a:pt x="14973" y="14273"/>
                    <a:pt x="14630" y="14288"/>
                    <a:pt x="14272" y="14317"/>
                  </a:cubicBezTo>
                  <a:cubicBezTo>
                    <a:pt x="13677" y="14377"/>
                    <a:pt x="13096" y="14511"/>
                    <a:pt x="12574" y="14824"/>
                  </a:cubicBezTo>
                  <a:cubicBezTo>
                    <a:pt x="11889" y="15226"/>
                    <a:pt x="11293" y="15792"/>
                    <a:pt x="10518" y="16031"/>
                  </a:cubicBezTo>
                  <a:cubicBezTo>
                    <a:pt x="10518" y="16031"/>
                    <a:pt x="10518" y="16045"/>
                    <a:pt x="10518" y="16135"/>
                  </a:cubicBezTo>
                  <a:cubicBezTo>
                    <a:pt x="10861" y="15971"/>
                    <a:pt x="11204" y="15852"/>
                    <a:pt x="11502" y="15658"/>
                  </a:cubicBezTo>
                  <a:cubicBezTo>
                    <a:pt x="12127" y="15256"/>
                    <a:pt x="12693" y="14734"/>
                    <a:pt x="13468" y="14615"/>
                  </a:cubicBezTo>
                  <a:cubicBezTo>
                    <a:pt x="13960" y="14541"/>
                    <a:pt x="14451" y="14496"/>
                    <a:pt x="14943" y="14451"/>
                  </a:cubicBezTo>
                  <a:cubicBezTo>
                    <a:pt x="15405" y="14407"/>
                    <a:pt x="15837" y="14302"/>
                    <a:pt x="16164" y="13945"/>
                  </a:cubicBezTo>
                  <a:cubicBezTo>
                    <a:pt x="16179" y="13915"/>
                    <a:pt x="16224" y="13915"/>
                    <a:pt x="16269" y="13900"/>
                  </a:cubicBezTo>
                  <a:lnTo>
                    <a:pt x="16269" y="13900"/>
                  </a:lnTo>
                  <a:cubicBezTo>
                    <a:pt x="16224" y="14288"/>
                    <a:pt x="16150" y="14630"/>
                    <a:pt x="15762" y="14764"/>
                  </a:cubicBezTo>
                  <a:cubicBezTo>
                    <a:pt x="15598" y="14824"/>
                    <a:pt x="15434" y="14869"/>
                    <a:pt x="15271" y="14883"/>
                  </a:cubicBezTo>
                  <a:cubicBezTo>
                    <a:pt x="14928" y="14898"/>
                    <a:pt x="14600" y="14898"/>
                    <a:pt x="14258" y="14898"/>
                  </a:cubicBezTo>
                  <a:cubicBezTo>
                    <a:pt x="13706" y="14898"/>
                    <a:pt x="13155" y="14973"/>
                    <a:pt x="12693" y="15286"/>
                  </a:cubicBezTo>
                  <a:cubicBezTo>
                    <a:pt x="12276" y="15554"/>
                    <a:pt x="11889" y="15852"/>
                    <a:pt x="11487" y="16165"/>
                  </a:cubicBezTo>
                  <a:cubicBezTo>
                    <a:pt x="11119" y="16438"/>
                    <a:pt x="10733" y="16559"/>
                    <a:pt x="10363" y="16559"/>
                  </a:cubicBezTo>
                  <a:cubicBezTo>
                    <a:pt x="9745" y="16559"/>
                    <a:pt x="9174" y="16220"/>
                    <a:pt x="8820" y="15688"/>
                  </a:cubicBezTo>
                  <a:cubicBezTo>
                    <a:pt x="8582" y="15330"/>
                    <a:pt x="8269" y="15107"/>
                    <a:pt x="7866" y="14943"/>
                  </a:cubicBezTo>
                  <a:cubicBezTo>
                    <a:pt x="7613" y="14854"/>
                    <a:pt x="7345" y="14690"/>
                    <a:pt x="7196" y="14481"/>
                  </a:cubicBezTo>
                  <a:cubicBezTo>
                    <a:pt x="6660" y="13766"/>
                    <a:pt x="6779" y="12902"/>
                    <a:pt x="7494" y="12291"/>
                  </a:cubicBezTo>
                  <a:cubicBezTo>
                    <a:pt x="7896" y="11949"/>
                    <a:pt x="8239" y="11546"/>
                    <a:pt x="8522" y="11099"/>
                  </a:cubicBezTo>
                  <a:cubicBezTo>
                    <a:pt x="8843" y="10584"/>
                    <a:pt x="9417" y="10310"/>
                    <a:pt x="10006" y="10310"/>
                  </a:cubicBezTo>
                  <a:close/>
                  <a:moveTo>
                    <a:pt x="7624" y="15097"/>
                  </a:moveTo>
                  <a:cubicBezTo>
                    <a:pt x="7668" y="15097"/>
                    <a:pt x="7719" y="15105"/>
                    <a:pt x="7777" y="15122"/>
                  </a:cubicBezTo>
                  <a:cubicBezTo>
                    <a:pt x="8418" y="15271"/>
                    <a:pt x="8641" y="15837"/>
                    <a:pt x="9029" y="16254"/>
                  </a:cubicBezTo>
                  <a:cubicBezTo>
                    <a:pt x="8894" y="16373"/>
                    <a:pt x="8760" y="16477"/>
                    <a:pt x="8626" y="16582"/>
                  </a:cubicBezTo>
                  <a:cubicBezTo>
                    <a:pt x="8590" y="16606"/>
                    <a:pt x="8533" y="16630"/>
                    <a:pt x="8490" y="16630"/>
                  </a:cubicBezTo>
                  <a:cubicBezTo>
                    <a:pt x="8480" y="16630"/>
                    <a:pt x="8471" y="16629"/>
                    <a:pt x="8462" y="16626"/>
                  </a:cubicBezTo>
                  <a:cubicBezTo>
                    <a:pt x="8209" y="16509"/>
                    <a:pt x="7955" y="16452"/>
                    <a:pt x="7695" y="16452"/>
                  </a:cubicBezTo>
                  <a:cubicBezTo>
                    <a:pt x="7527" y="16452"/>
                    <a:pt x="7357" y="16475"/>
                    <a:pt x="7181" y="16522"/>
                  </a:cubicBezTo>
                  <a:cubicBezTo>
                    <a:pt x="7137" y="15792"/>
                    <a:pt x="7181" y="15584"/>
                    <a:pt x="7360" y="15271"/>
                  </a:cubicBezTo>
                  <a:cubicBezTo>
                    <a:pt x="7435" y="15153"/>
                    <a:pt x="7510" y="15097"/>
                    <a:pt x="7624" y="15097"/>
                  </a:cubicBezTo>
                  <a:close/>
                  <a:moveTo>
                    <a:pt x="1700" y="14343"/>
                  </a:moveTo>
                  <a:cubicBezTo>
                    <a:pt x="1954" y="14343"/>
                    <a:pt x="2202" y="14447"/>
                    <a:pt x="2340" y="14645"/>
                  </a:cubicBezTo>
                  <a:cubicBezTo>
                    <a:pt x="2518" y="14898"/>
                    <a:pt x="2444" y="15137"/>
                    <a:pt x="2146" y="15196"/>
                  </a:cubicBezTo>
                  <a:cubicBezTo>
                    <a:pt x="2045" y="14925"/>
                    <a:pt x="1877" y="14782"/>
                    <a:pt x="1678" y="14782"/>
                  </a:cubicBezTo>
                  <a:cubicBezTo>
                    <a:pt x="1581" y="14782"/>
                    <a:pt x="1478" y="14816"/>
                    <a:pt x="1371" y="14883"/>
                  </a:cubicBezTo>
                  <a:cubicBezTo>
                    <a:pt x="1163" y="15032"/>
                    <a:pt x="1088" y="15286"/>
                    <a:pt x="1207" y="15554"/>
                  </a:cubicBezTo>
                  <a:cubicBezTo>
                    <a:pt x="1369" y="15928"/>
                    <a:pt x="1750" y="16145"/>
                    <a:pt x="2185" y="16145"/>
                  </a:cubicBezTo>
                  <a:cubicBezTo>
                    <a:pt x="2269" y="16145"/>
                    <a:pt x="2356" y="16137"/>
                    <a:pt x="2444" y="16120"/>
                  </a:cubicBezTo>
                  <a:cubicBezTo>
                    <a:pt x="3040" y="16001"/>
                    <a:pt x="3502" y="15658"/>
                    <a:pt x="3904" y="15211"/>
                  </a:cubicBezTo>
                  <a:cubicBezTo>
                    <a:pt x="3957" y="15158"/>
                    <a:pt x="4058" y="15105"/>
                    <a:pt x="4143" y="15105"/>
                  </a:cubicBezTo>
                  <a:cubicBezTo>
                    <a:pt x="4153" y="15105"/>
                    <a:pt x="4162" y="15105"/>
                    <a:pt x="4172" y="15107"/>
                  </a:cubicBezTo>
                  <a:cubicBezTo>
                    <a:pt x="4366" y="15137"/>
                    <a:pt x="4544" y="15211"/>
                    <a:pt x="4753" y="15271"/>
                  </a:cubicBezTo>
                  <a:cubicBezTo>
                    <a:pt x="4529" y="15420"/>
                    <a:pt x="4291" y="15524"/>
                    <a:pt x="4097" y="15673"/>
                  </a:cubicBezTo>
                  <a:cubicBezTo>
                    <a:pt x="3874" y="15822"/>
                    <a:pt x="3650" y="15971"/>
                    <a:pt x="3502" y="16180"/>
                  </a:cubicBezTo>
                  <a:cubicBezTo>
                    <a:pt x="3263" y="16477"/>
                    <a:pt x="2965" y="16612"/>
                    <a:pt x="2637" y="16716"/>
                  </a:cubicBezTo>
                  <a:cubicBezTo>
                    <a:pt x="2461" y="16772"/>
                    <a:pt x="2284" y="16806"/>
                    <a:pt x="2107" y="16806"/>
                  </a:cubicBezTo>
                  <a:cubicBezTo>
                    <a:pt x="1911" y="16806"/>
                    <a:pt x="1716" y="16765"/>
                    <a:pt x="1520" y="16671"/>
                  </a:cubicBezTo>
                  <a:cubicBezTo>
                    <a:pt x="641" y="16254"/>
                    <a:pt x="448" y="15047"/>
                    <a:pt x="1177" y="14511"/>
                  </a:cubicBezTo>
                  <a:cubicBezTo>
                    <a:pt x="1328" y="14398"/>
                    <a:pt x="1516" y="14343"/>
                    <a:pt x="1700" y="14343"/>
                  </a:cubicBezTo>
                  <a:close/>
                  <a:moveTo>
                    <a:pt x="16164" y="14720"/>
                  </a:moveTo>
                  <a:lnTo>
                    <a:pt x="16164" y="14720"/>
                  </a:lnTo>
                  <a:cubicBezTo>
                    <a:pt x="16373" y="15286"/>
                    <a:pt x="16343" y="15405"/>
                    <a:pt x="15941" y="15748"/>
                  </a:cubicBezTo>
                  <a:cubicBezTo>
                    <a:pt x="15554" y="16090"/>
                    <a:pt x="15122" y="16284"/>
                    <a:pt x="14615" y="16403"/>
                  </a:cubicBezTo>
                  <a:cubicBezTo>
                    <a:pt x="13945" y="16552"/>
                    <a:pt x="13259" y="16686"/>
                    <a:pt x="12604" y="16895"/>
                  </a:cubicBezTo>
                  <a:cubicBezTo>
                    <a:pt x="12251" y="17007"/>
                    <a:pt x="11902" y="17063"/>
                    <a:pt x="11551" y="17063"/>
                  </a:cubicBezTo>
                  <a:cubicBezTo>
                    <a:pt x="11250" y="17063"/>
                    <a:pt x="10947" y="17022"/>
                    <a:pt x="10637" y="16939"/>
                  </a:cubicBezTo>
                  <a:cubicBezTo>
                    <a:pt x="10548" y="16910"/>
                    <a:pt x="10459" y="16865"/>
                    <a:pt x="10354" y="16820"/>
                  </a:cubicBezTo>
                  <a:cubicBezTo>
                    <a:pt x="11129" y="16716"/>
                    <a:pt x="11695" y="16284"/>
                    <a:pt x="12246" y="15822"/>
                  </a:cubicBezTo>
                  <a:cubicBezTo>
                    <a:pt x="12738" y="15405"/>
                    <a:pt x="13274" y="15122"/>
                    <a:pt x="13945" y="15122"/>
                  </a:cubicBezTo>
                  <a:lnTo>
                    <a:pt x="14839" y="15122"/>
                  </a:lnTo>
                  <a:cubicBezTo>
                    <a:pt x="15315" y="15122"/>
                    <a:pt x="15792" y="15092"/>
                    <a:pt x="16164" y="14720"/>
                  </a:cubicBezTo>
                  <a:close/>
                  <a:moveTo>
                    <a:pt x="9147" y="16382"/>
                  </a:moveTo>
                  <a:cubicBezTo>
                    <a:pt x="9232" y="16382"/>
                    <a:pt x="9331" y="16433"/>
                    <a:pt x="9490" y="16522"/>
                  </a:cubicBezTo>
                  <a:cubicBezTo>
                    <a:pt x="9803" y="16701"/>
                    <a:pt x="10116" y="16910"/>
                    <a:pt x="10459" y="17073"/>
                  </a:cubicBezTo>
                  <a:cubicBezTo>
                    <a:pt x="10727" y="17222"/>
                    <a:pt x="10801" y="17342"/>
                    <a:pt x="10637" y="17610"/>
                  </a:cubicBezTo>
                  <a:cubicBezTo>
                    <a:pt x="10533" y="17774"/>
                    <a:pt x="10384" y="17893"/>
                    <a:pt x="10235" y="18057"/>
                  </a:cubicBezTo>
                  <a:cubicBezTo>
                    <a:pt x="9982" y="17312"/>
                    <a:pt x="9446" y="16939"/>
                    <a:pt x="8775" y="16686"/>
                  </a:cubicBezTo>
                  <a:cubicBezTo>
                    <a:pt x="8946" y="16473"/>
                    <a:pt x="9033" y="16382"/>
                    <a:pt x="9147" y="16382"/>
                  </a:cubicBezTo>
                  <a:close/>
                  <a:moveTo>
                    <a:pt x="7781" y="16571"/>
                  </a:moveTo>
                  <a:cubicBezTo>
                    <a:pt x="7991" y="16571"/>
                    <a:pt x="8205" y="16638"/>
                    <a:pt x="8388" y="16775"/>
                  </a:cubicBezTo>
                  <a:cubicBezTo>
                    <a:pt x="8105" y="17267"/>
                    <a:pt x="7837" y="17774"/>
                    <a:pt x="7539" y="18295"/>
                  </a:cubicBezTo>
                  <a:cubicBezTo>
                    <a:pt x="7416" y="18261"/>
                    <a:pt x="7289" y="18241"/>
                    <a:pt x="7157" y="18241"/>
                  </a:cubicBezTo>
                  <a:cubicBezTo>
                    <a:pt x="6889" y="18241"/>
                    <a:pt x="6602" y="18323"/>
                    <a:pt x="6302" y="18533"/>
                  </a:cubicBezTo>
                  <a:cubicBezTo>
                    <a:pt x="6332" y="18369"/>
                    <a:pt x="6347" y="18280"/>
                    <a:pt x="6377" y="18206"/>
                  </a:cubicBezTo>
                  <a:cubicBezTo>
                    <a:pt x="6556" y="17818"/>
                    <a:pt x="6734" y="17446"/>
                    <a:pt x="6943" y="17073"/>
                  </a:cubicBezTo>
                  <a:cubicBezTo>
                    <a:pt x="7117" y="16743"/>
                    <a:pt x="7444" y="16571"/>
                    <a:pt x="7781" y="16571"/>
                  </a:cubicBezTo>
                  <a:close/>
                  <a:moveTo>
                    <a:pt x="15906" y="17828"/>
                  </a:moveTo>
                  <a:cubicBezTo>
                    <a:pt x="16270" y="17828"/>
                    <a:pt x="16650" y="17972"/>
                    <a:pt x="16894" y="18235"/>
                  </a:cubicBezTo>
                  <a:cubicBezTo>
                    <a:pt x="17103" y="18459"/>
                    <a:pt x="17267" y="18697"/>
                    <a:pt x="17475" y="18950"/>
                  </a:cubicBezTo>
                  <a:cubicBezTo>
                    <a:pt x="17237" y="19025"/>
                    <a:pt x="17014" y="19055"/>
                    <a:pt x="16835" y="19159"/>
                  </a:cubicBezTo>
                  <a:cubicBezTo>
                    <a:pt x="16729" y="19214"/>
                    <a:pt x="16634" y="19239"/>
                    <a:pt x="16547" y="19239"/>
                  </a:cubicBezTo>
                  <a:cubicBezTo>
                    <a:pt x="16376" y="19239"/>
                    <a:pt x="16238" y="19143"/>
                    <a:pt x="16120" y="18995"/>
                  </a:cubicBezTo>
                  <a:cubicBezTo>
                    <a:pt x="15837" y="18667"/>
                    <a:pt x="15583" y="18325"/>
                    <a:pt x="15315" y="17982"/>
                  </a:cubicBezTo>
                  <a:cubicBezTo>
                    <a:pt x="15486" y="17878"/>
                    <a:pt x="15693" y="17828"/>
                    <a:pt x="15906" y="17828"/>
                  </a:cubicBezTo>
                  <a:close/>
                  <a:moveTo>
                    <a:pt x="15129" y="18112"/>
                  </a:moveTo>
                  <a:cubicBezTo>
                    <a:pt x="15214" y="18112"/>
                    <a:pt x="15286" y="18181"/>
                    <a:pt x="15345" y="18250"/>
                  </a:cubicBezTo>
                  <a:cubicBezTo>
                    <a:pt x="15643" y="18623"/>
                    <a:pt x="15926" y="19010"/>
                    <a:pt x="16224" y="19397"/>
                  </a:cubicBezTo>
                  <a:cubicBezTo>
                    <a:pt x="15881" y="19554"/>
                    <a:pt x="15535" y="19595"/>
                    <a:pt x="15187" y="19595"/>
                  </a:cubicBezTo>
                  <a:cubicBezTo>
                    <a:pt x="14839" y="19595"/>
                    <a:pt x="14488" y="19554"/>
                    <a:pt x="14138" y="19546"/>
                  </a:cubicBezTo>
                  <a:cubicBezTo>
                    <a:pt x="14079" y="19546"/>
                    <a:pt x="14004" y="19457"/>
                    <a:pt x="13930" y="19397"/>
                  </a:cubicBezTo>
                  <a:cubicBezTo>
                    <a:pt x="13677" y="19159"/>
                    <a:pt x="13423" y="18921"/>
                    <a:pt x="13110" y="18638"/>
                  </a:cubicBezTo>
                  <a:cubicBezTo>
                    <a:pt x="13259" y="18623"/>
                    <a:pt x="13364" y="18593"/>
                    <a:pt x="13453" y="18593"/>
                  </a:cubicBezTo>
                  <a:cubicBezTo>
                    <a:pt x="13562" y="18607"/>
                    <a:pt x="13668" y="18614"/>
                    <a:pt x="13771" y="18614"/>
                  </a:cubicBezTo>
                  <a:cubicBezTo>
                    <a:pt x="14221" y="18614"/>
                    <a:pt x="14624" y="18479"/>
                    <a:pt x="14988" y="18176"/>
                  </a:cubicBezTo>
                  <a:cubicBezTo>
                    <a:pt x="15038" y="18130"/>
                    <a:pt x="15085" y="18112"/>
                    <a:pt x="15129" y="18112"/>
                  </a:cubicBezTo>
                  <a:close/>
                  <a:moveTo>
                    <a:pt x="16462" y="14034"/>
                  </a:moveTo>
                  <a:cubicBezTo>
                    <a:pt x="17028" y="14079"/>
                    <a:pt x="17237" y="14392"/>
                    <a:pt x="17312" y="14824"/>
                  </a:cubicBezTo>
                  <a:cubicBezTo>
                    <a:pt x="17341" y="15032"/>
                    <a:pt x="17341" y="15241"/>
                    <a:pt x="17341" y="15450"/>
                  </a:cubicBezTo>
                  <a:cubicBezTo>
                    <a:pt x="17341" y="15807"/>
                    <a:pt x="17312" y="16180"/>
                    <a:pt x="17326" y="16537"/>
                  </a:cubicBezTo>
                  <a:cubicBezTo>
                    <a:pt x="17386" y="17744"/>
                    <a:pt x="17863" y="18712"/>
                    <a:pt x="18980" y="19293"/>
                  </a:cubicBezTo>
                  <a:cubicBezTo>
                    <a:pt x="19144" y="19383"/>
                    <a:pt x="19323" y="19487"/>
                    <a:pt x="19487" y="19591"/>
                  </a:cubicBezTo>
                  <a:cubicBezTo>
                    <a:pt x="19390" y="19605"/>
                    <a:pt x="19297" y="19615"/>
                    <a:pt x="19206" y="19615"/>
                  </a:cubicBezTo>
                  <a:cubicBezTo>
                    <a:pt x="19102" y="19615"/>
                    <a:pt x="19002" y="19601"/>
                    <a:pt x="18906" y="19561"/>
                  </a:cubicBezTo>
                  <a:cubicBezTo>
                    <a:pt x="17714" y="19070"/>
                    <a:pt x="16880" y="18250"/>
                    <a:pt x="16686" y="16924"/>
                  </a:cubicBezTo>
                  <a:cubicBezTo>
                    <a:pt x="16582" y="16150"/>
                    <a:pt x="16492" y="15360"/>
                    <a:pt x="16403" y="14586"/>
                  </a:cubicBezTo>
                  <a:cubicBezTo>
                    <a:pt x="16388" y="14407"/>
                    <a:pt x="16433" y="14228"/>
                    <a:pt x="16462" y="14034"/>
                  </a:cubicBezTo>
                  <a:close/>
                  <a:moveTo>
                    <a:pt x="8689" y="16863"/>
                  </a:moveTo>
                  <a:cubicBezTo>
                    <a:pt x="8721" y="16863"/>
                    <a:pt x="8752" y="16868"/>
                    <a:pt x="8775" y="16880"/>
                  </a:cubicBezTo>
                  <a:cubicBezTo>
                    <a:pt x="9639" y="17103"/>
                    <a:pt x="10146" y="17759"/>
                    <a:pt x="10161" y="18667"/>
                  </a:cubicBezTo>
                  <a:cubicBezTo>
                    <a:pt x="10161" y="19263"/>
                    <a:pt x="9893" y="19636"/>
                    <a:pt x="9326" y="19800"/>
                  </a:cubicBezTo>
                  <a:cubicBezTo>
                    <a:pt x="9088" y="18697"/>
                    <a:pt x="8656" y="18235"/>
                    <a:pt x="7807" y="18235"/>
                  </a:cubicBezTo>
                  <a:cubicBezTo>
                    <a:pt x="7941" y="17699"/>
                    <a:pt x="8239" y="17297"/>
                    <a:pt x="8567" y="16895"/>
                  </a:cubicBezTo>
                  <a:cubicBezTo>
                    <a:pt x="8585" y="16876"/>
                    <a:pt x="8638" y="16863"/>
                    <a:pt x="8689" y="16863"/>
                  </a:cubicBezTo>
                  <a:close/>
                  <a:moveTo>
                    <a:pt x="24522" y="13543"/>
                  </a:moveTo>
                  <a:cubicBezTo>
                    <a:pt x="24760" y="13751"/>
                    <a:pt x="24969" y="13960"/>
                    <a:pt x="25207" y="14094"/>
                  </a:cubicBezTo>
                  <a:cubicBezTo>
                    <a:pt x="25893" y="14466"/>
                    <a:pt x="26190" y="15107"/>
                    <a:pt x="26369" y="15807"/>
                  </a:cubicBezTo>
                  <a:cubicBezTo>
                    <a:pt x="26533" y="16433"/>
                    <a:pt x="26280" y="17193"/>
                    <a:pt x="25520" y="17342"/>
                  </a:cubicBezTo>
                  <a:cubicBezTo>
                    <a:pt x="24969" y="17461"/>
                    <a:pt x="24537" y="17774"/>
                    <a:pt x="24373" y="18369"/>
                  </a:cubicBezTo>
                  <a:cubicBezTo>
                    <a:pt x="24313" y="18548"/>
                    <a:pt x="24194" y="18697"/>
                    <a:pt x="24075" y="18846"/>
                  </a:cubicBezTo>
                  <a:cubicBezTo>
                    <a:pt x="23628" y="19427"/>
                    <a:pt x="22988" y="19666"/>
                    <a:pt x="22302" y="19785"/>
                  </a:cubicBezTo>
                  <a:cubicBezTo>
                    <a:pt x="22078" y="19825"/>
                    <a:pt x="21856" y="19843"/>
                    <a:pt x="21636" y="19843"/>
                  </a:cubicBezTo>
                  <a:cubicBezTo>
                    <a:pt x="20873" y="19843"/>
                    <a:pt x="20132" y="19623"/>
                    <a:pt x="19427" y="19323"/>
                  </a:cubicBezTo>
                  <a:cubicBezTo>
                    <a:pt x="18563" y="18936"/>
                    <a:pt x="17878" y="18325"/>
                    <a:pt x="17669" y="17342"/>
                  </a:cubicBezTo>
                  <a:cubicBezTo>
                    <a:pt x="17580" y="16895"/>
                    <a:pt x="17550" y="16433"/>
                    <a:pt x="17535" y="15971"/>
                  </a:cubicBezTo>
                  <a:cubicBezTo>
                    <a:pt x="17520" y="15405"/>
                    <a:pt x="17609" y="14824"/>
                    <a:pt x="17267" y="14243"/>
                  </a:cubicBezTo>
                  <a:lnTo>
                    <a:pt x="17267" y="14243"/>
                  </a:lnTo>
                  <a:cubicBezTo>
                    <a:pt x="17515" y="14283"/>
                    <a:pt x="17757" y="14304"/>
                    <a:pt x="17990" y="14304"/>
                  </a:cubicBezTo>
                  <a:cubicBezTo>
                    <a:pt x="18455" y="14304"/>
                    <a:pt x="18886" y="14218"/>
                    <a:pt x="19263" y="14019"/>
                  </a:cubicBezTo>
                  <a:cubicBezTo>
                    <a:pt x="19494" y="13907"/>
                    <a:pt x="19696" y="13864"/>
                    <a:pt x="19894" y="13864"/>
                  </a:cubicBezTo>
                  <a:cubicBezTo>
                    <a:pt x="20118" y="13864"/>
                    <a:pt x="20337" y="13919"/>
                    <a:pt x="20589" y="13990"/>
                  </a:cubicBezTo>
                  <a:cubicBezTo>
                    <a:pt x="21116" y="14152"/>
                    <a:pt x="21643" y="14234"/>
                    <a:pt x="22165" y="14234"/>
                  </a:cubicBezTo>
                  <a:cubicBezTo>
                    <a:pt x="22793" y="14234"/>
                    <a:pt x="23413" y="14115"/>
                    <a:pt x="24015" y="13870"/>
                  </a:cubicBezTo>
                  <a:cubicBezTo>
                    <a:pt x="24224" y="14079"/>
                    <a:pt x="24433" y="14273"/>
                    <a:pt x="24626" y="14466"/>
                  </a:cubicBezTo>
                  <a:cubicBezTo>
                    <a:pt x="24820" y="14675"/>
                    <a:pt x="25043" y="14869"/>
                    <a:pt x="25222" y="15107"/>
                  </a:cubicBezTo>
                  <a:cubicBezTo>
                    <a:pt x="25624" y="15658"/>
                    <a:pt x="25461" y="16433"/>
                    <a:pt x="24835" y="16775"/>
                  </a:cubicBezTo>
                  <a:cubicBezTo>
                    <a:pt x="24701" y="16850"/>
                    <a:pt x="24522" y="16910"/>
                    <a:pt x="24388" y="16999"/>
                  </a:cubicBezTo>
                  <a:cubicBezTo>
                    <a:pt x="24120" y="17178"/>
                    <a:pt x="23852" y="17356"/>
                    <a:pt x="23583" y="17565"/>
                  </a:cubicBezTo>
                  <a:cubicBezTo>
                    <a:pt x="23524" y="17625"/>
                    <a:pt x="23494" y="17729"/>
                    <a:pt x="23420" y="17893"/>
                  </a:cubicBezTo>
                  <a:cubicBezTo>
                    <a:pt x="23539" y="17848"/>
                    <a:pt x="23598" y="17848"/>
                    <a:pt x="23628" y="17818"/>
                  </a:cubicBezTo>
                  <a:cubicBezTo>
                    <a:pt x="23956" y="17401"/>
                    <a:pt x="24433" y="17222"/>
                    <a:pt x="24880" y="16984"/>
                  </a:cubicBezTo>
                  <a:cubicBezTo>
                    <a:pt x="25580" y="16626"/>
                    <a:pt x="25848" y="15852"/>
                    <a:pt x="25461" y="15181"/>
                  </a:cubicBezTo>
                  <a:cubicBezTo>
                    <a:pt x="25252" y="14809"/>
                    <a:pt x="24909" y="14541"/>
                    <a:pt x="24611" y="14228"/>
                  </a:cubicBezTo>
                  <a:cubicBezTo>
                    <a:pt x="24477" y="14079"/>
                    <a:pt x="24328" y="13945"/>
                    <a:pt x="24164" y="13781"/>
                  </a:cubicBezTo>
                  <a:cubicBezTo>
                    <a:pt x="24328" y="13677"/>
                    <a:pt x="24433" y="13602"/>
                    <a:pt x="24522" y="13543"/>
                  </a:cubicBezTo>
                  <a:close/>
                  <a:moveTo>
                    <a:pt x="12808" y="18753"/>
                  </a:moveTo>
                  <a:cubicBezTo>
                    <a:pt x="12852" y="18753"/>
                    <a:pt x="12893" y="18763"/>
                    <a:pt x="12917" y="18787"/>
                  </a:cubicBezTo>
                  <a:cubicBezTo>
                    <a:pt x="13215" y="19010"/>
                    <a:pt x="13498" y="19248"/>
                    <a:pt x="13781" y="19502"/>
                  </a:cubicBezTo>
                  <a:cubicBezTo>
                    <a:pt x="13766" y="19531"/>
                    <a:pt x="13751" y="19561"/>
                    <a:pt x="13736" y="19591"/>
                  </a:cubicBezTo>
                  <a:cubicBezTo>
                    <a:pt x="12932" y="19591"/>
                    <a:pt x="12306" y="20053"/>
                    <a:pt x="11591" y="20455"/>
                  </a:cubicBezTo>
                  <a:cubicBezTo>
                    <a:pt x="11695" y="20142"/>
                    <a:pt x="11755" y="19919"/>
                    <a:pt x="11844" y="19710"/>
                  </a:cubicBezTo>
                  <a:cubicBezTo>
                    <a:pt x="11993" y="19308"/>
                    <a:pt x="12246" y="19010"/>
                    <a:pt x="12619" y="18802"/>
                  </a:cubicBezTo>
                  <a:cubicBezTo>
                    <a:pt x="12664" y="18775"/>
                    <a:pt x="12740" y="18753"/>
                    <a:pt x="12808" y="18753"/>
                  </a:cubicBezTo>
                  <a:close/>
                  <a:moveTo>
                    <a:pt x="7089" y="14734"/>
                  </a:moveTo>
                  <a:cubicBezTo>
                    <a:pt x="7176" y="14734"/>
                    <a:pt x="7234" y="14806"/>
                    <a:pt x="7375" y="14988"/>
                  </a:cubicBezTo>
                  <a:cubicBezTo>
                    <a:pt x="7271" y="15181"/>
                    <a:pt x="7151" y="15360"/>
                    <a:pt x="7047" y="15509"/>
                  </a:cubicBezTo>
                  <a:cubicBezTo>
                    <a:pt x="6807" y="15497"/>
                    <a:pt x="6577" y="15456"/>
                    <a:pt x="6365" y="15456"/>
                  </a:cubicBezTo>
                  <a:cubicBezTo>
                    <a:pt x="6313" y="15456"/>
                    <a:pt x="6262" y="15459"/>
                    <a:pt x="6213" y="15464"/>
                  </a:cubicBezTo>
                  <a:cubicBezTo>
                    <a:pt x="5021" y="15613"/>
                    <a:pt x="4097" y="16209"/>
                    <a:pt x="3531" y="17282"/>
                  </a:cubicBezTo>
                  <a:cubicBezTo>
                    <a:pt x="3263" y="17788"/>
                    <a:pt x="3174" y="18340"/>
                    <a:pt x="3218" y="18921"/>
                  </a:cubicBezTo>
                  <a:cubicBezTo>
                    <a:pt x="3258" y="19536"/>
                    <a:pt x="3619" y="19990"/>
                    <a:pt x="4232" y="19990"/>
                  </a:cubicBezTo>
                  <a:cubicBezTo>
                    <a:pt x="4316" y="19990"/>
                    <a:pt x="4406" y="19982"/>
                    <a:pt x="4500" y="19964"/>
                  </a:cubicBezTo>
                  <a:cubicBezTo>
                    <a:pt x="4538" y="19957"/>
                    <a:pt x="4575" y="19953"/>
                    <a:pt x="4612" y="19953"/>
                  </a:cubicBezTo>
                  <a:cubicBezTo>
                    <a:pt x="4890" y="19953"/>
                    <a:pt x="5114" y="20145"/>
                    <a:pt x="5140" y="20396"/>
                  </a:cubicBezTo>
                  <a:cubicBezTo>
                    <a:pt x="5168" y="20621"/>
                    <a:pt x="4957" y="20860"/>
                    <a:pt x="4644" y="20860"/>
                  </a:cubicBezTo>
                  <a:cubicBezTo>
                    <a:pt x="4626" y="20860"/>
                    <a:pt x="4608" y="20859"/>
                    <a:pt x="4589" y="20857"/>
                  </a:cubicBezTo>
                  <a:cubicBezTo>
                    <a:pt x="4291" y="20842"/>
                    <a:pt x="3948" y="20768"/>
                    <a:pt x="3695" y="20619"/>
                  </a:cubicBezTo>
                  <a:cubicBezTo>
                    <a:pt x="2861" y="20142"/>
                    <a:pt x="2369" y="18846"/>
                    <a:pt x="2682" y="17863"/>
                  </a:cubicBezTo>
                  <a:cubicBezTo>
                    <a:pt x="3129" y="16507"/>
                    <a:pt x="4023" y="15599"/>
                    <a:pt x="5468" y="15286"/>
                  </a:cubicBezTo>
                  <a:cubicBezTo>
                    <a:pt x="5915" y="15181"/>
                    <a:pt x="6347" y="15032"/>
                    <a:pt x="6764" y="14854"/>
                  </a:cubicBezTo>
                  <a:cubicBezTo>
                    <a:pt x="6930" y="14781"/>
                    <a:pt x="7019" y="14734"/>
                    <a:pt x="7089" y="14734"/>
                  </a:cubicBezTo>
                  <a:close/>
                  <a:moveTo>
                    <a:pt x="13781" y="19725"/>
                  </a:moveTo>
                  <a:lnTo>
                    <a:pt x="13781" y="19725"/>
                  </a:lnTo>
                  <a:cubicBezTo>
                    <a:pt x="13706" y="20023"/>
                    <a:pt x="13647" y="20276"/>
                    <a:pt x="13557" y="20530"/>
                  </a:cubicBezTo>
                  <a:cubicBezTo>
                    <a:pt x="13470" y="20781"/>
                    <a:pt x="13351" y="20880"/>
                    <a:pt x="13153" y="20880"/>
                  </a:cubicBezTo>
                  <a:cubicBezTo>
                    <a:pt x="13081" y="20880"/>
                    <a:pt x="12998" y="20866"/>
                    <a:pt x="12902" y="20842"/>
                  </a:cubicBezTo>
                  <a:cubicBezTo>
                    <a:pt x="12604" y="20753"/>
                    <a:pt x="12276" y="20753"/>
                    <a:pt x="11948" y="20723"/>
                  </a:cubicBezTo>
                  <a:cubicBezTo>
                    <a:pt x="11904" y="20718"/>
                    <a:pt x="11857" y="20717"/>
                    <a:pt x="11808" y="20717"/>
                  </a:cubicBezTo>
                  <a:cubicBezTo>
                    <a:pt x="11710" y="20717"/>
                    <a:pt x="11601" y="20723"/>
                    <a:pt x="11472" y="20723"/>
                  </a:cubicBezTo>
                  <a:cubicBezTo>
                    <a:pt x="11889" y="20485"/>
                    <a:pt x="12231" y="20261"/>
                    <a:pt x="12589" y="20053"/>
                  </a:cubicBezTo>
                  <a:cubicBezTo>
                    <a:pt x="12947" y="19844"/>
                    <a:pt x="13349" y="19755"/>
                    <a:pt x="13781" y="19725"/>
                  </a:cubicBezTo>
                  <a:close/>
                  <a:moveTo>
                    <a:pt x="7157" y="18382"/>
                  </a:moveTo>
                  <a:cubicBezTo>
                    <a:pt x="7278" y="18382"/>
                    <a:pt x="7401" y="18406"/>
                    <a:pt x="7524" y="18459"/>
                  </a:cubicBezTo>
                  <a:cubicBezTo>
                    <a:pt x="7554" y="19383"/>
                    <a:pt x="7569" y="20276"/>
                    <a:pt x="7598" y="21200"/>
                  </a:cubicBezTo>
                  <a:cubicBezTo>
                    <a:pt x="7256" y="20783"/>
                    <a:pt x="6898" y="20396"/>
                    <a:pt x="6600" y="19964"/>
                  </a:cubicBezTo>
                  <a:cubicBezTo>
                    <a:pt x="6421" y="19695"/>
                    <a:pt x="6332" y="19353"/>
                    <a:pt x="6243" y="19040"/>
                  </a:cubicBezTo>
                  <a:cubicBezTo>
                    <a:pt x="6213" y="18965"/>
                    <a:pt x="6258" y="18802"/>
                    <a:pt x="6332" y="18742"/>
                  </a:cubicBezTo>
                  <a:cubicBezTo>
                    <a:pt x="6584" y="18521"/>
                    <a:pt x="6866" y="18382"/>
                    <a:pt x="7157" y="18382"/>
                  </a:cubicBezTo>
                  <a:close/>
                  <a:moveTo>
                    <a:pt x="8013" y="18411"/>
                  </a:moveTo>
                  <a:cubicBezTo>
                    <a:pt x="8077" y="18411"/>
                    <a:pt x="8152" y="18427"/>
                    <a:pt x="8239" y="18459"/>
                  </a:cubicBezTo>
                  <a:cubicBezTo>
                    <a:pt x="8731" y="18623"/>
                    <a:pt x="9148" y="19248"/>
                    <a:pt x="9118" y="19785"/>
                  </a:cubicBezTo>
                  <a:cubicBezTo>
                    <a:pt x="9103" y="19874"/>
                    <a:pt x="9014" y="20008"/>
                    <a:pt x="8924" y="20053"/>
                  </a:cubicBezTo>
                  <a:cubicBezTo>
                    <a:pt x="8448" y="20336"/>
                    <a:pt x="8075" y="20694"/>
                    <a:pt x="7881" y="21230"/>
                  </a:cubicBezTo>
                  <a:cubicBezTo>
                    <a:pt x="7718" y="20425"/>
                    <a:pt x="7628" y="19606"/>
                    <a:pt x="7718" y="18772"/>
                  </a:cubicBezTo>
                  <a:cubicBezTo>
                    <a:pt x="7750" y="18531"/>
                    <a:pt x="7839" y="18411"/>
                    <a:pt x="8013" y="18411"/>
                  </a:cubicBezTo>
                  <a:close/>
                  <a:moveTo>
                    <a:pt x="17371" y="19140"/>
                  </a:moveTo>
                  <a:cubicBezTo>
                    <a:pt x="17588" y="19140"/>
                    <a:pt x="17786" y="19215"/>
                    <a:pt x="17893" y="19353"/>
                  </a:cubicBezTo>
                  <a:cubicBezTo>
                    <a:pt x="17818" y="19531"/>
                    <a:pt x="17848" y="19755"/>
                    <a:pt x="17788" y="19949"/>
                  </a:cubicBezTo>
                  <a:cubicBezTo>
                    <a:pt x="17550" y="20783"/>
                    <a:pt x="16999" y="21334"/>
                    <a:pt x="16120" y="21528"/>
                  </a:cubicBezTo>
                  <a:cubicBezTo>
                    <a:pt x="16537" y="21081"/>
                    <a:pt x="16522" y="20530"/>
                    <a:pt x="16596" y="19993"/>
                  </a:cubicBezTo>
                  <a:cubicBezTo>
                    <a:pt x="16626" y="19829"/>
                    <a:pt x="16641" y="19680"/>
                    <a:pt x="16671" y="19517"/>
                  </a:cubicBezTo>
                  <a:cubicBezTo>
                    <a:pt x="16686" y="19457"/>
                    <a:pt x="16716" y="19397"/>
                    <a:pt x="16760" y="19353"/>
                  </a:cubicBezTo>
                  <a:cubicBezTo>
                    <a:pt x="16942" y="19208"/>
                    <a:pt x="17165" y="19140"/>
                    <a:pt x="17371" y="19140"/>
                  </a:cubicBezTo>
                  <a:close/>
                  <a:moveTo>
                    <a:pt x="16426" y="19513"/>
                  </a:moveTo>
                  <a:cubicBezTo>
                    <a:pt x="16439" y="19513"/>
                    <a:pt x="16456" y="19534"/>
                    <a:pt x="16492" y="19546"/>
                  </a:cubicBezTo>
                  <a:cubicBezTo>
                    <a:pt x="16433" y="19964"/>
                    <a:pt x="16418" y="20410"/>
                    <a:pt x="16299" y="20813"/>
                  </a:cubicBezTo>
                  <a:cubicBezTo>
                    <a:pt x="16138" y="21283"/>
                    <a:pt x="15822" y="21702"/>
                    <a:pt x="15302" y="21702"/>
                  </a:cubicBezTo>
                  <a:cubicBezTo>
                    <a:pt x="15196" y="21702"/>
                    <a:pt x="15081" y="21685"/>
                    <a:pt x="14958" y="21647"/>
                  </a:cubicBezTo>
                  <a:cubicBezTo>
                    <a:pt x="14436" y="21498"/>
                    <a:pt x="13945" y="21289"/>
                    <a:pt x="13468" y="21126"/>
                  </a:cubicBezTo>
                  <a:cubicBezTo>
                    <a:pt x="13602" y="20783"/>
                    <a:pt x="13736" y="20515"/>
                    <a:pt x="13826" y="20232"/>
                  </a:cubicBezTo>
                  <a:cubicBezTo>
                    <a:pt x="13945" y="19825"/>
                    <a:pt x="13988" y="19706"/>
                    <a:pt x="14278" y="19706"/>
                  </a:cubicBezTo>
                  <a:cubicBezTo>
                    <a:pt x="14349" y="19706"/>
                    <a:pt x="14435" y="19713"/>
                    <a:pt x="14541" y="19725"/>
                  </a:cubicBezTo>
                  <a:cubicBezTo>
                    <a:pt x="14720" y="19742"/>
                    <a:pt x="14900" y="19752"/>
                    <a:pt x="15079" y="19752"/>
                  </a:cubicBezTo>
                  <a:cubicBezTo>
                    <a:pt x="15537" y="19752"/>
                    <a:pt x="15989" y="19688"/>
                    <a:pt x="16418" y="19517"/>
                  </a:cubicBezTo>
                  <a:cubicBezTo>
                    <a:pt x="16421" y="19514"/>
                    <a:pt x="16423" y="19513"/>
                    <a:pt x="16426" y="19513"/>
                  </a:cubicBezTo>
                  <a:close/>
                  <a:moveTo>
                    <a:pt x="27264" y="23471"/>
                  </a:moveTo>
                  <a:cubicBezTo>
                    <a:pt x="27969" y="23471"/>
                    <a:pt x="28670" y="23856"/>
                    <a:pt x="29036" y="24492"/>
                  </a:cubicBezTo>
                  <a:cubicBezTo>
                    <a:pt x="29125" y="24641"/>
                    <a:pt x="29110" y="24761"/>
                    <a:pt x="28976" y="24880"/>
                  </a:cubicBezTo>
                  <a:cubicBezTo>
                    <a:pt x="28455" y="25356"/>
                    <a:pt x="27904" y="25774"/>
                    <a:pt x="27248" y="26027"/>
                  </a:cubicBezTo>
                  <a:cubicBezTo>
                    <a:pt x="27001" y="26124"/>
                    <a:pt x="26759" y="26165"/>
                    <a:pt x="26521" y="26165"/>
                  </a:cubicBezTo>
                  <a:cubicBezTo>
                    <a:pt x="26025" y="26165"/>
                    <a:pt x="25546" y="25985"/>
                    <a:pt x="25073" y="25744"/>
                  </a:cubicBezTo>
                  <a:cubicBezTo>
                    <a:pt x="25182" y="25683"/>
                    <a:pt x="25321" y="25613"/>
                    <a:pt x="25425" y="25613"/>
                  </a:cubicBezTo>
                  <a:cubicBezTo>
                    <a:pt x="25449" y="25613"/>
                    <a:pt x="25471" y="25616"/>
                    <a:pt x="25490" y="25625"/>
                  </a:cubicBezTo>
                  <a:cubicBezTo>
                    <a:pt x="25756" y="25729"/>
                    <a:pt x="26013" y="25769"/>
                    <a:pt x="26271" y="25769"/>
                  </a:cubicBezTo>
                  <a:cubicBezTo>
                    <a:pt x="26490" y="25769"/>
                    <a:pt x="26709" y="25740"/>
                    <a:pt x="26935" y="25699"/>
                  </a:cubicBezTo>
                  <a:cubicBezTo>
                    <a:pt x="27680" y="25550"/>
                    <a:pt x="28202" y="24984"/>
                    <a:pt x="28812" y="24597"/>
                  </a:cubicBezTo>
                  <a:lnTo>
                    <a:pt x="28812" y="24597"/>
                  </a:lnTo>
                  <a:cubicBezTo>
                    <a:pt x="28021" y="25010"/>
                    <a:pt x="27267" y="25574"/>
                    <a:pt x="26357" y="25574"/>
                  </a:cubicBezTo>
                  <a:cubicBezTo>
                    <a:pt x="26120" y="25574"/>
                    <a:pt x="25872" y="25535"/>
                    <a:pt x="25609" y="25446"/>
                  </a:cubicBezTo>
                  <a:cubicBezTo>
                    <a:pt x="25788" y="25252"/>
                    <a:pt x="25952" y="25103"/>
                    <a:pt x="26101" y="24924"/>
                  </a:cubicBezTo>
                  <a:cubicBezTo>
                    <a:pt x="26339" y="24641"/>
                    <a:pt x="26503" y="24299"/>
                    <a:pt x="26444" y="23926"/>
                  </a:cubicBezTo>
                  <a:cubicBezTo>
                    <a:pt x="26414" y="23673"/>
                    <a:pt x="26533" y="23613"/>
                    <a:pt x="26712" y="23554"/>
                  </a:cubicBezTo>
                  <a:cubicBezTo>
                    <a:pt x="26892" y="23498"/>
                    <a:pt x="27078" y="23471"/>
                    <a:pt x="27264" y="23471"/>
                  </a:cubicBezTo>
                  <a:close/>
                  <a:moveTo>
                    <a:pt x="18488" y="19666"/>
                  </a:moveTo>
                  <a:lnTo>
                    <a:pt x="18488" y="19666"/>
                  </a:lnTo>
                  <a:cubicBezTo>
                    <a:pt x="18608" y="19695"/>
                    <a:pt x="18757" y="19755"/>
                    <a:pt x="18906" y="19785"/>
                  </a:cubicBezTo>
                  <a:cubicBezTo>
                    <a:pt x="19069" y="19829"/>
                    <a:pt x="19233" y="19815"/>
                    <a:pt x="19382" y="19874"/>
                  </a:cubicBezTo>
                  <a:cubicBezTo>
                    <a:pt x="19501" y="19919"/>
                    <a:pt x="19606" y="19993"/>
                    <a:pt x="19695" y="20083"/>
                  </a:cubicBezTo>
                  <a:cubicBezTo>
                    <a:pt x="20544" y="21155"/>
                    <a:pt x="20887" y="22377"/>
                    <a:pt x="20708" y="23748"/>
                  </a:cubicBezTo>
                  <a:cubicBezTo>
                    <a:pt x="20554" y="25017"/>
                    <a:pt x="19304" y="26302"/>
                    <a:pt x="17788" y="26302"/>
                  </a:cubicBezTo>
                  <a:cubicBezTo>
                    <a:pt x="17258" y="26302"/>
                    <a:pt x="16695" y="26144"/>
                    <a:pt x="16135" y="25774"/>
                  </a:cubicBezTo>
                  <a:cubicBezTo>
                    <a:pt x="15643" y="25446"/>
                    <a:pt x="15315" y="24984"/>
                    <a:pt x="15330" y="24343"/>
                  </a:cubicBezTo>
                  <a:cubicBezTo>
                    <a:pt x="15330" y="23971"/>
                    <a:pt x="15449" y="23643"/>
                    <a:pt x="15777" y="23435"/>
                  </a:cubicBezTo>
                  <a:cubicBezTo>
                    <a:pt x="15883" y="23366"/>
                    <a:pt x="15998" y="23333"/>
                    <a:pt x="16109" y="23333"/>
                  </a:cubicBezTo>
                  <a:cubicBezTo>
                    <a:pt x="16310" y="23333"/>
                    <a:pt x="16495" y="23442"/>
                    <a:pt x="16582" y="23643"/>
                  </a:cubicBezTo>
                  <a:cubicBezTo>
                    <a:pt x="16477" y="23643"/>
                    <a:pt x="16373" y="23643"/>
                    <a:pt x="16284" y="23658"/>
                  </a:cubicBezTo>
                  <a:cubicBezTo>
                    <a:pt x="15866" y="23703"/>
                    <a:pt x="15628" y="24031"/>
                    <a:pt x="15747" y="24433"/>
                  </a:cubicBezTo>
                  <a:cubicBezTo>
                    <a:pt x="15968" y="25242"/>
                    <a:pt x="16875" y="25829"/>
                    <a:pt x="17720" y="25829"/>
                  </a:cubicBezTo>
                  <a:cubicBezTo>
                    <a:pt x="17902" y="25829"/>
                    <a:pt x="18081" y="25802"/>
                    <a:pt x="18250" y="25744"/>
                  </a:cubicBezTo>
                  <a:cubicBezTo>
                    <a:pt x="19412" y="25342"/>
                    <a:pt x="20068" y="24418"/>
                    <a:pt x="20053" y="23196"/>
                  </a:cubicBezTo>
                  <a:cubicBezTo>
                    <a:pt x="20053" y="22541"/>
                    <a:pt x="19904" y="21915"/>
                    <a:pt x="19576" y="21334"/>
                  </a:cubicBezTo>
                  <a:cubicBezTo>
                    <a:pt x="19248" y="20753"/>
                    <a:pt x="18846" y="20202"/>
                    <a:pt x="18488" y="19666"/>
                  </a:cubicBezTo>
                  <a:close/>
                  <a:moveTo>
                    <a:pt x="28626" y="25533"/>
                  </a:moveTo>
                  <a:cubicBezTo>
                    <a:pt x="28758" y="25533"/>
                    <a:pt x="28870" y="25617"/>
                    <a:pt x="28961" y="25729"/>
                  </a:cubicBezTo>
                  <a:cubicBezTo>
                    <a:pt x="29140" y="25952"/>
                    <a:pt x="29438" y="26176"/>
                    <a:pt x="29289" y="26474"/>
                  </a:cubicBezTo>
                  <a:cubicBezTo>
                    <a:pt x="29185" y="26712"/>
                    <a:pt x="28917" y="26876"/>
                    <a:pt x="28693" y="27085"/>
                  </a:cubicBezTo>
                  <a:cubicBezTo>
                    <a:pt x="28380" y="26608"/>
                    <a:pt x="27978" y="26355"/>
                    <a:pt x="27427" y="26206"/>
                  </a:cubicBezTo>
                  <a:cubicBezTo>
                    <a:pt x="27799" y="25982"/>
                    <a:pt x="28112" y="25788"/>
                    <a:pt x="28425" y="25595"/>
                  </a:cubicBezTo>
                  <a:cubicBezTo>
                    <a:pt x="28497" y="25552"/>
                    <a:pt x="28563" y="25533"/>
                    <a:pt x="28626" y="25533"/>
                  </a:cubicBezTo>
                  <a:close/>
                  <a:moveTo>
                    <a:pt x="17863" y="26444"/>
                  </a:moveTo>
                  <a:cubicBezTo>
                    <a:pt x="17907" y="26474"/>
                    <a:pt x="17952" y="26504"/>
                    <a:pt x="17997" y="26533"/>
                  </a:cubicBezTo>
                  <a:cubicBezTo>
                    <a:pt x="17952" y="26831"/>
                    <a:pt x="17907" y="27114"/>
                    <a:pt x="17863" y="27412"/>
                  </a:cubicBezTo>
                  <a:cubicBezTo>
                    <a:pt x="17833" y="27561"/>
                    <a:pt x="17744" y="27591"/>
                    <a:pt x="17580" y="27591"/>
                  </a:cubicBezTo>
                  <a:cubicBezTo>
                    <a:pt x="17513" y="27591"/>
                    <a:pt x="17447" y="27590"/>
                    <a:pt x="17380" y="27590"/>
                  </a:cubicBezTo>
                  <a:cubicBezTo>
                    <a:pt x="17145" y="27590"/>
                    <a:pt x="16909" y="27599"/>
                    <a:pt x="16701" y="27680"/>
                  </a:cubicBezTo>
                  <a:cubicBezTo>
                    <a:pt x="16513" y="27751"/>
                    <a:pt x="16334" y="27782"/>
                    <a:pt x="16160" y="27782"/>
                  </a:cubicBezTo>
                  <a:cubicBezTo>
                    <a:pt x="15893" y="27782"/>
                    <a:pt x="15637" y="27708"/>
                    <a:pt x="15375" y="27591"/>
                  </a:cubicBezTo>
                  <a:cubicBezTo>
                    <a:pt x="15613" y="27248"/>
                    <a:pt x="15956" y="27129"/>
                    <a:pt x="16343" y="27099"/>
                  </a:cubicBezTo>
                  <a:cubicBezTo>
                    <a:pt x="16775" y="27070"/>
                    <a:pt x="17177" y="27010"/>
                    <a:pt x="17475" y="26638"/>
                  </a:cubicBezTo>
                  <a:cubicBezTo>
                    <a:pt x="17550" y="26533"/>
                    <a:pt x="17729" y="26504"/>
                    <a:pt x="17863" y="26444"/>
                  </a:cubicBezTo>
                  <a:close/>
                  <a:moveTo>
                    <a:pt x="25535" y="23418"/>
                  </a:moveTo>
                  <a:cubicBezTo>
                    <a:pt x="25569" y="23418"/>
                    <a:pt x="25604" y="23418"/>
                    <a:pt x="25639" y="23420"/>
                  </a:cubicBezTo>
                  <a:cubicBezTo>
                    <a:pt x="26101" y="23435"/>
                    <a:pt x="26310" y="23613"/>
                    <a:pt x="26235" y="24075"/>
                  </a:cubicBezTo>
                  <a:cubicBezTo>
                    <a:pt x="26190" y="24314"/>
                    <a:pt x="26086" y="24567"/>
                    <a:pt x="25952" y="24761"/>
                  </a:cubicBezTo>
                  <a:cubicBezTo>
                    <a:pt x="25699" y="25178"/>
                    <a:pt x="25297" y="25431"/>
                    <a:pt x="24850" y="25595"/>
                  </a:cubicBezTo>
                  <a:cubicBezTo>
                    <a:pt x="24760" y="25625"/>
                    <a:pt x="24671" y="25669"/>
                    <a:pt x="24552" y="25714"/>
                  </a:cubicBezTo>
                  <a:cubicBezTo>
                    <a:pt x="24611" y="25788"/>
                    <a:pt x="24626" y="25818"/>
                    <a:pt x="24656" y="25848"/>
                  </a:cubicBezTo>
                  <a:cubicBezTo>
                    <a:pt x="25490" y="26444"/>
                    <a:pt x="25475" y="27353"/>
                    <a:pt x="25237" y="28068"/>
                  </a:cubicBezTo>
                  <a:cubicBezTo>
                    <a:pt x="25182" y="28234"/>
                    <a:pt x="25110" y="28326"/>
                    <a:pt x="24980" y="28326"/>
                  </a:cubicBezTo>
                  <a:cubicBezTo>
                    <a:pt x="24934" y="28326"/>
                    <a:pt x="24881" y="28314"/>
                    <a:pt x="24820" y="28291"/>
                  </a:cubicBezTo>
                  <a:cubicBezTo>
                    <a:pt x="24626" y="28217"/>
                    <a:pt x="24418" y="28157"/>
                    <a:pt x="24209" y="28098"/>
                  </a:cubicBezTo>
                  <a:cubicBezTo>
                    <a:pt x="23405" y="27859"/>
                    <a:pt x="22913" y="27338"/>
                    <a:pt x="22824" y="26474"/>
                  </a:cubicBezTo>
                  <a:cubicBezTo>
                    <a:pt x="22794" y="26325"/>
                    <a:pt x="22779" y="26191"/>
                    <a:pt x="22764" y="26042"/>
                  </a:cubicBezTo>
                  <a:cubicBezTo>
                    <a:pt x="22719" y="25729"/>
                    <a:pt x="22585" y="25505"/>
                    <a:pt x="22302" y="25342"/>
                  </a:cubicBezTo>
                  <a:cubicBezTo>
                    <a:pt x="21840" y="25088"/>
                    <a:pt x="21393" y="24790"/>
                    <a:pt x="20947" y="24492"/>
                  </a:cubicBezTo>
                  <a:cubicBezTo>
                    <a:pt x="20872" y="24433"/>
                    <a:pt x="20857" y="24299"/>
                    <a:pt x="20812" y="24209"/>
                  </a:cubicBezTo>
                  <a:lnTo>
                    <a:pt x="20812" y="24209"/>
                  </a:lnTo>
                  <a:cubicBezTo>
                    <a:pt x="21245" y="24403"/>
                    <a:pt x="21587" y="24656"/>
                    <a:pt x="21960" y="24835"/>
                  </a:cubicBezTo>
                  <a:cubicBezTo>
                    <a:pt x="22293" y="24993"/>
                    <a:pt x="22556" y="25077"/>
                    <a:pt x="22784" y="25077"/>
                  </a:cubicBezTo>
                  <a:cubicBezTo>
                    <a:pt x="23156" y="25077"/>
                    <a:pt x="23435" y="24854"/>
                    <a:pt x="23777" y="24373"/>
                  </a:cubicBezTo>
                  <a:cubicBezTo>
                    <a:pt x="23792" y="24358"/>
                    <a:pt x="23807" y="24343"/>
                    <a:pt x="23822" y="24329"/>
                  </a:cubicBezTo>
                  <a:cubicBezTo>
                    <a:pt x="24234" y="23717"/>
                    <a:pt x="24810" y="23418"/>
                    <a:pt x="25535" y="23418"/>
                  </a:cubicBezTo>
                  <a:close/>
                  <a:moveTo>
                    <a:pt x="25252" y="26101"/>
                  </a:moveTo>
                  <a:cubicBezTo>
                    <a:pt x="25863" y="26340"/>
                    <a:pt x="26459" y="26355"/>
                    <a:pt x="27069" y="26369"/>
                  </a:cubicBezTo>
                  <a:cubicBezTo>
                    <a:pt x="27889" y="26369"/>
                    <a:pt x="28559" y="26950"/>
                    <a:pt x="28708" y="27725"/>
                  </a:cubicBezTo>
                  <a:cubicBezTo>
                    <a:pt x="28738" y="27874"/>
                    <a:pt x="28768" y="28023"/>
                    <a:pt x="28559" y="28023"/>
                  </a:cubicBezTo>
                  <a:cubicBezTo>
                    <a:pt x="28542" y="28023"/>
                    <a:pt x="28526" y="28022"/>
                    <a:pt x="28509" y="28022"/>
                  </a:cubicBezTo>
                  <a:cubicBezTo>
                    <a:pt x="27934" y="28022"/>
                    <a:pt x="27426" y="28266"/>
                    <a:pt x="26891" y="28425"/>
                  </a:cubicBezTo>
                  <a:cubicBezTo>
                    <a:pt x="26660" y="28500"/>
                    <a:pt x="26425" y="28544"/>
                    <a:pt x="26195" y="28544"/>
                  </a:cubicBezTo>
                  <a:cubicBezTo>
                    <a:pt x="25921" y="28544"/>
                    <a:pt x="25652" y="28482"/>
                    <a:pt x="25401" y="28336"/>
                  </a:cubicBezTo>
                  <a:cubicBezTo>
                    <a:pt x="25490" y="27949"/>
                    <a:pt x="25565" y="27591"/>
                    <a:pt x="25654" y="27263"/>
                  </a:cubicBezTo>
                  <a:cubicBezTo>
                    <a:pt x="26190" y="27353"/>
                    <a:pt x="26712" y="27427"/>
                    <a:pt x="27248" y="27517"/>
                  </a:cubicBezTo>
                  <a:cubicBezTo>
                    <a:pt x="27248" y="27487"/>
                    <a:pt x="27263" y="27442"/>
                    <a:pt x="27278" y="27412"/>
                  </a:cubicBezTo>
                  <a:cubicBezTo>
                    <a:pt x="27159" y="27368"/>
                    <a:pt x="27040" y="27308"/>
                    <a:pt x="26920" y="27278"/>
                  </a:cubicBezTo>
                  <a:cubicBezTo>
                    <a:pt x="26563" y="27204"/>
                    <a:pt x="26190" y="27159"/>
                    <a:pt x="25818" y="27085"/>
                  </a:cubicBezTo>
                  <a:cubicBezTo>
                    <a:pt x="25639" y="27055"/>
                    <a:pt x="25535" y="26950"/>
                    <a:pt x="25580" y="26742"/>
                  </a:cubicBezTo>
                  <a:lnTo>
                    <a:pt x="25580" y="26742"/>
                  </a:lnTo>
                  <a:cubicBezTo>
                    <a:pt x="26056" y="26831"/>
                    <a:pt x="26533" y="26891"/>
                    <a:pt x="26995" y="26995"/>
                  </a:cubicBezTo>
                  <a:cubicBezTo>
                    <a:pt x="27472" y="27099"/>
                    <a:pt x="27919" y="27278"/>
                    <a:pt x="28261" y="27666"/>
                  </a:cubicBezTo>
                  <a:cubicBezTo>
                    <a:pt x="28202" y="27368"/>
                    <a:pt x="27993" y="27189"/>
                    <a:pt x="27755" y="27099"/>
                  </a:cubicBezTo>
                  <a:cubicBezTo>
                    <a:pt x="27352" y="26950"/>
                    <a:pt x="26950" y="26831"/>
                    <a:pt x="26533" y="26727"/>
                  </a:cubicBezTo>
                  <a:cubicBezTo>
                    <a:pt x="26280" y="26653"/>
                    <a:pt x="26012" y="26608"/>
                    <a:pt x="25758" y="26563"/>
                  </a:cubicBezTo>
                  <a:cubicBezTo>
                    <a:pt x="25520" y="26518"/>
                    <a:pt x="25356" y="26384"/>
                    <a:pt x="25252" y="26101"/>
                  </a:cubicBezTo>
                  <a:close/>
                  <a:moveTo>
                    <a:pt x="17595" y="27710"/>
                  </a:moveTo>
                  <a:cubicBezTo>
                    <a:pt x="17609" y="27755"/>
                    <a:pt x="17609" y="27785"/>
                    <a:pt x="17624" y="27815"/>
                  </a:cubicBezTo>
                  <a:cubicBezTo>
                    <a:pt x="17490" y="27934"/>
                    <a:pt x="17356" y="28038"/>
                    <a:pt x="17222" y="28157"/>
                  </a:cubicBezTo>
                  <a:cubicBezTo>
                    <a:pt x="16880" y="28425"/>
                    <a:pt x="16522" y="28664"/>
                    <a:pt x="16224" y="28962"/>
                  </a:cubicBezTo>
                  <a:cubicBezTo>
                    <a:pt x="16015" y="29155"/>
                    <a:pt x="15822" y="29260"/>
                    <a:pt x="15554" y="29260"/>
                  </a:cubicBezTo>
                  <a:cubicBezTo>
                    <a:pt x="15211" y="29260"/>
                    <a:pt x="14853" y="29245"/>
                    <a:pt x="14496" y="29230"/>
                  </a:cubicBezTo>
                  <a:cubicBezTo>
                    <a:pt x="14839" y="28828"/>
                    <a:pt x="15241" y="28410"/>
                    <a:pt x="15196" y="27770"/>
                  </a:cubicBezTo>
                  <a:cubicBezTo>
                    <a:pt x="15271" y="27770"/>
                    <a:pt x="15330" y="27766"/>
                    <a:pt x="15379" y="27766"/>
                  </a:cubicBezTo>
                  <a:cubicBezTo>
                    <a:pt x="15427" y="27766"/>
                    <a:pt x="15464" y="27770"/>
                    <a:pt x="15494" y="27785"/>
                  </a:cubicBezTo>
                  <a:cubicBezTo>
                    <a:pt x="15696" y="27883"/>
                    <a:pt x="15895" y="27920"/>
                    <a:pt x="16093" y="27920"/>
                  </a:cubicBezTo>
                  <a:cubicBezTo>
                    <a:pt x="16377" y="27920"/>
                    <a:pt x="16658" y="27843"/>
                    <a:pt x="16939" y="27755"/>
                  </a:cubicBezTo>
                  <a:cubicBezTo>
                    <a:pt x="17148" y="27710"/>
                    <a:pt x="17371" y="27725"/>
                    <a:pt x="17595" y="27710"/>
                  </a:cubicBezTo>
                  <a:close/>
                  <a:moveTo>
                    <a:pt x="18876" y="26340"/>
                  </a:moveTo>
                  <a:cubicBezTo>
                    <a:pt x="18548" y="26876"/>
                    <a:pt x="18801" y="27278"/>
                    <a:pt x="19084" y="27695"/>
                  </a:cubicBezTo>
                  <a:cubicBezTo>
                    <a:pt x="19233" y="27919"/>
                    <a:pt x="19397" y="28157"/>
                    <a:pt x="19516" y="28410"/>
                  </a:cubicBezTo>
                  <a:cubicBezTo>
                    <a:pt x="19650" y="28679"/>
                    <a:pt x="19621" y="28977"/>
                    <a:pt x="19427" y="29289"/>
                  </a:cubicBezTo>
                  <a:cubicBezTo>
                    <a:pt x="19233" y="28425"/>
                    <a:pt x="18906" y="27740"/>
                    <a:pt x="18012" y="27591"/>
                  </a:cubicBezTo>
                  <a:cubicBezTo>
                    <a:pt x="18056" y="27219"/>
                    <a:pt x="18086" y="26861"/>
                    <a:pt x="18131" y="26489"/>
                  </a:cubicBezTo>
                  <a:cubicBezTo>
                    <a:pt x="18354" y="26444"/>
                    <a:pt x="18578" y="26399"/>
                    <a:pt x="18876" y="26340"/>
                  </a:cubicBezTo>
                  <a:close/>
                  <a:moveTo>
                    <a:pt x="17969" y="27764"/>
                  </a:moveTo>
                  <a:cubicBezTo>
                    <a:pt x="17988" y="27764"/>
                    <a:pt x="18008" y="27766"/>
                    <a:pt x="18027" y="27770"/>
                  </a:cubicBezTo>
                  <a:cubicBezTo>
                    <a:pt x="18593" y="27829"/>
                    <a:pt x="19040" y="28366"/>
                    <a:pt x="19218" y="29006"/>
                  </a:cubicBezTo>
                  <a:cubicBezTo>
                    <a:pt x="19353" y="29498"/>
                    <a:pt x="19174" y="29811"/>
                    <a:pt x="18816" y="30094"/>
                  </a:cubicBezTo>
                  <a:cubicBezTo>
                    <a:pt x="18325" y="30481"/>
                    <a:pt x="17714" y="30422"/>
                    <a:pt x="17237" y="30585"/>
                  </a:cubicBezTo>
                  <a:cubicBezTo>
                    <a:pt x="17014" y="30288"/>
                    <a:pt x="16865" y="29990"/>
                    <a:pt x="16641" y="29751"/>
                  </a:cubicBezTo>
                  <a:cubicBezTo>
                    <a:pt x="16060" y="29126"/>
                    <a:pt x="16194" y="29155"/>
                    <a:pt x="16731" y="28693"/>
                  </a:cubicBezTo>
                  <a:cubicBezTo>
                    <a:pt x="17088" y="28396"/>
                    <a:pt x="17446" y="28098"/>
                    <a:pt x="17803" y="27815"/>
                  </a:cubicBezTo>
                  <a:cubicBezTo>
                    <a:pt x="17848" y="27781"/>
                    <a:pt x="17909" y="27764"/>
                    <a:pt x="17969" y="27764"/>
                  </a:cubicBezTo>
                  <a:close/>
                  <a:moveTo>
                    <a:pt x="16120" y="29379"/>
                  </a:moveTo>
                  <a:cubicBezTo>
                    <a:pt x="16239" y="29513"/>
                    <a:pt x="16358" y="29632"/>
                    <a:pt x="16477" y="29766"/>
                  </a:cubicBezTo>
                  <a:cubicBezTo>
                    <a:pt x="16611" y="29915"/>
                    <a:pt x="16760" y="30049"/>
                    <a:pt x="16850" y="30213"/>
                  </a:cubicBezTo>
                  <a:cubicBezTo>
                    <a:pt x="16924" y="30347"/>
                    <a:pt x="16984" y="30630"/>
                    <a:pt x="16924" y="30675"/>
                  </a:cubicBezTo>
                  <a:cubicBezTo>
                    <a:pt x="16582" y="30958"/>
                    <a:pt x="16403" y="31301"/>
                    <a:pt x="16403" y="31762"/>
                  </a:cubicBezTo>
                  <a:cubicBezTo>
                    <a:pt x="15822" y="31256"/>
                    <a:pt x="15673" y="29900"/>
                    <a:pt x="16120" y="29379"/>
                  </a:cubicBezTo>
                  <a:close/>
                  <a:moveTo>
                    <a:pt x="15214" y="29347"/>
                  </a:moveTo>
                  <a:cubicBezTo>
                    <a:pt x="15427" y="29347"/>
                    <a:pt x="15641" y="29397"/>
                    <a:pt x="15866" y="29423"/>
                  </a:cubicBezTo>
                  <a:cubicBezTo>
                    <a:pt x="15554" y="30258"/>
                    <a:pt x="15643" y="31062"/>
                    <a:pt x="16164" y="31882"/>
                  </a:cubicBezTo>
                  <a:cubicBezTo>
                    <a:pt x="15613" y="31733"/>
                    <a:pt x="15196" y="31524"/>
                    <a:pt x="14824" y="31211"/>
                  </a:cubicBezTo>
                  <a:cubicBezTo>
                    <a:pt x="14511" y="30943"/>
                    <a:pt x="14302" y="30600"/>
                    <a:pt x="14258" y="30183"/>
                  </a:cubicBezTo>
                  <a:cubicBezTo>
                    <a:pt x="14168" y="29513"/>
                    <a:pt x="14526" y="29349"/>
                    <a:pt x="15137" y="29349"/>
                  </a:cubicBezTo>
                  <a:cubicBezTo>
                    <a:pt x="15162" y="29347"/>
                    <a:pt x="15188" y="29347"/>
                    <a:pt x="15214" y="29347"/>
                  </a:cubicBezTo>
                  <a:close/>
                  <a:moveTo>
                    <a:pt x="15430" y="1"/>
                  </a:moveTo>
                  <a:cubicBezTo>
                    <a:pt x="15270" y="1"/>
                    <a:pt x="15102" y="20"/>
                    <a:pt x="14928" y="60"/>
                  </a:cubicBezTo>
                  <a:cubicBezTo>
                    <a:pt x="14883" y="60"/>
                    <a:pt x="14824" y="60"/>
                    <a:pt x="14779" y="75"/>
                  </a:cubicBezTo>
                  <a:cubicBezTo>
                    <a:pt x="14675" y="120"/>
                    <a:pt x="14570" y="165"/>
                    <a:pt x="14481" y="209"/>
                  </a:cubicBezTo>
                  <a:cubicBezTo>
                    <a:pt x="13840" y="597"/>
                    <a:pt x="13617" y="1222"/>
                    <a:pt x="13483" y="1893"/>
                  </a:cubicBezTo>
                  <a:cubicBezTo>
                    <a:pt x="13453" y="2057"/>
                    <a:pt x="13364" y="2191"/>
                    <a:pt x="13289" y="2340"/>
                  </a:cubicBezTo>
                  <a:cubicBezTo>
                    <a:pt x="12932" y="3055"/>
                    <a:pt x="12693" y="3785"/>
                    <a:pt x="12961" y="4604"/>
                  </a:cubicBezTo>
                  <a:cubicBezTo>
                    <a:pt x="12634" y="4455"/>
                    <a:pt x="12351" y="4291"/>
                    <a:pt x="12038" y="4172"/>
                  </a:cubicBezTo>
                  <a:cubicBezTo>
                    <a:pt x="11740" y="4053"/>
                    <a:pt x="11412" y="3949"/>
                    <a:pt x="11099" y="3904"/>
                  </a:cubicBezTo>
                  <a:cubicBezTo>
                    <a:pt x="11054" y="3894"/>
                    <a:pt x="11008" y="3890"/>
                    <a:pt x="10962" y="3890"/>
                  </a:cubicBezTo>
                  <a:cubicBezTo>
                    <a:pt x="10795" y="3890"/>
                    <a:pt x="10625" y="3943"/>
                    <a:pt x="10474" y="3978"/>
                  </a:cubicBezTo>
                  <a:cubicBezTo>
                    <a:pt x="10071" y="4053"/>
                    <a:pt x="9684" y="4172"/>
                    <a:pt x="9297" y="4262"/>
                  </a:cubicBezTo>
                  <a:cubicBezTo>
                    <a:pt x="8984" y="4321"/>
                    <a:pt x="8641" y="4336"/>
                    <a:pt x="8343" y="4440"/>
                  </a:cubicBezTo>
                  <a:cubicBezTo>
                    <a:pt x="7583" y="4738"/>
                    <a:pt x="7285" y="5453"/>
                    <a:pt x="7628" y="6198"/>
                  </a:cubicBezTo>
                  <a:cubicBezTo>
                    <a:pt x="8313" y="7599"/>
                    <a:pt x="8984" y="9029"/>
                    <a:pt x="10205" y="10072"/>
                  </a:cubicBezTo>
                  <a:cubicBezTo>
                    <a:pt x="10220" y="10086"/>
                    <a:pt x="10220" y="10086"/>
                    <a:pt x="10220" y="10086"/>
                  </a:cubicBezTo>
                  <a:cubicBezTo>
                    <a:pt x="9893" y="10161"/>
                    <a:pt x="9565" y="10176"/>
                    <a:pt x="9267" y="10295"/>
                  </a:cubicBezTo>
                  <a:cubicBezTo>
                    <a:pt x="8969" y="10399"/>
                    <a:pt x="8701" y="10608"/>
                    <a:pt x="8418" y="10772"/>
                  </a:cubicBezTo>
                  <a:cubicBezTo>
                    <a:pt x="7833" y="10320"/>
                    <a:pt x="7198" y="10038"/>
                    <a:pt x="6504" y="10038"/>
                  </a:cubicBezTo>
                  <a:cubicBezTo>
                    <a:pt x="6191" y="10038"/>
                    <a:pt x="5866" y="10095"/>
                    <a:pt x="5528" y="10221"/>
                  </a:cubicBezTo>
                  <a:cubicBezTo>
                    <a:pt x="5373" y="10281"/>
                    <a:pt x="5221" y="10305"/>
                    <a:pt x="5069" y="10305"/>
                  </a:cubicBezTo>
                  <a:cubicBezTo>
                    <a:pt x="4883" y="10305"/>
                    <a:pt x="4696" y="10270"/>
                    <a:pt x="4500" y="10221"/>
                  </a:cubicBezTo>
                  <a:cubicBezTo>
                    <a:pt x="4112" y="10131"/>
                    <a:pt x="3695" y="10027"/>
                    <a:pt x="3293" y="10012"/>
                  </a:cubicBezTo>
                  <a:cubicBezTo>
                    <a:pt x="3265" y="10011"/>
                    <a:pt x="3237" y="10011"/>
                    <a:pt x="3209" y="10011"/>
                  </a:cubicBezTo>
                  <a:cubicBezTo>
                    <a:pt x="2211" y="10011"/>
                    <a:pt x="1507" y="10527"/>
                    <a:pt x="1043" y="11383"/>
                  </a:cubicBezTo>
                  <a:cubicBezTo>
                    <a:pt x="865" y="11725"/>
                    <a:pt x="671" y="12023"/>
                    <a:pt x="358" y="12261"/>
                  </a:cubicBezTo>
                  <a:cubicBezTo>
                    <a:pt x="45" y="12530"/>
                    <a:pt x="1" y="12932"/>
                    <a:pt x="1" y="13319"/>
                  </a:cubicBezTo>
                  <a:cubicBezTo>
                    <a:pt x="1" y="13485"/>
                    <a:pt x="116" y="13574"/>
                    <a:pt x="264" y="13574"/>
                  </a:cubicBezTo>
                  <a:cubicBezTo>
                    <a:pt x="275" y="13574"/>
                    <a:pt x="287" y="13574"/>
                    <a:pt x="299" y="13572"/>
                  </a:cubicBezTo>
                  <a:cubicBezTo>
                    <a:pt x="477" y="13572"/>
                    <a:pt x="641" y="13558"/>
                    <a:pt x="805" y="13543"/>
                  </a:cubicBezTo>
                  <a:cubicBezTo>
                    <a:pt x="905" y="13531"/>
                    <a:pt x="1005" y="13525"/>
                    <a:pt x="1103" y="13525"/>
                  </a:cubicBezTo>
                  <a:cubicBezTo>
                    <a:pt x="1514" y="13525"/>
                    <a:pt x="1904" y="13630"/>
                    <a:pt x="2265" y="13870"/>
                  </a:cubicBezTo>
                  <a:cubicBezTo>
                    <a:pt x="2786" y="14228"/>
                    <a:pt x="3323" y="14571"/>
                    <a:pt x="3844" y="14928"/>
                  </a:cubicBezTo>
                  <a:cubicBezTo>
                    <a:pt x="3590" y="15465"/>
                    <a:pt x="2801" y="15961"/>
                    <a:pt x="2212" y="15961"/>
                  </a:cubicBezTo>
                  <a:cubicBezTo>
                    <a:pt x="2179" y="15961"/>
                    <a:pt x="2147" y="15959"/>
                    <a:pt x="2116" y="15956"/>
                  </a:cubicBezTo>
                  <a:cubicBezTo>
                    <a:pt x="1788" y="15926"/>
                    <a:pt x="1505" y="15822"/>
                    <a:pt x="1371" y="15494"/>
                  </a:cubicBezTo>
                  <a:cubicBezTo>
                    <a:pt x="1282" y="15301"/>
                    <a:pt x="1312" y="15107"/>
                    <a:pt x="1520" y="15018"/>
                  </a:cubicBezTo>
                  <a:cubicBezTo>
                    <a:pt x="1579" y="14993"/>
                    <a:pt x="1630" y="14980"/>
                    <a:pt x="1676" y="14980"/>
                  </a:cubicBezTo>
                  <a:cubicBezTo>
                    <a:pt x="1793" y="14980"/>
                    <a:pt x="1873" y="15061"/>
                    <a:pt x="1937" y="15211"/>
                  </a:cubicBezTo>
                  <a:cubicBezTo>
                    <a:pt x="1965" y="15294"/>
                    <a:pt x="2120" y="15377"/>
                    <a:pt x="2238" y="15377"/>
                  </a:cubicBezTo>
                  <a:cubicBezTo>
                    <a:pt x="2247" y="15377"/>
                    <a:pt x="2256" y="15376"/>
                    <a:pt x="2265" y="15375"/>
                  </a:cubicBezTo>
                  <a:cubicBezTo>
                    <a:pt x="2459" y="15375"/>
                    <a:pt x="2593" y="15226"/>
                    <a:pt x="2623" y="15018"/>
                  </a:cubicBezTo>
                  <a:cubicBezTo>
                    <a:pt x="2667" y="14675"/>
                    <a:pt x="2384" y="14288"/>
                    <a:pt x="1997" y="14183"/>
                  </a:cubicBezTo>
                  <a:cubicBezTo>
                    <a:pt x="1895" y="14159"/>
                    <a:pt x="1795" y="14147"/>
                    <a:pt x="1698" y="14147"/>
                  </a:cubicBezTo>
                  <a:cubicBezTo>
                    <a:pt x="1381" y="14147"/>
                    <a:pt x="1093" y="14275"/>
                    <a:pt x="865" y="14526"/>
                  </a:cubicBezTo>
                  <a:cubicBezTo>
                    <a:pt x="507" y="14883"/>
                    <a:pt x="418" y="15345"/>
                    <a:pt x="552" y="15822"/>
                  </a:cubicBezTo>
                  <a:cubicBezTo>
                    <a:pt x="750" y="16551"/>
                    <a:pt x="1378" y="17014"/>
                    <a:pt x="2089" y="17014"/>
                  </a:cubicBezTo>
                  <a:cubicBezTo>
                    <a:pt x="2235" y="17014"/>
                    <a:pt x="2384" y="16995"/>
                    <a:pt x="2533" y="16954"/>
                  </a:cubicBezTo>
                  <a:cubicBezTo>
                    <a:pt x="2637" y="16939"/>
                    <a:pt x="2742" y="16910"/>
                    <a:pt x="2906" y="16865"/>
                  </a:cubicBezTo>
                  <a:lnTo>
                    <a:pt x="2906" y="16865"/>
                  </a:lnTo>
                  <a:cubicBezTo>
                    <a:pt x="2831" y="17029"/>
                    <a:pt x="2757" y="17148"/>
                    <a:pt x="2697" y="17267"/>
                  </a:cubicBezTo>
                  <a:cubicBezTo>
                    <a:pt x="2146" y="18444"/>
                    <a:pt x="2459" y="19919"/>
                    <a:pt x="3412" y="20679"/>
                  </a:cubicBezTo>
                  <a:cubicBezTo>
                    <a:pt x="3724" y="20910"/>
                    <a:pt x="4055" y="21060"/>
                    <a:pt x="4424" y="21060"/>
                  </a:cubicBezTo>
                  <a:cubicBezTo>
                    <a:pt x="4530" y="21060"/>
                    <a:pt x="4640" y="21048"/>
                    <a:pt x="4753" y="21021"/>
                  </a:cubicBezTo>
                  <a:cubicBezTo>
                    <a:pt x="5125" y="20947"/>
                    <a:pt x="5364" y="20664"/>
                    <a:pt x="5319" y="20366"/>
                  </a:cubicBezTo>
                  <a:cubicBezTo>
                    <a:pt x="5264" y="20036"/>
                    <a:pt x="4968" y="19795"/>
                    <a:pt x="4618" y="19795"/>
                  </a:cubicBezTo>
                  <a:cubicBezTo>
                    <a:pt x="4589" y="19795"/>
                    <a:pt x="4559" y="19796"/>
                    <a:pt x="4529" y="19800"/>
                  </a:cubicBezTo>
                  <a:lnTo>
                    <a:pt x="4500" y="19800"/>
                  </a:lnTo>
                  <a:cubicBezTo>
                    <a:pt x="4380" y="19817"/>
                    <a:pt x="4273" y="19826"/>
                    <a:pt x="4177" y="19826"/>
                  </a:cubicBezTo>
                  <a:cubicBezTo>
                    <a:pt x="3691" y="19826"/>
                    <a:pt x="3499" y="19590"/>
                    <a:pt x="3412" y="18980"/>
                  </a:cubicBezTo>
                  <a:cubicBezTo>
                    <a:pt x="3263" y="17863"/>
                    <a:pt x="3919" y="16626"/>
                    <a:pt x="4961" y="16075"/>
                  </a:cubicBezTo>
                  <a:cubicBezTo>
                    <a:pt x="5413" y="15833"/>
                    <a:pt x="5873" y="15639"/>
                    <a:pt x="6365" y="15639"/>
                  </a:cubicBezTo>
                  <a:cubicBezTo>
                    <a:pt x="6538" y="15639"/>
                    <a:pt x="6716" y="15663"/>
                    <a:pt x="6898" y="15718"/>
                  </a:cubicBezTo>
                  <a:cubicBezTo>
                    <a:pt x="6928" y="15718"/>
                    <a:pt x="6943" y="15733"/>
                    <a:pt x="6973" y="15748"/>
                  </a:cubicBezTo>
                  <a:cubicBezTo>
                    <a:pt x="7047" y="16239"/>
                    <a:pt x="6973" y="16701"/>
                    <a:pt x="6704" y="17148"/>
                  </a:cubicBezTo>
                  <a:cubicBezTo>
                    <a:pt x="6481" y="17476"/>
                    <a:pt x="6317" y="17848"/>
                    <a:pt x="6168" y="18221"/>
                  </a:cubicBezTo>
                  <a:cubicBezTo>
                    <a:pt x="5885" y="18950"/>
                    <a:pt x="6034" y="19606"/>
                    <a:pt x="6511" y="20202"/>
                  </a:cubicBezTo>
                  <a:cubicBezTo>
                    <a:pt x="6913" y="20694"/>
                    <a:pt x="7300" y="21185"/>
                    <a:pt x="7703" y="21662"/>
                  </a:cubicBezTo>
                  <a:cubicBezTo>
                    <a:pt x="7740" y="21712"/>
                    <a:pt x="7820" y="21773"/>
                    <a:pt x="7871" y="21773"/>
                  </a:cubicBezTo>
                  <a:cubicBezTo>
                    <a:pt x="7881" y="21773"/>
                    <a:pt x="7889" y="21771"/>
                    <a:pt x="7896" y="21766"/>
                  </a:cubicBezTo>
                  <a:cubicBezTo>
                    <a:pt x="7971" y="21736"/>
                    <a:pt x="8045" y="21632"/>
                    <a:pt x="8045" y="21572"/>
                  </a:cubicBezTo>
                  <a:cubicBezTo>
                    <a:pt x="8030" y="20902"/>
                    <a:pt x="8462" y="20530"/>
                    <a:pt x="8969" y="20232"/>
                  </a:cubicBezTo>
                  <a:cubicBezTo>
                    <a:pt x="9297" y="20038"/>
                    <a:pt x="9624" y="19859"/>
                    <a:pt x="9937" y="19651"/>
                  </a:cubicBezTo>
                  <a:cubicBezTo>
                    <a:pt x="10220" y="19442"/>
                    <a:pt x="10369" y="19144"/>
                    <a:pt x="10325" y="18772"/>
                  </a:cubicBezTo>
                  <a:cubicBezTo>
                    <a:pt x="10280" y="18414"/>
                    <a:pt x="10384" y="18131"/>
                    <a:pt x="10637" y="17878"/>
                  </a:cubicBezTo>
                  <a:cubicBezTo>
                    <a:pt x="10786" y="17714"/>
                    <a:pt x="10846" y="17476"/>
                    <a:pt x="10980" y="17237"/>
                  </a:cubicBezTo>
                  <a:lnTo>
                    <a:pt x="11069" y="17237"/>
                  </a:lnTo>
                  <a:cubicBezTo>
                    <a:pt x="11223" y="17259"/>
                    <a:pt x="11373" y="17269"/>
                    <a:pt x="11521" y="17269"/>
                  </a:cubicBezTo>
                  <a:cubicBezTo>
                    <a:pt x="11979" y="17269"/>
                    <a:pt x="12418" y="17171"/>
                    <a:pt x="12857" y="17014"/>
                  </a:cubicBezTo>
                  <a:cubicBezTo>
                    <a:pt x="13423" y="16820"/>
                    <a:pt x="14004" y="16701"/>
                    <a:pt x="14570" y="16567"/>
                  </a:cubicBezTo>
                  <a:cubicBezTo>
                    <a:pt x="15226" y="16418"/>
                    <a:pt x="15777" y="16105"/>
                    <a:pt x="16299" y="15673"/>
                  </a:cubicBezTo>
                  <a:cubicBezTo>
                    <a:pt x="16418" y="16403"/>
                    <a:pt x="16522" y="17118"/>
                    <a:pt x="16626" y="17818"/>
                  </a:cubicBezTo>
                  <a:cubicBezTo>
                    <a:pt x="16626" y="17818"/>
                    <a:pt x="16582" y="17818"/>
                    <a:pt x="16537" y="17803"/>
                  </a:cubicBezTo>
                  <a:cubicBezTo>
                    <a:pt x="16296" y="17701"/>
                    <a:pt x="16060" y="17647"/>
                    <a:pt x="15830" y="17647"/>
                  </a:cubicBezTo>
                  <a:cubicBezTo>
                    <a:pt x="15493" y="17647"/>
                    <a:pt x="15170" y="17764"/>
                    <a:pt x="14868" y="18012"/>
                  </a:cubicBezTo>
                  <a:cubicBezTo>
                    <a:pt x="14516" y="18293"/>
                    <a:pt x="14125" y="18415"/>
                    <a:pt x="13668" y="18415"/>
                  </a:cubicBezTo>
                  <a:cubicBezTo>
                    <a:pt x="13641" y="18415"/>
                    <a:pt x="13614" y="18415"/>
                    <a:pt x="13587" y="18414"/>
                  </a:cubicBezTo>
                  <a:cubicBezTo>
                    <a:pt x="13549" y="18412"/>
                    <a:pt x="13511" y="18412"/>
                    <a:pt x="13474" y="18412"/>
                  </a:cubicBezTo>
                  <a:cubicBezTo>
                    <a:pt x="12522" y="18412"/>
                    <a:pt x="11862" y="18957"/>
                    <a:pt x="11561" y="19874"/>
                  </a:cubicBezTo>
                  <a:cubicBezTo>
                    <a:pt x="11487" y="20127"/>
                    <a:pt x="11338" y="20351"/>
                    <a:pt x="11189" y="20589"/>
                  </a:cubicBezTo>
                  <a:cubicBezTo>
                    <a:pt x="11099" y="20738"/>
                    <a:pt x="11129" y="20842"/>
                    <a:pt x="11293" y="20872"/>
                  </a:cubicBezTo>
                  <a:cubicBezTo>
                    <a:pt x="11382" y="20887"/>
                    <a:pt x="11472" y="20895"/>
                    <a:pt x="11561" y="20895"/>
                  </a:cubicBezTo>
                  <a:cubicBezTo>
                    <a:pt x="11650" y="20895"/>
                    <a:pt x="11740" y="20887"/>
                    <a:pt x="11829" y="20872"/>
                  </a:cubicBezTo>
                  <a:cubicBezTo>
                    <a:pt x="11924" y="20859"/>
                    <a:pt x="12019" y="20852"/>
                    <a:pt x="12112" y="20852"/>
                  </a:cubicBezTo>
                  <a:cubicBezTo>
                    <a:pt x="12428" y="20852"/>
                    <a:pt x="12734" y="20928"/>
                    <a:pt x="13021" y="21066"/>
                  </a:cubicBezTo>
                  <a:cubicBezTo>
                    <a:pt x="13364" y="21230"/>
                    <a:pt x="13706" y="21409"/>
                    <a:pt x="14034" y="21558"/>
                  </a:cubicBezTo>
                  <a:cubicBezTo>
                    <a:pt x="14502" y="21778"/>
                    <a:pt x="14967" y="21893"/>
                    <a:pt x="15426" y="21893"/>
                  </a:cubicBezTo>
                  <a:cubicBezTo>
                    <a:pt x="15960" y="21893"/>
                    <a:pt x="16486" y="21737"/>
                    <a:pt x="16999" y="21409"/>
                  </a:cubicBezTo>
                  <a:cubicBezTo>
                    <a:pt x="17505" y="21081"/>
                    <a:pt x="17833" y="20604"/>
                    <a:pt x="18012" y="20008"/>
                  </a:cubicBezTo>
                  <a:cubicBezTo>
                    <a:pt x="18042" y="19874"/>
                    <a:pt x="18086" y="19755"/>
                    <a:pt x="18131" y="19621"/>
                  </a:cubicBezTo>
                  <a:cubicBezTo>
                    <a:pt x="18161" y="19606"/>
                    <a:pt x="18191" y="19606"/>
                    <a:pt x="18220" y="19591"/>
                  </a:cubicBezTo>
                  <a:cubicBezTo>
                    <a:pt x="18503" y="20008"/>
                    <a:pt x="18801" y="20410"/>
                    <a:pt x="19069" y="20828"/>
                  </a:cubicBezTo>
                  <a:cubicBezTo>
                    <a:pt x="19606" y="21662"/>
                    <a:pt x="19919" y="22556"/>
                    <a:pt x="19814" y="23569"/>
                  </a:cubicBezTo>
                  <a:cubicBezTo>
                    <a:pt x="19710" y="24522"/>
                    <a:pt x="18965" y="25356"/>
                    <a:pt x="18042" y="25580"/>
                  </a:cubicBezTo>
                  <a:cubicBezTo>
                    <a:pt x="17937" y="25606"/>
                    <a:pt x="17829" y="25618"/>
                    <a:pt x="17717" y="25618"/>
                  </a:cubicBezTo>
                  <a:cubicBezTo>
                    <a:pt x="17001" y="25618"/>
                    <a:pt x="16192" y="25107"/>
                    <a:pt x="15986" y="24463"/>
                  </a:cubicBezTo>
                  <a:cubicBezTo>
                    <a:pt x="15852" y="24090"/>
                    <a:pt x="16001" y="23882"/>
                    <a:pt x="16403" y="23882"/>
                  </a:cubicBezTo>
                  <a:cubicBezTo>
                    <a:pt x="16430" y="23879"/>
                    <a:pt x="16459" y="23879"/>
                    <a:pt x="16489" y="23879"/>
                  </a:cubicBezTo>
                  <a:cubicBezTo>
                    <a:pt x="16504" y="23879"/>
                    <a:pt x="16520" y="23879"/>
                    <a:pt x="16535" y="23879"/>
                  </a:cubicBezTo>
                  <a:cubicBezTo>
                    <a:pt x="16671" y="23879"/>
                    <a:pt x="16805" y="23870"/>
                    <a:pt x="16805" y="23703"/>
                  </a:cubicBezTo>
                  <a:cubicBezTo>
                    <a:pt x="16805" y="23554"/>
                    <a:pt x="16671" y="23345"/>
                    <a:pt x="16537" y="23256"/>
                  </a:cubicBezTo>
                  <a:cubicBezTo>
                    <a:pt x="16424" y="23171"/>
                    <a:pt x="16287" y="23132"/>
                    <a:pt x="16145" y="23132"/>
                  </a:cubicBezTo>
                  <a:cubicBezTo>
                    <a:pt x="15837" y="23132"/>
                    <a:pt x="15503" y="23313"/>
                    <a:pt x="15330" y="23599"/>
                  </a:cubicBezTo>
                  <a:cubicBezTo>
                    <a:pt x="15017" y="24135"/>
                    <a:pt x="15077" y="24865"/>
                    <a:pt x="15464" y="25386"/>
                  </a:cubicBezTo>
                  <a:cubicBezTo>
                    <a:pt x="15866" y="25923"/>
                    <a:pt x="16403" y="26220"/>
                    <a:pt x="17028" y="26414"/>
                  </a:cubicBezTo>
                  <a:cubicBezTo>
                    <a:pt x="17118" y="26429"/>
                    <a:pt x="17192" y="26459"/>
                    <a:pt x="17312" y="26548"/>
                  </a:cubicBezTo>
                  <a:cubicBezTo>
                    <a:pt x="17163" y="26638"/>
                    <a:pt x="17028" y="26772"/>
                    <a:pt x="16865" y="26816"/>
                  </a:cubicBezTo>
                  <a:cubicBezTo>
                    <a:pt x="16656" y="26876"/>
                    <a:pt x="16433" y="26891"/>
                    <a:pt x="16224" y="26906"/>
                  </a:cubicBezTo>
                  <a:cubicBezTo>
                    <a:pt x="15524" y="26980"/>
                    <a:pt x="15077" y="27442"/>
                    <a:pt x="14928" y="28127"/>
                  </a:cubicBezTo>
                  <a:cubicBezTo>
                    <a:pt x="14883" y="28381"/>
                    <a:pt x="14704" y="28634"/>
                    <a:pt x="14541" y="28842"/>
                  </a:cubicBezTo>
                  <a:cubicBezTo>
                    <a:pt x="13930" y="29587"/>
                    <a:pt x="13885" y="30392"/>
                    <a:pt x="14436" y="31077"/>
                  </a:cubicBezTo>
                  <a:cubicBezTo>
                    <a:pt x="14630" y="31315"/>
                    <a:pt x="14883" y="31524"/>
                    <a:pt x="15137" y="31673"/>
                  </a:cubicBezTo>
                  <a:cubicBezTo>
                    <a:pt x="15479" y="31867"/>
                    <a:pt x="15866" y="31986"/>
                    <a:pt x="16239" y="32120"/>
                  </a:cubicBezTo>
                  <a:cubicBezTo>
                    <a:pt x="16292" y="32141"/>
                    <a:pt x="16340" y="32151"/>
                    <a:pt x="16382" y="32151"/>
                  </a:cubicBezTo>
                  <a:cubicBezTo>
                    <a:pt x="16519" y="32151"/>
                    <a:pt x="16600" y="32045"/>
                    <a:pt x="16611" y="31852"/>
                  </a:cubicBezTo>
                  <a:cubicBezTo>
                    <a:pt x="16626" y="31747"/>
                    <a:pt x="16626" y="31628"/>
                    <a:pt x="16641" y="31524"/>
                  </a:cubicBezTo>
                  <a:cubicBezTo>
                    <a:pt x="16716" y="31137"/>
                    <a:pt x="16924" y="30898"/>
                    <a:pt x="17312" y="30809"/>
                  </a:cubicBezTo>
                  <a:cubicBezTo>
                    <a:pt x="17624" y="30720"/>
                    <a:pt x="17952" y="30675"/>
                    <a:pt x="18265" y="30585"/>
                  </a:cubicBezTo>
                  <a:cubicBezTo>
                    <a:pt x="19099" y="30377"/>
                    <a:pt x="19546" y="29781"/>
                    <a:pt x="19785" y="29006"/>
                  </a:cubicBezTo>
                  <a:cubicBezTo>
                    <a:pt x="19919" y="28559"/>
                    <a:pt x="19710" y="28172"/>
                    <a:pt x="19472" y="27815"/>
                  </a:cubicBezTo>
                  <a:cubicBezTo>
                    <a:pt x="19367" y="27680"/>
                    <a:pt x="19278" y="27531"/>
                    <a:pt x="19174" y="27412"/>
                  </a:cubicBezTo>
                  <a:cubicBezTo>
                    <a:pt x="18831" y="27070"/>
                    <a:pt x="18906" y="26682"/>
                    <a:pt x="19040" y="26280"/>
                  </a:cubicBezTo>
                  <a:cubicBezTo>
                    <a:pt x="19055" y="26250"/>
                    <a:pt x="19084" y="26220"/>
                    <a:pt x="19114" y="26206"/>
                  </a:cubicBezTo>
                  <a:cubicBezTo>
                    <a:pt x="19829" y="25833"/>
                    <a:pt x="20336" y="25267"/>
                    <a:pt x="20723" y="24582"/>
                  </a:cubicBezTo>
                  <a:cubicBezTo>
                    <a:pt x="21245" y="24910"/>
                    <a:pt x="21751" y="25207"/>
                    <a:pt x="22228" y="25550"/>
                  </a:cubicBezTo>
                  <a:cubicBezTo>
                    <a:pt x="22377" y="25654"/>
                    <a:pt x="22481" y="25863"/>
                    <a:pt x="22541" y="26042"/>
                  </a:cubicBezTo>
                  <a:cubicBezTo>
                    <a:pt x="22600" y="26250"/>
                    <a:pt x="22600" y="26474"/>
                    <a:pt x="22645" y="26682"/>
                  </a:cubicBezTo>
                  <a:cubicBezTo>
                    <a:pt x="22764" y="27397"/>
                    <a:pt x="23151" y="27904"/>
                    <a:pt x="23837" y="28172"/>
                  </a:cubicBezTo>
                  <a:cubicBezTo>
                    <a:pt x="24220" y="28312"/>
                    <a:pt x="24591" y="28518"/>
                    <a:pt x="25018" y="28518"/>
                  </a:cubicBezTo>
                  <a:cubicBezTo>
                    <a:pt x="25089" y="28518"/>
                    <a:pt x="25162" y="28513"/>
                    <a:pt x="25237" y="28500"/>
                  </a:cubicBezTo>
                  <a:cubicBezTo>
                    <a:pt x="25267" y="28500"/>
                    <a:pt x="25312" y="28515"/>
                    <a:pt x="25341" y="28530"/>
                  </a:cubicBezTo>
                  <a:cubicBezTo>
                    <a:pt x="25629" y="28680"/>
                    <a:pt x="25913" y="28740"/>
                    <a:pt x="26198" y="28740"/>
                  </a:cubicBezTo>
                  <a:cubicBezTo>
                    <a:pt x="26534" y="28740"/>
                    <a:pt x="26872" y="28657"/>
                    <a:pt x="27218" y="28545"/>
                  </a:cubicBezTo>
                  <a:cubicBezTo>
                    <a:pt x="27636" y="28396"/>
                    <a:pt x="28068" y="28306"/>
                    <a:pt x="28500" y="28247"/>
                  </a:cubicBezTo>
                  <a:cubicBezTo>
                    <a:pt x="28887" y="28187"/>
                    <a:pt x="29051" y="28038"/>
                    <a:pt x="28917" y="27666"/>
                  </a:cubicBezTo>
                  <a:cubicBezTo>
                    <a:pt x="28798" y="27353"/>
                    <a:pt x="28842" y="27159"/>
                    <a:pt x="29125" y="26936"/>
                  </a:cubicBezTo>
                  <a:cubicBezTo>
                    <a:pt x="29677" y="26504"/>
                    <a:pt x="29677" y="26280"/>
                    <a:pt x="29230" y="25729"/>
                  </a:cubicBezTo>
                  <a:cubicBezTo>
                    <a:pt x="29110" y="25580"/>
                    <a:pt x="28961" y="25461"/>
                    <a:pt x="28812" y="25327"/>
                  </a:cubicBezTo>
                  <a:cubicBezTo>
                    <a:pt x="28902" y="25237"/>
                    <a:pt x="28991" y="25148"/>
                    <a:pt x="29081" y="25073"/>
                  </a:cubicBezTo>
                  <a:cubicBezTo>
                    <a:pt x="29364" y="24820"/>
                    <a:pt x="29393" y="24656"/>
                    <a:pt x="29170" y="24329"/>
                  </a:cubicBezTo>
                  <a:cubicBezTo>
                    <a:pt x="28784" y="23783"/>
                    <a:pt x="28189" y="23272"/>
                    <a:pt x="27387" y="23272"/>
                  </a:cubicBezTo>
                  <a:cubicBezTo>
                    <a:pt x="27137" y="23272"/>
                    <a:pt x="26868" y="23322"/>
                    <a:pt x="26578" y="23435"/>
                  </a:cubicBezTo>
                  <a:cubicBezTo>
                    <a:pt x="26519" y="23454"/>
                    <a:pt x="26466" y="23471"/>
                    <a:pt x="26415" y="23471"/>
                  </a:cubicBezTo>
                  <a:cubicBezTo>
                    <a:pt x="26349" y="23471"/>
                    <a:pt x="26287" y="23444"/>
                    <a:pt x="26220" y="23360"/>
                  </a:cubicBezTo>
                  <a:cubicBezTo>
                    <a:pt x="26161" y="23286"/>
                    <a:pt x="26027" y="23241"/>
                    <a:pt x="25922" y="23226"/>
                  </a:cubicBezTo>
                  <a:cubicBezTo>
                    <a:pt x="25815" y="23217"/>
                    <a:pt x="25709" y="23212"/>
                    <a:pt x="25604" y="23212"/>
                  </a:cubicBezTo>
                  <a:cubicBezTo>
                    <a:pt x="24872" y="23212"/>
                    <a:pt x="24232" y="23453"/>
                    <a:pt x="23762" y="24105"/>
                  </a:cubicBezTo>
                  <a:cubicBezTo>
                    <a:pt x="23673" y="24239"/>
                    <a:pt x="23583" y="24358"/>
                    <a:pt x="23494" y="24492"/>
                  </a:cubicBezTo>
                  <a:cubicBezTo>
                    <a:pt x="23323" y="24778"/>
                    <a:pt x="23091" y="24897"/>
                    <a:pt x="22810" y="24897"/>
                  </a:cubicBezTo>
                  <a:cubicBezTo>
                    <a:pt x="22725" y="24897"/>
                    <a:pt x="22635" y="24886"/>
                    <a:pt x="22541" y="24865"/>
                  </a:cubicBezTo>
                  <a:cubicBezTo>
                    <a:pt x="21945" y="24731"/>
                    <a:pt x="21453" y="24373"/>
                    <a:pt x="20991" y="24001"/>
                  </a:cubicBezTo>
                  <a:cubicBezTo>
                    <a:pt x="20932" y="23956"/>
                    <a:pt x="20917" y="23852"/>
                    <a:pt x="20932" y="23777"/>
                  </a:cubicBezTo>
                  <a:cubicBezTo>
                    <a:pt x="21110" y="22332"/>
                    <a:pt x="20708" y="21066"/>
                    <a:pt x="19814" y="19949"/>
                  </a:cubicBezTo>
                  <a:cubicBezTo>
                    <a:pt x="19814" y="19934"/>
                    <a:pt x="19814" y="19904"/>
                    <a:pt x="19799" y="19874"/>
                  </a:cubicBezTo>
                  <a:cubicBezTo>
                    <a:pt x="19914" y="19814"/>
                    <a:pt x="20028" y="19790"/>
                    <a:pt x="20141" y="19790"/>
                  </a:cubicBezTo>
                  <a:cubicBezTo>
                    <a:pt x="20278" y="19790"/>
                    <a:pt x="20414" y="19825"/>
                    <a:pt x="20544" y="19874"/>
                  </a:cubicBezTo>
                  <a:cubicBezTo>
                    <a:pt x="20892" y="19998"/>
                    <a:pt x="21240" y="20049"/>
                    <a:pt x="21585" y="20049"/>
                  </a:cubicBezTo>
                  <a:cubicBezTo>
                    <a:pt x="21861" y="20049"/>
                    <a:pt x="22135" y="20016"/>
                    <a:pt x="22407" y="19964"/>
                  </a:cubicBezTo>
                  <a:cubicBezTo>
                    <a:pt x="23136" y="19829"/>
                    <a:pt x="23822" y="19546"/>
                    <a:pt x="24284" y="18921"/>
                  </a:cubicBezTo>
                  <a:cubicBezTo>
                    <a:pt x="24447" y="18712"/>
                    <a:pt x="24567" y="18474"/>
                    <a:pt x="24671" y="18235"/>
                  </a:cubicBezTo>
                  <a:cubicBezTo>
                    <a:pt x="24805" y="17923"/>
                    <a:pt x="25014" y="17714"/>
                    <a:pt x="25341" y="17625"/>
                  </a:cubicBezTo>
                  <a:cubicBezTo>
                    <a:pt x="25431" y="17595"/>
                    <a:pt x="25505" y="17565"/>
                    <a:pt x="25580" y="17535"/>
                  </a:cubicBezTo>
                  <a:cubicBezTo>
                    <a:pt x="26533" y="17163"/>
                    <a:pt x="26876" y="16388"/>
                    <a:pt x="26459" y="15435"/>
                  </a:cubicBezTo>
                  <a:cubicBezTo>
                    <a:pt x="26340" y="15138"/>
                    <a:pt x="26206" y="14856"/>
                    <a:pt x="26058" y="14559"/>
                  </a:cubicBezTo>
                  <a:lnTo>
                    <a:pt x="26058" y="14559"/>
                  </a:lnTo>
                  <a:cubicBezTo>
                    <a:pt x="26062" y="14557"/>
                    <a:pt x="26067" y="14556"/>
                    <a:pt x="26071" y="14556"/>
                  </a:cubicBezTo>
                  <a:cubicBezTo>
                    <a:pt x="26361" y="14638"/>
                    <a:pt x="26649" y="14674"/>
                    <a:pt x="26936" y="14674"/>
                  </a:cubicBezTo>
                  <a:cubicBezTo>
                    <a:pt x="27430" y="14674"/>
                    <a:pt x="27920" y="14567"/>
                    <a:pt x="28410" y="14407"/>
                  </a:cubicBezTo>
                  <a:cubicBezTo>
                    <a:pt x="28991" y="14228"/>
                    <a:pt x="29617" y="14198"/>
                    <a:pt x="30198" y="14049"/>
                  </a:cubicBezTo>
                  <a:cubicBezTo>
                    <a:pt x="30898" y="13856"/>
                    <a:pt x="31464" y="13453"/>
                    <a:pt x="31911" y="12857"/>
                  </a:cubicBezTo>
                  <a:cubicBezTo>
                    <a:pt x="32269" y="12366"/>
                    <a:pt x="32343" y="11844"/>
                    <a:pt x="32060" y="11278"/>
                  </a:cubicBezTo>
                  <a:cubicBezTo>
                    <a:pt x="31956" y="11055"/>
                    <a:pt x="31911" y="10802"/>
                    <a:pt x="31911" y="10548"/>
                  </a:cubicBezTo>
                  <a:cubicBezTo>
                    <a:pt x="31911" y="9818"/>
                    <a:pt x="31405" y="9073"/>
                    <a:pt x="30660" y="8805"/>
                  </a:cubicBezTo>
                  <a:cubicBezTo>
                    <a:pt x="30309" y="8675"/>
                    <a:pt x="29951" y="8619"/>
                    <a:pt x="29586" y="8619"/>
                  </a:cubicBezTo>
                  <a:cubicBezTo>
                    <a:pt x="29409" y="8619"/>
                    <a:pt x="29231" y="8632"/>
                    <a:pt x="29051" y="8656"/>
                  </a:cubicBezTo>
                  <a:cubicBezTo>
                    <a:pt x="28942" y="8672"/>
                    <a:pt x="28848" y="8681"/>
                    <a:pt x="28762" y="8681"/>
                  </a:cubicBezTo>
                  <a:cubicBezTo>
                    <a:pt x="28530" y="8681"/>
                    <a:pt x="28364" y="8619"/>
                    <a:pt x="28157" y="8478"/>
                  </a:cubicBezTo>
                  <a:cubicBezTo>
                    <a:pt x="28470" y="8284"/>
                    <a:pt x="28812" y="8105"/>
                    <a:pt x="29110" y="7882"/>
                  </a:cubicBezTo>
                  <a:cubicBezTo>
                    <a:pt x="29691" y="7464"/>
                    <a:pt x="29855" y="7003"/>
                    <a:pt x="29691" y="6317"/>
                  </a:cubicBezTo>
                  <a:cubicBezTo>
                    <a:pt x="29662" y="6168"/>
                    <a:pt x="29662" y="5975"/>
                    <a:pt x="29736" y="5856"/>
                  </a:cubicBezTo>
                  <a:cubicBezTo>
                    <a:pt x="30287" y="4902"/>
                    <a:pt x="29766" y="3740"/>
                    <a:pt x="28678" y="3532"/>
                  </a:cubicBezTo>
                  <a:cubicBezTo>
                    <a:pt x="28574" y="3514"/>
                    <a:pt x="28472" y="3506"/>
                    <a:pt x="28372" y="3506"/>
                  </a:cubicBezTo>
                  <a:cubicBezTo>
                    <a:pt x="27971" y="3506"/>
                    <a:pt x="27597" y="3630"/>
                    <a:pt x="27204" y="3725"/>
                  </a:cubicBezTo>
                  <a:cubicBezTo>
                    <a:pt x="27033" y="3778"/>
                    <a:pt x="26840" y="3824"/>
                    <a:pt x="26657" y="3824"/>
                  </a:cubicBezTo>
                  <a:cubicBezTo>
                    <a:pt x="26584" y="3824"/>
                    <a:pt x="26512" y="3817"/>
                    <a:pt x="26444" y="3800"/>
                  </a:cubicBezTo>
                  <a:cubicBezTo>
                    <a:pt x="26264" y="3755"/>
                    <a:pt x="26092" y="3733"/>
                    <a:pt x="25926" y="3733"/>
                  </a:cubicBezTo>
                  <a:cubicBezTo>
                    <a:pt x="25432" y="3733"/>
                    <a:pt x="24994" y="3923"/>
                    <a:pt x="24582" y="4247"/>
                  </a:cubicBezTo>
                  <a:cubicBezTo>
                    <a:pt x="24433" y="4366"/>
                    <a:pt x="24284" y="4470"/>
                    <a:pt x="24090" y="4559"/>
                  </a:cubicBezTo>
                  <a:cubicBezTo>
                    <a:pt x="24120" y="4485"/>
                    <a:pt x="24150" y="4410"/>
                    <a:pt x="24179" y="4351"/>
                  </a:cubicBezTo>
                  <a:cubicBezTo>
                    <a:pt x="24477" y="3725"/>
                    <a:pt x="24507" y="3114"/>
                    <a:pt x="24239" y="2459"/>
                  </a:cubicBezTo>
                  <a:cubicBezTo>
                    <a:pt x="24105" y="2146"/>
                    <a:pt x="24090" y="1774"/>
                    <a:pt x="24015" y="1431"/>
                  </a:cubicBezTo>
                  <a:cubicBezTo>
                    <a:pt x="23796" y="608"/>
                    <a:pt x="23157" y="117"/>
                    <a:pt x="22425" y="117"/>
                  </a:cubicBezTo>
                  <a:cubicBezTo>
                    <a:pt x="22162" y="117"/>
                    <a:pt x="21888" y="180"/>
                    <a:pt x="21617" y="314"/>
                  </a:cubicBezTo>
                  <a:cubicBezTo>
                    <a:pt x="21289" y="478"/>
                    <a:pt x="20991" y="716"/>
                    <a:pt x="20678" y="895"/>
                  </a:cubicBezTo>
                  <a:cubicBezTo>
                    <a:pt x="20529" y="984"/>
                    <a:pt x="20351" y="1103"/>
                    <a:pt x="20172" y="1118"/>
                  </a:cubicBezTo>
                  <a:cubicBezTo>
                    <a:pt x="19308" y="1178"/>
                    <a:pt x="18935" y="1774"/>
                    <a:pt x="18652" y="2474"/>
                  </a:cubicBezTo>
                  <a:cubicBezTo>
                    <a:pt x="18563" y="2682"/>
                    <a:pt x="18518" y="2906"/>
                    <a:pt x="18429" y="3174"/>
                  </a:cubicBezTo>
                  <a:cubicBezTo>
                    <a:pt x="18325" y="2816"/>
                    <a:pt x="18235" y="2518"/>
                    <a:pt x="18146" y="2206"/>
                  </a:cubicBezTo>
                  <a:cubicBezTo>
                    <a:pt x="18042" y="1908"/>
                    <a:pt x="17833" y="1699"/>
                    <a:pt x="17550" y="1535"/>
                  </a:cubicBezTo>
                  <a:cubicBezTo>
                    <a:pt x="17341" y="1401"/>
                    <a:pt x="17148" y="1222"/>
                    <a:pt x="17028" y="1014"/>
                  </a:cubicBezTo>
                  <a:cubicBezTo>
                    <a:pt x="16655" y="352"/>
                    <a:pt x="16107" y="1"/>
                    <a:pt x="1543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2" name="Google Shape;5752;p54"/>
            <p:cNvSpPr/>
            <p:nvPr/>
          </p:nvSpPr>
          <p:spPr>
            <a:xfrm>
              <a:off x="4010175" y="4055250"/>
              <a:ext cx="72650" cy="28425"/>
            </a:xfrm>
            <a:custGeom>
              <a:avLst/>
              <a:gdLst/>
              <a:ahLst/>
              <a:cxnLst/>
              <a:rect l="l" t="t" r="r" b="b"/>
              <a:pathLst>
                <a:path w="2906" h="1137" extrusionOk="0">
                  <a:moveTo>
                    <a:pt x="2846" y="1"/>
                  </a:moveTo>
                  <a:cubicBezTo>
                    <a:pt x="2256" y="579"/>
                    <a:pt x="1600" y="958"/>
                    <a:pt x="841" y="958"/>
                  </a:cubicBezTo>
                  <a:cubicBezTo>
                    <a:pt x="583" y="958"/>
                    <a:pt x="313" y="914"/>
                    <a:pt x="30" y="820"/>
                  </a:cubicBezTo>
                  <a:cubicBezTo>
                    <a:pt x="15" y="835"/>
                    <a:pt x="15" y="865"/>
                    <a:pt x="0" y="879"/>
                  </a:cubicBezTo>
                  <a:cubicBezTo>
                    <a:pt x="75" y="939"/>
                    <a:pt x="149" y="1014"/>
                    <a:pt x="224" y="1043"/>
                  </a:cubicBezTo>
                  <a:cubicBezTo>
                    <a:pt x="412" y="1108"/>
                    <a:pt x="610" y="1137"/>
                    <a:pt x="811" y="1137"/>
                  </a:cubicBezTo>
                  <a:cubicBezTo>
                    <a:pt x="1633" y="1137"/>
                    <a:pt x="2502" y="658"/>
                    <a:pt x="2861" y="179"/>
                  </a:cubicBezTo>
                  <a:cubicBezTo>
                    <a:pt x="2891" y="149"/>
                    <a:pt x="2891" y="105"/>
                    <a:pt x="2905" y="60"/>
                  </a:cubicBezTo>
                  <a:cubicBezTo>
                    <a:pt x="2891" y="45"/>
                    <a:pt x="2876" y="15"/>
                    <a:pt x="2846"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3" name="Google Shape;5753;p54"/>
            <p:cNvSpPr/>
            <p:nvPr/>
          </p:nvSpPr>
          <p:spPr>
            <a:xfrm>
              <a:off x="3708500" y="3746500"/>
              <a:ext cx="71150" cy="68175"/>
            </a:xfrm>
            <a:custGeom>
              <a:avLst/>
              <a:gdLst/>
              <a:ahLst/>
              <a:cxnLst/>
              <a:rect l="l" t="t" r="r" b="b"/>
              <a:pathLst>
                <a:path w="2846" h="2727" extrusionOk="0">
                  <a:moveTo>
                    <a:pt x="0" y="0"/>
                  </a:moveTo>
                  <a:cubicBezTo>
                    <a:pt x="0" y="462"/>
                    <a:pt x="224" y="805"/>
                    <a:pt x="567" y="1058"/>
                  </a:cubicBezTo>
                  <a:cubicBezTo>
                    <a:pt x="820" y="1222"/>
                    <a:pt x="1103" y="1386"/>
                    <a:pt x="1386" y="1490"/>
                  </a:cubicBezTo>
                  <a:cubicBezTo>
                    <a:pt x="1892" y="1684"/>
                    <a:pt x="2280" y="1997"/>
                    <a:pt x="2548" y="2459"/>
                  </a:cubicBezTo>
                  <a:cubicBezTo>
                    <a:pt x="2607" y="2563"/>
                    <a:pt x="2712" y="2652"/>
                    <a:pt x="2846" y="2727"/>
                  </a:cubicBezTo>
                  <a:cubicBezTo>
                    <a:pt x="2697" y="2295"/>
                    <a:pt x="2473" y="1922"/>
                    <a:pt x="2101" y="1654"/>
                  </a:cubicBezTo>
                  <a:cubicBezTo>
                    <a:pt x="1967" y="1550"/>
                    <a:pt x="1818" y="1475"/>
                    <a:pt x="1654" y="1416"/>
                  </a:cubicBezTo>
                  <a:cubicBezTo>
                    <a:pt x="924" y="1148"/>
                    <a:pt x="224" y="879"/>
                    <a:pt x="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4" name="Google Shape;5754;p54"/>
            <p:cNvSpPr/>
            <p:nvPr/>
          </p:nvSpPr>
          <p:spPr>
            <a:xfrm>
              <a:off x="3706275" y="3711500"/>
              <a:ext cx="70025" cy="22000"/>
            </a:xfrm>
            <a:custGeom>
              <a:avLst/>
              <a:gdLst/>
              <a:ahLst/>
              <a:cxnLst/>
              <a:rect l="l" t="t" r="r" b="b"/>
              <a:pathLst>
                <a:path w="2801" h="880" extrusionOk="0">
                  <a:moveTo>
                    <a:pt x="2786" y="0"/>
                  </a:moveTo>
                  <a:cubicBezTo>
                    <a:pt x="2622" y="0"/>
                    <a:pt x="2443" y="0"/>
                    <a:pt x="2279" y="30"/>
                  </a:cubicBezTo>
                  <a:cubicBezTo>
                    <a:pt x="1937" y="75"/>
                    <a:pt x="1594" y="134"/>
                    <a:pt x="1266" y="209"/>
                  </a:cubicBezTo>
                  <a:cubicBezTo>
                    <a:pt x="924" y="283"/>
                    <a:pt x="581" y="358"/>
                    <a:pt x="268" y="462"/>
                  </a:cubicBezTo>
                  <a:cubicBezTo>
                    <a:pt x="30" y="536"/>
                    <a:pt x="0" y="656"/>
                    <a:pt x="0" y="879"/>
                  </a:cubicBezTo>
                  <a:cubicBezTo>
                    <a:pt x="45" y="864"/>
                    <a:pt x="89" y="879"/>
                    <a:pt x="104" y="849"/>
                  </a:cubicBezTo>
                  <a:cubicBezTo>
                    <a:pt x="358" y="507"/>
                    <a:pt x="745" y="462"/>
                    <a:pt x="1132" y="402"/>
                  </a:cubicBezTo>
                  <a:cubicBezTo>
                    <a:pt x="1564" y="328"/>
                    <a:pt x="1996" y="238"/>
                    <a:pt x="2413" y="149"/>
                  </a:cubicBezTo>
                  <a:cubicBezTo>
                    <a:pt x="2548" y="134"/>
                    <a:pt x="2667" y="104"/>
                    <a:pt x="2801" y="75"/>
                  </a:cubicBezTo>
                  <a:cubicBezTo>
                    <a:pt x="2801" y="45"/>
                    <a:pt x="2786" y="15"/>
                    <a:pt x="278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5" name="Google Shape;5755;p54"/>
            <p:cNvSpPr/>
            <p:nvPr/>
          </p:nvSpPr>
          <p:spPr>
            <a:xfrm>
              <a:off x="3936800" y="3873500"/>
              <a:ext cx="72275" cy="68175"/>
            </a:xfrm>
            <a:custGeom>
              <a:avLst/>
              <a:gdLst/>
              <a:ahLst/>
              <a:cxnLst/>
              <a:rect l="l" t="t" r="r" b="b"/>
              <a:pathLst>
                <a:path w="2891" h="2727" extrusionOk="0">
                  <a:moveTo>
                    <a:pt x="2742" y="1"/>
                  </a:moveTo>
                  <a:cubicBezTo>
                    <a:pt x="2667" y="1773"/>
                    <a:pt x="1550" y="2444"/>
                    <a:pt x="1" y="2712"/>
                  </a:cubicBezTo>
                  <a:cubicBezTo>
                    <a:pt x="97" y="2722"/>
                    <a:pt x="191" y="2726"/>
                    <a:pt x="283" y="2726"/>
                  </a:cubicBezTo>
                  <a:cubicBezTo>
                    <a:pt x="1034" y="2726"/>
                    <a:pt x="1658" y="2408"/>
                    <a:pt x="2176" y="1878"/>
                  </a:cubicBezTo>
                  <a:cubicBezTo>
                    <a:pt x="2682" y="1371"/>
                    <a:pt x="2891" y="745"/>
                    <a:pt x="27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56" name="Google Shape;5756;p54"/>
            <p:cNvSpPr/>
            <p:nvPr/>
          </p:nvSpPr>
          <p:spPr>
            <a:xfrm>
              <a:off x="4061200" y="3618750"/>
              <a:ext cx="39500" cy="86800"/>
            </a:xfrm>
            <a:custGeom>
              <a:avLst/>
              <a:gdLst/>
              <a:ahLst/>
              <a:cxnLst/>
              <a:rect l="l" t="t" r="r" b="b"/>
              <a:pathLst>
                <a:path w="1580" h="3472" extrusionOk="0">
                  <a:moveTo>
                    <a:pt x="0" y="1"/>
                  </a:moveTo>
                  <a:cubicBezTo>
                    <a:pt x="552" y="284"/>
                    <a:pt x="790" y="775"/>
                    <a:pt x="924" y="1341"/>
                  </a:cubicBezTo>
                  <a:cubicBezTo>
                    <a:pt x="984" y="1580"/>
                    <a:pt x="1073" y="1788"/>
                    <a:pt x="1162" y="2012"/>
                  </a:cubicBezTo>
                  <a:cubicBezTo>
                    <a:pt x="1341" y="2414"/>
                    <a:pt x="1341" y="2816"/>
                    <a:pt x="1133" y="3204"/>
                  </a:cubicBezTo>
                  <a:cubicBezTo>
                    <a:pt x="1103" y="3263"/>
                    <a:pt x="1103" y="3338"/>
                    <a:pt x="1073" y="3412"/>
                  </a:cubicBezTo>
                  <a:cubicBezTo>
                    <a:pt x="1103" y="3427"/>
                    <a:pt x="1133" y="3457"/>
                    <a:pt x="1162" y="3472"/>
                  </a:cubicBezTo>
                  <a:cubicBezTo>
                    <a:pt x="1237" y="3397"/>
                    <a:pt x="1341" y="3323"/>
                    <a:pt x="1386" y="3233"/>
                  </a:cubicBezTo>
                  <a:cubicBezTo>
                    <a:pt x="1580" y="2846"/>
                    <a:pt x="1565" y="2459"/>
                    <a:pt x="1401" y="2056"/>
                  </a:cubicBezTo>
                  <a:cubicBezTo>
                    <a:pt x="1267" y="1714"/>
                    <a:pt x="1162" y="1341"/>
                    <a:pt x="1013" y="984"/>
                  </a:cubicBezTo>
                  <a:cubicBezTo>
                    <a:pt x="820" y="507"/>
                    <a:pt x="581" y="75"/>
                    <a:pt x="0"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2050" name="Picture 2" descr="在这里插入图片描述">
            <a:extLst>
              <a:ext uri="{FF2B5EF4-FFF2-40B4-BE49-F238E27FC236}">
                <a16:creationId xmlns:a16="http://schemas.microsoft.com/office/drawing/2014/main" id="{8810814F-2CAE-83E9-BBA5-8476E2020646}"/>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2913750" y="366724"/>
            <a:ext cx="4698671" cy="1612745"/>
          </a:xfrm>
          <a:prstGeom prst="rect">
            <a:avLst/>
          </a:prstGeom>
          <a:noFill/>
          <a:extLst>
            <a:ext uri="{909E8E84-426E-40DD-AFC4-6F175D3DCCD1}">
              <a14:hiddenFill xmlns:a14="http://schemas.microsoft.com/office/drawing/2010/main">
                <a:solidFill>
                  <a:srgbClr val="FFFFFF"/>
                </a:solidFill>
              </a14:hiddenFill>
            </a:ext>
          </a:extLst>
        </p:spPr>
      </p:pic>
    </p:spTree>
  </p:cSld>
  <p:clrMapOvr>
    <a:masterClrMapping/>
  </p:clrMapOvr>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Shape 5760">
          <a:extLst>
            <a:ext uri="{FF2B5EF4-FFF2-40B4-BE49-F238E27FC236}">
              <a16:creationId xmlns:a16="http://schemas.microsoft.com/office/drawing/2014/main" id="{F97FD5E1-3A5A-AEC0-620E-A668371439E1}"/>
            </a:ext>
          </a:extLst>
        </p:cNvPr>
        <p:cNvGrpSpPr/>
        <p:nvPr/>
      </p:nvGrpSpPr>
      <p:grpSpPr>
        <a:xfrm>
          <a:off x="0" y="0"/>
          <a:ext cx="0" cy="0"/>
          <a:chOff x="0" y="0"/>
          <a:chExt cx="0" cy="0"/>
        </a:xfrm>
      </p:grpSpPr>
      <p:sp>
        <p:nvSpPr>
          <p:cNvPr id="5761" name="Google Shape;5761;p55">
            <a:extLst>
              <a:ext uri="{FF2B5EF4-FFF2-40B4-BE49-F238E27FC236}">
                <a16:creationId xmlns:a16="http://schemas.microsoft.com/office/drawing/2014/main" id="{39657E70-2C07-0DC9-93B9-211C5B9F8911}"/>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训练优化</a:t>
            </a:r>
            <a:endParaRPr dirty="0"/>
          </a:p>
        </p:txBody>
      </p:sp>
      <p:sp>
        <p:nvSpPr>
          <p:cNvPr id="5762" name="Google Shape;5762;p55">
            <a:extLst>
              <a:ext uri="{FF2B5EF4-FFF2-40B4-BE49-F238E27FC236}">
                <a16:creationId xmlns:a16="http://schemas.microsoft.com/office/drawing/2014/main" id="{44D56109-A360-AE3E-68B3-E5FFCA559684}"/>
              </a:ext>
            </a:extLst>
          </p:cNvPr>
          <p:cNvSpPr txBox="1">
            <a:spLocks noGrp="1"/>
          </p:cNvSpPr>
          <p:nvPr>
            <p:ph type="body" idx="1"/>
          </p:nvPr>
        </p:nvSpPr>
        <p:spPr>
          <a:xfrm>
            <a:off x="720025" y="1254600"/>
            <a:ext cx="6482700" cy="23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r>
              <a:rPr lang="zh-CN" altLang="en-US" sz="1800" dirty="0"/>
              <a:t>输入：朝生</a:t>
            </a:r>
            <a:endParaRPr lang="en-US" altLang="zh-CN" sz="1800" dirty="0"/>
          </a:p>
          <a:p>
            <a:pPr marL="0" lvl="0" indent="0" algn="l" rtl="0">
              <a:spcBef>
                <a:spcPts val="0"/>
              </a:spcBef>
              <a:spcAft>
                <a:spcPts val="0"/>
              </a:spcAft>
              <a:buNone/>
            </a:pPr>
            <a:endParaRPr lang="en-US" altLang="zh-CN" sz="1800" dirty="0"/>
          </a:p>
          <a:p>
            <a:pPr marL="0" lvl="0" indent="0" algn="l" rtl="0">
              <a:spcBef>
                <a:spcPts val="0"/>
              </a:spcBef>
              <a:spcAft>
                <a:spcPts val="0"/>
              </a:spcAft>
              <a:buNone/>
            </a:pPr>
            <a:r>
              <a:rPr lang="zh-CN" altLang="en-US" sz="1800" dirty="0"/>
              <a:t>期望输出：暮死</a:t>
            </a:r>
            <a:endParaRPr sz="1800" dirty="0"/>
          </a:p>
        </p:txBody>
      </p:sp>
      <p:grpSp>
        <p:nvGrpSpPr>
          <p:cNvPr id="5763" name="Google Shape;5763;p55">
            <a:extLst>
              <a:ext uri="{FF2B5EF4-FFF2-40B4-BE49-F238E27FC236}">
                <a16:creationId xmlns:a16="http://schemas.microsoft.com/office/drawing/2014/main" id="{19579E78-48C0-91C7-9AA6-FD20F0E6583A}"/>
              </a:ext>
            </a:extLst>
          </p:cNvPr>
          <p:cNvGrpSpPr/>
          <p:nvPr/>
        </p:nvGrpSpPr>
        <p:grpSpPr>
          <a:xfrm>
            <a:off x="51488" y="3580200"/>
            <a:ext cx="1064075" cy="1066350"/>
            <a:chOff x="3410550" y="1182250"/>
            <a:chExt cx="1064075" cy="1066350"/>
          </a:xfrm>
        </p:grpSpPr>
        <p:sp>
          <p:nvSpPr>
            <p:cNvPr id="5764" name="Google Shape;5764;p55">
              <a:extLst>
                <a:ext uri="{FF2B5EF4-FFF2-40B4-BE49-F238E27FC236}">
                  <a16:creationId xmlns:a16="http://schemas.microsoft.com/office/drawing/2014/main" id="{F61F50BF-5C2B-DB4B-A3C9-F825913C7C4A}"/>
                </a:ext>
              </a:extLst>
            </p:cNvPr>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a:extLst>
                <a:ext uri="{FF2B5EF4-FFF2-40B4-BE49-F238E27FC236}">
                  <a16:creationId xmlns:a16="http://schemas.microsoft.com/office/drawing/2014/main" id="{31EA7DA0-A005-7689-A983-D96DC5CD4635}"/>
                </a:ext>
              </a:extLst>
            </p:cNvPr>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a:extLst>
                <a:ext uri="{FF2B5EF4-FFF2-40B4-BE49-F238E27FC236}">
                  <a16:creationId xmlns:a16="http://schemas.microsoft.com/office/drawing/2014/main" id="{BEDE044D-C659-4FC6-D5D0-4D9C98D5CFE7}"/>
                </a:ext>
              </a:extLst>
            </p:cNvPr>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a:extLst>
                <a:ext uri="{FF2B5EF4-FFF2-40B4-BE49-F238E27FC236}">
                  <a16:creationId xmlns:a16="http://schemas.microsoft.com/office/drawing/2014/main" id="{48C87EA6-9D6C-8F6F-C6E8-C7F3883D7369}"/>
                </a:ext>
              </a:extLst>
            </p:cNvPr>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a:extLst>
                <a:ext uri="{FF2B5EF4-FFF2-40B4-BE49-F238E27FC236}">
                  <a16:creationId xmlns:a16="http://schemas.microsoft.com/office/drawing/2014/main" id="{C54716BE-48A6-8174-0D2F-FE8EF5BA1EC4}"/>
                </a:ext>
              </a:extLst>
            </p:cNvPr>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5">
              <a:extLst>
                <a:ext uri="{FF2B5EF4-FFF2-40B4-BE49-F238E27FC236}">
                  <a16:creationId xmlns:a16="http://schemas.microsoft.com/office/drawing/2014/main" id="{E747BCBF-71FE-5B44-7CEE-ADD1977036E2}"/>
                </a:ext>
              </a:extLst>
            </p:cNvPr>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5">
              <a:extLst>
                <a:ext uri="{FF2B5EF4-FFF2-40B4-BE49-F238E27FC236}">
                  <a16:creationId xmlns:a16="http://schemas.microsoft.com/office/drawing/2014/main" id="{F072890F-AC22-3E73-D3E8-52246B4750AA}"/>
                </a:ext>
              </a:extLst>
            </p:cNvPr>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a:extLst>
                <a:ext uri="{FF2B5EF4-FFF2-40B4-BE49-F238E27FC236}">
                  <a16:creationId xmlns:a16="http://schemas.microsoft.com/office/drawing/2014/main" id="{BC0CD5E9-C7A7-8A68-5A73-721A64F86ABC}"/>
                </a:ext>
              </a:extLst>
            </p:cNvPr>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a:extLst>
                <a:ext uri="{FF2B5EF4-FFF2-40B4-BE49-F238E27FC236}">
                  <a16:creationId xmlns:a16="http://schemas.microsoft.com/office/drawing/2014/main" id="{E4F479E2-5987-8A16-8B97-D826F9A59D10}"/>
                </a:ext>
              </a:extLst>
            </p:cNvPr>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a:extLst>
                <a:ext uri="{FF2B5EF4-FFF2-40B4-BE49-F238E27FC236}">
                  <a16:creationId xmlns:a16="http://schemas.microsoft.com/office/drawing/2014/main" id="{507F3EE1-BE64-3B92-DA5D-D6E781912D13}"/>
                </a:ext>
              </a:extLst>
            </p:cNvPr>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a:extLst>
                <a:ext uri="{FF2B5EF4-FFF2-40B4-BE49-F238E27FC236}">
                  <a16:creationId xmlns:a16="http://schemas.microsoft.com/office/drawing/2014/main" id="{13111207-79EC-F6EF-4430-C1D93D5F34DD}"/>
                </a:ext>
              </a:extLst>
            </p:cNvPr>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a:extLst>
                <a:ext uri="{FF2B5EF4-FFF2-40B4-BE49-F238E27FC236}">
                  <a16:creationId xmlns:a16="http://schemas.microsoft.com/office/drawing/2014/main" id="{62F1048A-9A87-99E2-936C-AF08FE0A344E}"/>
                </a:ext>
              </a:extLst>
            </p:cNvPr>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a:extLst>
                <a:ext uri="{FF2B5EF4-FFF2-40B4-BE49-F238E27FC236}">
                  <a16:creationId xmlns:a16="http://schemas.microsoft.com/office/drawing/2014/main" id="{B4746EA3-515C-AA52-E47E-BE2003D2C8EA}"/>
                </a:ext>
              </a:extLst>
            </p:cNvPr>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a:extLst>
                <a:ext uri="{FF2B5EF4-FFF2-40B4-BE49-F238E27FC236}">
                  <a16:creationId xmlns:a16="http://schemas.microsoft.com/office/drawing/2014/main" id="{7E1CC4DC-29FB-D374-128E-E9137A04B7F7}"/>
                </a:ext>
              </a:extLst>
            </p:cNvPr>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a:extLst>
                <a:ext uri="{FF2B5EF4-FFF2-40B4-BE49-F238E27FC236}">
                  <a16:creationId xmlns:a16="http://schemas.microsoft.com/office/drawing/2014/main" id="{4F773547-939D-22D8-743D-C56B7EE4FD79}"/>
                </a:ext>
              </a:extLst>
            </p:cNvPr>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a:extLst>
                <a:ext uri="{FF2B5EF4-FFF2-40B4-BE49-F238E27FC236}">
                  <a16:creationId xmlns:a16="http://schemas.microsoft.com/office/drawing/2014/main" id="{846BAC7F-2661-6EFC-E8F5-D2602D8F5896}"/>
                </a:ext>
              </a:extLst>
            </p:cNvPr>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a:extLst>
                <a:ext uri="{FF2B5EF4-FFF2-40B4-BE49-F238E27FC236}">
                  <a16:creationId xmlns:a16="http://schemas.microsoft.com/office/drawing/2014/main" id="{F5C0FC14-BBAA-B8D0-5428-4D3B554B50CF}"/>
                </a:ext>
              </a:extLst>
            </p:cNvPr>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a:extLst>
                <a:ext uri="{FF2B5EF4-FFF2-40B4-BE49-F238E27FC236}">
                  <a16:creationId xmlns:a16="http://schemas.microsoft.com/office/drawing/2014/main" id="{FE28D038-87D5-B9E7-F79E-3711B9DF6372}"/>
                </a:ext>
              </a:extLst>
            </p:cNvPr>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55">
            <a:extLst>
              <a:ext uri="{FF2B5EF4-FFF2-40B4-BE49-F238E27FC236}">
                <a16:creationId xmlns:a16="http://schemas.microsoft.com/office/drawing/2014/main" id="{D525A936-E4D7-7102-60A1-F1BDEBDC06E5}"/>
              </a:ext>
            </a:extLst>
          </p:cNvPr>
          <p:cNvGrpSpPr/>
          <p:nvPr/>
        </p:nvGrpSpPr>
        <p:grpSpPr>
          <a:xfrm rot="-9089223">
            <a:off x="128243" y="4482481"/>
            <a:ext cx="1615841" cy="732055"/>
            <a:chOff x="2073975" y="3859075"/>
            <a:chExt cx="1340750" cy="607425"/>
          </a:xfrm>
        </p:grpSpPr>
        <p:sp>
          <p:nvSpPr>
            <p:cNvPr id="5783" name="Google Shape;5783;p55">
              <a:extLst>
                <a:ext uri="{FF2B5EF4-FFF2-40B4-BE49-F238E27FC236}">
                  <a16:creationId xmlns:a16="http://schemas.microsoft.com/office/drawing/2014/main" id="{284326A4-70AE-F613-0CF5-0BF9D6FA05C5}"/>
                </a:ext>
              </a:extLst>
            </p:cNvPr>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a:extLst>
                <a:ext uri="{FF2B5EF4-FFF2-40B4-BE49-F238E27FC236}">
                  <a16:creationId xmlns:a16="http://schemas.microsoft.com/office/drawing/2014/main" id="{5BC7DDEA-6392-D5C1-F245-EF5EC8F39C06}"/>
                </a:ext>
              </a:extLst>
            </p:cNvPr>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a:extLst>
                <a:ext uri="{FF2B5EF4-FFF2-40B4-BE49-F238E27FC236}">
                  <a16:creationId xmlns:a16="http://schemas.microsoft.com/office/drawing/2014/main" id="{C4410038-6E00-3698-42C1-7F49ED7A47F4}"/>
                </a:ext>
              </a:extLst>
            </p:cNvPr>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a:extLst>
                <a:ext uri="{FF2B5EF4-FFF2-40B4-BE49-F238E27FC236}">
                  <a16:creationId xmlns:a16="http://schemas.microsoft.com/office/drawing/2014/main" id="{8EA5426A-FFFC-649D-2C15-FEB10EBA05FB}"/>
                </a:ext>
              </a:extLst>
            </p:cNvPr>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a:extLst>
                <a:ext uri="{FF2B5EF4-FFF2-40B4-BE49-F238E27FC236}">
                  <a16:creationId xmlns:a16="http://schemas.microsoft.com/office/drawing/2014/main" id="{76CEEEA0-1DBE-DA49-0CA5-D2EB5788C387}"/>
                </a:ext>
              </a:extLst>
            </p:cNvPr>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a:extLst>
                <a:ext uri="{FF2B5EF4-FFF2-40B4-BE49-F238E27FC236}">
                  <a16:creationId xmlns:a16="http://schemas.microsoft.com/office/drawing/2014/main" id="{5BBD995D-AF59-E950-B65F-3B034727A7FD}"/>
                </a:ext>
              </a:extLst>
            </p:cNvPr>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5">
              <a:extLst>
                <a:ext uri="{FF2B5EF4-FFF2-40B4-BE49-F238E27FC236}">
                  <a16:creationId xmlns:a16="http://schemas.microsoft.com/office/drawing/2014/main" id="{F1EA0244-D36A-4190-8D11-57D74EDE352C}"/>
                </a:ext>
              </a:extLst>
            </p:cNvPr>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5">
              <a:extLst>
                <a:ext uri="{FF2B5EF4-FFF2-40B4-BE49-F238E27FC236}">
                  <a16:creationId xmlns:a16="http://schemas.microsoft.com/office/drawing/2014/main" id="{02E93B46-09E0-BAB7-91BE-2A3B4E9498DC}"/>
                </a:ext>
              </a:extLst>
            </p:cNvPr>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a:extLst>
                <a:ext uri="{FF2B5EF4-FFF2-40B4-BE49-F238E27FC236}">
                  <a16:creationId xmlns:a16="http://schemas.microsoft.com/office/drawing/2014/main" id="{E88DA230-A3AE-0865-D69D-994050860EB1}"/>
                </a:ext>
              </a:extLst>
            </p:cNvPr>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a:extLst>
                <a:ext uri="{FF2B5EF4-FFF2-40B4-BE49-F238E27FC236}">
                  <a16:creationId xmlns:a16="http://schemas.microsoft.com/office/drawing/2014/main" id="{437D6561-1DF1-68DA-068B-F701DA9FCC75}"/>
                </a:ext>
              </a:extLst>
            </p:cNvPr>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a:extLst>
                <a:ext uri="{FF2B5EF4-FFF2-40B4-BE49-F238E27FC236}">
                  <a16:creationId xmlns:a16="http://schemas.microsoft.com/office/drawing/2014/main" id="{2933BC24-C910-7AB3-3065-0FA504185DD5}"/>
                </a:ext>
              </a:extLst>
            </p:cNvPr>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a:extLst>
                <a:ext uri="{FF2B5EF4-FFF2-40B4-BE49-F238E27FC236}">
                  <a16:creationId xmlns:a16="http://schemas.microsoft.com/office/drawing/2014/main" id="{DB30DFDE-55BD-8B3E-776D-7C43BCB0C3A4}"/>
                </a:ext>
              </a:extLst>
            </p:cNvPr>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a:extLst>
                <a:ext uri="{FF2B5EF4-FFF2-40B4-BE49-F238E27FC236}">
                  <a16:creationId xmlns:a16="http://schemas.microsoft.com/office/drawing/2014/main" id="{6A8AE2BA-70FA-D085-4F02-2733A19D38BE}"/>
                </a:ext>
              </a:extLst>
            </p:cNvPr>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a:extLst>
                <a:ext uri="{FF2B5EF4-FFF2-40B4-BE49-F238E27FC236}">
                  <a16:creationId xmlns:a16="http://schemas.microsoft.com/office/drawing/2014/main" id="{AF75FE9E-A28C-1CE7-1394-78CC89EB75E7}"/>
                </a:ext>
              </a:extLst>
            </p:cNvPr>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a:extLst>
                <a:ext uri="{FF2B5EF4-FFF2-40B4-BE49-F238E27FC236}">
                  <a16:creationId xmlns:a16="http://schemas.microsoft.com/office/drawing/2014/main" id="{5337F1E4-F263-1C98-80BD-E7901C1A796C}"/>
                </a:ext>
              </a:extLst>
            </p:cNvPr>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a:extLst>
                <a:ext uri="{FF2B5EF4-FFF2-40B4-BE49-F238E27FC236}">
                  <a16:creationId xmlns:a16="http://schemas.microsoft.com/office/drawing/2014/main" id="{D99F8F9D-BE06-EE46-99F6-C247A219EF2D}"/>
                </a:ext>
              </a:extLst>
            </p:cNvPr>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5">
              <a:extLst>
                <a:ext uri="{FF2B5EF4-FFF2-40B4-BE49-F238E27FC236}">
                  <a16:creationId xmlns:a16="http://schemas.microsoft.com/office/drawing/2014/main" id="{EBB14D43-095F-8201-0329-B095BB1A118C}"/>
                </a:ext>
              </a:extLst>
            </p:cNvPr>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5">
              <a:extLst>
                <a:ext uri="{FF2B5EF4-FFF2-40B4-BE49-F238E27FC236}">
                  <a16:creationId xmlns:a16="http://schemas.microsoft.com/office/drawing/2014/main" id="{E60F8C6B-1018-216E-40F2-739A3A21D96C}"/>
                </a:ext>
              </a:extLst>
            </p:cNvPr>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a:extLst>
                <a:ext uri="{FF2B5EF4-FFF2-40B4-BE49-F238E27FC236}">
                  <a16:creationId xmlns:a16="http://schemas.microsoft.com/office/drawing/2014/main" id="{C857D630-22CA-73A9-8D5C-4FFC7FB40E79}"/>
                </a:ext>
              </a:extLst>
            </p:cNvPr>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a:extLst>
                <a:ext uri="{FF2B5EF4-FFF2-40B4-BE49-F238E27FC236}">
                  <a16:creationId xmlns:a16="http://schemas.microsoft.com/office/drawing/2014/main" id="{07EDD0D8-2C07-164A-B227-089CE5E4E535}"/>
                </a:ext>
              </a:extLst>
            </p:cNvPr>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a:extLst>
                <a:ext uri="{FF2B5EF4-FFF2-40B4-BE49-F238E27FC236}">
                  <a16:creationId xmlns:a16="http://schemas.microsoft.com/office/drawing/2014/main" id="{2AD8255F-A200-F47E-CEEB-D3FB83931827}"/>
                </a:ext>
              </a:extLst>
            </p:cNvPr>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a:extLst>
                <a:ext uri="{FF2B5EF4-FFF2-40B4-BE49-F238E27FC236}">
                  <a16:creationId xmlns:a16="http://schemas.microsoft.com/office/drawing/2014/main" id="{239E43FC-76A0-6DD1-B770-54B6859D3C4B}"/>
                </a:ext>
              </a:extLst>
            </p:cNvPr>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a:extLst>
                <a:ext uri="{FF2B5EF4-FFF2-40B4-BE49-F238E27FC236}">
                  <a16:creationId xmlns:a16="http://schemas.microsoft.com/office/drawing/2014/main" id="{1C3E12E2-2486-5C0D-ADB0-30F249BB5B4B}"/>
                </a:ext>
              </a:extLst>
            </p:cNvPr>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a:extLst>
                <a:ext uri="{FF2B5EF4-FFF2-40B4-BE49-F238E27FC236}">
                  <a16:creationId xmlns:a16="http://schemas.microsoft.com/office/drawing/2014/main" id="{EB3A88BB-4BFE-37EA-8786-BD9CDE4EAF1E}"/>
                </a:ext>
              </a:extLst>
            </p:cNvPr>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5">
              <a:extLst>
                <a:ext uri="{FF2B5EF4-FFF2-40B4-BE49-F238E27FC236}">
                  <a16:creationId xmlns:a16="http://schemas.microsoft.com/office/drawing/2014/main" id="{4E0CC607-92EB-B373-5AC6-ED5984EAAA51}"/>
                </a:ext>
              </a:extLst>
            </p:cNvPr>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5">
              <a:extLst>
                <a:ext uri="{FF2B5EF4-FFF2-40B4-BE49-F238E27FC236}">
                  <a16:creationId xmlns:a16="http://schemas.microsoft.com/office/drawing/2014/main" id="{1CCBA301-2CFD-CE13-5C8E-3901E637808B}"/>
                </a:ext>
              </a:extLst>
            </p:cNvPr>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a:extLst>
                <a:ext uri="{FF2B5EF4-FFF2-40B4-BE49-F238E27FC236}">
                  <a16:creationId xmlns:a16="http://schemas.microsoft.com/office/drawing/2014/main" id="{BF73C62F-C361-3A12-CB86-FD9FFB2F324B}"/>
                </a:ext>
              </a:extLst>
            </p:cNvPr>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a:extLst>
                <a:ext uri="{FF2B5EF4-FFF2-40B4-BE49-F238E27FC236}">
                  <a16:creationId xmlns:a16="http://schemas.microsoft.com/office/drawing/2014/main" id="{A74082C7-9E31-3289-60C7-D0E282F0A27A}"/>
                </a:ext>
              </a:extLst>
            </p:cNvPr>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a:extLst>
                <a:ext uri="{FF2B5EF4-FFF2-40B4-BE49-F238E27FC236}">
                  <a16:creationId xmlns:a16="http://schemas.microsoft.com/office/drawing/2014/main" id="{3633ADBF-22DC-DA74-4BE1-FD308BFC941C}"/>
                </a:ext>
              </a:extLst>
            </p:cNvPr>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a:extLst>
                <a:ext uri="{FF2B5EF4-FFF2-40B4-BE49-F238E27FC236}">
                  <a16:creationId xmlns:a16="http://schemas.microsoft.com/office/drawing/2014/main" id="{A6A9EF88-BE76-9EB3-1680-C3FE2535498F}"/>
                </a:ext>
              </a:extLst>
            </p:cNvPr>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a:extLst>
                <a:ext uri="{FF2B5EF4-FFF2-40B4-BE49-F238E27FC236}">
                  <a16:creationId xmlns:a16="http://schemas.microsoft.com/office/drawing/2014/main" id="{A696343E-9DF6-6269-A2D0-982CD706B9E5}"/>
                </a:ext>
              </a:extLst>
            </p:cNvPr>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5">
              <a:extLst>
                <a:ext uri="{FF2B5EF4-FFF2-40B4-BE49-F238E27FC236}">
                  <a16:creationId xmlns:a16="http://schemas.microsoft.com/office/drawing/2014/main" id="{E71D737D-1797-7387-00BE-D9B2227E830F}"/>
                </a:ext>
              </a:extLst>
            </p:cNvPr>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5">
              <a:extLst>
                <a:ext uri="{FF2B5EF4-FFF2-40B4-BE49-F238E27FC236}">
                  <a16:creationId xmlns:a16="http://schemas.microsoft.com/office/drawing/2014/main" id="{E2218D7B-86D7-C11E-13E2-680823393729}"/>
                </a:ext>
              </a:extLst>
            </p:cNvPr>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a:extLst>
                <a:ext uri="{FF2B5EF4-FFF2-40B4-BE49-F238E27FC236}">
                  <a16:creationId xmlns:a16="http://schemas.microsoft.com/office/drawing/2014/main" id="{72C910D4-3AF5-3A98-79DA-C7502D580103}"/>
                </a:ext>
              </a:extLst>
            </p:cNvPr>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a:extLst>
                <a:ext uri="{FF2B5EF4-FFF2-40B4-BE49-F238E27FC236}">
                  <a16:creationId xmlns:a16="http://schemas.microsoft.com/office/drawing/2014/main" id="{F2E5DC71-A9C7-8562-7782-5010005251F7}"/>
                </a:ext>
              </a:extLst>
            </p:cNvPr>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a:extLst>
                <a:ext uri="{FF2B5EF4-FFF2-40B4-BE49-F238E27FC236}">
                  <a16:creationId xmlns:a16="http://schemas.microsoft.com/office/drawing/2014/main" id="{A31BB7A1-7E44-16CA-DA12-B45CD89D0E40}"/>
                </a:ext>
              </a:extLst>
            </p:cNvPr>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a:extLst>
                <a:ext uri="{FF2B5EF4-FFF2-40B4-BE49-F238E27FC236}">
                  <a16:creationId xmlns:a16="http://schemas.microsoft.com/office/drawing/2014/main" id="{7312C641-FF8A-99AF-9352-FEC39638093E}"/>
                </a:ext>
              </a:extLst>
            </p:cNvPr>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a:extLst>
                <a:ext uri="{FF2B5EF4-FFF2-40B4-BE49-F238E27FC236}">
                  <a16:creationId xmlns:a16="http://schemas.microsoft.com/office/drawing/2014/main" id="{2DD01A9F-06A8-99F2-9722-E3E95531580D}"/>
                </a:ext>
              </a:extLst>
            </p:cNvPr>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a:extLst>
                <a:ext uri="{FF2B5EF4-FFF2-40B4-BE49-F238E27FC236}">
                  <a16:creationId xmlns:a16="http://schemas.microsoft.com/office/drawing/2014/main" id="{7DFDA38A-D08A-8BDF-67DD-70DD3CE0A8EA}"/>
                </a:ext>
              </a:extLst>
            </p:cNvPr>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5">
              <a:extLst>
                <a:ext uri="{FF2B5EF4-FFF2-40B4-BE49-F238E27FC236}">
                  <a16:creationId xmlns:a16="http://schemas.microsoft.com/office/drawing/2014/main" id="{0AFCB489-E8BC-4D1D-9187-D908058DA052}"/>
                </a:ext>
              </a:extLst>
            </p:cNvPr>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5">
              <a:extLst>
                <a:ext uri="{FF2B5EF4-FFF2-40B4-BE49-F238E27FC236}">
                  <a16:creationId xmlns:a16="http://schemas.microsoft.com/office/drawing/2014/main" id="{2F0A137F-EA49-04FE-19D5-E16D3627962E}"/>
                </a:ext>
              </a:extLst>
            </p:cNvPr>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a:extLst>
                <a:ext uri="{FF2B5EF4-FFF2-40B4-BE49-F238E27FC236}">
                  <a16:creationId xmlns:a16="http://schemas.microsoft.com/office/drawing/2014/main" id="{9B041537-D96A-0AB4-3059-882158FC62CC}"/>
                </a:ext>
              </a:extLst>
            </p:cNvPr>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a:extLst>
                <a:ext uri="{FF2B5EF4-FFF2-40B4-BE49-F238E27FC236}">
                  <a16:creationId xmlns:a16="http://schemas.microsoft.com/office/drawing/2014/main" id="{C41E4D36-EFC2-F70B-83AD-9695D6920638}"/>
                </a:ext>
              </a:extLst>
            </p:cNvPr>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a:extLst>
                <a:ext uri="{FF2B5EF4-FFF2-40B4-BE49-F238E27FC236}">
                  <a16:creationId xmlns:a16="http://schemas.microsoft.com/office/drawing/2014/main" id="{58FD894D-1AE9-D3DE-3C89-72448FC0E8DF}"/>
                </a:ext>
              </a:extLst>
            </p:cNvPr>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a:extLst>
                <a:ext uri="{FF2B5EF4-FFF2-40B4-BE49-F238E27FC236}">
                  <a16:creationId xmlns:a16="http://schemas.microsoft.com/office/drawing/2014/main" id="{8FA22FB4-76F6-3636-066C-166499DEB5A8}"/>
                </a:ext>
              </a:extLst>
            </p:cNvPr>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a:extLst>
                <a:ext uri="{FF2B5EF4-FFF2-40B4-BE49-F238E27FC236}">
                  <a16:creationId xmlns:a16="http://schemas.microsoft.com/office/drawing/2014/main" id="{F4B8C88F-85CB-43FC-3BC5-201C90028E8F}"/>
                </a:ext>
              </a:extLst>
            </p:cNvPr>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a:extLst>
                <a:ext uri="{FF2B5EF4-FFF2-40B4-BE49-F238E27FC236}">
                  <a16:creationId xmlns:a16="http://schemas.microsoft.com/office/drawing/2014/main" id="{C7B746BA-1D27-461E-7552-4BDA9A815D9F}"/>
                </a:ext>
              </a:extLst>
            </p:cNvPr>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a:extLst>
                <a:ext uri="{FF2B5EF4-FFF2-40B4-BE49-F238E27FC236}">
                  <a16:creationId xmlns:a16="http://schemas.microsoft.com/office/drawing/2014/main" id="{DAA6AAD6-FEB6-9CF8-DDB9-45D3E113A018}"/>
                </a:ext>
              </a:extLst>
            </p:cNvPr>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a:extLst>
                <a:ext uri="{FF2B5EF4-FFF2-40B4-BE49-F238E27FC236}">
                  <a16:creationId xmlns:a16="http://schemas.microsoft.com/office/drawing/2014/main" id="{B43B8727-37D5-C23F-779C-6304397641F6}"/>
                </a:ext>
              </a:extLst>
            </p:cNvPr>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a:extLst>
                <a:ext uri="{FF2B5EF4-FFF2-40B4-BE49-F238E27FC236}">
                  <a16:creationId xmlns:a16="http://schemas.microsoft.com/office/drawing/2014/main" id="{602A2CCA-A056-A591-8A49-9D8DA859F930}"/>
                </a:ext>
              </a:extLst>
            </p:cNvPr>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a:extLst>
                <a:ext uri="{FF2B5EF4-FFF2-40B4-BE49-F238E27FC236}">
                  <a16:creationId xmlns:a16="http://schemas.microsoft.com/office/drawing/2014/main" id="{81420C69-DDD9-4774-ED61-3AC10B5D6313}"/>
                </a:ext>
              </a:extLst>
            </p:cNvPr>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a:extLst>
                <a:ext uri="{FF2B5EF4-FFF2-40B4-BE49-F238E27FC236}">
                  <a16:creationId xmlns:a16="http://schemas.microsoft.com/office/drawing/2014/main" id="{F699ABBB-6CB9-EF41-19A3-23DABA4D888B}"/>
                </a:ext>
              </a:extLst>
            </p:cNvPr>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a:extLst>
                <a:ext uri="{FF2B5EF4-FFF2-40B4-BE49-F238E27FC236}">
                  <a16:creationId xmlns:a16="http://schemas.microsoft.com/office/drawing/2014/main" id="{8E271ED5-C737-3DBB-D64F-9B01909D6AA0}"/>
                </a:ext>
              </a:extLst>
            </p:cNvPr>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5">
              <a:extLst>
                <a:ext uri="{FF2B5EF4-FFF2-40B4-BE49-F238E27FC236}">
                  <a16:creationId xmlns:a16="http://schemas.microsoft.com/office/drawing/2014/main" id="{C26E1A74-F0DC-2A8F-CC16-03FC44C39A72}"/>
                </a:ext>
              </a:extLst>
            </p:cNvPr>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5">
              <a:extLst>
                <a:ext uri="{FF2B5EF4-FFF2-40B4-BE49-F238E27FC236}">
                  <a16:creationId xmlns:a16="http://schemas.microsoft.com/office/drawing/2014/main" id="{7D987102-05A6-4DA9-88F4-7E897379C4F2}"/>
                </a:ext>
              </a:extLst>
            </p:cNvPr>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a:extLst>
                <a:ext uri="{FF2B5EF4-FFF2-40B4-BE49-F238E27FC236}">
                  <a16:creationId xmlns:a16="http://schemas.microsoft.com/office/drawing/2014/main" id="{31AA2117-4D4B-32F0-9297-54414AADCCC8}"/>
                </a:ext>
              </a:extLst>
            </p:cNvPr>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a:extLst>
                <a:ext uri="{FF2B5EF4-FFF2-40B4-BE49-F238E27FC236}">
                  <a16:creationId xmlns:a16="http://schemas.microsoft.com/office/drawing/2014/main" id="{42FF7377-914B-C752-8425-FC06D1F8171A}"/>
                </a:ext>
              </a:extLst>
            </p:cNvPr>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a:extLst>
                <a:ext uri="{FF2B5EF4-FFF2-40B4-BE49-F238E27FC236}">
                  <a16:creationId xmlns:a16="http://schemas.microsoft.com/office/drawing/2014/main" id="{CB5EC225-C269-A68C-2C80-C8FB50618146}"/>
                </a:ext>
              </a:extLst>
            </p:cNvPr>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a:extLst>
                <a:ext uri="{FF2B5EF4-FFF2-40B4-BE49-F238E27FC236}">
                  <a16:creationId xmlns:a16="http://schemas.microsoft.com/office/drawing/2014/main" id="{7F127F59-7BEE-2C18-4AF8-D4A91AD6951D}"/>
                </a:ext>
              </a:extLst>
            </p:cNvPr>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a:extLst>
                <a:ext uri="{FF2B5EF4-FFF2-40B4-BE49-F238E27FC236}">
                  <a16:creationId xmlns:a16="http://schemas.microsoft.com/office/drawing/2014/main" id="{9BC00853-0F89-A60B-96CA-1DD32A81B22C}"/>
                </a:ext>
              </a:extLst>
            </p:cNvPr>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a:extLst>
                <a:ext uri="{FF2B5EF4-FFF2-40B4-BE49-F238E27FC236}">
                  <a16:creationId xmlns:a16="http://schemas.microsoft.com/office/drawing/2014/main" id="{37A19D49-C5C5-7B43-4A7E-3654256D787F}"/>
                </a:ext>
              </a:extLst>
            </p:cNvPr>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5">
              <a:extLst>
                <a:ext uri="{FF2B5EF4-FFF2-40B4-BE49-F238E27FC236}">
                  <a16:creationId xmlns:a16="http://schemas.microsoft.com/office/drawing/2014/main" id="{B28DE699-0B79-576A-05ED-82F68002BE13}"/>
                </a:ext>
              </a:extLst>
            </p:cNvPr>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5">
              <a:extLst>
                <a:ext uri="{FF2B5EF4-FFF2-40B4-BE49-F238E27FC236}">
                  <a16:creationId xmlns:a16="http://schemas.microsoft.com/office/drawing/2014/main" id="{B4D0A2C8-B49D-5358-CFFC-09ACF061F01D}"/>
                </a:ext>
              </a:extLst>
            </p:cNvPr>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a:extLst>
                <a:ext uri="{FF2B5EF4-FFF2-40B4-BE49-F238E27FC236}">
                  <a16:creationId xmlns:a16="http://schemas.microsoft.com/office/drawing/2014/main" id="{CE7F2706-FA3B-9B0F-EA7E-B0B616A10513}"/>
                </a:ext>
              </a:extLst>
            </p:cNvPr>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a:extLst>
                <a:ext uri="{FF2B5EF4-FFF2-40B4-BE49-F238E27FC236}">
                  <a16:creationId xmlns:a16="http://schemas.microsoft.com/office/drawing/2014/main" id="{A5527FC0-1AE7-D703-1D75-8B7B8F48ECA2}"/>
                </a:ext>
              </a:extLst>
            </p:cNvPr>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5">
              <a:extLst>
                <a:ext uri="{FF2B5EF4-FFF2-40B4-BE49-F238E27FC236}">
                  <a16:creationId xmlns:a16="http://schemas.microsoft.com/office/drawing/2014/main" id="{4B3882A2-622D-AADD-135F-92AF133EF4D1}"/>
                </a:ext>
              </a:extLst>
            </p:cNvPr>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5">
              <a:extLst>
                <a:ext uri="{FF2B5EF4-FFF2-40B4-BE49-F238E27FC236}">
                  <a16:creationId xmlns:a16="http://schemas.microsoft.com/office/drawing/2014/main" id="{2AEF632A-0396-1AC9-FC76-378644157E5A}"/>
                </a:ext>
              </a:extLst>
            </p:cNvPr>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a:extLst>
                <a:ext uri="{FF2B5EF4-FFF2-40B4-BE49-F238E27FC236}">
                  <a16:creationId xmlns:a16="http://schemas.microsoft.com/office/drawing/2014/main" id="{ADEAA70A-B04F-5495-A947-8DC4F84F2AD6}"/>
                </a:ext>
              </a:extLst>
            </p:cNvPr>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a:extLst>
                <a:ext uri="{FF2B5EF4-FFF2-40B4-BE49-F238E27FC236}">
                  <a16:creationId xmlns:a16="http://schemas.microsoft.com/office/drawing/2014/main" id="{BD5669B2-F4B8-9125-BC3C-380A2FB76E3A}"/>
                </a:ext>
              </a:extLst>
            </p:cNvPr>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a:extLst>
                <a:ext uri="{FF2B5EF4-FFF2-40B4-BE49-F238E27FC236}">
                  <a16:creationId xmlns:a16="http://schemas.microsoft.com/office/drawing/2014/main" id="{C53E9602-BC88-9799-882D-AEDB8FC458A0}"/>
                </a:ext>
              </a:extLst>
            </p:cNvPr>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a:extLst>
                <a:ext uri="{FF2B5EF4-FFF2-40B4-BE49-F238E27FC236}">
                  <a16:creationId xmlns:a16="http://schemas.microsoft.com/office/drawing/2014/main" id="{A8CF3A00-0C9D-2996-A72E-9511F46574FC}"/>
                </a:ext>
              </a:extLst>
            </p:cNvPr>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a:extLst>
                <a:ext uri="{FF2B5EF4-FFF2-40B4-BE49-F238E27FC236}">
                  <a16:creationId xmlns:a16="http://schemas.microsoft.com/office/drawing/2014/main" id="{16AC0F24-6B98-9A49-69EA-189F52F47B85}"/>
                </a:ext>
              </a:extLst>
            </p:cNvPr>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a:extLst>
                <a:ext uri="{FF2B5EF4-FFF2-40B4-BE49-F238E27FC236}">
                  <a16:creationId xmlns:a16="http://schemas.microsoft.com/office/drawing/2014/main" id="{EF3D2FD4-30F5-F749-86D5-1EEA2A6127BD}"/>
                </a:ext>
              </a:extLst>
            </p:cNvPr>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a:extLst>
                <a:ext uri="{FF2B5EF4-FFF2-40B4-BE49-F238E27FC236}">
                  <a16:creationId xmlns:a16="http://schemas.microsoft.com/office/drawing/2014/main" id="{ECEFE976-A30C-9919-F3F8-2DDD5822CFB9}"/>
                </a:ext>
              </a:extLst>
            </p:cNvPr>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a:extLst>
                <a:ext uri="{FF2B5EF4-FFF2-40B4-BE49-F238E27FC236}">
                  <a16:creationId xmlns:a16="http://schemas.microsoft.com/office/drawing/2014/main" id="{3D1B63B1-B586-ECAA-4179-8F3B3465C8F9}"/>
                </a:ext>
              </a:extLst>
            </p:cNvPr>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5">
              <a:extLst>
                <a:ext uri="{FF2B5EF4-FFF2-40B4-BE49-F238E27FC236}">
                  <a16:creationId xmlns:a16="http://schemas.microsoft.com/office/drawing/2014/main" id="{269F76B7-68B7-5B1C-BC5A-BD3A08C5C225}"/>
                </a:ext>
              </a:extLst>
            </p:cNvPr>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5">
              <a:extLst>
                <a:ext uri="{FF2B5EF4-FFF2-40B4-BE49-F238E27FC236}">
                  <a16:creationId xmlns:a16="http://schemas.microsoft.com/office/drawing/2014/main" id="{C87E65E5-877B-72A0-B22F-2EB9EA0753F0}"/>
                </a:ext>
              </a:extLst>
            </p:cNvPr>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a:extLst>
                <a:ext uri="{FF2B5EF4-FFF2-40B4-BE49-F238E27FC236}">
                  <a16:creationId xmlns:a16="http://schemas.microsoft.com/office/drawing/2014/main" id="{900D70BE-6168-7BA6-0F96-31C845C564D1}"/>
                </a:ext>
              </a:extLst>
            </p:cNvPr>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a:extLst>
                <a:ext uri="{FF2B5EF4-FFF2-40B4-BE49-F238E27FC236}">
                  <a16:creationId xmlns:a16="http://schemas.microsoft.com/office/drawing/2014/main" id="{C89FEF7D-BE09-C55F-DE3E-F6AC7FD08393}"/>
                </a:ext>
              </a:extLst>
            </p:cNvPr>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a:extLst>
                <a:ext uri="{FF2B5EF4-FFF2-40B4-BE49-F238E27FC236}">
                  <a16:creationId xmlns:a16="http://schemas.microsoft.com/office/drawing/2014/main" id="{C8478E26-4E92-DC1A-E3B0-7FFAD7643452}"/>
                </a:ext>
              </a:extLst>
            </p:cNvPr>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a:extLst>
                <a:ext uri="{FF2B5EF4-FFF2-40B4-BE49-F238E27FC236}">
                  <a16:creationId xmlns:a16="http://schemas.microsoft.com/office/drawing/2014/main" id="{8C800F90-E25C-2708-6C8A-777B91AE6E73}"/>
                </a:ext>
              </a:extLst>
            </p:cNvPr>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5">
            <a:extLst>
              <a:ext uri="{FF2B5EF4-FFF2-40B4-BE49-F238E27FC236}">
                <a16:creationId xmlns:a16="http://schemas.microsoft.com/office/drawing/2014/main" id="{A37B348C-2F4B-E0D6-BA93-2C112869FD7A}"/>
              </a:ext>
            </a:extLst>
          </p:cNvPr>
          <p:cNvGrpSpPr/>
          <p:nvPr/>
        </p:nvGrpSpPr>
        <p:grpSpPr>
          <a:xfrm rot="3466008" flipH="1">
            <a:off x="7890077" y="127098"/>
            <a:ext cx="1081401" cy="1105663"/>
            <a:chOff x="3454500" y="2611550"/>
            <a:chExt cx="814550" cy="832825"/>
          </a:xfrm>
        </p:grpSpPr>
        <p:sp>
          <p:nvSpPr>
            <p:cNvPr id="5865" name="Google Shape;5865;p55">
              <a:extLst>
                <a:ext uri="{FF2B5EF4-FFF2-40B4-BE49-F238E27FC236}">
                  <a16:creationId xmlns:a16="http://schemas.microsoft.com/office/drawing/2014/main" id="{1B33FBB6-48AF-A789-FDF6-155C62A30AB2}"/>
                </a:ext>
              </a:extLst>
            </p:cNvPr>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5">
              <a:extLst>
                <a:ext uri="{FF2B5EF4-FFF2-40B4-BE49-F238E27FC236}">
                  <a16:creationId xmlns:a16="http://schemas.microsoft.com/office/drawing/2014/main" id="{5CCEFD9F-12B3-5999-DC8B-748BD0A989C0}"/>
                </a:ext>
              </a:extLst>
            </p:cNvPr>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5">
              <a:extLst>
                <a:ext uri="{FF2B5EF4-FFF2-40B4-BE49-F238E27FC236}">
                  <a16:creationId xmlns:a16="http://schemas.microsoft.com/office/drawing/2014/main" id="{7CC1A3E4-13C3-EC22-AC41-CFEB40BD518E}"/>
                </a:ext>
              </a:extLst>
            </p:cNvPr>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a:extLst>
                <a:ext uri="{FF2B5EF4-FFF2-40B4-BE49-F238E27FC236}">
                  <a16:creationId xmlns:a16="http://schemas.microsoft.com/office/drawing/2014/main" id="{FC14B82A-FF65-0744-53DB-B549D47BA98A}"/>
                </a:ext>
              </a:extLst>
            </p:cNvPr>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a:extLst>
                <a:ext uri="{FF2B5EF4-FFF2-40B4-BE49-F238E27FC236}">
                  <a16:creationId xmlns:a16="http://schemas.microsoft.com/office/drawing/2014/main" id="{709744DC-0181-012B-B78C-EFCFE1B607A6}"/>
                </a:ext>
              </a:extLst>
            </p:cNvPr>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a:extLst>
                <a:ext uri="{FF2B5EF4-FFF2-40B4-BE49-F238E27FC236}">
                  <a16:creationId xmlns:a16="http://schemas.microsoft.com/office/drawing/2014/main" id="{FC569566-0E4B-FDA3-1A0C-B60E1B13067E}"/>
                </a:ext>
              </a:extLst>
            </p:cNvPr>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a:extLst>
                <a:ext uri="{FF2B5EF4-FFF2-40B4-BE49-F238E27FC236}">
                  <a16:creationId xmlns:a16="http://schemas.microsoft.com/office/drawing/2014/main" id="{72BF77CC-C8A9-9AF9-51CC-58EC2F0AC2D9}"/>
                </a:ext>
              </a:extLst>
            </p:cNvPr>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a:extLst>
                <a:ext uri="{FF2B5EF4-FFF2-40B4-BE49-F238E27FC236}">
                  <a16:creationId xmlns:a16="http://schemas.microsoft.com/office/drawing/2014/main" id="{40847254-D870-124D-F1A8-2292FF4EFE8E}"/>
                </a:ext>
              </a:extLst>
            </p:cNvPr>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a:extLst>
                <a:ext uri="{FF2B5EF4-FFF2-40B4-BE49-F238E27FC236}">
                  <a16:creationId xmlns:a16="http://schemas.microsoft.com/office/drawing/2014/main" id="{EEC065EA-D386-7BD7-1CBF-37EB3AE91E32}"/>
                </a:ext>
              </a:extLst>
            </p:cNvPr>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a:extLst>
                <a:ext uri="{FF2B5EF4-FFF2-40B4-BE49-F238E27FC236}">
                  <a16:creationId xmlns:a16="http://schemas.microsoft.com/office/drawing/2014/main" id="{531859A6-4546-A7A6-1CA7-719A463E7742}"/>
                </a:ext>
              </a:extLst>
            </p:cNvPr>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a:extLst>
                <a:ext uri="{FF2B5EF4-FFF2-40B4-BE49-F238E27FC236}">
                  <a16:creationId xmlns:a16="http://schemas.microsoft.com/office/drawing/2014/main" id="{1E2AA6A3-72CE-1357-BF64-2688AA7DD5FE}"/>
                </a:ext>
              </a:extLst>
            </p:cNvPr>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a:extLst>
                <a:ext uri="{FF2B5EF4-FFF2-40B4-BE49-F238E27FC236}">
                  <a16:creationId xmlns:a16="http://schemas.microsoft.com/office/drawing/2014/main" id="{695CB30E-6BC1-A2A4-B764-586D53AD9489}"/>
                </a:ext>
              </a:extLst>
            </p:cNvPr>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a:extLst>
                <a:ext uri="{FF2B5EF4-FFF2-40B4-BE49-F238E27FC236}">
                  <a16:creationId xmlns:a16="http://schemas.microsoft.com/office/drawing/2014/main" id="{8F3A44CD-282E-92FB-1AB9-ADADF9919C2B}"/>
                </a:ext>
              </a:extLst>
            </p:cNvPr>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a:extLst>
                <a:ext uri="{FF2B5EF4-FFF2-40B4-BE49-F238E27FC236}">
                  <a16:creationId xmlns:a16="http://schemas.microsoft.com/office/drawing/2014/main" id="{4617A437-D0FE-479A-168C-D9FB4B1BDEAF}"/>
                </a:ext>
              </a:extLst>
            </p:cNvPr>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a:extLst>
                <a:ext uri="{FF2B5EF4-FFF2-40B4-BE49-F238E27FC236}">
                  <a16:creationId xmlns:a16="http://schemas.microsoft.com/office/drawing/2014/main" id="{BF256B28-E517-B539-2F3F-BCB980A154E9}"/>
                </a:ext>
              </a:extLst>
            </p:cNvPr>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a:extLst>
                <a:ext uri="{FF2B5EF4-FFF2-40B4-BE49-F238E27FC236}">
                  <a16:creationId xmlns:a16="http://schemas.microsoft.com/office/drawing/2014/main" id="{CCF5B953-F3D1-02E5-C0C8-9147754B0138}"/>
                </a:ext>
              </a:extLst>
            </p:cNvPr>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a:extLst>
                <a:ext uri="{FF2B5EF4-FFF2-40B4-BE49-F238E27FC236}">
                  <a16:creationId xmlns:a16="http://schemas.microsoft.com/office/drawing/2014/main" id="{67B84C22-BD87-3C0B-E2D9-542A3A382D87}"/>
                </a:ext>
              </a:extLst>
            </p:cNvPr>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a:extLst>
                <a:ext uri="{FF2B5EF4-FFF2-40B4-BE49-F238E27FC236}">
                  <a16:creationId xmlns:a16="http://schemas.microsoft.com/office/drawing/2014/main" id="{51BCCE8F-97DF-DEAE-8740-80E76D451C4B}"/>
                </a:ext>
              </a:extLst>
            </p:cNvPr>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a:extLst>
                <a:ext uri="{FF2B5EF4-FFF2-40B4-BE49-F238E27FC236}">
                  <a16:creationId xmlns:a16="http://schemas.microsoft.com/office/drawing/2014/main" id="{E04C1A7B-95A7-7C4F-D566-6CD821BA8CDD}"/>
                </a:ext>
              </a:extLst>
            </p:cNvPr>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a:extLst>
                <a:ext uri="{FF2B5EF4-FFF2-40B4-BE49-F238E27FC236}">
                  <a16:creationId xmlns:a16="http://schemas.microsoft.com/office/drawing/2014/main" id="{21FD8599-7AD9-EA85-D609-38A4B3455154}"/>
                </a:ext>
              </a:extLst>
            </p:cNvPr>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a:extLst>
                <a:ext uri="{FF2B5EF4-FFF2-40B4-BE49-F238E27FC236}">
                  <a16:creationId xmlns:a16="http://schemas.microsoft.com/office/drawing/2014/main" id="{4E1BC33E-22E9-EF45-5526-48D17B25B7E6}"/>
                </a:ext>
              </a:extLst>
            </p:cNvPr>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a:extLst>
                <a:ext uri="{FF2B5EF4-FFF2-40B4-BE49-F238E27FC236}">
                  <a16:creationId xmlns:a16="http://schemas.microsoft.com/office/drawing/2014/main" id="{5CDC1DCB-FD90-17D5-60A2-82E5982A7184}"/>
                </a:ext>
              </a:extLst>
            </p:cNvPr>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a:extLst>
                <a:ext uri="{FF2B5EF4-FFF2-40B4-BE49-F238E27FC236}">
                  <a16:creationId xmlns:a16="http://schemas.microsoft.com/office/drawing/2014/main" id="{20790199-C21A-F1B9-E11E-00BEF9525D3C}"/>
                </a:ext>
              </a:extLst>
            </p:cNvPr>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a:extLst>
                <a:ext uri="{FF2B5EF4-FFF2-40B4-BE49-F238E27FC236}">
                  <a16:creationId xmlns:a16="http://schemas.microsoft.com/office/drawing/2014/main" id="{D2EC6E9F-035D-CC75-DF89-5D984C3B1253}"/>
                </a:ext>
              </a:extLst>
            </p:cNvPr>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a:extLst>
                <a:ext uri="{FF2B5EF4-FFF2-40B4-BE49-F238E27FC236}">
                  <a16:creationId xmlns:a16="http://schemas.microsoft.com/office/drawing/2014/main" id="{7FA2E981-183F-A3CA-E2C0-2A2B09285FC6}"/>
                </a:ext>
              </a:extLst>
            </p:cNvPr>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a:extLst>
                <a:ext uri="{FF2B5EF4-FFF2-40B4-BE49-F238E27FC236}">
                  <a16:creationId xmlns:a16="http://schemas.microsoft.com/office/drawing/2014/main" id="{C8082793-AF85-C3A0-9F7E-42541DA15119}"/>
                </a:ext>
              </a:extLst>
            </p:cNvPr>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a:extLst>
                <a:ext uri="{FF2B5EF4-FFF2-40B4-BE49-F238E27FC236}">
                  <a16:creationId xmlns:a16="http://schemas.microsoft.com/office/drawing/2014/main" id="{6FDAAE8A-1E3B-49F0-2D95-A5F6249AD7FF}"/>
                </a:ext>
              </a:extLst>
            </p:cNvPr>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a:extLst>
                <a:ext uri="{FF2B5EF4-FFF2-40B4-BE49-F238E27FC236}">
                  <a16:creationId xmlns:a16="http://schemas.microsoft.com/office/drawing/2014/main" id="{3462C644-A91B-FD96-4350-56935E5EFD64}"/>
                </a:ext>
              </a:extLst>
            </p:cNvPr>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a:extLst>
                <a:ext uri="{FF2B5EF4-FFF2-40B4-BE49-F238E27FC236}">
                  <a16:creationId xmlns:a16="http://schemas.microsoft.com/office/drawing/2014/main" id="{86B32A47-89C6-B94E-E137-3D6A4FC256D8}"/>
                </a:ext>
              </a:extLst>
            </p:cNvPr>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a:extLst>
                <a:ext uri="{FF2B5EF4-FFF2-40B4-BE49-F238E27FC236}">
                  <a16:creationId xmlns:a16="http://schemas.microsoft.com/office/drawing/2014/main" id="{7228D673-50D0-FC37-CE54-687273C5CA8F}"/>
                </a:ext>
              </a:extLst>
            </p:cNvPr>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a:extLst>
                <a:ext uri="{FF2B5EF4-FFF2-40B4-BE49-F238E27FC236}">
                  <a16:creationId xmlns:a16="http://schemas.microsoft.com/office/drawing/2014/main" id="{2F4DE9B3-207A-9DF2-93B1-709086B2CC90}"/>
                </a:ext>
              </a:extLst>
            </p:cNvPr>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a:extLst>
                <a:ext uri="{FF2B5EF4-FFF2-40B4-BE49-F238E27FC236}">
                  <a16:creationId xmlns:a16="http://schemas.microsoft.com/office/drawing/2014/main" id="{882A6E2A-064B-9C1B-533A-C97F5B776FDA}"/>
                </a:ext>
              </a:extLst>
            </p:cNvPr>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5">
              <a:extLst>
                <a:ext uri="{FF2B5EF4-FFF2-40B4-BE49-F238E27FC236}">
                  <a16:creationId xmlns:a16="http://schemas.microsoft.com/office/drawing/2014/main" id="{6A3D7632-B0EA-89C9-EBD9-718CB237AF8C}"/>
                </a:ext>
              </a:extLst>
            </p:cNvPr>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5">
              <a:extLst>
                <a:ext uri="{FF2B5EF4-FFF2-40B4-BE49-F238E27FC236}">
                  <a16:creationId xmlns:a16="http://schemas.microsoft.com/office/drawing/2014/main" id="{7E7C7219-1CFA-8772-C2E8-C52E01116086}"/>
                </a:ext>
              </a:extLst>
            </p:cNvPr>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a:extLst>
                <a:ext uri="{FF2B5EF4-FFF2-40B4-BE49-F238E27FC236}">
                  <a16:creationId xmlns:a16="http://schemas.microsoft.com/office/drawing/2014/main" id="{E2F324CC-37E6-5D51-873A-46C698946845}"/>
                </a:ext>
              </a:extLst>
            </p:cNvPr>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a:extLst>
                <a:ext uri="{FF2B5EF4-FFF2-40B4-BE49-F238E27FC236}">
                  <a16:creationId xmlns:a16="http://schemas.microsoft.com/office/drawing/2014/main" id="{1893F692-3E55-5FAA-E828-3BF6B8C63E94}"/>
                </a:ext>
              </a:extLst>
            </p:cNvPr>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a:extLst>
                <a:ext uri="{FF2B5EF4-FFF2-40B4-BE49-F238E27FC236}">
                  <a16:creationId xmlns:a16="http://schemas.microsoft.com/office/drawing/2014/main" id="{B497F63D-1896-476E-1271-26545B183E80}"/>
                </a:ext>
              </a:extLst>
            </p:cNvPr>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a:extLst>
                <a:ext uri="{FF2B5EF4-FFF2-40B4-BE49-F238E27FC236}">
                  <a16:creationId xmlns:a16="http://schemas.microsoft.com/office/drawing/2014/main" id="{BE2E5264-CA91-05B8-39EC-79EE07A54D46}"/>
                </a:ext>
              </a:extLst>
            </p:cNvPr>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6" name="图片 5">
            <a:extLst>
              <a:ext uri="{FF2B5EF4-FFF2-40B4-BE49-F238E27FC236}">
                <a16:creationId xmlns:a16="http://schemas.microsoft.com/office/drawing/2014/main" id="{C1B876CE-36DF-A791-2BA3-FA7F57C96573}"/>
              </a:ext>
            </a:extLst>
          </p:cNvPr>
          <p:cNvPicPr>
            <a:picLocks noChangeAspect="1"/>
          </p:cNvPicPr>
          <p:nvPr/>
        </p:nvPicPr>
        <p:blipFill>
          <a:blip r:embed="rId3"/>
          <a:stretch>
            <a:fillRect/>
          </a:stretch>
        </p:blipFill>
        <p:spPr>
          <a:xfrm>
            <a:off x="3832108" y="1655109"/>
            <a:ext cx="3479122" cy="2325600"/>
          </a:xfrm>
          <a:prstGeom prst="rect">
            <a:avLst/>
          </a:prstGeom>
        </p:spPr>
      </p:pic>
    </p:spTree>
    <p:extLst>
      <p:ext uri="{BB962C8B-B14F-4D97-AF65-F5344CB8AC3E}">
        <p14:creationId xmlns:p14="http://schemas.microsoft.com/office/powerpoint/2010/main" val="1840198222"/>
      </p:ext>
    </p:extLst>
  </p:cSld>
  <p:clrMapOvr>
    <a:masterClrMapping/>
  </p:clrMapOvr>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Shape 5760">
          <a:extLst>
            <a:ext uri="{FF2B5EF4-FFF2-40B4-BE49-F238E27FC236}">
              <a16:creationId xmlns:a16="http://schemas.microsoft.com/office/drawing/2014/main" id="{E9305FA1-96C4-1246-494D-8B11D7B25B78}"/>
            </a:ext>
          </a:extLst>
        </p:cNvPr>
        <p:cNvGrpSpPr/>
        <p:nvPr/>
      </p:nvGrpSpPr>
      <p:grpSpPr>
        <a:xfrm>
          <a:off x="0" y="0"/>
          <a:ext cx="0" cy="0"/>
          <a:chOff x="0" y="0"/>
          <a:chExt cx="0" cy="0"/>
        </a:xfrm>
      </p:grpSpPr>
      <p:sp>
        <p:nvSpPr>
          <p:cNvPr id="5761" name="Google Shape;5761;p55">
            <a:extLst>
              <a:ext uri="{FF2B5EF4-FFF2-40B4-BE49-F238E27FC236}">
                <a16:creationId xmlns:a16="http://schemas.microsoft.com/office/drawing/2014/main" id="{8EA74E87-0F92-10CC-E7EA-2434CF4F13F1}"/>
              </a:ext>
            </a:extLst>
          </p:cNvPr>
          <p:cNvSpPr txBox="1">
            <a:spLocks noGrp="1"/>
          </p:cNvSpPr>
          <p:nvPr>
            <p:ph type="title"/>
          </p:nvPr>
        </p:nvSpPr>
        <p:spPr>
          <a:xfrm>
            <a:off x="713225" y="539500"/>
            <a:ext cx="7717500" cy="600600"/>
          </a:xfrm>
          <a:prstGeom prst="rect">
            <a:avLst/>
          </a:prstGeom>
        </p:spPr>
        <p:txBody>
          <a:bodyPr spcFirstLastPara="1" wrap="square" lIns="91425" tIns="91425" rIns="91425" bIns="91425" anchor="t" anchorCtr="0">
            <a:noAutofit/>
          </a:bodyPr>
          <a:lstStyle/>
          <a:p>
            <a:pPr marL="0" lvl="0" indent="0" algn="ctr" rtl="0">
              <a:spcBef>
                <a:spcPts val="0"/>
              </a:spcBef>
              <a:spcAft>
                <a:spcPts val="0"/>
              </a:spcAft>
              <a:buNone/>
            </a:pPr>
            <a:r>
              <a:rPr lang="zh-CN" altLang="en-US" dirty="0"/>
              <a:t>训练优化</a:t>
            </a:r>
            <a:endParaRPr dirty="0"/>
          </a:p>
        </p:txBody>
      </p:sp>
      <p:sp>
        <p:nvSpPr>
          <p:cNvPr id="5762" name="Google Shape;5762;p55">
            <a:extLst>
              <a:ext uri="{FF2B5EF4-FFF2-40B4-BE49-F238E27FC236}">
                <a16:creationId xmlns:a16="http://schemas.microsoft.com/office/drawing/2014/main" id="{04908753-7445-9DEB-A13F-B43F688397FE}"/>
              </a:ext>
            </a:extLst>
          </p:cNvPr>
          <p:cNvSpPr txBox="1">
            <a:spLocks noGrp="1"/>
          </p:cNvSpPr>
          <p:nvPr>
            <p:ph type="body" idx="1"/>
          </p:nvPr>
        </p:nvSpPr>
        <p:spPr>
          <a:xfrm>
            <a:off x="720025" y="1254600"/>
            <a:ext cx="6482700" cy="2325600"/>
          </a:xfrm>
          <a:prstGeom prst="rect">
            <a:avLst/>
          </a:prstGeom>
        </p:spPr>
        <p:txBody>
          <a:bodyPr spcFirstLastPara="1" wrap="square" lIns="91425" tIns="91425" rIns="91425" bIns="91425" anchor="t" anchorCtr="0">
            <a:noAutofit/>
          </a:bodyPr>
          <a:lstStyle/>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endParaRPr lang="en-US" altLang="zh-CN" dirty="0"/>
          </a:p>
          <a:p>
            <a:pPr marL="0" lvl="0" indent="0" algn="l" rtl="0">
              <a:spcBef>
                <a:spcPts val="0"/>
              </a:spcBef>
              <a:spcAft>
                <a:spcPts val="0"/>
              </a:spcAft>
              <a:buNone/>
            </a:pPr>
            <a:r>
              <a:rPr lang="zh-CN" altLang="en-US" sz="1800" dirty="0"/>
              <a:t>输入：朝生</a:t>
            </a:r>
            <a:endParaRPr lang="en-US" altLang="zh-CN" sz="1800" dirty="0"/>
          </a:p>
          <a:p>
            <a:pPr marL="0" lvl="0" indent="0" algn="l" rtl="0">
              <a:spcBef>
                <a:spcPts val="0"/>
              </a:spcBef>
              <a:spcAft>
                <a:spcPts val="0"/>
              </a:spcAft>
              <a:buNone/>
            </a:pPr>
            <a:endParaRPr lang="en-US" altLang="zh-CN" sz="1800" dirty="0"/>
          </a:p>
          <a:p>
            <a:pPr marL="0" lvl="0" indent="0" algn="l" rtl="0">
              <a:spcBef>
                <a:spcPts val="0"/>
              </a:spcBef>
              <a:spcAft>
                <a:spcPts val="0"/>
              </a:spcAft>
              <a:buNone/>
            </a:pPr>
            <a:r>
              <a:rPr lang="zh-CN" altLang="en-US" sz="1800" dirty="0"/>
              <a:t>期望输出：暮死</a:t>
            </a:r>
            <a:endParaRPr sz="1800" dirty="0"/>
          </a:p>
        </p:txBody>
      </p:sp>
      <p:grpSp>
        <p:nvGrpSpPr>
          <p:cNvPr id="5763" name="Google Shape;5763;p55">
            <a:extLst>
              <a:ext uri="{FF2B5EF4-FFF2-40B4-BE49-F238E27FC236}">
                <a16:creationId xmlns:a16="http://schemas.microsoft.com/office/drawing/2014/main" id="{AB6879EA-AF11-AEFE-FFFC-73B983CD5B72}"/>
              </a:ext>
            </a:extLst>
          </p:cNvPr>
          <p:cNvGrpSpPr/>
          <p:nvPr/>
        </p:nvGrpSpPr>
        <p:grpSpPr>
          <a:xfrm>
            <a:off x="51488" y="3580200"/>
            <a:ext cx="1064075" cy="1066350"/>
            <a:chOff x="3410550" y="1182250"/>
            <a:chExt cx="1064075" cy="1066350"/>
          </a:xfrm>
        </p:grpSpPr>
        <p:sp>
          <p:nvSpPr>
            <p:cNvPr id="5764" name="Google Shape;5764;p55">
              <a:extLst>
                <a:ext uri="{FF2B5EF4-FFF2-40B4-BE49-F238E27FC236}">
                  <a16:creationId xmlns:a16="http://schemas.microsoft.com/office/drawing/2014/main" id="{8F31ADCF-8E51-9015-A765-F80526FB1EBD}"/>
                </a:ext>
              </a:extLst>
            </p:cNvPr>
            <p:cNvSpPr/>
            <p:nvPr/>
          </p:nvSpPr>
          <p:spPr>
            <a:xfrm>
              <a:off x="3802350" y="1408325"/>
              <a:ext cx="448450" cy="447325"/>
            </a:xfrm>
            <a:custGeom>
              <a:avLst/>
              <a:gdLst/>
              <a:ahLst/>
              <a:cxnLst/>
              <a:rect l="l" t="t" r="r" b="b"/>
              <a:pathLst>
                <a:path w="17938" h="17893" extrusionOk="0">
                  <a:moveTo>
                    <a:pt x="11308" y="1"/>
                  </a:moveTo>
                  <a:cubicBezTo>
                    <a:pt x="7509" y="5513"/>
                    <a:pt x="3770" y="10965"/>
                    <a:pt x="1" y="16418"/>
                  </a:cubicBezTo>
                  <a:cubicBezTo>
                    <a:pt x="492" y="16909"/>
                    <a:pt x="969" y="17386"/>
                    <a:pt x="1475" y="17893"/>
                  </a:cubicBezTo>
                  <a:cubicBezTo>
                    <a:pt x="3785" y="16299"/>
                    <a:pt x="6079" y="14719"/>
                    <a:pt x="8403" y="13140"/>
                  </a:cubicBezTo>
                  <a:cubicBezTo>
                    <a:pt x="10563" y="11665"/>
                    <a:pt x="12753" y="10205"/>
                    <a:pt x="14928" y="8731"/>
                  </a:cubicBezTo>
                  <a:cubicBezTo>
                    <a:pt x="15285" y="8492"/>
                    <a:pt x="15628" y="8224"/>
                    <a:pt x="16001" y="8001"/>
                  </a:cubicBezTo>
                  <a:cubicBezTo>
                    <a:pt x="16313" y="7822"/>
                    <a:pt x="16284" y="7673"/>
                    <a:pt x="16075" y="7420"/>
                  </a:cubicBezTo>
                  <a:cubicBezTo>
                    <a:pt x="15300" y="6570"/>
                    <a:pt x="14556" y="5706"/>
                    <a:pt x="13796" y="4842"/>
                  </a:cubicBezTo>
                  <a:cubicBezTo>
                    <a:pt x="13751" y="4768"/>
                    <a:pt x="13706" y="4693"/>
                    <a:pt x="13647" y="4619"/>
                  </a:cubicBezTo>
                  <a:cubicBezTo>
                    <a:pt x="13691" y="4589"/>
                    <a:pt x="13736" y="4544"/>
                    <a:pt x="13766" y="4500"/>
                  </a:cubicBezTo>
                  <a:cubicBezTo>
                    <a:pt x="14764" y="5453"/>
                    <a:pt x="15613" y="6541"/>
                    <a:pt x="16492" y="7643"/>
                  </a:cubicBezTo>
                  <a:cubicBezTo>
                    <a:pt x="16701" y="7509"/>
                    <a:pt x="16880" y="7390"/>
                    <a:pt x="17118" y="7226"/>
                  </a:cubicBezTo>
                  <a:cubicBezTo>
                    <a:pt x="16462" y="6362"/>
                    <a:pt x="15837" y="5543"/>
                    <a:pt x="15211" y="4708"/>
                  </a:cubicBezTo>
                  <a:cubicBezTo>
                    <a:pt x="15241" y="4678"/>
                    <a:pt x="15285" y="4649"/>
                    <a:pt x="15330" y="4619"/>
                  </a:cubicBezTo>
                  <a:cubicBezTo>
                    <a:pt x="16075" y="5334"/>
                    <a:pt x="16611" y="6228"/>
                    <a:pt x="17312" y="7062"/>
                  </a:cubicBezTo>
                  <a:cubicBezTo>
                    <a:pt x="17490" y="6943"/>
                    <a:pt x="17684" y="6824"/>
                    <a:pt x="17937" y="6675"/>
                  </a:cubicBezTo>
                  <a:cubicBezTo>
                    <a:pt x="15956" y="4187"/>
                    <a:pt x="13766" y="1997"/>
                    <a:pt x="1130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5" name="Google Shape;5765;p55">
              <a:extLst>
                <a:ext uri="{FF2B5EF4-FFF2-40B4-BE49-F238E27FC236}">
                  <a16:creationId xmlns:a16="http://schemas.microsoft.com/office/drawing/2014/main" id="{56B2F92B-1F74-C037-8457-6E41108DA44B}"/>
                </a:ext>
              </a:extLst>
            </p:cNvPr>
            <p:cNvSpPr/>
            <p:nvPr/>
          </p:nvSpPr>
          <p:spPr>
            <a:xfrm>
              <a:off x="3721525" y="1224350"/>
              <a:ext cx="198175" cy="563150"/>
            </a:xfrm>
            <a:custGeom>
              <a:avLst/>
              <a:gdLst/>
              <a:ahLst/>
              <a:cxnLst/>
              <a:rect l="l" t="t" r="r" b="b"/>
              <a:pathLst>
                <a:path w="7927" h="22526" extrusionOk="0">
                  <a:moveTo>
                    <a:pt x="31" y="0"/>
                  </a:moveTo>
                  <a:cubicBezTo>
                    <a:pt x="16" y="134"/>
                    <a:pt x="1" y="254"/>
                    <a:pt x="1" y="358"/>
                  </a:cubicBezTo>
                  <a:cubicBezTo>
                    <a:pt x="1" y="462"/>
                    <a:pt x="1" y="566"/>
                    <a:pt x="16" y="641"/>
                  </a:cubicBezTo>
                  <a:cubicBezTo>
                    <a:pt x="1163" y="1013"/>
                    <a:pt x="2310" y="1371"/>
                    <a:pt x="3442" y="1728"/>
                  </a:cubicBezTo>
                  <a:cubicBezTo>
                    <a:pt x="3427" y="1788"/>
                    <a:pt x="3397" y="1848"/>
                    <a:pt x="3383" y="1892"/>
                  </a:cubicBezTo>
                  <a:cubicBezTo>
                    <a:pt x="2831" y="1728"/>
                    <a:pt x="2280" y="1550"/>
                    <a:pt x="1729" y="1386"/>
                  </a:cubicBezTo>
                  <a:cubicBezTo>
                    <a:pt x="1178" y="1222"/>
                    <a:pt x="612" y="1088"/>
                    <a:pt x="1" y="939"/>
                  </a:cubicBezTo>
                  <a:lnTo>
                    <a:pt x="1" y="939"/>
                  </a:lnTo>
                  <a:cubicBezTo>
                    <a:pt x="31" y="1877"/>
                    <a:pt x="60" y="2741"/>
                    <a:pt x="60" y="3620"/>
                  </a:cubicBezTo>
                  <a:cubicBezTo>
                    <a:pt x="60" y="9654"/>
                    <a:pt x="60" y="15687"/>
                    <a:pt x="60" y="21721"/>
                  </a:cubicBezTo>
                  <a:cubicBezTo>
                    <a:pt x="60" y="22049"/>
                    <a:pt x="120" y="22227"/>
                    <a:pt x="478" y="22287"/>
                  </a:cubicBezTo>
                  <a:cubicBezTo>
                    <a:pt x="686" y="22332"/>
                    <a:pt x="895" y="22436"/>
                    <a:pt x="1163" y="22525"/>
                  </a:cubicBezTo>
                  <a:cubicBezTo>
                    <a:pt x="1491" y="21497"/>
                    <a:pt x="1803" y="20514"/>
                    <a:pt x="2131" y="19546"/>
                  </a:cubicBezTo>
                  <a:cubicBezTo>
                    <a:pt x="3785" y="14794"/>
                    <a:pt x="5438" y="10041"/>
                    <a:pt x="7107" y="5304"/>
                  </a:cubicBezTo>
                  <a:cubicBezTo>
                    <a:pt x="7330" y="4648"/>
                    <a:pt x="7584" y="4008"/>
                    <a:pt x="7852" y="3382"/>
                  </a:cubicBezTo>
                  <a:cubicBezTo>
                    <a:pt x="7926" y="3173"/>
                    <a:pt x="7897" y="3069"/>
                    <a:pt x="7718" y="2965"/>
                  </a:cubicBezTo>
                  <a:cubicBezTo>
                    <a:pt x="5334" y="1654"/>
                    <a:pt x="2831" y="641"/>
                    <a:pt x="180" y="15"/>
                  </a:cubicBezTo>
                  <a:cubicBezTo>
                    <a:pt x="135" y="15"/>
                    <a:pt x="90" y="0"/>
                    <a:pt x="31"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6" name="Google Shape;5766;p55">
              <a:extLst>
                <a:ext uri="{FF2B5EF4-FFF2-40B4-BE49-F238E27FC236}">
                  <a16:creationId xmlns:a16="http://schemas.microsoft.com/office/drawing/2014/main" id="{B7F076FA-34A4-B3B1-5F05-4C67A03631DD}"/>
                </a:ext>
              </a:extLst>
            </p:cNvPr>
            <p:cNvSpPr/>
            <p:nvPr/>
          </p:nvSpPr>
          <p:spPr>
            <a:xfrm>
              <a:off x="3870125" y="1741175"/>
              <a:ext cx="565025" cy="199400"/>
            </a:xfrm>
            <a:custGeom>
              <a:avLst/>
              <a:gdLst/>
              <a:ahLst/>
              <a:cxnLst/>
              <a:rect l="l" t="t" r="r" b="b"/>
              <a:pathLst>
                <a:path w="22601" h="7976" extrusionOk="0">
                  <a:moveTo>
                    <a:pt x="19318" y="0"/>
                  </a:moveTo>
                  <a:cubicBezTo>
                    <a:pt x="19185" y="0"/>
                    <a:pt x="19002" y="110"/>
                    <a:pt x="18682" y="303"/>
                  </a:cubicBezTo>
                  <a:cubicBezTo>
                    <a:pt x="19383" y="1703"/>
                    <a:pt x="20172" y="3059"/>
                    <a:pt x="20634" y="4549"/>
                  </a:cubicBezTo>
                  <a:cubicBezTo>
                    <a:pt x="20589" y="4579"/>
                    <a:pt x="20560" y="4608"/>
                    <a:pt x="20515" y="4623"/>
                  </a:cubicBezTo>
                  <a:cubicBezTo>
                    <a:pt x="20440" y="4519"/>
                    <a:pt x="20351" y="4430"/>
                    <a:pt x="20306" y="4310"/>
                  </a:cubicBezTo>
                  <a:cubicBezTo>
                    <a:pt x="19725" y="3104"/>
                    <a:pt x="19144" y="1882"/>
                    <a:pt x="18578" y="661"/>
                  </a:cubicBezTo>
                  <a:cubicBezTo>
                    <a:pt x="18498" y="490"/>
                    <a:pt x="18418" y="428"/>
                    <a:pt x="18297" y="428"/>
                  </a:cubicBezTo>
                  <a:cubicBezTo>
                    <a:pt x="18238" y="428"/>
                    <a:pt x="18170" y="443"/>
                    <a:pt x="18087" y="467"/>
                  </a:cubicBezTo>
                  <a:cubicBezTo>
                    <a:pt x="12902" y="2269"/>
                    <a:pt x="7703" y="4057"/>
                    <a:pt x="2519" y="5845"/>
                  </a:cubicBezTo>
                  <a:cubicBezTo>
                    <a:pt x="1699" y="6128"/>
                    <a:pt x="865" y="6366"/>
                    <a:pt x="1" y="6634"/>
                  </a:cubicBezTo>
                  <a:cubicBezTo>
                    <a:pt x="105" y="6992"/>
                    <a:pt x="195" y="7305"/>
                    <a:pt x="314" y="7603"/>
                  </a:cubicBezTo>
                  <a:cubicBezTo>
                    <a:pt x="359" y="7692"/>
                    <a:pt x="552" y="7737"/>
                    <a:pt x="671" y="7737"/>
                  </a:cubicBezTo>
                  <a:cubicBezTo>
                    <a:pt x="3329" y="7737"/>
                    <a:pt x="5977" y="7699"/>
                    <a:pt x="8631" y="7699"/>
                  </a:cubicBezTo>
                  <a:cubicBezTo>
                    <a:pt x="9295" y="7699"/>
                    <a:pt x="9958" y="7701"/>
                    <a:pt x="10623" y="7707"/>
                  </a:cubicBezTo>
                  <a:cubicBezTo>
                    <a:pt x="14332" y="7737"/>
                    <a:pt x="18042" y="7841"/>
                    <a:pt x="21751" y="7916"/>
                  </a:cubicBezTo>
                  <a:cubicBezTo>
                    <a:pt x="21990" y="7916"/>
                    <a:pt x="22228" y="7945"/>
                    <a:pt x="22601" y="7975"/>
                  </a:cubicBezTo>
                  <a:cubicBezTo>
                    <a:pt x="22213" y="6724"/>
                    <a:pt x="21930" y="5577"/>
                    <a:pt x="21513" y="4489"/>
                  </a:cubicBezTo>
                  <a:cubicBezTo>
                    <a:pt x="20992" y="3148"/>
                    <a:pt x="20366" y="1852"/>
                    <a:pt x="19755" y="556"/>
                  </a:cubicBezTo>
                  <a:cubicBezTo>
                    <a:pt x="19574" y="169"/>
                    <a:pt x="19484" y="0"/>
                    <a:pt x="19318"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7" name="Google Shape;5767;p55">
              <a:extLst>
                <a:ext uri="{FF2B5EF4-FFF2-40B4-BE49-F238E27FC236}">
                  <a16:creationId xmlns:a16="http://schemas.microsoft.com/office/drawing/2014/main" id="{119C0347-B3FA-4E81-ED10-DF0F710D0FCD}"/>
                </a:ext>
              </a:extLst>
            </p:cNvPr>
            <p:cNvSpPr/>
            <p:nvPr/>
          </p:nvSpPr>
          <p:spPr>
            <a:xfrm>
              <a:off x="3757300" y="1304050"/>
              <a:ext cx="324025" cy="509525"/>
            </a:xfrm>
            <a:custGeom>
              <a:avLst/>
              <a:gdLst/>
              <a:ahLst/>
              <a:cxnLst/>
              <a:rect l="l" t="t" r="r" b="b"/>
              <a:pathLst>
                <a:path w="12961" h="20381" extrusionOk="0">
                  <a:moveTo>
                    <a:pt x="6793" y="0"/>
                  </a:moveTo>
                  <a:cubicBezTo>
                    <a:pt x="6704" y="224"/>
                    <a:pt x="6629" y="358"/>
                    <a:pt x="6570" y="507"/>
                  </a:cubicBezTo>
                  <a:cubicBezTo>
                    <a:pt x="5423" y="3680"/>
                    <a:pt x="4261" y="6853"/>
                    <a:pt x="3143" y="10056"/>
                  </a:cubicBezTo>
                  <a:cubicBezTo>
                    <a:pt x="2101" y="13036"/>
                    <a:pt x="1132" y="16030"/>
                    <a:pt x="119" y="19025"/>
                  </a:cubicBezTo>
                  <a:cubicBezTo>
                    <a:pt x="0" y="19382"/>
                    <a:pt x="74" y="19531"/>
                    <a:pt x="402" y="19680"/>
                  </a:cubicBezTo>
                  <a:cubicBezTo>
                    <a:pt x="819" y="19874"/>
                    <a:pt x="1192" y="20142"/>
                    <a:pt x="1564" y="20380"/>
                  </a:cubicBezTo>
                  <a:cubicBezTo>
                    <a:pt x="5348" y="14943"/>
                    <a:pt x="9132" y="9505"/>
                    <a:pt x="12961" y="3993"/>
                  </a:cubicBezTo>
                  <a:cubicBezTo>
                    <a:pt x="10905" y="2652"/>
                    <a:pt x="8879" y="1356"/>
                    <a:pt x="67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8" name="Google Shape;5768;p55">
              <a:extLst>
                <a:ext uri="{FF2B5EF4-FFF2-40B4-BE49-F238E27FC236}">
                  <a16:creationId xmlns:a16="http://schemas.microsoft.com/office/drawing/2014/main" id="{97EF4B1E-8053-704B-4D9B-E7BC8648F316}"/>
                </a:ext>
              </a:extLst>
            </p:cNvPr>
            <p:cNvSpPr/>
            <p:nvPr/>
          </p:nvSpPr>
          <p:spPr>
            <a:xfrm>
              <a:off x="3844450" y="1593800"/>
              <a:ext cx="483075" cy="304950"/>
            </a:xfrm>
            <a:custGeom>
              <a:avLst/>
              <a:gdLst/>
              <a:ahLst/>
              <a:cxnLst/>
              <a:rect l="l" t="t" r="r" b="b"/>
              <a:pathLst>
                <a:path w="19323" h="12198" extrusionOk="0">
                  <a:moveTo>
                    <a:pt x="15553" y="1"/>
                  </a:moveTo>
                  <a:cubicBezTo>
                    <a:pt x="15345" y="150"/>
                    <a:pt x="15166" y="284"/>
                    <a:pt x="14972" y="418"/>
                  </a:cubicBezTo>
                  <a:cubicBezTo>
                    <a:pt x="15359" y="1014"/>
                    <a:pt x="15732" y="1595"/>
                    <a:pt x="16104" y="2161"/>
                  </a:cubicBezTo>
                  <a:cubicBezTo>
                    <a:pt x="16060" y="2191"/>
                    <a:pt x="16015" y="2220"/>
                    <a:pt x="15970" y="2250"/>
                  </a:cubicBezTo>
                  <a:cubicBezTo>
                    <a:pt x="15583" y="1699"/>
                    <a:pt x="15196" y="1133"/>
                    <a:pt x="14778" y="522"/>
                  </a:cubicBezTo>
                  <a:cubicBezTo>
                    <a:pt x="9832" y="3919"/>
                    <a:pt x="4916" y="7300"/>
                    <a:pt x="0" y="10697"/>
                  </a:cubicBezTo>
                  <a:cubicBezTo>
                    <a:pt x="268" y="11159"/>
                    <a:pt x="536" y="11665"/>
                    <a:pt x="834" y="12142"/>
                  </a:cubicBezTo>
                  <a:cubicBezTo>
                    <a:pt x="861" y="12178"/>
                    <a:pt x="954" y="12198"/>
                    <a:pt x="1046" y="12198"/>
                  </a:cubicBezTo>
                  <a:cubicBezTo>
                    <a:pt x="1106" y="12198"/>
                    <a:pt x="1166" y="12190"/>
                    <a:pt x="1207" y="12172"/>
                  </a:cubicBezTo>
                  <a:cubicBezTo>
                    <a:pt x="3337" y="11502"/>
                    <a:pt x="5453" y="10816"/>
                    <a:pt x="7568" y="10101"/>
                  </a:cubicBezTo>
                  <a:cubicBezTo>
                    <a:pt x="11158" y="8880"/>
                    <a:pt x="14749" y="7643"/>
                    <a:pt x="18324" y="6407"/>
                  </a:cubicBezTo>
                  <a:cubicBezTo>
                    <a:pt x="18652" y="6302"/>
                    <a:pt x="18965" y="6168"/>
                    <a:pt x="19322" y="6019"/>
                  </a:cubicBezTo>
                  <a:cubicBezTo>
                    <a:pt x="18250" y="3874"/>
                    <a:pt x="16998" y="1893"/>
                    <a:pt x="1555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69" name="Google Shape;5769;p55">
              <a:extLst>
                <a:ext uri="{FF2B5EF4-FFF2-40B4-BE49-F238E27FC236}">
                  <a16:creationId xmlns:a16="http://schemas.microsoft.com/office/drawing/2014/main" id="{CCDDE250-AED1-F7E5-134B-180C91115B55}"/>
                </a:ext>
              </a:extLst>
            </p:cNvPr>
            <p:cNvSpPr/>
            <p:nvPr/>
          </p:nvSpPr>
          <p:spPr>
            <a:xfrm>
              <a:off x="3880575" y="1939625"/>
              <a:ext cx="569050" cy="122325"/>
            </a:xfrm>
            <a:custGeom>
              <a:avLst/>
              <a:gdLst/>
              <a:ahLst/>
              <a:cxnLst/>
              <a:rect l="l" t="t" r="r" b="b"/>
              <a:pathLst>
                <a:path w="22762" h="4893" extrusionOk="0">
                  <a:moveTo>
                    <a:pt x="10444" y="1"/>
                  </a:moveTo>
                  <a:cubicBezTo>
                    <a:pt x="8712" y="1"/>
                    <a:pt x="6979" y="14"/>
                    <a:pt x="5244" y="37"/>
                  </a:cubicBezTo>
                  <a:cubicBezTo>
                    <a:pt x="3665" y="67"/>
                    <a:pt x="2071" y="67"/>
                    <a:pt x="492" y="82"/>
                  </a:cubicBezTo>
                  <a:cubicBezTo>
                    <a:pt x="343" y="82"/>
                    <a:pt x="209" y="97"/>
                    <a:pt x="30" y="97"/>
                  </a:cubicBezTo>
                  <a:cubicBezTo>
                    <a:pt x="0" y="365"/>
                    <a:pt x="45" y="499"/>
                    <a:pt x="328" y="544"/>
                  </a:cubicBezTo>
                  <a:cubicBezTo>
                    <a:pt x="4246" y="1318"/>
                    <a:pt x="8179" y="2093"/>
                    <a:pt x="12097" y="2868"/>
                  </a:cubicBezTo>
                  <a:cubicBezTo>
                    <a:pt x="15449" y="3523"/>
                    <a:pt x="18786" y="4179"/>
                    <a:pt x="22123" y="4834"/>
                  </a:cubicBezTo>
                  <a:cubicBezTo>
                    <a:pt x="22300" y="4869"/>
                    <a:pt x="22430" y="4892"/>
                    <a:pt x="22523" y="4892"/>
                  </a:cubicBezTo>
                  <a:cubicBezTo>
                    <a:pt x="22751" y="4892"/>
                    <a:pt x="22761" y="4753"/>
                    <a:pt x="22719" y="4298"/>
                  </a:cubicBezTo>
                  <a:cubicBezTo>
                    <a:pt x="22585" y="3076"/>
                    <a:pt x="22406" y="1870"/>
                    <a:pt x="22272" y="648"/>
                  </a:cubicBezTo>
                  <a:cubicBezTo>
                    <a:pt x="22227" y="320"/>
                    <a:pt x="22108" y="216"/>
                    <a:pt x="21765" y="216"/>
                  </a:cubicBezTo>
                  <a:cubicBezTo>
                    <a:pt x="17988" y="63"/>
                    <a:pt x="14218" y="1"/>
                    <a:pt x="104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0" name="Google Shape;5770;p55">
              <a:extLst>
                <a:ext uri="{FF2B5EF4-FFF2-40B4-BE49-F238E27FC236}">
                  <a16:creationId xmlns:a16="http://schemas.microsoft.com/office/drawing/2014/main" id="{A48661BA-DA39-28CF-B6EE-597151BFAAB1}"/>
                </a:ext>
              </a:extLst>
            </p:cNvPr>
            <p:cNvSpPr/>
            <p:nvPr/>
          </p:nvSpPr>
          <p:spPr>
            <a:xfrm>
              <a:off x="3597875" y="1207850"/>
              <a:ext cx="124800" cy="567975"/>
            </a:xfrm>
            <a:custGeom>
              <a:avLst/>
              <a:gdLst/>
              <a:ahLst/>
              <a:cxnLst/>
              <a:rect l="l" t="t" r="r" b="b"/>
              <a:pathLst>
                <a:path w="4992" h="22719" extrusionOk="0">
                  <a:moveTo>
                    <a:pt x="2207" y="2121"/>
                  </a:moveTo>
                  <a:cubicBezTo>
                    <a:pt x="3000" y="2121"/>
                    <a:pt x="3863" y="2255"/>
                    <a:pt x="4142" y="2493"/>
                  </a:cubicBezTo>
                  <a:cubicBezTo>
                    <a:pt x="3025" y="2463"/>
                    <a:pt x="1908" y="2433"/>
                    <a:pt x="761" y="2403"/>
                  </a:cubicBezTo>
                  <a:cubicBezTo>
                    <a:pt x="961" y="2209"/>
                    <a:pt x="1561" y="2121"/>
                    <a:pt x="2207" y="2121"/>
                  </a:cubicBezTo>
                  <a:close/>
                  <a:moveTo>
                    <a:pt x="436" y="1"/>
                  </a:moveTo>
                  <a:cubicBezTo>
                    <a:pt x="314" y="1"/>
                    <a:pt x="182" y="23"/>
                    <a:pt x="1" y="35"/>
                  </a:cubicBezTo>
                  <a:cubicBezTo>
                    <a:pt x="120" y="720"/>
                    <a:pt x="224" y="1360"/>
                    <a:pt x="343" y="1986"/>
                  </a:cubicBezTo>
                  <a:cubicBezTo>
                    <a:pt x="1565" y="8243"/>
                    <a:pt x="2802" y="14515"/>
                    <a:pt x="4023" y="20772"/>
                  </a:cubicBezTo>
                  <a:cubicBezTo>
                    <a:pt x="4127" y="21308"/>
                    <a:pt x="4202" y="21845"/>
                    <a:pt x="4262" y="22381"/>
                  </a:cubicBezTo>
                  <a:cubicBezTo>
                    <a:pt x="4287" y="22609"/>
                    <a:pt x="4377" y="22719"/>
                    <a:pt x="4587" y="22719"/>
                  </a:cubicBezTo>
                  <a:cubicBezTo>
                    <a:pt x="4624" y="22719"/>
                    <a:pt x="4664" y="22715"/>
                    <a:pt x="4708" y="22709"/>
                  </a:cubicBezTo>
                  <a:cubicBezTo>
                    <a:pt x="4723" y="22604"/>
                    <a:pt x="4738" y="22470"/>
                    <a:pt x="4738" y="22351"/>
                  </a:cubicBezTo>
                  <a:cubicBezTo>
                    <a:pt x="4828" y="15573"/>
                    <a:pt x="4992" y="8794"/>
                    <a:pt x="4753" y="2016"/>
                  </a:cubicBezTo>
                  <a:cubicBezTo>
                    <a:pt x="4738" y="1658"/>
                    <a:pt x="4634" y="1539"/>
                    <a:pt x="4291" y="1495"/>
                  </a:cubicBezTo>
                  <a:cubicBezTo>
                    <a:pt x="3394" y="1362"/>
                    <a:pt x="2504" y="1237"/>
                    <a:pt x="1599" y="1237"/>
                  </a:cubicBezTo>
                  <a:cubicBezTo>
                    <a:pt x="1287" y="1237"/>
                    <a:pt x="973" y="1252"/>
                    <a:pt x="656" y="1286"/>
                  </a:cubicBezTo>
                  <a:cubicBezTo>
                    <a:pt x="650" y="1287"/>
                    <a:pt x="643" y="1288"/>
                    <a:pt x="636" y="1288"/>
                  </a:cubicBezTo>
                  <a:cubicBezTo>
                    <a:pt x="551" y="1288"/>
                    <a:pt x="456" y="1208"/>
                    <a:pt x="373" y="1167"/>
                  </a:cubicBezTo>
                  <a:cubicBezTo>
                    <a:pt x="463" y="1107"/>
                    <a:pt x="552" y="988"/>
                    <a:pt x="627" y="988"/>
                  </a:cubicBezTo>
                  <a:cubicBezTo>
                    <a:pt x="1297" y="988"/>
                    <a:pt x="1982" y="988"/>
                    <a:pt x="2653" y="1033"/>
                  </a:cubicBezTo>
                  <a:cubicBezTo>
                    <a:pt x="3323" y="1092"/>
                    <a:pt x="3978" y="1211"/>
                    <a:pt x="4679" y="1301"/>
                  </a:cubicBezTo>
                  <a:cubicBezTo>
                    <a:pt x="4753" y="586"/>
                    <a:pt x="4753" y="541"/>
                    <a:pt x="4098" y="452"/>
                  </a:cubicBezTo>
                  <a:cubicBezTo>
                    <a:pt x="2921" y="273"/>
                    <a:pt x="1714" y="154"/>
                    <a:pt x="522" y="5"/>
                  </a:cubicBezTo>
                  <a:cubicBezTo>
                    <a:pt x="494" y="2"/>
                    <a:pt x="465" y="1"/>
                    <a:pt x="43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1" name="Google Shape;5771;p55">
              <a:extLst>
                <a:ext uri="{FF2B5EF4-FFF2-40B4-BE49-F238E27FC236}">
                  <a16:creationId xmlns:a16="http://schemas.microsoft.com/office/drawing/2014/main" id="{C870EA07-75BD-1E88-A80D-9346932418A5}"/>
                </a:ext>
              </a:extLst>
            </p:cNvPr>
            <p:cNvSpPr/>
            <p:nvPr/>
          </p:nvSpPr>
          <p:spPr>
            <a:xfrm>
              <a:off x="3480950" y="1955425"/>
              <a:ext cx="224975" cy="220525"/>
            </a:xfrm>
            <a:custGeom>
              <a:avLst/>
              <a:gdLst/>
              <a:ahLst/>
              <a:cxnLst/>
              <a:rect l="l" t="t" r="r" b="b"/>
              <a:pathLst>
                <a:path w="8999" h="8821" extrusionOk="0">
                  <a:moveTo>
                    <a:pt x="7717" y="1"/>
                  </a:moveTo>
                  <a:cubicBezTo>
                    <a:pt x="7599" y="1"/>
                    <a:pt x="7469" y="97"/>
                    <a:pt x="7210" y="284"/>
                  </a:cubicBezTo>
                  <a:cubicBezTo>
                    <a:pt x="5363" y="1640"/>
                    <a:pt x="3501" y="2996"/>
                    <a:pt x="1654" y="4351"/>
                  </a:cubicBezTo>
                  <a:cubicBezTo>
                    <a:pt x="1102" y="4753"/>
                    <a:pt x="581" y="5171"/>
                    <a:pt x="0" y="5603"/>
                  </a:cubicBezTo>
                  <a:cubicBezTo>
                    <a:pt x="656" y="6273"/>
                    <a:pt x="1311" y="6929"/>
                    <a:pt x="1996" y="7614"/>
                  </a:cubicBezTo>
                  <a:cubicBezTo>
                    <a:pt x="2562" y="6884"/>
                    <a:pt x="3099" y="6184"/>
                    <a:pt x="3635" y="5483"/>
                  </a:cubicBezTo>
                  <a:cubicBezTo>
                    <a:pt x="3695" y="5528"/>
                    <a:pt x="3739" y="5558"/>
                    <a:pt x="3784" y="5588"/>
                  </a:cubicBezTo>
                  <a:cubicBezTo>
                    <a:pt x="3739" y="5692"/>
                    <a:pt x="3710" y="5796"/>
                    <a:pt x="3650" y="5886"/>
                  </a:cubicBezTo>
                  <a:cubicBezTo>
                    <a:pt x="3218" y="6467"/>
                    <a:pt x="2801" y="7033"/>
                    <a:pt x="2369" y="7599"/>
                  </a:cubicBezTo>
                  <a:cubicBezTo>
                    <a:pt x="2220" y="7822"/>
                    <a:pt x="2220" y="7986"/>
                    <a:pt x="2518" y="8105"/>
                  </a:cubicBezTo>
                  <a:cubicBezTo>
                    <a:pt x="3516" y="6869"/>
                    <a:pt x="4514" y="5618"/>
                    <a:pt x="5497" y="4381"/>
                  </a:cubicBezTo>
                  <a:cubicBezTo>
                    <a:pt x="5542" y="4411"/>
                    <a:pt x="5587" y="4441"/>
                    <a:pt x="5646" y="4470"/>
                  </a:cubicBezTo>
                  <a:cubicBezTo>
                    <a:pt x="5497" y="4679"/>
                    <a:pt x="5378" y="4888"/>
                    <a:pt x="5229" y="5081"/>
                  </a:cubicBezTo>
                  <a:cubicBezTo>
                    <a:pt x="4484" y="6035"/>
                    <a:pt x="3739" y="6973"/>
                    <a:pt x="3009" y="7927"/>
                  </a:cubicBezTo>
                  <a:cubicBezTo>
                    <a:pt x="2652" y="8388"/>
                    <a:pt x="2667" y="8388"/>
                    <a:pt x="3173" y="8820"/>
                  </a:cubicBezTo>
                  <a:cubicBezTo>
                    <a:pt x="3590" y="8269"/>
                    <a:pt x="4022" y="7718"/>
                    <a:pt x="4439" y="7167"/>
                  </a:cubicBezTo>
                  <a:cubicBezTo>
                    <a:pt x="5870" y="5230"/>
                    <a:pt x="7315" y="3294"/>
                    <a:pt x="8745" y="1357"/>
                  </a:cubicBezTo>
                  <a:cubicBezTo>
                    <a:pt x="8894" y="1163"/>
                    <a:pt x="8998" y="999"/>
                    <a:pt x="8641" y="880"/>
                  </a:cubicBezTo>
                  <a:cubicBezTo>
                    <a:pt x="7896" y="1819"/>
                    <a:pt x="7136" y="2757"/>
                    <a:pt x="6376" y="3696"/>
                  </a:cubicBezTo>
                  <a:cubicBezTo>
                    <a:pt x="6317" y="3651"/>
                    <a:pt x="6257" y="3621"/>
                    <a:pt x="6197" y="3577"/>
                  </a:cubicBezTo>
                  <a:cubicBezTo>
                    <a:pt x="6317" y="3383"/>
                    <a:pt x="6421" y="3174"/>
                    <a:pt x="6555" y="2996"/>
                  </a:cubicBezTo>
                  <a:cubicBezTo>
                    <a:pt x="7106" y="2310"/>
                    <a:pt x="7642" y="1610"/>
                    <a:pt x="8209" y="925"/>
                  </a:cubicBezTo>
                  <a:cubicBezTo>
                    <a:pt x="8417" y="701"/>
                    <a:pt x="8402" y="552"/>
                    <a:pt x="8194" y="344"/>
                  </a:cubicBezTo>
                  <a:cubicBezTo>
                    <a:pt x="7955" y="112"/>
                    <a:pt x="7843" y="1"/>
                    <a:pt x="77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2" name="Google Shape;5772;p55">
              <a:extLst>
                <a:ext uri="{FF2B5EF4-FFF2-40B4-BE49-F238E27FC236}">
                  <a16:creationId xmlns:a16="http://schemas.microsoft.com/office/drawing/2014/main" id="{1CCA1138-6657-5E7F-1987-DE80AB586302}"/>
                </a:ext>
              </a:extLst>
            </p:cNvPr>
            <p:cNvSpPr/>
            <p:nvPr/>
          </p:nvSpPr>
          <p:spPr>
            <a:xfrm>
              <a:off x="3766975" y="1949100"/>
              <a:ext cx="671525" cy="119575"/>
            </a:xfrm>
            <a:custGeom>
              <a:avLst/>
              <a:gdLst/>
              <a:ahLst/>
              <a:cxnLst/>
              <a:rect l="l" t="t" r="r" b="b"/>
              <a:pathLst>
                <a:path w="26861" h="4783" extrusionOk="0">
                  <a:moveTo>
                    <a:pt x="313" y="1"/>
                  </a:moveTo>
                  <a:cubicBezTo>
                    <a:pt x="298" y="1"/>
                    <a:pt x="283" y="16"/>
                    <a:pt x="239" y="16"/>
                  </a:cubicBezTo>
                  <a:cubicBezTo>
                    <a:pt x="209" y="90"/>
                    <a:pt x="164" y="180"/>
                    <a:pt x="120" y="284"/>
                  </a:cubicBezTo>
                  <a:cubicBezTo>
                    <a:pt x="75" y="358"/>
                    <a:pt x="45" y="448"/>
                    <a:pt x="0" y="537"/>
                  </a:cubicBezTo>
                  <a:cubicBezTo>
                    <a:pt x="8909" y="2295"/>
                    <a:pt x="17818" y="3949"/>
                    <a:pt x="26846" y="4783"/>
                  </a:cubicBezTo>
                  <a:cubicBezTo>
                    <a:pt x="26861" y="4738"/>
                    <a:pt x="26861" y="4694"/>
                    <a:pt x="26861" y="4649"/>
                  </a:cubicBezTo>
                  <a:cubicBezTo>
                    <a:pt x="26324" y="4560"/>
                    <a:pt x="25773" y="4470"/>
                    <a:pt x="25237" y="4366"/>
                  </a:cubicBezTo>
                  <a:cubicBezTo>
                    <a:pt x="21125" y="3576"/>
                    <a:pt x="17013" y="2817"/>
                    <a:pt x="12902" y="1997"/>
                  </a:cubicBezTo>
                  <a:cubicBezTo>
                    <a:pt x="8730" y="1148"/>
                    <a:pt x="4574" y="284"/>
                    <a:pt x="31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3" name="Google Shape;5773;p55">
              <a:extLst>
                <a:ext uri="{FF2B5EF4-FFF2-40B4-BE49-F238E27FC236}">
                  <a16:creationId xmlns:a16="http://schemas.microsoft.com/office/drawing/2014/main" id="{A09EB535-253B-143F-AA67-A13E6C43599C}"/>
                </a:ext>
              </a:extLst>
            </p:cNvPr>
            <p:cNvSpPr/>
            <p:nvPr/>
          </p:nvSpPr>
          <p:spPr>
            <a:xfrm>
              <a:off x="3592300" y="1218025"/>
              <a:ext cx="116225" cy="671150"/>
            </a:xfrm>
            <a:custGeom>
              <a:avLst/>
              <a:gdLst/>
              <a:ahLst/>
              <a:cxnLst/>
              <a:rect l="l" t="t" r="r" b="b"/>
              <a:pathLst>
                <a:path w="4649" h="26846" extrusionOk="0">
                  <a:moveTo>
                    <a:pt x="120" y="0"/>
                  </a:moveTo>
                  <a:cubicBezTo>
                    <a:pt x="75" y="0"/>
                    <a:pt x="30" y="0"/>
                    <a:pt x="0" y="15"/>
                  </a:cubicBezTo>
                  <a:cubicBezTo>
                    <a:pt x="775" y="9043"/>
                    <a:pt x="2384" y="17952"/>
                    <a:pt x="4097" y="26845"/>
                  </a:cubicBezTo>
                  <a:cubicBezTo>
                    <a:pt x="4648" y="26711"/>
                    <a:pt x="4634" y="26711"/>
                    <a:pt x="4589" y="26175"/>
                  </a:cubicBezTo>
                  <a:cubicBezTo>
                    <a:pt x="4261" y="20767"/>
                    <a:pt x="2950" y="15523"/>
                    <a:pt x="1952" y="10235"/>
                  </a:cubicBezTo>
                  <a:cubicBezTo>
                    <a:pt x="1326" y="6957"/>
                    <a:pt x="775" y="3680"/>
                    <a:pt x="194" y="402"/>
                  </a:cubicBezTo>
                  <a:cubicBezTo>
                    <a:pt x="164" y="268"/>
                    <a:pt x="149" y="134"/>
                    <a:pt x="120"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4" name="Google Shape;5774;p55">
              <a:extLst>
                <a:ext uri="{FF2B5EF4-FFF2-40B4-BE49-F238E27FC236}">
                  <a16:creationId xmlns:a16="http://schemas.microsoft.com/office/drawing/2014/main" id="{71BFC4C6-ED95-63E0-B9F0-6156B0A3B014}"/>
                </a:ext>
              </a:extLst>
            </p:cNvPr>
            <p:cNvSpPr/>
            <p:nvPr/>
          </p:nvSpPr>
          <p:spPr>
            <a:xfrm>
              <a:off x="3672750" y="1892325"/>
              <a:ext cx="96850" cy="86550"/>
            </a:xfrm>
            <a:custGeom>
              <a:avLst/>
              <a:gdLst/>
              <a:ahLst/>
              <a:cxnLst/>
              <a:rect l="l" t="t" r="r" b="b"/>
              <a:pathLst>
                <a:path w="3874" h="3462" extrusionOk="0">
                  <a:moveTo>
                    <a:pt x="2013" y="0"/>
                  </a:moveTo>
                  <a:cubicBezTo>
                    <a:pt x="1529" y="0"/>
                    <a:pt x="1027" y="202"/>
                    <a:pt x="626" y="603"/>
                  </a:cubicBezTo>
                  <a:cubicBezTo>
                    <a:pt x="0" y="1214"/>
                    <a:pt x="105" y="1989"/>
                    <a:pt x="909" y="2793"/>
                  </a:cubicBezTo>
                  <a:cubicBezTo>
                    <a:pt x="1354" y="3238"/>
                    <a:pt x="1799" y="3461"/>
                    <a:pt x="2210" y="3461"/>
                  </a:cubicBezTo>
                  <a:cubicBezTo>
                    <a:pt x="2527" y="3461"/>
                    <a:pt x="2824" y="3328"/>
                    <a:pt x="3084" y="3061"/>
                  </a:cubicBezTo>
                  <a:cubicBezTo>
                    <a:pt x="3829" y="2302"/>
                    <a:pt x="3874" y="1169"/>
                    <a:pt x="3188" y="484"/>
                  </a:cubicBezTo>
                  <a:cubicBezTo>
                    <a:pt x="2865" y="161"/>
                    <a:pt x="2446" y="0"/>
                    <a:pt x="2013"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5" name="Google Shape;5775;p55">
              <a:extLst>
                <a:ext uri="{FF2B5EF4-FFF2-40B4-BE49-F238E27FC236}">
                  <a16:creationId xmlns:a16="http://schemas.microsoft.com/office/drawing/2014/main" id="{146C48B4-DD93-1C7B-8014-0C81080DCC43}"/>
                </a:ext>
              </a:extLst>
            </p:cNvPr>
            <p:cNvSpPr/>
            <p:nvPr/>
          </p:nvSpPr>
          <p:spPr>
            <a:xfrm>
              <a:off x="4240725" y="1578525"/>
              <a:ext cx="113600" cy="162050"/>
            </a:xfrm>
            <a:custGeom>
              <a:avLst/>
              <a:gdLst/>
              <a:ahLst/>
              <a:cxnLst/>
              <a:rect l="l" t="t" r="r" b="b"/>
              <a:pathLst>
                <a:path w="4544" h="6482" extrusionOk="0">
                  <a:moveTo>
                    <a:pt x="581" y="1"/>
                  </a:moveTo>
                  <a:cubicBezTo>
                    <a:pt x="328" y="180"/>
                    <a:pt x="149" y="314"/>
                    <a:pt x="0" y="418"/>
                  </a:cubicBezTo>
                  <a:cubicBezTo>
                    <a:pt x="1266" y="2429"/>
                    <a:pt x="2518" y="4425"/>
                    <a:pt x="3814" y="6481"/>
                  </a:cubicBezTo>
                  <a:cubicBezTo>
                    <a:pt x="3948" y="6422"/>
                    <a:pt x="4186" y="6332"/>
                    <a:pt x="4544" y="6198"/>
                  </a:cubicBezTo>
                  <a:cubicBezTo>
                    <a:pt x="3203" y="4113"/>
                    <a:pt x="1907" y="2072"/>
                    <a:pt x="58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6" name="Google Shape;5776;p55">
              <a:extLst>
                <a:ext uri="{FF2B5EF4-FFF2-40B4-BE49-F238E27FC236}">
                  <a16:creationId xmlns:a16="http://schemas.microsoft.com/office/drawing/2014/main" id="{D433AFC6-C332-4A6A-3439-52E7C87B5824}"/>
                </a:ext>
              </a:extLst>
            </p:cNvPr>
            <p:cNvSpPr/>
            <p:nvPr/>
          </p:nvSpPr>
          <p:spPr>
            <a:xfrm>
              <a:off x="4315575" y="2151350"/>
              <a:ext cx="84200" cy="90125"/>
            </a:xfrm>
            <a:custGeom>
              <a:avLst/>
              <a:gdLst/>
              <a:ahLst/>
              <a:cxnLst/>
              <a:rect l="l" t="t" r="r" b="b"/>
              <a:pathLst>
                <a:path w="3368" h="3605" extrusionOk="0">
                  <a:moveTo>
                    <a:pt x="3095" y="0"/>
                  </a:moveTo>
                  <a:cubicBezTo>
                    <a:pt x="3013" y="0"/>
                    <a:pt x="2935" y="8"/>
                    <a:pt x="2876" y="45"/>
                  </a:cubicBezTo>
                  <a:cubicBezTo>
                    <a:pt x="1624" y="820"/>
                    <a:pt x="492" y="1713"/>
                    <a:pt x="0" y="3263"/>
                  </a:cubicBezTo>
                  <a:cubicBezTo>
                    <a:pt x="209" y="3352"/>
                    <a:pt x="432" y="3471"/>
                    <a:pt x="656" y="3531"/>
                  </a:cubicBezTo>
                  <a:cubicBezTo>
                    <a:pt x="824" y="3578"/>
                    <a:pt x="953" y="3605"/>
                    <a:pt x="1056" y="3605"/>
                  </a:cubicBezTo>
                  <a:cubicBezTo>
                    <a:pt x="1310" y="3605"/>
                    <a:pt x="1403" y="3446"/>
                    <a:pt x="1520" y="3054"/>
                  </a:cubicBezTo>
                  <a:cubicBezTo>
                    <a:pt x="1803" y="2041"/>
                    <a:pt x="2250" y="1132"/>
                    <a:pt x="3069" y="432"/>
                  </a:cubicBezTo>
                  <a:cubicBezTo>
                    <a:pt x="3174" y="343"/>
                    <a:pt x="3263" y="224"/>
                    <a:pt x="3367" y="134"/>
                  </a:cubicBezTo>
                  <a:cubicBezTo>
                    <a:pt x="3352" y="90"/>
                    <a:pt x="3352" y="45"/>
                    <a:pt x="3337" y="0"/>
                  </a:cubicBezTo>
                  <a:cubicBezTo>
                    <a:pt x="3313" y="3"/>
                    <a:pt x="3287" y="4"/>
                    <a:pt x="3260" y="4"/>
                  </a:cubicBezTo>
                  <a:cubicBezTo>
                    <a:pt x="3206" y="4"/>
                    <a:pt x="3150" y="0"/>
                    <a:pt x="3095"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7" name="Google Shape;5777;p55">
              <a:extLst>
                <a:ext uri="{FF2B5EF4-FFF2-40B4-BE49-F238E27FC236}">
                  <a16:creationId xmlns:a16="http://schemas.microsoft.com/office/drawing/2014/main" id="{1BB520BA-629A-6BAF-FDC0-7FA656CC3D63}"/>
                </a:ext>
              </a:extLst>
            </p:cNvPr>
            <p:cNvSpPr/>
            <p:nvPr/>
          </p:nvSpPr>
          <p:spPr>
            <a:xfrm>
              <a:off x="3417625" y="1256750"/>
              <a:ext cx="92750" cy="83450"/>
            </a:xfrm>
            <a:custGeom>
              <a:avLst/>
              <a:gdLst/>
              <a:ahLst/>
              <a:cxnLst/>
              <a:rect l="l" t="t" r="r" b="b"/>
              <a:pathLst>
                <a:path w="3710" h="3338" extrusionOk="0">
                  <a:moveTo>
                    <a:pt x="3516" y="0"/>
                  </a:moveTo>
                  <a:cubicBezTo>
                    <a:pt x="3412" y="105"/>
                    <a:pt x="3293" y="209"/>
                    <a:pt x="3189" y="328"/>
                  </a:cubicBezTo>
                  <a:cubicBezTo>
                    <a:pt x="2459" y="1162"/>
                    <a:pt x="1505" y="1594"/>
                    <a:pt x="462" y="1833"/>
                  </a:cubicBezTo>
                  <a:cubicBezTo>
                    <a:pt x="120" y="1922"/>
                    <a:pt x="0" y="2086"/>
                    <a:pt x="60" y="2384"/>
                  </a:cubicBezTo>
                  <a:cubicBezTo>
                    <a:pt x="135" y="2712"/>
                    <a:pt x="254" y="3025"/>
                    <a:pt x="358" y="3337"/>
                  </a:cubicBezTo>
                  <a:cubicBezTo>
                    <a:pt x="1952" y="2846"/>
                    <a:pt x="2861" y="1684"/>
                    <a:pt x="3650" y="417"/>
                  </a:cubicBezTo>
                  <a:cubicBezTo>
                    <a:pt x="3710" y="328"/>
                    <a:pt x="3650" y="149"/>
                    <a:pt x="3650" y="15"/>
                  </a:cubicBezTo>
                  <a:cubicBezTo>
                    <a:pt x="3606" y="0"/>
                    <a:pt x="3561" y="0"/>
                    <a:pt x="351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8" name="Google Shape;5778;p55">
              <a:extLst>
                <a:ext uri="{FF2B5EF4-FFF2-40B4-BE49-F238E27FC236}">
                  <a16:creationId xmlns:a16="http://schemas.microsoft.com/office/drawing/2014/main" id="{876D1E62-DCB1-851B-8FB8-8234E1324738}"/>
                </a:ext>
              </a:extLst>
            </p:cNvPr>
            <p:cNvSpPr/>
            <p:nvPr/>
          </p:nvSpPr>
          <p:spPr>
            <a:xfrm>
              <a:off x="4390425" y="2109775"/>
              <a:ext cx="48825" cy="38625"/>
            </a:xfrm>
            <a:custGeom>
              <a:avLst/>
              <a:gdLst/>
              <a:ahLst/>
              <a:cxnLst/>
              <a:rect l="l" t="t" r="r" b="b"/>
              <a:pathLst>
                <a:path w="1953" h="1545" extrusionOk="0">
                  <a:moveTo>
                    <a:pt x="1072" y="1"/>
                  </a:moveTo>
                  <a:cubicBezTo>
                    <a:pt x="800" y="1"/>
                    <a:pt x="495" y="97"/>
                    <a:pt x="314" y="278"/>
                  </a:cubicBezTo>
                  <a:cubicBezTo>
                    <a:pt x="16" y="576"/>
                    <a:pt x="1" y="1008"/>
                    <a:pt x="254" y="1276"/>
                  </a:cubicBezTo>
                  <a:cubicBezTo>
                    <a:pt x="418" y="1455"/>
                    <a:pt x="695" y="1545"/>
                    <a:pt x="972" y="1545"/>
                  </a:cubicBezTo>
                  <a:cubicBezTo>
                    <a:pt x="1224" y="1545"/>
                    <a:pt x="1476" y="1470"/>
                    <a:pt x="1640" y="1321"/>
                  </a:cubicBezTo>
                  <a:cubicBezTo>
                    <a:pt x="1952" y="1038"/>
                    <a:pt x="1908" y="546"/>
                    <a:pt x="1550" y="159"/>
                  </a:cubicBezTo>
                  <a:cubicBezTo>
                    <a:pt x="1450" y="52"/>
                    <a:pt x="1270" y="1"/>
                    <a:pt x="1072"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79" name="Google Shape;5779;p55">
              <a:extLst>
                <a:ext uri="{FF2B5EF4-FFF2-40B4-BE49-F238E27FC236}">
                  <a16:creationId xmlns:a16="http://schemas.microsoft.com/office/drawing/2014/main" id="{13077106-198D-4162-A9C1-82C133E26A90}"/>
                </a:ext>
              </a:extLst>
            </p:cNvPr>
            <p:cNvSpPr/>
            <p:nvPr/>
          </p:nvSpPr>
          <p:spPr>
            <a:xfrm>
              <a:off x="3510000" y="1219875"/>
              <a:ext cx="43225" cy="43975"/>
            </a:xfrm>
            <a:custGeom>
              <a:avLst/>
              <a:gdLst/>
              <a:ahLst/>
              <a:cxnLst/>
              <a:rect l="l" t="t" r="r" b="b"/>
              <a:pathLst>
                <a:path w="1729" h="1759" extrusionOk="0">
                  <a:moveTo>
                    <a:pt x="811" y="1"/>
                  </a:moveTo>
                  <a:cubicBezTo>
                    <a:pt x="632" y="1"/>
                    <a:pt x="463" y="59"/>
                    <a:pt x="343" y="179"/>
                  </a:cubicBezTo>
                  <a:cubicBezTo>
                    <a:pt x="15" y="492"/>
                    <a:pt x="0" y="1207"/>
                    <a:pt x="328" y="1550"/>
                  </a:cubicBezTo>
                  <a:cubicBezTo>
                    <a:pt x="458" y="1688"/>
                    <a:pt x="632" y="1759"/>
                    <a:pt x="809" y="1759"/>
                  </a:cubicBezTo>
                  <a:cubicBezTo>
                    <a:pt x="996" y="1759"/>
                    <a:pt x="1188" y="1680"/>
                    <a:pt x="1341" y="1520"/>
                  </a:cubicBezTo>
                  <a:cubicBezTo>
                    <a:pt x="1639" y="1222"/>
                    <a:pt x="1728" y="552"/>
                    <a:pt x="1505" y="313"/>
                  </a:cubicBezTo>
                  <a:cubicBezTo>
                    <a:pt x="1316" y="108"/>
                    <a:pt x="1054" y="1"/>
                    <a:pt x="81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0" name="Google Shape;5780;p55">
              <a:extLst>
                <a:ext uri="{FF2B5EF4-FFF2-40B4-BE49-F238E27FC236}">
                  <a16:creationId xmlns:a16="http://schemas.microsoft.com/office/drawing/2014/main" id="{7E2521A4-3F55-DA7C-9377-FF1E022FC857}"/>
                </a:ext>
              </a:extLst>
            </p:cNvPr>
            <p:cNvSpPr/>
            <p:nvPr/>
          </p:nvSpPr>
          <p:spPr>
            <a:xfrm>
              <a:off x="3410550" y="1182250"/>
              <a:ext cx="1064075" cy="1066350"/>
            </a:xfrm>
            <a:custGeom>
              <a:avLst/>
              <a:gdLst/>
              <a:ahLst/>
              <a:cxnLst/>
              <a:rect l="l" t="t" r="r" b="b"/>
              <a:pathLst>
                <a:path w="42563" h="42654" extrusionOk="0">
                  <a:moveTo>
                    <a:pt x="4789" y="1506"/>
                  </a:moveTo>
                  <a:cubicBezTo>
                    <a:pt x="5032" y="1506"/>
                    <a:pt x="5294" y="1613"/>
                    <a:pt x="5483" y="1818"/>
                  </a:cubicBezTo>
                  <a:cubicBezTo>
                    <a:pt x="5706" y="2057"/>
                    <a:pt x="5617" y="2727"/>
                    <a:pt x="5319" y="3025"/>
                  </a:cubicBezTo>
                  <a:cubicBezTo>
                    <a:pt x="5166" y="3185"/>
                    <a:pt x="4974" y="3264"/>
                    <a:pt x="4787" y="3264"/>
                  </a:cubicBezTo>
                  <a:cubicBezTo>
                    <a:pt x="4610" y="3264"/>
                    <a:pt x="4436" y="3193"/>
                    <a:pt x="4306" y="3055"/>
                  </a:cubicBezTo>
                  <a:cubicBezTo>
                    <a:pt x="3978" y="2712"/>
                    <a:pt x="3993" y="1997"/>
                    <a:pt x="4321" y="1684"/>
                  </a:cubicBezTo>
                  <a:cubicBezTo>
                    <a:pt x="4441" y="1564"/>
                    <a:pt x="4610" y="1506"/>
                    <a:pt x="4789" y="1506"/>
                  </a:cubicBezTo>
                  <a:close/>
                  <a:moveTo>
                    <a:pt x="3799" y="2980"/>
                  </a:moveTo>
                  <a:cubicBezTo>
                    <a:pt x="3844" y="2980"/>
                    <a:pt x="3889" y="2980"/>
                    <a:pt x="3933" y="2995"/>
                  </a:cubicBezTo>
                  <a:cubicBezTo>
                    <a:pt x="3933" y="3129"/>
                    <a:pt x="3993" y="3308"/>
                    <a:pt x="3933" y="3397"/>
                  </a:cubicBezTo>
                  <a:cubicBezTo>
                    <a:pt x="3144" y="4664"/>
                    <a:pt x="2235" y="5826"/>
                    <a:pt x="641" y="6317"/>
                  </a:cubicBezTo>
                  <a:cubicBezTo>
                    <a:pt x="537" y="6005"/>
                    <a:pt x="418" y="5692"/>
                    <a:pt x="343" y="5364"/>
                  </a:cubicBezTo>
                  <a:cubicBezTo>
                    <a:pt x="283" y="5066"/>
                    <a:pt x="403" y="4902"/>
                    <a:pt x="745" y="4813"/>
                  </a:cubicBezTo>
                  <a:cubicBezTo>
                    <a:pt x="1788" y="4574"/>
                    <a:pt x="2742" y="4142"/>
                    <a:pt x="3472" y="3308"/>
                  </a:cubicBezTo>
                  <a:cubicBezTo>
                    <a:pt x="3576" y="3189"/>
                    <a:pt x="3695" y="3085"/>
                    <a:pt x="3799" y="2980"/>
                  </a:cubicBezTo>
                  <a:close/>
                  <a:moveTo>
                    <a:pt x="33788" y="15852"/>
                  </a:moveTo>
                  <a:cubicBezTo>
                    <a:pt x="35114" y="17923"/>
                    <a:pt x="36410" y="19964"/>
                    <a:pt x="37751" y="22049"/>
                  </a:cubicBezTo>
                  <a:cubicBezTo>
                    <a:pt x="37393" y="22183"/>
                    <a:pt x="37155" y="22273"/>
                    <a:pt x="37021" y="22332"/>
                  </a:cubicBezTo>
                  <a:cubicBezTo>
                    <a:pt x="35725" y="20276"/>
                    <a:pt x="34473" y="18280"/>
                    <a:pt x="33207" y="16269"/>
                  </a:cubicBezTo>
                  <a:cubicBezTo>
                    <a:pt x="33356" y="16165"/>
                    <a:pt x="33535" y="16031"/>
                    <a:pt x="33788" y="15852"/>
                  </a:cubicBezTo>
                  <a:close/>
                  <a:moveTo>
                    <a:pt x="7929" y="1025"/>
                  </a:moveTo>
                  <a:cubicBezTo>
                    <a:pt x="7958" y="1025"/>
                    <a:pt x="7987" y="1026"/>
                    <a:pt x="8015" y="1029"/>
                  </a:cubicBezTo>
                  <a:cubicBezTo>
                    <a:pt x="9207" y="1178"/>
                    <a:pt x="10414" y="1297"/>
                    <a:pt x="11591" y="1476"/>
                  </a:cubicBezTo>
                  <a:cubicBezTo>
                    <a:pt x="12246" y="1565"/>
                    <a:pt x="12246" y="1610"/>
                    <a:pt x="12172" y="2325"/>
                  </a:cubicBezTo>
                  <a:cubicBezTo>
                    <a:pt x="11471" y="2235"/>
                    <a:pt x="10816" y="2116"/>
                    <a:pt x="10146" y="2057"/>
                  </a:cubicBezTo>
                  <a:cubicBezTo>
                    <a:pt x="9475" y="2012"/>
                    <a:pt x="8790" y="2012"/>
                    <a:pt x="8120" y="2012"/>
                  </a:cubicBezTo>
                  <a:cubicBezTo>
                    <a:pt x="8045" y="2012"/>
                    <a:pt x="7956" y="2131"/>
                    <a:pt x="7866" y="2191"/>
                  </a:cubicBezTo>
                  <a:cubicBezTo>
                    <a:pt x="7949" y="2232"/>
                    <a:pt x="8044" y="2312"/>
                    <a:pt x="8129" y="2312"/>
                  </a:cubicBezTo>
                  <a:cubicBezTo>
                    <a:pt x="8136" y="2312"/>
                    <a:pt x="8143" y="2311"/>
                    <a:pt x="8149" y="2310"/>
                  </a:cubicBezTo>
                  <a:cubicBezTo>
                    <a:pt x="8466" y="2276"/>
                    <a:pt x="8780" y="2261"/>
                    <a:pt x="9092" y="2261"/>
                  </a:cubicBezTo>
                  <a:cubicBezTo>
                    <a:pt x="9997" y="2261"/>
                    <a:pt x="10887" y="2386"/>
                    <a:pt x="11784" y="2519"/>
                  </a:cubicBezTo>
                  <a:cubicBezTo>
                    <a:pt x="12127" y="2563"/>
                    <a:pt x="12231" y="2682"/>
                    <a:pt x="12246" y="3040"/>
                  </a:cubicBezTo>
                  <a:cubicBezTo>
                    <a:pt x="12485" y="9818"/>
                    <a:pt x="12321" y="16597"/>
                    <a:pt x="12231" y="23375"/>
                  </a:cubicBezTo>
                  <a:cubicBezTo>
                    <a:pt x="12231" y="23494"/>
                    <a:pt x="12216" y="23613"/>
                    <a:pt x="12201" y="23733"/>
                  </a:cubicBezTo>
                  <a:cubicBezTo>
                    <a:pt x="12157" y="23739"/>
                    <a:pt x="12117" y="23743"/>
                    <a:pt x="12080" y="23743"/>
                  </a:cubicBezTo>
                  <a:cubicBezTo>
                    <a:pt x="11870" y="23743"/>
                    <a:pt x="11780" y="23633"/>
                    <a:pt x="11755" y="23405"/>
                  </a:cubicBezTo>
                  <a:cubicBezTo>
                    <a:pt x="11695" y="22869"/>
                    <a:pt x="11620" y="22332"/>
                    <a:pt x="11516" y="21796"/>
                  </a:cubicBezTo>
                  <a:cubicBezTo>
                    <a:pt x="10295" y="15539"/>
                    <a:pt x="9073" y="9267"/>
                    <a:pt x="7836" y="3010"/>
                  </a:cubicBezTo>
                  <a:cubicBezTo>
                    <a:pt x="7717" y="2384"/>
                    <a:pt x="7613" y="1744"/>
                    <a:pt x="7494" y="1059"/>
                  </a:cubicBezTo>
                  <a:cubicBezTo>
                    <a:pt x="7675" y="1047"/>
                    <a:pt x="7807" y="1025"/>
                    <a:pt x="7929" y="1025"/>
                  </a:cubicBezTo>
                  <a:close/>
                  <a:moveTo>
                    <a:pt x="12470" y="1684"/>
                  </a:moveTo>
                  <a:cubicBezTo>
                    <a:pt x="12529" y="1684"/>
                    <a:pt x="12574" y="1699"/>
                    <a:pt x="12619" y="1699"/>
                  </a:cubicBezTo>
                  <a:cubicBezTo>
                    <a:pt x="15270" y="2325"/>
                    <a:pt x="17773" y="3338"/>
                    <a:pt x="20157" y="4649"/>
                  </a:cubicBezTo>
                  <a:cubicBezTo>
                    <a:pt x="20336" y="4753"/>
                    <a:pt x="20365" y="4857"/>
                    <a:pt x="20291" y="5066"/>
                  </a:cubicBezTo>
                  <a:cubicBezTo>
                    <a:pt x="20023" y="5692"/>
                    <a:pt x="19769" y="6332"/>
                    <a:pt x="19546" y="6988"/>
                  </a:cubicBezTo>
                  <a:cubicBezTo>
                    <a:pt x="17877" y="11725"/>
                    <a:pt x="16224" y="16478"/>
                    <a:pt x="14570" y="21230"/>
                  </a:cubicBezTo>
                  <a:cubicBezTo>
                    <a:pt x="14242" y="22198"/>
                    <a:pt x="13930" y="23181"/>
                    <a:pt x="13602" y="24209"/>
                  </a:cubicBezTo>
                  <a:cubicBezTo>
                    <a:pt x="13334" y="24120"/>
                    <a:pt x="13125" y="24016"/>
                    <a:pt x="12917" y="23971"/>
                  </a:cubicBezTo>
                  <a:cubicBezTo>
                    <a:pt x="12559" y="23911"/>
                    <a:pt x="12499" y="23733"/>
                    <a:pt x="12499" y="23405"/>
                  </a:cubicBezTo>
                  <a:cubicBezTo>
                    <a:pt x="12499" y="17371"/>
                    <a:pt x="12499" y="11338"/>
                    <a:pt x="12499" y="5304"/>
                  </a:cubicBezTo>
                  <a:cubicBezTo>
                    <a:pt x="12499" y="4425"/>
                    <a:pt x="12470" y="3561"/>
                    <a:pt x="12440" y="2623"/>
                  </a:cubicBezTo>
                  <a:lnTo>
                    <a:pt x="12440" y="2623"/>
                  </a:lnTo>
                  <a:cubicBezTo>
                    <a:pt x="13051" y="2772"/>
                    <a:pt x="13617" y="2906"/>
                    <a:pt x="14168" y="3070"/>
                  </a:cubicBezTo>
                  <a:cubicBezTo>
                    <a:pt x="14719" y="3234"/>
                    <a:pt x="15270" y="3412"/>
                    <a:pt x="15822" y="3576"/>
                  </a:cubicBezTo>
                  <a:cubicBezTo>
                    <a:pt x="15836" y="3532"/>
                    <a:pt x="15866" y="3472"/>
                    <a:pt x="15881" y="3412"/>
                  </a:cubicBezTo>
                  <a:cubicBezTo>
                    <a:pt x="14749" y="3055"/>
                    <a:pt x="13602" y="2697"/>
                    <a:pt x="12455" y="2325"/>
                  </a:cubicBezTo>
                  <a:cubicBezTo>
                    <a:pt x="12440" y="2250"/>
                    <a:pt x="12440" y="2146"/>
                    <a:pt x="12440" y="2042"/>
                  </a:cubicBezTo>
                  <a:cubicBezTo>
                    <a:pt x="12440" y="1938"/>
                    <a:pt x="12455" y="1818"/>
                    <a:pt x="12470" y="1684"/>
                  </a:cubicBezTo>
                  <a:close/>
                  <a:moveTo>
                    <a:pt x="20663" y="4872"/>
                  </a:moveTo>
                  <a:cubicBezTo>
                    <a:pt x="22749" y="6228"/>
                    <a:pt x="24775" y="7524"/>
                    <a:pt x="26831" y="8865"/>
                  </a:cubicBezTo>
                  <a:cubicBezTo>
                    <a:pt x="23002" y="14377"/>
                    <a:pt x="19218" y="19815"/>
                    <a:pt x="15434" y="25252"/>
                  </a:cubicBezTo>
                  <a:cubicBezTo>
                    <a:pt x="15062" y="25014"/>
                    <a:pt x="14689" y="24746"/>
                    <a:pt x="14272" y="24552"/>
                  </a:cubicBezTo>
                  <a:cubicBezTo>
                    <a:pt x="13944" y="24403"/>
                    <a:pt x="13870" y="24254"/>
                    <a:pt x="13989" y="23897"/>
                  </a:cubicBezTo>
                  <a:cubicBezTo>
                    <a:pt x="15002" y="20902"/>
                    <a:pt x="15971" y="17908"/>
                    <a:pt x="17013" y="14928"/>
                  </a:cubicBezTo>
                  <a:cubicBezTo>
                    <a:pt x="18131" y="11725"/>
                    <a:pt x="19293" y="8552"/>
                    <a:pt x="20440" y="5379"/>
                  </a:cubicBezTo>
                  <a:cubicBezTo>
                    <a:pt x="20499" y="5230"/>
                    <a:pt x="20574" y="5096"/>
                    <a:pt x="20663" y="4872"/>
                  </a:cubicBezTo>
                  <a:close/>
                  <a:moveTo>
                    <a:pt x="26980" y="9044"/>
                  </a:moveTo>
                  <a:cubicBezTo>
                    <a:pt x="29438" y="11040"/>
                    <a:pt x="31628" y="13230"/>
                    <a:pt x="33609" y="15718"/>
                  </a:cubicBezTo>
                  <a:cubicBezTo>
                    <a:pt x="33356" y="15867"/>
                    <a:pt x="33162" y="15986"/>
                    <a:pt x="32984" y="16105"/>
                  </a:cubicBezTo>
                  <a:cubicBezTo>
                    <a:pt x="32283" y="15271"/>
                    <a:pt x="31747" y="14377"/>
                    <a:pt x="31002" y="13662"/>
                  </a:cubicBezTo>
                  <a:cubicBezTo>
                    <a:pt x="30957" y="13692"/>
                    <a:pt x="30913" y="13721"/>
                    <a:pt x="30883" y="13751"/>
                  </a:cubicBezTo>
                  <a:cubicBezTo>
                    <a:pt x="31509" y="14586"/>
                    <a:pt x="32134" y="15405"/>
                    <a:pt x="32790" y="16269"/>
                  </a:cubicBezTo>
                  <a:cubicBezTo>
                    <a:pt x="32552" y="16433"/>
                    <a:pt x="32373" y="16552"/>
                    <a:pt x="32164" y="16686"/>
                  </a:cubicBezTo>
                  <a:cubicBezTo>
                    <a:pt x="31285" y="15584"/>
                    <a:pt x="30436" y="14496"/>
                    <a:pt x="29438" y="13543"/>
                  </a:cubicBezTo>
                  <a:cubicBezTo>
                    <a:pt x="29408" y="13587"/>
                    <a:pt x="29363" y="13632"/>
                    <a:pt x="29319" y="13662"/>
                  </a:cubicBezTo>
                  <a:cubicBezTo>
                    <a:pt x="29378" y="13736"/>
                    <a:pt x="29423" y="13811"/>
                    <a:pt x="29468" y="13885"/>
                  </a:cubicBezTo>
                  <a:cubicBezTo>
                    <a:pt x="30228" y="14749"/>
                    <a:pt x="30972" y="15613"/>
                    <a:pt x="31747" y="16463"/>
                  </a:cubicBezTo>
                  <a:cubicBezTo>
                    <a:pt x="31956" y="16716"/>
                    <a:pt x="31985" y="16865"/>
                    <a:pt x="31673" y="17044"/>
                  </a:cubicBezTo>
                  <a:cubicBezTo>
                    <a:pt x="31300" y="17267"/>
                    <a:pt x="30957" y="17535"/>
                    <a:pt x="30600" y="17774"/>
                  </a:cubicBezTo>
                  <a:cubicBezTo>
                    <a:pt x="28425" y="19248"/>
                    <a:pt x="26235" y="20708"/>
                    <a:pt x="24075" y="22183"/>
                  </a:cubicBezTo>
                  <a:cubicBezTo>
                    <a:pt x="21751" y="23762"/>
                    <a:pt x="19457" y="25342"/>
                    <a:pt x="17147" y="26936"/>
                  </a:cubicBezTo>
                  <a:cubicBezTo>
                    <a:pt x="16641" y="26429"/>
                    <a:pt x="16164" y="25952"/>
                    <a:pt x="15673" y="25461"/>
                  </a:cubicBezTo>
                  <a:cubicBezTo>
                    <a:pt x="19442" y="20008"/>
                    <a:pt x="23181" y="14556"/>
                    <a:pt x="26980" y="9044"/>
                  </a:cubicBezTo>
                  <a:close/>
                  <a:moveTo>
                    <a:pt x="7390" y="1431"/>
                  </a:moveTo>
                  <a:cubicBezTo>
                    <a:pt x="7419" y="1565"/>
                    <a:pt x="7434" y="1699"/>
                    <a:pt x="7464" y="1833"/>
                  </a:cubicBezTo>
                  <a:cubicBezTo>
                    <a:pt x="8045" y="5111"/>
                    <a:pt x="8596" y="8388"/>
                    <a:pt x="9222" y="11666"/>
                  </a:cubicBezTo>
                  <a:cubicBezTo>
                    <a:pt x="10220" y="16954"/>
                    <a:pt x="11531" y="22198"/>
                    <a:pt x="11859" y="27606"/>
                  </a:cubicBezTo>
                  <a:cubicBezTo>
                    <a:pt x="11904" y="28142"/>
                    <a:pt x="11918" y="28142"/>
                    <a:pt x="11367" y="28276"/>
                  </a:cubicBezTo>
                  <a:cubicBezTo>
                    <a:pt x="9654" y="19383"/>
                    <a:pt x="8045" y="10474"/>
                    <a:pt x="7270" y="1446"/>
                  </a:cubicBezTo>
                  <a:cubicBezTo>
                    <a:pt x="7300" y="1431"/>
                    <a:pt x="7345" y="1431"/>
                    <a:pt x="7390" y="1431"/>
                  </a:cubicBezTo>
                  <a:close/>
                  <a:moveTo>
                    <a:pt x="32909" y="16463"/>
                  </a:moveTo>
                  <a:cubicBezTo>
                    <a:pt x="34354" y="18355"/>
                    <a:pt x="35606" y="20336"/>
                    <a:pt x="36678" y="22481"/>
                  </a:cubicBezTo>
                  <a:cubicBezTo>
                    <a:pt x="36321" y="22630"/>
                    <a:pt x="36008" y="22764"/>
                    <a:pt x="35680" y="22869"/>
                  </a:cubicBezTo>
                  <a:cubicBezTo>
                    <a:pt x="32105" y="24105"/>
                    <a:pt x="28514" y="25342"/>
                    <a:pt x="24924" y="26563"/>
                  </a:cubicBezTo>
                  <a:cubicBezTo>
                    <a:pt x="22809" y="27278"/>
                    <a:pt x="20693" y="27964"/>
                    <a:pt x="18563" y="28634"/>
                  </a:cubicBezTo>
                  <a:cubicBezTo>
                    <a:pt x="18522" y="28652"/>
                    <a:pt x="18462" y="28660"/>
                    <a:pt x="18402" y="28660"/>
                  </a:cubicBezTo>
                  <a:cubicBezTo>
                    <a:pt x="18310" y="28660"/>
                    <a:pt x="18217" y="28640"/>
                    <a:pt x="18190" y="28604"/>
                  </a:cubicBezTo>
                  <a:cubicBezTo>
                    <a:pt x="17892" y="28127"/>
                    <a:pt x="17624" y="27621"/>
                    <a:pt x="17356" y="27159"/>
                  </a:cubicBezTo>
                  <a:cubicBezTo>
                    <a:pt x="22272" y="23762"/>
                    <a:pt x="27188" y="20381"/>
                    <a:pt x="32134" y="16984"/>
                  </a:cubicBezTo>
                  <a:cubicBezTo>
                    <a:pt x="32552" y="17595"/>
                    <a:pt x="32939" y="18161"/>
                    <a:pt x="33326" y="18712"/>
                  </a:cubicBezTo>
                  <a:cubicBezTo>
                    <a:pt x="33371" y="18682"/>
                    <a:pt x="33416" y="18653"/>
                    <a:pt x="33460" y="18623"/>
                  </a:cubicBezTo>
                  <a:cubicBezTo>
                    <a:pt x="33088" y="18057"/>
                    <a:pt x="32715" y="17476"/>
                    <a:pt x="32328" y="16880"/>
                  </a:cubicBezTo>
                  <a:cubicBezTo>
                    <a:pt x="32522" y="16746"/>
                    <a:pt x="32701" y="16612"/>
                    <a:pt x="32909" y="16463"/>
                  </a:cubicBezTo>
                  <a:close/>
                  <a:moveTo>
                    <a:pt x="37701" y="22357"/>
                  </a:moveTo>
                  <a:cubicBezTo>
                    <a:pt x="37867" y="22357"/>
                    <a:pt x="37957" y="22526"/>
                    <a:pt x="38138" y="22913"/>
                  </a:cubicBezTo>
                  <a:cubicBezTo>
                    <a:pt x="38749" y="24209"/>
                    <a:pt x="39375" y="25505"/>
                    <a:pt x="39896" y="26846"/>
                  </a:cubicBezTo>
                  <a:cubicBezTo>
                    <a:pt x="40313" y="27934"/>
                    <a:pt x="40596" y="29081"/>
                    <a:pt x="40984" y="30332"/>
                  </a:cubicBezTo>
                  <a:cubicBezTo>
                    <a:pt x="40611" y="30302"/>
                    <a:pt x="40373" y="30273"/>
                    <a:pt x="40134" y="30273"/>
                  </a:cubicBezTo>
                  <a:cubicBezTo>
                    <a:pt x="36425" y="30198"/>
                    <a:pt x="32715" y="30094"/>
                    <a:pt x="29006" y="30064"/>
                  </a:cubicBezTo>
                  <a:cubicBezTo>
                    <a:pt x="28341" y="30058"/>
                    <a:pt x="27678" y="30056"/>
                    <a:pt x="27014" y="30056"/>
                  </a:cubicBezTo>
                  <a:cubicBezTo>
                    <a:pt x="24360" y="30056"/>
                    <a:pt x="21712" y="30094"/>
                    <a:pt x="19054" y="30094"/>
                  </a:cubicBezTo>
                  <a:cubicBezTo>
                    <a:pt x="18935" y="30094"/>
                    <a:pt x="18742" y="30049"/>
                    <a:pt x="18697" y="29960"/>
                  </a:cubicBezTo>
                  <a:cubicBezTo>
                    <a:pt x="18578" y="29662"/>
                    <a:pt x="18488" y="29349"/>
                    <a:pt x="18384" y="28991"/>
                  </a:cubicBezTo>
                  <a:cubicBezTo>
                    <a:pt x="19248" y="28723"/>
                    <a:pt x="20082" y="28485"/>
                    <a:pt x="20902" y="28202"/>
                  </a:cubicBezTo>
                  <a:cubicBezTo>
                    <a:pt x="26086" y="26414"/>
                    <a:pt x="31285" y="24626"/>
                    <a:pt x="36470" y="22824"/>
                  </a:cubicBezTo>
                  <a:cubicBezTo>
                    <a:pt x="36553" y="22800"/>
                    <a:pt x="36623" y="22785"/>
                    <a:pt x="36683" y="22785"/>
                  </a:cubicBezTo>
                  <a:cubicBezTo>
                    <a:pt x="36807" y="22785"/>
                    <a:pt x="36891" y="22847"/>
                    <a:pt x="36961" y="23018"/>
                  </a:cubicBezTo>
                  <a:cubicBezTo>
                    <a:pt x="37527" y="24239"/>
                    <a:pt x="38108" y="25461"/>
                    <a:pt x="38689" y="26667"/>
                  </a:cubicBezTo>
                  <a:cubicBezTo>
                    <a:pt x="38734" y="26787"/>
                    <a:pt x="38823" y="26876"/>
                    <a:pt x="38898" y="26980"/>
                  </a:cubicBezTo>
                  <a:cubicBezTo>
                    <a:pt x="38943" y="26965"/>
                    <a:pt x="38972" y="26936"/>
                    <a:pt x="39017" y="26906"/>
                  </a:cubicBezTo>
                  <a:cubicBezTo>
                    <a:pt x="38555" y="25416"/>
                    <a:pt x="37766" y="24045"/>
                    <a:pt x="37065" y="22660"/>
                  </a:cubicBezTo>
                  <a:cubicBezTo>
                    <a:pt x="37385" y="22467"/>
                    <a:pt x="37568" y="22357"/>
                    <a:pt x="37701" y="22357"/>
                  </a:cubicBezTo>
                  <a:close/>
                  <a:moveTo>
                    <a:pt x="11874" y="24031"/>
                  </a:moveTo>
                  <a:lnTo>
                    <a:pt x="11874" y="24031"/>
                  </a:lnTo>
                  <a:cubicBezTo>
                    <a:pt x="15360" y="24522"/>
                    <a:pt x="18354" y="28068"/>
                    <a:pt x="18503" y="30734"/>
                  </a:cubicBezTo>
                  <a:cubicBezTo>
                    <a:pt x="17192" y="30615"/>
                    <a:pt x="15881" y="30481"/>
                    <a:pt x="14585" y="30362"/>
                  </a:cubicBezTo>
                  <a:cubicBezTo>
                    <a:pt x="14481" y="28857"/>
                    <a:pt x="13736" y="28113"/>
                    <a:pt x="12216" y="27993"/>
                  </a:cubicBezTo>
                  <a:cubicBezTo>
                    <a:pt x="12112" y="26667"/>
                    <a:pt x="11993" y="25356"/>
                    <a:pt x="11874" y="24031"/>
                  </a:cubicBezTo>
                  <a:close/>
                  <a:moveTo>
                    <a:pt x="12501" y="28403"/>
                  </a:moveTo>
                  <a:cubicBezTo>
                    <a:pt x="12934" y="28403"/>
                    <a:pt x="13353" y="28564"/>
                    <a:pt x="13676" y="28887"/>
                  </a:cubicBezTo>
                  <a:cubicBezTo>
                    <a:pt x="14362" y="29572"/>
                    <a:pt x="14317" y="30705"/>
                    <a:pt x="13572" y="31464"/>
                  </a:cubicBezTo>
                  <a:cubicBezTo>
                    <a:pt x="13312" y="31731"/>
                    <a:pt x="13015" y="31864"/>
                    <a:pt x="12698" y="31864"/>
                  </a:cubicBezTo>
                  <a:cubicBezTo>
                    <a:pt x="12287" y="31864"/>
                    <a:pt x="11842" y="31641"/>
                    <a:pt x="11397" y="31196"/>
                  </a:cubicBezTo>
                  <a:cubicBezTo>
                    <a:pt x="10593" y="30392"/>
                    <a:pt x="10488" y="29617"/>
                    <a:pt x="11114" y="29006"/>
                  </a:cubicBezTo>
                  <a:cubicBezTo>
                    <a:pt x="11515" y="28605"/>
                    <a:pt x="12017" y="28403"/>
                    <a:pt x="12501" y="28403"/>
                  </a:cubicBezTo>
                  <a:close/>
                  <a:moveTo>
                    <a:pt x="29245" y="30296"/>
                  </a:moveTo>
                  <a:cubicBezTo>
                    <a:pt x="33019" y="30296"/>
                    <a:pt x="36789" y="30358"/>
                    <a:pt x="40566" y="30511"/>
                  </a:cubicBezTo>
                  <a:cubicBezTo>
                    <a:pt x="40909" y="30511"/>
                    <a:pt x="41028" y="30615"/>
                    <a:pt x="41073" y="30943"/>
                  </a:cubicBezTo>
                  <a:cubicBezTo>
                    <a:pt x="41207" y="32165"/>
                    <a:pt x="41386" y="33371"/>
                    <a:pt x="41520" y="34593"/>
                  </a:cubicBezTo>
                  <a:cubicBezTo>
                    <a:pt x="41562" y="35048"/>
                    <a:pt x="41552" y="35187"/>
                    <a:pt x="41324" y="35187"/>
                  </a:cubicBezTo>
                  <a:cubicBezTo>
                    <a:pt x="41231" y="35187"/>
                    <a:pt x="41101" y="35164"/>
                    <a:pt x="40924" y="35129"/>
                  </a:cubicBezTo>
                  <a:cubicBezTo>
                    <a:pt x="37587" y="34474"/>
                    <a:pt x="34250" y="33818"/>
                    <a:pt x="30898" y="33163"/>
                  </a:cubicBezTo>
                  <a:cubicBezTo>
                    <a:pt x="26980" y="32388"/>
                    <a:pt x="23047" y="31613"/>
                    <a:pt x="19129" y="30839"/>
                  </a:cubicBezTo>
                  <a:cubicBezTo>
                    <a:pt x="18846" y="30794"/>
                    <a:pt x="18801" y="30660"/>
                    <a:pt x="18831" y="30392"/>
                  </a:cubicBezTo>
                  <a:cubicBezTo>
                    <a:pt x="19010" y="30392"/>
                    <a:pt x="19144" y="30377"/>
                    <a:pt x="19293" y="30377"/>
                  </a:cubicBezTo>
                  <a:cubicBezTo>
                    <a:pt x="20872" y="30362"/>
                    <a:pt x="22466" y="30362"/>
                    <a:pt x="24045" y="30332"/>
                  </a:cubicBezTo>
                  <a:cubicBezTo>
                    <a:pt x="25780" y="30309"/>
                    <a:pt x="27513" y="30296"/>
                    <a:pt x="29245" y="30296"/>
                  </a:cubicBezTo>
                  <a:close/>
                  <a:moveTo>
                    <a:pt x="14570" y="30675"/>
                  </a:moveTo>
                  <a:cubicBezTo>
                    <a:pt x="18831" y="30958"/>
                    <a:pt x="22987" y="31822"/>
                    <a:pt x="27159" y="32671"/>
                  </a:cubicBezTo>
                  <a:cubicBezTo>
                    <a:pt x="31270" y="33491"/>
                    <a:pt x="35382" y="34250"/>
                    <a:pt x="39494" y="35040"/>
                  </a:cubicBezTo>
                  <a:cubicBezTo>
                    <a:pt x="40030" y="35144"/>
                    <a:pt x="40581" y="35234"/>
                    <a:pt x="41118" y="35323"/>
                  </a:cubicBezTo>
                  <a:cubicBezTo>
                    <a:pt x="41118" y="35368"/>
                    <a:pt x="41118" y="35412"/>
                    <a:pt x="41103" y="35457"/>
                  </a:cubicBezTo>
                  <a:cubicBezTo>
                    <a:pt x="32075" y="34623"/>
                    <a:pt x="23166" y="32969"/>
                    <a:pt x="14257" y="31211"/>
                  </a:cubicBezTo>
                  <a:cubicBezTo>
                    <a:pt x="14302" y="31122"/>
                    <a:pt x="14332" y="31032"/>
                    <a:pt x="14377" y="30958"/>
                  </a:cubicBezTo>
                  <a:cubicBezTo>
                    <a:pt x="14421" y="30854"/>
                    <a:pt x="14466" y="30764"/>
                    <a:pt x="14496" y="30690"/>
                  </a:cubicBezTo>
                  <a:cubicBezTo>
                    <a:pt x="14540" y="30690"/>
                    <a:pt x="14555" y="30675"/>
                    <a:pt x="14570" y="30675"/>
                  </a:cubicBezTo>
                  <a:close/>
                  <a:moveTo>
                    <a:pt x="40267" y="37102"/>
                  </a:moveTo>
                  <a:cubicBezTo>
                    <a:pt x="40465" y="37102"/>
                    <a:pt x="40645" y="37153"/>
                    <a:pt x="40745" y="37260"/>
                  </a:cubicBezTo>
                  <a:cubicBezTo>
                    <a:pt x="41103" y="37647"/>
                    <a:pt x="41147" y="38139"/>
                    <a:pt x="40835" y="38422"/>
                  </a:cubicBezTo>
                  <a:cubicBezTo>
                    <a:pt x="40671" y="38571"/>
                    <a:pt x="40419" y="38646"/>
                    <a:pt x="40167" y="38646"/>
                  </a:cubicBezTo>
                  <a:cubicBezTo>
                    <a:pt x="39890" y="38646"/>
                    <a:pt x="39613" y="38556"/>
                    <a:pt x="39449" y="38377"/>
                  </a:cubicBezTo>
                  <a:cubicBezTo>
                    <a:pt x="39196" y="38109"/>
                    <a:pt x="39211" y="37677"/>
                    <a:pt x="39509" y="37379"/>
                  </a:cubicBezTo>
                  <a:cubicBezTo>
                    <a:pt x="39690" y="37198"/>
                    <a:pt x="39995" y="37102"/>
                    <a:pt x="40267" y="37102"/>
                  </a:cubicBezTo>
                  <a:close/>
                  <a:moveTo>
                    <a:pt x="10533" y="30928"/>
                  </a:moveTo>
                  <a:cubicBezTo>
                    <a:pt x="10659" y="30928"/>
                    <a:pt x="10771" y="31039"/>
                    <a:pt x="11010" y="31271"/>
                  </a:cubicBezTo>
                  <a:cubicBezTo>
                    <a:pt x="11218" y="31479"/>
                    <a:pt x="11233" y="31628"/>
                    <a:pt x="11025" y="31852"/>
                  </a:cubicBezTo>
                  <a:cubicBezTo>
                    <a:pt x="10458" y="32537"/>
                    <a:pt x="9922" y="33237"/>
                    <a:pt x="9371" y="33923"/>
                  </a:cubicBezTo>
                  <a:cubicBezTo>
                    <a:pt x="9237" y="34101"/>
                    <a:pt x="9133" y="34310"/>
                    <a:pt x="9013" y="34504"/>
                  </a:cubicBezTo>
                  <a:cubicBezTo>
                    <a:pt x="9073" y="34548"/>
                    <a:pt x="9133" y="34578"/>
                    <a:pt x="9192" y="34623"/>
                  </a:cubicBezTo>
                  <a:cubicBezTo>
                    <a:pt x="9952" y="33684"/>
                    <a:pt x="10712" y="32746"/>
                    <a:pt x="11457" y="31807"/>
                  </a:cubicBezTo>
                  <a:cubicBezTo>
                    <a:pt x="11814" y="31926"/>
                    <a:pt x="11710" y="32090"/>
                    <a:pt x="11561" y="32284"/>
                  </a:cubicBezTo>
                  <a:cubicBezTo>
                    <a:pt x="10131" y="34221"/>
                    <a:pt x="8686" y="36157"/>
                    <a:pt x="7255" y="38094"/>
                  </a:cubicBezTo>
                  <a:cubicBezTo>
                    <a:pt x="6838" y="38645"/>
                    <a:pt x="6406" y="39196"/>
                    <a:pt x="5989" y="39747"/>
                  </a:cubicBezTo>
                  <a:cubicBezTo>
                    <a:pt x="5483" y="39315"/>
                    <a:pt x="5468" y="39315"/>
                    <a:pt x="5825" y="38854"/>
                  </a:cubicBezTo>
                  <a:cubicBezTo>
                    <a:pt x="6555" y="37900"/>
                    <a:pt x="7300" y="36962"/>
                    <a:pt x="8045" y="36008"/>
                  </a:cubicBezTo>
                  <a:cubicBezTo>
                    <a:pt x="8194" y="35815"/>
                    <a:pt x="8313" y="35606"/>
                    <a:pt x="8462" y="35397"/>
                  </a:cubicBezTo>
                  <a:cubicBezTo>
                    <a:pt x="8403" y="35368"/>
                    <a:pt x="8358" y="35338"/>
                    <a:pt x="8313" y="35308"/>
                  </a:cubicBezTo>
                  <a:cubicBezTo>
                    <a:pt x="7330" y="36545"/>
                    <a:pt x="6332" y="37796"/>
                    <a:pt x="5334" y="39032"/>
                  </a:cubicBezTo>
                  <a:cubicBezTo>
                    <a:pt x="5036" y="38913"/>
                    <a:pt x="5036" y="38749"/>
                    <a:pt x="5185" y="38526"/>
                  </a:cubicBezTo>
                  <a:cubicBezTo>
                    <a:pt x="5617" y="37960"/>
                    <a:pt x="6034" y="37394"/>
                    <a:pt x="6466" y="36813"/>
                  </a:cubicBezTo>
                  <a:cubicBezTo>
                    <a:pt x="6526" y="36723"/>
                    <a:pt x="6555" y="36619"/>
                    <a:pt x="6600" y="36515"/>
                  </a:cubicBezTo>
                  <a:cubicBezTo>
                    <a:pt x="6555" y="36485"/>
                    <a:pt x="6511" y="36455"/>
                    <a:pt x="6451" y="36410"/>
                  </a:cubicBezTo>
                  <a:cubicBezTo>
                    <a:pt x="5915" y="37111"/>
                    <a:pt x="5378" y="37811"/>
                    <a:pt x="4812" y="38541"/>
                  </a:cubicBezTo>
                  <a:cubicBezTo>
                    <a:pt x="4127" y="37856"/>
                    <a:pt x="3472" y="37200"/>
                    <a:pt x="2816" y="36530"/>
                  </a:cubicBezTo>
                  <a:cubicBezTo>
                    <a:pt x="3397" y="36098"/>
                    <a:pt x="3918" y="35680"/>
                    <a:pt x="4470" y="35278"/>
                  </a:cubicBezTo>
                  <a:cubicBezTo>
                    <a:pt x="6317" y="33923"/>
                    <a:pt x="8179" y="32567"/>
                    <a:pt x="10026" y="31211"/>
                  </a:cubicBezTo>
                  <a:cubicBezTo>
                    <a:pt x="10285" y="31024"/>
                    <a:pt x="10415" y="30928"/>
                    <a:pt x="10533" y="30928"/>
                  </a:cubicBezTo>
                  <a:close/>
                  <a:moveTo>
                    <a:pt x="39538" y="38764"/>
                  </a:moveTo>
                  <a:cubicBezTo>
                    <a:pt x="39553" y="38809"/>
                    <a:pt x="39553" y="38854"/>
                    <a:pt x="39568" y="38898"/>
                  </a:cubicBezTo>
                  <a:cubicBezTo>
                    <a:pt x="39464" y="38988"/>
                    <a:pt x="39375" y="39107"/>
                    <a:pt x="39270" y="39196"/>
                  </a:cubicBezTo>
                  <a:cubicBezTo>
                    <a:pt x="38451" y="39896"/>
                    <a:pt x="38004" y="40805"/>
                    <a:pt x="37721" y="41818"/>
                  </a:cubicBezTo>
                  <a:cubicBezTo>
                    <a:pt x="37604" y="42210"/>
                    <a:pt x="37511" y="42369"/>
                    <a:pt x="37257" y="42369"/>
                  </a:cubicBezTo>
                  <a:cubicBezTo>
                    <a:pt x="37154" y="42369"/>
                    <a:pt x="37025" y="42342"/>
                    <a:pt x="36857" y="42295"/>
                  </a:cubicBezTo>
                  <a:cubicBezTo>
                    <a:pt x="36633" y="42235"/>
                    <a:pt x="36410" y="42116"/>
                    <a:pt x="36201" y="42027"/>
                  </a:cubicBezTo>
                  <a:cubicBezTo>
                    <a:pt x="36693" y="40477"/>
                    <a:pt x="37825" y="39584"/>
                    <a:pt x="39077" y="38809"/>
                  </a:cubicBezTo>
                  <a:cubicBezTo>
                    <a:pt x="39136" y="38772"/>
                    <a:pt x="39214" y="38764"/>
                    <a:pt x="39296" y="38764"/>
                  </a:cubicBezTo>
                  <a:cubicBezTo>
                    <a:pt x="39351" y="38764"/>
                    <a:pt x="39407" y="38768"/>
                    <a:pt x="39461" y="38768"/>
                  </a:cubicBezTo>
                  <a:cubicBezTo>
                    <a:pt x="39488" y="38768"/>
                    <a:pt x="39514" y="38767"/>
                    <a:pt x="39538" y="38764"/>
                  </a:cubicBezTo>
                  <a:close/>
                  <a:moveTo>
                    <a:pt x="7270" y="1"/>
                  </a:moveTo>
                  <a:cubicBezTo>
                    <a:pt x="6719" y="552"/>
                    <a:pt x="6213" y="1059"/>
                    <a:pt x="5706" y="1550"/>
                  </a:cubicBezTo>
                  <a:cubicBezTo>
                    <a:pt x="5587" y="1491"/>
                    <a:pt x="5527" y="1461"/>
                    <a:pt x="5483" y="1431"/>
                  </a:cubicBezTo>
                  <a:cubicBezTo>
                    <a:pt x="5232" y="1248"/>
                    <a:pt x="4966" y="1161"/>
                    <a:pt x="4722" y="1161"/>
                  </a:cubicBezTo>
                  <a:cubicBezTo>
                    <a:pt x="4270" y="1161"/>
                    <a:pt x="3892" y="1461"/>
                    <a:pt x="3814" y="2012"/>
                  </a:cubicBezTo>
                  <a:cubicBezTo>
                    <a:pt x="3695" y="2831"/>
                    <a:pt x="3144" y="3278"/>
                    <a:pt x="2593" y="3666"/>
                  </a:cubicBezTo>
                  <a:cubicBezTo>
                    <a:pt x="1997" y="4053"/>
                    <a:pt x="1282" y="4291"/>
                    <a:pt x="611" y="4545"/>
                  </a:cubicBezTo>
                  <a:cubicBezTo>
                    <a:pt x="164" y="4708"/>
                    <a:pt x="0" y="4798"/>
                    <a:pt x="75" y="5260"/>
                  </a:cubicBezTo>
                  <a:cubicBezTo>
                    <a:pt x="134" y="5647"/>
                    <a:pt x="298" y="6034"/>
                    <a:pt x="447" y="6407"/>
                  </a:cubicBezTo>
                  <a:cubicBezTo>
                    <a:pt x="475" y="6475"/>
                    <a:pt x="638" y="6543"/>
                    <a:pt x="746" y="6543"/>
                  </a:cubicBezTo>
                  <a:cubicBezTo>
                    <a:pt x="756" y="6543"/>
                    <a:pt x="766" y="6542"/>
                    <a:pt x="775" y="6541"/>
                  </a:cubicBezTo>
                  <a:cubicBezTo>
                    <a:pt x="1743" y="6407"/>
                    <a:pt x="2458" y="5811"/>
                    <a:pt x="3069" y="5111"/>
                  </a:cubicBezTo>
                  <a:cubicBezTo>
                    <a:pt x="3501" y="4604"/>
                    <a:pt x="3889" y="4038"/>
                    <a:pt x="4306" y="3502"/>
                  </a:cubicBezTo>
                  <a:cubicBezTo>
                    <a:pt x="4457" y="3538"/>
                    <a:pt x="4601" y="3556"/>
                    <a:pt x="4737" y="3556"/>
                  </a:cubicBezTo>
                  <a:cubicBezTo>
                    <a:pt x="5538" y="3556"/>
                    <a:pt x="6042" y="2942"/>
                    <a:pt x="5915" y="2012"/>
                  </a:cubicBezTo>
                  <a:cubicBezTo>
                    <a:pt x="5900" y="1908"/>
                    <a:pt x="5885" y="1774"/>
                    <a:pt x="5945" y="1714"/>
                  </a:cubicBezTo>
                  <a:cubicBezTo>
                    <a:pt x="6272" y="1357"/>
                    <a:pt x="6630" y="1029"/>
                    <a:pt x="6987" y="671"/>
                  </a:cubicBezTo>
                  <a:cubicBezTo>
                    <a:pt x="7032" y="746"/>
                    <a:pt x="7062" y="776"/>
                    <a:pt x="7062" y="805"/>
                  </a:cubicBezTo>
                  <a:cubicBezTo>
                    <a:pt x="7181" y="5200"/>
                    <a:pt x="7836" y="9535"/>
                    <a:pt x="8552" y="13870"/>
                  </a:cubicBezTo>
                  <a:cubicBezTo>
                    <a:pt x="9282" y="18235"/>
                    <a:pt x="10056" y="22600"/>
                    <a:pt x="10801" y="26951"/>
                  </a:cubicBezTo>
                  <a:cubicBezTo>
                    <a:pt x="10846" y="27248"/>
                    <a:pt x="10876" y="27532"/>
                    <a:pt x="10935" y="27815"/>
                  </a:cubicBezTo>
                  <a:cubicBezTo>
                    <a:pt x="11025" y="28261"/>
                    <a:pt x="10995" y="28649"/>
                    <a:pt x="10637" y="29006"/>
                  </a:cubicBezTo>
                  <a:cubicBezTo>
                    <a:pt x="10324" y="29304"/>
                    <a:pt x="10280" y="29766"/>
                    <a:pt x="10369" y="30198"/>
                  </a:cubicBezTo>
                  <a:cubicBezTo>
                    <a:pt x="10429" y="30451"/>
                    <a:pt x="10354" y="30571"/>
                    <a:pt x="10161" y="30705"/>
                  </a:cubicBezTo>
                  <a:cubicBezTo>
                    <a:pt x="7777" y="32433"/>
                    <a:pt x="5408" y="34161"/>
                    <a:pt x="3054" y="35889"/>
                  </a:cubicBezTo>
                  <a:cubicBezTo>
                    <a:pt x="2995" y="35919"/>
                    <a:pt x="2950" y="35964"/>
                    <a:pt x="2891" y="36008"/>
                  </a:cubicBezTo>
                  <a:cubicBezTo>
                    <a:pt x="2339" y="36485"/>
                    <a:pt x="2324" y="36634"/>
                    <a:pt x="2831" y="37140"/>
                  </a:cubicBezTo>
                  <a:cubicBezTo>
                    <a:pt x="3680" y="38019"/>
                    <a:pt x="4544" y="38869"/>
                    <a:pt x="5408" y="39733"/>
                  </a:cubicBezTo>
                  <a:cubicBezTo>
                    <a:pt x="5641" y="39966"/>
                    <a:pt x="5803" y="40088"/>
                    <a:pt x="5957" y="40088"/>
                  </a:cubicBezTo>
                  <a:cubicBezTo>
                    <a:pt x="6117" y="40088"/>
                    <a:pt x="6268" y="39955"/>
                    <a:pt x="6481" y="39673"/>
                  </a:cubicBezTo>
                  <a:cubicBezTo>
                    <a:pt x="7360" y="38541"/>
                    <a:pt x="8179" y="37364"/>
                    <a:pt x="9043" y="36202"/>
                  </a:cubicBezTo>
                  <a:cubicBezTo>
                    <a:pt x="10012" y="34891"/>
                    <a:pt x="10980" y="33595"/>
                    <a:pt x="11948" y="32299"/>
                  </a:cubicBezTo>
                  <a:cubicBezTo>
                    <a:pt x="12000" y="32234"/>
                    <a:pt x="12131" y="32192"/>
                    <a:pt x="12233" y="32192"/>
                  </a:cubicBezTo>
                  <a:cubicBezTo>
                    <a:pt x="12248" y="32192"/>
                    <a:pt x="12262" y="32193"/>
                    <a:pt x="12276" y="32194"/>
                  </a:cubicBezTo>
                  <a:cubicBezTo>
                    <a:pt x="12409" y="32221"/>
                    <a:pt x="12537" y="32234"/>
                    <a:pt x="12661" y="32234"/>
                  </a:cubicBezTo>
                  <a:cubicBezTo>
                    <a:pt x="13090" y="32234"/>
                    <a:pt x="13467" y="32075"/>
                    <a:pt x="13825" y="31762"/>
                  </a:cubicBezTo>
                  <a:cubicBezTo>
                    <a:pt x="13924" y="31676"/>
                    <a:pt x="14103" y="31621"/>
                    <a:pt x="14255" y="31621"/>
                  </a:cubicBezTo>
                  <a:cubicBezTo>
                    <a:pt x="14287" y="31621"/>
                    <a:pt x="14318" y="31623"/>
                    <a:pt x="14347" y="31628"/>
                  </a:cubicBezTo>
                  <a:cubicBezTo>
                    <a:pt x="16432" y="31986"/>
                    <a:pt x="18518" y="32358"/>
                    <a:pt x="20589" y="32731"/>
                  </a:cubicBezTo>
                  <a:cubicBezTo>
                    <a:pt x="27114" y="33893"/>
                    <a:pt x="33624" y="35070"/>
                    <a:pt x="40239" y="35606"/>
                  </a:cubicBezTo>
                  <a:cubicBezTo>
                    <a:pt x="40760" y="35636"/>
                    <a:pt x="41282" y="35651"/>
                    <a:pt x="41937" y="35680"/>
                  </a:cubicBezTo>
                  <a:cubicBezTo>
                    <a:pt x="41520" y="36098"/>
                    <a:pt x="41192" y="36440"/>
                    <a:pt x="40835" y="36768"/>
                  </a:cubicBezTo>
                  <a:cubicBezTo>
                    <a:pt x="40801" y="36795"/>
                    <a:pt x="40746" y="36804"/>
                    <a:pt x="40684" y="36804"/>
                  </a:cubicBezTo>
                  <a:cubicBezTo>
                    <a:pt x="40610" y="36804"/>
                    <a:pt x="40527" y="36791"/>
                    <a:pt x="40462" y="36783"/>
                  </a:cubicBezTo>
                  <a:cubicBezTo>
                    <a:pt x="40398" y="36775"/>
                    <a:pt x="40335" y="36772"/>
                    <a:pt x="40271" y="36772"/>
                  </a:cubicBezTo>
                  <a:cubicBezTo>
                    <a:pt x="39714" y="36772"/>
                    <a:pt x="39193" y="37061"/>
                    <a:pt x="39032" y="37543"/>
                  </a:cubicBezTo>
                  <a:cubicBezTo>
                    <a:pt x="38957" y="37811"/>
                    <a:pt x="38987" y="38124"/>
                    <a:pt x="38972" y="38451"/>
                  </a:cubicBezTo>
                  <a:cubicBezTo>
                    <a:pt x="38496" y="38809"/>
                    <a:pt x="37944" y="39211"/>
                    <a:pt x="37423" y="39628"/>
                  </a:cubicBezTo>
                  <a:cubicBezTo>
                    <a:pt x="36812" y="40105"/>
                    <a:pt x="36365" y="40731"/>
                    <a:pt x="36067" y="41446"/>
                  </a:cubicBezTo>
                  <a:cubicBezTo>
                    <a:pt x="35829" y="42057"/>
                    <a:pt x="35889" y="42206"/>
                    <a:pt x="36484" y="42444"/>
                  </a:cubicBezTo>
                  <a:cubicBezTo>
                    <a:pt x="36663" y="42504"/>
                    <a:pt x="36827" y="42578"/>
                    <a:pt x="37006" y="42608"/>
                  </a:cubicBezTo>
                  <a:cubicBezTo>
                    <a:pt x="37139" y="42638"/>
                    <a:pt x="37255" y="42654"/>
                    <a:pt x="37355" y="42654"/>
                  </a:cubicBezTo>
                  <a:cubicBezTo>
                    <a:pt x="37704" y="42654"/>
                    <a:pt x="37873" y="42463"/>
                    <a:pt x="37989" y="42012"/>
                  </a:cubicBezTo>
                  <a:cubicBezTo>
                    <a:pt x="38272" y="40880"/>
                    <a:pt x="38823" y="39911"/>
                    <a:pt x="39747" y="39166"/>
                  </a:cubicBezTo>
                  <a:cubicBezTo>
                    <a:pt x="39866" y="39077"/>
                    <a:pt x="40015" y="38988"/>
                    <a:pt x="40164" y="38973"/>
                  </a:cubicBezTo>
                  <a:cubicBezTo>
                    <a:pt x="41386" y="38794"/>
                    <a:pt x="41699" y="38124"/>
                    <a:pt x="40998" y="37036"/>
                  </a:cubicBezTo>
                  <a:cubicBezTo>
                    <a:pt x="41490" y="36545"/>
                    <a:pt x="41997" y="36053"/>
                    <a:pt x="42563" y="35487"/>
                  </a:cubicBezTo>
                  <a:cubicBezTo>
                    <a:pt x="42265" y="35383"/>
                    <a:pt x="42056" y="35308"/>
                    <a:pt x="41863" y="35248"/>
                  </a:cubicBezTo>
                  <a:cubicBezTo>
                    <a:pt x="41728" y="30347"/>
                    <a:pt x="40254" y="25848"/>
                    <a:pt x="37781" y="21662"/>
                  </a:cubicBezTo>
                  <a:cubicBezTo>
                    <a:pt x="36514" y="19487"/>
                    <a:pt x="35203" y="17342"/>
                    <a:pt x="33609" y="15405"/>
                  </a:cubicBezTo>
                  <a:cubicBezTo>
                    <a:pt x="32715" y="14288"/>
                    <a:pt x="31747" y="13245"/>
                    <a:pt x="30749" y="12232"/>
                  </a:cubicBezTo>
                  <a:cubicBezTo>
                    <a:pt x="29795" y="11248"/>
                    <a:pt x="28797" y="10325"/>
                    <a:pt x="27769" y="9446"/>
                  </a:cubicBezTo>
                  <a:cubicBezTo>
                    <a:pt x="25684" y="7643"/>
                    <a:pt x="23345" y="6213"/>
                    <a:pt x="20976" y="4798"/>
                  </a:cubicBezTo>
                  <a:cubicBezTo>
                    <a:pt x="17579" y="2757"/>
                    <a:pt x="13930" y="1431"/>
                    <a:pt x="10012" y="880"/>
                  </a:cubicBezTo>
                  <a:cubicBezTo>
                    <a:pt x="9594" y="820"/>
                    <a:pt x="9162" y="776"/>
                    <a:pt x="8745" y="746"/>
                  </a:cubicBezTo>
                  <a:cubicBezTo>
                    <a:pt x="8328" y="731"/>
                    <a:pt x="7896" y="716"/>
                    <a:pt x="7479" y="701"/>
                  </a:cubicBezTo>
                  <a:cubicBezTo>
                    <a:pt x="7419" y="507"/>
                    <a:pt x="7360" y="314"/>
                    <a:pt x="7270"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1" name="Google Shape;5781;p55">
              <a:extLst>
                <a:ext uri="{FF2B5EF4-FFF2-40B4-BE49-F238E27FC236}">
                  <a16:creationId xmlns:a16="http://schemas.microsoft.com/office/drawing/2014/main" id="{046AA5C6-091E-4834-F188-3E3B29A0B8E3}"/>
                </a:ext>
              </a:extLst>
            </p:cNvPr>
            <p:cNvSpPr/>
            <p:nvPr/>
          </p:nvSpPr>
          <p:spPr>
            <a:xfrm>
              <a:off x="3616875" y="1260850"/>
              <a:ext cx="84575" cy="9325"/>
            </a:xfrm>
            <a:custGeom>
              <a:avLst/>
              <a:gdLst/>
              <a:ahLst/>
              <a:cxnLst/>
              <a:rect l="l" t="t" r="r" b="b"/>
              <a:pathLst>
                <a:path w="3383" h="373" extrusionOk="0">
                  <a:moveTo>
                    <a:pt x="1447" y="1"/>
                  </a:moveTo>
                  <a:cubicBezTo>
                    <a:pt x="801" y="1"/>
                    <a:pt x="201" y="89"/>
                    <a:pt x="1" y="283"/>
                  </a:cubicBezTo>
                  <a:cubicBezTo>
                    <a:pt x="1148" y="313"/>
                    <a:pt x="2265" y="343"/>
                    <a:pt x="3382" y="373"/>
                  </a:cubicBezTo>
                  <a:cubicBezTo>
                    <a:pt x="3103" y="135"/>
                    <a:pt x="2240" y="1"/>
                    <a:pt x="144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782" name="Google Shape;5782;p55">
            <a:extLst>
              <a:ext uri="{FF2B5EF4-FFF2-40B4-BE49-F238E27FC236}">
                <a16:creationId xmlns:a16="http://schemas.microsoft.com/office/drawing/2014/main" id="{CADD1679-0849-629B-3F33-3ABC1443C169}"/>
              </a:ext>
            </a:extLst>
          </p:cNvPr>
          <p:cNvGrpSpPr/>
          <p:nvPr/>
        </p:nvGrpSpPr>
        <p:grpSpPr>
          <a:xfrm rot="-9089223">
            <a:off x="128243" y="4482481"/>
            <a:ext cx="1615841" cy="732055"/>
            <a:chOff x="2073975" y="3859075"/>
            <a:chExt cx="1340750" cy="607425"/>
          </a:xfrm>
        </p:grpSpPr>
        <p:sp>
          <p:nvSpPr>
            <p:cNvPr id="5783" name="Google Shape;5783;p55">
              <a:extLst>
                <a:ext uri="{FF2B5EF4-FFF2-40B4-BE49-F238E27FC236}">
                  <a16:creationId xmlns:a16="http://schemas.microsoft.com/office/drawing/2014/main" id="{A44CB5C7-DA9E-737C-28B0-429280CA9792}"/>
                </a:ext>
              </a:extLst>
            </p:cNvPr>
            <p:cNvSpPr/>
            <p:nvPr/>
          </p:nvSpPr>
          <p:spPr>
            <a:xfrm>
              <a:off x="2330250" y="3983950"/>
              <a:ext cx="667300" cy="261225"/>
            </a:xfrm>
            <a:custGeom>
              <a:avLst/>
              <a:gdLst/>
              <a:ahLst/>
              <a:cxnLst/>
              <a:rect l="l" t="t" r="r" b="b"/>
              <a:pathLst>
                <a:path w="26692" h="10449" extrusionOk="0">
                  <a:moveTo>
                    <a:pt x="23838" y="1360"/>
                  </a:moveTo>
                  <a:cubicBezTo>
                    <a:pt x="24117" y="1391"/>
                    <a:pt x="24396" y="1406"/>
                    <a:pt x="24629" y="1624"/>
                  </a:cubicBezTo>
                  <a:cubicBezTo>
                    <a:pt x="25047" y="2011"/>
                    <a:pt x="25202" y="2554"/>
                    <a:pt x="25420" y="3066"/>
                  </a:cubicBezTo>
                  <a:cubicBezTo>
                    <a:pt x="25420" y="3081"/>
                    <a:pt x="25404" y="3128"/>
                    <a:pt x="25404" y="3159"/>
                  </a:cubicBezTo>
                  <a:cubicBezTo>
                    <a:pt x="25373" y="3159"/>
                    <a:pt x="25342" y="3174"/>
                    <a:pt x="25311" y="3190"/>
                  </a:cubicBezTo>
                  <a:cubicBezTo>
                    <a:pt x="25233" y="3004"/>
                    <a:pt x="25125" y="2833"/>
                    <a:pt x="25047" y="2647"/>
                  </a:cubicBezTo>
                  <a:cubicBezTo>
                    <a:pt x="24799" y="2120"/>
                    <a:pt x="24582" y="1577"/>
                    <a:pt x="23900" y="1531"/>
                  </a:cubicBezTo>
                  <a:cubicBezTo>
                    <a:pt x="23869" y="1515"/>
                    <a:pt x="23838" y="1468"/>
                    <a:pt x="23807" y="1422"/>
                  </a:cubicBezTo>
                  <a:cubicBezTo>
                    <a:pt x="23807" y="1406"/>
                    <a:pt x="23822" y="1375"/>
                    <a:pt x="23838" y="1360"/>
                  </a:cubicBezTo>
                  <a:close/>
                  <a:moveTo>
                    <a:pt x="21743" y="1"/>
                  </a:moveTo>
                  <a:cubicBezTo>
                    <a:pt x="21528" y="1"/>
                    <a:pt x="21345" y="117"/>
                    <a:pt x="21186" y="290"/>
                  </a:cubicBezTo>
                  <a:cubicBezTo>
                    <a:pt x="20860" y="647"/>
                    <a:pt x="20503" y="988"/>
                    <a:pt x="20178" y="1329"/>
                  </a:cubicBezTo>
                  <a:cubicBezTo>
                    <a:pt x="19883" y="1639"/>
                    <a:pt x="19526" y="1810"/>
                    <a:pt x="19123" y="1872"/>
                  </a:cubicBezTo>
                  <a:cubicBezTo>
                    <a:pt x="18549" y="1949"/>
                    <a:pt x="17975" y="2042"/>
                    <a:pt x="17401" y="2073"/>
                  </a:cubicBezTo>
                  <a:cubicBezTo>
                    <a:pt x="16688" y="2120"/>
                    <a:pt x="16006" y="2290"/>
                    <a:pt x="15354" y="2539"/>
                  </a:cubicBezTo>
                  <a:cubicBezTo>
                    <a:pt x="14570" y="2836"/>
                    <a:pt x="13762" y="3016"/>
                    <a:pt x="12920" y="3016"/>
                  </a:cubicBezTo>
                  <a:cubicBezTo>
                    <a:pt x="12797" y="3016"/>
                    <a:pt x="12672" y="3012"/>
                    <a:pt x="12547" y="3004"/>
                  </a:cubicBezTo>
                  <a:cubicBezTo>
                    <a:pt x="12115" y="2970"/>
                    <a:pt x="11680" y="2948"/>
                    <a:pt x="11244" y="2948"/>
                  </a:cubicBezTo>
                  <a:cubicBezTo>
                    <a:pt x="10680" y="2948"/>
                    <a:pt x="10114" y="2985"/>
                    <a:pt x="9554" y="3081"/>
                  </a:cubicBezTo>
                  <a:cubicBezTo>
                    <a:pt x="8530" y="3283"/>
                    <a:pt x="7708" y="3826"/>
                    <a:pt x="6933" y="4462"/>
                  </a:cubicBezTo>
                  <a:cubicBezTo>
                    <a:pt x="6235" y="5035"/>
                    <a:pt x="5553" y="5609"/>
                    <a:pt x="5056" y="6354"/>
                  </a:cubicBezTo>
                  <a:cubicBezTo>
                    <a:pt x="4684" y="6928"/>
                    <a:pt x="4328" y="7517"/>
                    <a:pt x="4033" y="8137"/>
                  </a:cubicBezTo>
                  <a:cubicBezTo>
                    <a:pt x="3738" y="8711"/>
                    <a:pt x="3366" y="9145"/>
                    <a:pt x="2699" y="9238"/>
                  </a:cubicBezTo>
                  <a:cubicBezTo>
                    <a:pt x="2110" y="9331"/>
                    <a:pt x="1520" y="9424"/>
                    <a:pt x="947" y="9533"/>
                  </a:cubicBezTo>
                  <a:cubicBezTo>
                    <a:pt x="450" y="9626"/>
                    <a:pt x="109" y="9890"/>
                    <a:pt x="1" y="10448"/>
                  </a:cubicBezTo>
                  <a:cubicBezTo>
                    <a:pt x="461" y="10306"/>
                    <a:pt x="912" y="10266"/>
                    <a:pt x="1361" y="10266"/>
                  </a:cubicBezTo>
                  <a:cubicBezTo>
                    <a:pt x="1698" y="10266"/>
                    <a:pt x="2034" y="10289"/>
                    <a:pt x="2373" y="10308"/>
                  </a:cubicBezTo>
                  <a:cubicBezTo>
                    <a:pt x="2484" y="10316"/>
                    <a:pt x="2593" y="10320"/>
                    <a:pt x="2700" y="10320"/>
                  </a:cubicBezTo>
                  <a:cubicBezTo>
                    <a:pt x="4075" y="10320"/>
                    <a:pt x="5135" y="9677"/>
                    <a:pt x="5940" y="8540"/>
                  </a:cubicBezTo>
                  <a:cubicBezTo>
                    <a:pt x="6173" y="8199"/>
                    <a:pt x="6406" y="7858"/>
                    <a:pt x="6576" y="7486"/>
                  </a:cubicBezTo>
                  <a:cubicBezTo>
                    <a:pt x="7383" y="5625"/>
                    <a:pt x="8918" y="4787"/>
                    <a:pt x="10810" y="4462"/>
                  </a:cubicBezTo>
                  <a:cubicBezTo>
                    <a:pt x="11074" y="4418"/>
                    <a:pt x="11336" y="4398"/>
                    <a:pt x="11595" y="4398"/>
                  </a:cubicBezTo>
                  <a:cubicBezTo>
                    <a:pt x="12157" y="4398"/>
                    <a:pt x="12709" y="4489"/>
                    <a:pt x="13261" y="4617"/>
                  </a:cubicBezTo>
                  <a:cubicBezTo>
                    <a:pt x="13757" y="4725"/>
                    <a:pt x="14269" y="4787"/>
                    <a:pt x="14765" y="4834"/>
                  </a:cubicBezTo>
                  <a:cubicBezTo>
                    <a:pt x="15432" y="4896"/>
                    <a:pt x="16099" y="4911"/>
                    <a:pt x="16766" y="4973"/>
                  </a:cubicBezTo>
                  <a:cubicBezTo>
                    <a:pt x="16861" y="4982"/>
                    <a:pt x="16954" y="4987"/>
                    <a:pt x="17046" y="4987"/>
                  </a:cubicBezTo>
                  <a:cubicBezTo>
                    <a:pt x="17764" y="4987"/>
                    <a:pt x="18383" y="4719"/>
                    <a:pt x="18906" y="4183"/>
                  </a:cubicBezTo>
                  <a:cubicBezTo>
                    <a:pt x="19169" y="3903"/>
                    <a:pt x="19480" y="3640"/>
                    <a:pt x="19790" y="3407"/>
                  </a:cubicBezTo>
                  <a:cubicBezTo>
                    <a:pt x="20170" y="3108"/>
                    <a:pt x="20584" y="2960"/>
                    <a:pt x="20992" y="2960"/>
                  </a:cubicBezTo>
                  <a:cubicBezTo>
                    <a:pt x="21450" y="2960"/>
                    <a:pt x="21901" y="3146"/>
                    <a:pt x="22287" y="3516"/>
                  </a:cubicBezTo>
                  <a:cubicBezTo>
                    <a:pt x="22612" y="3826"/>
                    <a:pt x="22861" y="4183"/>
                    <a:pt x="23140" y="4524"/>
                  </a:cubicBezTo>
                  <a:cubicBezTo>
                    <a:pt x="23403" y="4818"/>
                    <a:pt x="23667" y="5129"/>
                    <a:pt x="23931" y="5439"/>
                  </a:cubicBezTo>
                  <a:cubicBezTo>
                    <a:pt x="24114" y="5644"/>
                    <a:pt x="24328" y="5744"/>
                    <a:pt x="24566" y="5744"/>
                  </a:cubicBezTo>
                  <a:cubicBezTo>
                    <a:pt x="24670" y="5744"/>
                    <a:pt x="24779" y="5725"/>
                    <a:pt x="24892" y="5687"/>
                  </a:cubicBezTo>
                  <a:cubicBezTo>
                    <a:pt x="25187" y="5578"/>
                    <a:pt x="25482" y="5470"/>
                    <a:pt x="25776" y="5346"/>
                  </a:cubicBezTo>
                  <a:cubicBezTo>
                    <a:pt x="26288" y="5098"/>
                    <a:pt x="26397" y="4849"/>
                    <a:pt x="26288" y="4291"/>
                  </a:cubicBezTo>
                  <a:cubicBezTo>
                    <a:pt x="26226" y="4043"/>
                    <a:pt x="26148" y="3810"/>
                    <a:pt x="26071" y="3578"/>
                  </a:cubicBezTo>
                  <a:cubicBezTo>
                    <a:pt x="26040" y="3454"/>
                    <a:pt x="25962" y="3314"/>
                    <a:pt x="25962" y="3174"/>
                  </a:cubicBezTo>
                  <a:cubicBezTo>
                    <a:pt x="25916" y="2523"/>
                    <a:pt x="25544" y="2027"/>
                    <a:pt x="25202" y="1499"/>
                  </a:cubicBezTo>
                  <a:cubicBezTo>
                    <a:pt x="24988" y="1156"/>
                    <a:pt x="24694" y="984"/>
                    <a:pt x="24308" y="984"/>
                  </a:cubicBezTo>
                  <a:cubicBezTo>
                    <a:pt x="24276" y="984"/>
                    <a:pt x="24243" y="985"/>
                    <a:pt x="24210" y="988"/>
                  </a:cubicBezTo>
                  <a:cubicBezTo>
                    <a:pt x="24050" y="1001"/>
                    <a:pt x="23890" y="1037"/>
                    <a:pt x="23739" y="1037"/>
                  </a:cubicBezTo>
                  <a:cubicBezTo>
                    <a:pt x="23715" y="1037"/>
                    <a:pt x="23691" y="1036"/>
                    <a:pt x="23667" y="1034"/>
                  </a:cubicBezTo>
                  <a:cubicBezTo>
                    <a:pt x="23450" y="1034"/>
                    <a:pt x="23217" y="1019"/>
                    <a:pt x="23016" y="941"/>
                  </a:cubicBezTo>
                  <a:cubicBezTo>
                    <a:pt x="22638" y="753"/>
                    <a:pt x="22281" y="472"/>
                    <a:pt x="21846" y="472"/>
                  </a:cubicBezTo>
                  <a:cubicBezTo>
                    <a:pt x="21744" y="472"/>
                    <a:pt x="21638" y="487"/>
                    <a:pt x="21527" y="522"/>
                  </a:cubicBezTo>
                  <a:cubicBezTo>
                    <a:pt x="21511" y="491"/>
                    <a:pt x="21511" y="460"/>
                    <a:pt x="21511" y="429"/>
                  </a:cubicBezTo>
                  <a:cubicBezTo>
                    <a:pt x="21551" y="403"/>
                    <a:pt x="21603" y="364"/>
                    <a:pt x="21647" y="364"/>
                  </a:cubicBezTo>
                  <a:cubicBezTo>
                    <a:pt x="21653" y="364"/>
                    <a:pt x="21660" y="365"/>
                    <a:pt x="21666" y="367"/>
                  </a:cubicBezTo>
                  <a:cubicBezTo>
                    <a:pt x="21961" y="414"/>
                    <a:pt x="22287" y="414"/>
                    <a:pt x="22550" y="538"/>
                  </a:cubicBezTo>
                  <a:cubicBezTo>
                    <a:pt x="22915" y="714"/>
                    <a:pt x="23269" y="839"/>
                    <a:pt x="23654" y="839"/>
                  </a:cubicBezTo>
                  <a:cubicBezTo>
                    <a:pt x="23744" y="839"/>
                    <a:pt x="23836" y="832"/>
                    <a:pt x="23931" y="817"/>
                  </a:cubicBezTo>
                  <a:cubicBezTo>
                    <a:pt x="24047" y="797"/>
                    <a:pt x="24157" y="787"/>
                    <a:pt x="24262" y="787"/>
                  </a:cubicBezTo>
                  <a:cubicBezTo>
                    <a:pt x="24883" y="787"/>
                    <a:pt x="25309" y="1133"/>
                    <a:pt x="25668" y="1717"/>
                  </a:cubicBezTo>
                  <a:cubicBezTo>
                    <a:pt x="25978" y="2213"/>
                    <a:pt x="26133" y="2725"/>
                    <a:pt x="26226" y="3267"/>
                  </a:cubicBezTo>
                  <a:cubicBezTo>
                    <a:pt x="26319" y="3779"/>
                    <a:pt x="26459" y="4291"/>
                    <a:pt x="26583" y="4803"/>
                  </a:cubicBezTo>
                  <a:cubicBezTo>
                    <a:pt x="26614" y="4725"/>
                    <a:pt x="26691" y="4617"/>
                    <a:pt x="26676" y="4508"/>
                  </a:cubicBezTo>
                  <a:cubicBezTo>
                    <a:pt x="26614" y="3702"/>
                    <a:pt x="26567" y="2880"/>
                    <a:pt x="26366" y="2073"/>
                  </a:cubicBezTo>
                  <a:cubicBezTo>
                    <a:pt x="26273" y="1779"/>
                    <a:pt x="26148" y="1484"/>
                    <a:pt x="25993" y="1205"/>
                  </a:cubicBezTo>
                  <a:cubicBezTo>
                    <a:pt x="25751" y="749"/>
                    <a:pt x="25325" y="581"/>
                    <a:pt x="24848" y="581"/>
                  </a:cubicBezTo>
                  <a:cubicBezTo>
                    <a:pt x="24806" y="581"/>
                    <a:pt x="24764" y="582"/>
                    <a:pt x="24722" y="584"/>
                  </a:cubicBezTo>
                  <a:cubicBezTo>
                    <a:pt x="24651" y="590"/>
                    <a:pt x="24582" y="593"/>
                    <a:pt x="24514" y="593"/>
                  </a:cubicBezTo>
                  <a:cubicBezTo>
                    <a:pt x="24022" y="593"/>
                    <a:pt x="23572" y="455"/>
                    <a:pt x="23109" y="305"/>
                  </a:cubicBezTo>
                  <a:cubicBezTo>
                    <a:pt x="22706" y="166"/>
                    <a:pt x="22271" y="88"/>
                    <a:pt x="21853" y="11"/>
                  </a:cubicBezTo>
                  <a:cubicBezTo>
                    <a:pt x="21815" y="4"/>
                    <a:pt x="21779" y="1"/>
                    <a:pt x="21743"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4" name="Google Shape;5784;p55">
              <a:extLst>
                <a:ext uri="{FF2B5EF4-FFF2-40B4-BE49-F238E27FC236}">
                  <a16:creationId xmlns:a16="http://schemas.microsoft.com/office/drawing/2014/main" id="{1CDE7BD2-6E3E-5A37-82AF-4070107F5882}"/>
                </a:ext>
              </a:extLst>
            </p:cNvPr>
            <p:cNvSpPr/>
            <p:nvPr/>
          </p:nvSpPr>
          <p:spPr>
            <a:xfrm>
              <a:off x="2207725" y="3961325"/>
              <a:ext cx="799500" cy="386275"/>
            </a:xfrm>
            <a:custGeom>
              <a:avLst/>
              <a:gdLst/>
              <a:ahLst/>
              <a:cxnLst/>
              <a:rect l="l" t="t" r="r" b="b"/>
              <a:pathLst>
                <a:path w="31980" h="15451" extrusionOk="0">
                  <a:moveTo>
                    <a:pt x="26366" y="1"/>
                  </a:moveTo>
                  <a:cubicBezTo>
                    <a:pt x="25745" y="1"/>
                    <a:pt x="25203" y="171"/>
                    <a:pt x="24784" y="605"/>
                  </a:cubicBezTo>
                  <a:cubicBezTo>
                    <a:pt x="23869" y="1536"/>
                    <a:pt x="22675" y="1924"/>
                    <a:pt x="21496" y="2358"/>
                  </a:cubicBezTo>
                  <a:cubicBezTo>
                    <a:pt x="20266" y="2799"/>
                    <a:pt x="19019" y="2945"/>
                    <a:pt x="17748" y="2945"/>
                  </a:cubicBezTo>
                  <a:cubicBezTo>
                    <a:pt x="17320" y="2945"/>
                    <a:pt x="16889" y="2928"/>
                    <a:pt x="16456" y="2901"/>
                  </a:cubicBezTo>
                  <a:cubicBezTo>
                    <a:pt x="15928" y="2870"/>
                    <a:pt x="15386" y="2885"/>
                    <a:pt x="14858" y="2870"/>
                  </a:cubicBezTo>
                  <a:cubicBezTo>
                    <a:pt x="14838" y="2869"/>
                    <a:pt x="14817" y="2869"/>
                    <a:pt x="14797" y="2869"/>
                  </a:cubicBezTo>
                  <a:cubicBezTo>
                    <a:pt x="13923" y="2869"/>
                    <a:pt x="13167" y="3193"/>
                    <a:pt x="12485" y="3738"/>
                  </a:cubicBezTo>
                  <a:cubicBezTo>
                    <a:pt x="11632" y="4452"/>
                    <a:pt x="10764" y="5181"/>
                    <a:pt x="10051" y="6065"/>
                  </a:cubicBezTo>
                  <a:cubicBezTo>
                    <a:pt x="9849" y="6313"/>
                    <a:pt x="9616" y="6530"/>
                    <a:pt x="9384" y="6762"/>
                  </a:cubicBezTo>
                  <a:cubicBezTo>
                    <a:pt x="8655" y="7460"/>
                    <a:pt x="7941" y="8174"/>
                    <a:pt x="7399" y="9027"/>
                  </a:cubicBezTo>
                  <a:cubicBezTo>
                    <a:pt x="6908" y="9769"/>
                    <a:pt x="6267" y="10157"/>
                    <a:pt x="5428" y="10157"/>
                  </a:cubicBezTo>
                  <a:cubicBezTo>
                    <a:pt x="5337" y="10157"/>
                    <a:pt x="5245" y="10152"/>
                    <a:pt x="5150" y="10143"/>
                  </a:cubicBezTo>
                  <a:cubicBezTo>
                    <a:pt x="5086" y="10135"/>
                    <a:pt x="5022" y="10132"/>
                    <a:pt x="4960" y="10132"/>
                  </a:cubicBezTo>
                  <a:cubicBezTo>
                    <a:pt x="4539" y="10132"/>
                    <a:pt x="4156" y="10308"/>
                    <a:pt x="3831" y="10578"/>
                  </a:cubicBezTo>
                  <a:cubicBezTo>
                    <a:pt x="3723" y="10671"/>
                    <a:pt x="3645" y="10826"/>
                    <a:pt x="3630" y="10965"/>
                  </a:cubicBezTo>
                  <a:cubicBezTo>
                    <a:pt x="3444" y="11942"/>
                    <a:pt x="3273" y="12919"/>
                    <a:pt x="3087" y="13897"/>
                  </a:cubicBezTo>
                  <a:cubicBezTo>
                    <a:pt x="3072" y="14036"/>
                    <a:pt x="2994" y="14176"/>
                    <a:pt x="2932" y="14315"/>
                  </a:cubicBezTo>
                  <a:cubicBezTo>
                    <a:pt x="2651" y="14904"/>
                    <a:pt x="2416" y="15088"/>
                    <a:pt x="1870" y="15088"/>
                  </a:cubicBezTo>
                  <a:cubicBezTo>
                    <a:pt x="1783" y="15088"/>
                    <a:pt x="1687" y="15084"/>
                    <a:pt x="1583" y="15075"/>
                  </a:cubicBezTo>
                  <a:cubicBezTo>
                    <a:pt x="1456" y="15064"/>
                    <a:pt x="1328" y="15058"/>
                    <a:pt x="1202" y="15058"/>
                  </a:cubicBezTo>
                  <a:cubicBezTo>
                    <a:pt x="788" y="15058"/>
                    <a:pt x="381" y="15129"/>
                    <a:pt x="1" y="15354"/>
                  </a:cubicBezTo>
                  <a:cubicBezTo>
                    <a:pt x="730" y="15385"/>
                    <a:pt x="1443" y="15416"/>
                    <a:pt x="2157" y="15447"/>
                  </a:cubicBezTo>
                  <a:cubicBezTo>
                    <a:pt x="2189" y="15450"/>
                    <a:pt x="2220" y="15451"/>
                    <a:pt x="2251" y="15451"/>
                  </a:cubicBezTo>
                  <a:cubicBezTo>
                    <a:pt x="2617" y="15451"/>
                    <a:pt x="2866" y="15279"/>
                    <a:pt x="3010" y="14936"/>
                  </a:cubicBezTo>
                  <a:cubicBezTo>
                    <a:pt x="3211" y="14439"/>
                    <a:pt x="3397" y="13943"/>
                    <a:pt x="3552" y="13447"/>
                  </a:cubicBezTo>
                  <a:cubicBezTo>
                    <a:pt x="3769" y="12780"/>
                    <a:pt x="4018" y="12113"/>
                    <a:pt x="4529" y="11601"/>
                  </a:cubicBezTo>
                  <a:cubicBezTo>
                    <a:pt x="4591" y="11524"/>
                    <a:pt x="4622" y="11400"/>
                    <a:pt x="4653" y="11291"/>
                  </a:cubicBezTo>
                  <a:cubicBezTo>
                    <a:pt x="4824" y="10702"/>
                    <a:pt x="5196" y="10345"/>
                    <a:pt x="5801" y="10236"/>
                  </a:cubicBezTo>
                  <a:cubicBezTo>
                    <a:pt x="6406" y="10143"/>
                    <a:pt x="6995" y="10050"/>
                    <a:pt x="7600" y="9973"/>
                  </a:cubicBezTo>
                  <a:cubicBezTo>
                    <a:pt x="8143" y="9895"/>
                    <a:pt x="8500" y="9585"/>
                    <a:pt x="8701" y="9104"/>
                  </a:cubicBezTo>
                  <a:cubicBezTo>
                    <a:pt x="9399" y="7569"/>
                    <a:pt x="10423" y="6297"/>
                    <a:pt x="11756" y="5274"/>
                  </a:cubicBezTo>
                  <a:cubicBezTo>
                    <a:pt x="12020" y="5056"/>
                    <a:pt x="12299" y="4824"/>
                    <a:pt x="12563" y="4607"/>
                  </a:cubicBezTo>
                  <a:cubicBezTo>
                    <a:pt x="13478" y="3893"/>
                    <a:pt x="14564" y="3723"/>
                    <a:pt x="15665" y="3676"/>
                  </a:cubicBezTo>
                  <a:cubicBezTo>
                    <a:pt x="15844" y="3669"/>
                    <a:pt x="16023" y="3666"/>
                    <a:pt x="16202" y="3666"/>
                  </a:cubicBezTo>
                  <a:cubicBezTo>
                    <a:pt x="16767" y="3666"/>
                    <a:pt x="17333" y="3695"/>
                    <a:pt x="17898" y="3707"/>
                  </a:cubicBezTo>
                  <a:cubicBezTo>
                    <a:pt x="17928" y="3708"/>
                    <a:pt x="17957" y="3708"/>
                    <a:pt x="17987" y="3708"/>
                  </a:cubicBezTo>
                  <a:cubicBezTo>
                    <a:pt x="18715" y="3708"/>
                    <a:pt x="19415" y="3527"/>
                    <a:pt x="20100" y="3288"/>
                  </a:cubicBezTo>
                  <a:cubicBezTo>
                    <a:pt x="20798" y="3040"/>
                    <a:pt x="21512" y="2854"/>
                    <a:pt x="22256" y="2808"/>
                  </a:cubicBezTo>
                  <a:cubicBezTo>
                    <a:pt x="22876" y="2777"/>
                    <a:pt x="23497" y="2684"/>
                    <a:pt x="24102" y="2544"/>
                  </a:cubicBezTo>
                  <a:cubicBezTo>
                    <a:pt x="24381" y="2482"/>
                    <a:pt x="24660" y="2311"/>
                    <a:pt x="24892" y="2125"/>
                  </a:cubicBezTo>
                  <a:cubicBezTo>
                    <a:pt x="25265" y="1815"/>
                    <a:pt x="25606" y="1458"/>
                    <a:pt x="25947" y="1102"/>
                  </a:cubicBezTo>
                  <a:cubicBezTo>
                    <a:pt x="26172" y="851"/>
                    <a:pt x="26438" y="742"/>
                    <a:pt x="26728" y="742"/>
                  </a:cubicBezTo>
                  <a:cubicBezTo>
                    <a:pt x="26797" y="742"/>
                    <a:pt x="26868" y="749"/>
                    <a:pt x="26940" y="761"/>
                  </a:cubicBezTo>
                  <a:cubicBezTo>
                    <a:pt x="27327" y="838"/>
                    <a:pt x="27715" y="931"/>
                    <a:pt x="28087" y="1071"/>
                  </a:cubicBezTo>
                  <a:cubicBezTo>
                    <a:pt x="28573" y="1233"/>
                    <a:pt x="29045" y="1367"/>
                    <a:pt x="29569" y="1367"/>
                  </a:cubicBezTo>
                  <a:cubicBezTo>
                    <a:pt x="29597" y="1367"/>
                    <a:pt x="29625" y="1366"/>
                    <a:pt x="29654" y="1365"/>
                  </a:cubicBezTo>
                  <a:cubicBezTo>
                    <a:pt x="29683" y="1364"/>
                    <a:pt x="29711" y="1364"/>
                    <a:pt x="29739" y="1364"/>
                  </a:cubicBezTo>
                  <a:cubicBezTo>
                    <a:pt x="30586" y="1364"/>
                    <a:pt x="31074" y="1817"/>
                    <a:pt x="31344" y="2808"/>
                  </a:cubicBezTo>
                  <a:cubicBezTo>
                    <a:pt x="31468" y="3257"/>
                    <a:pt x="31546" y="3738"/>
                    <a:pt x="31639" y="4266"/>
                  </a:cubicBezTo>
                  <a:cubicBezTo>
                    <a:pt x="31856" y="3738"/>
                    <a:pt x="31980" y="3226"/>
                    <a:pt x="31763" y="2746"/>
                  </a:cubicBezTo>
                  <a:cubicBezTo>
                    <a:pt x="31530" y="2234"/>
                    <a:pt x="31220" y="1738"/>
                    <a:pt x="30910" y="1272"/>
                  </a:cubicBezTo>
                  <a:cubicBezTo>
                    <a:pt x="30677" y="931"/>
                    <a:pt x="30305" y="807"/>
                    <a:pt x="29917" y="714"/>
                  </a:cubicBezTo>
                  <a:cubicBezTo>
                    <a:pt x="29390" y="605"/>
                    <a:pt x="28863" y="497"/>
                    <a:pt x="28351" y="311"/>
                  </a:cubicBezTo>
                  <a:cubicBezTo>
                    <a:pt x="27700" y="94"/>
                    <a:pt x="27048" y="1"/>
                    <a:pt x="2636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5" name="Google Shape;5785;p55">
              <a:extLst>
                <a:ext uri="{FF2B5EF4-FFF2-40B4-BE49-F238E27FC236}">
                  <a16:creationId xmlns:a16="http://schemas.microsoft.com/office/drawing/2014/main" id="{45042AD0-223E-52A7-5BBA-FF94C5BF5447}"/>
                </a:ext>
              </a:extLst>
            </p:cNvPr>
            <p:cNvSpPr/>
            <p:nvPr/>
          </p:nvSpPr>
          <p:spPr>
            <a:xfrm>
              <a:off x="2346925" y="4099700"/>
              <a:ext cx="327650" cy="292800"/>
            </a:xfrm>
            <a:custGeom>
              <a:avLst/>
              <a:gdLst/>
              <a:ahLst/>
              <a:cxnLst/>
              <a:rect l="l" t="t" r="r" b="b"/>
              <a:pathLst>
                <a:path w="13106" h="11712" extrusionOk="0">
                  <a:moveTo>
                    <a:pt x="9445" y="4919"/>
                  </a:moveTo>
                  <a:cubicBezTo>
                    <a:pt x="9569" y="5167"/>
                    <a:pt x="9151" y="6097"/>
                    <a:pt x="8887" y="6283"/>
                  </a:cubicBezTo>
                  <a:cubicBezTo>
                    <a:pt x="8551" y="6538"/>
                    <a:pt x="7816" y="6750"/>
                    <a:pt x="7324" y="6750"/>
                  </a:cubicBezTo>
                  <a:cubicBezTo>
                    <a:pt x="7158" y="6750"/>
                    <a:pt x="7019" y="6726"/>
                    <a:pt x="6933" y="6671"/>
                  </a:cubicBezTo>
                  <a:cubicBezTo>
                    <a:pt x="7274" y="6609"/>
                    <a:pt x="7553" y="6562"/>
                    <a:pt x="7817" y="6516"/>
                  </a:cubicBezTo>
                  <a:cubicBezTo>
                    <a:pt x="8437" y="6392"/>
                    <a:pt x="8965" y="6175"/>
                    <a:pt x="9182" y="5508"/>
                  </a:cubicBezTo>
                  <a:cubicBezTo>
                    <a:pt x="9244" y="5306"/>
                    <a:pt x="9352" y="5120"/>
                    <a:pt x="9445" y="4919"/>
                  </a:cubicBezTo>
                  <a:close/>
                  <a:moveTo>
                    <a:pt x="10884" y="1"/>
                  </a:moveTo>
                  <a:cubicBezTo>
                    <a:pt x="10366" y="1"/>
                    <a:pt x="9957" y="392"/>
                    <a:pt x="9957" y="933"/>
                  </a:cubicBezTo>
                  <a:cubicBezTo>
                    <a:pt x="9957" y="1181"/>
                    <a:pt x="10019" y="1429"/>
                    <a:pt x="10081" y="1677"/>
                  </a:cubicBezTo>
                  <a:cubicBezTo>
                    <a:pt x="10190" y="2018"/>
                    <a:pt x="10236" y="2375"/>
                    <a:pt x="10159" y="2732"/>
                  </a:cubicBezTo>
                  <a:cubicBezTo>
                    <a:pt x="10081" y="3135"/>
                    <a:pt x="10019" y="3538"/>
                    <a:pt x="9942" y="3942"/>
                  </a:cubicBezTo>
                  <a:cubicBezTo>
                    <a:pt x="9926" y="4035"/>
                    <a:pt x="9864" y="4112"/>
                    <a:pt x="9833" y="4190"/>
                  </a:cubicBezTo>
                  <a:lnTo>
                    <a:pt x="9756" y="4174"/>
                  </a:lnTo>
                  <a:cubicBezTo>
                    <a:pt x="9756" y="4097"/>
                    <a:pt x="9740" y="4019"/>
                    <a:pt x="9756" y="3957"/>
                  </a:cubicBezTo>
                  <a:cubicBezTo>
                    <a:pt x="9818" y="3538"/>
                    <a:pt x="9895" y="3135"/>
                    <a:pt x="9973" y="2732"/>
                  </a:cubicBezTo>
                  <a:cubicBezTo>
                    <a:pt x="10050" y="2344"/>
                    <a:pt x="10004" y="1972"/>
                    <a:pt x="9880" y="1600"/>
                  </a:cubicBezTo>
                  <a:cubicBezTo>
                    <a:pt x="9709" y="1088"/>
                    <a:pt x="9725" y="592"/>
                    <a:pt x="10097" y="173"/>
                  </a:cubicBezTo>
                  <a:cubicBezTo>
                    <a:pt x="10112" y="157"/>
                    <a:pt x="10112" y="126"/>
                    <a:pt x="10128" y="64"/>
                  </a:cubicBezTo>
                  <a:lnTo>
                    <a:pt x="10128" y="64"/>
                  </a:lnTo>
                  <a:cubicBezTo>
                    <a:pt x="9942" y="111"/>
                    <a:pt x="9771" y="126"/>
                    <a:pt x="9600" y="188"/>
                  </a:cubicBezTo>
                  <a:cubicBezTo>
                    <a:pt x="9538" y="204"/>
                    <a:pt x="9476" y="312"/>
                    <a:pt x="9476" y="374"/>
                  </a:cubicBezTo>
                  <a:cubicBezTo>
                    <a:pt x="9476" y="871"/>
                    <a:pt x="9445" y="1367"/>
                    <a:pt x="9492" y="1848"/>
                  </a:cubicBezTo>
                  <a:cubicBezTo>
                    <a:pt x="9600" y="3244"/>
                    <a:pt x="9104" y="4484"/>
                    <a:pt x="8515" y="5694"/>
                  </a:cubicBezTo>
                  <a:cubicBezTo>
                    <a:pt x="8375" y="5958"/>
                    <a:pt x="8127" y="6051"/>
                    <a:pt x="7863" y="6082"/>
                  </a:cubicBezTo>
                  <a:cubicBezTo>
                    <a:pt x="7445" y="6159"/>
                    <a:pt x="7010" y="6206"/>
                    <a:pt x="6592" y="6252"/>
                  </a:cubicBezTo>
                  <a:cubicBezTo>
                    <a:pt x="5382" y="6361"/>
                    <a:pt x="4529" y="7028"/>
                    <a:pt x="3847" y="7958"/>
                  </a:cubicBezTo>
                  <a:cubicBezTo>
                    <a:pt x="3645" y="8237"/>
                    <a:pt x="3443" y="8517"/>
                    <a:pt x="3257" y="8811"/>
                  </a:cubicBezTo>
                  <a:cubicBezTo>
                    <a:pt x="3040" y="9168"/>
                    <a:pt x="2730" y="9323"/>
                    <a:pt x="2327" y="9323"/>
                  </a:cubicBezTo>
                  <a:cubicBezTo>
                    <a:pt x="2017" y="9323"/>
                    <a:pt x="1722" y="9339"/>
                    <a:pt x="1427" y="9370"/>
                  </a:cubicBezTo>
                  <a:cubicBezTo>
                    <a:pt x="978" y="9432"/>
                    <a:pt x="683" y="9695"/>
                    <a:pt x="528" y="10114"/>
                  </a:cubicBezTo>
                  <a:cubicBezTo>
                    <a:pt x="388" y="10471"/>
                    <a:pt x="233" y="10812"/>
                    <a:pt x="94" y="11169"/>
                  </a:cubicBezTo>
                  <a:cubicBezTo>
                    <a:pt x="31" y="11339"/>
                    <a:pt x="31" y="11525"/>
                    <a:pt x="0" y="11696"/>
                  </a:cubicBezTo>
                  <a:lnTo>
                    <a:pt x="63" y="11711"/>
                  </a:lnTo>
                  <a:cubicBezTo>
                    <a:pt x="295" y="11215"/>
                    <a:pt x="528" y="10719"/>
                    <a:pt x="745" y="10207"/>
                  </a:cubicBezTo>
                  <a:cubicBezTo>
                    <a:pt x="884" y="9881"/>
                    <a:pt x="1086" y="9695"/>
                    <a:pt x="1443" y="9664"/>
                  </a:cubicBezTo>
                  <a:cubicBezTo>
                    <a:pt x="2001" y="9633"/>
                    <a:pt x="2559" y="9587"/>
                    <a:pt x="3118" y="9571"/>
                  </a:cubicBezTo>
                  <a:cubicBezTo>
                    <a:pt x="3428" y="9571"/>
                    <a:pt x="3614" y="9432"/>
                    <a:pt x="3769" y="9199"/>
                  </a:cubicBezTo>
                  <a:cubicBezTo>
                    <a:pt x="4110" y="8641"/>
                    <a:pt x="4483" y="8098"/>
                    <a:pt x="4839" y="7540"/>
                  </a:cubicBezTo>
                  <a:cubicBezTo>
                    <a:pt x="5128" y="7064"/>
                    <a:pt x="5523" y="6869"/>
                    <a:pt x="6039" y="6869"/>
                  </a:cubicBezTo>
                  <a:cubicBezTo>
                    <a:pt x="6078" y="6869"/>
                    <a:pt x="6117" y="6870"/>
                    <a:pt x="6157" y="6873"/>
                  </a:cubicBezTo>
                  <a:cubicBezTo>
                    <a:pt x="7057" y="6904"/>
                    <a:pt x="7972" y="6888"/>
                    <a:pt x="8872" y="6904"/>
                  </a:cubicBezTo>
                  <a:cubicBezTo>
                    <a:pt x="9352" y="6904"/>
                    <a:pt x="9756" y="6733"/>
                    <a:pt x="10081" y="6392"/>
                  </a:cubicBezTo>
                  <a:cubicBezTo>
                    <a:pt x="10531" y="5927"/>
                    <a:pt x="10981" y="5461"/>
                    <a:pt x="11415" y="5012"/>
                  </a:cubicBezTo>
                  <a:cubicBezTo>
                    <a:pt x="11849" y="4546"/>
                    <a:pt x="11973" y="3988"/>
                    <a:pt x="12020" y="3383"/>
                  </a:cubicBezTo>
                  <a:cubicBezTo>
                    <a:pt x="12082" y="2763"/>
                    <a:pt x="12128" y="2142"/>
                    <a:pt x="12144" y="1522"/>
                  </a:cubicBezTo>
                  <a:cubicBezTo>
                    <a:pt x="12175" y="995"/>
                    <a:pt x="12408" y="638"/>
                    <a:pt x="12904" y="483"/>
                  </a:cubicBezTo>
                  <a:cubicBezTo>
                    <a:pt x="12981" y="452"/>
                    <a:pt x="13043" y="421"/>
                    <a:pt x="13105" y="374"/>
                  </a:cubicBezTo>
                  <a:cubicBezTo>
                    <a:pt x="12643" y="297"/>
                    <a:pt x="12211" y="56"/>
                    <a:pt x="11750" y="56"/>
                  </a:cubicBezTo>
                  <a:cubicBezTo>
                    <a:pt x="11562" y="56"/>
                    <a:pt x="11369" y="96"/>
                    <a:pt x="11167" y="204"/>
                  </a:cubicBezTo>
                  <a:cubicBezTo>
                    <a:pt x="10717" y="452"/>
                    <a:pt x="10515" y="809"/>
                    <a:pt x="10733" y="1289"/>
                  </a:cubicBezTo>
                  <a:cubicBezTo>
                    <a:pt x="10965" y="1832"/>
                    <a:pt x="10810" y="2360"/>
                    <a:pt x="10686" y="2887"/>
                  </a:cubicBezTo>
                  <a:cubicBezTo>
                    <a:pt x="10686" y="2902"/>
                    <a:pt x="10671" y="2933"/>
                    <a:pt x="10655" y="2949"/>
                  </a:cubicBezTo>
                  <a:cubicBezTo>
                    <a:pt x="10640" y="2964"/>
                    <a:pt x="10624" y="2964"/>
                    <a:pt x="10562" y="2980"/>
                  </a:cubicBezTo>
                  <a:cubicBezTo>
                    <a:pt x="10562" y="2856"/>
                    <a:pt x="10546" y="2732"/>
                    <a:pt x="10577" y="2623"/>
                  </a:cubicBezTo>
                  <a:cubicBezTo>
                    <a:pt x="10655" y="2158"/>
                    <a:pt x="10686" y="1708"/>
                    <a:pt x="10500" y="1227"/>
                  </a:cubicBezTo>
                  <a:cubicBezTo>
                    <a:pt x="10329" y="762"/>
                    <a:pt x="10500" y="421"/>
                    <a:pt x="10903" y="142"/>
                  </a:cubicBezTo>
                  <a:cubicBezTo>
                    <a:pt x="10965" y="111"/>
                    <a:pt x="11012" y="64"/>
                    <a:pt x="11074" y="18"/>
                  </a:cubicBezTo>
                  <a:cubicBezTo>
                    <a:pt x="11009" y="6"/>
                    <a:pt x="10946" y="1"/>
                    <a:pt x="10884"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6" name="Google Shape;5786;p55">
              <a:extLst>
                <a:ext uri="{FF2B5EF4-FFF2-40B4-BE49-F238E27FC236}">
                  <a16:creationId xmlns:a16="http://schemas.microsoft.com/office/drawing/2014/main" id="{50AF39DA-804B-4766-FD49-DB18D626F072}"/>
                </a:ext>
              </a:extLst>
            </p:cNvPr>
            <p:cNvSpPr/>
            <p:nvPr/>
          </p:nvSpPr>
          <p:spPr>
            <a:xfrm>
              <a:off x="2087925" y="4236600"/>
              <a:ext cx="207075" cy="135500"/>
            </a:xfrm>
            <a:custGeom>
              <a:avLst/>
              <a:gdLst/>
              <a:ahLst/>
              <a:cxnLst/>
              <a:rect l="l" t="t" r="r" b="b"/>
              <a:pathLst>
                <a:path w="8283" h="5420" extrusionOk="0">
                  <a:moveTo>
                    <a:pt x="8236" y="1"/>
                  </a:moveTo>
                  <a:cubicBezTo>
                    <a:pt x="8158" y="125"/>
                    <a:pt x="8081" y="218"/>
                    <a:pt x="8034" y="342"/>
                  </a:cubicBezTo>
                  <a:cubicBezTo>
                    <a:pt x="7802" y="978"/>
                    <a:pt x="7569" y="1629"/>
                    <a:pt x="7336" y="2265"/>
                  </a:cubicBezTo>
                  <a:cubicBezTo>
                    <a:pt x="7212" y="2606"/>
                    <a:pt x="7104" y="2932"/>
                    <a:pt x="6933" y="3242"/>
                  </a:cubicBezTo>
                  <a:cubicBezTo>
                    <a:pt x="6855" y="3382"/>
                    <a:pt x="6654" y="3521"/>
                    <a:pt x="6483" y="3552"/>
                  </a:cubicBezTo>
                  <a:cubicBezTo>
                    <a:pt x="6142" y="3614"/>
                    <a:pt x="5770" y="3630"/>
                    <a:pt x="5413" y="3645"/>
                  </a:cubicBezTo>
                  <a:cubicBezTo>
                    <a:pt x="5165" y="3645"/>
                    <a:pt x="4932" y="3614"/>
                    <a:pt x="4684" y="3614"/>
                  </a:cubicBezTo>
                  <a:cubicBezTo>
                    <a:pt x="4126" y="3614"/>
                    <a:pt x="3630" y="3801"/>
                    <a:pt x="3242" y="4204"/>
                  </a:cubicBezTo>
                  <a:cubicBezTo>
                    <a:pt x="3118" y="4328"/>
                    <a:pt x="2994" y="4452"/>
                    <a:pt x="2870" y="4576"/>
                  </a:cubicBezTo>
                  <a:cubicBezTo>
                    <a:pt x="2510" y="4975"/>
                    <a:pt x="2170" y="5163"/>
                    <a:pt x="1762" y="5163"/>
                  </a:cubicBezTo>
                  <a:cubicBezTo>
                    <a:pt x="1537" y="5163"/>
                    <a:pt x="1290" y="5105"/>
                    <a:pt x="1009" y="4995"/>
                  </a:cubicBezTo>
                  <a:cubicBezTo>
                    <a:pt x="869" y="4933"/>
                    <a:pt x="729" y="4886"/>
                    <a:pt x="590" y="4855"/>
                  </a:cubicBezTo>
                  <a:cubicBezTo>
                    <a:pt x="542" y="4846"/>
                    <a:pt x="496" y="4842"/>
                    <a:pt x="451" y="4842"/>
                  </a:cubicBezTo>
                  <a:cubicBezTo>
                    <a:pt x="262" y="4842"/>
                    <a:pt x="101" y="4919"/>
                    <a:pt x="1" y="5057"/>
                  </a:cubicBezTo>
                  <a:cubicBezTo>
                    <a:pt x="450" y="5134"/>
                    <a:pt x="931" y="5150"/>
                    <a:pt x="1350" y="5305"/>
                  </a:cubicBezTo>
                  <a:cubicBezTo>
                    <a:pt x="1555" y="5385"/>
                    <a:pt x="1749" y="5420"/>
                    <a:pt x="1936" y="5420"/>
                  </a:cubicBezTo>
                  <a:cubicBezTo>
                    <a:pt x="2326" y="5420"/>
                    <a:pt x="2683" y="5267"/>
                    <a:pt x="3040" y="5057"/>
                  </a:cubicBezTo>
                  <a:cubicBezTo>
                    <a:pt x="3614" y="4716"/>
                    <a:pt x="4203" y="4374"/>
                    <a:pt x="4793" y="4080"/>
                  </a:cubicBezTo>
                  <a:cubicBezTo>
                    <a:pt x="5154" y="3899"/>
                    <a:pt x="5539" y="3842"/>
                    <a:pt x="5932" y="3842"/>
                  </a:cubicBezTo>
                  <a:cubicBezTo>
                    <a:pt x="6079" y="3842"/>
                    <a:pt x="6227" y="3850"/>
                    <a:pt x="6375" y="3863"/>
                  </a:cubicBezTo>
                  <a:cubicBezTo>
                    <a:pt x="6477" y="3872"/>
                    <a:pt x="6570" y="3877"/>
                    <a:pt x="6654" y="3877"/>
                  </a:cubicBezTo>
                  <a:cubicBezTo>
                    <a:pt x="7142" y="3877"/>
                    <a:pt x="7349" y="3705"/>
                    <a:pt x="7600" y="3149"/>
                  </a:cubicBezTo>
                  <a:cubicBezTo>
                    <a:pt x="7600" y="3118"/>
                    <a:pt x="7615" y="3103"/>
                    <a:pt x="7615" y="3072"/>
                  </a:cubicBezTo>
                  <a:cubicBezTo>
                    <a:pt x="7848" y="2126"/>
                    <a:pt x="8065" y="1164"/>
                    <a:pt x="8282" y="202"/>
                  </a:cubicBezTo>
                  <a:cubicBezTo>
                    <a:pt x="8282" y="156"/>
                    <a:pt x="8282" y="94"/>
                    <a:pt x="8236"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7" name="Google Shape;5787;p55">
              <a:extLst>
                <a:ext uri="{FF2B5EF4-FFF2-40B4-BE49-F238E27FC236}">
                  <a16:creationId xmlns:a16="http://schemas.microsoft.com/office/drawing/2014/main" id="{3EC8AE99-4F83-3784-84AA-0B098C435528}"/>
                </a:ext>
              </a:extLst>
            </p:cNvPr>
            <p:cNvSpPr/>
            <p:nvPr/>
          </p:nvSpPr>
          <p:spPr>
            <a:xfrm>
              <a:off x="2166250" y="4252900"/>
              <a:ext cx="110900" cy="45000"/>
            </a:xfrm>
            <a:custGeom>
              <a:avLst/>
              <a:gdLst/>
              <a:ahLst/>
              <a:cxnLst/>
              <a:rect l="l" t="t" r="r" b="b"/>
              <a:pathLst>
                <a:path w="4436" h="1800" extrusionOk="0">
                  <a:moveTo>
                    <a:pt x="3629" y="0"/>
                  </a:moveTo>
                  <a:cubicBezTo>
                    <a:pt x="3366" y="0"/>
                    <a:pt x="3164" y="93"/>
                    <a:pt x="3009" y="326"/>
                  </a:cubicBezTo>
                  <a:cubicBezTo>
                    <a:pt x="2901" y="528"/>
                    <a:pt x="2776" y="714"/>
                    <a:pt x="2668" y="915"/>
                  </a:cubicBezTo>
                  <a:cubicBezTo>
                    <a:pt x="2443" y="1335"/>
                    <a:pt x="2102" y="1552"/>
                    <a:pt x="1631" y="1552"/>
                  </a:cubicBezTo>
                  <a:cubicBezTo>
                    <a:pt x="1615" y="1552"/>
                    <a:pt x="1599" y="1552"/>
                    <a:pt x="1582" y="1551"/>
                  </a:cubicBezTo>
                  <a:cubicBezTo>
                    <a:pt x="1394" y="1542"/>
                    <a:pt x="1206" y="1533"/>
                    <a:pt x="1021" y="1533"/>
                  </a:cubicBezTo>
                  <a:cubicBezTo>
                    <a:pt x="886" y="1533"/>
                    <a:pt x="752" y="1538"/>
                    <a:pt x="621" y="1551"/>
                  </a:cubicBezTo>
                  <a:cubicBezTo>
                    <a:pt x="404" y="1567"/>
                    <a:pt x="202" y="1644"/>
                    <a:pt x="0" y="1706"/>
                  </a:cubicBezTo>
                  <a:cubicBezTo>
                    <a:pt x="0" y="1737"/>
                    <a:pt x="16" y="1768"/>
                    <a:pt x="16" y="1799"/>
                  </a:cubicBezTo>
                  <a:cubicBezTo>
                    <a:pt x="621" y="1784"/>
                    <a:pt x="1241" y="1768"/>
                    <a:pt x="1846" y="1737"/>
                  </a:cubicBezTo>
                  <a:cubicBezTo>
                    <a:pt x="2203" y="1722"/>
                    <a:pt x="2435" y="1505"/>
                    <a:pt x="2652" y="1241"/>
                  </a:cubicBezTo>
                  <a:cubicBezTo>
                    <a:pt x="2761" y="1101"/>
                    <a:pt x="2869" y="946"/>
                    <a:pt x="3009" y="791"/>
                  </a:cubicBezTo>
                  <a:cubicBezTo>
                    <a:pt x="3205" y="556"/>
                    <a:pt x="3423" y="420"/>
                    <a:pt x="3719" y="420"/>
                  </a:cubicBezTo>
                  <a:cubicBezTo>
                    <a:pt x="3774" y="420"/>
                    <a:pt x="3832" y="425"/>
                    <a:pt x="3893" y="434"/>
                  </a:cubicBezTo>
                  <a:cubicBezTo>
                    <a:pt x="3974" y="451"/>
                    <a:pt x="4040" y="459"/>
                    <a:pt x="4096" y="459"/>
                  </a:cubicBezTo>
                  <a:cubicBezTo>
                    <a:pt x="4308" y="459"/>
                    <a:pt x="4362" y="332"/>
                    <a:pt x="4436"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8" name="Google Shape;5788;p55">
              <a:extLst>
                <a:ext uri="{FF2B5EF4-FFF2-40B4-BE49-F238E27FC236}">
                  <a16:creationId xmlns:a16="http://schemas.microsoft.com/office/drawing/2014/main" id="{ABA44196-E520-C9CE-1ED5-14C7920BABE9}"/>
                </a:ext>
              </a:extLst>
            </p:cNvPr>
            <p:cNvSpPr/>
            <p:nvPr/>
          </p:nvSpPr>
          <p:spPr>
            <a:xfrm>
              <a:off x="2073975" y="3954350"/>
              <a:ext cx="939075" cy="445950"/>
            </a:xfrm>
            <a:custGeom>
              <a:avLst/>
              <a:gdLst/>
              <a:ahLst/>
              <a:cxnLst/>
              <a:rect l="l" t="t" r="r" b="b"/>
              <a:pathLst>
                <a:path w="37563" h="17838" extrusionOk="0">
                  <a:moveTo>
                    <a:pt x="31994" y="1185"/>
                  </a:moveTo>
                  <a:cubicBezTo>
                    <a:pt x="32030" y="1185"/>
                    <a:pt x="32066" y="1188"/>
                    <a:pt x="32104" y="1195"/>
                  </a:cubicBezTo>
                  <a:cubicBezTo>
                    <a:pt x="32522" y="1272"/>
                    <a:pt x="32957" y="1350"/>
                    <a:pt x="33360" y="1489"/>
                  </a:cubicBezTo>
                  <a:cubicBezTo>
                    <a:pt x="33823" y="1639"/>
                    <a:pt x="34273" y="1777"/>
                    <a:pt x="34765" y="1777"/>
                  </a:cubicBezTo>
                  <a:cubicBezTo>
                    <a:pt x="34833" y="1777"/>
                    <a:pt x="34902" y="1774"/>
                    <a:pt x="34973" y="1768"/>
                  </a:cubicBezTo>
                  <a:cubicBezTo>
                    <a:pt x="35015" y="1766"/>
                    <a:pt x="35057" y="1765"/>
                    <a:pt x="35099" y="1765"/>
                  </a:cubicBezTo>
                  <a:cubicBezTo>
                    <a:pt x="35576" y="1765"/>
                    <a:pt x="36002" y="1933"/>
                    <a:pt x="36244" y="2389"/>
                  </a:cubicBezTo>
                  <a:cubicBezTo>
                    <a:pt x="36399" y="2668"/>
                    <a:pt x="36524" y="2963"/>
                    <a:pt x="36617" y="3257"/>
                  </a:cubicBezTo>
                  <a:cubicBezTo>
                    <a:pt x="36818" y="4064"/>
                    <a:pt x="36865" y="4886"/>
                    <a:pt x="36927" y="5692"/>
                  </a:cubicBezTo>
                  <a:cubicBezTo>
                    <a:pt x="36942" y="5801"/>
                    <a:pt x="36865" y="5909"/>
                    <a:pt x="36834" y="5987"/>
                  </a:cubicBezTo>
                  <a:cubicBezTo>
                    <a:pt x="36710" y="5475"/>
                    <a:pt x="36570" y="4963"/>
                    <a:pt x="36477" y="4451"/>
                  </a:cubicBezTo>
                  <a:cubicBezTo>
                    <a:pt x="36384" y="3909"/>
                    <a:pt x="36229" y="3397"/>
                    <a:pt x="35919" y="2901"/>
                  </a:cubicBezTo>
                  <a:cubicBezTo>
                    <a:pt x="35560" y="2317"/>
                    <a:pt x="35134" y="1971"/>
                    <a:pt x="34513" y="1971"/>
                  </a:cubicBezTo>
                  <a:cubicBezTo>
                    <a:pt x="34408" y="1971"/>
                    <a:pt x="34298" y="1981"/>
                    <a:pt x="34182" y="2001"/>
                  </a:cubicBezTo>
                  <a:cubicBezTo>
                    <a:pt x="34087" y="2016"/>
                    <a:pt x="33995" y="2023"/>
                    <a:pt x="33905" y="2023"/>
                  </a:cubicBezTo>
                  <a:cubicBezTo>
                    <a:pt x="33520" y="2023"/>
                    <a:pt x="33166" y="1898"/>
                    <a:pt x="32801" y="1722"/>
                  </a:cubicBezTo>
                  <a:cubicBezTo>
                    <a:pt x="32538" y="1598"/>
                    <a:pt x="32212" y="1598"/>
                    <a:pt x="31917" y="1551"/>
                  </a:cubicBezTo>
                  <a:cubicBezTo>
                    <a:pt x="31911" y="1549"/>
                    <a:pt x="31904" y="1548"/>
                    <a:pt x="31898" y="1548"/>
                  </a:cubicBezTo>
                  <a:cubicBezTo>
                    <a:pt x="31854" y="1548"/>
                    <a:pt x="31802" y="1587"/>
                    <a:pt x="31762" y="1613"/>
                  </a:cubicBezTo>
                  <a:cubicBezTo>
                    <a:pt x="31762" y="1644"/>
                    <a:pt x="31762" y="1675"/>
                    <a:pt x="31778" y="1706"/>
                  </a:cubicBezTo>
                  <a:cubicBezTo>
                    <a:pt x="31889" y="1671"/>
                    <a:pt x="31995" y="1656"/>
                    <a:pt x="32097" y="1656"/>
                  </a:cubicBezTo>
                  <a:cubicBezTo>
                    <a:pt x="32532" y="1656"/>
                    <a:pt x="32889" y="1937"/>
                    <a:pt x="33267" y="2125"/>
                  </a:cubicBezTo>
                  <a:cubicBezTo>
                    <a:pt x="33468" y="2203"/>
                    <a:pt x="33701" y="2218"/>
                    <a:pt x="33918" y="2218"/>
                  </a:cubicBezTo>
                  <a:cubicBezTo>
                    <a:pt x="33942" y="2220"/>
                    <a:pt x="33966" y="2221"/>
                    <a:pt x="33990" y="2221"/>
                  </a:cubicBezTo>
                  <a:cubicBezTo>
                    <a:pt x="34141" y="2221"/>
                    <a:pt x="34301" y="2185"/>
                    <a:pt x="34461" y="2172"/>
                  </a:cubicBezTo>
                  <a:cubicBezTo>
                    <a:pt x="34494" y="2169"/>
                    <a:pt x="34527" y="2168"/>
                    <a:pt x="34559" y="2168"/>
                  </a:cubicBezTo>
                  <a:cubicBezTo>
                    <a:pt x="34945" y="2168"/>
                    <a:pt x="35239" y="2340"/>
                    <a:pt x="35453" y="2683"/>
                  </a:cubicBezTo>
                  <a:cubicBezTo>
                    <a:pt x="35795" y="3211"/>
                    <a:pt x="36167" y="3707"/>
                    <a:pt x="36213" y="4358"/>
                  </a:cubicBezTo>
                  <a:cubicBezTo>
                    <a:pt x="36213" y="4498"/>
                    <a:pt x="36291" y="4638"/>
                    <a:pt x="36322" y="4762"/>
                  </a:cubicBezTo>
                  <a:cubicBezTo>
                    <a:pt x="36399" y="4994"/>
                    <a:pt x="36477" y="5227"/>
                    <a:pt x="36539" y="5475"/>
                  </a:cubicBezTo>
                  <a:cubicBezTo>
                    <a:pt x="36648" y="6033"/>
                    <a:pt x="36539" y="6282"/>
                    <a:pt x="36027" y="6530"/>
                  </a:cubicBezTo>
                  <a:cubicBezTo>
                    <a:pt x="35733" y="6654"/>
                    <a:pt x="35438" y="6762"/>
                    <a:pt x="35143" y="6871"/>
                  </a:cubicBezTo>
                  <a:cubicBezTo>
                    <a:pt x="35030" y="6909"/>
                    <a:pt x="34921" y="6928"/>
                    <a:pt x="34817" y="6928"/>
                  </a:cubicBezTo>
                  <a:cubicBezTo>
                    <a:pt x="34579" y="6928"/>
                    <a:pt x="34365" y="6828"/>
                    <a:pt x="34182" y="6623"/>
                  </a:cubicBezTo>
                  <a:cubicBezTo>
                    <a:pt x="33918" y="6313"/>
                    <a:pt x="33654" y="6002"/>
                    <a:pt x="33391" y="5708"/>
                  </a:cubicBezTo>
                  <a:cubicBezTo>
                    <a:pt x="33112" y="5367"/>
                    <a:pt x="32863" y="5010"/>
                    <a:pt x="32538" y="4700"/>
                  </a:cubicBezTo>
                  <a:cubicBezTo>
                    <a:pt x="32152" y="4330"/>
                    <a:pt x="31701" y="4144"/>
                    <a:pt x="31243" y="4144"/>
                  </a:cubicBezTo>
                  <a:cubicBezTo>
                    <a:pt x="30835" y="4144"/>
                    <a:pt x="30421" y="4292"/>
                    <a:pt x="30041" y="4591"/>
                  </a:cubicBezTo>
                  <a:cubicBezTo>
                    <a:pt x="29731" y="4824"/>
                    <a:pt x="29420" y="5087"/>
                    <a:pt x="29157" y="5367"/>
                  </a:cubicBezTo>
                  <a:cubicBezTo>
                    <a:pt x="28634" y="5903"/>
                    <a:pt x="28015" y="6171"/>
                    <a:pt x="27297" y="6171"/>
                  </a:cubicBezTo>
                  <a:cubicBezTo>
                    <a:pt x="27205" y="6171"/>
                    <a:pt x="27112" y="6166"/>
                    <a:pt x="27017" y="6157"/>
                  </a:cubicBezTo>
                  <a:cubicBezTo>
                    <a:pt x="26350" y="6095"/>
                    <a:pt x="25683" y="6080"/>
                    <a:pt x="25016" y="6018"/>
                  </a:cubicBezTo>
                  <a:cubicBezTo>
                    <a:pt x="24520" y="5971"/>
                    <a:pt x="24008" y="5909"/>
                    <a:pt x="23512" y="5801"/>
                  </a:cubicBezTo>
                  <a:cubicBezTo>
                    <a:pt x="22960" y="5673"/>
                    <a:pt x="22408" y="5582"/>
                    <a:pt x="21846" y="5582"/>
                  </a:cubicBezTo>
                  <a:cubicBezTo>
                    <a:pt x="21587" y="5582"/>
                    <a:pt x="21325" y="5602"/>
                    <a:pt x="21061" y="5646"/>
                  </a:cubicBezTo>
                  <a:cubicBezTo>
                    <a:pt x="19169" y="5971"/>
                    <a:pt x="17634" y="6809"/>
                    <a:pt x="16827" y="8670"/>
                  </a:cubicBezTo>
                  <a:cubicBezTo>
                    <a:pt x="16657" y="9042"/>
                    <a:pt x="16424" y="9383"/>
                    <a:pt x="16191" y="9724"/>
                  </a:cubicBezTo>
                  <a:cubicBezTo>
                    <a:pt x="15386" y="10861"/>
                    <a:pt x="14326" y="11504"/>
                    <a:pt x="12951" y="11504"/>
                  </a:cubicBezTo>
                  <a:cubicBezTo>
                    <a:pt x="12844" y="11504"/>
                    <a:pt x="12735" y="11500"/>
                    <a:pt x="12624" y="11492"/>
                  </a:cubicBezTo>
                  <a:cubicBezTo>
                    <a:pt x="12285" y="11473"/>
                    <a:pt x="11949" y="11450"/>
                    <a:pt x="11612" y="11450"/>
                  </a:cubicBezTo>
                  <a:cubicBezTo>
                    <a:pt x="11163" y="11450"/>
                    <a:pt x="10712" y="11490"/>
                    <a:pt x="10252" y="11632"/>
                  </a:cubicBezTo>
                  <a:cubicBezTo>
                    <a:pt x="10360" y="11074"/>
                    <a:pt x="10701" y="10810"/>
                    <a:pt x="11198" y="10717"/>
                  </a:cubicBezTo>
                  <a:cubicBezTo>
                    <a:pt x="11771" y="10608"/>
                    <a:pt x="12361" y="10515"/>
                    <a:pt x="12950" y="10422"/>
                  </a:cubicBezTo>
                  <a:cubicBezTo>
                    <a:pt x="13617" y="10329"/>
                    <a:pt x="13989" y="9895"/>
                    <a:pt x="14284" y="9321"/>
                  </a:cubicBezTo>
                  <a:cubicBezTo>
                    <a:pt x="14579" y="8701"/>
                    <a:pt x="14935" y="8112"/>
                    <a:pt x="15307" y="7538"/>
                  </a:cubicBezTo>
                  <a:cubicBezTo>
                    <a:pt x="15804" y="6793"/>
                    <a:pt x="16486" y="6219"/>
                    <a:pt x="17184" y="5646"/>
                  </a:cubicBezTo>
                  <a:cubicBezTo>
                    <a:pt x="17959" y="5010"/>
                    <a:pt x="18781" y="4467"/>
                    <a:pt x="19805" y="4265"/>
                  </a:cubicBezTo>
                  <a:cubicBezTo>
                    <a:pt x="20365" y="4169"/>
                    <a:pt x="20931" y="4132"/>
                    <a:pt x="21495" y="4132"/>
                  </a:cubicBezTo>
                  <a:cubicBezTo>
                    <a:pt x="21931" y="4132"/>
                    <a:pt x="22366" y="4154"/>
                    <a:pt x="22798" y="4188"/>
                  </a:cubicBezTo>
                  <a:cubicBezTo>
                    <a:pt x="22923" y="4196"/>
                    <a:pt x="23048" y="4200"/>
                    <a:pt x="23171" y="4200"/>
                  </a:cubicBezTo>
                  <a:cubicBezTo>
                    <a:pt x="24013" y="4200"/>
                    <a:pt x="24821" y="4020"/>
                    <a:pt x="25605" y="3723"/>
                  </a:cubicBezTo>
                  <a:cubicBezTo>
                    <a:pt x="26257" y="3474"/>
                    <a:pt x="26939" y="3304"/>
                    <a:pt x="27652" y="3257"/>
                  </a:cubicBezTo>
                  <a:cubicBezTo>
                    <a:pt x="28226" y="3226"/>
                    <a:pt x="28800" y="3133"/>
                    <a:pt x="29374" y="3056"/>
                  </a:cubicBezTo>
                  <a:cubicBezTo>
                    <a:pt x="29777" y="2994"/>
                    <a:pt x="30134" y="2808"/>
                    <a:pt x="30429" y="2513"/>
                  </a:cubicBezTo>
                  <a:cubicBezTo>
                    <a:pt x="30754" y="2172"/>
                    <a:pt x="31111" y="1831"/>
                    <a:pt x="31437" y="1474"/>
                  </a:cubicBezTo>
                  <a:cubicBezTo>
                    <a:pt x="31596" y="1301"/>
                    <a:pt x="31779" y="1185"/>
                    <a:pt x="31994" y="1185"/>
                  </a:cubicBezTo>
                  <a:close/>
                  <a:moveTo>
                    <a:pt x="8127" y="11942"/>
                  </a:moveTo>
                  <a:cubicBezTo>
                    <a:pt x="8053" y="12274"/>
                    <a:pt x="7999" y="12401"/>
                    <a:pt x="7787" y="12401"/>
                  </a:cubicBezTo>
                  <a:cubicBezTo>
                    <a:pt x="7731" y="12401"/>
                    <a:pt x="7665" y="12393"/>
                    <a:pt x="7584" y="12376"/>
                  </a:cubicBezTo>
                  <a:cubicBezTo>
                    <a:pt x="7523" y="12367"/>
                    <a:pt x="7465" y="12362"/>
                    <a:pt x="7410" y="12362"/>
                  </a:cubicBezTo>
                  <a:cubicBezTo>
                    <a:pt x="7114" y="12362"/>
                    <a:pt x="6896" y="12498"/>
                    <a:pt x="6700" y="12733"/>
                  </a:cubicBezTo>
                  <a:cubicBezTo>
                    <a:pt x="6560" y="12888"/>
                    <a:pt x="6452" y="13043"/>
                    <a:pt x="6343" y="13183"/>
                  </a:cubicBezTo>
                  <a:cubicBezTo>
                    <a:pt x="6126" y="13462"/>
                    <a:pt x="5894" y="13664"/>
                    <a:pt x="5537" y="13679"/>
                  </a:cubicBezTo>
                  <a:cubicBezTo>
                    <a:pt x="4932" y="13710"/>
                    <a:pt x="4312" y="13726"/>
                    <a:pt x="3707" y="13741"/>
                  </a:cubicBezTo>
                  <a:cubicBezTo>
                    <a:pt x="3707" y="13710"/>
                    <a:pt x="3691" y="13679"/>
                    <a:pt x="3691" y="13648"/>
                  </a:cubicBezTo>
                  <a:cubicBezTo>
                    <a:pt x="3893" y="13586"/>
                    <a:pt x="4095" y="13509"/>
                    <a:pt x="4312" y="13493"/>
                  </a:cubicBezTo>
                  <a:cubicBezTo>
                    <a:pt x="4415" y="13483"/>
                    <a:pt x="4520" y="13479"/>
                    <a:pt x="4626" y="13479"/>
                  </a:cubicBezTo>
                  <a:cubicBezTo>
                    <a:pt x="4839" y="13479"/>
                    <a:pt x="5056" y="13493"/>
                    <a:pt x="5273" y="13493"/>
                  </a:cubicBezTo>
                  <a:cubicBezTo>
                    <a:pt x="5290" y="13494"/>
                    <a:pt x="5306" y="13494"/>
                    <a:pt x="5322" y="13494"/>
                  </a:cubicBezTo>
                  <a:cubicBezTo>
                    <a:pt x="5793" y="13494"/>
                    <a:pt x="6134" y="13277"/>
                    <a:pt x="6359" y="12857"/>
                  </a:cubicBezTo>
                  <a:cubicBezTo>
                    <a:pt x="6467" y="12656"/>
                    <a:pt x="6592" y="12470"/>
                    <a:pt x="6700" y="12268"/>
                  </a:cubicBezTo>
                  <a:cubicBezTo>
                    <a:pt x="6855" y="12035"/>
                    <a:pt x="7057" y="11942"/>
                    <a:pt x="7320" y="11942"/>
                  </a:cubicBezTo>
                  <a:close/>
                  <a:moveTo>
                    <a:pt x="31716" y="280"/>
                  </a:moveTo>
                  <a:cubicBezTo>
                    <a:pt x="32398" y="280"/>
                    <a:pt x="33050" y="373"/>
                    <a:pt x="33701" y="590"/>
                  </a:cubicBezTo>
                  <a:cubicBezTo>
                    <a:pt x="34213" y="776"/>
                    <a:pt x="34740" y="884"/>
                    <a:pt x="35267" y="993"/>
                  </a:cubicBezTo>
                  <a:cubicBezTo>
                    <a:pt x="35655" y="1086"/>
                    <a:pt x="36027" y="1210"/>
                    <a:pt x="36260" y="1551"/>
                  </a:cubicBezTo>
                  <a:cubicBezTo>
                    <a:pt x="36570" y="2017"/>
                    <a:pt x="36880" y="2513"/>
                    <a:pt x="37113" y="3025"/>
                  </a:cubicBezTo>
                  <a:cubicBezTo>
                    <a:pt x="37330" y="3505"/>
                    <a:pt x="37206" y="4017"/>
                    <a:pt x="36989" y="4545"/>
                  </a:cubicBezTo>
                  <a:cubicBezTo>
                    <a:pt x="36896" y="4017"/>
                    <a:pt x="36818" y="3536"/>
                    <a:pt x="36694" y="3087"/>
                  </a:cubicBezTo>
                  <a:cubicBezTo>
                    <a:pt x="36424" y="2096"/>
                    <a:pt x="35936" y="1643"/>
                    <a:pt x="35089" y="1643"/>
                  </a:cubicBezTo>
                  <a:cubicBezTo>
                    <a:pt x="35061" y="1643"/>
                    <a:pt x="35033" y="1643"/>
                    <a:pt x="35004" y="1644"/>
                  </a:cubicBezTo>
                  <a:cubicBezTo>
                    <a:pt x="34975" y="1645"/>
                    <a:pt x="34947" y="1646"/>
                    <a:pt x="34919" y="1646"/>
                  </a:cubicBezTo>
                  <a:cubicBezTo>
                    <a:pt x="34395" y="1646"/>
                    <a:pt x="33923" y="1512"/>
                    <a:pt x="33437" y="1350"/>
                  </a:cubicBezTo>
                  <a:cubicBezTo>
                    <a:pt x="33065" y="1210"/>
                    <a:pt x="32677" y="1117"/>
                    <a:pt x="32290" y="1040"/>
                  </a:cubicBezTo>
                  <a:cubicBezTo>
                    <a:pt x="32218" y="1028"/>
                    <a:pt x="32147" y="1021"/>
                    <a:pt x="32078" y="1021"/>
                  </a:cubicBezTo>
                  <a:cubicBezTo>
                    <a:pt x="31788" y="1021"/>
                    <a:pt x="31522" y="1130"/>
                    <a:pt x="31297" y="1381"/>
                  </a:cubicBezTo>
                  <a:cubicBezTo>
                    <a:pt x="30956" y="1737"/>
                    <a:pt x="30615" y="2094"/>
                    <a:pt x="30242" y="2404"/>
                  </a:cubicBezTo>
                  <a:cubicBezTo>
                    <a:pt x="30010" y="2590"/>
                    <a:pt x="29731" y="2761"/>
                    <a:pt x="29452" y="2823"/>
                  </a:cubicBezTo>
                  <a:cubicBezTo>
                    <a:pt x="28847" y="2963"/>
                    <a:pt x="28226" y="3056"/>
                    <a:pt x="27606" y="3087"/>
                  </a:cubicBezTo>
                  <a:cubicBezTo>
                    <a:pt x="26862" y="3133"/>
                    <a:pt x="26148" y="3319"/>
                    <a:pt x="25450" y="3567"/>
                  </a:cubicBezTo>
                  <a:cubicBezTo>
                    <a:pt x="24765" y="3806"/>
                    <a:pt x="24065" y="3987"/>
                    <a:pt x="23337" y="3987"/>
                  </a:cubicBezTo>
                  <a:cubicBezTo>
                    <a:pt x="23307" y="3987"/>
                    <a:pt x="23278" y="3987"/>
                    <a:pt x="23248" y="3986"/>
                  </a:cubicBezTo>
                  <a:cubicBezTo>
                    <a:pt x="22683" y="3974"/>
                    <a:pt x="22117" y="3945"/>
                    <a:pt x="21552" y="3945"/>
                  </a:cubicBezTo>
                  <a:cubicBezTo>
                    <a:pt x="21373" y="3945"/>
                    <a:pt x="21194" y="3948"/>
                    <a:pt x="21015" y="3955"/>
                  </a:cubicBezTo>
                  <a:cubicBezTo>
                    <a:pt x="19914" y="4002"/>
                    <a:pt x="18828" y="4172"/>
                    <a:pt x="17913" y="4886"/>
                  </a:cubicBezTo>
                  <a:cubicBezTo>
                    <a:pt x="17649" y="5103"/>
                    <a:pt x="17370" y="5335"/>
                    <a:pt x="17106" y="5553"/>
                  </a:cubicBezTo>
                  <a:cubicBezTo>
                    <a:pt x="15773" y="6576"/>
                    <a:pt x="14749" y="7848"/>
                    <a:pt x="14051" y="9383"/>
                  </a:cubicBezTo>
                  <a:cubicBezTo>
                    <a:pt x="13850" y="9864"/>
                    <a:pt x="13493" y="10174"/>
                    <a:pt x="12950" y="10252"/>
                  </a:cubicBezTo>
                  <a:cubicBezTo>
                    <a:pt x="12345" y="10329"/>
                    <a:pt x="11756" y="10422"/>
                    <a:pt x="11151" y="10515"/>
                  </a:cubicBezTo>
                  <a:cubicBezTo>
                    <a:pt x="10546" y="10624"/>
                    <a:pt x="10174" y="10981"/>
                    <a:pt x="10003" y="11570"/>
                  </a:cubicBezTo>
                  <a:cubicBezTo>
                    <a:pt x="9972" y="11679"/>
                    <a:pt x="9941" y="11803"/>
                    <a:pt x="9879" y="11880"/>
                  </a:cubicBezTo>
                  <a:cubicBezTo>
                    <a:pt x="9368" y="12392"/>
                    <a:pt x="9119" y="13059"/>
                    <a:pt x="8902" y="13726"/>
                  </a:cubicBezTo>
                  <a:cubicBezTo>
                    <a:pt x="8747" y="14222"/>
                    <a:pt x="8561" y="14718"/>
                    <a:pt x="8360" y="15215"/>
                  </a:cubicBezTo>
                  <a:cubicBezTo>
                    <a:pt x="8216" y="15558"/>
                    <a:pt x="7967" y="15730"/>
                    <a:pt x="7601" y="15730"/>
                  </a:cubicBezTo>
                  <a:cubicBezTo>
                    <a:pt x="7570" y="15730"/>
                    <a:pt x="7539" y="15729"/>
                    <a:pt x="7507" y="15726"/>
                  </a:cubicBezTo>
                  <a:cubicBezTo>
                    <a:pt x="6793" y="15695"/>
                    <a:pt x="6080" y="15664"/>
                    <a:pt x="5351" y="15633"/>
                  </a:cubicBezTo>
                  <a:cubicBezTo>
                    <a:pt x="5731" y="15408"/>
                    <a:pt x="6138" y="15337"/>
                    <a:pt x="6552" y="15337"/>
                  </a:cubicBezTo>
                  <a:cubicBezTo>
                    <a:pt x="6678" y="15337"/>
                    <a:pt x="6806" y="15343"/>
                    <a:pt x="6933" y="15354"/>
                  </a:cubicBezTo>
                  <a:cubicBezTo>
                    <a:pt x="7037" y="15363"/>
                    <a:pt x="7133" y="15367"/>
                    <a:pt x="7220" y="15367"/>
                  </a:cubicBezTo>
                  <a:cubicBezTo>
                    <a:pt x="7766" y="15367"/>
                    <a:pt x="8001" y="15183"/>
                    <a:pt x="8282" y="14594"/>
                  </a:cubicBezTo>
                  <a:cubicBezTo>
                    <a:pt x="8344" y="14455"/>
                    <a:pt x="8422" y="14315"/>
                    <a:pt x="8437" y="14176"/>
                  </a:cubicBezTo>
                  <a:cubicBezTo>
                    <a:pt x="8623" y="13198"/>
                    <a:pt x="8794" y="12221"/>
                    <a:pt x="8980" y="11244"/>
                  </a:cubicBezTo>
                  <a:cubicBezTo>
                    <a:pt x="8995" y="11105"/>
                    <a:pt x="9073" y="10950"/>
                    <a:pt x="9181" y="10857"/>
                  </a:cubicBezTo>
                  <a:cubicBezTo>
                    <a:pt x="9506" y="10587"/>
                    <a:pt x="9889" y="10411"/>
                    <a:pt x="10310" y="10411"/>
                  </a:cubicBezTo>
                  <a:cubicBezTo>
                    <a:pt x="10372" y="10411"/>
                    <a:pt x="10436" y="10414"/>
                    <a:pt x="10500" y="10422"/>
                  </a:cubicBezTo>
                  <a:cubicBezTo>
                    <a:pt x="10595" y="10431"/>
                    <a:pt x="10687" y="10436"/>
                    <a:pt x="10778" y="10436"/>
                  </a:cubicBezTo>
                  <a:cubicBezTo>
                    <a:pt x="11617" y="10436"/>
                    <a:pt x="12258" y="10048"/>
                    <a:pt x="12749" y="9306"/>
                  </a:cubicBezTo>
                  <a:cubicBezTo>
                    <a:pt x="13291" y="8453"/>
                    <a:pt x="14005" y="7739"/>
                    <a:pt x="14734" y="7041"/>
                  </a:cubicBezTo>
                  <a:cubicBezTo>
                    <a:pt x="14966" y="6809"/>
                    <a:pt x="15199" y="6592"/>
                    <a:pt x="15401" y="6344"/>
                  </a:cubicBezTo>
                  <a:cubicBezTo>
                    <a:pt x="16114" y="5460"/>
                    <a:pt x="16982" y="4731"/>
                    <a:pt x="17835" y="4017"/>
                  </a:cubicBezTo>
                  <a:cubicBezTo>
                    <a:pt x="18517" y="3472"/>
                    <a:pt x="19273" y="3148"/>
                    <a:pt x="20147" y="3148"/>
                  </a:cubicBezTo>
                  <a:cubicBezTo>
                    <a:pt x="20167" y="3148"/>
                    <a:pt x="20188" y="3148"/>
                    <a:pt x="20208" y="3149"/>
                  </a:cubicBezTo>
                  <a:cubicBezTo>
                    <a:pt x="20736" y="3164"/>
                    <a:pt x="21278" y="3149"/>
                    <a:pt x="21806" y="3180"/>
                  </a:cubicBezTo>
                  <a:cubicBezTo>
                    <a:pt x="22239" y="3207"/>
                    <a:pt x="22670" y="3224"/>
                    <a:pt x="23098" y="3224"/>
                  </a:cubicBezTo>
                  <a:cubicBezTo>
                    <a:pt x="24369" y="3224"/>
                    <a:pt x="25616" y="3078"/>
                    <a:pt x="26846" y="2637"/>
                  </a:cubicBezTo>
                  <a:cubicBezTo>
                    <a:pt x="28025" y="2203"/>
                    <a:pt x="29219" y="1815"/>
                    <a:pt x="30134" y="884"/>
                  </a:cubicBezTo>
                  <a:cubicBezTo>
                    <a:pt x="30553" y="450"/>
                    <a:pt x="31095" y="280"/>
                    <a:pt x="31716" y="280"/>
                  </a:cubicBezTo>
                  <a:close/>
                  <a:moveTo>
                    <a:pt x="8794" y="11291"/>
                  </a:moveTo>
                  <a:cubicBezTo>
                    <a:pt x="8840" y="11384"/>
                    <a:pt x="8840" y="11446"/>
                    <a:pt x="8840" y="11492"/>
                  </a:cubicBezTo>
                  <a:cubicBezTo>
                    <a:pt x="8623" y="12454"/>
                    <a:pt x="8406" y="13416"/>
                    <a:pt x="8173" y="14362"/>
                  </a:cubicBezTo>
                  <a:cubicBezTo>
                    <a:pt x="8173" y="14393"/>
                    <a:pt x="8158" y="14408"/>
                    <a:pt x="8158" y="14439"/>
                  </a:cubicBezTo>
                  <a:cubicBezTo>
                    <a:pt x="7907" y="14995"/>
                    <a:pt x="7700" y="15167"/>
                    <a:pt x="7212" y="15167"/>
                  </a:cubicBezTo>
                  <a:cubicBezTo>
                    <a:pt x="7128" y="15167"/>
                    <a:pt x="7035" y="15162"/>
                    <a:pt x="6933" y="15153"/>
                  </a:cubicBezTo>
                  <a:cubicBezTo>
                    <a:pt x="6785" y="15140"/>
                    <a:pt x="6637" y="15132"/>
                    <a:pt x="6490" y="15132"/>
                  </a:cubicBezTo>
                  <a:cubicBezTo>
                    <a:pt x="6097" y="15132"/>
                    <a:pt x="5712" y="15189"/>
                    <a:pt x="5351" y="15370"/>
                  </a:cubicBezTo>
                  <a:cubicBezTo>
                    <a:pt x="4761" y="15664"/>
                    <a:pt x="4172" y="16006"/>
                    <a:pt x="3598" y="16347"/>
                  </a:cubicBezTo>
                  <a:cubicBezTo>
                    <a:pt x="3241" y="16557"/>
                    <a:pt x="2884" y="16710"/>
                    <a:pt x="2494" y="16710"/>
                  </a:cubicBezTo>
                  <a:cubicBezTo>
                    <a:pt x="2307" y="16710"/>
                    <a:pt x="2113" y="16675"/>
                    <a:pt x="1908" y="16595"/>
                  </a:cubicBezTo>
                  <a:cubicBezTo>
                    <a:pt x="1489" y="16440"/>
                    <a:pt x="1008" y="16424"/>
                    <a:pt x="559" y="16347"/>
                  </a:cubicBezTo>
                  <a:cubicBezTo>
                    <a:pt x="659" y="16209"/>
                    <a:pt x="820" y="16132"/>
                    <a:pt x="1009" y="16132"/>
                  </a:cubicBezTo>
                  <a:cubicBezTo>
                    <a:pt x="1054" y="16132"/>
                    <a:pt x="1100" y="16136"/>
                    <a:pt x="1148" y="16145"/>
                  </a:cubicBezTo>
                  <a:cubicBezTo>
                    <a:pt x="1287" y="16176"/>
                    <a:pt x="1427" y="16223"/>
                    <a:pt x="1567" y="16285"/>
                  </a:cubicBezTo>
                  <a:cubicBezTo>
                    <a:pt x="1848" y="16395"/>
                    <a:pt x="2095" y="16453"/>
                    <a:pt x="2320" y="16453"/>
                  </a:cubicBezTo>
                  <a:cubicBezTo>
                    <a:pt x="2728" y="16453"/>
                    <a:pt x="3068" y="16265"/>
                    <a:pt x="3428" y="15866"/>
                  </a:cubicBezTo>
                  <a:cubicBezTo>
                    <a:pt x="3552" y="15742"/>
                    <a:pt x="3676" y="15618"/>
                    <a:pt x="3800" y="15494"/>
                  </a:cubicBezTo>
                  <a:cubicBezTo>
                    <a:pt x="4188" y="15091"/>
                    <a:pt x="4684" y="14904"/>
                    <a:pt x="5242" y="14904"/>
                  </a:cubicBezTo>
                  <a:cubicBezTo>
                    <a:pt x="5490" y="14904"/>
                    <a:pt x="5723" y="14935"/>
                    <a:pt x="5971" y="14935"/>
                  </a:cubicBezTo>
                  <a:cubicBezTo>
                    <a:pt x="6328" y="14920"/>
                    <a:pt x="6700" y="14904"/>
                    <a:pt x="7041" y="14842"/>
                  </a:cubicBezTo>
                  <a:cubicBezTo>
                    <a:pt x="7212" y="14811"/>
                    <a:pt x="7413" y="14672"/>
                    <a:pt x="7491" y="14532"/>
                  </a:cubicBezTo>
                  <a:cubicBezTo>
                    <a:pt x="7662" y="14222"/>
                    <a:pt x="7770" y="13896"/>
                    <a:pt x="7894" y="13555"/>
                  </a:cubicBezTo>
                  <a:cubicBezTo>
                    <a:pt x="8127" y="12919"/>
                    <a:pt x="8360" y="12283"/>
                    <a:pt x="8592" y="11632"/>
                  </a:cubicBezTo>
                  <a:cubicBezTo>
                    <a:pt x="8639" y="11508"/>
                    <a:pt x="8716" y="11415"/>
                    <a:pt x="8794" y="11291"/>
                  </a:cubicBezTo>
                  <a:close/>
                  <a:moveTo>
                    <a:pt x="21802" y="5815"/>
                  </a:moveTo>
                  <a:cubicBezTo>
                    <a:pt x="21864" y="5815"/>
                    <a:pt x="21927" y="5820"/>
                    <a:pt x="21992" y="5832"/>
                  </a:cubicBezTo>
                  <a:cubicBezTo>
                    <a:pt x="21930" y="5878"/>
                    <a:pt x="21883" y="5925"/>
                    <a:pt x="21821" y="5956"/>
                  </a:cubicBezTo>
                  <a:cubicBezTo>
                    <a:pt x="21418" y="6235"/>
                    <a:pt x="21247" y="6576"/>
                    <a:pt x="21418" y="7041"/>
                  </a:cubicBezTo>
                  <a:cubicBezTo>
                    <a:pt x="21604" y="7522"/>
                    <a:pt x="21573" y="7972"/>
                    <a:pt x="21495" y="8437"/>
                  </a:cubicBezTo>
                  <a:cubicBezTo>
                    <a:pt x="21464" y="8546"/>
                    <a:pt x="21480" y="8670"/>
                    <a:pt x="21480" y="8794"/>
                  </a:cubicBezTo>
                  <a:cubicBezTo>
                    <a:pt x="21542" y="8778"/>
                    <a:pt x="21558" y="8778"/>
                    <a:pt x="21573" y="8763"/>
                  </a:cubicBezTo>
                  <a:cubicBezTo>
                    <a:pt x="21589" y="8747"/>
                    <a:pt x="21604" y="8716"/>
                    <a:pt x="21604" y="8701"/>
                  </a:cubicBezTo>
                  <a:cubicBezTo>
                    <a:pt x="21728" y="8174"/>
                    <a:pt x="21883" y="7646"/>
                    <a:pt x="21651" y="7103"/>
                  </a:cubicBezTo>
                  <a:cubicBezTo>
                    <a:pt x="21433" y="6623"/>
                    <a:pt x="21635" y="6266"/>
                    <a:pt x="22085" y="6018"/>
                  </a:cubicBezTo>
                  <a:cubicBezTo>
                    <a:pt x="22287" y="5910"/>
                    <a:pt x="22480" y="5870"/>
                    <a:pt x="22668" y="5870"/>
                  </a:cubicBezTo>
                  <a:cubicBezTo>
                    <a:pt x="23129" y="5870"/>
                    <a:pt x="23561" y="6111"/>
                    <a:pt x="24023" y="6188"/>
                  </a:cubicBezTo>
                  <a:cubicBezTo>
                    <a:pt x="23961" y="6235"/>
                    <a:pt x="23899" y="6266"/>
                    <a:pt x="23822" y="6297"/>
                  </a:cubicBezTo>
                  <a:cubicBezTo>
                    <a:pt x="23326" y="6452"/>
                    <a:pt x="23093" y="6809"/>
                    <a:pt x="23062" y="7336"/>
                  </a:cubicBezTo>
                  <a:cubicBezTo>
                    <a:pt x="23046" y="7956"/>
                    <a:pt x="23000" y="8577"/>
                    <a:pt x="22938" y="9197"/>
                  </a:cubicBezTo>
                  <a:cubicBezTo>
                    <a:pt x="22891" y="9802"/>
                    <a:pt x="22767" y="10360"/>
                    <a:pt x="22333" y="10826"/>
                  </a:cubicBezTo>
                  <a:cubicBezTo>
                    <a:pt x="21899" y="11275"/>
                    <a:pt x="21449" y="11741"/>
                    <a:pt x="20999" y="12206"/>
                  </a:cubicBezTo>
                  <a:cubicBezTo>
                    <a:pt x="20674" y="12547"/>
                    <a:pt x="20270" y="12718"/>
                    <a:pt x="19790" y="12718"/>
                  </a:cubicBezTo>
                  <a:cubicBezTo>
                    <a:pt x="18890" y="12702"/>
                    <a:pt x="17975" y="12718"/>
                    <a:pt x="17075" y="12687"/>
                  </a:cubicBezTo>
                  <a:cubicBezTo>
                    <a:pt x="17035" y="12684"/>
                    <a:pt x="16996" y="12683"/>
                    <a:pt x="16957" y="12683"/>
                  </a:cubicBezTo>
                  <a:cubicBezTo>
                    <a:pt x="16441" y="12683"/>
                    <a:pt x="16046" y="12878"/>
                    <a:pt x="15757" y="13354"/>
                  </a:cubicBezTo>
                  <a:cubicBezTo>
                    <a:pt x="15401" y="13912"/>
                    <a:pt x="15028" y="14455"/>
                    <a:pt x="14687" y="15013"/>
                  </a:cubicBezTo>
                  <a:cubicBezTo>
                    <a:pt x="14532" y="15246"/>
                    <a:pt x="14346" y="15385"/>
                    <a:pt x="14036" y="15385"/>
                  </a:cubicBezTo>
                  <a:cubicBezTo>
                    <a:pt x="13477" y="15401"/>
                    <a:pt x="12919" y="15447"/>
                    <a:pt x="12361" y="15478"/>
                  </a:cubicBezTo>
                  <a:cubicBezTo>
                    <a:pt x="12004" y="15509"/>
                    <a:pt x="11802" y="15695"/>
                    <a:pt x="11663" y="16021"/>
                  </a:cubicBezTo>
                  <a:cubicBezTo>
                    <a:pt x="11446" y="16533"/>
                    <a:pt x="11198" y="17029"/>
                    <a:pt x="10981" y="17525"/>
                  </a:cubicBezTo>
                  <a:lnTo>
                    <a:pt x="10918" y="17510"/>
                  </a:lnTo>
                  <a:cubicBezTo>
                    <a:pt x="10949" y="17339"/>
                    <a:pt x="10949" y="17153"/>
                    <a:pt x="11012" y="16983"/>
                  </a:cubicBezTo>
                  <a:cubicBezTo>
                    <a:pt x="11136" y="16626"/>
                    <a:pt x="11306" y="16285"/>
                    <a:pt x="11446" y="15928"/>
                  </a:cubicBezTo>
                  <a:cubicBezTo>
                    <a:pt x="11601" y="15509"/>
                    <a:pt x="11896" y="15246"/>
                    <a:pt x="12345" y="15184"/>
                  </a:cubicBezTo>
                  <a:cubicBezTo>
                    <a:pt x="12640" y="15153"/>
                    <a:pt x="12935" y="15137"/>
                    <a:pt x="13245" y="15137"/>
                  </a:cubicBezTo>
                  <a:cubicBezTo>
                    <a:pt x="13648" y="15137"/>
                    <a:pt x="13958" y="14982"/>
                    <a:pt x="14175" y="14625"/>
                  </a:cubicBezTo>
                  <a:cubicBezTo>
                    <a:pt x="14361" y="14331"/>
                    <a:pt x="14563" y="14051"/>
                    <a:pt x="14765" y="13772"/>
                  </a:cubicBezTo>
                  <a:cubicBezTo>
                    <a:pt x="15447" y="12842"/>
                    <a:pt x="16300" y="12175"/>
                    <a:pt x="17494" y="12066"/>
                  </a:cubicBezTo>
                  <a:cubicBezTo>
                    <a:pt x="17928" y="12020"/>
                    <a:pt x="18363" y="11973"/>
                    <a:pt x="18781" y="11896"/>
                  </a:cubicBezTo>
                  <a:cubicBezTo>
                    <a:pt x="19045" y="11865"/>
                    <a:pt x="19293" y="11772"/>
                    <a:pt x="19433" y="11508"/>
                  </a:cubicBezTo>
                  <a:cubicBezTo>
                    <a:pt x="20022" y="10298"/>
                    <a:pt x="20518" y="9058"/>
                    <a:pt x="20410" y="7662"/>
                  </a:cubicBezTo>
                  <a:cubicBezTo>
                    <a:pt x="20363" y="7181"/>
                    <a:pt x="20394" y="6685"/>
                    <a:pt x="20394" y="6188"/>
                  </a:cubicBezTo>
                  <a:cubicBezTo>
                    <a:pt x="20394" y="6126"/>
                    <a:pt x="20456" y="6018"/>
                    <a:pt x="20518" y="6002"/>
                  </a:cubicBezTo>
                  <a:cubicBezTo>
                    <a:pt x="20689" y="5940"/>
                    <a:pt x="20860" y="5925"/>
                    <a:pt x="21046" y="5878"/>
                  </a:cubicBezTo>
                  <a:lnTo>
                    <a:pt x="21046" y="5878"/>
                  </a:lnTo>
                  <a:cubicBezTo>
                    <a:pt x="21030" y="5940"/>
                    <a:pt x="21030" y="5971"/>
                    <a:pt x="21015" y="5987"/>
                  </a:cubicBezTo>
                  <a:cubicBezTo>
                    <a:pt x="20643" y="6406"/>
                    <a:pt x="20627" y="6902"/>
                    <a:pt x="20798" y="7414"/>
                  </a:cubicBezTo>
                  <a:cubicBezTo>
                    <a:pt x="20922" y="7786"/>
                    <a:pt x="20968" y="8158"/>
                    <a:pt x="20891" y="8546"/>
                  </a:cubicBezTo>
                  <a:cubicBezTo>
                    <a:pt x="20813" y="8949"/>
                    <a:pt x="20736" y="9352"/>
                    <a:pt x="20674" y="9771"/>
                  </a:cubicBezTo>
                  <a:cubicBezTo>
                    <a:pt x="20658" y="9833"/>
                    <a:pt x="20674" y="9911"/>
                    <a:pt x="20674" y="9988"/>
                  </a:cubicBezTo>
                  <a:cubicBezTo>
                    <a:pt x="20705" y="10004"/>
                    <a:pt x="20720" y="10004"/>
                    <a:pt x="20751" y="10004"/>
                  </a:cubicBezTo>
                  <a:cubicBezTo>
                    <a:pt x="20782" y="9926"/>
                    <a:pt x="20844" y="9849"/>
                    <a:pt x="20860" y="9756"/>
                  </a:cubicBezTo>
                  <a:cubicBezTo>
                    <a:pt x="20937" y="9352"/>
                    <a:pt x="20999" y="8949"/>
                    <a:pt x="21077" y="8546"/>
                  </a:cubicBezTo>
                  <a:cubicBezTo>
                    <a:pt x="21139" y="8189"/>
                    <a:pt x="21108" y="7832"/>
                    <a:pt x="20999" y="7491"/>
                  </a:cubicBezTo>
                  <a:cubicBezTo>
                    <a:pt x="20937" y="7243"/>
                    <a:pt x="20875" y="6995"/>
                    <a:pt x="20875" y="6747"/>
                  </a:cubicBezTo>
                  <a:cubicBezTo>
                    <a:pt x="20875" y="6206"/>
                    <a:pt x="21284" y="5815"/>
                    <a:pt x="21802" y="5815"/>
                  </a:cubicBezTo>
                  <a:close/>
                  <a:moveTo>
                    <a:pt x="31824" y="0"/>
                  </a:moveTo>
                  <a:cubicBezTo>
                    <a:pt x="31080" y="16"/>
                    <a:pt x="30429" y="202"/>
                    <a:pt x="29901" y="729"/>
                  </a:cubicBezTo>
                  <a:cubicBezTo>
                    <a:pt x="29079" y="1551"/>
                    <a:pt x="28009" y="1908"/>
                    <a:pt x="26939" y="2311"/>
                  </a:cubicBezTo>
                  <a:cubicBezTo>
                    <a:pt x="25677" y="2790"/>
                    <a:pt x="24388" y="2944"/>
                    <a:pt x="23080" y="2944"/>
                  </a:cubicBezTo>
                  <a:cubicBezTo>
                    <a:pt x="22652" y="2944"/>
                    <a:pt x="22222" y="2927"/>
                    <a:pt x="21790" y="2901"/>
                  </a:cubicBezTo>
                  <a:cubicBezTo>
                    <a:pt x="21519" y="2885"/>
                    <a:pt x="21251" y="2881"/>
                    <a:pt x="20984" y="2881"/>
                  </a:cubicBezTo>
                  <a:cubicBezTo>
                    <a:pt x="20716" y="2881"/>
                    <a:pt x="20449" y="2885"/>
                    <a:pt x="20177" y="2885"/>
                  </a:cubicBezTo>
                  <a:cubicBezTo>
                    <a:pt x="19247" y="2885"/>
                    <a:pt x="18440" y="3226"/>
                    <a:pt x="17727" y="3800"/>
                  </a:cubicBezTo>
                  <a:cubicBezTo>
                    <a:pt x="16843" y="4514"/>
                    <a:pt x="15990" y="5258"/>
                    <a:pt x="15245" y="6111"/>
                  </a:cubicBezTo>
                  <a:cubicBezTo>
                    <a:pt x="14796" y="6638"/>
                    <a:pt x="14253" y="7088"/>
                    <a:pt x="13803" y="7600"/>
                  </a:cubicBezTo>
                  <a:cubicBezTo>
                    <a:pt x="13307" y="8158"/>
                    <a:pt x="12826" y="8732"/>
                    <a:pt x="12392" y="9337"/>
                  </a:cubicBezTo>
                  <a:cubicBezTo>
                    <a:pt x="11977" y="9880"/>
                    <a:pt x="11471" y="10133"/>
                    <a:pt x="10823" y="10133"/>
                  </a:cubicBezTo>
                  <a:cubicBezTo>
                    <a:pt x="10768" y="10133"/>
                    <a:pt x="10712" y="10131"/>
                    <a:pt x="10655" y="10128"/>
                  </a:cubicBezTo>
                  <a:cubicBezTo>
                    <a:pt x="10597" y="10124"/>
                    <a:pt x="10539" y="10123"/>
                    <a:pt x="10482" y="10123"/>
                  </a:cubicBezTo>
                  <a:cubicBezTo>
                    <a:pt x="10001" y="10123"/>
                    <a:pt x="9538" y="10243"/>
                    <a:pt x="9150" y="10562"/>
                  </a:cubicBezTo>
                  <a:cubicBezTo>
                    <a:pt x="8902" y="10779"/>
                    <a:pt x="8670" y="11043"/>
                    <a:pt x="8468" y="11306"/>
                  </a:cubicBezTo>
                  <a:cubicBezTo>
                    <a:pt x="8290" y="11581"/>
                    <a:pt x="8099" y="11782"/>
                    <a:pt x="7789" y="11782"/>
                  </a:cubicBezTo>
                  <a:cubicBezTo>
                    <a:pt x="7749" y="11782"/>
                    <a:pt x="7706" y="11779"/>
                    <a:pt x="7662" y="11772"/>
                  </a:cubicBezTo>
                  <a:cubicBezTo>
                    <a:pt x="7600" y="11764"/>
                    <a:pt x="7541" y="11760"/>
                    <a:pt x="7484" y="11760"/>
                  </a:cubicBezTo>
                  <a:cubicBezTo>
                    <a:pt x="6965" y="11760"/>
                    <a:pt x="6624" y="12069"/>
                    <a:pt x="6359" y="12516"/>
                  </a:cubicBezTo>
                  <a:cubicBezTo>
                    <a:pt x="6297" y="12625"/>
                    <a:pt x="6235" y="12733"/>
                    <a:pt x="6173" y="12826"/>
                  </a:cubicBezTo>
                  <a:cubicBezTo>
                    <a:pt x="6009" y="13109"/>
                    <a:pt x="5760" y="13277"/>
                    <a:pt x="5440" y="13277"/>
                  </a:cubicBezTo>
                  <a:cubicBezTo>
                    <a:pt x="5426" y="13277"/>
                    <a:pt x="5412" y="13277"/>
                    <a:pt x="5397" y="13276"/>
                  </a:cubicBezTo>
                  <a:cubicBezTo>
                    <a:pt x="5180" y="13276"/>
                    <a:pt x="4948" y="13276"/>
                    <a:pt x="4730" y="13261"/>
                  </a:cubicBezTo>
                  <a:cubicBezTo>
                    <a:pt x="4665" y="13253"/>
                    <a:pt x="4600" y="13250"/>
                    <a:pt x="4537" y="13250"/>
                  </a:cubicBezTo>
                  <a:cubicBezTo>
                    <a:pt x="4047" y="13250"/>
                    <a:pt x="3626" y="13456"/>
                    <a:pt x="3242" y="13772"/>
                  </a:cubicBezTo>
                  <a:cubicBezTo>
                    <a:pt x="3180" y="13819"/>
                    <a:pt x="3149" y="13912"/>
                    <a:pt x="3118" y="13974"/>
                  </a:cubicBezTo>
                  <a:cubicBezTo>
                    <a:pt x="3195" y="13989"/>
                    <a:pt x="3273" y="14005"/>
                    <a:pt x="3350" y="14005"/>
                  </a:cubicBezTo>
                  <a:cubicBezTo>
                    <a:pt x="3866" y="13976"/>
                    <a:pt x="4395" y="13895"/>
                    <a:pt x="4913" y="13895"/>
                  </a:cubicBezTo>
                  <a:cubicBezTo>
                    <a:pt x="4956" y="13895"/>
                    <a:pt x="4998" y="13895"/>
                    <a:pt x="5041" y="13896"/>
                  </a:cubicBezTo>
                  <a:cubicBezTo>
                    <a:pt x="5085" y="13898"/>
                    <a:pt x="5129" y="13899"/>
                    <a:pt x="5172" y="13899"/>
                  </a:cubicBezTo>
                  <a:cubicBezTo>
                    <a:pt x="5791" y="13899"/>
                    <a:pt x="6275" y="13686"/>
                    <a:pt x="6623" y="13121"/>
                  </a:cubicBezTo>
                  <a:cubicBezTo>
                    <a:pt x="6821" y="12780"/>
                    <a:pt x="7089" y="12587"/>
                    <a:pt x="7433" y="12587"/>
                  </a:cubicBezTo>
                  <a:cubicBezTo>
                    <a:pt x="7574" y="12587"/>
                    <a:pt x="7728" y="12619"/>
                    <a:pt x="7894" y="12687"/>
                  </a:cubicBezTo>
                  <a:cubicBezTo>
                    <a:pt x="7724" y="13198"/>
                    <a:pt x="7538" y="13757"/>
                    <a:pt x="7351" y="14300"/>
                  </a:cubicBezTo>
                  <a:cubicBezTo>
                    <a:pt x="7274" y="14486"/>
                    <a:pt x="7134" y="14610"/>
                    <a:pt x="6902" y="14610"/>
                  </a:cubicBezTo>
                  <a:cubicBezTo>
                    <a:pt x="6590" y="14622"/>
                    <a:pt x="6278" y="14665"/>
                    <a:pt x="5958" y="14665"/>
                  </a:cubicBezTo>
                  <a:cubicBezTo>
                    <a:pt x="5880" y="14665"/>
                    <a:pt x="5802" y="14662"/>
                    <a:pt x="5723" y="14656"/>
                  </a:cubicBezTo>
                  <a:cubicBezTo>
                    <a:pt x="5610" y="14645"/>
                    <a:pt x="5499" y="14640"/>
                    <a:pt x="5391" y="14640"/>
                  </a:cubicBezTo>
                  <a:cubicBezTo>
                    <a:pt x="4594" y="14640"/>
                    <a:pt x="3927" y="14943"/>
                    <a:pt x="3381" y="15571"/>
                  </a:cubicBezTo>
                  <a:cubicBezTo>
                    <a:pt x="3335" y="15649"/>
                    <a:pt x="3257" y="15695"/>
                    <a:pt x="3211" y="15773"/>
                  </a:cubicBezTo>
                  <a:cubicBezTo>
                    <a:pt x="2973" y="16104"/>
                    <a:pt x="2680" y="16228"/>
                    <a:pt x="2355" y="16228"/>
                  </a:cubicBezTo>
                  <a:cubicBezTo>
                    <a:pt x="2192" y="16228"/>
                    <a:pt x="2022" y="16197"/>
                    <a:pt x="1846" y="16145"/>
                  </a:cubicBezTo>
                  <a:cubicBezTo>
                    <a:pt x="1675" y="16099"/>
                    <a:pt x="1520" y="16037"/>
                    <a:pt x="1350" y="15975"/>
                  </a:cubicBezTo>
                  <a:cubicBezTo>
                    <a:pt x="1250" y="15947"/>
                    <a:pt x="1154" y="15933"/>
                    <a:pt x="1063" y="15933"/>
                  </a:cubicBezTo>
                  <a:cubicBezTo>
                    <a:pt x="798" y="15933"/>
                    <a:pt x="568" y="16046"/>
                    <a:pt x="372" y="16254"/>
                  </a:cubicBezTo>
                  <a:cubicBezTo>
                    <a:pt x="264" y="16378"/>
                    <a:pt x="155" y="16486"/>
                    <a:pt x="47" y="16610"/>
                  </a:cubicBezTo>
                  <a:cubicBezTo>
                    <a:pt x="16" y="16641"/>
                    <a:pt x="0" y="16719"/>
                    <a:pt x="31" y="16750"/>
                  </a:cubicBezTo>
                  <a:cubicBezTo>
                    <a:pt x="42" y="16761"/>
                    <a:pt x="82" y="16779"/>
                    <a:pt x="116" y="16779"/>
                  </a:cubicBezTo>
                  <a:cubicBezTo>
                    <a:pt x="132" y="16779"/>
                    <a:pt x="146" y="16775"/>
                    <a:pt x="155" y="16765"/>
                  </a:cubicBezTo>
                  <a:cubicBezTo>
                    <a:pt x="399" y="16624"/>
                    <a:pt x="646" y="16571"/>
                    <a:pt x="890" y="16571"/>
                  </a:cubicBezTo>
                  <a:cubicBezTo>
                    <a:pt x="1237" y="16571"/>
                    <a:pt x="1581" y="16678"/>
                    <a:pt x="1908" y="16797"/>
                  </a:cubicBezTo>
                  <a:cubicBezTo>
                    <a:pt x="2122" y="16872"/>
                    <a:pt x="2328" y="16909"/>
                    <a:pt x="2528" y="16909"/>
                  </a:cubicBezTo>
                  <a:cubicBezTo>
                    <a:pt x="2822" y="16909"/>
                    <a:pt x="3105" y="16829"/>
                    <a:pt x="3381" y="16672"/>
                  </a:cubicBezTo>
                  <a:cubicBezTo>
                    <a:pt x="3629" y="16548"/>
                    <a:pt x="3877" y="16409"/>
                    <a:pt x="4110" y="16254"/>
                  </a:cubicBezTo>
                  <a:cubicBezTo>
                    <a:pt x="4558" y="15979"/>
                    <a:pt x="5045" y="15880"/>
                    <a:pt x="5561" y="15880"/>
                  </a:cubicBezTo>
                  <a:cubicBezTo>
                    <a:pt x="5599" y="15880"/>
                    <a:pt x="5638" y="15880"/>
                    <a:pt x="5676" y="15881"/>
                  </a:cubicBezTo>
                  <a:cubicBezTo>
                    <a:pt x="6204" y="15897"/>
                    <a:pt x="6747" y="15928"/>
                    <a:pt x="7274" y="15959"/>
                  </a:cubicBezTo>
                  <a:cubicBezTo>
                    <a:pt x="7356" y="15964"/>
                    <a:pt x="7433" y="15966"/>
                    <a:pt x="7506" y="15966"/>
                  </a:cubicBezTo>
                  <a:cubicBezTo>
                    <a:pt x="8172" y="15966"/>
                    <a:pt x="8450" y="15757"/>
                    <a:pt x="8716" y="15044"/>
                  </a:cubicBezTo>
                  <a:cubicBezTo>
                    <a:pt x="8918" y="14517"/>
                    <a:pt x="9073" y="13958"/>
                    <a:pt x="9275" y="13431"/>
                  </a:cubicBezTo>
                  <a:cubicBezTo>
                    <a:pt x="9414" y="13043"/>
                    <a:pt x="9600" y="12671"/>
                    <a:pt x="9802" y="12314"/>
                  </a:cubicBezTo>
                  <a:cubicBezTo>
                    <a:pt x="10003" y="11989"/>
                    <a:pt x="10329" y="11787"/>
                    <a:pt x="10717" y="11756"/>
                  </a:cubicBezTo>
                  <a:cubicBezTo>
                    <a:pt x="11109" y="11731"/>
                    <a:pt x="11512" y="11705"/>
                    <a:pt x="11909" y="11705"/>
                  </a:cubicBezTo>
                  <a:cubicBezTo>
                    <a:pt x="11998" y="11705"/>
                    <a:pt x="12086" y="11707"/>
                    <a:pt x="12175" y="11710"/>
                  </a:cubicBezTo>
                  <a:cubicBezTo>
                    <a:pt x="12463" y="11723"/>
                    <a:pt x="12750" y="11742"/>
                    <a:pt x="13035" y="11742"/>
                  </a:cubicBezTo>
                  <a:cubicBezTo>
                    <a:pt x="13409" y="11742"/>
                    <a:pt x="13776" y="11709"/>
                    <a:pt x="14129" y="11586"/>
                  </a:cubicBezTo>
                  <a:cubicBezTo>
                    <a:pt x="14935" y="11306"/>
                    <a:pt x="15680" y="10872"/>
                    <a:pt x="16176" y="10174"/>
                  </a:cubicBezTo>
                  <a:cubicBezTo>
                    <a:pt x="16579" y="9616"/>
                    <a:pt x="16936" y="9027"/>
                    <a:pt x="17246" y="8422"/>
                  </a:cubicBezTo>
                  <a:cubicBezTo>
                    <a:pt x="17851" y="7228"/>
                    <a:pt x="18812" y="6499"/>
                    <a:pt x="20084" y="6126"/>
                  </a:cubicBezTo>
                  <a:lnTo>
                    <a:pt x="20146" y="6126"/>
                  </a:lnTo>
                  <a:cubicBezTo>
                    <a:pt x="20177" y="6964"/>
                    <a:pt x="20270" y="7786"/>
                    <a:pt x="20208" y="8608"/>
                  </a:cubicBezTo>
                  <a:cubicBezTo>
                    <a:pt x="20146" y="9492"/>
                    <a:pt x="19790" y="10298"/>
                    <a:pt x="19448" y="11105"/>
                  </a:cubicBezTo>
                  <a:cubicBezTo>
                    <a:pt x="19278" y="11492"/>
                    <a:pt x="19030" y="11725"/>
                    <a:pt x="18595" y="11741"/>
                  </a:cubicBezTo>
                  <a:cubicBezTo>
                    <a:pt x="18254" y="11756"/>
                    <a:pt x="17913" y="11818"/>
                    <a:pt x="17572" y="11834"/>
                  </a:cubicBezTo>
                  <a:cubicBezTo>
                    <a:pt x="16300" y="11911"/>
                    <a:pt x="15385" y="12594"/>
                    <a:pt x="14641" y="13571"/>
                  </a:cubicBezTo>
                  <a:cubicBezTo>
                    <a:pt x="14408" y="13865"/>
                    <a:pt x="14206" y="14191"/>
                    <a:pt x="14005" y="14501"/>
                  </a:cubicBezTo>
                  <a:cubicBezTo>
                    <a:pt x="13813" y="14781"/>
                    <a:pt x="13580" y="14921"/>
                    <a:pt x="13251" y="14921"/>
                  </a:cubicBezTo>
                  <a:cubicBezTo>
                    <a:pt x="13234" y="14921"/>
                    <a:pt x="13216" y="14921"/>
                    <a:pt x="13198" y="14920"/>
                  </a:cubicBezTo>
                  <a:cubicBezTo>
                    <a:pt x="13125" y="14917"/>
                    <a:pt x="13052" y="14915"/>
                    <a:pt x="12980" y="14915"/>
                  </a:cubicBezTo>
                  <a:cubicBezTo>
                    <a:pt x="12635" y="14915"/>
                    <a:pt x="12293" y="14955"/>
                    <a:pt x="11973" y="15122"/>
                  </a:cubicBezTo>
                  <a:cubicBezTo>
                    <a:pt x="11647" y="15277"/>
                    <a:pt x="11415" y="15509"/>
                    <a:pt x="11291" y="15835"/>
                  </a:cubicBezTo>
                  <a:cubicBezTo>
                    <a:pt x="11151" y="16207"/>
                    <a:pt x="10965" y="16548"/>
                    <a:pt x="10841" y="16905"/>
                  </a:cubicBezTo>
                  <a:cubicBezTo>
                    <a:pt x="10779" y="17138"/>
                    <a:pt x="10779" y="17386"/>
                    <a:pt x="10779" y="17634"/>
                  </a:cubicBezTo>
                  <a:cubicBezTo>
                    <a:pt x="10779" y="17696"/>
                    <a:pt x="10887" y="17805"/>
                    <a:pt x="10965" y="17836"/>
                  </a:cubicBezTo>
                  <a:cubicBezTo>
                    <a:pt x="10968" y="17837"/>
                    <a:pt x="10971" y="17837"/>
                    <a:pt x="10975" y="17837"/>
                  </a:cubicBezTo>
                  <a:cubicBezTo>
                    <a:pt x="11027" y="17837"/>
                    <a:pt x="11138" y="17737"/>
                    <a:pt x="11167" y="17665"/>
                  </a:cubicBezTo>
                  <a:cubicBezTo>
                    <a:pt x="11399" y="17153"/>
                    <a:pt x="11647" y="16626"/>
                    <a:pt x="11865" y="16099"/>
                  </a:cubicBezTo>
                  <a:cubicBezTo>
                    <a:pt x="11973" y="15850"/>
                    <a:pt x="12144" y="15711"/>
                    <a:pt x="12423" y="15695"/>
                  </a:cubicBezTo>
                  <a:cubicBezTo>
                    <a:pt x="12981" y="15649"/>
                    <a:pt x="13539" y="15602"/>
                    <a:pt x="14098" y="15587"/>
                  </a:cubicBezTo>
                  <a:cubicBezTo>
                    <a:pt x="14423" y="15571"/>
                    <a:pt x="14656" y="15432"/>
                    <a:pt x="14842" y="15168"/>
                  </a:cubicBezTo>
                  <a:cubicBezTo>
                    <a:pt x="15199" y="14610"/>
                    <a:pt x="15571" y="14067"/>
                    <a:pt x="15912" y="13509"/>
                  </a:cubicBezTo>
                  <a:cubicBezTo>
                    <a:pt x="16183" y="13067"/>
                    <a:pt x="16546" y="12900"/>
                    <a:pt x="17024" y="12900"/>
                  </a:cubicBezTo>
                  <a:cubicBezTo>
                    <a:pt x="17066" y="12900"/>
                    <a:pt x="17109" y="12901"/>
                    <a:pt x="17153" y="12904"/>
                  </a:cubicBezTo>
                  <a:cubicBezTo>
                    <a:pt x="18068" y="12950"/>
                    <a:pt x="18983" y="12950"/>
                    <a:pt x="19914" y="12966"/>
                  </a:cubicBezTo>
                  <a:cubicBezTo>
                    <a:pt x="19937" y="12967"/>
                    <a:pt x="19961" y="12967"/>
                    <a:pt x="19985" y="12967"/>
                  </a:cubicBezTo>
                  <a:cubicBezTo>
                    <a:pt x="20389" y="12967"/>
                    <a:pt x="20737" y="12840"/>
                    <a:pt x="21030" y="12547"/>
                  </a:cubicBezTo>
                  <a:cubicBezTo>
                    <a:pt x="21573" y="12004"/>
                    <a:pt x="22100" y="11461"/>
                    <a:pt x="22628" y="10903"/>
                  </a:cubicBezTo>
                  <a:cubicBezTo>
                    <a:pt x="23062" y="10422"/>
                    <a:pt x="23170" y="9818"/>
                    <a:pt x="23217" y="9197"/>
                  </a:cubicBezTo>
                  <a:cubicBezTo>
                    <a:pt x="23248" y="8577"/>
                    <a:pt x="23279" y="7972"/>
                    <a:pt x="23310" y="7352"/>
                  </a:cubicBezTo>
                  <a:cubicBezTo>
                    <a:pt x="23341" y="6855"/>
                    <a:pt x="23543" y="6669"/>
                    <a:pt x="24008" y="6483"/>
                  </a:cubicBezTo>
                  <a:cubicBezTo>
                    <a:pt x="24440" y="6314"/>
                    <a:pt x="24878" y="6259"/>
                    <a:pt x="25322" y="6259"/>
                  </a:cubicBezTo>
                  <a:cubicBezTo>
                    <a:pt x="25611" y="6259"/>
                    <a:pt x="25901" y="6282"/>
                    <a:pt x="26195" y="6313"/>
                  </a:cubicBezTo>
                  <a:cubicBezTo>
                    <a:pt x="26567" y="6359"/>
                    <a:pt x="26955" y="6375"/>
                    <a:pt x="27342" y="6390"/>
                  </a:cubicBezTo>
                  <a:cubicBezTo>
                    <a:pt x="27379" y="6392"/>
                    <a:pt x="27416" y="6393"/>
                    <a:pt x="27453" y="6393"/>
                  </a:cubicBezTo>
                  <a:cubicBezTo>
                    <a:pt x="28103" y="6393"/>
                    <a:pt x="28657" y="6133"/>
                    <a:pt x="29141" y="5692"/>
                  </a:cubicBezTo>
                  <a:cubicBezTo>
                    <a:pt x="29467" y="5398"/>
                    <a:pt x="29808" y="5072"/>
                    <a:pt x="30149" y="4793"/>
                  </a:cubicBezTo>
                  <a:cubicBezTo>
                    <a:pt x="30499" y="4511"/>
                    <a:pt x="30875" y="4368"/>
                    <a:pt x="31246" y="4368"/>
                  </a:cubicBezTo>
                  <a:cubicBezTo>
                    <a:pt x="31631" y="4368"/>
                    <a:pt x="32012" y="4523"/>
                    <a:pt x="32352" y="4839"/>
                  </a:cubicBezTo>
                  <a:cubicBezTo>
                    <a:pt x="32693" y="5165"/>
                    <a:pt x="32972" y="5584"/>
                    <a:pt x="33282" y="5940"/>
                  </a:cubicBezTo>
                  <a:cubicBezTo>
                    <a:pt x="33546" y="6251"/>
                    <a:pt x="33809" y="6561"/>
                    <a:pt x="34104" y="6871"/>
                  </a:cubicBezTo>
                  <a:cubicBezTo>
                    <a:pt x="34297" y="7064"/>
                    <a:pt x="34527" y="7168"/>
                    <a:pt x="34768" y="7168"/>
                  </a:cubicBezTo>
                  <a:cubicBezTo>
                    <a:pt x="34876" y="7168"/>
                    <a:pt x="34986" y="7147"/>
                    <a:pt x="35097" y="7103"/>
                  </a:cubicBezTo>
                  <a:cubicBezTo>
                    <a:pt x="35655" y="6886"/>
                    <a:pt x="36213" y="6654"/>
                    <a:pt x="36756" y="6375"/>
                  </a:cubicBezTo>
                  <a:cubicBezTo>
                    <a:pt x="37159" y="6157"/>
                    <a:pt x="37221" y="5894"/>
                    <a:pt x="37159" y="5429"/>
                  </a:cubicBezTo>
                  <a:cubicBezTo>
                    <a:pt x="37128" y="5211"/>
                    <a:pt x="37190" y="4979"/>
                    <a:pt x="37206" y="4762"/>
                  </a:cubicBezTo>
                  <a:cubicBezTo>
                    <a:pt x="37237" y="4638"/>
                    <a:pt x="37283" y="4529"/>
                    <a:pt x="37314" y="4405"/>
                  </a:cubicBezTo>
                  <a:cubicBezTo>
                    <a:pt x="37563" y="3707"/>
                    <a:pt x="37501" y="3040"/>
                    <a:pt x="37113" y="2420"/>
                  </a:cubicBezTo>
                  <a:cubicBezTo>
                    <a:pt x="36942" y="2125"/>
                    <a:pt x="36772" y="1815"/>
                    <a:pt x="36555" y="1551"/>
                  </a:cubicBezTo>
                  <a:cubicBezTo>
                    <a:pt x="36182" y="1086"/>
                    <a:pt x="35702" y="791"/>
                    <a:pt x="35081" y="745"/>
                  </a:cubicBezTo>
                  <a:cubicBezTo>
                    <a:pt x="34756" y="714"/>
                    <a:pt x="34430" y="621"/>
                    <a:pt x="34120" y="497"/>
                  </a:cubicBezTo>
                  <a:cubicBezTo>
                    <a:pt x="33375" y="218"/>
                    <a:pt x="32631" y="0"/>
                    <a:pt x="31824"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89" name="Google Shape;5789;p55">
              <a:extLst>
                <a:ext uri="{FF2B5EF4-FFF2-40B4-BE49-F238E27FC236}">
                  <a16:creationId xmlns:a16="http://schemas.microsoft.com/office/drawing/2014/main" id="{C4C66CD7-8CD7-11C1-20BC-5D3BA4F59C32}"/>
                </a:ext>
              </a:extLst>
            </p:cNvPr>
            <p:cNvSpPr/>
            <p:nvPr/>
          </p:nvSpPr>
          <p:spPr>
            <a:xfrm>
              <a:off x="2784275" y="4214900"/>
              <a:ext cx="26400" cy="24450"/>
            </a:xfrm>
            <a:custGeom>
              <a:avLst/>
              <a:gdLst/>
              <a:ahLst/>
              <a:cxnLst/>
              <a:rect l="l" t="t" r="r" b="b"/>
              <a:pathLst>
                <a:path w="1056" h="978" extrusionOk="0">
                  <a:moveTo>
                    <a:pt x="993" y="0"/>
                  </a:moveTo>
                  <a:cubicBezTo>
                    <a:pt x="559" y="171"/>
                    <a:pt x="280" y="543"/>
                    <a:pt x="0" y="900"/>
                  </a:cubicBezTo>
                  <a:cubicBezTo>
                    <a:pt x="16" y="915"/>
                    <a:pt x="31" y="946"/>
                    <a:pt x="62" y="977"/>
                  </a:cubicBezTo>
                  <a:cubicBezTo>
                    <a:pt x="388" y="667"/>
                    <a:pt x="729" y="373"/>
                    <a:pt x="1055" y="62"/>
                  </a:cubicBezTo>
                  <a:cubicBezTo>
                    <a:pt x="1040" y="47"/>
                    <a:pt x="1024" y="16"/>
                    <a:pt x="99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0" name="Google Shape;5790;p55">
              <a:extLst>
                <a:ext uri="{FF2B5EF4-FFF2-40B4-BE49-F238E27FC236}">
                  <a16:creationId xmlns:a16="http://schemas.microsoft.com/office/drawing/2014/main" id="{883D8F33-0F41-7FF2-C8B0-351B4AF878B0}"/>
                </a:ext>
              </a:extLst>
            </p:cNvPr>
            <p:cNvSpPr/>
            <p:nvPr/>
          </p:nvSpPr>
          <p:spPr>
            <a:xfrm>
              <a:off x="2925400" y="4017925"/>
              <a:ext cx="40350" cy="45775"/>
            </a:xfrm>
            <a:custGeom>
              <a:avLst/>
              <a:gdLst/>
              <a:ahLst/>
              <a:cxnLst/>
              <a:rect l="l" t="t" r="r" b="b"/>
              <a:pathLst>
                <a:path w="1614" h="1831" extrusionOk="0">
                  <a:moveTo>
                    <a:pt x="32" y="1"/>
                  </a:moveTo>
                  <a:lnTo>
                    <a:pt x="1" y="63"/>
                  </a:lnTo>
                  <a:cubicBezTo>
                    <a:pt x="32" y="109"/>
                    <a:pt x="63" y="156"/>
                    <a:pt x="94" y="172"/>
                  </a:cubicBezTo>
                  <a:cubicBezTo>
                    <a:pt x="776" y="218"/>
                    <a:pt x="993" y="761"/>
                    <a:pt x="1241" y="1288"/>
                  </a:cubicBezTo>
                  <a:cubicBezTo>
                    <a:pt x="1319" y="1474"/>
                    <a:pt x="1427" y="1645"/>
                    <a:pt x="1505" y="1831"/>
                  </a:cubicBezTo>
                  <a:cubicBezTo>
                    <a:pt x="1536" y="1815"/>
                    <a:pt x="1567" y="1800"/>
                    <a:pt x="1598" y="1800"/>
                  </a:cubicBezTo>
                  <a:cubicBezTo>
                    <a:pt x="1598" y="1769"/>
                    <a:pt x="1614" y="1722"/>
                    <a:pt x="1614" y="1707"/>
                  </a:cubicBezTo>
                  <a:cubicBezTo>
                    <a:pt x="1396" y="1195"/>
                    <a:pt x="1241" y="652"/>
                    <a:pt x="823" y="265"/>
                  </a:cubicBezTo>
                  <a:cubicBezTo>
                    <a:pt x="590" y="47"/>
                    <a:pt x="311" y="32"/>
                    <a:pt x="3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1" name="Google Shape;5791;p55">
              <a:extLst>
                <a:ext uri="{FF2B5EF4-FFF2-40B4-BE49-F238E27FC236}">
                  <a16:creationId xmlns:a16="http://schemas.microsoft.com/office/drawing/2014/main" id="{54AFD36D-10B8-BB08-6871-6812E0ED2329}"/>
                </a:ext>
              </a:extLst>
            </p:cNvPr>
            <p:cNvSpPr/>
            <p:nvPr/>
          </p:nvSpPr>
          <p:spPr>
            <a:xfrm>
              <a:off x="2520225" y="4222650"/>
              <a:ext cx="65950" cy="45825"/>
            </a:xfrm>
            <a:custGeom>
              <a:avLst/>
              <a:gdLst/>
              <a:ahLst/>
              <a:cxnLst/>
              <a:rect l="l" t="t" r="r" b="b"/>
              <a:pathLst>
                <a:path w="2638" h="1833" extrusionOk="0">
                  <a:moveTo>
                    <a:pt x="2513" y="1"/>
                  </a:moveTo>
                  <a:cubicBezTo>
                    <a:pt x="2420" y="202"/>
                    <a:pt x="2312" y="388"/>
                    <a:pt x="2250" y="590"/>
                  </a:cubicBezTo>
                  <a:cubicBezTo>
                    <a:pt x="2033" y="1257"/>
                    <a:pt x="1505" y="1474"/>
                    <a:pt x="885" y="1598"/>
                  </a:cubicBezTo>
                  <a:cubicBezTo>
                    <a:pt x="621" y="1644"/>
                    <a:pt x="342" y="1691"/>
                    <a:pt x="1" y="1753"/>
                  </a:cubicBezTo>
                  <a:cubicBezTo>
                    <a:pt x="87" y="1808"/>
                    <a:pt x="226" y="1832"/>
                    <a:pt x="392" y="1832"/>
                  </a:cubicBezTo>
                  <a:cubicBezTo>
                    <a:pt x="884" y="1832"/>
                    <a:pt x="1619" y="1620"/>
                    <a:pt x="1955" y="1365"/>
                  </a:cubicBezTo>
                  <a:cubicBezTo>
                    <a:pt x="2219" y="1179"/>
                    <a:pt x="2637" y="249"/>
                    <a:pt x="251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2" name="Google Shape;5792;p55">
              <a:extLst>
                <a:ext uri="{FF2B5EF4-FFF2-40B4-BE49-F238E27FC236}">
                  <a16:creationId xmlns:a16="http://schemas.microsoft.com/office/drawing/2014/main" id="{F98B754C-A69D-6BAB-641D-45C229E2F163}"/>
                </a:ext>
              </a:extLst>
            </p:cNvPr>
            <p:cNvSpPr/>
            <p:nvPr/>
          </p:nvSpPr>
          <p:spPr>
            <a:xfrm>
              <a:off x="2881975" y="4045675"/>
              <a:ext cx="257475" cy="160550"/>
            </a:xfrm>
            <a:custGeom>
              <a:avLst/>
              <a:gdLst/>
              <a:ahLst/>
              <a:cxnLst/>
              <a:rect l="l" t="t" r="r" b="b"/>
              <a:pathLst>
                <a:path w="10299" h="6422" extrusionOk="0">
                  <a:moveTo>
                    <a:pt x="5013" y="274"/>
                  </a:moveTo>
                  <a:cubicBezTo>
                    <a:pt x="5745" y="274"/>
                    <a:pt x="6682" y="514"/>
                    <a:pt x="6856" y="861"/>
                  </a:cubicBezTo>
                  <a:cubicBezTo>
                    <a:pt x="6202" y="585"/>
                    <a:pt x="5547" y="429"/>
                    <a:pt x="4881" y="429"/>
                  </a:cubicBezTo>
                  <a:cubicBezTo>
                    <a:pt x="4647" y="429"/>
                    <a:pt x="4411" y="448"/>
                    <a:pt x="4173" y="488"/>
                  </a:cubicBezTo>
                  <a:cubicBezTo>
                    <a:pt x="4305" y="340"/>
                    <a:pt x="4631" y="274"/>
                    <a:pt x="5013" y="274"/>
                  </a:cubicBezTo>
                  <a:close/>
                  <a:moveTo>
                    <a:pt x="3405" y="542"/>
                  </a:moveTo>
                  <a:cubicBezTo>
                    <a:pt x="3480" y="542"/>
                    <a:pt x="3542" y="555"/>
                    <a:pt x="3583" y="581"/>
                  </a:cubicBezTo>
                  <a:cubicBezTo>
                    <a:pt x="3102" y="798"/>
                    <a:pt x="2606" y="1016"/>
                    <a:pt x="2125" y="1233"/>
                  </a:cubicBezTo>
                  <a:cubicBezTo>
                    <a:pt x="2230" y="893"/>
                    <a:pt x="3006" y="542"/>
                    <a:pt x="3405" y="542"/>
                  </a:cubicBezTo>
                  <a:close/>
                  <a:moveTo>
                    <a:pt x="4856" y="1"/>
                  </a:moveTo>
                  <a:cubicBezTo>
                    <a:pt x="3174" y="1"/>
                    <a:pt x="995" y="1190"/>
                    <a:pt x="326" y="3063"/>
                  </a:cubicBezTo>
                  <a:cubicBezTo>
                    <a:pt x="1" y="3962"/>
                    <a:pt x="202" y="4908"/>
                    <a:pt x="916" y="5560"/>
                  </a:cubicBezTo>
                  <a:cubicBezTo>
                    <a:pt x="1102" y="5715"/>
                    <a:pt x="1303" y="5870"/>
                    <a:pt x="1536" y="6009"/>
                  </a:cubicBezTo>
                  <a:cubicBezTo>
                    <a:pt x="1972" y="6260"/>
                    <a:pt x="2424" y="6421"/>
                    <a:pt x="2887" y="6421"/>
                  </a:cubicBezTo>
                  <a:cubicBezTo>
                    <a:pt x="3198" y="6421"/>
                    <a:pt x="3513" y="6348"/>
                    <a:pt x="3831" y="6180"/>
                  </a:cubicBezTo>
                  <a:cubicBezTo>
                    <a:pt x="4560" y="5808"/>
                    <a:pt x="5258" y="5343"/>
                    <a:pt x="5972" y="4955"/>
                  </a:cubicBezTo>
                  <a:cubicBezTo>
                    <a:pt x="6762" y="4536"/>
                    <a:pt x="7553" y="4102"/>
                    <a:pt x="8375" y="3761"/>
                  </a:cubicBezTo>
                  <a:cubicBezTo>
                    <a:pt x="8825" y="3559"/>
                    <a:pt x="9352" y="3528"/>
                    <a:pt x="9849" y="3419"/>
                  </a:cubicBezTo>
                  <a:cubicBezTo>
                    <a:pt x="9926" y="3404"/>
                    <a:pt x="10004" y="3326"/>
                    <a:pt x="10081" y="3280"/>
                  </a:cubicBezTo>
                  <a:cubicBezTo>
                    <a:pt x="10066" y="3249"/>
                    <a:pt x="10050" y="3218"/>
                    <a:pt x="10035" y="3202"/>
                  </a:cubicBezTo>
                  <a:cubicBezTo>
                    <a:pt x="9693" y="3115"/>
                    <a:pt x="9346" y="3076"/>
                    <a:pt x="8998" y="3076"/>
                  </a:cubicBezTo>
                  <a:cubicBezTo>
                    <a:pt x="8668" y="3076"/>
                    <a:pt x="8335" y="3111"/>
                    <a:pt x="8003" y="3171"/>
                  </a:cubicBezTo>
                  <a:cubicBezTo>
                    <a:pt x="7166" y="3326"/>
                    <a:pt x="6313" y="3513"/>
                    <a:pt x="5460" y="3699"/>
                  </a:cubicBezTo>
                  <a:cubicBezTo>
                    <a:pt x="5316" y="3727"/>
                    <a:pt x="5172" y="3749"/>
                    <a:pt x="5030" y="3749"/>
                  </a:cubicBezTo>
                  <a:cubicBezTo>
                    <a:pt x="4865" y="3749"/>
                    <a:pt x="4703" y="3720"/>
                    <a:pt x="4545" y="3637"/>
                  </a:cubicBezTo>
                  <a:cubicBezTo>
                    <a:pt x="4343" y="3528"/>
                    <a:pt x="4188" y="3388"/>
                    <a:pt x="4281" y="3156"/>
                  </a:cubicBezTo>
                  <a:cubicBezTo>
                    <a:pt x="4336" y="2981"/>
                    <a:pt x="4467" y="2937"/>
                    <a:pt x="4610" y="2937"/>
                  </a:cubicBezTo>
                  <a:cubicBezTo>
                    <a:pt x="4671" y="2937"/>
                    <a:pt x="4733" y="2945"/>
                    <a:pt x="4793" y="2954"/>
                  </a:cubicBezTo>
                  <a:cubicBezTo>
                    <a:pt x="4886" y="2970"/>
                    <a:pt x="4979" y="3016"/>
                    <a:pt x="5057" y="3063"/>
                  </a:cubicBezTo>
                  <a:cubicBezTo>
                    <a:pt x="5372" y="3276"/>
                    <a:pt x="5699" y="3356"/>
                    <a:pt x="6033" y="3356"/>
                  </a:cubicBezTo>
                  <a:cubicBezTo>
                    <a:pt x="6258" y="3356"/>
                    <a:pt x="6486" y="3320"/>
                    <a:pt x="6716" y="3264"/>
                  </a:cubicBezTo>
                  <a:cubicBezTo>
                    <a:pt x="7423" y="3091"/>
                    <a:pt x="8117" y="2905"/>
                    <a:pt x="8835" y="2905"/>
                  </a:cubicBezTo>
                  <a:cubicBezTo>
                    <a:pt x="8889" y="2905"/>
                    <a:pt x="8942" y="2906"/>
                    <a:pt x="8996" y="2908"/>
                  </a:cubicBezTo>
                  <a:cubicBezTo>
                    <a:pt x="9290" y="2908"/>
                    <a:pt x="9585" y="2939"/>
                    <a:pt x="9864" y="3001"/>
                  </a:cubicBezTo>
                  <a:cubicBezTo>
                    <a:pt x="9914" y="3011"/>
                    <a:pt x="9958" y="3016"/>
                    <a:pt x="9998" y="3016"/>
                  </a:cubicBezTo>
                  <a:cubicBezTo>
                    <a:pt x="10147" y="3016"/>
                    <a:pt x="10237" y="2938"/>
                    <a:pt x="10299" y="2706"/>
                  </a:cubicBezTo>
                  <a:cubicBezTo>
                    <a:pt x="9957" y="2598"/>
                    <a:pt x="9632" y="2473"/>
                    <a:pt x="9290" y="2396"/>
                  </a:cubicBezTo>
                  <a:cubicBezTo>
                    <a:pt x="8516" y="2214"/>
                    <a:pt x="7742" y="2132"/>
                    <a:pt x="6956" y="2132"/>
                  </a:cubicBezTo>
                  <a:cubicBezTo>
                    <a:pt x="6671" y="2132"/>
                    <a:pt x="6384" y="2143"/>
                    <a:pt x="6096" y="2163"/>
                  </a:cubicBezTo>
                  <a:cubicBezTo>
                    <a:pt x="6074" y="2165"/>
                    <a:pt x="6052" y="2165"/>
                    <a:pt x="6030" y="2165"/>
                  </a:cubicBezTo>
                  <a:cubicBezTo>
                    <a:pt x="5801" y="2165"/>
                    <a:pt x="5562" y="2096"/>
                    <a:pt x="5336" y="2039"/>
                  </a:cubicBezTo>
                  <a:cubicBezTo>
                    <a:pt x="5243" y="2008"/>
                    <a:pt x="5150" y="1931"/>
                    <a:pt x="5072" y="1853"/>
                  </a:cubicBezTo>
                  <a:cubicBezTo>
                    <a:pt x="4870" y="1651"/>
                    <a:pt x="4824" y="1357"/>
                    <a:pt x="4979" y="1202"/>
                  </a:cubicBezTo>
                  <a:cubicBezTo>
                    <a:pt x="5048" y="1133"/>
                    <a:pt x="5140" y="1099"/>
                    <a:pt x="5238" y="1099"/>
                  </a:cubicBezTo>
                  <a:cubicBezTo>
                    <a:pt x="5383" y="1099"/>
                    <a:pt x="5541" y="1172"/>
                    <a:pt x="5661" y="1310"/>
                  </a:cubicBezTo>
                  <a:cubicBezTo>
                    <a:pt x="5754" y="1403"/>
                    <a:pt x="5832" y="1512"/>
                    <a:pt x="5925" y="1605"/>
                  </a:cubicBezTo>
                  <a:cubicBezTo>
                    <a:pt x="6111" y="1807"/>
                    <a:pt x="6359" y="1931"/>
                    <a:pt x="6638" y="1931"/>
                  </a:cubicBezTo>
                  <a:cubicBezTo>
                    <a:pt x="6757" y="1927"/>
                    <a:pt x="6875" y="1925"/>
                    <a:pt x="6993" y="1925"/>
                  </a:cubicBezTo>
                  <a:cubicBezTo>
                    <a:pt x="7833" y="1925"/>
                    <a:pt x="8661" y="2023"/>
                    <a:pt x="9477" y="2241"/>
                  </a:cubicBezTo>
                  <a:cubicBezTo>
                    <a:pt x="9508" y="2241"/>
                    <a:pt x="9523" y="2241"/>
                    <a:pt x="9632" y="2225"/>
                  </a:cubicBezTo>
                  <a:cubicBezTo>
                    <a:pt x="9259" y="1915"/>
                    <a:pt x="8918" y="1620"/>
                    <a:pt x="8577" y="1372"/>
                  </a:cubicBezTo>
                  <a:cubicBezTo>
                    <a:pt x="7538" y="597"/>
                    <a:pt x="6390" y="101"/>
                    <a:pt x="5072" y="8"/>
                  </a:cubicBezTo>
                  <a:cubicBezTo>
                    <a:pt x="5001" y="3"/>
                    <a:pt x="4929" y="1"/>
                    <a:pt x="4856"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3" name="Google Shape;5793;p55">
              <a:extLst>
                <a:ext uri="{FF2B5EF4-FFF2-40B4-BE49-F238E27FC236}">
                  <a16:creationId xmlns:a16="http://schemas.microsoft.com/office/drawing/2014/main" id="{46911E27-3E31-EE7C-FE9B-03DE6248CF11}"/>
                </a:ext>
              </a:extLst>
            </p:cNvPr>
            <p:cNvSpPr/>
            <p:nvPr/>
          </p:nvSpPr>
          <p:spPr>
            <a:xfrm>
              <a:off x="3028525" y="4144725"/>
              <a:ext cx="152025" cy="253025"/>
            </a:xfrm>
            <a:custGeom>
              <a:avLst/>
              <a:gdLst/>
              <a:ahLst/>
              <a:cxnLst/>
              <a:rect l="l" t="t" r="r" b="b"/>
              <a:pathLst>
                <a:path w="6081" h="10121" extrusionOk="0">
                  <a:moveTo>
                    <a:pt x="776" y="4312"/>
                  </a:moveTo>
                  <a:lnTo>
                    <a:pt x="606" y="5863"/>
                  </a:lnTo>
                  <a:cubicBezTo>
                    <a:pt x="373" y="5599"/>
                    <a:pt x="482" y="4544"/>
                    <a:pt x="776" y="4312"/>
                  </a:cubicBezTo>
                  <a:close/>
                  <a:moveTo>
                    <a:pt x="699" y="6421"/>
                  </a:moveTo>
                  <a:cubicBezTo>
                    <a:pt x="916" y="7739"/>
                    <a:pt x="1521" y="8763"/>
                    <a:pt x="2777" y="9352"/>
                  </a:cubicBezTo>
                  <a:cubicBezTo>
                    <a:pt x="2691" y="9395"/>
                    <a:pt x="2609" y="9414"/>
                    <a:pt x="2533" y="9414"/>
                  </a:cubicBezTo>
                  <a:cubicBezTo>
                    <a:pt x="2417" y="9414"/>
                    <a:pt x="2312" y="9371"/>
                    <a:pt x="2219" y="9306"/>
                  </a:cubicBezTo>
                  <a:cubicBezTo>
                    <a:pt x="1940" y="9057"/>
                    <a:pt x="1629" y="8825"/>
                    <a:pt x="1397" y="8530"/>
                  </a:cubicBezTo>
                  <a:cubicBezTo>
                    <a:pt x="978" y="8018"/>
                    <a:pt x="637" y="7445"/>
                    <a:pt x="590" y="6747"/>
                  </a:cubicBezTo>
                  <a:cubicBezTo>
                    <a:pt x="590" y="6654"/>
                    <a:pt x="606" y="6545"/>
                    <a:pt x="621" y="6436"/>
                  </a:cubicBezTo>
                  <a:cubicBezTo>
                    <a:pt x="637" y="6436"/>
                    <a:pt x="668" y="6421"/>
                    <a:pt x="699" y="6421"/>
                  </a:cubicBezTo>
                  <a:close/>
                  <a:moveTo>
                    <a:pt x="4592" y="0"/>
                  </a:moveTo>
                  <a:cubicBezTo>
                    <a:pt x="4374" y="295"/>
                    <a:pt x="4142" y="574"/>
                    <a:pt x="3956" y="884"/>
                  </a:cubicBezTo>
                  <a:cubicBezTo>
                    <a:pt x="3413" y="1815"/>
                    <a:pt x="3025" y="2792"/>
                    <a:pt x="2777" y="3831"/>
                  </a:cubicBezTo>
                  <a:cubicBezTo>
                    <a:pt x="2700" y="4203"/>
                    <a:pt x="2513" y="4544"/>
                    <a:pt x="2141" y="4715"/>
                  </a:cubicBezTo>
                  <a:cubicBezTo>
                    <a:pt x="2044" y="4761"/>
                    <a:pt x="1946" y="4783"/>
                    <a:pt x="1857" y="4783"/>
                  </a:cubicBezTo>
                  <a:cubicBezTo>
                    <a:pt x="1706" y="4783"/>
                    <a:pt x="1579" y="4718"/>
                    <a:pt x="1521" y="4591"/>
                  </a:cubicBezTo>
                  <a:cubicBezTo>
                    <a:pt x="1412" y="4389"/>
                    <a:pt x="1536" y="4126"/>
                    <a:pt x="1800" y="4002"/>
                  </a:cubicBezTo>
                  <a:cubicBezTo>
                    <a:pt x="1940" y="3924"/>
                    <a:pt x="2095" y="3909"/>
                    <a:pt x="2203" y="3815"/>
                  </a:cubicBezTo>
                  <a:cubicBezTo>
                    <a:pt x="2389" y="3660"/>
                    <a:pt x="2622" y="3474"/>
                    <a:pt x="2684" y="3257"/>
                  </a:cubicBezTo>
                  <a:cubicBezTo>
                    <a:pt x="2994" y="2342"/>
                    <a:pt x="3366" y="1458"/>
                    <a:pt x="3894" y="636"/>
                  </a:cubicBezTo>
                  <a:cubicBezTo>
                    <a:pt x="3894" y="621"/>
                    <a:pt x="3894" y="605"/>
                    <a:pt x="3894" y="512"/>
                  </a:cubicBezTo>
                  <a:cubicBezTo>
                    <a:pt x="3599" y="698"/>
                    <a:pt x="3335" y="853"/>
                    <a:pt x="3072" y="1024"/>
                  </a:cubicBezTo>
                  <a:cubicBezTo>
                    <a:pt x="2095" y="1691"/>
                    <a:pt x="1242" y="2482"/>
                    <a:pt x="683" y="3552"/>
                  </a:cubicBezTo>
                  <a:cubicBezTo>
                    <a:pt x="48" y="4746"/>
                    <a:pt x="1" y="5987"/>
                    <a:pt x="342" y="7274"/>
                  </a:cubicBezTo>
                  <a:cubicBezTo>
                    <a:pt x="559" y="8111"/>
                    <a:pt x="978" y="8809"/>
                    <a:pt x="1598" y="9399"/>
                  </a:cubicBezTo>
                  <a:cubicBezTo>
                    <a:pt x="2112" y="9879"/>
                    <a:pt x="2684" y="10121"/>
                    <a:pt x="3265" y="10121"/>
                  </a:cubicBezTo>
                  <a:cubicBezTo>
                    <a:pt x="3772" y="10121"/>
                    <a:pt x="4287" y="9938"/>
                    <a:pt x="4778" y="9569"/>
                  </a:cubicBezTo>
                  <a:cubicBezTo>
                    <a:pt x="5615" y="8933"/>
                    <a:pt x="6080" y="8127"/>
                    <a:pt x="5879" y="7041"/>
                  </a:cubicBezTo>
                  <a:cubicBezTo>
                    <a:pt x="5724" y="6250"/>
                    <a:pt x="5522" y="5475"/>
                    <a:pt x="5352" y="4684"/>
                  </a:cubicBezTo>
                  <a:cubicBezTo>
                    <a:pt x="5243" y="4141"/>
                    <a:pt x="5165" y="3583"/>
                    <a:pt x="5041" y="3025"/>
                  </a:cubicBezTo>
                  <a:cubicBezTo>
                    <a:pt x="4886" y="2234"/>
                    <a:pt x="5026" y="1443"/>
                    <a:pt x="5119" y="652"/>
                  </a:cubicBezTo>
                  <a:cubicBezTo>
                    <a:pt x="5134" y="574"/>
                    <a:pt x="5088" y="481"/>
                    <a:pt x="5057" y="388"/>
                  </a:cubicBezTo>
                  <a:cubicBezTo>
                    <a:pt x="5026" y="404"/>
                    <a:pt x="4995" y="419"/>
                    <a:pt x="4964" y="419"/>
                  </a:cubicBezTo>
                  <a:cubicBezTo>
                    <a:pt x="4514" y="1179"/>
                    <a:pt x="4328" y="2001"/>
                    <a:pt x="4250" y="2869"/>
                  </a:cubicBezTo>
                  <a:cubicBezTo>
                    <a:pt x="4188" y="3598"/>
                    <a:pt x="4111" y="4312"/>
                    <a:pt x="4002" y="5041"/>
                  </a:cubicBezTo>
                  <a:cubicBezTo>
                    <a:pt x="3971" y="5289"/>
                    <a:pt x="3847" y="5537"/>
                    <a:pt x="3708" y="5739"/>
                  </a:cubicBezTo>
                  <a:cubicBezTo>
                    <a:pt x="3609" y="5876"/>
                    <a:pt x="3468" y="5939"/>
                    <a:pt x="3341" y="5939"/>
                  </a:cubicBezTo>
                  <a:cubicBezTo>
                    <a:pt x="3268" y="5939"/>
                    <a:pt x="3200" y="5918"/>
                    <a:pt x="3149" y="5878"/>
                  </a:cubicBezTo>
                  <a:cubicBezTo>
                    <a:pt x="2994" y="5754"/>
                    <a:pt x="2994" y="5506"/>
                    <a:pt x="3134" y="5289"/>
                  </a:cubicBezTo>
                  <a:cubicBezTo>
                    <a:pt x="3180" y="5211"/>
                    <a:pt x="3258" y="5134"/>
                    <a:pt x="3320" y="5087"/>
                  </a:cubicBezTo>
                  <a:cubicBezTo>
                    <a:pt x="3770" y="4730"/>
                    <a:pt x="3940" y="4250"/>
                    <a:pt x="4002" y="3707"/>
                  </a:cubicBezTo>
                  <a:cubicBezTo>
                    <a:pt x="4080" y="3009"/>
                    <a:pt x="4142" y="2311"/>
                    <a:pt x="4281" y="1629"/>
                  </a:cubicBezTo>
                  <a:cubicBezTo>
                    <a:pt x="4359" y="1241"/>
                    <a:pt x="4545" y="869"/>
                    <a:pt x="4731" y="512"/>
                  </a:cubicBezTo>
                  <a:cubicBezTo>
                    <a:pt x="4840" y="295"/>
                    <a:pt x="4840" y="155"/>
                    <a:pt x="4592"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4" name="Google Shape;5794;p55">
              <a:extLst>
                <a:ext uri="{FF2B5EF4-FFF2-40B4-BE49-F238E27FC236}">
                  <a16:creationId xmlns:a16="http://schemas.microsoft.com/office/drawing/2014/main" id="{6443B158-73CA-CB7E-B10D-D2F55323EDBC}"/>
                </a:ext>
              </a:extLst>
            </p:cNvPr>
            <p:cNvSpPr/>
            <p:nvPr/>
          </p:nvSpPr>
          <p:spPr>
            <a:xfrm>
              <a:off x="3174700" y="4142775"/>
              <a:ext cx="232675" cy="165475"/>
            </a:xfrm>
            <a:custGeom>
              <a:avLst/>
              <a:gdLst/>
              <a:ahLst/>
              <a:cxnLst/>
              <a:rect l="l" t="t" r="r" b="b"/>
              <a:pathLst>
                <a:path w="9307" h="6619" extrusionOk="0">
                  <a:moveTo>
                    <a:pt x="8670" y="3785"/>
                  </a:moveTo>
                  <a:cubicBezTo>
                    <a:pt x="8872" y="4018"/>
                    <a:pt x="8856" y="4343"/>
                    <a:pt x="8624" y="4731"/>
                  </a:cubicBezTo>
                  <a:cubicBezTo>
                    <a:pt x="8329" y="5258"/>
                    <a:pt x="7926" y="5661"/>
                    <a:pt x="7321" y="5786"/>
                  </a:cubicBezTo>
                  <a:cubicBezTo>
                    <a:pt x="7274" y="5755"/>
                    <a:pt x="7243" y="5724"/>
                    <a:pt x="7212" y="5692"/>
                  </a:cubicBezTo>
                  <a:cubicBezTo>
                    <a:pt x="8050" y="5320"/>
                    <a:pt x="8655" y="4777"/>
                    <a:pt x="8670" y="3785"/>
                  </a:cubicBezTo>
                  <a:close/>
                  <a:moveTo>
                    <a:pt x="6933" y="5817"/>
                  </a:moveTo>
                  <a:lnTo>
                    <a:pt x="6933" y="5817"/>
                  </a:lnTo>
                  <a:cubicBezTo>
                    <a:pt x="6750" y="6084"/>
                    <a:pt x="6040" y="6212"/>
                    <a:pt x="5323" y="6212"/>
                  </a:cubicBezTo>
                  <a:cubicBezTo>
                    <a:pt x="4586" y="6212"/>
                    <a:pt x="3842" y="6076"/>
                    <a:pt x="3661" y="5817"/>
                  </a:cubicBezTo>
                  <a:lnTo>
                    <a:pt x="3661" y="5817"/>
                  </a:lnTo>
                  <a:cubicBezTo>
                    <a:pt x="4164" y="5984"/>
                    <a:pt x="4670" y="6056"/>
                    <a:pt x="5181" y="6056"/>
                  </a:cubicBezTo>
                  <a:cubicBezTo>
                    <a:pt x="5758" y="6056"/>
                    <a:pt x="6341" y="5965"/>
                    <a:pt x="6933" y="5817"/>
                  </a:cubicBezTo>
                  <a:close/>
                  <a:moveTo>
                    <a:pt x="528" y="1"/>
                  </a:moveTo>
                  <a:lnTo>
                    <a:pt x="528" y="1"/>
                  </a:lnTo>
                  <a:cubicBezTo>
                    <a:pt x="559" y="94"/>
                    <a:pt x="575" y="187"/>
                    <a:pt x="621" y="249"/>
                  </a:cubicBezTo>
                  <a:cubicBezTo>
                    <a:pt x="1102" y="745"/>
                    <a:pt x="1676" y="1117"/>
                    <a:pt x="2312" y="1397"/>
                  </a:cubicBezTo>
                  <a:cubicBezTo>
                    <a:pt x="3056" y="1738"/>
                    <a:pt x="3816" y="2063"/>
                    <a:pt x="4545" y="2420"/>
                  </a:cubicBezTo>
                  <a:cubicBezTo>
                    <a:pt x="4778" y="2529"/>
                    <a:pt x="4995" y="2730"/>
                    <a:pt x="5165" y="2932"/>
                  </a:cubicBezTo>
                  <a:cubicBezTo>
                    <a:pt x="5336" y="3134"/>
                    <a:pt x="5274" y="3428"/>
                    <a:pt x="5103" y="3521"/>
                  </a:cubicBezTo>
                  <a:cubicBezTo>
                    <a:pt x="5045" y="3555"/>
                    <a:pt x="4990" y="3569"/>
                    <a:pt x="4938" y="3569"/>
                  </a:cubicBezTo>
                  <a:cubicBezTo>
                    <a:pt x="4796" y="3569"/>
                    <a:pt x="4678" y="3464"/>
                    <a:pt x="4576" y="3351"/>
                  </a:cubicBezTo>
                  <a:cubicBezTo>
                    <a:pt x="4514" y="3273"/>
                    <a:pt x="4452" y="3180"/>
                    <a:pt x="4421" y="3087"/>
                  </a:cubicBezTo>
                  <a:cubicBezTo>
                    <a:pt x="4235" y="2560"/>
                    <a:pt x="3831" y="2265"/>
                    <a:pt x="3335" y="2048"/>
                  </a:cubicBezTo>
                  <a:cubicBezTo>
                    <a:pt x="2746" y="1784"/>
                    <a:pt x="2157" y="1552"/>
                    <a:pt x="1598" y="1226"/>
                  </a:cubicBezTo>
                  <a:cubicBezTo>
                    <a:pt x="1195" y="993"/>
                    <a:pt x="838" y="668"/>
                    <a:pt x="497" y="342"/>
                  </a:cubicBezTo>
                  <a:cubicBezTo>
                    <a:pt x="409" y="254"/>
                    <a:pt x="331" y="196"/>
                    <a:pt x="241" y="196"/>
                  </a:cubicBezTo>
                  <a:cubicBezTo>
                    <a:pt x="172" y="196"/>
                    <a:pt x="95" y="230"/>
                    <a:pt x="1" y="311"/>
                  </a:cubicBezTo>
                  <a:cubicBezTo>
                    <a:pt x="140" y="528"/>
                    <a:pt x="264" y="776"/>
                    <a:pt x="451" y="993"/>
                  </a:cubicBezTo>
                  <a:cubicBezTo>
                    <a:pt x="1179" y="1846"/>
                    <a:pt x="2017" y="2575"/>
                    <a:pt x="2978" y="3180"/>
                  </a:cubicBezTo>
                  <a:cubicBezTo>
                    <a:pt x="3211" y="3335"/>
                    <a:pt x="3397" y="3537"/>
                    <a:pt x="3583" y="3754"/>
                  </a:cubicBezTo>
                  <a:cubicBezTo>
                    <a:pt x="3738" y="3940"/>
                    <a:pt x="3785" y="4188"/>
                    <a:pt x="3661" y="4421"/>
                  </a:cubicBezTo>
                  <a:cubicBezTo>
                    <a:pt x="3614" y="4529"/>
                    <a:pt x="3490" y="4653"/>
                    <a:pt x="3397" y="4653"/>
                  </a:cubicBezTo>
                  <a:cubicBezTo>
                    <a:pt x="3387" y="4655"/>
                    <a:pt x="3375" y="4655"/>
                    <a:pt x="3364" y="4655"/>
                  </a:cubicBezTo>
                  <a:cubicBezTo>
                    <a:pt x="3244" y="4655"/>
                    <a:pt x="3097" y="4583"/>
                    <a:pt x="3041" y="4498"/>
                  </a:cubicBezTo>
                  <a:cubicBezTo>
                    <a:pt x="2947" y="4374"/>
                    <a:pt x="2901" y="4188"/>
                    <a:pt x="2901" y="4033"/>
                  </a:cubicBezTo>
                  <a:cubicBezTo>
                    <a:pt x="2885" y="3568"/>
                    <a:pt x="2699" y="3242"/>
                    <a:pt x="2312" y="2978"/>
                  </a:cubicBezTo>
                  <a:cubicBezTo>
                    <a:pt x="1598" y="2513"/>
                    <a:pt x="978" y="1924"/>
                    <a:pt x="435" y="1272"/>
                  </a:cubicBezTo>
                  <a:cubicBezTo>
                    <a:pt x="404" y="1226"/>
                    <a:pt x="373" y="1195"/>
                    <a:pt x="326" y="1164"/>
                  </a:cubicBezTo>
                  <a:cubicBezTo>
                    <a:pt x="295" y="1164"/>
                    <a:pt x="280" y="1179"/>
                    <a:pt x="249" y="1179"/>
                  </a:cubicBezTo>
                  <a:cubicBezTo>
                    <a:pt x="373" y="1645"/>
                    <a:pt x="482" y="2110"/>
                    <a:pt x="637" y="2560"/>
                  </a:cubicBezTo>
                  <a:cubicBezTo>
                    <a:pt x="1040" y="3769"/>
                    <a:pt x="1676" y="4808"/>
                    <a:pt x="2684" y="5630"/>
                  </a:cubicBezTo>
                  <a:cubicBezTo>
                    <a:pt x="3389" y="6202"/>
                    <a:pt x="4561" y="6619"/>
                    <a:pt x="5778" y="6619"/>
                  </a:cubicBezTo>
                  <a:cubicBezTo>
                    <a:pt x="6676" y="6619"/>
                    <a:pt x="7599" y="6392"/>
                    <a:pt x="8376" y="5832"/>
                  </a:cubicBezTo>
                  <a:cubicBezTo>
                    <a:pt x="9011" y="5367"/>
                    <a:pt x="9291" y="4731"/>
                    <a:pt x="9291" y="3971"/>
                  </a:cubicBezTo>
                  <a:cubicBezTo>
                    <a:pt x="9306" y="3413"/>
                    <a:pt x="9104" y="2901"/>
                    <a:pt x="8825" y="2436"/>
                  </a:cubicBezTo>
                  <a:cubicBezTo>
                    <a:pt x="8438" y="1815"/>
                    <a:pt x="7910" y="1397"/>
                    <a:pt x="7166" y="1288"/>
                  </a:cubicBezTo>
                  <a:cubicBezTo>
                    <a:pt x="6561" y="1210"/>
                    <a:pt x="5956" y="1148"/>
                    <a:pt x="5351" y="1071"/>
                  </a:cubicBezTo>
                  <a:cubicBezTo>
                    <a:pt x="4467" y="978"/>
                    <a:pt x="3583" y="869"/>
                    <a:pt x="2715" y="761"/>
                  </a:cubicBezTo>
                  <a:cubicBezTo>
                    <a:pt x="2001" y="683"/>
                    <a:pt x="1412" y="295"/>
                    <a:pt x="776" y="32"/>
                  </a:cubicBezTo>
                  <a:cubicBezTo>
                    <a:pt x="714" y="1"/>
                    <a:pt x="606" y="16"/>
                    <a:pt x="528"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5" name="Google Shape;5795;p55">
              <a:extLst>
                <a:ext uri="{FF2B5EF4-FFF2-40B4-BE49-F238E27FC236}">
                  <a16:creationId xmlns:a16="http://schemas.microsoft.com/office/drawing/2014/main" id="{3FC3FE9C-5FCD-57AD-F2E1-1475C906F628}"/>
                </a:ext>
              </a:extLst>
            </p:cNvPr>
            <p:cNvSpPr/>
            <p:nvPr/>
          </p:nvSpPr>
          <p:spPr>
            <a:xfrm>
              <a:off x="3185950" y="3927350"/>
              <a:ext cx="212500" cy="197725"/>
            </a:xfrm>
            <a:custGeom>
              <a:avLst/>
              <a:gdLst/>
              <a:ahLst/>
              <a:cxnLst/>
              <a:rect l="l" t="t" r="r" b="b"/>
              <a:pathLst>
                <a:path w="8500" h="7909" extrusionOk="0">
                  <a:moveTo>
                    <a:pt x="5609" y="390"/>
                  </a:moveTo>
                  <a:cubicBezTo>
                    <a:pt x="6161" y="390"/>
                    <a:pt x="6762" y="631"/>
                    <a:pt x="6902" y="1049"/>
                  </a:cubicBezTo>
                  <a:cubicBezTo>
                    <a:pt x="6561" y="879"/>
                    <a:pt x="6282" y="662"/>
                    <a:pt x="5956" y="584"/>
                  </a:cubicBezTo>
                  <a:cubicBezTo>
                    <a:pt x="5801" y="545"/>
                    <a:pt x="5634" y="538"/>
                    <a:pt x="5464" y="538"/>
                  </a:cubicBezTo>
                  <a:cubicBezTo>
                    <a:pt x="5350" y="538"/>
                    <a:pt x="5234" y="541"/>
                    <a:pt x="5119" y="541"/>
                  </a:cubicBezTo>
                  <a:cubicBezTo>
                    <a:pt x="5062" y="541"/>
                    <a:pt x="5005" y="540"/>
                    <a:pt x="4948" y="538"/>
                  </a:cubicBezTo>
                  <a:cubicBezTo>
                    <a:pt x="5129" y="438"/>
                    <a:pt x="5364" y="390"/>
                    <a:pt x="5609" y="390"/>
                  </a:cubicBezTo>
                  <a:close/>
                  <a:moveTo>
                    <a:pt x="7212" y="1484"/>
                  </a:moveTo>
                  <a:lnTo>
                    <a:pt x="7212" y="1484"/>
                  </a:lnTo>
                  <a:cubicBezTo>
                    <a:pt x="8050" y="2244"/>
                    <a:pt x="7755" y="4989"/>
                    <a:pt x="6855" y="5392"/>
                  </a:cubicBezTo>
                  <a:cubicBezTo>
                    <a:pt x="7073" y="4756"/>
                    <a:pt x="7321" y="4120"/>
                    <a:pt x="7507" y="3469"/>
                  </a:cubicBezTo>
                  <a:cubicBezTo>
                    <a:pt x="7693" y="2786"/>
                    <a:pt x="7445" y="2135"/>
                    <a:pt x="7212" y="1484"/>
                  </a:cubicBezTo>
                  <a:close/>
                  <a:moveTo>
                    <a:pt x="5593" y="0"/>
                  </a:moveTo>
                  <a:cubicBezTo>
                    <a:pt x="5018" y="0"/>
                    <a:pt x="4481" y="129"/>
                    <a:pt x="4002" y="476"/>
                  </a:cubicBezTo>
                  <a:cubicBezTo>
                    <a:pt x="3800" y="631"/>
                    <a:pt x="3583" y="817"/>
                    <a:pt x="3459" y="1034"/>
                  </a:cubicBezTo>
                  <a:cubicBezTo>
                    <a:pt x="3118" y="1701"/>
                    <a:pt x="2808" y="2399"/>
                    <a:pt x="2482" y="3066"/>
                  </a:cubicBezTo>
                  <a:cubicBezTo>
                    <a:pt x="2063" y="3950"/>
                    <a:pt x="1691" y="4849"/>
                    <a:pt x="1210" y="5687"/>
                  </a:cubicBezTo>
                  <a:cubicBezTo>
                    <a:pt x="931" y="6183"/>
                    <a:pt x="466" y="6571"/>
                    <a:pt x="94" y="7005"/>
                  </a:cubicBezTo>
                  <a:cubicBezTo>
                    <a:pt x="32" y="7067"/>
                    <a:pt x="32" y="7160"/>
                    <a:pt x="1" y="7237"/>
                  </a:cubicBezTo>
                  <a:lnTo>
                    <a:pt x="109" y="7331"/>
                  </a:lnTo>
                  <a:cubicBezTo>
                    <a:pt x="497" y="7067"/>
                    <a:pt x="900" y="6834"/>
                    <a:pt x="1272" y="6540"/>
                  </a:cubicBezTo>
                  <a:cubicBezTo>
                    <a:pt x="1567" y="6307"/>
                    <a:pt x="1831" y="5997"/>
                    <a:pt x="2094" y="5718"/>
                  </a:cubicBezTo>
                  <a:cubicBezTo>
                    <a:pt x="2606" y="5175"/>
                    <a:pt x="3087" y="4616"/>
                    <a:pt x="3599" y="4089"/>
                  </a:cubicBezTo>
                  <a:cubicBezTo>
                    <a:pt x="3785" y="3919"/>
                    <a:pt x="4048" y="3795"/>
                    <a:pt x="4297" y="3717"/>
                  </a:cubicBezTo>
                  <a:cubicBezTo>
                    <a:pt x="4343" y="3698"/>
                    <a:pt x="4391" y="3688"/>
                    <a:pt x="4439" y="3688"/>
                  </a:cubicBezTo>
                  <a:cubicBezTo>
                    <a:pt x="4581" y="3688"/>
                    <a:pt x="4715" y="3775"/>
                    <a:pt x="4762" y="3950"/>
                  </a:cubicBezTo>
                  <a:cubicBezTo>
                    <a:pt x="4824" y="4167"/>
                    <a:pt x="4684" y="4291"/>
                    <a:pt x="4514" y="4384"/>
                  </a:cubicBezTo>
                  <a:cubicBezTo>
                    <a:pt x="4390" y="4430"/>
                    <a:pt x="4234" y="4461"/>
                    <a:pt x="4110" y="4477"/>
                  </a:cubicBezTo>
                  <a:cubicBezTo>
                    <a:pt x="3599" y="4508"/>
                    <a:pt x="3211" y="4756"/>
                    <a:pt x="2885" y="5113"/>
                  </a:cubicBezTo>
                  <a:cubicBezTo>
                    <a:pt x="2560" y="5469"/>
                    <a:pt x="2265" y="5826"/>
                    <a:pt x="1939" y="6183"/>
                  </a:cubicBezTo>
                  <a:cubicBezTo>
                    <a:pt x="1489" y="6679"/>
                    <a:pt x="962" y="7098"/>
                    <a:pt x="342" y="7346"/>
                  </a:cubicBezTo>
                  <a:cubicBezTo>
                    <a:pt x="94" y="7439"/>
                    <a:pt x="47" y="7563"/>
                    <a:pt x="140" y="7827"/>
                  </a:cubicBezTo>
                  <a:cubicBezTo>
                    <a:pt x="357" y="7765"/>
                    <a:pt x="574" y="7734"/>
                    <a:pt x="776" y="7656"/>
                  </a:cubicBezTo>
                  <a:cubicBezTo>
                    <a:pt x="1893" y="7222"/>
                    <a:pt x="2901" y="6617"/>
                    <a:pt x="3816" y="5857"/>
                  </a:cubicBezTo>
                  <a:cubicBezTo>
                    <a:pt x="4048" y="5671"/>
                    <a:pt x="4374" y="5578"/>
                    <a:pt x="4653" y="5454"/>
                  </a:cubicBezTo>
                  <a:cubicBezTo>
                    <a:pt x="4700" y="5438"/>
                    <a:pt x="4746" y="5438"/>
                    <a:pt x="4793" y="5438"/>
                  </a:cubicBezTo>
                  <a:cubicBezTo>
                    <a:pt x="5103" y="5454"/>
                    <a:pt x="5367" y="5687"/>
                    <a:pt x="5336" y="5935"/>
                  </a:cubicBezTo>
                  <a:cubicBezTo>
                    <a:pt x="5310" y="6130"/>
                    <a:pt x="5098" y="6260"/>
                    <a:pt x="4838" y="6260"/>
                  </a:cubicBezTo>
                  <a:cubicBezTo>
                    <a:pt x="4788" y="6260"/>
                    <a:pt x="4737" y="6255"/>
                    <a:pt x="4684" y="6245"/>
                  </a:cubicBezTo>
                  <a:cubicBezTo>
                    <a:pt x="4452" y="6198"/>
                    <a:pt x="4219" y="6152"/>
                    <a:pt x="3986" y="6152"/>
                  </a:cubicBezTo>
                  <a:cubicBezTo>
                    <a:pt x="3847" y="6167"/>
                    <a:pt x="3692" y="6229"/>
                    <a:pt x="3583" y="6322"/>
                  </a:cubicBezTo>
                  <a:cubicBezTo>
                    <a:pt x="2823" y="6896"/>
                    <a:pt x="2001" y="7377"/>
                    <a:pt x="1117" y="7734"/>
                  </a:cubicBezTo>
                  <a:cubicBezTo>
                    <a:pt x="1102" y="7734"/>
                    <a:pt x="1086" y="7765"/>
                    <a:pt x="1055" y="7780"/>
                  </a:cubicBezTo>
                  <a:cubicBezTo>
                    <a:pt x="1071" y="7796"/>
                    <a:pt x="1071" y="7811"/>
                    <a:pt x="1071" y="7842"/>
                  </a:cubicBezTo>
                  <a:cubicBezTo>
                    <a:pt x="1365" y="7858"/>
                    <a:pt x="1676" y="7904"/>
                    <a:pt x="1970" y="7904"/>
                  </a:cubicBezTo>
                  <a:cubicBezTo>
                    <a:pt x="2077" y="7907"/>
                    <a:pt x="2184" y="7909"/>
                    <a:pt x="2290" y="7909"/>
                  </a:cubicBezTo>
                  <a:cubicBezTo>
                    <a:pt x="3308" y="7909"/>
                    <a:pt x="4288" y="7767"/>
                    <a:pt x="5243" y="7346"/>
                  </a:cubicBezTo>
                  <a:cubicBezTo>
                    <a:pt x="7367" y="6431"/>
                    <a:pt x="8499" y="3872"/>
                    <a:pt x="8081" y="1964"/>
                  </a:cubicBezTo>
                  <a:cubicBezTo>
                    <a:pt x="7833" y="801"/>
                    <a:pt x="7073" y="88"/>
                    <a:pt x="5878" y="10"/>
                  </a:cubicBezTo>
                  <a:cubicBezTo>
                    <a:pt x="5782" y="4"/>
                    <a:pt x="5687" y="0"/>
                    <a:pt x="55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6" name="Google Shape;5796;p55">
              <a:extLst>
                <a:ext uri="{FF2B5EF4-FFF2-40B4-BE49-F238E27FC236}">
                  <a16:creationId xmlns:a16="http://schemas.microsoft.com/office/drawing/2014/main" id="{94D85D8E-8FD4-CBB2-E486-BF3527898E7D}"/>
                </a:ext>
              </a:extLst>
            </p:cNvPr>
            <p:cNvSpPr/>
            <p:nvPr/>
          </p:nvSpPr>
          <p:spPr>
            <a:xfrm>
              <a:off x="3017300" y="3865475"/>
              <a:ext cx="181075" cy="234725"/>
            </a:xfrm>
            <a:custGeom>
              <a:avLst/>
              <a:gdLst/>
              <a:ahLst/>
              <a:cxnLst/>
              <a:rect l="l" t="t" r="r" b="b"/>
              <a:pathLst>
                <a:path w="7243" h="9389" extrusionOk="0">
                  <a:moveTo>
                    <a:pt x="3687" y="609"/>
                  </a:moveTo>
                  <a:cubicBezTo>
                    <a:pt x="4095" y="609"/>
                    <a:pt x="4794" y="1004"/>
                    <a:pt x="4901" y="1353"/>
                  </a:cubicBezTo>
                  <a:cubicBezTo>
                    <a:pt x="4420" y="1105"/>
                    <a:pt x="3970" y="872"/>
                    <a:pt x="3521" y="640"/>
                  </a:cubicBezTo>
                  <a:cubicBezTo>
                    <a:pt x="3567" y="619"/>
                    <a:pt x="3623" y="609"/>
                    <a:pt x="3687" y="609"/>
                  </a:cubicBezTo>
                  <a:close/>
                  <a:moveTo>
                    <a:pt x="1179" y="1694"/>
                  </a:moveTo>
                  <a:cubicBezTo>
                    <a:pt x="869" y="2191"/>
                    <a:pt x="1055" y="2625"/>
                    <a:pt x="1163" y="3106"/>
                  </a:cubicBezTo>
                  <a:cubicBezTo>
                    <a:pt x="714" y="2827"/>
                    <a:pt x="714" y="1974"/>
                    <a:pt x="1179" y="1694"/>
                  </a:cubicBezTo>
                  <a:close/>
                  <a:moveTo>
                    <a:pt x="2544" y="445"/>
                  </a:moveTo>
                  <a:cubicBezTo>
                    <a:pt x="2699" y="445"/>
                    <a:pt x="2838" y="472"/>
                    <a:pt x="2947" y="531"/>
                  </a:cubicBezTo>
                  <a:cubicBezTo>
                    <a:pt x="2497" y="640"/>
                    <a:pt x="2032" y="702"/>
                    <a:pt x="1598" y="857"/>
                  </a:cubicBezTo>
                  <a:cubicBezTo>
                    <a:pt x="1148" y="1043"/>
                    <a:pt x="838" y="1400"/>
                    <a:pt x="667" y="1881"/>
                  </a:cubicBezTo>
                  <a:cubicBezTo>
                    <a:pt x="497" y="2330"/>
                    <a:pt x="636" y="2765"/>
                    <a:pt x="714" y="3214"/>
                  </a:cubicBezTo>
                  <a:cubicBezTo>
                    <a:pt x="279" y="2935"/>
                    <a:pt x="279" y="2020"/>
                    <a:pt x="652" y="1446"/>
                  </a:cubicBezTo>
                  <a:cubicBezTo>
                    <a:pt x="1036" y="876"/>
                    <a:pt x="1925" y="445"/>
                    <a:pt x="2544" y="445"/>
                  </a:cubicBezTo>
                  <a:close/>
                  <a:moveTo>
                    <a:pt x="2438" y="0"/>
                  </a:moveTo>
                  <a:cubicBezTo>
                    <a:pt x="1625" y="0"/>
                    <a:pt x="703" y="667"/>
                    <a:pt x="450" y="1291"/>
                  </a:cubicBezTo>
                  <a:cubicBezTo>
                    <a:pt x="171" y="1958"/>
                    <a:pt x="0" y="2640"/>
                    <a:pt x="202" y="3338"/>
                  </a:cubicBezTo>
                  <a:cubicBezTo>
                    <a:pt x="279" y="3633"/>
                    <a:pt x="434" y="3912"/>
                    <a:pt x="605" y="4145"/>
                  </a:cubicBezTo>
                  <a:cubicBezTo>
                    <a:pt x="1086" y="4796"/>
                    <a:pt x="1722" y="5277"/>
                    <a:pt x="2342" y="5789"/>
                  </a:cubicBezTo>
                  <a:cubicBezTo>
                    <a:pt x="3195" y="6502"/>
                    <a:pt x="4017" y="7216"/>
                    <a:pt x="4653" y="8146"/>
                  </a:cubicBezTo>
                  <a:cubicBezTo>
                    <a:pt x="4870" y="8472"/>
                    <a:pt x="5025" y="8844"/>
                    <a:pt x="5211" y="9185"/>
                  </a:cubicBezTo>
                  <a:cubicBezTo>
                    <a:pt x="5258" y="9247"/>
                    <a:pt x="5351" y="9294"/>
                    <a:pt x="5459" y="9325"/>
                  </a:cubicBezTo>
                  <a:cubicBezTo>
                    <a:pt x="5413" y="8596"/>
                    <a:pt x="5227" y="7944"/>
                    <a:pt x="4886" y="7324"/>
                  </a:cubicBezTo>
                  <a:cubicBezTo>
                    <a:pt x="4420" y="6533"/>
                    <a:pt x="3970" y="5727"/>
                    <a:pt x="3521" y="4936"/>
                  </a:cubicBezTo>
                  <a:cubicBezTo>
                    <a:pt x="3366" y="4672"/>
                    <a:pt x="3288" y="4377"/>
                    <a:pt x="3412" y="4098"/>
                  </a:cubicBezTo>
                  <a:cubicBezTo>
                    <a:pt x="3459" y="3974"/>
                    <a:pt x="3629" y="3835"/>
                    <a:pt x="3753" y="3804"/>
                  </a:cubicBezTo>
                  <a:cubicBezTo>
                    <a:pt x="3768" y="3801"/>
                    <a:pt x="3783" y="3800"/>
                    <a:pt x="3797" y="3800"/>
                  </a:cubicBezTo>
                  <a:cubicBezTo>
                    <a:pt x="3956" y="3800"/>
                    <a:pt x="4051" y="3957"/>
                    <a:pt x="4079" y="4114"/>
                  </a:cubicBezTo>
                  <a:cubicBezTo>
                    <a:pt x="4095" y="4253"/>
                    <a:pt x="4110" y="4393"/>
                    <a:pt x="4079" y="4501"/>
                  </a:cubicBezTo>
                  <a:cubicBezTo>
                    <a:pt x="3893" y="5122"/>
                    <a:pt x="4110" y="5649"/>
                    <a:pt x="4420" y="6176"/>
                  </a:cubicBezTo>
                  <a:cubicBezTo>
                    <a:pt x="4761" y="6781"/>
                    <a:pt x="5087" y="7386"/>
                    <a:pt x="5366" y="8022"/>
                  </a:cubicBezTo>
                  <a:cubicBezTo>
                    <a:pt x="5521" y="8332"/>
                    <a:pt x="5568" y="8704"/>
                    <a:pt x="5614" y="9061"/>
                  </a:cubicBezTo>
                  <a:cubicBezTo>
                    <a:pt x="5658" y="9279"/>
                    <a:pt x="5729" y="9388"/>
                    <a:pt x="5980" y="9388"/>
                  </a:cubicBezTo>
                  <a:cubicBezTo>
                    <a:pt x="5997" y="9388"/>
                    <a:pt x="6015" y="9388"/>
                    <a:pt x="6033" y="9387"/>
                  </a:cubicBezTo>
                  <a:cubicBezTo>
                    <a:pt x="6033" y="9046"/>
                    <a:pt x="6064" y="8704"/>
                    <a:pt x="6033" y="8363"/>
                  </a:cubicBezTo>
                  <a:cubicBezTo>
                    <a:pt x="5925" y="7262"/>
                    <a:pt x="5676" y="6223"/>
                    <a:pt x="5242" y="5215"/>
                  </a:cubicBezTo>
                  <a:cubicBezTo>
                    <a:pt x="5103" y="4905"/>
                    <a:pt x="5072" y="4579"/>
                    <a:pt x="5180" y="4253"/>
                  </a:cubicBezTo>
                  <a:cubicBezTo>
                    <a:pt x="5227" y="4160"/>
                    <a:pt x="5289" y="4021"/>
                    <a:pt x="5366" y="3974"/>
                  </a:cubicBezTo>
                  <a:cubicBezTo>
                    <a:pt x="5473" y="3927"/>
                    <a:pt x="5617" y="3861"/>
                    <a:pt x="5727" y="3861"/>
                  </a:cubicBezTo>
                  <a:cubicBezTo>
                    <a:pt x="5761" y="3861"/>
                    <a:pt x="5791" y="3867"/>
                    <a:pt x="5816" y="3881"/>
                  </a:cubicBezTo>
                  <a:cubicBezTo>
                    <a:pt x="5925" y="3959"/>
                    <a:pt x="6002" y="4160"/>
                    <a:pt x="6002" y="4315"/>
                  </a:cubicBezTo>
                  <a:cubicBezTo>
                    <a:pt x="6002" y="4455"/>
                    <a:pt x="5909" y="4595"/>
                    <a:pt x="5832" y="4719"/>
                  </a:cubicBezTo>
                  <a:cubicBezTo>
                    <a:pt x="5599" y="5060"/>
                    <a:pt x="5537" y="5401"/>
                    <a:pt x="5692" y="5789"/>
                  </a:cubicBezTo>
                  <a:cubicBezTo>
                    <a:pt x="6002" y="6642"/>
                    <a:pt x="6173" y="7526"/>
                    <a:pt x="6219" y="8425"/>
                  </a:cubicBezTo>
                  <a:cubicBezTo>
                    <a:pt x="6235" y="8456"/>
                    <a:pt x="6250" y="8503"/>
                    <a:pt x="6281" y="8611"/>
                  </a:cubicBezTo>
                  <a:cubicBezTo>
                    <a:pt x="6421" y="8270"/>
                    <a:pt x="6545" y="8006"/>
                    <a:pt x="6638" y="7727"/>
                  </a:cubicBezTo>
                  <a:cubicBezTo>
                    <a:pt x="7010" y="6704"/>
                    <a:pt x="7243" y="5665"/>
                    <a:pt x="7150" y="4564"/>
                  </a:cubicBezTo>
                  <a:cubicBezTo>
                    <a:pt x="7041" y="3106"/>
                    <a:pt x="6359" y="1958"/>
                    <a:pt x="5242" y="1043"/>
                  </a:cubicBezTo>
                  <a:cubicBezTo>
                    <a:pt x="4451" y="392"/>
                    <a:pt x="3552" y="81"/>
                    <a:pt x="2544" y="4"/>
                  </a:cubicBezTo>
                  <a:cubicBezTo>
                    <a:pt x="2509" y="1"/>
                    <a:pt x="2473" y="0"/>
                    <a:pt x="2438"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7" name="Google Shape;5797;p55">
              <a:extLst>
                <a:ext uri="{FF2B5EF4-FFF2-40B4-BE49-F238E27FC236}">
                  <a16:creationId xmlns:a16="http://schemas.microsoft.com/office/drawing/2014/main" id="{62ECDB46-2736-0A5B-6857-2905A5598FDF}"/>
                </a:ext>
              </a:extLst>
            </p:cNvPr>
            <p:cNvSpPr/>
            <p:nvPr/>
          </p:nvSpPr>
          <p:spPr>
            <a:xfrm>
              <a:off x="3011475" y="4137900"/>
              <a:ext cx="129925" cy="88650"/>
            </a:xfrm>
            <a:custGeom>
              <a:avLst/>
              <a:gdLst/>
              <a:ahLst/>
              <a:cxnLst/>
              <a:rect l="l" t="t" r="r" b="b"/>
              <a:pathLst>
                <a:path w="5197" h="3546" extrusionOk="0">
                  <a:moveTo>
                    <a:pt x="4737" y="1"/>
                  </a:moveTo>
                  <a:cubicBezTo>
                    <a:pt x="4651" y="1"/>
                    <a:pt x="4562" y="14"/>
                    <a:pt x="4467" y="25"/>
                  </a:cubicBezTo>
                  <a:cubicBezTo>
                    <a:pt x="2947" y="211"/>
                    <a:pt x="1722" y="1018"/>
                    <a:pt x="481" y="1793"/>
                  </a:cubicBezTo>
                  <a:cubicBezTo>
                    <a:pt x="450" y="1809"/>
                    <a:pt x="419" y="1824"/>
                    <a:pt x="388" y="1855"/>
                  </a:cubicBezTo>
                  <a:cubicBezTo>
                    <a:pt x="16" y="2088"/>
                    <a:pt x="1" y="2150"/>
                    <a:pt x="202" y="2553"/>
                  </a:cubicBezTo>
                  <a:cubicBezTo>
                    <a:pt x="388" y="2941"/>
                    <a:pt x="885" y="3375"/>
                    <a:pt x="1319" y="3546"/>
                  </a:cubicBezTo>
                  <a:cubicBezTo>
                    <a:pt x="1970" y="2382"/>
                    <a:pt x="2963" y="1592"/>
                    <a:pt x="4048" y="909"/>
                  </a:cubicBezTo>
                  <a:cubicBezTo>
                    <a:pt x="4219" y="801"/>
                    <a:pt x="4421" y="723"/>
                    <a:pt x="4607" y="614"/>
                  </a:cubicBezTo>
                  <a:cubicBezTo>
                    <a:pt x="4808" y="490"/>
                    <a:pt x="4994" y="351"/>
                    <a:pt x="5196" y="211"/>
                  </a:cubicBezTo>
                  <a:cubicBezTo>
                    <a:pt x="5037" y="42"/>
                    <a:pt x="4891" y="1"/>
                    <a:pt x="473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8" name="Google Shape;5798;p55">
              <a:extLst>
                <a:ext uri="{FF2B5EF4-FFF2-40B4-BE49-F238E27FC236}">
                  <a16:creationId xmlns:a16="http://schemas.microsoft.com/office/drawing/2014/main" id="{6A65569B-2773-2A16-E8C9-6F4F38777F13}"/>
                </a:ext>
              </a:extLst>
            </p:cNvPr>
            <p:cNvSpPr/>
            <p:nvPr/>
          </p:nvSpPr>
          <p:spPr>
            <a:xfrm>
              <a:off x="3171225" y="3974175"/>
              <a:ext cx="75225" cy="126875"/>
            </a:xfrm>
            <a:custGeom>
              <a:avLst/>
              <a:gdLst/>
              <a:ahLst/>
              <a:cxnLst/>
              <a:rect l="l" t="t" r="r" b="b"/>
              <a:pathLst>
                <a:path w="3009" h="5075" extrusionOk="0">
                  <a:moveTo>
                    <a:pt x="1676" y="0"/>
                  </a:moveTo>
                  <a:cubicBezTo>
                    <a:pt x="1517" y="0"/>
                    <a:pt x="1356" y="16"/>
                    <a:pt x="1194" y="45"/>
                  </a:cubicBezTo>
                  <a:cubicBezTo>
                    <a:pt x="1179" y="557"/>
                    <a:pt x="1210" y="1053"/>
                    <a:pt x="1132" y="1534"/>
                  </a:cubicBezTo>
                  <a:cubicBezTo>
                    <a:pt x="977" y="2588"/>
                    <a:pt x="667" y="3581"/>
                    <a:pt x="140" y="4511"/>
                  </a:cubicBezTo>
                  <a:cubicBezTo>
                    <a:pt x="62" y="4667"/>
                    <a:pt x="47" y="4868"/>
                    <a:pt x="0" y="5070"/>
                  </a:cubicBezTo>
                  <a:cubicBezTo>
                    <a:pt x="29" y="5073"/>
                    <a:pt x="57" y="5074"/>
                    <a:pt x="84" y="5074"/>
                  </a:cubicBezTo>
                  <a:cubicBezTo>
                    <a:pt x="340" y="5074"/>
                    <a:pt x="484" y="4944"/>
                    <a:pt x="667" y="4775"/>
                  </a:cubicBezTo>
                  <a:cubicBezTo>
                    <a:pt x="1877" y="3658"/>
                    <a:pt x="2389" y="2139"/>
                    <a:pt x="2993" y="681"/>
                  </a:cubicBezTo>
                  <a:cubicBezTo>
                    <a:pt x="3009" y="603"/>
                    <a:pt x="2962" y="448"/>
                    <a:pt x="2900" y="402"/>
                  </a:cubicBezTo>
                  <a:cubicBezTo>
                    <a:pt x="2526" y="118"/>
                    <a:pt x="2109" y="0"/>
                    <a:pt x="167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799" name="Google Shape;5799;p55">
              <a:extLst>
                <a:ext uri="{FF2B5EF4-FFF2-40B4-BE49-F238E27FC236}">
                  <a16:creationId xmlns:a16="http://schemas.microsoft.com/office/drawing/2014/main" id="{F734C826-FFD7-F6E5-783B-8C2264C64D2C}"/>
                </a:ext>
              </a:extLst>
            </p:cNvPr>
            <p:cNvSpPr/>
            <p:nvPr/>
          </p:nvSpPr>
          <p:spPr>
            <a:xfrm>
              <a:off x="3155325" y="4152475"/>
              <a:ext cx="65150" cy="136675"/>
            </a:xfrm>
            <a:custGeom>
              <a:avLst/>
              <a:gdLst/>
              <a:ahLst/>
              <a:cxnLst/>
              <a:rect l="l" t="t" r="r" b="b"/>
              <a:pathLst>
                <a:path w="2606" h="5467" extrusionOk="0">
                  <a:moveTo>
                    <a:pt x="652" y="0"/>
                  </a:moveTo>
                  <a:cubicBezTo>
                    <a:pt x="373" y="140"/>
                    <a:pt x="326" y="342"/>
                    <a:pt x="280" y="605"/>
                  </a:cubicBezTo>
                  <a:cubicBezTo>
                    <a:pt x="0" y="1908"/>
                    <a:pt x="311" y="3164"/>
                    <a:pt x="559" y="4420"/>
                  </a:cubicBezTo>
                  <a:cubicBezTo>
                    <a:pt x="621" y="4715"/>
                    <a:pt x="714" y="5010"/>
                    <a:pt x="807" y="5304"/>
                  </a:cubicBezTo>
                  <a:cubicBezTo>
                    <a:pt x="838" y="5367"/>
                    <a:pt x="946" y="5460"/>
                    <a:pt x="1024" y="5460"/>
                  </a:cubicBezTo>
                  <a:cubicBezTo>
                    <a:pt x="1064" y="5464"/>
                    <a:pt x="1106" y="5467"/>
                    <a:pt x="1149" y="5467"/>
                  </a:cubicBezTo>
                  <a:cubicBezTo>
                    <a:pt x="1665" y="5467"/>
                    <a:pt x="2334" y="5133"/>
                    <a:pt x="2606" y="4746"/>
                  </a:cubicBezTo>
                  <a:cubicBezTo>
                    <a:pt x="2296" y="4281"/>
                    <a:pt x="1970" y="3831"/>
                    <a:pt x="1722" y="3350"/>
                  </a:cubicBezTo>
                  <a:cubicBezTo>
                    <a:pt x="1272" y="2466"/>
                    <a:pt x="977" y="1536"/>
                    <a:pt x="853" y="559"/>
                  </a:cubicBezTo>
                  <a:cubicBezTo>
                    <a:pt x="822" y="357"/>
                    <a:pt x="729" y="187"/>
                    <a:pt x="652"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0" name="Google Shape;5800;p55">
              <a:extLst>
                <a:ext uri="{FF2B5EF4-FFF2-40B4-BE49-F238E27FC236}">
                  <a16:creationId xmlns:a16="http://schemas.microsoft.com/office/drawing/2014/main" id="{4ACC1014-5947-A05C-72CF-52035FB5424A}"/>
                </a:ext>
              </a:extLst>
            </p:cNvPr>
            <p:cNvSpPr/>
            <p:nvPr/>
          </p:nvSpPr>
          <p:spPr>
            <a:xfrm>
              <a:off x="3190225" y="4116025"/>
              <a:ext cx="136875" cy="47550"/>
            </a:xfrm>
            <a:custGeom>
              <a:avLst/>
              <a:gdLst/>
              <a:ahLst/>
              <a:cxnLst/>
              <a:rect l="l" t="t" r="r" b="b"/>
              <a:pathLst>
                <a:path w="5475" h="1902" extrusionOk="0">
                  <a:moveTo>
                    <a:pt x="5118" y="1"/>
                  </a:moveTo>
                  <a:cubicBezTo>
                    <a:pt x="4715" y="125"/>
                    <a:pt x="4327" y="280"/>
                    <a:pt x="3939" y="357"/>
                  </a:cubicBezTo>
                  <a:cubicBezTo>
                    <a:pt x="3352" y="480"/>
                    <a:pt x="2765" y="542"/>
                    <a:pt x="2176" y="542"/>
                  </a:cubicBezTo>
                  <a:cubicBezTo>
                    <a:pt x="1644" y="542"/>
                    <a:pt x="1111" y="491"/>
                    <a:pt x="574" y="388"/>
                  </a:cubicBezTo>
                  <a:cubicBezTo>
                    <a:pt x="527" y="381"/>
                    <a:pt x="481" y="378"/>
                    <a:pt x="434" y="378"/>
                  </a:cubicBezTo>
                  <a:cubicBezTo>
                    <a:pt x="294" y="378"/>
                    <a:pt x="151" y="404"/>
                    <a:pt x="0" y="404"/>
                  </a:cubicBezTo>
                  <a:cubicBezTo>
                    <a:pt x="62" y="730"/>
                    <a:pt x="233" y="838"/>
                    <a:pt x="481" y="962"/>
                  </a:cubicBezTo>
                  <a:cubicBezTo>
                    <a:pt x="1799" y="1707"/>
                    <a:pt x="3257" y="1769"/>
                    <a:pt x="4715" y="1877"/>
                  </a:cubicBezTo>
                  <a:cubicBezTo>
                    <a:pt x="4746" y="1877"/>
                    <a:pt x="4777" y="1877"/>
                    <a:pt x="4792" y="1893"/>
                  </a:cubicBezTo>
                  <a:cubicBezTo>
                    <a:pt x="4877" y="1898"/>
                    <a:pt x="4949" y="1901"/>
                    <a:pt x="5010" y="1901"/>
                  </a:cubicBezTo>
                  <a:cubicBezTo>
                    <a:pt x="5320" y="1901"/>
                    <a:pt x="5361" y="1813"/>
                    <a:pt x="5413" y="1412"/>
                  </a:cubicBezTo>
                  <a:cubicBezTo>
                    <a:pt x="5475" y="916"/>
                    <a:pt x="5397" y="435"/>
                    <a:pt x="5118"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1" name="Google Shape;5801;p55">
              <a:extLst>
                <a:ext uri="{FF2B5EF4-FFF2-40B4-BE49-F238E27FC236}">
                  <a16:creationId xmlns:a16="http://schemas.microsoft.com/office/drawing/2014/main" id="{6E505A10-2821-CA8B-2BC8-CE7BB8D4D44E}"/>
                </a:ext>
              </a:extLst>
            </p:cNvPr>
            <p:cNvSpPr/>
            <p:nvPr/>
          </p:nvSpPr>
          <p:spPr>
            <a:xfrm>
              <a:off x="3030875" y="4003925"/>
              <a:ext cx="114775" cy="106300"/>
            </a:xfrm>
            <a:custGeom>
              <a:avLst/>
              <a:gdLst/>
              <a:ahLst/>
              <a:cxnLst/>
              <a:rect l="l" t="t" r="r" b="b"/>
              <a:pathLst>
                <a:path w="4591" h="4252" extrusionOk="0">
                  <a:moveTo>
                    <a:pt x="1020" y="1"/>
                  </a:moveTo>
                  <a:cubicBezTo>
                    <a:pt x="958" y="1"/>
                    <a:pt x="900" y="35"/>
                    <a:pt x="838" y="80"/>
                  </a:cubicBezTo>
                  <a:cubicBezTo>
                    <a:pt x="341" y="468"/>
                    <a:pt x="78" y="980"/>
                    <a:pt x="0" y="1584"/>
                  </a:cubicBezTo>
                  <a:cubicBezTo>
                    <a:pt x="31" y="1616"/>
                    <a:pt x="47" y="1631"/>
                    <a:pt x="62" y="1631"/>
                  </a:cubicBezTo>
                  <a:cubicBezTo>
                    <a:pt x="1613" y="2003"/>
                    <a:pt x="2869" y="2856"/>
                    <a:pt x="3955" y="4004"/>
                  </a:cubicBezTo>
                  <a:cubicBezTo>
                    <a:pt x="4063" y="4112"/>
                    <a:pt x="4249" y="4174"/>
                    <a:pt x="4389" y="4252"/>
                  </a:cubicBezTo>
                  <a:cubicBezTo>
                    <a:pt x="4591" y="3942"/>
                    <a:pt x="4420" y="3740"/>
                    <a:pt x="4296" y="3477"/>
                  </a:cubicBezTo>
                  <a:cubicBezTo>
                    <a:pt x="3614" y="2003"/>
                    <a:pt x="2342" y="1088"/>
                    <a:pt x="1163" y="65"/>
                  </a:cubicBezTo>
                  <a:cubicBezTo>
                    <a:pt x="1111" y="19"/>
                    <a:pt x="1064" y="1"/>
                    <a:pt x="1020"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2" name="Google Shape;5802;p55">
              <a:extLst>
                <a:ext uri="{FF2B5EF4-FFF2-40B4-BE49-F238E27FC236}">
                  <a16:creationId xmlns:a16="http://schemas.microsoft.com/office/drawing/2014/main" id="{9DB416FE-21DA-F634-5E78-93593DEEBD85}"/>
                </a:ext>
              </a:extLst>
            </p:cNvPr>
            <p:cNvSpPr/>
            <p:nvPr/>
          </p:nvSpPr>
          <p:spPr>
            <a:xfrm>
              <a:off x="3137875" y="4103575"/>
              <a:ext cx="49275" cy="48100"/>
            </a:xfrm>
            <a:custGeom>
              <a:avLst/>
              <a:gdLst/>
              <a:ahLst/>
              <a:cxnLst/>
              <a:rect l="l" t="t" r="r" b="b"/>
              <a:pathLst>
                <a:path w="1971" h="1924" extrusionOk="0">
                  <a:moveTo>
                    <a:pt x="714" y="1"/>
                  </a:moveTo>
                  <a:cubicBezTo>
                    <a:pt x="655" y="1"/>
                    <a:pt x="593" y="6"/>
                    <a:pt x="528" y="18"/>
                  </a:cubicBezTo>
                  <a:cubicBezTo>
                    <a:pt x="466" y="33"/>
                    <a:pt x="419" y="111"/>
                    <a:pt x="342" y="188"/>
                  </a:cubicBezTo>
                  <a:cubicBezTo>
                    <a:pt x="512" y="219"/>
                    <a:pt x="636" y="235"/>
                    <a:pt x="760" y="266"/>
                  </a:cubicBezTo>
                  <a:cubicBezTo>
                    <a:pt x="760" y="282"/>
                    <a:pt x="760" y="313"/>
                    <a:pt x="760" y="344"/>
                  </a:cubicBezTo>
                  <a:cubicBezTo>
                    <a:pt x="698" y="359"/>
                    <a:pt x="652" y="390"/>
                    <a:pt x="590" y="406"/>
                  </a:cubicBezTo>
                  <a:cubicBezTo>
                    <a:pt x="264" y="483"/>
                    <a:pt x="31" y="747"/>
                    <a:pt x="0" y="1057"/>
                  </a:cubicBezTo>
                  <a:cubicBezTo>
                    <a:pt x="0" y="1134"/>
                    <a:pt x="47" y="1212"/>
                    <a:pt x="94" y="1336"/>
                  </a:cubicBezTo>
                  <a:cubicBezTo>
                    <a:pt x="187" y="1166"/>
                    <a:pt x="249" y="1057"/>
                    <a:pt x="295" y="948"/>
                  </a:cubicBezTo>
                  <a:cubicBezTo>
                    <a:pt x="326" y="964"/>
                    <a:pt x="357" y="979"/>
                    <a:pt x="373" y="995"/>
                  </a:cubicBezTo>
                  <a:cubicBezTo>
                    <a:pt x="423" y="1562"/>
                    <a:pt x="637" y="1924"/>
                    <a:pt x="890" y="1924"/>
                  </a:cubicBezTo>
                  <a:cubicBezTo>
                    <a:pt x="949" y="1924"/>
                    <a:pt x="1009" y="1904"/>
                    <a:pt x="1071" y="1863"/>
                  </a:cubicBezTo>
                  <a:cubicBezTo>
                    <a:pt x="993" y="1770"/>
                    <a:pt x="900" y="1677"/>
                    <a:pt x="822" y="1600"/>
                  </a:cubicBezTo>
                  <a:cubicBezTo>
                    <a:pt x="822" y="1569"/>
                    <a:pt x="838" y="1538"/>
                    <a:pt x="853" y="1507"/>
                  </a:cubicBezTo>
                  <a:cubicBezTo>
                    <a:pt x="1019" y="1596"/>
                    <a:pt x="1182" y="1643"/>
                    <a:pt x="1337" y="1643"/>
                  </a:cubicBezTo>
                  <a:cubicBezTo>
                    <a:pt x="1560" y="1643"/>
                    <a:pt x="1766" y="1546"/>
                    <a:pt x="1939" y="1336"/>
                  </a:cubicBezTo>
                  <a:cubicBezTo>
                    <a:pt x="1970" y="1305"/>
                    <a:pt x="1955" y="1212"/>
                    <a:pt x="1955" y="1134"/>
                  </a:cubicBezTo>
                  <a:lnTo>
                    <a:pt x="1955" y="1134"/>
                  </a:lnTo>
                  <a:cubicBezTo>
                    <a:pt x="1799" y="1197"/>
                    <a:pt x="1691" y="1243"/>
                    <a:pt x="1582" y="1290"/>
                  </a:cubicBezTo>
                  <a:cubicBezTo>
                    <a:pt x="1567" y="1274"/>
                    <a:pt x="1567" y="1259"/>
                    <a:pt x="1551" y="1243"/>
                  </a:cubicBezTo>
                  <a:cubicBezTo>
                    <a:pt x="1582" y="1197"/>
                    <a:pt x="1613" y="1134"/>
                    <a:pt x="1644" y="1088"/>
                  </a:cubicBezTo>
                  <a:cubicBezTo>
                    <a:pt x="1862" y="840"/>
                    <a:pt x="1893" y="483"/>
                    <a:pt x="1722" y="204"/>
                  </a:cubicBezTo>
                  <a:cubicBezTo>
                    <a:pt x="1691" y="142"/>
                    <a:pt x="1598" y="111"/>
                    <a:pt x="1489" y="33"/>
                  </a:cubicBezTo>
                  <a:lnTo>
                    <a:pt x="1489" y="33"/>
                  </a:lnTo>
                  <a:cubicBezTo>
                    <a:pt x="1520" y="235"/>
                    <a:pt x="1536" y="359"/>
                    <a:pt x="1536" y="483"/>
                  </a:cubicBezTo>
                  <a:cubicBezTo>
                    <a:pt x="1520" y="499"/>
                    <a:pt x="1489" y="514"/>
                    <a:pt x="1474" y="514"/>
                  </a:cubicBezTo>
                  <a:cubicBezTo>
                    <a:pt x="1302" y="184"/>
                    <a:pt x="1052" y="1"/>
                    <a:pt x="714"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3" name="Google Shape;5803;p55">
              <a:extLst>
                <a:ext uri="{FF2B5EF4-FFF2-40B4-BE49-F238E27FC236}">
                  <a16:creationId xmlns:a16="http://schemas.microsoft.com/office/drawing/2014/main" id="{5709BCD7-56AD-0F0F-FD14-6E9CE8346D32}"/>
                </a:ext>
              </a:extLst>
            </p:cNvPr>
            <p:cNvSpPr/>
            <p:nvPr/>
          </p:nvSpPr>
          <p:spPr>
            <a:xfrm>
              <a:off x="3149500" y="4292450"/>
              <a:ext cx="43850" cy="97725"/>
            </a:xfrm>
            <a:custGeom>
              <a:avLst/>
              <a:gdLst/>
              <a:ahLst/>
              <a:cxnLst/>
              <a:rect l="l" t="t" r="r" b="b"/>
              <a:pathLst>
                <a:path w="1754" h="3909" extrusionOk="0">
                  <a:moveTo>
                    <a:pt x="1179" y="0"/>
                  </a:moveTo>
                  <a:cubicBezTo>
                    <a:pt x="1164" y="31"/>
                    <a:pt x="1133" y="47"/>
                    <a:pt x="1102" y="62"/>
                  </a:cubicBezTo>
                  <a:cubicBezTo>
                    <a:pt x="1521" y="1567"/>
                    <a:pt x="1397" y="2916"/>
                    <a:pt x="1" y="3908"/>
                  </a:cubicBezTo>
                  <a:cubicBezTo>
                    <a:pt x="404" y="3784"/>
                    <a:pt x="745" y="3598"/>
                    <a:pt x="962" y="3257"/>
                  </a:cubicBezTo>
                  <a:cubicBezTo>
                    <a:pt x="1598" y="2311"/>
                    <a:pt x="1753" y="1272"/>
                    <a:pt x="1474" y="186"/>
                  </a:cubicBezTo>
                  <a:cubicBezTo>
                    <a:pt x="1443" y="109"/>
                    <a:pt x="1288" y="62"/>
                    <a:pt x="117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4" name="Google Shape;5804;p55">
              <a:extLst>
                <a:ext uri="{FF2B5EF4-FFF2-40B4-BE49-F238E27FC236}">
                  <a16:creationId xmlns:a16="http://schemas.microsoft.com/office/drawing/2014/main" id="{C806175F-680C-3C43-AB24-71AD902F2C95}"/>
                </a:ext>
              </a:extLst>
            </p:cNvPr>
            <p:cNvSpPr/>
            <p:nvPr/>
          </p:nvSpPr>
          <p:spPr>
            <a:xfrm>
              <a:off x="2909900" y="4192400"/>
              <a:ext cx="101225" cy="24275"/>
            </a:xfrm>
            <a:custGeom>
              <a:avLst/>
              <a:gdLst/>
              <a:ahLst/>
              <a:cxnLst/>
              <a:rect l="l" t="t" r="r" b="b"/>
              <a:pathLst>
                <a:path w="4049" h="971" extrusionOk="0">
                  <a:moveTo>
                    <a:pt x="3940" y="1"/>
                  </a:moveTo>
                  <a:lnTo>
                    <a:pt x="3940" y="1"/>
                  </a:lnTo>
                  <a:cubicBezTo>
                    <a:pt x="3304" y="311"/>
                    <a:pt x="2699" y="699"/>
                    <a:pt x="1970" y="761"/>
                  </a:cubicBezTo>
                  <a:cubicBezTo>
                    <a:pt x="1914" y="764"/>
                    <a:pt x="1858" y="766"/>
                    <a:pt x="1803" y="766"/>
                  </a:cubicBezTo>
                  <a:cubicBezTo>
                    <a:pt x="1143" y="766"/>
                    <a:pt x="559" y="515"/>
                    <a:pt x="0" y="171"/>
                  </a:cubicBezTo>
                  <a:lnTo>
                    <a:pt x="0" y="171"/>
                  </a:lnTo>
                  <a:cubicBezTo>
                    <a:pt x="357" y="730"/>
                    <a:pt x="915" y="931"/>
                    <a:pt x="1536" y="962"/>
                  </a:cubicBezTo>
                  <a:cubicBezTo>
                    <a:pt x="1631" y="968"/>
                    <a:pt x="1726" y="970"/>
                    <a:pt x="1820" y="970"/>
                  </a:cubicBezTo>
                  <a:cubicBezTo>
                    <a:pt x="2565" y="970"/>
                    <a:pt x="3259" y="802"/>
                    <a:pt x="3893" y="389"/>
                  </a:cubicBezTo>
                  <a:cubicBezTo>
                    <a:pt x="4048" y="296"/>
                    <a:pt x="4048" y="296"/>
                    <a:pt x="394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5" name="Google Shape;5805;p55">
              <a:extLst>
                <a:ext uri="{FF2B5EF4-FFF2-40B4-BE49-F238E27FC236}">
                  <a16:creationId xmlns:a16="http://schemas.microsoft.com/office/drawing/2014/main" id="{EF2BB79F-1C37-9951-DEEB-FCEDA0102682}"/>
                </a:ext>
              </a:extLst>
            </p:cNvPr>
            <p:cNvSpPr/>
            <p:nvPr/>
          </p:nvSpPr>
          <p:spPr>
            <a:xfrm>
              <a:off x="3325925" y="4156750"/>
              <a:ext cx="83775" cy="63200"/>
            </a:xfrm>
            <a:custGeom>
              <a:avLst/>
              <a:gdLst/>
              <a:ahLst/>
              <a:cxnLst/>
              <a:rect l="l" t="t" r="r" b="b"/>
              <a:pathLst>
                <a:path w="3351" h="2528" extrusionOk="0">
                  <a:moveTo>
                    <a:pt x="109" y="0"/>
                  </a:moveTo>
                  <a:cubicBezTo>
                    <a:pt x="78" y="78"/>
                    <a:pt x="47" y="171"/>
                    <a:pt x="0" y="310"/>
                  </a:cubicBezTo>
                  <a:cubicBezTo>
                    <a:pt x="1551" y="403"/>
                    <a:pt x="2807" y="900"/>
                    <a:pt x="3319" y="2528"/>
                  </a:cubicBezTo>
                  <a:cubicBezTo>
                    <a:pt x="3350" y="2125"/>
                    <a:pt x="3273" y="1768"/>
                    <a:pt x="3040" y="1473"/>
                  </a:cubicBezTo>
                  <a:cubicBezTo>
                    <a:pt x="2311" y="527"/>
                    <a:pt x="1334" y="62"/>
                    <a:pt x="109"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6" name="Google Shape;5806;p55">
              <a:extLst>
                <a:ext uri="{FF2B5EF4-FFF2-40B4-BE49-F238E27FC236}">
                  <a16:creationId xmlns:a16="http://schemas.microsoft.com/office/drawing/2014/main" id="{0581F12D-1022-1DEF-5867-A514581F8D50}"/>
                </a:ext>
              </a:extLst>
            </p:cNvPr>
            <p:cNvSpPr/>
            <p:nvPr/>
          </p:nvSpPr>
          <p:spPr>
            <a:xfrm>
              <a:off x="3005275" y="3907050"/>
              <a:ext cx="47725" cy="97350"/>
            </a:xfrm>
            <a:custGeom>
              <a:avLst/>
              <a:gdLst/>
              <a:ahLst/>
              <a:cxnLst/>
              <a:rect l="l" t="t" r="r" b="b"/>
              <a:pathLst>
                <a:path w="1909" h="3894" extrusionOk="0">
                  <a:moveTo>
                    <a:pt x="450" y="0"/>
                  </a:moveTo>
                  <a:cubicBezTo>
                    <a:pt x="357" y="233"/>
                    <a:pt x="218" y="450"/>
                    <a:pt x="187" y="683"/>
                  </a:cubicBezTo>
                  <a:cubicBezTo>
                    <a:pt x="156" y="1055"/>
                    <a:pt x="171" y="1427"/>
                    <a:pt x="249" y="1784"/>
                  </a:cubicBezTo>
                  <a:cubicBezTo>
                    <a:pt x="466" y="2637"/>
                    <a:pt x="900" y="3366"/>
                    <a:pt x="1660" y="3893"/>
                  </a:cubicBezTo>
                  <a:cubicBezTo>
                    <a:pt x="1737" y="3831"/>
                    <a:pt x="1815" y="3785"/>
                    <a:pt x="1908" y="3707"/>
                  </a:cubicBezTo>
                  <a:cubicBezTo>
                    <a:pt x="745" y="2745"/>
                    <a:pt x="0" y="1613"/>
                    <a:pt x="559" y="16"/>
                  </a:cubicBezTo>
                  <a:cubicBezTo>
                    <a:pt x="512" y="16"/>
                    <a:pt x="481" y="16"/>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7" name="Google Shape;5807;p55">
              <a:extLst>
                <a:ext uri="{FF2B5EF4-FFF2-40B4-BE49-F238E27FC236}">
                  <a16:creationId xmlns:a16="http://schemas.microsoft.com/office/drawing/2014/main" id="{3128C5D4-80D6-C7BD-50A6-F89E07E2D328}"/>
                </a:ext>
              </a:extLst>
            </p:cNvPr>
            <p:cNvSpPr/>
            <p:nvPr/>
          </p:nvSpPr>
          <p:spPr>
            <a:xfrm>
              <a:off x="3243325" y="3918050"/>
              <a:ext cx="84950" cy="63850"/>
            </a:xfrm>
            <a:custGeom>
              <a:avLst/>
              <a:gdLst/>
              <a:ahLst/>
              <a:cxnLst/>
              <a:rect l="l" t="t" r="r" b="b"/>
              <a:pathLst>
                <a:path w="3398" h="2554" extrusionOk="0">
                  <a:moveTo>
                    <a:pt x="2775" y="1"/>
                  </a:moveTo>
                  <a:cubicBezTo>
                    <a:pt x="2364" y="1"/>
                    <a:pt x="1978" y="153"/>
                    <a:pt x="1614" y="382"/>
                  </a:cubicBezTo>
                  <a:cubicBezTo>
                    <a:pt x="931" y="817"/>
                    <a:pt x="389" y="1390"/>
                    <a:pt x="78" y="2166"/>
                  </a:cubicBezTo>
                  <a:cubicBezTo>
                    <a:pt x="1" y="2367"/>
                    <a:pt x="1" y="2492"/>
                    <a:pt x="233" y="2554"/>
                  </a:cubicBezTo>
                  <a:cubicBezTo>
                    <a:pt x="1381" y="537"/>
                    <a:pt x="1381" y="537"/>
                    <a:pt x="3397" y="119"/>
                  </a:cubicBezTo>
                  <a:cubicBezTo>
                    <a:pt x="3184" y="37"/>
                    <a:pt x="2976" y="1"/>
                    <a:pt x="277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8" name="Google Shape;5808;p55">
              <a:extLst>
                <a:ext uri="{FF2B5EF4-FFF2-40B4-BE49-F238E27FC236}">
                  <a16:creationId xmlns:a16="http://schemas.microsoft.com/office/drawing/2014/main" id="{298D1F49-F155-F3A0-06BE-B56F7D580FFB}"/>
                </a:ext>
              </a:extLst>
            </p:cNvPr>
            <p:cNvSpPr/>
            <p:nvPr/>
          </p:nvSpPr>
          <p:spPr>
            <a:xfrm>
              <a:off x="3288700" y="4068825"/>
              <a:ext cx="25225" cy="9650"/>
            </a:xfrm>
            <a:custGeom>
              <a:avLst/>
              <a:gdLst/>
              <a:ahLst/>
              <a:cxnLst/>
              <a:rect l="l" t="t" r="r" b="b"/>
              <a:pathLst>
                <a:path w="1009" h="386" extrusionOk="0">
                  <a:moveTo>
                    <a:pt x="588" y="0"/>
                  </a:moveTo>
                  <a:cubicBezTo>
                    <a:pt x="392" y="0"/>
                    <a:pt x="201" y="88"/>
                    <a:pt x="0" y="229"/>
                  </a:cubicBezTo>
                  <a:cubicBezTo>
                    <a:pt x="264" y="291"/>
                    <a:pt x="497" y="369"/>
                    <a:pt x="714" y="384"/>
                  </a:cubicBezTo>
                  <a:cubicBezTo>
                    <a:pt x="720" y="385"/>
                    <a:pt x="726" y="386"/>
                    <a:pt x="732" y="386"/>
                  </a:cubicBezTo>
                  <a:cubicBezTo>
                    <a:pt x="821" y="386"/>
                    <a:pt x="922" y="287"/>
                    <a:pt x="1008" y="229"/>
                  </a:cubicBezTo>
                  <a:cubicBezTo>
                    <a:pt x="931" y="167"/>
                    <a:pt x="869" y="43"/>
                    <a:pt x="776" y="28"/>
                  </a:cubicBezTo>
                  <a:cubicBezTo>
                    <a:pt x="712" y="9"/>
                    <a:pt x="650" y="0"/>
                    <a:pt x="58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09" name="Google Shape;5809;p55">
              <a:extLst>
                <a:ext uri="{FF2B5EF4-FFF2-40B4-BE49-F238E27FC236}">
                  <a16:creationId xmlns:a16="http://schemas.microsoft.com/office/drawing/2014/main" id="{4A857FCF-BB47-3C6D-7582-7000339B653B}"/>
                </a:ext>
              </a:extLst>
            </p:cNvPr>
            <p:cNvSpPr/>
            <p:nvPr/>
          </p:nvSpPr>
          <p:spPr>
            <a:xfrm>
              <a:off x="3251100" y="4229250"/>
              <a:ext cx="11250" cy="25225"/>
            </a:xfrm>
            <a:custGeom>
              <a:avLst/>
              <a:gdLst/>
              <a:ahLst/>
              <a:cxnLst/>
              <a:rect l="l" t="t" r="r" b="b"/>
              <a:pathLst>
                <a:path w="450" h="1009" extrusionOk="0">
                  <a:moveTo>
                    <a:pt x="0" y="0"/>
                  </a:moveTo>
                  <a:lnTo>
                    <a:pt x="0" y="0"/>
                  </a:lnTo>
                  <a:cubicBezTo>
                    <a:pt x="31" y="295"/>
                    <a:pt x="31" y="528"/>
                    <a:pt x="78" y="760"/>
                  </a:cubicBezTo>
                  <a:cubicBezTo>
                    <a:pt x="93" y="853"/>
                    <a:pt x="217" y="915"/>
                    <a:pt x="295" y="1008"/>
                  </a:cubicBezTo>
                  <a:cubicBezTo>
                    <a:pt x="357" y="900"/>
                    <a:pt x="450" y="807"/>
                    <a:pt x="450" y="714"/>
                  </a:cubicBezTo>
                  <a:cubicBezTo>
                    <a:pt x="450" y="403"/>
                    <a:pt x="233" y="233"/>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0" name="Google Shape;5810;p55">
              <a:extLst>
                <a:ext uri="{FF2B5EF4-FFF2-40B4-BE49-F238E27FC236}">
                  <a16:creationId xmlns:a16="http://schemas.microsoft.com/office/drawing/2014/main" id="{540ADB8F-4B1B-4925-B622-DEF72E55F0AB}"/>
                </a:ext>
              </a:extLst>
            </p:cNvPr>
            <p:cNvSpPr/>
            <p:nvPr/>
          </p:nvSpPr>
          <p:spPr>
            <a:xfrm>
              <a:off x="3149500" y="3967150"/>
              <a:ext cx="13225" cy="24050"/>
            </a:xfrm>
            <a:custGeom>
              <a:avLst/>
              <a:gdLst/>
              <a:ahLst/>
              <a:cxnLst/>
              <a:rect l="l" t="t" r="r" b="b"/>
              <a:pathLst>
                <a:path w="529" h="962" extrusionOk="0">
                  <a:moveTo>
                    <a:pt x="450" y="0"/>
                  </a:moveTo>
                  <a:cubicBezTo>
                    <a:pt x="357" y="47"/>
                    <a:pt x="218" y="62"/>
                    <a:pt x="156" y="140"/>
                  </a:cubicBezTo>
                  <a:cubicBezTo>
                    <a:pt x="1" y="388"/>
                    <a:pt x="32" y="652"/>
                    <a:pt x="125" y="962"/>
                  </a:cubicBezTo>
                  <a:cubicBezTo>
                    <a:pt x="264" y="714"/>
                    <a:pt x="388" y="528"/>
                    <a:pt x="482" y="310"/>
                  </a:cubicBezTo>
                  <a:cubicBezTo>
                    <a:pt x="528" y="233"/>
                    <a:pt x="466" y="109"/>
                    <a:pt x="45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1" name="Google Shape;5811;p55">
              <a:extLst>
                <a:ext uri="{FF2B5EF4-FFF2-40B4-BE49-F238E27FC236}">
                  <a16:creationId xmlns:a16="http://schemas.microsoft.com/office/drawing/2014/main" id="{D8260175-980A-9607-DC41-15B32BD29333}"/>
                </a:ext>
              </a:extLst>
            </p:cNvPr>
            <p:cNvSpPr/>
            <p:nvPr/>
          </p:nvSpPr>
          <p:spPr>
            <a:xfrm>
              <a:off x="3010700" y="4079200"/>
              <a:ext cx="19425" cy="16700"/>
            </a:xfrm>
            <a:custGeom>
              <a:avLst/>
              <a:gdLst/>
              <a:ahLst/>
              <a:cxnLst/>
              <a:rect l="l" t="t" r="r" b="b"/>
              <a:pathLst>
                <a:path w="777" h="668" extrusionOk="0">
                  <a:moveTo>
                    <a:pt x="1" y="0"/>
                  </a:moveTo>
                  <a:cubicBezTo>
                    <a:pt x="16" y="124"/>
                    <a:pt x="1" y="295"/>
                    <a:pt x="63" y="341"/>
                  </a:cubicBezTo>
                  <a:cubicBezTo>
                    <a:pt x="264" y="481"/>
                    <a:pt x="497" y="559"/>
                    <a:pt x="714" y="667"/>
                  </a:cubicBezTo>
                  <a:cubicBezTo>
                    <a:pt x="729" y="636"/>
                    <a:pt x="761" y="605"/>
                    <a:pt x="776" y="574"/>
                  </a:cubicBezTo>
                  <a:cubicBezTo>
                    <a:pt x="621" y="404"/>
                    <a:pt x="481" y="233"/>
                    <a:pt x="326" y="78"/>
                  </a:cubicBezTo>
                  <a:cubicBezTo>
                    <a:pt x="249" y="16"/>
                    <a:pt x="109" y="31"/>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2" name="Google Shape;5812;p55">
              <a:extLst>
                <a:ext uri="{FF2B5EF4-FFF2-40B4-BE49-F238E27FC236}">
                  <a16:creationId xmlns:a16="http://schemas.microsoft.com/office/drawing/2014/main" id="{2C729965-822F-3E3B-7C50-7796F8E568F9}"/>
                </a:ext>
              </a:extLst>
            </p:cNvPr>
            <p:cNvSpPr/>
            <p:nvPr/>
          </p:nvSpPr>
          <p:spPr>
            <a:xfrm>
              <a:off x="3070800" y="4242825"/>
              <a:ext cx="21350" cy="15175"/>
            </a:xfrm>
            <a:custGeom>
              <a:avLst/>
              <a:gdLst/>
              <a:ahLst/>
              <a:cxnLst/>
              <a:rect l="l" t="t" r="r" b="b"/>
              <a:pathLst>
                <a:path w="854" h="607" extrusionOk="0">
                  <a:moveTo>
                    <a:pt x="776" y="0"/>
                  </a:moveTo>
                  <a:cubicBezTo>
                    <a:pt x="574" y="93"/>
                    <a:pt x="373" y="155"/>
                    <a:pt x="202" y="264"/>
                  </a:cubicBezTo>
                  <a:cubicBezTo>
                    <a:pt x="109" y="326"/>
                    <a:pt x="78" y="465"/>
                    <a:pt x="0" y="558"/>
                  </a:cubicBezTo>
                  <a:cubicBezTo>
                    <a:pt x="103" y="570"/>
                    <a:pt x="214" y="606"/>
                    <a:pt x="297" y="606"/>
                  </a:cubicBezTo>
                  <a:cubicBezTo>
                    <a:pt x="326" y="606"/>
                    <a:pt x="352" y="602"/>
                    <a:pt x="373" y="589"/>
                  </a:cubicBezTo>
                  <a:cubicBezTo>
                    <a:pt x="559" y="450"/>
                    <a:pt x="698" y="264"/>
                    <a:pt x="853" y="93"/>
                  </a:cubicBezTo>
                  <a:cubicBezTo>
                    <a:pt x="822" y="62"/>
                    <a:pt x="791" y="31"/>
                    <a:pt x="776"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3" name="Google Shape;5813;p55">
              <a:extLst>
                <a:ext uri="{FF2B5EF4-FFF2-40B4-BE49-F238E27FC236}">
                  <a16:creationId xmlns:a16="http://schemas.microsoft.com/office/drawing/2014/main" id="{BAA0C512-E3C2-32CC-F46A-9BAABA796E97}"/>
                </a:ext>
              </a:extLst>
            </p:cNvPr>
            <p:cNvSpPr/>
            <p:nvPr/>
          </p:nvSpPr>
          <p:spPr>
            <a:xfrm>
              <a:off x="3106075" y="3965600"/>
              <a:ext cx="8550" cy="22500"/>
            </a:xfrm>
            <a:custGeom>
              <a:avLst/>
              <a:gdLst/>
              <a:ahLst/>
              <a:cxnLst/>
              <a:rect l="l" t="t" r="r" b="b"/>
              <a:pathLst>
                <a:path w="342" h="900" extrusionOk="0">
                  <a:moveTo>
                    <a:pt x="187" y="0"/>
                  </a:moveTo>
                  <a:cubicBezTo>
                    <a:pt x="125" y="93"/>
                    <a:pt x="1" y="186"/>
                    <a:pt x="16" y="264"/>
                  </a:cubicBezTo>
                  <a:cubicBezTo>
                    <a:pt x="16" y="481"/>
                    <a:pt x="94" y="698"/>
                    <a:pt x="140" y="900"/>
                  </a:cubicBezTo>
                  <a:cubicBezTo>
                    <a:pt x="171" y="900"/>
                    <a:pt x="202" y="884"/>
                    <a:pt x="233" y="884"/>
                  </a:cubicBezTo>
                  <a:cubicBezTo>
                    <a:pt x="280" y="683"/>
                    <a:pt x="342" y="496"/>
                    <a:pt x="342" y="295"/>
                  </a:cubicBezTo>
                  <a:cubicBezTo>
                    <a:pt x="342" y="202"/>
                    <a:pt x="249" y="93"/>
                    <a:pt x="18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4" name="Google Shape;5814;p55">
              <a:extLst>
                <a:ext uri="{FF2B5EF4-FFF2-40B4-BE49-F238E27FC236}">
                  <a16:creationId xmlns:a16="http://schemas.microsoft.com/office/drawing/2014/main" id="{5FB778D1-04AE-421E-4C72-624207E82CE2}"/>
                </a:ext>
              </a:extLst>
            </p:cNvPr>
            <p:cNvSpPr/>
            <p:nvPr/>
          </p:nvSpPr>
          <p:spPr>
            <a:xfrm>
              <a:off x="3277850" y="4025125"/>
              <a:ext cx="22125" cy="9900"/>
            </a:xfrm>
            <a:custGeom>
              <a:avLst/>
              <a:gdLst/>
              <a:ahLst/>
              <a:cxnLst/>
              <a:rect l="l" t="t" r="r" b="b"/>
              <a:pathLst>
                <a:path w="885" h="396" extrusionOk="0">
                  <a:moveTo>
                    <a:pt x="561" y="0"/>
                  </a:moveTo>
                  <a:cubicBezTo>
                    <a:pt x="544" y="0"/>
                    <a:pt x="527" y="3"/>
                    <a:pt x="512" y="8"/>
                  </a:cubicBezTo>
                  <a:cubicBezTo>
                    <a:pt x="326" y="85"/>
                    <a:pt x="171" y="225"/>
                    <a:pt x="0" y="333"/>
                  </a:cubicBezTo>
                  <a:lnTo>
                    <a:pt x="62" y="395"/>
                  </a:lnTo>
                  <a:cubicBezTo>
                    <a:pt x="233" y="380"/>
                    <a:pt x="434" y="395"/>
                    <a:pt x="605" y="333"/>
                  </a:cubicBezTo>
                  <a:cubicBezTo>
                    <a:pt x="714" y="302"/>
                    <a:pt x="791" y="163"/>
                    <a:pt x="884" y="85"/>
                  </a:cubicBezTo>
                  <a:cubicBezTo>
                    <a:pt x="780" y="59"/>
                    <a:pt x="654" y="0"/>
                    <a:pt x="56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5" name="Google Shape;5815;p55">
              <a:extLst>
                <a:ext uri="{FF2B5EF4-FFF2-40B4-BE49-F238E27FC236}">
                  <a16:creationId xmlns:a16="http://schemas.microsoft.com/office/drawing/2014/main" id="{23E836D5-1920-8D34-2CF9-81DB4AFBAE23}"/>
                </a:ext>
              </a:extLst>
            </p:cNvPr>
            <p:cNvSpPr/>
            <p:nvPr/>
          </p:nvSpPr>
          <p:spPr>
            <a:xfrm>
              <a:off x="2993650" y="4124725"/>
              <a:ext cx="21725" cy="9950"/>
            </a:xfrm>
            <a:custGeom>
              <a:avLst/>
              <a:gdLst/>
              <a:ahLst/>
              <a:cxnLst/>
              <a:rect l="l" t="t" r="r" b="b"/>
              <a:pathLst>
                <a:path w="869" h="398" extrusionOk="0">
                  <a:moveTo>
                    <a:pt x="261" y="1"/>
                  </a:moveTo>
                  <a:cubicBezTo>
                    <a:pt x="186" y="1"/>
                    <a:pt x="88" y="46"/>
                    <a:pt x="0" y="71"/>
                  </a:cubicBezTo>
                  <a:cubicBezTo>
                    <a:pt x="62" y="149"/>
                    <a:pt x="109" y="288"/>
                    <a:pt x="186" y="320"/>
                  </a:cubicBezTo>
                  <a:cubicBezTo>
                    <a:pt x="403" y="366"/>
                    <a:pt x="621" y="382"/>
                    <a:pt x="838" y="397"/>
                  </a:cubicBezTo>
                  <a:cubicBezTo>
                    <a:pt x="853" y="366"/>
                    <a:pt x="853" y="335"/>
                    <a:pt x="869" y="288"/>
                  </a:cubicBezTo>
                  <a:cubicBezTo>
                    <a:pt x="683" y="195"/>
                    <a:pt x="512" y="71"/>
                    <a:pt x="310" y="9"/>
                  </a:cubicBezTo>
                  <a:cubicBezTo>
                    <a:pt x="296" y="3"/>
                    <a:pt x="279" y="1"/>
                    <a:pt x="26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6" name="Google Shape;5816;p55">
              <a:extLst>
                <a:ext uri="{FF2B5EF4-FFF2-40B4-BE49-F238E27FC236}">
                  <a16:creationId xmlns:a16="http://schemas.microsoft.com/office/drawing/2014/main" id="{3DA000C8-A78F-31BD-C29B-D82607C7088B}"/>
                </a:ext>
              </a:extLst>
            </p:cNvPr>
            <p:cNvSpPr/>
            <p:nvPr/>
          </p:nvSpPr>
          <p:spPr>
            <a:xfrm>
              <a:off x="3285600" y="4209475"/>
              <a:ext cx="15525" cy="16700"/>
            </a:xfrm>
            <a:custGeom>
              <a:avLst/>
              <a:gdLst/>
              <a:ahLst/>
              <a:cxnLst/>
              <a:rect l="l" t="t" r="r" b="b"/>
              <a:pathLst>
                <a:path w="621" h="668" extrusionOk="0">
                  <a:moveTo>
                    <a:pt x="0" y="0"/>
                  </a:moveTo>
                  <a:lnTo>
                    <a:pt x="0" y="0"/>
                  </a:lnTo>
                  <a:cubicBezTo>
                    <a:pt x="109" y="202"/>
                    <a:pt x="217" y="403"/>
                    <a:pt x="342" y="590"/>
                  </a:cubicBezTo>
                  <a:cubicBezTo>
                    <a:pt x="373" y="636"/>
                    <a:pt x="481" y="636"/>
                    <a:pt x="559" y="667"/>
                  </a:cubicBezTo>
                  <a:cubicBezTo>
                    <a:pt x="574" y="574"/>
                    <a:pt x="621" y="481"/>
                    <a:pt x="590" y="403"/>
                  </a:cubicBezTo>
                  <a:cubicBezTo>
                    <a:pt x="497" y="171"/>
                    <a:pt x="311" y="16"/>
                    <a:pt x="0"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7" name="Google Shape;5817;p55">
              <a:extLst>
                <a:ext uri="{FF2B5EF4-FFF2-40B4-BE49-F238E27FC236}">
                  <a16:creationId xmlns:a16="http://schemas.microsoft.com/office/drawing/2014/main" id="{4CE291A2-07EE-8E58-DBA8-25D7CB96A685}"/>
                </a:ext>
              </a:extLst>
            </p:cNvPr>
            <p:cNvSpPr/>
            <p:nvPr/>
          </p:nvSpPr>
          <p:spPr>
            <a:xfrm>
              <a:off x="3110725" y="4268800"/>
              <a:ext cx="14000" cy="18625"/>
            </a:xfrm>
            <a:custGeom>
              <a:avLst/>
              <a:gdLst/>
              <a:ahLst/>
              <a:cxnLst/>
              <a:rect l="l" t="t" r="r" b="b"/>
              <a:pathLst>
                <a:path w="560" h="745" extrusionOk="0">
                  <a:moveTo>
                    <a:pt x="482" y="0"/>
                  </a:moveTo>
                  <a:cubicBezTo>
                    <a:pt x="342" y="124"/>
                    <a:pt x="187" y="233"/>
                    <a:pt x="78" y="372"/>
                  </a:cubicBezTo>
                  <a:cubicBezTo>
                    <a:pt x="16" y="465"/>
                    <a:pt x="16" y="620"/>
                    <a:pt x="1" y="745"/>
                  </a:cubicBezTo>
                  <a:cubicBezTo>
                    <a:pt x="125" y="683"/>
                    <a:pt x="280" y="651"/>
                    <a:pt x="342" y="558"/>
                  </a:cubicBezTo>
                  <a:cubicBezTo>
                    <a:pt x="451" y="419"/>
                    <a:pt x="482" y="217"/>
                    <a:pt x="559" y="47"/>
                  </a:cubicBezTo>
                  <a:cubicBezTo>
                    <a:pt x="528" y="31"/>
                    <a:pt x="497" y="16"/>
                    <a:pt x="482"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8" name="Google Shape;5818;p55">
              <a:extLst>
                <a:ext uri="{FF2B5EF4-FFF2-40B4-BE49-F238E27FC236}">
                  <a16:creationId xmlns:a16="http://schemas.microsoft.com/office/drawing/2014/main" id="{FDBBBA2E-0E6A-6AA7-1303-18BCF949A6D7}"/>
                </a:ext>
              </a:extLst>
            </p:cNvPr>
            <p:cNvSpPr/>
            <p:nvPr/>
          </p:nvSpPr>
          <p:spPr>
            <a:xfrm>
              <a:off x="2876950" y="3859075"/>
              <a:ext cx="537775" cy="544725"/>
            </a:xfrm>
            <a:custGeom>
              <a:avLst/>
              <a:gdLst/>
              <a:ahLst/>
              <a:cxnLst/>
              <a:rect l="l" t="t" r="r" b="b"/>
              <a:pathLst>
                <a:path w="21511" h="21789" extrusionOk="0">
                  <a:moveTo>
                    <a:pt x="17430" y="2360"/>
                  </a:moveTo>
                  <a:cubicBezTo>
                    <a:pt x="17631" y="2360"/>
                    <a:pt x="17839" y="2396"/>
                    <a:pt x="18052" y="2478"/>
                  </a:cubicBezTo>
                  <a:cubicBezTo>
                    <a:pt x="16036" y="2896"/>
                    <a:pt x="16036" y="2896"/>
                    <a:pt x="14888" y="4913"/>
                  </a:cubicBezTo>
                  <a:cubicBezTo>
                    <a:pt x="14656" y="4851"/>
                    <a:pt x="14656" y="4726"/>
                    <a:pt x="14733" y="4525"/>
                  </a:cubicBezTo>
                  <a:cubicBezTo>
                    <a:pt x="15044" y="3749"/>
                    <a:pt x="15586" y="3176"/>
                    <a:pt x="16269" y="2741"/>
                  </a:cubicBezTo>
                  <a:cubicBezTo>
                    <a:pt x="16633" y="2512"/>
                    <a:pt x="17019" y="2360"/>
                    <a:pt x="17430" y="2360"/>
                  </a:cubicBezTo>
                  <a:close/>
                  <a:moveTo>
                    <a:pt x="9352" y="4261"/>
                  </a:moveTo>
                  <a:cubicBezTo>
                    <a:pt x="9414" y="4370"/>
                    <a:pt x="9507" y="4463"/>
                    <a:pt x="9507" y="4556"/>
                  </a:cubicBezTo>
                  <a:cubicBezTo>
                    <a:pt x="9507" y="4757"/>
                    <a:pt x="9445" y="4944"/>
                    <a:pt x="9398" y="5145"/>
                  </a:cubicBezTo>
                  <a:cubicBezTo>
                    <a:pt x="9367" y="5145"/>
                    <a:pt x="9336" y="5161"/>
                    <a:pt x="9305" y="5161"/>
                  </a:cubicBezTo>
                  <a:cubicBezTo>
                    <a:pt x="9259" y="4959"/>
                    <a:pt x="9181" y="4742"/>
                    <a:pt x="9181" y="4525"/>
                  </a:cubicBezTo>
                  <a:cubicBezTo>
                    <a:pt x="9166" y="4447"/>
                    <a:pt x="9290" y="4354"/>
                    <a:pt x="9352" y="4261"/>
                  </a:cubicBezTo>
                  <a:close/>
                  <a:moveTo>
                    <a:pt x="11352" y="4323"/>
                  </a:moveTo>
                  <a:cubicBezTo>
                    <a:pt x="11368" y="4432"/>
                    <a:pt x="11430" y="4556"/>
                    <a:pt x="11384" y="4633"/>
                  </a:cubicBezTo>
                  <a:cubicBezTo>
                    <a:pt x="11290" y="4851"/>
                    <a:pt x="11166" y="5037"/>
                    <a:pt x="11027" y="5285"/>
                  </a:cubicBezTo>
                  <a:cubicBezTo>
                    <a:pt x="10934" y="4975"/>
                    <a:pt x="10903" y="4711"/>
                    <a:pt x="11058" y="4463"/>
                  </a:cubicBezTo>
                  <a:cubicBezTo>
                    <a:pt x="11120" y="4385"/>
                    <a:pt x="11259" y="4370"/>
                    <a:pt x="11352" y="4323"/>
                  </a:cubicBezTo>
                  <a:close/>
                  <a:moveTo>
                    <a:pt x="5583" y="1919"/>
                  </a:moveTo>
                  <a:cubicBezTo>
                    <a:pt x="5614" y="1935"/>
                    <a:pt x="5645" y="1935"/>
                    <a:pt x="5692" y="1935"/>
                  </a:cubicBezTo>
                  <a:cubicBezTo>
                    <a:pt x="5133" y="3532"/>
                    <a:pt x="5878" y="4664"/>
                    <a:pt x="7041" y="5626"/>
                  </a:cubicBezTo>
                  <a:cubicBezTo>
                    <a:pt x="6948" y="5704"/>
                    <a:pt x="6870" y="5750"/>
                    <a:pt x="6793" y="5812"/>
                  </a:cubicBezTo>
                  <a:cubicBezTo>
                    <a:pt x="6033" y="5285"/>
                    <a:pt x="5599" y="4556"/>
                    <a:pt x="5382" y="3703"/>
                  </a:cubicBezTo>
                  <a:cubicBezTo>
                    <a:pt x="5304" y="3346"/>
                    <a:pt x="5289" y="2974"/>
                    <a:pt x="5320" y="2602"/>
                  </a:cubicBezTo>
                  <a:cubicBezTo>
                    <a:pt x="5351" y="2369"/>
                    <a:pt x="5490" y="2152"/>
                    <a:pt x="5583" y="1919"/>
                  </a:cubicBezTo>
                  <a:close/>
                  <a:moveTo>
                    <a:pt x="16597" y="6642"/>
                  </a:moveTo>
                  <a:cubicBezTo>
                    <a:pt x="16690" y="6642"/>
                    <a:pt x="16816" y="6701"/>
                    <a:pt x="16920" y="6727"/>
                  </a:cubicBezTo>
                  <a:cubicBezTo>
                    <a:pt x="16827" y="6805"/>
                    <a:pt x="16750" y="6944"/>
                    <a:pt x="16641" y="6975"/>
                  </a:cubicBezTo>
                  <a:cubicBezTo>
                    <a:pt x="16470" y="7037"/>
                    <a:pt x="16269" y="7022"/>
                    <a:pt x="16098" y="7053"/>
                  </a:cubicBezTo>
                  <a:lnTo>
                    <a:pt x="16036" y="6975"/>
                  </a:lnTo>
                  <a:cubicBezTo>
                    <a:pt x="16207" y="6867"/>
                    <a:pt x="16362" y="6727"/>
                    <a:pt x="16548" y="6650"/>
                  </a:cubicBezTo>
                  <a:cubicBezTo>
                    <a:pt x="16563" y="6645"/>
                    <a:pt x="16580" y="6642"/>
                    <a:pt x="16597" y="6642"/>
                  </a:cubicBezTo>
                  <a:close/>
                  <a:moveTo>
                    <a:pt x="17058" y="8390"/>
                  </a:moveTo>
                  <a:cubicBezTo>
                    <a:pt x="17120" y="8390"/>
                    <a:pt x="17182" y="8399"/>
                    <a:pt x="17246" y="8418"/>
                  </a:cubicBezTo>
                  <a:cubicBezTo>
                    <a:pt x="17339" y="8433"/>
                    <a:pt x="17401" y="8557"/>
                    <a:pt x="17478" y="8619"/>
                  </a:cubicBezTo>
                  <a:cubicBezTo>
                    <a:pt x="17392" y="8677"/>
                    <a:pt x="17291" y="8776"/>
                    <a:pt x="17202" y="8776"/>
                  </a:cubicBezTo>
                  <a:cubicBezTo>
                    <a:pt x="17196" y="8776"/>
                    <a:pt x="17190" y="8775"/>
                    <a:pt x="17184" y="8774"/>
                  </a:cubicBezTo>
                  <a:cubicBezTo>
                    <a:pt x="16967" y="8759"/>
                    <a:pt x="16734" y="8681"/>
                    <a:pt x="16470" y="8619"/>
                  </a:cubicBezTo>
                  <a:cubicBezTo>
                    <a:pt x="16671" y="8478"/>
                    <a:pt x="16862" y="8390"/>
                    <a:pt x="17058" y="8390"/>
                  </a:cubicBezTo>
                  <a:close/>
                  <a:moveTo>
                    <a:pt x="5351" y="8805"/>
                  </a:moveTo>
                  <a:cubicBezTo>
                    <a:pt x="5459" y="8836"/>
                    <a:pt x="5599" y="8821"/>
                    <a:pt x="5676" y="8883"/>
                  </a:cubicBezTo>
                  <a:cubicBezTo>
                    <a:pt x="5831" y="9038"/>
                    <a:pt x="5971" y="9209"/>
                    <a:pt x="6126" y="9379"/>
                  </a:cubicBezTo>
                  <a:cubicBezTo>
                    <a:pt x="6111" y="9410"/>
                    <a:pt x="6079" y="9441"/>
                    <a:pt x="6064" y="9472"/>
                  </a:cubicBezTo>
                  <a:cubicBezTo>
                    <a:pt x="5847" y="9364"/>
                    <a:pt x="5614" y="9286"/>
                    <a:pt x="5413" y="9146"/>
                  </a:cubicBezTo>
                  <a:cubicBezTo>
                    <a:pt x="5351" y="9100"/>
                    <a:pt x="5366" y="8929"/>
                    <a:pt x="5351" y="8805"/>
                  </a:cubicBezTo>
                  <a:close/>
                  <a:moveTo>
                    <a:pt x="8052" y="256"/>
                  </a:moveTo>
                  <a:cubicBezTo>
                    <a:pt x="8087" y="256"/>
                    <a:pt x="8123" y="257"/>
                    <a:pt x="8158" y="260"/>
                  </a:cubicBezTo>
                  <a:cubicBezTo>
                    <a:pt x="9166" y="337"/>
                    <a:pt x="10065" y="648"/>
                    <a:pt x="10856" y="1299"/>
                  </a:cubicBezTo>
                  <a:cubicBezTo>
                    <a:pt x="11973" y="2214"/>
                    <a:pt x="12655" y="3362"/>
                    <a:pt x="12764" y="4820"/>
                  </a:cubicBezTo>
                  <a:cubicBezTo>
                    <a:pt x="12857" y="5921"/>
                    <a:pt x="12624" y="6960"/>
                    <a:pt x="12252" y="7983"/>
                  </a:cubicBezTo>
                  <a:cubicBezTo>
                    <a:pt x="12159" y="8262"/>
                    <a:pt x="12035" y="8526"/>
                    <a:pt x="11895" y="8867"/>
                  </a:cubicBezTo>
                  <a:cubicBezTo>
                    <a:pt x="11864" y="8759"/>
                    <a:pt x="11849" y="8728"/>
                    <a:pt x="11833" y="8681"/>
                  </a:cubicBezTo>
                  <a:cubicBezTo>
                    <a:pt x="11787" y="7782"/>
                    <a:pt x="11616" y="6898"/>
                    <a:pt x="11306" y="6045"/>
                  </a:cubicBezTo>
                  <a:cubicBezTo>
                    <a:pt x="11151" y="5657"/>
                    <a:pt x="11213" y="5316"/>
                    <a:pt x="11446" y="4975"/>
                  </a:cubicBezTo>
                  <a:cubicBezTo>
                    <a:pt x="11523" y="4851"/>
                    <a:pt x="11616" y="4711"/>
                    <a:pt x="11616" y="4571"/>
                  </a:cubicBezTo>
                  <a:cubicBezTo>
                    <a:pt x="11616" y="4416"/>
                    <a:pt x="11539" y="4215"/>
                    <a:pt x="11430" y="4137"/>
                  </a:cubicBezTo>
                  <a:cubicBezTo>
                    <a:pt x="11405" y="4123"/>
                    <a:pt x="11375" y="4117"/>
                    <a:pt x="11341" y="4117"/>
                  </a:cubicBezTo>
                  <a:cubicBezTo>
                    <a:pt x="11231" y="4117"/>
                    <a:pt x="11087" y="4183"/>
                    <a:pt x="10980" y="4230"/>
                  </a:cubicBezTo>
                  <a:cubicBezTo>
                    <a:pt x="10903" y="4277"/>
                    <a:pt x="10841" y="4416"/>
                    <a:pt x="10794" y="4509"/>
                  </a:cubicBezTo>
                  <a:cubicBezTo>
                    <a:pt x="10686" y="4835"/>
                    <a:pt x="10717" y="5161"/>
                    <a:pt x="10856" y="5471"/>
                  </a:cubicBezTo>
                  <a:cubicBezTo>
                    <a:pt x="11290" y="6479"/>
                    <a:pt x="11539" y="7518"/>
                    <a:pt x="11647" y="8619"/>
                  </a:cubicBezTo>
                  <a:cubicBezTo>
                    <a:pt x="11678" y="8960"/>
                    <a:pt x="11647" y="9302"/>
                    <a:pt x="11647" y="9643"/>
                  </a:cubicBezTo>
                  <a:cubicBezTo>
                    <a:pt x="11629" y="9644"/>
                    <a:pt x="11611" y="9644"/>
                    <a:pt x="11594" y="9644"/>
                  </a:cubicBezTo>
                  <a:cubicBezTo>
                    <a:pt x="11343" y="9644"/>
                    <a:pt x="11272" y="9535"/>
                    <a:pt x="11228" y="9317"/>
                  </a:cubicBezTo>
                  <a:cubicBezTo>
                    <a:pt x="11182" y="8960"/>
                    <a:pt x="11135" y="8588"/>
                    <a:pt x="10980" y="8278"/>
                  </a:cubicBezTo>
                  <a:cubicBezTo>
                    <a:pt x="10701" y="7642"/>
                    <a:pt x="10375" y="7037"/>
                    <a:pt x="10034" y="6432"/>
                  </a:cubicBezTo>
                  <a:cubicBezTo>
                    <a:pt x="9724" y="5905"/>
                    <a:pt x="9507" y="5378"/>
                    <a:pt x="9693" y="4757"/>
                  </a:cubicBezTo>
                  <a:cubicBezTo>
                    <a:pt x="9724" y="4649"/>
                    <a:pt x="9709" y="4509"/>
                    <a:pt x="9693" y="4370"/>
                  </a:cubicBezTo>
                  <a:cubicBezTo>
                    <a:pt x="9665" y="4213"/>
                    <a:pt x="9570" y="4056"/>
                    <a:pt x="9411" y="4056"/>
                  </a:cubicBezTo>
                  <a:cubicBezTo>
                    <a:pt x="9397" y="4056"/>
                    <a:pt x="9382" y="4057"/>
                    <a:pt x="9367" y="4060"/>
                  </a:cubicBezTo>
                  <a:cubicBezTo>
                    <a:pt x="9243" y="4091"/>
                    <a:pt x="9073" y="4230"/>
                    <a:pt x="9026" y="4354"/>
                  </a:cubicBezTo>
                  <a:cubicBezTo>
                    <a:pt x="8902" y="4633"/>
                    <a:pt x="8980" y="4928"/>
                    <a:pt x="9135" y="5192"/>
                  </a:cubicBezTo>
                  <a:cubicBezTo>
                    <a:pt x="9584" y="5983"/>
                    <a:pt x="10034" y="6789"/>
                    <a:pt x="10500" y="7580"/>
                  </a:cubicBezTo>
                  <a:cubicBezTo>
                    <a:pt x="10841" y="8200"/>
                    <a:pt x="11027" y="8852"/>
                    <a:pt x="11073" y="9581"/>
                  </a:cubicBezTo>
                  <a:cubicBezTo>
                    <a:pt x="10965" y="9550"/>
                    <a:pt x="10872" y="9503"/>
                    <a:pt x="10825" y="9441"/>
                  </a:cubicBezTo>
                  <a:cubicBezTo>
                    <a:pt x="10639" y="9100"/>
                    <a:pt x="10484" y="8728"/>
                    <a:pt x="10267" y="8402"/>
                  </a:cubicBezTo>
                  <a:cubicBezTo>
                    <a:pt x="9631" y="7472"/>
                    <a:pt x="8809" y="6758"/>
                    <a:pt x="7956" y="6045"/>
                  </a:cubicBezTo>
                  <a:cubicBezTo>
                    <a:pt x="7336" y="5533"/>
                    <a:pt x="6700" y="5052"/>
                    <a:pt x="6219" y="4401"/>
                  </a:cubicBezTo>
                  <a:cubicBezTo>
                    <a:pt x="6048" y="4168"/>
                    <a:pt x="5893" y="3889"/>
                    <a:pt x="5816" y="3594"/>
                  </a:cubicBezTo>
                  <a:cubicBezTo>
                    <a:pt x="5614" y="2896"/>
                    <a:pt x="5785" y="2214"/>
                    <a:pt x="6064" y="1547"/>
                  </a:cubicBezTo>
                  <a:cubicBezTo>
                    <a:pt x="6317" y="923"/>
                    <a:pt x="7239" y="256"/>
                    <a:pt x="8052" y="256"/>
                  </a:cubicBezTo>
                  <a:close/>
                  <a:moveTo>
                    <a:pt x="13447" y="4604"/>
                  </a:moveTo>
                  <a:cubicBezTo>
                    <a:pt x="13880" y="4604"/>
                    <a:pt x="14297" y="4722"/>
                    <a:pt x="14671" y="5006"/>
                  </a:cubicBezTo>
                  <a:cubicBezTo>
                    <a:pt x="14733" y="5052"/>
                    <a:pt x="14780" y="5207"/>
                    <a:pt x="14764" y="5285"/>
                  </a:cubicBezTo>
                  <a:cubicBezTo>
                    <a:pt x="14160" y="6743"/>
                    <a:pt x="13648" y="8262"/>
                    <a:pt x="12438" y="9379"/>
                  </a:cubicBezTo>
                  <a:cubicBezTo>
                    <a:pt x="12255" y="9548"/>
                    <a:pt x="12111" y="9678"/>
                    <a:pt x="11855" y="9678"/>
                  </a:cubicBezTo>
                  <a:cubicBezTo>
                    <a:pt x="11828" y="9678"/>
                    <a:pt x="11800" y="9677"/>
                    <a:pt x="11771" y="9674"/>
                  </a:cubicBezTo>
                  <a:cubicBezTo>
                    <a:pt x="11818" y="9472"/>
                    <a:pt x="11833" y="9271"/>
                    <a:pt x="11911" y="9115"/>
                  </a:cubicBezTo>
                  <a:cubicBezTo>
                    <a:pt x="12438" y="8185"/>
                    <a:pt x="12748" y="7192"/>
                    <a:pt x="12903" y="6138"/>
                  </a:cubicBezTo>
                  <a:cubicBezTo>
                    <a:pt x="12981" y="5657"/>
                    <a:pt x="12950" y="5161"/>
                    <a:pt x="12965" y="4649"/>
                  </a:cubicBezTo>
                  <a:cubicBezTo>
                    <a:pt x="13127" y="4620"/>
                    <a:pt x="13288" y="4604"/>
                    <a:pt x="13447" y="4604"/>
                  </a:cubicBezTo>
                  <a:close/>
                  <a:moveTo>
                    <a:pt x="7177" y="5795"/>
                  </a:moveTo>
                  <a:cubicBezTo>
                    <a:pt x="7221" y="5795"/>
                    <a:pt x="7268" y="5813"/>
                    <a:pt x="7320" y="5859"/>
                  </a:cubicBezTo>
                  <a:cubicBezTo>
                    <a:pt x="8499" y="6882"/>
                    <a:pt x="9771" y="7797"/>
                    <a:pt x="10453" y="9271"/>
                  </a:cubicBezTo>
                  <a:cubicBezTo>
                    <a:pt x="10577" y="9534"/>
                    <a:pt x="10748" y="9736"/>
                    <a:pt x="10546" y="10046"/>
                  </a:cubicBezTo>
                  <a:cubicBezTo>
                    <a:pt x="10406" y="9968"/>
                    <a:pt x="10220" y="9906"/>
                    <a:pt x="10112" y="9798"/>
                  </a:cubicBezTo>
                  <a:cubicBezTo>
                    <a:pt x="9026" y="8650"/>
                    <a:pt x="7770" y="7797"/>
                    <a:pt x="6219" y="7425"/>
                  </a:cubicBezTo>
                  <a:cubicBezTo>
                    <a:pt x="6204" y="7425"/>
                    <a:pt x="6188" y="7410"/>
                    <a:pt x="6157" y="7378"/>
                  </a:cubicBezTo>
                  <a:cubicBezTo>
                    <a:pt x="6235" y="6774"/>
                    <a:pt x="6498" y="6262"/>
                    <a:pt x="6995" y="5874"/>
                  </a:cubicBezTo>
                  <a:cubicBezTo>
                    <a:pt x="7057" y="5829"/>
                    <a:pt x="7115" y="5795"/>
                    <a:pt x="7177" y="5795"/>
                  </a:cubicBezTo>
                  <a:close/>
                  <a:moveTo>
                    <a:pt x="17953" y="2731"/>
                  </a:moveTo>
                  <a:cubicBezTo>
                    <a:pt x="18047" y="2731"/>
                    <a:pt x="18142" y="2735"/>
                    <a:pt x="18238" y="2741"/>
                  </a:cubicBezTo>
                  <a:cubicBezTo>
                    <a:pt x="19433" y="2819"/>
                    <a:pt x="20193" y="3532"/>
                    <a:pt x="20441" y="4695"/>
                  </a:cubicBezTo>
                  <a:cubicBezTo>
                    <a:pt x="20859" y="6603"/>
                    <a:pt x="19727" y="9162"/>
                    <a:pt x="17603" y="10077"/>
                  </a:cubicBezTo>
                  <a:cubicBezTo>
                    <a:pt x="16648" y="10498"/>
                    <a:pt x="15668" y="10640"/>
                    <a:pt x="14650" y="10640"/>
                  </a:cubicBezTo>
                  <a:cubicBezTo>
                    <a:pt x="14544" y="10640"/>
                    <a:pt x="14437" y="10638"/>
                    <a:pt x="14330" y="10635"/>
                  </a:cubicBezTo>
                  <a:cubicBezTo>
                    <a:pt x="14036" y="10635"/>
                    <a:pt x="13725" y="10589"/>
                    <a:pt x="13431" y="10573"/>
                  </a:cubicBezTo>
                  <a:lnTo>
                    <a:pt x="13415" y="10511"/>
                  </a:lnTo>
                  <a:cubicBezTo>
                    <a:pt x="13446" y="10496"/>
                    <a:pt x="13462" y="10465"/>
                    <a:pt x="13477" y="10465"/>
                  </a:cubicBezTo>
                  <a:cubicBezTo>
                    <a:pt x="14361" y="10108"/>
                    <a:pt x="15183" y="9627"/>
                    <a:pt x="15943" y="9053"/>
                  </a:cubicBezTo>
                  <a:cubicBezTo>
                    <a:pt x="16052" y="8960"/>
                    <a:pt x="16207" y="8898"/>
                    <a:pt x="16346" y="8883"/>
                  </a:cubicBezTo>
                  <a:cubicBezTo>
                    <a:pt x="16579" y="8883"/>
                    <a:pt x="16812" y="8929"/>
                    <a:pt x="17044" y="8976"/>
                  </a:cubicBezTo>
                  <a:cubicBezTo>
                    <a:pt x="17097" y="8986"/>
                    <a:pt x="17148" y="8991"/>
                    <a:pt x="17198" y="8991"/>
                  </a:cubicBezTo>
                  <a:cubicBezTo>
                    <a:pt x="17458" y="8991"/>
                    <a:pt x="17670" y="8861"/>
                    <a:pt x="17696" y="8666"/>
                  </a:cubicBezTo>
                  <a:cubicBezTo>
                    <a:pt x="17727" y="8418"/>
                    <a:pt x="17463" y="8185"/>
                    <a:pt x="17153" y="8169"/>
                  </a:cubicBezTo>
                  <a:cubicBezTo>
                    <a:pt x="17106" y="8169"/>
                    <a:pt x="17060" y="8169"/>
                    <a:pt x="17013" y="8185"/>
                  </a:cubicBezTo>
                  <a:cubicBezTo>
                    <a:pt x="16734" y="8309"/>
                    <a:pt x="16408" y="8402"/>
                    <a:pt x="16176" y="8588"/>
                  </a:cubicBezTo>
                  <a:cubicBezTo>
                    <a:pt x="15261" y="9348"/>
                    <a:pt x="14253" y="9953"/>
                    <a:pt x="13136" y="10387"/>
                  </a:cubicBezTo>
                  <a:cubicBezTo>
                    <a:pt x="12934" y="10465"/>
                    <a:pt x="12717" y="10496"/>
                    <a:pt x="12500" y="10558"/>
                  </a:cubicBezTo>
                  <a:cubicBezTo>
                    <a:pt x="12407" y="10294"/>
                    <a:pt x="12454" y="10170"/>
                    <a:pt x="12702" y="10077"/>
                  </a:cubicBezTo>
                  <a:cubicBezTo>
                    <a:pt x="13322" y="9829"/>
                    <a:pt x="13849" y="9410"/>
                    <a:pt x="14299" y="8914"/>
                  </a:cubicBezTo>
                  <a:cubicBezTo>
                    <a:pt x="14625" y="8557"/>
                    <a:pt x="14920" y="8200"/>
                    <a:pt x="15245" y="7844"/>
                  </a:cubicBezTo>
                  <a:cubicBezTo>
                    <a:pt x="15571" y="7487"/>
                    <a:pt x="15959" y="7239"/>
                    <a:pt x="16470" y="7208"/>
                  </a:cubicBezTo>
                  <a:cubicBezTo>
                    <a:pt x="16594" y="7192"/>
                    <a:pt x="16750" y="7161"/>
                    <a:pt x="16874" y="7115"/>
                  </a:cubicBezTo>
                  <a:cubicBezTo>
                    <a:pt x="17044" y="7022"/>
                    <a:pt x="17184" y="6898"/>
                    <a:pt x="17122" y="6681"/>
                  </a:cubicBezTo>
                  <a:cubicBezTo>
                    <a:pt x="17075" y="6506"/>
                    <a:pt x="16941" y="6419"/>
                    <a:pt x="16799" y="6419"/>
                  </a:cubicBezTo>
                  <a:cubicBezTo>
                    <a:pt x="16751" y="6419"/>
                    <a:pt x="16703" y="6429"/>
                    <a:pt x="16657" y="6448"/>
                  </a:cubicBezTo>
                  <a:cubicBezTo>
                    <a:pt x="16408" y="6526"/>
                    <a:pt x="16145" y="6650"/>
                    <a:pt x="15959" y="6820"/>
                  </a:cubicBezTo>
                  <a:cubicBezTo>
                    <a:pt x="15447" y="7347"/>
                    <a:pt x="14966" y="7906"/>
                    <a:pt x="14454" y="8449"/>
                  </a:cubicBezTo>
                  <a:cubicBezTo>
                    <a:pt x="14191" y="8728"/>
                    <a:pt x="13927" y="9038"/>
                    <a:pt x="13632" y="9271"/>
                  </a:cubicBezTo>
                  <a:cubicBezTo>
                    <a:pt x="13260" y="9565"/>
                    <a:pt x="12857" y="9798"/>
                    <a:pt x="12469" y="10062"/>
                  </a:cubicBezTo>
                  <a:cubicBezTo>
                    <a:pt x="12423" y="10030"/>
                    <a:pt x="12392" y="9999"/>
                    <a:pt x="12361" y="9968"/>
                  </a:cubicBezTo>
                  <a:cubicBezTo>
                    <a:pt x="12392" y="9891"/>
                    <a:pt x="12392" y="9798"/>
                    <a:pt x="12454" y="9736"/>
                  </a:cubicBezTo>
                  <a:cubicBezTo>
                    <a:pt x="12826" y="9302"/>
                    <a:pt x="13291" y="8914"/>
                    <a:pt x="13570" y="8418"/>
                  </a:cubicBezTo>
                  <a:cubicBezTo>
                    <a:pt x="14051" y="7580"/>
                    <a:pt x="14423" y="6681"/>
                    <a:pt x="14842" y="5797"/>
                  </a:cubicBezTo>
                  <a:cubicBezTo>
                    <a:pt x="15168" y="5130"/>
                    <a:pt x="15478" y="4432"/>
                    <a:pt x="15819" y="3765"/>
                  </a:cubicBezTo>
                  <a:cubicBezTo>
                    <a:pt x="15943" y="3548"/>
                    <a:pt x="16160" y="3362"/>
                    <a:pt x="16362" y="3207"/>
                  </a:cubicBezTo>
                  <a:cubicBezTo>
                    <a:pt x="16841" y="2860"/>
                    <a:pt x="17378" y="2731"/>
                    <a:pt x="17953" y="2731"/>
                  </a:cubicBezTo>
                  <a:close/>
                  <a:moveTo>
                    <a:pt x="4929" y="10627"/>
                  </a:moveTo>
                  <a:cubicBezTo>
                    <a:pt x="4947" y="10627"/>
                    <a:pt x="4964" y="10629"/>
                    <a:pt x="4978" y="10635"/>
                  </a:cubicBezTo>
                  <a:cubicBezTo>
                    <a:pt x="5180" y="10697"/>
                    <a:pt x="5351" y="10821"/>
                    <a:pt x="5537" y="10914"/>
                  </a:cubicBezTo>
                  <a:cubicBezTo>
                    <a:pt x="5521" y="10961"/>
                    <a:pt x="5521" y="10992"/>
                    <a:pt x="5506" y="11023"/>
                  </a:cubicBezTo>
                  <a:cubicBezTo>
                    <a:pt x="5289" y="11008"/>
                    <a:pt x="5071" y="10992"/>
                    <a:pt x="4854" y="10946"/>
                  </a:cubicBezTo>
                  <a:cubicBezTo>
                    <a:pt x="4777" y="10914"/>
                    <a:pt x="4730" y="10775"/>
                    <a:pt x="4668" y="10697"/>
                  </a:cubicBezTo>
                  <a:cubicBezTo>
                    <a:pt x="4756" y="10672"/>
                    <a:pt x="4854" y="10627"/>
                    <a:pt x="4929" y="10627"/>
                  </a:cubicBezTo>
                  <a:close/>
                  <a:moveTo>
                    <a:pt x="11151" y="9781"/>
                  </a:moveTo>
                  <a:cubicBezTo>
                    <a:pt x="11489" y="9781"/>
                    <a:pt x="11739" y="9964"/>
                    <a:pt x="11911" y="10294"/>
                  </a:cubicBezTo>
                  <a:lnTo>
                    <a:pt x="11973" y="10263"/>
                  </a:lnTo>
                  <a:cubicBezTo>
                    <a:pt x="11973" y="10139"/>
                    <a:pt x="11957" y="10015"/>
                    <a:pt x="11926" y="9813"/>
                  </a:cubicBezTo>
                  <a:lnTo>
                    <a:pt x="11926" y="9813"/>
                  </a:lnTo>
                  <a:cubicBezTo>
                    <a:pt x="12035" y="9891"/>
                    <a:pt x="12128" y="9922"/>
                    <a:pt x="12159" y="9984"/>
                  </a:cubicBezTo>
                  <a:cubicBezTo>
                    <a:pt x="12330" y="10263"/>
                    <a:pt x="12299" y="10620"/>
                    <a:pt x="12081" y="10868"/>
                  </a:cubicBezTo>
                  <a:cubicBezTo>
                    <a:pt x="12050" y="10914"/>
                    <a:pt x="12019" y="10977"/>
                    <a:pt x="11988" y="11023"/>
                  </a:cubicBezTo>
                  <a:cubicBezTo>
                    <a:pt x="12004" y="11039"/>
                    <a:pt x="12004" y="11054"/>
                    <a:pt x="12019" y="11070"/>
                  </a:cubicBezTo>
                  <a:cubicBezTo>
                    <a:pt x="12128" y="11023"/>
                    <a:pt x="12236" y="10977"/>
                    <a:pt x="12392" y="10914"/>
                  </a:cubicBezTo>
                  <a:lnTo>
                    <a:pt x="12392" y="10914"/>
                  </a:lnTo>
                  <a:cubicBezTo>
                    <a:pt x="12392" y="10992"/>
                    <a:pt x="12407" y="11085"/>
                    <a:pt x="12376" y="11116"/>
                  </a:cubicBezTo>
                  <a:cubicBezTo>
                    <a:pt x="12203" y="11326"/>
                    <a:pt x="11997" y="11423"/>
                    <a:pt x="11774" y="11423"/>
                  </a:cubicBezTo>
                  <a:cubicBezTo>
                    <a:pt x="11619" y="11423"/>
                    <a:pt x="11456" y="11376"/>
                    <a:pt x="11290" y="11287"/>
                  </a:cubicBezTo>
                  <a:cubicBezTo>
                    <a:pt x="11275" y="11318"/>
                    <a:pt x="11259" y="11349"/>
                    <a:pt x="11259" y="11380"/>
                  </a:cubicBezTo>
                  <a:cubicBezTo>
                    <a:pt x="11337" y="11457"/>
                    <a:pt x="11430" y="11550"/>
                    <a:pt x="11508" y="11643"/>
                  </a:cubicBezTo>
                  <a:cubicBezTo>
                    <a:pt x="11446" y="11684"/>
                    <a:pt x="11386" y="11704"/>
                    <a:pt x="11327" y="11704"/>
                  </a:cubicBezTo>
                  <a:cubicBezTo>
                    <a:pt x="11074" y="11704"/>
                    <a:pt x="10860" y="11342"/>
                    <a:pt x="10810" y="10775"/>
                  </a:cubicBezTo>
                  <a:cubicBezTo>
                    <a:pt x="10794" y="10759"/>
                    <a:pt x="10763" y="10744"/>
                    <a:pt x="10732" y="10728"/>
                  </a:cubicBezTo>
                  <a:cubicBezTo>
                    <a:pt x="10686" y="10837"/>
                    <a:pt x="10624" y="10946"/>
                    <a:pt x="10531" y="11116"/>
                  </a:cubicBezTo>
                  <a:cubicBezTo>
                    <a:pt x="10484" y="10992"/>
                    <a:pt x="10437" y="10914"/>
                    <a:pt x="10437" y="10837"/>
                  </a:cubicBezTo>
                  <a:cubicBezTo>
                    <a:pt x="10468" y="10527"/>
                    <a:pt x="10701" y="10263"/>
                    <a:pt x="11027" y="10186"/>
                  </a:cubicBezTo>
                  <a:cubicBezTo>
                    <a:pt x="11089" y="10170"/>
                    <a:pt x="11135" y="10139"/>
                    <a:pt x="11197" y="10124"/>
                  </a:cubicBezTo>
                  <a:cubicBezTo>
                    <a:pt x="11197" y="10093"/>
                    <a:pt x="11197" y="10062"/>
                    <a:pt x="11197" y="10046"/>
                  </a:cubicBezTo>
                  <a:cubicBezTo>
                    <a:pt x="11073" y="10015"/>
                    <a:pt x="10949" y="9999"/>
                    <a:pt x="10779" y="9968"/>
                  </a:cubicBezTo>
                  <a:cubicBezTo>
                    <a:pt x="10856" y="9891"/>
                    <a:pt x="10903" y="9813"/>
                    <a:pt x="10965" y="9798"/>
                  </a:cubicBezTo>
                  <a:cubicBezTo>
                    <a:pt x="11030" y="9786"/>
                    <a:pt x="11092" y="9781"/>
                    <a:pt x="11151" y="9781"/>
                  </a:cubicBezTo>
                  <a:close/>
                  <a:moveTo>
                    <a:pt x="17649" y="10279"/>
                  </a:moveTo>
                  <a:cubicBezTo>
                    <a:pt x="17928" y="10713"/>
                    <a:pt x="18006" y="11194"/>
                    <a:pt x="17944" y="11690"/>
                  </a:cubicBezTo>
                  <a:cubicBezTo>
                    <a:pt x="17892" y="12091"/>
                    <a:pt x="17851" y="12179"/>
                    <a:pt x="17541" y="12179"/>
                  </a:cubicBezTo>
                  <a:cubicBezTo>
                    <a:pt x="17480" y="12179"/>
                    <a:pt x="17408" y="12176"/>
                    <a:pt x="17323" y="12171"/>
                  </a:cubicBezTo>
                  <a:cubicBezTo>
                    <a:pt x="17308" y="12155"/>
                    <a:pt x="17277" y="12155"/>
                    <a:pt x="17246" y="12155"/>
                  </a:cubicBezTo>
                  <a:cubicBezTo>
                    <a:pt x="15788" y="12047"/>
                    <a:pt x="14330" y="11985"/>
                    <a:pt x="13012" y="11240"/>
                  </a:cubicBezTo>
                  <a:cubicBezTo>
                    <a:pt x="12764" y="11116"/>
                    <a:pt x="12593" y="11008"/>
                    <a:pt x="12531" y="10682"/>
                  </a:cubicBezTo>
                  <a:cubicBezTo>
                    <a:pt x="12682" y="10682"/>
                    <a:pt x="12825" y="10656"/>
                    <a:pt x="12965" y="10656"/>
                  </a:cubicBezTo>
                  <a:cubicBezTo>
                    <a:pt x="13012" y="10656"/>
                    <a:pt x="13058" y="10659"/>
                    <a:pt x="13105" y="10666"/>
                  </a:cubicBezTo>
                  <a:cubicBezTo>
                    <a:pt x="13642" y="10769"/>
                    <a:pt x="14175" y="10820"/>
                    <a:pt x="14707" y="10820"/>
                  </a:cubicBezTo>
                  <a:cubicBezTo>
                    <a:pt x="15296" y="10820"/>
                    <a:pt x="15883" y="10758"/>
                    <a:pt x="16470" y="10635"/>
                  </a:cubicBezTo>
                  <a:cubicBezTo>
                    <a:pt x="16858" y="10558"/>
                    <a:pt x="17246" y="10403"/>
                    <a:pt x="17649" y="10279"/>
                  </a:cubicBezTo>
                  <a:close/>
                  <a:moveTo>
                    <a:pt x="5057" y="7465"/>
                  </a:moveTo>
                  <a:cubicBezTo>
                    <a:pt x="5130" y="7465"/>
                    <a:pt x="5202" y="7467"/>
                    <a:pt x="5273" y="7472"/>
                  </a:cubicBezTo>
                  <a:cubicBezTo>
                    <a:pt x="6591" y="7565"/>
                    <a:pt x="7739" y="8061"/>
                    <a:pt x="8778" y="8836"/>
                  </a:cubicBezTo>
                  <a:cubicBezTo>
                    <a:pt x="9119" y="9084"/>
                    <a:pt x="9460" y="9379"/>
                    <a:pt x="9833" y="9689"/>
                  </a:cubicBezTo>
                  <a:cubicBezTo>
                    <a:pt x="9724" y="9705"/>
                    <a:pt x="9709" y="9705"/>
                    <a:pt x="9678" y="9705"/>
                  </a:cubicBezTo>
                  <a:cubicBezTo>
                    <a:pt x="8862" y="9487"/>
                    <a:pt x="8034" y="9389"/>
                    <a:pt x="7194" y="9389"/>
                  </a:cubicBezTo>
                  <a:cubicBezTo>
                    <a:pt x="7076" y="9389"/>
                    <a:pt x="6958" y="9391"/>
                    <a:pt x="6839" y="9395"/>
                  </a:cubicBezTo>
                  <a:cubicBezTo>
                    <a:pt x="6560" y="9395"/>
                    <a:pt x="6312" y="9271"/>
                    <a:pt x="6126" y="9069"/>
                  </a:cubicBezTo>
                  <a:cubicBezTo>
                    <a:pt x="6033" y="8976"/>
                    <a:pt x="5955" y="8867"/>
                    <a:pt x="5862" y="8774"/>
                  </a:cubicBezTo>
                  <a:cubicBezTo>
                    <a:pt x="5742" y="8636"/>
                    <a:pt x="5584" y="8563"/>
                    <a:pt x="5439" y="8563"/>
                  </a:cubicBezTo>
                  <a:cubicBezTo>
                    <a:pt x="5341" y="8563"/>
                    <a:pt x="5249" y="8597"/>
                    <a:pt x="5180" y="8666"/>
                  </a:cubicBezTo>
                  <a:cubicBezTo>
                    <a:pt x="5025" y="8821"/>
                    <a:pt x="5071" y="9115"/>
                    <a:pt x="5273" y="9317"/>
                  </a:cubicBezTo>
                  <a:cubicBezTo>
                    <a:pt x="5351" y="9395"/>
                    <a:pt x="5444" y="9472"/>
                    <a:pt x="5537" y="9503"/>
                  </a:cubicBezTo>
                  <a:cubicBezTo>
                    <a:pt x="5763" y="9560"/>
                    <a:pt x="6002" y="9629"/>
                    <a:pt x="6231" y="9629"/>
                  </a:cubicBezTo>
                  <a:cubicBezTo>
                    <a:pt x="6253" y="9629"/>
                    <a:pt x="6275" y="9629"/>
                    <a:pt x="6297" y="9627"/>
                  </a:cubicBezTo>
                  <a:cubicBezTo>
                    <a:pt x="6585" y="9607"/>
                    <a:pt x="6872" y="9596"/>
                    <a:pt x="7157" y="9596"/>
                  </a:cubicBezTo>
                  <a:cubicBezTo>
                    <a:pt x="7943" y="9596"/>
                    <a:pt x="8717" y="9678"/>
                    <a:pt x="9491" y="9860"/>
                  </a:cubicBezTo>
                  <a:cubicBezTo>
                    <a:pt x="9833" y="9937"/>
                    <a:pt x="10158" y="10062"/>
                    <a:pt x="10500" y="10170"/>
                  </a:cubicBezTo>
                  <a:cubicBezTo>
                    <a:pt x="10438" y="10402"/>
                    <a:pt x="10348" y="10480"/>
                    <a:pt x="10199" y="10480"/>
                  </a:cubicBezTo>
                  <a:cubicBezTo>
                    <a:pt x="10159" y="10480"/>
                    <a:pt x="10115" y="10475"/>
                    <a:pt x="10065" y="10465"/>
                  </a:cubicBezTo>
                  <a:cubicBezTo>
                    <a:pt x="9786" y="10403"/>
                    <a:pt x="9491" y="10372"/>
                    <a:pt x="9197" y="10372"/>
                  </a:cubicBezTo>
                  <a:cubicBezTo>
                    <a:pt x="9143" y="10370"/>
                    <a:pt x="9090" y="10369"/>
                    <a:pt x="9036" y="10369"/>
                  </a:cubicBezTo>
                  <a:cubicBezTo>
                    <a:pt x="8318" y="10369"/>
                    <a:pt x="7624" y="10555"/>
                    <a:pt x="6917" y="10728"/>
                  </a:cubicBezTo>
                  <a:cubicBezTo>
                    <a:pt x="6687" y="10784"/>
                    <a:pt x="6459" y="10820"/>
                    <a:pt x="6234" y="10820"/>
                  </a:cubicBezTo>
                  <a:cubicBezTo>
                    <a:pt x="5900" y="10820"/>
                    <a:pt x="5573" y="10740"/>
                    <a:pt x="5258" y="10527"/>
                  </a:cubicBezTo>
                  <a:cubicBezTo>
                    <a:pt x="5180" y="10480"/>
                    <a:pt x="5087" y="10434"/>
                    <a:pt x="4994" y="10418"/>
                  </a:cubicBezTo>
                  <a:cubicBezTo>
                    <a:pt x="4934" y="10409"/>
                    <a:pt x="4872" y="10401"/>
                    <a:pt x="4811" y="10401"/>
                  </a:cubicBezTo>
                  <a:cubicBezTo>
                    <a:pt x="4668" y="10401"/>
                    <a:pt x="4537" y="10445"/>
                    <a:pt x="4482" y="10620"/>
                  </a:cubicBezTo>
                  <a:cubicBezTo>
                    <a:pt x="4389" y="10852"/>
                    <a:pt x="4544" y="10992"/>
                    <a:pt x="4746" y="11101"/>
                  </a:cubicBezTo>
                  <a:cubicBezTo>
                    <a:pt x="4904" y="11184"/>
                    <a:pt x="5066" y="11213"/>
                    <a:pt x="5231" y="11213"/>
                  </a:cubicBezTo>
                  <a:cubicBezTo>
                    <a:pt x="5373" y="11213"/>
                    <a:pt x="5517" y="11191"/>
                    <a:pt x="5661" y="11163"/>
                  </a:cubicBezTo>
                  <a:cubicBezTo>
                    <a:pt x="6514" y="10977"/>
                    <a:pt x="7351" y="10790"/>
                    <a:pt x="8204" y="10635"/>
                  </a:cubicBezTo>
                  <a:cubicBezTo>
                    <a:pt x="8536" y="10575"/>
                    <a:pt x="8869" y="10540"/>
                    <a:pt x="9199" y="10540"/>
                  </a:cubicBezTo>
                  <a:cubicBezTo>
                    <a:pt x="9547" y="10540"/>
                    <a:pt x="9894" y="10579"/>
                    <a:pt x="10236" y="10666"/>
                  </a:cubicBezTo>
                  <a:cubicBezTo>
                    <a:pt x="10251" y="10682"/>
                    <a:pt x="10267" y="10713"/>
                    <a:pt x="10282" y="10744"/>
                  </a:cubicBezTo>
                  <a:cubicBezTo>
                    <a:pt x="10205" y="10790"/>
                    <a:pt x="10127" y="10868"/>
                    <a:pt x="10050" y="10883"/>
                  </a:cubicBezTo>
                  <a:cubicBezTo>
                    <a:pt x="9553" y="10992"/>
                    <a:pt x="9026" y="11023"/>
                    <a:pt x="8576" y="11225"/>
                  </a:cubicBezTo>
                  <a:cubicBezTo>
                    <a:pt x="7754" y="11566"/>
                    <a:pt x="6963" y="12000"/>
                    <a:pt x="6173" y="12419"/>
                  </a:cubicBezTo>
                  <a:cubicBezTo>
                    <a:pt x="5459" y="12807"/>
                    <a:pt x="4761" y="13272"/>
                    <a:pt x="4032" y="13644"/>
                  </a:cubicBezTo>
                  <a:cubicBezTo>
                    <a:pt x="3714" y="13812"/>
                    <a:pt x="3399" y="13885"/>
                    <a:pt x="3088" y="13885"/>
                  </a:cubicBezTo>
                  <a:cubicBezTo>
                    <a:pt x="2625" y="13885"/>
                    <a:pt x="2173" y="13724"/>
                    <a:pt x="1737" y="13473"/>
                  </a:cubicBezTo>
                  <a:cubicBezTo>
                    <a:pt x="1504" y="13334"/>
                    <a:pt x="1303" y="13179"/>
                    <a:pt x="1117" y="13024"/>
                  </a:cubicBezTo>
                  <a:cubicBezTo>
                    <a:pt x="403" y="12372"/>
                    <a:pt x="202" y="11426"/>
                    <a:pt x="527" y="10527"/>
                  </a:cubicBezTo>
                  <a:cubicBezTo>
                    <a:pt x="1196" y="8654"/>
                    <a:pt x="3375" y="7465"/>
                    <a:pt x="5057" y="7465"/>
                  </a:cubicBezTo>
                  <a:close/>
                  <a:moveTo>
                    <a:pt x="5258" y="13334"/>
                  </a:moveTo>
                  <a:lnTo>
                    <a:pt x="5258" y="13334"/>
                  </a:lnTo>
                  <a:cubicBezTo>
                    <a:pt x="5366" y="13629"/>
                    <a:pt x="5366" y="13629"/>
                    <a:pt x="5211" y="13722"/>
                  </a:cubicBezTo>
                  <a:cubicBezTo>
                    <a:pt x="4577" y="14135"/>
                    <a:pt x="3883" y="14303"/>
                    <a:pt x="3138" y="14303"/>
                  </a:cubicBezTo>
                  <a:cubicBezTo>
                    <a:pt x="3044" y="14303"/>
                    <a:pt x="2949" y="14301"/>
                    <a:pt x="2854" y="14295"/>
                  </a:cubicBezTo>
                  <a:cubicBezTo>
                    <a:pt x="2233" y="14264"/>
                    <a:pt x="1675" y="14063"/>
                    <a:pt x="1318" y="13504"/>
                  </a:cubicBezTo>
                  <a:lnTo>
                    <a:pt x="1318" y="13504"/>
                  </a:lnTo>
                  <a:cubicBezTo>
                    <a:pt x="1877" y="13848"/>
                    <a:pt x="2461" y="14099"/>
                    <a:pt x="3121" y="14099"/>
                  </a:cubicBezTo>
                  <a:cubicBezTo>
                    <a:pt x="3176" y="14099"/>
                    <a:pt x="3232" y="14097"/>
                    <a:pt x="3288" y="14094"/>
                  </a:cubicBezTo>
                  <a:cubicBezTo>
                    <a:pt x="4017" y="14032"/>
                    <a:pt x="4622" y="13644"/>
                    <a:pt x="5258" y="13334"/>
                  </a:cubicBezTo>
                  <a:close/>
                  <a:moveTo>
                    <a:pt x="18068" y="11907"/>
                  </a:moveTo>
                  <a:cubicBezTo>
                    <a:pt x="19293" y="11969"/>
                    <a:pt x="20270" y="12434"/>
                    <a:pt x="20999" y="13380"/>
                  </a:cubicBezTo>
                  <a:cubicBezTo>
                    <a:pt x="21232" y="13675"/>
                    <a:pt x="21309" y="14032"/>
                    <a:pt x="21278" y="14435"/>
                  </a:cubicBezTo>
                  <a:cubicBezTo>
                    <a:pt x="20766" y="12807"/>
                    <a:pt x="19510" y="12310"/>
                    <a:pt x="17959" y="12217"/>
                  </a:cubicBezTo>
                  <a:cubicBezTo>
                    <a:pt x="18006" y="12078"/>
                    <a:pt x="18037" y="11985"/>
                    <a:pt x="18068" y="11907"/>
                  </a:cubicBezTo>
                  <a:close/>
                  <a:moveTo>
                    <a:pt x="16346" y="14016"/>
                  </a:moveTo>
                  <a:lnTo>
                    <a:pt x="16346" y="14016"/>
                  </a:lnTo>
                  <a:cubicBezTo>
                    <a:pt x="16657" y="14032"/>
                    <a:pt x="16843" y="14187"/>
                    <a:pt x="16936" y="14419"/>
                  </a:cubicBezTo>
                  <a:cubicBezTo>
                    <a:pt x="16967" y="14497"/>
                    <a:pt x="16920" y="14590"/>
                    <a:pt x="16905" y="14683"/>
                  </a:cubicBezTo>
                  <a:cubicBezTo>
                    <a:pt x="16827" y="14652"/>
                    <a:pt x="16719" y="14652"/>
                    <a:pt x="16688" y="14606"/>
                  </a:cubicBezTo>
                  <a:cubicBezTo>
                    <a:pt x="16563" y="14419"/>
                    <a:pt x="16455" y="14218"/>
                    <a:pt x="16346" y="14016"/>
                  </a:cubicBezTo>
                  <a:close/>
                  <a:moveTo>
                    <a:pt x="10114" y="11154"/>
                  </a:moveTo>
                  <a:cubicBezTo>
                    <a:pt x="10272" y="11154"/>
                    <a:pt x="10418" y="11195"/>
                    <a:pt x="10577" y="11364"/>
                  </a:cubicBezTo>
                  <a:cubicBezTo>
                    <a:pt x="10375" y="11504"/>
                    <a:pt x="10189" y="11643"/>
                    <a:pt x="9988" y="11767"/>
                  </a:cubicBezTo>
                  <a:cubicBezTo>
                    <a:pt x="9802" y="11876"/>
                    <a:pt x="9600" y="11954"/>
                    <a:pt x="9429" y="12062"/>
                  </a:cubicBezTo>
                  <a:cubicBezTo>
                    <a:pt x="8344" y="12745"/>
                    <a:pt x="7351" y="13535"/>
                    <a:pt x="6700" y="14699"/>
                  </a:cubicBezTo>
                  <a:cubicBezTo>
                    <a:pt x="6266" y="14528"/>
                    <a:pt x="5769" y="14094"/>
                    <a:pt x="5583" y="13706"/>
                  </a:cubicBezTo>
                  <a:cubicBezTo>
                    <a:pt x="5382" y="13303"/>
                    <a:pt x="5397" y="13241"/>
                    <a:pt x="5769" y="13008"/>
                  </a:cubicBezTo>
                  <a:cubicBezTo>
                    <a:pt x="5800" y="12977"/>
                    <a:pt x="5831" y="12962"/>
                    <a:pt x="5862" y="12946"/>
                  </a:cubicBezTo>
                  <a:cubicBezTo>
                    <a:pt x="7103" y="12171"/>
                    <a:pt x="8328" y="11364"/>
                    <a:pt x="9833" y="11178"/>
                  </a:cubicBezTo>
                  <a:cubicBezTo>
                    <a:pt x="9933" y="11167"/>
                    <a:pt x="10026" y="11154"/>
                    <a:pt x="10114" y="11154"/>
                  </a:cubicBezTo>
                  <a:close/>
                  <a:moveTo>
                    <a:pt x="14966" y="14807"/>
                  </a:moveTo>
                  <a:cubicBezTo>
                    <a:pt x="15199" y="15040"/>
                    <a:pt x="15416" y="15210"/>
                    <a:pt x="15416" y="15521"/>
                  </a:cubicBezTo>
                  <a:cubicBezTo>
                    <a:pt x="15416" y="15614"/>
                    <a:pt x="15323" y="15707"/>
                    <a:pt x="15261" y="15815"/>
                  </a:cubicBezTo>
                  <a:cubicBezTo>
                    <a:pt x="15183" y="15722"/>
                    <a:pt x="15059" y="15660"/>
                    <a:pt x="15044" y="15567"/>
                  </a:cubicBezTo>
                  <a:cubicBezTo>
                    <a:pt x="14997" y="15335"/>
                    <a:pt x="14997" y="15102"/>
                    <a:pt x="14966" y="14807"/>
                  </a:cubicBezTo>
                  <a:close/>
                  <a:moveTo>
                    <a:pt x="8530" y="15350"/>
                  </a:moveTo>
                  <a:cubicBezTo>
                    <a:pt x="8545" y="15381"/>
                    <a:pt x="8576" y="15412"/>
                    <a:pt x="8607" y="15443"/>
                  </a:cubicBezTo>
                  <a:cubicBezTo>
                    <a:pt x="8452" y="15614"/>
                    <a:pt x="8313" y="15800"/>
                    <a:pt x="8127" y="15939"/>
                  </a:cubicBezTo>
                  <a:cubicBezTo>
                    <a:pt x="8106" y="15952"/>
                    <a:pt x="8080" y="15956"/>
                    <a:pt x="8051" y="15956"/>
                  </a:cubicBezTo>
                  <a:cubicBezTo>
                    <a:pt x="7968" y="15956"/>
                    <a:pt x="7857" y="15920"/>
                    <a:pt x="7754" y="15908"/>
                  </a:cubicBezTo>
                  <a:cubicBezTo>
                    <a:pt x="7832" y="15815"/>
                    <a:pt x="7863" y="15676"/>
                    <a:pt x="7956" y="15614"/>
                  </a:cubicBezTo>
                  <a:cubicBezTo>
                    <a:pt x="8127" y="15505"/>
                    <a:pt x="8328" y="15443"/>
                    <a:pt x="8530" y="15350"/>
                  </a:cubicBezTo>
                  <a:close/>
                  <a:moveTo>
                    <a:pt x="9833" y="16389"/>
                  </a:moveTo>
                  <a:cubicBezTo>
                    <a:pt x="9848" y="16405"/>
                    <a:pt x="9879" y="16420"/>
                    <a:pt x="9910" y="16436"/>
                  </a:cubicBezTo>
                  <a:cubicBezTo>
                    <a:pt x="9833" y="16606"/>
                    <a:pt x="9802" y="16808"/>
                    <a:pt x="9693" y="16947"/>
                  </a:cubicBezTo>
                  <a:cubicBezTo>
                    <a:pt x="9631" y="17040"/>
                    <a:pt x="9476" y="17072"/>
                    <a:pt x="9352" y="17134"/>
                  </a:cubicBezTo>
                  <a:cubicBezTo>
                    <a:pt x="9367" y="17009"/>
                    <a:pt x="9367" y="16854"/>
                    <a:pt x="9429" y="16761"/>
                  </a:cubicBezTo>
                  <a:cubicBezTo>
                    <a:pt x="9538" y="16622"/>
                    <a:pt x="9693" y="16513"/>
                    <a:pt x="9833" y="16389"/>
                  </a:cubicBezTo>
                  <a:close/>
                  <a:moveTo>
                    <a:pt x="11787" y="11736"/>
                  </a:moveTo>
                  <a:cubicBezTo>
                    <a:pt x="11864" y="11923"/>
                    <a:pt x="11957" y="12093"/>
                    <a:pt x="11988" y="12295"/>
                  </a:cubicBezTo>
                  <a:cubicBezTo>
                    <a:pt x="12112" y="13272"/>
                    <a:pt x="12407" y="14202"/>
                    <a:pt x="12857" y="15086"/>
                  </a:cubicBezTo>
                  <a:cubicBezTo>
                    <a:pt x="13105" y="15567"/>
                    <a:pt x="13431" y="16017"/>
                    <a:pt x="13741" y="16482"/>
                  </a:cubicBezTo>
                  <a:cubicBezTo>
                    <a:pt x="13469" y="16869"/>
                    <a:pt x="12800" y="17203"/>
                    <a:pt x="12284" y="17203"/>
                  </a:cubicBezTo>
                  <a:cubicBezTo>
                    <a:pt x="12241" y="17203"/>
                    <a:pt x="12199" y="17200"/>
                    <a:pt x="12159" y="17196"/>
                  </a:cubicBezTo>
                  <a:cubicBezTo>
                    <a:pt x="12081" y="17196"/>
                    <a:pt x="11973" y="17103"/>
                    <a:pt x="11942" y="17040"/>
                  </a:cubicBezTo>
                  <a:cubicBezTo>
                    <a:pt x="11849" y="16746"/>
                    <a:pt x="11756" y="16451"/>
                    <a:pt x="11694" y="16156"/>
                  </a:cubicBezTo>
                  <a:cubicBezTo>
                    <a:pt x="11446" y="14900"/>
                    <a:pt x="11135" y="13644"/>
                    <a:pt x="11415" y="12341"/>
                  </a:cubicBezTo>
                  <a:cubicBezTo>
                    <a:pt x="11461" y="12078"/>
                    <a:pt x="11508" y="11876"/>
                    <a:pt x="11787" y="11736"/>
                  </a:cubicBezTo>
                  <a:close/>
                  <a:moveTo>
                    <a:pt x="12438" y="11349"/>
                  </a:moveTo>
                  <a:lnTo>
                    <a:pt x="12438" y="11349"/>
                  </a:lnTo>
                  <a:cubicBezTo>
                    <a:pt x="12516" y="11364"/>
                    <a:pt x="12609" y="11349"/>
                    <a:pt x="12686" y="11380"/>
                  </a:cubicBezTo>
                  <a:cubicBezTo>
                    <a:pt x="13322" y="11643"/>
                    <a:pt x="13911" y="12031"/>
                    <a:pt x="14625" y="12109"/>
                  </a:cubicBezTo>
                  <a:cubicBezTo>
                    <a:pt x="15493" y="12217"/>
                    <a:pt x="16377" y="12326"/>
                    <a:pt x="17261" y="12419"/>
                  </a:cubicBezTo>
                  <a:cubicBezTo>
                    <a:pt x="17866" y="12496"/>
                    <a:pt x="18471" y="12558"/>
                    <a:pt x="19076" y="12651"/>
                  </a:cubicBezTo>
                  <a:cubicBezTo>
                    <a:pt x="19820" y="12745"/>
                    <a:pt x="20348" y="13163"/>
                    <a:pt x="20735" y="13784"/>
                  </a:cubicBezTo>
                  <a:cubicBezTo>
                    <a:pt x="21014" y="14249"/>
                    <a:pt x="21216" y="14761"/>
                    <a:pt x="21201" y="15319"/>
                  </a:cubicBezTo>
                  <a:cubicBezTo>
                    <a:pt x="21201" y="16079"/>
                    <a:pt x="20921" y="16715"/>
                    <a:pt x="20286" y="17180"/>
                  </a:cubicBezTo>
                  <a:cubicBezTo>
                    <a:pt x="19509" y="17740"/>
                    <a:pt x="18586" y="17967"/>
                    <a:pt x="17688" y="17967"/>
                  </a:cubicBezTo>
                  <a:cubicBezTo>
                    <a:pt x="16471" y="17967"/>
                    <a:pt x="15299" y="17550"/>
                    <a:pt x="14594" y="16978"/>
                  </a:cubicBezTo>
                  <a:cubicBezTo>
                    <a:pt x="13586" y="16156"/>
                    <a:pt x="12950" y="15117"/>
                    <a:pt x="12547" y="13908"/>
                  </a:cubicBezTo>
                  <a:cubicBezTo>
                    <a:pt x="12392" y="13458"/>
                    <a:pt x="12283" y="12993"/>
                    <a:pt x="12159" y="12527"/>
                  </a:cubicBezTo>
                  <a:cubicBezTo>
                    <a:pt x="12190" y="12527"/>
                    <a:pt x="12205" y="12512"/>
                    <a:pt x="12236" y="12512"/>
                  </a:cubicBezTo>
                  <a:cubicBezTo>
                    <a:pt x="12283" y="12543"/>
                    <a:pt x="12314" y="12574"/>
                    <a:pt x="12345" y="12620"/>
                  </a:cubicBezTo>
                  <a:cubicBezTo>
                    <a:pt x="12888" y="13272"/>
                    <a:pt x="13508" y="13861"/>
                    <a:pt x="14222" y="14326"/>
                  </a:cubicBezTo>
                  <a:cubicBezTo>
                    <a:pt x="14609" y="14590"/>
                    <a:pt x="14795" y="14916"/>
                    <a:pt x="14811" y="15381"/>
                  </a:cubicBezTo>
                  <a:cubicBezTo>
                    <a:pt x="14811" y="15536"/>
                    <a:pt x="14857" y="15722"/>
                    <a:pt x="14951" y="15846"/>
                  </a:cubicBezTo>
                  <a:cubicBezTo>
                    <a:pt x="15007" y="15931"/>
                    <a:pt x="15154" y="16003"/>
                    <a:pt x="15274" y="16003"/>
                  </a:cubicBezTo>
                  <a:cubicBezTo>
                    <a:pt x="15285" y="16003"/>
                    <a:pt x="15297" y="16003"/>
                    <a:pt x="15307" y="16001"/>
                  </a:cubicBezTo>
                  <a:cubicBezTo>
                    <a:pt x="15400" y="16001"/>
                    <a:pt x="15524" y="15877"/>
                    <a:pt x="15571" y="15769"/>
                  </a:cubicBezTo>
                  <a:cubicBezTo>
                    <a:pt x="15695" y="15536"/>
                    <a:pt x="15648" y="15288"/>
                    <a:pt x="15493" y="15102"/>
                  </a:cubicBezTo>
                  <a:cubicBezTo>
                    <a:pt x="15307" y="14885"/>
                    <a:pt x="15121" y="14683"/>
                    <a:pt x="14888" y="14528"/>
                  </a:cubicBezTo>
                  <a:cubicBezTo>
                    <a:pt x="13927" y="13923"/>
                    <a:pt x="13089" y="13194"/>
                    <a:pt x="12361" y="12341"/>
                  </a:cubicBezTo>
                  <a:cubicBezTo>
                    <a:pt x="12174" y="12124"/>
                    <a:pt x="12050" y="11876"/>
                    <a:pt x="11911" y="11659"/>
                  </a:cubicBezTo>
                  <a:cubicBezTo>
                    <a:pt x="12005" y="11578"/>
                    <a:pt x="12082" y="11544"/>
                    <a:pt x="12151" y="11544"/>
                  </a:cubicBezTo>
                  <a:cubicBezTo>
                    <a:pt x="12241" y="11544"/>
                    <a:pt x="12319" y="11602"/>
                    <a:pt x="12407" y="11690"/>
                  </a:cubicBezTo>
                  <a:cubicBezTo>
                    <a:pt x="12748" y="12016"/>
                    <a:pt x="13105" y="12341"/>
                    <a:pt x="13508" y="12574"/>
                  </a:cubicBezTo>
                  <a:cubicBezTo>
                    <a:pt x="14067" y="12900"/>
                    <a:pt x="14656" y="13132"/>
                    <a:pt x="15245" y="13396"/>
                  </a:cubicBezTo>
                  <a:cubicBezTo>
                    <a:pt x="15741" y="13613"/>
                    <a:pt x="16145" y="13908"/>
                    <a:pt x="16331" y="14435"/>
                  </a:cubicBezTo>
                  <a:cubicBezTo>
                    <a:pt x="16362" y="14528"/>
                    <a:pt x="16424" y="14621"/>
                    <a:pt x="16486" y="14699"/>
                  </a:cubicBezTo>
                  <a:cubicBezTo>
                    <a:pt x="16588" y="14812"/>
                    <a:pt x="16706" y="14917"/>
                    <a:pt x="16848" y="14917"/>
                  </a:cubicBezTo>
                  <a:cubicBezTo>
                    <a:pt x="16900" y="14917"/>
                    <a:pt x="16955" y="14903"/>
                    <a:pt x="17013" y="14869"/>
                  </a:cubicBezTo>
                  <a:cubicBezTo>
                    <a:pt x="17184" y="14776"/>
                    <a:pt x="17246" y="14497"/>
                    <a:pt x="17075" y="14280"/>
                  </a:cubicBezTo>
                  <a:cubicBezTo>
                    <a:pt x="16905" y="14078"/>
                    <a:pt x="16688" y="13877"/>
                    <a:pt x="16455" y="13768"/>
                  </a:cubicBezTo>
                  <a:cubicBezTo>
                    <a:pt x="15726" y="13411"/>
                    <a:pt x="14966" y="13086"/>
                    <a:pt x="14222" y="12745"/>
                  </a:cubicBezTo>
                  <a:cubicBezTo>
                    <a:pt x="13586" y="12465"/>
                    <a:pt x="13012" y="12093"/>
                    <a:pt x="12531" y="11597"/>
                  </a:cubicBezTo>
                  <a:cubicBezTo>
                    <a:pt x="12485" y="11535"/>
                    <a:pt x="12469" y="11442"/>
                    <a:pt x="12438" y="11349"/>
                  </a:cubicBezTo>
                  <a:close/>
                  <a:moveTo>
                    <a:pt x="12081" y="17335"/>
                  </a:moveTo>
                  <a:cubicBezTo>
                    <a:pt x="12190" y="17397"/>
                    <a:pt x="12345" y="17444"/>
                    <a:pt x="12376" y="17521"/>
                  </a:cubicBezTo>
                  <a:cubicBezTo>
                    <a:pt x="12655" y="18607"/>
                    <a:pt x="12500" y="19646"/>
                    <a:pt x="11864" y="20592"/>
                  </a:cubicBezTo>
                  <a:cubicBezTo>
                    <a:pt x="11647" y="20933"/>
                    <a:pt x="11306" y="21119"/>
                    <a:pt x="10903" y="21243"/>
                  </a:cubicBezTo>
                  <a:cubicBezTo>
                    <a:pt x="12299" y="20251"/>
                    <a:pt x="12423" y="18902"/>
                    <a:pt x="12004" y="17397"/>
                  </a:cubicBezTo>
                  <a:cubicBezTo>
                    <a:pt x="12035" y="17382"/>
                    <a:pt x="12066" y="17366"/>
                    <a:pt x="12081" y="17335"/>
                  </a:cubicBezTo>
                  <a:close/>
                  <a:moveTo>
                    <a:pt x="10655" y="11426"/>
                  </a:moveTo>
                  <a:cubicBezTo>
                    <a:pt x="10903" y="11581"/>
                    <a:pt x="10903" y="11721"/>
                    <a:pt x="10794" y="11938"/>
                  </a:cubicBezTo>
                  <a:cubicBezTo>
                    <a:pt x="10608" y="12295"/>
                    <a:pt x="10422" y="12667"/>
                    <a:pt x="10344" y="13055"/>
                  </a:cubicBezTo>
                  <a:cubicBezTo>
                    <a:pt x="10205" y="13737"/>
                    <a:pt x="10143" y="14435"/>
                    <a:pt x="10065" y="15133"/>
                  </a:cubicBezTo>
                  <a:cubicBezTo>
                    <a:pt x="10003" y="15676"/>
                    <a:pt x="9833" y="16156"/>
                    <a:pt x="9383" y="16513"/>
                  </a:cubicBezTo>
                  <a:cubicBezTo>
                    <a:pt x="9321" y="16560"/>
                    <a:pt x="9243" y="16637"/>
                    <a:pt x="9197" y="16715"/>
                  </a:cubicBezTo>
                  <a:cubicBezTo>
                    <a:pt x="9057" y="16932"/>
                    <a:pt x="9057" y="17180"/>
                    <a:pt x="9212" y="17304"/>
                  </a:cubicBezTo>
                  <a:cubicBezTo>
                    <a:pt x="9263" y="17344"/>
                    <a:pt x="9331" y="17365"/>
                    <a:pt x="9404" y="17365"/>
                  </a:cubicBezTo>
                  <a:cubicBezTo>
                    <a:pt x="9531" y="17365"/>
                    <a:pt x="9672" y="17302"/>
                    <a:pt x="9771" y="17165"/>
                  </a:cubicBezTo>
                  <a:cubicBezTo>
                    <a:pt x="9910" y="16963"/>
                    <a:pt x="10034" y="16715"/>
                    <a:pt x="10065" y="16467"/>
                  </a:cubicBezTo>
                  <a:cubicBezTo>
                    <a:pt x="10174" y="15738"/>
                    <a:pt x="10251" y="15024"/>
                    <a:pt x="10313" y="14295"/>
                  </a:cubicBezTo>
                  <a:cubicBezTo>
                    <a:pt x="10391" y="13427"/>
                    <a:pt x="10577" y="12605"/>
                    <a:pt x="11027" y="11845"/>
                  </a:cubicBezTo>
                  <a:cubicBezTo>
                    <a:pt x="11058" y="11845"/>
                    <a:pt x="11089" y="11830"/>
                    <a:pt x="11120" y="11814"/>
                  </a:cubicBezTo>
                  <a:cubicBezTo>
                    <a:pt x="11151" y="11907"/>
                    <a:pt x="11197" y="12000"/>
                    <a:pt x="11182" y="12078"/>
                  </a:cubicBezTo>
                  <a:cubicBezTo>
                    <a:pt x="11089" y="12869"/>
                    <a:pt x="10949" y="13660"/>
                    <a:pt x="11104" y="14451"/>
                  </a:cubicBezTo>
                  <a:cubicBezTo>
                    <a:pt x="11228" y="15009"/>
                    <a:pt x="11306" y="15567"/>
                    <a:pt x="11415" y="16110"/>
                  </a:cubicBezTo>
                  <a:cubicBezTo>
                    <a:pt x="11585" y="16901"/>
                    <a:pt x="11787" y="17676"/>
                    <a:pt x="11942" y="18467"/>
                  </a:cubicBezTo>
                  <a:cubicBezTo>
                    <a:pt x="12143" y="19553"/>
                    <a:pt x="11678" y="20359"/>
                    <a:pt x="10841" y="20995"/>
                  </a:cubicBezTo>
                  <a:cubicBezTo>
                    <a:pt x="10350" y="21364"/>
                    <a:pt x="9835" y="21547"/>
                    <a:pt x="9328" y="21547"/>
                  </a:cubicBezTo>
                  <a:cubicBezTo>
                    <a:pt x="8747" y="21547"/>
                    <a:pt x="8175" y="21305"/>
                    <a:pt x="7661" y="20825"/>
                  </a:cubicBezTo>
                  <a:cubicBezTo>
                    <a:pt x="7041" y="20235"/>
                    <a:pt x="6622" y="19537"/>
                    <a:pt x="6405" y="18700"/>
                  </a:cubicBezTo>
                  <a:cubicBezTo>
                    <a:pt x="6064" y="17413"/>
                    <a:pt x="6111" y="16172"/>
                    <a:pt x="6746" y="14978"/>
                  </a:cubicBezTo>
                  <a:cubicBezTo>
                    <a:pt x="7305" y="13908"/>
                    <a:pt x="8158" y="13117"/>
                    <a:pt x="9135" y="12450"/>
                  </a:cubicBezTo>
                  <a:cubicBezTo>
                    <a:pt x="9398" y="12279"/>
                    <a:pt x="9662" y="12124"/>
                    <a:pt x="9957" y="11938"/>
                  </a:cubicBezTo>
                  <a:cubicBezTo>
                    <a:pt x="9957" y="12031"/>
                    <a:pt x="9957" y="12047"/>
                    <a:pt x="9957" y="12062"/>
                  </a:cubicBezTo>
                  <a:cubicBezTo>
                    <a:pt x="9429" y="12884"/>
                    <a:pt x="9057" y="13768"/>
                    <a:pt x="8747" y="14683"/>
                  </a:cubicBezTo>
                  <a:cubicBezTo>
                    <a:pt x="8685" y="14900"/>
                    <a:pt x="8452" y="15086"/>
                    <a:pt x="8266" y="15241"/>
                  </a:cubicBezTo>
                  <a:cubicBezTo>
                    <a:pt x="8158" y="15335"/>
                    <a:pt x="8003" y="15366"/>
                    <a:pt x="7863" y="15428"/>
                  </a:cubicBezTo>
                  <a:cubicBezTo>
                    <a:pt x="7599" y="15552"/>
                    <a:pt x="7475" y="15815"/>
                    <a:pt x="7584" y="16017"/>
                  </a:cubicBezTo>
                  <a:cubicBezTo>
                    <a:pt x="7642" y="16144"/>
                    <a:pt x="7769" y="16209"/>
                    <a:pt x="7920" y="16209"/>
                  </a:cubicBezTo>
                  <a:cubicBezTo>
                    <a:pt x="8009" y="16209"/>
                    <a:pt x="8107" y="16187"/>
                    <a:pt x="8204" y="16141"/>
                  </a:cubicBezTo>
                  <a:cubicBezTo>
                    <a:pt x="8576" y="15970"/>
                    <a:pt x="8763" y="15629"/>
                    <a:pt x="8840" y="15257"/>
                  </a:cubicBezTo>
                  <a:cubicBezTo>
                    <a:pt x="9088" y="14218"/>
                    <a:pt x="9476" y="13241"/>
                    <a:pt x="10019" y="12310"/>
                  </a:cubicBezTo>
                  <a:cubicBezTo>
                    <a:pt x="10205" y="12000"/>
                    <a:pt x="10437" y="11721"/>
                    <a:pt x="10655" y="11426"/>
                  </a:cubicBezTo>
                  <a:close/>
                  <a:moveTo>
                    <a:pt x="8086" y="0"/>
                  </a:moveTo>
                  <a:cubicBezTo>
                    <a:pt x="7514" y="0"/>
                    <a:pt x="6987" y="166"/>
                    <a:pt x="6560" y="555"/>
                  </a:cubicBezTo>
                  <a:cubicBezTo>
                    <a:pt x="6126" y="942"/>
                    <a:pt x="5754" y="1392"/>
                    <a:pt x="5428" y="1857"/>
                  </a:cubicBezTo>
                  <a:cubicBezTo>
                    <a:pt x="4963" y="2524"/>
                    <a:pt x="5009" y="3269"/>
                    <a:pt x="5242" y="3998"/>
                  </a:cubicBezTo>
                  <a:cubicBezTo>
                    <a:pt x="5506" y="4773"/>
                    <a:pt x="5924" y="5440"/>
                    <a:pt x="6607" y="5936"/>
                  </a:cubicBezTo>
                  <a:cubicBezTo>
                    <a:pt x="6452" y="6184"/>
                    <a:pt x="6297" y="6386"/>
                    <a:pt x="6173" y="6619"/>
                  </a:cubicBezTo>
                  <a:cubicBezTo>
                    <a:pt x="6064" y="6836"/>
                    <a:pt x="6002" y="7084"/>
                    <a:pt x="5893" y="7363"/>
                  </a:cubicBezTo>
                  <a:cubicBezTo>
                    <a:pt x="5816" y="7363"/>
                    <a:pt x="5707" y="7347"/>
                    <a:pt x="5583" y="7332"/>
                  </a:cubicBezTo>
                  <a:cubicBezTo>
                    <a:pt x="5381" y="7297"/>
                    <a:pt x="5173" y="7280"/>
                    <a:pt x="4963" y="7280"/>
                  </a:cubicBezTo>
                  <a:cubicBezTo>
                    <a:pt x="3118" y="7280"/>
                    <a:pt x="1082" y="8575"/>
                    <a:pt x="372" y="10232"/>
                  </a:cubicBezTo>
                  <a:cubicBezTo>
                    <a:pt x="62" y="10930"/>
                    <a:pt x="0" y="11628"/>
                    <a:pt x="326" y="12310"/>
                  </a:cubicBezTo>
                  <a:cubicBezTo>
                    <a:pt x="574" y="12838"/>
                    <a:pt x="915" y="13318"/>
                    <a:pt x="1272" y="13784"/>
                  </a:cubicBezTo>
                  <a:cubicBezTo>
                    <a:pt x="1628" y="14264"/>
                    <a:pt x="2171" y="14451"/>
                    <a:pt x="2761" y="14497"/>
                  </a:cubicBezTo>
                  <a:cubicBezTo>
                    <a:pt x="2904" y="14507"/>
                    <a:pt x="3047" y="14513"/>
                    <a:pt x="3188" y="14513"/>
                  </a:cubicBezTo>
                  <a:cubicBezTo>
                    <a:pt x="3899" y="14513"/>
                    <a:pt x="4574" y="14371"/>
                    <a:pt x="5195" y="13970"/>
                  </a:cubicBezTo>
                  <a:cubicBezTo>
                    <a:pt x="5242" y="13939"/>
                    <a:pt x="5304" y="13923"/>
                    <a:pt x="5351" y="13892"/>
                  </a:cubicBezTo>
                  <a:cubicBezTo>
                    <a:pt x="5382" y="13877"/>
                    <a:pt x="5397" y="13877"/>
                    <a:pt x="5397" y="13877"/>
                  </a:cubicBezTo>
                  <a:cubicBezTo>
                    <a:pt x="5769" y="14249"/>
                    <a:pt x="6142" y="14590"/>
                    <a:pt x="6498" y="14947"/>
                  </a:cubicBezTo>
                  <a:cubicBezTo>
                    <a:pt x="6529" y="14931"/>
                    <a:pt x="6545" y="14916"/>
                    <a:pt x="6576" y="14900"/>
                  </a:cubicBezTo>
                  <a:lnTo>
                    <a:pt x="6576" y="14900"/>
                  </a:lnTo>
                  <a:cubicBezTo>
                    <a:pt x="6545" y="14978"/>
                    <a:pt x="6514" y="15055"/>
                    <a:pt x="6483" y="15117"/>
                  </a:cubicBezTo>
                  <a:cubicBezTo>
                    <a:pt x="5816" y="16389"/>
                    <a:pt x="5862" y="17692"/>
                    <a:pt x="6266" y="19026"/>
                  </a:cubicBezTo>
                  <a:cubicBezTo>
                    <a:pt x="6514" y="19863"/>
                    <a:pt x="7010" y="20545"/>
                    <a:pt x="7630" y="21135"/>
                  </a:cubicBezTo>
                  <a:cubicBezTo>
                    <a:pt x="8118" y="21596"/>
                    <a:pt x="8695" y="21788"/>
                    <a:pt x="9314" y="21788"/>
                  </a:cubicBezTo>
                  <a:cubicBezTo>
                    <a:pt x="9423" y="21788"/>
                    <a:pt x="9534" y="21782"/>
                    <a:pt x="9647" y="21771"/>
                  </a:cubicBezTo>
                  <a:cubicBezTo>
                    <a:pt x="10251" y="21693"/>
                    <a:pt x="10841" y="21569"/>
                    <a:pt x="11384" y="21259"/>
                  </a:cubicBezTo>
                  <a:cubicBezTo>
                    <a:pt x="11818" y="21026"/>
                    <a:pt x="12128" y="20670"/>
                    <a:pt x="12330" y="20235"/>
                  </a:cubicBezTo>
                  <a:cubicBezTo>
                    <a:pt x="12702" y="19398"/>
                    <a:pt x="12857" y="18529"/>
                    <a:pt x="12624" y="17630"/>
                  </a:cubicBezTo>
                  <a:cubicBezTo>
                    <a:pt x="12609" y="17583"/>
                    <a:pt x="12593" y="17537"/>
                    <a:pt x="12593" y="17490"/>
                  </a:cubicBezTo>
                  <a:cubicBezTo>
                    <a:pt x="12593" y="17471"/>
                    <a:pt x="12593" y="17452"/>
                    <a:pt x="12593" y="17444"/>
                  </a:cubicBezTo>
                  <a:cubicBezTo>
                    <a:pt x="13074" y="17180"/>
                    <a:pt x="13508" y="16947"/>
                    <a:pt x="14004" y="16684"/>
                  </a:cubicBezTo>
                  <a:cubicBezTo>
                    <a:pt x="14098" y="16777"/>
                    <a:pt x="14268" y="16932"/>
                    <a:pt x="14439" y="17087"/>
                  </a:cubicBezTo>
                  <a:cubicBezTo>
                    <a:pt x="15308" y="17825"/>
                    <a:pt x="16495" y="18199"/>
                    <a:pt x="17670" y="18199"/>
                  </a:cubicBezTo>
                  <a:cubicBezTo>
                    <a:pt x="18716" y="18199"/>
                    <a:pt x="19753" y="17903"/>
                    <a:pt x="20549" y="17304"/>
                  </a:cubicBezTo>
                  <a:cubicBezTo>
                    <a:pt x="20999" y="16963"/>
                    <a:pt x="21278" y="16498"/>
                    <a:pt x="21371" y="15970"/>
                  </a:cubicBezTo>
                  <a:cubicBezTo>
                    <a:pt x="21464" y="15412"/>
                    <a:pt x="21511" y="14823"/>
                    <a:pt x="21495" y="14249"/>
                  </a:cubicBezTo>
                  <a:cubicBezTo>
                    <a:pt x="21480" y="13567"/>
                    <a:pt x="21108" y="13055"/>
                    <a:pt x="20580" y="12636"/>
                  </a:cubicBezTo>
                  <a:cubicBezTo>
                    <a:pt x="19929" y="12109"/>
                    <a:pt x="19215" y="11752"/>
                    <a:pt x="18362" y="11721"/>
                  </a:cubicBezTo>
                  <a:cubicBezTo>
                    <a:pt x="18316" y="11705"/>
                    <a:pt x="18254" y="11705"/>
                    <a:pt x="18207" y="11690"/>
                  </a:cubicBezTo>
                  <a:cubicBezTo>
                    <a:pt x="18201" y="11690"/>
                    <a:pt x="18195" y="11688"/>
                    <a:pt x="18191" y="11686"/>
                  </a:cubicBezTo>
                  <a:lnTo>
                    <a:pt x="18191" y="11686"/>
                  </a:lnTo>
                  <a:cubicBezTo>
                    <a:pt x="18114" y="11160"/>
                    <a:pt x="18021" y="10665"/>
                    <a:pt x="17928" y="10124"/>
                  </a:cubicBezTo>
                  <a:cubicBezTo>
                    <a:pt x="18192" y="9968"/>
                    <a:pt x="18518" y="9767"/>
                    <a:pt x="18828" y="9534"/>
                  </a:cubicBezTo>
                  <a:cubicBezTo>
                    <a:pt x="20379" y="8356"/>
                    <a:pt x="21123" y="6091"/>
                    <a:pt x="20580" y="4199"/>
                  </a:cubicBezTo>
                  <a:cubicBezTo>
                    <a:pt x="20441" y="3703"/>
                    <a:pt x="20130" y="3315"/>
                    <a:pt x="19712" y="3005"/>
                  </a:cubicBezTo>
                  <a:cubicBezTo>
                    <a:pt x="19153" y="2602"/>
                    <a:pt x="18533" y="2338"/>
                    <a:pt x="17851" y="2199"/>
                  </a:cubicBezTo>
                  <a:cubicBezTo>
                    <a:pt x="17713" y="2172"/>
                    <a:pt x="17579" y="2160"/>
                    <a:pt x="17448" y="2160"/>
                  </a:cubicBezTo>
                  <a:cubicBezTo>
                    <a:pt x="16959" y="2160"/>
                    <a:pt x="16514" y="2333"/>
                    <a:pt x="16098" y="2602"/>
                  </a:cubicBezTo>
                  <a:cubicBezTo>
                    <a:pt x="15385" y="3067"/>
                    <a:pt x="14826" y="3672"/>
                    <a:pt x="14516" y="4478"/>
                  </a:cubicBezTo>
                  <a:cubicBezTo>
                    <a:pt x="14501" y="4525"/>
                    <a:pt x="14470" y="4571"/>
                    <a:pt x="14470" y="4571"/>
                  </a:cubicBezTo>
                  <a:cubicBezTo>
                    <a:pt x="13942" y="4494"/>
                    <a:pt x="13431" y="4432"/>
                    <a:pt x="12903" y="4354"/>
                  </a:cubicBezTo>
                  <a:cubicBezTo>
                    <a:pt x="12826" y="4091"/>
                    <a:pt x="12748" y="3780"/>
                    <a:pt x="12671" y="3455"/>
                  </a:cubicBezTo>
                  <a:cubicBezTo>
                    <a:pt x="12485" y="2803"/>
                    <a:pt x="12128" y="2261"/>
                    <a:pt x="11678" y="1764"/>
                  </a:cubicBezTo>
                  <a:cubicBezTo>
                    <a:pt x="10810" y="818"/>
                    <a:pt x="9786" y="182"/>
                    <a:pt x="8499" y="27"/>
                  </a:cubicBezTo>
                  <a:cubicBezTo>
                    <a:pt x="8359" y="9"/>
                    <a:pt x="8221" y="0"/>
                    <a:pt x="8086"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19" name="Google Shape;5819;p55">
              <a:extLst>
                <a:ext uri="{FF2B5EF4-FFF2-40B4-BE49-F238E27FC236}">
                  <a16:creationId xmlns:a16="http://schemas.microsoft.com/office/drawing/2014/main" id="{27EC6C05-AE02-78CB-15D2-13BFA26025D4}"/>
                </a:ext>
              </a:extLst>
            </p:cNvPr>
            <p:cNvSpPr/>
            <p:nvPr/>
          </p:nvSpPr>
          <p:spPr>
            <a:xfrm>
              <a:off x="2986275" y="4052525"/>
              <a:ext cx="67100" cy="14675"/>
            </a:xfrm>
            <a:custGeom>
              <a:avLst/>
              <a:gdLst/>
              <a:ahLst/>
              <a:cxnLst/>
              <a:rect l="l" t="t" r="r" b="b"/>
              <a:pathLst>
                <a:path w="2684" h="587" extrusionOk="0">
                  <a:moveTo>
                    <a:pt x="841" y="0"/>
                  </a:moveTo>
                  <a:cubicBezTo>
                    <a:pt x="459" y="0"/>
                    <a:pt x="133" y="66"/>
                    <a:pt x="1" y="214"/>
                  </a:cubicBezTo>
                  <a:cubicBezTo>
                    <a:pt x="239" y="174"/>
                    <a:pt x="475" y="155"/>
                    <a:pt x="709" y="155"/>
                  </a:cubicBezTo>
                  <a:cubicBezTo>
                    <a:pt x="1375" y="155"/>
                    <a:pt x="2030" y="311"/>
                    <a:pt x="2684" y="587"/>
                  </a:cubicBezTo>
                  <a:cubicBezTo>
                    <a:pt x="2510" y="240"/>
                    <a:pt x="1573" y="0"/>
                    <a:pt x="84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0" name="Google Shape;5820;p55">
              <a:extLst>
                <a:ext uri="{FF2B5EF4-FFF2-40B4-BE49-F238E27FC236}">
                  <a16:creationId xmlns:a16="http://schemas.microsoft.com/office/drawing/2014/main" id="{D7D53F84-6D03-95B7-85C4-EC7E550FC6BA}"/>
                </a:ext>
              </a:extLst>
            </p:cNvPr>
            <p:cNvSpPr/>
            <p:nvPr/>
          </p:nvSpPr>
          <p:spPr>
            <a:xfrm>
              <a:off x="2935100" y="4059225"/>
              <a:ext cx="36475" cy="17275"/>
            </a:xfrm>
            <a:custGeom>
              <a:avLst/>
              <a:gdLst/>
              <a:ahLst/>
              <a:cxnLst/>
              <a:rect l="l" t="t" r="r" b="b"/>
              <a:pathLst>
                <a:path w="1459" h="691" extrusionOk="0">
                  <a:moveTo>
                    <a:pt x="1280" y="0"/>
                  </a:moveTo>
                  <a:cubicBezTo>
                    <a:pt x="881" y="0"/>
                    <a:pt x="105" y="351"/>
                    <a:pt x="0" y="691"/>
                  </a:cubicBezTo>
                  <a:cubicBezTo>
                    <a:pt x="481" y="474"/>
                    <a:pt x="977" y="256"/>
                    <a:pt x="1458" y="39"/>
                  </a:cubicBezTo>
                  <a:cubicBezTo>
                    <a:pt x="1417" y="13"/>
                    <a:pt x="1355" y="0"/>
                    <a:pt x="1280"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1" name="Google Shape;5821;p55">
              <a:extLst>
                <a:ext uri="{FF2B5EF4-FFF2-40B4-BE49-F238E27FC236}">
                  <a16:creationId xmlns:a16="http://schemas.microsoft.com/office/drawing/2014/main" id="{11493AC7-9A7F-2EC5-1747-EC41EA7F0C23}"/>
                </a:ext>
              </a:extLst>
            </p:cNvPr>
            <p:cNvSpPr/>
            <p:nvPr/>
          </p:nvSpPr>
          <p:spPr>
            <a:xfrm>
              <a:off x="3043275" y="4305225"/>
              <a:ext cx="55075" cy="74850"/>
            </a:xfrm>
            <a:custGeom>
              <a:avLst/>
              <a:gdLst/>
              <a:ahLst/>
              <a:cxnLst/>
              <a:rect l="l" t="t" r="r" b="b"/>
              <a:pathLst>
                <a:path w="2203" h="2994" extrusionOk="0">
                  <a:moveTo>
                    <a:pt x="109" y="1"/>
                  </a:moveTo>
                  <a:cubicBezTo>
                    <a:pt x="78" y="1"/>
                    <a:pt x="47" y="16"/>
                    <a:pt x="31" y="16"/>
                  </a:cubicBezTo>
                  <a:cubicBezTo>
                    <a:pt x="16" y="125"/>
                    <a:pt x="0" y="234"/>
                    <a:pt x="0" y="327"/>
                  </a:cubicBezTo>
                  <a:cubicBezTo>
                    <a:pt x="47" y="1025"/>
                    <a:pt x="388" y="1598"/>
                    <a:pt x="807" y="2110"/>
                  </a:cubicBezTo>
                  <a:cubicBezTo>
                    <a:pt x="1055" y="2405"/>
                    <a:pt x="1350" y="2637"/>
                    <a:pt x="1629" y="2886"/>
                  </a:cubicBezTo>
                  <a:cubicBezTo>
                    <a:pt x="1722" y="2951"/>
                    <a:pt x="1827" y="2994"/>
                    <a:pt x="1946" y="2994"/>
                  </a:cubicBezTo>
                  <a:cubicBezTo>
                    <a:pt x="2025" y="2994"/>
                    <a:pt x="2110" y="2975"/>
                    <a:pt x="2203" y="2932"/>
                  </a:cubicBezTo>
                  <a:cubicBezTo>
                    <a:pt x="931" y="2343"/>
                    <a:pt x="326" y="1319"/>
                    <a:pt x="10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2" name="Google Shape;5822;p55">
              <a:extLst>
                <a:ext uri="{FF2B5EF4-FFF2-40B4-BE49-F238E27FC236}">
                  <a16:creationId xmlns:a16="http://schemas.microsoft.com/office/drawing/2014/main" id="{BE581638-856A-5877-26F5-F0A8D42BCC9E}"/>
                </a:ext>
              </a:extLst>
            </p:cNvPr>
            <p:cNvSpPr/>
            <p:nvPr/>
          </p:nvSpPr>
          <p:spPr>
            <a:xfrm>
              <a:off x="3037850" y="4252500"/>
              <a:ext cx="10100" cy="38800"/>
            </a:xfrm>
            <a:custGeom>
              <a:avLst/>
              <a:gdLst/>
              <a:ahLst/>
              <a:cxnLst/>
              <a:rect l="l" t="t" r="r" b="b"/>
              <a:pathLst>
                <a:path w="404" h="1552" extrusionOk="0">
                  <a:moveTo>
                    <a:pt x="403" y="1"/>
                  </a:moveTo>
                  <a:cubicBezTo>
                    <a:pt x="109" y="233"/>
                    <a:pt x="0" y="1288"/>
                    <a:pt x="233" y="1552"/>
                  </a:cubicBezTo>
                  <a:lnTo>
                    <a:pt x="403" y="1"/>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3" name="Google Shape;5823;p55">
              <a:extLst>
                <a:ext uri="{FF2B5EF4-FFF2-40B4-BE49-F238E27FC236}">
                  <a16:creationId xmlns:a16="http://schemas.microsoft.com/office/drawing/2014/main" id="{5C61920E-9C7D-AEAE-5D23-E5113781590F}"/>
                </a:ext>
              </a:extLst>
            </p:cNvPr>
            <p:cNvSpPr/>
            <p:nvPr/>
          </p:nvSpPr>
          <p:spPr>
            <a:xfrm>
              <a:off x="3266200" y="4288175"/>
              <a:ext cx="81850" cy="9925"/>
            </a:xfrm>
            <a:custGeom>
              <a:avLst/>
              <a:gdLst/>
              <a:ahLst/>
              <a:cxnLst/>
              <a:rect l="l" t="t" r="r" b="b"/>
              <a:pathLst>
                <a:path w="3274" h="397" extrusionOk="0">
                  <a:moveTo>
                    <a:pt x="3273" y="1"/>
                  </a:moveTo>
                  <a:lnTo>
                    <a:pt x="3273" y="1"/>
                  </a:lnTo>
                  <a:cubicBezTo>
                    <a:pt x="2681" y="149"/>
                    <a:pt x="2098" y="240"/>
                    <a:pt x="1521" y="240"/>
                  </a:cubicBezTo>
                  <a:cubicBezTo>
                    <a:pt x="1010" y="240"/>
                    <a:pt x="504" y="168"/>
                    <a:pt x="1" y="1"/>
                  </a:cubicBezTo>
                  <a:lnTo>
                    <a:pt x="1" y="1"/>
                  </a:lnTo>
                  <a:cubicBezTo>
                    <a:pt x="182" y="260"/>
                    <a:pt x="926" y="396"/>
                    <a:pt x="1663" y="396"/>
                  </a:cubicBezTo>
                  <a:cubicBezTo>
                    <a:pt x="2380" y="396"/>
                    <a:pt x="3090" y="268"/>
                    <a:pt x="327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4" name="Google Shape;5824;p55">
              <a:extLst>
                <a:ext uri="{FF2B5EF4-FFF2-40B4-BE49-F238E27FC236}">
                  <a16:creationId xmlns:a16="http://schemas.microsoft.com/office/drawing/2014/main" id="{C80C18CC-BB37-E801-EE9E-E1085100E6D4}"/>
                </a:ext>
              </a:extLst>
            </p:cNvPr>
            <p:cNvSpPr/>
            <p:nvPr/>
          </p:nvSpPr>
          <p:spPr>
            <a:xfrm>
              <a:off x="3355000" y="4237375"/>
              <a:ext cx="41500" cy="50050"/>
            </a:xfrm>
            <a:custGeom>
              <a:avLst/>
              <a:gdLst/>
              <a:ahLst/>
              <a:cxnLst/>
              <a:rect l="l" t="t" r="r" b="b"/>
              <a:pathLst>
                <a:path w="1660" h="2002" extrusionOk="0">
                  <a:moveTo>
                    <a:pt x="1458" y="1"/>
                  </a:moveTo>
                  <a:lnTo>
                    <a:pt x="1458" y="1"/>
                  </a:lnTo>
                  <a:cubicBezTo>
                    <a:pt x="1443" y="993"/>
                    <a:pt x="838" y="1536"/>
                    <a:pt x="0" y="1908"/>
                  </a:cubicBezTo>
                  <a:cubicBezTo>
                    <a:pt x="31" y="1940"/>
                    <a:pt x="62" y="1971"/>
                    <a:pt x="109" y="2002"/>
                  </a:cubicBezTo>
                  <a:cubicBezTo>
                    <a:pt x="714" y="1877"/>
                    <a:pt x="1117" y="1474"/>
                    <a:pt x="1412" y="947"/>
                  </a:cubicBezTo>
                  <a:cubicBezTo>
                    <a:pt x="1644" y="559"/>
                    <a:pt x="1660" y="249"/>
                    <a:pt x="1458"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5" name="Google Shape;5825;p55">
              <a:extLst>
                <a:ext uri="{FF2B5EF4-FFF2-40B4-BE49-F238E27FC236}">
                  <a16:creationId xmlns:a16="http://schemas.microsoft.com/office/drawing/2014/main" id="{ED57E2B4-92FC-A784-5923-D1B55992D40C}"/>
                </a:ext>
              </a:extLst>
            </p:cNvPr>
            <p:cNvSpPr/>
            <p:nvPr/>
          </p:nvSpPr>
          <p:spPr>
            <a:xfrm>
              <a:off x="3357325" y="3964425"/>
              <a:ext cx="29875" cy="97725"/>
            </a:xfrm>
            <a:custGeom>
              <a:avLst/>
              <a:gdLst/>
              <a:ahLst/>
              <a:cxnLst/>
              <a:rect l="l" t="t" r="r" b="b"/>
              <a:pathLst>
                <a:path w="1195" h="3909" extrusionOk="0">
                  <a:moveTo>
                    <a:pt x="357" y="1"/>
                  </a:moveTo>
                  <a:lnTo>
                    <a:pt x="357" y="1"/>
                  </a:lnTo>
                  <a:cubicBezTo>
                    <a:pt x="590" y="652"/>
                    <a:pt x="838" y="1303"/>
                    <a:pt x="652" y="1986"/>
                  </a:cubicBezTo>
                  <a:cubicBezTo>
                    <a:pt x="466" y="2637"/>
                    <a:pt x="218" y="3273"/>
                    <a:pt x="0" y="3909"/>
                  </a:cubicBezTo>
                  <a:cubicBezTo>
                    <a:pt x="900" y="3506"/>
                    <a:pt x="1195" y="761"/>
                    <a:pt x="357"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6" name="Google Shape;5826;p55">
              <a:extLst>
                <a:ext uri="{FF2B5EF4-FFF2-40B4-BE49-F238E27FC236}">
                  <a16:creationId xmlns:a16="http://schemas.microsoft.com/office/drawing/2014/main" id="{D9B236D0-B9DE-8C09-6B4F-F9DE2DE3116E}"/>
                </a:ext>
              </a:extLst>
            </p:cNvPr>
            <p:cNvSpPr/>
            <p:nvPr/>
          </p:nvSpPr>
          <p:spPr>
            <a:xfrm>
              <a:off x="3309625" y="3937100"/>
              <a:ext cx="48875" cy="16500"/>
            </a:xfrm>
            <a:custGeom>
              <a:avLst/>
              <a:gdLst/>
              <a:ahLst/>
              <a:cxnLst/>
              <a:rect l="l" t="t" r="r" b="b"/>
              <a:pathLst>
                <a:path w="1955" h="660" extrusionOk="0">
                  <a:moveTo>
                    <a:pt x="662" y="0"/>
                  </a:moveTo>
                  <a:cubicBezTo>
                    <a:pt x="417" y="0"/>
                    <a:pt x="182" y="48"/>
                    <a:pt x="1" y="148"/>
                  </a:cubicBezTo>
                  <a:cubicBezTo>
                    <a:pt x="58" y="150"/>
                    <a:pt x="115" y="151"/>
                    <a:pt x="172" y="151"/>
                  </a:cubicBezTo>
                  <a:cubicBezTo>
                    <a:pt x="287" y="151"/>
                    <a:pt x="403" y="148"/>
                    <a:pt x="517" y="148"/>
                  </a:cubicBezTo>
                  <a:cubicBezTo>
                    <a:pt x="687" y="148"/>
                    <a:pt x="854" y="155"/>
                    <a:pt x="1009" y="194"/>
                  </a:cubicBezTo>
                  <a:cubicBezTo>
                    <a:pt x="1335" y="272"/>
                    <a:pt x="1614" y="489"/>
                    <a:pt x="1955" y="659"/>
                  </a:cubicBezTo>
                  <a:cubicBezTo>
                    <a:pt x="1815" y="241"/>
                    <a:pt x="1214" y="0"/>
                    <a:pt x="662"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7" name="Google Shape;5827;p55">
              <a:extLst>
                <a:ext uri="{FF2B5EF4-FFF2-40B4-BE49-F238E27FC236}">
                  <a16:creationId xmlns:a16="http://schemas.microsoft.com/office/drawing/2014/main" id="{7F88C887-6AE0-D65F-7AB0-7EF426260245}"/>
                </a:ext>
              </a:extLst>
            </p:cNvPr>
            <p:cNvSpPr/>
            <p:nvPr/>
          </p:nvSpPr>
          <p:spPr>
            <a:xfrm>
              <a:off x="3024275" y="3876575"/>
              <a:ext cx="66700" cy="69275"/>
            </a:xfrm>
            <a:custGeom>
              <a:avLst/>
              <a:gdLst/>
              <a:ahLst/>
              <a:cxnLst/>
              <a:rect l="l" t="t" r="r" b="b"/>
              <a:pathLst>
                <a:path w="2668" h="2771" extrusionOk="0">
                  <a:moveTo>
                    <a:pt x="2265" y="1"/>
                  </a:moveTo>
                  <a:cubicBezTo>
                    <a:pt x="1646" y="1"/>
                    <a:pt x="757" y="432"/>
                    <a:pt x="373" y="1002"/>
                  </a:cubicBezTo>
                  <a:cubicBezTo>
                    <a:pt x="0" y="1576"/>
                    <a:pt x="0" y="2491"/>
                    <a:pt x="435" y="2770"/>
                  </a:cubicBezTo>
                  <a:cubicBezTo>
                    <a:pt x="357" y="2321"/>
                    <a:pt x="218" y="1886"/>
                    <a:pt x="388" y="1437"/>
                  </a:cubicBezTo>
                  <a:cubicBezTo>
                    <a:pt x="559" y="956"/>
                    <a:pt x="869" y="599"/>
                    <a:pt x="1319" y="413"/>
                  </a:cubicBezTo>
                  <a:cubicBezTo>
                    <a:pt x="1753" y="258"/>
                    <a:pt x="2218" y="196"/>
                    <a:pt x="2668" y="87"/>
                  </a:cubicBezTo>
                  <a:cubicBezTo>
                    <a:pt x="2559" y="28"/>
                    <a:pt x="2420" y="1"/>
                    <a:pt x="2265"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8" name="Google Shape;5828;p55">
              <a:extLst>
                <a:ext uri="{FF2B5EF4-FFF2-40B4-BE49-F238E27FC236}">
                  <a16:creationId xmlns:a16="http://schemas.microsoft.com/office/drawing/2014/main" id="{11E32752-3FEC-46EA-3FF4-9CA5EF7EDF98}"/>
                </a:ext>
              </a:extLst>
            </p:cNvPr>
            <p:cNvSpPr/>
            <p:nvPr/>
          </p:nvSpPr>
          <p:spPr>
            <a:xfrm>
              <a:off x="3105300" y="3880700"/>
              <a:ext cx="34550" cy="18625"/>
            </a:xfrm>
            <a:custGeom>
              <a:avLst/>
              <a:gdLst/>
              <a:ahLst/>
              <a:cxnLst/>
              <a:rect l="l" t="t" r="r" b="b"/>
              <a:pathLst>
                <a:path w="1382" h="745" extrusionOk="0">
                  <a:moveTo>
                    <a:pt x="167" y="0"/>
                  </a:moveTo>
                  <a:cubicBezTo>
                    <a:pt x="103" y="0"/>
                    <a:pt x="47" y="10"/>
                    <a:pt x="1" y="31"/>
                  </a:cubicBezTo>
                  <a:cubicBezTo>
                    <a:pt x="450" y="263"/>
                    <a:pt x="900" y="496"/>
                    <a:pt x="1381" y="744"/>
                  </a:cubicBezTo>
                  <a:cubicBezTo>
                    <a:pt x="1274" y="395"/>
                    <a:pt x="575" y="0"/>
                    <a:pt x="16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29" name="Google Shape;5829;p55">
              <a:extLst>
                <a:ext uri="{FF2B5EF4-FFF2-40B4-BE49-F238E27FC236}">
                  <a16:creationId xmlns:a16="http://schemas.microsoft.com/office/drawing/2014/main" id="{964484DD-AD20-E998-E04A-7A1FB5760798}"/>
                </a:ext>
              </a:extLst>
            </p:cNvPr>
            <p:cNvSpPr/>
            <p:nvPr/>
          </p:nvSpPr>
          <p:spPr>
            <a:xfrm>
              <a:off x="3035125" y="3907825"/>
              <a:ext cx="11650" cy="35300"/>
            </a:xfrm>
            <a:custGeom>
              <a:avLst/>
              <a:gdLst/>
              <a:ahLst/>
              <a:cxnLst/>
              <a:rect l="l" t="t" r="r" b="b"/>
              <a:pathLst>
                <a:path w="466" h="1412" extrusionOk="0">
                  <a:moveTo>
                    <a:pt x="466" y="0"/>
                  </a:moveTo>
                  <a:cubicBezTo>
                    <a:pt x="1" y="280"/>
                    <a:pt x="1" y="1133"/>
                    <a:pt x="450" y="1412"/>
                  </a:cubicBezTo>
                  <a:cubicBezTo>
                    <a:pt x="342" y="931"/>
                    <a:pt x="156" y="497"/>
                    <a:pt x="466"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0" name="Google Shape;5830;p55">
              <a:extLst>
                <a:ext uri="{FF2B5EF4-FFF2-40B4-BE49-F238E27FC236}">
                  <a16:creationId xmlns:a16="http://schemas.microsoft.com/office/drawing/2014/main" id="{F90C9834-2C1F-7ADA-0C59-1F1700170AC8}"/>
                </a:ext>
              </a:extLst>
            </p:cNvPr>
            <p:cNvSpPr/>
            <p:nvPr/>
          </p:nvSpPr>
          <p:spPr>
            <a:xfrm>
              <a:off x="2774575" y="4241900"/>
              <a:ext cx="176825" cy="102650"/>
            </a:xfrm>
            <a:custGeom>
              <a:avLst/>
              <a:gdLst/>
              <a:ahLst/>
              <a:cxnLst/>
              <a:rect l="l" t="t" r="r" b="b"/>
              <a:pathLst>
                <a:path w="7073" h="4106" extrusionOk="0">
                  <a:moveTo>
                    <a:pt x="4925" y="0"/>
                  </a:moveTo>
                  <a:cubicBezTo>
                    <a:pt x="4647" y="0"/>
                    <a:pt x="4349" y="59"/>
                    <a:pt x="4033" y="177"/>
                  </a:cubicBezTo>
                  <a:cubicBezTo>
                    <a:pt x="3847" y="239"/>
                    <a:pt x="3661" y="316"/>
                    <a:pt x="3490" y="409"/>
                  </a:cubicBezTo>
                  <a:cubicBezTo>
                    <a:pt x="2703" y="817"/>
                    <a:pt x="1889" y="1085"/>
                    <a:pt x="1016" y="1085"/>
                  </a:cubicBezTo>
                  <a:cubicBezTo>
                    <a:pt x="926" y="1085"/>
                    <a:pt x="836" y="1082"/>
                    <a:pt x="745" y="1076"/>
                  </a:cubicBezTo>
                  <a:cubicBezTo>
                    <a:pt x="716" y="1073"/>
                    <a:pt x="686" y="1072"/>
                    <a:pt x="658" y="1072"/>
                  </a:cubicBezTo>
                  <a:cubicBezTo>
                    <a:pt x="537" y="1072"/>
                    <a:pt x="424" y="1095"/>
                    <a:pt x="311" y="1107"/>
                  </a:cubicBezTo>
                  <a:cubicBezTo>
                    <a:pt x="295" y="1138"/>
                    <a:pt x="295" y="1185"/>
                    <a:pt x="280" y="1216"/>
                  </a:cubicBezTo>
                  <a:cubicBezTo>
                    <a:pt x="621" y="1340"/>
                    <a:pt x="947" y="1526"/>
                    <a:pt x="1288" y="1572"/>
                  </a:cubicBezTo>
                  <a:cubicBezTo>
                    <a:pt x="1862" y="1665"/>
                    <a:pt x="2451" y="1696"/>
                    <a:pt x="3040" y="1727"/>
                  </a:cubicBezTo>
                  <a:cubicBezTo>
                    <a:pt x="3366" y="1743"/>
                    <a:pt x="3692" y="1727"/>
                    <a:pt x="3971" y="1945"/>
                  </a:cubicBezTo>
                  <a:cubicBezTo>
                    <a:pt x="4064" y="2022"/>
                    <a:pt x="4173" y="2146"/>
                    <a:pt x="4188" y="2270"/>
                  </a:cubicBezTo>
                  <a:cubicBezTo>
                    <a:pt x="4204" y="2394"/>
                    <a:pt x="4142" y="2596"/>
                    <a:pt x="4049" y="2658"/>
                  </a:cubicBezTo>
                  <a:cubicBezTo>
                    <a:pt x="4017" y="2679"/>
                    <a:pt x="3974" y="2687"/>
                    <a:pt x="3927" y="2687"/>
                  </a:cubicBezTo>
                  <a:cubicBezTo>
                    <a:pt x="3831" y="2687"/>
                    <a:pt x="3718" y="2653"/>
                    <a:pt x="3645" y="2611"/>
                  </a:cubicBezTo>
                  <a:cubicBezTo>
                    <a:pt x="3521" y="2534"/>
                    <a:pt x="3428" y="2379"/>
                    <a:pt x="3351" y="2255"/>
                  </a:cubicBezTo>
                  <a:cubicBezTo>
                    <a:pt x="3180" y="2007"/>
                    <a:pt x="2947" y="1914"/>
                    <a:pt x="2653" y="1883"/>
                  </a:cubicBezTo>
                  <a:cubicBezTo>
                    <a:pt x="2094" y="1821"/>
                    <a:pt x="1536" y="1759"/>
                    <a:pt x="993" y="1665"/>
                  </a:cubicBezTo>
                  <a:cubicBezTo>
                    <a:pt x="761" y="1619"/>
                    <a:pt x="544" y="1464"/>
                    <a:pt x="311" y="1386"/>
                  </a:cubicBezTo>
                  <a:cubicBezTo>
                    <a:pt x="272" y="1371"/>
                    <a:pt x="226" y="1367"/>
                    <a:pt x="179" y="1367"/>
                  </a:cubicBezTo>
                  <a:cubicBezTo>
                    <a:pt x="133" y="1367"/>
                    <a:pt x="86" y="1371"/>
                    <a:pt x="47" y="1371"/>
                  </a:cubicBezTo>
                  <a:lnTo>
                    <a:pt x="1" y="1510"/>
                  </a:lnTo>
                  <a:cubicBezTo>
                    <a:pt x="218" y="1603"/>
                    <a:pt x="435" y="1727"/>
                    <a:pt x="668" y="1821"/>
                  </a:cubicBezTo>
                  <a:cubicBezTo>
                    <a:pt x="1040" y="1960"/>
                    <a:pt x="1428" y="2084"/>
                    <a:pt x="1831" y="2208"/>
                  </a:cubicBezTo>
                  <a:cubicBezTo>
                    <a:pt x="1939" y="2239"/>
                    <a:pt x="2079" y="2239"/>
                    <a:pt x="2203" y="2239"/>
                  </a:cubicBezTo>
                  <a:cubicBezTo>
                    <a:pt x="2746" y="2255"/>
                    <a:pt x="3149" y="2643"/>
                    <a:pt x="3087" y="3108"/>
                  </a:cubicBezTo>
                  <a:cubicBezTo>
                    <a:pt x="3071" y="3232"/>
                    <a:pt x="2978" y="3387"/>
                    <a:pt x="2885" y="3418"/>
                  </a:cubicBezTo>
                  <a:cubicBezTo>
                    <a:pt x="2873" y="3422"/>
                    <a:pt x="2859" y="3424"/>
                    <a:pt x="2844" y="3424"/>
                  </a:cubicBezTo>
                  <a:cubicBezTo>
                    <a:pt x="2751" y="3424"/>
                    <a:pt x="2625" y="3345"/>
                    <a:pt x="2544" y="3278"/>
                  </a:cubicBezTo>
                  <a:cubicBezTo>
                    <a:pt x="2482" y="3216"/>
                    <a:pt x="2436" y="3108"/>
                    <a:pt x="2420" y="3030"/>
                  </a:cubicBezTo>
                  <a:cubicBezTo>
                    <a:pt x="2327" y="2674"/>
                    <a:pt x="2079" y="2487"/>
                    <a:pt x="1753" y="2379"/>
                  </a:cubicBezTo>
                  <a:cubicBezTo>
                    <a:pt x="1179" y="2177"/>
                    <a:pt x="621" y="1976"/>
                    <a:pt x="63" y="1790"/>
                  </a:cubicBezTo>
                  <a:lnTo>
                    <a:pt x="63" y="1790"/>
                  </a:lnTo>
                  <a:cubicBezTo>
                    <a:pt x="63" y="1790"/>
                    <a:pt x="78" y="1836"/>
                    <a:pt x="94" y="1867"/>
                  </a:cubicBezTo>
                  <a:cubicBezTo>
                    <a:pt x="869" y="2844"/>
                    <a:pt x="1815" y="3589"/>
                    <a:pt x="2994" y="3992"/>
                  </a:cubicBezTo>
                  <a:cubicBezTo>
                    <a:pt x="3165" y="4054"/>
                    <a:pt x="3366" y="4085"/>
                    <a:pt x="3552" y="4100"/>
                  </a:cubicBezTo>
                  <a:cubicBezTo>
                    <a:pt x="3636" y="4104"/>
                    <a:pt x="3720" y="4105"/>
                    <a:pt x="3804" y="4105"/>
                  </a:cubicBezTo>
                  <a:cubicBezTo>
                    <a:pt x="4492" y="4105"/>
                    <a:pt x="5165" y="3989"/>
                    <a:pt x="5801" y="3713"/>
                  </a:cubicBezTo>
                  <a:cubicBezTo>
                    <a:pt x="6065" y="3589"/>
                    <a:pt x="6313" y="3402"/>
                    <a:pt x="6514" y="3185"/>
                  </a:cubicBezTo>
                  <a:cubicBezTo>
                    <a:pt x="7073" y="2580"/>
                    <a:pt x="6949" y="1914"/>
                    <a:pt x="6638" y="1247"/>
                  </a:cubicBezTo>
                  <a:cubicBezTo>
                    <a:pt x="6266" y="422"/>
                    <a:pt x="5670" y="0"/>
                    <a:pt x="492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1" name="Google Shape;5831;p55">
              <a:extLst>
                <a:ext uri="{FF2B5EF4-FFF2-40B4-BE49-F238E27FC236}">
                  <a16:creationId xmlns:a16="http://schemas.microsoft.com/office/drawing/2014/main" id="{EA4A3AA5-097D-BEA7-E560-842E3817179E}"/>
                </a:ext>
              </a:extLst>
            </p:cNvPr>
            <p:cNvSpPr/>
            <p:nvPr/>
          </p:nvSpPr>
          <p:spPr>
            <a:xfrm>
              <a:off x="2766050" y="4092600"/>
              <a:ext cx="105075" cy="163425"/>
            </a:xfrm>
            <a:custGeom>
              <a:avLst/>
              <a:gdLst/>
              <a:ahLst/>
              <a:cxnLst/>
              <a:rect l="l" t="t" r="r" b="b"/>
              <a:pathLst>
                <a:path w="4203" h="6537" extrusionOk="0">
                  <a:moveTo>
                    <a:pt x="2942" y="361"/>
                  </a:moveTo>
                  <a:cubicBezTo>
                    <a:pt x="3237" y="361"/>
                    <a:pt x="3659" y="815"/>
                    <a:pt x="3630" y="1170"/>
                  </a:cubicBezTo>
                  <a:cubicBezTo>
                    <a:pt x="3366" y="891"/>
                    <a:pt x="3133" y="627"/>
                    <a:pt x="2901" y="364"/>
                  </a:cubicBezTo>
                  <a:cubicBezTo>
                    <a:pt x="2914" y="362"/>
                    <a:pt x="2928" y="361"/>
                    <a:pt x="2942" y="361"/>
                  </a:cubicBezTo>
                  <a:close/>
                  <a:moveTo>
                    <a:pt x="3692" y="1589"/>
                  </a:moveTo>
                  <a:lnTo>
                    <a:pt x="3692" y="1589"/>
                  </a:lnTo>
                  <a:cubicBezTo>
                    <a:pt x="4064" y="1930"/>
                    <a:pt x="3909" y="3497"/>
                    <a:pt x="3490" y="3745"/>
                  </a:cubicBezTo>
                  <a:cubicBezTo>
                    <a:pt x="3723" y="3031"/>
                    <a:pt x="3831" y="2318"/>
                    <a:pt x="3692" y="1589"/>
                  </a:cubicBezTo>
                  <a:close/>
                  <a:moveTo>
                    <a:pt x="2560" y="0"/>
                  </a:moveTo>
                  <a:cubicBezTo>
                    <a:pt x="2504" y="0"/>
                    <a:pt x="2447" y="2"/>
                    <a:pt x="2389" y="7"/>
                  </a:cubicBezTo>
                  <a:cubicBezTo>
                    <a:pt x="1722" y="69"/>
                    <a:pt x="1086" y="224"/>
                    <a:pt x="652" y="798"/>
                  </a:cubicBezTo>
                  <a:cubicBezTo>
                    <a:pt x="419" y="1093"/>
                    <a:pt x="295" y="1418"/>
                    <a:pt x="295" y="1791"/>
                  </a:cubicBezTo>
                  <a:cubicBezTo>
                    <a:pt x="280" y="2147"/>
                    <a:pt x="295" y="2520"/>
                    <a:pt x="342" y="2861"/>
                  </a:cubicBezTo>
                  <a:cubicBezTo>
                    <a:pt x="497" y="3807"/>
                    <a:pt x="450" y="4737"/>
                    <a:pt x="94" y="5637"/>
                  </a:cubicBezTo>
                  <a:cubicBezTo>
                    <a:pt x="47" y="5761"/>
                    <a:pt x="32" y="5900"/>
                    <a:pt x="1" y="6025"/>
                  </a:cubicBezTo>
                  <a:cubicBezTo>
                    <a:pt x="16" y="6040"/>
                    <a:pt x="47" y="6056"/>
                    <a:pt x="63" y="6071"/>
                  </a:cubicBezTo>
                  <a:cubicBezTo>
                    <a:pt x="419" y="5807"/>
                    <a:pt x="667" y="5466"/>
                    <a:pt x="853" y="5094"/>
                  </a:cubicBezTo>
                  <a:cubicBezTo>
                    <a:pt x="1086" y="4598"/>
                    <a:pt x="1257" y="4086"/>
                    <a:pt x="1458" y="3590"/>
                  </a:cubicBezTo>
                  <a:cubicBezTo>
                    <a:pt x="1551" y="3342"/>
                    <a:pt x="1675" y="3109"/>
                    <a:pt x="1831" y="2892"/>
                  </a:cubicBezTo>
                  <a:cubicBezTo>
                    <a:pt x="1908" y="2783"/>
                    <a:pt x="2063" y="2721"/>
                    <a:pt x="2187" y="2690"/>
                  </a:cubicBezTo>
                  <a:cubicBezTo>
                    <a:pt x="2236" y="2675"/>
                    <a:pt x="2284" y="2667"/>
                    <a:pt x="2330" y="2667"/>
                  </a:cubicBezTo>
                  <a:cubicBezTo>
                    <a:pt x="2473" y="2667"/>
                    <a:pt x="2594" y="2743"/>
                    <a:pt x="2653" y="2907"/>
                  </a:cubicBezTo>
                  <a:cubicBezTo>
                    <a:pt x="2730" y="3124"/>
                    <a:pt x="2590" y="3264"/>
                    <a:pt x="2404" y="3342"/>
                  </a:cubicBezTo>
                  <a:cubicBezTo>
                    <a:pt x="2358" y="3373"/>
                    <a:pt x="2311" y="3404"/>
                    <a:pt x="2265" y="3404"/>
                  </a:cubicBezTo>
                  <a:cubicBezTo>
                    <a:pt x="1737" y="3497"/>
                    <a:pt x="1505" y="3869"/>
                    <a:pt x="1365" y="4334"/>
                  </a:cubicBezTo>
                  <a:cubicBezTo>
                    <a:pt x="1148" y="5032"/>
                    <a:pt x="776" y="5637"/>
                    <a:pt x="249" y="6133"/>
                  </a:cubicBezTo>
                  <a:cubicBezTo>
                    <a:pt x="202" y="6195"/>
                    <a:pt x="202" y="6288"/>
                    <a:pt x="171" y="6366"/>
                  </a:cubicBezTo>
                  <a:cubicBezTo>
                    <a:pt x="202" y="6381"/>
                    <a:pt x="218" y="6397"/>
                    <a:pt x="249" y="6428"/>
                  </a:cubicBezTo>
                  <a:cubicBezTo>
                    <a:pt x="357" y="6335"/>
                    <a:pt x="481" y="6257"/>
                    <a:pt x="574" y="6149"/>
                  </a:cubicBezTo>
                  <a:cubicBezTo>
                    <a:pt x="1009" y="5621"/>
                    <a:pt x="1474" y="5110"/>
                    <a:pt x="1737" y="4474"/>
                  </a:cubicBezTo>
                  <a:cubicBezTo>
                    <a:pt x="1879" y="4119"/>
                    <a:pt x="2166" y="3917"/>
                    <a:pt x="2466" y="3917"/>
                  </a:cubicBezTo>
                  <a:cubicBezTo>
                    <a:pt x="2559" y="3917"/>
                    <a:pt x="2654" y="3937"/>
                    <a:pt x="2746" y="3977"/>
                  </a:cubicBezTo>
                  <a:cubicBezTo>
                    <a:pt x="2854" y="4024"/>
                    <a:pt x="3009" y="4179"/>
                    <a:pt x="2994" y="4272"/>
                  </a:cubicBezTo>
                  <a:cubicBezTo>
                    <a:pt x="2978" y="4381"/>
                    <a:pt x="2823" y="4489"/>
                    <a:pt x="2715" y="4582"/>
                  </a:cubicBezTo>
                  <a:cubicBezTo>
                    <a:pt x="2699" y="4598"/>
                    <a:pt x="2653" y="4598"/>
                    <a:pt x="2621" y="4598"/>
                  </a:cubicBezTo>
                  <a:cubicBezTo>
                    <a:pt x="2585" y="4594"/>
                    <a:pt x="2549" y="4593"/>
                    <a:pt x="2514" y="4593"/>
                  </a:cubicBezTo>
                  <a:cubicBezTo>
                    <a:pt x="2051" y="4593"/>
                    <a:pt x="1765" y="4874"/>
                    <a:pt x="1505" y="5249"/>
                  </a:cubicBezTo>
                  <a:cubicBezTo>
                    <a:pt x="1210" y="5668"/>
                    <a:pt x="885" y="6071"/>
                    <a:pt x="512" y="6536"/>
                  </a:cubicBezTo>
                  <a:cubicBezTo>
                    <a:pt x="900" y="6366"/>
                    <a:pt x="1226" y="6242"/>
                    <a:pt x="1551" y="6071"/>
                  </a:cubicBezTo>
                  <a:cubicBezTo>
                    <a:pt x="2234" y="5699"/>
                    <a:pt x="2870" y="5234"/>
                    <a:pt x="3366" y="4613"/>
                  </a:cubicBezTo>
                  <a:cubicBezTo>
                    <a:pt x="3614" y="4303"/>
                    <a:pt x="3847" y="3915"/>
                    <a:pt x="3955" y="3528"/>
                  </a:cubicBezTo>
                  <a:cubicBezTo>
                    <a:pt x="4095" y="2938"/>
                    <a:pt x="4188" y="2318"/>
                    <a:pt x="4188" y="1713"/>
                  </a:cubicBezTo>
                  <a:cubicBezTo>
                    <a:pt x="4203" y="829"/>
                    <a:pt x="3629" y="0"/>
                    <a:pt x="256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2" name="Google Shape;5832;p55">
              <a:extLst>
                <a:ext uri="{FF2B5EF4-FFF2-40B4-BE49-F238E27FC236}">
                  <a16:creationId xmlns:a16="http://schemas.microsoft.com/office/drawing/2014/main" id="{18D6528E-1536-BD0F-3083-5799BD3A9A8A}"/>
                </a:ext>
              </a:extLst>
            </p:cNvPr>
            <p:cNvSpPr/>
            <p:nvPr/>
          </p:nvSpPr>
          <p:spPr>
            <a:xfrm>
              <a:off x="2572200" y="4256300"/>
              <a:ext cx="163250" cy="123900"/>
            </a:xfrm>
            <a:custGeom>
              <a:avLst/>
              <a:gdLst/>
              <a:ahLst/>
              <a:cxnLst/>
              <a:rect l="l" t="t" r="r" b="b"/>
              <a:pathLst>
                <a:path w="6530" h="4956" extrusionOk="0">
                  <a:moveTo>
                    <a:pt x="1939" y="965"/>
                  </a:moveTo>
                  <a:lnTo>
                    <a:pt x="1985" y="1058"/>
                  </a:lnTo>
                  <a:cubicBezTo>
                    <a:pt x="1970" y="1089"/>
                    <a:pt x="1954" y="1105"/>
                    <a:pt x="1923" y="1120"/>
                  </a:cubicBezTo>
                  <a:cubicBezTo>
                    <a:pt x="1380" y="1477"/>
                    <a:pt x="1086" y="2004"/>
                    <a:pt x="869" y="2594"/>
                  </a:cubicBezTo>
                  <a:cubicBezTo>
                    <a:pt x="682" y="3121"/>
                    <a:pt x="714" y="3602"/>
                    <a:pt x="1117" y="4036"/>
                  </a:cubicBezTo>
                  <a:cubicBezTo>
                    <a:pt x="1148" y="4067"/>
                    <a:pt x="1163" y="4129"/>
                    <a:pt x="1179" y="4176"/>
                  </a:cubicBezTo>
                  <a:cubicBezTo>
                    <a:pt x="1163" y="4191"/>
                    <a:pt x="1148" y="4222"/>
                    <a:pt x="1117" y="4238"/>
                  </a:cubicBezTo>
                  <a:cubicBezTo>
                    <a:pt x="1039" y="4160"/>
                    <a:pt x="931" y="4098"/>
                    <a:pt x="869" y="4021"/>
                  </a:cubicBezTo>
                  <a:cubicBezTo>
                    <a:pt x="651" y="3710"/>
                    <a:pt x="543" y="3369"/>
                    <a:pt x="605" y="2997"/>
                  </a:cubicBezTo>
                  <a:cubicBezTo>
                    <a:pt x="698" y="2392"/>
                    <a:pt x="946" y="1865"/>
                    <a:pt x="1349" y="1415"/>
                  </a:cubicBezTo>
                  <a:cubicBezTo>
                    <a:pt x="1504" y="1245"/>
                    <a:pt x="1737" y="1120"/>
                    <a:pt x="1939" y="965"/>
                  </a:cubicBezTo>
                  <a:close/>
                  <a:moveTo>
                    <a:pt x="4337" y="0"/>
                  </a:moveTo>
                  <a:cubicBezTo>
                    <a:pt x="3866" y="0"/>
                    <a:pt x="3396" y="54"/>
                    <a:pt x="2931" y="174"/>
                  </a:cubicBezTo>
                  <a:cubicBezTo>
                    <a:pt x="2590" y="252"/>
                    <a:pt x="2264" y="407"/>
                    <a:pt x="1970" y="593"/>
                  </a:cubicBezTo>
                  <a:cubicBezTo>
                    <a:pt x="1365" y="996"/>
                    <a:pt x="853" y="1524"/>
                    <a:pt x="481" y="2160"/>
                  </a:cubicBezTo>
                  <a:cubicBezTo>
                    <a:pt x="93" y="2780"/>
                    <a:pt x="0" y="3803"/>
                    <a:pt x="900" y="4393"/>
                  </a:cubicBezTo>
                  <a:cubicBezTo>
                    <a:pt x="1357" y="4710"/>
                    <a:pt x="1833" y="4956"/>
                    <a:pt x="2366" y="4956"/>
                  </a:cubicBezTo>
                  <a:cubicBezTo>
                    <a:pt x="2538" y="4956"/>
                    <a:pt x="2715" y="4930"/>
                    <a:pt x="2900" y="4874"/>
                  </a:cubicBezTo>
                  <a:cubicBezTo>
                    <a:pt x="3443" y="4703"/>
                    <a:pt x="3784" y="4300"/>
                    <a:pt x="4079" y="3850"/>
                  </a:cubicBezTo>
                  <a:cubicBezTo>
                    <a:pt x="4343" y="3400"/>
                    <a:pt x="4591" y="2919"/>
                    <a:pt x="4885" y="2501"/>
                  </a:cubicBezTo>
                  <a:cubicBezTo>
                    <a:pt x="5118" y="2175"/>
                    <a:pt x="5428" y="1896"/>
                    <a:pt x="5738" y="1632"/>
                  </a:cubicBezTo>
                  <a:cubicBezTo>
                    <a:pt x="5971" y="1415"/>
                    <a:pt x="6235" y="1229"/>
                    <a:pt x="6483" y="1027"/>
                  </a:cubicBezTo>
                  <a:cubicBezTo>
                    <a:pt x="6467" y="996"/>
                    <a:pt x="6467" y="981"/>
                    <a:pt x="6452" y="950"/>
                  </a:cubicBezTo>
                  <a:cubicBezTo>
                    <a:pt x="6343" y="950"/>
                    <a:pt x="6235" y="950"/>
                    <a:pt x="6126" y="981"/>
                  </a:cubicBezTo>
                  <a:cubicBezTo>
                    <a:pt x="5583" y="1089"/>
                    <a:pt x="5087" y="1291"/>
                    <a:pt x="4637" y="1601"/>
                  </a:cubicBezTo>
                  <a:cubicBezTo>
                    <a:pt x="4343" y="1803"/>
                    <a:pt x="4063" y="2020"/>
                    <a:pt x="3753" y="2222"/>
                  </a:cubicBezTo>
                  <a:cubicBezTo>
                    <a:pt x="3598" y="2315"/>
                    <a:pt x="3412" y="2439"/>
                    <a:pt x="3226" y="2470"/>
                  </a:cubicBezTo>
                  <a:cubicBezTo>
                    <a:pt x="3189" y="2477"/>
                    <a:pt x="3149" y="2480"/>
                    <a:pt x="3108" y="2480"/>
                  </a:cubicBezTo>
                  <a:cubicBezTo>
                    <a:pt x="2962" y="2480"/>
                    <a:pt x="2801" y="2441"/>
                    <a:pt x="2668" y="2392"/>
                  </a:cubicBezTo>
                  <a:cubicBezTo>
                    <a:pt x="2497" y="2315"/>
                    <a:pt x="2435" y="2129"/>
                    <a:pt x="2513" y="1942"/>
                  </a:cubicBezTo>
                  <a:cubicBezTo>
                    <a:pt x="2566" y="1797"/>
                    <a:pt x="2698" y="1753"/>
                    <a:pt x="2842" y="1753"/>
                  </a:cubicBezTo>
                  <a:cubicBezTo>
                    <a:pt x="2866" y="1753"/>
                    <a:pt x="2891" y="1754"/>
                    <a:pt x="2916" y="1756"/>
                  </a:cubicBezTo>
                  <a:cubicBezTo>
                    <a:pt x="3024" y="1772"/>
                    <a:pt x="3117" y="1803"/>
                    <a:pt x="3210" y="1834"/>
                  </a:cubicBezTo>
                  <a:cubicBezTo>
                    <a:pt x="3340" y="1890"/>
                    <a:pt x="3464" y="1916"/>
                    <a:pt x="3585" y="1916"/>
                  </a:cubicBezTo>
                  <a:cubicBezTo>
                    <a:pt x="3795" y="1916"/>
                    <a:pt x="3996" y="1838"/>
                    <a:pt x="4203" y="1710"/>
                  </a:cubicBezTo>
                  <a:cubicBezTo>
                    <a:pt x="4622" y="1446"/>
                    <a:pt x="5056" y="1198"/>
                    <a:pt x="5506" y="996"/>
                  </a:cubicBezTo>
                  <a:cubicBezTo>
                    <a:pt x="5754" y="872"/>
                    <a:pt x="6049" y="857"/>
                    <a:pt x="6312" y="779"/>
                  </a:cubicBezTo>
                  <a:cubicBezTo>
                    <a:pt x="6390" y="748"/>
                    <a:pt x="6467" y="686"/>
                    <a:pt x="6529" y="640"/>
                  </a:cubicBezTo>
                  <a:cubicBezTo>
                    <a:pt x="6514" y="609"/>
                    <a:pt x="6498" y="562"/>
                    <a:pt x="6467" y="531"/>
                  </a:cubicBezTo>
                  <a:cubicBezTo>
                    <a:pt x="6250" y="562"/>
                    <a:pt x="6033" y="578"/>
                    <a:pt x="5816" y="640"/>
                  </a:cubicBezTo>
                  <a:cubicBezTo>
                    <a:pt x="5382" y="764"/>
                    <a:pt x="4947" y="903"/>
                    <a:pt x="4498" y="1058"/>
                  </a:cubicBezTo>
                  <a:cubicBezTo>
                    <a:pt x="4420" y="1074"/>
                    <a:pt x="4343" y="1151"/>
                    <a:pt x="4265" y="1198"/>
                  </a:cubicBezTo>
                  <a:cubicBezTo>
                    <a:pt x="4081" y="1334"/>
                    <a:pt x="3873" y="1402"/>
                    <a:pt x="3679" y="1402"/>
                  </a:cubicBezTo>
                  <a:cubicBezTo>
                    <a:pt x="3429" y="1402"/>
                    <a:pt x="3201" y="1291"/>
                    <a:pt x="3071" y="1074"/>
                  </a:cubicBezTo>
                  <a:cubicBezTo>
                    <a:pt x="2993" y="965"/>
                    <a:pt x="2962" y="748"/>
                    <a:pt x="3024" y="671"/>
                  </a:cubicBezTo>
                  <a:cubicBezTo>
                    <a:pt x="3086" y="578"/>
                    <a:pt x="3288" y="609"/>
                    <a:pt x="3443" y="578"/>
                  </a:cubicBezTo>
                  <a:cubicBezTo>
                    <a:pt x="3459" y="578"/>
                    <a:pt x="3490" y="593"/>
                    <a:pt x="3505" y="609"/>
                  </a:cubicBezTo>
                  <a:cubicBezTo>
                    <a:pt x="3722" y="818"/>
                    <a:pt x="3947" y="892"/>
                    <a:pt x="4178" y="892"/>
                  </a:cubicBezTo>
                  <a:cubicBezTo>
                    <a:pt x="4408" y="892"/>
                    <a:pt x="4645" y="818"/>
                    <a:pt x="4885" y="733"/>
                  </a:cubicBezTo>
                  <a:cubicBezTo>
                    <a:pt x="5351" y="578"/>
                    <a:pt x="5816" y="454"/>
                    <a:pt x="6343" y="298"/>
                  </a:cubicBezTo>
                  <a:cubicBezTo>
                    <a:pt x="6018" y="236"/>
                    <a:pt x="5754" y="143"/>
                    <a:pt x="5475" y="97"/>
                  </a:cubicBezTo>
                  <a:cubicBezTo>
                    <a:pt x="5095" y="35"/>
                    <a:pt x="4716" y="0"/>
                    <a:pt x="433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3" name="Google Shape;5833;p55">
              <a:extLst>
                <a:ext uri="{FF2B5EF4-FFF2-40B4-BE49-F238E27FC236}">
                  <a16:creationId xmlns:a16="http://schemas.microsoft.com/office/drawing/2014/main" id="{34B585F2-EAD2-6916-D956-B03BEFC689E7}"/>
                </a:ext>
              </a:extLst>
            </p:cNvPr>
            <p:cNvSpPr/>
            <p:nvPr/>
          </p:nvSpPr>
          <p:spPr>
            <a:xfrm>
              <a:off x="2605150" y="4115450"/>
              <a:ext cx="146575" cy="135525"/>
            </a:xfrm>
            <a:custGeom>
              <a:avLst/>
              <a:gdLst/>
              <a:ahLst/>
              <a:cxnLst/>
              <a:rect l="l" t="t" r="r" b="b"/>
              <a:pathLst>
                <a:path w="5863" h="5421" extrusionOk="0">
                  <a:moveTo>
                    <a:pt x="3232" y="803"/>
                  </a:moveTo>
                  <a:cubicBezTo>
                    <a:pt x="3598" y="803"/>
                    <a:pt x="4100" y="1085"/>
                    <a:pt x="4219" y="1388"/>
                  </a:cubicBezTo>
                  <a:cubicBezTo>
                    <a:pt x="3816" y="1202"/>
                    <a:pt x="3459" y="1016"/>
                    <a:pt x="3056" y="830"/>
                  </a:cubicBezTo>
                  <a:cubicBezTo>
                    <a:pt x="3108" y="812"/>
                    <a:pt x="3168" y="803"/>
                    <a:pt x="3232" y="803"/>
                  </a:cubicBezTo>
                  <a:close/>
                  <a:moveTo>
                    <a:pt x="1913" y="341"/>
                  </a:moveTo>
                  <a:cubicBezTo>
                    <a:pt x="2294" y="341"/>
                    <a:pt x="2674" y="445"/>
                    <a:pt x="2792" y="644"/>
                  </a:cubicBezTo>
                  <a:cubicBezTo>
                    <a:pt x="2482" y="571"/>
                    <a:pt x="2178" y="488"/>
                    <a:pt x="1885" y="488"/>
                  </a:cubicBezTo>
                  <a:cubicBezTo>
                    <a:pt x="1679" y="488"/>
                    <a:pt x="1480" y="529"/>
                    <a:pt x="1288" y="644"/>
                  </a:cubicBezTo>
                  <a:cubicBezTo>
                    <a:pt x="791" y="939"/>
                    <a:pt x="729" y="1481"/>
                    <a:pt x="667" y="2040"/>
                  </a:cubicBezTo>
                  <a:cubicBezTo>
                    <a:pt x="419" y="1621"/>
                    <a:pt x="745" y="784"/>
                    <a:pt x="1195" y="504"/>
                  </a:cubicBezTo>
                  <a:cubicBezTo>
                    <a:pt x="1369" y="394"/>
                    <a:pt x="1641" y="341"/>
                    <a:pt x="1913" y="341"/>
                  </a:cubicBezTo>
                  <a:close/>
                  <a:moveTo>
                    <a:pt x="1877" y="1"/>
                  </a:moveTo>
                  <a:cubicBezTo>
                    <a:pt x="1200" y="1"/>
                    <a:pt x="527" y="391"/>
                    <a:pt x="295" y="1233"/>
                  </a:cubicBezTo>
                  <a:cubicBezTo>
                    <a:pt x="0" y="2334"/>
                    <a:pt x="202" y="3203"/>
                    <a:pt x="1055" y="3715"/>
                  </a:cubicBezTo>
                  <a:cubicBezTo>
                    <a:pt x="1396" y="3916"/>
                    <a:pt x="1815" y="3978"/>
                    <a:pt x="2187" y="4087"/>
                  </a:cubicBezTo>
                  <a:cubicBezTo>
                    <a:pt x="2497" y="4180"/>
                    <a:pt x="2807" y="4242"/>
                    <a:pt x="3118" y="4289"/>
                  </a:cubicBezTo>
                  <a:cubicBezTo>
                    <a:pt x="3862" y="4413"/>
                    <a:pt x="4420" y="4893"/>
                    <a:pt x="5025" y="5281"/>
                  </a:cubicBezTo>
                  <a:cubicBezTo>
                    <a:pt x="5087" y="5343"/>
                    <a:pt x="5180" y="5374"/>
                    <a:pt x="5242" y="5421"/>
                  </a:cubicBezTo>
                  <a:cubicBezTo>
                    <a:pt x="5273" y="5405"/>
                    <a:pt x="5289" y="5390"/>
                    <a:pt x="5304" y="5374"/>
                  </a:cubicBezTo>
                  <a:cubicBezTo>
                    <a:pt x="5258" y="5281"/>
                    <a:pt x="5227" y="5173"/>
                    <a:pt x="5180" y="5080"/>
                  </a:cubicBezTo>
                  <a:cubicBezTo>
                    <a:pt x="4917" y="4599"/>
                    <a:pt x="4560" y="4196"/>
                    <a:pt x="4110" y="3854"/>
                  </a:cubicBezTo>
                  <a:cubicBezTo>
                    <a:pt x="3800" y="3606"/>
                    <a:pt x="3459" y="3358"/>
                    <a:pt x="3149" y="3094"/>
                  </a:cubicBezTo>
                  <a:cubicBezTo>
                    <a:pt x="3009" y="2970"/>
                    <a:pt x="2885" y="2815"/>
                    <a:pt x="2807" y="2629"/>
                  </a:cubicBezTo>
                  <a:cubicBezTo>
                    <a:pt x="2745" y="2505"/>
                    <a:pt x="2745" y="2303"/>
                    <a:pt x="2807" y="2164"/>
                  </a:cubicBezTo>
                  <a:cubicBezTo>
                    <a:pt x="2854" y="2055"/>
                    <a:pt x="3040" y="1947"/>
                    <a:pt x="3149" y="1947"/>
                  </a:cubicBezTo>
                  <a:cubicBezTo>
                    <a:pt x="3257" y="1947"/>
                    <a:pt x="3381" y="2102"/>
                    <a:pt x="3428" y="2226"/>
                  </a:cubicBezTo>
                  <a:cubicBezTo>
                    <a:pt x="3490" y="2334"/>
                    <a:pt x="3474" y="2474"/>
                    <a:pt x="3459" y="2598"/>
                  </a:cubicBezTo>
                  <a:cubicBezTo>
                    <a:pt x="3443" y="2986"/>
                    <a:pt x="3614" y="3234"/>
                    <a:pt x="3893" y="3482"/>
                  </a:cubicBezTo>
                  <a:cubicBezTo>
                    <a:pt x="4281" y="3808"/>
                    <a:pt x="4653" y="4164"/>
                    <a:pt x="4994" y="4537"/>
                  </a:cubicBezTo>
                  <a:cubicBezTo>
                    <a:pt x="5180" y="4723"/>
                    <a:pt x="5273" y="4986"/>
                    <a:pt x="5428" y="5204"/>
                  </a:cubicBezTo>
                  <a:cubicBezTo>
                    <a:pt x="5459" y="5266"/>
                    <a:pt x="5553" y="5297"/>
                    <a:pt x="5630" y="5359"/>
                  </a:cubicBezTo>
                  <a:cubicBezTo>
                    <a:pt x="5661" y="5328"/>
                    <a:pt x="5677" y="5297"/>
                    <a:pt x="5708" y="5281"/>
                  </a:cubicBezTo>
                  <a:cubicBezTo>
                    <a:pt x="5599" y="5064"/>
                    <a:pt x="5506" y="4847"/>
                    <a:pt x="5382" y="4645"/>
                  </a:cubicBezTo>
                  <a:cubicBezTo>
                    <a:pt x="5149" y="4289"/>
                    <a:pt x="4886" y="3916"/>
                    <a:pt x="4622" y="3560"/>
                  </a:cubicBezTo>
                  <a:cubicBezTo>
                    <a:pt x="4544" y="3482"/>
                    <a:pt x="4451" y="3420"/>
                    <a:pt x="4358" y="3358"/>
                  </a:cubicBezTo>
                  <a:cubicBezTo>
                    <a:pt x="3986" y="3063"/>
                    <a:pt x="3862" y="2583"/>
                    <a:pt x="4110" y="2226"/>
                  </a:cubicBezTo>
                  <a:cubicBezTo>
                    <a:pt x="4185" y="2101"/>
                    <a:pt x="4280" y="1987"/>
                    <a:pt x="4419" y="1987"/>
                  </a:cubicBezTo>
                  <a:cubicBezTo>
                    <a:pt x="4453" y="1987"/>
                    <a:pt x="4489" y="1994"/>
                    <a:pt x="4529" y="2009"/>
                  </a:cubicBezTo>
                  <a:cubicBezTo>
                    <a:pt x="4731" y="2086"/>
                    <a:pt x="4777" y="2288"/>
                    <a:pt x="4700" y="2443"/>
                  </a:cubicBezTo>
                  <a:cubicBezTo>
                    <a:pt x="4467" y="3017"/>
                    <a:pt x="4731" y="3420"/>
                    <a:pt x="5056" y="3854"/>
                  </a:cubicBezTo>
                  <a:cubicBezTo>
                    <a:pt x="5335" y="4227"/>
                    <a:pt x="5568" y="4630"/>
                    <a:pt x="5847" y="5017"/>
                  </a:cubicBezTo>
                  <a:cubicBezTo>
                    <a:pt x="5847" y="4971"/>
                    <a:pt x="5863" y="4909"/>
                    <a:pt x="5863" y="4847"/>
                  </a:cubicBezTo>
                  <a:cubicBezTo>
                    <a:pt x="5816" y="3715"/>
                    <a:pt x="5506" y="2645"/>
                    <a:pt x="4886" y="1683"/>
                  </a:cubicBezTo>
                  <a:cubicBezTo>
                    <a:pt x="4684" y="1357"/>
                    <a:pt x="4405" y="1063"/>
                    <a:pt x="4095" y="877"/>
                  </a:cubicBezTo>
                  <a:cubicBezTo>
                    <a:pt x="3567" y="551"/>
                    <a:pt x="2994" y="272"/>
                    <a:pt x="2420" y="86"/>
                  </a:cubicBezTo>
                  <a:cubicBezTo>
                    <a:pt x="2244" y="29"/>
                    <a:pt x="2061" y="1"/>
                    <a:pt x="187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4" name="Google Shape;5834;p55">
              <a:extLst>
                <a:ext uri="{FF2B5EF4-FFF2-40B4-BE49-F238E27FC236}">
                  <a16:creationId xmlns:a16="http://schemas.microsoft.com/office/drawing/2014/main" id="{E346F276-1A4B-32BE-D682-7D84648470E0}"/>
                </a:ext>
              </a:extLst>
            </p:cNvPr>
            <p:cNvSpPr/>
            <p:nvPr/>
          </p:nvSpPr>
          <p:spPr>
            <a:xfrm>
              <a:off x="2712550" y="4288950"/>
              <a:ext cx="119425" cy="171750"/>
            </a:xfrm>
            <a:custGeom>
              <a:avLst/>
              <a:gdLst/>
              <a:ahLst/>
              <a:cxnLst/>
              <a:rect l="l" t="t" r="r" b="b"/>
              <a:pathLst>
                <a:path w="4777" h="6870" extrusionOk="0">
                  <a:moveTo>
                    <a:pt x="4017" y="4669"/>
                  </a:moveTo>
                  <a:lnTo>
                    <a:pt x="4017" y="4669"/>
                  </a:lnTo>
                  <a:cubicBezTo>
                    <a:pt x="4157" y="4963"/>
                    <a:pt x="4064" y="5227"/>
                    <a:pt x="3940" y="5460"/>
                  </a:cubicBezTo>
                  <a:cubicBezTo>
                    <a:pt x="3884" y="5585"/>
                    <a:pt x="3840" y="5761"/>
                    <a:pt x="3663" y="5761"/>
                  </a:cubicBezTo>
                  <a:cubicBezTo>
                    <a:pt x="3643" y="5761"/>
                    <a:pt x="3622" y="5759"/>
                    <a:pt x="3598" y="5754"/>
                  </a:cubicBezTo>
                  <a:cubicBezTo>
                    <a:pt x="3738" y="5398"/>
                    <a:pt x="3877" y="5041"/>
                    <a:pt x="4017" y="4669"/>
                  </a:cubicBezTo>
                  <a:close/>
                  <a:moveTo>
                    <a:pt x="729" y="4560"/>
                  </a:moveTo>
                  <a:cubicBezTo>
                    <a:pt x="760" y="4622"/>
                    <a:pt x="791" y="4684"/>
                    <a:pt x="838" y="4746"/>
                  </a:cubicBezTo>
                  <a:cubicBezTo>
                    <a:pt x="1086" y="5072"/>
                    <a:pt x="1288" y="5429"/>
                    <a:pt x="1582" y="5708"/>
                  </a:cubicBezTo>
                  <a:cubicBezTo>
                    <a:pt x="1873" y="5988"/>
                    <a:pt x="2205" y="6195"/>
                    <a:pt x="2595" y="6195"/>
                  </a:cubicBezTo>
                  <a:cubicBezTo>
                    <a:pt x="2745" y="6195"/>
                    <a:pt x="2903" y="6164"/>
                    <a:pt x="3071" y="6096"/>
                  </a:cubicBezTo>
                  <a:cubicBezTo>
                    <a:pt x="3074" y="6093"/>
                    <a:pt x="3077" y="6092"/>
                    <a:pt x="3081" y="6092"/>
                  </a:cubicBezTo>
                  <a:cubicBezTo>
                    <a:pt x="3099" y="6092"/>
                    <a:pt x="3131" y="6119"/>
                    <a:pt x="3195" y="6158"/>
                  </a:cubicBezTo>
                  <a:cubicBezTo>
                    <a:pt x="3087" y="6235"/>
                    <a:pt x="3009" y="6344"/>
                    <a:pt x="2916" y="6359"/>
                  </a:cubicBezTo>
                  <a:cubicBezTo>
                    <a:pt x="2814" y="6376"/>
                    <a:pt x="2707" y="6389"/>
                    <a:pt x="2603" y="6389"/>
                  </a:cubicBezTo>
                  <a:cubicBezTo>
                    <a:pt x="2518" y="6389"/>
                    <a:pt x="2435" y="6380"/>
                    <a:pt x="2358" y="6359"/>
                  </a:cubicBezTo>
                  <a:cubicBezTo>
                    <a:pt x="1551" y="6127"/>
                    <a:pt x="1008" y="5568"/>
                    <a:pt x="652" y="4824"/>
                  </a:cubicBezTo>
                  <a:cubicBezTo>
                    <a:pt x="621" y="4762"/>
                    <a:pt x="636" y="4669"/>
                    <a:pt x="636" y="4576"/>
                  </a:cubicBezTo>
                  <a:cubicBezTo>
                    <a:pt x="667" y="4576"/>
                    <a:pt x="698" y="4560"/>
                    <a:pt x="729" y="4560"/>
                  </a:cubicBezTo>
                  <a:close/>
                  <a:moveTo>
                    <a:pt x="1644" y="1"/>
                  </a:moveTo>
                  <a:cubicBezTo>
                    <a:pt x="1598" y="1"/>
                    <a:pt x="1567" y="1"/>
                    <a:pt x="1536" y="16"/>
                  </a:cubicBezTo>
                  <a:cubicBezTo>
                    <a:pt x="1505" y="249"/>
                    <a:pt x="1443" y="497"/>
                    <a:pt x="1427" y="729"/>
                  </a:cubicBezTo>
                  <a:cubicBezTo>
                    <a:pt x="1412" y="1179"/>
                    <a:pt x="1412" y="1613"/>
                    <a:pt x="1412" y="2048"/>
                  </a:cubicBezTo>
                  <a:cubicBezTo>
                    <a:pt x="1427" y="2141"/>
                    <a:pt x="1458" y="2249"/>
                    <a:pt x="1489" y="2342"/>
                  </a:cubicBezTo>
                  <a:cubicBezTo>
                    <a:pt x="1629" y="2823"/>
                    <a:pt x="1443" y="3288"/>
                    <a:pt x="1024" y="3428"/>
                  </a:cubicBezTo>
                  <a:cubicBezTo>
                    <a:pt x="953" y="3456"/>
                    <a:pt x="870" y="3481"/>
                    <a:pt x="793" y="3481"/>
                  </a:cubicBezTo>
                  <a:cubicBezTo>
                    <a:pt x="700" y="3481"/>
                    <a:pt x="616" y="3445"/>
                    <a:pt x="574" y="3335"/>
                  </a:cubicBezTo>
                  <a:cubicBezTo>
                    <a:pt x="528" y="3226"/>
                    <a:pt x="621" y="3040"/>
                    <a:pt x="683" y="2901"/>
                  </a:cubicBezTo>
                  <a:cubicBezTo>
                    <a:pt x="698" y="2854"/>
                    <a:pt x="776" y="2808"/>
                    <a:pt x="822" y="2777"/>
                  </a:cubicBezTo>
                  <a:cubicBezTo>
                    <a:pt x="1101" y="2591"/>
                    <a:pt x="1210" y="2342"/>
                    <a:pt x="1225" y="2032"/>
                  </a:cubicBezTo>
                  <a:cubicBezTo>
                    <a:pt x="1241" y="1396"/>
                    <a:pt x="1257" y="761"/>
                    <a:pt x="1272" y="47"/>
                  </a:cubicBezTo>
                  <a:lnTo>
                    <a:pt x="1272" y="47"/>
                  </a:lnTo>
                  <a:cubicBezTo>
                    <a:pt x="1039" y="481"/>
                    <a:pt x="776" y="869"/>
                    <a:pt x="621" y="1288"/>
                  </a:cubicBezTo>
                  <a:cubicBezTo>
                    <a:pt x="404" y="1893"/>
                    <a:pt x="248" y="2513"/>
                    <a:pt x="109" y="3133"/>
                  </a:cubicBezTo>
                  <a:cubicBezTo>
                    <a:pt x="0" y="3645"/>
                    <a:pt x="62" y="4172"/>
                    <a:pt x="295" y="4638"/>
                  </a:cubicBezTo>
                  <a:cubicBezTo>
                    <a:pt x="497" y="5103"/>
                    <a:pt x="729" y="5553"/>
                    <a:pt x="1008" y="5971"/>
                  </a:cubicBezTo>
                  <a:cubicBezTo>
                    <a:pt x="1148" y="6204"/>
                    <a:pt x="1365" y="6406"/>
                    <a:pt x="1582" y="6561"/>
                  </a:cubicBezTo>
                  <a:cubicBezTo>
                    <a:pt x="1900" y="6767"/>
                    <a:pt x="2214" y="6870"/>
                    <a:pt x="2522" y="6870"/>
                  </a:cubicBezTo>
                  <a:cubicBezTo>
                    <a:pt x="2980" y="6870"/>
                    <a:pt x="3426" y="6643"/>
                    <a:pt x="3862" y="6189"/>
                  </a:cubicBezTo>
                  <a:cubicBezTo>
                    <a:pt x="4730" y="5289"/>
                    <a:pt x="4777" y="4374"/>
                    <a:pt x="4002" y="3397"/>
                  </a:cubicBezTo>
                  <a:cubicBezTo>
                    <a:pt x="3877" y="3257"/>
                    <a:pt x="3769" y="3118"/>
                    <a:pt x="3645" y="2994"/>
                  </a:cubicBezTo>
                  <a:cubicBezTo>
                    <a:pt x="2947" y="2311"/>
                    <a:pt x="2389" y="1536"/>
                    <a:pt x="2156" y="559"/>
                  </a:cubicBezTo>
                  <a:cubicBezTo>
                    <a:pt x="2125" y="450"/>
                    <a:pt x="2078" y="342"/>
                    <a:pt x="2016" y="233"/>
                  </a:cubicBezTo>
                  <a:cubicBezTo>
                    <a:pt x="2016" y="202"/>
                    <a:pt x="1985" y="202"/>
                    <a:pt x="1939" y="156"/>
                  </a:cubicBezTo>
                  <a:cubicBezTo>
                    <a:pt x="1908" y="264"/>
                    <a:pt x="1877" y="342"/>
                    <a:pt x="1861" y="435"/>
                  </a:cubicBezTo>
                  <a:cubicBezTo>
                    <a:pt x="1784" y="978"/>
                    <a:pt x="1830" y="1505"/>
                    <a:pt x="1970" y="2032"/>
                  </a:cubicBezTo>
                  <a:cubicBezTo>
                    <a:pt x="2063" y="2389"/>
                    <a:pt x="2187" y="2730"/>
                    <a:pt x="2280" y="3087"/>
                  </a:cubicBezTo>
                  <a:cubicBezTo>
                    <a:pt x="2327" y="3319"/>
                    <a:pt x="2358" y="3583"/>
                    <a:pt x="2342" y="3816"/>
                  </a:cubicBezTo>
                  <a:cubicBezTo>
                    <a:pt x="2342" y="3940"/>
                    <a:pt x="2234" y="4095"/>
                    <a:pt x="2141" y="4188"/>
                  </a:cubicBezTo>
                  <a:cubicBezTo>
                    <a:pt x="2059" y="4269"/>
                    <a:pt x="1968" y="4319"/>
                    <a:pt x="1872" y="4319"/>
                  </a:cubicBezTo>
                  <a:cubicBezTo>
                    <a:pt x="1803" y="4319"/>
                    <a:pt x="1731" y="4293"/>
                    <a:pt x="1660" y="4234"/>
                  </a:cubicBezTo>
                  <a:cubicBezTo>
                    <a:pt x="1489" y="4110"/>
                    <a:pt x="1520" y="3940"/>
                    <a:pt x="1613" y="3785"/>
                  </a:cubicBezTo>
                  <a:cubicBezTo>
                    <a:pt x="1644" y="3707"/>
                    <a:pt x="1675" y="3614"/>
                    <a:pt x="1737" y="3552"/>
                  </a:cubicBezTo>
                  <a:cubicBezTo>
                    <a:pt x="2047" y="3226"/>
                    <a:pt x="2047" y="2839"/>
                    <a:pt x="1908" y="2435"/>
                  </a:cubicBezTo>
                  <a:cubicBezTo>
                    <a:pt x="1660" y="1707"/>
                    <a:pt x="1582" y="962"/>
                    <a:pt x="1737" y="202"/>
                  </a:cubicBezTo>
                  <a:cubicBezTo>
                    <a:pt x="1753" y="140"/>
                    <a:pt x="1675" y="63"/>
                    <a:pt x="1644"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5" name="Google Shape;5835;p55">
              <a:extLst>
                <a:ext uri="{FF2B5EF4-FFF2-40B4-BE49-F238E27FC236}">
                  <a16:creationId xmlns:a16="http://schemas.microsoft.com/office/drawing/2014/main" id="{E5BFD22F-D531-868A-A39D-CBC4BFD791F5}"/>
                </a:ext>
              </a:extLst>
            </p:cNvPr>
            <p:cNvSpPr/>
            <p:nvPr/>
          </p:nvSpPr>
          <p:spPr>
            <a:xfrm>
              <a:off x="2769150" y="4290125"/>
              <a:ext cx="57025" cy="68575"/>
            </a:xfrm>
            <a:custGeom>
              <a:avLst/>
              <a:gdLst/>
              <a:ahLst/>
              <a:cxnLst/>
              <a:rect l="l" t="t" r="r" b="b"/>
              <a:pathLst>
                <a:path w="2281" h="2743" extrusionOk="0">
                  <a:moveTo>
                    <a:pt x="47" y="0"/>
                  </a:moveTo>
                  <a:cubicBezTo>
                    <a:pt x="32" y="62"/>
                    <a:pt x="1" y="124"/>
                    <a:pt x="16" y="155"/>
                  </a:cubicBezTo>
                  <a:cubicBezTo>
                    <a:pt x="295" y="1117"/>
                    <a:pt x="698" y="2001"/>
                    <a:pt x="1443" y="2683"/>
                  </a:cubicBezTo>
                  <a:cubicBezTo>
                    <a:pt x="1488" y="2717"/>
                    <a:pt x="1556" y="2742"/>
                    <a:pt x="1621" y="2742"/>
                  </a:cubicBezTo>
                  <a:cubicBezTo>
                    <a:pt x="1645" y="2742"/>
                    <a:pt x="1669" y="2738"/>
                    <a:pt x="1691" y="2730"/>
                  </a:cubicBezTo>
                  <a:cubicBezTo>
                    <a:pt x="1955" y="2621"/>
                    <a:pt x="2249" y="2187"/>
                    <a:pt x="2280" y="1861"/>
                  </a:cubicBezTo>
                  <a:cubicBezTo>
                    <a:pt x="1474" y="1396"/>
                    <a:pt x="776" y="807"/>
                    <a:pt x="187" y="62"/>
                  </a:cubicBezTo>
                  <a:cubicBezTo>
                    <a:pt x="156" y="31"/>
                    <a:pt x="94" y="31"/>
                    <a:pt x="4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6" name="Google Shape;5836;p55">
              <a:extLst>
                <a:ext uri="{FF2B5EF4-FFF2-40B4-BE49-F238E27FC236}">
                  <a16:creationId xmlns:a16="http://schemas.microsoft.com/office/drawing/2014/main" id="{C6A8DF37-F993-CF22-A1FA-611EFA40CACD}"/>
                </a:ext>
              </a:extLst>
            </p:cNvPr>
            <p:cNvSpPr/>
            <p:nvPr/>
          </p:nvSpPr>
          <p:spPr>
            <a:xfrm>
              <a:off x="2684625" y="4287800"/>
              <a:ext cx="55475" cy="68700"/>
            </a:xfrm>
            <a:custGeom>
              <a:avLst/>
              <a:gdLst/>
              <a:ahLst/>
              <a:cxnLst/>
              <a:rect l="l" t="t" r="r" b="b"/>
              <a:pathLst>
                <a:path w="2219" h="2748" extrusionOk="0">
                  <a:moveTo>
                    <a:pt x="2172" y="0"/>
                  </a:moveTo>
                  <a:cubicBezTo>
                    <a:pt x="2110" y="16"/>
                    <a:pt x="2048" y="16"/>
                    <a:pt x="1986" y="62"/>
                  </a:cubicBezTo>
                  <a:cubicBezTo>
                    <a:pt x="1226" y="605"/>
                    <a:pt x="543" y="1225"/>
                    <a:pt x="109" y="2078"/>
                  </a:cubicBezTo>
                  <a:cubicBezTo>
                    <a:pt x="1" y="2295"/>
                    <a:pt x="16" y="2450"/>
                    <a:pt x="218" y="2528"/>
                  </a:cubicBezTo>
                  <a:cubicBezTo>
                    <a:pt x="450" y="2637"/>
                    <a:pt x="699" y="2699"/>
                    <a:pt x="947" y="2745"/>
                  </a:cubicBezTo>
                  <a:cubicBezTo>
                    <a:pt x="951" y="2746"/>
                    <a:pt x="955" y="2747"/>
                    <a:pt x="961" y="2747"/>
                  </a:cubicBezTo>
                  <a:cubicBezTo>
                    <a:pt x="1014" y="2747"/>
                    <a:pt x="1119" y="2678"/>
                    <a:pt x="1133" y="2621"/>
                  </a:cubicBezTo>
                  <a:cubicBezTo>
                    <a:pt x="1319" y="1753"/>
                    <a:pt x="1676" y="946"/>
                    <a:pt x="2156" y="202"/>
                  </a:cubicBezTo>
                  <a:cubicBezTo>
                    <a:pt x="2172" y="155"/>
                    <a:pt x="2203" y="109"/>
                    <a:pt x="2218" y="62"/>
                  </a:cubicBezTo>
                  <a:lnTo>
                    <a:pt x="2172" y="0"/>
                  </a:ln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7" name="Google Shape;5837;p55">
              <a:extLst>
                <a:ext uri="{FF2B5EF4-FFF2-40B4-BE49-F238E27FC236}">
                  <a16:creationId xmlns:a16="http://schemas.microsoft.com/office/drawing/2014/main" id="{1665CDAF-2888-DB84-7BFC-98E828FE5B9D}"/>
                </a:ext>
              </a:extLst>
            </p:cNvPr>
            <p:cNvSpPr/>
            <p:nvPr/>
          </p:nvSpPr>
          <p:spPr>
            <a:xfrm>
              <a:off x="2780000" y="4223125"/>
              <a:ext cx="80675" cy="39975"/>
            </a:xfrm>
            <a:custGeom>
              <a:avLst/>
              <a:gdLst/>
              <a:ahLst/>
              <a:cxnLst/>
              <a:rect l="l" t="t" r="r" b="b"/>
              <a:pathLst>
                <a:path w="3227" h="1599" extrusionOk="0">
                  <a:moveTo>
                    <a:pt x="2616" y="0"/>
                  </a:moveTo>
                  <a:cubicBezTo>
                    <a:pt x="2517" y="0"/>
                    <a:pt x="2402" y="74"/>
                    <a:pt x="2234" y="214"/>
                  </a:cubicBezTo>
                  <a:cubicBezTo>
                    <a:pt x="1645" y="695"/>
                    <a:pt x="1009" y="1083"/>
                    <a:pt x="295" y="1346"/>
                  </a:cubicBezTo>
                  <a:cubicBezTo>
                    <a:pt x="218" y="1377"/>
                    <a:pt x="140" y="1424"/>
                    <a:pt x="1" y="1486"/>
                  </a:cubicBezTo>
                  <a:cubicBezTo>
                    <a:pt x="125" y="1532"/>
                    <a:pt x="187" y="1594"/>
                    <a:pt x="249" y="1594"/>
                  </a:cubicBezTo>
                  <a:cubicBezTo>
                    <a:pt x="340" y="1597"/>
                    <a:pt x="431" y="1599"/>
                    <a:pt x="521" y="1599"/>
                  </a:cubicBezTo>
                  <a:cubicBezTo>
                    <a:pt x="1386" y="1599"/>
                    <a:pt x="2223" y="1457"/>
                    <a:pt x="3010" y="1036"/>
                  </a:cubicBezTo>
                  <a:cubicBezTo>
                    <a:pt x="3196" y="943"/>
                    <a:pt x="3227" y="835"/>
                    <a:pt x="3149" y="679"/>
                  </a:cubicBezTo>
                  <a:cubicBezTo>
                    <a:pt x="3103" y="555"/>
                    <a:pt x="3041" y="447"/>
                    <a:pt x="2979" y="338"/>
                  </a:cubicBezTo>
                  <a:cubicBezTo>
                    <a:pt x="2834" y="109"/>
                    <a:pt x="2736" y="0"/>
                    <a:pt x="2616"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8" name="Google Shape;5838;p55">
              <a:extLst>
                <a:ext uri="{FF2B5EF4-FFF2-40B4-BE49-F238E27FC236}">
                  <a16:creationId xmlns:a16="http://schemas.microsoft.com/office/drawing/2014/main" id="{7CC2812A-D249-8E20-63B2-FFF35135841D}"/>
                </a:ext>
              </a:extLst>
            </p:cNvPr>
            <p:cNvSpPr/>
            <p:nvPr/>
          </p:nvSpPr>
          <p:spPr>
            <a:xfrm>
              <a:off x="2739675" y="4161225"/>
              <a:ext cx="34150" cy="81625"/>
            </a:xfrm>
            <a:custGeom>
              <a:avLst/>
              <a:gdLst/>
              <a:ahLst/>
              <a:cxnLst/>
              <a:rect l="l" t="t" r="r" b="b"/>
              <a:pathLst>
                <a:path w="1366" h="3265" extrusionOk="0">
                  <a:moveTo>
                    <a:pt x="947" y="1"/>
                  </a:moveTo>
                  <a:cubicBezTo>
                    <a:pt x="923" y="1"/>
                    <a:pt x="898" y="3"/>
                    <a:pt x="869" y="7"/>
                  </a:cubicBezTo>
                  <a:cubicBezTo>
                    <a:pt x="559" y="38"/>
                    <a:pt x="265" y="116"/>
                    <a:pt x="1" y="348"/>
                  </a:cubicBezTo>
                  <a:cubicBezTo>
                    <a:pt x="420" y="1248"/>
                    <a:pt x="621" y="2194"/>
                    <a:pt x="652" y="3264"/>
                  </a:cubicBezTo>
                  <a:cubicBezTo>
                    <a:pt x="761" y="3171"/>
                    <a:pt x="838" y="3124"/>
                    <a:pt x="854" y="3062"/>
                  </a:cubicBezTo>
                  <a:cubicBezTo>
                    <a:pt x="1164" y="2163"/>
                    <a:pt x="1366" y="1248"/>
                    <a:pt x="1195" y="271"/>
                  </a:cubicBezTo>
                  <a:cubicBezTo>
                    <a:pt x="1155" y="84"/>
                    <a:pt x="1092" y="1"/>
                    <a:pt x="947" y="1"/>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39" name="Google Shape;5839;p55">
              <a:extLst>
                <a:ext uri="{FF2B5EF4-FFF2-40B4-BE49-F238E27FC236}">
                  <a16:creationId xmlns:a16="http://schemas.microsoft.com/office/drawing/2014/main" id="{E5D29655-A817-1821-C1D8-B4900450317D}"/>
                </a:ext>
              </a:extLst>
            </p:cNvPr>
            <p:cNvSpPr/>
            <p:nvPr/>
          </p:nvSpPr>
          <p:spPr>
            <a:xfrm>
              <a:off x="2654375" y="4224550"/>
              <a:ext cx="77575" cy="35350"/>
            </a:xfrm>
            <a:custGeom>
              <a:avLst/>
              <a:gdLst/>
              <a:ahLst/>
              <a:cxnLst/>
              <a:rect l="l" t="t" r="r" b="b"/>
              <a:pathLst>
                <a:path w="3103" h="1414" extrusionOk="0">
                  <a:moveTo>
                    <a:pt x="367" y="0"/>
                  </a:moveTo>
                  <a:cubicBezTo>
                    <a:pt x="285" y="0"/>
                    <a:pt x="155" y="70"/>
                    <a:pt x="141" y="126"/>
                  </a:cubicBezTo>
                  <a:cubicBezTo>
                    <a:pt x="32" y="467"/>
                    <a:pt x="1" y="809"/>
                    <a:pt x="172" y="1165"/>
                  </a:cubicBezTo>
                  <a:cubicBezTo>
                    <a:pt x="457" y="1129"/>
                    <a:pt x="740" y="1111"/>
                    <a:pt x="1024" y="1111"/>
                  </a:cubicBezTo>
                  <a:cubicBezTo>
                    <a:pt x="1712" y="1111"/>
                    <a:pt x="2400" y="1216"/>
                    <a:pt x="3103" y="1413"/>
                  </a:cubicBezTo>
                  <a:cubicBezTo>
                    <a:pt x="3072" y="1305"/>
                    <a:pt x="3072" y="1212"/>
                    <a:pt x="3025" y="1181"/>
                  </a:cubicBezTo>
                  <a:cubicBezTo>
                    <a:pt x="2560" y="886"/>
                    <a:pt x="2095" y="560"/>
                    <a:pt x="1598" y="312"/>
                  </a:cubicBezTo>
                  <a:cubicBezTo>
                    <a:pt x="1226" y="142"/>
                    <a:pt x="792" y="95"/>
                    <a:pt x="389" y="2"/>
                  </a:cubicBezTo>
                  <a:cubicBezTo>
                    <a:pt x="382" y="1"/>
                    <a:pt x="374" y="0"/>
                    <a:pt x="367" y="0"/>
                  </a:cubicBezTo>
                  <a:close/>
                </a:path>
              </a:pathLst>
            </a:custGeom>
            <a:solidFill>
              <a:srgbClr val="6E90BE"/>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0" name="Google Shape;5840;p55">
              <a:extLst>
                <a:ext uri="{FF2B5EF4-FFF2-40B4-BE49-F238E27FC236}">
                  <a16:creationId xmlns:a16="http://schemas.microsoft.com/office/drawing/2014/main" id="{6F4CE508-86BC-6D24-20A9-86586B8094C5}"/>
                </a:ext>
              </a:extLst>
            </p:cNvPr>
            <p:cNvSpPr/>
            <p:nvPr/>
          </p:nvSpPr>
          <p:spPr>
            <a:xfrm>
              <a:off x="2735425" y="4245900"/>
              <a:ext cx="44600" cy="42525"/>
            </a:xfrm>
            <a:custGeom>
              <a:avLst/>
              <a:gdLst/>
              <a:ahLst/>
              <a:cxnLst/>
              <a:rect l="l" t="t" r="r" b="b"/>
              <a:pathLst>
                <a:path w="1784" h="1701" extrusionOk="0">
                  <a:moveTo>
                    <a:pt x="993" y="1"/>
                  </a:moveTo>
                  <a:cubicBezTo>
                    <a:pt x="920" y="1"/>
                    <a:pt x="834" y="43"/>
                    <a:pt x="745" y="125"/>
                  </a:cubicBezTo>
                  <a:cubicBezTo>
                    <a:pt x="838" y="203"/>
                    <a:pt x="946" y="265"/>
                    <a:pt x="1024" y="342"/>
                  </a:cubicBezTo>
                  <a:cubicBezTo>
                    <a:pt x="1055" y="373"/>
                    <a:pt x="1039" y="451"/>
                    <a:pt x="1055" y="513"/>
                  </a:cubicBezTo>
                  <a:cubicBezTo>
                    <a:pt x="1008" y="497"/>
                    <a:pt x="946" y="497"/>
                    <a:pt x="900" y="482"/>
                  </a:cubicBezTo>
                  <a:cubicBezTo>
                    <a:pt x="757" y="363"/>
                    <a:pt x="597" y="290"/>
                    <a:pt x="425" y="290"/>
                  </a:cubicBezTo>
                  <a:cubicBezTo>
                    <a:pt x="372" y="290"/>
                    <a:pt x="318" y="297"/>
                    <a:pt x="264" y="311"/>
                  </a:cubicBezTo>
                  <a:cubicBezTo>
                    <a:pt x="47" y="373"/>
                    <a:pt x="0" y="497"/>
                    <a:pt x="109" y="714"/>
                  </a:cubicBezTo>
                  <a:cubicBezTo>
                    <a:pt x="248" y="637"/>
                    <a:pt x="388" y="559"/>
                    <a:pt x="528" y="482"/>
                  </a:cubicBezTo>
                  <a:cubicBezTo>
                    <a:pt x="543" y="497"/>
                    <a:pt x="574" y="528"/>
                    <a:pt x="590" y="559"/>
                  </a:cubicBezTo>
                  <a:cubicBezTo>
                    <a:pt x="543" y="606"/>
                    <a:pt x="466" y="652"/>
                    <a:pt x="435" y="714"/>
                  </a:cubicBezTo>
                  <a:cubicBezTo>
                    <a:pt x="326" y="885"/>
                    <a:pt x="186" y="1056"/>
                    <a:pt x="140" y="1257"/>
                  </a:cubicBezTo>
                  <a:cubicBezTo>
                    <a:pt x="88" y="1438"/>
                    <a:pt x="176" y="1533"/>
                    <a:pt x="341" y="1533"/>
                  </a:cubicBezTo>
                  <a:cubicBezTo>
                    <a:pt x="374" y="1533"/>
                    <a:pt x="411" y="1529"/>
                    <a:pt x="450" y="1521"/>
                  </a:cubicBezTo>
                  <a:cubicBezTo>
                    <a:pt x="419" y="1350"/>
                    <a:pt x="388" y="1195"/>
                    <a:pt x="373" y="1040"/>
                  </a:cubicBezTo>
                  <a:cubicBezTo>
                    <a:pt x="404" y="1025"/>
                    <a:pt x="435" y="1009"/>
                    <a:pt x="466" y="1009"/>
                  </a:cubicBezTo>
                  <a:cubicBezTo>
                    <a:pt x="497" y="1071"/>
                    <a:pt x="512" y="1149"/>
                    <a:pt x="559" y="1211"/>
                  </a:cubicBezTo>
                  <a:cubicBezTo>
                    <a:pt x="683" y="1366"/>
                    <a:pt x="807" y="1536"/>
                    <a:pt x="962" y="1645"/>
                  </a:cubicBezTo>
                  <a:cubicBezTo>
                    <a:pt x="1013" y="1682"/>
                    <a:pt x="1062" y="1700"/>
                    <a:pt x="1107" y="1700"/>
                  </a:cubicBezTo>
                  <a:cubicBezTo>
                    <a:pt x="1210" y="1700"/>
                    <a:pt x="1291" y="1606"/>
                    <a:pt x="1334" y="1443"/>
                  </a:cubicBezTo>
                  <a:cubicBezTo>
                    <a:pt x="1163" y="1412"/>
                    <a:pt x="1008" y="1397"/>
                    <a:pt x="838" y="1366"/>
                  </a:cubicBezTo>
                  <a:lnTo>
                    <a:pt x="838" y="1273"/>
                  </a:lnTo>
                  <a:cubicBezTo>
                    <a:pt x="915" y="1257"/>
                    <a:pt x="993" y="1257"/>
                    <a:pt x="1055" y="1226"/>
                  </a:cubicBezTo>
                  <a:cubicBezTo>
                    <a:pt x="1241" y="1164"/>
                    <a:pt x="1443" y="1118"/>
                    <a:pt x="1598" y="994"/>
                  </a:cubicBezTo>
                  <a:cubicBezTo>
                    <a:pt x="1784" y="854"/>
                    <a:pt x="1737" y="683"/>
                    <a:pt x="1505" y="559"/>
                  </a:cubicBezTo>
                  <a:cubicBezTo>
                    <a:pt x="1427" y="699"/>
                    <a:pt x="1350" y="854"/>
                    <a:pt x="1288" y="1009"/>
                  </a:cubicBezTo>
                  <a:cubicBezTo>
                    <a:pt x="1257" y="994"/>
                    <a:pt x="1226" y="978"/>
                    <a:pt x="1194" y="978"/>
                  </a:cubicBezTo>
                  <a:cubicBezTo>
                    <a:pt x="1210" y="901"/>
                    <a:pt x="1257" y="823"/>
                    <a:pt x="1241" y="746"/>
                  </a:cubicBezTo>
                  <a:cubicBezTo>
                    <a:pt x="1241" y="544"/>
                    <a:pt x="1241" y="342"/>
                    <a:pt x="1179" y="156"/>
                  </a:cubicBezTo>
                  <a:cubicBezTo>
                    <a:pt x="1139" y="51"/>
                    <a:pt x="1073" y="1"/>
                    <a:pt x="99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1" name="Google Shape;5841;p55">
              <a:extLst>
                <a:ext uri="{FF2B5EF4-FFF2-40B4-BE49-F238E27FC236}">
                  <a16:creationId xmlns:a16="http://schemas.microsoft.com/office/drawing/2014/main" id="{9A9B6CD1-0EA8-6CA1-8B7A-7A2EDBCA5836}"/>
                </a:ext>
              </a:extLst>
            </p:cNvPr>
            <p:cNvSpPr/>
            <p:nvPr/>
          </p:nvSpPr>
          <p:spPr>
            <a:xfrm>
              <a:off x="2801725" y="4392850"/>
              <a:ext cx="46925" cy="65175"/>
            </a:xfrm>
            <a:custGeom>
              <a:avLst/>
              <a:gdLst/>
              <a:ahLst/>
              <a:cxnLst/>
              <a:rect l="l" t="t" r="r" b="b"/>
              <a:pathLst>
                <a:path w="1877" h="2607" extrusionOk="0">
                  <a:moveTo>
                    <a:pt x="1101" y="1"/>
                  </a:moveTo>
                  <a:cubicBezTo>
                    <a:pt x="1396" y="1133"/>
                    <a:pt x="853" y="1909"/>
                    <a:pt x="0" y="2606"/>
                  </a:cubicBezTo>
                  <a:cubicBezTo>
                    <a:pt x="1288" y="2234"/>
                    <a:pt x="1877" y="792"/>
                    <a:pt x="1101"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2" name="Google Shape;5842;p55">
              <a:extLst>
                <a:ext uri="{FF2B5EF4-FFF2-40B4-BE49-F238E27FC236}">
                  <a16:creationId xmlns:a16="http://schemas.microsoft.com/office/drawing/2014/main" id="{C6642701-FD56-D16A-D6CD-ACC3702A4006}"/>
                </a:ext>
              </a:extLst>
            </p:cNvPr>
            <p:cNvSpPr/>
            <p:nvPr/>
          </p:nvSpPr>
          <p:spPr>
            <a:xfrm>
              <a:off x="2769075" y="4083350"/>
              <a:ext cx="63300" cy="40450"/>
            </a:xfrm>
            <a:custGeom>
              <a:avLst/>
              <a:gdLst/>
              <a:ahLst/>
              <a:cxnLst/>
              <a:rect l="l" t="t" r="r" b="b"/>
              <a:pathLst>
                <a:path w="2532" h="1618" extrusionOk="0">
                  <a:moveTo>
                    <a:pt x="1753" y="1"/>
                  </a:moveTo>
                  <a:cubicBezTo>
                    <a:pt x="764" y="1"/>
                    <a:pt x="1" y="651"/>
                    <a:pt x="50" y="1618"/>
                  </a:cubicBezTo>
                  <a:cubicBezTo>
                    <a:pt x="500" y="470"/>
                    <a:pt x="1399" y="175"/>
                    <a:pt x="2532" y="129"/>
                  </a:cubicBezTo>
                  <a:cubicBezTo>
                    <a:pt x="2264" y="42"/>
                    <a:pt x="2001" y="1"/>
                    <a:pt x="175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3" name="Google Shape;5843;p55">
              <a:extLst>
                <a:ext uri="{FF2B5EF4-FFF2-40B4-BE49-F238E27FC236}">
                  <a16:creationId xmlns:a16="http://schemas.microsoft.com/office/drawing/2014/main" id="{2AFBFB14-454A-5264-A97B-835BC64DA0A1}"/>
                </a:ext>
              </a:extLst>
            </p:cNvPr>
            <p:cNvSpPr/>
            <p:nvPr/>
          </p:nvSpPr>
          <p:spPr>
            <a:xfrm>
              <a:off x="2586925" y="4140850"/>
              <a:ext cx="36075" cy="69025"/>
            </a:xfrm>
            <a:custGeom>
              <a:avLst/>
              <a:gdLst/>
              <a:ahLst/>
              <a:cxnLst/>
              <a:rect l="l" t="t" r="r" b="b"/>
              <a:pathLst>
                <a:path w="1443" h="2761" extrusionOk="0">
                  <a:moveTo>
                    <a:pt x="838" y="0"/>
                  </a:moveTo>
                  <a:lnTo>
                    <a:pt x="838" y="0"/>
                  </a:lnTo>
                  <a:cubicBezTo>
                    <a:pt x="0" y="1008"/>
                    <a:pt x="295" y="2373"/>
                    <a:pt x="1443" y="2761"/>
                  </a:cubicBezTo>
                  <a:cubicBezTo>
                    <a:pt x="543" y="2001"/>
                    <a:pt x="543" y="1039"/>
                    <a:pt x="83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4" name="Google Shape;5844;p55">
              <a:extLst>
                <a:ext uri="{FF2B5EF4-FFF2-40B4-BE49-F238E27FC236}">
                  <a16:creationId xmlns:a16="http://schemas.microsoft.com/office/drawing/2014/main" id="{9578F056-0B96-0EE8-6246-7F87A0744C8F}"/>
                </a:ext>
              </a:extLst>
            </p:cNvPr>
            <p:cNvSpPr/>
            <p:nvPr/>
          </p:nvSpPr>
          <p:spPr>
            <a:xfrm>
              <a:off x="2590800" y="4371925"/>
              <a:ext cx="69425" cy="21425"/>
            </a:xfrm>
            <a:custGeom>
              <a:avLst/>
              <a:gdLst/>
              <a:ahLst/>
              <a:cxnLst/>
              <a:rect l="l" t="t" r="r" b="b"/>
              <a:pathLst>
                <a:path w="2777" h="857" extrusionOk="0">
                  <a:moveTo>
                    <a:pt x="1" y="0"/>
                  </a:moveTo>
                  <a:cubicBezTo>
                    <a:pt x="342" y="466"/>
                    <a:pt x="745" y="822"/>
                    <a:pt x="1350" y="853"/>
                  </a:cubicBezTo>
                  <a:cubicBezTo>
                    <a:pt x="1393" y="856"/>
                    <a:pt x="1435" y="857"/>
                    <a:pt x="1478" y="857"/>
                  </a:cubicBezTo>
                  <a:cubicBezTo>
                    <a:pt x="1997" y="857"/>
                    <a:pt x="2447" y="675"/>
                    <a:pt x="2777" y="202"/>
                  </a:cubicBezTo>
                  <a:lnTo>
                    <a:pt x="2777" y="202"/>
                  </a:lnTo>
                  <a:cubicBezTo>
                    <a:pt x="2379" y="457"/>
                    <a:pt x="1997" y="562"/>
                    <a:pt x="1624" y="562"/>
                  </a:cubicBezTo>
                  <a:cubicBezTo>
                    <a:pt x="1066" y="562"/>
                    <a:pt x="531" y="32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5" name="Google Shape;5845;p55">
              <a:extLst>
                <a:ext uri="{FF2B5EF4-FFF2-40B4-BE49-F238E27FC236}">
                  <a16:creationId xmlns:a16="http://schemas.microsoft.com/office/drawing/2014/main" id="{84C300ED-E114-1808-A7CE-117E0E937EC2}"/>
                </a:ext>
              </a:extLst>
            </p:cNvPr>
            <p:cNvSpPr/>
            <p:nvPr/>
          </p:nvSpPr>
          <p:spPr>
            <a:xfrm>
              <a:off x="2898275" y="4232775"/>
              <a:ext cx="53700" cy="48825"/>
            </a:xfrm>
            <a:custGeom>
              <a:avLst/>
              <a:gdLst/>
              <a:ahLst/>
              <a:cxnLst/>
              <a:rect l="l" t="t" r="r" b="b"/>
              <a:pathLst>
                <a:path w="2148" h="1953" extrusionOk="0">
                  <a:moveTo>
                    <a:pt x="525" y="1"/>
                  </a:moveTo>
                  <a:cubicBezTo>
                    <a:pt x="350" y="1"/>
                    <a:pt x="172" y="39"/>
                    <a:pt x="0" y="123"/>
                  </a:cubicBezTo>
                  <a:cubicBezTo>
                    <a:pt x="1039" y="247"/>
                    <a:pt x="1566" y="666"/>
                    <a:pt x="2109" y="1953"/>
                  </a:cubicBezTo>
                  <a:cubicBezTo>
                    <a:pt x="2148" y="876"/>
                    <a:pt x="1360" y="1"/>
                    <a:pt x="52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6" name="Google Shape;5846;p55">
              <a:extLst>
                <a:ext uri="{FF2B5EF4-FFF2-40B4-BE49-F238E27FC236}">
                  <a16:creationId xmlns:a16="http://schemas.microsoft.com/office/drawing/2014/main" id="{B2CD6C3C-E3B6-DDA6-D408-CBD75D5B21F2}"/>
                </a:ext>
              </a:extLst>
            </p:cNvPr>
            <p:cNvSpPr/>
            <p:nvPr/>
          </p:nvSpPr>
          <p:spPr>
            <a:xfrm>
              <a:off x="2677650" y="4168375"/>
              <a:ext cx="9725" cy="20950"/>
            </a:xfrm>
            <a:custGeom>
              <a:avLst/>
              <a:gdLst/>
              <a:ahLst/>
              <a:cxnLst/>
              <a:rect l="l" t="t" r="r" b="b"/>
              <a:pathLst>
                <a:path w="389" h="838" extrusionOk="0">
                  <a:moveTo>
                    <a:pt x="218" y="0"/>
                  </a:moveTo>
                  <a:cubicBezTo>
                    <a:pt x="156" y="62"/>
                    <a:pt x="47" y="124"/>
                    <a:pt x="47" y="202"/>
                  </a:cubicBezTo>
                  <a:cubicBezTo>
                    <a:pt x="0" y="466"/>
                    <a:pt x="140" y="652"/>
                    <a:pt x="388" y="838"/>
                  </a:cubicBezTo>
                  <a:cubicBezTo>
                    <a:pt x="388" y="590"/>
                    <a:pt x="388" y="388"/>
                    <a:pt x="357" y="186"/>
                  </a:cubicBezTo>
                  <a:cubicBezTo>
                    <a:pt x="357" y="124"/>
                    <a:pt x="264" y="62"/>
                    <a:pt x="218"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7" name="Google Shape;5847;p55">
              <a:extLst>
                <a:ext uri="{FF2B5EF4-FFF2-40B4-BE49-F238E27FC236}">
                  <a16:creationId xmlns:a16="http://schemas.microsoft.com/office/drawing/2014/main" id="{43331FCF-47A3-B873-D731-D947C5F44C59}"/>
                </a:ext>
              </a:extLst>
            </p:cNvPr>
            <p:cNvSpPr/>
            <p:nvPr/>
          </p:nvSpPr>
          <p:spPr>
            <a:xfrm>
              <a:off x="2639275" y="4305175"/>
              <a:ext cx="21350" cy="9125"/>
            </a:xfrm>
            <a:custGeom>
              <a:avLst/>
              <a:gdLst/>
              <a:ahLst/>
              <a:cxnLst/>
              <a:rect l="l" t="t" r="r" b="b"/>
              <a:pathLst>
                <a:path w="854" h="365" extrusionOk="0">
                  <a:moveTo>
                    <a:pt x="197" y="0"/>
                  </a:moveTo>
                  <a:cubicBezTo>
                    <a:pt x="138" y="0"/>
                    <a:pt x="69" y="53"/>
                    <a:pt x="0" y="80"/>
                  </a:cubicBezTo>
                  <a:cubicBezTo>
                    <a:pt x="47" y="158"/>
                    <a:pt x="62" y="267"/>
                    <a:pt x="124" y="298"/>
                  </a:cubicBezTo>
                  <a:cubicBezTo>
                    <a:pt x="207" y="344"/>
                    <a:pt x="286" y="365"/>
                    <a:pt x="365" y="365"/>
                  </a:cubicBezTo>
                  <a:cubicBezTo>
                    <a:pt x="522" y="365"/>
                    <a:pt x="677" y="282"/>
                    <a:pt x="853" y="158"/>
                  </a:cubicBezTo>
                  <a:cubicBezTo>
                    <a:pt x="605" y="96"/>
                    <a:pt x="403" y="34"/>
                    <a:pt x="217" y="3"/>
                  </a:cubicBezTo>
                  <a:cubicBezTo>
                    <a:pt x="211" y="1"/>
                    <a:pt x="204" y="0"/>
                    <a:pt x="197"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8" name="Google Shape;5848;p55">
              <a:extLst>
                <a:ext uri="{FF2B5EF4-FFF2-40B4-BE49-F238E27FC236}">
                  <a16:creationId xmlns:a16="http://schemas.microsoft.com/office/drawing/2014/main" id="{6479403F-9032-2FE6-9535-EE1195888033}"/>
                </a:ext>
              </a:extLst>
            </p:cNvPr>
            <p:cNvSpPr/>
            <p:nvPr/>
          </p:nvSpPr>
          <p:spPr>
            <a:xfrm>
              <a:off x="2857550" y="4290125"/>
              <a:ext cx="17475" cy="14350"/>
            </a:xfrm>
            <a:custGeom>
              <a:avLst/>
              <a:gdLst/>
              <a:ahLst/>
              <a:cxnLst/>
              <a:rect l="l" t="t" r="r" b="b"/>
              <a:pathLst>
                <a:path w="699" h="574" extrusionOk="0">
                  <a:moveTo>
                    <a:pt x="1" y="0"/>
                  </a:moveTo>
                  <a:lnTo>
                    <a:pt x="1" y="0"/>
                  </a:lnTo>
                  <a:cubicBezTo>
                    <a:pt x="156" y="202"/>
                    <a:pt x="280" y="372"/>
                    <a:pt x="419" y="512"/>
                  </a:cubicBezTo>
                  <a:cubicBezTo>
                    <a:pt x="466" y="574"/>
                    <a:pt x="574" y="558"/>
                    <a:pt x="652" y="574"/>
                  </a:cubicBezTo>
                  <a:cubicBezTo>
                    <a:pt x="652" y="496"/>
                    <a:pt x="698" y="388"/>
                    <a:pt x="667" y="326"/>
                  </a:cubicBezTo>
                  <a:cubicBezTo>
                    <a:pt x="559" y="78"/>
                    <a:pt x="326" y="16"/>
                    <a:pt x="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49" name="Google Shape;5849;p55">
              <a:extLst>
                <a:ext uri="{FF2B5EF4-FFF2-40B4-BE49-F238E27FC236}">
                  <a16:creationId xmlns:a16="http://schemas.microsoft.com/office/drawing/2014/main" id="{36E7C151-F550-417E-3FE7-6389BD5925C6}"/>
                </a:ext>
              </a:extLst>
            </p:cNvPr>
            <p:cNvSpPr/>
            <p:nvPr/>
          </p:nvSpPr>
          <p:spPr>
            <a:xfrm>
              <a:off x="2810250" y="4164075"/>
              <a:ext cx="17850" cy="13250"/>
            </a:xfrm>
            <a:custGeom>
              <a:avLst/>
              <a:gdLst/>
              <a:ahLst/>
              <a:cxnLst/>
              <a:rect l="l" t="t" r="r" b="b"/>
              <a:pathLst>
                <a:path w="714" h="530" extrusionOk="0">
                  <a:moveTo>
                    <a:pt x="490" y="1"/>
                  </a:moveTo>
                  <a:cubicBezTo>
                    <a:pt x="282" y="1"/>
                    <a:pt x="90" y="214"/>
                    <a:pt x="1" y="529"/>
                  </a:cubicBezTo>
                  <a:cubicBezTo>
                    <a:pt x="218" y="451"/>
                    <a:pt x="419" y="389"/>
                    <a:pt x="590" y="296"/>
                  </a:cubicBezTo>
                  <a:cubicBezTo>
                    <a:pt x="652" y="281"/>
                    <a:pt x="714" y="157"/>
                    <a:pt x="698" y="126"/>
                  </a:cubicBezTo>
                  <a:cubicBezTo>
                    <a:pt x="667" y="64"/>
                    <a:pt x="574" y="17"/>
                    <a:pt x="512" y="2"/>
                  </a:cubicBezTo>
                  <a:cubicBezTo>
                    <a:pt x="505" y="1"/>
                    <a:pt x="498" y="1"/>
                    <a:pt x="49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0" name="Google Shape;5850;p55">
              <a:extLst>
                <a:ext uri="{FF2B5EF4-FFF2-40B4-BE49-F238E27FC236}">
                  <a16:creationId xmlns:a16="http://schemas.microsoft.com/office/drawing/2014/main" id="{E081CD1B-D3BE-CD46-89D1-773B9E09DF4A}"/>
                </a:ext>
              </a:extLst>
            </p:cNvPr>
            <p:cNvSpPr/>
            <p:nvPr/>
          </p:nvSpPr>
          <p:spPr>
            <a:xfrm>
              <a:off x="2756350" y="4371925"/>
              <a:ext cx="11675" cy="19400"/>
            </a:xfrm>
            <a:custGeom>
              <a:avLst/>
              <a:gdLst/>
              <a:ahLst/>
              <a:cxnLst/>
              <a:rect l="l" t="t" r="r" b="b"/>
              <a:pathLst>
                <a:path w="467" h="776" extrusionOk="0">
                  <a:moveTo>
                    <a:pt x="373" y="0"/>
                  </a:moveTo>
                  <a:cubicBezTo>
                    <a:pt x="233" y="202"/>
                    <a:pt x="109" y="342"/>
                    <a:pt x="32" y="512"/>
                  </a:cubicBezTo>
                  <a:cubicBezTo>
                    <a:pt x="1" y="574"/>
                    <a:pt x="32" y="683"/>
                    <a:pt x="47" y="776"/>
                  </a:cubicBezTo>
                  <a:cubicBezTo>
                    <a:pt x="140" y="745"/>
                    <a:pt x="249" y="745"/>
                    <a:pt x="311" y="683"/>
                  </a:cubicBezTo>
                  <a:cubicBezTo>
                    <a:pt x="466" y="512"/>
                    <a:pt x="466" y="280"/>
                    <a:pt x="37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1" name="Google Shape;5851;p55">
              <a:extLst>
                <a:ext uri="{FF2B5EF4-FFF2-40B4-BE49-F238E27FC236}">
                  <a16:creationId xmlns:a16="http://schemas.microsoft.com/office/drawing/2014/main" id="{2FAC5B11-FF01-D929-A020-60B7F7C59A32}"/>
                </a:ext>
              </a:extLst>
            </p:cNvPr>
            <p:cNvSpPr/>
            <p:nvPr/>
          </p:nvSpPr>
          <p:spPr>
            <a:xfrm>
              <a:off x="2731550" y="4353700"/>
              <a:ext cx="14375" cy="16650"/>
            </a:xfrm>
            <a:custGeom>
              <a:avLst/>
              <a:gdLst/>
              <a:ahLst/>
              <a:cxnLst/>
              <a:rect l="l" t="t" r="r" b="b"/>
              <a:pathLst>
                <a:path w="575" h="666" extrusionOk="0">
                  <a:moveTo>
                    <a:pt x="543" y="1"/>
                  </a:moveTo>
                  <a:cubicBezTo>
                    <a:pt x="372" y="156"/>
                    <a:pt x="202" y="280"/>
                    <a:pt x="62" y="435"/>
                  </a:cubicBezTo>
                  <a:cubicBezTo>
                    <a:pt x="16" y="481"/>
                    <a:pt x="16" y="574"/>
                    <a:pt x="0" y="652"/>
                  </a:cubicBezTo>
                  <a:cubicBezTo>
                    <a:pt x="42" y="652"/>
                    <a:pt x="90" y="666"/>
                    <a:pt x="136" y="666"/>
                  </a:cubicBezTo>
                  <a:cubicBezTo>
                    <a:pt x="159" y="666"/>
                    <a:pt x="181" y="662"/>
                    <a:pt x="202" y="652"/>
                  </a:cubicBezTo>
                  <a:cubicBezTo>
                    <a:pt x="450" y="590"/>
                    <a:pt x="574" y="357"/>
                    <a:pt x="543"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2" name="Google Shape;5852;p55">
              <a:extLst>
                <a:ext uri="{FF2B5EF4-FFF2-40B4-BE49-F238E27FC236}">
                  <a16:creationId xmlns:a16="http://schemas.microsoft.com/office/drawing/2014/main" id="{2657E7AC-4CE6-4C79-DF9D-AD87F9A3E122}"/>
                </a:ext>
              </a:extLst>
            </p:cNvPr>
            <p:cNvSpPr/>
            <p:nvPr/>
          </p:nvSpPr>
          <p:spPr>
            <a:xfrm>
              <a:off x="2834300" y="4304450"/>
              <a:ext cx="12800" cy="18250"/>
            </a:xfrm>
            <a:custGeom>
              <a:avLst/>
              <a:gdLst/>
              <a:ahLst/>
              <a:cxnLst/>
              <a:rect l="l" t="t" r="r" b="b"/>
              <a:pathLst>
                <a:path w="512" h="730" extrusionOk="0">
                  <a:moveTo>
                    <a:pt x="0" y="1"/>
                  </a:moveTo>
                  <a:lnTo>
                    <a:pt x="0" y="1"/>
                  </a:lnTo>
                  <a:cubicBezTo>
                    <a:pt x="93" y="203"/>
                    <a:pt x="155" y="389"/>
                    <a:pt x="233" y="559"/>
                  </a:cubicBezTo>
                  <a:cubicBezTo>
                    <a:pt x="279" y="621"/>
                    <a:pt x="357" y="668"/>
                    <a:pt x="434" y="730"/>
                  </a:cubicBezTo>
                  <a:cubicBezTo>
                    <a:pt x="450" y="637"/>
                    <a:pt x="512" y="559"/>
                    <a:pt x="512" y="466"/>
                  </a:cubicBezTo>
                  <a:cubicBezTo>
                    <a:pt x="496" y="218"/>
                    <a:pt x="295" y="47"/>
                    <a:pt x="0"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3" name="Google Shape;5853;p55">
              <a:extLst>
                <a:ext uri="{FF2B5EF4-FFF2-40B4-BE49-F238E27FC236}">
                  <a16:creationId xmlns:a16="http://schemas.microsoft.com/office/drawing/2014/main" id="{491CBFB8-FCAE-C260-52B9-5B670F5CB57E}"/>
                </a:ext>
              </a:extLst>
            </p:cNvPr>
            <p:cNvSpPr/>
            <p:nvPr/>
          </p:nvSpPr>
          <p:spPr>
            <a:xfrm>
              <a:off x="2815675" y="4195375"/>
              <a:ext cx="20200" cy="8700"/>
            </a:xfrm>
            <a:custGeom>
              <a:avLst/>
              <a:gdLst/>
              <a:ahLst/>
              <a:cxnLst/>
              <a:rect l="l" t="t" r="r" b="b"/>
              <a:pathLst>
                <a:path w="808" h="348" extrusionOk="0">
                  <a:moveTo>
                    <a:pt x="513" y="0"/>
                  </a:moveTo>
                  <a:cubicBezTo>
                    <a:pt x="310" y="0"/>
                    <a:pt x="114" y="133"/>
                    <a:pt x="1" y="347"/>
                  </a:cubicBezTo>
                  <a:cubicBezTo>
                    <a:pt x="218" y="332"/>
                    <a:pt x="419" y="332"/>
                    <a:pt x="621" y="301"/>
                  </a:cubicBezTo>
                  <a:cubicBezTo>
                    <a:pt x="699" y="285"/>
                    <a:pt x="745" y="208"/>
                    <a:pt x="807" y="161"/>
                  </a:cubicBezTo>
                  <a:cubicBezTo>
                    <a:pt x="761" y="115"/>
                    <a:pt x="714" y="52"/>
                    <a:pt x="652" y="21"/>
                  </a:cubicBezTo>
                  <a:cubicBezTo>
                    <a:pt x="606" y="7"/>
                    <a:pt x="559" y="0"/>
                    <a:pt x="51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4" name="Google Shape;5854;p55">
              <a:extLst>
                <a:ext uri="{FF2B5EF4-FFF2-40B4-BE49-F238E27FC236}">
                  <a16:creationId xmlns:a16="http://schemas.microsoft.com/office/drawing/2014/main" id="{23A183A9-964B-1026-C5E9-0D2AF0B96FDE}"/>
                </a:ext>
              </a:extLst>
            </p:cNvPr>
            <p:cNvSpPr/>
            <p:nvPr/>
          </p:nvSpPr>
          <p:spPr>
            <a:xfrm>
              <a:off x="2707900" y="4170700"/>
              <a:ext cx="10875" cy="20950"/>
            </a:xfrm>
            <a:custGeom>
              <a:avLst/>
              <a:gdLst/>
              <a:ahLst/>
              <a:cxnLst/>
              <a:rect l="l" t="t" r="r" b="b"/>
              <a:pathLst>
                <a:path w="435" h="838" extrusionOk="0">
                  <a:moveTo>
                    <a:pt x="341" y="0"/>
                  </a:moveTo>
                  <a:cubicBezTo>
                    <a:pt x="279" y="31"/>
                    <a:pt x="202" y="62"/>
                    <a:pt x="171" y="109"/>
                  </a:cubicBezTo>
                  <a:cubicBezTo>
                    <a:pt x="0" y="342"/>
                    <a:pt x="47" y="621"/>
                    <a:pt x="279" y="838"/>
                  </a:cubicBezTo>
                  <a:cubicBezTo>
                    <a:pt x="326" y="621"/>
                    <a:pt x="388" y="404"/>
                    <a:pt x="419" y="186"/>
                  </a:cubicBezTo>
                  <a:cubicBezTo>
                    <a:pt x="434" y="140"/>
                    <a:pt x="372" y="62"/>
                    <a:pt x="341"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5" name="Google Shape;5855;p55">
              <a:extLst>
                <a:ext uri="{FF2B5EF4-FFF2-40B4-BE49-F238E27FC236}">
                  <a16:creationId xmlns:a16="http://schemas.microsoft.com/office/drawing/2014/main" id="{BFEA7E26-BC90-D674-5224-1AFFF3970DC3}"/>
                </a:ext>
              </a:extLst>
            </p:cNvPr>
            <p:cNvSpPr/>
            <p:nvPr/>
          </p:nvSpPr>
          <p:spPr>
            <a:xfrm>
              <a:off x="2652050" y="4275675"/>
              <a:ext cx="19025" cy="10550"/>
            </a:xfrm>
            <a:custGeom>
              <a:avLst/>
              <a:gdLst/>
              <a:ahLst/>
              <a:cxnLst/>
              <a:rect l="l" t="t" r="r" b="b"/>
              <a:pathLst>
                <a:path w="761" h="422" extrusionOk="0">
                  <a:moveTo>
                    <a:pt x="123" y="0"/>
                  </a:moveTo>
                  <a:cubicBezTo>
                    <a:pt x="82" y="0"/>
                    <a:pt x="40" y="4"/>
                    <a:pt x="1" y="4"/>
                  </a:cubicBezTo>
                  <a:cubicBezTo>
                    <a:pt x="16" y="82"/>
                    <a:pt x="16" y="190"/>
                    <a:pt x="63" y="252"/>
                  </a:cubicBezTo>
                  <a:cubicBezTo>
                    <a:pt x="151" y="367"/>
                    <a:pt x="279" y="422"/>
                    <a:pt x="422" y="422"/>
                  </a:cubicBezTo>
                  <a:cubicBezTo>
                    <a:pt x="530" y="422"/>
                    <a:pt x="647" y="390"/>
                    <a:pt x="761" y="330"/>
                  </a:cubicBezTo>
                  <a:cubicBezTo>
                    <a:pt x="590" y="221"/>
                    <a:pt x="420" y="113"/>
                    <a:pt x="234" y="20"/>
                  </a:cubicBezTo>
                  <a:cubicBezTo>
                    <a:pt x="203" y="4"/>
                    <a:pt x="164" y="0"/>
                    <a:pt x="12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6" name="Google Shape;5856;p55">
              <a:extLst>
                <a:ext uri="{FF2B5EF4-FFF2-40B4-BE49-F238E27FC236}">
                  <a16:creationId xmlns:a16="http://schemas.microsoft.com/office/drawing/2014/main" id="{CDDBAA83-F18C-DB9B-00FB-A776F0CC8714}"/>
                </a:ext>
              </a:extLst>
            </p:cNvPr>
            <p:cNvSpPr/>
            <p:nvPr/>
          </p:nvSpPr>
          <p:spPr>
            <a:xfrm>
              <a:off x="2570650" y="4078850"/>
              <a:ext cx="384625" cy="387650"/>
            </a:xfrm>
            <a:custGeom>
              <a:avLst/>
              <a:gdLst/>
              <a:ahLst/>
              <a:cxnLst/>
              <a:rect l="l" t="t" r="r" b="b"/>
              <a:pathLst>
                <a:path w="15385" h="15506" extrusionOk="0">
                  <a:moveTo>
                    <a:pt x="9690" y="181"/>
                  </a:moveTo>
                  <a:cubicBezTo>
                    <a:pt x="9938" y="181"/>
                    <a:pt x="10201" y="222"/>
                    <a:pt x="10469" y="309"/>
                  </a:cubicBezTo>
                  <a:cubicBezTo>
                    <a:pt x="9336" y="355"/>
                    <a:pt x="8437" y="650"/>
                    <a:pt x="7987" y="1798"/>
                  </a:cubicBezTo>
                  <a:cubicBezTo>
                    <a:pt x="7938" y="831"/>
                    <a:pt x="8701" y="181"/>
                    <a:pt x="9690" y="181"/>
                  </a:cubicBezTo>
                  <a:close/>
                  <a:moveTo>
                    <a:pt x="10074" y="3410"/>
                  </a:moveTo>
                  <a:cubicBezTo>
                    <a:pt x="10082" y="3410"/>
                    <a:pt x="10089" y="3410"/>
                    <a:pt x="10096" y="3411"/>
                  </a:cubicBezTo>
                  <a:cubicBezTo>
                    <a:pt x="10158" y="3426"/>
                    <a:pt x="10251" y="3473"/>
                    <a:pt x="10282" y="3535"/>
                  </a:cubicBezTo>
                  <a:cubicBezTo>
                    <a:pt x="10298" y="3566"/>
                    <a:pt x="10236" y="3690"/>
                    <a:pt x="10174" y="3705"/>
                  </a:cubicBezTo>
                  <a:cubicBezTo>
                    <a:pt x="10003" y="3798"/>
                    <a:pt x="9802" y="3860"/>
                    <a:pt x="9585" y="3938"/>
                  </a:cubicBezTo>
                  <a:cubicBezTo>
                    <a:pt x="9674" y="3623"/>
                    <a:pt x="9866" y="3410"/>
                    <a:pt x="10074" y="3410"/>
                  </a:cubicBezTo>
                  <a:close/>
                  <a:moveTo>
                    <a:pt x="4498" y="3581"/>
                  </a:moveTo>
                  <a:cubicBezTo>
                    <a:pt x="4544" y="3643"/>
                    <a:pt x="4637" y="3705"/>
                    <a:pt x="4637" y="3767"/>
                  </a:cubicBezTo>
                  <a:cubicBezTo>
                    <a:pt x="4668" y="3969"/>
                    <a:pt x="4668" y="4171"/>
                    <a:pt x="4668" y="4419"/>
                  </a:cubicBezTo>
                  <a:cubicBezTo>
                    <a:pt x="4420" y="4233"/>
                    <a:pt x="4280" y="4047"/>
                    <a:pt x="4327" y="3783"/>
                  </a:cubicBezTo>
                  <a:cubicBezTo>
                    <a:pt x="4327" y="3705"/>
                    <a:pt x="4436" y="3643"/>
                    <a:pt x="4498" y="3581"/>
                  </a:cubicBezTo>
                  <a:close/>
                  <a:moveTo>
                    <a:pt x="5831" y="3674"/>
                  </a:moveTo>
                  <a:cubicBezTo>
                    <a:pt x="5862" y="3736"/>
                    <a:pt x="5924" y="3814"/>
                    <a:pt x="5909" y="3860"/>
                  </a:cubicBezTo>
                  <a:cubicBezTo>
                    <a:pt x="5878" y="4078"/>
                    <a:pt x="5816" y="4295"/>
                    <a:pt x="5769" y="4512"/>
                  </a:cubicBezTo>
                  <a:cubicBezTo>
                    <a:pt x="5537" y="4295"/>
                    <a:pt x="5490" y="4016"/>
                    <a:pt x="5661" y="3783"/>
                  </a:cubicBezTo>
                  <a:cubicBezTo>
                    <a:pt x="5692" y="3736"/>
                    <a:pt x="5769" y="3705"/>
                    <a:pt x="5831" y="3674"/>
                  </a:cubicBezTo>
                  <a:close/>
                  <a:moveTo>
                    <a:pt x="10314" y="4661"/>
                  </a:moveTo>
                  <a:cubicBezTo>
                    <a:pt x="10360" y="4661"/>
                    <a:pt x="10407" y="4668"/>
                    <a:pt x="10453" y="4682"/>
                  </a:cubicBezTo>
                  <a:cubicBezTo>
                    <a:pt x="10515" y="4713"/>
                    <a:pt x="10562" y="4776"/>
                    <a:pt x="10608" y="4822"/>
                  </a:cubicBezTo>
                  <a:cubicBezTo>
                    <a:pt x="10546" y="4869"/>
                    <a:pt x="10500" y="4946"/>
                    <a:pt x="10422" y="4962"/>
                  </a:cubicBezTo>
                  <a:cubicBezTo>
                    <a:pt x="10220" y="4993"/>
                    <a:pt x="10019" y="4993"/>
                    <a:pt x="9802" y="5008"/>
                  </a:cubicBezTo>
                  <a:cubicBezTo>
                    <a:pt x="9915" y="4794"/>
                    <a:pt x="10111" y="4661"/>
                    <a:pt x="10314" y="4661"/>
                  </a:cubicBezTo>
                  <a:close/>
                  <a:moveTo>
                    <a:pt x="1489" y="2480"/>
                  </a:moveTo>
                  <a:cubicBezTo>
                    <a:pt x="1194" y="3519"/>
                    <a:pt x="1194" y="4481"/>
                    <a:pt x="2094" y="5241"/>
                  </a:cubicBezTo>
                  <a:cubicBezTo>
                    <a:pt x="946" y="4853"/>
                    <a:pt x="651" y="3488"/>
                    <a:pt x="1489" y="2480"/>
                  </a:cubicBezTo>
                  <a:close/>
                  <a:moveTo>
                    <a:pt x="7708" y="3296"/>
                  </a:moveTo>
                  <a:cubicBezTo>
                    <a:pt x="7853" y="3296"/>
                    <a:pt x="7916" y="3379"/>
                    <a:pt x="7956" y="3566"/>
                  </a:cubicBezTo>
                  <a:cubicBezTo>
                    <a:pt x="8127" y="4543"/>
                    <a:pt x="7925" y="5458"/>
                    <a:pt x="7615" y="6357"/>
                  </a:cubicBezTo>
                  <a:cubicBezTo>
                    <a:pt x="7599" y="6419"/>
                    <a:pt x="7522" y="6466"/>
                    <a:pt x="7413" y="6559"/>
                  </a:cubicBezTo>
                  <a:cubicBezTo>
                    <a:pt x="7382" y="5489"/>
                    <a:pt x="7181" y="4543"/>
                    <a:pt x="6762" y="3643"/>
                  </a:cubicBezTo>
                  <a:cubicBezTo>
                    <a:pt x="7026" y="3411"/>
                    <a:pt x="7320" y="3333"/>
                    <a:pt x="7630" y="3302"/>
                  </a:cubicBezTo>
                  <a:cubicBezTo>
                    <a:pt x="7659" y="3298"/>
                    <a:pt x="7684" y="3296"/>
                    <a:pt x="7708" y="3296"/>
                  </a:cubicBezTo>
                  <a:close/>
                  <a:moveTo>
                    <a:pt x="3257" y="1465"/>
                  </a:moveTo>
                  <a:cubicBezTo>
                    <a:pt x="3441" y="1465"/>
                    <a:pt x="3624" y="1493"/>
                    <a:pt x="3800" y="1550"/>
                  </a:cubicBezTo>
                  <a:cubicBezTo>
                    <a:pt x="4374" y="1736"/>
                    <a:pt x="4947" y="2015"/>
                    <a:pt x="5475" y="2341"/>
                  </a:cubicBezTo>
                  <a:cubicBezTo>
                    <a:pt x="5785" y="2527"/>
                    <a:pt x="6064" y="2821"/>
                    <a:pt x="6266" y="3147"/>
                  </a:cubicBezTo>
                  <a:cubicBezTo>
                    <a:pt x="6886" y="4109"/>
                    <a:pt x="7196" y="5179"/>
                    <a:pt x="7243" y="6311"/>
                  </a:cubicBezTo>
                  <a:cubicBezTo>
                    <a:pt x="7243" y="6373"/>
                    <a:pt x="7227" y="6435"/>
                    <a:pt x="7227" y="6481"/>
                  </a:cubicBezTo>
                  <a:cubicBezTo>
                    <a:pt x="6948" y="6094"/>
                    <a:pt x="6715" y="5691"/>
                    <a:pt x="6436" y="5318"/>
                  </a:cubicBezTo>
                  <a:cubicBezTo>
                    <a:pt x="6111" y="4884"/>
                    <a:pt x="5847" y="4481"/>
                    <a:pt x="6080" y="3907"/>
                  </a:cubicBezTo>
                  <a:cubicBezTo>
                    <a:pt x="6157" y="3752"/>
                    <a:pt x="6111" y="3550"/>
                    <a:pt x="5909" y="3473"/>
                  </a:cubicBezTo>
                  <a:cubicBezTo>
                    <a:pt x="5869" y="3458"/>
                    <a:pt x="5833" y="3451"/>
                    <a:pt x="5799" y="3451"/>
                  </a:cubicBezTo>
                  <a:cubicBezTo>
                    <a:pt x="5660" y="3451"/>
                    <a:pt x="5565" y="3565"/>
                    <a:pt x="5490" y="3690"/>
                  </a:cubicBezTo>
                  <a:cubicBezTo>
                    <a:pt x="5242" y="4047"/>
                    <a:pt x="5366" y="4527"/>
                    <a:pt x="5738" y="4822"/>
                  </a:cubicBezTo>
                  <a:cubicBezTo>
                    <a:pt x="5831" y="4884"/>
                    <a:pt x="5924" y="4946"/>
                    <a:pt x="6002" y="5024"/>
                  </a:cubicBezTo>
                  <a:cubicBezTo>
                    <a:pt x="6266" y="5380"/>
                    <a:pt x="6529" y="5753"/>
                    <a:pt x="6762" y="6109"/>
                  </a:cubicBezTo>
                  <a:cubicBezTo>
                    <a:pt x="6886" y="6311"/>
                    <a:pt x="6979" y="6528"/>
                    <a:pt x="7088" y="6745"/>
                  </a:cubicBezTo>
                  <a:cubicBezTo>
                    <a:pt x="7057" y="6761"/>
                    <a:pt x="7026" y="6792"/>
                    <a:pt x="7010" y="6823"/>
                  </a:cubicBezTo>
                  <a:cubicBezTo>
                    <a:pt x="6933" y="6761"/>
                    <a:pt x="6839" y="6730"/>
                    <a:pt x="6808" y="6668"/>
                  </a:cubicBezTo>
                  <a:cubicBezTo>
                    <a:pt x="6653" y="6450"/>
                    <a:pt x="6560" y="6187"/>
                    <a:pt x="6374" y="6001"/>
                  </a:cubicBezTo>
                  <a:cubicBezTo>
                    <a:pt x="6033" y="5628"/>
                    <a:pt x="5661" y="5272"/>
                    <a:pt x="5273" y="4946"/>
                  </a:cubicBezTo>
                  <a:cubicBezTo>
                    <a:pt x="4994" y="4698"/>
                    <a:pt x="4823" y="4450"/>
                    <a:pt x="4839" y="4062"/>
                  </a:cubicBezTo>
                  <a:cubicBezTo>
                    <a:pt x="4854" y="3938"/>
                    <a:pt x="4870" y="3798"/>
                    <a:pt x="4808" y="3690"/>
                  </a:cubicBezTo>
                  <a:cubicBezTo>
                    <a:pt x="4761" y="3566"/>
                    <a:pt x="4637" y="3411"/>
                    <a:pt x="4529" y="3411"/>
                  </a:cubicBezTo>
                  <a:cubicBezTo>
                    <a:pt x="4420" y="3411"/>
                    <a:pt x="4234" y="3519"/>
                    <a:pt x="4187" y="3628"/>
                  </a:cubicBezTo>
                  <a:cubicBezTo>
                    <a:pt x="4125" y="3767"/>
                    <a:pt x="4125" y="3969"/>
                    <a:pt x="4187" y="4093"/>
                  </a:cubicBezTo>
                  <a:cubicBezTo>
                    <a:pt x="4265" y="4279"/>
                    <a:pt x="4389" y="4434"/>
                    <a:pt x="4529" y="4558"/>
                  </a:cubicBezTo>
                  <a:cubicBezTo>
                    <a:pt x="4839" y="4822"/>
                    <a:pt x="5180" y="5070"/>
                    <a:pt x="5490" y="5318"/>
                  </a:cubicBezTo>
                  <a:cubicBezTo>
                    <a:pt x="5940" y="5660"/>
                    <a:pt x="6297" y="6063"/>
                    <a:pt x="6560" y="6544"/>
                  </a:cubicBezTo>
                  <a:cubicBezTo>
                    <a:pt x="6607" y="6637"/>
                    <a:pt x="6638" y="6745"/>
                    <a:pt x="6684" y="6838"/>
                  </a:cubicBezTo>
                  <a:cubicBezTo>
                    <a:pt x="6669" y="6854"/>
                    <a:pt x="6653" y="6869"/>
                    <a:pt x="6622" y="6885"/>
                  </a:cubicBezTo>
                  <a:cubicBezTo>
                    <a:pt x="6560" y="6838"/>
                    <a:pt x="6467" y="6807"/>
                    <a:pt x="6405" y="6761"/>
                  </a:cubicBezTo>
                  <a:cubicBezTo>
                    <a:pt x="5800" y="6357"/>
                    <a:pt x="5242" y="5877"/>
                    <a:pt x="4498" y="5753"/>
                  </a:cubicBezTo>
                  <a:cubicBezTo>
                    <a:pt x="4187" y="5706"/>
                    <a:pt x="3877" y="5644"/>
                    <a:pt x="3567" y="5551"/>
                  </a:cubicBezTo>
                  <a:cubicBezTo>
                    <a:pt x="3195" y="5442"/>
                    <a:pt x="2776" y="5380"/>
                    <a:pt x="2435" y="5179"/>
                  </a:cubicBezTo>
                  <a:cubicBezTo>
                    <a:pt x="1582" y="4667"/>
                    <a:pt x="1380" y="3798"/>
                    <a:pt x="1675" y="2697"/>
                  </a:cubicBezTo>
                  <a:cubicBezTo>
                    <a:pt x="1907" y="1855"/>
                    <a:pt x="2580" y="1465"/>
                    <a:pt x="3257" y="1465"/>
                  </a:cubicBezTo>
                  <a:close/>
                  <a:moveTo>
                    <a:pt x="10376" y="550"/>
                  </a:moveTo>
                  <a:cubicBezTo>
                    <a:pt x="11445" y="550"/>
                    <a:pt x="12019" y="1379"/>
                    <a:pt x="12004" y="2263"/>
                  </a:cubicBezTo>
                  <a:cubicBezTo>
                    <a:pt x="12004" y="2868"/>
                    <a:pt x="11911" y="3488"/>
                    <a:pt x="11771" y="4078"/>
                  </a:cubicBezTo>
                  <a:cubicBezTo>
                    <a:pt x="11663" y="4465"/>
                    <a:pt x="11430" y="4853"/>
                    <a:pt x="11182" y="5163"/>
                  </a:cubicBezTo>
                  <a:cubicBezTo>
                    <a:pt x="10686" y="5784"/>
                    <a:pt x="10050" y="6249"/>
                    <a:pt x="9367" y="6621"/>
                  </a:cubicBezTo>
                  <a:cubicBezTo>
                    <a:pt x="9042" y="6792"/>
                    <a:pt x="8716" y="6916"/>
                    <a:pt x="8328" y="7086"/>
                  </a:cubicBezTo>
                  <a:cubicBezTo>
                    <a:pt x="8701" y="6621"/>
                    <a:pt x="9026" y="6218"/>
                    <a:pt x="9321" y="5799"/>
                  </a:cubicBezTo>
                  <a:cubicBezTo>
                    <a:pt x="9581" y="5424"/>
                    <a:pt x="9867" y="5143"/>
                    <a:pt x="10330" y="5143"/>
                  </a:cubicBezTo>
                  <a:cubicBezTo>
                    <a:pt x="10365" y="5143"/>
                    <a:pt x="10401" y="5144"/>
                    <a:pt x="10437" y="5148"/>
                  </a:cubicBezTo>
                  <a:cubicBezTo>
                    <a:pt x="10469" y="5148"/>
                    <a:pt x="10515" y="5148"/>
                    <a:pt x="10531" y="5132"/>
                  </a:cubicBezTo>
                  <a:cubicBezTo>
                    <a:pt x="10639" y="5039"/>
                    <a:pt x="10794" y="4931"/>
                    <a:pt x="10810" y="4822"/>
                  </a:cubicBezTo>
                  <a:cubicBezTo>
                    <a:pt x="10825" y="4729"/>
                    <a:pt x="10670" y="4574"/>
                    <a:pt x="10562" y="4527"/>
                  </a:cubicBezTo>
                  <a:cubicBezTo>
                    <a:pt x="10470" y="4487"/>
                    <a:pt x="10375" y="4467"/>
                    <a:pt x="10282" y="4467"/>
                  </a:cubicBezTo>
                  <a:cubicBezTo>
                    <a:pt x="9982" y="4467"/>
                    <a:pt x="9695" y="4669"/>
                    <a:pt x="9553" y="5024"/>
                  </a:cubicBezTo>
                  <a:cubicBezTo>
                    <a:pt x="9290" y="5675"/>
                    <a:pt x="8825" y="6171"/>
                    <a:pt x="8390" y="6699"/>
                  </a:cubicBezTo>
                  <a:cubicBezTo>
                    <a:pt x="8297" y="6807"/>
                    <a:pt x="8173" y="6885"/>
                    <a:pt x="8065" y="6978"/>
                  </a:cubicBezTo>
                  <a:cubicBezTo>
                    <a:pt x="8034" y="6947"/>
                    <a:pt x="8018" y="6931"/>
                    <a:pt x="7987" y="6916"/>
                  </a:cubicBezTo>
                  <a:cubicBezTo>
                    <a:pt x="8018" y="6838"/>
                    <a:pt x="8018" y="6745"/>
                    <a:pt x="8065" y="6683"/>
                  </a:cubicBezTo>
                  <a:cubicBezTo>
                    <a:pt x="8592" y="6187"/>
                    <a:pt x="8964" y="5582"/>
                    <a:pt x="9181" y="4884"/>
                  </a:cubicBezTo>
                  <a:cubicBezTo>
                    <a:pt x="9321" y="4419"/>
                    <a:pt x="9553" y="4047"/>
                    <a:pt x="10081" y="3954"/>
                  </a:cubicBezTo>
                  <a:cubicBezTo>
                    <a:pt x="10127" y="3954"/>
                    <a:pt x="10174" y="3923"/>
                    <a:pt x="10220" y="3892"/>
                  </a:cubicBezTo>
                  <a:cubicBezTo>
                    <a:pt x="10406" y="3814"/>
                    <a:pt x="10546" y="3674"/>
                    <a:pt x="10469" y="3457"/>
                  </a:cubicBezTo>
                  <a:cubicBezTo>
                    <a:pt x="10410" y="3293"/>
                    <a:pt x="10289" y="3217"/>
                    <a:pt x="10146" y="3217"/>
                  </a:cubicBezTo>
                  <a:cubicBezTo>
                    <a:pt x="10100" y="3217"/>
                    <a:pt x="10052" y="3225"/>
                    <a:pt x="10003" y="3240"/>
                  </a:cubicBezTo>
                  <a:cubicBezTo>
                    <a:pt x="9879" y="3271"/>
                    <a:pt x="9724" y="3333"/>
                    <a:pt x="9647" y="3442"/>
                  </a:cubicBezTo>
                  <a:cubicBezTo>
                    <a:pt x="9491" y="3659"/>
                    <a:pt x="9367" y="3892"/>
                    <a:pt x="9274" y="4140"/>
                  </a:cubicBezTo>
                  <a:cubicBezTo>
                    <a:pt x="9073" y="4636"/>
                    <a:pt x="8902" y="5148"/>
                    <a:pt x="8669" y="5644"/>
                  </a:cubicBezTo>
                  <a:cubicBezTo>
                    <a:pt x="8483" y="6016"/>
                    <a:pt x="8235" y="6357"/>
                    <a:pt x="7879" y="6621"/>
                  </a:cubicBezTo>
                  <a:cubicBezTo>
                    <a:pt x="7863" y="6606"/>
                    <a:pt x="7832" y="6590"/>
                    <a:pt x="7817" y="6575"/>
                  </a:cubicBezTo>
                  <a:cubicBezTo>
                    <a:pt x="7848" y="6450"/>
                    <a:pt x="7863" y="6311"/>
                    <a:pt x="7910" y="6187"/>
                  </a:cubicBezTo>
                  <a:cubicBezTo>
                    <a:pt x="8266" y="5287"/>
                    <a:pt x="8313" y="4357"/>
                    <a:pt x="8158" y="3411"/>
                  </a:cubicBezTo>
                  <a:cubicBezTo>
                    <a:pt x="8111" y="3070"/>
                    <a:pt x="8096" y="2697"/>
                    <a:pt x="8111" y="2341"/>
                  </a:cubicBezTo>
                  <a:cubicBezTo>
                    <a:pt x="8111" y="1968"/>
                    <a:pt x="8235" y="1643"/>
                    <a:pt x="8468" y="1348"/>
                  </a:cubicBezTo>
                  <a:cubicBezTo>
                    <a:pt x="8902" y="774"/>
                    <a:pt x="9538" y="619"/>
                    <a:pt x="10205" y="557"/>
                  </a:cubicBezTo>
                  <a:cubicBezTo>
                    <a:pt x="10263" y="552"/>
                    <a:pt x="10320" y="550"/>
                    <a:pt x="10376" y="550"/>
                  </a:cubicBezTo>
                  <a:close/>
                  <a:moveTo>
                    <a:pt x="3716" y="5828"/>
                  </a:moveTo>
                  <a:cubicBezTo>
                    <a:pt x="3723" y="5828"/>
                    <a:pt x="3731" y="5829"/>
                    <a:pt x="3738" y="5830"/>
                  </a:cubicBezTo>
                  <a:cubicBezTo>
                    <a:pt x="4141" y="5923"/>
                    <a:pt x="4575" y="5970"/>
                    <a:pt x="4932" y="6140"/>
                  </a:cubicBezTo>
                  <a:cubicBezTo>
                    <a:pt x="5444" y="6388"/>
                    <a:pt x="5909" y="6714"/>
                    <a:pt x="6374" y="7009"/>
                  </a:cubicBezTo>
                  <a:cubicBezTo>
                    <a:pt x="6421" y="7040"/>
                    <a:pt x="6421" y="7133"/>
                    <a:pt x="6452" y="7241"/>
                  </a:cubicBezTo>
                  <a:cubicBezTo>
                    <a:pt x="5749" y="7044"/>
                    <a:pt x="5061" y="6939"/>
                    <a:pt x="4373" y="6939"/>
                  </a:cubicBezTo>
                  <a:cubicBezTo>
                    <a:pt x="4089" y="6939"/>
                    <a:pt x="3806" y="6957"/>
                    <a:pt x="3521" y="6993"/>
                  </a:cubicBezTo>
                  <a:cubicBezTo>
                    <a:pt x="3350" y="6637"/>
                    <a:pt x="3381" y="6295"/>
                    <a:pt x="3490" y="5954"/>
                  </a:cubicBezTo>
                  <a:cubicBezTo>
                    <a:pt x="3504" y="5898"/>
                    <a:pt x="3634" y="5828"/>
                    <a:pt x="3716" y="5828"/>
                  </a:cubicBezTo>
                  <a:close/>
                  <a:moveTo>
                    <a:pt x="10990" y="5771"/>
                  </a:moveTo>
                  <a:cubicBezTo>
                    <a:pt x="11110" y="5771"/>
                    <a:pt x="11208" y="5880"/>
                    <a:pt x="11353" y="6109"/>
                  </a:cubicBezTo>
                  <a:cubicBezTo>
                    <a:pt x="11415" y="6218"/>
                    <a:pt x="11477" y="6326"/>
                    <a:pt x="11523" y="6450"/>
                  </a:cubicBezTo>
                  <a:cubicBezTo>
                    <a:pt x="11601" y="6606"/>
                    <a:pt x="11570" y="6714"/>
                    <a:pt x="11384" y="6807"/>
                  </a:cubicBezTo>
                  <a:cubicBezTo>
                    <a:pt x="10597" y="7228"/>
                    <a:pt x="9760" y="7370"/>
                    <a:pt x="8895" y="7370"/>
                  </a:cubicBezTo>
                  <a:cubicBezTo>
                    <a:pt x="8805" y="7370"/>
                    <a:pt x="8714" y="7368"/>
                    <a:pt x="8623" y="7365"/>
                  </a:cubicBezTo>
                  <a:cubicBezTo>
                    <a:pt x="8561" y="7365"/>
                    <a:pt x="8499" y="7303"/>
                    <a:pt x="8375" y="7257"/>
                  </a:cubicBezTo>
                  <a:cubicBezTo>
                    <a:pt x="8514" y="7195"/>
                    <a:pt x="8592" y="7148"/>
                    <a:pt x="8669" y="7117"/>
                  </a:cubicBezTo>
                  <a:cubicBezTo>
                    <a:pt x="9383" y="6854"/>
                    <a:pt x="10019" y="6466"/>
                    <a:pt x="10608" y="5985"/>
                  </a:cubicBezTo>
                  <a:cubicBezTo>
                    <a:pt x="10776" y="5845"/>
                    <a:pt x="10891" y="5771"/>
                    <a:pt x="10990" y="5771"/>
                  </a:cubicBezTo>
                  <a:close/>
                  <a:moveTo>
                    <a:pt x="13630" y="6158"/>
                  </a:moveTo>
                  <a:cubicBezTo>
                    <a:pt x="14465" y="6158"/>
                    <a:pt x="15253" y="7033"/>
                    <a:pt x="15214" y="8110"/>
                  </a:cubicBezTo>
                  <a:cubicBezTo>
                    <a:pt x="14671" y="6823"/>
                    <a:pt x="14144" y="6404"/>
                    <a:pt x="13105" y="6280"/>
                  </a:cubicBezTo>
                  <a:cubicBezTo>
                    <a:pt x="13277" y="6196"/>
                    <a:pt x="13455" y="6158"/>
                    <a:pt x="13630" y="6158"/>
                  </a:cubicBezTo>
                  <a:close/>
                  <a:moveTo>
                    <a:pt x="3379" y="7873"/>
                  </a:moveTo>
                  <a:cubicBezTo>
                    <a:pt x="3420" y="7873"/>
                    <a:pt x="3459" y="7877"/>
                    <a:pt x="3490" y="7893"/>
                  </a:cubicBezTo>
                  <a:cubicBezTo>
                    <a:pt x="3676" y="7986"/>
                    <a:pt x="3846" y="8094"/>
                    <a:pt x="4017" y="8203"/>
                  </a:cubicBezTo>
                  <a:cubicBezTo>
                    <a:pt x="3905" y="8262"/>
                    <a:pt x="3791" y="8293"/>
                    <a:pt x="3684" y="8293"/>
                  </a:cubicBezTo>
                  <a:cubicBezTo>
                    <a:pt x="3539" y="8293"/>
                    <a:pt x="3408" y="8235"/>
                    <a:pt x="3319" y="8110"/>
                  </a:cubicBezTo>
                  <a:cubicBezTo>
                    <a:pt x="3272" y="8048"/>
                    <a:pt x="3272" y="7955"/>
                    <a:pt x="3257" y="7877"/>
                  </a:cubicBezTo>
                  <a:cubicBezTo>
                    <a:pt x="3296" y="7877"/>
                    <a:pt x="3338" y="7873"/>
                    <a:pt x="3379" y="7873"/>
                  </a:cubicBezTo>
                  <a:close/>
                  <a:moveTo>
                    <a:pt x="7584" y="6683"/>
                  </a:moveTo>
                  <a:cubicBezTo>
                    <a:pt x="7664" y="6683"/>
                    <a:pt x="7730" y="6733"/>
                    <a:pt x="7770" y="6838"/>
                  </a:cubicBezTo>
                  <a:cubicBezTo>
                    <a:pt x="7832" y="7024"/>
                    <a:pt x="7832" y="7226"/>
                    <a:pt x="7832" y="7428"/>
                  </a:cubicBezTo>
                  <a:cubicBezTo>
                    <a:pt x="7848" y="7505"/>
                    <a:pt x="7801" y="7583"/>
                    <a:pt x="7785" y="7660"/>
                  </a:cubicBezTo>
                  <a:cubicBezTo>
                    <a:pt x="7817" y="7660"/>
                    <a:pt x="7848" y="7676"/>
                    <a:pt x="7879" y="7691"/>
                  </a:cubicBezTo>
                  <a:cubicBezTo>
                    <a:pt x="7941" y="7536"/>
                    <a:pt x="8018" y="7381"/>
                    <a:pt x="8096" y="7241"/>
                  </a:cubicBezTo>
                  <a:cubicBezTo>
                    <a:pt x="8328" y="7365"/>
                    <a:pt x="8375" y="7536"/>
                    <a:pt x="8189" y="7676"/>
                  </a:cubicBezTo>
                  <a:cubicBezTo>
                    <a:pt x="8034" y="7800"/>
                    <a:pt x="7832" y="7846"/>
                    <a:pt x="7646" y="7908"/>
                  </a:cubicBezTo>
                  <a:cubicBezTo>
                    <a:pt x="7584" y="7939"/>
                    <a:pt x="7506" y="7939"/>
                    <a:pt x="7429" y="7955"/>
                  </a:cubicBezTo>
                  <a:lnTo>
                    <a:pt x="7429" y="8048"/>
                  </a:lnTo>
                  <a:cubicBezTo>
                    <a:pt x="7599" y="8079"/>
                    <a:pt x="7754" y="8094"/>
                    <a:pt x="7925" y="8125"/>
                  </a:cubicBezTo>
                  <a:cubicBezTo>
                    <a:pt x="7882" y="8288"/>
                    <a:pt x="7801" y="8382"/>
                    <a:pt x="7698" y="8382"/>
                  </a:cubicBezTo>
                  <a:cubicBezTo>
                    <a:pt x="7653" y="8382"/>
                    <a:pt x="7604" y="8364"/>
                    <a:pt x="7553" y="8327"/>
                  </a:cubicBezTo>
                  <a:cubicBezTo>
                    <a:pt x="7398" y="8218"/>
                    <a:pt x="7274" y="8048"/>
                    <a:pt x="7150" y="7893"/>
                  </a:cubicBezTo>
                  <a:cubicBezTo>
                    <a:pt x="7103" y="7831"/>
                    <a:pt x="7088" y="7753"/>
                    <a:pt x="7057" y="7691"/>
                  </a:cubicBezTo>
                  <a:cubicBezTo>
                    <a:pt x="7026" y="7691"/>
                    <a:pt x="6995" y="7707"/>
                    <a:pt x="6964" y="7722"/>
                  </a:cubicBezTo>
                  <a:cubicBezTo>
                    <a:pt x="6979" y="7877"/>
                    <a:pt x="7010" y="8032"/>
                    <a:pt x="7041" y="8203"/>
                  </a:cubicBezTo>
                  <a:cubicBezTo>
                    <a:pt x="7002" y="8211"/>
                    <a:pt x="6965" y="8215"/>
                    <a:pt x="6932" y="8215"/>
                  </a:cubicBezTo>
                  <a:cubicBezTo>
                    <a:pt x="6767" y="8215"/>
                    <a:pt x="6679" y="8120"/>
                    <a:pt x="6731" y="7939"/>
                  </a:cubicBezTo>
                  <a:cubicBezTo>
                    <a:pt x="6777" y="7738"/>
                    <a:pt x="6917" y="7567"/>
                    <a:pt x="7026" y="7396"/>
                  </a:cubicBezTo>
                  <a:cubicBezTo>
                    <a:pt x="7057" y="7334"/>
                    <a:pt x="7134" y="7288"/>
                    <a:pt x="7181" y="7241"/>
                  </a:cubicBezTo>
                  <a:cubicBezTo>
                    <a:pt x="7165" y="7210"/>
                    <a:pt x="7150" y="7179"/>
                    <a:pt x="7119" y="7164"/>
                  </a:cubicBezTo>
                  <a:cubicBezTo>
                    <a:pt x="6979" y="7241"/>
                    <a:pt x="6839" y="7319"/>
                    <a:pt x="6700" y="7396"/>
                  </a:cubicBezTo>
                  <a:cubicBezTo>
                    <a:pt x="6591" y="7179"/>
                    <a:pt x="6638" y="7055"/>
                    <a:pt x="6855" y="6993"/>
                  </a:cubicBezTo>
                  <a:cubicBezTo>
                    <a:pt x="6909" y="6979"/>
                    <a:pt x="6963" y="6972"/>
                    <a:pt x="7016" y="6972"/>
                  </a:cubicBezTo>
                  <a:cubicBezTo>
                    <a:pt x="7188" y="6972"/>
                    <a:pt x="7348" y="7045"/>
                    <a:pt x="7491" y="7164"/>
                  </a:cubicBezTo>
                  <a:cubicBezTo>
                    <a:pt x="7537" y="7179"/>
                    <a:pt x="7599" y="7179"/>
                    <a:pt x="7646" y="7195"/>
                  </a:cubicBezTo>
                  <a:cubicBezTo>
                    <a:pt x="7630" y="7133"/>
                    <a:pt x="7646" y="7055"/>
                    <a:pt x="7615" y="7024"/>
                  </a:cubicBezTo>
                  <a:cubicBezTo>
                    <a:pt x="7537" y="6947"/>
                    <a:pt x="7429" y="6885"/>
                    <a:pt x="7336" y="6807"/>
                  </a:cubicBezTo>
                  <a:cubicBezTo>
                    <a:pt x="7425" y="6725"/>
                    <a:pt x="7511" y="6683"/>
                    <a:pt x="7584" y="6683"/>
                  </a:cubicBezTo>
                  <a:close/>
                  <a:moveTo>
                    <a:pt x="11477" y="8451"/>
                  </a:moveTo>
                  <a:cubicBezTo>
                    <a:pt x="11802" y="8467"/>
                    <a:pt x="12035" y="8529"/>
                    <a:pt x="12143" y="8777"/>
                  </a:cubicBezTo>
                  <a:cubicBezTo>
                    <a:pt x="12174" y="8839"/>
                    <a:pt x="12128" y="8947"/>
                    <a:pt x="12128" y="9025"/>
                  </a:cubicBezTo>
                  <a:cubicBezTo>
                    <a:pt x="12050" y="9009"/>
                    <a:pt x="11942" y="9025"/>
                    <a:pt x="11895" y="8978"/>
                  </a:cubicBezTo>
                  <a:cubicBezTo>
                    <a:pt x="11756" y="8823"/>
                    <a:pt x="11632" y="8653"/>
                    <a:pt x="11477" y="8451"/>
                  </a:cubicBezTo>
                  <a:close/>
                  <a:moveTo>
                    <a:pt x="2942" y="9053"/>
                  </a:moveTo>
                  <a:cubicBezTo>
                    <a:pt x="2949" y="9053"/>
                    <a:pt x="2956" y="9054"/>
                    <a:pt x="2962" y="9056"/>
                  </a:cubicBezTo>
                  <a:cubicBezTo>
                    <a:pt x="3148" y="9087"/>
                    <a:pt x="3350" y="9149"/>
                    <a:pt x="3598" y="9211"/>
                  </a:cubicBezTo>
                  <a:cubicBezTo>
                    <a:pt x="3422" y="9335"/>
                    <a:pt x="3267" y="9418"/>
                    <a:pt x="3110" y="9418"/>
                  </a:cubicBezTo>
                  <a:cubicBezTo>
                    <a:pt x="3031" y="9418"/>
                    <a:pt x="2952" y="9397"/>
                    <a:pt x="2869" y="9351"/>
                  </a:cubicBezTo>
                  <a:cubicBezTo>
                    <a:pt x="2807" y="9320"/>
                    <a:pt x="2792" y="9211"/>
                    <a:pt x="2745" y="9133"/>
                  </a:cubicBezTo>
                  <a:cubicBezTo>
                    <a:pt x="2814" y="9106"/>
                    <a:pt x="2883" y="9053"/>
                    <a:pt x="2942" y="9053"/>
                  </a:cubicBezTo>
                  <a:close/>
                  <a:moveTo>
                    <a:pt x="10546" y="9025"/>
                  </a:moveTo>
                  <a:lnTo>
                    <a:pt x="10546" y="9025"/>
                  </a:lnTo>
                  <a:cubicBezTo>
                    <a:pt x="10841" y="9071"/>
                    <a:pt x="11042" y="9242"/>
                    <a:pt x="11058" y="9490"/>
                  </a:cubicBezTo>
                  <a:cubicBezTo>
                    <a:pt x="11058" y="9583"/>
                    <a:pt x="10996" y="9661"/>
                    <a:pt x="10980" y="9754"/>
                  </a:cubicBezTo>
                  <a:cubicBezTo>
                    <a:pt x="10903" y="9692"/>
                    <a:pt x="10825" y="9645"/>
                    <a:pt x="10779" y="9583"/>
                  </a:cubicBezTo>
                  <a:cubicBezTo>
                    <a:pt x="10701" y="9413"/>
                    <a:pt x="10639" y="9227"/>
                    <a:pt x="10546" y="9025"/>
                  </a:cubicBezTo>
                  <a:close/>
                  <a:moveTo>
                    <a:pt x="13082" y="6522"/>
                  </a:moveTo>
                  <a:cubicBezTo>
                    <a:pt x="13827" y="6522"/>
                    <a:pt x="14423" y="6944"/>
                    <a:pt x="14795" y="7769"/>
                  </a:cubicBezTo>
                  <a:cubicBezTo>
                    <a:pt x="15106" y="8436"/>
                    <a:pt x="15230" y="9102"/>
                    <a:pt x="14671" y="9707"/>
                  </a:cubicBezTo>
                  <a:cubicBezTo>
                    <a:pt x="14470" y="9924"/>
                    <a:pt x="14222" y="10111"/>
                    <a:pt x="13958" y="10235"/>
                  </a:cubicBezTo>
                  <a:cubicBezTo>
                    <a:pt x="13322" y="10511"/>
                    <a:pt x="12649" y="10627"/>
                    <a:pt x="11961" y="10627"/>
                  </a:cubicBezTo>
                  <a:cubicBezTo>
                    <a:pt x="11877" y="10627"/>
                    <a:pt x="11793" y="10626"/>
                    <a:pt x="11709" y="10622"/>
                  </a:cubicBezTo>
                  <a:cubicBezTo>
                    <a:pt x="11523" y="10607"/>
                    <a:pt x="11322" y="10576"/>
                    <a:pt x="11151" y="10514"/>
                  </a:cubicBezTo>
                  <a:cubicBezTo>
                    <a:pt x="9972" y="10111"/>
                    <a:pt x="9026" y="9366"/>
                    <a:pt x="8251" y="8389"/>
                  </a:cubicBezTo>
                  <a:cubicBezTo>
                    <a:pt x="8235" y="8358"/>
                    <a:pt x="8220" y="8312"/>
                    <a:pt x="8220" y="8312"/>
                  </a:cubicBezTo>
                  <a:lnTo>
                    <a:pt x="8220" y="8312"/>
                  </a:lnTo>
                  <a:cubicBezTo>
                    <a:pt x="8778" y="8498"/>
                    <a:pt x="9336" y="8699"/>
                    <a:pt x="9910" y="8901"/>
                  </a:cubicBezTo>
                  <a:cubicBezTo>
                    <a:pt x="10236" y="9009"/>
                    <a:pt x="10484" y="9196"/>
                    <a:pt x="10577" y="9552"/>
                  </a:cubicBezTo>
                  <a:cubicBezTo>
                    <a:pt x="10593" y="9630"/>
                    <a:pt x="10639" y="9738"/>
                    <a:pt x="10701" y="9800"/>
                  </a:cubicBezTo>
                  <a:cubicBezTo>
                    <a:pt x="10782" y="9867"/>
                    <a:pt x="10908" y="9946"/>
                    <a:pt x="11001" y="9946"/>
                  </a:cubicBezTo>
                  <a:cubicBezTo>
                    <a:pt x="11016" y="9946"/>
                    <a:pt x="11030" y="9944"/>
                    <a:pt x="11042" y="9940"/>
                  </a:cubicBezTo>
                  <a:cubicBezTo>
                    <a:pt x="11135" y="9909"/>
                    <a:pt x="11228" y="9754"/>
                    <a:pt x="11244" y="9630"/>
                  </a:cubicBezTo>
                  <a:cubicBezTo>
                    <a:pt x="11306" y="9165"/>
                    <a:pt x="10903" y="8777"/>
                    <a:pt x="10360" y="8761"/>
                  </a:cubicBezTo>
                  <a:cubicBezTo>
                    <a:pt x="10236" y="8761"/>
                    <a:pt x="10096" y="8761"/>
                    <a:pt x="9988" y="8730"/>
                  </a:cubicBezTo>
                  <a:cubicBezTo>
                    <a:pt x="9585" y="8606"/>
                    <a:pt x="9197" y="8482"/>
                    <a:pt x="8825" y="8343"/>
                  </a:cubicBezTo>
                  <a:cubicBezTo>
                    <a:pt x="8592" y="8249"/>
                    <a:pt x="8375" y="8125"/>
                    <a:pt x="8158" y="8032"/>
                  </a:cubicBezTo>
                  <a:cubicBezTo>
                    <a:pt x="8173" y="7986"/>
                    <a:pt x="8189" y="7939"/>
                    <a:pt x="8204" y="7893"/>
                  </a:cubicBezTo>
                  <a:cubicBezTo>
                    <a:pt x="8243" y="7893"/>
                    <a:pt x="8290" y="7889"/>
                    <a:pt x="8336" y="7889"/>
                  </a:cubicBezTo>
                  <a:cubicBezTo>
                    <a:pt x="8383" y="7889"/>
                    <a:pt x="8429" y="7893"/>
                    <a:pt x="8468" y="7908"/>
                  </a:cubicBezTo>
                  <a:cubicBezTo>
                    <a:pt x="8701" y="7986"/>
                    <a:pt x="8918" y="8141"/>
                    <a:pt x="9150" y="8187"/>
                  </a:cubicBezTo>
                  <a:cubicBezTo>
                    <a:pt x="9693" y="8281"/>
                    <a:pt x="10251" y="8343"/>
                    <a:pt x="10810" y="8405"/>
                  </a:cubicBezTo>
                  <a:cubicBezTo>
                    <a:pt x="11104" y="8436"/>
                    <a:pt x="11337" y="8529"/>
                    <a:pt x="11508" y="8777"/>
                  </a:cubicBezTo>
                  <a:cubicBezTo>
                    <a:pt x="11585" y="8901"/>
                    <a:pt x="11678" y="9056"/>
                    <a:pt x="11802" y="9133"/>
                  </a:cubicBezTo>
                  <a:cubicBezTo>
                    <a:pt x="11875" y="9175"/>
                    <a:pt x="11988" y="9209"/>
                    <a:pt x="12084" y="9209"/>
                  </a:cubicBezTo>
                  <a:cubicBezTo>
                    <a:pt x="12131" y="9209"/>
                    <a:pt x="12174" y="9201"/>
                    <a:pt x="12206" y="9180"/>
                  </a:cubicBezTo>
                  <a:cubicBezTo>
                    <a:pt x="12299" y="9118"/>
                    <a:pt x="12361" y="8916"/>
                    <a:pt x="12345" y="8792"/>
                  </a:cubicBezTo>
                  <a:cubicBezTo>
                    <a:pt x="12330" y="8668"/>
                    <a:pt x="12221" y="8544"/>
                    <a:pt x="12128" y="8467"/>
                  </a:cubicBezTo>
                  <a:cubicBezTo>
                    <a:pt x="11849" y="8249"/>
                    <a:pt x="11523" y="8265"/>
                    <a:pt x="11197" y="8249"/>
                  </a:cubicBezTo>
                  <a:cubicBezTo>
                    <a:pt x="10608" y="8218"/>
                    <a:pt x="10019" y="8187"/>
                    <a:pt x="9445" y="8110"/>
                  </a:cubicBezTo>
                  <a:cubicBezTo>
                    <a:pt x="9104" y="8048"/>
                    <a:pt x="8778" y="7862"/>
                    <a:pt x="8437" y="7738"/>
                  </a:cubicBezTo>
                  <a:cubicBezTo>
                    <a:pt x="8452" y="7707"/>
                    <a:pt x="8452" y="7660"/>
                    <a:pt x="8468" y="7629"/>
                  </a:cubicBezTo>
                  <a:cubicBezTo>
                    <a:pt x="8581" y="7617"/>
                    <a:pt x="8694" y="7594"/>
                    <a:pt x="8815" y="7594"/>
                  </a:cubicBezTo>
                  <a:cubicBezTo>
                    <a:pt x="8843" y="7594"/>
                    <a:pt x="8873" y="7595"/>
                    <a:pt x="8902" y="7598"/>
                  </a:cubicBezTo>
                  <a:cubicBezTo>
                    <a:pt x="8993" y="7604"/>
                    <a:pt x="9083" y="7607"/>
                    <a:pt x="9173" y="7607"/>
                  </a:cubicBezTo>
                  <a:cubicBezTo>
                    <a:pt x="10046" y="7607"/>
                    <a:pt x="10860" y="7339"/>
                    <a:pt x="11647" y="6931"/>
                  </a:cubicBezTo>
                  <a:cubicBezTo>
                    <a:pt x="11818" y="6838"/>
                    <a:pt x="12004" y="6761"/>
                    <a:pt x="12190" y="6699"/>
                  </a:cubicBezTo>
                  <a:cubicBezTo>
                    <a:pt x="12506" y="6581"/>
                    <a:pt x="12804" y="6522"/>
                    <a:pt x="13082" y="6522"/>
                  </a:cubicBezTo>
                  <a:close/>
                  <a:moveTo>
                    <a:pt x="6731" y="8358"/>
                  </a:moveTo>
                  <a:cubicBezTo>
                    <a:pt x="6746" y="8374"/>
                    <a:pt x="6762" y="8405"/>
                    <a:pt x="6777" y="8420"/>
                  </a:cubicBezTo>
                  <a:cubicBezTo>
                    <a:pt x="6762" y="8467"/>
                    <a:pt x="6731" y="8513"/>
                    <a:pt x="6715" y="8560"/>
                  </a:cubicBezTo>
                  <a:cubicBezTo>
                    <a:pt x="6235" y="9304"/>
                    <a:pt x="5878" y="10111"/>
                    <a:pt x="5692" y="10979"/>
                  </a:cubicBezTo>
                  <a:cubicBezTo>
                    <a:pt x="5676" y="11041"/>
                    <a:pt x="5552" y="11119"/>
                    <a:pt x="5506" y="11119"/>
                  </a:cubicBezTo>
                  <a:cubicBezTo>
                    <a:pt x="5258" y="11057"/>
                    <a:pt x="5009" y="10995"/>
                    <a:pt x="4777" y="10886"/>
                  </a:cubicBezTo>
                  <a:cubicBezTo>
                    <a:pt x="4575" y="10808"/>
                    <a:pt x="4560" y="10653"/>
                    <a:pt x="4668" y="10436"/>
                  </a:cubicBezTo>
                  <a:cubicBezTo>
                    <a:pt x="5102" y="9583"/>
                    <a:pt x="5785" y="8963"/>
                    <a:pt x="6545" y="8420"/>
                  </a:cubicBezTo>
                  <a:cubicBezTo>
                    <a:pt x="6607" y="8374"/>
                    <a:pt x="6669" y="8374"/>
                    <a:pt x="6731" y="8358"/>
                  </a:cubicBezTo>
                  <a:close/>
                  <a:moveTo>
                    <a:pt x="7987" y="8451"/>
                  </a:moveTo>
                  <a:cubicBezTo>
                    <a:pt x="8034" y="8482"/>
                    <a:pt x="8096" y="8482"/>
                    <a:pt x="8127" y="8513"/>
                  </a:cubicBezTo>
                  <a:cubicBezTo>
                    <a:pt x="8716" y="9258"/>
                    <a:pt x="9414" y="9847"/>
                    <a:pt x="10220" y="10312"/>
                  </a:cubicBezTo>
                  <a:cubicBezTo>
                    <a:pt x="10189" y="10638"/>
                    <a:pt x="9895" y="11072"/>
                    <a:pt x="9616" y="11181"/>
                  </a:cubicBezTo>
                  <a:cubicBezTo>
                    <a:pt x="9598" y="11189"/>
                    <a:pt x="9577" y="11193"/>
                    <a:pt x="9555" y="11193"/>
                  </a:cubicBezTo>
                  <a:cubicBezTo>
                    <a:pt x="9496" y="11193"/>
                    <a:pt x="9428" y="11168"/>
                    <a:pt x="9383" y="11134"/>
                  </a:cubicBezTo>
                  <a:cubicBezTo>
                    <a:pt x="8638" y="10452"/>
                    <a:pt x="8235" y="9568"/>
                    <a:pt x="7956" y="8606"/>
                  </a:cubicBezTo>
                  <a:cubicBezTo>
                    <a:pt x="7941" y="8575"/>
                    <a:pt x="7972" y="8513"/>
                    <a:pt x="7987" y="8451"/>
                  </a:cubicBezTo>
                  <a:close/>
                  <a:moveTo>
                    <a:pt x="6979" y="10995"/>
                  </a:moveTo>
                  <a:lnTo>
                    <a:pt x="6979" y="10995"/>
                  </a:lnTo>
                  <a:cubicBezTo>
                    <a:pt x="7010" y="11351"/>
                    <a:pt x="6886" y="11584"/>
                    <a:pt x="6638" y="11646"/>
                  </a:cubicBezTo>
                  <a:cubicBezTo>
                    <a:pt x="6617" y="11656"/>
                    <a:pt x="6595" y="11660"/>
                    <a:pt x="6572" y="11660"/>
                  </a:cubicBezTo>
                  <a:cubicBezTo>
                    <a:pt x="6526" y="11660"/>
                    <a:pt x="6478" y="11646"/>
                    <a:pt x="6436" y="11646"/>
                  </a:cubicBezTo>
                  <a:cubicBezTo>
                    <a:pt x="6452" y="11568"/>
                    <a:pt x="6452" y="11475"/>
                    <a:pt x="6498" y="11429"/>
                  </a:cubicBezTo>
                  <a:cubicBezTo>
                    <a:pt x="6638" y="11274"/>
                    <a:pt x="6808" y="11150"/>
                    <a:pt x="6979" y="10995"/>
                  </a:cubicBezTo>
                  <a:close/>
                  <a:moveTo>
                    <a:pt x="4399" y="7098"/>
                  </a:moveTo>
                  <a:cubicBezTo>
                    <a:pt x="4778" y="7098"/>
                    <a:pt x="5157" y="7133"/>
                    <a:pt x="5537" y="7195"/>
                  </a:cubicBezTo>
                  <a:cubicBezTo>
                    <a:pt x="5816" y="7241"/>
                    <a:pt x="6080" y="7334"/>
                    <a:pt x="6405" y="7396"/>
                  </a:cubicBezTo>
                  <a:cubicBezTo>
                    <a:pt x="5878" y="7552"/>
                    <a:pt x="5413" y="7676"/>
                    <a:pt x="4947" y="7831"/>
                  </a:cubicBezTo>
                  <a:cubicBezTo>
                    <a:pt x="4707" y="7916"/>
                    <a:pt x="4470" y="7990"/>
                    <a:pt x="4240" y="7990"/>
                  </a:cubicBezTo>
                  <a:cubicBezTo>
                    <a:pt x="4009" y="7990"/>
                    <a:pt x="3784" y="7916"/>
                    <a:pt x="3567" y="7707"/>
                  </a:cubicBezTo>
                  <a:cubicBezTo>
                    <a:pt x="3552" y="7691"/>
                    <a:pt x="3521" y="7676"/>
                    <a:pt x="3490" y="7676"/>
                  </a:cubicBezTo>
                  <a:cubicBezTo>
                    <a:pt x="3350" y="7707"/>
                    <a:pt x="3148" y="7676"/>
                    <a:pt x="3086" y="7769"/>
                  </a:cubicBezTo>
                  <a:cubicBezTo>
                    <a:pt x="3024" y="7846"/>
                    <a:pt x="3055" y="8063"/>
                    <a:pt x="3133" y="8172"/>
                  </a:cubicBezTo>
                  <a:cubicBezTo>
                    <a:pt x="3263" y="8389"/>
                    <a:pt x="3491" y="8500"/>
                    <a:pt x="3741" y="8500"/>
                  </a:cubicBezTo>
                  <a:cubicBezTo>
                    <a:pt x="3935" y="8500"/>
                    <a:pt x="4143" y="8432"/>
                    <a:pt x="4327" y="8296"/>
                  </a:cubicBezTo>
                  <a:cubicBezTo>
                    <a:pt x="4405" y="8249"/>
                    <a:pt x="4482" y="8172"/>
                    <a:pt x="4560" y="8156"/>
                  </a:cubicBezTo>
                  <a:cubicBezTo>
                    <a:pt x="5009" y="8001"/>
                    <a:pt x="5444" y="7862"/>
                    <a:pt x="5878" y="7738"/>
                  </a:cubicBezTo>
                  <a:cubicBezTo>
                    <a:pt x="6095" y="7676"/>
                    <a:pt x="6312" y="7660"/>
                    <a:pt x="6529" y="7629"/>
                  </a:cubicBezTo>
                  <a:cubicBezTo>
                    <a:pt x="6560" y="7660"/>
                    <a:pt x="6576" y="7707"/>
                    <a:pt x="6591" y="7738"/>
                  </a:cubicBezTo>
                  <a:cubicBezTo>
                    <a:pt x="6529" y="7784"/>
                    <a:pt x="6452" y="7846"/>
                    <a:pt x="6374" y="7877"/>
                  </a:cubicBezTo>
                  <a:cubicBezTo>
                    <a:pt x="6111" y="7955"/>
                    <a:pt x="5816" y="7970"/>
                    <a:pt x="5568" y="8094"/>
                  </a:cubicBezTo>
                  <a:cubicBezTo>
                    <a:pt x="5118" y="8296"/>
                    <a:pt x="4684" y="8544"/>
                    <a:pt x="4265" y="8808"/>
                  </a:cubicBezTo>
                  <a:cubicBezTo>
                    <a:pt x="4058" y="8936"/>
                    <a:pt x="3857" y="9014"/>
                    <a:pt x="3647" y="9014"/>
                  </a:cubicBezTo>
                  <a:cubicBezTo>
                    <a:pt x="3526" y="9014"/>
                    <a:pt x="3402" y="8988"/>
                    <a:pt x="3272" y="8932"/>
                  </a:cubicBezTo>
                  <a:cubicBezTo>
                    <a:pt x="3179" y="8901"/>
                    <a:pt x="3086" y="8870"/>
                    <a:pt x="2978" y="8854"/>
                  </a:cubicBezTo>
                  <a:cubicBezTo>
                    <a:pt x="2953" y="8852"/>
                    <a:pt x="2928" y="8851"/>
                    <a:pt x="2904" y="8851"/>
                  </a:cubicBezTo>
                  <a:cubicBezTo>
                    <a:pt x="2760" y="8851"/>
                    <a:pt x="2628" y="8895"/>
                    <a:pt x="2575" y="9040"/>
                  </a:cubicBezTo>
                  <a:cubicBezTo>
                    <a:pt x="2497" y="9227"/>
                    <a:pt x="2559" y="9413"/>
                    <a:pt x="2730" y="9490"/>
                  </a:cubicBezTo>
                  <a:cubicBezTo>
                    <a:pt x="2863" y="9539"/>
                    <a:pt x="3024" y="9578"/>
                    <a:pt x="3170" y="9578"/>
                  </a:cubicBezTo>
                  <a:cubicBezTo>
                    <a:pt x="3211" y="9578"/>
                    <a:pt x="3251" y="9575"/>
                    <a:pt x="3288" y="9568"/>
                  </a:cubicBezTo>
                  <a:cubicBezTo>
                    <a:pt x="3474" y="9537"/>
                    <a:pt x="3660" y="9413"/>
                    <a:pt x="3815" y="9320"/>
                  </a:cubicBezTo>
                  <a:cubicBezTo>
                    <a:pt x="4125" y="9118"/>
                    <a:pt x="4405" y="8901"/>
                    <a:pt x="4699" y="8699"/>
                  </a:cubicBezTo>
                  <a:cubicBezTo>
                    <a:pt x="5149" y="8389"/>
                    <a:pt x="5645" y="8187"/>
                    <a:pt x="6188" y="8079"/>
                  </a:cubicBezTo>
                  <a:cubicBezTo>
                    <a:pt x="6297" y="8048"/>
                    <a:pt x="6405" y="8048"/>
                    <a:pt x="6514" y="8048"/>
                  </a:cubicBezTo>
                  <a:cubicBezTo>
                    <a:pt x="6529" y="8079"/>
                    <a:pt x="6529" y="8094"/>
                    <a:pt x="6545" y="8125"/>
                  </a:cubicBezTo>
                  <a:cubicBezTo>
                    <a:pt x="6297" y="8327"/>
                    <a:pt x="6033" y="8513"/>
                    <a:pt x="5800" y="8730"/>
                  </a:cubicBezTo>
                  <a:cubicBezTo>
                    <a:pt x="5490" y="8994"/>
                    <a:pt x="5180" y="9273"/>
                    <a:pt x="4947" y="9599"/>
                  </a:cubicBezTo>
                  <a:cubicBezTo>
                    <a:pt x="4637" y="10017"/>
                    <a:pt x="4405" y="10498"/>
                    <a:pt x="4141" y="10948"/>
                  </a:cubicBezTo>
                  <a:cubicBezTo>
                    <a:pt x="3846" y="11398"/>
                    <a:pt x="3505" y="11801"/>
                    <a:pt x="2962" y="11972"/>
                  </a:cubicBezTo>
                  <a:cubicBezTo>
                    <a:pt x="2777" y="12028"/>
                    <a:pt x="2600" y="12054"/>
                    <a:pt x="2428" y="12054"/>
                  </a:cubicBezTo>
                  <a:cubicBezTo>
                    <a:pt x="1895" y="12054"/>
                    <a:pt x="1419" y="11808"/>
                    <a:pt x="962" y="11491"/>
                  </a:cubicBezTo>
                  <a:cubicBezTo>
                    <a:pt x="62" y="10901"/>
                    <a:pt x="155" y="9878"/>
                    <a:pt x="543" y="9258"/>
                  </a:cubicBezTo>
                  <a:cubicBezTo>
                    <a:pt x="915" y="8622"/>
                    <a:pt x="1427" y="8094"/>
                    <a:pt x="2032" y="7691"/>
                  </a:cubicBezTo>
                  <a:cubicBezTo>
                    <a:pt x="2326" y="7505"/>
                    <a:pt x="2652" y="7350"/>
                    <a:pt x="2993" y="7272"/>
                  </a:cubicBezTo>
                  <a:cubicBezTo>
                    <a:pt x="3458" y="7152"/>
                    <a:pt x="3928" y="7098"/>
                    <a:pt x="4399" y="7098"/>
                  </a:cubicBezTo>
                  <a:close/>
                  <a:moveTo>
                    <a:pt x="7801" y="11723"/>
                  </a:moveTo>
                  <a:lnTo>
                    <a:pt x="7801" y="11723"/>
                  </a:lnTo>
                  <a:cubicBezTo>
                    <a:pt x="7894" y="12003"/>
                    <a:pt x="7894" y="12235"/>
                    <a:pt x="7739" y="12406"/>
                  </a:cubicBezTo>
                  <a:cubicBezTo>
                    <a:pt x="7677" y="12468"/>
                    <a:pt x="7568" y="12468"/>
                    <a:pt x="7475" y="12499"/>
                  </a:cubicBezTo>
                  <a:cubicBezTo>
                    <a:pt x="7460" y="12406"/>
                    <a:pt x="7429" y="12297"/>
                    <a:pt x="7460" y="12235"/>
                  </a:cubicBezTo>
                  <a:cubicBezTo>
                    <a:pt x="7537" y="12065"/>
                    <a:pt x="7661" y="11925"/>
                    <a:pt x="7801" y="11723"/>
                  </a:cubicBezTo>
                  <a:close/>
                  <a:moveTo>
                    <a:pt x="807" y="11723"/>
                  </a:moveTo>
                  <a:lnTo>
                    <a:pt x="807" y="11723"/>
                  </a:lnTo>
                  <a:cubicBezTo>
                    <a:pt x="1337" y="12049"/>
                    <a:pt x="1872" y="12285"/>
                    <a:pt x="2430" y="12285"/>
                  </a:cubicBezTo>
                  <a:cubicBezTo>
                    <a:pt x="2803" y="12285"/>
                    <a:pt x="3185" y="12180"/>
                    <a:pt x="3583" y="11925"/>
                  </a:cubicBezTo>
                  <a:lnTo>
                    <a:pt x="3583" y="11925"/>
                  </a:lnTo>
                  <a:cubicBezTo>
                    <a:pt x="3253" y="12398"/>
                    <a:pt x="2803" y="12580"/>
                    <a:pt x="2284" y="12580"/>
                  </a:cubicBezTo>
                  <a:cubicBezTo>
                    <a:pt x="2241" y="12580"/>
                    <a:pt x="2199" y="12579"/>
                    <a:pt x="2156" y="12576"/>
                  </a:cubicBezTo>
                  <a:cubicBezTo>
                    <a:pt x="1551" y="12545"/>
                    <a:pt x="1148" y="12189"/>
                    <a:pt x="807" y="11723"/>
                  </a:cubicBezTo>
                  <a:close/>
                  <a:moveTo>
                    <a:pt x="10344" y="12561"/>
                  </a:moveTo>
                  <a:lnTo>
                    <a:pt x="10344" y="12561"/>
                  </a:lnTo>
                  <a:cubicBezTo>
                    <a:pt x="11120" y="13352"/>
                    <a:pt x="10531" y="14794"/>
                    <a:pt x="9243" y="15166"/>
                  </a:cubicBezTo>
                  <a:cubicBezTo>
                    <a:pt x="10096" y="14469"/>
                    <a:pt x="10639" y="13693"/>
                    <a:pt x="10344" y="12561"/>
                  </a:cubicBezTo>
                  <a:close/>
                  <a:moveTo>
                    <a:pt x="7305" y="8405"/>
                  </a:moveTo>
                  <a:cubicBezTo>
                    <a:pt x="7351" y="8467"/>
                    <a:pt x="7429" y="8544"/>
                    <a:pt x="7413" y="8606"/>
                  </a:cubicBezTo>
                  <a:cubicBezTo>
                    <a:pt x="7258" y="9366"/>
                    <a:pt x="7336" y="10111"/>
                    <a:pt x="7584" y="10839"/>
                  </a:cubicBezTo>
                  <a:cubicBezTo>
                    <a:pt x="7723" y="11243"/>
                    <a:pt x="7723" y="11630"/>
                    <a:pt x="7413" y="11956"/>
                  </a:cubicBezTo>
                  <a:cubicBezTo>
                    <a:pt x="7351" y="12018"/>
                    <a:pt x="7320" y="12111"/>
                    <a:pt x="7289" y="12189"/>
                  </a:cubicBezTo>
                  <a:cubicBezTo>
                    <a:pt x="7196" y="12344"/>
                    <a:pt x="7165" y="12514"/>
                    <a:pt x="7336" y="12638"/>
                  </a:cubicBezTo>
                  <a:cubicBezTo>
                    <a:pt x="7407" y="12697"/>
                    <a:pt x="7479" y="12723"/>
                    <a:pt x="7548" y="12723"/>
                  </a:cubicBezTo>
                  <a:cubicBezTo>
                    <a:pt x="7644" y="12723"/>
                    <a:pt x="7735" y="12673"/>
                    <a:pt x="7817" y="12592"/>
                  </a:cubicBezTo>
                  <a:cubicBezTo>
                    <a:pt x="7910" y="12499"/>
                    <a:pt x="8018" y="12344"/>
                    <a:pt x="8018" y="12220"/>
                  </a:cubicBezTo>
                  <a:cubicBezTo>
                    <a:pt x="8034" y="11987"/>
                    <a:pt x="8003" y="11723"/>
                    <a:pt x="7956" y="11491"/>
                  </a:cubicBezTo>
                  <a:cubicBezTo>
                    <a:pt x="7863" y="11134"/>
                    <a:pt x="7739" y="10793"/>
                    <a:pt x="7646" y="10436"/>
                  </a:cubicBezTo>
                  <a:cubicBezTo>
                    <a:pt x="7506" y="9909"/>
                    <a:pt x="7460" y="9382"/>
                    <a:pt x="7537" y="8839"/>
                  </a:cubicBezTo>
                  <a:cubicBezTo>
                    <a:pt x="7553" y="8746"/>
                    <a:pt x="7584" y="8668"/>
                    <a:pt x="7599" y="8560"/>
                  </a:cubicBezTo>
                  <a:cubicBezTo>
                    <a:pt x="7661" y="8606"/>
                    <a:pt x="7692" y="8606"/>
                    <a:pt x="7692" y="8637"/>
                  </a:cubicBezTo>
                  <a:cubicBezTo>
                    <a:pt x="7754" y="8746"/>
                    <a:pt x="7801" y="8854"/>
                    <a:pt x="7832" y="8963"/>
                  </a:cubicBezTo>
                  <a:cubicBezTo>
                    <a:pt x="8065" y="9940"/>
                    <a:pt x="8623" y="10715"/>
                    <a:pt x="9321" y="11398"/>
                  </a:cubicBezTo>
                  <a:cubicBezTo>
                    <a:pt x="9445" y="11522"/>
                    <a:pt x="9553" y="11661"/>
                    <a:pt x="9678" y="11801"/>
                  </a:cubicBezTo>
                  <a:cubicBezTo>
                    <a:pt x="10453" y="12778"/>
                    <a:pt x="10406" y="13693"/>
                    <a:pt x="9538" y="14593"/>
                  </a:cubicBezTo>
                  <a:cubicBezTo>
                    <a:pt x="9102" y="15047"/>
                    <a:pt x="8656" y="15274"/>
                    <a:pt x="8198" y="15274"/>
                  </a:cubicBezTo>
                  <a:cubicBezTo>
                    <a:pt x="7890" y="15274"/>
                    <a:pt x="7576" y="15171"/>
                    <a:pt x="7258" y="14965"/>
                  </a:cubicBezTo>
                  <a:cubicBezTo>
                    <a:pt x="7041" y="14810"/>
                    <a:pt x="6824" y="14608"/>
                    <a:pt x="6684" y="14375"/>
                  </a:cubicBezTo>
                  <a:cubicBezTo>
                    <a:pt x="6405" y="13957"/>
                    <a:pt x="6173" y="13507"/>
                    <a:pt x="5971" y="13042"/>
                  </a:cubicBezTo>
                  <a:cubicBezTo>
                    <a:pt x="5738" y="12576"/>
                    <a:pt x="5676" y="12049"/>
                    <a:pt x="5785" y="11537"/>
                  </a:cubicBezTo>
                  <a:cubicBezTo>
                    <a:pt x="5924" y="10917"/>
                    <a:pt x="6080" y="10297"/>
                    <a:pt x="6297" y="9692"/>
                  </a:cubicBezTo>
                  <a:cubicBezTo>
                    <a:pt x="6452" y="9273"/>
                    <a:pt x="6715" y="8885"/>
                    <a:pt x="6948" y="8451"/>
                  </a:cubicBezTo>
                  <a:lnTo>
                    <a:pt x="6948" y="8451"/>
                  </a:lnTo>
                  <a:cubicBezTo>
                    <a:pt x="6933" y="9165"/>
                    <a:pt x="6917" y="9800"/>
                    <a:pt x="6901" y="10436"/>
                  </a:cubicBezTo>
                  <a:cubicBezTo>
                    <a:pt x="6886" y="10746"/>
                    <a:pt x="6777" y="10995"/>
                    <a:pt x="6498" y="11181"/>
                  </a:cubicBezTo>
                  <a:cubicBezTo>
                    <a:pt x="6452" y="11212"/>
                    <a:pt x="6374" y="11258"/>
                    <a:pt x="6359" y="11305"/>
                  </a:cubicBezTo>
                  <a:cubicBezTo>
                    <a:pt x="6297" y="11444"/>
                    <a:pt x="6204" y="11630"/>
                    <a:pt x="6250" y="11739"/>
                  </a:cubicBezTo>
                  <a:cubicBezTo>
                    <a:pt x="6292" y="11849"/>
                    <a:pt x="6376" y="11885"/>
                    <a:pt x="6469" y="11885"/>
                  </a:cubicBezTo>
                  <a:cubicBezTo>
                    <a:pt x="6546" y="11885"/>
                    <a:pt x="6629" y="11860"/>
                    <a:pt x="6700" y="11832"/>
                  </a:cubicBezTo>
                  <a:cubicBezTo>
                    <a:pt x="7119" y="11692"/>
                    <a:pt x="7305" y="11227"/>
                    <a:pt x="7165" y="10746"/>
                  </a:cubicBezTo>
                  <a:cubicBezTo>
                    <a:pt x="7134" y="10653"/>
                    <a:pt x="7103" y="10545"/>
                    <a:pt x="7088" y="10452"/>
                  </a:cubicBezTo>
                  <a:cubicBezTo>
                    <a:pt x="7088" y="10017"/>
                    <a:pt x="7088" y="9583"/>
                    <a:pt x="7103" y="9133"/>
                  </a:cubicBezTo>
                  <a:cubicBezTo>
                    <a:pt x="7119" y="8901"/>
                    <a:pt x="7181" y="8653"/>
                    <a:pt x="7212" y="8420"/>
                  </a:cubicBezTo>
                  <a:cubicBezTo>
                    <a:pt x="7243" y="8405"/>
                    <a:pt x="7274" y="8405"/>
                    <a:pt x="7305" y="8405"/>
                  </a:cubicBezTo>
                  <a:close/>
                  <a:moveTo>
                    <a:pt x="9598" y="0"/>
                  </a:moveTo>
                  <a:cubicBezTo>
                    <a:pt x="8343" y="0"/>
                    <a:pt x="7478" y="1134"/>
                    <a:pt x="7817" y="2527"/>
                  </a:cubicBezTo>
                  <a:cubicBezTo>
                    <a:pt x="7863" y="2728"/>
                    <a:pt x="7879" y="2914"/>
                    <a:pt x="7894" y="3054"/>
                  </a:cubicBezTo>
                  <a:cubicBezTo>
                    <a:pt x="7460" y="3163"/>
                    <a:pt x="7072" y="3256"/>
                    <a:pt x="6669" y="3364"/>
                  </a:cubicBezTo>
                  <a:cubicBezTo>
                    <a:pt x="6669" y="3380"/>
                    <a:pt x="6684" y="3395"/>
                    <a:pt x="6684" y="3411"/>
                  </a:cubicBezTo>
                  <a:cubicBezTo>
                    <a:pt x="6669" y="3411"/>
                    <a:pt x="6653" y="3395"/>
                    <a:pt x="6638" y="3395"/>
                  </a:cubicBezTo>
                  <a:cubicBezTo>
                    <a:pt x="6064" y="2170"/>
                    <a:pt x="4947" y="1674"/>
                    <a:pt x="3753" y="1333"/>
                  </a:cubicBezTo>
                  <a:cubicBezTo>
                    <a:pt x="3554" y="1273"/>
                    <a:pt x="3360" y="1243"/>
                    <a:pt x="3173" y="1243"/>
                  </a:cubicBezTo>
                  <a:cubicBezTo>
                    <a:pt x="2634" y="1243"/>
                    <a:pt x="2148" y="1493"/>
                    <a:pt x="1722" y="1999"/>
                  </a:cubicBezTo>
                  <a:cubicBezTo>
                    <a:pt x="1411" y="2356"/>
                    <a:pt x="1117" y="2713"/>
                    <a:pt x="946" y="3163"/>
                  </a:cubicBezTo>
                  <a:cubicBezTo>
                    <a:pt x="589" y="4171"/>
                    <a:pt x="1194" y="5287"/>
                    <a:pt x="2218" y="5535"/>
                  </a:cubicBezTo>
                  <a:cubicBezTo>
                    <a:pt x="2528" y="5597"/>
                    <a:pt x="2838" y="5644"/>
                    <a:pt x="3148" y="5691"/>
                  </a:cubicBezTo>
                  <a:cubicBezTo>
                    <a:pt x="3226" y="5706"/>
                    <a:pt x="3288" y="5737"/>
                    <a:pt x="3303" y="5753"/>
                  </a:cubicBezTo>
                  <a:cubicBezTo>
                    <a:pt x="3272" y="6187"/>
                    <a:pt x="3241" y="6590"/>
                    <a:pt x="3210" y="6978"/>
                  </a:cubicBezTo>
                  <a:cubicBezTo>
                    <a:pt x="3226" y="6978"/>
                    <a:pt x="3241" y="6993"/>
                    <a:pt x="3272" y="6993"/>
                  </a:cubicBezTo>
                  <a:cubicBezTo>
                    <a:pt x="3257" y="6993"/>
                    <a:pt x="3241" y="7024"/>
                    <a:pt x="3226" y="7024"/>
                  </a:cubicBezTo>
                  <a:cubicBezTo>
                    <a:pt x="1985" y="7195"/>
                    <a:pt x="1210" y="8048"/>
                    <a:pt x="481" y="8963"/>
                  </a:cubicBezTo>
                  <a:cubicBezTo>
                    <a:pt x="124" y="9428"/>
                    <a:pt x="0" y="9940"/>
                    <a:pt x="47" y="10514"/>
                  </a:cubicBezTo>
                  <a:cubicBezTo>
                    <a:pt x="62" y="10622"/>
                    <a:pt x="78" y="10746"/>
                    <a:pt x="124" y="10839"/>
                  </a:cubicBezTo>
                  <a:cubicBezTo>
                    <a:pt x="434" y="11444"/>
                    <a:pt x="713" y="12065"/>
                    <a:pt x="1318" y="12452"/>
                  </a:cubicBezTo>
                  <a:cubicBezTo>
                    <a:pt x="1349" y="12468"/>
                    <a:pt x="1365" y="12499"/>
                    <a:pt x="1380" y="12530"/>
                  </a:cubicBezTo>
                  <a:lnTo>
                    <a:pt x="1706" y="12685"/>
                  </a:lnTo>
                  <a:cubicBezTo>
                    <a:pt x="1928" y="12696"/>
                    <a:pt x="2165" y="12721"/>
                    <a:pt x="2397" y="12721"/>
                  </a:cubicBezTo>
                  <a:cubicBezTo>
                    <a:pt x="2505" y="12721"/>
                    <a:pt x="2611" y="12715"/>
                    <a:pt x="2714" y="12701"/>
                  </a:cubicBezTo>
                  <a:cubicBezTo>
                    <a:pt x="3459" y="12592"/>
                    <a:pt x="3846" y="12049"/>
                    <a:pt x="4141" y="11398"/>
                  </a:cubicBezTo>
                  <a:cubicBezTo>
                    <a:pt x="4218" y="11227"/>
                    <a:pt x="4327" y="11057"/>
                    <a:pt x="4405" y="10917"/>
                  </a:cubicBezTo>
                  <a:cubicBezTo>
                    <a:pt x="4823" y="11088"/>
                    <a:pt x="5196" y="11243"/>
                    <a:pt x="5568" y="11398"/>
                  </a:cubicBezTo>
                  <a:cubicBezTo>
                    <a:pt x="5583" y="11382"/>
                    <a:pt x="5583" y="11367"/>
                    <a:pt x="5599" y="11351"/>
                  </a:cubicBezTo>
                  <a:cubicBezTo>
                    <a:pt x="5599" y="11367"/>
                    <a:pt x="5614" y="11382"/>
                    <a:pt x="5614" y="11398"/>
                  </a:cubicBezTo>
                  <a:cubicBezTo>
                    <a:pt x="5366" y="12747"/>
                    <a:pt x="5986" y="13833"/>
                    <a:pt x="6777" y="14825"/>
                  </a:cubicBezTo>
                  <a:cubicBezTo>
                    <a:pt x="7150" y="15279"/>
                    <a:pt x="7618" y="15506"/>
                    <a:pt x="8175" y="15506"/>
                  </a:cubicBezTo>
                  <a:cubicBezTo>
                    <a:pt x="8361" y="15506"/>
                    <a:pt x="8557" y="15480"/>
                    <a:pt x="8763" y="15430"/>
                  </a:cubicBezTo>
                  <a:cubicBezTo>
                    <a:pt x="9181" y="15322"/>
                    <a:pt x="9600" y="15228"/>
                    <a:pt x="9972" y="14996"/>
                  </a:cubicBezTo>
                  <a:cubicBezTo>
                    <a:pt x="10996" y="14360"/>
                    <a:pt x="11166" y="13042"/>
                    <a:pt x="10344" y="12173"/>
                  </a:cubicBezTo>
                  <a:cubicBezTo>
                    <a:pt x="10112" y="11925"/>
                    <a:pt x="9879" y="11677"/>
                    <a:pt x="9662" y="11460"/>
                  </a:cubicBezTo>
                  <a:cubicBezTo>
                    <a:pt x="9957" y="11134"/>
                    <a:pt x="10220" y="10824"/>
                    <a:pt x="10484" y="10514"/>
                  </a:cubicBezTo>
                  <a:lnTo>
                    <a:pt x="10437" y="10452"/>
                  </a:lnTo>
                  <a:lnTo>
                    <a:pt x="10437" y="10452"/>
                  </a:lnTo>
                  <a:cubicBezTo>
                    <a:pt x="10484" y="10467"/>
                    <a:pt x="10515" y="10467"/>
                    <a:pt x="10562" y="10483"/>
                  </a:cubicBezTo>
                  <a:cubicBezTo>
                    <a:pt x="11076" y="10737"/>
                    <a:pt x="11589" y="10843"/>
                    <a:pt x="12095" y="10843"/>
                  </a:cubicBezTo>
                  <a:cubicBezTo>
                    <a:pt x="12824" y="10843"/>
                    <a:pt x="13542" y="10623"/>
                    <a:pt x="14237" y="10312"/>
                  </a:cubicBezTo>
                  <a:cubicBezTo>
                    <a:pt x="14904" y="10033"/>
                    <a:pt x="15261" y="9459"/>
                    <a:pt x="15307" y="8684"/>
                  </a:cubicBezTo>
                  <a:cubicBezTo>
                    <a:pt x="15338" y="8234"/>
                    <a:pt x="15385" y="7815"/>
                    <a:pt x="15276" y="7381"/>
                  </a:cubicBezTo>
                  <a:cubicBezTo>
                    <a:pt x="15056" y="6512"/>
                    <a:pt x="14334" y="5981"/>
                    <a:pt x="13537" y="5981"/>
                  </a:cubicBezTo>
                  <a:cubicBezTo>
                    <a:pt x="13267" y="5981"/>
                    <a:pt x="12988" y="6042"/>
                    <a:pt x="12717" y="6171"/>
                  </a:cubicBezTo>
                  <a:cubicBezTo>
                    <a:pt x="12407" y="6311"/>
                    <a:pt x="12097" y="6466"/>
                    <a:pt x="11833" y="6606"/>
                  </a:cubicBezTo>
                  <a:cubicBezTo>
                    <a:pt x="11601" y="6218"/>
                    <a:pt x="11399" y="5877"/>
                    <a:pt x="11182" y="5535"/>
                  </a:cubicBezTo>
                  <a:cubicBezTo>
                    <a:pt x="11166" y="5535"/>
                    <a:pt x="11135" y="5551"/>
                    <a:pt x="11104" y="5551"/>
                  </a:cubicBezTo>
                  <a:cubicBezTo>
                    <a:pt x="11166" y="5489"/>
                    <a:pt x="11213" y="5427"/>
                    <a:pt x="11259" y="5365"/>
                  </a:cubicBezTo>
                  <a:cubicBezTo>
                    <a:pt x="11585" y="5024"/>
                    <a:pt x="11818" y="4651"/>
                    <a:pt x="11942" y="4202"/>
                  </a:cubicBezTo>
                  <a:cubicBezTo>
                    <a:pt x="12143" y="3504"/>
                    <a:pt x="12252" y="2790"/>
                    <a:pt x="12221" y="2077"/>
                  </a:cubicBezTo>
                  <a:cubicBezTo>
                    <a:pt x="12174" y="1395"/>
                    <a:pt x="11663" y="557"/>
                    <a:pt x="10965" y="387"/>
                  </a:cubicBezTo>
                  <a:cubicBezTo>
                    <a:pt x="10686" y="324"/>
                    <a:pt x="10437" y="138"/>
                    <a:pt x="10174" y="76"/>
                  </a:cubicBezTo>
                  <a:cubicBezTo>
                    <a:pt x="9975" y="25"/>
                    <a:pt x="9783" y="0"/>
                    <a:pt x="9598" y="0"/>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7" name="Google Shape;5857;p55">
              <a:extLst>
                <a:ext uri="{FF2B5EF4-FFF2-40B4-BE49-F238E27FC236}">
                  <a16:creationId xmlns:a16="http://schemas.microsoft.com/office/drawing/2014/main" id="{954005FB-ED50-1A9D-7544-7CBF73A9B2F5}"/>
                </a:ext>
              </a:extLst>
            </p:cNvPr>
            <p:cNvSpPr/>
            <p:nvPr/>
          </p:nvSpPr>
          <p:spPr>
            <a:xfrm>
              <a:off x="2853275" y="4132325"/>
              <a:ext cx="14375" cy="53900"/>
            </a:xfrm>
            <a:custGeom>
              <a:avLst/>
              <a:gdLst/>
              <a:ahLst/>
              <a:cxnLst/>
              <a:rect l="l" t="t" r="r" b="b"/>
              <a:pathLst>
                <a:path w="575" h="2156" extrusionOk="0">
                  <a:moveTo>
                    <a:pt x="203" y="0"/>
                  </a:moveTo>
                  <a:cubicBezTo>
                    <a:pt x="342" y="729"/>
                    <a:pt x="234" y="1442"/>
                    <a:pt x="1" y="2156"/>
                  </a:cubicBezTo>
                  <a:cubicBezTo>
                    <a:pt x="420" y="1908"/>
                    <a:pt x="575" y="341"/>
                    <a:pt x="203"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8" name="Google Shape;5858;p55">
              <a:extLst>
                <a:ext uri="{FF2B5EF4-FFF2-40B4-BE49-F238E27FC236}">
                  <a16:creationId xmlns:a16="http://schemas.microsoft.com/office/drawing/2014/main" id="{14ADA11A-6A3D-5BF4-9898-2DA43EB73B66}"/>
                </a:ext>
              </a:extLst>
            </p:cNvPr>
            <p:cNvSpPr/>
            <p:nvPr/>
          </p:nvSpPr>
          <p:spPr>
            <a:xfrm>
              <a:off x="2838550" y="4101600"/>
              <a:ext cx="19000" cy="20275"/>
            </a:xfrm>
            <a:custGeom>
              <a:avLst/>
              <a:gdLst/>
              <a:ahLst/>
              <a:cxnLst/>
              <a:rect l="l" t="t" r="r" b="b"/>
              <a:pathLst>
                <a:path w="760" h="811" extrusionOk="0">
                  <a:moveTo>
                    <a:pt x="42" y="1"/>
                  </a:moveTo>
                  <a:cubicBezTo>
                    <a:pt x="28" y="1"/>
                    <a:pt x="14" y="2"/>
                    <a:pt x="1" y="4"/>
                  </a:cubicBezTo>
                  <a:cubicBezTo>
                    <a:pt x="233" y="267"/>
                    <a:pt x="466" y="531"/>
                    <a:pt x="730" y="810"/>
                  </a:cubicBezTo>
                  <a:cubicBezTo>
                    <a:pt x="759" y="455"/>
                    <a:pt x="337" y="1"/>
                    <a:pt x="42"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59" name="Google Shape;5859;p55">
              <a:extLst>
                <a:ext uri="{FF2B5EF4-FFF2-40B4-BE49-F238E27FC236}">
                  <a16:creationId xmlns:a16="http://schemas.microsoft.com/office/drawing/2014/main" id="{B7DC3C08-260D-6078-8335-6647DF9705B0}"/>
                </a:ext>
              </a:extLst>
            </p:cNvPr>
            <p:cNvSpPr/>
            <p:nvPr/>
          </p:nvSpPr>
          <p:spPr>
            <a:xfrm>
              <a:off x="2585750" y="4280425"/>
              <a:ext cx="36100" cy="81825"/>
            </a:xfrm>
            <a:custGeom>
              <a:avLst/>
              <a:gdLst/>
              <a:ahLst/>
              <a:cxnLst/>
              <a:rect l="l" t="t" r="r" b="b"/>
              <a:pathLst>
                <a:path w="1444" h="3273" extrusionOk="0">
                  <a:moveTo>
                    <a:pt x="1397" y="0"/>
                  </a:moveTo>
                  <a:cubicBezTo>
                    <a:pt x="1195" y="155"/>
                    <a:pt x="962" y="280"/>
                    <a:pt x="807" y="450"/>
                  </a:cubicBezTo>
                  <a:cubicBezTo>
                    <a:pt x="404" y="900"/>
                    <a:pt x="156" y="1427"/>
                    <a:pt x="63" y="2032"/>
                  </a:cubicBezTo>
                  <a:cubicBezTo>
                    <a:pt x="1" y="2404"/>
                    <a:pt x="109" y="2745"/>
                    <a:pt x="327" y="3056"/>
                  </a:cubicBezTo>
                  <a:cubicBezTo>
                    <a:pt x="389" y="3133"/>
                    <a:pt x="497" y="3195"/>
                    <a:pt x="575" y="3273"/>
                  </a:cubicBezTo>
                  <a:cubicBezTo>
                    <a:pt x="606" y="3257"/>
                    <a:pt x="621" y="3226"/>
                    <a:pt x="637" y="3211"/>
                  </a:cubicBezTo>
                  <a:cubicBezTo>
                    <a:pt x="621" y="3164"/>
                    <a:pt x="606" y="3102"/>
                    <a:pt x="575" y="3071"/>
                  </a:cubicBezTo>
                  <a:cubicBezTo>
                    <a:pt x="172" y="2637"/>
                    <a:pt x="140" y="2156"/>
                    <a:pt x="327" y="1629"/>
                  </a:cubicBezTo>
                  <a:cubicBezTo>
                    <a:pt x="544" y="1039"/>
                    <a:pt x="838" y="512"/>
                    <a:pt x="1381" y="155"/>
                  </a:cubicBezTo>
                  <a:cubicBezTo>
                    <a:pt x="1412" y="140"/>
                    <a:pt x="1428" y="124"/>
                    <a:pt x="1443" y="93"/>
                  </a:cubicBezTo>
                  <a:lnTo>
                    <a:pt x="1397" y="0"/>
                  </a:ln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0" name="Google Shape;5860;p55">
              <a:extLst>
                <a:ext uri="{FF2B5EF4-FFF2-40B4-BE49-F238E27FC236}">
                  <a16:creationId xmlns:a16="http://schemas.microsoft.com/office/drawing/2014/main" id="{974DBE4B-8E61-BD94-A91B-211F071ACDE4}"/>
                </a:ext>
              </a:extLst>
            </p:cNvPr>
            <p:cNvSpPr/>
            <p:nvPr/>
          </p:nvSpPr>
          <p:spPr>
            <a:xfrm>
              <a:off x="2615625" y="4123975"/>
              <a:ext cx="59325" cy="42475"/>
            </a:xfrm>
            <a:custGeom>
              <a:avLst/>
              <a:gdLst/>
              <a:ahLst/>
              <a:cxnLst/>
              <a:rect l="l" t="t" r="r" b="b"/>
              <a:pathLst>
                <a:path w="2373" h="1699" extrusionOk="0">
                  <a:moveTo>
                    <a:pt x="1494" y="0"/>
                  </a:moveTo>
                  <a:cubicBezTo>
                    <a:pt x="1222" y="0"/>
                    <a:pt x="950" y="53"/>
                    <a:pt x="776" y="163"/>
                  </a:cubicBezTo>
                  <a:cubicBezTo>
                    <a:pt x="326" y="443"/>
                    <a:pt x="0" y="1280"/>
                    <a:pt x="248" y="1699"/>
                  </a:cubicBezTo>
                  <a:cubicBezTo>
                    <a:pt x="310" y="1140"/>
                    <a:pt x="372" y="598"/>
                    <a:pt x="869" y="303"/>
                  </a:cubicBezTo>
                  <a:cubicBezTo>
                    <a:pt x="1061" y="188"/>
                    <a:pt x="1260" y="147"/>
                    <a:pt x="1466" y="147"/>
                  </a:cubicBezTo>
                  <a:cubicBezTo>
                    <a:pt x="1759" y="147"/>
                    <a:pt x="2063" y="230"/>
                    <a:pt x="2373" y="303"/>
                  </a:cubicBezTo>
                  <a:cubicBezTo>
                    <a:pt x="2255" y="104"/>
                    <a:pt x="1875" y="0"/>
                    <a:pt x="1494"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1" name="Google Shape;5861;p55">
              <a:extLst>
                <a:ext uri="{FF2B5EF4-FFF2-40B4-BE49-F238E27FC236}">
                  <a16:creationId xmlns:a16="http://schemas.microsoft.com/office/drawing/2014/main" id="{0DA166C4-3920-E652-5C5B-82E8DA7A4067}"/>
                </a:ext>
              </a:extLst>
            </p:cNvPr>
            <p:cNvSpPr/>
            <p:nvPr/>
          </p:nvSpPr>
          <p:spPr>
            <a:xfrm>
              <a:off x="2681525" y="4135525"/>
              <a:ext cx="29100" cy="14650"/>
            </a:xfrm>
            <a:custGeom>
              <a:avLst/>
              <a:gdLst/>
              <a:ahLst/>
              <a:cxnLst/>
              <a:rect l="l" t="t" r="r" b="b"/>
              <a:pathLst>
                <a:path w="1164" h="586" extrusionOk="0">
                  <a:moveTo>
                    <a:pt x="177" y="0"/>
                  </a:moveTo>
                  <a:cubicBezTo>
                    <a:pt x="113" y="0"/>
                    <a:pt x="53" y="9"/>
                    <a:pt x="1" y="27"/>
                  </a:cubicBezTo>
                  <a:cubicBezTo>
                    <a:pt x="404" y="213"/>
                    <a:pt x="761" y="399"/>
                    <a:pt x="1164" y="585"/>
                  </a:cubicBezTo>
                  <a:cubicBezTo>
                    <a:pt x="1045" y="282"/>
                    <a:pt x="543" y="0"/>
                    <a:pt x="177"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2" name="Google Shape;5862;p55">
              <a:extLst>
                <a:ext uri="{FF2B5EF4-FFF2-40B4-BE49-F238E27FC236}">
                  <a16:creationId xmlns:a16="http://schemas.microsoft.com/office/drawing/2014/main" id="{B9C17CD6-C1ED-FC05-4649-E9EF5AB1C408}"/>
                </a:ext>
              </a:extLst>
            </p:cNvPr>
            <p:cNvSpPr/>
            <p:nvPr/>
          </p:nvSpPr>
          <p:spPr>
            <a:xfrm>
              <a:off x="2728050" y="4402950"/>
              <a:ext cx="64400" cy="45725"/>
            </a:xfrm>
            <a:custGeom>
              <a:avLst/>
              <a:gdLst/>
              <a:ahLst/>
              <a:cxnLst/>
              <a:rect l="l" t="t" r="r" b="b"/>
              <a:pathLst>
                <a:path w="2576" h="1829" extrusionOk="0">
                  <a:moveTo>
                    <a:pt x="109" y="0"/>
                  </a:moveTo>
                  <a:cubicBezTo>
                    <a:pt x="78" y="0"/>
                    <a:pt x="47" y="16"/>
                    <a:pt x="16" y="16"/>
                  </a:cubicBezTo>
                  <a:cubicBezTo>
                    <a:pt x="16" y="109"/>
                    <a:pt x="1" y="202"/>
                    <a:pt x="32" y="264"/>
                  </a:cubicBezTo>
                  <a:cubicBezTo>
                    <a:pt x="388" y="1008"/>
                    <a:pt x="931" y="1567"/>
                    <a:pt x="1738" y="1799"/>
                  </a:cubicBezTo>
                  <a:cubicBezTo>
                    <a:pt x="1815" y="1820"/>
                    <a:pt x="1898" y="1829"/>
                    <a:pt x="1983" y="1829"/>
                  </a:cubicBezTo>
                  <a:cubicBezTo>
                    <a:pt x="2087" y="1829"/>
                    <a:pt x="2194" y="1816"/>
                    <a:pt x="2296" y="1799"/>
                  </a:cubicBezTo>
                  <a:cubicBezTo>
                    <a:pt x="2389" y="1784"/>
                    <a:pt x="2467" y="1675"/>
                    <a:pt x="2575" y="1598"/>
                  </a:cubicBezTo>
                  <a:cubicBezTo>
                    <a:pt x="2511" y="1559"/>
                    <a:pt x="2479" y="1532"/>
                    <a:pt x="2461" y="1532"/>
                  </a:cubicBezTo>
                  <a:cubicBezTo>
                    <a:pt x="2457" y="1532"/>
                    <a:pt x="2454" y="1533"/>
                    <a:pt x="2451" y="1536"/>
                  </a:cubicBezTo>
                  <a:cubicBezTo>
                    <a:pt x="2283" y="1604"/>
                    <a:pt x="2125" y="1635"/>
                    <a:pt x="1975" y="1635"/>
                  </a:cubicBezTo>
                  <a:cubicBezTo>
                    <a:pt x="1585" y="1635"/>
                    <a:pt x="1253" y="1428"/>
                    <a:pt x="962" y="1148"/>
                  </a:cubicBezTo>
                  <a:cubicBezTo>
                    <a:pt x="668" y="869"/>
                    <a:pt x="466" y="512"/>
                    <a:pt x="218" y="186"/>
                  </a:cubicBezTo>
                  <a:cubicBezTo>
                    <a:pt x="171" y="124"/>
                    <a:pt x="140" y="62"/>
                    <a:pt x="109"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3" name="Google Shape;5863;p55">
              <a:extLst>
                <a:ext uri="{FF2B5EF4-FFF2-40B4-BE49-F238E27FC236}">
                  <a16:creationId xmlns:a16="http://schemas.microsoft.com/office/drawing/2014/main" id="{0561D0F7-CC9A-27A5-2B27-EAC53F770211}"/>
                </a:ext>
              </a:extLst>
            </p:cNvPr>
            <p:cNvSpPr/>
            <p:nvPr/>
          </p:nvSpPr>
          <p:spPr>
            <a:xfrm>
              <a:off x="2802500" y="4405650"/>
              <a:ext cx="13975" cy="27350"/>
            </a:xfrm>
            <a:custGeom>
              <a:avLst/>
              <a:gdLst/>
              <a:ahLst/>
              <a:cxnLst/>
              <a:rect l="l" t="t" r="r" b="b"/>
              <a:pathLst>
                <a:path w="559" h="1094" extrusionOk="0">
                  <a:moveTo>
                    <a:pt x="419" y="1"/>
                  </a:moveTo>
                  <a:lnTo>
                    <a:pt x="419" y="1"/>
                  </a:lnTo>
                  <a:cubicBezTo>
                    <a:pt x="279" y="373"/>
                    <a:pt x="140" y="730"/>
                    <a:pt x="0" y="1086"/>
                  </a:cubicBezTo>
                  <a:cubicBezTo>
                    <a:pt x="24" y="1091"/>
                    <a:pt x="45" y="1093"/>
                    <a:pt x="65" y="1093"/>
                  </a:cubicBezTo>
                  <a:cubicBezTo>
                    <a:pt x="242" y="1093"/>
                    <a:pt x="286" y="917"/>
                    <a:pt x="342" y="792"/>
                  </a:cubicBezTo>
                  <a:cubicBezTo>
                    <a:pt x="466" y="559"/>
                    <a:pt x="559" y="295"/>
                    <a:pt x="419"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grpSp>
        <p:nvGrpSpPr>
          <p:cNvPr id="5864" name="Google Shape;5864;p55">
            <a:extLst>
              <a:ext uri="{FF2B5EF4-FFF2-40B4-BE49-F238E27FC236}">
                <a16:creationId xmlns:a16="http://schemas.microsoft.com/office/drawing/2014/main" id="{8E9F98EF-42F4-A305-91BC-A6F8A519B942}"/>
              </a:ext>
            </a:extLst>
          </p:cNvPr>
          <p:cNvGrpSpPr/>
          <p:nvPr/>
        </p:nvGrpSpPr>
        <p:grpSpPr>
          <a:xfrm rot="3466008" flipH="1">
            <a:off x="7890077" y="127098"/>
            <a:ext cx="1081401" cy="1105663"/>
            <a:chOff x="3454500" y="2611550"/>
            <a:chExt cx="814550" cy="832825"/>
          </a:xfrm>
        </p:grpSpPr>
        <p:sp>
          <p:nvSpPr>
            <p:cNvPr id="5865" name="Google Shape;5865;p55">
              <a:extLst>
                <a:ext uri="{FF2B5EF4-FFF2-40B4-BE49-F238E27FC236}">
                  <a16:creationId xmlns:a16="http://schemas.microsoft.com/office/drawing/2014/main" id="{B67772CD-0EAD-C4D3-075D-19297B30685A}"/>
                </a:ext>
              </a:extLst>
            </p:cNvPr>
            <p:cNvSpPr/>
            <p:nvPr/>
          </p:nvSpPr>
          <p:spPr>
            <a:xfrm>
              <a:off x="3454500" y="2611550"/>
              <a:ext cx="814550" cy="832825"/>
            </a:xfrm>
            <a:custGeom>
              <a:avLst/>
              <a:gdLst/>
              <a:ahLst/>
              <a:cxnLst/>
              <a:rect l="l" t="t" r="r" b="b"/>
              <a:pathLst>
                <a:path w="32582" h="33313" extrusionOk="0">
                  <a:moveTo>
                    <a:pt x="10706" y="1"/>
                  </a:moveTo>
                  <a:cubicBezTo>
                    <a:pt x="10322" y="1"/>
                    <a:pt x="9954" y="127"/>
                    <a:pt x="9609"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46"/>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6"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6" name="Google Shape;5866;p55">
              <a:extLst>
                <a:ext uri="{FF2B5EF4-FFF2-40B4-BE49-F238E27FC236}">
                  <a16:creationId xmlns:a16="http://schemas.microsoft.com/office/drawing/2014/main" id="{3F2BFCEE-BB36-6E09-7E67-C06F45FFC73A}"/>
                </a:ext>
              </a:extLst>
            </p:cNvPr>
            <p:cNvSpPr/>
            <p:nvPr/>
          </p:nvSpPr>
          <p:spPr>
            <a:xfrm>
              <a:off x="3632150" y="2702925"/>
              <a:ext cx="222750" cy="365025"/>
            </a:xfrm>
            <a:custGeom>
              <a:avLst/>
              <a:gdLst/>
              <a:ahLst/>
              <a:cxnLst/>
              <a:rect l="l" t="t" r="r" b="b"/>
              <a:pathLst>
                <a:path w="8910" h="14601" extrusionOk="0">
                  <a:moveTo>
                    <a:pt x="909" y="820"/>
                  </a:moveTo>
                  <a:lnTo>
                    <a:pt x="909" y="820"/>
                  </a:lnTo>
                  <a:cubicBezTo>
                    <a:pt x="760" y="1639"/>
                    <a:pt x="850" y="2399"/>
                    <a:pt x="1237" y="3144"/>
                  </a:cubicBezTo>
                  <a:cubicBezTo>
                    <a:pt x="790" y="2876"/>
                    <a:pt x="671" y="2459"/>
                    <a:pt x="626" y="1997"/>
                  </a:cubicBezTo>
                  <a:cubicBezTo>
                    <a:pt x="596" y="1595"/>
                    <a:pt x="567" y="1177"/>
                    <a:pt x="909" y="820"/>
                  </a:cubicBezTo>
                  <a:close/>
                  <a:moveTo>
                    <a:pt x="1580" y="3516"/>
                  </a:moveTo>
                  <a:lnTo>
                    <a:pt x="1580" y="3516"/>
                  </a:lnTo>
                  <a:cubicBezTo>
                    <a:pt x="1907" y="3889"/>
                    <a:pt x="2190" y="4187"/>
                    <a:pt x="2488" y="4500"/>
                  </a:cubicBezTo>
                  <a:cubicBezTo>
                    <a:pt x="2470" y="4503"/>
                    <a:pt x="2451" y="4504"/>
                    <a:pt x="2431" y="4504"/>
                  </a:cubicBezTo>
                  <a:cubicBezTo>
                    <a:pt x="2092" y="4504"/>
                    <a:pt x="1636" y="4024"/>
                    <a:pt x="1580" y="3516"/>
                  </a:cubicBezTo>
                  <a:close/>
                  <a:moveTo>
                    <a:pt x="1028" y="1"/>
                  </a:moveTo>
                  <a:cubicBezTo>
                    <a:pt x="939" y="75"/>
                    <a:pt x="864" y="149"/>
                    <a:pt x="805" y="239"/>
                  </a:cubicBezTo>
                  <a:cubicBezTo>
                    <a:pt x="90" y="1192"/>
                    <a:pt x="0" y="2220"/>
                    <a:pt x="626" y="3218"/>
                  </a:cubicBezTo>
                  <a:cubicBezTo>
                    <a:pt x="1013" y="3859"/>
                    <a:pt x="1505" y="4470"/>
                    <a:pt x="2041" y="4976"/>
                  </a:cubicBezTo>
                  <a:cubicBezTo>
                    <a:pt x="2891" y="5766"/>
                    <a:pt x="2965" y="6615"/>
                    <a:pt x="2533" y="7613"/>
                  </a:cubicBezTo>
                  <a:cubicBezTo>
                    <a:pt x="2384" y="7971"/>
                    <a:pt x="2265" y="8343"/>
                    <a:pt x="2220" y="8716"/>
                  </a:cubicBezTo>
                  <a:cubicBezTo>
                    <a:pt x="1997" y="10101"/>
                    <a:pt x="2518" y="11293"/>
                    <a:pt x="3442" y="12261"/>
                  </a:cubicBezTo>
                  <a:cubicBezTo>
                    <a:pt x="4321" y="13185"/>
                    <a:pt x="5334" y="13960"/>
                    <a:pt x="6704" y="14094"/>
                  </a:cubicBezTo>
                  <a:cubicBezTo>
                    <a:pt x="7419" y="14153"/>
                    <a:pt x="8120" y="14421"/>
                    <a:pt x="8835" y="14600"/>
                  </a:cubicBezTo>
                  <a:cubicBezTo>
                    <a:pt x="8864" y="14585"/>
                    <a:pt x="8879" y="14555"/>
                    <a:pt x="8909" y="14526"/>
                  </a:cubicBezTo>
                  <a:cubicBezTo>
                    <a:pt x="8835" y="14481"/>
                    <a:pt x="8775" y="14406"/>
                    <a:pt x="8701" y="14377"/>
                  </a:cubicBezTo>
                  <a:cubicBezTo>
                    <a:pt x="8388" y="14198"/>
                    <a:pt x="8060" y="14034"/>
                    <a:pt x="7747" y="13870"/>
                  </a:cubicBezTo>
                  <a:cubicBezTo>
                    <a:pt x="7375" y="13676"/>
                    <a:pt x="7017" y="13379"/>
                    <a:pt x="6630" y="13274"/>
                  </a:cubicBezTo>
                  <a:cubicBezTo>
                    <a:pt x="5229" y="12917"/>
                    <a:pt x="4276" y="12038"/>
                    <a:pt x="3516" y="10876"/>
                  </a:cubicBezTo>
                  <a:cubicBezTo>
                    <a:pt x="2831" y="9863"/>
                    <a:pt x="2503" y="8820"/>
                    <a:pt x="3129" y="7643"/>
                  </a:cubicBezTo>
                  <a:cubicBezTo>
                    <a:pt x="3412" y="7077"/>
                    <a:pt x="3442" y="6466"/>
                    <a:pt x="3114" y="5870"/>
                  </a:cubicBezTo>
                  <a:cubicBezTo>
                    <a:pt x="2994" y="5669"/>
                    <a:pt x="3029" y="5553"/>
                    <a:pt x="3232" y="5553"/>
                  </a:cubicBezTo>
                  <a:cubicBezTo>
                    <a:pt x="3255" y="5553"/>
                    <a:pt x="3280" y="5554"/>
                    <a:pt x="3308" y="5557"/>
                  </a:cubicBezTo>
                  <a:cubicBezTo>
                    <a:pt x="3635" y="5602"/>
                    <a:pt x="3948" y="5632"/>
                    <a:pt x="4276" y="5691"/>
                  </a:cubicBezTo>
                  <a:cubicBezTo>
                    <a:pt x="4536" y="5742"/>
                    <a:pt x="4798" y="5776"/>
                    <a:pt x="5053" y="5776"/>
                  </a:cubicBezTo>
                  <a:cubicBezTo>
                    <a:pt x="5543" y="5776"/>
                    <a:pt x="6009" y="5652"/>
                    <a:pt x="6391" y="5289"/>
                  </a:cubicBezTo>
                  <a:cubicBezTo>
                    <a:pt x="6883" y="4812"/>
                    <a:pt x="7241" y="4202"/>
                    <a:pt x="7628" y="3636"/>
                  </a:cubicBezTo>
                  <a:cubicBezTo>
                    <a:pt x="7688" y="3546"/>
                    <a:pt x="7598" y="3293"/>
                    <a:pt x="7494" y="3203"/>
                  </a:cubicBezTo>
                  <a:cubicBezTo>
                    <a:pt x="7345" y="3084"/>
                    <a:pt x="7136" y="2965"/>
                    <a:pt x="6943" y="2965"/>
                  </a:cubicBezTo>
                  <a:cubicBezTo>
                    <a:pt x="6897" y="2963"/>
                    <a:pt x="6850" y="2962"/>
                    <a:pt x="6803" y="2962"/>
                  </a:cubicBezTo>
                  <a:cubicBezTo>
                    <a:pt x="6489" y="2962"/>
                    <a:pt x="6167" y="3005"/>
                    <a:pt x="5855" y="3069"/>
                  </a:cubicBezTo>
                  <a:cubicBezTo>
                    <a:pt x="5707" y="3104"/>
                    <a:pt x="5590" y="3124"/>
                    <a:pt x="5496" y="3124"/>
                  </a:cubicBezTo>
                  <a:cubicBezTo>
                    <a:pt x="5232" y="3124"/>
                    <a:pt x="5158" y="2966"/>
                    <a:pt x="5125" y="2548"/>
                  </a:cubicBezTo>
                  <a:cubicBezTo>
                    <a:pt x="5110" y="2235"/>
                    <a:pt x="5080" y="1922"/>
                    <a:pt x="4976" y="1639"/>
                  </a:cubicBezTo>
                  <a:cubicBezTo>
                    <a:pt x="4804" y="1176"/>
                    <a:pt x="4444" y="907"/>
                    <a:pt x="4032" y="907"/>
                  </a:cubicBezTo>
                  <a:cubicBezTo>
                    <a:pt x="3875" y="907"/>
                    <a:pt x="3711" y="946"/>
                    <a:pt x="3546" y="1028"/>
                  </a:cubicBezTo>
                  <a:cubicBezTo>
                    <a:pt x="3312" y="1146"/>
                    <a:pt x="3095" y="1198"/>
                    <a:pt x="2889" y="1198"/>
                  </a:cubicBezTo>
                  <a:cubicBezTo>
                    <a:pt x="2520" y="1198"/>
                    <a:pt x="2188" y="1028"/>
                    <a:pt x="1863" y="760"/>
                  </a:cubicBezTo>
                  <a:cubicBezTo>
                    <a:pt x="1580" y="537"/>
                    <a:pt x="1326" y="269"/>
                    <a:pt x="1028"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7" name="Google Shape;5867;p55">
              <a:extLst>
                <a:ext uri="{FF2B5EF4-FFF2-40B4-BE49-F238E27FC236}">
                  <a16:creationId xmlns:a16="http://schemas.microsoft.com/office/drawing/2014/main" id="{3DF91F05-F367-3CE3-A31B-88BC82453D00}"/>
                </a:ext>
              </a:extLst>
            </p:cNvPr>
            <p:cNvSpPr/>
            <p:nvPr/>
          </p:nvSpPr>
          <p:spPr>
            <a:xfrm>
              <a:off x="3717425" y="3061300"/>
              <a:ext cx="198175" cy="173550"/>
            </a:xfrm>
            <a:custGeom>
              <a:avLst/>
              <a:gdLst/>
              <a:ahLst/>
              <a:cxnLst/>
              <a:rect l="l" t="t" r="r" b="b"/>
              <a:pathLst>
                <a:path w="7927" h="6942" extrusionOk="0">
                  <a:moveTo>
                    <a:pt x="3093" y="0"/>
                  </a:moveTo>
                  <a:cubicBezTo>
                    <a:pt x="2850" y="0"/>
                    <a:pt x="2590" y="78"/>
                    <a:pt x="2370" y="176"/>
                  </a:cubicBezTo>
                  <a:cubicBezTo>
                    <a:pt x="1908" y="384"/>
                    <a:pt x="1699" y="816"/>
                    <a:pt x="1491" y="1233"/>
                  </a:cubicBezTo>
                  <a:cubicBezTo>
                    <a:pt x="1237" y="1695"/>
                    <a:pt x="984" y="2172"/>
                    <a:pt x="671" y="2574"/>
                  </a:cubicBezTo>
                  <a:cubicBezTo>
                    <a:pt x="1" y="3438"/>
                    <a:pt x="105" y="4302"/>
                    <a:pt x="999" y="4928"/>
                  </a:cubicBezTo>
                  <a:cubicBezTo>
                    <a:pt x="1610" y="5360"/>
                    <a:pt x="2280" y="5569"/>
                    <a:pt x="3010" y="5643"/>
                  </a:cubicBezTo>
                  <a:cubicBezTo>
                    <a:pt x="3770" y="5718"/>
                    <a:pt x="4455" y="5941"/>
                    <a:pt x="5096" y="6373"/>
                  </a:cubicBezTo>
                  <a:cubicBezTo>
                    <a:pt x="5439" y="6597"/>
                    <a:pt x="5841" y="6760"/>
                    <a:pt x="6243" y="6865"/>
                  </a:cubicBezTo>
                  <a:cubicBezTo>
                    <a:pt x="6425" y="6916"/>
                    <a:pt x="6606" y="6941"/>
                    <a:pt x="6785" y="6941"/>
                  </a:cubicBezTo>
                  <a:cubicBezTo>
                    <a:pt x="7176" y="6941"/>
                    <a:pt x="7558" y="6821"/>
                    <a:pt x="7926" y="6597"/>
                  </a:cubicBezTo>
                  <a:cubicBezTo>
                    <a:pt x="7867" y="6492"/>
                    <a:pt x="7837" y="6418"/>
                    <a:pt x="7777" y="6358"/>
                  </a:cubicBezTo>
                  <a:cubicBezTo>
                    <a:pt x="7316" y="5822"/>
                    <a:pt x="7122" y="5226"/>
                    <a:pt x="7182" y="4526"/>
                  </a:cubicBezTo>
                  <a:cubicBezTo>
                    <a:pt x="7196" y="4392"/>
                    <a:pt x="7152" y="4228"/>
                    <a:pt x="7092" y="4109"/>
                  </a:cubicBezTo>
                  <a:cubicBezTo>
                    <a:pt x="6779" y="3543"/>
                    <a:pt x="6452" y="2976"/>
                    <a:pt x="6124" y="2425"/>
                  </a:cubicBezTo>
                  <a:cubicBezTo>
                    <a:pt x="6064" y="2336"/>
                    <a:pt x="5930" y="2261"/>
                    <a:pt x="5826" y="2232"/>
                  </a:cubicBezTo>
                  <a:cubicBezTo>
                    <a:pt x="5468" y="2112"/>
                    <a:pt x="5111" y="2038"/>
                    <a:pt x="4768" y="1904"/>
                  </a:cubicBezTo>
                  <a:cubicBezTo>
                    <a:pt x="4494" y="1785"/>
                    <a:pt x="4237" y="1725"/>
                    <a:pt x="3995" y="1725"/>
                  </a:cubicBezTo>
                  <a:cubicBezTo>
                    <a:pt x="3540" y="1725"/>
                    <a:pt x="3142" y="1937"/>
                    <a:pt x="2802" y="2366"/>
                  </a:cubicBezTo>
                  <a:cubicBezTo>
                    <a:pt x="2772" y="2410"/>
                    <a:pt x="2712" y="2425"/>
                    <a:pt x="2653" y="2470"/>
                  </a:cubicBezTo>
                  <a:cubicBezTo>
                    <a:pt x="2727" y="1993"/>
                    <a:pt x="3159" y="1621"/>
                    <a:pt x="3681" y="1531"/>
                  </a:cubicBezTo>
                  <a:cubicBezTo>
                    <a:pt x="3791" y="1514"/>
                    <a:pt x="3900" y="1506"/>
                    <a:pt x="4008" y="1506"/>
                  </a:cubicBezTo>
                  <a:cubicBezTo>
                    <a:pt x="4365" y="1506"/>
                    <a:pt x="4708" y="1598"/>
                    <a:pt x="5051" y="1770"/>
                  </a:cubicBezTo>
                  <a:cubicBezTo>
                    <a:pt x="5275" y="1874"/>
                    <a:pt x="5528" y="1919"/>
                    <a:pt x="5841" y="2008"/>
                  </a:cubicBezTo>
                  <a:cubicBezTo>
                    <a:pt x="5722" y="1576"/>
                    <a:pt x="5647" y="1293"/>
                    <a:pt x="5215" y="1233"/>
                  </a:cubicBezTo>
                  <a:cubicBezTo>
                    <a:pt x="4843" y="1174"/>
                    <a:pt x="4470" y="1040"/>
                    <a:pt x="4113" y="891"/>
                  </a:cubicBezTo>
                  <a:cubicBezTo>
                    <a:pt x="3838" y="775"/>
                    <a:pt x="3601" y="716"/>
                    <a:pt x="3390" y="716"/>
                  </a:cubicBezTo>
                  <a:cubicBezTo>
                    <a:pt x="2947" y="716"/>
                    <a:pt x="2618" y="977"/>
                    <a:pt x="2295" y="1531"/>
                  </a:cubicBezTo>
                  <a:cubicBezTo>
                    <a:pt x="2072" y="1919"/>
                    <a:pt x="1789" y="2261"/>
                    <a:pt x="1476" y="2589"/>
                  </a:cubicBezTo>
                  <a:cubicBezTo>
                    <a:pt x="1133" y="2962"/>
                    <a:pt x="925" y="3349"/>
                    <a:pt x="1088" y="3855"/>
                  </a:cubicBezTo>
                  <a:cubicBezTo>
                    <a:pt x="1133" y="3960"/>
                    <a:pt x="1133" y="4064"/>
                    <a:pt x="1148" y="4153"/>
                  </a:cubicBezTo>
                  <a:cubicBezTo>
                    <a:pt x="1103" y="4183"/>
                    <a:pt x="1059" y="4198"/>
                    <a:pt x="1014" y="4228"/>
                  </a:cubicBezTo>
                  <a:cubicBezTo>
                    <a:pt x="940" y="4094"/>
                    <a:pt x="835" y="3975"/>
                    <a:pt x="791" y="3826"/>
                  </a:cubicBezTo>
                  <a:cubicBezTo>
                    <a:pt x="627" y="3274"/>
                    <a:pt x="880" y="2827"/>
                    <a:pt x="1267" y="2485"/>
                  </a:cubicBezTo>
                  <a:cubicBezTo>
                    <a:pt x="1640" y="2157"/>
                    <a:pt x="1908" y="1800"/>
                    <a:pt x="2146" y="1368"/>
                  </a:cubicBezTo>
                  <a:cubicBezTo>
                    <a:pt x="2448" y="773"/>
                    <a:pt x="2826" y="499"/>
                    <a:pt x="3319" y="499"/>
                  </a:cubicBezTo>
                  <a:cubicBezTo>
                    <a:pt x="3556" y="499"/>
                    <a:pt x="3819" y="562"/>
                    <a:pt x="4113" y="682"/>
                  </a:cubicBezTo>
                  <a:cubicBezTo>
                    <a:pt x="4560" y="861"/>
                    <a:pt x="5036" y="995"/>
                    <a:pt x="5513" y="1159"/>
                  </a:cubicBezTo>
                  <a:cubicBezTo>
                    <a:pt x="5498" y="593"/>
                    <a:pt x="5498" y="563"/>
                    <a:pt x="5066" y="444"/>
                  </a:cubicBezTo>
                  <a:cubicBezTo>
                    <a:pt x="4470" y="265"/>
                    <a:pt x="3859" y="101"/>
                    <a:pt x="3249" y="12"/>
                  </a:cubicBezTo>
                  <a:cubicBezTo>
                    <a:pt x="3198" y="4"/>
                    <a:pt x="3146" y="0"/>
                    <a:pt x="309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8" name="Google Shape;5868;p55">
              <a:extLst>
                <a:ext uri="{FF2B5EF4-FFF2-40B4-BE49-F238E27FC236}">
                  <a16:creationId xmlns:a16="http://schemas.microsoft.com/office/drawing/2014/main" id="{4C84525E-DEE5-7998-4713-54880C068427}"/>
                </a:ext>
              </a:extLst>
            </p:cNvPr>
            <p:cNvSpPr/>
            <p:nvPr/>
          </p:nvSpPr>
          <p:spPr>
            <a:xfrm>
              <a:off x="3944625" y="3258850"/>
              <a:ext cx="152725" cy="178200"/>
            </a:xfrm>
            <a:custGeom>
              <a:avLst/>
              <a:gdLst/>
              <a:ahLst/>
              <a:cxnLst/>
              <a:rect l="l" t="t" r="r" b="b"/>
              <a:pathLst>
                <a:path w="6109" h="7128" extrusionOk="0">
                  <a:moveTo>
                    <a:pt x="702" y="1"/>
                  </a:moveTo>
                  <a:cubicBezTo>
                    <a:pt x="525" y="1"/>
                    <a:pt x="423" y="163"/>
                    <a:pt x="328" y="363"/>
                  </a:cubicBezTo>
                  <a:cubicBezTo>
                    <a:pt x="0" y="1033"/>
                    <a:pt x="45" y="1689"/>
                    <a:pt x="343" y="2344"/>
                  </a:cubicBezTo>
                  <a:cubicBezTo>
                    <a:pt x="775" y="3298"/>
                    <a:pt x="909" y="4281"/>
                    <a:pt x="760" y="5324"/>
                  </a:cubicBezTo>
                  <a:cubicBezTo>
                    <a:pt x="641" y="6188"/>
                    <a:pt x="1028" y="6873"/>
                    <a:pt x="2086" y="6948"/>
                  </a:cubicBezTo>
                  <a:cubicBezTo>
                    <a:pt x="2533" y="6978"/>
                    <a:pt x="2965" y="7067"/>
                    <a:pt x="3412" y="7112"/>
                  </a:cubicBezTo>
                  <a:cubicBezTo>
                    <a:pt x="3510" y="7122"/>
                    <a:pt x="3607" y="7128"/>
                    <a:pt x="3704" y="7128"/>
                  </a:cubicBezTo>
                  <a:cubicBezTo>
                    <a:pt x="4163" y="7128"/>
                    <a:pt x="4591" y="6994"/>
                    <a:pt x="4887" y="6575"/>
                  </a:cubicBezTo>
                  <a:cubicBezTo>
                    <a:pt x="5215" y="6084"/>
                    <a:pt x="5527" y="5592"/>
                    <a:pt x="5766" y="5056"/>
                  </a:cubicBezTo>
                  <a:cubicBezTo>
                    <a:pt x="6108" y="4251"/>
                    <a:pt x="5885" y="3462"/>
                    <a:pt x="5274" y="2925"/>
                  </a:cubicBezTo>
                  <a:cubicBezTo>
                    <a:pt x="4946" y="2628"/>
                    <a:pt x="4649" y="2300"/>
                    <a:pt x="4365" y="1972"/>
                  </a:cubicBezTo>
                  <a:cubicBezTo>
                    <a:pt x="4202" y="1763"/>
                    <a:pt x="4038" y="1659"/>
                    <a:pt x="3770" y="1614"/>
                  </a:cubicBezTo>
                  <a:cubicBezTo>
                    <a:pt x="2980" y="1495"/>
                    <a:pt x="2295" y="1168"/>
                    <a:pt x="1729" y="587"/>
                  </a:cubicBezTo>
                  <a:cubicBezTo>
                    <a:pt x="1743" y="557"/>
                    <a:pt x="1758" y="527"/>
                    <a:pt x="1773" y="497"/>
                  </a:cubicBezTo>
                  <a:cubicBezTo>
                    <a:pt x="1505" y="363"/>
                    <a:pt x="1222" y="244"/>
                    <a:pt x="969" y="95"/>
                  </a:cubicBezTo>
                  <a:cubicBezTo>
                    <a:pt x="864" y="29"/>
                    <a:pt x="776" y="1"/>
                    <a:pt x="702"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69" name="Google Shape;5869;p55">
              <a:extLst>
                <a:ext uri="{FF2B5EF4-FFF2-40B4-BE49-F238E27FC236}">
                  <a16:creationId xmlns:a16="http://schemas.microsoft.com/office/drawing/2014/main" id="{70A7949C-1663-AF37-61FE-0B43F3BCEDD2}"/>
                </a:ext>
              </a:extLst>
            </p:cNvPr>
            <p:cNvSpPr/>
            <p:nvPr/>
          </p:nvSpPr>
          <p:spPr>
            <a:xfrm>
              <a:off x="3796025" y="2897725"/>
              <a:ext cx="139675" cy="158175"/>
            </a:xfrm>
            <a:custGeom>
              <a:avLst/>
              <a:gdLst/>
              <a:ahLst/>
              <a:cxnLst/>
              <a:rect l="l" t="t" r="r" b="b"/>
              <a:pathLst>
                <a:path w="5587" h="6327" extrusionOk="0">
                  <a:moveTo>
                    <a:pt x="2017" y="576"/>
                  </a:moveTo>
                  <a:cubicBezTo>
                    <a:pt x="2214" y="576"/>
                    <a:pt x="2411" y="642"/>
                    <a:pt x="2607" y="790"/>
                  </a:cubicBezTo>
                  <a:cubicBezTo>
                    <a:pt x="2458" y="757"/>
                    <a:pt x="2316" y="740"/>
                    <a:pt x="2180" y="740"/>
                  </a:cubicBezTo>
                  <a:cubicBezTo>
                    <a:pt x="1691" y="740"/>
                    <a:pt x="1290" y="959"/>
                    <a:pt x="998" y="1460"/>
                  </a:cubicBezTo>
                  <a:cubicBezTo>
                    <a:pt x="984" y="1043"/>
                    <a:pt x="1222" y="834"/>
                    <a:pt x="1535" y="700"/>
                  </a:cubicBezTo>
                  <a:cubicBezTo>
                    <a:pt x="1696" y="620"/>
                    <a:pt x="1856" y="576"/>
                    <a:pt x="2017" y="576"/>
                  </a:cubicBezTo>
                  <a:close/>
                  <a:moveTo>
                    <a:pt x="1941" y="1"/>
                  </a:moveTo>
                  <a:cubicBezTo>
                    <a:pt x="1703" y="1"/>
                    <a:pt x="1455" y="59"/>
                    <a:pt x="1192" y="194"/>
                  </a:cubicBezTo>
                  <a:cubicBezTo>
                    <a:pt x="477" y="551"/>
                    <a:pt x="0" y="1102"/>
                    <a:pt x="90" y="1892"/>
                  </a:cubicBezTo>
                  <a:cubicBezTo>
                    <a:pt x="179" y="2845"/>
                    <a:pt x="388" y="3814"/>
                    <a:pt x="626" y="4752"/>
                  </a:cubicBezTo>
                  <a:cubicBezTo>
                    <a:pt x="835" y="5557"/>
                    <a:pt x="1475" y="5989"/>
                    <a:pt x="2220" y="6287"/>
                  </a:cubicBezTo>
                  <a:cubicBezTo>
                    <a:pt x="2277" y="6313"/>
                    <a:pt x="2327" y="6326"/>
                    <a:pt x="2370" y="6326"/>
                  </a:cubicBezTo>
                  <a:cubicBezTo>
                    <a:pt x="2474" y="6326"/>
                    <a:pt x="2537" y="6247"/>
                    <a:pt x="2548" y="6078"/>
                  </a:cubicBezTo>
                  <a:cubicBezTo>
                    <a:pt x="1877" y="5735"/>
                    <a:pt x="1296" y="5274"/>
                    <a:pt x="1088" y="4529"/>
                  </a:cubicBezTo>
                  <a:cubicBezTo>
                    <a:pt x="909" y="3903"/>
                    <a:pt x="820" y="3263"/>
                    <a:pt x="701" y="2637"/>
                  </a:cubicBezTo>
                  <a:cubicBezTo>
                    <a:pt x="686" y="2518"/>
                    <a:pt x="730" y="2384"/>
                    <a:pt x="745" y="2249"/>
                  </a:cubicBezTo>
                  <a:cubicBezTo>
                    <a:pt x="775" y="2249"/>
                    <a:pt x="790" y="2264"/>
                    <a:pt x="820" y="2264"/>
                  </a:cubicBezTo>
                  <a:cubicBezTo>
                    <a:pt x="939" y="2845"/>
                    <a:pt x="1103" y="3411"/>
                    <a:pt x="1177" y="4007"/>
                  </a:cubicBezTo>
                  <a:cubicBezTo>
                    <a:pt x="1311" y="4886"/>
                    <a:pt x="1818" y="5452"/>
                    <a:pt x="2607" y="5795"/>
                  </a:cubicBezTo>
                  <a:cubicBezTo>
                    <a:pt x="2636" y="5806"/>
                    <a:pt x="2673" y="5811"/>
                    <a:pt x="2712" y="5811"/>
                  </a:cubicBezTo>
                  <a:cubicBezTo>
                    <a:pt x="2776" y="5811"/>
                    <a:pt x="2844" y="5799"/>
                    <a:pt x="2890" y="5780"/>
                  </a:cubicBezTo>
                  <a:cubicBezTo>
                    <a:pt x="3218" y="5631"/>
                    <a:pt x="3531" y="5482"/>
                    <a:pt x="3844" y="5318"/>
                  </a:cubicBezTo>
                  <a:cubicBezTo>
                    <a:pt x="4097" y="5184"/>
                    <a:pt x="4455" y="5140"/>
                    <a:pt x="4499" y="4767"/>
                  </a:cubicBezTo>
                  <a:cubicBezTo>
                    <a:pt x="4559" y="4201"/>
                    <a:pt x="4827" y="3724"/>
                    <a:pt x="5200" y="3307"/>
                  </a:cubicBezTo>
                  <a:cubicBezTo>
                    <a:pt x="5244" y="3248"/>
                    <a:pt x="5319" y="3188"/>
                    <a:pt x="5349" y="3114"/>
                  </a:cubicBezTo>
                  <a:cubicBezTo>
                    <a:pt x="5587" y="2339"/>
                    <a:pt x="5051" y="1385"/>
                    <a:pt x="4470" y="1192"/>
                  </a:cubicBezTo>
                  <a:cubicBezTo>
                    <a:pt x="4008" y="1028"/>
                    <a:pt x="3576" y="745"/>
                    <a:pt x="3159" y="462"/>
                  </a:cubicBezTo>
                  <a:cubicBezTo>
                    <a:pt x="2758" y="185"/>
                    <a:pt x="2364" y="1"/>
                    <a:pt x="1941"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0" name="Google Shape;5870;p55">
              <a:extLst>
                <a:ext uri="{FF2B5EF4-FFF2-40B4-BE49-F238E27FC236}">
                  <a16:creationId xmlns:a16="http://schemas.microsoft.com/office/drawing/2014/main" id="{B5E77A43-060F-67C5-A249-D12CA34EFE31}"/>
                </a:ext>
              </a:extLst>
            </p:cNvPr>
            <p:cNvSpPr/>
            <p:nvPr/>
          </p:nvSpPr>
          <p:spPr>
            <a:xfrm>
              <a:off x="4080575" y="3212050"/>
              <a:ext cx="164250" cy="140475"/>
            </a:xfrm>
            <a:custGeom>
              <a:avLst/>
              <a:gdLst/>
              <a:ahLst/>
              <a:cxnLst/>
              <a:rect l="l" t="t" r="r" b="b"/>
              <a:pathLst>
                <a:path w="6570" h="5619" extrusionOk="0">
                  <a:moveTo>
                    <a:pt x="2041" y="0"/>
                  </a:moveTo>
                  <a:cubicBezTo>
                    <a:pt x="1937" y="224"/>
                    <a:pt x="1892" y="462"/>
                    <a:pt x="1758" y="611"/>
                  </a:cubicBezTo>
                  <a:cubicBezTo>
                    <a:pt x="1311" y="1088"/>
                    <a:pt x="968" y="1609"/>
                    <a:pt x="849" y="2280"/>
                  </a:cubicBezTo>
                  <a:cubicBezTo>
                    <a:pt x="819" y="2459"/>
                    <a:pt x="656" y="2637"/>
                    <a:pt x="521" y="2771"/>
                  </a:cubicBezTo>
                  <a:cubicBezTo>
                    <a:pt x="358" y="2950"/>
                    <a:pt x="164" y="3084"/>
                    <a:pt x="0" y="3233"/>
                  </a:cubicBezTo>
                  <a:cubicBezTo>
                    <a:pt x="460" y="3938"/>
                    <a:pt x="1059" y="4337"/>
                    <a:pt x="1918" y="4337"/>
                  </a:cubicBezTo>
                  <a:cubicBezTo>
                    <a:pt x="1949" y="4337"/>
                    <a:pt x="1980" y="4337"/>
                    <a:pt x="2011" y="4336"/>
                  </a:cubicBezTo>
                  <a:cubicBezTo>
                    <a:pt x="2034" y="4335"/>
                    <a:pt x="2057" y="4334"/>
                    <a:pt x="2080" y="4334"/>
                  </a:cubicBezTo>
                  <a:cubicBezTo>
                    <a:pt x="2376" y="4334"/>
                    <a:pt x="2703" y="4420"/>
                    <a:pt x="2980" y="4544"/>
                  </a:cubicBezTo>
                  <a:cubicBezTo>
                    <a:pt x="3121" y="4602"/>
                    <a:pt x="3260" y="4624"/>
                    <a:pt x="3396" y="4624"/>
                  </a:cubicBezTo>
                  <a:cubicBezTo>
                    <a:pt x="3575" y="4624"/>
                    <a:pt x="3749" y="4586"/>
                    <a:pt x="3918" y="4544"/>
                  </a:cubicBezTo>
                  <a:cubicBezTo>
                    <a:pt x="4425" y="4395"/>
                    <a:pt x="4603" y="4038"/>
                    <a:pt x="4499" y="3531"/>
                  </a:cubicBezTo>
                  <a:cubicBezTo>
                    <a:pt x="4484" y="3486"/>
                    <a:pt x="4514" y="3427"/>
                    <a:pt x="4514" y="3367"/>
                  </a:cubicBezTo>
                  <a:lnTo>
                    <a:pt x="4648" y="3338"/>
                  </a:lnTo>
                  <a:cubicBezTo>
                    <a:pt x="4708" y="3546"/>
                    <a:pt x="4842" y="3755"/>
                    <a:pt x="4812" y="3933"/>
                  </a:cubicBezTo>
                  <a:cubicBezTo>
                    <a:pt x="4708" y="4544"/>
                    <a:pt x="4201" y="4738"/>
                    <a:pt x="3590" y="4932"/>
                  </a:cubicBezTo>
                  <a:cubicBezTo>
                    <a:pt x="3799" y="5036"/>
                    <a:pt x="3933" y="5125"/>
                    <a:pt x="4067" y="5140"/>
                  </a:cubicBezTo>
                  <a:cubicBezTo>
                    <a:pt x="4171" y="5162"/>
                    <a:pt x="4272" y="5174"/>
                    <a:pt x="4369" y="5174"/>
                  </a:cubicBezTo>
                  <a:cubicBezTo>
                    <a:pt x="4729" y="5174"/>
                    <a:pt x="5033" y="5016"/>
                    <a:pt x="5244" y="4663"/>
                  </a:cubicBezTo>
                  <a:cubicBezTo>
                    <a:pt x="5497" y="4216"/>
                    <a:pt x="5482" y="3799"/>
                    <a:pt x="5199" y="3352"/>
                  </a:cubicBezTo>
                  <a:cubicBezTo>
                    <a:pt x="4991" y="3040"/>
                    <a:pt x="4767" y="2682"/>
                    <a:pt x="4693" y="2324"/>
                  </a:cubicBezTo>
                  <a:cubicBezTo>
                    <a:pt x="4574" y="1788"/>
                    <a:pt x="4454" y="1282"/>
                    <a:pt x="3978" y="939"/>
                  </a:cubicBezTo>
                  <a:cubicBezTo>
                    <a:pt x="3978" y="924"/>
                    <a:pt x="3993" y="894"/>
                    <a:pt x="4008" y="820"/>
                  </a:cubicBezTo>
                  <a:cubicBezTo>
                    <a:pt x="4469" y="1028"/>
                    <a:pt x="4738" y="1371"/>
                    <a:pt x="4812" y="1833"/>
                  </a:cubicBezTo>
                  <a:cubicBezTo>
                    <a:pt x="4916" y="2369"/>
                    <a:pt x="5110" y="2846"/>
                    <a:pt x="5423" y="3278"/>
                  </a:cubicBezTo>
                  <a:cubicBezTo>
                    <a:pt x="5810" y="3799"/>
                    <a:pt x="5780" y="4365"/>
                    <a:pt x="5408" y="4842"/>
                  </a:cubicBezTo>
                  <a:cubicBezTo>
                    <a:pt x="5184" y="5140"/>
                    <a:pt x="4812" y="5319"/>
                    <a:pt x="4514" y="5542"/>
                  </a:cubicBezTo>
                  <a:cubicBezTo>
                    <a:pt x="4617" y="5594"/>
                    <a:pt x="4755" y="5618"/>
                    <a:pt x="4908" y="5618"/>
                  </a:cubicBezTo>
                  <a:cubicBezTo>
                    <a:pt x="5328" y="5618"/>
                    <a:pt x="5860" y="5435"/>
                    <a:pt x="6078" y="5140"/>
                  </a:cubicBezTo>
                  <a:cubicBezTo>
                    <a:pt x="6555" y="4529"/>
                    <a:pt x="6570" y="3904"/>
                    <a:pt x="6078" y="3263"/>
                  </a:cubicBezTo>
                  <a:cubicBezTo>
                    <a:pt x="5825" y="2935"/>
                    <a:pt x="5602" y="2622"/>
                    <a:pt x="5646" y="2190"/>
                  </a:cubicBezTo>
                  <a:cubicBezTo>
                    <a:pt x="5706" y="1743"/>
                    <a:pt x="5497" y="1371"/>
                    <a:pt x="5214" y="1058"/>
                  </a:cubicBezTo>
                  <a:cubicBezTo>
                    <a:pt x="4350" y="105"/>
                    <a:pt x="3158" y="164"/>
                    <a:pt x="2041"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1" name="Google Shape;5871;p55">
              <a:extLst>
                <a:ext uri="{FF2B5EF4-FFF2-40B4-BE49-F238E27FC236}">
                  <a16:creationId xmlns:a16="http://schemas.microsoft.com/office/drawing/2014/main" id="{74763C72-53C8-E7D5-6131-DC2A843B2DE6}"/>
                </a:ext>
              </a:extLst>
            </p:cNvPr>
            <p:cNvSpPr/>
            <p:nvPr/>
          </p:nvSpPr>
          <p:spPr>
            <a:xfrm>
              <a:off x="3896200" y="3127300"/>
              <a:ext cx="132625" cy="130975"/>
            </a:xfrm>
            <a:custGeom>
              <a:avLst/>
              <a:gdLst/>
              <a:ahLst/>
              <a:cxnLst/>
              <a:rect l="l" t="t" r="r" b="b"/>
              <a:pathLst>
                <a:path w="5305" h="5239" extrusionOk="0">
                  <a:moveTo>
                    <a:pt x="2240" y="0"/>
                  </a:moveTo>
                  <a:cubicBezTo>
                    <a:pt x="1931" y="0"/>
                    <a:pt x="1629" y="94"/>
                    <a:pt x="1327" y="277"/>
                  </a:cubicBezTo>
                  <a:cubicBezTo>
                    <a:pt x="388" y="828"/>
                    <a:pt x="1" y="2005"/>
                    <a:pt x="522" y="2944"/>
                  </a:cubicBezTo>
                  <a:cubicBezTo>
                    <a:pt x="329" y="1752"/>
                    <a:pt x="850" y="1066"/>
                    <a:pt x="1803" y="634"/>
                  </a:cubicBezTo>
                  <a:cubicBezTo>
                    <a:pt x="2023" y="536"/>
                    <a:pt x="2238" y="472"/>
                    <a:pt x="2465" y="472"/>
                  </a:cubicBezTo>
                  <a:cubicBezTo>
                    <a:pt x="2686" y="472"/>
                    <a:pt x="2917" y="532"/>
                    <a:pt x="3174" y="679"/>
                  </a:cubicBezTo>
                  <a:cubicBezTo>
                    <a:pt x="3025" y="694"/>
                    <a:pt x="2980" y="709"/>
                    <a:pt x="2936" y="709"/>
                  </a:cubicBezTo>
                  <a:cubicBezTo>
                    <a:pt x="2807" y="685"/>
                    <a:pt x="2683" y="673"/>
                    <a:pt x="2564" y="673"/>
                  </a:cubicBezTo>
                  <a:cubicBezTo>
                    <a:pt x="1869" y="673"/>
                    <a:pt x="1338" y="1065"/>
                    <a:pt x="969" y="1662"/>
                  </a:cubicBezTo>
                  <a:cubicBezTo>
                    <a:pt x="567" y="2318"/>
                    <a:pt x="746" y="3018"/>
                    <a:pt x="1103" y="3674"/>
                  </a:cubicBezTo>
                  <a:cubicBezTo>
                    <a:pt x="1580" y="4552"/>
                    <a:pt x="2399" y="4925"/>
                    <a:pt x="3263" y="5178"/>
                  </a:cubicBezTo>
                  <a:cubicBezTo>
                    <a:pt x="3407" y="5219"/>
                    <a:pt x="3547" y="5239"/>
                    <a:pt x="3681" y="5239"/>
                  </a:cubicBezTo>
                  <a:cubicBezTo>
                    <a:pt x="4569" y="5239"/>
                    <a:pt x="5215" y="4402"/>
                    <a:pt x="4917" y="3510"/>
                  </a:cubicBezTo>
                  <a:cubicBezTo>
                    <a:pt x="4768" y="3063"/>
                    <a:pt x="4842" y="2735"/>
                    <a:pt x="5006" y="2318"/>
                  </a:cubicBezTo>
                  <a:cubicBezTo>
                    <a:pt x="5304" y="1498"/>
                    <a:pt x="5245" y="888"/>
                    <a:pt x="4261" y="634"/>
                  </a:cubicBezTo>
                  <a:cubicBezTo>
                    <a:pt x="3844" y="530"/>
                    <a:pt x="3442" y="411"/>
                    <a:pt x="3070" y="217"/>
                  </a:cubicBezTo>
                  <a:cubicBezTo>
                    <a:pt x="2785" y="72"/>
                    <a:pt x="2510" y="0"/>
                    <a:pt x="2240"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2" name="Google Shape;5872;p55">
              <a:extLst>
                <a:ext uri="{FF2B5EF4-FFF2-40B4-BE49-F238E27FC236}">
                  <a16:creationId xmlns:a16="http://schemas.microsoft.com/office/drawing/2014/main" id="{93766ECD-4C44-5462-AEA7-FC898A36B84B}"/>
                </a:ext>
              </a:extLst>
            </p:cNvPr>
            <p:cNvSpPr/>
            <p:nvPr/>
          </p:nvSpPr>
          <p:spPr>
            <a:xfrm>
              <a:off x="3938300" y="2861725"/>
              <a:ext cx="140800" cy="122425"/>
            </a:xfrm>
            <a:custGeom>
              <a:avLst/>
              <a:gdLst/>
              <a:ahLst/>
              <a:cxnLst/>
              <a:rect l="l" t="t" r="r" b="b"/>
              <a:pathLst>
                <a:path w="5632" h="4897" extrusionOk="0">
                  <a:moveTo>
                    <a:pt x="3043" y="1"/>
                  </a:moveTo>
                  <a:cubicBezTo>
                    <a:pt x="2655" y="1"/>
                    <a:pt x="2259" y="120"/>
                    <a:pt x="1907" y="382"/>
                  </a:cubicBezTo>
                  <a:cubicBezTo>
                    <a:pt x="1550" y="650"/>
                    <a:pt x="1192" y="919"/>
                    <a:pt x="834" y="1172"/>
                  </a:cubicBezTo>
                  <a:cubicBezTo>
                    <a:pt x="343" y="1529"/>
                    <a:pt x="75" y="2021"/>
                    <a:pt x="45" y="2602"/>
                  </a:cubicBezTo>
                  <a:cubicBezTo>
                    <a:pt x="0" y="3168"/>
                    <a:pt x="30" y="3719"/>
                    <a:pt x="30" y="4270"/>
                  </a:cubicBezTo>
                  <a:cubicBezTo>
                    <a:pt x="318" y="4231"/>
                    <a:pt x="594" y="4146"/>
                    <a:pt x="859" y="4146"/>
                  </a:cubicBezTo>
                  <a:cubicBezTo>
                    <a:pt x="896" y="4146"/>
                    <a:pt x="932" y="4148"/>
                    <a:pt x="969" y="4151"/>
                  </a:cubicBezTo>
                  <a:cubicBezTo>
                    <a:pt x="1118" y="4173"/>
                    <a:pt x="1264" y="4185"/>
                    <a:pt x="1408" y="4185"/>
                  </a:cubicBezTo>
                  <a:cubicBezTo>
                    <a:pt x="1650" y="4185"/>
                    <a:pt x="1887" y="4152"/>
                    <a:pt x="2131" y="4077"/>
                  </a:cubicBezTo>
                  <a:cubicBezTo>
                    <a:pt x="2299" y="4022"/>
                    <a:pt x="2461" y="3996"/>
                    <a:pt x="2619" y="3996"/>
                  </a:cubicBezTo>
                  <a:cubicBezTo>
                    <a:pt x="3061" y="3996"/>
                    <a:pt x="3458" y="4202"/>
                    <a:pt x="3799" y="4554"/>
                  </a:cubicBezTo>
                  <a:cubicBezTo>
                    <a:pt x="3903" y="4658"/>
                    <a:pt x="4008" y="4777"/>
                    <a:pt x="4112" y="4896"/>
                  </a:cubicBezTo>
                  <a:cubicBezTo>
                    <a:pt x="4201" y="4762"/>
                    <a:pt x="4291" y="4628"/>
                    <a:pt x="4380" y="4509"/>
                  </a:cubicBezTo>
                  <a:cubicBezTo>
                    <a:pt x="4842" y="3838"/>
                    <a:pt x="4827" y="3243"/>
                    <a:pt x="4350" y="2602"/>
                  </a:cubicBezTo>
                  <a:cubicBezTo>
                    <a:pt x="4231" y="2423"/>
                    <a:pt x="4097" y="2215"/>
                    <a:pt x="4052" y="1991"/>
                  </a:cubicBezTo>
                  <a:cubicBezTo>
                    <a:pt x="3918" y="1306"/>
                    <a:pt x="3501" y="933"/>
                    <a:pt x="2831" y="799"/>
                  </a:cubicBezTo>
                  <a:cubicBezTo>
                    <a:pt x="2831" y="799"/>
                    <a:pt x="2816" y="770"/>
                    <a:pt x="2801" y="695"/>
                  </a:cubicBezTo>
                  <a:cubicBezTo>
                    <a:pt x="2880" y="695"/>
                    <a:pt x="2960" y="688"/>
                    <a:pt x="3035" y="688"/>
                  </a:cubicBezTo>
                  <a:cubicBezTo>
                    <a:pt x="3072" y="688"/>
                    <a:pt x="3109" y="690"/>
                    <a:pt x="3144" y="695"/>
                  </a:cubicBezTo>
                  <a:cubicBezTo>
                    <a:pt x="3695" y="799"/>
                    <a:pt x="4023" y="1142"/>
                    <a:pt x="4216" y="1663"/>
                  </a:cubicBezTo>
                  <a:cubicBezTo>
                    <a:pt x="4321" y="1961"/>
                    <a:pt x="4440" y="2304"/>
                    <a:pt x="4633" y="2557"/>
                  </a:cubicBezTo>
                  <a:cubicBezTo>
                    <a:pt x="4961" y="2974"/>
                    <a:pt x="5110" y="3377"/>
                    <a:pt x="4902" y="3928"/>
                  </a:cubicBezTo>
                  <a:cubicBezTo>
                    <a:pt x="5497" y="3764"/>
                    <a:pt x="5631" y="3540"/>
                    <a:pt x="5453" y="3034"/>
                  </a:cubicBezTo>
                  <a:cubicBezTo>
                    <a:pt x="5378" y="2825"/>
                    <a:pt x="5274" y="2632"/>
                    <a:pt x="5199" y="2438"/>
                  </a:cubicBezTo>
                  <a:cubicBezTo>
                    <a:pt x="5095" y="2170"/>
                    <a:pt x="4976" y="1902"/>
                    <a:pt x="4931" y="1619"/>
                  </a:cubicBezTo>
                  <a:cubicBezTo>
                    <a:pt x="4776" y="632"/>
                    <a:pt x="3933" y="1"/>
                    <a:pt x="3043"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3" name="Google Shape;5873;p55">
              <a:extLst>
                <a:ext uri="{FF2B5EF4-FFF2-40B4-BE49-F238E27FC236}">
                  <a16:creationId xmlns:a16="http://schemas.microsoft.com/office/drawing/2014/main" id="{C1ABA168-62D1-420F-F941-71EC4B138081}"/>
                </a:ext>
              </a:extLst>
            </p:cNvPr>
            <p:cNvSpPr/>
            <p:nvPr/>
          </p:nvSpPr>
          <p:spPr>
            <a:xfrm>
              <a:off x="3990050" y="3167700"/>
              <a:ext cx="138950" cy="126125"/>
            </a:xfrm>
            <a:custGeom>
              <a:avLst/>
              <a:gdLst/>
              <a:ahLst/>
              <a:cxnLst/>
              <a:rect l="l" t="t" r="r" b="b"/>
              <a:pathLst>
                <a:path w="5558" h="5045" extrusionOk="0">
                  <a:moveTo>
                    <a:pt x="2207" y="1"/>
                  </a:moveTo>
                  <a:cubicBezTo>
                    <a:pt x="1870" y="1"/>
                    <a:pt x="1609" y="168"/>
                    <a:pt x="1595" y="583"/>
                  </a:cubicBezTo>
                  <a:cubicBezTo>
                    <a:pt x="1580" y="732"/>
                    <a:pt x="1446" y="866"/>
                    <a:pt x="1416" y="1015"/>
                  </a:cubicBezTo>
                  <a:cubicBezTo>
                    <a:pt x="1372" y="1193"/>
                    <a:pt x="1312" y="1417"/>
                    <a:pt x="1357" y="1596"/>
                  </a:cubicBezTo>
                  <a:cubicBezTo>
                    <a:pt x="1714" y="2802"/>
                    <a:pt x="1267" y="3607"/>
                    <a:pt x="1" y="3905"/>
                  </a:cubicBezTo>
                  <a:cubicBezTo>
                    <a:pt x="456" y="4625"/>
                    <a:pt x="1371" y="5044"/>
                    <a:pt x="2253" y="5044"/>
                  </a:cubicBezTo>
                  <a:cubicBezTo>
                    <a:pt x="2611" y="5044"/>
                    <a:pt x="2964" y="4975"/>
                    <a:pt x="3278" y="4828"/>
                  </a:cubicBezTo>
                  <a:cubicBezTo>
                    <a:pt x="3800" y="4590"/>
                    <a:pt x="4217" y="4247"/>
                    <a:pt x="4306" y="3666"/>
                  </a:cubicBezTo>
                  <a:cubicBezTo>
                    <a:pt x="4396" y="3175"/>
                    <a:pt x="4604" y="2832"/>
                    <a:pt x="4962" y="2475"/>
                  </a:cubicBezTo>
                  <a:cubicBezTo>
                    <a:pt x="5558" y="1894"/>
                    <a:pt x="5528" y="1089"/>
                    <a:pt x="4679" y="672"/>
                  </a:cubicBezTo>
                  <a:cubicBezTo>
                    <a:pt x="4485" y="583"/>
                    <a:pt x="4291" y="523"/>
                    <a:pt x="4098" y="449"/>
                  </a:cubicBezTo>
                  <a:cubicBezTo>
                    <a:pt x="3874" y="359"/>
                    <a:pt x="3651" y="225"/>
                    <a:pt x="3398" y="180"/>
                  </a:cubicBezTo>
                  <a:cubicBezTo>
                    <a:pt x="3025" y="91"/>
                    <a:pt x="2638" y="2"/>
                    <a:pt x="2251" y="2"/>
                  </a:cubicBezTo>
                  <a:cubicBezTo>
                    <a:pt x="2236" y="1"/>
                    <a:pt x="2221" y="1"/>
                    <a:pt x="220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4" name="Google Shape;5874;p55">
              <a:extLst>
                <a:ext uri="{FF2B5EF4-FFF2-40B4-BE49-F238E27FC236}">
                  <a16:creationId xmlns:a16="http://schemas.microsoft.com/office/drawing/2014/main" id="{C371F607-15B3-92F0-DB32-862D1B6E3C8D}"/>
                </a:ext>
              </a:extLst>
            </p:cNvPr>
            <p:cNvSpPr/>
            <p:nvPr/>
          </p:nvSpPr>
          <p:spPr>
            <a:xfrm>
              <a:off x="3860450" y="3017025"/>
              <a:ext cx="115850" cy="142900"/>
            </a:xfrm>
            <a:custGeom>
              <a:avLst/>
              <a:gdLst/>
              <a:ahLst/>
              <a:cxnLst/>
              <a:rect l="l" t="t" r="r" b="b"/>
              <a:pathLst>
                <a:path w="4634" h="5716" extrusionOk="0">
                  <a:moveTo>
                    <a:pt x="3041" y="1"/>
                  </a:moveTo>
                  <a:cubicBezTo>
                    <a:pt x="2732" y="1"/>
                    <a:pt x="2424" y="105"/>
                    <a:pt x="2131" y="308"/>
                  </a:cubicBezTo>
                  <a:cubicBezTo>
                    <a:pt x="1833" y="517"/>
                    <a:pt x="1535" y="725"/>
                    <a:pt x="1192" y="829"/>
                  </a:cubicBezTo>
                  <a:cubicBezTo>
                    <a:pt x="775" y="949"/>
                    <a:pt x="477" y="1187"/>
                    <a:pt x="224" y="1530"/>
                  </a:cubicBezTo>
                  <a:cubicBezTo>
                    <a:pt x="16" y="1813"/>
                    <a:pt x="1" y="2126"/>
                    <a:pt x="90" y="2334"/>
                  </a:cubicBezTo>
                  <a:cubicBezTo>
                    <a:pt x="418" y="2051"/>
                    <a:pt x="701" y="1649"/>
                    <a:pt x="1103" y="1455"/>
                  </a:cubicBezTo>
                  <a:cubicBezTo>
                    <a:pt x="1580" y="1202"/>
                    <a:pt x="2131" y="1098"/>
                    <a:pt x="2652" y="934"/>
                  </a:cubicBezTo>
                  <a:cubicBezTo>
                    <a:pt x="2861" y="874"/>
                    <a:pt x="3055" y="815"/>
                    <a:pt x="3248" y="755"/>
                  </a:cubicBezTo>
                  <a:lnTo>
                    <a:pt x="3248" y="755"/>
                  </a:lnTo>
                  <a:cubicBezTo>
                    <a:pt x="3218" y="859"/>
                    <a:pt x="3174" y="934"/>
                    <a:pt x="3099" y="963"/>
                  </a:cubicBezTo>
                  <a:cubicBezTo>
                    <a:pt x="2548" y="1172"/>
                    <a:pt x="1997" y="1410"/>
                    <a:pt x="1416" y="1559"/>
                  </a:cubicBezTo>
                  <a:cubicBezTo>
                    <a:pt x="582" y="1768"/>
                    <a:pt x="30" y="2826"/>
                    <a:pt x="418" y="3600"/>
                  </a:cubicBezTo>
                  <a:cubicBezTo>
                    <a:pt x="626" y="4032"/>
                    <a:pt x="850" y="4464"/>
                    <a:pt x="1088" y="4882"/>
                  </a:cubicBezTo>
                  <a:cubicBezTo>
                    <a:pt x="1237" y="5150"/>
                    <a:pt x="1386" y="5418"/>
                    <a:pt x="1580" y="5716"/>
                  </a:cubicBezTo>
                  <a:cubicBezTo>
                    <a:pt x="1669" y="5567"/>
                    <a:pt x="1729" y="5492"/>
                    <a:pt x="1788" y="5403"/>
                  </a:cubicBezTo>
                  <a:cubicBezTo>
                    <a:pt x="2274" y="4689"/>
                    <a:pt x="2883" y="4194"/>
                    <a:pt x="3773" y="4194"/>
                  </a:cubicBezTo>
                  <a:cubicBezTo>
                    <a:pt x="3811" y="4194"/>
                    <a:pt x="3850" y="4194"/>
                    <a:pt x="3889" y="4196"/>
                  </a:cubicBezTo>
                  <a:cubicBezTo>
                    <a:pt x="3901" y="4197"/>
                    <a:pt x="3914" y="4197"/>
                    <a:pt x="3926" y="4197"/>
                  </a:cubicBezTo>
                  <a:cubicBezTo>
                    <a:pt x="4309" y="4197"/>
                    <a:pt x="4576" y="3975"/>
                    <a:pt x="4619" y="3571"/>
                  </a:cubicBezTo>
                  <a:cubicBezTo>
                    <a:pt x="4634" y="3392"/>
                    <a:pt x="4634" y="3198"/>
                    <a:pt x="4574" y="3034"/>
                  </a:cubicBezTo>
                  <a:cubicBezTo>
                    <a:pt x="4321" y="2438"/>
                    <a:pt x="4261" y="1813"/>
                    <a:pt x="4306" y="1172"/>
                  </a:cubicBezTo>
                  <a:cubicBezTo>
                    <a:pt x="4321" y="844"/>
                    <a:pt x="4232" y="531"/>
                    <a:pt x="3934" y="308"/>
                  </a:cubicBezTo>
                  <a:cubicBezTo>
                    <a:pt x="3646" y="101"/>
                    <a:pt x="3343" y="1"/>
                    <a:pt x="3041"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5" name="Google Shape;5875;p55">
              <a:extLst>
                <a:ext uri="{FF2B5EF4-FFF2-40B4-BE49-F238E27FC236}">
                  <a16:creationId xmlns:a16="http://schemas.microsoft.com/office/drawing/2014/main" id="{EBDF35E2-6481-292F-E6C6-4CDBF0AE72B7}"/>
                </a:ext>
              </a:extLst>
            </p:cNvPr>
            <p:cNvSpPr/>
            <p:nvPr/>
          </p:nvSpPr>
          <p:spPr>
            <a:xfrm>
              <a:off x="4040350" y="2952050"/>
              <a:ext cx="144900" cy="133500"/>
            </a:xfrm>
            <a:custGeom>
              <a:avLst/>
              <a:gdLst/>
              <a:ahLst/>
              <a:cxnLst/>
              <a:rect l="l" t="t" r="r" b="b"/>
              <a:pathLst>
                <a:path w="5796" h="5340" extrusionOk="0">
                  <a:moveTo>
                    <a:pt x="4034" y="469"/>
                  </a:moveTo>
                  <a:cubicBezTo>
                    <a:pt x="4277" y="469"/>
                    <a:pt x="4427" y="605"/>
                    <a:pt x="4499" y="762"/>
                  </a:cubicBezTo>
                  <a:cubicBezTo>
                    <a:pt x="4663" y="1045"/>
                    <a:pt x="4752" y="1373"/>
                    <a:pt x="4827" y="1700"/>
                  </a:cubicBezTo>
                  <a:cubicBezTo>
                    <a:pt x="4916" y="2103"/>
                    <a:pt x="4946" y="2520"/>
                    <a:pt x="5050" y="2907"/>
                  </a:cubicBezTo>
                  <a:cubicBezTo>
                    <a:pt x="5184" y="3384"/>
                    <a:pt x="5289" y="3846"/>
                    <a:pt x="5065" y="4307"/>
                  </a:cubicBezTo>
                  <a:cubicBezTo>
                    <a:pt x="5006" y="4441"/>
                    <a:pt x="4901" y="4546"/>
                    <a:pt x="4812" y="4665"/>
                  </a:cubicBezTo>
                  <a:cubicBezTo>
                    <a:pt x="4782" y="4650"/>
                    <a:pt x="4738" y="4635"/>
                    <a:pt x="4708" y="4620"/>
                  </a:cubicBezTo>
                  <a:cubicBezTo>
                    <a:pt x="4723" y="4486"/>
                    <a:pt x="4723" y="4352"/>
                    <a:pt x="4782" y="4233"/>
                  </a:cubicBezTo>
                  <a:cubicBezTo>
                    <a:pt x="4961" y="3816"/>
                    <a:pt x="4901" y="3399"/>
                    <a:pt x="4797" y="2967"/>
                  </a:cubicBezTo>
                  <a:cubicBezTo>
                    <a:pt x="4678" y="2549"/>
                    <a:pt x="4618" y="2117"/>
                    <a:pt x="4574" y="1685"/>
                  </a:cubicBezTo>
                  <a:cubicBezTo>
                    <a:pt x="4544" y="1268"/>
                    <a:pt x="4410" y="941"/>
                    <a:pt x="4067" y="702"/>
                  </a:cubicBezTo>
                  <a:cubicBezTo>
                    <a:pt x="4008" y="657"/>
                    <a:pt x="3963" y="598"/>
                    <a:pt x="3844" y="494"/>
                  </a:cubicBezTo>
                  <a:cubicBezTo>
                    <a:pt x="3913" y="476"/>
                    <a:pt x="3976" y="469"/>
                    <a:pt x="4034" y="469"/>
                  </a:cubicBezTo>
                  <a:close/>
                  <a:moveTo>
                    <a:pt x="3805" y="0"/>
                  </a:moveTo>
                  <a:cubicBezTo>
                    <a:pt x="3500" y="0"/>
                    <a:pt x="3195" y="65"/>
                    <a:pt x="2890" y="181"/>
                  </a:cubicBezTo>
                  <a:cubicBezTo>
                    <a:pt x="2577" y="290"/>
                    <a:pt x="2238" y="361"/>
                    <a:pt x="1909" y="361"/>
                  </a:cubicBezTo>
                  <a:cubicBezTo>
                    <a:pt x="1879" y="361"/>
                    <a:pt x="1848" y="361"/>
                    <a:pt x="1818" y="360"/>
                  </a:cubicBezTo>
                  <a:cubicBezTo>
                    <a:pt x="1780" y="357"/>
                    <a:pt x="1744" y="356"/>
                    <a:pt x="1707" y="356"/>
                  </a:cubicBezTo>
                  <a:cubicBezTo>
                    <a:pt x="881" y="356"/>
                    <a:pt x="392" y="994"/>
                    <a:pt x="149" y="1536"/>
                  </a:cubicBezTo>
                  <a:cubicBezTo>
                    <a:pt x="90" y="1656"/>
                    <a:pt x="45" y="1760"/>
                    <a:pt x="0" y="1879"/>
                  </a:cubicBezTo>
                  <a:cubicBezTo>
                    <a:pt x="232" y="1824"/>
                    <a:pt x="438" y="1796"/>
                    <a:pt x="625" y="1796"/>
                  </a:cubicBezTo>
                  <a:cubicBezTo>
                    <a:pt x="1098" y="1796"/>
                    <a:pt x="1440" y="1980"/>
                    <a:pt x="1728" y="2386"/>
                  </a:cubicBezTo>
                  <a:cubicBezTo>
                    <a:pt x="1818" y="2520"/>
                    <a:pt x="2026" y="2624"/>
                    <a:pt x="2190" y="2669"/>
                  </a:cubicBezTo>
                  <a:cubicBezTo>
                    <a:pt x="3099" y="2922"/>
                    <a:pt x="3546" y="3786"/>
                    <a:pt x="3233" y="4665"/>
                  </a:cubicBezTo>
                  <a:cubicBezTo>
                    <a:pt x="3173" y="4799"/>
                    <a:pt x="3114" y="4933"/>
                    <a:pt x="3084" y="5022"/>
                  </a:cubicBezTo>
                  <a:cubicBezTo>
                    <a:pt x="3441" y="5112"/>
                    <a:pt x="3769" y="5216"/>
                    <a:pt x="4097" y="5306"/>
                  </a:cubicBezTo>
                  <a:cubicBezTo>
                    <a:pt x="4157" y="5318"/>
                    <a:pt x="4217" y="5339"/>
                    <a:pt x="4270" y="5339"/>
                  </a:cubicBezTo>
                  <a:cubicBezTo>
                    <a:pt x="4282" y="5339"/>
                    <a:pt x="4294" y="5338"/>
                    <a:pt x="4306" y="5335"/>
                  </a:cubicBezTo>
                  <a:cubicBezTo>
                    <a:pt x="5184" y="5082"/>
                    <a:pt x="5795" y="4307"/>
                    <a:pt x="5736" y="3473"/>
                  </a:cubicBezTo>
                  <a:cubicBezTo>
                    <a:pt x="5691" y="2847"/>
                    <a:pt x="5646" y="2207"/>
                    <a:pt x="5602" y="1581"/>
                  </a:cubicBezTo>
                  <a:cubicBezTo>
                    <a:pt x="5542" y="881"/>
                    <a:pt x="5199" y="374"/>
                    <a:pt x="4544" y="136"/>
                  </a:cubicBezTo>
                  <a:cubicBezTo>
                    <a:pt x="4297" y="43"/>
                    <a:pt x="4051" y="0"/>
                    <a:pt x="3805"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6" name="Google Shape;5876;p55">
              <a:extLst>
                <a:ext uri="{FF2B5EF4-FFF2-40B4-BE49-F238E27FC236}">
                  <a16:creationId xmlns:a16="http://schemas.microsoft.com/office/drawing/2014/main" id="{B82FD0F6-5473-4CF3-4D09-851BBB0AE35D}"/>
                </a:ext>
              </a:extLst>
            </p:cNvPr>
            <p:cNvSpPr/>
            <p:nvPr/>
          </p:nvSpPr>
          <p:spPr>
            <a:xfrm>
              <a:off x="3973675" y="3002150"/>
              <a:ext cx="147500" cy="150700"/>
            </a:xfrm>
            <a:custGeom>
              <a:avLst/>
              <a:gdLst/>
              <a:ahLst/>
              <a:cxnLst/>
              <a:rect l="l" t="t" r="r" b="b"/>
              <a:pathLst>
                <a:path w="5900" h="6028" extrusionOk="0">
                  <a:moveTo>
                    <a:pt x="3367" y="1"/>
                  </a:moveTo>
                  <a:cubicBezTo>
                    <a:pt x="3112" y="1"/>
                    <a:pt x="2871" y="102"/>
                    <a:pt x="2831" y="292"/>
                  </a:cubicBezTo>
                  <a:cubicBezTo>
                    <a:pt x="2697" y="784"/>
                    <a:pt x="2354" y="1156"/>
                    <a:pt x="2190" y="1603"/>
                  </a:cubicBezTo>
                  <a:cubicBezTo>
                    <a:pt x="1892" y="2378"/>
                    <a:pt x="1460" y="2899"/>
                    <a:pt x="611" y="3033"/>
                  </a:cubicBezTo>
                  <a:cubicBezTo>
                    <a:pt x="477" y="3048"/>
                    <a:pt x="313" y="3272"/>
                    <a:pt x="298" y="3421"/>
                  </a:cubicBezTo>
                  <a:cubicBezTo>
                    <a:pt x="269" y="3614"/>
                    <a:pt x="373" y="3838"/>
                    <a:pt x="418" y="4061"/>
                  </a:cubicBezTo>
                  <a:cubicBezTo>
                    <a:pt x="641" y="3942"/>
                    <a:pt x="820" y="3823"/>
                    <a:pt x="1014" y="3748"/>
                  </a:cubicBezTo>
                  <a:cubicBezTo>
                    <a:pt x="1431" y="3614"/>
                    <a:pt x="1729" y="3376"/>
                    <a:pt x="1967" y="3018"/>
                  </a:cubicBezTo>
                  <a:cubicBezTo>
                    <a:pt x="2071" y="2869"/>
                    <a:pt x="2235" y="2735"/>
                    <a:pt x="2384" y="2616"/>
                  </a:cubicBezTo>
                  <a:cubicBezTo>
                    <a:pt x="2511" y="2519"/>
                    <a:pt x="2660" y="2471"/>
                    <a:pt x="2796" y="2471"/>
                  </a:cubicBezTo>
                  <a:cubicBezTo>
                    <a:pt x="2932" y="2471"/>
                    <a:pt x="3054" y="2519"/>
                    <a:pt x="3129" y="2616"/>
                  </a:cubicBezTo>
                  <a:cubicBezTo>
                    <a:pt x="3338" y="2869"/>
                    <a:pt x="3233" y="3123"/>
                    <a:pt x="3069" y="3346"/>
                  </a:cubicBezTo>
                  <a:cubicBezTo>
                    <a:pt x="2846" y="3629"/>
                    <a:pt x="2548" y="3793"/>
                    <a:pt x="2176" y="3808"/>
                  </a:cubicBezTo>
                  <a:cubicBezTo>
                    <a:pt x="1863" y="3823"/>
                    <a:pt x="1550" y="3793"/>
                    <a:pt x="1267" y="3868"/>
                  </a:cubicBezTo>
                  <a:cubicBezTo>
                    <a:pt x="671" y="4002"/>
                    <a:pt x="343" y="4478"/>
                    <a:pt x="0" y="4925"/>
                  </a:cubicBezTo>
                  <a:cubicBezTo>
                    <a:pt x="376" y="5182"/>
                    <a:pt x="741" y="5310"/>
                    <a:pt x="1085" y="5310"/>
                  </a:cubicBezTo>
                  <a:cubicBezTo>
                    <a:pt x="1559" y="5310"/>
                    <a:pt x="1991" y="5066"/>
                    <a:pt x="2354" y="4583"/>
                  </a:cubicBezTo>
                  <a:cubicBezTo>
                    <a:pt x="2564" y="4307"/>
                    <a:pt x="2797" y="4078"/>
                    <a:pt x="3145" y="4078"/>
                  </a:cubicBezTo>
                  <a:cubicBezTo>
                    <a:pt x="3192" y="4078"/>
                    <a:pt x="3241" y="4082"/>
                    <a:pt x="3293" y="4091"/>
                  </a:cubicBezTo>
                  <a:cubicBezTo>
                    <a:pt x="3427" y="3823"/>
                    <a:pt x="3516" y="3540"/>
                    <a:pt x="3680" y="3331"/>
                  </a:cubicBezTo>
                  <a:cubicBezTo>
                    <a:pt x="3874" y="3093"/>
                    <a:pt x="4112" y="2884"/>
                    <a:pt x="4365" y="2735"/>
                  </a:cubicBezTo>
                  <a:cubicBezTo>
                    <a:pt x="4394" y="2719"/>
                    <a:pt x="4438" y="2712"/>
                    <a:pt x="4488" y="2712"/>
                  </a:cubicBezTo>
                  <a:cubicBezTo>
                    <a:pt x="4621" y="2712"/>
                    <a:pt x="4795" y="2764"/>
                    <a:pt x="4827" y="2840"/>
                  </a:cubicBezTo>
                  <a:cubicBezTo>
                    <a:pt x="4902" y="2959"/>
                    <a:pt x="4872" y="3257"/>
                    <a:pt x="4768" y="3331"/>
                  </a:cubicBezTo>
                  <a:cubicBezTo>
                    <a:pt x="4529" y="3510"/>
                    <a:pt x="4231" y="3659"/>
                    <a:pt x="3948" y="3704"/>
                  </a:cubicBezTo>
                  <a:cubicBezTo>
                    <a:pt x="3755" y="3734"/>
                    <a:pt x="3665" y="3778"/>
                    <a:pt x="3621" y="3942"/>
                  </a:cubicBezTo>
                  <a:cubicBezTo>
                    <a:pt x="3576" y="4106"/>
                    <a:pt x="3591" y="4300"/>
                    <a:pt x="3531" y="4449"/>
                  </a:cubicBezTo>
                  <a:cubicBezTo>
                    <a:pt x="3472" y="4642"/>
                    <a:pt x="3397" y="4881"/>
                    <a:pt x="3248" y="4985"/>
                  </a:cubicBezTo>
                  <a:cubicBezTo>
                    <a:pt x="3040" y="5119"/>
                    <a:pt x="2757" y="5149"/>
                    <a:pt x="2503" y="5208"/>
                  </a:cubicBezTo>
                  <a:cubicBezTo>
                    <a:pt x="2205" y="5268"/>
                    <a:pt x="1892" y="5328"/>
                    <a:pt x="1520" y="5387"/>
                  </a:cubicBezTo>
                  <a:cubicBezTo>
                    <a:pt x="1788" y="5626"/>
                    <a:pt x="1967" y="5789"/>
                    <a:pt x="2146" y="5938"/>
                  </a:cubicBezTo>
                  <a:cubicBezTo>
                    <a:pt x="2205" y="5983"/>
                    <a:pt x="2295" y="6028"/>
                    <a:pt x="2369" y="6028"/>
                  </a:cubicBezTo>
                  <a:cubicBezTo>
                    <a:pt x="3203" y="5894"/>
                    <a:pt x="4008" y="5640"/>
                    <a:pt x="4276" y="4791"/>
                  </a:cubicBezTo>
                  <a:cubicBezTo>
                    <a:pt x="4351" y="4568"/>
                    <a:pt x="4455" y="4329"/>
                    <a:pt x="4634" y="4180"/>
                  </a:cubicBezTo>
                  <a:cubicBezTo>
                    <a:pt x="5155" y="3719"/>
                    <a:pt x="5408" y="3093"/>
                    <a:pt x="5662" y="2482"/>
                  </a:cubicBezTo>
                  <a:cubicBezTo>
                    <a:pt x="5900" y="1916"/>
                    <a:pt x="5632" y="1216"/>
                    <a:pt x="5095" y="1037"/>
                  </a:cubicBezTo>
                  <a:cubicBezTo>
                    <a:pt x="4619" y="873"/>
                    <a:pt x="4246" y="650"/>
                    <a:pt x="3948" y="248"/>
                  </a:cubicBezTo>
                  <a:cubicBezTo>
                    <a:pt x="3830" y="80"/>
                    <a:pt x="3593" y="1"/>
                    <a:pt x="336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7" name="Google Shape;5877;p55">
              <a:extLst>
                <a:ext uri="{FF2B5EF4-FFF2-40B4-BE49-F238E27FC236}">
                  <a16:creationId xmlns:a16="http://schemas.microsoft.com/office/drawing/2014/main" id="{955F9D36-53AC-E09B-197E-98655F37CEC9}"/>
                </a:ext>
              </a:extLst>
            </p:cNvPr>
            <p:cNvSpPr/>
            <p:nvPr/>
          </p:nvSpPr>
          <p:spPr>
            <a:xfrm>
              <a:off x="3498450" y="2841125"/>
              <a:ext cx="124050" cy="106800"/>
            </a:xfrm>
            <a:custGeom>
              <a:avLst/>
              <a:gdLst/>
              <a:ahLst/>
              <a:cxnLst/>
              <a:rect l="l" t="t" r="r" b="b"/>
              <a:pathLst>
                <a:path w="4962" h="4272" extrusionOk="0">
                  <a:moveTo>
                    <a:pt x="2071" y="1"/>
                  </a:moveTo>
                  <a:cubicBezTo>
                    <a:pt x="1940" y="1"/>
                    <a:pt x="1829" y="81"/>
                    <a:pt x="1743" y="253"/>
                  </a:cubicBezTo>
                  <a:cubicBezTo>
                    <a:pt x="1609" y="551"/>
                    <a:pt x="1415" y="834"/>
                    <a:pt x="1311" y="1147"/>
                  </a:cubicBezTo>
                  <a:cubicBezTo>
                    <a:pt x="1103" y="1713"/>
                    <a:pt x="834" y="2189"/>
                    <a:pt x="194" y="2353"/>
                  </a:cubicBezTo>
                  <a:cubicBezTo>
                    <a:pt x="134" y="2368"/>
                    <a:pt x="75" y="2428"/>
                    <a:pt x="0" y="2473"/>
                  </a:cubicBezTo>
                  <a:cubicBezTo>
                    <a:pt x="492" y="3471"/>
                    <a:pt x="1252" y="4156"/>
                    <a:pt x="2324" y="4260"/>
                  </a:cubicBezTo>
                  <a:cubicBezTo>
                    <a:pt x="2410" y="4268"/>
                    <a:pt x="2495" y="4272"/>
                    <a:pt x="2580" y="4272"/>
                  </a:cubicBezTo>
                  <a:cubicBezTo>
                    <a:pt x="3335" y="4272"/>
                    <a:pt x="4038" y="3964"/>
                    <a:pt x="4440" y="3188"/>
                  </a:cubicBezTo>
                  <a:cubicBezTo>
                    <a:pt x="4589" y="2890"/>
                    <a:pt x="4797" y="2621"/>
                    <a:pt x="4961" y="2353"/>
                  </a:cubicBezTo>
                  <a:cubicBezTo>
                    <a:pt x="4499" y="1832"/>
                    <a:pt x="4067" y="1296"/>
                    <a:pt x="3546" y="834"/>
                  </a:cubicBezTo>
                  <a:cubicBezTo>
                    <a:pt x="3188" y="521"/>
                    <a:pt x="2726" y="312"/>
                    <a:pt x="2309" y="74"/>
                  </a:cubicBezTo>
                  <a:cubicBezTo>
                    <a:pt x="2224" y="26"/>
                    <a:pt x="2144" y="1"/>
                    <a:pt x="207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8" name="Google Shape;5878;p55">
              <a:extLst>
                <a:ext uri="{FF2B5EF4-FFF2-40B4-BE49-F238E27FC236}">
                  <a16:creationId xmlns:a16="http://schemas.microsoft.com/office/drawing/2014/main" id="{716DC91B-0C1E-6A45-38A7-0B824706EB77}"/>
                </a:ext>
              </a:extLst>
            </p:cNvPr>
            <p:cNvSpPr/>
            <p:nvPr/>
          </p:nvSpPr>
          <p:spPr>
            <a:xfrm>
              <a:off x="3651525" y="2618250"/>
              <a:ext cx="127750" cy="109050"/>
            </a:xfrm>
            <a:custGeom>
              <a:avLst/>
              <a:gdLst/>
              <a:ahLst/>
              <a:cxnLst/>
              <a:rect l="l" t="t" r="r" b="b"/>
              <a:pathLst>
                <a:path w="5110" h="4362" extrusionOk="0">
                  <a:moveTo>
                    <a:pt x="2946" y="0"/>
                  </a:moveTo>
                  <a:cubicBezTo>
                    <a:pt x="2595" y="0"/>
                    <a:pt x="2234" y="127"/>
                    <a:pt x="1922" y="393"/>
                  </a:cubicBezTo>
                  <a:cubicBezTo>
                    <a:pt x="1713" y="557"/>
                    <a:pt x="1460" y="691"/>
                    <a:pt x="1207" y="795"/>
                  </a:cubicBezTo>
                  <a:cubicBezTo>
                    <a:pt x="387" y="1123"/>
                    <a:pt x="0" y="2106"/>
                    <a:pt x="417" y="2926"/>
                  </a:cubicBezTo>
                  <a:cubicBezTo>
                    <a:pt x="477" y="2777"/>
                    <a:pt x="507" y="2643"/>
                    <a:pt x="551" y="2509"/>
                  </a:cubicBezTo>
                  <a:cubicBezTo>
                    <a:pt x="775" y="1868"/>
                    <a:pt x="1162" y="1376"/>
                    <a:pt x="1832" y="1138"/>
                  </a:cubicBezTo>
                  <a:cubicBezTo>
                    <a:pt x="2190" y="1004"/>
                    <a:pt x="2533" y="825"/>
                    <a:pt x="2875" y="691"/>
                  </a:cubicBezTo>
                  <a:cubicBezTo>
                    <a:pt x="3024" y="631"/>
                    <a:pt x="3188" y="602"/>
                    <a:pt x="3352" y="557"/>
                  </a:cubicBezTo>
                  <a:cubicBezTo>
                    <a:pt x="3367" y="602"/>
                    <a:pt x="3367" y="661"/>
                    <a:pt x="3382" y="706"/>
                  </a:cubicBezTo>
                  <a:cubicBezTo>
                    <a:pt x="2890" y="929"/>
                    <a:pt x="2399" y="1168"/>
                    <a:pt x="1892" y="1391"/>
                  </a:cubicBezTo>
                  <a:cubicBezTo>
                    <a:pt x="1266" y="1659"/>
                    <a:pt x="924" y="2151"/>
                    <a:pt x="790" y="2792"/>
                  </a:cubicBezTo>
                  <a:cubicBezTo>
                    <a:pt x="656" y="3462"/>
                    <a:pt x="745" y="3641"/>
                    <a:pt x="1207" y="3894"/>
                  </a:cubicBezTo>
                  <a:cubicBezTo>
                    <a:pt x="1396" y="2636"/>
                    <a:pt x="1536" y="2275"/>
                    <a:pt x="1884" y="2275"/>
                  </a:cubicBezTo>
                  <a:cubicBezTo>
                    <a:pt x="1919" y="2275"/>
                    <a:pt x="1957" y="2278"/>
                    <a:pt x="1996" y="2285"/>
                  </a:cubicBezTo>
                  <a:cubicBezTo>
                    <a:pt x="1549" y="3134"/>
                    <a:pt x="1520" y="3239"/>
                    <a:pt x="1535" y="3656"/>
                  </a:cubicBezTo>
                  <a:cubicBezTo>
                    <a:pt x="1556" y="4133"/>
                    <a:pt x="1698" y="4361"/>
                    <a:pt x="2004" y="4361"/>
                  </a:cubicBezTo>
                  <a:cubicBezTo>
                    <a:pt x="2128" y="4361"/>
                    <a:pt x="2278" y="4324"/>
                    <a:pt x="2458" y="4252"/>
                  </a:cubicBezTo>
                  <a:cubicBezTo>
                    <a:pt x="2667" y="4177"/>
                    <a:pt x="2890" y="4058"/>
                    <a:pt x="3114" y="4058"/>
                  </a:cubicBezTo>
                  <a:cubicBezTo>
                    <a:pt x="3412" y="4058"/>
                    <a:pt x="3546" y="3909"/>
                    <a:pt x="3710" y="3700"/>
                  </a:cubicBezTo>
                  <a:cubicBezTo>
                    <a:pt x="4022" y="3253"/>
                    <a:pt x="4335" y="2821"/>
                    <a:pt x="4901" y="2672"/>
                  </a:cubicBezTo>
                  <a:cubicBezTo>
                    <a:pt x="4991" y="2643"/>
                    <a:pt x="5110" y="2434"/>
                    <a:pt x="5095" y="2330"/>
                  </a:cubicBezTo>
                  <a:cubicBezTo>
                    <a:pt x="5035" y="2106"/>
                    <a:pt x="4901" y="1913"/>
                    <a:pt x="4797" y="1704"/>
                  </a:cubicBezTo>
                  <a:cubicBezTo>
                    <a:pt x="4648" y="1451"/>
                    <a:pt x="4440" y="1212"/>
                    <a:pt x="4320" y="944"/>
                  </a:cubicBezTo>
                  <a:cubicBezTo>
                    <a:pt x="4062" y="335"/>
                    <a:pt x="3518" y="0"/>
                    <a:pt x="2946"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79" name="Google Shape;5879;p55">
              <a:extLst>
                <a:ext uri="{FF2B5EF4-FFF2-40B4-BE49-F238E27FC236}">
                  <a16:creationId xmlns:a16="http://schemas.microsoft.com/office/drawing/2014/main" id="{BAB62777-241E-C720-E0BC-613566818FE9}"/>
                </a:ext>
              </a:extLst>
            </p:cNvPr>
            <p:cNvSpPr/>
            <p:nvPr/>
          </p:nvSpPr>
          <p:spPr>
            <a:xfrm>
              <a:off x="4147225" y="3081125"/>
              <a:ext cx="111750" cy="111425"/>
            </a:xfrm>
            <a:custGeom>
              <a:avLst/>
              <a:gdLst/>
              <a:ahLst/>
              <a:cxnLst/>
              <a:rect l="l" t="t" r="r" b="b"/>
              <a:pathLst>
                <a:path w="4470" h="4457" extrusionOk="0">
                  <a:moveTo>
                    <a:pt x="1213" y="0"/>
                  </a:moveTo>
                  <a:cubicBezTo>
                    <a:pt x="839" y="0"/>
                    <a:pt x="477" y="130"/>
                    <a:pt x="135" y="321"/>
                  </a:cubicBezTo>
                  <a:cubicBezTo>
                    <a:pt x="207" y="549"/>
                    <a:pt x="301" y="633"/>
                    <a:pt x="442" y="633"/>
                  </a:cubicBezTo>
                  <a:cubicBezTo>
                    <a:pt x="504" y="633"/>
                    <a:pt x="574" y="617"/>
                    <a:pt x="656" y="589"/>
                  </a:cubicBezTo>
                  <a:cubicBezTo>
                    <a:pt x="832" y="531"/>
                    <a:pt x="1004" y="504"/>
                    <a:pt x="1171" y="504"/>
                  </a:cubicBezTo>
                  <a:cubicBezTo>
                    <a:pt x="1558" y="504"/>
                    <a:pt x="1922" y="648"/>
                    <a:pt x="2265" y="887"/>
                  </a:cubicBezTo>
                  <a:cubicBezTo>
                    <a:pt x="2340" y="947"/>
                    <a:pt x="2384" y="1036"/>
                    <a:pt x="2444" y="1111"/>
                  </a:cubicBezTo>
                  <a:cubicBezTo>
                    <a:pt x="2280" y="1096"/>
                    <a:pt x="2176" y="1036"/>
                    <a:pt x="2072" y="977"/>
                  </a:cubicBezTo>
                  <a:cubicBezTo>
                    <a:pt x="1797" y="840"/>
                    <a:pt x="1518" y="764"/>
                    <a:pt x="1232" y="764"/>
                  </a:cubicBezTo>
                  <a:cubicBezTo>
                    <a:pt x="1052" y="764"/>
                    <a:pt x="870" y="794"/>
                    <a:pt x="686" y="858"/>
                  </a:cubicBezTo>
                  <a:cubicBezTo>
                    <a:pt x="448" y="932"/>
                    <a:pt x="343" y="1051"/>
                    <a:pt x="418" y="1305"/>
                  </a:cubicBezTo>
                  <a:cubicBezTo>
                    <a:pt x="1535" y="1394"/>
                    <a:pt x="2191" y="1886"/>
                    <a:pt x="1923" y="2452"/>
                  </a:cubicBezTo>
                  <a:cubicBezTo>
                    <a:pt x="1878" y="2377"/>
                    <a:pt x="1818" y="2332"/>
                    <a:pt x="1803" y="2273"/>
                  </a:cubicBezTo>
                  <a:cubicBezTo>
                    <a:pt x="1669" y="1841"/>
                    <a:pt x="1327" y="1632"/>
                    <a:pt x="924" y="1573"/>
                  </a:cubicBezTo>
                  <a:cubicBezTo>
                    <a:pt x="883" y="1567"/>
                    <a:pt x="839" y="1564"/>
                    <a:pt x="793" y="1564"/>
                  </a:cubicBezTo>
                  <a:cubicBezTo>
                    <a:pt x="605" y="1564"/>
                    <a:pt x="392" y="1614"/>
                    <a:pt x="284" y="1722"/>
                  </a:cubicBezTo>
                  <a:cubicBezTo>
                    <a:pt x="75" y="1945"/>
                    <a:pt x="1" y="2243"/>
                    <a:pt x="194" y="2571"/>
                  </a:cubicBezTo>
                  <a:cubicBezTo>
                    <a:pt x="626" y="3286"/>
                    <a:pt x="582" y="3688"/>
                    <a:pt x="31" y="4359"/>
                  </a:cubicBezTo>
                  <a:cubicBezTo>
                    <a:pt x="266" y="4421"/>
                    <a:pt x="494" y="4456"/>
                    <a:pt x="713" y="4456"/>
                  </a:cubicBezTo>
                  <a:cubicBezTo>
                    <a:pt x="1118" y="4456"/>
                    <a:pt x="1495" y="4336"/>
                    <a:pt x="1833" y="4046"/>
                  </a:cubicBezTo>
                  <a:cubicBezTo>
                    <a:pt x="2176" y="3778"/>
                    <a:pt x="2518" y="3584"/>
                    <a:pt x="2965" y="3539"/>
                  </a:cubicBezTo>
                  <a:cubicBezTo>
                    <a:pt x="3189" y="3509"/>
                    <a:pt x="3427" y="3405"/>
                    <a:pt x="3636" y="3301"/>
                  </a:cubicBezTo>
                  <a:cubicBezTo>
                    <a:pt x="4157" y="3048"/>
                    <a:pt x="4470" y="2645"/>
                    <a:pt x="4440" y="2049"/>
                  </a:cubicBezTo>
                  <a:cubicBezTo>
                    <a:pt x="4410" y="1468"/>
                    <a:pt x="4112" y="1036"/>
                    <a:pt x="3561" y="798"/>
                  </a:cubicBezTo>
                  <a:cubicBezTo>
                    <a:pt x="2965" y="545"/>
                    <a:pt x="2369" y="306"/>
                    <a:pt x="1759" y="98"/>
                  </a:cubicBezTo>
                  <a:cubicBezTo>
                    <a:pt x="1575" y="30"/>
                    <a:pt x="1393" y="0"/>
                    <a:pt x="1213"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0" name="Google Shape;5880;p55">
              <a:extLst>
                <a:ext uri="{FF2B5EF4-FFF2-40B4-BE49-F238E27FC236}">
                  <a16:creationId xmlns:a16="http://schemas.microsoft.com/office/drawing/2014/main" id="{0D9C091E-46C3-4349-975E-1F2761E506BC}"/>
                </a:ext>
              </a:extLst>
            </p:cNvPr>
            <p:cNvSpPr/>
            <p:nvPr/>
          </p:nvSpPr>
          <p:spPr>
            <a:xfrm>
              <a:off x="3745750" y="2679775"/>
              <a:ext cx="113600" cy="97475"/>
            </a:xfrm>
            <a:custGeom>
              <a:avLst/>
              <a:gdLst/>
              <a:ahLst/>
              <a:cxnLst/>
              <a:rect l="l" t="t" r="r" b="b"/>
              <a:pathLst>
                <a:path w="4544" h="3899" extrusionOk="0">
                  <a:moveTo>
                    <a:pt x="1028" y="3742"/>
                  </a:moveTo>
                  <a:cubicBezTo>
                    <a:pt x="998" y="3742"/>
                    <a:pt x="1002" y="3749"/>
                    <a:pt x="1012" y="3749"/>
                  </a:cubicBezTo>
                  <a:cubicBezTo>
                    <a:pt x="1017" y="3749"/>
                    <a:pt x="1023" y="3747"/>
                    <a:pt x="1028" y="3742"/>
                  </a:cubicBezTo>
                  <a:close/>
                  <a:moveTo>
                    <a:pt x="3029" y="1"/>
                  </a:moveTo>
                  <a:cubicBezTo>
                    <a:pt x="2745" y="1"/>
                    <a:pt x="2460" y="58"/>
                    <a:pt x="2175" y="167"/>
                  </a:cubicBezTo>
                  <a:cubicBezTo>
                    <a:pt x="1922" y="256"/>
                    <a:pt x="1669" y="375"/>
                    <a:pt x="1401" y="420"/>
                  </a:cubicBezTo>
                  <a:cubicBezTo>
                    <a:pt x="641" y="524"/>
                    <a:pt x="328" y="1105"/>
                    <a:pt x="0" y="1701"/>
                  </a:cubicBezTo>
                  <a:cubicBezTo>
                    <a:pt x="21" y="1704"/>
                    <a:pt x="41" y="1705"/>
                    <a:pt x="61" y="1705"/>
                  </a:cubicBezTo>
                  <a:cubicBezTo>
                    <a:pt x="159" y="1705"/>
                    <a:pt x="251" y="1676"/>
                    <a:pt x="313" y="1627"/>
                  </a:cubicBezTo>
                  <a:cubicBezTo>
                    <a:pt x="685" y="1373"/>
                    <a:pt x="1028" y="1075"/>
                    <a:pt x="1430" y="867"/>
                  </a:cubicBezTo>
                  <a:cubicBezTo>
                    <a:pt x="1773" y="673"/>
                    <a:pt x="2175" y="584"/>
                    <a:pt x="2548" y="494"/>
                  </a:cubicBezTo>
                  <a:cubicBezTo>
                    <a:pt x="2816" y="420"/>
                    <a:pt x="3099" y="405"/>
                    <a:pt x="3367" y="375"/>
                  </a:cubicBezTo>
                  <a:cubicBezTo>
                    <a:pt x="3367" y="405"/>
                    <a:pt x="3382" y="435"/>
                    <a:pt x="3382" y="465"/>
                  </a:cubicBezTo>
                  <a:cubicBezTo>
                    <a:pt x="3337" y="494"/>
                    <a:pt x="3293" y="539"/>
                    <a:pt x="3233" y="554"/>
                  </a:cubicBezTo>
                  <a:cubicBezTo>
                    <a:pt x="2726" y="703"/>
                    <a:pt x="2190" y="807"/>
                    <a:pt x="1699" y="1031"/>
                  </a:cubicBezTo>
                  <a:cubicBezTo>
                    <a:pt x="1296" y="1210"/>
                    <a:pt x="954" y="1522"/>
                    <a:pt x="596" y="1791"/>
                  </a:cubicBezTo>
                  <a:cubicBezTo>
                    <a:pt x="522" y="1835"/>
                    <a:pt x="477" y="2014"/>
                    <a:pt x="507" y="2103"/>
                  </a:cubicBezTo>
                  <a:cubicBezTo>
                    <a:pt x="656" y="2640"/>
                    <a:pt x="834" y="3161"/>
                    <a:pt x="1028" y="3742"/>
                  </a:cubicBezTo>
                  <a:cubicBezTo>
                    <a:pt x="1073" y="3742"/>
                    <a:pt x="1117" y="3727"/>
                    <a:pt x="1177" y="3712"/>
                  </a:cubicBezTo>
                  <a:cubicBezTo>
                    <a:pt x="1463" y="3621"/>
                    <a:pt x="1749" y="3567"/>
                    <a:pt x="2032" y="3567"/>
                  </a:cubicBezTo>
                  <a:cubicBezTo>
                    <a:pt x="2399" y="3567"/>
                    <a:pt x="2761" y="3658"/>
                    <a:pt x="3114" y="3876"/>
                  </a:cubicBezTo>
                  <a:cubicBezTo>
                    <a:pt x="3140" y="3892"/>
                    <a:pt x="3175" y="3898"/>
                    <a:pt x="3214" y="3898"/>
                  </a:cubicBezTo>
                  <a:cubicBezTo>
                    <a:pt x="3287" y="3898"/>
                    <a:pt x="3374" y="3876"/>
                    <a:pt x="3442" y="3846"/>
                  </a:cubicBezTo>
                  <a:cubicBezTo>
                    <a:pt x="4186" y="3489"/>
                    <a:pt x="4544" y="2759"/>
                    <a:pt x="4410" y="1910"/>
                  </a:cubicBezTo>
                  <a:cubicBezTo>
                    <a:pt x="4365" y="1612"/>
                    <a:pt x="4350" y="1299"/>
                    <a:pt x="4335" y="986"/>
                  </a:cubicBezTo>
                  <a:cubicBezTo>
                    <a:pt x="4335" y="524"/>
                    <a:pt x="4157" y="241"/>
                    <a:pt x="3695" y="107"/>
                  </a:cubicBezTo>
                  <a:cubicBezTo>
                    <a:pt x="3473" y="35"/>
                    <a:pt x="3251" y="1"/>
                    <a:pt x="3029"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1" name="Google Shape;5881;p55">
              <a:extLst>
                <a:ext uri="{FF2B5EF4-FFF2-40B4-BE49-F238E27FC236}">
                  <a16:creationId xmlns:a16="http://schemas.microsoft.com/office/drawing/2014/main" id="{581E677B-407B-92F0-A5AE-3ECCEC354004}"/>
                </a:ext>
              </a:extLst>
            </p:cNvPr>
            <p:cNvSpPr/>
            <p:nvPr/>
          </p:nvSpPr>
          <p:spPr>
            <a:xfrm>
              <a:off x="3914175" y="2968450"/>
              <a:ext cx="125450" cy="106575"/>
            </a:xfrm>
            <a:custGeom>
              <a:avLst/>
              <a:gdLst/>
              <a:ahLst/>
              <a:cxnLst/>
              <a:rect l="l" t="t" r="r" b="b"/>
              <a:pathLst>
                <a:path w="5018" h="4263" extrusionOk="0">
                  <a:moveTo>
                    <a:pt x="3527" y="1"/>
                  </a:moveTo>
                  <a:cubicBezTo>
                    <a:pt x="3358" y="1"/>
                    <a:pt x="3179" y="26"/>
                    <a:pt x="2991" y="76"/>
                  </a:cubicBezTo>
                  <a:cubicBezTo>
                    <a:pt x="2810" y="126"/>
                    <a:pt x="2595" y="170"/>
                    <a:pt x="2397" y="170"/>
                  </a:cubicBezTo>
                  <a:cubicBezTo>
                    <a:pt x="2301" y="170"/>
                    <a:pt x="2209" y="160"/>
                    <a:pt x="2127" y="136"/>
                  </a:cubicBezTo>
                  <a:cubicBezTo>
                    <a:pt x="2021" y="104"/>
                    <a:pt x="1912" y="89"/>
                    <a:pt x="1804" y="89"/>
                  </a:cubicBezTo>
                  <a:cubicBezTo>
                    <a:pt x="900" y="89"/>
                    <a:pt x="0" y="1123"/>
                    <a:pt x="27" y="1908"/>
                  </a:cubicBezTo>
                  <a:cubicBezTo>
                    <a:pt x="86" y="1893"/>
                    <a:pt x="146" y="1879"/>
                    <a:pt x="191" y="1864"/>
                  </a:cubicBezTo>
                  <a:cubicBezTo>
                    <a:pt x="479" y="1753"/>
                    <a:pt x="752" y="1701"/>
                    <a:pt x="1001" y="1701"/>
                  </a:cubicBezTo>
                  <a:cubicBezTo>
                    <a:pt x="1895" y="1701"/>
                    <a:pt x="2487" y="2377"/>
                    <a:pt x="2440" y="3473"/>
                  </a:cubicBezTo>
                  <a:cubicBezTo>
                    <a:pt x="2425" y="3562"/>
                    <a:pt x="2410" y="3651"/>
                    <a:pt x="2425" y="3756"/>
                  </a:cubicBezTo>
                  <a:cubicBezTo>
                    <a:pt x="2440" y="3920"/>
                    <a:pt x="2455" y="4083"/>
                    <a:pt x="2485" y="4262"/>
                  </a:cubicBezTo>
                  <a:cubicBezTo>
                    <a:pt x="2738" y="4158"/>
                    <a:pt x="2932" y="4039"/>
                    <a:pt x="3140" y="4009"/>
                  </a:cubicBezTo>
                  <a:cubicBezTo>
                    <a:pt x="3691" y="3920"/>
                    <a:pt x="3975" y="3562"/>
                    <a:pt x="4168" y="3070"/>
                  </a:cubicBezTo>
                  <a:cubicBezTo>
                    <a:pt x="4258" y="2832"/>
                    <a:pt x="4392" y="2623"/>
                    <a:pt x="4541" y="2415"/>
                  </a:cubicBezTo>
                  <a:cubicBezTo>
                    <a:pt x="4943" y="1908"/>
                    <a:pt x="5017" y="1119"/>
                    <a:pt x="4705" y="642"/>
                  </a:cubicBezTo>
                  <a:cubicBezTo>
                    <a:pt x="4417" y="211"/>
                    <a:pt x="4014" y="1"/>
                    <a:pt x="35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2" name="Google Shape;5882;p55">
              <a:extLst>
                <a:ext uri="{FF2B5EF4-FFF2-40B4-BE49-F238E27FC236}">
                  <a16:creationId xmlns:a16="http://schemas.microsoft.com/office/drawing/2014/main" id="{55A1A2A5-AAB8-8B8C-1684-C8FB1B02FC32}"/>
                </a:ext>
              </a:extLst>
            </p:cNvPr>
            <p:cNvSpPr/>
            <p:nvPr/>
          </p:nvSpPr>
          <p:spPr>
            <a:xfrm>
              <a:off x="4029925" y="3083650"/>
              <a:ext cx="122925" cy="102225"/>
            </a:xfrm>
            <a:custGeom>
              <a:avLst/>
              <a:gdLst/>
              <a:ahLst/>
              <a:cxnLst/>
              <a:rect l="l" t="t" r="r" b="b"/>
              <a:pathLst>
                <a:path w="4917" h="4089" extrusionOk="0">
                  <a:moveTo>
                    <a:pt x="3718" y="1"/>
                  </a:moveTo>
                  <a:cubicBezTo>
                    <a:pt x="3384" y="1"/>
                    <a:pt x="3177" y="186"/>
                    <a:pt x="3039" y="623"/>
                  </a:cubicBezTo>
                  <a:cubicBezTo>
                    <a:pt x="3426" y="920"/>
                    <a:pt x="3471" y="1159"/>
                    <a:pt x="3203" y="1546"/>
                  </a:cubicBezTo>
                  <a:cubicBezTo>
                    <a:pt x="3069" y="1710"/>
                    <a:pt x="2905" y="1889"/>
                    <a:pt x="2726" y="1963"/>
                  </a:cubicBezTo>
                  <a:cubicBezTo>
                    <a:pt x="1892" y="2321"/>
                    <a:pt x="1043" y="2649"/>
                    <a:pt x="209" y="2991"/>
                  </a:cubicBezTo>
                  <a:cubicBezTo>
                    <a:pt x="134" y="3021"/>
                    <a:pt x="89" y="3140"/>
                    <a:pt x="0" y="3259"/>
                  </a:cubicBezTo>
                  <a:cubicBezTo>
                    <a:pt x="446" y="3190"/>
                    <a:pt x="800" y="3094"/>
                    <a:pt x="1137" y="3094"/>
                  </a:cubicBezTo>
                  <a:cubicBezTo>
                    <a:pt x="1160" y="3094"/>
                    <a:pt x="1183" y="3095"/>
                    <a:pt x="1207" y="3096"/>
                  </a:cubicBezTo>
                  <a:cubicBezTo>
                    <a:pt x="1246" y="3097"/>
                    <a:pt x="1285" y="3098"/>
                    <a:pt x="1323" y="3098"/>
                  </a:cubicBezTo>
                  <a:cubicBezTo>
                    <a:pt x="1896" y="3098"/>
                    <a:pt x="2368" y="2890"/>
                    <a:pt x="2801" y="2485"/>
                  </a:cubicBezTo>
                  <a:cubicBezTo>
                    <a:pt x="2950" y="2336"/>
                    <a:pt x="3129" y="2187"/>
                    <a:pt x="3322" y="2127"/>
                  </a:cubicBezTo>
                  <a:cubicBezTo>
                    <a:pt x="3351" y="2119"/>
                    <a:pt x="3382" y="2115"/>
                    <a:pt x="3413" y="2115"/>
                  </a:cubicBezTo>
                  <a:cubicBezTo>
                    <a:pt x="3546" y="2115"/>
                    <a:pt x="3699" y="2178"/>
                    <a:pt x="3844" y="2202"/>
                  </a:cubicBezTo>
                  <a:cubicBezTo>
                    <a:pt x="3799" y="2380"/>
                    <a:pt x="3829" y="2649"/>
                    <a:pt x="3724" y="2708"/>
                  </a:cubicBezTo>
                  <a:cubicBezTo>
                    <a:pt x="3441" y="2887"/>
                    <a:pt x="3114" y="3021"/>
                    <a:pt x="2786" y="3110"/>
                  </a:cubicBezTo>
                  <a:cubicBezTo>
                    <a:pt x="2533" y="3185"/>
                    <a:pt x="2235" y="3185"/>
                    <a:pt x="1966" y="3230"/>
                  </a:cubicBezTo>
                  <a:cubicBezTo>
                    <a:pt x="1952" y="3259"/>
                    <a:pt x="1952" y="3304"/>
                    <a:pt x="1952" y="3334"/>
                  </a:cubicBezTo>
                  <a:cubicBezTo>
                    <a:pt x="2145" y="3408"/>
                    <a:pt x="2339" y="3468"/>
                    <a:pt x="2533" y="3557"/>
                  </a:cubicBezTo>
                  <a:cubicBezTo>
                    <a:pt x="2860" y="3691"/>
                    <a:pt x="3173" y="3811"/>
                    <a:pt x="3471" y="3989"/>
                  </a:cubicBezTo>
                  <a:cubicBezTo>
                    <a:pt x="3595" y="4054"/>
                    <a:pt x="3756" y="4088"/>
                    <a:pt x="3924" y="4088"/>
                  </a:cubicBezTo>
                  <a:cubicBezTo>
                    <a:pt x="4140" y="4088"/>
                    <a:pt x="4368" y="4032"/>
                    <a:pt x="4544" y="3915"/>
                  </a:cubicBezTo>
                  <a:cubicBezTo>
                    <a:pt x="4857" y="3721"/>
                    <a:pt x="4916" y="3423"/>
                    <a:pt x="4857" y="3096"/>
                  </a:cubicBezTo>
                  <a:cubicBezTo>
                    <a:pt x="4812" y="2932"/>
                    <a:pt x="4752" y="2768"/>
                    <a:pt x="4663" y="2634"/>
                  </a:cubicBezTo>
                  <a:cubicBezTo>
                    <a:pt x="4439" y="2291"/>
                    <a:pt x="4425" y="1963"/>
                    <a:pt x="4633" y="1621"/>
                  </a:cubicBezTo>
                  <a:cubicBezTo>
                    <a:pt x="4693" y="1516"/>
                    <a:pt x="4752" y="1412"/>
                    <a:pt x="4782" y="1293"/>
                  </a:cubicBezTo>
                  <a:cubicBezTo>
                    <a:pt x="4886" y="697"/>
                    <a:pt x="4752" y="265"/>
                    <a:pt x="4186" y="86"/>
                  </a:cubicBezTo>
                  <a:cubicBezTo>
                    <a:pt x="4007" y="31"/>
                    <a:pt x="3853" y="1"/>
                    <a:pt x="3718" y="1"/>
                  </a:cubicBezTo>
                  <a:close/>
                </a:path>
              </a:pathLst>
            </a:custGeom>
            <a:solidFill>
              <a:srgbClr val="EADFEA"/>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3" name="Google Shape;5883;p55">
              <a:extLst>
                <a:ext uri="{FF2B5EF4-FFF2-40B4-BE49-F238E27FC236}">
                  <a16:creationId xmlns:a16="http://schemas.microsoft.com/office/drawing/2014/main" id="{08202D1D-86C3-2491-716B-9C57AFC3B5D4}"/>
                </a:ext>
              </a:extLst>
            </p:cNvPr>
            <p:cNvSpPr/>
            <p:nvPr/>
          </p:nvSpPr>
          <p:spPr>
            <a:xfrm>
              <a:off x="3736425" y="3190075"/>
              <a:ext cx="192575" cy="74625"/>
            </a:xfrm>
            <a:custGeom>
              <a:avLst/>
              <a:gdLst/>
              <a:ahLst/>
              <a:cxnLst/>
              <a:rect l="l" t="t" r="r" b="b"/>
              <a:pathLst>
                <a:path w="7703" h="2985" extrusionOk="0">
                  <a:moveTo>
                    <a:pt x="1" y="1"/>
                  </a:moveTo>
                  <a:lnTo>
                    <a:pt x="1" y="1"/>
                  </a:lnTo>
                  <a:cubicBezTo>
                    <a:pt x="150" y="164"/>
                    <a:pt x="299" y="343"/>
                    <a:pt x="477" y="462"/>
                  </a:cubicBezTo>
                  <a:cubicBezTo>
                    <a:pt x="895" y="745"/>
                    <a:pt x="1327" y="999"/>
                    <a:pt x="1744" y="1267"/>
                  </a:cubicBezTo>
                  <a:cubicBezTo>
                    <a:pt x="2235" y="1595"/>
                    <a:pt x="2757" y="1878"/>
                    <a:pt x="3204" y="2250"/>
                  </a:cubicBezTo>
                  <a:cubicBezTo>
                    <a:pt x="3740" y="2697"/>
                    <a:pt x="4321" y="2935"/>
                    <a:pt x="5006" y="2980"/>
                  </a:cubicBezTo>
                  <a:cubicBezTo>
                    <a:pt x="5063" y="2983"/>
                    <a:pt x="5120" y="2985"/>
                    <a:pt x="5176" y="2985"/>
                  </a:cubicBezTo>
                  <a:cubicBezTo>
                    <a:pt x="6127" y="2985"/>
                    <a:pt x="6914" y="2519"/>
                    <a:pt x="7688" y="2027"/>
                  </a:cubicBezTo>
                  <a:cubicBezTo>
                    <a:pt x="7703" y="2012"/>
                    <a:pt x="7703" y="1982"/>
                    <a:pt x="7703" y="1952"/>
                  </a:cubicBezTo>
                  <a:cubicBezTo>
                    <a:pt x="7504" y="1718"/>
                    <a:pt x="7420" y="1620"/>
                    <a:pt x="7295" y="1620"/>
                  </a:cubicBezTo>
                  <a:cubicBezTo>
                    <a:pt x="7204" y="1620"/>
                    <a:pt x="7092" y="1671"/>
                    <a:pt x="6898" y="1758"/>
                  </a:cubicBezTo>
                  <a:cubicBezTo>
                    <a:pt x="6577" y="1896"/>
                    <a:pt x="6249" y="1977"/>
                    <a:pt x="5923" y="1977"/>
                  </a:cubicBezTo>
                  <a:cubicBezTo>
                    <a:pt x="5721" y="1977"/>
                    <a:pt x="5519" y="1946"/>
                    <a:pt x="5319" y="1878"/>
                  </a:cubicBezTo>
                  <a:cubicBezTo>
                    <a:pt x="4872" y="1714"/>
                    <a:pt x="4455" y="1460"/>
                    <a:pt x="4023" y="1267"/>
                  </a:cubicBezTo>
                  <a:cubicBezTo>
                    <a:pt x="3621" y="1088"/>
                    <a:pt x="3204" y="879"/>
                    <a:pt x="2787" y="805"/>
                  </a:cubicBezTo>
                  <a:cubicBezTo>
                    <a:pt x="1833" y="641"/>
                    <a:pt x="850" y="552"/>
                    <a:pt x="1" y="1"/>
                  </a:cubicBezTo>
                  <a:close/>
                </a:path>
              </a:pathLst>
            </a:custGeom>
            <a:solidFill>
              <a:schemeClr val="dk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4" name="Google Shape;5884;p55">
              <a:extLst>
                <a:ext uri="{FF2B5EF4-FFF2-40B4-BE49-F238E27FC236}">
                  <a16:creationId xmlns:a16="http://schemas.microsoft.com/office/drawing/2014/main" id="{C1B8E8F0-948B-4547-0840-F5B67BC11804}"/>
                </a:ext>
              </a:extLst>
            </p:cNvPr>
            <p:cNvSpPr/>
            <p:nvPr/>
          </p:nvSpPr>
          <p:spPr>
            <a:xfrm>
              <a:off x="3538675" y="2805000"/>
              <a:ext cx="80450" cy="76725"/>
            </a:xfrm>
            <a:custGeom>
              <a:avLst/>
              <a:gdLst/>
              <a:ahLst/>
              <a:cxnLst/>
              <a:rect l="l" t="t" r="r" b="b"/>
              <a:pathLst>
                <a:path w="3218" h="3069" extrusionOk="0">
                  <a:moveTo>
                    <a:pt x="2159" y="0"/>
                  </a:moveTo>
                  <a:cubicBezTo>
                    <a:pt x="1995" y="0"/>
                    <a:pt x="1824" y="27"/>
                    <a:pt x="1669" y="89"/>
                  </a:cubicBezTo>
                  <a:cubicBezTo>
                    <a:pt x="1217" y="264"/>
                    <a:pt x="776" y="503"/>
                    <a:pt x="283" y="503"/>
                  </a:cubicBezTo>
                  <a:cubicBezTo>
                    <a:pt x="191" y="503"/>
                    <a:pt x="97" y="495"/>
                    <a:pt x="0" y="476"/>
                  </a:cubicBezTo>
                  <a:lnTo>
                    <a:pt x="0" y="476"/>
                  </a:lnTo>
                  <a:cubicBezTo>
                    <a:pt x="45" y="953"/>
                    <a:pt x="283" y="1161"/>
                    <a:pt x="715" y="1266"/>
                  </a:cubicBezTo>
                  <a:cubicBezTo>
                    <a:pt x="1371" y="1430"/>
                    <a:pt x="1907" y="1802"/>
                    <a:pt x="2354" y="2323"/>
                  </a:cubicBezTo>
                  <a:cubicBezTo>
                    <a:pt x="2577" y="2577"/>
                    <a:pt x="2816" y="2830"/>
                    <a:pt x="3054" y="3068"/>
                  </a:cubicBezTo>
                  <a:cubicBezTo>
                    <a:pt x="3084" y="3068"/>
                    <a:pt x="3129" y="3053"/>
                    <a:pt x="3158" y="3053"/>
                  </a:cubicBezTo>
                  <a:cubicBezTo>
                    <a:pt x="3173" y="2368"/>
                    <a:pt x="3203" y="1668"/>
                    <a:pt x="3218" y="983"/>
                  </a:cubicBezTo>
                  <a:cubicBezTo>
                    <a:pt x="3218" y="327"/>
                    <a:pt x="3024" y="89"/>
                    <a:pt x="2369" y="14"/>
                  </a:cubicBezTo>
                  <a:cubicBezTo>
                    <a:pt x="2301" y="5"/>
                    <a:pt x="2231" y="0"/>
                    <a:pt x="215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5" name="Google Shape;5885;p55">
              <a:extLst>
                <a:ext uri="{FF2B5EF4-FFF2-40B4-BE49-F238E27FC236}">
                  <a16:creationId xmlns:a16="http://schemas.microsoft.com/office/drawing/2014/main" id="{9D50CBEB-D8E4-CA56-FFC2-89252A9F98C7}"/>
                </a:ext>
              </a:extLst>
            </p:cNvPr>
            <p:cNvSpPr/>
            <p:nvPr/>
          </p:nvSpPr>
          <p:spPr>
            <a:xfrm>
              <a:off x="3916700" y="3247850"/>
              <a:ext cx="42100" cy="154900"/>
            </a:xfrm>
            <a:custGeom>
              <a:avLst/>
              <a:gdLst/>
              <a:ahLst/>
              <a:cxnLst/>
              <a:rect l="l" t="t" r="r" b="b"/>
              <a:pathLst>
                <a:path w="1684" h="6196" extrusionOk="0">
                  <a:moveTo>
                    <a:pt x="907" y="0"/>
                  </a:moveTo>
                  <a:cubicBezTo>
                    <a:pt x="872" y="0"/>
                    <a:pt x="840" y="8"/>
                    <a:pt x="820" y="28"/>
                  </a:cubicBezTo>
                  <a:cubicBezTo>
                    <a:pt x="417" y="356"/>
                    <a:pt x="15" y="729"/>
                    <a:pt x="15" y="1295"/>
                  </a:cubicBezTo>
                  <a:cubicBezTo>
                    <a:pt x="0" y="1906"/>
                    <a:pt x="104" y="2531"/>
                    <a:pt x="447" y="3082"/>
                  </a:cubicBezTo>
                  <a:cubicBezTo>
                    <a:pt x="864" y="3708"/>
                    <a:pt x="1132" y="4393"/>
                    <a:pt x="1237" y="5138"/>
                  </a:cubicBezTo>
                  <a:cubicBezTo>
                    <a:pt x="1281" y="5496"/>
                    <a:pt x="1371" y="5838"/>
                    <a:pt x="1445" y="6196"/>
                  </a:cubicBezTo>
                  <a:cubicBezTo>
                    <a:pt x="1475" y="6196"/>
                    <a:pt x="1490" y="6181"/>
                    <a:pt x="1520" y="6181"/>
                  </a:cubicBezTo>
                  <a:cubicBezTo>
                    <a:pt x="1550" y="5883"/>
                    <a:pt x="1564" y="5585"/>
                    <a:pt x="1594" y="5302"/>
                  </a:cubicBezTo>
                  <a:cubicBezTo>
                    <a:pt x="1684" y="4632"/>
                    <a:pt x="1609" y="3976"/>
                    <a:pt x="1356" y="3351"/>
                  </a:cubicBezTo>
                  <a:cubicBezTo>
                    <a:pt x="1252" y="3097"/>
                    <a:pt x="1177" y="2814"/>
                    <a:pt x="1088" y="2546"/>
                  </a:cubicBezTo>
                  <a:cubicBezTo>
                    <a:pt x="864" y="1876"/>
                    <a:pt x="983" y="1235"/>
                    <a:pt x="1326" y="639"/>
                  </a:cubicBezTo>
                  <a:cubicBezTo>
                    <a:pt x="1386" y="520"/>
                    <a:pt x="1445" y="416"/>
                    <a:pt x="1520" y="297"/>
                  </a:cubicBezTo>
                  <a:cubicBezTo>
                    <a:pt x="1356" y="192"/>
                    <a:pt x="1192" y="103"/>
                    <a:pt x="1028" y="28"/>
                  </a:cubicBezTo>
                  <a:cubicBezTo>
                    <a:pt x="995" y="12"/>
                    <a:pt x="949" y="0"/>
                    <a:pt x="907"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6" name="Google Shape;5886;p55">
              <a:extLst>
                <a:ext uri="{FF2B5EF4-FFF2-40B4-BE49-F238E27FC236}">
                  <a16:creationId xmlns:a16="http://schemas.microsoft.com/office/drawing/2014/main" id="{A78E473F-3ACC-04DB-25E0-2414D57618F9}"/>
                </a:ext>
              </a:extLst>
            </p:cNvPr>
            <p:cNvSpPr/>
            <p:nvPr/>
          </p:nvSpPr>
          <p:spPr>
            <a:xfrm>
              <a:off x="4055250" y="3296825"/>
              <a:ext cx="125900" cy="56100"/>
            </a:xfrm>
            <a:custGeom>
              <a:avLst/>
              <a:gdLst/>
              <a:ahLst/>
              <a:cxnLst/>
              <a:rect l="l" t="t" r="r" b="b"/>
              <a:pathLst>
                <a:path w="5036" h="2244" extrusionOk="0">
                  <a:moveTo>
                    <a:pt x="627" y="1"/>
                  </a:moveTo>
                  <a:cubicBezTo>
                    <a:pt x="491" y="1"/>
                    <a:pt x="312" y="74"/>
                    <a:pt x="0" y="200"/>
                  </a:cubicBezTo>
                  <a:cubicBezTo>
                    <a:pt x="283" y="528"/>
                    <a:pt x="536" y="811"/>
                    <a:pt x="805" y="1079"/>
                  </a:cubicBezTo>
                  <a:cubicBezTo>
                    <a:pt x="1797" y="2059"/>
                    <a:pt x="3006" y="2243"/>
                    <a:pt x="4268" y="2243"/>
                  </a:cubicBezTo>
                  <a:cubicBezTo>
                    <a:pt x="4522" y="2243"/>
                    <a:pt x="4778" y="2236"/>
                    <a:pt x="5035" y="2226"/>
                  </a:cubicBezTo>
                  <a:cubicBezTo>
                    <a:pt x="4335" y="1451"/>
                    <a:pt x="3814" y="1183"/>
                    <a:pt x="2816" y="1168"/>
                  </a:cubicBezTo>
                  <a:cubicBezTo>
                    <a:pt x="2130" y="1153"/>
                    <a:pt x="1564" y="915"/>
                    <a:pt x="1117" y="379"/>
                  </a:cubicBezTo>
                  <a:cubicBezTo>
                    <a:pt x="902" y="114"/>
                    <a:pt x="798" y="1"/>
                    <a:pt x="627" y="1"/>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7" name="Google Shape;5887;p55">
              <a:extLst>
                <a:ext uri="{FF2B5EF4-FFF2-40B4-BE49-F238E27FC236}">
                  <a16:creationId xmlns:a16="http://schemas.microsoft.com/office/drawing/2014/main" id="{B9A4BDC1-4760-6303-2612-1FE5D3402096}"/>
                </a:ext>
              </a:extLst>
            </p:cNvPr>
            <p:cNvSpPr/>
            <p:nvPr/>
          </p:nvSpPr>
          <p:spPr>
            <a:xfrm>
              <a:off x="3757300" y="2618575"/>
              <a:ext cx="66300" cy="65000"/>
            </a:xfrm>
            <a:custGeom>
              <a:avLst/>
              <a:gdLst/>
              <a:ahLst/>
              <a:cxnLst/>
              <a:rect l="l" t="t" r="r" b="b"/>
              <a:pathLst>
                <a:path w="2652" h="2600" extrusionOk="0">
                  <a:moveTo>
                    <a:pt x="549" y="0"/>
                  </a:moveTo>
                  <a:cubicBezTo>
                    <a:pt x="423" y="0"/>
                    <a:pt x="295" y="30"/>
                    <a:pt x="164" y="82"/>
                  </a:cubicBezTo>
                  <a:cubicBezTo>
                    <a:pt x="104" y="112"/>
                    <a:pt x="0" y="261"/>
                    <a:pt x="15" y="306"/>
                  </a:cubicBezTo>
                  <a:cubicBezTo>
                    <a:pt x="209" y="693"/>
                    <a:pt x="387" y="1080"/>
                    <a:pt x="626" y="1423"/>
                  </a:cubicBezTo>
                  <a:cubicBezTo>
                    <a:pt x="864" y="1766"/>
                    <a:pt x="1117" y="2078"/>
                    <a:pt x="1028" y="2600"/>
                  </a:cubicBezTo>
                  <a:cubicBezTo>
                    <a:pt x="1341" y="2496"/>
                    <a:pt x="1564" y="2391"/>
                    <a:pt x="1803" y="2317"/>
                  </a:cubicBezTo>
                  <a:cubicBezTo>
                    <a:pt x="2056" y="2257"/>
                    <a:pt x="2309" y="2213"/>
                    <a:pt x="2562" y="2168"/>
                  </a:cubicBezTo>
                  <a:cubicBezTo>
                    <a:pt x="2652" y="1274"/>
                    <a:pt x="2399" y="827"/>
                    <a:pt x="1609" y="499"/>
                  </a:cubicBezTo>
                  <a:cubicBezTo>
                    <a:pt x="1400" y="410"/>
                    <a:pt x="1207" y="276"/>
                    <a:pt x="1028" y="157"/>
                  </a:cubicBezTo>
                  <a:cubicBezTo>
                    <a:pt x="869" y="48"/>
                    <a:pt x="711" y="0"/>
                    <a:pt x="549" y="0"/>
                  </a:cubicBez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8" name="Google Shape;5888;p55">
              <a:extLst>
                <a:ext uri="{FF2B5EF4-FFF2-40B4-BE49-F238E27FC236}">
                  <a16:creationId xmlns:a16="http://schemas.microsoft.com/office/drawing/2014/main" id="{BCE69CBE-D9E9-FB5C-2B15-EAA7697D117C}"/>
                </a:ext>
              </a:extLst>
            </p:cNvPr>
            <p:cNvSpPr/>
            <p:nvPr/>
          </p:nvSpPr>
          <p:spPr>
            <a:xfrm>
              <a:off x="3603100" y="2903700"/>
              <a:ext cx="74150" cy="48125"/>
            </a:xfrm>
            <a:custGeom>
              <a:avLst/>
              <a:gdLst/>
              <a:ahLst/>
              <a:cxnLst/>
              <a:rect l="l" t="t" r="r" b="b"/>
              <a:pathLst>
                <a:path w="2966" h="1925" extrusionOk="0">
                  <a:moveTo>
                    <a:pt x="1201" y="1"/>
                  </a:moveTo>
                  <a:cubicBezTo>
                    <a:pt x="1123" y="1"/>
                    <a:pt x="1004" y="60"/>
                    <a:pt x="969" y="118"/>
                  </a:cubicBezTo>
                  <a:cubicBezTo>
                    <a:pt x="641" y="551"/>
                    <a:pt x="328" y="997"/>
                    <a:pt x="0" y="1459"/>
                  </a:cubicBezTo>
                  <a:cubicBezTo>
                    <a:pt x="239" y="1564"/>
                    <a:pt x="432" y="1638"/>
                    <a:pt x="611" y="1757"/>
                  </a:cubicBezTo>
                  <a:cubicBezTo>
                    <a:pt x="798" y="1872"/>
                    <a:pt x="975" y="1925"/>
                    <a:pt x="1152" y="1925"/>
                  </a:cubicBezTo>
                  <a:cubicBezTo>
                    <a:pt x="1340" y="1925"/>
                    <a:pt x="1528" y="1865"/>
                    <a:pt x="1729" y="1757"/>
                  </a:cubicBezTo>
                  <a:cubicBezTo>
                    <a:pt x="2101" y="1578"/>
                    <a:pt x="2518" y="1474"/>
                    <a:pt x="2965" y="1310"/>
                  </a:cubicBezTo>
                  <a:cubicBezTo>
                    <a:pt x="2935" y="1251"/>
                    <a:pt x="2891" y="1057"/>
                    <a:pt x="2771" y="983"/>
                  </a:cubicBezTo>
                  <a:cubicBezTo>
                    <a:pt x="2280" y="640"/>
                    <a:pt x="1773" y="312"/>
                    <a:pt x="1252" y="14"/>
                  </a:cubicBezTo>
                  <a:cubicBezTo>
                    <a:pt x="1239" y="5"/>
                    <a:pt x="1222" y="1"/>
                    <a:pt x="1201"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89" name="Google Shape;5889;p55">
              <a:extLst>
                <a:ext uri="{FF2B5EF4-FFF2-40B4-BE49-F238E27FC236}">
                  <a16:creationId xmlns:a16="http://schemas.microsoft.com/office/drawing/2014/main" id="{F3635429-B09C-5B9C-C912-40F0D3BE3A4C}"/>
                </a:ext>
              </a:extLst>
            </p:cNvPr>
            <p:cNvSpPr/>
            <p:nvPr/>
          </p:nvSpPr>
          <p:spPr>
            <a:xfrm>
              <a:off x="3470125" y="2839725"/>
              <a:ext cx="67825" cy="55400"/>
            </a:xfrm>
            <a:custGeom>
              <a:avLst/>
              <a:gdLst/>
              <a:ahLst/>
              <a:cxnLst/>
              <a:rect l="l" t="t" r="r" b="b"/>
              <a:pathLst>
                <a:path w="2713" h="2216" extrusionOk="0">
                  <a:moveTo>
                    <a:pt x="2617" y="1"/>
                  </a:moveTo>
                  <a:cubicBezTo>
                    <a:pt x="2064" y="1"/>
                    <a:pt x="224" y="674"/>
                    <a:pt x="1" y="994"/>
                  </a:cubicBezTo>
                  <a:cubicBezTo>
                    <a:pt x="448" y="1277"/>
                    <a:pt x="448" y="1277"/>
                    <a:pt x="1014" y="2216"/>
                  </a:cubicBezTo>
                  <a:cubicBezTo>
                    <a:pt x="1506" y="2141"/>
                    <a:pt x="1893" y="1962"/>
                    <a:pt x="2087" y="1471"/>
                  </a:cubicBezTo>
                  <a:cubicBezTo>
                    <a:pt x="2295" y="979"/>
                    <a:pt x="2504" y="488"/>
                    <a:pt x="2712" y="11"/>
                  </a:cubicBezTo>
                  <a:cubicBezTo>
                    <a:pt x="2687" y="4"/>
                    <a:pt x="2655" y="1"/>
                    <a:pt x="2617" y="1"/>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0" name="Google Shape;5890;p55">
              <a:extLst>
                <a:ext uri="{FF2B5EF4-FFF2-40B4-BE49-F238E27FC236}">
                  <a16:creationId xmlns:a16="http://schemas.microsoft.com/office/drawing/2014/main" id="{B3AC2CE6-E00F-411F-D2D2-E114F16535F5}"/>
                </a:ext>
              </a:extLst>
            </p:cNvPr>
            <p:cNvSpPr/>
            <p:nvPr/>
          </p:nvSpPr>
          <p:spPr>
            <a:xfrm>
              <a:off x="3620225" y="2818750"/>
              <a:ext cx="51050" cy="96125"/>
            </a:xfrm>
            <a:custGeom>
              <a:avLst/>
              <a:gdLst/>
              <a:ahLst/>
              <a:cxnLst/>
              <a:rect l="l" t="t" r="r" b="b"/>
              <a:pathLst>
                <a:path w="2042" h="3845" extrusionOk="0">
                  <a:moveTo>
                    <a:pt x="284" y="1"/>
                  </a:moveTo>
                  <a:cubicBezTo>
                    <a:pt x="224" y="16"/>
                    <a:pt x="179" y="30"/>
                    <a:pt x="120" y="60"/>
                  </a:cubicBezTo>
                  <a:cubicBezTo>
                    <a:pt x="105" y="582"/>
                    <a:pt x="105" y="1103"/>
                    <a:pt x="75" y="1624"/>
                  </a:cubicBezTo>
                  <a:cubicBezTo>
                    <a:pt x="1" y="2623"/>
                    <a:pt x="135" y="2891"/>
                    <a:pt x="1029" y="3353"/>
                  </a:cubicBezTo>
                  <a:cubicBezTo>
                    <a:pt x="1341" y="3502"/>
                    <a:pt x="1654" y="3680"/>
                    <a:pt x="1982" y="3844"/>
                  </a:cubicBezTo>
                  <a:cubicBezTo>
                    <a:pt x="1997" y="3829"/>
                    <a:pt x="2012" y="3800"/>
                    <a:pt x="2042" y="3785"/>
                  </a:cubicBezTo>
                  <a:cubicBezTo>
                    <a:pt x="1446" y="3353"/>
                    <a:pt x="1222" y="2757"/>
                    <a:pt x="1133" y="2086"/>
                  </a:cubicBezTo>
                  <a:cubicBezTo>
                    <a:pt x="1073" y="1684"/>
                    <a:pt x="969" y="1282"/>
                    <a:pt x="820" y="909"/>
                  </a:cubicBezTo>
                  <a:cubicBezTo>
                    <a:pt x="686" y="597"/>
                    <a:pt x="463" y="299"/>
                    <a:pt x="284" y="1"/>
                  </a:cubicBezTo>
                  <a:close/>
                </a:path>
              </a:pathLst>
            </a:custGeom>
            <a:solidFill>
              <a:srgbClr val="6F8EBC"/>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1" name="Google Shape;5891;p55">
              <a:extLst>
                <a:ext uri="{FF2B5EF4-FFF2-40B4-BE49-F238E27FC236}">
                  <a16:creationId xmlns:a16="http://schemas.microsoft.com/office/drawing/2014/main" id="{BDD08849-E333-2862-A0CC-FEC034397DA4}"/>
                </a:ext>
              </a:extLst>
            </p:cNvPr>
            <p:cNvSpPr/>
            <p:nvPr/>
          </p:nvSpPr>
          <p:spPr>
            <a:xfrm>
              <a:off x="4127500" y="3173325"/>
              <a:ext cx="102425" cy="36525"/>
            </a:xfrm>
            <a:custGeom>
              <a:avLst/>
              <a:gdLst/>
              <a:ahLst/>
              <a:cxnLst/>
              <a:rect l="l" t="t" r="r" b="b"/>
              <a:pathLst>
                <a:path w="4097" h="1461" extrusionOk="0">
                  <a:moveTo>
                    <a:pt x="4052" y="0"/>
                  </a:moveTo>
                  <a:cubicBezTo>
                    <a:pt x="3725" y="119"/>
                    <a:pt x="3322" y="164"/>
                    <a:pt x="3054" y="373"/>
                  </a:cubicBezTo>
                  <a:cubicBezTo>
                    <a:pt x="2545" y="788"/>
                    <a:pt x="2008" y="1001"/>
                    <a:pt x="1426" y="1001"/>
                  </a:cubicBezTo>
                  <a:cubicBezTo>
                    <a:pt x="1173" y="1001"/>
                    <a:pt x="912" y="960"/>
                    <a:pt x="641" y="879"/>
                  </a:cubicBezTo>
                  <a:cubicBezTo>
                    <a:pt x="462" y="834"/>
                    <a:pt x="253" y="849"/>
                    <a:pt x="60" y="834"/>
                  </a:cubicBezTo>
                  <a:cubicBezTo>
                    <a:pt x="45" y="864"/>
                    <a:pt x="15" y="909"/>
                    <a:pt x="0" y="939"/>
                  </a:cubicBezTo>
                  <a:cubicBezTo>
                    <a:pt x="90" y="1058"/>
                    <a:pt x="179" y="1266"/>
                    <a:pt x="283" y="1281"/>
                  </a:cubicBezTo>
                  <a:cubicBezTo>
                    <a:pt x="879" y="1371"/>
                    <a:pt x="1490" y="1460"/>
                    <a:pt x="2101" y="1460"/>
                  </a:cubicBezTo>
                  <a:cubicBezTo>
                    <a:pt x="3054" y="1460"/>
                    <a:pt x="3620" y="819"/>
                    <a:pt x="4097" y="104"/>
                  </a:cubicBezTo>
                  <a:lnTo>
                    <a:pt x="4052" y="0"/>
                  </a:lnTo>
                  <a:close/>
                </a:path>
              </a:pathLst>
            </a:custGeom>
            <a:solidFill>
              <a:schemeClr val="accent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2" name="Google Shape;5892;p55">
              <a:extLst>
                <a:ext uri="{FF2B5EF4-FFF2-40B4-BE49-F238E27FC236}">
                  <a16:creationId xmlns:a16="http://schemas.microsoft.com/office/drawing/2014/main" id="{6CB817FC-D0C7-7801-4C2A-90180DC7DBDB}"/>
                </a:ext>
              </a:extLst>
            </p:cNvPr>
            <p:cNvSpPr/>
            <p:nvPr/>
          </p:nvSpPr>
          <p:spPr>
            <a:xfrm>
              <a:off x="3467525" y="2815550"/>
              <a:ext cx="69675" cy="42325"/>
            </a:xfrm>
            <a:custGeom>
              <a:avLst/>
              <a:gdLst/>
              <a:ahLst/>
              <a:cxnLst/>
              <a:rect l="l" t="t" r="r" b="b"/>
              <a:pathLst>
                <a:path w="2787" h="1693" extrusionOk="0">
                  <a:moveTo>
                    <a:pt x="2269" y="0"/>
                  </a:moveTo>
                  <a:cubicBezTo>
                    <a:pt x="2198" y="0"/>
                    <a:pt x="2118" y="9"/>
                    <a:pt x="2027" y="24"/>
                  </a:cubicBezTo>
                  <a:cubicBezTo>
                    <a:pt x="1029" y="203"/>
                    <a:pt x="537" y="963"/>
                    <a:pt x="1" y="1693"/>
                  </a:cubicBezTo>
                  <a:cubicBezTo>
                    <a:pt x="984" y="1455"/>
                    <a:pt x="1744" y="695"/>
                    <a:pt x="2787" y="665"/>
                  </a:cubicBezTo>
                  <a:cubicBezTo>
                    <a:pt x="2725" y="186"/>
                    <a:pt x="2603" y="0"/>
                    <a:pt x="2269" y="0"/>
                  </a:cubicBezTo>
                  <a:close/>
                </a:path>
              </a:pathLst>
            </a:custGeom>
            <a:solidFill>
              <a:schemeClr val="lt2"/>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3" name="Google Shape;5893;p55">
              <a:extLst>
                <a:ext uri="{FF2B5EF4-FFF2-40B4-BE49-F238E27FC236}">
                  <a16:creationId xmlns:a16="http://schemas.microsoft.com/office/drawing/2014/main" id="{40899DD2-98F2-98F8-6CB4-525348507ABB}"/>
                </a:ext>
              </a:extLst>
            </p:cNvPr>
            <p:cNvSpPr/>
            <p:nvPr/>
          </p:nvSpPr>
          <p:spPr>
            <a:xfrm>
              <a:off x="4019100" y="3070900"/>
              <a:ext cx="28725" cy="19925"/>
            </a:xfrm>
            <a:custGeom>
              <a:avLst/>
              <a:gdLst/>
              <a:ahLst/>
              <a:cxnLst/>
              <a:rect l="l" t="t" r="r" b="b"/>
              <a:pathLst>
                <a:path w="1149" h="797" extrusionOk="0">
                  <a:moveTo>
                    <a:pt x="893" y="0"/>
                  </a:moveTo>
                  <a:cubicBezTo>
                    <a:pt x="817" y="0"/>
                    <a:pt x="746" y="8"/>
                    <a:pt x="701" y="45"/>
                  </a:cubicBezTo>
                  <a:cubicBezTo>
                    <a:pt x="448" y="254"/>
                    <a:pt x="239" y="507"/>
                    <a:pt x="1" y="760"/>
                  </a:cubicBezTo>
                  <a:cubicBezTo>
                    <a:pt x="124" y="785"/>
                    <a:pt x="239" y="797"/>
                    <a:pt x="346" y="797"/>
                  </a:cubicBezTo>
                  <a:cubicBezTo>
                    <a:pt x="693" y="797"/>
                    <a:pt x="952" y="668"/>
                    <a:pt x="1089" y="417"/>
                  </a:cubicBezTo>
                  <a:cubicBezTo>
                    <a:pt x="1148" y="313"/>
                    <a:pt x="1118" y="149"/>
                    <a:pt x="1118" y="0"/>
                  </a:cubicBezTo>
                  <a:lnTo>
                    <a:pt x="1118" y="0"/>
                  </a:lnTo>
                  <a:cubicBezTo>
                    <a:pt x="1096" y="3"/>
                    <a:pt x="1072" y="4"/>
                    <a:pt x="1047" y="4"/>
                  </a:cubicBezTo>
                  <a:cubicBezTo>
                    <a:pt x="997" y="4"/>
                    <a:pt x="944" y="0"/>
                    <a:pt x="89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4" name="Google Shape;5894;p55">
              <a:extLst>
                <a:ext uri="{FF2B5EF4-FFF2-40B4-BE49-F238E27FC236}">
                  <a16:creationId xmlns:a16="http://schemas.microsoft.com/office/drawing/2014/main" id="{492C0298-9110-2F22-E5BD-5ACD0C5EDE53}"/>
                </a:ext>
              </a:extLst>
            </p:cNvPr>
            <p:cNvSpPr/>
            <p:nvPr/>
          </p:nvSpPr>
          <p:spPr>
            <a:xfrm>
              <a:off x="4083550" y="3107775"/>
              <a:ext cx="22375" cy="24225"/>
            </a:xfrm>
            <a:custGeom>
              <a:avLst/>
              <a:gdLst/>
              <a:ahLst/>
              <a:cxnLst/>
              <a:rect l="l" t="t" r="r" b="b"/>
              <a:pathLst>
                <a:path w="895" h="969" extrusionOk="0">
                  <a:moveTo>
                    <a:pt x="894" y="0"/>
                  </a:moveTo>
                  <a:lnTo>
                    <a:pt x="894" y="0"/>
                  </a:lnTo>
                  <a:cubicBezTo>
                    <a:pt x="715" y="45"/>
                    <a:pt x="492" y="30"/>
                    <a:pt x="388" y="134"/>
                  </a:cubicBezTo>
                  <a:cubicBezTo>
                    <a:pt x="209" y="328"/>
                    <a:pt x="119" y="596"/>
                    <a:pt x="0" y="834"/>
                  </a:cubicBezTo>
                  <a:lnTo>
                    <a:pt x="119" y="968"/>
                  </a:lnTo>
                  <a:cubicBezTo>
                    <a:pt x="343" y="805"/>
                    <a:pt x="611" y="671"/>
                    <a:pt x="805" y="477"/>
                  </a:cubicBezTo>
                  <a:cubicBezTo>
                    <a:pt x="894" y="373"/>
                    <a:pt x="864" y="164"/>
                    <a:pt x="894"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5" name="Google Shape;5895;p55">
              <a:extLst>
                <a:ext uri="{FF2B5EF4-FFF2-40B4-BE49-F238E27FC236}">
                  <a16:creationId xmlns:a16="http://schemas.microsoft.com/office/drawing/2014/main" id="{6FEB8720-E8C0-0AB4-9F8E-ADC07AF51E1D}"/>
                </a:ext>
              </a:extLst>
            </p:cNvPr>
            <p:cNvSpPr/>
            <p:nvPr/>
          </p:nvSpPr>
          <p:spPr>
            <a:xfrm>
              <a:off x="4034000" y="3111150"/>
              <a:ext cx="20900" cy="14150"/>
            </a:xfrm>
            <a:custGeom>
              <a:avLst/>
              <a:gdLst/>
              <a:ahLst/>
              <a:cxnLst/>
              <a:rect l="l" t="t" r="r" b="b"/>
              <a:pathLst>
                <a:path w="836" h="566" extrusionOk="0">
                  <a:moveTo>
                    <a:pt x="533" y="0"/>
                  </a:moveTo>
                  <a:cubicBezTo>
                    <a:pt x="507" y="0"/>
                    <a:pt x="483" y="4"/>
                    <a:pt x="463" y="14"/>
                  </a:cubicBezTo>
                  <a:cubicBezTo>
                    <a:pt x="284" y="118"/>
                    <a:pt x="150" y="282"/>
                    <a:pt x="1" y="416"/>
                  </a:cubicBezTo>
                  <a:cubicBezTo>
                    <a:pt x="31" y="461"/>
                    <a:pt x="46" y="521"/>
                    <a:pt x="75" y="565"/>
                  </a:cubicBezTo>
                  <a:cubicBezTo>
                    <a:pt x="284" y="506"/>
                    <a:pt x="493" y="491"/>
                    <a:pt x="671" y="401"/>
                  </a:cubicBezTo>
                  <a:cubicBezTo>
                    <a:pt x="761" y="357"/>
                    <a:pt x="790" y="178"/>
                    <a:pt x="835" y="59"/>
                  </a:cubicBezTo>
                  <a:cubicBezTo>
                    <a:pt x="743" y="47"/>
                    <a:pt x="624" y="0"/>
                    <a:pt x="5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6" name="Google Shape;5896;p55">
              <a:extLst>
                <a:ext uri="{FF2B5EF4-FFF2-40B4-BE49-F238E27FC236}">
                  <a16:creationId xmlns:a16="http://schemas.microsoft.com/office/drawing/2014/main" id="{65223C12-1FCB-F3A6-ECE0-18B4242214F3}"/>
                </a:ext>
              </a:extLst>
            </p:cNvPr>
            <p:cNvSpPr/>
            <p:nvPr/>
          </p:nvSpPr>
          <p:spPr>
            <a:xfrm>
              <a:off x="4100300" y="3138675"/>
              <a:ext cx="20150" cy="15300"/>
            </a:xfrm>
            <a:custGeom>
              <a:avLst/>
              <a:gdLst/>
              <a:ahLst/>
              <a:cxnLst/>
              <a:rect l="l" t="t" r="r" b="b"/>
              <a:pathLst>
                <a:path w="806" h="612" extrusionOk="0">
                  <a:moveTo>
                    <a:pt x="805" y="1"/>
                  </a:moveTo>
                  <a:lnTo>
                    <a:pt x="805" y="1"/>
                  </a:lnTo>
                  <a:cubicBezTo>
                    <a:pt x="492" y="209"/>
                    <a:pt x="239" y="358"/>
                    <a:pt x="1" y="522"/>
                  </a:cubicBezTo>
                  <a:cubicBezTo>
                    <a:pt x="16" y="552"/>
                    <a:pt x="30" y="582"/>
                    <a:pt x="45" y="611"/>
                  </a:cubicBezTo>
                  <a:cubicBezTo>
                    <a:pt x="537" y="611"/>
                    <a:pt x="760" y="462"/>
                    <a:pt x="805" y="1"/>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7" name="Google Shape;5897;p55">
              <a:extLst>
                <a:ext uri="{FF2B5EF4-FFF2-40B4-BE49-F238E27FC236}">
                  <a16:creationId xmlns:a16="http://schemas.microsoft.com/office/drawing/2014/main" id="{E6D12C64-C4AB-7033-85CC-039132733C4E}"/>
                </a:ext>
              </a:extLst>
            </p:cNvPr>
            <p:cNvSpPr/>
            <p:nvPr/>
          </p:nvSpPr>
          <p:spPr>
            <a:xfrm>
              <a:off x="4073500" y="3076575"/>
              <a:ext cx="15275" cy="9875"/>
            </a:xfrm>
            <a:custGeom>
              <a:avLst/>
              <a:gdLst/>
              <a:ahLst/>
              <a:cxnLst/>
              <a:rect l="l" t="t" r="r" b="b"/>
              <a:pathLst>
                <a:path w="611" h="395" extrusionOk="0">
                  <a:moveTo>
                    <a:pt x="433" y="0"/>
                  </a:moveTo>
                  <a:cubicBezTo>
                    <a:pt x="255" y="0"/>
                    <a:pt x="150" y="108"/>
                    <a:pt x="0" y="384"/>
                  </a:cubicBezTo>
                  <a:cubicBezTo>
                    <a:pt x="59" y="391"/>
                    <a:pt x="112" y="395"/>
                    <a:pt x="160" y="395"/>
                  </a:cubicBezTo>
                  <a:cubicBezTo>
                    <a:pt x="414" y="395"/>
                    <a:pt x="523" y="290"/>
                    <a:pt x="611" y="27"/>
                  </a:cubicBezTo>
                  <a:cubicBezTo>
                    <a:pt x="543" y="10"/>
                    <a:pt x="485" y="0"/>
                    <a:pt x="433" y="0"/>
                  </a:cubicBezTo>
                  <a:close/>
                </a:path>
              </a:pathLst>
            </a:custGeom>
            <a:solidFill>
              <a:srgbClr val="FFFFFF"/>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8" name="Google Shape;5898;p55">
              <a:extLst>
                <a:ext uri="{FF2B5EF4-FFF2-40B4-BE49-F238E27FC236}">
                  <a16:creationId xmlns:a16="http://schemas.microsoft.com/office/drawing/2014/main" id="{BF3F8F02-F9F6-B92F-1063-2353064704A9}"/>
                </a:ext>
              </a:extLst>
            </p:cNvPr>
            <p:cNvSpPr/>
            <p:nvPr/>
          </p:nvSpPr>
          <p:spPr>
            <a:xfrm>
              <a:off x="3454500" y="2611550"/>
              <a:ext cx="814550" cy="832825"/>
            </a:xfrm>
            <a:custGeom>
              <a:avLst/>
              <a:gdLst/>
              <a:ahLst/>
              <a:cxnLst/>
              <a:rect l="l" t="t" r="r" b="b"/>
              <a:pathLst>
                <a:path w="32582" h="33313" extrusionOk="0">
                  <a:moveTo>
                    <a:pt x="12661" y="281"/>
                  </a:moveTo>
                  <a:cubicBezTo>
                    <a:pt x="12823" y="281"/>
                    <a:pt x="12981" y="329"/>
                    <a:pt x="13140" y="438"/>
                  </a:cubicBezTo>
                  <a:cubicBezTo>
                    <a:pt x="13319" y="557"/>
                    <a:pt x="13512" y="691"/>
                    <a:pt x="13721" y="780"/>
                  </a:cubicBezTo>
                  <a:cubicBezTo>
                    <a:pt x="14511" y="1108"/>
                    <a:pt x="14764" y="1555"/>
                    <a:pt x="14674" y="2449"/>
                  </a:cubicBezTo>
                  <a:cubicBezTo>
                    <a:pt x="14421" y="2494"/>
                    <a:pt x="14168" y="2538"/>
                    <a:pt x="13915" y="2598"/>
                  </a:cubicBezTo>
                  <a:cubicBezTo>
                    <a:pt x="13676" y="2672"/>
                    <a:pt x="13453" y="2777"/>
                    <a:pt x="13140" y="2881"/>
                  </a:cubicBezTo>
                  <a:cubicBezTo>
                    <a:pt x="13229" y="2359"/>
                    <a:pt x="12976" y="2047"/>
                    <a:pt x="12738" y="1704"/>
                  </a:cubicBezTo>
                  <a:cubicBezTo>
                    <a:pt x="12499" y="1361"/>
                    <a:pt x="12321" y="974"/>
                    <a:pt x="12127" y="587"/>
                  </a:cubicBezTo>
                  <a:cubicBezTo>
                    <a:pt x="12112" y="542"/>
                    <a:pt x="12216" y="393"/>
                    <a:pt x="12276" y="363"/>
                  </a:cubicBezTo>
                  <a:cubicBezTo>
                    <a:pt x="12407" y="311"/>
                    <a:pt x="12535" y="281"/>
                    <a:pt x="12661" y="281"/>
                  </a:cubicBezTo>
                  <a:close/>
                  <a:moveTo>
                    <a:pt x="10827" y="268"/>
                  </a:moveTo>
                  <a:cubicBezTo>
                    <a:pt x="11399" y="268"/>
                    <a:pt x="11943" y="603"/>
                    <a:pt x="12201" y="1212"/>
                  </a:cubicBezTo>
                  <a:cubicBezTo>
                    <a:pt x="12321" y="1480"/>
                    <a:pt x="12529" y="1719"/>
                    <a:pt x="12678" y="1972"/>
                  </a:cubicBezTo>
                  <a:cubicBezTo>
                    <a:pt x="12782" y="2181"/>
                    <a:pt x="12916" y="2374"/>
                    <a:pt x="12976" y="2598"/>
                  </a:cubicBezTo>
                  <a:cubicBezTo>
                    <a:pt x="12991" y="2702"/>
                    <a:pt x="12872" y="2911"/>
                    <a:pt x="12782" y="2940"/>
                  </a:cubicBezTo>
                  <a:cubicBezTo>
                    <a:pt x="12216" y="3089"/>
                    <a:pt x="11903" y="3521"/>
                    <a:pt x="11591" y="3968"/>
                  </a:cubicBezTo>
                  <a:cubicBezTo>
                    <a:pt x="11427" y="4177"/>
                    <a:pt x="11293" y="4326"/>
                    <a:pt x="10995" y="4326"/>
                  </a:cubicBezTo>
                  <a:cubicBezTo>
                    <a:pt x="10771" y="4326"/>
                    <a:pt x="10548" y="4445"/>
                    <a:pt x="10339" y="4520"/>
                  </a:cubicBezTo>
                  <a:cubicBezTo>
                    <a:pt x="10159" y="4592"/>
                    <a:pt x="10009" y="4629"/>
                    <a:pt x="9885" y="4629"/>
                  </a:cubicBezTo>
                  <a:cubicBezTo>
                    <a:pt x="9579" y="4629"/>
                    <a:pt x="9437" y="4401"/>
                    <a:pt x="9416" y="3924"/>
                  </a:cubicBezTo>
                  <a:cubicBezTo>
                    <a:pt x="9401" y="3507"/>
                    <a:pt x="9430" y="3402"/>
                    <a:pt x="9877" y="2553"/>
                  </a:cubicBezTo>
                  <a:cubicBezTo>
                    <a:pt x="9838" y="2546"/>
                    <a:pt x="9800" y="2543"/>
                    <a:pt x="9765" y="2543"/>
                  </a:cubicBezTo>
                  <a:cubicBezTo>
                    <a:pt x="9417" y="2543"/>
                    <a:pt x="9277" y="2904"/>
                    <a:pt x="9088" y="4162"/>
                  </a:cubicBezTo>
                  <a:cubicBezTo>
                    <a:pt x="8626" y="3909"/>
                    <a:pt x="8537" y="3730"/>
                    <a:pt x="8671" y="3060"/>
                  </a:cubicBezTo>
                  <a:cubicBezTo>
                    <a:pt x="8805" y="2419"/>
                    <a:pt x="9147" y="1927"/>
                    <a:pt x="9773" y="1659"/>
                  </a:cubicBezTo>
                  <a:cubicBezTo>
                    <a:pt x="10280" y="1436"/>
                    <a:pt x="10771" y="1197"/>
                    <a:pt x="11263" y="974"/>
                  </a:cubicBezTo>
                  <a:cubicBezTo>
                    <a:pt x="11248" y="929"/>
                    <a:pt x="11248" y="870"/>
                    <a:pt x="11233" y="825"/>
                  </a:cubicBezTo>
                  <a:cubicBezTo>
                    <a:pt x="11069" y="870"/>
                    <a:pt x="10905" y="899"/>
                    <a:pt x="10756" y="959"/>
                  </a:cubicBezTo>
                  <a:cubicBezTo>
                    <a:pt x="10414" y="1093"/>
                    <a:pt x="10071" y="1272"/>
                    <a:pt x="9713" y="1406"/>
                  </a:cubicBezTo>
                  <a:cubicBezTo>
                    <a:pt x="9043" y="1644"/>
                    <a:pt x="8656" y="2136"/>
                    <a:pt x="8432" y="2777"/>
                  </a:cubicBezTo>
                  <a:cubicBezTo>
                    <a:pt x="8388" y="2911"/>
                    <a:pt x="8358" y="3045"/>
                    <a:pt x="8298" y="3194"/>
                  </a:cubicBezTo>
                  <a:cubicBezTo>
                    <a:pt x="7881" y="2374"/>
                    <a:pt x="8268" y="1391"/>
                    <a:pt x="9088" y="1063"/>
                  </a:cubicBezTo>
                  <a:cubicBezTo>
                    <a:pt x="9341" y="959"/>
                    <a:pt x="9594" y="825"/>
                    <a:pt x="9803" y="661"/>
                  </a:cubicBezTo>
                  <a:cubicBezTo>
                    <a:pt x="10115" y="395"/>
                    <a:pt x="10476" y="268"/>
                    <a:pt x="10827" y="268"/>
                  </a:cubicBezTo>
                  <a:close/>
                  <a:moveTo>
                    <a:pt x="14679" y="2730"/>
                  </a:moveTo>
                  <a:cubicBezTo>
                    <a:pt x="14901" y="2730"/>
                    <a:pt x="15123" y="2764"/>
                    <a:pt x="15345" y="2836"/>
                  </a:cubicBezTo>
                  <a:cubicBezTo>
                    <a:pt x="15807" y="2970"/>
                    <a:pt x="15985" y="3253"/>
                    <a:pt x="15985" y="3715"/>
                  </a:cubicBezTo>
                  <a:cubicBezTo>
                    <a:pt x="16000" y="4028"/>
                    <a:pt x="16015" y="4341"/>
                    <a:pt x="16060" y="4639"/>
                  </a:cubicBezTo>
                  <a:cubicBezTo>
                    <a:pt x="16194" y="5488"/>
                    <a:pt x="15836" y="6218"/>
                    <a:pt x="15092" y="6575"/>
                  </a:cubicBezTo>
                  <a:cubicBezTo>
                    <a:pt x="15024" y="6605"/>
                    <a:pt x="14937" y="6627"/>
                    <a:pt x="14864" y="6627"/>
                  </a:cubicBezTo>
                  <a:cubicBezTo>
                    <a:pt x="14825" y="6627"/>
                    <a:pt x="14790" y="6621"/>
                    <a:pt x="14764" y="6605"/>
                  </a:cubicBezTo>
                  <a:cubicBezTo>
                    <a:pt x="14411" y="6387"/>
                    <a:pt x="14049" y="6296"/>
                    <a:pt x="13682" y="6296"/>
                  </a:cubicBezTo>
                  <a:cubicBezTo>
                    <a:pt x="13399" y="6296"/>
                    <a:pt x="13113" y="6350"/>
                    <a:pt x="12827" y="6441"/>
                  </a:cubicBezTo>
                  <a:cubicBezTo>
                    <a:pt x="12767" y="6456"/>
                    <a:pt x="12723" y="6471"/>
                    <a:pt x="12678" y="6471"/>
                  </a:cubicBezTo>
                  <a:cubicBezTo>
                    <a:pt x="12673" y="6476"/>
                    <a:pt x="12667" y="6478"/>
                    <a:pt x="12662" y="6478"/>
                  </a:cubicBezTo>
                  <a:cubicBezTo>
                    <a:pt x="12652" y="6478"/>
                    <a:pt x="12648" y="6471"/>
                    <a:pt x="12678" y="6471"/>
                  </a:cubicBezTo>
                  <a:cubicBezTo>
                    <a:pt x="12484" y="5890"/>
                    <a:pt x="12306" y="5369"/>
                    <a:pt x="12157" y="4832"/>
                  </a:cubicBezTo>
                  <a:cubicBezTo>
                    <a:pt x="12127" y="4743"/>
                    <a:pt x="12172" y="4564"/>
                    <a:pt x="12246" y="4520"/>
                  </a:cubicBezTo>
                  <a:cubicBezTo>
                    <a:pt x="12604" y="4251"/>
                    <a:pt x="12946" y="3939"/>
                    <a:pt x="13349" y="3760"/>
                  </a:cubicBezTo>
                  <a:cubicBezTo>
                    <a:pt x="13840" y="3536"/>
                    <a:pt x="14376" y="3432"/>
                    <a:pt x="14883" y="3283"/>
                  </a:cubicBezTo>
                  <a:cubicBezTo>
                    <a:pt x="14943" y="3268"/>
                    <a:pt x="14987" y="3223"/>
                    <a:pt x="15032" y="3194"/>
                  </a:cubicBezTo>
                  <a:cubicBezTo>
                    <a:pt x="15032" y="3164"/>
                    <a:pt x="15017" y="3134"/>
                    <a:pt x="15017" y="3104"/>
                  </a:cubicBezTo>
                  <a:cubicBezTo>
                    <a:pt x="14749" y="3134"/>
                    <a:pt x="14466" y="3149"/>
                    <a:pt x="14198" y="3223"/>
                  </a:cubicBezTo>
                  <a:cubicBezTo>
                    <a:pt x="13825" y="3313"/>
                    <a:pt x="13423" y="3402"/>
                    <a:pt x="13080" y="3596"/>
                  </a:cubicBezTo>
                  <a:cubicBezTo>
                    <a:pt x="12678" y="3804"/>
                    <a:pt x="12335" y="4102"/>
                    <a:pt x="11963" y="4356"/>
                  </a:cubicBezTo>
                  <a:cubicBezTo>
                    <a:pt x="11901" y="4405"/>
                    <a:pt x="11809" y="4434"/>
                    <a:pt x="11711" y="4434"/>
                  </a:cubicBezTo>
                  <a:cubicBezTo>
                    <a:pt x="11691" y="4434"/>
                    <a:pt x="11671" y="4433"/>
                    <a:pt x="11650" y="4430"/>
                  </a:cubicBezTo>
                  <a:cubicBezTo>
                    <a:pt x="11978" y="3834"/>
                    <a:pt x="12291" y="3253"/>
                    <a:pt x="13051" y="3149"/>
                  </a:cubicBezTo>
                  <a:cubicBezTo>
                    <a:pt x="13319" y="3104"/>
                    <a:pt x="13572" y="2985"/>
                    <a:pt x="13825" y="2896"/>
                  </a:cubicBezTo>
                  <a:cubicBezTo>
                    <a:pt x="14110" y="2787"/>
                    <a:pt x="14395" y="2730"/>
                    <a:pt x="14679" y="2730"/>
                  </a:cubicBezTo>
                  <a:close/>
                  <a:moveTo>
                    <a:pt x="2790" y="8160"/>
                  </a:moveTo>
                  <a:cubicBezTo>
                    <a:pt x="3124" y="8160"/>
                    <a:pt x="3246" y="8346"/>
                    <a:pt x="3308" y="8825"/>
                  </a:cubicBezTo>
                  <a:cubicBezTo>
                    <a:pt x="2265" y="8855"/>
                    <a:pt x="1505" y="9615"/>
                    <a:pt x="522" y="9838"/>
                  </a:cubicBezTo>
                  <a:cubicBezTo>
                    <a:pt x="1058" y="9123"/>
                    <a:pt x="1550" y="8363"/>
                    <a:pt x="2548" y="8184"/>
                  </a:cubicBezTo>
                  <a:cubicBezTo>
                    <a:pt x="2639" y="8169"/>
                    <a:pt x="2719" y="8160"/>
                    <a:pt x="2790" y="8160"/>
                  </a:cubicBezTo>
                  <a:close/>
                  <a:moveTo>
                    <a:pt x="5526" y="7738"/>
                  </a:moveTo>
                  <a:cubicBezTo>
                    <a:pt x="5598" y="7738"/>
                    <a:pt x="5668" y="7743"/>
                    <a:pt x="5736" y="7752"/>
                  </a:cubicBezTo>
                  <a:cubicBezTo>
                    <a:pt x="6391" y="7827"/>
                    <a:pt x="6585" y="8065"/>
                    <a:pt x="6570" y="8721"/>
                  </a:cubicBezTo>
                  <a:cubicBezTo>
                    <a:pt x="6570" y="9406"/>
                    <a:pt x="6540" y="10106"/>
                    <a:pt x="6525" y="10791"/>
                  </a:cubicBezTo>
                  <a:cubicBezTo>
                    <a:pt x="6496" y="10791"/>
                    <a:pt x="6451" y="10806"/>
                    <a:pt x="6421" y="10806"/>
                  </a:cubicBezTo>
                  <a:cubicBezTo>
                    <a:pt x="6183" y="10568"/>
                    <a:pt x="5944" y="10315"/>
                    <a:pt x="5721" y="10061"/>
                  </a:cubicBezTo>
                  <a:cubicBezTo>
                    <a:pt x="5274" y="9540"/>
                    <a:pt x="4738" y="9168"/>
                    <a:pt x="4082" y="9004"/>
                  </a:cubicBezTo>
                  <a:cubicBezTo>
                    <a:pt x="3650" y="8899"/>
                    <a:pt x="3412" y="8691"/>
                    <a:pt x="3367" y="8214"/>
                  </a:cubicBezTo>
                  <a:lnTo>
                    <a:pt x="3367" y="8214"/>
                  </a:lnTo>
                  <a:cubicBezTo>
                    <a:pt x="3464" y="8233"/>
                    <a:pt x="3558" y="8241"/>
                    <a:pt x="3650" y="8241"/>
                  </a:cubicBezTo>
                  <a:cubicBezTo>
                    <a:pt x="4143" y="8241"/>
                    <a:pt x="4584" y="8002"/>
                    <a:pt x="5036" y="7827"/>
                  </a:cubicBezTo>
                  <a:cubicBezTo>
                    <a:pt x="5191" y="7765"/>
                    <a:pt x="5362" y="7738"/>
                    <a:pt x="5526" y="7738"/>
                  </a:cubicBezTo>
                  <a:close/>
                  <a:moveTo>
                    <a:pt x="3242" y="9128"/>
                  </a:moveTo>
                  <a:cubicBezTo>
                    <a:pt x="3280" y="9128"/>
                    <a:pt x="3312" y="9131"/>
                    <a:pt x="3337" y="9138"/>
                  </a:cubicBezTo>
                  <a:cubicBezTo>
                    <a:pt x="3129" y="9615"/>
                    <a:pt x="2920" y="10106"/>
                    <a:pt x="2712" y="10598"/>
                  </a:cubicBezTo>
                  <a:cubicBezTo>
                    <a:pt x="2518" y="11089"/>
                    <a:pt x="2131" y="11268"/>
                    <a:pt x="1639" y="11343"/>
                  </a:cubicBezTo>
                  <a:cubicBezTo>
                    <a:pt x="1073" y="10404"/>
                    <a:pt x="1073" y="10404"/>
                    <a:pt x="626" y="10121"/>
                  </a:cubicBezTo>
                  <a:cubicBezTo>
                    <a:pt x="849" y="9801"/>
                    <a:pt x="2689" y="9128"/>
                    <a:pt x="3242" y="9128"/>
                  </a:cubicBezTo>
                  <a:close/>
                  <a:moveTo>
                    <a:pt x="6913" y="8289"/>
                  </a:moveTo>
                  <a:cubicBezTo>
                    <a:pt x="7092" y="8587"/>
                    <a:pt x="7315" y="8885"/>
                    <a:pt x="7449" y="9197"/>
                  </a:cubicBezTo>
                  <a:cubicBezTo>
                    <a:pt x="7598" y="9570"/>
                    <a:pt x="7702" y="9972"/>
                    <a:pt x="7762" y="10374"/>
                  </a:cubicBezTo>
                  <a:cubicBezTo>
                    <a:pt x="7851" y="11045"/>
                    <a:pt x="8075" y="11641"/>
                    <a:pt x="8671" y="12073"/>
                  </a:cubicBezTo>
                  <a:cubicBezTo>
                    <a:pt x="8641" y="12088"/>
                    <a:pt x="8626" y="12117"/>
                    <a:pt x="8596" y="12132"/>
                  </a:cubicBezTo>
                  <a:cubicBezTo>
                    <a:pt x="8283" y="11968"/>
                    <a:pt x="7970" y="11790"/>
                    <a:pt x="7658" y="11641"/>
                  </a:cubicBezTo>
                  <a:cubicBezTo>
                    <a:pt x="6764" y="11179"/>
                    <a:pt x="6630" y="10911"/>
                    <a:pt x="6704" y="9912"/>
                  </a:cubicBezTo>
                  <a:cubicBezTo>
                    <a:pt x="6734" y="9391"/>
                    <a:pt x="6734" y="8870"/>
                    <a:pt x="6749" y="8348"/>
                  </a:cubicBezTo>
                  <a:cubicBezTo>
                    <a:pt x="6808" y="8318"/>
                    <a:pt x="6853" y="8304"/>
                    <a:pt x="6913" y="8289"/>
                  </a:cubicBezTo>
                  <a:close/>
                  <a:moveTo>
                    <a:pt x="3829" y="9184"/>
                  </a:moveTo>
                  <a:cubicBezTo>
                    <a:pt x="3902" y="9184"/>
                    <a:pt x="3982" y="9209"/>
                    <a:pt x="4067" y="9257"/>
                  </a:cubicBezTo>
                  <a:cubicBezTo>
                    <a:pt x="4484" y="9495"/>
                    <a:pt x="4946" y="9704"/>
                    <a:pt x="5304" y="10017"/>
                  </a:cubicBezTo>
                  <a:cubicBezTo>
                    <a:pt x="5825" y="10479"/>
                    <a:pt x="6257" y="11015"/>
                    <a:pt x="6719" y="11536"/>
                  </a:cubicBezTo>
                  <a:cubicBezTo>
                    <a:pt x="6555" y="11804"/>
                    <a:pt x="6347" y="12073"/>
                    <a:pt x="6198" y="12371"/>
                  </a:cubicBezTo>
                  <a:cubicBezTo>
                    <a:pt x="5796" y="13147"/>
                    <a:pt x="5093" y="13455"/>
                    <a:pt x="4338" y="13455"/>
                  </a:cubicBezTo>
                  <a:cubicBezTo>
                    <a:pt x="4253" y="13455"/>
                    <a:pt x="4168" y="13451"/>
                    <a:pt x="4082" y="13443"/>
                  </a:cubicBezTo>
                  <a:cubicBezTo>
                    <a:pt x="3010" y="13339"/>
                    <a:pt x="2250" y="12654"/>
                    <a:pt x="1758" y="11656"/>
                  </a:cubicBezTo>
                  <a:cubicBezTo>
                    <a:pt x="1833" y="11611"/>
                    <a:pt x="1892" y="11551"/>
                    <a:pt x="1952" y="11536"/>
                  </a:cubicBezTo>
                  <a:cubicBezTo>
                    <a:pt x="2592" y="11372"/>
                    <a:pt x="2861" y="10896"/>
                    <a:pt x="3069" y="10330"/>
                  </a:cubicBezTo>
                  <a:cubicBezTo>
                    <a:pt x="3173" y="10017"/>
                    <a:pt x="3367" y="9734"/>
                    <a:pt x="3501" y="9436"/>
                  </a:cubicBezTo>
                  <a:cubicBezTo>
                    <a:pt x="3587" y="9264"/>
                    <a:pt x="3698" y="9184"/>
                    <a:pt x="3829" y="9184"/>
                  </a:cubicBezTo>
                  <a:close/>
                  <a:moveTo>
                    <a:pt x="7145" y="11687"/>
                  </a:moveTo>
                  <a:cubicBezTo>
                    <a:pt x="7166" y="11687"/>
                    <a:pt x="7183" y="11691"/>
                    <a:pt x="7196" y="11700"/>
                  </a:cubicBezTo>
                  <a:cubicBezTo>
                    <a:pt x="7717" y="11998"/>
                    <a:pt x="8224" y="12326"/>
                    <a:pt x="8715" y="12669"/>
                  </a:cubicBezTo>
                  <a:cubicBezTo>
                    <a:pt x="8835" y="12743"/>
                    <a:pt x="8879" y="12937"/>
                    <a:pt x="8909" y="12996"/>
                  </a:cubicBezTo>
                  <a:cubicBezTo>
                    <a:pt x="8462" y="13160"/>
                    <a:pt x="8045" y="13264"/>
                    <a:pt x="7673" y="13443"/>
                  </a:cubicBezTo>
                  <a:cubicBezTo>
                    <a:pt x="7472" y="13551"/>
                    <a:pt x="7284" y="13611"/>
                    <a:pt x="7096" y="13611"/>
                  </a:cubicBezTo>
                  <a:cubicBezTo>
                    <a:pt x="6919" y="13611"/>
                    <a:pt x="6742" y="13558"/>
                    <a:pt x="6555" y="13443"/>
                  </a:cubicBezTo>
                  <a:cubicBezTo>
                    <a:pt x="6376" y="13324"/>
                    <a:pt x="6183" y="13250"/>
                    <a:pt x="5944" y="13145"/>
                  </a:cubicBezTo>
                  <a:cubicBezTo>
                    <a:pt x="6272" y="12683"/>
                    <a:pt x="6585" y="12237"/>
                    <a:pt x="6913" y="11804"/>
                  </a:cubicBezTo>
                  <a:cubicBezTo>
                    <a:pt x="6948" y="11746"/>
                    <a:pt x="7067" y="11687"/>
                    <a:pt x="7145" y="11687"/>
                  </a:cubicBezTo>
                  <a:close/>
                  <a:moveTo>
                    <a:pt x="22395" y="10008"/>
                  </a:moveTo>
                  <a:cubicBezTo>
                    <a:pt x="23285" y="10008"/>
                    <a:pt x="24128" y="10639"/>
                    <a:pt x="24283" y="11626"/>
                  </a:cubicBezTo>
                  <a:cubicBezTo>
                    <a:pt x="24328" y="11909"/>
                    <a:pt x="24447" y="12177"/>
                    <a:pt x="24551" y="12445"/>
                  </a:cubicBezTo>
                  <a:cubicBezTo>
                    <a:pt x="24626" y="12639"/>
                    <a:pt x="24730" y="12832"/>
                    <a:pt x="24805" y="13041"/>
                  </a:cubicBezTo>
                  <a:cubicBezTo>
                    <a:pt x="24983" y="13547"/>
                    <a:pt x="24849" y="13771"/>
                    <a:pt x="24254" y="13935"/>
                  </a:cubicBezTo>
                  <a:cubicBezTo>
                    <a:pt x="24462" y="13384"/>
                    <a:pt x="24313" y="12981"/>
                    <a:pt x="23985" y="12564"/>
                  </a:cubicBezTo>
                  <a:cubicBezTo>
                    <a:pt x="23792" y="12311"/>
                    <a:pt x="23673" y="11968"/>
                    <a:pt x="23568" y="11670"/>
                  </a:cubicBezTo>
                  <a:cubicBezTo>
                    <a:pt x="23375" y="11149"/>
                    <a:pt x="23047" y="10806"/>
                    <a:pt x="22496" y="10702"/>
                  </a:cubicBezTo>
                  <a:cubicBezTo>
                    <a:pt x="22461" y="10697"/>
                    <a:pt x="22424" y="10695"/>
                    <a:pt x="22387" y="10695"/>
                  </a:cubicBezTo>
                  <a:cubicBezTo>
                    <a:pt x="22312" y="10695"/>
                    <a:pt x="22232" y="10702"/>
                    <a:pt x="22153" y="10702"/>
                  </a:cubicBezTo>
                  <a:cubicBezTo>
                    <a:pt x="22168" y="10777"/>
                    <a:pt x="22183" y="10806"/>
                    <a:pt x="22183" y="10806"/>
                  </a:cubicBezTo>
                  <a:cubicBezTo>
                    <a:pt x="22853" y="10940"/>
                    <a:pt x="23270" y="11313"/>
                    <a:pt x="23404" y="11998"/>
                  </a:cubicBezTo>
                  <a:cubicBezTo>
                    <a:pt x="23449" y="12222"/>
                    <a:pt x="23583" y="12430"/>
                    <a:pt x="23702" y="12609"/>
                  </a:cubicBezTo>
                  <a:cubicBezTo>
                    <a:pt x="24179" y="13250"/>
                    <a:pt x="24194" y="13845"/>
                    <a:pt x="23732" y="14516"/>
                  </a:cubicBezTo>
                  <a:cubicBezTo>
                    <a:pt x="23643" y="14635"/>
                    <a:pt x="23553" y="14769"/>
                    <a:pt x="23464" y="14903"/>
                  </a:cubicBezTo>
                  <a:cubicBezTo>
                    <a:pt x="23360" y="14784"/>
                    <a:pt x="23255" y="14665"/>
                    <a:pt x="23151" y="14561"/>
                  </a:cubicBezTo>
                  <a:cubicBezTo>
                    <a:pt x="22810" y="14209"/>
                    <a:pt x="22413" y="14003"/>
                    <a:pt x="21971" y="14003"/>
                  </a:cubicBezTo>
                  <a:cubicBezTo>
                    <a:pt x="21813" y="14003"/>
                    <a:pt x="21651" y="14029"/>
                    <a:pt x="21483" y="14084"/>
                  </a:cubicBezTo>
                  <a:cubicBezTo>
                    <a:pt x="21239" y="14159"/>
                    <a:pt x="21002" y="14192"/>
                    <a:pt x="20760" y="14192"/>
                  </a:cubicBezTo>
                  <a:cubicBezTo>
                    <a:pt x="20616" y="14192"/>
                    <a:pt x="20470" y="14180"/>
                    <a:pt x="20321" y="14158"/>
                  </a:cubicBezTo>
                  <a:cubicBezTo>
                    <a:pt x="20284" y="14155"/>
                    <a:pt x="20248" y="14153"/>
                    <a:pt x="20211" y="14153"/>
                  </a:cubicBezTo>
                  <a:cubicBezTo>
                    <a:pt x="19946" y="14153"/>
                    <a:pt x="19670" y="14238"/>
                    <a:pt x="19382" y="14277"/>
                  </a:cubicBezTo>
                  <a:cubicBezTo>
                    <a:pt x="19382" y="13726"/>
                    <a:pt x="19352" y="13175"/>
                    <a:pt x="19397" y="12609"/>
                  </a:cubicBezTo>
                  <a:cubicBezTo>
                    <a:pt x="19427" y="12028"/>
                    <a:pt x="19695" y="11536"/>
                    <a:pt x="20186" y="11179"/>
                  </a:cubicBezTo>
                  <a:cubicBezTo>
                    <a:pt x="20544" y="10926"/>
                    <a:pt x="20902" y="10657"/>
                    <a:pt x="21259" y="10389"/>
                  </a:cubicBezTo>
                  <a:cubicBezTo>
                    <a:pt x="21611" y="10127"/>
                    <a:pt x="22007" y="10008"/>
                    <a:pt x="22395" y="10008"/>
                  </a:cubicBezTo>
                  <a:close/>
                  <a:moveTo>
                    <a:pt x="15602" y="11448"/>
                  </a:moveTo>
                  <a:cubicBezTo>
                    <a:pt x="16025" y="11448"/>
                    <a:pt x="16419" y="11632"/>
                    <a:pt x="16820" y="11909"/>
                  </a:cubicBezTo>
                  <a:cubicBezTo>
                    <a:pt x="17237" y="12192"/>
                    <a:pt x="17669" y="12475"/>
                    <a:pt x="18131" y="12639"/>
                  </a:cubicBezTo>
                  <a:cubicBezTo>
                    <a:pt x="18712" y="12832"/>
                    <a:pt x="19248" y="13786"/>
                    <a:pt x="19010" y="14561"/>
                  </a:cubicBezTo>
                  <a:cubicBezTo>
                    <a:pt x="18980" y="14635"/>
                    <a:pt x="18905" y="14695"/>
                    <a:pt x="18861" y="14754"/>
                  </a:cubicBezTo>
                  <a:cubicBezTo>
                    <a:pt x="18488" y="15171"/>
                    <a:pt x="18220" y="15648"/>
                    <a:pt x="18160" y="16214"/>
                  </a:cubicBezTo>
                  <a:cubicBezTo>
                    <a:pt x="18116" y="16587"/>
                    <a:pt x="17758" y="16631"/>
                    <a:pt x="17505" y="16765"/>
                  </a:cubicBezTo>
                  <a:cubicBezTo>
                    <a:pt x="17192" y="16929"/>
                    <a:pt x="16879" y="17078"/>
                    <a:pt x="16551" y="17227"/>
                  </a:cubicBezTo>
                  <a:cubicBezTo>
                    <a:pt x="16505" y="17246"/>
                    <a:pt x="16437" y="17258"/>
                    <a:pt x="16373" y="17258"/>
                  </a:cubicBezTo>
                  <a:cubicBezTo>
                    <a:pt x="16334" y="17258"/>
                    <a:pt x="16297" y="17253"/>
                    <a:pt x="16268" y="17242"/>
                  </a:cubicBezTo>
                  <a:cubicBezTo>
                    <a:pt x="15479" y="16899"/>
                    <a:pt x="14972" y="16333"/>
                    <a:pt x="14838" y="15454"/>
                  </a:cubicBezTo>
                  <a:cubicBezTo>
                    <a:pt x="14764" y="14858"/>
                    <a:pt x="14600" y="14292"/>
                    <a:pt x="14481" y="13711"/>
                  </a:cubicBezTo>
                  <a:cubicBezTo>
                    <a:pt x="14451" y="13711"/>
                    <a:pt x="14436" y="13696"/>
                    <a:pt x="14406" y="13696"/>
                  </a:cubicBezTo>
                  <a:cubicBezTo>
                    <a:pt x="14391" y="13831"/>
                    <a:pt x="14347" y="13965"/>
                    <a:pt x="14362" y="14084"/>
                  </a:cubicBezTo>
                  <a:cubicBezTo>
                    <a:pt x="14481" y="14710"/>
                    <a:pt x="14570" y="15350"/>
                    <a:pt x="14749" y="15976"/>
                  </a:cubicBezTo>
                  <a:cubicBezTo>
                    <a:pt x="14957" y="16721"/>
                    <a:pt x="15538" y="17182"/>
                    <a:pt x="16209" y="17525"/>
                  </a:cubicBezTo>
                  <a:cubicBezTo>
                    <a:pt x="16198" y="17694"/>
                    <a:pt x="16135" y="17773"/>
                    <a:pt x="16031" y="17773"/>
                  </a:cubicBezTo>
                  <a:cubicBezTo>
                    <a:pt x="15988" y="17773"/>
                    <a:pt x="15938" y="17760"/>
                    <a:pt x="15881" y="17734"/>
                  </a:cubicBezTo>
                  <a:cubicBezTo>
                    <a:pt x="15136" y="17436"/>
                    <a:pt x="14496" y="17004"/>
                    <a:pt x="14287" y="16199"/>
                  </a:cubicBezTo>
                  <a:cubicBezTo>
                    <a:pt x="14049" y="15261"/>
                    <a:pt x="13840" y="14292"/>
                    <a:pt x="13751" y="13339"/>
                  </a:cubicBezTo>
                  <a:cubicBezTo>
                    <a:pt x="13661" y="12549"/>
                    <a:pt x="14138" y="11998"/>
                    <a:pt x="14853" y="11641"/>
                  </a:cubicBezTo>
                  <a:cubicBezTo>
                    <a:pt x="15116" y="11506"/>
                    <a:pt x="15364" y="11448"/>
                    <a:pt x="15602" y="11448"/>
                  </a:cubicBezTo>
                  <a:close/>
                  <a:moveTo>
                    <a:pt x="8134" y="3656"/>
                  </a:moveTo>
                  <a:cubicBezTo>
                    <a:pt x="8432" y="3924"/>
                    <a:pt x="8686" y="4192"/>
                    <a:pt x="8969" y="4415"/>
                  </a:cubicBezTo>
                  <a:cubicBezTo>
                    <a:pt x="9294" y="4683"/>
                    <a:pt x="9626" y="4853"/>
                    <a:pt x="9995" y="4853"/>
                  </a:cubicBezTo>
                  <a:cubicBezTo>
                    <a:pt x="10201" y="4853"/>
                    <a:pt x="10418" y="4801"/>
                    <a:pt x="10652" y="4683"/>
                  </a:cubicBezTo>
                  <a:cubicBezTo>
                    <a:pt x="10817" y="4601"/>
                    <a:pt x="10981" y="4562"/>
                    <a:pt x="11138" y="4562"/>
                  </a:cubicBezTo>
                  <a:cubicBezTo>
                    <a:pt x="11550" y="4562"/>
                    <a:pt x="11910" y="4831"/>
                    <a:pt x="12082" y="5294"/>
                  </a:cubicBezTo>
                  <a:cubicBezTo>
                    <a:pt x="12186" y="5577"/>
                    <a:pt x="12216" y="5890"/>
                    <a:pt x="12231" y="6203"/>
                  </a:cubicBezTo>
                  <a:cubicBezTo>
                    <a:pt x="12264" y="6621"/>
                    <a:pt x="12338" y="6779"/>
                    <a:pt x="12602" y="6779"/>
                  </a:cubicBezTo>
                  <a:cubicBezTo>
                    <a:pt x="12696" y="6779"/>
                    <a:pt x="12813" y="6759"/>
                    <a:pt x="12961" y="6724"/>
                  </a:cubicBezTo>
                  <a:cubicBezTo>
                    <a:pt x="13273" y="6660"/>
                    <a:pt x="13595" y="6617"/>
                    <a:pt x="13909" y="6617"/>
                  </a:cubicBezTo>
                  <a:cubicBezTo>
                    <a:pt x="13956" y="6617"/>
                    <a:pt x="14003" y="6618"/>
                    <a:pt x="14049" y="6620"/>
                  </a:cubicBezTo>
                  <a:cubicBezTo>
                    <a:pt x="14242" y="6620"/>
                    <a:pt x="14451" y="6739"/>
                    <a:pt x="14600" y="6858"/>
                  </a:cubicBezTo>
                  <a:cubicBezTo>
                    <a:pt x="14704" y="6948"/>
                    <a:pt x="14794" y="7201"/>
                    <a:pt x="14734" y="7291"/>
                  </a:cubicBezTo>
                  <a:cubicBezTo>
                    <a:pt x="14347" y="7857"/>
                    <a:pt x="13989" y="8467"/>
                    <a:pt x="13497" y="8944"/>
                  </a:cubicBezTo>
                  <a:cubicBezTo>
                    <a:pt x="13115" y="9307"/>
                    <a:pt x="12649" y="9431"/>
                    <a:pt x="12159" y="9431"/>
                  </a:cubicBezTo>
                  <a:cubicBezTo>
                    <a:pt x="11904" y="9431"/>
                    <a:pt x="11642" y="9397"/>
                    <a:pt x="11382" y="9346"/>
                  </a:cubicBezTo>
                  <a:cubicBezTo>
                    <a:pt x="11054" y="9287"/>
                    <a:pt x="10741" y="9257"/>
                    <a:pt x="10414" y="9212"/>
                  </a:cubicBezTo>
                  <a:cubicBezTo>
                    <a:pt x="10386" y="9209"/>
                    <a:pt x="10361" y="9208"/>
                    <a:pt x="10338" y="9208"/>
                  </a:cubicBezTo>
                  <a:cubicBezTo>
                    <a:pt x="10135" y="9208"/>
                    <a:pt x="10100" y="9324"/>
                    <a:pt x="10220" y="9525"/>
                  </a:cubicBezTo>
                  <a:cubicBezTo>
                    <a:pt x="10548" y="10121"/>
                    <a:pt x="10518" y="10732"/>
                    <a:pt x="10235" y="11298"/>
                  </a:cubicBezTo>
                  <a:cubicBezTo>
                    <a:pt x="9609" y="12475"/>
                    <a:pt x="9937" y="13518"/>
                    <a:pt x="10622" y="14531"/>
                  </a:cubicBezTo>
                  <a:cubicBezTo>
                    <a:pt x="11382" y="15693"/>
                    <a:pt x="12335" y="16572"/>
                    <a:pt x="13736" y="16929"/>
                  </a:cubicBezTo>
                  <a:cubicBezTo>
                    <a:pt x="14123" y="17034"/>
                    <a:pt x="14481" y="17331"/>
                    <a:pt x="14853" y="17525"/>
                  </a:cubicBezTo>
                  <a:cubicBezTo>
                    <a:pt x="15166" y="17689"/>
                    <a:pt x="15494" y="17853"/>
                    <a:pt x="15807" y="18032"/>
                  </a:cubicBezTo>
                  <a:cubicBezTo>
                    <a:pt x="15881" y="18061"/>
                    <a:pt x="15941" y="18136"/>
                    <a:pt x="16015" y="18181"/>
                  </a:cubicBezTo>
                  <a:cubicBezTo>
                    <a:pt x="15985" y="18210"/>
                    <a:pt x="15970" y="18240"/>
                    <a:pt x="15941" y="18255"/>
                  </a:cubicBezTo>
                  <a:cubicBezTo>
                    <a:pt x="15226" y="18076"/>
                    <a:pt x="14525" y="17808"/>
                    <a:pt x="13810" y="17749"/>
                  </a:cubicBezTo>
                  <a:cubicBezTo>
                    <a:pt x="12440" y="17615"/>
                    <a:pt x="11427" y="16840"/>
                    <a:pt x="10548" y="15916"/>
                  </a:cubicBezTo>
                  <a:cubicBezTo>
                    <a:pt x="9624" y="14948"/>
                    <a:pt x="9103" y="13756"/>
                    <a:pt x="9326" y="12371"/>
                  </a:cubicBezTo>
                  <a:cubicBezTo>
                    <a:pt x="9371" y="11998"/>
                    <a:pt x="9490" y="11626"/>
                    <a:pt x="9639" y="11268"/>
                  </a:cubicBezTo>
                  <a:cubicBezTo>
                    <a:pt x="10071" y="10270"/>
                    <a:pt x="9997" y="9421"/>
                    <a:pt x="9147" y="8631"/>
                  </a:cubicBezTo>
                  <a:cubicBezTo>
                    <a:pt x="8611" y="8125"/>
                    <a:pt x="8119" y="7514"/>
                    <a:pt x="7732" y="6873"/>
                  </a:cubicBezTo>
                  <a:cubicBezTo>
                    <a:pt x="7106" y="5875"/>
                    <a:pt x="7196" y="4847"/>
                    <a:pt x="7911" y="3894"/>
                  </a:cubicBezTo>
                  <a:cubicBezTo>
                    <a:pt x="7970" y="3804"/>
                    <a:pt x="8045" y="3730"/>
                    <a:pt x="8134" y="3656"/>
                  </a:cubicBezTo>
                  <a:close/>
                  <a:moveTo>
                    <a:pt x="21914" y="14277"/>
                  </a:moveTo>
                  <a:cubicBezTo>
                    <a:pt x="22401" y="14277"/>
                    <a:pt x="22804" y="14487"/>
                    <a:pt x="23092" y="14918"/>
                  </a:cubicBezTo>
                  <a:cubicBezTo>
                    <a:pt x="23404" y="15395"/>
                    <a:pt x="23330" y="16184"/>
                    <a:pt x="22928" y="16691"/>
                  </a:cubicBezTo>
                  <a:cubicBezTo>
                    <a:pt x="22779" y="16899"/>
                    <a:pt x="22645" y="17108"/>
                    <a:pt x="22555" y="17346"/>
                  </a:cubicBezTo>
                  <a:cubicBezTo>
                    <a:pt x="22362" y="17838"/>
                    <a:pt x="22078" y="18196"/>
                    <a:pt x="21527" y="18285"/>
                  </a:cubicBezTo>
                  <a:cubicBezTo>
                    <a:pt x="21319" y="18315"/>
                    <a:pt x="21125" y="18434"/>
                    <a:pt x="20872" y="18538"/>
                  </a:cubicBezTo>
                  <a:cubicBezTo>
                    <a:pt x="20842" y="18359"/>
                    <a:pt x="20827" y="18196"/>
                    <a:pt x="20812" y="18032"/>
                  </a:cubicBezTo>
                  <a:cubicBezTo>
                    <a:pt x="20797" y="17927"/>
                    <a:pt x="20812" y="17838"/>
                    <a:pt x="20827" y="17749"/>
                  </a:cubicBezTo>
                  <a:cubicBezTo>
                    <a:pt x="20874" y="16653"/>
                    <a:pt x="20282" y="15977"/>
                    <a:pt x="19388" y="15977"/>
                  </a:cubicBezTo>
                  <a:cubicBezTo>
                    <a:pt x="19139" y="15977"/>
                    <a:pt x="18866" y="16029"/>
                    <a:pt x="18578" y="16140"/>
                  </a:cubicBezTo>
                  <a:cubicBezTo>
                    <a:pt x="18533" y="16155"/>
                    <a:pt x="18473" y="16169"/>
                    <a:pt x="18414" y="16184"/>
                  </a:cubicBezTo>
                  <a:cubicBezTo>
                    <a:pt x="18387" y="15399"/>
                    <a:pt x="19287" y="14365"/>
                    <a:pt x="20191" y="14365"/>
                  </a:cubicBezTo>
                  <a:cubicBezTo>
                    <a:pt x="20299" y="14365"/>
                    <a:pt x="20408" y="14380"/>
                    <a:pt x="20514" y="14412"/>
                  </a:cubicBezTo>
                  <a:cubicBezTo>
                    <a:pt x="20596" y="14436"/>
                    <a:pt x="20688" y="14446"/>
                    <a:pt x="20784" y="14446"/>
                  </a:cubicBezTo>
                  <a:cubicBezTo>
                    <a:pt x="20982" y="14446"/>
                    <a:pt x="21197" y="14402"/>
                    <a:pt x="21378" y="14352"/>
                  </a:cubicBezTo>
                  <a:cubicBezTo>
                    <a:pt x="21566" y="14302"/>
                    <a:pt x="21745" y="14277"/>
                    <a:pt x="21914" y="14277"/>
                  </a:cubicBezTo>
                  <a:close/>
                  <a:moveTo>
                    <a:pt x="27239" y="13620"/>
                  </a:moveTo>
                  <a:cubicBezTo>
                    <a:pt x="27485" y="13620"/>
                    <a:pt x="27731" y="13663"/>
                    <a:pt x="27978" y="13756"/>
                  </a:cubicBezTo>
                  <a:cubicBezTo>
                    <a:pt x="28633" y="13994"/>
                    <a:pt x="28976" y="14501"/>
                    <a:pt x="29036" y="15201"/>
                  </a:cubicBezTo>
                  <a:cubicBezTo>
                    <a:pt x="29080" y="15827"/>
                    <a:pt x="29125" y="16467"/>
                    <a:pt x="29170" y="17093"/>
                  </a:cubicBezTo>
                  <a:cubicBezTo>
                    <a:pt x="29229" y="17927"/>
                    <a:pt x="28618" y="18702"/>
                    <a:pt x="27740" y="18955"/>
                  </a:cubicBezTo>
                  <a:cubicBezTo>
                    <a:pt x="27728" y="18958"/>
                    <a:pt x="27716" y="18959"/>
                    <a:pt x="27704" y="18959"/>
                  </a:cubicBezTo>
                  <a:cubicBezTo>
                    <a:pt x="27651" y="18959"/>
                    <a:pt x="27591" y="18938"/>
                    <a:pt x="27531" y="18926"/>
                  </a:cubicBezTo>
                  <a:cubicBezTo>
                    <a:pt x="27203" y="18836"/>
                    <a:pt x="26875" y="18732"/>
                    <a:pt x="26518" y="18642"/>
                  </a:cubicBezTo>
                  <a:cubicBezTo>
                    <a:pt x="26548" y="18553"/>
                    <a:pt x="26607" y="18419"/>
                    <a:pt x="26667" y="18285"/>
                  </a:cubicBezTo>
                  <a:cubicBezTo>
                    <a:pt x="26980" y="17406"/>
                    <a:pt x="26533" y="16542"/>
                    <a:pt x="25624" y="16289"/>
                  </a:cubicBezTo>
                  <a:cubicBezTo>
                    <a:pt x="25460" y="16244"/>
                    <a:pt x="25252" y="16140"/>
                    <a:pt x="25162" y="16006"/>
                  </a:cubicBezTo>
                  <a:cubicBezTo>
                    <a:pt x="24874" y="15600"/>
                    <a:pt x="24532" y="15416"/>
                    <a:pt x="24059" y="15416"/>
                  </a:cubicBezTo>
                  <a:cubicBezTo>
                    <a:pt x="23872" y="15416"/>
                    <a:pt x="23666" y="15444"/>
                    <a:pt x="23434" y="15499"/>
                  </a:cubicBezTo>
                  <a:cubicBezTo>
                    <a:pt x="23479" y="15380"/>
                    <a:pt x="23524" y="15276"/>
                    <a:pt x="23583" y="15156"/>
                  </a:cubicBezTo>
                  <a:cubicBezTo>
                    <a:pt x="23826" y="14614"/>
                    <a:pt x="24315" y="13976"/>
                    <a:pt x="25141" y="13976"/>
                  </a:cubicBezTo>
                  <a:cubicBezTo>
                    <a:pt x="25178" y="13976"/>
                    <a:pt x="25214" y="13977"/>
                    <a:pt x="25252" y="13980"/>
                  </a:cubicBezTo>
                  <a:cubicBezTo>
                    <a:pt x="25282" y="13981"/>
                    <a:pt x="25313" y="13981"/>
                    <a:pt x="25343" y="13981"/>
                  </a:cubicBezTo>
                  <a:cubicBezTo>
                    <a:pt x="25672" y="13981"/>
                    <a:pt x="26011" y="13910"/>
                    <a:pt x="26324" y="13801"/>
                  </a:cubicBezTo>
                  <a:cubicBezTo>
                    <a:pt x="26629" y="13685"/>
                    <a:pt x="26934" y="13620"/>
                    <a:pt x="27239" y="13620"/>
                  </a:cubicBezTo>
                  <a:close/>
                  <a:moveTo>
                    <a:pt x="25193" y="18601"/>
                  </a:moveTo>
                  <a:cubicBezTo>
                    <a:pt x="25245" y="18601"/>
                    <a:pt x="25303" y="18611"/>
                    <a:pt x="25371" y="18628"/>
                  </a:cubicBezTo>
                  <a:cubicBezTo>
                    <a:pt x="25283" y="18891"/>
                    <a:pt x="25174" y="18996"/>
                    <a:pt x="24920" y="18996"/>
                  </a:cubicBezTo>
                  <a:cubicBezTo>
                    <a:pt x="24872" y="18996"/>
                    <a:pt x="24819" y="18992"/>
                    <a:pt x="24760" y="18985"/>
                  </a:cubicBezTo>
                  <a:cubicBezTo>
                    <a:pt x="24910" y="18709"/>
                    <a:pt x="25015" y="18601"/>
                    <a:pt x="25193" y="18601"/>
                  </a:cubicBezTo>
                  <a:close/>
                  <a:moveTo>
                    <a:pt x="23477" y="18374"/>
                  </a:moveTo>
                  <a:cubicBezTo>
                    <a:pt x="23528" y="18374"/>
                    <a:pt x="23581" y="18378"/>
                    <a:pt x="23631" y="18378"/>
                  </a:cubicBezTo>
                  <a:cubicBezTo>
                    <a:pt x="23656" y="18378"/>
                    <a:pt x="23680" y="18377"/>
                    <a:pt x="23702" y="18374"/>
                  </a:cubicBezTo>
                  <a:lnTo>
                    <a:pt x="23702" y="18374"/>
                  </a:lnTo>
                  <a:cubicBezTo>
                    <a:pt x="23702" y="18523"/>
                    <a:pt x="23732" y="18687"/>
                    <a:pt x="23673" y="18791"/>
                  </a:cubicBezTo>
                  <a:cubicBezTo>
                    <a:pt x="23536" y="19042"/>
                    <a:pt x="23277" y="19171"/>
                    <a:pt x="22930" y="19171"/>
                  </a:cubicBezTo>
                  <a:cubicBezTo>
                    <a:pt x="22823" y="19171"/>
                    <a:pt x="22708" y="19159"/>
                    <a:pt x="22585" y="19134"/>
                  </a:cubicBezTo>
                  <a:cubicBezTo>
                    <a:pt x="22823" y="18881"/>
                    <a:pt x="23032" y="18628"/>
                    <a:pt x="23285" y="18419"/>
                  </a:cubicBezTo>
                  <a:cubicBezTo>
                    <a:pt x="23330" y="18382"/>
                    <a:pt x="23401" y="18374"/>
                    <a:pt x="23477" y="18374"/>
                  </a:cubicBezTo>
                  <a:close/>
                  <a:moveTo>
                    <a:pt x="23713" y="19984"/>
                  </a:moveTo>
                  <a:cubicBezTo>
                    <a:pt x="23804" y="19984"/>
                    <a:pt x="23923" y="20031"/>
                    <a:pt x="24015" y="20043"/>
                  </a:cubicBezTo>
                  <a:cubicBezTo>
                    <a:pt x="23970" y="20162"/>
                    <a:pt x="23941" y="20341"/>
                    <a:pt x="23851" y="20385"/>
                  </a:cubicBezTo>
                  <a:cubicBezTo>
                    <a:pt x="23673" y="20475"/>
                    <a:pt x="23464" y="20490"/>
                    <a:pt x="23255" y="20549"/>
                  </a:cubicBezTo>
                  <a:cubicBezTo>
                    <a:pt x="23226" y="20505"/>
                    <a:pt x="23211" y="20445"/>
                    <a:pt x="23181" y="20400"/>
                  </a:cubicBezTo>
                  <a:cubicBezTo>
                    <a:pt x="23330" y="20266"/>
                    <a:pt x="23464" y="20102"/>
                    <a:pt x="23643" y="19998"/>
                  </a:cubicBezTo>
                  <a:cubicBezTo>
                    <a:pt x="23663" y="19988"/>
                    <a:pt x="23687" y="19984"/>
                    <a:pt x="23713" y="19984"/>
                  </a:cubicBezTo>
                  <a:close/>
                  <a:moveTo>
                    <a:pt x="26056" y="19849"/>
                  </a:moveTo>
                  <a:lnTo>
                    <a:pt x="26056" y="19849"/>
                  </a:lnTo>
                  <a:cubicBezTo>
                    <a:pt x="26026" y="20013"/>
                    <a:pt x="26056" y="20222"/>
                    <a:pt x="25967" y="20326"/>
                  </a:cubicBezTo>
                  <a:cubicBezTo>
                    <a:pt x="25773" y="20520"/>
                    <a:pt x="25505" y="20654"/>
                    <a:pt x="25281" y="20817"/>
                  </a:cubicBezTo>
                  <a:lnTo>
                    <a:pt x="25162" y="20683"/>
                  </a:lnTo>
                  <a:cubicBezTo>
                    <a:pt x="25281" y="20445"/>
                    <a:pt x="25371" y="20177"/>
                    <a:pt x="25550" y="19983"/>
                  </a:cubicBezTo>
                  <a:cubicBezTo>
                    <a:pt x="25639" y="19879"/>
                    <a:pt x="25877" y="19894"/>
                    <a:pt x="26056" y="19849"/>
                  </a:cubicBezTo>
                  <a:close/>
                  <a:moveTo>
                    <a:pt x="24134" y="15625"/>
                  </a:moveTo>
                  <a:cubicBezTo>
                    <a:pt x="24360" y="15625"/>
                    <a:pt x="24597" y="15704"/>
                    <a:pt x="24715" y="15872"/>
                  </a:cubicBezTo>
                  <a:cubicBezTo>
                    <a:pt x="25013" y="16274"/>
                    <a:pt x="25386" y="16497"/>
                    <a:pt x="25862" y="16661"/>
                  </a:cubicBezTo>
                  <a:cubicBezTo>
                    <a:pt x="26399" y="16840"/>
                    <a:pt x="26667" y="17540"/>
                    <a:pt x="26429" y="18106"/>
                  </a:cubicBezTo>
                  <a:cubicBezTo>
                    <a:pt x="26175" y="18717"/>
                    <a:pt x="25922" y="19343"/>
                    <a:pt x="25401" y="19804"/>
                  </a:cubicBezTo>
                  <a:cubicBezTo>
                    <a:pt x="25222" y="19953"/>
                    <a:pt x="25118" y="20192"/>
                    <a:pt x="25043" y="20415"/>
                  </a:cubicBezTo>
                  <a:cubicBezTo>
                    <a:pt x="24775" y="21264"/>
                    <a:pt x="23970" y="21518"/>
                    <a:pt x="23136" y="21652"/>
                  </a:cubicBezTo>
                  <a:cubicBezTo>
                    <a:pt x="23062" y="21652"/>
                    <a:pt x="22972" y="21607"/>
                    <a:pt x="22913" y="21562"/>
                  </a:cubicBezTo>
                  <a:cubicBezTo>
                    <a:pt x="22734" y="21413"/>
                    <a:pt x="22555" y="21250"/>
                    <a:pt x="22287" y="21011"/>
                  </a:cubicBezTo>
                  <a:cubicBezTo>
                    <a:pt x="22659" y="20952"/>
                    <a:pt x="22972" y="20892"/>
                    <a:pt x="23270" y="20832"/>
                  </a:cubicBezTo>
                  <a:cubicBezTo>
                    <a:pt x="23524" y="20773"/>
                    <a:pt x="23807" y="20743"/>
                    <a:pt x="24015" y="20609"/>
                  </a:cubicBezTo>
                  <a:cubicBezTo>
                    <a:pt x="24164" y="20505"/>
                    <a:pt x="24239" y="20266"/>
                    <a:pt x="24298" y="20073"/>
                  </a:cubicBezTo>
                  <a:cubicBezTo>
                    <a:pt x="24358" y="19924"/>
                    <a:pt x="24343" y="19730"/>
                    <a:pt x="24388" y="19566"/>
                  </a:cubicBezTo>
                  <a:cubicBezTo>
                    <a:pt x="24432" y="19402"/>
                    <a:pt x="24522" y="19358"/>
                    <a:pt x="24715" y="19328"/>
                  </a:cubicBezTo>
                  <a:cubicBezTo>
                    <a:pt x="24998" y="19283"/>
                    <a:pt x="25296" y="19134"/>
                    <a:pt x="25535" y="18955"/>
                  </a:cubicBezTo>
                  <a:cubicBezTo>
                    <a:pt x="25639" y="18881"/>
                    <a:pt x="25669" y="18583"/>
                    <a:pt x="25594" y="18464"/>
                  </a:cubicBezTo>
                  <a:cubicBezTo>
                    <a:pt x="25562" y="18388"/>
                    <a:pt x="25388" y="18336"/>
                    <a:pt x="25255" y="18336"/>
                  </a:cubicBezTo>
                  <a:cubicBezTo>
                    <a:pt x="25205" y="18336"/>
                    <a:pt x="25161" y="18343"/>
                    <a:pt x="25132" y="18359"/>
                  </a:cubicBezTo>
                  <a:cubicBezTo>
                    <a:pt x="24879" y="18508"/>
                    <a:pt x="24641" y="18717"/>
                    <a:pt x="24447" y="18955"/>
                  </a:cubicBezTo>
                  <a:cubicBezTo>
                    <a:pt x="24283" y="19164"/>
                    <a:pt x="24194" y="19447"/>
                    <a:pt x="24060" y="19715"/>
                  </a:cubicBezTo>
                  <a:cubicBezTo>
                    <a:pt x="24008" y="19706"/>
                    <a:pt x="23959" y="19702"/>
                    <a:pt x="23912" y="19702"/>
                  </a:cubicBezTo>
                  <a:cubicBezTo>
                    <a:pt x="23564" y="19702"/>
                    <a:pt x="23331" y="19931"/>
                    <a:pt x="23121" y="20207"/>
                  </a:cubicBezTo>
                  <a:cubicBezTo>
                    <a:pt x="22758" y="20690"/>
                    <a:pt x="22326" y="20934"/>
                    <a:pt x="21852" y="20934"/>
                  </a:cubicBezTo>
                  <a:cubicBezTo>
                    <a:pt x="21508" y="20934"/>
                    <a:pt x="21143" y="20806"/>
                    <a:pt x="20767" y="20549"/>
                  </a:cubicBezTo>
                  <a:cubicBezTo>
                    <a:pt x="21110" y="20102"/>
                    <a:pt x="21438" y="19626"/>
                    <a:pt x="22034" y="19492"/>
                  </a:cubicBezTo>
                  <a:cubicBezTo>
                    <a:pt x="22317" y="19417"/>
                    <a:pt x="22630" y="19447"/>
                    <a:pt x="22943" y="19432"/>
                  </a:cubicBezTo>
                  <a:cubicBezTo>
                    <a:pt x="23315" y="19417"/>
                    <a:pt x="23613" y="19253"/>
                    <a:pt x="23836" y="18970"/>
                  </a:cubicBezTo>
                  <a:cubicBezTo>
                    <a:pt x="24000" y="18747"/>
                    <a:pt x="24105" y="18493"/>
                    <a:pt x="23896" y="18240"/>
                  </a:cubicBezTo>
                  <a:cubicBezTo>
                    <a:pt x="23821" y="18143"/>
                    <a:pt x="23699" y="18095"/>
                    <a:pt x="23563" y="18095"/>
                  </a:cubicBezTo>
                  <a:cubicBezTo>
                    <a:pt x="23427" y="18095"/>
                    <a:pt x="23278" y="18143"/>
                    <a:pt x="23151" y="18240"/>
                  </a:cubicBezTo>
                  <a:cubicBezTo>
                    <a:pt x="23002" y="18359"/>
                    <a:pt x="22838" y="18493"/>
                    <a:pt x="22734" y="18642"/>
                  </a:cubicBezTo>
                  <a:cubicBezTo>
                    <a:pt x="22496" y="19000"/>
                    <a:pt x="22198" y="19238"/>
                    <a:pt x="21781" y="19372"/>
                  </a:cubicBezTo>
                  <a:cubicBezTo>
                    <a:pt x="21587" y="19447"/>
                    <a:pt x="21408" y="19566"/>
                    <a:pt x="21185" y="19685"/>
                  </a:cubicBezTo>
                  <a:cubicBezTo>
                    <a:pt x="21140" y="19462"/>
                    <a:pt x="21036" y="19238"/>
                    <a:pt x="21065" y="19045"/>
                  </a:cubicBezTo>
                  <a:cubicBezTo>
                    <a:pt x="21080" y="18896"/>
                    <a:pt x="21244" y="18672"/>
                    <a:pt x="21378" y="18657"/>
                  </a:cubicBezTo>
                  <a:cubicBezTo>
                    <a:pt x="22227" y="18523"/>
                    <a:pt x="22659" y="18002"/>
                    <a:pt x="22957" y="17227"/>
                  </a:cubicBezTo>
                  <a:cubicBezTo>
                    <a:pt x="23121" y="16780"/>
                    <a:pt x="23464" y="16408"/>
                    <a:pt x="23598" y="15916"/>
                  </a:cubicBezTo>
                  <a:cubicBezTo>
                    <a:pt x="23638" y="15726"/>
                    <a:pt x="23879" y="15625"/>
                    <a:pt x="24134" y="15625"/>
                  </a:cubicBezTo>
                  <a:close/>
                  <a:moveTo>
                    <a:pt x="26637" y="21086"/>
                  </a:moveTo>
                  <a:lnTo>
                    <a:pt x="26637" y="21086"/>
                  </a:lnTo>
                  <a:cubicBezTo>
                    <a:pt x="26592" y="21547"/>
                    <a:pt x="26369" y="21696"/>
                    <a:pt x="25877" y="21696"/>
                  </a:cubicBezTo>
                  <a:cubicBezTo>
                    <a:pt x="25862" y="21667"/>
                    <a:pt x="25848" y="21637"/>
                    <a:pt x="25833" y="21607"/>
                  </a:cubicBezTo>
                  <a:cubicBezTo>
                    <a:pt x="26071" y="21443"/>
                    <a:pt x="26324" y="21294"/>
                    <a:pt x="26637" y="21086"/>
                  </a:cubicBezTo>
                  <a:close/>
                  <a:moveTo>
                    <a:pt x="19279" y="16220"/>
                  </a:moveTo>
                  <a:cubicBezTo>
                    <a:pt x="19581" y="16220"/>
                    <a:pt x="19884" y="16320"/>
                    <a:pt x="20172" y="16527"/>
                  </a:cubicBezTo>
                  <a:cubicBezTo>
                    <a:pt x="20470" y="16750"/>
                    <a:pt x="20559" y="17063"/>
                    <a:pt x="20544" y="17391"/>
                  </a:cubicBezTo>
                  <a:cubicBezTo>
                    <a:pt x="20499" y="18032"/>
                    <a:pt x="20559" y="18657"/>
                    <a:pt x="20812" y="19253"/>
                  </a:cubicBezTo>
                  <a:cubicBezTo>
                    <a:pt x="20872" y="19417"/>
                    <a:pt x="20872" y="19611"/>
                    <a:pt x="20857" y="19790"/>
                  </a:cubicBezTo>
                  <a:cubicBezTo>
                    <a:pt x="20814" y="20194"/>
                    <a:pt x="20547" y="20416"/>
                    <a:pt x="20164" y="20416"/>
                  </a:cubicBezTo>
                  <a:cubicBezTo>
                    <a:pt x="20152" y="20416"/>
                    <a:pt x="20139" y="20416"/>
                    <a:pt x="20127" y="20415"/>
                  </a:cubicBezTo>
                  <a:cubicBezTo>
                    <a:pt x="20088" y="20413"/>
                    <a:pt x="20049" y="20413"/>
                    <a:pt x="20011" y="20413"/>
                  </a:cubicBezTo>
                  <a:cubicBezTo>
                    <a:pt x="19121" y="20413"/>
                    <a:pt x="18512" y="20908"/>
                    <a:pt x="18026" y="21622"/>
                  </a:cubicBezTo>
                  <a:cubicBezTo>
                    <a:pt x="17967" y="21696"/>
                    <a:pt x="17907" y="21786"/>
                    <a:pt x="17818" y="21935"/>
                  </a:cubicBezTo>
                  <a:cubicBezTo>
                    <a:pt x="17624" y="21637"/>
                    <a:pt x="17475" y="21369"/>
                    <a:pt x="17326" y="21101"/>
                  </a:cubicBezTo>
                  <a:cubicBezTo>
                    <a:pt x="17088" y="20683"/>
                    <a:pt x="16864" y="20251"/>
                    <a:pt x="16656" y="19819"/>
                  </a:cubicBezTo>
                  <a:cubicBezTo>
                    <a:pt x="16268" y="19045"/>
                    <a:pt x="16820" y="17987"/>
                    <a:pt x="17654" y="17778"/>
                  </a:cubicBezTo>
                  <a:cubicBezTo>
                    <a:pt x="18235" y="17629"/>
                    <a:pt x="18786" y="17391"/>
                    <a:pt x="19337" y="17182"/>
                  </a:cubicBezTo>
                  <a:cubicBezTo>
                    <a:pt x="19412" y="17153"/>
                    <a:pt x="19456" y="17078"/>
                    <a:pt x="19486" y="16974"/>
                  </a:cubicBezTo>
                  <a:lnTo>
                    <a:pt x="19486" y="16974"/>
                  </a:lnTo>
                  <a:cubicBezTo>
                    <a:pt x="19293" y="17034"/>
                    <a:pt x="19099" y="17093"/>
                    <a:pt x="18890" y="17153"/>
                  </a:cubicBezTo>
                  <a:cubicBezTo>
                    <a:pt x="18369" y="17317"/>
                    <a:pt x="17818" y="17421"/>
                    <a:pt x="17341" y="17674"/>
                  </a:cubicBezTo>
                  <a:cubicBezTo>
                    <a:pt x="16939" y="17868"/>
                    <a:pt x="16656" y="18270"/>
                    <a:pt x="16328" y="18553"/>
                  </a:cubicBezTo>
                  <a:cubicBezTo>
                    <a:pt x="16239" y="18345"/>
                    <a:pt x="16254" y="18032"/>
                    <a:pt x="16462" y="17749"/>
                  </a:cubicBezTo>
                  <a:cubicBezTo>
                    <a:pt x="16715" y="17406"/>
                    <a:pt x="17013" y="17168"/>
                    <a:pt x="17430" y="17048"/>
                  </a:cubicBezTo>
                  <a:cubicBezTo>
                    <a:pt x="17773" y="16944"/>
                    <a:pt x="18071" y="16736"/>
                    <a:pt x="18369" y="16527"/>
                  </a:cubicBezTo>
                  <a:cubicBezTo>
                    <a:pt x="18662" y="16324"/>
                    <a:pt x="18970" y="16220"/>
                    <a:pt x="19279" y="16220"/>
                  </a:cubicBezTo>
                  <a:close/>
                  <a:moveTo>
                    <a:pt x="26735" y="18885"/>
                  </a:moveTo>
                  <a:cubicBezTo>
                    <a:pt x="26870" y="18885"/>
                    <a:pt x="27024" y="18915"/>
                    <a:pt x="27203" y="18970"/>
                  </a:cubicBezTo>
                  <a:cubicBezTo>
                    <a:pt x="27769" y="19149"/>
                    <a:pt x="27903" y="19581"/>
                    <a:pt x="27799" y="20177"/>
                  </a:cubicBezTo>
                  <a:cubicBezTo>
                    <a:pt x="27769" y="20296"/>
                    <a:pt x="27710" y="20400"/>
                    <a:pt x="27650" y="20505"/>
                  </a:cubicBezTo>
                  <a:cubicBezTo>
                    <a:pt x="27442" y="20847"/>
                    <a:pt x="27456" y="21175"/>
                    <a:pt x="27680" y="21518"/>
                  </a:cubicBezTo>
                  <a:cubicBezTo>
                    <a:pt x="27769" y="21652"/>
                    <a:pt x="27829" y="21816"/>
                    <a:pt x="27874" y="21980"/>
                  </a:cubicBezTo>
                  <a:cubicBezTo>
                    <a:pt x="27933" y="22307"/>
                    <a:pt x="27874" y="22605"/>
                    <a:pt x="27561" y="22799"/>
                  </a:cubicBezTo>
                  <a:cubicBezTo>
                    <a:pt x="27385" y="22916"/>
                    <a:pt x="27157" y="22972"/>
                    <a:pt x="26941" y="22972"/>
                  </a:cubicBezTo>
                  <a:cubicBezTo>
                    <a:pt x="26773" y="22972"/>
                    <a:pt x="26612" y="22938"/>
                    <a:pt x="26488" y="22873"/>
                  </a:cubicBezTo>
                  <a:cubicBezTo>
                    <a:pt x="26190" y="22695"/>
                    <a:pt x="25877" y="22575"/>
                    <a:pt x="25550" y="22441"/>
                  </a:cubicBezTo>
                  <a:cubicBezTo>
                    <a:pt x="25356" y="22352"/>
                    <a:pt x="25162" y="22292"/>
                    <a:pt x="24969" y="22218"/>
                  </a:cubicBezTo>
                  <a:cubicBezTo>
                    <a:pt x="24969" y="22188"/>
                    <a:pt x="24969" y="22143"/>
                    <a:pt x="24983" y="22114"/>
                  </a:cubicBezTo>
                  <a:cubicBezTo>
                    <a:pt x="25252" y="22069"/>
                    <a:pt x="25550" y="22069"/>
                    <a:pt x="25803" y="21994"/>
                  </a:cubicBezTo>
                  <a:cubicBezTo>
                    <a:pt x="26131" y="21905"/>
                    <a:pt x="26458" y="21771"/>
                    <a:pt x="26741" y="21592"/>
                  </a:cubicBezTo>
                  <a:cubicBezTo>
                    <a:pt x="26846" y="21518"/>
                    <a:pt x="26816" y="21264"/>
                    <a:pt x="26861" y="21086"/>
                  </a:cubicBezTo>
                  <a:cubicBezTo>
                    <a:pt x="26716" y="21062"/>
                    <a:pt x="26563" y="20999"/>
                    <a:pt x="26430" y="20999"/>
                  </a:cubicBezTo>
                  <a:cubicBezTo>
                    <a:pt x="26399" y="20999"/>
                    <a:pt x="26368" y="21003"/>
                    <a:pt x="26339" y="21011"/>
                  </a:cubicBezTo>
                  <a:cubicBezTo>
                    <a:pt x="26146" y="21071"/>
                    <a:pt x="25967" y="21220"/>
                    <a:pt x="25818" y="21369"/>
                  </a:cubicBezTo>
                  <a:cubicBezTo>
                    <a:pt x="25385" y="21774"/>
                    <a:pt x="24913" y="21982"/>
                    <a:pt x="24340" y="21982"/>
                  </a:cubicBezTo>
                  <a:cubicBezTo>
                    <a:pt x="24302" y="21982"/>
                    <a:pt x="24263" y="21981"/>
                    <a:pt x="24224" y="21980"/>
                  </a:cubicBezTo>
                  <a:cubicBezTo>
                    <a:pt x="24200" y="21979"/>
                    <a:pt x="24177" y="21978"/>
                    <a:pt x="24154" y="21978"/>
                  </a:cubicBezTo>
                  <a:cubicBezTo>
                    <a:pt x="23817" y="21978"/>
                    <a:pt x="23463" y="22074"/>
                    <a:pt x="23017" y="22143"/>
                  </a:cubicBezTo>
                  <a:cubicBezTo>
                    <a:pt x="23106" y="22024"/>
                    <a:pt x="23151" y="21905"/>
                    <a:pt x="23226" y="21875"/>
                  </a:cubicBezTo>
                  <a:cubicBezTo>
                    <a:pt x="24060" y="21533"/>
                    <a:pt x="24909" y="21205"/>
                    <a:pt x="25743" y="20847"/>
                  </a:cubicBezTo>
                  <a:cubicBezTo>
                    <a:pt x="25922" y="20773"/>
                    <a:pt x="26086" y="20594"/>
                    <a:pt x="26220" y="20430"/>
                  </a:cubicBezTo>
                  <a:cubicBezTo>
                    <a:pt x="26488" y="20043"/>
                    <a:pt x="26443" y="19804"/>
                    <a:pt x="26056" y="19507"/>
                  </a:cubicBezTo>
                  <a:cubicBezTo>
                    <a:pt x="26194" y="19070"/>
                    <a:pt x="26401" y="18885"/>
                    <a:pt x="26735" y="18885"/>
                  </a:cubicBezTo>
                  <a:close/>
                  <a:moveTo>
                    <a:pt x="28937" y="18786"/>
                  </a:moveTo>
                  <a:cubicBezTo>
                    <a:pt x="29111" y="18786"/>
                    <a:pt x="29289" y="18815"/>
                    <a:pt x="29468" y="18881"/>
                  </a:cubicBezTo>
                  <a:cubicBezTo>
                    <a:pt x="30078" y="19089"/>
                    <a:pt x="30674" y="19328"/>
                    <a:pt x="31270" y="19581"/>
                  </a:cubicBezTo>
                  <a:cubicBezTo>
                    <a:pt x="31821" y="19819"/>
                    <a:pt x="32119" y="20251"/>
                    <a:pt x="32149" y="20832"/>
                  </a:cubicBezTo>
                  <a:cubicBezTo>
                    <a:pt x="32179" y="21428"/>
                    <a:pt x="31866" y="21831"/>
                    <a:pt x="31345" y="22084"/>
                  </a:cubicBezTo>
                  <a:cubicBezTo>
                    <a:pt x="31136" y="22188"/>
                    <a:pt x="30898" y="22292"/>
                    <a:pt x="30674" y="22322"/>
                  </a:cubicBezTo>
                  <a:cubicBezTo>
                    <a:pt x="30227" y="22367"/>
                    <a:pt x="29885" y="22561"/>
                    <a:pt x="29542" y="22829"/>
                  </a:cubicBezTo>
                  <a:cubicBezTo>
                    <a:pt x="29204" y="23119"/>
                    <a:pt x="28827" y="23239"/>
                    <a:pt x="28422" y="23239"/>
                  </a:cubicBezTo>
                  <a:cubicBezTo>
                    <a:pt x="28203" y="23239"/>
                    <a:pt x="27975" y="23204"/>
                    <a:pt x="27740" y="23142"/>
                  </a:cubicBezTo>
                  <a:cubicBezTo>
                    <a:pt x="28291" y="22471"/>
                    <a:pt x="28335" y="22069"/>
                    <a:pt x="27903" y="21354"/>
                  </a:cubicBezTo>
                  <a:cubicBezTo>
                    <a:pt x="27710" y="21026"/>
                    <a:pt x="27784" y="20728"/>
                    <a:pt x="27993" y="20505"/>
                  </a:cubicBezTo>
                  <a:cubicBezTo>
                    <a:pt x="28101" y="20397"/>
                    <a:pt x="28314" y="20347"/>
                    <a:pt x="28502" y="20347"/>
                  </a:cubicBezTo>
                  <a:cubicBezTo>
                    <a:pt x="28548" y="20347"/>
                    <a:pt x="28592" y="20350"/>
                    <a:pt x="28633" y="20356"/>
                  </a:cubicBezTo>
                  <a:cubicBezTo>
                    <a:pt x="29036" y="20415"/>
                    <a:pt x="29378" y="20624"/>
                    <a:pt x="29512" y="21056"/>
                  </a:cubicBezTo>
                  <a:cubicBezTo>
                    <a:pt x="29527" y="21115"/>
                    <a:pt x="29587" y="21160"/>
                    <a:pt x="29632" y="21235"/>
                  </a:cubicBezTo>
                  <a:cubicBezTo>
                    <a:pt x="29900" y="20669"/>
                    <a:pt x="29244" y="20177"/>
                    <a:pt x="28127" y="20088"/>
                  </a:cubicBezTo>
                  <a:cubicBezTo>
                    <a:pt x="28052" y="19834"/>
                    <a:pt x="28157" y="19715"/>
                    <a:pt x="28395" y="19641"/>
                  </a:cubicBezTo>
                  <a:cubicBezTo>
                    <a:pt x="28579" y="19577"/>
                    <a:pt x="28761" y="19547"/>
                    <a:pt x="28941" y="19547"/>
                  </a:cubicBezTo>
                  <a:cubicBezTo>
                    <a:pt x="29227" y="19547"/>
                    <a:pt x="29506" y="19623"/>
                    <a:pt x="29781" y="19760"/>
                  </a:cubicBezTo>
                  <a:cubicBezTo>
                    <a:pt x="29885" y="19819"/>
                    <a:pt x="29989" y="19879"/>
                    <a:pt x="30153" y="19894"/>
                  </a:cubicBezTo>
                  <a:cubicBezTo>
                    <a:pt x="30093" y="19819"/>
                    <a:pt x="30049" y="19730"/>
                    <a:pt x="29974" y="19670"/>
                  </a:cubicBezTo>
                  <a:cubicBezTo>
                    <a:pt x="29631" y="19431"/>
                    <a:pt x="29267" y="19287"/>
                    <a:pt x="28880" y="19287"/>
                  </a:cubicBezTo>
                  <a:cubicBezTo>
                    <a:pt x="28713" y="19287"/>
                    <a:pt x="28541" y="19314"/>
                    <a:pt x="28365" y="19372"/>
                  </a:cubicBezTo>
                  <a:cubicBezTo>
                    <a:pt x="28283" y="19400"/>
                    <a:pt x="28213" y="19416"/>
                    <a:pt x="28151" y="19416"/>
                  </a:cubicBezTo>
                  <a:cubicBezTo>
                    <a:pt x="28010" y="19416"/>
                    <a:pt x="27916" y="19332"/>
                    <a:pt x="27844" y="19104"/>
                  </a:cubicBezTo>
                  <a:cubicBezTo>
                    <a:pt x="28190" y="18921"/>
                    <a:pt x="28558" y="18786"/>
                    <a:pt x="28937" y="18786"/>
                  </a:cubicBezTo>
                  <a:close/>
                  <a:moveTo>
                    <a:pt x="30972" y="22471"/>
                  </a:moveTo>
                  <a:lnTo>
                    <a:pt x="31017" y="22575"/>
                  </a:lnTo>
                  <a:cubicBezTo>
                    <a:pt x="30540" y="23290"/>
                    <a:pt x="29974" y="23931"/>
                    <a:pt x="29021" y="23931"/>
                  </a:cubicBezTo>
                  <a:cubicBezTo>
                    <a:pt x="28410" y="23931"/>
                    <a:pt x="27799" y="23842"/>
                    <a:pt x="27203" y="23752"/>
                  </a:cubicBezTo>
                  <a:cubicBezTo>
                    <a:pt x="27099" y="23737"/>
                    <a:pt x="27010" y="23529"/>
                    <a:pt x="26920" y="23410"/>
                  </a:cubicBezTo>
                  <a:cubicBezTo>
                    <a:pt x="26935" y="23380"/>
                    <a:pt x="26965" y="23335"/>
                    <a:pt x="26980" y="23305"/>
                  </a:cubicBezTo>
                  <a:cubicBezTo>
                    <a:pt x="27173" y="23320"/>
                    <a:pt x="27382" y="23305"/>
                    <a:pt x="27561" y="23350"/>
                  </a:cubicBezTo>
                  <a:cubicBezTo>
                    <a:pt x="27832" y="23431"/>
                    <a:pt x="28093" y="23472"/>
                    <a:pt x="28346" y="23472"/>
                  </a:cubicBezTo>
                  <a:cubicBezTo>
                    <a:pt x="28928" y="23472"/>
                    <a:pt x="29465" y="23259"/>
                    <a:pt x="29974" y="22844"/>
                  </a:cubicBezTo>
                  <a:cubicBezTo>
                    <a:pt x="30242" y="22635"/>
                    <a:pt x="30645" y="22590"/>
                    <a:pt x="30972" y="22471"/>
                  </a:cubicBezTo>
                  <a:close/>
                  <a:moveTo>
                    <a:pt x="13610" y="17990"/>
                  </a:moveTo>
                  <a:cubicBezTo>
                    <a:pt x="13663" y="17990"/>
                    <a:pt x="13715" y="17994"/>
                    <a:pt x="13766" y="18002"/>
                  </a:cubicBezTo>
                  <a:cubicBezTo>
                    <a:pt x="14376" y="18091"/>
                    <a:pt x="14987" y="18255"/>
                    <a:pt x="15583" y="18434"/>
                  </a:cubicBezTo>
                  <a:cubicBezTo>
                    <a:pt x="16015" y="18553"/>
                    <a:pt x="16015" y="18583"/>
                    <a:pt x="16030" y="19149"/>
                  </a:cubicBezTo>
                  <a:cubicBezTo>
                    <a:pt x="15553" y="18985"/>
                    <a:pt x="15077" y="18851"/>
                    <a:pt x="14630" y="18672"/>
                  </a:cubicBezTo>
                  <a:cubicBezTo>
                    <a:pt x="14336" y="18552"/>
                    <a:pt x="14073" y="18489"/>
                    <a:pt x="13836" y="18489"/>
                  </a:cubicBezTo>
                  <a:cubicBezTo>
                    <a:pt x="13343" y="18489"/>
                    <a:pt x="12965" y="18763"/>
                    <a:pt x="12663" y="19358"/>
                  </a:cubicBezTo>
                  <a:cubicBezTo>
                    <a:pt x="12425" y="19790"/>
                    <a:pt x="12157" y="20147"/>
                    <a:pt x="11784" y="20475"/>
                  </a:cubicBezTo>
                  <a:cubicBezTo>
                    <a:pt x="11397" y="20817"/>
                    <a:pt x="11144" y="21264"/>
                    <a:pt x="11308" y="21816"/>
                  </a:cubicBezTo>
                  <a:cubicBezTo>
                    <a:pt x="11352" y="21965"/>
                    <a:pt x="11457" y="22084"/>
                    <a:pt x="11531" y="22218"/>
                  </a:cubicBezTo>
                  <a:cubicBezTo>
                    <a:pt x="11576" y="22188"/>
                    <a:pt x="11620" y="22173"/>
                    <a:pt x="11665" y="22143"/>
                  </a:cubicBezTo>
                  <a:cubicBezTo>
                    <a:pt x="11650" y="22054"/>
                    <a:pt x="11650" y="21950"/>
                    <a:pt x="11605" y="21845"/>
                  </a:cubicBezTo>
                  <a:cubicBezTo>
                    <a:pt x="11442" y="21339"/>
                    <a:pt x="11650" y="20952"/>
                    <a:pt x="11993" y="20579"/>
                  </a:cubicBezTo>
                  <a:cubicBezTo>
                    <a:pt x="12306" y="20251"/>
                    <a:pt x="12589" y="19909"/>
                    <a:pt x="12812" y="19521"/>
                  </a:cubicBezTo>
                  <a:cubicBezTo>
                    <a:pt x="13135" y="18967"/>
                    <a:pt x="13464" y="18706"/>
                    <a:pt x="13907" y="18706"/>
                  </a:cubicBezTo>
                  <a:cubicBezTo>
                    <a:pt x="14118" y="18706"/>
                    <a:pt x="14355" y="18765"/>
                    <a:pt x="14630" y="18881"/>
                  </a:cubicBezTo>
                  <a:cubicBezTo>
                    <a:pt x="14987" y="19030"/>
                    <a:pt x="15360" y="19164"/>
                    <a:pt x="15732" y="19223"/>
                  </a:cubicBezTo>
                  <a:cubicBezTo>
                    <a:pt x="16164" y="19283"/>
                    <a:pt x="16239" y="19566"/>
                    <a:pt x="16358" y="19998"/>
                  </a:cubicBezTo>
                  <a:cubicBezTo>
                    <a:pt x="16045" y="19909"/>
                    <a:pt x="15792" y="19864"/>
                    <a:pt x="15568" y="19760"/>
                  </a:cubicBezTo>
                  <a:cubicBezTo>
                    <a:pt x="15225" y="19588"/>
                    <a:pt x="14882" y="19496"/>
                    <a:pt x="14525" y="19496"/>
                  </a:cubicBezTo>
                  <a:cubicBezTo>
                    <a:pt x="14417" y="19496"/>
                    <a:pt x="14308" y="19504"/>
                    <a:pt x="14198" y="19521"/>
                  </a:cubicBezTo>
                  <a:cubicBezTo>
                    <a:pt x="13676" y="19611"/>
                    <a:pt x="13244" y="19983"/>
                    <a:pt x="13170" y="20460"/>
                  </a:cubicBezTo>
                  <a:cubicBezTo>
                    <a:pt x="13229" y="20415"/>
                    <a:pt x="13289" y="20400"/>
                    <a:pt x="13319" y="20356"/>
                  </a:cubicBezTo>
                  <a:cubicBezTo>
                    <a:pt x="13659" y="19927"/>
                    <a:pt x="14057" y="19715"/>
                    <a:pt x="14512" y="19715"/>
                  </a:cubicBezTo>
                  <a:cubicBezTo>
                    <a:pt x="14754" y="19715"/>
                    <a:pt x="15011" y="19775"/>
                    <a:pt x="15285" y="19894"/>
                  </a:cubicBezTo>
                  <a:cubicBezTo>
                    <a:pt x="15628" y="20028"/>
                    <a:pt x="15985" y="20102"/>
                    <a:pt x="16343" y="20222"/>
                  </a:cubicBezTo>
                  <a:cubicBezTo>
                    <a:pt x="16447" y="20251"/>
                    <a:pt x="16581" y="20326"/>
                    <a:pt x="16641" y="20415"/>
                  </a:cubicBezTo>
                  <a:cubicBezTo>
                    <a:pt x="16969" y="20966"/>
                    <a:pt x="17296" y="21533"/>
                    <a:pt x="17609" y="22099"/>
                  </a:cubicBezTo>
                  <a:cubicBezTo>
                    <a:pt x="17669" y="22218"/>
                    <a:pt x="17713" y="22382"/>
                    <a:pt x="17699" y="22516"/>
                  </a:cubicBezTo>
                  <a:cubicBezTo>
                    <a:pt x="17639" y="23216"/>
                    <a:pt x="17833" y="23812"/>
                    <a:pt x="18294" y="24348"/>
                  </a:cubicBezTo>
                  <a:cubicBezTo>
                    <a:pt x="18354" y="24408"/>
                    <a:pt x="18384" y="24482"/>
                    <a:pt x="18443" y="24587"/>
                  </a:cubicBezTo>
                  <a:cubicBezTo>
                    <a:pt x="18075" y="24811"/>
                    <a:pt x="17693" y="24931"/>
                    <a:pt x="17302" y="24931"/>
                  </a:cubicBezTo>
                  <a:cubicBezTo>
                    <a:pt x="17123" y="24931"/>
                    <a:pt x="16942" y="24906"/>
                    <a:pt x="16760" y="24855"/>
                  </a:cubicBezTo>
                  <a:cubicBezTo>
                    <a:pt x="16358" y="24750"/>
                    <a:pt x="15956" y="24587"/>
                    <a:pt x="15613" y="24363"/>
                  </a:cubicBezTo>
                  <a:cubicBezTo>
                    <a:pt x="14972" y="23931"/>
                    <a:pt x="14287" y="23708"/>
                    <a:pt x="13527" y="23633"/>
                  </a:cubicBezTo>
                  <a:cubicBezTo>
                    <a:pt x="12797" y="23559"/>
                    <a:pt x="12127" y="23350"/>
                    <a:pt x="11516" y="22918"/>
                  </a:cubicBezTo>
                  <a:cubicBezTo>
                    <a:pt x="10622" y="22292"/>
                    <a:pt x="10518" y="21428"/>
                    <a:pt x="11188" y="20564"/>
                  </a:cubicBezTo>
                  <a:cubicBezTo>
                    <a:pt x="11501" y="20162"/>
                    <a:pt x="11754" y="19685"/>
                    <a:pt x="12008" y="19223"/>
                  </a:cubicBezTo>
                  <a:cubicBezTo>
                    <a:pt x="12216" y="18806"/>
                    <a:pt x="12425" y="18374"/>
                    <a:pt x="12887" y="18166"/>
                  </a:cubicBezTo>
                  <a:cubicBezTo>
                    <a:pt x="13107" y="18068"/>
                    <a:pt x="13367" y="17990"/>
                    <a:pt x="13610" y="17990"/>
                  </a:cubicBezTo>
                  <a:close/>
                  <a:moveTo>
                    <a:pt x="19908" y="20630"/>
                  </a:moveTo>
                  <a:cubicBezTo>
                    <a:pt x="20178" y="20630"/>
                    <a:pt x="20453" y="20702"/>
                    <a:pt x="20738" y="20847"/>
                  </a:cubicBezTo>
                  <a:cubicBezTo>
                    <a:pt x="21110" y="21041"/>
                    <a:pt x="21512" y="21160"/>
                    <a:pt x="21929" y="21264"/>
                  </a:cubicBezTo>
                  <a:cubicBezTo>
                    <a:pt x="22913" y="21518"/>
                    <a:pt x="22972" y="22128"/>
                    <a:pt x="22674" y="22933"/>
                  </a:cubicBezTo>
                  <a:cubicBezTo>
                    <a:pt x="22510" y="23365"/>
                    <a:pt x="22436" y="23693"/>
                    <a:pt x="22585" y="24140"/>
                  </a:cubicBezTo>
                  <a:cubicBezTo>
                    <a:pt x="22883" y="25032"/>
                    <a:pt x="22237" y="25869"/>
                    <a:pt x="21349" y="25869"/>
                  </a:cubicBezTo>
                  <a:cubicBezTo>
                    <a:pt x="21215" y="25869"/>
                    <a:pt x="21075" y="25849"/>
                    <a:pt x="20931" y="25808"/>
                  </a:cubicBezTo>
                  <a:cubicBezTo>
                    <a:pt x="20067" y="25555"/>
                    <a:pt x="19248" y="25182"/>
                    <a:pt x="18771" y="24304"/>
                  </a:cubicBezTo>
                  <a:cubicBezTo>
                    <a:pt x="18414" y="23648"/>
                    <a:pt x="18235" y="22948"/>
                    <a:pt x="18637" y="22292"/>
                  </a:cubicBezTo>
                  <a:cubicBezTo>
                    <a:pt x="19006" y="21695"/>
                    <a:pt x="19537" y="21303"/>
                    <a:pt x="20232" y="21303"/>
                  </a:cubicBezTo>
                  <a:cubicBezTo>
                    <a:pt x="20351" y="21303"/>
                    <a:pt x="20475" y="21315"/>
                    <a:pt x="20604" y="21339"/>
                  </a:cubicBezTo>
                  <a:cubicBezTo>
                    <a:pt x="20648" y="21339"/>
                    <a:pt x="20693" y="21324"/>
                    <a:pt x="20842" y="21309"/>
                  </a:cubicBezTo>
                  <a:cubicBezTo>
                    <a:pt x="20585" y="21162"/>
                    <a:pt x="20354" y="21102"/>
                    <a:pt x="20133" y="21102"/>
                  </a:cubicBezTo>
                  <a:cubicBezTo>
                    <a:pt x="19906" y="21102"/>
                    <a:pt x="19691" y="21166"/>
                    <a:pt x="19471" y="21264"/>
                  </a:cubicBezTo>
                  <a:cubicBezTo>
                    <a:pt x="18518" y="21696"/>
                    <a:pt x="17997" y="22382"/>
                    <a:pt x="18190" y="23574"/>
                  </a:cubicBezTo>
                  <a:cubicBezTo>
                    <a:pt x="17669" y="22635"/>
                    <a:pt x="18056" y="21458"/>
                    <a:pt x="18995" y="20907"/>
                  </a:cubicBezTo>
                  <a:cubicBezTo>
                    <a:pt x="19297" y="20724"/>
                    <a:pt x="19599" y="20630"/>
                    <a:pt x="19908" y="20630"/>
                  </a:cubicBezTo>
                  <a:close/>
                  <a:moveTo>
                    <a:pt x="11278" y="23142"/>
                  </a:moveTo>
                  <a:lnTo>
                    <a:pt x="11278" y="23142"/>
                  </a:lnTo>
                  <a:cubicBezTo>
                    <a:pt x="12127" y="23693"/>
                    <a:pt x="13110" y="23782"/>
                    <a:pt x="14064" y="23946"/>
                  </a:cubicBezTo>
                  <a:cubicBezTo>
                    <a:pt x="14481" y="24020"/>
                    <a:pt x="14898" y="24229"/>
                    <a:pt x="15300" y="24408"/>
                  </a:cubicBezTo>
                  <a:cubicBezTo>
                    <a:pt x="15732" y="24601"/>
                    <a:pt x="16149" y="24855"/>
                    <a:pt x="16596" y="25019"/>
                  </a:cubicBezTo>
                  <a:cubicBezTo>
                    <a:pt x="16796" y="25087"/>
                    <a:pt x="16998" y="25118"/>
                    <a:pt x="17200" y="25118"/>
                  </a:cubicBezTo>
                  <a:cubicBezTo>
                    <a:pt x="17526" y="25118"/>
                    <a:pt x="17854" y="25037"/>
                    <a:pt x="18175" y="24899"/>
                  </a:cubicBezTo>
                  <a:cubicBezTo>
                    <a:pt x="18369" y="24812"/>
                    <a:pt x="18481" y="24761"/>
                    <a:pt x="18572" y="24761"/>
                  </a:cubicBezTo>
                  <a:cubicBezTo>
                    <a:pt x="18697" y="24761"/>
                    <a:pt x="18781" y="24859"/>
                    <a:pt x="18980" y="25093"/>
                  </a:cubicBezTo>
                  <a:cubicBezTo>
                    <a:pt x="18980" y="25123"/>
                    <a:pt x="18980" y="25153"/>
                    <a:pt x="18965" y="25168"/>
                  </a:cubicBezTo>
                  <a:cubicBezTo>
                    <a:pt x="18191" y="25660"/>
                    <a:pt x="17404" y="26126"/>
                    <a:pt x="16453" y="26126"/>
                  </a:cubicBezTo>
                  <a:cubicBezTo>
                    <a:pt x="16397" y="26126"/>
                    <a:pt x="16340" y="26124"/>
                    <a:pt x="16283" y="26121"/>
                  </a:cubicBezTo>
                  <a:cubicBezTo>
                    <a:pt x="15598" y="26076"/>
                    <a:pt x="15002" y="25838"/>
                    <a:pt x="14481" y="25391"/>
                  </a:cubicBezTo>
                  <a:cubicBezTo>
                    <a:pt x="14034" y="25019"/>
                    <a:pt x="13512" y="24736"/>
                    <a:pt x="13021" y="24408"/>
                  </a:cubicBezTo>
                  <a:cubicBezTo>
                    <a:pt x="12604" y="24140"/>
                    <a:pt x="12172" y="23886"/>
                    <a:pt x="11754" y="23603"/>
                  </a:cubicBezTo>
                  <a:cubicBezTo>
                    <a:pt x="11576" y="23484"/>
                    <a:pt x="11427" y="23305"/>
                    <a:pt x="11278" y="23142"/>
                  </a:cubicBezTo>
                  <a:close/>
                  <a:moveTo>
                    <a:pt x="23629" y="22247"/>
                  </a:moveTo>
                  <a:cubicBezTo>
                    <a:pt x="23643" y="22247"/>
                    <a:pt x="23658" y="22247"/>
                    <a:pt x="23673" y="22248"/>
                  </a:cubicBezTo>
                  <a:cubicBezTo>
                    <a:pt x="24060" y="22248"/>
                    <a:pt x="24447" y="22337"/>
                    <a:pt x="24820" y="22426"/>
                  </a:cubicBezTo>
                  <a:cubicBezTo>
                    <a:pt x="25073" y="22471"/>
                    <a:pt x="25296" y="22605"/>
                    <a:pt x="25520" y="22695"/>
                  </a:cubicBezTo>
                  <a:cubicBezTo>
                    <a:pt x="25713" y="22769"/>
                    <a:pt x="25907" y="22829"/>
                    <a:pt x="26101" y="22918"/>
                  </a:cubicBezTo>
                  <a:cubicBezTo>
                    <a:pt x="26950" y="23335"/>
                    <a:pt x="26980" y="24140"/>
                    <a:pt x="26384" y="24721"/>
                  </a:cubicBezTo>
                  <a:cubicBezTo>
                    <a:pt x="26026" y="25078"/>
                    <a:pt x="25818" y="25421"/>
                    <a:pt x="25728" y="25912"/>
                  </a:cubicBezTo>
                  <a:cubicBezTo>
                    <a:pt x="25639" y="26493"/>
                    <a:pt x="25222" y="26836"/>
                    <a:pt x="24700" y="27074"/>
                  </a:cubicBezTo>
                  <a:cubicBezTo>
                    <a:pt x="24386" y="27221"/>
                    <a:pt x="24033" y="27290"/>
                    <a:pt x="23675" y="27290"/>
                  </a:cubicBezTo>
                  <a:cubicBezTo>
                    <a:pt x="22793" y="27290"/>
                    <a:pt x="21878" y="26871"/>
                    <a:pt x="21423" y="26151"/>
                  </a:cubicBezTo>
                  <a:cubicBezTo>
                    <a:pt x="22689" y="25853"/>
                    <a:pt x="23136" y="25048"/>
                    <a:pt x="22779" y="23842"/>
                  </a:cubicBezTo>
                  <a:cubicBezTo>
                    <a:pt x="22734" y="23663"/>
                    <a:pt x="22794" y="23439"/>
                    <a:pt x="22838" y="23261"/>
                  </a:cubicBezTo>
                  <a:cubicBezTo>
                    <a:pt x="22868" y="23112"/>
                    <a:pt x="23002" y="22978"/>
                    <a:pt x="23017" y="22829"/>
                  </a:cubicBezTo>
                  <a:cubicBezTo>
                    <a:pt x="23031" y="22414"/>
                    <a:pt x="23292" y="22247"/>
                    <a:pt x="23629" y="22247"/>
                  </a:cubicBezTo>
                  <a:close/>
                  <a:moveTo>
                    <a:pt x="27084" y="24020"/>
                  </a:moveTo>
                  <a:cubicBezTo>
                    <a:pt x="28201" y="24184"/>
                    <a:pt x="29393" y="24125"/>
                    <a:pt x="30257" y="25078"/>
                  </a:cubicBezTo>
                  <a:cubicBezTo>
                    <a:pt x="30540" y="25391"/>
                    <a:pt x="30749" y="25763"/>
                    <a:pt x="30689" y="26210"/>
                  </a:cubicBezTo>
                  <a:cubicBezTo>
                    <a:pt x="30645" y="26642"/>
                    <a:pt x="30868" y="26955"/>
                    <a:pt x="31121" y="27283"/>
                  </a:cubicBezTo>
                  <a:cubicBezTo>
                    <a:pt x="31613" y="27924"/>
                    <a:pt x="31598" y="28549"/>
                    <a:pt x="31121" y="29160"/>
                  </a:cubicBezTo>
                  <a:cubicBezTo>
                    <a:pt x="30903" y="29455"/>
                    <a:pt x="30371" y="29638"/>
                    <a:pt x="29951" y="29638"/>
                  </a:cubicBezTo>
                  <a:cubicBezTo>
                    <a:pt x="29798" y="29638"/>
                    <a:pt x="29660" y="29614"/>
                    <a:pt x="29557" y="29562"/>
                  </a:cubicBezTo>
                  <a:cubicBezTo>
                    <a:pt x="29855" y="29339"/>
                    <a:pt x="30227" y="29160"/>
                    <a:pt x="30451" y="28862"/>
                  </a:cubicBezTo>
                  <a:cubicBezTo>
                    <a:pt x="30823" y="28385"/>
                    <a:pt x="30853" y="27819"/>
                    <a:pt x="30466" y="27298"/>
                  </a:cubicBezTo>
                  <a:cubicBezTo>
                    <a:pt x="30153" y="26866"/>
                    <a:pt x="29944" y="26389"/>
                    <a:pt x="29855" y="25853"/>
                  </a:cubicBezTo>
                  <a:cubicBezTo>
                    <a:pt x="29781" y="25391"/>
                    <a:pt x="29512" y="25048"/>
                    <a:pt x="29051" y="24840"/>
                  </a:cubicBezTo>
                  <a:cubicBezTo>
                    <a:pt x="29036" y="24914"/>
                    <a:pt x="29021" y="24944"/>
                    <a:pt x="29021" y="24959"/>
                  </a:cubicBezTo>
                  <a:cubicBezTo>
                    <a:pt x="29497" y="25302"/>
                    <a:pt x="29617" y="25808"/>
                    <a:pt x="29736" y="26344"/>
                  </a:cubicBezTo>
                  <a:cubicBezTo>
                    <a:pt x="29810" y="26702"/>
                    <a:pt x="30034" y="27060"/>
                    <a:pt x="30242" y="27372"/>
                  </a:cubicBezTo>
                  <a:cubicBezTo>
                    <a:pt x="30525" y="27819"/>
                    <a:pt x="30540" y="28236"/>
                    <a:pt x="30287" y="28683"/>
                  </a:cubicBezTo>
                  <a:cubicBezTo>
                    <a:pt x="30076" y="29036"/>
                    <a:pt x="29772" y="29194"/>
                    <a:pt x="29412" y="29194"/>
                  </a:cubicBezTo>
                  <a:cubicBezTo>
                    <a:pt x="29315" y="29194"/>
                    <a:pt x="29214" y="29182"/>
                    <a:pt x="29110" y="29160"/>
                  </a:cubicBezTo>
                  <a:cubicBezTo>
                    <a:pt x="28976" y="29145"/>
                    <a:pt x="28842" y="29056"/>
                    <a:pt x="28633" y="28952"/>
                  </a:cubicBezTo>
                  <a:cubicBezTo>
                    <a:pt x="29244" y="28758"/>
                    <a:pt x="29751" y="28564"/>
                    <a:pt x="29855" y="27953"/>
                  </a:cubicBezTo>
                  <a:cubicBezTo>
                    <a:pt x="29885" y="27775"/>
                    <a:pt x="29751" y="27566"/>
                    <a:pt x="29691" y="27358"/>
                  </a:cubicBezTo>
                  <a:lnTo>
                    <a:pt x="29557" y="27387"/>
                  </a:lnTo>
                  <a:cubicBezTo>
                    <a:pt x="29557" y="27447"/>
                    <a:pt x="29527" y="27506"/>
                    <a:pt x="29542" y="27551"/>
                  </a:cubicBezTo>
                  <a:cubicBezTo>
                    <a:pt x="29646" y="28058"/>
                    <a:pt x="29468" y="28415"/>
                    <a:pt x="28961" y="28564"/>
                  </a:cubicBezTo>
                  <a:cubicBezTo>
                    <a:pt x="28792" y="28606"/>
                    <a:pt x="28618" y="28644"/>
                    <a:pt x="28439" y="28644"/>
                  </a:cubicBezTo>
                  <a:cubicBezTo>
                    <a:pt x="28303" y="28644"/>
                    <a:pt x="28164" y="28622"/>
                    <a:pt x="28023" y="28564"/>
                  </a:cubicBezTo>
                  <a:cubicBezTo>
                    <a:pt x="27746" y="28440"/>
                    <a:pt x="27419" y="28354"/>
                    <a:pt x="27123" y="28354"/>
                  </a:cubicBezTo>
                  <a:cubicBezTo>
                    <a:pt x="27100" y="28354"/>
                    <a:pt x="27077" y="28355"/>
                    <a:pt x="27054" y="28356"/>
                  </a:cubicBezTo>
                  <a:cubicBezTo>
                    <a:pt x="27023" y="28357"/>
                    <a:pt x="26992" y="28357"/>
                    <a:pt x="26961" y="28357"/>
                  </a:cubicBezTo>
                  <a:cubicBezTo>
                    <a:pt x="26102" y="28357"/>
                    <a:pt x="25503" y="27958"/>
                    <a:pt x="25043" y="27253"/>
                  </a:cubicBezTo>
                  <a:cubicBezTo>
                    <a:pt x="25207" y="27104"/>
                    <a:pt x="25401" y="26970"/>
                    <a:pt x="25564" y="26791"/>
                  </a:cubicBezTo>
                  <a:cubicBezTo>
                    <a:pt x="25699" y="26657"/>
                    <a:pt x="25862" y="26479"/>
                    <a:pt x="25892" y="26300"/>
                  </a:cubicBezTo>
                  <a:cubicBezTo>
                    <a:pt x="26011" y="25629"/>
                    <a:pt x="26354" y="25108"/>
                    <a:pt x="26801" y="24631"/>
                  </a:cubicBezTo>
                  <a:cubicBezTo>
                    <a:pt x="26935" y="24482"/>
                    <a:pt x="26980" y="24244"/>
                    <a:pt x="27084" y="24020"/>
                  </a:cubicBezTo>
                  <a:close/>
                  <a:moveTo>
                    <a:pt x="24657" y="27412"/>
                  </a:moveTo>
                  <a:cubicBezTo>
                    <a:pt x="24828" y="27412"/>
                    <a:pt x="24932" y="27525"/>
                    <a:pt x="25147" y="27790"/>
                  </a:cubicBezTo>
                  <a:cubicBezTo>
                    <a:pt x="25594" y="28326"/>
                    <a:pt x="26160" y="28564"/>
                    <a:pt x="26846" y="28579"/>
                  </a:cubicBezTo>
                  <a:cubicBezTo>
                    <a:pt x="27844" y="28594"/>
                    <a:pt x="28365" y="28862"/>
                    <a:pt x="29065" y="29637"/>
                  </a:cubicBezTo>
                  <a:cubicBezTo>
                    <a:pt x="28808" y="29647"/>
                    <a:pt x="28552" y="29654"/>
                    <a:pt x="28298" y="29654"/>
                  </a:cubicBezTo>
                  <a:cubicBezTo>
                    <a:pt x="27036" y="29654"/>
                    <a:pt x="25827" y="29470"/>
                    <a:pt x="24835" y="28490"/>
                  </a:cubicBezTo>
                  <a:cubicBezTo>
                    <a:pt x="24566" y="28222"/>
                    <a:pt x="24313" y="27939"/>
                    <a:pt x="24030" y="27611"/>
                  </a:cubicBezTo>
                  <a:cubicBezTo>
                    <a:pt x="24342" y="27485"/>
                    <a:pt x="24521" y="27412"/>
                    <a:pt x="24657" y="27412"/>
                  </a:cubicBezTo>
                  <a:close/>
                  <a:moveTo>
                    <a:pt x="19395" y="25452"/>
                  </a:moveTo>
                  <a:cubicBezTo>
                    <a:pt x="19437" y="25452"/>
                    <a:pt x="19483" y="25464"/>
                    <a:pt x="19516" y="25480"/>
                  </a:cubicBezTo>
                  <a:cubicBezTo>
                    <a:pt x="19680" y="25555"/>
                    <a:pt x="19844" y="25644"/>
                    <a:pt x="20008" y="25749"/>
                  </a:cubicBezTo>
                  <a:cubicBezTo>
                    <a:pt x="19933" y="25868"/>
                    <a:pt x="19874" y="25972"/>
                    <a:pt x="19814" y="26091"/>
                  </a:cubicBezTo>
                  <a:cubicBezTo>
                    <a:pt x="19471" y="26687"/>
                    <a:pt x="19352" y="27328"/>
                    <a:pt x="19576" y="27998"/>
                  </a:cubicBezTo>
                  <a:cubicBezTo>
                    <a:pt x="19665" y="28266"/>
                    <a:pt x="19740" y="28549"/>
                    <a:pt x="19844" y="28803"/>
                  </a:cubicBezTo>
                  <a:cubicBezTo>
                    <a:pt x="20097" y="29428"/>
                    <a:pt x="20172" y="30084"/>
                    <a:pt x="20082" y="30754"/>
                  </a:cubicBezTo>
                  <a:cubicBezTo>
                    <a:pt x="20052" y="31037"/>
                    <a:pt x="20038" y="31335"/>
                    <a:pt x="20008" y="31633"/>
                  </a:cubicBezTo>
                  <a:cubicBezTo>
                    <a:pt x="19978" y="31633"/>
                    <a:pt x="19963" y="31648"/>
                    <a:pt x="19933" y="31648"/>
                  </a:cubicBezTo>
                  <a:cubicBezTo>
                    <a:pt x="19859" y="31290"/>
                    <a:pt x="19769" y="30948"/>
                    <a:pt x="19725" y="30590"/>
                  </a:cubicBezTo>
                  <a:cubicBezTo>
                    <a:pt x="19620" y="29845"/>
                    <a:pt x="19352" y="29160"/>
                    <a:pt x="18935" y="28520"/>
                  </a:cubicBezTo>
                  <a:cubicBezTo>
                    <a:pt x="18592" y="27983"/>
                    <a:pt x="18488" y="27358"/>
                    <a:pt x="18503" y="26747"/>
                  </a:cubicBezTo>
                  <a:cubicBezTo>
                    <a:pt x="18503" y="26181"/>
                    <a:pt x="18905" y="25808"/>
                    <a:pt x="19308" y="25480"/>
                  </a:cubicBezTo>
                  <a:cubicBezTo>
                    <a:pt x="19328" y="25460"/>
                    <a:pt x="19360" y="25452"/>
                    <a:pt x="19395" y="25452"/>
                  </a:cubicBezTo>
                  <a:close/>
                  <a:moveTo>
                    <a:pt x="20307" y="25893"/>
                  </a:moveTo>
                  <a:cubicBezTo>
                    <a:pt x="20381" y="25893"/>
                    <a:pt x="20469" y="25921"/>
                    <a:pt x="20574" y="25987"/>
                  </a:cubicBezTo>
                  <a:cubicBezTo>
                    <a:pt x="20827" y="26136"/>
                    <a:pt x="21110" y="26255"/>
                    <a:pt x="21378" y="26389"/>
                  </a:cubicBezTo>
                  <a:cubicBezTo>
                    <a:pt x="21363" y="26419"/>
                    <a:pt x="21348" y="26449"/>
                    <a:pt x="21334" y="26479"/>
                  </a:cubicBezTo>
                  <a:cubicBezTo>
                    <a:pt x="21900" y="27060"/>
                    <a:pt x="22585" y="27387"/>
                    <a:pt x="23375" y="27506"/>
                  </a:cubicBezTo>
                  <a:cubicBezTo>
                    <a:pt x="23643" y="27551"/>
                    <a:pt x="23807" y="27655"/>
                    <a:pt x="23970" y="27864"/>
                  </a:cubicBezTo>
                  <a:cubicBezTo>
                    <a:pt x="24254" y="28192"/>
                    <a:pt x="24551" y="28520"/>
                    <a:pt x="24879" y="28817"/>
                  </a:cubicBezTo>
                  <a:cubicBezTo>
                    <a:pt x="25490" y="29354"/>
                    <a:pt x="25713" y="30143"/>
                    <a:pt x="25371" y="30948"/>
                  </a:cubicBezTo>
                  <a:cubicBezTo>
                    <a:pt x="25132" y="31484"/>
                    <a:pt x="24820" y="31976"/>
                    <a:pt x="24492" y="32467"/>
                  </a:cubicBezTo>
                  <a:cubicBezTo>
                    <a:pt x="24196" y="32886"/>
                    <a:pt x="23768" y="33020"/>
                    <a:pt x="23309" y="33020"/>
                  </a:cubicBezTo>
                  <a:cubicBezTo>
                    <a:pt x="23212" y="33020"/>
                    <a:pt x="23115" y="33014"/>
                    <a:pt x="23017" y="33004"/>
                  </a:cubicBezTo>
                  <a:cubicBezTo>
                    <a:pt x="22570" y="32959"/>
                    <a:pt x="22138" y="32870"/>
                    <a:pt x="21691" y="32840"/>
                  </a:cubicBezTo>
                  <a:cubicBezTo>
                    <a:pt x="20633" y="32765"/>
                    <a:pt x="20246" y="32080"/>
                    <a:pt x="20365" y="31216"/>
                  </a:cubicBezTo>
                  <a:cubicBezTo>
                    <a:pt x="20514" y="30173"/>
                    <a:pt x="20380" y="29190"/>
                    <a:pt x="19948" y="28236"/>
                  </a:cubicBezTo>
                  <a:cubicBezTo>
                    <a:pt x="19650" y="27581"/>
                    <a:pt x="19605" y="26925"/>
                    <a:pt x="19933" y="26255"/>
                  </a:cubicBezTo>
                  <a:cubicBezTo>
                    <a:pt x="20028" y="26055"/>
                    <a:pt x="20130" y="25893"/>
                    <a:pt x="20307" y="25893"/>
                  </a:cubicBezTo>
                  <a:close/>
                  <a:moveTo>
                    <a:pt x="10705" y="1"/>
                  </a:moveTo>
                  <a:cubicBezTo>
                    <a:pt x="10319" y="1"/>
                    <a:pt x="9947" y="127"/>
                    <a:pt x="9594" y="438"/>
                  </a:cubicBezTo>
                  <a:cubicBezTo>
                    <a:pt x="9445" y="587"/>
                    <a:pt x="9222" y="676"/>
                    <a:pt x="9013" y="765"/>
                  </a:cubicBezTo>
                  <a:cubicBezTo>
                    <a:pt x="8090" y="1108"/>
                    <a:pt x="7553" y="2106"/>
                    <a:pt x="7866" y="3030"/>
                  </a:cubicBezTo>
                  <a:cubicBezTo>
                    <a:pt x="7956" y="3328"/>
                    <a:pt x="7911" y="3507"/>
                    <a:pt x="7732" y="3730"/>
                  </a:cubicBezTo>
                  <a:cubicBezTo>
                    <a:pt x="7241" y="4400"/>
                    <a:pt x="6913" y="5145"/>
                    <a:pt x="7136" y="6009"/>
                  </a:cubicBezTo>
                  <a:cubicBezTo>
                    <a:pt x="7285" y="6635"/>
                    <a:pt x="7538" y="7216"/>
                    <a:pt x="7970" y="7708"/>
                  </a:cubicBezTo>
                  <a:cubicBezTo>
                    <a:pt x="8358" y="8140"/>
                    <a:pt x="8790" y="8557"/>
                    <a:pt x="9132" y="9019"/>
                  </a:cubicBezTo>
                  <a:cubicBezTo>
                    <a:pt x="9386" y="9361"/>
                    <a:pt x="9743" y="9808"/>
                    <a:pt x="9699" y="10166"/>
                  </a:cubicBezTo>
                  <a:cubicBezTo>
                    <a:pt x="9624" y="10836"/>
                    <a:pt x="9296" y="11492"/>
                    <a:pt x="9073" y="12177"/>
                  </a:cubicBezTo>
                  <a:cubicBezTo>
                    <a:pt x="8239" y="11253"/>
                    <a:pt x="8254" y="11253"/>
                    <a:pt x="8015" y="10136"/>
                  </a:cubicBezTo>
                  <a:cubicBezTo>
                    <a:pt x="7926" y="9734"/>
                    <a:pt x="7807" y="9317"/>
                    <a:pt x="7643" y="8929"/>
                  </a:cubicBezTo>
                  <a:cubicBezTo>
                    <a:pt x="7225" y="7977"/>
                    <a:pt x="6431" y="7470"/>
                    <a:pt x="5526" y="7470"/>
                  </a:cubicBezTo>
                  <a:cubicBezTo>
                    <a:pt x="5171" y="7470"/>
                    <a:pt x="4798" y="7548"/>
                    <a:pt x="4425" y="7708"/>
                  </a:cubicBezTo>
                  <a:cubicBezTo>
                    <a:pt x="4159" y="7823"/>
                    <a:pt x="3849" y="7867"/>
                    <a:pt x="3542" y="7867"/>
                  </a:cubicBezTo>
                  <a:cubicBezTo>
                    <a:pt x="3453" y="7867"/>
                    <a:pt x="3365" y="7863"/>
                    <a:pt x="3278" y="7857"/>
                  </a:cubicBezTo>
                  <a:cubicBezTo>
                    <a:pt x="3161" y="7851"/>
                    <a:pt x="3043" y="7847"/>
                    <a:pt x="2926" y="7847"/>
                  </a:cubicBezTo>
                  <a:cubicBezTo>
                    <a:pt x="2418" y="7847"/>
                    <a:pt x="1925" y="7923"/>
                    <a:pt x="1550" y="8274"/>
                  </a:cubicBezTo>
                  <a:cubicBezTo>
                    <a:pt x="1043" y="8750"/>
                    <a:pt x="626" y="9302"/>
                    <a:pt x="194" y="9853"/>
                  </a:cubicBezTo>
                  <a:cubicBezTo>
                    <a:pt x="0" y="10091"/>
                    <a:pt x="75" y="10315"/>
                    <a:pt x="388" y="10389"/>
                  </a:cubicBezTo>
                  <a:cubicBezTo>
                    <a:pt x="805" y="10479"/>
                    <a:pt x="1043" y="10762"/>
                    <a:pt x="1192" y="11134"/>
                  </a:cubicBezTo>
                  <a:cubicBezTo>
                    <a:pt x="1281" y="11343"/>
                    <a:pt x="1371" y="11551"/>
                    <a:pt x="1475" y="11760"/>
                  </a:cubicBezTo>
                  <a:cubicBezTo>
                    <a:pt x="2119" y="13035"/>
                    <a:pt x="3065" y="13676"/>
                    <a:pt x="4287" y="13676"/>
                  </a:cubicBezTo>
                  <a:cubicBezTo>
                    <a:pt x="4620" y="13676"/>
                    <a:pt x="4974" y="13629"/>
                    <a:pt x="5349" y="13533"/>
                  </a:cubicBezTo>
                  <a:cubicBezTo>
                    <a:pt x="5445" y="13511"/>
                    <a:pt x="5556" y="13499"/>
                    <a:pt x="5667" y="13499"/>
                  </a:cubicBezTo>
                  <a:cubicBezTo>
                    <a:pt x="5864" y="13499"/>
                    <a:pt x="6064" y="13536"/>
                    <a:pt x="6198" y="13622"/>
                  </a:cubicBezTo>
                  <a:cubicBezTo>
                    <a:pt x="6518" y="13821"/>
                    <a:pt x="6817" y="13915"/>
                    <a:pt x="7113" y="13915"/>
                  </a:cubicBezTo>
                  <a:cubicBezTo>
                    <a:pt x="7436" y="13915"/>
                    <a:pt x="7755" y="13802"/>
                    <a:pt x="8090" y="13592"/>
                  </a:cubicBezTo>
                  <a:cubicBezTo>
                    <a:pt x="8283" y="13473"/>
                    <a:pt x="8551" y="13458"/>
                    <a:pt x="8805" y="13458"/>
                  </a:cubicBezTo>
                  <a:cubicBezTo>
                    <a:pt x="8894" y="13458"/>
                    <a:pt x="9043" y="13592"/>
                    <a:pt x="9073" y="13696"/>
                  </a:cubicBezTo>
                  <a:cubicBezTo>
                    <a:pt x="9445" y="15171"/>
                    <a:pt x="10250" y="16304"/>
                    <a:pt x="11546" y="17093"/>
                  </a:cubicBezTo>
                  <a:cubicBezTo>
                    <a:pt x="11963" y="17331"/>
                    <a:pt x="12365" y="17585"/>
                    <a:pt x="12797" y="17853"/>
                  </a:cubicBezTo>
                  <a:cubicBezTo>
                    <a:pt x="12559" y="18061"/>
                    <a:pt x="12321" y="18240"/>
                    <a:pt x="12142" y="18449"/>
                  </a:cubicBezTo>
                  <a:cubicBezTo>
                    <a:pt x="11963" y="18687"/>
                    <a:pt x="11844" y="18970"/>
                    <a:pt x="11695" y="19223"/>
                  </a:cubicBezTo>
                  <a:cubicBezTo>
                    <a:pt x="11471" y="19611"/>
                    <a:pt x="11263" y="20013"/>
                    <a:pt x="10995" y="20356"/>
                  </a:cubicBezTo>
                  <a:cubicBezTo>
                    <a:pt x="10384" y="21160"/>
                    <a:pt x="10295" y="22099"/>
                    <a:pt x="10816" y="22978"/>
                  </a:cubicBezTo>
                  <a:cubicBezTo>
                    <a:pt x="11263" y="23723"/>
                    <a:pt x="11993" y="24155"/>
                    <a:pt x="12723" y="24572"/>
                  </a:cubicBezTo>
                  <a:cubicBezTo>
                    <a:pt x="13244" y="24885"/>
                    <a:pt x="13825" y="25168"/>
                    <a:pt x="14242" y="25585"/>
                  </a:cubicBezTo>
                  <a:cubicBezTo>
                    <a:pt x="14776" y="26100"/>
                    <a:pt x="15645" y="26405"/>
                    <a:pt x="16495" y="26405"/>
                  </a:cubicBezTo>
                  <a:cubicBezTo>
                    <a:pt x="17021" y="26405"/>
                    <a:pt x="17539" y="26288"/>
                    <a:pt x="17967" y="26032"/>
                  </a:cubicBezTo>
                  <a:cubicBezTo>
                    <a:pt x="18160" y="25912"/>
                    <a:pt x="18369" y="25838"/>
                    <a:pt x="18548" y="25763"/>
                  </a:cubicBezTo>
                  <a:lnTo>
                    <a:pt x="18548" y="25763"/>
                  </a:lnTo>
                  <a:cubicBezTo>
                    <a:pt x="18429" y="26091"/>
                    <a:pt x="18235" y="26374"/>
                    <a:pt x="18220" y="26687"/>
                  </a:cubicBezTo>
                  <a:cubicBezTo>
                    <a:pt x="18160" y="27328"/>
                    <a:pt x="18250" y="27983"/>
                    <a:pt x="18592" y="28520"/>
                  </a:cubicBezTo>
                  <a:cubicBezTo>
                    <a:pt x="19114" y="29324"/>
                    <a:pt x="19367" y="30188"/>
                    <a:pt x="19516" y="31112"/>
                  </a:cubicBezTo>
                  <a:cubicBezTo>
                    <a:pt x="19740" y="32408"/>
                    <a:pt x="20529" y="33063"/>
                    <a:pt x="21840" y="33138"/>
                  </a:cubicBezTo>
                  <a:cubicBezTo>
                    <a:pt x="22168" y="33153"/>
                    <a:pt x="22496" y="33182"/>
                    <a:pt x="22808" y="33257"/>
                  </a:cubicBezTo>
                  <a:cubicBezTo>
                    <a:pt x="22970" y="33294"/>
                    <a:pt x="23129" y="33313"/>
                    <a:pt x="23285" y="33313"/>
                  </a:cubicBezTo>
                  <a:cubicBezTo>
                    <a:pt x="23876" y="33313"/>
                    <a:pt x="24409" y="33046"/>
                    <a:pt x="24775" y="32527"/>
                  </a:cubicBezTo>
                  <a:cubicBezTo>
                    <a:pt x="25430" y="31588"/>
                    <a:pt x="26026" y="30635"/>
                    <a:pt x="25654" y="29398"/>
                  </a:cubicBezTo>
                  <a:lnTo>
                    <a:pt x="25654" y="29398"/>
                  </a:lnTo>
                  <a:cubicBezTo>
                    <a:pt x="25728" y="29428"/>
                    <a:pt x="25773" y="29428"/>
                    <a:pt x="25803" y="29443"/>
                  </a:cubicBezTo>
                  <a:cubicBezTo>
                    <a:pt x="26691" y="29847"/>
                    <a:pt x="27612" y="29981"/>
                    <a:pt x="28543" y="29981"/>
                  </a:cubicBezTo>
                  <a:cubicBezTo>
                    <a:pt x="29157" y="29981"/>
                    <a:pt x="29775" y="29922"/>
                    <a:pt x="30391" y="29845"/>
                  </a:cubicBezTo>
                  <a:cubicBezTo>
                    <a:pt x="31643" y="29682"/>
                    <a:pt x="32239" y="28207"/>
                    <a:pt x="31285" y="27060"/>
                  </a:cubicBezTo>
                  <a:cubicBezTo>
                    <a:pt x="31062" y="26806"/>
                    <a:pt x="30943" y="26538"/>
                    <a:pt x="30972" y="26210"/>
                  </a:cubicBezTo>
                  <a:cubicBezTo>
                    <a:pt x="31002" y="25749"/>
                    <a:pt x="30838" y="25346"/>
                    <a:pt x="30510" y="25048"/>
                  </a:cubicBezTo>
                  <a:cubicBezTo>
                    <a:pt x="30138" y="24721"/>
                    <a:pt x="29721" y="24452"/>
                    <a:pt x="29319" y="24155"/>
                  </a:cubicBezTo>
                  <a:cubicBezTo>
                    <a:pt x="29363" y="24140"/>
                    <a:pt x="29438" y="24095"/>
                    <a:pt x="29512" y="24080"/>
                  </a:cubicBezTo>
                  <a:cubicBezTo>
                    <a:pt x="30019" y="24006"/>
                    <a:pt x="30421" y="23737"/>
                    <a:pt x="30764" y="23365"/>
                  </a:cubicBezTo>
                  <a:cubicBezTo>
                    <a:pt x="31106" y="22978"/>
                    <a:pt x="31449" y="22590"/>
                    <a:pt x="31807" y="22218"/>
                  </a:cubicBezTo>
                  <a:cubicBezTo>
                    <a:pt x="32462" y="21518"/>
                    <a:pt x="32581" y="20803"/>
                    <a:pt x="32179" y="20088"/>
                  </a:cubicBezTo>
                  <a:cubicBezTo>
                    <a:pt x="31926" y="19641"/>
                    <a:pt x="31509" y="19402"/>
                    <a:pt x="31017" y="19238"/>
                  </a:cubicBezTo>
                  <a:cubicBezTo>
                    <a:pt x="30347" y="19000"/>
                    <a:pt x="29676" y="18732"/>
                    <a:pt x="29036" y="18508"/>
                  </a:cubicBezTo>
                  <a:cubicBezTo>
                    <a:pt x="29170" y="18210"/>
                    <a:pt x="29438" y="17898"/>
                    <a:pt x="29423" y="17600"/>
                  </a:cubicBezTo>
                  <a:cubicBezTo>
                    <a:pt x="29393" y="16601"/>
                    <a:pt x="29259" y="15603"/>
                    <a:pt x="29170" y="14605"/>
                  </a:cubicBezTo>
                  <a:cubicBezTo>
                    <a:pt x="29170" y="14546"/>
                    <a:pt x="29125" y="14486"/>
                    <a:pt x="29110" y="14441"/>
                  </a:cubicBezTo>
                  <a:cubicBezTo>
                    <a:pt x="28784" y="13778"/>
                    <a:pt x="28040" y="13375"/>
                    <a:pt x="27258" y="13375"/>
                  </a:cubicBezTo>
                  <a:cubicBezTo>
                    <a:pt x="26934" y="13375"/>
                    <a:pt x="26604" y="13444"/>
                    <a:pt x="26294" y="13592"/>
                  </a:cubicBezTo>
                  <a:cubicBezTo>
                    <a:pt x="26022" y="13714"/>
                    <a:pt x="25762" y="13777"/>
                    <a:pt x="25491" y="13777"/>
                  </a:cubicBezTo>
                  <a:cubicBezTo>
                    <a:pt x="25332" y="13777"/>
                    <a:pt x="25169" y="13755"/>
                    <a:pt x="24998" y="13711"/>
                  </a:cubicBezTo>
                  <a:cubicBezTo>
                    <a:pt x="25192" y="13264"/>
                    <a:pt x="25028" y="12862"/>
                    <a:pt x="24849" y="12460"/>
                  </a:cubicBezTo>
                  <a:cubicBezTo>
                    <a:pt x="24715" y="12147"/>
                    <a:pt x="24551" y="11819"/>
                    <a:pt x="24522" y="11477"/>
                  </a:cubicBezTo>
                  <a:cubicBezTo>
                    <a:pt x="24446" y="10531"/>
                    <a:pt x="23333" y="9749"/>
                    <a:pt x="22266" y="9749"/>
                  </a:cubicBezTo>
                  <a:cubicBezTo>
                    <a:pt x="21853" y="9749"/>
                    <a:pt x="21447" y="9866"/>
                    <a:pt x="21110" y="10136"/>
                  </a:cubicBezTo>
                  <a:cubicBezTo>
                    <a:pt x="20782" y="10404"/>
                    <a:pt x="20425" y="10657"/>
                    <a:pt x="20067" y="10896"/>
                  </a:cubicBezTo>
                  <a:cubicBezTo>
                    <a:pt x="19442" y="11343"/>
                    <a:pt x="19114" y="11953"/>
                    <a:pt x="19069" y="12728"/>
                  </a:cubicBezTo>
                  <a:cubicBezTo>
                    <a:pt x="19069" y="12832"/>
                    <a:pt x="19054" y="12937"/>
                    <a:pt x="19039" y="12966"/>
                  </a:cubicBezTo>
                  <a:cubicBezTo>
                    <a:pt x="18727" y="12758"/>
                    <a:pt x="18414" y="12564"/>
                    <a:pt x="18101" y="12371"/>
                  </a:cubicBezTo>
                  <a:cubicBezTo>
                    <a:pt x="17743" y="12147"/>
                    <a:pt x="17356" y="11983"/>
                    <a:pt x="17028" y="11715"/>
                  </a:cubicBezTo>
                  <a:cubicBezTo>
                    <a:pt x="16551" y="11335"/>
                    <a:pt x="16100" y="11144"/>
                    <a:pt x="15630" y="11144"/>
                  </a:cubicBezTo>
                  <a:cubicBezTo>
                    <a:pt x="15235" y="11144"/>
                    <a:pt x="14826" y="11279"/>
                    <a:pt x="14376" y="11551"/>
                  </a:cubicBezTo>
                  <a:cubicBezTo>
                    <a:pt x="13617" y="12043"/>
                    <a:pt x="13304" y="12907"/>
                    <a:pt x="13497" y="13875"/>
                  </a:cubicBezTo>
                  <a:cubicBezTo>
                    <a:pt x="13706" y="14829"/>
                    <a:pt x="13870" y="15797"/>
                    <a:pt x="14064" y="16750"/>
                  </a:cubicBezTo>
                  <a:cubicBezTo>
                    <a:pt x="13393" y="16512"/>
                    <a:pt x="12633" y="16318"/>
                    <a:pt x="12023" y="15782"/>
                  </a:cubicBezTo>
                  <a:cubicBezTo>
                    <a:pt x="11382" y="15201"/>
                    <a:pt x="10905" y="14501"/>
                    <a:pt x="10488" y="13756"/>
                  </a:cubicBezTo>
                  <a:cubicBezTo>
                    <a:pt x="10101" y="13086"/>
                    <a:pt x="10056" y="12400"/>
                    <a:pt x="10369" y="11700"/>
                  </a:cubicBezTo>
                  <a:cubicBezTo>
                    <a:pt x="10667" y="11015"/>
                    <a:pt x="10876" y="10315"/>
                    <a:pt x="10533" y="9510"/>
                  </a:cubicBezTo>
                  <a:lnTo>
                    <a:pt x="10533" y="9510"/>
                  </a:lnTo>
                  <a:cubicBezTo>
                    <a:pt x="10801" y="9540"/>
                    <a:pt x="10995" y="9570"/>
                    <a:pt x="11188" y="9600"/>
                  </a:cubicBezTo>
                  <a:cubicBezTo>
                    <a:pt x="11495" y="9670"/>
                    <a:pt x="11799" y="9713"/>
                    <a:pt x="12098" y="9713"/>
                  </a:cubicBezTo>
                  <a:cubicBezTo>
                    <a:pt x="12555" y="9713"/>
                    <a:pt x="13000" y="9613"/>
                    <a:pt x="13423" y="9361"/>
                  </a:cubicBezTo>
                  <a:cubicBezTo>
                    <a:pt x="14198" y="8885"/>
                    <a:pt x="14570" y="8065"/>
                    <a:pt x="15032" y="7320"/>
                  </a:cubicBezTo>
                  <a:cubicBezTo>
                    <a:pt x="15047" y="7291"/>
                    <a:pt x="15032" y="7231"/>
                    <a:pt x="15062" y="7186"/>
                  </a:cubicBezTo>
                  <a:cubicBezTo>
                    <a:pt x="15136" y="7052"/>
                    <a:pt x="15196" y="6888"/>
                    <a:pt x="15315" y="6814"/>
                  </a:cubicBezTo>
                  <a:cubicBezTo>
                    <a:pt x="16179" y="6292"/>
                    <a:pt x="16537" y="5458"/>
                    <a:pt x="16328" y="4445"/>
                  </a:cubicBezTo>
                  <a:cubicBezTo>
                    <a:pt x="16283" y="4281"/>
                    <a:pt x="16268" y="4102"/>
                    <a:pt x="16268" y="3924"/>
                  </a:cubicBezTo>
                  <a:cubicBezTo>
                    <a:pt x="16298" y="3104"/>
                    <a:pt x="16015" y="2732"/>
                    <a:pt x="15226" y="2538"/>
                  </a:cubicBezTo>
                  <a:cubicBezTo>
                    <a:pt x="15136" y="2523"/>
                    <a:pt x="15062" y="2494"/>
                    <a:pt x="14987" y="2479"/>
                  </a:cubicBezTo>
                  <a:cubicBezTo>
                    <a:pt x="15032" y="1346"/>
                    <a:pt x="14674" y="765"/>
                    <a:pt x="13721" y="482"/>
                  </a:cubicBezTo>
                  <a:cubicBezTo>
                    <a:pt x="13587" y="438"/>
                    <a:pt x="13468" y="348"/>
                    <a:pt x="13349" y="259"/>
                  </a:cubicBezTo>
                  <a:cubicBezTo>
                    <a:pt x="13128" y="96"/>
                    <a:pt x="12899" y="13"/>
                    <a:pt x="12671" y="13"/>
                  </a:cubicBezTo>
                  <a:cubicBezTo>
                    <a:pt x="12482" y="13"/>
                    <a:pt x="12294" y="70"/>
                    <a:pt x="12112" y="184"/>
                  </a:cubicBezTo>
                  <a:cubicBezTo>
                    <a:pt x="12019" y="242"/>
                    <a:pt x="11943" y="265"/>
                    <a:pt x="11869" y="265"/>
                  </a:cubicBezTo>
                  <a:cubicBezTo>
                    <a:pt x="11790" y="265"/>
                    <a:pt x="11713" y="238"/>
                    <a:pt x="11620" y="199"/>
                  </a:cubicBezTo>
                  <a:cubicBezTo>
                    <a:pt x="11309" y="76"/>
                    <a:pt x="11003" y="1"/>
                    <a:pt x="10705" y="1"/>
                  </a:cubicBezTo>
                  <a:close/>
                </a:path>
              </a:pathLst>
            </a:custGeom>
            <a:solidFill>
              <a:schemeClr val="dk1"/>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899" name="Google Shape;5899;p55">
              <a:extLst>
                <a:ext uri="{FF2B5EF4-FFF2-40B4-BE49-F238E27FC236}">
                  <a16:creationId xmlns:a16="http://schemas.microsoft.com/office/drawing/2014/main" id="{39F43B41-D404-A248-B22C-DA5FC7879ABF}"/>
                </a:ext>
              </a:extLst>
            </p:cNvPr>
            <p:cNvSpPr/>
            <p:nvPr/>
          </p:nvSpPr>
          <p:spPr>
            <a:xfrm>
              <a:off x="3646300" y="2723400"/>
              <a:ext cx="16775" cy="58125"/>
            </a:xfrm>
            <a:custGeom>
              <a:avLst/>
              <a:gdLst/>
              <a:ahLst/>
              <a:cxnLst/>
              <a:rect l="l" t="t" r="r" b="b"/>
              <a:pathLst>
                <a:path w="671" h="2325" extrusionOk="0">
                  <a:moveTo>
                    <a:pt x="343" y="1"/>
                  </a:moveTo>
                  <a:lnTo>
                    <a:pt x="343" y="1"/>
                  </a:lnTo>
                  <a:cubicBezTo>
                    <a:pt x="1" y="358"/>
                    <a:pt x="30" y="776"/>
                    <a:pt x="60" y="1178"/>
                  </a:cubicBezTo>
                  <a:cubicBezTo>
                    <a:pt x="105" y="1640"/>
                    <a:pt x="224" y="2057"/>
                    <a:pt x="671" y="2325"/>
                  </a:cubicBezTo>
                  <a:cubicBezTo>
                    <a:pt x="284" y="1580"/>
                    <a:pt x="194" y="820"/>
                    <a:pt x="343"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0" name="Google Shape;5900;p55">
              <a:extLst>
                <a:ext uri="{FF2B5EF4-FFF2-40B4-BE49-F238E27FC236}">
                  <a16:creationId xmlns:a16="http://schemas.microsoft.com/office/drawing/2014/main" id="{A9763DB6-3F60-B0C1-67CA-B042DE8BFBC6}"/>
                </a:ext>
              </a:extLst>
            </p:cNvPr>
            <p:cNvSpPr/>
            <p:nvPr/>
          </p:nvSpPr>
          <p:spPr>
            <a:xfrm>
              <a:off x="3671625" y="2790825"/>
              <a:ext cx="22750" cy="24725"/>
            </a:xfrm>
            <a:custGeom>
              <a:avLst/>
              <a:gdLst/>
              <a:ahLst/>
              <a:cxnLst/>
              <a:rect l="l" t="t" r="r" b="b"/>
              <a:pathLst>
                <a:path w="910" h="989" extrusionOk="0">
                  <a:moveTo>
                    <a:pt x="1" y="0"/>
                  </a:moveTo>
                  <a:lnTo>
                    <a:pt x="1" y="0"/>
                  </a:lnTo>
                  <a:cubicBezTo>
                    <a:pt x="57" y="508"/>
                    <a:pt x="513" y="988"/>
                    <a:pt x="852" y="988"/>
                  </a:cubicBezTo>
                  <a:cubicBezTo>
                    <a:pt x="872" y="988"/>
                    <a:pt x="891" y="987"/>
                    <a:pt x="909" y="984"/>
                  </a:cubicBezTo>
                  <a:cubicBezTo>
                    <a:pt x="611" y="671"/>
                    <a:pt x="328" y="373"/>
                    <a:pt x="1" y="0"/>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1" name="Google Shape;5901;p55">
              <a:extLst>
                <a:ext uri="{FF2B5EF4-FFF2-40B4-BE49-F238E27FC236}">
                  <a16:creationId xmlns:a16="http://schemas.microsoft.com/office/drawing/2014/main" id="{A4447422-CA24-DA83-F477-F566EC0CFB5C}"/>
                </a:ext>
              </a:extLst>
            </p:cNvPr>
            <p:cNvSpPr/>
            <p:nvPr/>
          </p:nvSpPr>
          <p:spPr>
            <a:xfrm>
              <a:off x="3820600" y="2912100"/>
              <a:ext cx="40625" cy="22125"/>
            </a:xfrm>
            <a:custGeom>
              <a:avLst/>
              <a:gdLst/>
              <a:ahLst/>
              <a:cxnLst/>
              <a:rect l="l" t="t" r="r" b="b"/>
              <a:pathLst>
                <a:path w="1625" h="885" extrusionOk="0">
                  <a:moveTo>
                    <a:pt x="1034" y="1"/>
                  </a:moveTo>
                  <a:cubicBezTo>
                    <a:pt x="873" y="1"/>
                    <a:pt x="713" y="45"/>
                    <a:pt x="552" y="125"/>
                  </a:cubicBezTo>
                  <a:cubicBezTo>
                    <a:pt x="239" y="259"/>
                    <a:pt x="1" y="468"/>
                    <a:pt x="15" y="885"/>
                  </a:cubicBezTo>
                  <a:cubicBezTo>
                    <a:pt x="307" y="384"/>
                    <a:pt x="708" y="165"/>
                    <a:pt x="1197" y="165"/>
                  </a:cubicBezTo>
                  <a:cubicBezTo>
                    <a:pt x="1333" y="165"/>
                    <a:pt x="1475" y="182"/>
                    <a:pt x="1624" y="215"/>
                  </a:cubicBezTo>
                  <a:cubicBezTo>
                    <a:pt x="1428" y="67"/>
                    <a:pt x="1231" y="1"/>
                    <a:pt x="1034"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sp>
          <p:nvSpPr>
            <p:cNvPr id="5902" name="Google Shape;5902;p55">
              <a:extLst>
                <a:ext uri="{FF2B5EF4-FFF2-40B4-BE49-F238E27FC236}">
                  <a16:creationId xmlns:a16="http://schemas.microsoft.com/office/drawing/2014/main" id="{AC1863EB-8F4E-B5C6-C81A-A9ADDD6B92DF}"/>
                </a:ext>
              </a:extLst>
            </p:cNvPr>
            <p:cNvSpPr/>
            <p:nvPr/>
          </p:nvSpPr>
          <p:spPr>
            <a:xfrm>
              <a:off x="4136425" y="2963750"/>
              <a:ext cx="36150" cy="104925"/>
            </a:xfrm>
            <a:custGeom>
              <a:avLst/>
              <a:gdLst/>
              <a:ahLst/>
              <a:cxnLst/>
              <a:rect l="l" t="t" r="r" b="b"/>
              <a:pathLst>
                <a:path w="1446" h="4197" extrusionOk="0">
                  <a:moveTo>
                    <a:pt x="191" y="1"/>
                  </a:moveTo>
                  <a:cubicBezTo>
                    <a:pt x="133" y="1"/>
                    <a:pt x="70" y="8"/>
                    <a:pt x="1" y="26"/>
                  </a:cubicBezTo>
                  <a:cubicBezTo>
                    <a:pt x="120" y="130"/>
                    <a:pt x="165" y="189"/>
                    <a:pt x="224" y="234"/>
                  </a:cubicBezTo>
                  <a:cubicBezTo>
                    <a:pt x="567" y="473"/>
                    <a:pt x="701" y="800"/>
                    <a:pt x="731" y="1217"/>
                  </a:cubicBezTo>
                  <a:cubicBezTo>
                    <a:pt x="775" y="1649"/>
                    <a:pt x="835" y="2081"/>
                    <a:pt x="954" y="2499"/>
                  </a:cubicBezTo>
                  <a:cubicBezTo>
                    <a:pt x="1058" y="2931"/>
                    <a:pt x="1118" y="3348"/>
                    <a:pt x="939" y="3765"/>
                  </a:cubicBezTo>
                  <a:cubicBezTo>
                    <a:pt x="880" y="3884"/>
                    <a:pt x="880" y="4018"/>
                    <a:pt x="865" y="4152"/>
                  </a:cubicBezTo>
                  <a:cubicBezTo>
                    <a:pt x="895" y="4167"/>
                    <a:pt x="939" y="4182"/>
                    <a:pt x="969" y="4197"/>
                  </a:cubicBezTo>
                  <a:cubicBezTo>
                    <a:pt x="1058" y="4078"/>
                    <a:pt x="1163" y="3973"/>
                    <a:pt x="1222" y="3839"/>
                  </a:cubicBezTo>
                  <a:cubicBezTo>
                    <a:pt x="1446" y="3378"/>
                    <a:pt x="1341" y="2916"/>
                    <a:pt x="1207" y="2439"/>
                  </a:cubicBezTo>
                  <a:cubicBezTo>
                    <a:pt x="1103" y="2052"/>
                    <a:pt x="1073" y="1635"/>
                    <a:pt x="984" y="1232"/>
                  </a:cubicBezTo>
                  <a:cubicBezTo>
                    <a:pt x="909" y="905"/>
                    <a:pt x="820" y="577"/>
                    <a:pt x="656" y="294"/>
                  </a:cubicBezTo>
                  <a:cubicBezTo>
                    <a:pt x="584" y="137"/>
                    <a:pt x="434" y="1"/>
                    <a:pt x="191" y="1"/>
                  </a:cubicBezTo>
                  <a:close/>
                </a:path>
              </a:pathLst>
            </a:custGeom>
            <a:solidFill>
              <a:srgbClr val="0D1860"/>
            </a:solidFill>
            <a:ln>
              <a:noFill/>
            </a:ln>
          </p:spPr>
          <p:txBody>
            <a:bodyPr spcFirstLastPara="1" wrap="square" lIns="91425" tIns="91425" rIns="91425" bIns="91425" anchor="ctr" anchorCtr="0">
              <a:noAutofit/>
            </a:bodyPr>
            <a:lstStyle/>
            <a:p>
              <a:pPr marL="0" lvl="0" indent="0" algn="l" rtl="0">
                <a:spcBef>
                  <a:spcPts val="0"/>
                </a:spcBef>
                <a:spcAft>
                  <a:spcPts val="0"/>
                </a:spcAft>
                <a:buNone/>
              </a:pPr>
              <a:endParaRPr/>
            </a:p>
          </p:txBody>
        </p:sp>
      </p:grpSp>
      <p:pic>
        <p:nvPicPr>
          <p:cNvPr id="5" name="图片 4">
            <a:extLst>
              <a:ext uri="{FF2B5EF4-FFF2-40B4-BE49-F238E27FC236}">
                <a16:creationId xmlns:a16="http://schemas.microsoft.com/office/drawing/2014/main" id="{B3D35522-C9A7-FF3C-F2CC-6BE56A678431}"/>
              </a:ext>
            </a:extLst>
          </p:cNvPr>
          <p:cNvPicPr>
            <a:picLocks noChangeAspect="1"/>
          </p:cNvPicPr>
          <p:nvPr/>
        </p:nvPicPr>
        <p:blipFill>
          <a:blip r:embed="rId3"/>
          <a:stretch>
            <a:fillRect/>
          </a:stretch>
        </p:blipFill>
        <p:spPr>
          <a:xfrm>
            <a:off x="3764393" y="1018478"/>
            <a:ext cx="4370015" cy="3106544"/>
          </a:xfrm>
          <a:prstGeom prst="rect">
            <a:avLst/>
          </a:prstGeom>
        </p:spPr>
      </p:pic>
    </p:spTree>
    <p:extLst>
      <p:ext uri="{BB962C8B-B14F-4D97-AF65-F5344CB8AC3E}">
        <p14:creationId xmlns:p14="http://schemas.microsoft.com/office/powerpoint/2010/main" val="256306548"/>
      </p:ext>
    </p:extLst>
  </p:cSld>
  <p:clrMapOvr>
    <a:masterClrMapping/>
  </p:clrMapOvr>
</p:sld>
</file>

<file path=ppt/theme/theme1.xml><?xml version="1.0" encoding="utf-8"?>
<a:theme xmlns:a="http://schemas.openxmlformats.org/drawingml/2006/main" name="Introduction to Chinese Literature - Bachelor of Arts in Chinese by Slidesgo">
  <a:themeElements>
    <a:clrScheme name="Simple Light">
      <a:dk1>
        <a:srgbClr val="0D1860"/>
      </a:dk1>
      <a:lt1>
        <a:srgbClr val="FDFDF8"/>
      </a:lt1>
      <a:dk2>
        <a:srgbClr val="FFFFFF"/>
      </a:dk2>
      <a:lt2>
        <a:srgbClr val="426492"/>
      </a:lt2>
      <a:accent1>
        <a:srgbClr val="ECE1EC"/>
      </a:accent1>
      <a:accent2>
        <a:srgbClr val="FFFFFF"/>
      </a:accent2>
      <a:accent3>
        <a:srgbClr val="FFFFFF"/>
      </a:accent3>
      <a:accent4>
        <a:srgbClr val="FFFFFF"/>
      </a:accent4>
      <a:accent5>
        <a:srgbClr val="FFFFFF"/>
      </a:accent5>
      <a:accent6>
        <a:srgbClr val="FFFFFF"/>
      </a:accent6>
      <a:hlink>
        <a:srgbClr val="0D1860"/>
      </a:hlink>
      <a:folHlink>
        <a:srgbClr val="0097A7"/>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ppt/theme/theme2.xml><?xml version="1.0" encoding="utf-8"?>
<a:theme xmlns:a="http://schemas.openxmlformats.org/drawingml/2006/main">
  <a:themeElements>
    <a:clrScheme name="Default">
      <a:dk1>
        <a:srgbClr val="000000"/>
      </a:dk1>
      <a:lt1>
        <a:srgbClr val="FFFFFF"/>
      </a:lt1>
      <a:dk2>
        <a:srgbClr val="158158"/>
      </a:dk2>
      <a:lt2>
        <a:srgbClr val="F3F3F3"/>
      </a:lt2>
      <a:accent1>
        <a:srgbClr val="058DC7"/>
      </a:accent1>
      <a:accent2>
        <a:srgbClr val="50B432"/>
      </a:accent2>
      <a:accent3>
        <a:srgbClr val="ED561B"/>
      </a:accent3>
      <a:accent4>
        <a:srgbClr val="EDEF00"/>
      </a:accent4>
      <a:accent5>
        <a:srgbClr val="24CBE5"/>
      </a:accent5>
      <a:accent6>
        <a:srgbClr val="64E572"/>
      </a:accent6>
      <a:hlink>
        <a:srgbClr val="2200CC"/>
      </a:hlink>
      <a:folHlink>
        <a:srgbClr val="551A8B"/>
      </a:folHlink>
    </a:clrScheme>
    <a:fontScheme name="Office">
      <a:majorFont>
        <a:latin typeface="Arial"/>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Arial"/>
        <a:ea typeface=""/>
        <a:cs typeface=""/>
        <a:font script="Jpan" typeface="ＭＳ Ｐゴシック"/>
        <a:font script="Hang" typeface="맑은 고딕"/>
        <a:font script="Hans" typeface="宋体"/>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tint val="100000"/>
                <a:shade val="100000"/>
                <a:satMod val="130000"/>
              </a:schemeClr>
            </a:gs>
            <a:gs pos="100000">
              <a:schemeClr val="phClr">
                <a:tint val="50000"/>
                <a:shade val="100000"/>
                <a:satMod val="350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Elements>
  <a:objectDefaults/>
  <a:extraClrSchemeLst/>
</a:theme>
</file>

<file path=docProps/app.xml><?xml version="1.0" encoding="utf-8"?>
<Properties xmlns="http://schemas.openxmlformats.org/officeDocument/2006/extended-properties" xmlns:vt="http://schemas.openxmlformats.org/officeDocument/2006/docPropsVTypes">
  <TotalTime>300</TotalTime>
  <Words>1072</Words>
  <Application>Microsoft Office PowerPoint</Application>
  <PresentationFormat>全屏显示(16:9)</PresentationFormat>
  <Paragraphs>185</Paragraphs>
  <Slides>26</Slides>
  <Notes>26</Notes>
  <HiddenSlides>0</HiddenSlides>
  <MMClips>1</MMClips>
  <ScaleCrop>false</ScaleCrop>
  <HeadingPairs>
    <vt:vector size="6" baseType="variant">
      <vt:variant>
        <vt:lpstr>已用的字体</vt:lpstr>
      </vt:variant>
      <vt:variant>
        <vt:i4>11</vt:i4>
      </vt:variant>
      <vt:variant>
        <vt:lpstr>主题</vt:lpstr>
      </vt:variant>
      <vt:variant>
        <vt:i4>1</vt:i4>
      </vt:variant>
      <vt:variant>
        <vt:lpstr>幻灯片标题</vt:lpstr>
      </vt:variant>
      <vt:variant>
        <vt:i4>26</vt:i4>
      </vt:variant>
    </vt:vector>
  </HeadingPairs>
  <TitlesOfParts>
    <vt:vector size="38" baseType="lpstr">
      <vt:lpstr>Wingdings</vt:lpstr>
      <vt:lpstr>Bellota</vt:lpstr>
      <vt:lpstr>Poppins</vt:lpstr>
      <vt:lpstr>Chivo</vt:lpstr>
      <vt:lpstr>Montserrat</vt:lpstr>
      <vt:lpstr>Roboto Condensed Light</vt:lpstr>
      <vt:lpstr>Palanquin Dark</vt:lpstr>
      <vt:lpstr>Fredoka One</vt:lpstr>
      <vt:lpstr>Arial</vt:lpstr>
      <vt:lpstr>Catamaran</vt:lpstr>
      <vt:lpstr>Abhaya Libre</vt:lpstr>
      <vt:lpstr>Introduction to Chinese Literature - Bachelor of Arts in Chinese by Slidesgo</vt:lpstr>
      <vt:lpstr>古诗歌生成 -基于mengzi-t5-base </vt:lpstr>
      <vt:lpstr>contents</vt:lpstr>
      <vt:lpstr>Whoa!</vt:lpstr>
      <vt:lpstr>Seq-Seq</vt:lpstr>
      <vt:lpstr>Seq-Seq?</vt:lpstr>
      <vt:lpstr>Encoder </vt:lpstr>
      <vt:lpstr>步骤分析</vt:lpstr>
      <vt:lpstr>训练优化</vt:lpstr>
      <vt:lpstr>训练优化</vt:lpstr>
      <vt:lpstr>训练优化</vt:lpstr>
      <vt:lpstr>训练优化</vt:lpstr>
      <vt:lpstr>Transformer</vt:lpstr>
      <vt:lpstr>Transformer</vt:lpstr>
      <vt:lpstr>Transformer</vt:lpstr>
      <vt:lpstr>Self-Attention</vt:lpstr>
      <vt:lpstr>Parallel </vt:lpstr>
      <vt:lpstr>PowerPoint 演示文稿</vt:lpstr>
      <vt:lpstr>03</vt:lpstr>
      <vt:lpstr>代码解读</vt:lpstr>
      <vt:lpstr>结果     示例</vt:lpstr>
      <vt:lpstr>Further Work</vt:lpstr>
      <vt:lpstr>Beam Search</vt:lpstr>
      <vt:lpstr>生成一个句子</vt:lpstr>
      <vt:lpstr>生成一个句子</vt:lpstr>
      <vt:lpstr>格律</vt:lpstr>
      <vt:lpstr>Thanks!</vt:lpstr>
    </vt:vector>
  </TitlesOfParts>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cp:lastModifiedBy>sam wang</cp:lastModifiedBy>
  <cp:revision>70</cp:revision>
  <dcterms:modified xsi:type="dcterms:W3CDTF">2024-12-06T13:56:34Z</dcterms:modified>
</cp:coreProperties>
</file>